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charts/chartEx6.xml" ContentType="application/vnd.ms-office.chartex+xml"/>
  <Override PartName="/ppt/charts/style6.xml" ContentType="application/vnd.ms-office.chartstyle+xml"/>
  <Override PartName="/ppt/charts/colors6.xml" ContentType="application/vnd.ms-office.chartcolorstyle+xml"/>
  <Override PartName="/ppt/charts/chart1.xml" ContentType="application/vnd.openxmlformats-officedocument.drawingml.chart+xml"/>
  <Override PartName="/ppt/charts/style7.xml" ContentType="application/vnd.ms-office.chartstyle+xml"/>
  <Override PartName="/ppt/charts/colors7.xml" ContentType="application/vnd.ms-office.chartcolorstyle+xml"/>
  <Override PartName="/ppt/charts/chart2.xml" ContentType="application/vnd.openxmlformats-officedocument.drawingml.chart+xml"/>
  <Override PartName="/ppt/charts/style8.xml" ContentType="application/vnd.ms-office.chartstyle+xml"/>
  <Override PartName="/ppt/charts/colors8.xml" ContentType="application/vnd.ms-office.chartcolorstyle+xml"/>
  <Override PartName="/ppt/charts/chart3.xml" ContentType="application/vnd.openxmlformats-officedocument.drawingml.chart+xml"/>
  <Override PartName="/ppt/charts/style9.xml" ContentType="application/vnd.ms-office.chartstyle+xml"/>
  <Override PartName="/ppt/charts/colors9.xml" ContentType="application/vnd.ms-office.chartcolorstyle+xml"/>
  <Override PartName="/ppt/charts/chart4.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5.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6.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7.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8.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90" r:id="rId3"/>
    <p:sldId id="266" r:id="rId4"/>
    <p:sldId id="263" r:id="rId5"/>
    <p:sldId id="258" r:id="rId6"/>
    <p:sldId id="259" r:id="rId7"/>
    <p:sldId id="260" r:id="rId8"/>
    <p:sldId id="261" r:id="rId9"/>
    <p:sldId id="262" r:id="rId10"/>
    <p:sldId id="264" r:id="rId11"/>
    <p:sldId id="291" r:id="rId12"/>
    <p:sldId id="268" r:id="rId13"/>
    <p:sldId id="292" r:id="rId14"/>
    <p:sldId id="293" r:id="rId15"/>
    <p:sldId id="294" r:id="rId16"/>
    <p:sldId id="295" r:id="rId17"/>
    <p:sldId id="267" r:id="rId18"/>
    <p:sldId id="296" r:id="rId19"/>
    <p:sldId id="297" r:id="rId20"/>
    <p:sldId id="298" r:id="rId21"/>
    <p:sldId id="265" r:id="rId22"/>
    <p:sldId id="301" r:id="rId23"/>
    <p:sldId id="257" r:id="rId24"/>
    <p:sldId id="269"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3" autoAdjust="0"/>
    <p:restoredTop sz="96327" autoAdjust="0"/>
  </p:normalViewPr>
  <p:slideViewPr>
    <p:cSldViewPr snapToGrid="0">
      <p:cViewPr varScale="1">
        <p:scale>
          <a:sx n="85" d="100"/>
          <a:sy n="85" d="100"/>
        </p:scale>
        <p:origin x="192" y="10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9.xml"/><Relationship Id="rId1" Type="http://schemas.microsoft.com/office/2011/relationships/chartStyle" Target="style9.xml"/></Relationships>
</file>

<file path=ppt/charts/_rels/chart4.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10.xml"/><Relationship Id="rId1" Type="http://schemas.microsoft.com/office/2011/relationships/chartStyle" Target="style10.xml"/></Relationships>
</file>

<file path=ppt/charts/_rels/chart5.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11.xml"/><Relationship Id="rId1" Type="http://schemas.microsoft.com/office/2011/relationships/chartStyle" Target="style11.xml"/></Relationships>
</file>

<file path=ppt/charts/_rels/chart6.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12.xml"/><Relationship Id="rId1" Type="http://schemas.microsoft.com/office/2011/relationships/chartStyle" Target="style12.xml"/></Relationships>
</file>

<file path=ppt/charts/_rels/chart7.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13.xml"/><Relationship Id="rId1" Type="http://schemas.microsoft.com/office/2011/relationships/chartStyle" Target="style13.xml"/></Relationships>
</file>

<file path=ppt/charts/_rels/chart8.xml.rels><?xml version="1.0" encoding="UTF-8" standalone="yes"?>
<Relationships xmlns="http://schemas.openxmlformats.org/package/2006/relationships"><Relationship Id="rId3" Type="http://schemas.openxmlformats.org/officeDocument/2006/relationships/oleObject" Target="file:////Users/frge0001/Documents/20230207%20Data%20till%20Includeartikel.xlsx" TargetMode="External"/><Relationship Id="rId2" Type="http://schemas.microsoft.com/office/2011/relationships/chartColorStyle" Target="colors14.xml"/><Relationship Id="rId1" Type="http://schemas.microsoft.com/office/2011/relationships/chartStyle" Target="style14.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Users/frge0001/Documents/20221115%20Boende%20distansstudier%20alla%20kommuner.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frge0001/Documents/20221115%20Boende%20distansstudier%20alla%20kommuner.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Users/frge0001/Documents/20221115%20Boende%20distansstudier%20alla%20kommuner.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Users/frge0001/Documents/20221115%20Boende%20distansstudier%20alla%20kommuner.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Users/frge0001/Documents/20221115%20Boende%20distansstudier%20alla%20kommuner.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Users/frge0001/Documents/20221115%20Boende%20distansstudier%20alla%20kommun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Söktryck!$B$29</c:f>
              <c:strCache>
                <c:ptCount val="1"/>
                <c:pt idx="0">
                  <c:v>1st priority applicants</c:v>
                </c:pt>
              </c:strCache>
            </c:strRef>
          </c:tx>
          <c:spPr>
            <a:solidFill>
              <a:schemeClr val="accent1"/>
            </a:solidFill>
            <a:ln>
              <a:noFill/>
            </a:ln>
            <a:effectLst/>
          </c:spPr>
          <c:invertIfNegative val="0"/>
          <c:cat>
            <c:strRef>
              <c:f>Söktryck!$A$30:$A$37</c:f>
              <c:strCache>
                <c:ptCount val="8"/>
                <c:pt idx="0">
                  <c:v>Nurse Campus </c:v>
                </c:pt>
                <c:pt idx="1">
                  <c:v>Nurse Distance </c:v>
                </c:pt>
                <c:pt idx="3">
                  <c:v>Social W. Campus </c:v>
                </c:pt>
                <c:pt idx="4">
                  <c:v>Social W. Distance </c:v>
                </c:pt>
                <c:pt idx="6">
                  <c:v>Theology Campus </c:v>
                </c:pt>
                <c:pt idx="7">
                  <c:v>Theology Distance </c:v>
                </c:pt>
              </c:strCache>
            </c:strRef>
          </c:cat>
          <c:val>
            <c:numRef>
              <c:f>Söktryck!$B$30:$B$37</c:f>
              <c:numCache>
                <c:formatCode>General</c:formatCode>
                <c:ptCount val="8"/>
                <c:pt idx="0">
                  <c:v>1898</c:v>
                </c:pt>
                <c:pt idx="1">
                  <c:v>1591</c:v>
                </c:pt>
                <c:pt idx="3">
                  <c:v>1644</c:v>
                </c:pt>
                <c:pt idx="4">
                  <c:v>5774</c:v>
                </c:pt>
                <c:pt idx="6">
                  <c:v>31</c:v>
                </c:pt>
                <c:pt idx="7">
                  <c:v>315</c:v>
                </c:pt>
              </c:numCache>
            </c:numRef>
          </c:val>
          <c:extLst>
            <c:ext xmlns:c16="http://schemas.microsoft.com/office/drawing/2014/chart" uri="{C3380CC4-5D6E-409C-BE32-E72D297353CC}">
              <c16:uniqueId val="{00000000-0B4C-D04A-A0CB-C4B123E7782D}"/>
            </c:ext>
          </c:extLst>
        </c:ser>
        <c:ser>
          <c:idx val="1"/>
          <c:order val="1"/>
          <c:tx>
            <c:strRef>
              <c:f>Söktryck!$C$29</c:f>
              <c:strCache>
                <c:ptCount val="1"/>
                <c:pt idx="0">
                  <c:v>Admitted</c:v>
                </c:pt>
              </c:strCache>
            </c:strRef>
          </c:tx>
          <c:spPr>
            <a:solidFill>
              <a:schemeClr val="accent2"/>
            </a:solidFill>
            <a:ln>
              <a:noFill/>
            </a:ln>
            <a:effectLst/>
          </c:spPr>
          <c:invertIfNegative val="0"/>
          <c:cat>
            <c:strRef>
              <c:f>Söktryck!$A$30:$A$37</c:f>
              <c:strCache>
                <c:ptCount val="8"/>
                <c:pt idx="0">
                  <c:v>Nurse Campus </c:v>
                </c:pt>
                <c:pt idx="1">
                  <c:v>Nurse Distance </c:v>
                </c:pt>
                <c:pt idx="3">
                  <c:v>Social W. Campus </c:v>
                </c:pt>
                <c:pt idx="4">
                  <c:v>Social W. Distance </c:v>
                </c:pt>
                <c:pt idx="6">
                  <c:v>Theology Campus </c:v>
                </c:pt>
                <c:pt idx="7">
                  <c:v>Theology Distance </c:v>
                </c:pt>
              </c:strCache>
            </c:strRef>
          </c:cat>
          <c:val>
            <c:numRef>
              <c:f>Söktryck!$C$30:$C$37</c:f>
              <c:numCache>
                <c:formatCode>General</c:formatCode>
                <c:ptCount val="8"/>
                <c:pt idx="0">
                  <c:v>885</c:v>
                </c:pt>
                <c:pt idx="1">
                  <c:v>840</c:v>
                </c:pt>
                <c:pt idx="3">
                  <c:v>425</c:v>
                </c:pt>
                <c:pt idx="4">
                  <c:v>1050</c:v>
                </c:pt>
                <c:pt idx="6">
                  <c:v>91</c:v>
                </c:pt>
                <c:pt idx="7">
                  <c:v>385</c:v>
                </c:pt>
              </c:numCache>
            </c:numRef>
          </c:val>
          <c:extLst>
            <c:ext xmlns:c16="http://schemas.microsoft.com/office/drawing/2014/chart" uri="{C3380CC4-5D6E-409C-BE32-E72D297353CC}">
              <c16:uniqueId val="{00000001-0B4C-D04A-A0CB-C4B123E7782D}"/>
            </c:ext>
          </c:extLst>
        </c:ser>
        <c:dLbls>
          <c:showLegendKey val="0"/>
          <c:showVal val="0"/>
          <c:showCatName val="0"/>
          <c:showSerName val="0"/>
          <c:showPercent val="0"/>
          <c:showBubbleSize val="0"/>
        </c:dLbls>
        <c:gapWidth val="132"/>
        <c:overlap val="-27"/>
        <c:axId val="757140623"/>
        <c:axId val="757492255"/>
      </c:barChart>
      <c:catAx>
        <c:axId val="757140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7492255"/>
        <c:crosses val="autoZero"/>
        <c:auto val="1"/>
        <c:lblAlgn val="ctr"/>
        <c:lblOffset val="100"/>
        <c:noMultiLvlLbl val="0"/>
      </c:catAx>
      <c:valAx>
        <c:axId val="7574922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7140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0A01-CB47-8A9C-27438EF6034D}"/>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2-0A01-CB47-8A9C-27438EF6034D}"/>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3-0A01-CB47-8A9C-27438EF6034D}"/>
              </c:ext>
            </c:extLst>
          </c:dPt>
          <c:cat>
            <c:strRef>
              <c:f>Betyg!$K$21:$K$28</c:f>
              <c:strCache>
                <c:ptCount val="8"/>
                <c:pt idx="0">
                  <c:v>Nurse Campus </c:v>
                </c:pt>
                <c:pt idx="1">
                  <c:v>Nurse Distance </c:v>
                </c:pt>
                <c:pt idx="3">
                  <c:v>Social W. Campus </c:v>
                </c:pt>
                <c:pt idx="4">
                  <c:v>Social W. Distance </c:v>
                </c:pt>
                <c:pt idx="6">
                  <c:v>Theology Campus </c:v>
                </c:pt>
                <c:pt idx="7">
                  <c:v>Theology Distance </c:v>
                </c:pt>
              </c:strCache>
            </c:strRef>
          </c:cat>
          <c:val>
            <c:numRef>
              <c:f>Betyg!$L$21:$L$28</c:f>
              <c:numCache>
                <c:formatCode>0.00</c:formatCode>
                <c:ptCount val="8"/>
                <c:pt idx="0">
                  <c:v>15.096153846153847</c:v>
                </c:pt>
                <c:pt idx="1">
                  <c:v>14.046610169491522</c:v>
                </c:pt>
                <c:pt idx="3">
                  <c:v>14.932136602451839</c:v>
                </c:pt>
                <c:pt idx="4">
                  <c:v>15.687799043062201</c:v>
                </c:pt>
                <c:pt idx="6">
                  <c:v>13.749999999999998</c:v>
                </c:pt>
                <c:pt idx="7">
                  <c:v>14.565789473684212</c:v>
                </c:pt>
              </c:numCache>
            </c:numRef>
          </c:val>
          <c:extLst>
            <c:ext xmlns:c16="http://schemas.microsoft.com/office/drawing/2014/chart" uri="{C3380CC4-5D6E-409C-BE32-E72D297353CC}">
              <c16:uniqueId val="{00000000-0A01-CB47-8A9C-27438EF6034D}"/>
            </c:ext>
          </c:extLst>
        </c:ser>
        <c:dLbls>
          <c:showLegendKey val="0"/>
          <c:showVal val="0"/>
          <c:showCatName val="0"/>
          <c:showSerName val="0"/>
          <c:showPercent val="0"/>
          <c:showBubbleSize val="0"/>
        </c:dLbls>
        <c:gapWidth val="78"/>
        <c:overlap val="-27"/>
        <c:axId val="1154507232"/>
        <c:axId val="1155089712"/>
      </c:barChart>
      <c:catAx>
        <c:axId val="115450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5089712"/>
        <c:crosses val="autoZero"/>
        <c:auto val="1"/>
        <c:lblAlgn val="ctr"/>
        <c:lblOffset val="100"/>
        <c:noMultiLvlLbl val="0"/>
      </c:catAx>
      <c:valAx>
        <c:axId val="11550897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4507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D6AF-094A-BEA9-D851431CA452}"/>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2-D6AF-094A-BEA9-D851431CA452}"/>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3-D6AF-094A-BEA9-D851431CA452}"/>
              </c:ext>
            </c:extLst>
          </c:dPt>
          <c:cat>
            <c:strRef>
              <c:f>Kvarvaro!$A$23:$A$30</c:f>
              <c:strCache>
                <c:ptCount val="8"/>
                <c:pt idx="0">
                  <c:v>Nurse Campus </c:v>
                </c:pt>
                <c:pt idx="1">
                  <c:v>Nurse Distance </c:v>
                </c:pt>
                <c:pt idx="3">
                  <c:v>Social W. Campus </c:v>
                </c:pt>
                <c:pt idx="4">
                  <c:v>Social W. Distance </c:v>
                </c:pt>
                <c:pt idx="6">
                  <c:v>Theology Campus </c:v>
                </c:pt>
                <c:pt idx="7">
                  <c:v>Theology Distance </c:v>
                </c:pt>
              </c:strCache>
            </c:strRef>
          </c:cat>
          <c:val>
            <c:numRef>
              <c:f>Kvarvaro!$B$23:$B$30</c:f>
              <c:numCache>
                <c:formatCode>0.00%</c:formatCode>
                <c:ptCount val="8"/>
                <c:pt idx="0">
                  <c:v>0.74103585657370519</c:v>
                </c:pt>
                <c:pt idx="1">
                  <c:v>0.74051896207584833</c:v>
                </c:pt>
                <c:pt idx="3">
                  <c:v>0.79620853080568721</c:v>
                </c:pt>
                <c:pt idx="4">
                  <c:v>0.72508591065292094</c:v>
                </c:pt>
                <c:pt idx="6">
                  <c:v>0.23809523809523808</c:v>
                </c:pt>
                <c:pt idx="7">
                  <c:v>0.62755102040816324</c:v>
                </c:pt>
              </c:numCache>
            </c:numRef>
          </c:val>
          <c:extLst>
            <c:ext xmlns:c16="http://schemas.microsoft.com/office/drawing/2014/chart" uri="{C3380CC4-5D6E-409C-BE32-E72D297353CC}">
              <c16:uniqueId val="{00000000-D6AF-094A-BEA9-D851431CA452}"/>
            </c:ext>
          </c:extLst>
        </c:ser>
        <c:dLbls>
          <c:showLegendKey val="0"/>
          <c:showVal val="0"/>
          <c:showCatName val="0"/>
          <c:showSerName val="0"/>
          <c:showPercent val="0"/>
          <c:showBubbleSize val="0"/>
        </c:dLbls>
        <c:gapWidth val="42"/>
        <c:overlap val="-27"/>
        <c:axId val="1154858528"/>
        <c:axId val="1155224160"/>
      </c:barChart>
      <c:catAx>
        <c:axId val="115485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5224160"/>
        <c:crosses val="autoZero"/>
        <c:auto val="1"/>
        <c:lblAlgn val="ctr"/>
        <c:lblOffset val="100"/>
        <c:noMultiLvlLbl val="0"/>
      </c:catAx>
      <c:valAx>
        <c:axId val="11552241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4858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v>Men</c:v>
          </c:tx>
          <c:spPr>
            <a:solidFill>
              <a:schemeClr val="accent1"/>
            </a:solidFill>
            <a:ln>
              <a:noFill/>
            </a:ln>
            <a:effectLst/>
          </c:spPr>
          <c:invertIfNegative val="0"/>
          <c:cat>
            <c:strRef>
              <c:f>Könsfördelning!$A$20:$A$27</c:f>
              <c:strCache>
                <c:ptCount val="8"/>
                <c:pt idx="0">
                  <c:v>Nurse Campus </c:v>
                </c:pt>
                <c:pt idx="1">
                  <c:v>Nurse Distance </c:v>
                </c:pt>
                <c:pt idx="3">
                  <c:v>Social W. Campus </c:v>
                </c:pt>
                <c:pt idx="4">
                  <c:v>Social W. Distance </c:v>
                </c:pt>
                <c:pt idx="6">
                  <c:v>Theology Campus </c:v>
                </c:pt>
                <c:pt idx="7">
                  <c:v>Theology Distance </c:v>
                </c:pt>
              </c:strCache>
            </c:strRef>
          </c:cat>
          <c:val>
            <c:numRef>
              <c:f>Könsfördelning!$B$20:$B$27</c:f>
              <c:numCache>
                <c:formatCode>0.00%</c:formatCode>
                <c:ptCount val="8"/>
                <c:pt idx="0">
                  <c:v>0.18983050847457628</c:v>
                </c:pt>
                <c:pt idx="1">
                  <c:v>0.13214285714285715</c:v>
                </c:pt>
                <c:pt idx="3">
                  <c:v>0.16235294117647059</c:v>
                </c:pt>
                <c:pt idx="4">
                  <c:v>0.18952380952380951</c:v>
                </c:pt>
                <c:pt idx="6">
                  <c:v>0.49450549450549453</c:v>
                </c:pt>
                <c:pt idx="7">
                  <c:v>0.41298701298701301</c:v>
                </c:pt>
              </c:numCache>
            </c:numRef>
          </c:val>
          <c:extLst>
            <c:ext xmlns:c16="http://schemas.microsoft.com/office/drawing/2014/chart" uri="{C3380CC4-5D6E-409C-BE32-E72D297353CC}">
              <c16:uniqueId val="{00000000-7AE2-A343-895F-D7DEE2CC903A}"/>
            </c:ext>
          </c:extLst>
        </c:ser>
        <c:ser>
          <c:idx val="1"/>
          <c:order val="1"/>
          <c:tx>
            <c:v>Women</c:v>
          </c:tx>
          <c:spPr>
            <a:solidFill>
              <a:schemeClr val="accent3"/>
            </a:solidFill>
            <a:ln>
              <a:noFill/>
            </a:ln>
            <a:effectLst/>
          </c:spPr>
          <c:invertIfNegative val="0"/>
          <c:cat>
            <c:strRef>
              <c:f>Könsfördelning!$A$20:$A$27</c:f>
              <c:strCache>
                <c:ptCount val="8"/>
                <c:pt idx="0">
                  <c:v>Nurse Campus </c:v>
                </c:pt>
                <c:pt idx="1">
                  <c:v>Nurse Distance </c:v>
                </c:pt>
                <c:pt idx="3">
                  <c:v>Social W. Campus </c:v>
                </c:pt>
                <c:pt idx="4">
                  <c:v>Social W. Distance </c:v>
                </c:pt>
                <c:pt idx="6">
                  <c:v>Theology Campus </c:v>
                </c:pt>
                <c:pt idx="7">
                  <c:v>Theology Distance </c:v>
                </c:pt>
              </c:strCache>
            </c:strRef>
          </c:cat>
          <c:val>
            <c:numRef>
              <c:f>Könsfördelning!$C$20:$C$27</c:f>
              <c:numCache>
                <c:formatCode>0.00%</c:formatCode>
                <c:ptCount val="8"/>
                <c:pt idx="0">
                  <c:v>0.81016949152542372</c:v>
                </c:pt>
                <c:pt idx="1">
                  <c:v>0.86785714285714288</c:v>
                </c:pt>
                <c:pt idx="3">
                  <c:v>0.83764705882352941</c:v>
                </c:pt>
                <c:pt idx="4">
                  <c:v>0.81047619047619046</c:v>
                </c:pt>
                <c:pt idx="6">
                  <c:v>0.50549450549450547</c:v>
                </c:pt>
                <c:pt idx="7">
                  <c:v>0.58701298701298699</c:v>
                </c:pt>
              </c:numCache>
            </c:numRef>
          </c:val>
          <c:extLst>
            <c:ext xmlns:c16="http://schemas.microsoft.com/office/drawing/2014/chart" uri="{C3380CC4-5D6E-409C-BE32-E72D297353CC}">
              <c16:uniqueId val="{00000001-7AE2-A343-895F-D7DEE2CC903A}"/>
            </c:ext>
          </c:extLst>
        </c:ser>
        <c:dLbls>
          <c:showLegendKey val="0"/>
          <c:showVal val="0"/>
          <c:showCatName val="0"/>
          <c:showSerName val="0"/>
          <c:showPercent val="0"/>
          <c:showBubbleSize val="0"/>
        </c:dLbls>
        <c:gapWidth val="64"/>
        <c:overlap val="100"/>
        <c:axId val="1411621167"/>
        <c:axId val="861320559"/>
      </c:barChart>
      <c:catAx>
        <c:axId val="1411621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61320559"/>
        <c:crosses val="autoZero"/>
        <c:auto val="1"/>
        <c:lblAlgn val="ctr"/>
        <c:lblOffset val="100"/>
        <c:noMultiLvlLbl val="0"/>
      </c:catAx>
      <c:valAx>
        <c:axId val="8613205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4116211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'Utländsk bakr'!$B$31</c:f>
              <c:strCache>
                <c:ptCount val="1"/>
                <c:pt idx="0">
                  <c:v>Non Swedish Background</c:v>
                </c:pt>
              </c:strCache>
            </c:strRef>
          </c:tx>
          <c:spPr>
            <a:solidFill>
              <a:schemeClr val="accent1"/>
            </a:solidFill>
            <a:ln>
              <a:noFill/>
            </a:ln>
            <a:effectLst/>
          </c:spPr>
          <c:invertIfNegative val="0"/>
          <c:dLbls>
            <c:dLbl>
              <c:idx val="9"/>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97-A349-B215-62D80EDEB0C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'Utländsk bakr'!$A$32:$A$41</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'Utländsk bakr'!$B$32:$B$41</c:f>
              <c:numCache>
                <c:formatCode>0.0%</c:formatCode>
                <c:ptCount val="10"/>
                <c:pt idx="0">
                  <c:v>0.12974051896207583</c:v>
                </c:pt>
                <c:pt idx="1">
                  <c:v>0.24399999999999999</c:v>
                </c:pt>
                <c:pt idx="3">
                  <c:v>0.21169036334913111</c:v>
                </c:pt>
                <c:pt idx="4">
                  <c:v>0.18556701030927836</c:v>
                </c:pt>
                <c:pt idx="6">
                  <c:v>0.20833333333333334</c:v>
                </c:pt>
                <c:pt idx="7">
                  <c:v>0.19170984455958548</c:v>
                </c:pt>
                <c:pt idx="9">
                  <c:v>0.34300000000000003</c:v>
                </c:pt>
              </c:numCache>
            </c:numRef>
          </c:val>
          <c:extLst>
            <c:ext xmlns:c16="http://schemas.microsoft.com/office/drawing/2014/chart" uri="{C3380CC4-5D6E-409C-BE32-E72D297353CC}">
              <c16:uniqueId val="{00000000-2397-A349-B215-62D80EDEB0C4}"/>
            </c:ext>
          </c:extLst>
        </c:ser>
        <c:ser>
          <c:idx val="1"/>
          <c:order val="1"/>
          <c:tx>
            <c:strRef>
              <c:f>'Utländsk bakr'!$C$31</c:f>
              <c:strCache>
                <c:ptCount val="1"/>
                <c:pt idx="0">
                  <c:v>Swedish background</c:v>
                </c:pt>
              </c:strCache>
            </c:strRef>
          </c:tx>
          <c:spPr>
            <a:solidFill>
              <a:schemeClr val="accent2"/>
            </a:solidFill>
            <a:ln>
              <a:noFill/>
            </a:ln>
            <a:effectLst/>
          </c:spPr>
          <c:invertIfNegative val="0"/>
          <c:dLbls>
            <c:dLbl>
              <c:idx val="9"/>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97-A349-B215-62D80EDEB0C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'Utländsk bakr'!$A$32:$A$41</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'Utländsk bakr'!$C$32:$C$41</c:f>
              <c:numCache>
                <c:formatCode>0.0%</c:formatCode>
                <c:ptCount val="10"/>
                <c:pt idx="0">
                  <c:v>0.87025948103792417</c:v>
                </c:pt>
                <c:pt idx="1">
                  <c:v>0.75600000000000001</c:v>
                </c:pt>
                <c:pt idx="3">
                  <c:v>0.78830963665086884</c:v>
                </c:pt>
                <c:pt idx="4">
                  <c:v>0.81443298969072164</c:v>
                </c:pt>
                <c:pt idx="6">
                  <c:v>0.79166666666666674</c:v>
                </c:pt>
                <c:pt idx="7">
                  <c:v>0.80829015544041449</c:v>
                </c:pt>
                <c:pt idx="9">
                  <c:v>0.65700000000000003</c:v>
                </c:pt>
              </c:numCache>
            </c:numRef>
          </c:val>
          <c:extLst>
            <c:ext xmlns:c16="http://schemas.microsoft.com/office/drawing/2014/chart" uri="{C3380CC4-5D6E-409C-BE32-E72D297353CC}">
              <c16:uniqueId val="{00000001-2397-A349-B215-62D80EDEB0C4}"/>
            </c:ext>
          </c:extLst>
        </c:ser>
        <c:dLbls>
          <c:showLegendKey val="0"/>
          <c:showVal val="0"/>
          <c:showCatName val="0"/>
          <c:showSerName val="0"/>
          <c:showPercent val="0"/>
          <c:showBubbleSize val="0"/>
        </c:dLbls>
        <c:gapWidth val="48"/>
        <c:overlap val="100"/>
        <c:axId val="327292208"/>
        <c:axId val="63343695"/>
      </c:barChart>
      <c:catAx>
        <c:axId val="32729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343695"/>
        <c:crosses val="autoZero"/>
        <c:auto val="1"/>
        <c:lblAlgn val="ctr"/>
        <c:lblOffset val="100"/>
        <c:noMultiLvlLbl val="0"/>
      </c:catAx>
      <c:valAx>
        <c:axId val="6334369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27292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'Föräldrars utb'!$B$33</c:f>
              <c:strCache>
                <c:ptCount val="1"/>
                <c:pt idx="0">
                  <c:v>Pre Highschool</c:v>
                </c:pt>
              </c:strCache>
            </c:strRef>
          </c:tx>
          <c:spPr>
            <a:solidFill>
              <a:schemeClr val="accent1"/>
            </a:solidFill>
            <a:ln>
              <a:solidFill>
                <a:prstClr val="black">
                  <a:lumMod val="25000"/>
                  <a:lumOff val="75000"/>
                </a:prstClr>
              </a:solidFill>
            </a:ln>
            <a:effectLst/>
          </c:spPr>
          <c:invertIfNegative val="0"/>
          <c:dLbls>
            <c:dLbl>
              <c:idx val="9"/>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D4F-C647-82AB-9C0B0FBAD4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'Föräldrars utb'!$A$34:$A$43</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'Föräldrars utb'!$B$34:$B$43</c:f>
              <c:numCache>
                <c:formatCode>0.00</c:formatCode>
                <c:ptCount val="10"/>
                <c:pt idx="0">
                  <c:v>1.0615711252653927E-2</c:v>
                </c:pt>
                <c:pt idx="1">
                  <c:v>3.9351851851851846E-2</c:v>
                </c:pt>
                <c:pt idx="3">
                  <c:v>3.3388981636060099E-2</c:v>
                </c:pt>
                <c:pt idx="4">
                  <c:v>1.8975332068311195E-2</c:v>
                </c:pt>
                <c:pt idx="6">
                  <c:v>0</c:v>
                </c:pt>
                <c:pt idx="7">
                  <c:v>6.6465256797583083E-2</c:v>
                </c:pt>
                <c:pt idx="9" formatCode="General">
                  <c:v>8.7999999999999995E-2</c:v>
                </c:pt>
              </c:numCache>
            </c:numRef>
          </c:val>
          <c:extLst>
            <c:ext xmlns:c16="http://schemas.microsoft.com/office/drawing/2014/chart" uri="{C3380CC4-5D6E-409C-BE32-E72D297353CC}">
              <c16:uniqueId val="{00000000-5D4F-C647-82AB-9C0B0FBAD402}"/>
            </c:ext>
          </c:extLst>
        </c:ser>
        <c:ser>
          <c:idx val="1"/>
          <c:order val="1"/>
          <c:tx>
            <c:strRef>
              <c:f>'Föräldrars utb'!$C$33</c:f>
              <c:strCache>
                <c:ptCount val="1"/>
                <c:pt idx="0">
                  <c:v>2y Highschool</c:v>
                </c:pt>
              </c:strCache>
            </c:strRef>
          </c:tx>
          <c:spPr>
            <a:solidFill>
              <a:schemeClr val="accent2"/>
            </a:solidFill>
            <a:ln>
              <a:solidFill>
                <a:prstClr val="black">
                  <a:lumMod val="25000"/>
                  <a:lumOff val="75000"/>
                </a:prstClr>
              </a:solidFill>
            </a:ln>
            <a:effectLst/>
          </c:spPr>
          <c:invertIfNegative val="0"/>
          <c:dLbls>
            <c:dLbl>
              <c:idx val="9"/>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D4F-C647-82AB-9C0B0FBAD4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'Föräldrars utb'!$A$34:$A$43</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'Föräldrars utb'!$C$34:$C$43</c:f>
              <c:numCache>
                <c:formatCode>0.00</c:formatCode>
                <c:ptCount val="10"/>
                <c:pt idx="0">
                  <c:v>0.1316348195329087</c:v>
                </c:pt>
                <c:pt idx="1">
                  <c:v>0.29629629629629628</c:v>
                </c:pt>
                <c:pt idx="3">
                  <c:v>0.17028380634390652</c:v>
                </c:pt>
                <c:pt idx="4">
                  <c:v>0.24667931688804554</c:v>
                </c:pt>
                <c:pt idx="6">
                  <c:v>0.25</c:v>
                </c:pt>
                <c:pt idx="7">
                  <c:v>0.23564954682779457</c:v>
                </c:pt>
                <c:pt idx="9" formatCode="General">
                  <c:v>0.34200000000000003</c:v>
                </c:pt>
              </c:numCache>
            </c:numRef>
          </c:val>
          <c:extLst>
            <c:ext xmlns:c16="http://schemas.microsoft.com/office/drawing/2014/chart" uri="{C3380CC4-5D6E-409C-BE32-E72D297353CC}">
              <c16:uniqueId val="{00000001-5D4F-C647-82AB-9C0B0FBAD402}"/>
            </c:ext>
          </c:extLst>
        </c:ser>
        <c:ser>
          <c:idx val="2"/>
          <c:order val="2"/>
          <c:tx>
            <c:strRef>
              <c:f>'Föräldrars utb'!$D$33</c:f>
              <c:strCache>
                <c:ptCount val="1"/>
                <c:pt idx="0">
                  <c:v>3y Highschool</c:v>
                </c:pt>
              </c:strCache>
            </c:strRef>
          </c:tx>
          <c:spPr>
            <a:solidFill>
              <a:schemeClr val="accent3"/>
            </a:solidFill>
            <a:ln>
              <a:solidFill>
                <a:prstClr val="black">
                  <a:lumMod val="25000"/>
                  <a:lumOff val="75000"/>
                </a:prstClr>
              </a:solidFill>
            </a:ln>
            <a:effectLst/>
          </c:spPr>
          <c:invertIfNegative val="0"/>
          <c:dLbls>
            <c:dLbl>
              <c:idx val="9"/>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D4F-C647-82AB-9C0B0FBAD4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'Föräldrars utb'!$A$34:$A$43</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'Föräldrars utb'!$D$34:$D$43</c:f>
              <c:numCache>
                <c:formatCode>0.00</c:formatCode>
                <c:ptCount val="10"/>
                <c:pt idx="0">
                  <c:v>0.16560509554140126</c:v>
                </c:pt>
                <c:pt idx="1">
                  <c:v>0.15509259259259259</c:v>
                </c:pt>
                <c:pt idx="3">
                  <c:v>0.14858096828046743</c:v>
                </c:pt>
                <c:pt idx="4">
                  <c:v>0.21631878557874762</c:v>
                </c:pt>
                <c:pt idx="6">
                  <c:v>0.25</c:v>
                </c:pt>
                <c:pt idx="7">
                  <c:v>0.16918429003021149</c:v>
                </c:pt>
                <c:pt idx="9" formatCode="General">
                  <c:v>0.153</c:v>
                </c:pt>
              </c:numCache>
            </c:numRef>
          </c:val>
          <c:extLst>
            <c:ext xmlns:c16="http://schemas.microsoft.com/office/drawing/2014/chart" uri="{C3380CC4-5D6E-409C-BE32-E72D297353CC}">
              <c16:uniqueId val="{00000002-5D4F-C647-82AB-9C0B0FBAD402}"/>
            </c:ext>
          </c:extLst>
        </c:ser>
        <c:ser>
          <c:idx val="3"/>
          <c:order val="3"/>
          <c:tx>
            <c:strRef>
              <c:f>'Föräldrars utb'!$E$33</c:f>
              <c:strCache>
                <c:ptCount val="1"/>
                <c:pt idx="0">
                  <c:v>Higher ed. &lt;3y</c:v>
                </c:pt>
              </c:strCache>
            </c:strRef>
          </c:tx>
          <c:spPr>
            <a:solidFill>
              <a:schemeClr val="accent4"/>
            </a:solidFill>
            <a:ln>
              <a:solidFill>
                <a:prstClr val="black">
                  <a:lumMod val="25000"/>
                  <a:lumOff val="75000"/>
                </a:prstClr>
              </a:solidFill>
            </a:ln>
            <a:effectLst/>
          </c:spPr>
          <c:invertIfNegative val="0"/>
          <c:dLbls>
            <c:dLbl>
              <c:idx val="9"/>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D4F-C647-82AB-9C0B0FBAD4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'Föräldrars utb'!$A$34:$A$43</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'Föräldrars utb'!$E$34:$E$43</c:f>
              <c:numCache>
                <c:formatCode>0.00</c:formatCode>
                <c:ptCount val="10"/>
                <c:pt idx="0">
                  <c:v>0.18259023354564755</c:v>
                </c:pt>
                <c:pt idx="1">
                  <c:v>0.18518518518518517</c:v>
                </c:pt>
                <c:pt idx="3">
                  <c:v>0.24040066777963273</c:v>
                </c:pt>
                <c:pt idx="4">
                  <c:v>0.13662239089184061</c:v>
                </c:pt>
                <c:pt idx="6">
                  <c:v>0.25</c:v>
                </c:pt>
                <c:pt idx="7">
                  <c:v>0.16314199395770393</c:v>
                </c:pt>
                <c:pt idx="9" formatCode="General">
                  <c:v>0.187</c:v>
                </c:pt>
              </c:numCache>
            </c:numRef>
          </c:val>
          <c:extLst>
            <c:ext xmlns:c16="http://schemas.microsoft.com/office/drawing/2014/chart" uri="{C3380CC4-5D6E-409C-BE32-E72D297353CC}">
              <c16:uniqueId val="{00000003-5D4F-C647-82AB-9C0B0FBAD402}"/>
            </c:ext>
          </c:extLst>
        </c:ser>
        <c:ser>
          <c:idx val="4"/>
          <c:order val="4"/>
          <c:tx>
            <c:strRef>
              <c:f>'Föräldrars utb'!$F$33</c:f>
              <c:strCache>
                <c:ptCount val="1"/>
                <c:pt idx="0">
                  <c:v>Higher ed. &gt;3y</c:v>
                </c:pt>
              </c:strCache>
            </c:strRef>
          </c:tx>
          <c:spPr>
            <a:solidFill>
              <a:schemeClr val="accent5"/>
            </a:solidFill>
            <a:ln>
              <a:solidFill>
                <a:prstClr val="black">
                  <a:lumMod val="25000"/>
                  <a:lumOff val="75000"/>
                </a:prstClr>
              </a:solidFill>
            </a:ln>
            <a:effectLst/>
          </c:spPr>
          <c:invertIfNegative val="0"/>
          <c:dLbls>
            <c:dLbl>
              <c:idx val="9"/>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D4F-C647-82AB-9C0B0FBAD4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'Föräldrars utb'!$A$34:$A$43</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'Föräldrars utb'!$F$34:$F$43</c:f>
              <c:numCache>
                <c:formatCode>0.00</c:formatCode>
                <c:ptCount val="10"/>
                <c:pt idx="0">
                  <c:v>0.46921443736730362</c:v>
                </c:pt>
                <c:pt idx="1">
                  <c:v>0.31018518518518517</c:v>
                </c:pt>
                <c:pt idx="3">
                  <c:v>0.38731218697829717</c:v>
                </c:pt>
                <c:pt idx="4">
                  <c:v>0.3719165085388994</c:v>
                </c:pt>
                <c:pt idx="6">
                  <c:v>0.25</c:v>
                </c:pt>
                <c:pt idx="7">
                  <c:v>0.35045317220543809</c:v>
                </c:pt>
                <c:pt idx="9" formatCode="General">
                  <c:v>0.21199999999999999</c:v>
                </c:pt>
              </c:numCache>
            </c:numRef>
          </c:val>
          <c:extLst>
            <c:ext xmlns:c16="http://schemas.microsoft.com/office/drawing/2014/chart" uri="{C3380CC4-5D6E-409C-BE32-E72D297353CC}">
              <c16:uniqueId val="{00000004-5D4F-C647-82AB-9C0B0FBAD402}"/>
            </c:ext>
          </c:extLst>
        </c:ser>
        <c:ser>
          <c:idx val="5"/>
          <c:order val="5"/>
          <c:tx>
            <c:strRef>
              <c:f>'Föräldrars utb'!$G$33</c:f>
              <c:strCache>
                <c:ptCount val="1"/>
                <c:pt idx="0">
                  <c:v>PhD</c:v>
                </c:pt>
              </c:strCache>
            </c:strRef>
          </c:tx>
          <c:spPr>
            <a:solidFill>
              <a:schemeClr val="accent6"/>
            </a:solidFill>
            <a:ln>
              <a:solidFill>
                <a:prstClr val="black">
                  <a:lumMod val="25000"/>
                  <a:lumOff val="75000"/>
                </a:prstClr>
              </a:solidFill>
            </a:ln>
            <a:effectLst/>
          </c:spPr>
          <c:invertIfNegative val="0"/>
          <c:dLbls>
            <c:dLbl>
              <c:idx val="9"/>
              <c:layout>
                <c:manualLayout>
                  <c:x val="-1.030406003776196E-16"/>
                  <c:y val="-1.739742922420161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D4F-C647-82AB-9C0B0FBAD4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'Föräldrars utb'!$A$34:$A$43</c:f>
              <c:strCache>
                <c:ptCount val="10"/>
                <c:pt idx="0">
                  <c:v>Nurse Campus </c:v>
                </c:pt>
                <c:pt idx="1">
                  <c:v>Nurse Distance </c:v>
                </c:pt>
                <c:pt idx="3">
                  <c:v>Social W. Campus </c:v>
                </c:pt>
                <c:pt idx="4">
                  <c:v>Social W. Distance </c:v>
                </c:pt>
                <c:pt idx="6">
                  <c:v>Theology Campus </c:v>
                </c:pt>
                <c:pt idx="7">
                  <c:v>Theology Distance </c:v>
                </c:pt>
                <c:pt idx="9">
                  <c:v>Population</c:v>
                </c:pt>
              </c:strCache>
            </c:strRef>
          </c:cat>
          <c:val>
            <c:numRef>
              <c:f>'Föräldrars utb'!$G$34:$G$43</c:f>
              <c:numCache>
                <c:formatCode>0.00</c:formatCode>
                <c:ptCount val="10"/>
                <c:pt idx="0">
                  <c:v>4.0339702760084924E-2</c:v>
                </c:pt>
                <c:pt idx="1">
                  <c:v>1.3888888888888888E-2</c:v>
                </c:pt>
                <c:pt idx="3">
                  <c:v>2.003338898163606E-2</c:v>
                </c:pt>
                <c:pt idx="4">
                  <c:v>9.4876660341555973E-3</c:v>
                </c:pt>
                <c:pt idx="6">
                  <c:v>0</c:v>
                </c:pt>
                <c:pt idx="7">
                  <c:v>1.5105740181268883E-2</c:v>
                </c:pt>
                <c:pt idx="9" formatCode="General">
                  <c:v>1.4999999999999999E-2</c:v>
                </c:pt>
              </c:numCache>
            </c:numRef>
          </c:val>
          <c:extLst>
            <c:ext xmlns:c16="http://schemas.microsoft.com/office/drawing/2014/chart" uri="{C3380CC4-5D6E-409C-BE32-E72D297353CC}">
              <c16:uniqueId val="{00000005-5D4F-C647-82AB-9C0B0FBAD402}"/>
            </c:ext>
          </c:extLst>
        </c:ser>
        <c:dLbls>
          <c:showLegendKey val="0"/>
          <c:showVal val="0"/>
          <c:showCatName val="0"/>
          <c:showSerName val="0"/>
          <c:showPercent val="0"/>
          <c:showBubbleSize val="0"/>
        </c:dLbls>
        <c:gapWidth val="12"/>
        <c:overlap val="100"/>
        <c:axId val="666861856"/>
        <c:axId val="666775760"/>
      </c:barChart>
      <c:catAx>
        <c:axId val="66686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66775760"/>
        <c:crosses val="autoZero"/>
        <c:auto val="1"/>
        <c:lblAlgn val="ctr"/>
        <c:lblOffset val="100"/>
        <c:noMultiLvlLbl val="0"/>
      </c:catAx>
      <c:valAx>
        <c:axId val="6667757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668618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Födelseår!$A$46:$A$53</c:f>
              <c:strCache>
                <c:ptCount val="8"/>
                <c:pt idx="0">
                  <c:v>Nurse Campus</c:v>
                </c:pt>
                <c:pt idx="1">
                  <c:v>Nurse Distance</c:v>
                </c:pt>
                <c:pt idx="3">
                  <c:v>Social W. Campus</c:v>
                </c:pt>
                <c:pt idx="4">
                  <c:v>Social W. Distance</c:v>
                </c:pt>
                <c:pt idx="6">
                  <c:v>Theology Campus</c:v>
                </c:pt>
                <c:pt idx="7">
                  <c:v>Theology Distans</c:v>
                </c:pt>
              </c:strCache>
            </c:strRef>
          </c:cat>
          <c:val>
            <c:numRef>
              <c:f>Födelseår!$B$46:$B$53</c:f>
              <c:numCache>
                <c:formatCode>0.00</c:formatCode>
                <c:ptCount val="8"/>
                <c:pt idx="0">
                  <c:v>1996.4779195289502</c:v>
                </c:pt>
                <c:pt idx="1">
                  <c:v>1990.9559286463798</c:v>
                </c:pt>
                <c:pt idx="3">
                  <c:v>1996.6564945226917</c:v>
                </c:pt>
                <c:pt idx="4">
                  <c:v>1991.4769503546097</c:v>
                </c:pt>
                <c:pt idx="6">
                  <c:v>1989.8888888888887</c:v>
                </c:pt>
                <c:pt idx="7">
                  <c:v>1984.5504322766569</c:v>
                </c:pt>
              </c:numCache>
            </c:numRef>
          </c:val>
          <c:extLst>
            <c:ext xmlns:c16="http://schemas.microsoft.com/office/drawing/2014/chart" uri="{C3380CC4-5D6E-409C-BE32-E72D297353CC}">
              <c16:uniqueId val="{00000000-9B8D-C24C-BFF7-62A3E813A3FF}"/>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Födelseår!$A$46:$A$53</c:f>
              <c:strCache>
                <c:ptCount val="8"/>
                <c:pt idx="0">
                  <c:v>Nurse Campus</c:v>
                </c:pt>
                <c:pt idx="1">
                  <c:v>Nurse Distance</c:v>
                </c:pt>
                <c:pt idx="3">
                  <c:v>Social W. Campus</c:v>
                </c:pt>
                <c:pt idx="4">
                  <c:v>Social W. Distance</c:v>
                </c:pt>
                <c:pt idx="6">
                  <c:v>Theology Campus</c:v>
                </c:pt>
                <c:pt idx="7">
                  <c:v>Theology Distans</c:v>
                </c:pt>
              </c:strCache>
            </c:strRef>
          </c:cat>
          <c:val>
            <c:numRef>
              <c:f>Födelseår!$C$46:$C$53</c:f>
              <c:numCache>
                <c:formatCode>General</c:formatCode>
                <c:ptCount val="8"/>
                <c:pt idx="1">
                  <c:v>5.52</c:v>
                </c:pt>
                <c:pt idx="4">
                  <c:v>5.18</c:v>
                </c:pt>
                <c:pt idx="7">
                  <c:v>5.34</c:v>
                </c:pt>
              </c:numCache>
            </c:numRef>
          </c:val>
          <c:extLst>
            <c:ext xmlns:c16="http://schemas.microsoft.com/office/drawing/2014/chart" uri="{C3380CC4-5D6E-409C-BE32-E72D297353CC}">
              <c16:uniqueId val="{00000001-9B8D-C24C-BFF7-62A3E813A3FF}"/>
            </c:ext>
          </c:extLst>
        </c:ser>
        <c:dLbls>
          <c:dLblPos val="inEnd"/>
          <c:showLegendKey val="0"/>
          <c:showVal val="1"/>
          <c:showCatName val="0"/>
          <c:showSerName val="0"/>
          <c:showPercent val="0"/>
          <c:showBubbleSize val="0"/>
        </c:dLbls>
        <c:gapWidth val="12"/>
        <c:overlap val="100"/>
        <c:axId val="757561407"/>
        <c:axId val="757563135"/>
      </c:barChart>
      <c:catAx>
        <c:axId val="757561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7563135"/>
        <c:crosses val="autoZero"/>
        <c:auto val="1"/>
        <c:lblAlgn val="ctr"/>
        <c:lblOffset val="100"/>
        <c:noMultiLvlLbl val="0"/>
      </c:catAx>
      <c:valAx>
        <c:axId val="75756313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757561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'BARN 0-6'!$H$8</c:f>
              <c:strCache>
                <c:ptCount val="1"/>
                <c:pt idx="0">
                  <c:v>Have kids aged 0-6</c:v>
                </c:pt>
              </c:strCache>
            </c:strRef>
          </c:tx>
          <c:spPr>
            <a:solidFill>
              <a:schemeClr val="accent1"/>
            </a:solidFill>
            <a:ln>
              <a:noFill/>
            </a:ln>
            <a:effectLst/>
          </c:spPr>
          <c:invertIfNegative val="0"/>
          <c:cat>
            <c:strRef>
              <c:f>'BARN 0-6'!$G$9:$G$16</c:f>
              <c:strCache>
                <c:ptCount val="8"/>
                <c:pt idx="0">
                  <c:v>Nurse Campus</c:v>
                </c:pt>
                <c:pt idx="1">
                  <c:v>Nurse Distance</c:v>
                </c:pt>
                <c:pt idx="3">
                  <c:v>Social W. Campus</c:v>
                </c:pt>
                <c:pt idx="4">
                  <c:v>Social W. Distance</c:v>
                </c:pt>
                <c:pt idx="6">
                  <c:v>Theology Campus</c:v>
                </c:pt>
                <c:pt idx="7">
                  <c:v>Theology Distance</c:v>
                </c:pt>
              </c:strCache>
            </c:strRef>
          </c:cat>
          <c:val>
            <c:numRef>
              <c:f>'BARN 0-6'!$H$9:$H$16</c:f>
              <c:numCache>
                <c:formatCode>0.00%</c:formatCode>
                <c:ptCount val="8"/>
                <c:pt idx="0">
                  <c:v>7.874015748031496E-2</c:v>
                </c:pt>
                <c:pt idx="1">
                  <c:v>0.31471135940409684</c:v>
                </c:pt>
                <c:pt idx="3">
                  <c:v>7.6923076923076927E-2</c:v>
                </c:pt>
                <c:pt idx="4">
                  <c:v>0.23051948051948051</c:v>
                </c:pt>
                <c:pt idx="6">
                  <c:v>0</c:v>
                </c:pt>
                <c:pt idx="7">
                  <c:v>0.29353233830845771</c:v>
                </c:pt>
              </c:numCache>
            </c:numRef>
          </c:val>
          <c:extLst>
            <c:ext xmlns:c16="http://schemas.microsoft.com/office/drawing/2014/chart" uri="{C3380CC4-5D6E-409C-BE32-E72D297353CC}">
              <c16:uniqueId val="{00000000-D174-F64D-917C-5C51A795F02F}"/>
            </c:ext>
          </c:extLst>
        </c:ser>
        <c:ser>
          <c:idx val="1"/>
          <c:order val="1"/>
          <c:tx>
            <c:strRef>
              <c:f>'BARN 0-6'!$I$8</c:f>
              <c:strCache>
                <c:ptCount val="1"/>
                <c:pt idx="0">
                  <c:v>Have kids aged 7-12</c:v>
                </c:pt>
              </c:strCache>
            </c:strRef>
          </c:tx>
          <c:spPr>
            <a:solidFill>
              <a:schemeClr val="accent2"/>
            </a:solidFill>
            <a:ln>
              <a:noFill/>
            </a:ln>
            <a:effectLst/>
          </c:spPr>
          <c:invertIfNegative val="0"/>
          <c:cat>
            <c:strRef>
              <c:f>'BARN 0-6'!$G$9:$G$16</c:f>
              <c:strCache>
                <c:ptCount val="8"/>
                <c:pt idx="0">
                  <c:v>Nurse Campus</c:v>
                </c:pt>
                <c:pt idx="1">
                  <c:v>Nurse Distance</c:v>
                </c:pt>
                <c:pt idx="3">
                  <c:v>Social W. Campus</c:v>
                </c:pt>
                <c:pt idx="4">
                  <c:v>Social W. Distance</c:v>
                </c:pt>
                <c:pt idx="6">
                  <c:v>Theology Campus</c:v>
                </c:pt>
                <c:pt idx="7">
                  <c:v>Theology Distance</c:v>
                </c:pt>
              </c:strCache>
            </c:strRef>
          </c:cat>
          <c:val>
            <c:numRef>
              <c:f>'BARN 0-6'!$I$9:$I$16</c:f>
              <c:numCache>
                <c:formatCode>0.00%</c:formatCode>
                <c:ptCount val="8"/>
                <c:pt idx="0">
                  <c:v>5.4474708171206226E-2</c:v>
                </c:pt>
                <c:pt idx="1">
                  <c:v>0.18386491557223264</c:v>
                </c:pt>
                <c:pt idx="3">
                  <c:v>5.5727554179566562E-2</c:v>
                </c:pt>
                <c:pt idx="4">
                  <c:v>0.15309446254071662</c:v>
                </c:pt>
                <c:pt idx="6">
                  <c:v>0</c:v>
                </c:pt>
                <c:pt idx="7">
                  <c:v>0.23529411764705882</c:v>
                </c:pt>
              </c:numCache>
            </c:numRef>
          </c:val>
          <c:extLst>
            <c:ext xmlns:c16="http://schemas.microsoft.com/office/drawing/2014/chart" uri="{C3380CC4-5D6E-409C-BE32-E72D297353CC}">
              <c16:uniqueId val="{00000001-D174-F64D-917C-5C51A795F02F}"/>
            </c:ext>
          </c:extLst>
        </c:ser>
        <c:dLbls>
          <c:showLegendKey val="0"/>
          <c:showVal val="0"/>
          <c:showCatName val="0"/>
          <c:showSerName val="0"/>
          <c:showPercent val="0"/>
          <c:showBubbleSize val="0"/>
        </c:dLbls>
        <c:gapWidth val="40"/>
        <c:overlap val="-27"/>
        <c:axId val="879286671"/>
        <c:axId val="1185082751"/>
      </c:barChart>
      <c:catAx>
        <c:axId val="879286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85082751"/>
        <c:crosses val="autoZero"/>
        <c:auto val="1"/>
        <c:lblAlgn val="ctr"/>
        <c:lblOffset val="100"/>
        <c:noMultiLvlLbl val="0"/>
      </c:catAx>
      <c:valAx>
        <c:axId val="118508275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79286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Blad6!$D$9:$D$298</cx:f>
        <cx:lvl ptCount="290">
          <cx:pt idx="0">Stockholm                                         </cx:pt>
          <cx:pt idx="1">Göteborg                                          </cx:pt>
          <cx:pt idx="2">Malmö                                             </cx:pt>
          <cx:pt idx="3">Uppsala                                           </cx:pt>
          <cx:pt idx="4">Sundsvall                                         </cx:pt>
          <cx:pt idx="5">Umeå                                              </cx:pt>
          <cx:pt idx="6">Lund                                              </cx:pt>
          <cx:pt idx="7">Linköping                                         </cx:pt>
          <cx:pt idx="8">Örebro                                            </cx:pt>
          <cx:pt idx="9">Östersund                                         </cx:pt>
          <cx:pt idx="10">Växjö                                             </cx:pt>
          <cx:pt idx="11">Luleå                                             </cx:pt>
          <cx:pt idx="12">Västerås                                          </cx:pt>
          <cx:pt idx="13">Norrköping                                        </cx:pt>
          <cx:pt idx="14">Karlstad                                          </cx:pt>
          <cx:pt idx="15">Helsingborg                                       </cx:pt>
          <cx:pt idx="16">Gävle                                             </cx:pt>
          <cx:pt idx="17">Skellefteå                                        </cx:pt>
          <cx:pt idx="18">Solna                                             </cx:pt>
          <cx:pt idx="19">Gotland                                           </cx:pt>
          <cx:pt idx="20">Jönköping                                         </cx:pt>
          <cx:pt idx="21">Örnsköldsvik                                      </cx:pt>
          <cx:pt idx="22">Eskilstuna                                        </cx:pt>
          <cx:pt idx="23">Huddinge                                          </cx:pt>
          <cx:pt idx="24">Kalmar                                            </cx:pt>
          <cx:pt idx="25">Härnösand                                         </cx:pt>
          <cx:pt idx="26">Karlskrona                                        </cx:pt>
          <cx:pt idx="27">Halmstad                                          </cx:pt>
          <cx:pt idx="28">Hudiksvall                                        </cx:pt>
          <cx:pt idx="29">Nacka                                             </cx:pt>
          <cx:pt idx="30">Södertälje                                        </cx:pt>
          <cx:pt idx="31">Kristianstad                                      </cx:pt>
          <cx:pt idx="32">Borås                                             </cx:pt>
          <cx:pt idx="33">Botkyrka                                          </cx:pt>
          <cx:pt idx="34">Falun                                             </cx:pt>
          <cx:pt idx="35">Piteå                                             </cx:pt>
          <cx:pt idx="36">Haninge                                           </cx:pt>
          <cx:pt idx="37">Järfälla                                          </cx:pt>
          <cx:pt idx="38">Sollentuna                                        </cx:pt>
          <cx:pt idx="39">Nyköping                                          </cx:pt>
          <cx:pt idx="40">Västervik                                         </cx:pt>
          <cx:pt idx="41">Täby                                              </cx:pt>
          <cx:pt idx="42">Norrtälje                                         </cx:pt>
          <cx:pt idx="43">Kiruna                                            </cx:pt>
          <cx:pt idx="44">Skövde                                            </cx:pt>
          <cx:pt idx="45">Boden                                             </cx:pt>
          <cx:pt idx="46">Mölndal                                           </cx:pt>
          <cx:pt idx="47">Sollefteå                                         </cx:pt>
          <cx:pt idx="48">Motala                                            </cx:pt>
          <cx:pt idx="49">Kungsbacka                                        </cx:pt>
          <cx:pt idx="50">Sundbyberg                                        </cx:pt>
          <cx:pt idx="51">Borlänge                                          </cx:pt>
          <cx:pt idx="52">Uddevalla                                         </cx:pt>
          <cx:pt idx="53">Enköping                                          </cx:pt>
          <cx:pt idx="54">Timrå                                             </cx:pt>
          <cx:pt idx="55">Bollnäs                                           </cx:pt>
          <cx:pt idx="56">Sigtuna                                           </cx:pt>
          <cx:pt idx="57">Lidköping                                         </cx:pt>
          <cx:pt idx="58">Gällivare                                         </cx:pt>
          <cx:pt idx="59">Katrineholm                                       </cx:pt>
          <cx:pt idx="60">Trollhättan                                       </cx:pt>
          <cx:pt idx="61">Lidingö                                           </cx:pt>
          <cx:pt idx="62">Varberg                                           </cx:pt>
          <cx:pt idx="63">Upplands Väsby                                    </cx:pt>
          <cx:pt idx="64">Österåker                                         </cx:pt>
          <cx:pt idx="65">Ljusdal                                           </cx:pt>
          <cx:pt idx="66">Kramfors                                          </cx:pt>
          <cx:pt idx="67">Söderhamn                                         </cx:pt>
          <cx:pt idx="68">Hässleholm                                        </cx:pt>
          <cx:pt idx="69">Ängelholm                                         </cx:pt>
          <cx:pt idx="70">Arvika                                            </cx:pt>
          <cx:pt idx="71">Strängnäs                                         </cx:pt>
          <cx:pt idx="72">Tyresö                                            </cx:pt>
          <cx:pt idx="73">Landskrona                                        </cx:pt>
          <cx:pt idx="74">Ljungby                                           </cx:pt>
          <cx:pt idx="75">Sandviken                                         </cx:pt>
          <cx:pt idx="76">Kalix                                             </cx:pt>
          <cx:pt idx="77">Alingsås                                          </cx:pt>
          <cx:pt idx="78">Oskarshamn                                        </cx:pt>
          <cx:pt idx="79">Karlskoga                                         </cx:pt>
          <cx:pt idx="80">Falkenberg                                        </cx:pt>
          <cx:pt idx="81">Åre                                               </cx:pt>
          <cx:pt idx="82">Lycksele                                          </cx:pt>
          <cx:pt idx="83">Krokom                                            </cx:pt>
          <cx:pt idx="84">Ludvika                                           </cx:pt>
          <cx:pt idx="85">Eslöv                                             </cx:pt>
          <cx:pt idx="86">Falköping                                         </cx:pt>
          <cx:pt idx="87">Värmdö                                            </cx:pt>
          <cx:pt idx="88">Karlshamn                                         </cx:pt>
          <cx:pt idx="89">Vetlanda                                          </cx:pt>
          <cx:pt idx="90">Kungälv                                           </cx:pt>
          <cx:pt idx="91">Ronneby                                           </cx:pt>
          <cx:pt idx="92">Kävlinge                                          </cx:pt>
          <cx:pt idx="93">Partille                                          </cx:pt>
          <cx:pt idx="94">Tierp                                             </cx:pt>
          <cx:pt idx="95">Vänersborg                                        </cx:pt>
          <cx:pt idx="96">Ystad                                             </cx:pt>
          <cx:pt idx="97">Lindesberg                                        </cx:pt>
          <cx:pt idx="98">Kristinehamn                                      </cx:pt>
          <cx:pt idx="99">Mora                                              </cx:pt>
          <cx:pt idx="100">Strömsund                                         </cx:pt>
          <cx:pt idx="101">Ekerö                                             </cx:pt>
          <cx:pt idx="102">Upplands-Bro                                      </cx:pt>
          <cx:pt idx="103">Vallentuna                                        </cx:pt>
          <cx:pt idx="104">Danderyd                                          </cx:pt>
          <cx:pt idx="105">Alvesta                                           </cx:pt>
          <cx:pt idx="106">Nässjö                                            </cx:pt>
          <cx:pt idx="107">Mjölby                                            </cx:pt>
          <cx:pt idx="108">Härryda                                           </cx:pt>
          <cx:pt idx="109">Värnamo                                           </cx:pt>
          <cx:pt idx="110">Köping                                            </cx:pt>
          <cx:pt idx="111">Lerum                                             </cx:pt>
          <cx:pt idx="112">Ånge                                              </cx:pt>
          <cx:pt idx="113">Gislaved                                          </cx:pt>
          <cx:pt idx="114">Sala                                              </cx:pt>
          <cx:pt idx="115">Vellinge                                          </cx:pt>
          <cx:pt idx="116">Trelleborg                                        </cx:pt>
          <cx:pt idx="117">Höganäs                                           </cx:pt>
          <cx:pt idx="118">Nynäshamn                                         </cx:pt>
          <cx:pt idx="119">Nordanstig                                        </cx:pt>
          <cx:pt idx="120">Mariestad                                         </cx:pt>
          <cx:pt idx="121">Mark                                              </cx:pt>
          <cx:pt idx="122">Vilhelmina                                        </cx:pt>
          <cx:pt idx="123">Lomma                                             </cx:pt>
          <cx:pt idx="124">Härjedalen                                        </cx:pt>
          <cx:pt idx="125">Vimmerby                                          </cx:pt>
          <cx:pt idx="126">Nybro                                             </cx:pt>
          <cx:pt idx="127">Håbo                                              </cx:pt>
          <cx:pt idx="128">Stenungsund                                       </cx:pt>
          <cx:pt idx="129">Finspång                                          </cx:pt>
          <cx:pt idx="130">Skara                                             </cx:pt>
          <cx:pt idx="131">Knivsta                                           </cx:pt>
          <cx:pt idx="132">Östhammar                                         </cx:pt>
          <cx:pt idx="133">Hultsfred                                         </cx:pt>
          <cx:pt idx="134">Älmhult                                           </cx:pt>
          <cx:pt idx="135">Staffanstorp                                      </cx:pt>
          <cx:pt idx="136">Jokkmokk                                          </cx:pt>
          <cx:pt idx="137">Kumla                                             </cx:pt>
          <cx:pt idx="138">Åmål                                              </cx:pt>
          <cx:pt idx="139">Malung-Sälen                                      </cx:pt>
          <cx:pt idx="140">Ovanåker                                          </cx:pt>
          <cx:pt idx="141">Avesta                                            </cx:pt>
          <cx:pt idx="142">Bräcke                                            </cx:pt>
          <cx:pt idx="143">Leksand                                           </cx:pt>
          <cx:pt idx="144">Burlöv                                            </cx:pt>
          <cx:pt idx="145">Säffle                                            </cx:pt>
          <cx:pt idx="146">Sunne                                             </cx:pt>
          <cx:pt idx="147">Arboga                                            </cx:pt>
          <cx:pt idx="148">Orust                                             </cx:pt>
          <cx:pt idx="149">Simrishamn                                        </cx:pt>
          <cx:pt idx="150">Eksjö                                             </cx:pt>
          <cx:pt idx="151">Storuman                                          </cx:pt>
          <cx:pt idx="152">Ale                                               </cx:pt>
          <cx:pt idx="153">Berg                                              </cx:pt>
          <cx:pt idx="154">Höör                                              </cx:pt>
          <cx:pt idx="155">Salem                                             </cx:pt>
          <cx:pt idx="156">Svedala                                           </cx:pt>
          <cx:pt idx="157">Torsby                                            </cx:pt>
          <cx:pt idx="158">Fagersta                                          </cx:pt>
          <cx:pt idx="159">Götene                                            </cx:pt>
          <cx:pt idx="160">Tanum                                             </cx:pt>
          <cx:pt idx="161">Älvsbyn                                           </cx:pt>
          <cx:pt idx="162">Haparanda                                         </cx:pt>
          <cx:pt idx="163">Flen                                              </cx:pt>
          <cx:pt idx="164">Laholm                                            </cx:pt>
          <cx:pt idx="165">Klippan                                           </cx:pt>
          <cx:pt idx="166">Tranås                                            </cx:pt>
          <cx:pt idx="167">Nora                                              </cx:pt>
          <cx:pt idx="168">Pajala                                            </cx:pt>
          <cx:pt idx="169">Sölvesborg                                        </cx:pt>
          <cx:pt idx="170">Hammarö                                           </cx:pt>
          <cx:pt idx="171">Hedemora                                          </cx:pt>
          <cx:pt idx="172">Mörbylånga                                        </cx:pt>
          <cx:pt idx="173">Gnesta                                            </cx:pt>
          <cx:pt idx="174">Tingsryd                                          </cx:pt>
          <cx:pt idx="175">Hallstahammar                                     </cx:pt>
          <cx:pt idx="176">Lysekil                                           </cx:pt>
          <cx:pt idx="177">Kungsör                                           </cx:pt>
          <cx:pt idx="178">Mönsterås                                         </cx:pt>
          <cx:pt idx="179">Trosa                                             </cx:pt>
          <cx:pt idx="180">Vingåker                                          </cx:pt>
          <cx:pt idx="181">Nykvarn                                           </cx:pt>
          <cx:pt idx="182">Ulricehamn                                        </cx:pt>
          <cx:pt idx="183">Heby                                              </cx:pt>
          <cx:pt idx="184">Ragunda                                           </cx:pt>
          <cx:pt idx="185">Svalöv                                            </cx:pt>
          <cx:pt idx="186">Arvidsjaur                                        </cx:pt>
          <cx:pt idx="187">Bengtsfors                                        </cx:pt>
          <cx:pt idx="188">Söderköping                                       </cx:pt>
          <cx:pt idx="189">Säter                                             </cx:pt>
          <cx:pt idx="190">Kil                                               </cx:pt>
          <cx:pt idx="191">Borgholm                                          </cx:pt>
          <cx:pt idx="192">Skurup                                            </cx:pt>
          <cx:pt idx="193">Hörby                                             </cx:pt>
          <cx:pt idx="194">Årjäng                                            </cx:pt>
          <cx:pt idx="195">Vara                                              </cx:pt>
          <cx:pt idx="196">Hjo                                               </cx:pt>
          <cx:pt idx="197">Östra Göinge                                      </cx:pt>
          <cx:pt idx="198">Hällefors                                         </cx:pt>
          <cx:pt idx="199">Sjöbo                                             </cx:pt>
          <cx:pt idx="200">Älvdalen                                          </cx:pt>
          <cx:pt idx="201">Kinda                                             </cx:pt>
          <cx:pt idx="202">Rättvik                                           </cx:pt>
          <cx:pt idx="203">Hagfors                                           </cx:pt>
          <cx:pt idx="204">Åstorp                                            </cx:pt>
          <cx:pt idx="205">Tidaholm                                          </cx:pt>
          <cx:pt idx="206">Örkelljunga                                       </cx:pt>
          <cx:pt idx="207">Tjörn                                             </cx:pt>
          <cx:pt idx="208">Askersund                                         </cx:pt>
          <cx:pt idx="209">Munkedal                                          </cx:pt>
          <cx:pt idx="210">Tibro                                             </cx:pt>
          <cx:pt idx="211">Hallsberg                                         </cx:pt>
          <cx:pt idx="212">Båstad                                            </cx:pt>
          <cx:pt idx="213">Vadstena                                          </cx:pt>
          <cx:pt idx="214">Smedjebacken                                      </cx:pt>
          <cx:pt idx="215">Bromölla                                          </cx:pt>
          <cx:pt idx="216">Hylte                                             </cx:pt>
          <cx:pt idx="217">Osby                                              </cx:pt>
          <cx:pt idx="218">Oxelösund                                         </cx:pt>
          <cx:pt idx="219">Uppvidinge                                        </cx:pt>
          <cx:pt idx="220">Filipstad                                         </cx:pt>
          <cx:pt idx="221">Övertorneå                                        </cx:pt>
          <cx:pt idx="222">Norsjö                                            </cx:pt>
          <cx:pt idx="223">Åsele                                             </cx:pt>
          <cx:pt idx="224">Öckerö                                            </cx:pt>
          <cx:pt idx="225">Vaggeryd                                          </cx:pt>
          <cx:pt idx="226">Valdemarsvik                                      </cx:pt>
          <cx:pt idx="227">Malå                                              </cx:pt>
          <cx:pt idx="228">Strömstad                                         </cx:pt>
          <cx:pt idx="229">Arjeplog                                          </cx:pt>
          <cx:pt idx="230">Degerfors                                         </cx:pt>
          <cx:pt idx="231">Eda                                               </cx:pt>
          <cx:pt idx="232">Gagnef                                            </cx:pt>
          <cx:pt idx="233">Orsa                                              </cx:pt>
          <cx:pt idx="234">Vännäs                                            </cx:pt>
          <cx:pt idx="235">Åtvidaberg                                        </cx:pt>
          <cx:pt idx="236">Tomelilla                                         </cx:pt>
          <cx:pt idx="237">Olofström                                         </cx:pt>
          <cx:pt idx="238">Älvkarleby                                        </cx:pt>
          <cx:pt idx="239">Vansbro                                           </cx:pt>
          <cx:pt idx="240">Vaxholm                                           </cx:pt>
          <cx:pt idx="241">Vårgårda                                          </cx:pt>
          <cx:pt idx="242">Sävsjö                                            </cx:pt>
          <cx:pt idx="243">Lilla Edet                                        </cx:pt>
          <cx:pt idx="244">Dorotea                                           </cx:pt>
          <cx:pt idx="245">Forshaga                                          </cx:pt>
          <cx:pt idx="246">Emmaboda                                          </cx:pt>
          <cx:pt idx="247">Lessebo                                           </cx:pt>
          <cx:pt idx="248">Herrljunga                                        </cx:pt>
          <cx:pt idx="249">Markaryd                                          </cx:pt>
          <cx:pt idx="250">Mellerud                                          </cx:pt>
          <cx:pt idx="251">Sotenäs                                           </cx:pt>
          <cx:pt idx="252">Överkalix                                         </cx:pt>
          <cx:pt idx="253">Karlsborg                                         </cx:pt>
          <cx:pt idx="254">Surahammar                                        </cx:pt>
          <cx:pt idx="255">Nordmaling                                        </cx:pt>
          <cx:pt idx="256">Bjuv                                              </cx:pt>
          <cx:pt idx="257">Högsby                                            </cx:pt>
          <cx:pt idx="258">Robertsfors                                       </cx:pt>
          <cx:pt idx="259">Tranemo                                           </cx:pt>
          <cx:pt idx="260">Töreboda                                          </cx:pt>
          <cx:pt idx="261">Hofors                                            </cx:pt>
          <cx:pt idx="262">Grums                                             </cx:pt>
          <cx:pt idx="263">Torsås                                            </cx:pt>
          <cx:pt idx="264">Ljusnarsberg                                      </cx:pt>
          <cx:pt idx="265">Ödeshög                                           </cx:pt>
          <cx:pt idx="266">Sorsele                                           </cx:pt>
          <cx:pt idx="267">Skinnskatteberg                                   </cx:pt>
          <cx:pt idx="268">Dals-Ed                                           </cx:pt>
          <cx:pt idx="269">Färgelanda                                        </cx:pt>
          <cx:pt idx="270">Habo                                              </cx:pt>
          <cx:pt idx="271">Laxå                                              </cx:pt>
          <cx:pt idx="272">Norberg                                           </cx:pt>
          <cx:pt idx="273">Vindeln                                           </cx:pt>
          <cx:pt idx="274">Aneby                                             </cx:pt>
          <cx:pt idx="275">Gullspång                                         </cx:pt>
          <cx:pt idx="276">Bollebygd                                         </cx:pt>
          <cx:pt idx="277">Boxholm                                           </cx:pt>
          <cx:pt idx="278">Mullsjö                                           </cx:pt>
          <cx:pt idx="279">Gnosjö                                            </cx:pt>
          <cx:pt idx="280">Lekeberg                                          </cx:pt>
          <cx:pt idx="281">Svenljunga                                        </cx:pt>
          <cx:pt idx="282">Essunga                                           </cx:pt>
          <cx:pt idx="283">Grästorp                                          </cx:pt>
          <cx:pt idx="284">Storfors                                          </cx:pt>
          <cx:pt idx="285">Bjurholm                                          </cx:pt>
          <cx:pt idx="286">Perstorp                                          </cx:pt>
          <cx:pt idx="287">Munkfors                                          </cx:pt>
          <cx:pt idx="288">Ockelbo                                           </cx:pt>
          <cx:pt idx="289">Ydre                                              </cx:pt>
        </cx:lvl>
      </cx:strDim>
      <cx:numDim type="colorVal">
        <cx:f>Blad6!$E$9:$E$298</cx:f>
        <cx:lvl ptCount="290" formatCode="Standard">
          <cx:pt idx="0">0</cx:pt>
          <cx:pt idx="1">0</cx:pt>
          <cx:pt idx="2">1</cx:pt>
          <cx:pt idx="3">1</cx:pt>
          <cx:pt idx="4">1</cx:pt>
          <cx:pt idx="5">1</cx:pt>
          <cx:pt idx="6">1</cx:pt>
          <cx:pt idx="7">1</cx:pt>
          <cx:pt idx="8">1</cx:pt>
          <cx:pt idx="9">1</cx:pt>
          <cx:pt idx="10">1</cx:pt>
          <cx:pt idx="11">1</cx:pt>
          <cx:pt idx="12">0</cx:pt>
          <cx:pt idx="13">0</cx:pt>
          <cx:pt idx="14">1</cx:pt>
          <cx:pt idx="15">0</cx:pt>
          <cx:pt idx="16">1</cx:pt>
          <cx:pt idx="17">1</cx:pt>
          <cx:pt idx="18">1</cx:pt>
          <cx:pt idx="19">1</cx:pt>
          <cx:pt idx="20">0</cx:pt>
          <cx:pt idx="21">1</cx:pt>
          <cx:pt idx="22">0</cx:pt>
          <cx:pt idx="23">0</cx:pt>
          <cx:pt idx="24">1</cx:pt>
          <cx:pt idx="25">1</cx:pt>
          <cx:pt idx="26">1</cx:pt>
          <cx:pt idx="27">0</cx:pt>
          <cx:pt idx="28">1</cx:pt>
          <cx:pt idx="29">0</cx:pt>
          <cx:pt idx="30">0</cx:pt>
          <cx:pt idx="31">0</cx:pt>
          <cx:pt idx="32">0</cx:pt>
          <cx:pt idx="33">0</cx:pt>
          <cx:pt idx="34">1</cx:pt>
          <cx:pt idx="35">1</cx:pt>
          <cx:pt idx="36">0</cx:pt>
          <cx:pt idx="37">0</cx:pt>
          <cx:pt idx="38">0</cx:pt>
          <cx:pt idx="39">1</cx:pt>
          <cx:pt idx="40">1</cx:pt>
          <cx:pt idx="41">0</cx:pt>
          <cx:pt idx="42">0</cx:pt>
          <cx:pt idx="43">1</cx:pt>
          <cx:pt idx="44">0</cx:pt>
          <cx:pt idx="45">1</cx:pt>
          <cx:pt idx="46">0</cx:pt>
          <cx:pt idx="47">1</cx:pt>
          <cx:pt idx="48">1</cx:pt>
          <cx:pt idx="49">0</cx:pt>
          <cx:pt idx="50">0</cx:pt>
          <cx:pt idx="51">0</cx:pt>
          <cx:pt idx="52">0</cx:pt>
          <cx:pt idx="53">0</cx:pt>
          <cx:pt idx="54">1</cx:pt>
          <cx:pt idx="55">1</cx:pt>
          <cx:pt idx="56">0</cx:pt>
          <cx:pt idx="57">0</cx:pt>
          <cx:pt idx="58">1</cx:pt>
          <cx:pt idx="59">1</cx:pt>
          <cx:pt idx="60">0</cx:pt>
          <cx:pt idx="61">0</cx:pt>
          <cx:pt idx="62">0</cx:pt>
          <cx:pt idx="63">0</cx:pt>
          <cx:pt idx="64">0</cx:pt>
          <cx:pt idx="65">1</cx:pt>
          <cx:pt idx="66">1</cx:pt>
          <cx:pt idx="67">1</cx:pt>
          <cx:pt idx="68">0</cx:pt>
          <cx:pt idx="69">0</cx:pt>
          <cx:pt idx="70">1</cx:pt>
          <cx:pt idx="71">0</cx:pt>
          <cx:pt idx="72">0</cx:pt>
          <cx:pt idx="73">0</cx:pt>
          <cx:pt idx="74">1</cx:pt>
          <cx:pt idx="75">0</cx:pt>
          <cx:pt idx="76">1</cx:pt>
          <cx:pt idx="77">0</cx:pt>
          <cx:pt idx="78">1</cx:pt>
          <cx:pt idx="79">0</cx:pt>
          <cx:pt idx="80">0</cx:pt>
          <cx:pt idx="81">1</cx:pt>
          <cx:pt idx="82">1</cx:pt>
          <cx:pt idx="83">1</cx:pt>
          <cx:pt idx="84">1</cx:pt>
          <cx:pt idx="85">0</cx:pt>
          <cx:pt idx="86">0</cx:pt>
          <cx:pt idx="87">0</cx:pt>
          <cx:pt idx="88">0</cx:pt>
          <cx:pt idx="89">0</cx:pt>
          <cx:pt idx="90">0</cx:pt>
          <cx:pt idx="91">0</cx:pt>
          <cx:pt idx="92">0</cx:pt>
          <cx:pt idx="93">0</cx:pt>
          <cx:pt idx="94">1</cx:pt>
          <cx:pt idx="95">0</cx:pt>
          <cx:pt idx="96">0</cx:pt>
          <cx:pt idx="97">1</cx:pt>
          <cx:pt idx="98">1</cx:pt>
          <cx:pt idx="99">1</cx:pt>
          <cx:pt idx="100">1</cx:pt>
          <cx:pt idx="101">0</cx:pt>
          <cx:pt idx="102">0</cx:pt>
          <cx:pt idx="103">0</cx:pt>
          <cx:pt idx="104">0</cx:pt>
          <cx:pt idx="105">1</cx:pt>
          <cx:pt idx="106">0</cx:pt>
          <cx:pt idx="107">0</cx:pt>
          <cx:pt idx="108">0</cx:pt>
          <cx:pt idx="109">0</cx:pt>
          <cx:pt idx="110">0</cx:pt>
          <cx:pt idx="111">0</cx:pt>
          <cx:pt idx="112">1</cx:pt>
          <cx:pt idx="113">0</cx:pt>
          <cx:pt idx="114">0</cx:pt>
          <cx:pt idx="115">0</cx:pt>
          <cx:pt idx="116">0</cx:pt>
          <cx:pt idx="117">0</cx:pt>
          <cx:pt idx="118">0</cx:pt>
          <cx:pt idx="119">1</cx:pt>
          <cx:pt idx="120">0</cx:pt>
          <cx:pt idx="121">0</cx:pt>
          <cx:pt idx="122">1</cx:pt>
          <cx:pt idx="123">0</cx:pt>
          <cx:pt idx="124">1</cx:pt>
          <cx:pt idx="125">1</cx:pt>
          <cx:pt idx="126">0</cx:pt>
          <cx:pt idx="127">0</cx:pt>
          <cx:pt idx="128">0</cx:pt>
          <cx:pt idx="129">0</cx:pt>
          <cx:pt idx="130">0</cx:pt>
          <cx:pt idx="131">0</cx:pt>
          <cx:pt idx="132">0</cx:pt>
          <cx:pt idx="133">1</cx:pt>
          <cx:pt idx="134">0</cx:pt>
          <cx:pt idx="135">0</cx:pt>
          <cx:pt idx="136">1</cx:pt>
          <cx:pt idx="137">0</cx:pt>
          <cx:pt idx="138">1</cx:pt>
          <cx:pt idx="139">1</cx:pt>
          <cx:pt idx="140">1</cx:pt>
          <cx:pt idx="141">0</cx:pt>
          <cx:pt idx="142">1</cx:pt>
          <cx:pt idx="143">1</cx:pt>
          <cx:pt idx="144">0</cx:pt>
          <cx:pt idx="145">1</cx:pt>
          <cx:pt idx="146">1</cx:pt>
          <cx:pt idx="147">1</cx:pt>
          <cx:pt idx="148">0</cx:pt>
          <cx:pt idx="149">0</cx:pt>
          <cx:pt idx="150">0</cx:pt>
          <cx:pt idx="151">1</cx:pt>
          <cx:pt idx="152">0</cx:pt>
          <cx:pt idx="153">1</cx:pt>
          <cx:pt idx="154">0</cx:pt>
          <cx:pt idx="155">0</cx:pt>
          <cx:pt idx="156">0</cx:pt>
          <cx:pt idx="157">1</cx:pt>
          <cx:pt idx="158">1</cx:pt>
          <cx:pt idx="159">1</cx:pt>
          <cx:pt idx="160">1</cx:pt>
          <cx:pt idx="161">1</cx:pt>
          <cx:pt idx="162">1</cx:pt>
          <cx:pt idx="163">0</cx:pt>
          <cx:pt idx="164">0</cx:pt>
          <cx:pt idx="165">0</cx:pt>
          <cx:pt idx="166">0</cx:pt>
          <cx:pt idx="167">1</cx:pt>
          <cx:pt idx="168">1</cx:pt>
          <cx:pt idx="169">0</cx:pt>
          <cx:pt idx="170">0</cx:pt>
          <cx:pt idx="171">0</cx:pt>
          <cx:pt idx="172">0</cx:pt>
          <cx:pt idx="173">1</cx:pt>
          <cx:pt idx="174">0</cx:pt>
          <cx:pt idx="175">0</cx:pt>
          <cx:pt idx="176">0</cx:pt>
          <cx:pt idx="177">1</cx:pt>
          <cx:pt idx="178">0</cx:pt>
          <cx:pt idx="179">0</cx:pt>
          <cx:pt idx="180">1</cx:pt>
          <cx:pt idx="181">0</cx:pt>
          <cx:pt idx="182">0</cx:pt>
          <cx:pt idx="183">0</cx:pt>
          <cx:pt idx="184">1</cx:pt>
          <cx:pt idx="185">0</cx:pt>
          <cx:pt idx="186">1</cx:pt>
          <cx:pt idx="187">1</cx:pt>
          <cx:pt idx="188">0</cx:pt>
          <cx:pt idx="189">0</cx:pt>
          <cx:pt idx="190">0</cx:pt>
          <cx:pt idx="191">0</cx:pt>
          <cx:pt idx="192">0</cx:pt>
          <cx:pt idx="193">0</cx:pt>
          <cx:pt idx="194">1</cx:pt>
          <cx:pt idx="195">0</cx:pt>
          <cx:pt idx="196">1</cx:pt>
          <cx:pt idx="197">0</cx:pt>
          <cx:pt idx="198">1</cx:pt>
          <cx:pt idx="199">0</cx:pt>
          <cx:pt idx="200">1</cx:pt>
          <cx:pt idx="201">0</cx:pt>
          <cx:pt idx="202">0</cx:pt>
          <cx:pt idx="203">0</cx:pt>
          <cx:pt idx="204">0</cx:pt>
          <cx:pt idx="205">0</cx:pt>
          <cx:pt idx="206">0</cx:pt>
          <cx:pt idx="207">0</cx:pt>
          <cx:pt idx="208">0</cx:pt>
          <cx:pt idx="209">0</cx:pt>
          <cx:pt idx="210">0</cx:pt>
          <cx:pt idx="211">0</cx:pt>
          <cx:pt idx="212">0</cx:pt>
          <cx:pt idx="213">1</cx:pt>
          <cx:pt idx="214">0</cx:pt>
          <cx:pt idx="215">0</cx:pt>
          <cx:pt idx="216">0</cx:pt>
          <cx:pt idx="217">0</cx:pt>
          <cx:pt idx="218">0</cx:pt>
          <cx:pt idx="219">0</cx:pt>
          <cx:pt idx="220">0</cx:pt>
          <cx:pt idx="221">1</cx:pt>
          <cx:pt idx="222">1</cx:pt>
          <cx:pt idx="223">1</cx:pt>
          <cx:pt idx="224">0</cx:pt>
          <cx:pt idx="225">0</cx:pt>
          <cx:pt idx="226">1</cx:pt>
          <cx:pt idx="227">1</cx:pt>
          <cx:pt idx="228">0</cx:pt>
          <cx:pt idx="229">1</cx:pt>
          <cx:pt idx="230">0</cx:pt>
          <cx:pt idx="231">0</cx:pt>
          <cx:pt idx="232">0</cx:pt>
          <cx:pt idx="233">1</cx:pt>
          <cx:pt idx="234">0</cx:pt>
          <cx:pt idx="235">0</cx:pt>
          <cx:pt idx="236">0</cx:pt>
          <cx:pt idx="237">0</cx:pt>
          <cx:pt idx="238">0</cx:pt>
          <cx:pt idx="239">1</cx:pt>
          <cx:pt idx="240">0</cx:pt>
          <cx:pt idx="241">0</cx:pt>
          <cx:pt idx="242">0</cx:pt>
          <cx:pt idx="243">0</cx:pt>
          <cx:pt idx="244">1</cx:pt>
          <cx:pt idx="245">0</cx:pt>
          <cx:pt idx="246">0</cx:pt>
          <cx:pt idx="247">0</cx:pt>
          <cx:pt idx="248">0</cx:pt>
          <cx:pt idx="249">0</cx:pt>
          <cx:pt idx="250">0</cx:pt>
          <cx:pt idx="251">0</cx:pt>
          <cx:pt idx="252">1</cx:pt>
          <cx:pt idx="253">0</cx:pt>
          <cx:pt idx="254">0</cx:pt>
          <cx:pt idx="255">0</cx:pt>
          <cx:pt idx="256">0</cx:pt>
          <cx:pt idx="257">1</cx:pt>
          <cx:pt idx="258">0</cx:pt>
          <cx:pt idx="259">0</cx:pt>
          <cx:pt idx="260">0</cx:pt>
          <cx:pt idx="261">0</cx:pt>
          <cx:pt idx="262">0</cx:pt>
          <cx:pt idx="263">0</cx:pt>
          <cx:pt idx="264">1</cx:pt>
          <cx:pt idx="265">0</cx:pt>
          <cx:pt idx="266">1</cx:pt>
          <cx:pt idx="267">1</cx:pt>
          <cx:pt idx="268">1</cx:pt>
          <cx:pt idx="269">0</cx:pt>
          <cx:pt idx="270">0</cx:pt>
          <cx:pt idx="271">0</cx:pt>
          <cx:pt idx="272">0</cx:pt>
          <cx:pt idx="273">0</cx:pt>
          <cx:pt idx="274">0</cx:pt>
          <cx:pt idx="275">0</cx:pt>
          <cx:pt idx="276">0</cx:pt>
          <cx:pt idx="277">0</cx:pt>
          <cx:pt idx="278">0</cx:pt>
          <cx:pt idx="279">0</cx:pt>
          <cx:pt idx="280">0</cx:pt>
          <cx:pt idx="281">0</cx:pt>
          <cx:pt idx="282">0</cx:pt>
          <cx:pt idx="283">0</cx:pt>
          <cx:pt idx="284">0</cx:pt>
          <cx:pt idx="285">1</cx:pt>
          <cx:pt idx="286">0</cx:pt>
          <cx:pt idx="287">0</cx:pt>
          <cx:pt idx="288">0</cx:pt>
          <cx:pt idx="289">0</cx:pt>
        </cx:lvl>
      </cx:numDim>
    </cx:data>
  </cx:chartData>
  <cx:chart>
    <cx:title pos="t" align="ctr" overlay="0">
      <cx:tx>
        <cx:txData>
          <cx:v>Andel distansalumner per capita större än riksgenomsnitt</cx:v>
        </cx:txData>
      </cx:tx>
      <cx:txPr>
        <a:bodyPr spcFirstLastPara="1" vertOverflow="ellipsis" horzOverflow="overflow" wrap="square" lIns="0" tIns="0" rIns="0" bIns="0" anchor="ctr" anchorCtr="1"/>
        <a:lstStyle/>
        <a:p>
          <a:pPr algn="ctr" rtl="0">
            <a:defRPr>
              <a:latin typeface="+mn-lt"/>
            </a:defRPr>
          </a:pPr>
          <a:r>
            <a:rPr lang="sv-SE" sz="1400" b="0" i="0" u="none" strike="noStrike" baseline="0" dirty="0">
              <a:solidFill>
                <a:sysClr val="windowText" lastClr="000000">
                  <a:lumMod val="65000"/>
                  <a:lumOff val="35000"/>
                </a:sysClr>
              </a:solidFill>
              <a:latin typeface="+mn-lt"/>
            </a:rPr>
            <a:t>Andel distansalumner per capita större än riksgenomsnitt</a:t>
          </a:r>
        </a:p>
      </cx:txPr>
    </cx:title>
    <cx:plotArea>
      <cx:plotAreaRegion>
        <cx:series layoutId="regionMap" uniqueId="{E6DD6D01-3321-5C4C-B1F3-A7268DB87453}">
          <cx:dataId val="0"/>
          <cx:layoutPr>
            <cx:geography cultureLanguage="sv-SE" cultureRegion="SE" attribution="Använder Bing">
              <cx:geoCache provider="{E9337A44-BEBE-4D9F-B70C-5C5E7DAFC167}">
                <cx:binary>1H1Lk9vGsuZf6dBeFN6PE0cnQtKRrGM97KOWFXGXVDfUopoPBcjua+2v/4LXs5AXs54ILWfDmf81
X6GqgEKyUERCnNsqOGxHgMxGsj5kVb7z7xe//+1iWc3rs99Xy/X2bxe/P7z3cbf7/LcHD7YXH6vV
fDtbLS7qzXbzYTe72KwebD58WFxUDy7r+X8u1lcPoiBMHlx8nNe76vd7//g7/tpVtXm5uZjvFpv1
v2+q+subanuz3G0dn1k/Optfrhbrfy62u3pxsYse3nt1s77+sKm3Z6Ove2fVerfYfXn75XP18F7/
7907e0Afe8Di2RK/YndzCeK0nBVxkSZRmQTNldw7W27WV+rjMJ6lSZyVcYr78qGv5yvQaab1XSsr
DSPzy8u62m7xs5v/m6Q9zh/ee7f/Wq+W8/XlvcE1und2sblZ78TiXwGHh/fOb6t6cVXdO1tsN0/k
R0824oedP21W4kEfuH/8ndzA2pA7BrZ0IY99dMD2r1W93W3qz6ORPXOuJxPabBbGeRmEcVA2V06h
jcukzJM81A+V0Gqm9V0GtB0pgfb8ev/XGij1buPd7wi8wvXxp5v642a5uhNcs3hWxkFcxlEocS37
uJazKEzyKFcCHRB4Ne8T4O1Iezg2krvdVfX7zW5Xrbdny/3X9SHWHbVXWL+srqv3VX11J1hjew7z
OI9SCHFzAUxze05mRR7hRQhjDaeUYc20vsuQ4Y6UgLz/s67e15tDYDsKr4D9ab3Zftp/G4/r2Ul3
53wWp0WWZyWBNJ7lcZZkaZK2iJsHr+J6ArAtJcH15/239fX+22doPYfYtkReQft48ztvez4pssUs
LPMwz4vCuj+nsyCFulVIeIOD/VnyPgFg9asJiA/v7f8Um/PV/tvOrly1dF5h/G6xvqyWa4b4OpeU
p1tlySwKoigP0lDCmPb35XKWh2WQ5GnSvgKmECvenQzZleeWkggxdOfjJ3BL7BXQrzc17/w9pTBn
wSzI0jjIM7uylc7KKC6iLIo0mPIAVkzrm4zzt6W0Ibyar+0y3FJ5Be0/58vt/aeXdyPDaTErwyiF
bqW2YuhQpm4VCmjzMMmI6auY3p5db1arGyi6UrIZEB/8BRvU9fzsJ2zZczveB3/CK9zPrxfr9fZ6
DnNhpGg7V5m3dwuXR1SG2JozuTkXfdzTWVaUeVpG2NPNTZswrT9k4H7wF2y4D4r4AbVfkMPDVS2r
uxH1LJ2lcVJERWhXyXJ8jJcBVrVV5z6XvE9BXFPakD5mMLeP9Qro/Z+X1fbj/hvDYD7lgY1dPYrK
oEyTTGJJdvVkhuMczpPcrpm13E8A26AlcB/TwA1Kr7B++elmu57X25GbOITfuaz8fTzP4KYXDkzz
4E5mZQnjGTa0fppyihjc6k8Yu7f5Yy021pBzpPdQv9Cd/77/i7FhnxheqGcF9uMwVybWgSCnZVym
aaD8nMTN+VIwPwVlSXcgwEPwyq97hetbHEr7vxjxptOKbTZLwqhAZCJvbWNTemFRlUUSJfCRyEuD
KIVYMa9vMuS3pSTYvpgvVwgT2p3WLZFXCP9U36xY+J54X44T4Rc5CCWGYVgWEGcrsA3PE2BVdARU
RyxREXgF6PMNL0J8UomFDwTe6DjOM7uhnM2iIimSMI2twEreJyCrCQm0P+2/3i6r95va4q7WJF6B
+7aer6vVhnHSOheTqUXlM4mdVogPo8RpCD+mYTmZRrHi3cmQ3ZPZUhJ4G0+m2/nRknoF85sN1OTd
liHIzlXlwQyHdVjC7snTyOawjoJZkWRRDCHXD5XHrcG0/oBx5PaobTgfM4F7f8ArtJ/DAt6+/8IQ
6pOewfkszKAaZ3BlNReR6mwWRGlZIEZhdXgo5icg3lIStJ1KVkvkFcJwuV+u5kuETceC7FxPpjwj
MSsrkhyxhxZBU4suZ2kQIWxRKISJddTx7uTJvnObxATmUWEok94rxM9v6vnH+UpYCyMv5+ryEIfb
Og/yKMvh82gu4vWAFhZFYZEP2MMd706e7IibxDbEh33W7Yp5lrn3Yl4vt0LHHAn0SRVu+DBTJP0g
5KigRnDRFO4Ewp3kQZgRqW6ZngCxQWtD2K2QGcReCfSrarms6htGANK5skyBLmaIOSRlnCgHF0E5
msEHAqsqISqZZtrJil2OO1I+xh2tXxDP6+t5/eWOIIavC1KM2JJK5iIQ4xAvke1VRCTE/EoxPQXi
lpRA/KLerIUFcjWUn9k91CuAn1d1vfx0s76aj92qnavKluEgz+M00OkhRM+OoWdnyNAsujPbtJ47
3p082YXZJCZYj7ChTWqv8H4K/ev95nI02qc9mbNZFgeRSO6SdtVB7kCaBFGYE3nWPE9AuSMlGDst
qo7KK2yfITLxcT5ekk+LLWwmOK6LJOhCw6bWFcNRFhbIF7IHJjTvEzDuSAnGDi92R+MVwi8Xy+X8
7Olltbub3RqRpyIpAwUhkd5oFkY5jOqMaFwd0xPANYkP4UUVmDPPy6T2CmhUe9yOhVh+z7m2zGMZ
/q0iztIsHlKty7CMkiTPW1PaPJYF705u7AeyJCMYD1U+yS97Bem7/V/IIv+rvquzt5gFMRJtsQlL
1IgyHc2KoMwAqoZOerA7rvV9hgPbJCbAjtCxTGq/kJ7fZf1EOYMOlUJAVTYeSfwoUDiD6rY4VMc0
NnFTeN9J3vVNDtiakiB9vttcXIt6EpL1g/rF9mFewfvLcvMBB8/+2/gCRudysjfnKEd+bQqIm4uc
wvBuxUEBKVdiTpxcHfNOnuxbtElMUH68rJCVfFUNJIKYlF6B/epmuWTWuTkXlgl2jiR7WMDIqG6P
2r5SXeTIA8JX5LuAWlZTmDXz+i5DmjtSArSz3q2j8grkt5tVtWxU67E6l3NFmRgjuzqJcsizfcNG
vXKaZmFOsG15drJil2ODlqA7pG8ZFF4hCzVjvUZx11hcxfecC8rDVhSbB1mQI6FLCihxcCEoleZx
EiPlurnIZq25d3Jkh7gjJQg3itexxIGO2iu0/1ldVfUHeEFGw+1cWR7WiDCi4AkqdEY0rmSW4ETO
InQJkZd+qNSwW6b1bcYubdASmAfLzQ0Sr7B9VH+qPi834yOKJ5VjWMQpYkmJTvkg0eN8VhRZFhSh
SieAbWWew5p3fZeBcEdKAEYawJGOER2pV0A/Qx+bq0rU7Y12UjvXlSnFCB5nZRalRddAwNS4UNaI
vPkoC7qPTaQN5p1M2TftHjXBG1vyMW9Xj9wrzF/Nl3dYK4H6NuGZDtCmyXpKF7M8SZC9S8ISDdMT
UFZ0NnyPncuK9Hux7Xd1MvpZIQsGeU9YBuX4o0noJeI3WZkj1dF6lIG9+bQFARlZjxf7/7mydEuR
jyAL8AQiWOPZH+rF9VxUxp7V1eeb98vFdYUCY9rb6smzH6C31bv58hJt1Ort7eJ6nLbiXFj2Joe3
HaVfuscGUUsRpkN6DCLrSi0lx5nJu5Mr+y7XJyewH6v16xOT9+DHbmf2bn4F9fSucimQqF4WUFAz
ezszJDgnORrVFdT/q5iehLP8vQei7XQh6FXyLONt/+fFdQWf4DhZlt9yrilTonOkN5YowNZuXSLR
Iep2wwJ2CIFXs+1kxS7GHSkR4RGaSkfrlQTv/2AW4Z/WmQAZzfAPouzy9CWeX9ESKxaeX6KnSK6n
INz83APxbfA9pqnoh/qF75/oh7nb1OtqvDbqXFeeEGfZTOAHIVZlB32Ao1gU3yO1Ne/S4UzbY29w
7+RqSJ67H3+A+XFrs//074V9WEPFGoUIPxeZUlH7lrhYI7ERBijWkZdeCels6XMpV49hjffJyb73
cv75s73dTJ+MrM2zhWpKRPXUZ//6AfTU3z5/vl1cNpGdkUebXnDrsvIEIkUdDgIfUZF1iqhpjKez
OEnQmUSbK3gXTIHoeNf3rTzZxcEkJkAfzQU1aQnaP7aK+svv1XL/bXuzHp/w61xaJtxI6c5KtH1L
7Yn7eBsg1yH8cPqhUqg7rvV9Bs4mMcH5fP/tsqoHqzNMSr9QZlbWnVSLScUhF6ZpPtBhBhGTMipS
2CIaTAUymNZ3OPA2ZBTYgX7KvzRf9grL51+WO05bqFNjiW4TaANX9E9h9D2HhwglONTcaLidgKKi
IzA+nyMbcn05lJGviLyC87zJK9nu5ne1AcO5jWYFoQpVHViRIUBFNTtpDdRxPQFbk5gAPMKSNKm9
QvoxeshwYIb25Vxc5lGL0hqUVsRJaS+ARTag6LKbR/b2QIp5J0N2taqlJFAPJR603/cK3LcLtPoe
qS+f3hdUANsErjzRjcBUlxv/Ac5e2pKz4XYCloqOIDlCaBWhV5CKkR3V5Xw5HlXnijLFFZDmSNyF
2tQmipjIwr0HX36Kbl/6oVJp0kzruwzFqSPl49vRegXxoy1cuHdo/BTIHknh3aFSKwousFvbi+Ba
pidgbNASkAfTRwwSr7B9i1kFNafd+WmPW+RxIgMI8RfluiMpQuFM2LxJEdvzwCTzEwDWhATdMVt0
s16eBWHeLi7nvMkFzjVl79Fih0ZfZLtKJfI4Ma8i1V0JiLNK8+7kyK5TdaQTcFZL5hnSz+dXrDy/
k0qz6GqPouQA3aBaJ7N5GgsfdIT+qXH3IphuScX7BKBbykOch0Z/tSRe7dbnq+ryU/V+jpjqyD3b
uZo8QQa8YYI4KhyR/ZM4RetN0RcqU/E3kpFtMu1kxy7FfXKCMBrWz+v1fMjV0af1Cur9fy1voVaP
xVmo387FZWIdou9PgWqaXCXfk6q4ZBYA8zLU+VBk026Zd7Jkx9ug5YFtEHqF9DlUivd3ZxVjMAFS
nuIQruXmIsYxBkfBvMqyxN5fVTI/AWZNSDAe8nfor3uFrEjakoXY4wOFzqXkCTFCChHKZ3J4Jq3W
MYQ4R/ammdJrnsd97p18DUhy7+cfxM6HoKbP9QxyZAtco3/f76MdIs6V5SEuMiVEyVSkihxFnMHQ
wCK4LxMkAES6BpZu2yJTomHeydMQ2h0xEeqRWRLqyV7hjSaTNa8f5ymP6TQV/mgE+/XAMHJMQ+NG
XmOeJQRoyfUEkDUhAXhIlPXX/YK0YgJ6UkRLjGFF3+sAdpQufTMkOMxm8JdkUWi0oDD37OfgfQqs
DRkBFdkaW6jXA5XL8kleAfsWc7lH184027dzKXlbM7ovFnCBYO5qVyFjAothQfBzFWVC4vsN004+
7NuxoiOYHkndUEReoXp+fVPffB592uKLztVkogrbNy9i1MApDyVxYKIVXxCWCBwTVCXTTkbssGpC
iutA5ob+uleIPkaD1LtzV2KHzUu0iRhQmlEDkkJjhprV7s/mBqx5nwBtR0rAdfZk66i8wvgVxgOL
0aKciTHONWXKbd44MODc6GA0d2OkASRJFCRx5/4wUTa4dzJll+EeNQfrHqFXcD+/WWJGQV3dTfqO
GEaBGBN8lFYXB5ToBG29AqPpuQl2y/sEqA1aDtAGmVcwv/yyRbsbRi7ASc9izOjLkyBGjbIV5hD9
BrI4jtR8zpK4qRXvE0BuKQnEI8KJLalfMC/0aPfRapdzWZl7N5I+wljMKOjqPcy9Gw5NEU8ukq7h
pinOL1vmnTzZt26TmKB9rELTJPUK7Z/WFTLyRiN9YgW7xEEtumfq4h6iYKO4K4xCNKEg/dok0xMQ
1oQE3SOGk6byClioE/BdocPAHXW5zmYpXBkB2kpY92v4MvMS40iI78rkegK+fXKCslPT7lN6hfRP
i+1yfsvQvk56LkNGA/QGgXdDmkwHTkpkTgcIK1MRVkxPAFn/3oOYg7PEuqPyCtznzewYVom1c0mZ
p3GJkAM8lkBwAF2Mi0J75JSkYGqunazYD+GOlIgvFK7hfA8xYGf/zbN8nlcbxA9Zl3M9edBm4SxA
UgcKkrr2TaaiJVpq4lhGPEk/VGXXgml9h5NZ25ARSI8keIj1+X5IB6tqQ6iawnCE6dgLpN3P4D8I
0dqq1M0J8bmpZEq+5J3vXYJ/befv0feJ7GVoE2v98b/eiFLtszeLC3SJoaWzv76xl84OLkCMcckJ
NG10L5dnNIwm4xW4X4iBcJhd0JYVE6PqlOvw9PbwBRlchU29u7maLy1L8Ja5BCV6mGFOZVTqpLZ+
TPV+kcxgUsLaCDrvgvkqPJmvd/v/tT67rM4mrsbBXyAycv7z4btxQEOOtCcbodPjLcF7Rd+SJ+y3
BG3gEGYMs6Cvnd8PgwTpI0gtgUV2KCBnTzY3692UeJVYyJaarMbrV4er0fs+WYnfzh8dLsFv5/a3
5EFfUrb/+Du582+I35c31Rb+rubwuqo2LzcX891isz72Ub/TE97sZ6zsL3FK6DW2bjm8zR9tG5H3
U4Yol5HnOoqLDclHIBJuFnTppJu/YNrJhv1Ml2QEyiNGl6QhcP7gheTI3Fyykr2ca8mDFAmc6FyF
HucoQG2ukEKahxg7hKw+/VBVYiyZ1jetL5cd1V80JQHWNWy5pfEKWFFzuxVzsEYra87l5AErZDVD
449QRzOIhYU+fiEaJUcp0VJapp282KE1aAm4gzUyBolX2D4S01i3nEjVSTdi1MhA9RC9cq1SG0EL
hw8MdeUaRSm1Ldf6NkNuDVoC7giftkHsFczP55/nmJk+vr3qKVFGr02kEYgUEKVn9zWpCDWqcZZE
upFuQLbolvcJYBu0BOzjeXsGrVdYi1xxNLUYWUTR7OnOleXt1wA7Q5+PqM25JmALuzvKy0JLPLGv
NfNOjuy7dkfKhroj9Qrpd5Dp0WfyqYFG0hc83JBrnY9LDuYItW8QeDg/263dNB0F7xNAlmQE4BEb
t6T7XnT7FpLRRDfBqLskzhMEc+Sv7b/1SFZHH/EAk6jlp3SLA3fT1oKYgw/v/froySNysxm6g79P
fvwznAfXaJ5bHVqIz978ABbiC1asXbzdziXk7WLQOtMAMyvbIQ593xCa3cBxhpZ0WiklRxZ4dzJj
38AaqsNXe8jt23ydgPpjW4hv5ldoM8bZspyryIMUczlQ0oUSAWXzE38OjH7RZxHNNrusKXO/Urw7
GbLD2lISaH/ef13t7M0DWxKv4H26vV4st7ub9WiEnavJgxcSG6OaKw9Ddd70d2Dh0wnRHwUV9/qh
0pTomNb3GbaESUzQPeLfMSm9AvntfH0zfgjaqbdltOWHZol2NnYvT4h4XYpi3Yjsxw3TE/BVdATa
EeqGIvQK2f+4rHld5U564GKcSoSkJhyrNgUqTKFsFijuwsBKeWk0pRQL3vUdhvxKMgLvsWQnSeQV
tI83yyXKYK7uKkU1y8RoQnQea65+i+MQTp5cDBFOYECYJ27LtL7NANagJeiOEF6D2CuUf8EUDDEN
fDXa9HeuLPP8zSGhCVKadFr5wfmbwAGEjVuHGvWzlR++5V3fZ6Dd/XBi+jy858x6Mum8QvrZHFMl
WImLzlXlIS1aoaBDQhbq6BkOWzN6ls7QyBWxNaNTiinWmncnR3ZNuiO1CfVg096OzCuQ32KoHa9a
07mkbJAxdAC9E5AcoA9cE+RYpM+glojG0yTTTkbs2GrCQ2SH7F9N4RWomIxc3+BNbbxxo/7jXEsm
qOksQDMqUf4lMe2ne4Roth1if04KEkvTTDtZscPakR4CK2qk3m92u2o92ONGrdaB8+rH9nOcL1b1
4s4OYsyWRbtPKFwq3ELUrQQN9MsiT5OuVtfcnjvep6Dd/vCDg3iojN58nleS/Et9s92NkmD9JeeC
8iRZON+RcpzlyE9rLqJtieagcHUEmb1OpOHdyY5dmhWdTZRlL5gdiurXlwR8OKAVoVcAP8LmdDXa
lSVAdq4oE2C4s0qMfUE3BAkwjCPz/BUhVQQbMP6pPZ5NKZa8O/mxI6wJbRAPKliayCt4RcwP9pKw
i7WAHvu/cz15+EKJzpoAAvJsm4vs0ijrFL0GD1LQDK6d3NjR7VETiN0tMXqUXuF8frNe8/xazoXl
wQyvNOQ0DqKMGEkIRgjdOk2VeBOHZcO0kw87wIqOQAufx5ASrQi8QvRxtb5CxTVj5rdzJdmIojVz
EOGybswRmgsiDpzTfLSOaSczdlhN4kNsdSO2ocPXpPYK6BcLXrTwtCew6N+MDusJpgQ3F5Fg0VsQ
VbpIPGw/Nk/ghvcJUCs6gvIxn7Si8grd8/3XDx+WrK3ZuZ5sOQ5R3BXgP1ZbGOkrEPOiTNEQ1sRV
ca1vMryULSXB1rU7yyXyzPx9dHuHRdVNJ1+0doVe1deYM5TzoBxX/EdeGkKVUtowre8xYJW/lpg8
D+8dKe7SVF5JLAZx36yv7uNFHl294VxQnsQKlRnRBZFV1u64pkmEbq6o0kGilX6mBLbHtP6IgS+h
J8J7BGZC7BXa+z9W+784/U5ObgEHyMEqwoi05I5E194InkoCtOR3AsKakEA7IlKoKb3CFePUIb53
l6aTxqiaFs3Wm4vYvQX69oqpN+jPbdulO94n4GwSE6zhpr64Fn3ZyD7e5E7q5fLsGD7fzT98mKMT
2ab+fMyzIT93rilvs0b3VqT0o9lnaU2IFdMCkaaDDuxd4UdPyzJ4d3Jlt5fMn04QfXhv0BPde6ZX
Ig3vzOojyjLHwdx8y7mqTKyRW5eGopSexJNEYUeRIkxIMjs0u04e7Mh2pESCjw7o7Si9gvYt0rRZ
5VmnNYKxH6MPAtosKyuXxBmSWYk26xni/RpLqXQprvVNhrrVUhJ8nd1NWiK/oN1/He97Pv0OXYqS
hUBYRFKdJtACefQnKtGAW35MZPitYH4KvpKOoOs4f9WDvEIW8923n0XvqfEbsnMpmfsxsmSDDFJZ
Es0ZmTkZOujjXG4NKPPQbbl28mLflw1aAu0x15VB6RXG4nch1w6dd0aD7FxXHsYwhiOMsElDpSaL
jo+mMVyIbPgYNZVK/SLS2zHv5MmOtUlMwD4SRGqXzDNV+u2iGqtDq5fBuaxsqMUUhACdttud2IQa
3dUxjVvEgq1S3fDuZMeOsqJjAaxovJLjF+vFLSuV8sRh/jyCtxJNt1vw+tjmYkJontl3bMX7BHRb
Sha+LZVXCL/+cpeTmbNZjn7bQLkTTxPhdFbipMZWbS87a3ifgK+iI+g6s6EViVfQniODg5Wic1Lh
xSEr/FRx2e+gBucGaoFR+oz60OYixlHD9ARMFR3BdISbUhF6heyv809iQAvjcq4o88hFMUOI6cvI
wOqpVRHqfsXdAO1obMhKpp2M2A9bTUiwPd6kQhN6ha2sjdwhjPRpdPjXuag8dJGUg7klqO1GPyjt
ZDa35BxNttGdF+dy+7FpJpncO7myQ90nJ4A77OA+nVd4P0f+0afqkjPx07mwPLizCD4sdOCNdNY7
CTkgITpD2wb0XdcPlT4sg2v9AcOP1aMmKDsqv3tkXoH8brH8WC1Xizup/s4SyGyGbunaICYYN5Nt
kC5Ng8Md0xMgNokJws2hfKy6waT3Cuq3aK5evd9wOjk4l5cnz8h9z9F3A2ATkBFuQDZWJM5sc79u
udW3GVJs0NoQdie9G8Rewft8/xerjSN0NOfSMuFF3l2I8sGoVBYT8UuLya4YdpIdNt1+j67AEngG
ws/ngoyA6ww2SIrvRXSwlZBoPZMhNxyzEFsds6+dYComhr2gKXlzQQjMt70BT9/irIMA/WAh3P48
9azvXQrSZvb/b+PZ11/W+6+s2qyTvtzoOY2G0oUYqievnn0R4t1P0JcWsxLbj01wO+YnIGwSk/fd
oXaaVF4B/bauRNMDzNsba0M615S5iaXwvyPRJdfdaEj5DtL/0Tg6RH5pK+Mmzh3vTp7sBoZJTHEe
GKVokngF8usv17fzmlFNe1Jhhh2Zo8xOZLk0V99ZAGFGO2KonKXdjlS8T0C4paTwDmcxtSS+wbv/
9hkdaseK8Gk1ESiaYrypVkRoxzDMSUCeWhxjorHNGYQll8xPQ1jTUoz33y6rerAUz3ioV0i/rFAW
Px7lk6ucmAEBJ72uBSCGBWp6MlHRU9h99A3vE0BWdATgEf5cRegVwC+4gnxaUYZSjbl6AYqmW8XK
VKoRhSnROV73rqH9ORXzEzBuKW0oD0pxS+UVxHhz6/V8tWGIsXNFmSoXuldASGOcuRJiIsSwG5MA
WceiLsTUtTTX+i7DZupICbpO+7Gj8grdFzcrXjzm1KoWeoQhJDMkvyinRffOmFRrNUxPQFbREVgH
u/+rr3uFp/A01184PryTAoogS4rJaeg307eAI/SgiUP0CrOXaWmuJ2DakRJYIZDHSmg7Wq8wfiuG
OwDk8Tuyc12ZG7KYgZmg819OIBZJwyLpIbf3ctRMO1kZMH3V7z3wYx3NDu8e6hXA58wY+amVqhI+
ylj07WwucuIi6CLmhuXwcshLIyrja4J3fYdx6EoymwgPqlOS5HuBHfTYRsEMM3wTUQPR28uSAN68
IIenVi0QCUyccgEevXxMXnqULtl/9/zmcoGsmfcLMcyKzkcTA8MeHEz+aqTNGPdldr7HmLwI7miM
KW5RNjVreDQxPi3Iwu5jU/v6v/9j/n/+95TXQBOSF+H1YlcvUPR0jdz03kdYDk1CX4Tl5nZ+bV+N
F/bV+G/1WJ/vMNtztUXn9NHbuFOseLs42qbjlMaJLIY5iIs4uZpuY5ihOLCZd8w7ebJv5yZxD8yH
9xwhdJOKQn1b1YuryvLaP/0BgH4NPWT7iTXs9uQqGcZdYhJP688yJRkhdmSiRnB2aijlPq7Z1ncZ
e3lHegDvt/W11QMGOe6ovIL3UX27uL6rjDZEFcW021wU0NvEGE2YEXWFF8x+VkveJyCsCQm+wgaG
OWlrFacpvML26XWFTXr0/iy+6FxM3h4NcCN0KolDYxM2JRe91YEtPNn2UTySeSc/9v1ZExJwHdFE
TeEVuP/Ee4rJp+OP3xNji1wAhIxjezqAKNDEaKE8sqcDaN4noNuRjse3o/EK4Z/mV+vqA0d8nevJ
k16UcqEnb4IaH21H9awIjD5ASwR8nJJ+F5JpJyN2sdWEBNYjrUw0lVfA/gcqexhye+JtOZ0lyGIK
y8yeyQTNGjJdFgVJ4WmYnoCroiOwDrU7UN/2Ck6oDWs0vr+rpA5R74G+M0WsfJPEFIowfQZO6iwm
icQG1xNQ7VETbPHZdudOQuyRewX2Sxy72+t6cycJxehfgmgvxFcrxMS3FaGvZ4DKeeHyMf0ZHdP6
PsMcMokJ0kNSbJJ4he6LRc0YFHZihTmDRpyi/CNF84rm6ueYwqEXRciyhNLcWsImyJL3CQBrQgLu
8TIfTegVxO/ml2jxP158T2sTFWhvITxXgb2yNhHz4rFdx3a/pOZ9AsgdKYH5WCeEjtArmF+gJ+AW
FQEM9dm5qjztGbZvEkUYRzMQGc4w8gJhCLSwkX4P4rzSzDs5sqvRHSnBuTmVB4MRHZlXKL/8cnG9
rTjtWp1LygMZ5T1odhHliBjb9uuwwLgDHNbobGLdrzXvTo7sIHekNpCPVfh01F5h/WL/9XaJUOro
4szT7txigBRKp1t7mKjZzRzXOCxE+U/vVNZc69sMzav9xSRqNNwtzqDwC1vs1ii8vb2j3RqKV46m
cHFGQA3RbFuYVvlBAo9kdwqm6pceQDrCahKbtFglz/rUoEZ4iT7Gd2Uf46xFxgeOWrUNH+R9pDnm
PKJfgnWXNpifgHaPmuzVj5fVdbOdLeE/IK+DCJN3q+YZ3m/2X3c7RJXuRpjhuCxQpZbBhWWNKaVI
5QLcyACyql6a+Qlgd6QE6SM+zI7Oqz376Xa5/8bZsU99HhexyI7W6Vpk60ZPjACjTNDV1wqzZH4C
yJqQQDzkCdFf9wrZZ/PldbV+X91NkVqG3BxkLYkGn8114ONCLaKYgkDO5I7pCaiaxATZ52hMLXx+
Z/Zt2qT0CuTn+29XaOL6dXs323SKyQeobkhK3WKq7+wS85fTAilq2hFCLOSW+wlgG7QE6yEpNii8
wviR0Lt2nOwO53LyzGMgjCMWw5ULFeAnCMN6xkjItBiI/yvenQzZreOWkqB7NN22JfQKZOGnVVlJ
Y0XZuahMlAs4QVBRXGBLllc/Tgwxh12FLig4n0272OBaf8CwjHvUBOZjDs0erVdIo1He4vexGDff
cy4tD+gMsScMzy7C1BpnRBOyMIUzrG0pSNrLNbw72bELs6IjGAsM3UN6FZ1X+P5yK7qqI2lrPMbO
FWUCHKI7ALBFizmr4gX8Qwx/jHTeODmRW+adLNlBNmgJ0D8J91nTL+HQQjaovIIZL+8dJtTCa42c
SlhOGmbo0WZaHiIXqGjDHButeWk8VV6tZF7f5O3Z4mcTHB/eaxxfx3zWas0884S8/ASPHaubvnNd
efIs9C+0AYjRo9l6MseiDgSVxxlJDFFMOzmxi3FLSYT4qOLVEnolxyKl/+v6imVDOVeViS+GMSMF
L0SXQGv4CY0gUOSDWkZ7fq3BvZMpO9Q9agI3PJeuZhA9Uq8A/+lmuWROUHAuLRNvdGkq4O/CGd16
qs2NG6XkZZZFmI7Rfmwq3B3zTp7scJvEBO0RcQuT2ivAH9ebFdzwnApz5+IyAUfkAoMxmnwvm2mV
zODcRGdB2nOu5drJix1og5bgPOQbMSi8wvYdYi93p2wjQQS4YmeO1ZwbEpUSiX4xsoCyzqo2hbll
fgLEBi2F2L1xG4ReIb3/o/4kDurxVtVpIxU4p4W6jUhFuzGb+zZ6C8Rxil4+GkupaGuu9V2Gpt2R
EoCxVw8VOHU0XmGLqp6aM3P91MimsQhB9Susw2QWiaGvSBzQ4KnacsWsvsuAVP9Om/U0BGlH4xWk
+/9Cjs9SjL0cLbDOBWUfulGCjRfBRatWjRTrLEyDMsaGbe7IHdf6PgNdk5iI7NCxa5J4Be/Pm+vr
Ff4dDe4p69aypvtDmBcFCUaUsJWRxwf3Zuv7MtHVTE/AtiMlyB73YXakXiH8Yo5uB+uKIcHOZWXK
L6wkjFEI4cOSSJK8gEyMeEVJMTpkNhcRY4N3J1N27blHTeA+YhX3SL2C+9W8Xogo4/iKNufKsuFG
eXGeJvBlNReRa1HNhsQ+vA+tD8yU65Z3J0t2sA1aAvUIk9gg9grs3y4vq1uRETF6+3auLBtstDUV
OfPEZ408TYCMWlUl8yQ00TLt5MWOskHLR9kg9grlF/N6eXfdyBEyRt58gFon6w6OGhk09mk8I43E
HwQaFe8TwG5/94GafSRZ0yD0Cuhf5/VugYbko6X5lMpYms8w6yhBTFGVmB9keoUBipSjlAQoNNMT
AO5I+cLc0XoFsQqvcfJxnQvL3LKBMVJ8Asxhlxfxc0Efj3MMTdHBRrJzd8w7ebJv3SYxgRvZASuM
yLWn9Jl0XkH9drGq93+Nl2V807msPKgx0SpBdTI8XapTE1HFchSipxg9EJINW3LtZMSOryYk2Cr4
1kgRcSVuamqvEH5Rz1d35u4CwBgyKIbcECGGjEPIE6jZGkXp79Lc6rsMj0hHOg3djt4rfBEI32Ii
HUOEnWvLFOAQxlJewHOpc+r7mSFN0So60gvt2zSiFNP6JgPllpKA7Mr6aWm8AlY4e3ijJU+5NSPa
lGNuJLr1qFwBsjWL2WXI3ROh5eYifuuO+QkYm8QEZkdLLpPKK6CR63K9Ge+5PvERjKqXKENR8sBQ
dkSME+HZTg82asH0BHDlrz2wlhx9MDWFV6A+1W0fx2/MzsXk7cuQXrSQFwWMqmnEwfGLVlxlAhdX
q2Kb23PLvJMlu4pl0BLZdc9gM+i8Arqx4683V3fj3kKgOBLTQAPVFYK4rlEwAV8mLCVtLGlAlbYl
nDaCd32bcRC3v/tAlIenC3SP8wpivLjSLBB2wrjcTOeCsmUZrdfSElPW5AVjyEwGaBpTRwhekCOY
cO3kyC7KB3+BCLTjMD4g9Qrwl9V2iwzy8Vv3STWvDJoX5rEFgb36PMUQJxzX0M00pFKYFdP6JkOU
W0qC7/EkXLlOnqVYv5vXnELV0+pb8GAiwzZGq/khD2aUhhG0antcQvE+AeSWkoB8pFi1JfNKgN8t
VivUB3wZL8HOFWVu2BgJg6m+SAwYaidQpIhJBQUJJGumnazYd+qOlKDr9lqqVfJMft9+qastr0m1
c0mZ6KJHNVqDoBsb0amLGRrtpUWGD+WlHyq3Z8W1vsnYnltKgq3j+G1JvJLaxzc1tz+EczmZwKaw
meCKRly4dWmYelaM1OowTQKRB2QaS4prfZMBbEtJgR2Ybtt+3ytUf6m3422jZsN2LiUP1CzEVJeg
md7T15oxBALbs+joop8mxVRwq+8woJRkBMcjTVwkjVdYvlxcihx4zoAA52LywIRXA6GEIsiCLsXd
lFBM8MHsPPTlUpFDEjXSzDs5sp+vHSmB2LEHdzReQaw0hvGa04ltnyzD0LxU5L6Li5yxGV6AKI8i
NfuDCq/kfQK+mpCg69SeNI1X6KItCa/D6YmtH8ynxTB5RA00gv1dOZ5hOhOczbTzuGR7ArCakAA7
lCKtv+4XpvM1r8flSSVWzI5HfADTaq0Siz0ZAQR8Toyd55LpKZBqSorp8ND49mF+4VottwCW0QTR
uZrMsxahWzHzMoNvubnIThxhiJbIwkrtZ+3zjncnU/bjtkdNYR5Qjns0XuEMRYHZjOekAoxuPOjP
gbE7Gd2Lw7REf9MU9017p2NX32foySYxAbZJwnHPgDCpvYL4p/23XdOSZLxa5VxcpizDISX8iRhu
KC1bEiUSPWszuCNzYgu1XDt5sYuwQcvH2SD2CmZMV95ul5wylpNKMrKgUcaSwElBJTmHVp0h310D
KW1dg139AUOUe9QE42H9ql0gz5yO54urHW/Oh3NJmQKMcD4iuIEI6TcXEWAxBQSjaWMMz5OXfrbE
WfGubzIwbikpvsO6VkvileQ+3iyXrK4sp82DRR+tBK2ywkg5NkhaO8xebN5RSiK8mukJwHakBFlX
Hl1H5BW2r+cXvHGlJ92U4bNC4D7DZI/+pgzDCDsyOqeRwUsNtxMQVXQETod/ShF4BeWrzY45KN65
ksxdGJpyjFS5QmerE0Qx3zAWHTiomEqmnYzYdShNSDA91q1Sk3mF7Dk24OrDrmIUIzhXlActhoOH
GRLiEL6T1i7Jds2Rc4E+SShKkR8Tz3LHvJMnO8omMUF6ZF2C+Re8Av3x5rJajzeJTuuLFN1JI7gv
cpUiGfTFOQphNCFwlIrKQXERzBveJ8Ct6AjSInnZ3Z1U0XmFryxg/zhfjQfZuaJMoYZWhR1ZpLFL
BA+EGpEkNMsyBm6Zfo6OeSdPA0Ld9EUSv/wgPdKlYZnP9BBpnhvLuaw8qFMMySuCNIEnywo1FGio
1nFOhViut2LbyY8L5paeCPWxg5o83S/A58uKVbNwYqU6wsTSAg7qvlKNsjIMUBOtau2GsGB6CsyS
jsDr0K3PJcH3Inrx+9+uqs3LzcV8t9isz5b43+7msnp4L8ThlOcwKnQjz/7ZlSMXCbMEUQit1BkS
fFHsyd2O4w6wrsPb12SPE6OIrAvwr/XlosKOuNhunmxu1rv6yxNoAA/v/Qt/4cE//v6g/3sbkbP/
/hgKWdM93j4K4n4RYIITGra07wHxfJ12Ad49GrsAv53jq/TX/3bO/fXlDFWx6LythggG/YPtfo55
3ZiSIHpSyYtU3zW//qxB4MtUaWjJiVC8/nlgLVoCIhSsJSFvyPbgnfn3TVV/eVNtb5Y7+voc++is
90vwDr+oF9ud6Eo0Wn9xLibzRGv8BnmIDoASQ+LyS0QaMeKuOXmzTaad7NgPtD55b0WatttDjeP6
dATi89uqXlxVh2/++VP7m//fCvP5zfry/RdORrhzXfkwo7cUslqUqBKYUdyB0A0qfOxGSMe7kyc7
1iYxQdp1tLXL5ZkH/81mva44KeEn1VhEEzFE2DISRkcxB9qKFdisFf4aR+m5Vzzrm4yjuqUkyB7p
StOSeSXC+z+26JP5meNJcC4pU4YRd0M3VuQlqgotgjF6IGAEbIEQnBVjxbyTIbsAt5QE46HoW/t9
r8A9xyg1tKJhOIqcS8nDFqMh0ZwEA9a1pk2wRa1Wnok5sMQ71DLt5MUOq0FLgHW6DvQyebYtv8R5
whHckwbeUoxoDhA1zXQ3IWJPwi0sJlW1PkKCsuB9AsCSjGA7JLTyy98rsX3LyrAkheckRdQiS6yh
xwwT15BUTUuVBFPbMzQAWN3AnGPbkX1yshBvUI8sym0P7Yg+GVkSeFBtKubrX34AFRO8Xc7XMCZG
NxR3LipzCxPpPRgpH4QK4QMVE5kDmUgA0w+VukfHtL7PUD9MYoKvaxMzyQi+P7gRsVmueVUuzkXl
ISzqIhC5grsH+1O/IALeUHSKzwi0CBit504GBk4mSUcAdRkLksAvKG8r9FPigOlcSSaUKbIxMUAe
DeJbZdFENEaRIXw7IR3gAekQTDs5GcBUU1JUB/Js2yd5BSray9Qf9l85XWhPav5hRBocskUZdo5p
E1YkcGHgA3rddR+boaiO+wkAm8QU4+E0LpPKK6TRfeS6Wi7FGLWxMuxcVKb8ws7HeFoka9nbZkF+
8yJANQTZkU2unezYhbhPTlEekOQ+kVcgNwnCa0YP2tNaDUgEAsoFtuGBTRq9xaFRqWxrWqWmmJ8A
c0tJEB6ROt+S+oUzxuUxXTvOZWUKczGLY9QaIumrr1eh+CVHFlhRkNy9nzS7TibsImzQTkC3e7BX
+GKEEEuIT5wBhN53SZYAYCXHB9Y/ehCj17CoQjWPY8G1vsOwiSQZARfn7GpnN3fl973CE22ftnen
O2MiS1qEcZjYm5GiCgbt/g/sXMXzBEBbSoKpXgV7r+iWyitkYZmPVaeUN8+5oMyNGAFvdGuIxDTx
5iIuDGTeirm0YUKCoYJpJxv2rViSEVChLVXv682hV0p++3vBHHbQBejAicKtdoh2/7dDocRsKdgN
ZI8CV1Nck5KM/PTn85vd9v5ldf9ZPV9fYOvrfY5IuaQiSyC+fF3DcX8Y93325gdwysHh+u32knX8
ON8l5isN3QJDtVPU0Foz1jCFBkZEVhhN/8wjSDHvZMj+creUPRDVTG13+WVLSpD+sV1zjze76y81
pwLEuapMmFEejy4z2JmGclAxRAx+gQhSbeKrmdZ3GWpGR0oQdvjpOhqvoH1eXVYr1sHkXE8etAgN
wpaPUdjT5WaYPh20ukCDe/RFSKWAwzdrIqx513cZCHekBOEjDYc6Oq9Qlp1m6814B7tzTXkopwju
I0EjFN2imovYCPDXFplIxrOXXna8O3myb9UmMUH6SBqHSekV1o83GEeyZcWDnQvLBBv5wyJNJytI
LwSRwoGpQolR+WXKsuTayYgdYU1I0B3hz9GUXqH7Yrn4/Hk+vhjktF67Jk0HHdFFdEVc2JDN/Rqx
ftR3FSmdHaWYnoBuS0nghR7119qiRrff9wrUlzciPYdjHDqXkiexOIRRB4D8HKOTvQlqOguLHKFR
nQhPDmHFu5Mhu+S2lATbI0dwS+YVxM/mS15pz2kFF6XSeSKMJSqwkNUwQfKCxk8mLnTc6vsM3cok
JtCO2JVNaq8Q/m3Fqbxtzmfn4jKlWMxcLQph78qtuV/QEEHTTjNcIZQv89xtuNa3GCArOhu+6Bq9
2e2q9XZg0psi9QrcR5xpjafGFg3PUcJQYGyjPVgWoVInj5ODkY1gegKyDZUNV7dnoyHzCtPflvXi
glGactodGXpyiYmraEkjrwNVShjF6EijxJmcuh3vExA2iflAm9Re4f1q/225RooPwzRyLi5vg4YQ
ZymG3bdmbt8JHUKIw6QMRCNIeelnyxNZM6/vMrbqjpQPdkfrFdQvkLqyfc9pWuNcVzbSKFUoCsQU
+toWIEYlPbqfkMyVjlsnF3Yt2iQm+B6ZS2FSeoUuftdqu5szct6d68pEF8Nzc+SK5sSLFYkGYoib
is5xpoKlmdV3GYLbkfKA7ei8gvUd8rsRHryb7RlWcIrB17GYCtRcRHYTlINjkiNGY1u3Z8X7BJBb
SoLxESu4JfMKYtnOYcupV3EuKU90RYsiKF2oMetyRE1PBwYaINE7xRww/VB59nZc6/sMITaJCcSu
xJU/t7uqFgvlWS2SrGIWlRpj92fnmvIARqQhwFyoAE7mVkr7AKOxJ1pUxSRUaDLtZGfgCG6q3OVv
JpF9tHEY8lT2iLyS4sdIlbu4vquwPwZi52hSgxkGXVTQBBmdGyLEm/CPhlJKseJa32SIcEs5Xn5b
Eq+AlXvV/q/rqh59CjvXkym+SPEvMOq81AOTiU2MlizowAwNGl5MU8Uy2NYfMNDtUROEHfH+HplX
KJ9v4JxDUvBoiE/r+EDWDlJCkc2hEtFgDJniG8JRieGNiB+2fhETa838BKA7UoLyCK90R+sV1M8/
cdRp8UI415UpzkAaFZNozWB3cUGlRloPWscR3xaYdnJhP4QbKj6wDZlXmCJVbM2qzTkppvksKTME
jHQffCK90LBRB56idkNDKA/fjml9n7FDm8R8hE1qv4AWFeK38+V4h6VzbXnCCy0L+Xaow9Lpk+Qs
ziHbWRmmukKHhJVEY5yGdydLdkk2aG1oV/UanT7lNGl7erjxB7wCHGntzc+6/3isF8S5ujzAUQGd
YPAbGqir1H/i30K8Qrins8Lev9fk3cmVHfM+OYHdoYX16bxC+xW8mKwxgKc9nDGqE3XtofBpNRfp
yoJRnQHqQHTDA1qAJ5mfALQmpBAPWMn6654hW18zlOsxWhdp53asEZ+jfd9B5cHbGn3DP+6/7naj
08qcuDO3HRh1uegMpCdOkvcwwqjgArMMUfErL/1sqVeYzOtPGJpFn5y8kyPMgj69Vy/pPzc17MC7
yjmD7o9xOkmE6sDmQtDENAKzmYh+Q9NUoBPtQvE+AfCW0ob1scSVltgroM+hQqJMh7MhOReWKd/I
4cc5ginB9rozGAwB+oujQ5R+qDYYGq71TYZMq9872hHbfv+HRnWIOekbkcvT+05THtYviUOv1/4N
o4kV9H2U46Pfr9YHiL6PLm1ooIlSja7Ot+eW0f1Jh/mxK36wzmRj0x7zcJvr+7TV7w/R8HT/x/qK
5f8+qe4GrFI4v6OEDsSBTpfCnYJBG1pupDA17OpbDFFSdPa98pgVpoi9wvV8//V2+4mnlTvXlblZ
wrsiAlhwgMuDj9hgCFBmGI6Dltz6oWqzVGzruwyI9S8+2C5/3n9b27vyi97k7QO9ghfz9ur1/tsW
rfFGH4fONeXBC7mFypOhQkKVu/VzdENROpOj+j4nhcgG205u7Dtsj3qaKPf+hF+I31xe8iY7O1eY
hzdcKhHAxJlpzckG3iX6lKEzZBcJMc/U54p3J0cDmLekBHCHK6V7nFcIN1ZaxSt5c64oG2NhyOQY
GWr1o8jun0g5ISZMx7aTGTu8JjEBuPloNV/b+6GYhF6h/AqH8pLVefykUQ9EsuClyEJ0Mmouci6j
RCpKI0SzCMiK6wkIt5QEXhl1vsIsZDvALZ1X6KLm54ZT0nhabRr9qYMS1TGor5BX3xcBpTrCdIG8
JElDDdMToFV0BNgj6X6KyCtU0e5lvYUKuUQkaDHSIepcT97OjGy/CAGLUGhczUUs2mKWh5hdh6CH
fqgylnps688YKnX/dx8o1moPPmo+ETa8gv7pNdeKOul2jVKLTCTgD+bylnmQYFJwl0Bm6l2S+QnA
a0Ii2k5LStN4Ba/xi+7CjkIpDcwkmMh6OhM5jjHYJ0XSCfZ0DaKUbINt/QFDrHvUHIh7hF7hjEKC
JRJ5Mb1pNR+XEehcV97+DesJYyEwiy4mRcvoD4vJZShI75oQmOLbY9rJj125JvQEabd+TWi9Avtx
VY/urS+l3rm4PLDhGsHYQWjQOvvgoPwCo9iQM0iKawTPTi7sEEsygqwjG19+/3vRHPa9I/VC1Gbn
ofITkBgocm3KHAlX2vdOvH+Cu++YJNEnJ4uCAOdqu/9GlBh4APtUZGnQzO6HHSTx9JIT8xQvuvMF
473m2NNQAVqIOUdWWwNJVwGqvKGb6IfKkwtM6xuME6uhIoBi/xoaQNd8nSD5Y4dhzkWbct7Ic+cy
8sDMEhQioBMORmT2LEb0WgCEcVKmUWt4mAeUwbWTG/ve1aM+BFeUDbnbL/T+gFdwy7EnozXOE8su
KgQxRBCTBvWEAaJ15mijE4r59uSMklxPQFoTEpBdw180iVewnu+qtajXHl8V6FxMnhBjeBPyWCN4
4XWuSU+WMSUYXcpTtLzSz1QRt45n/QFjYzZ+MTlZxzURNR/uFdRouSZSdjmxc+fy8rCGBCOXbLj0
BJVjold9TnvSt1w7efl/1H3Zdty4ku2v9Krny3MJEiTBh/PQYM6TMjVaeuGSbBmcQBIgOL7fT7lf
0j/WgbQkp9NyquT26lryqTq1rBSSQcS8IxB43VwfrD3S4zcQv4OFH4rF1497aPodQdbJXX0fhwEZ
wDqJ0MDe/s9RhRWmXIP59nz3SJ2fiT5JyusM/r70iL8/pP0/fAbh8/dVH4q5//X/VBN/uX94R6p4
ckvfyV3oFTWh/QEuDvnG3aM8CVrNANjzYVjw80OfEN3vVD9/8A5jffDOPxnrt8oxP6z9UJx+KRT/
7XDr5Na+k9FwGxsU3GDo4JMaHzFa+2y4Dtb7RUL8QvtJkl5X54O1P+gs9Lz8+qang48+FJOnxd5W
/20W/9lcWF8mofl4PCZHH/N1oVHmuSviSJufiP4N3r6sPOLs6z8HK/3ywYfiKlxNmEG+Wf8zw571
NW0wd588l8qPgDzoeYF7KPRVz9/+HLf9vtD+G/z9/uI/GeoDDf2B+bqX7eCRH4vPcGbjHQf1/3w6
DGeHQE/910FLuBYYijBwL9BRLyq0DgLVv8Pdp4U/8O/ff70RRj8/7kNxdvWYvqtH8Y/aZciSPBtO
4/j26/0QeB9leXB67FUNfqL9Nxj8svJ9HH5Z9qFYvI3Ve8fFntzS9wVYrvMvOJOBYJbGq3ekWggS
ZQRh9vPE/qOKwzfiT9LzenT1vPCIw1AveAO0fF74oXgMjSD6vqN3hFd/uNYAfUtwtEYXEw4PVzmQ
RXkOlBm+98UcwtNPVP8Gd19WHrH39Z+D63354EOxdRLDDP6/P98K2H9yL9+nuVBBgiPajk6Dv1WQ
juIr6H2AixVt+POqdX6h/SRJryvvwdojBp8oKh0s+lBM/k8JQEeV3Nd/r+/hzzIZzLPjw6hBOB75
jclHHRBwIxKc1EIAVb5UEQ81+Dvtv8Hlw8VHbH7bTB8u/lDsXt1HRcb/KUsNTeL7qSnm67Mn4Sw+
tD7o6+lfZfc32n+D1c8Lj9ism1jghMyvxrc/r/pQ/IXDDXG6H0jyd3l8cj/fZ7NdBAd7YDb/4d03
hw4ZKocQTIM6P80CP8qJv9N+kqbXjfbh4iM+nyokHi77WIzWN9Q/fi3k3x9vdnJX38dp7Z0J3EwO
vTrf3O9R6IXh4CbyMXpu9Dnm9AvxJ2n6BacPFh9x+iXO+uHnEIDBwa6n3fpgY0ZBdrMsbu7fcffx
yS19H5td0FgbrqiHWxdeLPKBQkMDiKszK5ht9vzQb4WI71Q///wddYjDxT/wcX956Bv50+HiD6XP
+9Dyyz93IhcqEVCIgPO4T5HYUbitryC14XwIevr4iOHP1P8Gu78vPWL2CSjz+5oPxeNxBb0f7B0V
4z+aUMHVSMSDfOo5ofqxmQvuZfCg1dy1LTDlh0H2E9HPP3yHIr+sPGIscK9Spy9ZeVn6ofi7KqB/
/O/GXfvfO7mr77PVDpzfglHBnm3+NKrQdGHyCBQrXs2U90SfpON1N/y07oi3v5oC/fTbH4uddfbP
QpcOgdO2/vNY0R/11bLg8Accx4UxGC+u+VBtV3vif4evTwuPGPt2Tvz8xA/F49n9w7twyz+LcUGR
EK6qIzAH45tqHnXxYOjiwbYLMdYzH7+FV5ro55+8wx5/W3bE15PdO99W/E8Z+svzAJBFQGHN9on7
vYH4ILyEuQGOZdswCeT7pMZDEZ/91///vX34tu5oI2DCYnWf3f/iLrenZ/1Pt+JovB0MKjr6yZ8c
eLeK8y+P1T/VwwS8hXZTx3mefAYp4CFvAZy3fCjKkF+Yrxfaf0PQv7/4T/XxX2aIh2s+FJchmuqS
9+UNfzSsdP9FoFHc85971X6yYTDREGCA47tGnsj+De6+rDxS4CVc+11oaf8VoPey8EPx9z/zx/fN
g/ij3PX0tDTfgtEtP6ov/hewFew2OjoEsKf2N5j6tO6IpSed09OSD8XMazjH88+N6YG+b2gbhbFb
r5fUAH4HPwwsfT1ReKb9N7j7fekRg3+VLnxf8KHYu7yX+hzx3x+69Ud1FSAc3Y6GYJ7o/s8RhGP/
C26TQf6xxj7T/Bts/b70iK1gaX91+O77mv9dzv46znqZFjm6V/fjXMWqP4jCTn+6T43ZY3G09AlA
eSU2f97l+Zd//wU5OcxbgZLn/z38mh/AF5o9pnt78W0A/Lfo94e1j/eV+vdfCC6Ecn2w1HDoAwbO
eggwgPZx/wkG5A7603wXiqy2vpTzr//IC6mif/8Ft0g5JlwGZz7NWNRTFqui3n8ELeYElkCFHea0
YQ8GLT7TuC2ynhX5y748/f0/8ppvizhX1b//gky1/PZbe1JNE+7etuEUO4ypgKNjyAKfUX6+P4cX
g19G/wfHcS5wWhhBLWTgpM7cK1WAonKb5j492J5XHmWZrz0LRo3B8TViQ38tKMHhs9pYirzAqRH4
6TA3cDbR/7X9Sxe11GcNrcyGulG5LDuLSmJQr7RoY1ojUzRUCU6zJqep34w9FQd93I7quH6DRKRJ
+Gk7DkgELPWQRMM3uEQJNwKvmhFzjrPrXsUjN4sCTsgUdd6oc91RYtdzKqIwGAoxdht/MoRdEHWE
5sSan940fTf2zxRh5MIgEbjbEVrSf6Qodr3caKrcCNLSpWlIApc747o1qSONoJJ94JqbLO0oz1YK
tjF56NAyHXpqZXdGWwVp241lHAenqXJA/F6hyjGJr0EtzzyiyjL8KsYyMQLLq0cc20FlsP32qBzT
jKCgJojC7hlpEvSemg2dSS1rWNZuNDVwNeriggrXGrFIBEbkjVBT0s4Nx5gU44g8VNYudCT1BxnE
dTyOnVuPfCZOUMGbKCcdGxEfDa4ZCO7B3+OgTc2pTP2A2GqM5Q4GO48slI70k3teUq+tg8jgk4bn
k7ZY24lHLf/ybQkHfOBYxkG/iQf3j9iWg01IjiHkPhSgnCnWNMx1A8P0PonC2XVxGCjTvcCNupZ1
WgOLjAv9QdGXIyTzadOISdq6I5m2DwbxYhr1eCH8SWUka8LwspThunbwxEjILO3cM4OE0yi9ali4
qFGlqJHUa7f3PxudvWx748rdodTb8ZqMCmzf+Ky/KJOwpQTV9yILqafUp8IqBY3YcOfLXV27dyTP
lr5V3vY53hnC/GTKbJXhKKZS1Ts7Epsy9j75Hdp/IIqJx5qzIjbukzZfJWW2FYOzwdzeeZ3zufay
s6jrPrWyXEwmeSMoXCSzbot2g5k7ze1uJSt51SXJmvvdg50OE6+MgrrPpkOdTbrU3YravrNi9snp
uq+oH8aGnz4O8HPbYQn1pDOtOF91gxxb5EJ19Uy09hevsMdW2gR5ktxq6gsUV3RAXU6ZI6gK+4ba
nXMVVl9Yhua1W63tuMlo4iXUKYoFNEU8hI51xcvskVts1iF0hWLsUdPuobtokXO0lqprqRdXn1mD
HmueBlXXzFPurWvYdCM2p32LZuUg1kbrbghKxpHP1g4oKzHcjZUlY4+1q94il3ZZJaCe3AzSvF0n
vktxq24jRu5hUtRKCnJR1PGi8cNxWsuKoij87GVom/B0LNrkzBbxdVzzaZpFjOKEbyLSrrAVTkVp
Lk2UTUrRnbHeW3mXiROa1JZ5Gli4jmgedhetsimDBTwtrxLZbFKu5vpLPJZvjMSd4xj0DhFJLSIu
9S9EfXoDEj2Wgs9Dbi7yppi3BhuXZmzRzE7qgJF6bqtkY8id6swlBlm0c/tTEtWM5rm/iJp0HtbV
XNYkiCI+ISBItUSPTZLRnlO9XX4iFu6Qq/3+elhsHYPcIeur7cYgzdaXrqjORDpDnVHQMMMrNxZz
O3+wOrKuErbMh3LWivR2zyLctpJKPEwGUqNAgkWnRDbLCjuBUuYCudZ9XJMFiVVMw1SeSeLNEse+
70MykqFMaczqM9zxUeiqkUnqTW5Jl0Y5SIQRwwWMhhXISE6Ak9coWRLU3tmdsbIe/QSULMx3osuv
hJIR7eP4sY/lSGWrmoST2umDxI/HYV2fZfKyd/KRb+E71hKTclMWQVRMNCeg2BckydcqbC+0nPYW
fqz88k6wmWyNL6HpLUKTTAzb2xaWTVHFR0KBcYzsC9a5G600XqSWSEy13LlJdI5lR1GeTriRnOFQ
Ssp9PAtV8uCCupbZ8ChK8cUn8TKL16Ybb3tZfqmAKNeI1k6WjVTtrCL2pa58RnuzXzsy3uY52PO+
e6jxKErxZZKrMSLVcsiMlZ/VW4PgaVTKZYbMZaSaAEZhrXLHuBWOOG8bRtlkkAa1DBxkxg2vJK0U
WxYsvej6eJ4wVlC/6e+FGzKKChCRpjwzvfbSAftlcPMxzZ2cZoyPGMtWWigNogqqbQGEBzPX8Gcw
DG7itISi2J2XafxQW/kkNPszz5Wge249V3FU0bgLM9rlpQwAyn/s24QFiYEukClvBGYxFZxlFCXp
uZmOYskpr8KZ2VwnEVkmNdqASswSC1RC2YFsqAQ1ATOLtzhrVjLB817tNHF2Vy0LM7mMi2piDllL
naq9FMRfW0V04zjBIJ2EFgN8fy96n3rd0qiq+9CWy4iATPXWcBsb8YPNmpjWpUtobKgo6CJVU7cE
tSZx95VFbFYYxYXi8AyvvCdNeSm4mMFOXRB+GVvOmVL+0rHkNO++mHYy0gqvUmdjp/1k6C9tYoxb
qZYh8m+8LJtHNp4WSE1LuZPVTBj9gnkd8F80I6NO56pD92Y1BEqoiLppfL63Rm2YLEovD5gfT8ye
b7qOfcrBOlfgvrRNk2G3ZKMcyy1OZ8ztl7i1rplNqEr6TdI2a5m7U+GWUy1mfpNf2lG3rMG8aJXU
ouzaDbCv6gW1mPtZu3e3dMdNmAR2ms2GEl2JpJwa7bA2gM9OzFZpk16UZfPASuNr55RbG9ww7PtS
elVQ1vzM7cks4tWFKLu1r+IVOOCRlVl3jnRXfeal1Mzn3M3uK0/2ozj1Lh0zOdfmd4065zbNxUbY
oqCOy+/L1lkp17xMGR53PTlrYvJQwKNtnm2igYBtZl/NJlkwUW4iW/AAJzfMVeeWsAZgLMgbqkGC
3HLJebvIWXrnkHnHvC2y5UwU6mrPE3CaAzgREnbnyloVqlrAKPbziqjP3OJBWbCImrUCK1ZcC/O2
DXFMeQxi3rgZOE185ss2pcyESNqyzrQUNo5763bGxE7khXa9gx2PGgvPOmGvnKrY9AhvzMGZhFYZ
5F2Vg4i7YByAGyRG48YxVoNB1o4Kr7BZb2XZ3PTwd78MV02CltoBFm573Vbg7ix7O4DQuODocdVt
7J6MuFmdR6hcuKATtscvpYtvfGdhoOarXUVbVONPexnTvBbCmUmguOzRkjHvrC6by6bsA9/DKy/z
r7WVKVF3o2DjndbNqN+mK8mThZFZt10RMK+ZVzKaJZV77Vdqp/XUrvOZjqgclc1Ns1ubauGW2ZfC
Vhcoj9c1OTNSBn6OXUe2OzMttU5tvq1AlwYDtN6yth5Lpq0z5aBpCuR8r5LKJTPJh5syW7RGVlED
RTMwD9MYgqU4DC/tz7UNTNeS4HV1TFne3rEMbwuI9bzQO0vNWV4619W16Ggu6xXMhujAXMIr4Uxe
9340ryqwI7t07ff8HPFMUi2TWgraPNtlQOJg8Wme+WAsusvC9yva1v66GvBFXEaf4pZNjFoFTjnD
YVPQOB7WTVRduE4x0y4ATOaZbU3snHzWflXBa2rhs1I+txpyo0pnir/6trXzrXqljb2WfQnByRAm
X/o8mvitgFjemQiPUOeTzZ1rr0QQeGfX/gA2tXT9Sx45yyL3z1jYX2mro42R6J2zxH/A3J9KI1rk
Ze9Rr4/KIMQFsKjZ1ZbHaRFFdyLz1qQ7l9Uw13mDLeoLrVvWIKa8u80ghssrllNeeHfYMDaSZUsM
0YIFqWYXu2PWGqMiCQMdfOQdgkDcmemogHVXOG+nKWoRtRm/TRtr1SH7PAudjjI7WZn+sM678FYb
3AiMfhtlkxyExebppRbWuLWoK6pJI8xRC5a7ctJbT9YFRRLiOVMNtG3mCCyBlfVrofgVxyB0YCub
pM6pVRtnVmPflZIaqXXuXhQh6+kQkZr2qcspbvIN53jSgX2UoAVNt8gr93KAOF41cm2L6towupnB
HrX/RJE66zvxKe2NaYENcNrORbx3KeDaKbQDfwFEcqnZh9NkOlTVBLNFllizGr4rhdjPGKKJJ9lD
3uVBF8vrMk92tR0LWih85XbZvTb4OhrXUbkDCYCJ010JyYCX8wkus0sZZxdWH51bpU0zP99rm3YE
hp9PY2PZCm/qQejnMLWSRjzJ4L1Dz59gI11hkJlOJIRyFFLg+iXjZUo53ynbFJBoozjIUEioTO47
Yi+KML4oOvPBbIbphWzHAhxUZpGUVsVjVyYjlyOKeD7zZbTWAaaI+FLHUZpy8CXUzuOptgUka85x
Ck66rpPHplbzHg+QsoFjKf2Z3sQyn5sGTWJ75BMLfv1Com7dWGqpKvBCHG8UM/YhZGPV231QCgZI
mzJvkAB44K2wMsprPG8Hb174Yqef2kHiVfTmxlL5JFX+BS/rGgKB7LYqypxiCYEyUudMq2Br7BJW
gUckFPDOKajopdvLcy3cVSG2bsUvK2VCwpXPRb30VXITx+nUL90LDsrUe2KsX5kL8wtz6y+QyVJc
exH1w3rHQ2NMLIO6LNzp7yFWQ5H4pJWJhdVOS0VexUGeAkNAtCrXnOmcLuHWTkLuQTIG3hJfMOmO
Or+9Z6y/3ec6vazWg5EuYj7O4REVymd6wwgEii5YBZhodD4ErY2v7GqVecVaJzDcQiAO9dwDO90a
FSSSWSAN9dBA4uhCuqoytBMRW1cQg6GuH/H6whHhpAOBNBO7pSU8xLfsG1PghA7hMATmpMDm0gAO
5OBDHasc4Vxuv1l0di1JeMOzYa0iQguvv/Gw9Sn1ig3vFaMDi2f6m/1kPMR1UHf1BECRiMaluwtV
dee4YUR19CTADHrEHHd2PWrseNH65QzhWS08akdJ0Fk2ZKjF1q+jCVLDPB2cOy/DVwlASIqFS9El
t0YxnJexvfMrtjUdNuZyyXF5nkp/V/joa2UXuzaXq4ijRZSHilqcXDR9e9n0zgi5JcTWIgb22NeG
Zd3rLxpwfFPl/XnZckHx1yZKN/ZgLv1QfNb/MgY5ZimcK8ni6ygz6aCjDTudRBWTNLGYCiKnXbLY
gdDEti6H0JpqJ48s8DMpn8is2dZcbTvRQ6zHbrNyXiRFgJgUFIXluq/Eaujcz+2Adn3d1pSBjgh8
S4SaVRG+rkQ5Nli9xm45rxNrLIfoq8krMBEK0jG29i2Iw+2Glo0dsCFdw9Wc7ZIn2QzS3sCjRifA
NBXUKpOloeQXtzXvUjPdiDKZa6EsEF8NfnSRZGTdpE6Qkf4sr4tJdmu73RTb69hZ4DFkRRPX6APp
+IFUzZlw+DgBJtWCjyu/CojW3SQbdbUa1yELEDbHktnUK5wVi1FgdpfRsEorNlZlN81CEbAIAK6V
HYXjXLAJSY1xzZodE+0eMWsBROwdiKcUwF9lE4RmO7WbW8g2gz4xIABN9hCXayZLp0GLDmVjgZ2x
hgA9wwiG9AJmk24wUKyiaoRNMSu6cBPBt3N4dt4DMIhoz7qRqGhhg7kK5xWaNTe1hLwJgF39LqL4
yrxl65ZUpwAhgHBxwwJ/6McaHyvSgLv8vCSPvpOO6oKPQ8OZK9gfpvKRg/NJVXmBgb8mIdqaJJ9W
WUbNMBpL5U5MSO7C2L5kgG65beCiejQvBB6p3ByLohzpd2GuM2kAwI0BNlWMT9pyWJcQ9yjf25kA
7TlVPSJZt7WjaYjuZCOnRV7PW9SOhyhfZ+A1LRGOfL+9SQtnXRbu1C2aWd+WYxyzc4slX1BSTNqw
nhdmPepsBaBORuM+nuh9aeBF0qGaJaILaZsPHOJlvx9XTg+eGpXguqNunKdGB25RtpBnkm4UxWKg
Mt0Hi23QySHuaJj05VRYbWA3A5/bMtp0RjlKqqzdcM+IdjVqAQTpUXqHhMBB76fxpC48iHsd8www
Ogrpf75WTV0GfsTFKI29YppFuIOMonA2+/+r82qFXNQFTVxkZ4PZjDDu0yV2EGxN29+xZuiWmCXX
CqB82OymHidKqVGXlP1EVZAINW7zWNfC2kRtLoK6SPqRZSXNGKHcgd8tJ0XPR2aYXauwAahd1UHe
euCJmm4YiZ4YF2BISZz4C5bmM+a4oMRdqmgdAlDPGaShFZvmg/upQFW+za3Um1q8LYMIimFL3ysh
vKweBOMFBY9dXjBirJ3eQUsiASUhDoHoXzRXEeHJWQSIcLtlxAbkekA46FDsAS6VqaUnMzaJUPG5
bNpiRGIwTkbrODsaNhk/K5ifL1iPe8B6BoBehsoYG4WlgroiaOH1A1oULDRnok82ZgOxXclGftEs
OuDKKI3gy1JxFXEp5pGs08AI81uMwdr4KUUd/EZt5lfIBrS1JRBVVnU8TCOVqPFQ9NcuJNCeLC+z
HDLXsuyvOUfFqLStZtVzgI7Mvm4WRe0NtCMuGteWNDfctYZNWUTmRrXipvSwBA/m3lqhnywFaTIv
SJH1YPq9OVGicQKZo8dcTlViyYsG3yUk98ZYdUHomcYoEaqniSjjRcKjT0NaIsDWMZ6kpL0KS/Mr
c9J6Dtfd1xsAeR9MVYpRJm0jiMLsrs+raYlTczuYwg9sE4K7OrXbs05W7ZljVuOkKo1J45b+Iknb
tREqvOMFROO4RG3ALMwXZeh9dcD7reqOoAn2/HGcS0iN2YaUALsas6YyC5pnsgCId2xjd6pCBrBh
XtfB0CVZ4PTxg4oTm3JVfKrscBuGBQ/svDdpzZNJZ7flIvFwOxE4rCCSiwNBAIuQ0keggGjUs7w5
i7DItllVXEM4Az9N/VmOnSGA0RFg3nlcAYx7GaJuoEnX87nsI7CfzZTD+YkNJOj+JgmHaGYnbgpB
uNetUFWNGy7QuHBcMUt6dwoFtl1itOE6tRRkMJXcNoAel1k9KigZpynZaHRWMBQMEAFqeF71/Upa
6CaHiF1D7PscX0Lq49sRHRpvpFB+uQ/seLLUMbwwxUapGFBwDCUCfC4hRq7qYUq6biKb8Dy1A5CF
xMwTCkjlwobgq5JkPkB8pWOZVF5GFZo2fjcvYmpagE3Al0SZmFlWumgacg751qJoR01ijnVQFiv8
ReIW/E61jBw29aPy0ojFDJBPKvp+M5j1PLP7MUY9hRnZZ27EriJpzDEgGjptaNpkrRwGgXRBNbbg
oCKhXEP8sXmVQq6rcnQDogEeBfgGEWWT8otW2ECLXJ+uSOkD5T9UpJBnmTC5Gf7BHhxc1RMwDwsv
EfP63OuIF5DKnTc5CSRA8RoKrACs1SUBCU6nM9I9rqFzCo1PnqbhuHi4JwFupodzlCZcoYZ1beig
lqqstEgzJyKBYdjUcDvIEqJR5edjSKtHtRKL04979ZV9F26m9WyoxBF9I9vh82IvdwbXD71AR9Ma
hPEsd4nImeztAFsXgJiep7G7wVWy0RWwwi7f2vSfq10wKxs2Hm5xtjCAEEcUNHZVGW4Jb6xDLRbm
m7IZlilyAD50Z1pq87wBPZRbBhDb6bd/bbMPHn282ciwUI8RPFpDEPvgyLK37oBWhTWMc85Gpx93
XCfXvPVhkIENDTqw4+aReIHlIHaa+l6gEYcGeInAzJQNVCwMPjv9KPu45PvtWXBYE5oQYE/15SCH
fC38OBQd1IOCPSSCiqs9HMGqmHpJDXXfeNtqsKDt2iszznSeeE9qMdFwmE5fW0g8dBZtQHrbg1Y2
nju2AJoAAYLklDZhMY6hNBVCrVSDDICKBhr32QNV4N02uP1qQgaZAfRBrGrhR0vTkZ9iQ95lnTm8
UXHXEnJYcD9+1yMJEkMKtW3oYQxED5ATxL3Qd79uONXU8W7Sd2gepePTG/y66Lzs776Ge6CnSVWY
nZMawEswnm4B4RJL50XoLnVpKTSzN/iJXpUdOL8FGgKqAqMTfuQnFJpQ2g4ZCRy/XYrIog7w1s4B
xbhoOnHehPWZ56mV1pkhy3ZuNC5AjXQWoY2s3vjT7490EfqnTT8g6KhIDf0UlWmlCegO1JQVbIKW
hwTw4KzAU9OYQqWSDrGccrAYDUBFhmmMdWnqDTJeM9nQygIDi5FvwzU5mk8HfIgy3vm4Az5oCEnZ
gFL45VjDoxpJhAigZO1Co6ydaseQf0LY9Ybw7btbftoIH3qdAeeAISVEtzkcUKCqNLJJBNK3d80a
ebUg2/PTZgKV+nMPXlmj4LqAo+E6X5cMO3Fhh/3esFZgCnRRF+rATRmvtJ3T2auu/ULcOtZORnvW
07v2ivAi07IdOOEL58E8PdrqkGS3tEoDcm8SeCLZ+gOEck641+Ukj6aJia5PPw69YuLheaCBxIeJ
8TD248fnhRIaGBoC/rTyOWT1fAIhELXjcizzaKExrTLrp1mfjXQp/PSzX9EbaJiDczZEn5ECx/rj
oxH3074z4NE6Riqirwaop5Opmc5RTz/JOu5nATMEPRvQDQUjh+B/uvPrcFdj7rSRyUsvYEXoAABW
LvPOmRmltwOwZyyLaNS21ZUBkjLE/MbToYzDLJrbaGeTbE5ismqa5BrK7UarzojLl9oN6XDnNKGv
sgNOXXjfTutD+++PhBbMjVtSQiVdRc7KF8VKV+R0iKMFVXt5TviVboxKwB2efvYrbgm5toMw9J7B
AFT3KLypCg5VGVmRoPU3fc4m+7AW/EzV+yPRgDAYbxnO12TdxXBvt4k8E47PHb2s9GMzVLL55giZ
dek48U7HVbqAOgB8Cs1Nl7qwB/jaIkvXJWY7XYMC771itrnKyLVHujdsxmtRFyQFcLeTA0N+oZPt
yGbU0HIvrRBBzBOxz5oaXcywTGjs6btJFdkU6snUL9L7Dnpe0swOXCinnubEK04TDvuaIKgQirgI
HwUIneU2qZua0AsmoJDl7aBEPa1R9KCLmbzwlxAIgT85/cyfuve0irj6CLJNTD3g+MhaiwTQqbpz
SJCFzVle0Mg+R2AUNXzFIVSAlICkSw/iEMCaxzl4jjQrxgWbe1Ad1hW+FDpNdAuCiwK/d98wU6/K
5gFxRzti2G3N4xiTAMc+dBvYZwAtzGD/tljVG9Z1FAqzb0jna0wAAYBYkECfJtHn7A9NBu9Thqoh
8wNdd9XZlI4mdInTpbEMpzrd0DXX01x4zSQSCCPgxChwAqbz/PjQAvXcSxR0AWpwPe7DEYHwU5dP
0nB4w9H81AupGQ42X4u5qac5aVoOnKPlJYULiDQgonW6bB2olWdqoSvzURxNbA5BZVEBYqYSiqHd
R3c66DqWLrib3D4v7GqOsnSSBad3AL1mqg/JOpJDoypwBSrl66wnEIDvkQoHEWTQpvgUAb6cx80y
opJ9aTPxxrNfY7mvm3IhVIAuVvPIAnaDN0CPQOQHwjPnurUnhPjJtgDcsDB0dCVjp961XvyGoL3q
nHxo9XXhhDjMS/OOwjXfyuPe9EGwDddca8anUI4muRxJdO2YclEgTLkz3HcSYDJQfGKm06qyoNkO
7SroaxigW0bLCDH7OQHl1GZCU/sGY7TAHwVT0ML+ncwjd93kWBUQufn/TdqXbVeKa1t+kWqAhBC8
1AOwe/dthF8Yjo5WiFYIvr6mfLLOidjha9e9NUamc9vpCDo1a82OOF2bvcjuMDJiSWjSdrfewq6s
QomgXhnrbDeBixYdi/KVbZEydbSEn/2ssgyiuO6TJfu9bQRcj/AD1JjcFWebe0YAIC4BRowVvtnV
yT42PyvjDAN5CuRnN+K9kun3451NnHAJOrOs0lIJm7zMruqQxutwykwZzz2Lc8CQY7v5vHF8/zrR
qHqQjqNCPBueS0dBZSsc1xIiVg0lIOvgQRp3mMB6+aQ6e3cjDBmik20klEPF2WXmOc+FyjAs56dm
+jIuFyGFvgLV4ADGMxiajdVaSCBOVrvhuO1n65Nd6/4ab57HAvTkkLGft3EhGAcwgBhvVtIKPO6x
pXXMxATGA7rxBYyOU13P2xRcRzDSaCWfabP/Xg4YBPOoF+Hbwb/h2f2W4dhSX8yWEmFRILOIgveA
8M4t9XUPaEBzvbXz7eN59vcWgKOGKABhGPIYlKl/LssNWZ3ZUQyLEKQwnS2+0b0OoEEL8LAfH8pO
jD/v8B+HOr/DAcn7kNU0jC23bWGdwBv/R7gZPAh455Twfe7CdXq2qRGjQapkfRhzsnXr4doUIYgQ
AFdSb61K6eOLeu/+4bYhktKnKPeDs9W0o13RtdMYxmEAog/3zyoz6nCGQoP8txcee2H/OdTZilgV
PMilxoVZMtPKSzi2pNWptrP3vau75OMLe2fDxuFgrsBs8FAs21eI/L5hK9qnC5M6jGlZxVarYCwA
DkW9lWZaaUIByNNKbdGLH7XhCdWQJs31ofDWoyYFlITTzkqXPjkve0fPhxFDf8VRr7jorc6eb0BC
qlaFeWL7fJ2ErNwPtNp4UKuM63Jdn3rPv7TrsSIGGl2sV58sFfZtjX+fARYKGNZDB2/FOnvmZPDz
fEyxA/TptJ3pdJhYtka2nkm5iOeFPem1vwg9rBsTjQrX2ZWN/2MxFNQru7OtVQAqlgh1cpv1q11r
fEv5m2C9ENh8rbCAgZGZHDxmMm8tYEAGyLVzve3Bc5brtVW9rK6/o24RFc3w5eNbbO1Af1+gF4DV
YQj24vY90b8/+jCTQup6wFoo8ic5CujEyjx6E0uo5Rp01cPYhVdB2sZur7bN7DxbZFB25idp46zu
H61QO2v7gx02b0JyT5z6zrzIMdwEqR93QNPdlh8RyXzNhf9WyZdBVkXlvivxN+XBjkhIE1CCWF2H
CzbD3ta5y17ZdCsgdKbYCuOPL/vvigMDHm84g4UZjdBfAAEtGtb4vEXFYcqd37ibFGiMXadsxV+b
B0t7fHxE9u5YxsuabC2GzvQcB/bXHpOaGLDHcoxUmR1WtZlJh8Xeb38QyNgketJhLrcaWuWlqo8u
auFggp4bDUhYu2Wc+k2MVf2Ke9WN/ZdU82EUaq9olkVWtuR5/r27qFcr0Z7H8XsLdXBXQfkCzBfq
ED8KA5EIb/nkZr63mzEwBCFeMQ8Ly3mVaeQatOjwYaJxvRuLcnPAXxZysaTJAEqrrIsIwq1PUMB3
l2OBIFGY0CgiCc6m5ujAZoHtGXuMV9yOwfy2nVnqoIC55OOH9+5w+e1QZ+tjn6egnnvP1tF+PGkI
HZp1F4LtXtomnhqyDfJp9z84ZIAHghpJ2I79z3lZ5e2iao4l2YLwVnUZZOtVYLqDvZk9Nh+79H58
SP53+Wm5JwAmSOsUDt5z8Ocx3XUMSN1giDaluPG9ZduT6aIqdDJr9dXSiYDcfjXGeSRus7OtuwJJ
Y/VwTD40noeafTpZiaVV9bz5WoAwtdDm297WLoX+aI6GLUnKituWDhurlfXQhthJZxt9u9PYesRA
+tsVJGkgzWs0MFbhn3LoyGq/3tkWxFalLcwS4GkPZZkllu1sgvx+xdAOnNhAR/3JfvzeEAengtsT
okAWb5P7t45WMmoKYIAo2GBqsV2tJXJaEA/dPB5SD86zTVrLT+rk9wY49zwv9NBHc7zG7c/HIdYc
5gOw4rGvy51rZWNhzmEprA8lloqPn/07zTHDNhtwvMuVoe44R4Z0MzneBD4ltuJcq6aFWupOo8WB
fHNXERX74tU+M5M/C758Mtjd97ZZbtO+gY1ZRtJOwN/ub2ZE2mZWWmPBSQC2YzjFliP2rQuqdA7r
0Fy35gLOprrPv9ihmNfrxv7XpCL75GG/N9t/P5mzOrnnQ8mUxGyHnvsBxP3WEl86m+N8ltFA1zjg
/SdL6DvoLG4/+ARU5g4yNs8h0nUaui4kcPxVkGha8hlF/Al2vIOfk1t/Njvb9FmW6fN19L3L9R2f
eRT1DV7telYBVK6nl2wIwthquS0cZQ/fyjXhGHa2x7bT7ZPR9t5miJc0vNl57Ys47Hj47XkTM0LB
6Kd43mg2J51uWbfEXGYxg/kyK686d0hS1R/sqmCxaYw6Dh3EJ2dhl+3z8vJt/wAlIsCKnO0ggwqz
rMwxweyYX4biZK/e9p/WlWQ1cpbV8iFTGCApt1iILQvo1Th5n3QW7w1/G5eE7A1MdyDEf96OfMbd
GAkJsbeor20/OVHYzfeuye4+vuJ3HzU2anQvKES88xqEc618p8Btt/Rg1f4ioCy5rLelubP2igVo
8McHfG/d9G2HBh+y76HB+PPCtCay5DxL4YpGbbW+9bmW+nHpLe2yGJbatq8/OSaw5XeeK3YwONwZ
SpK/OJkupB3QRRQkktS7zKePCgSbpTss42/tkWkQRGExwf7nb60Y23ZY1h9Xo762WNgAlM7iYnhk
UZ6Crs/UD1uKYd/84kMs3Ovu9Kb1tmf/puHtxnQPjPrCmnVtJW2PZA0VqkgTi11ZHagzu9cmS+yQ
ZxhIEj2BMvsQxLmD3kCMDM9ijayZzTo2LRnf4ThBk+4sNmf5K4VaewbxG9blXYBVOC3gvsE4LWt/
vwAzyzN41eq9ZVzdjtPI6ohybKS2F+lDi6LXOwps25/JkYo2tvfEmixbaA0DaQ4ahlSNzXsF7uKy
6tvA1hurEzewcnADDtP6dK0rKcUlzcO4LUv/5EE9E1lcyiKGVpeuBwr/HnvNUv3zzRWGyoWn6hhM
vyj3o179KlEE2L/T4oy2P9L6tl+aJ0vZWmGBhoIeoaavk9naIhjanLsp8x+WEo4GmkYdnDq2HOhd
kFVrkOj51YX/wHK/Vef2UeAvG1O3UKKqvZWbpzRFYR1z2r14snge4XXx5garK4U+ONxaMbjx4fGs
vb2tMKwrlvb8IQBHZr/3NLzPgXuJU7kvumcrlrCenwz3rVLyl3WhcHi+hOhveXpnkVYrAbfCfOsR
8SE/Je5mhLmZgNRDZRVRVj9/PM3ouyP+LQaGQdHDzxH3VFZOudSAdqxjY4QO2d6z2tQbvjQb6+bo
c/nNjgar1Le+bzfP97O7s4p+wCtx0JDI7u4EVuYAu42CFcNWYioYfgkvv7RFR+dc0K7cCqzDVNK9
wLb8/3kVZzuRWDkfbbRcrNpiP+ftwcm6CzvOrcfA6rH7JtuXqHtD4NGQ2EYupJFzgdwAPcVV99BB
uwmrLUwfbNNg4g1QmK9o8tp+sfLLvUXZLN5vr8zCa9Zn3SnzSbPgvVe3hQ5iWdHkIbzznOcLBYoH
22rHhFYHy6e9KfUC+GGbr3O/HdL1SrtrUgF9q0Z9bzeddQhgqK42dpJaN5IF3IeUPbbLzTBnSVaX
3635fQGXYuem9euqGgrTnB37hV5PY6Kh/DMTvFNwGWjvTg5hHtl6ugPH2JE8zvz+OHbQHQZ45G2a
vqHn9kZYElb6Xvx5P/GOfAX6DCzAyB5Cj4bK+c/Vf1lDXnOAjXFfqS92BHZCfxlHdaRpG9kG0bde
O2stXfx134VjZE/Gay7bsk/sNLQ2iY/H2LvP5rdTOtuQ1q5usjDDli/h97U8NHz5kBPznTVdfHwo
+5blv8oLC+6isPPB7QZnRY5Tat7CPxvGrmlnGMrmI++GWA0r3PjsARrubegpQGlfl3VKSoh1Oj0/
WwsqSsUvsCQ9WuWfQnlbheW2xyOz1It9TLx1jxB+fybuea/9CymF/Bt4lY9V5OxxiSwNoFcPQYU6
P6WfYbuYTqQ2V3brsWOrX7xk8hAegpH58b16rzCBPg4vMAZlj4CaswJI8K7OmcJjGVFpLfCWjSjt
beVlHUt1+2ucuk+qBGYXk/PiDwdEfw3wy8Vbss+udmhCEhh7tWhqe8ySoTI3lpOmdltxO0jov6X0
QQj32zLLl6oZ4KqZ7nuv3tNWQKMjf3bpeNSF+zqN2D9F798hKOcYZvUzp8Tm0mzUuLfklN0t7XC2
zGa/VDGjQNjgaLDbiB3xMxIdMvPLLggf39Z39wUbyIg1HEJLIAl/XmQxzaLtBFoZZssBRvoHGfVa
Qjzfg3HBBXt9sZ/WZV8B4HUGcU8aE+l2PY141DSdXsqiwfKZXtp4jJyZw9jW8ewmPrzMQZVd2Qvu
Jb2si+HIwqfR3oihT+UnHdk7z4piaHDf5YxDo3s2PMIuL1xRTSmwaefLyua9bpojtviTLTvI6Ow+
vm3vHs4DosQ8xA0BGv3zrpV96dd8Bpy84BD5XKD6SE+0cyMjyqQd60+q//e6X9BAUEohEQeagHO5
UpYCTgpZmiLlQb/56EwVRC3AjJFbJ4DZVKTdEy+7gNwwaeA7kkUWTxA5tgt7A9f++5ePmj3wuP0C
RfKfl88MMp8CbBGxK/NtgyVKLxNMXX08kdtcq/jtaP9Ec938a8r9K1jqu2qXvsjy8ezb//2gJP55
i0399++8RVP957vL4nuvBvVr/PC3dj+VTdMdzn/Jns2//y4c/Z+zswlff3zzV1LY/w3IOssCu/s5
TPX4X/zP/9egMBe4Hvaf/zooDO890PXPb6rP/kwY++cP/pMShkBdZErj3dLgvwQWK4zWf6eEYS3H
7LcZYlBD2XH8T0qYT/8X+n2MONfDhPJ8u+D+kxKGNyhiz8KrIdBXIesVAOR/JyXsL2rJKg6FVSND
1/6md/lzMI2UGp7DIZU0Xl3EVTFuCsJuWGZepdzQnhXRMtLnvGoOuYR1EUFddTY9TA7Cd0rtP2V9
DjNXGK2fVpt/UTtvZ+ZzSBTxycF9+vPM8lU3fWA7kXJFKkbtrX3EnKtcipsKXudIm6lBQNVsIlUI
WCPyZKKkjjLIOyLfXf14cWCbRkZUNfI7ldZHP2U/pzV9hmxVRi5vo6HL8k3JUJ5lA7q9IPIGZ7O6
4V6K6WI03I38QM1RR+jNkId3GZWX2AdPNPd//DZq/plhv0e1uexNY/X7boeQQLzyA4EOoUVdxPlG
4HgrrbOF9nBJqR8DKcQeEpsTWdb54GELiwoBMz8sARwKzVXviS46OE/0Eqe6vy+KVicFypax8+PZ
mem1WZtNm7v5xu3oAaU2wg3C8mvB5JccbrRomR199GC6hIw1/AED6LCTYwvBKfJKpOs0p5qI4tqf
lq1Z56geF3p8+9K7M9rldkZcSVDfVn1JdzlLFQpnVV+46/c6Lcu9q7xpA8FICftK+0UMDkDlarmE
bwZFllidne4AEcu03GQredLAzqN6neXWqWUdHSQtSDzPY71pSgbyZfKnZJLImBjkFNHSb5MCHfyV
zvr9guYeqIYTpYOvkkEQWK2CHK5H8BwxtHzVYU2L55UonnSk3GUdyyDjU98r9yEtBjjVwC3lpF4h
uF0ga5qKuAwAJuSi+wpWcyexp0XuUgdXBrX8Rcn4PuwKcZimNk8Kb1LPhsNFWiAZYV/Zb11vUCgj
R+S/pMtDVsz9aSbo8JByNJFno4BR1ZDWTt58rXlZxI6PHBtSqHunc7ZIh1JxoGrIjXyGhJOx8iJT
NVcB4KDEL9Dzp4UTB3UfRAAjEx8u53C6kbp8zOExi0hDYLTtomwwh9xaqoH37H0lQSwt40OfdXuw
GH1USxhRvdwcpIbQr6/6jfHcBj5R8RTOa6xsEzLJ/EAKjkSKjut49dhOhSSRBYs8hdnWD91x6Noh
SmeIUWDipThEP26H9Xqd4A0MHIzUagrmA+taHIL7W3d1r5ZxAX+4y8uUJL03lXE3k4jD875od2/U
9Ch1+wLx5ckE+ZOdvvlqfoaqo5Ei8LoOeXlRD/lFvTAvDt3s3pvTq0L53rYH2RtNs5ngDQusVKKI
lGKAI+XdNDjRIBbYdeoSiREA5VteYGEw1UaGqzr2VflLuzNQC00DiDqmm1SsFZL1yhADOH0gtLyQ
IiMgl5chmlZ+mwKgge12hO+oKCDmX3SspqXdcCQBkI4lmWhlLD3kY8EF7oL5Ku9FS9bIYuR17n4l
JZmSxS0eynaFqqSsbuqgKeDibZ6nhcbzNM/ximwarLkGiA/myIAgppRUEMQtpUT/eQnsCc204T+Z
izQlATW6g593xZGr9ODyzLlUkKoG2czhtqSHQo+4Ce6IhDnTbH+gb8tzJ3JEAcW1Ul/amckkX0d/
z9prd43S3oeLoeDeCVLcJhob3Diu2LZW4xPNSJmYgReRRo4iVqwt77JrF7Zmt0GqTKr3gINROYMY
iacOflOzX50ymjN9z4GvndIx11GOGJVNBWjKp8TZmQy5bV5QPmG6/poC82NOESYxuPA5Ad2GJj/3
RCSjtk8K5jXxTBdYBBX1E4cPW0TIZYeBAuoQ8PqWzUr2dbWU2+oKTQDUaar3j67XaGgJ9eUyTsuh
7swxnAP/2g6XmtQdTraYD3V47c8KRroBltJ+auLCqQ8zG7tNiGymjQpZYkwr71UGQSImwbJHo3jl
ALa4WDKZQj5AvVs6ugq+/4ZHYe08rshSiowkfkRhId0Sze68sF2vRtd5hFmURzqAurzQOQgM6cYF
RFinAjqOQDGweVWT1AWWCRPU26Gofo3NZeiPUDv1Yrpb1Ja4cIyydhd02BBInU47dy37OIXxIpJr
SmJnuNajfsaF3zZL82yjPtiCglmWK/JhvHCK8IrPK2mDGpvGvPDG+eYITMyh5dC4Aq1p8vkVJwNk
NqxhtTTOsRvv+qDhiZxdQFYAQuEfiSun/WZgE8NRizAqw9eBKxvlghyA5ufERyimmiAKHPelGcJp
23zLxVtIjLvrM4XcoMEFY5Pfg7t9UssaUwRexM6EyDQ2sGOj1MvckBHI16s3wBIqbDLkRDMsK6be
p5O682kPTxhzVIKWPYuJnF+Xwrnpi1FtsimhYY32SOpvVNQ86tdxiEdhXjIu8hjhWrB3IpqhQCBp
z1pMM5F5oFZvdEFjUWKTq4SsIAVgbTSFC3ouQDaUdZjqxfDDJfwBg7aMstHvEgoTy5JP/ckMSC5Z
MyzeKsivw/GqDFS3dTPnOyJR9yOrYcnSWDpy7sR+I34YF5PFq40PySJW9Mxzo3CgJsk4TKOua7c9
GLhFqiMbUeXWI0z3BH+WLCWFqqa+CZxXdGaPaq1v0QUhrgNuz6ENkkEijrVJ4cOGj//Q8vQ5CNXJ
H/kX4zoa+XitxP9hTwrmL1fuZvsQa7V89cUe0vccQoYKvzTmSYWFI0F0xK+0Qd8t1I0pfeQjNBJO
9/WWVusXF0MTe1VO4eeB2WheE7KAjBvb6uSe0m4vxmUfrH5+cIf20m0A8hEHTn0zYIq4UJRMtThJ
ddeCTARZD7hwWS+Dvn3OxuAEW3uU9chkJCv0EW7XXhe1cyk57KyI44hseqSQ5L5QGAYlQTNGEVUy
tEhzHcZjwYEverO+GmExNrxMo4EFu1FmRbIGiJOZbOpcDl9c2JSb0QlJlvDWOcrFYfG0IFkkJSTY
NGJ9IqPdiOC9BT57Y2r3qaJlQhvkroxVGC1sfVkDSISmST0YgVi8osjg33HTjRtWOXz30eJ7Cktm
40bcNK9IjcEtyQYdZ5M3RMFEl10f6texNNWVExoI3OtoFUHxAutRXCAbsRvG8SKEWK9tluzk1wLe
XH/9Tpewi3g987josAX7dEOBHEdqdrrEKfsDM/2v0qVzspZFhviTHnSBgjm7cpZtm9U/WT8/ObO6
8rz2olF6SgjMtpEkfYD7ZRAL8XZTylJeNnDOg07Ie4RtCR+ea/eRGwKwwVkq8N7ZFR1QhswI76kC
ZeBQVwcX/eKBTfJ7OzQKMiodRIPP4c8l8lKEpoXfIL1h9qIA9qnEk80a5X33U49wuSzuXJ2canwm
db9xB1Iloeh1xKfpZtLF9066bGNGntTtAOkVO2RMC6yHQ3hogymMWpScGLp+RADyb9bJDRDEhs0z
928a5fYXphUHVy/L9YibO1T+EPsVQW4CS/2oyR2xyevirhYQP+X+nG71WL/2ZbNs54GYzVwfR9Ux
3J3+lobphVGNOdTETQiSK46ZNBcTqqq9rKrXaghOdLDhIh6B3SmoOqyGwYylhZaInjT1dTMM33KD
Yb4s4bN2DNKS4ZKPp6pDxMn6JDh95ipLkL0FdVEQ7ohZvyBZqHjgepM2VX5VVBFWUKDTMRwEz9rr
riYp76plGGJRFK+eGPzIQIcd4+aX+9C16a8CGQJl16EOYBBGLHLT9fqHHCsT98zZD7XnJp2DNCSN
TA+E5ox75gw/1FJ7mwIZFrFs3FfSE4jnlsVFNJAPr2697Ke+hAVkYPV2htEVy8mY7+sQ4jwCaZrv
D1fSdcmxEkUauT5pD3PpjIgJqaOeU7MD4eRF2ZSbKGyuqeQZMu9qoF/ZOmKpvKAMSZByzJ7SXhaR
5zcKu48jttzSaxWJJtLftNxuHax7Bo37nYcw8u6CwhebocSSh8QkRJbZ0gbpuuFGM36zDKqBHzJD
Tifl7kWhEDRbZT2K01VuMnZLgsnZel3R73szvggBNS6yYxafAm9ph5elIhloAe4kq4u8lxKpVrtx
OBUV0nkD72tVrOsOf7iGt7/MY7qu0CoXbg7CEax9Pcoq0Z2PO1247NKp2JU0cIbSyhkOYvIuBuE+
OfU0x4FY2mOvc5QlU3NZGDzYoVm/C0y6IjWQcwEtiFoHcFM5J22VdUjOmObrHF6yVDdIjuETtGkt
P+i1uE3tqoSc7BeUjyIy2CThE5FRIxBHJoFEIp9Tb2aJCGq4zL19UFYynhxCIofD/QSUkm8FGPip
EYBe2bQhSwXxRTmQnUvcnwHSVBOTM2jhEVkXv43Pxg8QC90hJETlKdBLUVwuNfboNhHT/ChNQgNT
bKggx6IVe+2xO6dAAG47uWvclm579falH6etRtLOSU+ISHVA4vXDdLlMh6w0LUwySOJo+RD3bu2e
fAF8OPKqYodI1nA/j2AIeZjmWwwAyZYrOS/m1DXa3zeiAlqMOm6s2+3Q0PTgzEhrrQksgCGtmsgZ
5QI3hnk0g5hOk0BrtqwpakIAc0cgJ+mx53KO4HRuNyMCYrdz3mEMITB2BaO6dFjy5OpeVkHFkBpB
7mQ6pddNwNPr1n7BUvNcBc24W5g6uilTuOGtPrG+dpDS0r5o3rQXfPICBNL4bbnXbfU1kJ2GU8eX
u8wNX/zGm+oILVJ//NdH4WlUVgGBbuu3jyGnBYR3/leUwCkiA0uvufjXR9XXiRr65vivb0uMsQuE
gmxY3UC1pSZ5tRRXbtvpbTejiBJtUKLjyzgscM6ELwY0bQk5+7Ycpsnb8RqZxLKiFwDVPZ7ovh8O
Xmce3n6Za7EPGjrs87AJjnXgo8VYMiKOlHY/GrosuN9NGyOUVBPQyEyfYOq4KyUXCJ8Z2k24LGYT
yLLbakGXDbpU/qARtYTmfz5SjYjHrDAjtjd/fJpNU+20u2WaQz2RZ18gGqkv1iDf8KqDQ4Q1eGxB
0H7V7rIBUT8dFiDlCXTd4QGJv9iKwuLUtrw+6SwU1w7OGNHYCzqmcidkme7zfEYMQ97D1+1/gyan
lEiZGkDgG4OJJ5DR8PYbnUCe6Vzr09uPPAC3l1iNT2kGZym4qXVflm54z9EbtBAeFzoYrrJwuk6X
8qXMm/DGrbLngvabhng5ZLDiVYnUuxhX5CWT7ijTwjv6REScDU+FEe3RzZfmHgYyuCX8zLt0mCa7
tkRbjuBoMoAPyMLyVap+hbE0+9mUYG4UIpoO2FeAH/jZ8Ihg13LHlaandPYopHRiX4RlhbD18qk2
AVJSm8sGOQb3FZjspEU9vhkwtrFu4x5Es0UMIIz8qrzS3ZfhBGlEQJGyQnp9KeSa73yd3dG+mG+R
43yAiii4bZ6KBpkaasG+KvPT5JTgUJFtjlhL94D4SnbKUPVl1EcQjmmgOnDVcyiHCmLo4NvoDG4y
LrreIMliRegT9VHCiPwHVWlzmgJSnpDyA7u9Z9rrDKDfBrQBvVvZY6XWMQH4U4F2R3UpoPZNlilm
oOu/i6HPkgAA6GXpZ+Mlm7o60WHdXfk52gPve6qmclcj13/v5I2XuKM3nnJRowIPA6RVIKAfGN0a
u3MgLwfY5377wk0lEDjOuv1E5Z4ByvoiGvdFjU57O2PJjIuQvxokccnIqUKgZ28fqf2o//PxDVhj
DwQJQWp8yL3S27QgDWETRShiLfmxTp1rhKgVV0336KYTvyx8DIcmgBTCUXUiOBjvIvS62DPZLzYD
Iqg1Uk5FOOwZCB0ZMZPOx399xDY1H8tynI+D/aRG/7DOWI9U2LZttIa2WPnPR2h/WsTe4IcScFqq
12uDp/808jGGiiu89/yyemT9AwLqhieUS30kOiyZuZnz2F9CZL0WoXnSHNjrSp0vOevTQ4OaBw5A
jmq6o+wa0BXeALBm5oDKWF1V2ZxtkLWP2MBV0ShtPcRMjvPXPjQS73BQ1T6UYkaEHSKtsCc816YD
TQufD6pO/JqiKIqIVgM020F3owwwGaf1+RcuNtjxis1IlmYPmad8prZtXHkrLt++ZWjYfEiPHlc0
Nrdybq7ffjxSUhxEfh+Cw7wC9e7uSIv45qnCwo3IN+FxZHAt/qaUE7LUKuBR0iD9jaCpC6vqBjKc
KkKIFANwiThh5NXeh0v2xcVWS8Ab3GZIS9vpNkv3RrcxGvDmQGca3EBkW8XcH5CwuBKEnkkYYahu
L2ta1CdpWsRhvv1swbw1JCwusQLbWLS622aLnf6enfVjIcU/H4ldAEL7JYPG0l8Ga8pE2yb9dLxv
avY9cOT0Y6pbRDUvJo8sslCUtPo1tPlj6qvshfE2AL6YmQePIE55wWZSLSz7Ctn01yFFKIZKxXJT
svwH2Nb86+oh5GxOlR3Hcoh0R7NENT65GBVw+oEt0ajy/rrvxFXQhbjsDrikIMjXYI1zV1H5xHM2
I2JMtZsKaoqGQFuSZ6r5UfffF57mv7w0+6aW1Hli2ss2gQPYtx0M+GBaZIcuLR6KolOnrjukaC1O
WTs6W0omHROehXe0TLET5ch+rFakaczB91VkYo+6yd8tAGWUnw7x2vVQHNPp1GXUchDEQR2Wr18b
+hNKeRb5gCrwYL3npRwXEHdAyhr0zeUvSmj62Ic5yg6Zq4dgbdlWdMEKhac/I0p/QLKl4M7XAnmP
XT7/a7MAAO+A+fTleEXnoduKCkuZk4KZRI46dFbz8oUIckOW4dvQDd1DXtenORjT3cAHJIFDuoJq
t/cvZzYVu3EyT12zdgjqgppsxgAkVaruMNyr6xJZIW/fORBrFSo30Dt4QNuRa7WRgZfMaxucmtRl
n7C9f4WaQOkANZl93x0IEiRjWDr4NzFqjuwuBBeiiS38Gtpi8sKqoI+HUmA0eySMmgpyKeKid0C0
SNjLmFsYjCIPf/LweoiPuZq/3PJWvYWTgAYD71mETdwqWH47G8bqWZeqWZDAWMQTYOmQ9hMMQ9lP
TyAki1yDX7qzfco8oy8yo8+TZtrytWnga86zWI/rD7Tvd8bs+dKhzfdz9M0IR/zkRP9m9nCieIuQ
x5Hg5EBAcXairoApyITaJAp40Tog2bhmT7z1AKei7UIEILoeS6p5bfWwts21maCjw+so6tI9Lgqg
dZkjx93+Ppfq9ZO7eK69sXfxLdsKFCZD8Xl2clhSNBUayBKGF/AXv4rR+T85OTgQobYMYx7cwI9g
UD2UGPNGQc6BTlH8cHrnhM3MOrSGJxm2VwFek6DDLgY0+tKmAXJtHQKrcelc0gUs4cenzc4lOG+n
HXIOJb6A68y+9fn3hw8hdoce18ZMhq6K5wYNhY1xdvKnBVk4EZv6H43Wz3jYB+2w4xTo4zSixUmd
/N4M/4e9M8luXNnW81zcx10I1Gi4Q4K1KFF10cFSSkrUNRAoxuOZeGL+wHN8X6Z0XspvueOGO8wk
KYkgEIjY8e+/sK4MlZbPoGCdmf/obYkZMWzW82FLo19Fodw7RngLLXfv19u2SF8qm1m1zdSXGhLL
0vLF9s/f6DOzef5CEMsxY6FTxlJGv/vXLwQGB9doYJCkDRaHtflRNsZh0OQ3tK5/HIyGbsEcgh+C
z8EnrhWipiTumpTB6LTctmlfsrY7wQIc9D3JMkpH9dVH8sUOf1NREBjYJTaZ9RwK6yEy8eqsbmUR
oWkbvxmJ8xX7rfE6nwD4b9CqdN3+EusDADbNHpCDZ2f9nZr4b2FmVAu90POFzwa7G5MNovxXx0i/
OSVflH3nU2/asLz5eELEPtG5hG/kSA2LwYtNHHAnNWDOYq/NtS6q7FBGNw0BPjgCN8tQ6gDBMVsk
W7K5HLB6RtD1swqSjdLiOFW1ETxLP3isrUBdBdr4UPbDHMtxk+KryJTo/GwxnVrgAI4/aO0vO30Q
HhEv0XK6IS7HWgBrUWwV0xOWY9iwQzVdsJW5U/rodtTxB/bnZIgw3g05ro5/HoEz/+HzFbCZo2B5
MRU44jx0fplQ62BS9cD1iZ9I+vfcnZZxhkdoNT7Uutyxozq0dbeOdJu+Hk2SyiQBYeoPpfJuas3N
N8fyD9MSpHTNRNpr8jDntv16O9hSGRQsggdvNmjDQBH4nQ5Lo1YbPWRBFNmuNI6jq0fI0T0xsMyk
wTKcnde/OZCZMfVpWNozQdXFjgV90WduolkqRRwlde+pVRks1eixhz/utJPm+RWgvam1m4G+kel6
cEw7zx/zu4mdnN23r+oMx4861zsfxlUxkUvUq4b3zQF+JmoyeuGzwPkS7HEQJH0avWOdjzIXQe/p
E4SCwu2yZSWoXFJgGa8L36YcJyu9cR5HO3qMguhVFT789Llj4ocTWVg4iERyWE0W0/U3x/YPV3Hm
2iB2ZJo26QP8fhVr0SZiSjNy5Eh4AFx669WB7hjjmxyx/NgL8SyThKayhT1wmTin1BxAbIzqVTTf
rnTi65V04HbMJFMUrZix/n4wQYZ/jTIjcza+qYrpAuM5VU5Hqdz75EoJxw+9WqYQxZzmWrWDDx+b
3R09vaswkDurUd9FY+PEo0i4EZDruSl8kOKp0R4TCrhvTt3XBY7VwIJWxjbC4Xjnm/WXmzHNu6DS
wl56lh1Oy6kjxsnVViWe81kZXoAArwvc5YDXXjIhH//84dq82Pw+6PlwjEbwJoDiBOvp9w9PJp9V
wkDzMLkIfJy+TFa6FmXL+GSFIvVIZ3go3Oau7picg2x2H9UxRTXji6qlBA47pVnEYN2hAoYeCiDE
YvqRuAEQ+J1eJ9HCyhl4fz7mr/epQS1o2wb1wGzd9umQi9FxWnI3gEHsZua4uycjMT6MsQXB19td
0RW0gUgs+/OnfnHoUOePYoeu6iZYp/65tssyLe2ARKRXI+05xNKIV1K104Wfa2KhAhEvrbt8suO9
HzT5Uuv63VD7L/k8zP98JP9QDiPOUuGuovOlW6DOw/+XAVMEdA67SpF49TbDskwzJA7ZuKz7GYbu
YQ9VSgkpRBxGh4qJ0AsSzZZ2mcu11OsXIRsI5jQglwNpUHWHE11W66eqkCu9HdpvDvYL4X0+bbO1
qECGbVPxfJoY9LFTazzBpafFMXFDVOkrEevA1PIpoR0H58R9BLGCNkWMjrDouualBSZRYXduF7t8
Dlrwh+q10vunP5/HL/pODm2+5VyX2E4aaJ+lXyV7UypHp/OwkcQHLesuLVHSpqof+7LaRCETf968
jmq/m10tIDV9U478QxwlB6C78AC5BzXWnt8vZEaEYBgDjni1g3t51pGyZyq3TSpAwuvotY2aj9SW
j1YcXVSTeJyS9HquF7voFKt9DLOou1NSuRtK7dDV03fzksanf5oa0F6qumpayHvtLxRcoGbp9jFS
Z3bGS8uI4eJa11Fa3RWQXNKmubQ5Xb7dXYPikmTEvZB+K8I9l2RfjgIyhwVVkmXZ/TQ7DkY5jWVl
dF4e1Nc5zhKLrjE8M6DRneLX2vdlscztXQ5hiuSr/tUdyJ8w25Pp0FhKU0ILZzO3ymadtADtstA+
hBVJQU37NtT6Aobgay6gXEKeuZsPX8IJaLveQzC4cuhRFmruQeNuMnEbaeo3ev1/upVJ7nF0Bp+u
4xn7aUmH8ehYqJQk7QCXyVJmm3Cg3LTENVRMIgzj1/mgR5iWFNMbcg+ImhJvcdS+z84MPrk0dcWq
Sl7FwZ6uZWx9t6WdN/qfT78LSxIXDO7fLxaJWR/WpiI4wHMZYVoj/ibijpTC69ljJBrb74qcr2s3
ck9YtsyyOGR+KSQCNU3H2gcsa+d7wvHlpaGO2JyUCNJecJr/OcveBkLW6hZjW226O08K/yXq9f8Z
r/r/hqD9/yb32sKM+ZcpdOZ3/xbSvClouefvn4jXf/3W38RrormRtGIhAkjD5Zvv5r+J1/a/XCJ3
VRf6NaIW/vk38dp0/gVYMkeym6pK3T0v6E3xVzyz9S9XRYpi49AHCj5zsv83wfz01yj9Uzzz122P
xUKkU+Lr83BG1fn7fGs7ZijjBKu5IVA6jLzEtQyCUxrMGbDWC3Yk5GL2D5Nu3k7A7gQIPhVKR45L
cSTh5pvV58uNNR+LhS0g0diaxmbs92NBZ+FqQEUVmJb/XufFbeV0+0h3Lspa3anGePPLlfr7XPzK
d/6ydzh/HKXw7D2IpOLzV9cS8Ex0sl5c5lCq7ZuYGNJRZV5p7G9EU/Oq9duUMX+UbRp4M2NewyX9
/ZuxDyDrz+SjhmD6CUOyhI+XvKhIKNVqhGVC2Ng40uf98xf8gqrMn8pSDrAC4/+vLOFfiqKwnjCH
MuGFxYN+0uL21ZfNHe2o7/zvvkgZVT5Id+AzU38iqHY/XTilDg0ahcgLkzCB4GPWsABzQJJl3G60
HAKAIBqL5C3HXQEu7JM8e9KCgrgSuExLbHyMlWHDtezgGGt1tu6EUZFwSE+IAKIWiZQTbeqDLlpI
4K4Y2PG6p0CVkCObq5bNKyF/BeZOUfFaZ/qzlSU7ePhIcCAxazg+JXl3cnSMGYqy1IjCER8+ajVa
0+9RpywFVtWe4yKmD3UhFolh7k3RfePRgU3W1xGAfMyitLHhPH8xUKo6xXY7V6+J5QmbTSSaowI5
Qu3Kx7ro9lUcA5DMJKBUy0n164lggTWM3dBP0jtHj2BQsXDGayxOXPz9EPCqdkYjooK1B2uhL8Jp
MSpUvWwT6I/Y6brK8eWzQaEHDcqXmvaRpwf5K5gDZOgCPnjZ2wvHXAzxhVKX04oxFKwLmYz0KmDB
u3q+sSUUkLLMWV5I+FIiBZq4TXRyMqdLQZOWivZeu70OFER8UprD3IcYDgurvpugY0AVzEhRKryk
odCQpEZlui0XMoqfx7p6HqjaJPzOdWLIVdsm/TqyoVrF9KVIRcJ4lAVeDZGXzQkoBuE/phNFmzSB
JaOYOQE3mXKdanW5xNk5IB0ijVZWhJ+b1W2KfEJHSkgUftpEiZGyAVEnDbwBQvw6yu1qmWrAf33v
3gegUp7Vq1dRBnHTqUYIu2ShZzIYVqXwe0xosuqoRPCJW1gUiqjytanP16NcZE1GltlEBq5BAnR0
Feu+vRmH7J6xtpk9Ppc95P6FVOTPpNRWSaveRCqCOTODTVfYyYcjcCfJSMypUug4iflSWejUK/xl
iNWJ6URDuDGnhk5Cg21OHBveRMNjObhFsxQRJvZ/ni6+KFG5jWdwlGgnZ/7v532JOUwhYGeD7Si6
jCSHRN251RPQLHgYiXCV8dMoi9fErJ/D2tgVfScWvV0Fi77SN1OGAASCIItF0E7XRZqu6DEephkG
HzstWZb+wICrtW8O+h/WDMRM+LvrLIezL8bvM2vQyVSbSK3xxAi5ysLlfZGrr4HRbxNxo7TWN9Xp
1w0SJp9M4Bgy8oG2+hlw0nN49q2q5x5hWNAuh/qHRn6LYHGaMg2muv5cFuWuMqtji5f30H2zRP7D
eo3JKJsjlU6KcNTPSPlEWBMkgCoH+vdXEUrtJWqcZztV7wS0LWQ5xrPs3wo1uE1q7XaashffMHbz
gdAwvP3zgPm6WbNmf8O5THGpb8C4fj/5DZGLUs+C3LPiW72A/gyr9AaAfz2HgpLVlC7Qm1XLBiQd
CigTwJC9aVP20SfxJZLvhS1XqsyfzL56i+rom1OFuO3LnAscYmEJCHAJQfGs7f1l/cvjNpZpRfRU
X8DuM33s98zgtTD8wQPXvFEaB4TAIheAraOyniZAsbyVCaYA9rsdD8sizpd1apFSJ8Zb0922mb03
iuAi9bV3XfdsckMT+AcLp1dvVQWhfW6569LJXo20orFgGduRANsk+tmKH0XNzOvX4sa2sg8SjTZx
XCg7P2YRVAoI3aaEzhHhWjgMqraKrmvNqLZQKGAeVJ6rBsdC0Z8DtTkkW8LJ7wJp7+nOXqjS2dTE
8y3bAqM9HRY/D0TXxwbhYVNs4nOJ5a1r5fu4Jb1NaZRsYyf3cqBXqxTOUs4PBlKqZbYM/OQQa5pP
7mXh5RjcbBzJVn+qN37Zr80oxeU6b+TGx1ps7ED/Y3UKlqbPdJ85R0MvUT9oCglvWcxp8y9h0e8D
vwpIKrSSdUdLx2uizEInpTbLVDavTkjWlZYruwm8rKjJJEzii958g1Lz0rN6LAnJhnzSynu1GF0M
KyoW88kVXtEDLQ8y3mKWnK+0OHtScdkCz5lKDxJhi8GJNunVnAtGFskUlitwIBplhQ1pdLgPYtJj
S6Trm87HSChq5LAYUq0A31A+RrpCdDEcsXSOWWTi20UzgnC9ut7A+xcLrdcZ31a3ElHnNTPrS7Gz
zjuvTrmqnXxEY7Sk0SvM3oQON2btpGQ2NT0RdWQ1VraPqcMwbiN0ABD5bWNh2lGFsYJGgIcBa93l
zuib4SZWgh91NuHyE4MvZtFJa9py0TYqyaTqAnoAeqvaokGaPUukOfsJ1cRUddLLS8NBSNlcNapI
AADnjjkLYVjg6kEz1pmLT7RzwRKkU1uefyhN+pvG5RzSy4VMLu0L+EaIInryujRI7Cy31UvbO5d1
gadnX/qvRdSLtTWZT74IEDPhUNuaiTiZWD5KOxlQduSYf2ZwwvpqDHe+1q+VUXvLIzilaRARNmcT
fKAxsvJsQh7Ze2NtEG3nto5na4+RsN59lxasDt2ztH0sXXpzrcOrd/wTFHlIsDXUKFOxG5i/DaiF
yCBd0WSDbgxYFgnjaEzOdWbkwbIN+lcrKj66/nlKg9u+dTa2y7pbqK29IjhllUGaXdu9+0MPjW0E
N7MekkUCzUuXP0K1Yi3WZbVgCaPVskoHhdu5K5ZuAbXD6rL7Nteewly5QPxTrt0wuhEaQThBOezi
pHl1i/I2qzV9ZYaJ7tGMQLJF7MQiSIdobRbWmx5Wx2wUqELSkb6EptwTb+xNMsRhGKF8YT5P+Ir9
9eUI13uAhQCfRl03sauuMPyzNshfIz/5SYhwtDBFQr/F1C9p6VeYkeE8W0fOkzs2t2nqE+tTjIeJ
BdnPlJe6Gm7aYnwZJ6wKVPPJystDHRmHJjfhJirvQ66g2ImHhe3XKPYamS2dJPno3GjOrCy9Mcmo
1vQ30m7qRTFkAwYq+WWMqjWt6wS5kvMTv0R1MUD39gpNYELpPAdkB4axyk3JZgKjOuzyOmmScKhf
p/59o9DqSibnOQ3y3ST1+0mHb5Ra1hwHGL+TcHw5qu0dOKXhKWrFLWOTIJrI65amEyWM4oWEZ8om
8PE/FNChbTBWB0633sZk2kkkOVViLoDBtkmVkjAZXUcuXAiMU1b59BF1MCAl9kAoBG+1bFrD+lw1
sn0IigqWm0Js/OPUxtHGZN5eZcMsKyyv9IxQQTVkQjBjToRotpkc0bhB/crkdU+ONDzFtIsei4gk
YqO/RyB/CQPsnuTGeKmqEESlPzT7Znhu+gYKnK3eE44Tst8htFHGGOv1ldUsYBSbC2GU5ICmxgc2
zcvYz4IV1qd0XntlF6iMk7o+NVOzsUp7kw/PzgiBidDCq8iPbuxw3JlhRMJ59QYSflUMqP1c50oU
0U9TQpWWbX8ngpmXwQBGK3D7kkFiLfP0oacdGTexBl0aJaqD+Wh179RujfSC8jth3PT1rQi486gT
qZxu4JFed+XwYBpLSsaXGVpI5s5HGcKlsvwBxn+TMJXjWelUM/dOMb3ShYyQJ9ptbA23XZLib97E
94VgGIM7mrHLgqjKZwDivShmPSOab6M3mVUlKLkc4nWbpeD/KIAKkjxDR/8YNWks6j6918buYJyS
HgZi1V1qTrbt4+ZBmZyVqxt3RF9m66hu4H/5i0DA56lqhrMx6O9Fbh6a+lWrEYaoIvNw4YHZql00
bXIN0QonOgW+axHIZZwXDMjev6rcgqOIbZXJ+TYAwQhsrHrY6RttUB0UbbgxzADKXnIa9cFcKWpI
tHDqXzmDeuX4CLN6WRKJFzKjNyFS1ZC6GQPVZFdGYmX5VbktGuUqLG3qQNXdNeXUrFMZES2sxwdG
rk4fRrf3z6o6eaVEVlQSP4VVc4pgPTNgqUTstM38zlcJpnX1a02TydJFiwTvGTuS7scwVFT/irkT
U2AvI4vrapJnujIINb+wHP8+9o1kXZTr2J53ilG6asag3HZKcqgxZ9lgq70IjWLc4rgqF5pR3ygK
Alkj7jsU0ELbDCapqQ5TIEIz6GWOjLZG279nzWwbUqrZwjLxELGz0uHuW4hE9qtOe2iAs7eBgtAg
ggXo6Rre1/1MviqYWjfJaFNTNP7SQBzqqxYlTdg+NY1ur3OKn0Jpdy4BDlbcBFuqvW1NaPfBD/sr
gaB82U3tk5JM6YUzS3izNbvVeaOYILDRipVdGtssknKt47KwHtruziolkpIOKIPmzQp1BJ74SqDT
7Q2xUMOjUVCqsN20fE/Ti5CKhHIuCuPrMtRNqEEcZxpN+zAer8zUWLZN3SxEK9A6CzWYKbHLFmRu
7lXdOuj6EjNvF4FETJAY0dYMpx81+gnoxO0q7zSyPye9RTDfXBR+Avyva9W60DNtkzTuvahkvBCR
EJ7rJ9bWTxQMZygstMH4mZnyfuymn0oOmNAOs5K8RBNcOmRxUrJPXZsuMQAhtrL3HyE9Yugy3Ap1
esOfs12YbAAXfZI9ishVPaS8J9eQa+F0j2pnwosOD/6ImRvjAuK21uerrCfPvpUlDkEk2StTcyOK
ki/exY/DVDR7I7mrVQdF2mAtggB3SxvhI1JtOvWlN+Sa6Vmt1a5NZ9z0BSOInlDRae1Kg6K6L1ux
aeu4X5URHoV+mp8sl3peD/gONl2MhWkmuLcNmtcWqsI9dJeLsriUbvfSjOFEAzx890cp0fXDvG3C
R06SQjqU8hqT0hQ1LcLK8EW3sxCIUtzGQU4wbJ0sLCoc2vhJvkz1ZubV72pgLK0q3udNl5IwCTba
HZuifaRpbwhRPkqzg/AKwcSPLtXZRb2lgAJcYIFcWk2CrDUIb5q805eRbLuNY71E0KOZVSYvC/vY
y3V5jfctVRDDDUVquVVHuJSlRPnx2try1p5APUozpGtumyVOPN1+qLpxybZyXIxzyKwYsCtIRhc2
E3T8OKiuxCCS/WTnpwChABkk4TXmR29KGLsbP5CeGmOerHeQtCL2OXHZv/V+hhsNlW1Wq3KjFpcB
+nrm4p92VWprKyE+vKrsausoE76dY3pHqlEClLUVrXalS8JqkdbRJVcbY8uSRfBtW9oHmaoXpYEd
I5vgReQqryW61DaedrHjvKPRvU66sVriTLLoFTgmKgsanCXi6c381LnvU1x98E2jzZRspanghcXE
bI0W6BbFMl6ehDTLd0pfamjjIUMsuTWnWC4tt7ZXTIiLoZscqKtIyhzV33W4f02YINTNle6jCikB
1ry8ddhcOC41SZgTQlkfdelTkJndOhPB9s/b7K849dkmTjPOAKv7uenosoDLEbKtF7OjDxCTzq1X
R9aYfA2nP3/U1+abRQcdHhTbZpLzAON/39ELV1HywOSzwAVDy7hnybiTDZTsUhsuRYodg6ovYJMT
uDFkH5Dk75syOkXR+rwJKrnhsT6JjhHrchM+D7byIoJk+eeD/GKEpOKPPoe2zYb7On7in1h8NQG1
fI0AuAF/DstNrUWoBBiiXlvsCRciMK5qbS7Xzfla807r4PKoB4spd9aJEm9DCvNvDukr1OBqtCst
AQRFd0b9dEhaIioVKV3pQffEd8LIL01ZUmuH8WuZCCQRqVeGxs5xq42ZPVtWee/6mMJ8cxRfAX+O
AiYfULwD0fPM9fsF8IgIKkZ3wUQ5lsZtPuiepYil7WtgnWJ4M1DsW+kJrAyd/zvKx2tEL15r4DLj
jJffAzBfOI1cGvpe0LNoDOAk+wma68lyy6rGyQjTHq6jCmM4YKIIjQ8rx0rtquXAdFCm5s35LPz/
duV4N5Yf//2/vb5nUQ4o0dbRW/t745F04pkI/p9bRe3/5//I/qFh+ffv/dspCnwTZ6d/G0L9u2Ep
/oU9i6nDnIUaBev83/1Ky/zXORYC/qgNV1BzmDf+7lda4l8YN89DgUabip+l8V/qV+JG9xnV0y3s
iWAI2IRVMcY/8QOCyOizIlcKb6z8C5Se+apyVQVVCkYdAuOQtRE1ydKYx7di6C9x2tVPXVhs87jZ
tpWB5gn2c3b8j4ewzfIjZIgJTwOQqdz1T0IO/nWIlcIhGYCtQggrW60Q8ab/WWkZzKG8ry5hwaae
YlTtEXqiTlAdFpw2gNIbgqs871svneVc1Aa49swSr1G/x4xOu1FqxF/hLAOLZ0EYbvoxFr+IxBB6
v8tZNibOCrJmFpOxNgpPR1/mz0IzDcVZMkvPwlmEFqJG62dZGiYvOyxt+qOcJWvoD8JDMsvYcE2Z
nnwu13Ve97vObvtrE9WbNcvfkKTIozFL4qJZHJfPMjkDvZw8C+eYSFiMM1jl0EvLVTpL7IpZbBfn
x2wW3zmo8CoXY4oOXd5ZmnMW7WRn0R7qPRTBrBr5LOnLZnEfYNhHOsv9FCd+9RsqDnZE9gV9OyfT
lU3vVsYxnuWC2iwcjAckhBZaQjDwhW/UBiTFZt+hNgQKwt181h/OQsRRb1amjB7zanRPWZy9hGgW
41m8WKFitFAzJrOskZ7ftOXPOBeiDS96Uh+PPllWN6Po5KEa3Dda4/3N+SWtBobLrQlPJyGAIK3y
LWm19Pr8E5gA+FsXwDjoVeKOR+cKiqBzlVZRdqDQPJiIq0GyOnc3mrXm0TLrdj26zsJB4BnOUk9r
Fn2qqD+TWQaqogc1JMJQoDR8cZKNOktGw1k8qktkpC16Uj+y2i33Y/3gOPlGl1Dcmm4ruNxYN+T6
qZh67TSEnUEWIuPx/PT8RtQVLL5htm9sozjpYVhuNIkwKzq6/VhfO2PeX9eKVK4ciO8CMvNfL7GC
NJeGKNaBGWRHaTgPozuMFwB5yaYIx/qK1adehXnf3dgFaY0AmI1X0eHx9EFLFrX1Fjvpqa0bZ5/D
zmUEEu6claO97WTnH6hl6m2Z0MZMG8G+elyN8NouVEs7BtZEZ40NHE5ANK3rrC83xjShQC8U3AjE
QhqWfisAs5egaR/N2CZHZE+YQfuDuxNV2u2boFgG6rU1TgLJoK2xjZz/e3442+r88qIiqOwaOd0Z
xCdcFJWqXwRlEXkidwm/bZv06Gox/C0tVpdujtFVa079vT9WKyuPwhtjfpgseZN1kbwoRy24aXDg
OWnDy8Gp2PuSn22kIGmTG62hfOI0gt06C3EoL2CDsnfidkAd1Wf+OvH1t19eC2PW5Lq1lK2mSgR+
Ir+qMlX1bIarpyKQMaBF8WIk43rNISRL9ljBhaqzBY5dcM8afuBYB1ckNskt8c/BYqwTRdkY0U6K
uEavH0BwdNODrYngolUPuRnYqIdGB21XYiIsKWmRL7VMMkXMD0qWymOvSn9fIOjrGLFVmRgrrc3X
dQhjmaIr0w5ugADRLLqtmiX+cVTTRetm2b4unfTGqM1XRUTqS6JhF2dmZb52FHoITULXLMMfF0is
ipBcEnhaY81wr5PyhiUJ5NKgi0zPzIPuOcjLjyoIzBOOfDFZIT4OZfPrNMTYCmL4sTelqz8W+U89
M63LwWjusBrbhKP9MKQxLjfDwU5vImmalx16RPbszcYIZm+CJvJijFX3kaWRcSjaXx/Uwcq9rirx
GZKipMcItt/a001FXOmFy0R+ofpT2i3Oz4u8HTaOTdcTwNVfyaHun0SPkHMMpuEKRLa7pWG3B9Tt
n5wKw047zaa/fkxlZNOozv3L1E6SuyrMt+dfzxuwB7dNH/RYtAvMrPsHYdHYKAKMHRygxwfszbtl
aoYtcyZPDd8FvQ4KDFdVUz4MoXUQbJeOLIWbjFFykwfAWG422GtErfrN+bVkk1rqdFPM78e+paw7
WccwK3h6/qHK7a98Z+yP52dDn4t9OGDhen56/i08FK96o9lrExs5nS2pg/OKFxLVtE+LDJlXazUb
BTrndVwN9CBcseuKIlvDZ7T3UJRpuKky2MgOuWiPNqnpq9mbSUa7KlSnW7clLSa6q/viRWkjus1Z
QBpWWL7rjhyuhFkkcBule9C7KT5V4XyTDHa/0To/PmlaWa7QsFgrYL52X1awN6fkWAQx3nuz2Uo/
FOqV2nZPugMiVkbpVYXxxaHB0vBU+1jcCQN7dh1nQW/KcgprDd2akofy0AUme8HCLh6MaSh2qURV
OdEDfoiUpNoEYdCuwBjKB6dL1JXGZnVT1aJ8KGEbe2z6yQNYApTYJiilmU7VAWb9npZmDDck/jCM
4R4YWFu5Cr4aukuC/UJpVNjlnWsf2yIvFyOubWu9xJjXiLXU01SIEHHQMlNNiCFMWRUYik3yPrZw
RmKarXaa5SDnT1r6mDUR8BGmhGmINjOrs+C61ZVmpZfgDOfXfAOKwhTQQ9GbsdrXQWN7aVdixyJi
sfc7x/EGRFMv4UailjvUVf2A+eJbi0GyMfr9xvS1+jBmtqQfGgXNAcYw/y3m/56fnx9+eSodhMSN
8mPqjfRCxBPubbmvXEJL+IkhfwKnoDQOWfI+mH15LQ3fZlZOMu+8FuS9tnYH13xIgvhKwkt/GLPK
wSOIhBC1aYdjb42HsNVnlLQuno1q+mFw8d6qvtriXkHBYD6hb3FA3QVCh965LrFiua+d6k6OqnGZ
NXZ87yR9Q3Mj8pFG8SbYolzaU9uBzPK0s6TrxS1LbT4/xU1TwGaKOwApnkbjgE6fjfeyM9TkXiUJ
4iBsqS3Of5ml2GLjHL+e3zSNwj4N0Yz48pvsePO7ThzOf3XQ0uhCGsMDi0B0yAn92lY50vLZDCMI
sL+S0TFzpg1/otu4owndyTc2I+YSF5Iw94s80oNDF+k7tyVoPnbXo8yoXTI8Y1rECweyssZqIPW7
7+sraaZ/P2Rccq8rkKGf34i4m82FGhevuW7t+9IhWcG36T6rOFG1dnMVc6ddFTh8rC1cQ+kQ8ho+
XdVaQeuHPY7AOsLR7V3QNOKUFIEA5eJWqkddnM6vGa2uXxYY8NAqVBBm9voBd/hqZ1XORyZLHxlj
8COmybJqdFNupIPnYoyt0TGys2gbpz0ZD3lr7xFd2NBZpLN2+rYHlmJetZyHcuitn7m9D6nJFswy
An5YXYPq9541tg6IE9WNq2DC5OtGuMgqzOZSbCxO4P7KySny5KJ2lMtRj4gNyKfxIqFj41E6PhrY
aO/PD0qcBbsxnXBHwk8UpN+dpnTlY9K8Gl3UbSX+DANYW1Th5WNpeX40ADM3WYGdspFo/naEZL3v
5wfDnTNXoQuo6UUHqnxCi2bfj5m1LQm0utYyirRR4Vja7qQ2mfsIfhccNNjKnhnK6JmoAbGAx9Ms
jAmWk0Uj8TSCK50KgfJXNd1sbZnN3dhblKEa3t5yNpsrsVfYsHnoQHohVJkiCyi+omnbxsDyNGzj
Y6/lLpMpwHdm6m8qZedCoDKO4eCQ76FdjUMQ7dU8sI6Eo5ksQm68RHUoOQM2bR8lT8lxNqx9JHIU
/RrVEDp6J5DVdl6glFo4pwYZ+MowELtRiPQrtkjdgmAxsXJGl7WNQwNnpPawCEELrbhcuAki8Czt
VhnG1buKGCFyo+11PQ35sRhL6mKo4+fznXRufWGNT645RrfDCIKjiJhjMLPoFnPn6mSkKsR33lTO
P9FnsSdlk23OP0Eus3M1Rxien3WKKOHlZOE2riTB8YZ95ahKD5JKSJoejwE0Mboh4L/1ydbH9JiO
kQ4JsmxfpzI9IvDs7hGxVLuhtcO1Or8uZgJY/oqRAJVWmhAF0XfGPYX3gQQA94G7a2thQbLEZla9
8oPC39tMcCuzFtpj0DAm28Z6cxM+et5m3TqKbm9U8JhtAtP2xjXAxM8/Mv+hLurdpxqLzBX5EhAy
RmHT4JX1UXES26snvXka0/wSY9jgA5+mK6Xu/xd755Udt5Zl2668DiAHzIF7nwFEIByDnpT4gyFK
uvDeHADtqTZUB6pjb4KZI1OiVGLW+66PG+PSCREwx+y91lzJp8iWtKdMI4XroSgnWxVIXoxlfGod
4/ntV1v+6V660QsUxBJ8WjhdBgY9VpKcFapmuj+kazlVNvGlBA4ZE6JXY+UHjpgiCQzKym5urFw2
N5Ojx6cqM+5mJBKwptYfYLD/y+7FdHj7jbffjQa5F2gGjpF4abLYOCujal1FgKMW6Br875Da9XaG
3agbRnhSe5f1O/RGL4nm1K9SyNKITvhmXFlj6b/9L+e/P1PiXr9tsopDHwPYkKBGVgIhqoV5bC+d
m39ruWVecYnddXmmf2OZe3BykWMwrqFIxYlghCq3WUN4B3vjL0PcLSgLR2PbEuX+NPbFaVIn5VzZ
iAneXpb1y7fviSoPJNP2kTWLO0IZsH/8vb//mW4+RlCq93Iu2K7TVvWGbIww0famcnp7iawkOocm
LwuO2n1lmIeK9fW5AqAYLUkaTL2RnOlHOuHt2w+kdDSfPYBC4hC/V5r1Y9lrSoDRBtRti7AHcIo9
X8q5fpgjp9onZljHAV1EfTSuLftRCvB6EDaVmzppWGQ0U5CaCpPxP78PYiOFVgoxcV76oJ3TY5KN
3a2ugvp27rWuW3Yw6MU208HgLMju2HNW2msbI0tIWoBopiW3iiPNY+rqzS2D/Lh5+w07r3nOEuex
mKUI0ni6KWdgULKtzEeaD9cFrfbXdFQ0SNQVDfy4Mk5IlWzgovwAqShBd896Xu2SuMp3xag5gWoM
5B6uKDbNQV8sLa1CnequDl3NuXdV9iHMw+qtaBtknQq5UXRsH0pXLXYhq9htZQ/aAwve7KhwZTdv
PzWSfi/07qXXmvuyr6tPALXNQOa2w5hnl58UfaDHRmXj0lutfq3VAxDIZkpu466ZdoAlbRJQcGSV
ktttHrXsauyydtcPkxaQD0lXL9UGf2pj934QLUjMdGqfUD8Rj+72ptdERGsXs3kxkGL95fSgXG1M
3lQO6o3a9N05a532YFVJtk2GVN7YZk5+lF25lxx5zw4yaA8NTpCbs0aTjYwF6IpbL+fOO2Z0f8ni
bRGjsIxhXen0D8QxEycfRtmXeJmvEmpra3TJriXqm31q2j7IOlk+5yG6V3gf4y5WWyoC0r1e0rp4
AFSdn8IQN5I2jypiZO2q60btQZOJxTltjb9/f0inkwlvxetDVV4plHOczjJu7DbrHyAaUVQi4uUI
+rp/YPVW76QZkuVWa8lejmAIhN24W6VohmAYxfLs1Fq+SepkvJh6mD/XCYHLufqsw6llD4EgalbC
JZC2PQSlawahHtkv0agsZOyo3Q1IF2OfAzJcw7KUq456WjgNmVeyeHpVlfpUyHB5QnEhgqXv7SAT
xfAE8Pn89gtTagL4oPZDl7hLrjSL5iMetfI1azVvmuPi3Ono/7CRk5e25P0hT1KKnc1ieJU+fA4R
Gm96q9aDDmz2VbO+LJODznsuDhaI6TOs6WJmH11MV+oscxYzxcZJ+vrq7Q/evq8kpHCSUbaPRlR+
W8OUztEtJcWdrF7iozTtjSKc5UuemtscO/B3ZzLvYyHt51wi1xsrJ7u4Xan6g9N3O0qEGIhHNhaJ
opnbpdfCgGQq4SlFpL+200O6JMU3ZK79JpUnWm3lRSOMrifKdZPXqh8no02cx/AJ/XR08/YSpoAr
WTWdpYOgjWLWU6QuwmtpIR2c5XXKY8qCc46OGbVEsszyxjBceWNO0bhji7PKQBvlGMcOUAh3Sfyu
cSLUQJMDsKmVO2coxrMYOg0h/Zz4b19S0TK8sVxAtiaALkl/h4RXoYav61Fk3lJ30NAiwsIy0OB3
b79DqXajGGp947avCQ0rw1Ku317gbbJhN0zhsxctN22nVS9hswQGJPLHhNrkcShH4b9938grBlGr
2TU9YjOpWc62NbP6yrYnccjzfNmDDBOXvO9ivMsmBlyDhauVp8mrpY+HhXLpeWgigsyMMrwNzejr
umpZ6kceZPMFIlBpOi841VktuYA68z672Fblskai2OR2i+ox3a3kwiRtm0BNk7u2zmyYzk09nQB1
QrMup4wl9Q/f0IeyOCyaviPK2QzoYXwPpe1cue2ExtLGhr7EKydKn5ajU6bqMYKqaFzPqlkEegWF
cyxmNoNyPhuzfLSTRVDJ5FtvLz3HCqQOKCbJjRz07gK7GYTHJ32yZi/Tkr9bOf63vfRvtJdsZzXD
/6m99J9l9l//WSdl9K4x9fe//EeDyfwbBhgaOw6zNiZ/C9n4Pxxxxt8I/8DyBtaBHqpt/avDhCNO
M3Uc0xiNMLmYq8HmX444x6HByI9MfkFg6P8fOOLEL46C1cS0erSws4Ifd3kPP1rJJ1zJy0RVxJvJ
jsCC2m950tjhKOE9Gvb4JrHN71Zcn9imiG1nymLrlPNdq6LzCbvltSstHUqXgjHXybbcrLMX1aUg
JNSmWJ7EO6lCBVW7fDggPI42Rqx+Ab1zM0ZEPM1WeoGXSM0ceUuhie0IX/3sAKOOyvy44G54SCHl
rQWYqEVq5WjR1dwspk8haadTBdrNSXrHyc98U62BIor7EU4r5S7xgShBU39jY6f7trq04du+ucZ/
PlFqsyxmapcOqvKSTbFVvyAkh2WffAk1qQXYr/ud3lJUqAWN+J5GMHTo6YDxvCY6tUEWqIVHPoG8
cm35kLphy0nuP9u1ogdL3H7RFEHw1SjmTTpCw1xSCWPfEbA65bSCJFfI974Q5D1NC3NwqY6TF7at
L/XoOMg8hYNMLaKnmApQjp02gmvF053km5ytg4hccMHskzYjuroLd91Nx3C9RWUFt6lqFIpzQj03
kFl7pZsRxwEFkLP6fSbnINQTwjAclBAy6A9xGXZbNZ/A2876U20Yla8lOmJ7xeiOTi6DhM/gaeBx
di3UQK9PSth7taZs28nOtpBDMaq1Go7erIh8VK53jOe1ry5lhj5mmjcDEna/RstqYlhC68eiBszp
gpdN/5RpuZe2cju61cJSqUw3GTOw1wv+KYX9Lto7/UUieCVQLmHpS2tZlRar1BIFp0tak8munUIM
874zO2sRAuCGheK5cFLtqhWziZ4+7HbCYDFrWSsbtQMFlWUG+S2KQVBBxzxYmmR4xG72SVXYxYHc
LI+UWtAyTyMa6N65NYSyJZ6FPbVQJWx9qPXwTwMgxxQ0SVxA6Mo2hy4di/Nwa+UTrUsnS+JDutTt
VWk7qd/UCIMnrG1EBGh+iLrOj8r5Oc+SBK0J+d+jJSh9TviNQBhs1QWEPEmlgTvFpzguqm27DKyF
Ox2jWXJtqlK8pDU6KNBft1Sk5FZrB20TEiGwTSS6WMvueDsLKv+qrtwbPYm9Qrq916vOfM77xfaI
r1gXjSh4+yWqT2KpD1VhfM+m4WInGaGkmQNmWrk0U/NMLfphrKk9Q1MFn54ihStN7mX0HNNRrC9p
4bAD5cGJ9FXV1D1TQCbspGk4+c4YvGEw37CXdXEdUUU/qXpuHSt0pVFlfeuV5FiWbrbro0ge4Tg8
0o/WjiADxV3PFhzFXKn7I1bknZIME3nxqcX+OkIjSeHxCPrNNgKAu/3OyQbKKbl2dGa9uCmy1zLV
myvgPagszXRCrApVhNYWSifEVUrxyS7MNEBB/1jC6gGO2YJuRLI5tfVxWV9Soixkks47bVZ2GilH
m6ptwfQw3pHpYW5nET6WfMpwyq+ibBYEB463U2Ki3e5s3dPdxjnMoe6w7uxCumbDvLG6ptktWO3B
nlY3MQDU7aiH0ABc9TEZG2W3IhbN0FAPGvt+0j5aqmgT2E3XGQgoK5LmqhR9fqUhKQc1nfJ45Cg/
bT2/18qiOxZo+IEfbwcnGZ9FwoartZdrZKUEMSZPupgIpp2X0osnWrX4Owg9guZ8I0x30xryXtbS
8DuLDL+khdpqqsX3MK4vAuPlX/ibN3waShG5bgRr7ZRIAfVIcg7hAJRB90m7Sio1MAKTPoyHWCex
Igmp4KQNeywqFp5pY3j1ysKieN/lpwTpQIQ8YDeaiebjxnidUaF7eaSnWxkjM3ZjJduHCV5bNe7y
m0ZIrmQxeNZErsAQm+LYkaga4A44U1G2L0PtfGc31hxU/G03Qy3HwKbH7ZlDrZ/Z95+W0tLOdhaO
BxAIB6nEMFLbFM27ad9abnnJ9Fxn1Io249KZ94prpb7q1NalKCt2a1G2Mco+IRJEj29dhLvnJHZO
b//jiv6SmIl4CFuhbAhpLY7ETxRektY0UVPnpsm74aw2NrZhU7xmab6waaGGonbS2rV0Yb1JzT5n
VtuSpDSA/qa2OUOVR0/rzH5SAvhV1ejO6eR4BB1/1YtwbyTNsrEHO99GghyPKcRYYGJ4hcrt20pM
MGNmcc51gk5MAgJGfA4QF5HgZ0YbuDqWCn2Oq42g0Z8sTNBLnWwnVRnJWhaUEpAZj9NNXM3MARSr
N0rzqomu8ZHp4qSxxeQZgEBXzztbrxwwH/y92xovzbWeMlTIpbFfU63dydZo72pga7rdz1Rsx9k5
jSVGM6VgoKriweubmYrdyvlJzfh2LPl2ptB1osfqZYWiv2Q9SaZiAEdsGeVJri9vXxbxbMI3BcvT
zA7SenX5xwv+qYck1ZCrF8stzaMY8Xbn7DvHfShSy/BA5zLWVdqLPeYP1mLJW4Jubj7LVtdPRuEo
W2bnFNcCFjJRGfTlqy6gC/nQDXBKFKXR7tWUzKG8JDk0bScP/LzcGG2d3kEkLd1iQ7/B/jQ1T3JR
j/jd0meY/xGbx/K5iKL8lLuyxN2WyJ2IicVY+vVGjGvXV+tMIYktJcG1qdliIl+N0+batMbqHFqg
ndTIuHJfsEFR+Vp2aq0iKph9CPPdKVcxNaQMnpk17WHCFbumQELHpfEICtKuSuPVxAkUuOyYEIAm
h3YYr0u2h7t5mLKdqwO8K0mLGFpG477NgkE7NCLUdrHC9QRmQjM4TW3MktqXvGhMvNM9FQU9negV
YRvoWRUuRYEZUZumnRt+wdipH4SaBk1WR2DneS8YRIKmvsRYxv1CG4hM78WN5ERsFfwzvsyHXYjP
BvyLiK712SKiTleO1HQeCj3LAiiEhzwNvXEZqW7nqct6AI9VUWE2jGe98ZCWpxd3qMhImsSpN9xn
u00hJETK3SQo42aohw+C0R2VUFufrfJWVL04Gc3UUnMvD0mtM9dOI3dAk0q+pAfLQuu0oMH0I/0S
UoK265m6YV4uF2kgQDT7QtvTvDWPQL8IJRLYkPIqcBYK9EPvtpe3l6qEderU1TGbom99oRhHNW76
fd9q34mqy9c0uolcgvns0JC/cpE2+7TyWA50zAM9vLVDb0GEmZbEgIgcFcfRVrgcOScJ5+Pb4Ze+
dQ613tJftYnhUhb9XuQMrENnfkof2eNj1wTKdG3wODMnRa/0qZJ9b0e1F9tutTWmqfCZ6pc1XqLZ
URYm1CfM+2O+WCvl14l9ss+LPYbhOzOk2MxaTtnXg4vsgjEoX7pjUwyqbxV5ups18DKo1jauqg2B
TdjgXCnWMUI1QyZQnO0yF0ZS07HCy5jwfWmiQk/iLMbtCNOga/QMKDHn0qhVjH9zaOxbfbGup+yA
QCEPlExDnt+iRbDREQixdu/lhRbkM1JAKzAnrB5a1VAqJL9DDSEKmUKZd6VrIb7L+2i/FnRJH+Fe
qgv3RuNm3IzcBjue6XGfpdSCuz75a1G4fWuJdK6IyQOcO8Sp7pLGdy7iCM8kRcOkjgnR3rL8pS1w
OgyfWnu8TXU6yRl96j0eXJ8sjRIWPyYWUz3InGXsSPlnW0QTpYUuaggEWK7qqhoO+qcqQQw1pILu
i0ZamgXWNKPnlDf5xXEVdmDp4FzFnbzEI2xLVBsxshVzvGKjNV4xf3fr7LdTByR4nfoU20WLP9ei
SYiJEK2cc2/OBXQFhwJQZyruXkb4YUx8oa47A1eNi+LGcqBJTo25yyf7YksG+VEt28M861+UWEP/
sgxXSNl9vK75sUEDc1hk2vBcGKisTAwQtNIp47NEQRGtojSgCj3ADGnM8m5iQl7tItSQ0wzpjui0
7ZSKEVEC8gDJPCflPAcwuymEGvJstyxiRiPMtgo91JtmANCgRi5RJHrSsd2aD2JW/LmfKPJOXCDb
wVIf1cQb5iju+1mL6DGxGcI3ARlmCOqhcFlsx/FpkbbPDvc+nJQvUoXKXshLaAGtLNTeeLD6NYdv
zLiiynIPtpa1pRT2LiKGp2oId6pY1TvwtYPCkeKYR8ttCs3ipswT3GtWfn57CQd8qIoxWdu3L8cu
nWhI4fuZFDM5pXndHwesk4wl58FsSO8rMYNqdCK2QxKz6ptHhkItf81pA/vaF6j/zgUkqeiidGuH
KfEvpLh5o3FHTPu9U1SeLtmGqDh0HOXQOfWtOrDrQW5RHwYkYzu1nYnx4JRkKeXtSD9YrXNfSgLT
uoyFmEFi2ureIhaoqE9mIb7aPZfLdWIbe1B+PccGo6Ph0MFpp4mIiSrZshQF4WvEn9+0HMs3tKdp
0VbcVzsNj703CwvG9NL/NRUVO2JjsLxuKp+7um22YeoCzbaTWxjzCk1aXWAiAk/Aer32WOWsIxJx
ouHszdHe6O1D3KeGb9bMOElvbPMRV1aIhWpDPNrjaJg4fiJt3FlRDo6izzM/ta0HGwsLyDV2rUOL
Y7Yk/oVTbn9uR+1Rt+dkb2wmDFsgOypM9R53ZbMPH6kYmmdtrsCx4Ljdl1W6V6jfbpjOvGopDrpd
sVzQhi1tNLEHQn+Yyc7EOCAIpGnaILE11qn8VdVWgWtPGV30qr1UIdkWu5E4narqb6PWRW8ySCIW
rApbHVtkkfbJNeHd2NCUiMostp7jUl0p01eUtt7YyYyFtsIi3wwpfs5evdjFAX0lHFpy7wW3S6jv
ZkSM0coQSSd4HLVTDbt2GHyj1+VZcYdpq/MAeHNIfij6VU9DwbFdqNkG4aIzZIZwPauhfhxTovtc
CCMe1/cxN5E5hk7zJSvIvaNLHmgdOTclxZCIPYEn3BtTRq+Slsc2VsPchyFK8qEW+dIt8mDQnTvW
UgneaRi0JgIFP++tF8Dq3TFJxluLBjHl3rWRwTNT10UOXDDXNsMQHiql+VItcFxw9gkyeszynKx7
/ToHZeBmMjroqfNiIkUNGrRSpT6opylBMBwpz7XUvbah+WYtYeapI2IfSzlNpulpvYpVDROXwLPt
gIk5lYP6F4ZMZbMwFl5RLGD9GfWnYiEZVwGF5ZurmKgRdXOkQOv/r/7/O/uh/t8p0L4BSf77Au2J
BeWX9v/k//Uf5fsC7dtf/tMBoJn4GLFsILmxAZf9s0Br/g0mH6Vbm0HE0Wif/NMCsBZoccC4qMmF
iz1ghZL/q0ALpx7Nvkb+tEPm1P/MArAK/H+CaZkrJGzlImNVIu39na/Ecqc2DXuTIJTSEZuaZIpM
9o/YPDdmp/jVBKGio4e9tDk+cvUzewR08yVpjN9+qG3/O/yw9X2g2aVeDU4cYuXP9U90v6mmN7wP
KiJbmvLUzqjRTsZOr93Tnw/Faf31I/9wqHcfeZrdPAcGkyNDfeoG+9LPAtlPt10/WwyFaNKMD0xW
vz8idGUL6Q+Oi/XnP1qJ2g52nYVtSbdhcc7dLpLVlZqjw9JZ5UVoSOP+I7bO7y4sJVl0PFTgdf2t
Mv/DMUlYIHCQgqZvCmp6s2p7Lf7CpBI+49iyT+z4JKV8pmQ4ld0B7y85S9n5z2f6l+o/F/XH9/Du
c7cJRTtnfQ8kzKGK6tAxFXtTaXdJpF7jutr/+XC/ePvWw/Eo8SRxG1nau2ZDH1NRyBrB4abwbu4p
2IUgYqjxJKbc/flQv7uiAI1tYdqYFQzx7pOFhNnMEdGffm2iDew1qFMYR/RTOSXklRGYYmvBn4/4
i1PHBOCKV4+EBeiGhv3uAalcd9AK6BnQdpIUu3/62NQWtLtZcDQyvqNFOy9xSHZdPP99Evg6/d/o
e/WbZ1P7lSCt2xpsP0YbQifQ1f58/05LF+O3NhLfFs0NXVXoKMYd6YBXdprB3TUDIsVuopBVWPnB
p37DCv08Pq2HxvIjuKgG4+fPh0YaETYaXXsf5M9JVhhSzTM5preETbEsqtQnN34sojHezPXAKnnN
N3PQ48Cx2PAv3oWTs5XanYraEg7t6xQ7j7V4kTUJDHGoXZtK7pMYdJ/Ww4NWxZ8su/ne2Q6FSbek
mI1aJVVI/InmYF1RhH2174HIq9Z0Ww/dB4PE78+yZQJDNVSLRt76NP3wxC4u/faIcjpDsf2NVs6l
6qNAtuSxgWKldNZuSELbwQPZR0V3/+e76+3Z+OU8W5DpmXJgYr1Hf2kpzTmJmM03mvbcZM7nssup
V5zRvHu4PcnDOpdoUArWtNYyBV3dffBE/e7+pkG4xgYA0Hwje/746UOL/VfVEcEqkR2zbe0FihVq
wZ1FGnmDTUgxMTeUfR+DsFk+uMN/d3Bh8VSt+E6Lp+znU1/izmpbi1OfqawF7buej6e2RMsNmGXI
M1LYqcfLB6Pjbw+K2UiAMXQM8Z4zXorRthVHcNB1hITpksXKXjW+29CVlqmGkHNXCeWDeeEXVyvD
iGBRwYUG5+Wq73DZ2hw7lFsnHuU6x0TXPtOj8ZVe/eC5/XUo5jAchP4jB+G8/nxCaX0g1oGS7s/s
imurO/Dk7dbOm0GOwAe37u9GJ+wQGk8MJ9EW7z7SsNQQVEFGsQ+YrjtpkKIw31qMVFXLaJW29+WI
UJkgZactr/987LfYgfePzboFRBbH7eOs1Nkf71o1atlKRi5GJ0A/9CJ9qbnXFdUHrHzxV8s6z1LR
vTyOnxVzuEt3Q9wHZpM81HZ9ad3s+1JQ2Md6voL2kOwl5/UeqMv4SMsg3bR1/lg5w0t21c3uVuCS
iEKakpol2W8mn1VxUPX4u5mon4aaNlSfHLHTHEvn0Y0Lr+r1J5etsaboN6KrbqSSvahRd9u37gPd
u1PT9p4M+z3pe69S2kGPtFR3QCm5qfENpdNfNZJ0bRrPUS+vtKxHia1+m9VsN/FHFoJ+E4+kxiQg
luaca5hvGLJmJdqnZntIy0tRpTtwDmO479qVOBkb9xTbCLbVm6+tICIUA7NUyCr78yX53VMFpdIi
0Ad6v+W8W90hoA6pOfBUDTrj1izs+6qLv5J92eVXDgliKRssp2g/uBF+tdHzXGGhZTmA5YD+/juv
f4HVai7agcOOVLPgK2QLwleCw8NYoRytnjPyN1Or2i2Z7qdh6iG72w0U11vU2Ni//j8GtB/fzrvn
T1OnLjItOKWq2m3HoUTi1QUj7lKi05Ym/FQCicsN5fDnc7/OUL88DT+chHdrFEMppYabN/GLIdta
kKZKg2ZC2wVdW/g2CvI/H+7XRdjP5/z9pY4glHUOh8vbeItS3deX5KCHKwcJDWlLHjzl6D8f8qNP
+O55n1IkD5gEmSY5TCv06wbzykgvdEBKEpUfzUsfHW4dZn9YEsyEWMd00xFIxJTgMPuMnEhp04Fr
DlEsPpiC/5ubGFg2NzMU0PebwYbFhlDIfvOlI7czLl+2gdkC5JAwrr5XdjGHnIktULtriHREkqPw
I67GUXpmSeODW/g3+VLr5WWJzfhqssh+d65NddbBFq3vxiTs3FUwo+o+Sbe4HuoAqdG21agGaT4+
AwohIwOe4gFplG6yXa+Emn4mi+bPl/+3g8sPb+nd9dDSRs7awlMOJ9XPQAOhrfZmVx6oOvpq5Wxy
lSJzonxwYX57G9iQHLCQuiDe3h12AcVhkKmZ+FFkP+oV3D5rLh+h5dyuoInZ+Cg2YD2zvzzHPxxv
fT8/3HaDnQKlMbntaiGezCXDbpZdReOnP5/Mj47ybg+VlZmiZxCX/TyD5US+iTpHoAY+CqP6/WGE
ATkD9ph4v/kuFHQPoLuYop3mNVTInIJhfh2hsfnzx/mVZstTw6YTdoNLpAXbpZ/PGtxUkfSCNY8k
YdwoDwPSecU2T7ox39SmHxMySpMT1zxGnLj9YOjVtLd8vZ+vmqEZKhtEAVUXp/h68/5w1YSmQiE0
U8Uj6GzamvRCOgVfWNKkyzZqsW8blRbS3Ijtraq6gSZRVxOVABoq15mroCwco7Y+4BhJyS6lkeFk
9aPddPUhj7FlxA7bH1O31ghdaw6sVRIXNeCkIMDhFadxUTbtkXj34ZKnkQ1Nqj5MmsSaDbs2sNoe
RKBKK9LB8TuT9LiLbOtQ0R8OACM+66xHT1LLL1Q646vFNaoAdyEcQqBmRV/iqjSHDBohnTpX6auD
M5ObEds8CrFGKNqU0XeYIDb1jlg8dTFdfF9h5BvOFHptWZyScZy3qTn1h5I9tNvHM3FDqrptZxof
VA7EEWC+b+Yu9rvJ+otNx3It85i2RiyQn9Cs24ZlS3JSUhVHwlFeW3hrXijcDqE84D4t70DBGUu3
X5TGm+ktnpUpukxppx3HEROvzPPnvOWkpXk474WzJQp22xCS6qu6RBuRhWeUUe7JmiNzqxncLENt
V94o9GY7TA3l39kqgIxhVlqr9LqeFZu+MaYAANcia2gIZHXvG335ZitutwWcCSzCXm5o6NJJMJeH
OizujNp8ItBqIVp6OEdlme0oH5VcjjME7JfSpAWNJfNiNGFQCZ2CvqDobmOzGjvlKneyV+LciYOu
AFok5lc3rOFNVcg14rZ4luA/HRr9sYp8uMymC54qpo0RmdHUtA+poS9e7BYa90MLrwtmvT9okL/j
Mvk2TbYOplV+0RUJvbXqF8/VlNlDDfNSziTo4rr0Q1Ak2whu1WbM2FVYlfHYRsaxte0XcgepKYFr
tDpD8+uK7n7vDW54HYMJM8biNYRrpFTNk2EQ+eY4BICvMCEe5g3e/Pu+vktVHIQZGHDcQtdF+XXQ
VI+MpfM8EOQ+p9diVMDlGocJXoQV48rQlH2ZjblXrRgIPDhIB8xBeImV3gI7HDygdReZLmei8JBv
4x4OzZ4OT9E+wCU0WRY2GSq8CoE6Wo9Vfagfa25RRxhPKMyempFEXAD9G2UmFD2y/lrnbPBD5Qj3
7zbsMBH2CWGLuXzQ+u6p1srvuqUFepG8OM74V19+YY296wC0rO+6ZLrSrOsoD9SYhDmWp/hed7Rk
S1Ws+PnNkpN9x6JZTeMGvYT1FWYBmLg+O03dYUwk0psC8mtxK5L0HnkZFZsn1CaHeNFek4X0YI0+
savYO/oQt32CNyR6jYfxYpTzrnXcbtN3w3HQ85ukBiZuZaei7faoQDd176kCk7bzCSGzt87yTokB
Iqxxs4Vsx+lgEwY0VfK6Hrv7cakuMqtA8xlPAE8/17D8wrWVp5rzNud0OIp14Yl5KcPqHK8WW22J
vUVdXizIBnMwFCl3jyEuDuUjX8rqGaz+hiLw0XWUTRLqzOJyyn2tpT9v49serIqcBLZv7qzsDbcN
uizZDj3J5qZ914qxDgqpwFnRv7sqPsrQkehN3e/mvDzCG3mlfUomVfItbMQt/91EbcW+vkZm0zjb
qRq6baJO6i7JBk+bkvk2i9NgIcQicItevRT1ChwO3WslLm/iDIkcG5ddnmHIBXyR7EJaf1nb0LeT
aXSnhuV3ZDUu6aXosQgCsHxKXM9EWRDP3mBE7CxKOguw1F2cSN1HOulT4YyPWWpMp57bf5Zh+hBH
aHHu8bIcYE8r28jRkp2ezIcVzmyXqvEIk+uCyqs7TcXoIbpWbyuIDKUgBLlR1OtV8hvZZnGmxgPO
+X5U9eVZBIOVRffzfJ3T1/Awwo5XjWNkxw7U7Zq+3XR9eEqx0XnUpvJjGyq4WkKTwcImfCKrx+GA
G/yQYFk9xUuUH4m9P1sEEu6FmxOtl2j3jcJmN65ljwmL/GYk0MxsMejMDtzzpnaxxOVk3lFmfBxo
ZVtLdY/had4NU5qu1g/3VNTWoyaGz7Y1Hsoowb7cuM+dY2FEqjugLZGztVUETpk140uXnp5qd64s
rOMUZv12iqHwGohePCuVF3X1i7dWaMDEgHMx8zkCMibzXW4If2zc6Ky7sjsN8ahv6fw0G6toAVnm
5ec20uFht/jIxko/dNWCopjXjdvbKy8n7nks271RFhH5zqjM6JRz95TqnREu16ZmdkHRTmAaYSy5
8z5USARt5yK7lEnRflacnZGVh76Y3SusaohYG7DjdqRewVGV2xKf8gsxpDVgQWQ94XgslhAoAZom
qZietMVXug3fy6mNLmlyE9s8ZdENhIRqA2DG2QhTmnvGhdEXn4vJNdBXZeHWNmN3J5qu2lHkU3zQ
QlddS6+TBGDN12Fkl3YS2B2titQZT6PNuim7c9tb7sOqNgskITI7vGqgbQIae18azYTQTBpBJVrL
Z3K3/GQWgh6ueCzHgWsD+HxBWIBK/luaVLfOGJKdUUATqMvuNQRV4yVJQsu/ZE+jwLBFpHQqsxw3
url8IyJs2UpJLOegqvE+SsUXERafy6z7VLgWMGaBpGMo7lv5/9g7ryXJkTPpvsra3mMMQECa7f4X
qVVladF1A2sJDQREQD39nkgOyeGs4O79b0bmZGWX6M6CiPDP/TglmWlJPZjVLxTX2/z7cTsWQxys
SHbCoRi7QxpBHJ4SyFb+V97vs+1HF78xuR5WstxirD3as/xaGhT05uKrOcUPjbeuC/CfQQxTMfas
ZB0W8gmm9Ieqi4+GHe9Kje2R8BtM4abjAIm2JfxV0NSXYWRMZ9hH30cQFxGqG1+mfyykFLSdYI3q
zBJmZGTgNZywjcrMXd/aBJLy9s1qK/Hqd83CaNor9yN3roOMp8+sKp+U1zSHpDK/55rb4I38anu7
aaFZ9A1Z6tDYDCoNTgLpjUnEYBwGZ5QfDSxy25vk53D2PwyJkSGtqDfxFrpLPRnhQh0F0z4BtWGg
/3mO7jpnaE4csvLNauTO7j6E3eHw7vGRl4v1JY3t8m7x3EcRZskuBPCwTnCUV+o1F8sBHAZoftcv
TuMuxunzQpavo9eNynXp2enTiHH6Sfnu0Wwbl5JV/Bx9DWIaK7LY5hFpwsQSrzX09C6qqBCc1Wm0
3ByulgS/7Q/DWboc6Hm4MWOyUaJ4AioGhUjkuKNKKztkDLzWysDXXYIIuitIzUVYme5vCKnIo2xA
DzhjUu/hbKfHPCGbr+afvZr7K7CzB0Ziw0NllSdKeq7kk0/ukZ4W4zHgJ7rLcmrV0hxzh3GEZxkg
ogxJ1RLeDwgT/d5zoHn4C/da1LynKJk+zNjIrmZgWGfD8sgZtIU8VGLi7iPirSmK79jjIKeHw1uU
h+aqicXZXeJNDi5msVouO6xZ917m9ayXPbbcbWFsWkK6R8eb7Y85idYx5wmpvnDcyRksbOS1pAom
DDgpftKo8qe3IlPyTrXjew8M4ZLjSbu4rSYOyBK8Z8K/JKvr54l6BydX9rtlRcV+Lsx+XYRJuGay
RpXPEC8QwXgYM+p3whiXWFUOZNTGXO5TOmJM7uSH2p3tUwwFsYSs5BUv8WLomuWUK7zj7JqlbFYQ
zVfJCK7GDDvrAuL5S8/JcO/ZdXA/N3IfY4e7Y/Pg7edx5tCtek66qsYGxkpyJoIRjOMxyJyEjg4Q
2nMhfsCBjY63+PXgmBU2QABlcT1fIkLSNipn0IRsTMpKrd3khBrZ89/KOvSLw2VP+8alM5LYw0nO
ziJdB9pdPmifea4d501eE8DDhK60G90ATrBLMKizEi7OJZZ152ZeZ5jCjBNDO5ZVSPna4z5qt/ug
fe/JzQGvvfCRdsUP3mSessI9wZgS+7mFsTaFki2gE/0CmXENg+xn09ndXasd9yPEwE0jxmeBGV9q
V36j/fmxduqP2rNvafe+lb4J7eavoukeMzZu9cFS70ZKH49hPDJvb09w758dWxaXRBjYDAxSEbXO
DHBrbu4inSOYdKLAigHhSJcbpmUO5A0K46c3ZcaOQM9r2wh3H+t0wkJMYdZ5hTTIml2uMwy2TjM0
9hhsI36thMHIOowpqYeW+MNI+mhdetkdBE0ASdErlh93m6Z9uHGA35o6RWESp6BNCTMmhd0iTCkL
0g+CS6Wv5NlP9FqEWIan8xlR+aHIc24L1HC/0wWROsth61RHqfMdRf7N13kPuEQnXydAXJ0FAZUn
9huDDS7eIrIiyCzeOsIhyOIfh19czr+cKLfWhZeEqwD6Evi+kVVVaxxcUV9mN2EESQsq138chvVS
k/NO+A2b6ocz2MbBgCy0SzII4y1JLAvi9GM9AXMjO7eCbpaswSkkVzY+07afmxn0S05eRbwu2RI+
pyZnbTEPyZH53PThBHI3db56wjr51eOG7fW8oyHxMCPo2gv1L88gNXgyt3icl+xxWQZyH0HjfHSK
xnfKCu7gOB8Mmn0gAs+YbB3pnRS8jbyEolTikZqz3DtHPrerweR49KI3fzath9sDAQYWTaXoDhU/
tx5TAEUjcGZzTKpNZvCWw9K276Z53vSq+ShnERz47Ho7kv5ZZX01HTqnwMP+RIo4OpZlOG8phFQv
MKPjAwA4GCK88dMULadQm93TuH8W6fFmnhZW7m8nmwNBxh7o+salxzahEIwukIdx8je1iR8Q/Em7
z0gPnG8PA/i2SOEYRDq4IgcKGoy7jdM8GyA0CXTk06l2qFLJPFeb5UrSjDHrY09hmg3iU2am5msc
h87KWlrzEvoG2EKzFXtbZdvFtyEeGO7Vie2P0hOfvt/lF3I7OCBTJ7m4XS4vfVttClcvvVhkEEdL
rA0/Va6tvKG0eBQfeWE/oKbMrDAm8yWTVKew1cDFO1VbkDPlOkn7hyHjmh3bXxojOuIMWsHGXgnZ
99shCtZjf8LPyAYBRWly0vqQD563S2dvfKHq6thkKQZ45brb1kh+SRa1fVZF52gw5RqnPA0K1Bg9
lIv34XbUxTAgsU0LbvmIodVwMDMYWQXeGiuKJd7lHBjP2cAebDGSeqc3GyrCo8gN4k1SQ2RQMuL6
vbstcTVvoVnOm3ikhoTDwb4qb/jZdfSSj5kEPdFTkuFag9p2Oikp4uzNUMsErd76HB22R8KZ8/MM
HU8BRLjHWcIsreoujlfzluuHHDAdFWI+DnoMv5tuUHJtDEF1V9AhWrjmPe52De/K053Z8CMoIMlB
UHA1Lgi9PHK5Hq+jQTK8yK6ZNkeSYsGs4Mo9ZzHlQg67CYbu0Z6gEGEmw58AU9IUX+bGtP+fZUpx
m4f+USfEaeaQ7zVRQ30qNP9c1SiXWqJIQYHq5nTcl5Hp7gOpneZ1cMjmZXrq1MTx3wixgvQvtr4o
2Vg6JWb5ymbxJpM7dPlT+oT3unj1CRcyb6n5RgHRsgzPeTRUauu2yFVl+yZyp32abe9zaKuQXzOd
bSRhv0Ls5InpKtrsm/5l5ELXh0F0gF2IgT1fe7LiWjO7IEUTSaNQ9AoNJjxVwx48Ybydx9w/OOSR
lqKbVkZe1ycFPzWQ836uIzSBbj5RXuHg9G/mdZSJL0tdc7sx4nPdWjH9DirnXvgmar8lpAT1jK5v
F6yJ/yCdNjvjNl9OVAakFNc0FwOu6LWd2++LsJ9lZnF39pcfqGUpXufY3osEKTVoHtSihxOpfZEd
YLc82GGvnVcOP/BAlzhRNUdXSvXtt2yCW+GI3tkyZB3WMjDV0/CRRIJUieg2tVGEu7gQd52RsYdq
I2DTukuKEe069nJ5amy2AWlPIgQZuoeGzQKAW/ATwPFxNRSs9BfTfF1GXKpJu87bmPuVGe6U2e64
Ue4n5Qc4bYPpaARGuk+aFHs8AYrCdhtq6jDQGmGN2VdVj/lg57tsNk9LQPh6ziiaLKY42zvCvSeG
k2/bNtmlQ+7RTyPdtbtMp7A9LhwlG9hD7R7s766GakJpBNeeysDynJRQ4puqMTeLU85bSWPPeUpI
1065XoTa8mhPsDxCwL5WXnxbmAgkbFVXnXSdVVALUtF93Z9IhT4PZfEz7KLHrnHtixs3bK+zJNjY
naEVq+A8G27yFChnE4cdnEl21bRNGS80uOT7bhmpwchafn2DP6/7Mvnq9O3RD8nJVBTTzI1iapz2
ZJ1LYwaQNFU7mCjO3kzbH4gU/F1aKskivCPccGhXrjQtEAo4DSnyjb2nffJYZEFbqfd0tqnYE2e8
lQMe6og1k0dLRuwi/y6oCRGd7seWQs124lK7DDThUOYUbZgqn5qoi+8ETE03pJVZFP3GkgJBBejL
yeyGe/DsyWHxHJ/JF0soIQZqOac9bz4xtzE6h710z2GRt6sxNjSIY5U0A604gSz3TtUgdM2+vank
hGUakZ1aDKB+I5UXXFlFerbHZDuNOtWBpATxcXnkmzrHnDQVULXg0lIHAACm/zWorrq4ZCiQkaZd
IBtrX1jdte/L+mAWO6PMm0OJQ3kl8jx9wA1RdrG5tWC7gnkhJJYEHD5lQJkV2fNjH9jjQx8sw6ki
cCUqx7noCf4QiGkXG3Z/SAKQ8LY+aW1MYtupJ6QJs/HV4H3POrpI55oEXR3uOefZh1tKHOiKBd4R
sOOk9eNEGrWDP9rVd0HLGmRs7tEJlpfYtt4RaGGupeysWpSvBA8LF2wuSrJLXmhEGDdNQGSszlxa
KTt32gC5tfdhw2Ajr1L0jqY9DkFqH5Tn95uRaG5JD9lbYNzlWPw2tpqDdQd6hODv4m6j1u7IkBYA
tea6AFydFU8isfqz3YJQJZFNPL81VkVfY+2IjE9zogbUNjt0yNZAL+44zpxwV+GgPS/pXRy60TW0
90UfJXet2QUgcLqvRmqR+U/Cra9I4ga+T0jexvMfYokfFbCASLz5/PZ3hvEku/R3G9//ifPxUpf8
79/+oZr6hpb4Xsu5TWmP+X//u2Ls/c/6+rX82f35W/3Dd6a3+fe/na6Z/ocPtjf/96P62c5PP8HO
9X8FXOjP/N/+4e/F1f+cIu/YFr6E/95FvvlafG2rr91/5SP/y9f+7iP3fvNNH5K88LDoeezp/uYj
t3+zBNIA93OBxs/k/m8+cs/+jQJS4CCBYwoW7n8EfYS/UeTIOBm7n/522M/++j78bgn9H6uv/5MJ
C5KIoGLMAV+BvezPddNR3YJ+FLLdsLe3s8TYhrPlserr2kOmFhADXZ+tc4Etk2pmLlXNPzMw4qT+
89TawXaDczK0medSKPonH1jcVNnoxlm1YVLCGz7Ljb+o+nWs8q9xmdQnkc+Xvnc3DZDTVejXD3zy
l2gYXdY0nIFFPxAFcrLiZKuu2yvtr8DteTGCInwLlvTsRgXXAbmoSxUE6lLmPjA/O9yLkjFS75uw
RAyv2oWqLy+D4TsHOGhrx05e+M0dHG7Em6TmcrUY6WMcmved7+61JtEku56/hFasxK5Jnx2PFdVU
he19ZGL4CAxKshQYk9jK00dXji9DmF6tPt+HtK/NTT4f3fZJUJ/KRLvLBpzzTWdeKB/urgWZ2jSo
v8dTBh+0icQTjYNMTHuG1KZVDxqE1q9QmOfdJE37ovKxWbVs5Ul+ziwXsKyDEoPYzTtKPxWXtjSP
iVJJKNmx6a6LtiHfTtC4kOcxB2SXhe07w9TyMSqfQxAQq4L17HYJAwLxGsMXp1F0ibhr6zbldpMP
Zn5eQiohi5SOJ+xZ4yUbsusSqgMuZ3WKgoSWFNT/lto97YeTwZVEuy4jU/OV8O3a6oqiW9FzB3o7
oOmqz5vtwFFyLMZYXM2GmmDhpS+jReaobuydbJYPrGM5vTcKF3HXqX2G518JtVVm/wT6EURIxbdE
TXcIutf+ZSoM79ISTUcpGI5lX27zBe6AOefNtWZEhrzDUSCN9GvnOEBPFtrGemQIsueBdY27XcOa
7eQL1hAK17BVeO+Yk7L7DCf3KgAivJdEK9bJzEjj9jDWNs8Kme8T/y5k8PJiOv3PLrb2DjvXNfIo
Z5EyPnpzemcDXhzbKhqvTWi8pah2Lm/0FiwpBLeaTJSgYZSVj2EJHVQKV6Jw5IpU4LSzOkSHIqqf
cjotPfBwzAf5aEoEIgVjUiraWNKq6W0Sis7wpfXuZIzi2ruds5+CPtqnBa73pqNBdem+4Rt4mItx
/ijjkgCeO1yCnMoGMXbNjtE1LAJBdQD4GQoFWqL7mT74SaZ8iTJA6a3yxmvQBGzHMZeD+0jqly6k
61oYdvSa29mv+g7Ez7BqUBN2reG8+yNwaBnOgnnlT2NIFiDEhrlmfGLepbY6m03L8ppOOS1m7rlm
eXsTwv0hGIPvoHONfW0n8gA+7SH24vBJQPdYx7FpsvKau/NMUhhQ6LnJi5dENPExbFnadIJWT+pY
4+0oWusNxOW3dFbpL+l976WofjAqn1c53RKmYsbEnHgEa1m/iWVhPNMFB6tJGR2roj6ywr9Ko23v
VcT6yS2ceyfO4zu/8uNNVdMyOEU1oxSHTavXF8mXXCQ/aLqdH/qoKB717LOYRfxlmdOrazQAE/J4
enFcZhCGV8efvUxes8zOf5HyXY3RjN99KOQWdKL6URfiO0Vq/XNI39UKbLs6JlG9RbG0z/HEg1sP
NkxjYGKr21MEHmwXtlU0u9DDsIllImVmMmz6Erp4NWmVpLTT4iwGeXd7jXDavPW8ztrVAeNxMdrB
wyyTCqKiXI8yjg7JaI37GC/8o41PECLHh12lz8KTBr6M4hSByd5MrujhWxYXOeboMPWSPMAvea8n
pD7Wq1+y14hk8CrjVLnjpjLuR79aS7N178NpPFHv+JwlrbG3M+MtE4jmoxNeZEx61WhaIMZZv5fV
BzfH+cLW8iOmPXmbAf1jXkVmHIRmaHjdhXFa4VOxa5hnJtKcAlIceif/whHKWeiThYZgul3G4T3M
Rrk1RFSSOKDI2xlB72IDsUsLE+8AMyUFA+MH08Wpgn3ByPCujVsQGpx1e2MM16Kx22NHAeQIY/bo
TTb+h/yccH1b216dH2Y/pKFgzt6DIUT4we2yt3pxALWPeO6xTKeHHCOilznHZqmtzdRB4ab765vh
i/gZ6Ah7lTMrdaKz5AiKgISDI9pfaez2685pAHfOvX1xAB1TMjJCDVZ7qzTqE0Vx6k4c42aHpmDt
ia0H1yB5VraRIt1l5Xs1VvemVbWPfqCyV8ex6KLmZdOV/p3Q093bh8qY4evaIK89f2tJoHJyYnBM
LLahI63uHqRN9xjk7PGLRyZjU07NcvIjpd5LtjVR6Y9fzIi3oQuncnf7NLrWLv3CRrUYvfiuiMd4
23Z9fV2WeDpC7aS9pbHFfZ26xI2FqlapaFG1Ftv8wFKIqS2c3nxqty7pNGIWpW59NQY9+6TaaN9a
49nJRfaaZnbwPMUMJMq5fYOKsNxjUDDDvDmHni/Pt2cylBLAp37x96egng9MEo8cZSNwlHw8pfpZ
GwxMDRmi/PXpXNgdGxOxY8zSH2Ao/qJ0olnT2FNsArMuNrlR+Jdm8e7sSAHIbF7juUmvqDb3Es6z
XalsUzDTPvTgGbaO+5Kly8p5CToT40seTvAkQXSy5+LpfHtq/f1pFro0ahXeTjLupoOtMj6CihJo
7DQ4ulOizlD/LM3/WzQJMNNMwEnTAZXmBOKrASKoH/DEOnsHnKB94wreXgc1uGjmYOK34AdDTSLs
NZPQ1HTCSnMKI00sNDS7kIXlz1bTDJED0WXhG45/YR9qDGJ9AyD+4QW6lCAiAmuZzlaWPmUanZhr
iKK/dl1lruckbNDyjeBSwlskepcdphuCUcMYEy5aoBlN+ZotDVux7DvY4OhRJYW7JuuSgi0CxKMB
jxQ+MnQfgT4Cc0+2vQZBlhoJGWg4ZAdW7G66ASN70JHso5udA00S/nr9OWjAZKZRk0gkwasBffL2
uqOBlAUGvg1MSFyVmll5e8jiL673LaNm6aFI6C5wp/KpSyFhhkHnHIwcuTkUpUsTE2GLdZVE5f72
OZnhMCTS8MxQUzVx4yMTaLTm7cNI4zZrDd7sNYKz1zBO1iQei8rEOEVVMq+LiD0fvovxYVbV+OCr
LjwKP/1h9XZ/HwLgI2t3pDCC/kwNAgUavV40GtSAERpqYujtIVbqg7g0tccQReVAb7IEFuNnc3U1
SoAnwEfzG4Z0emFGYX+rNKDU1KjSTENLW40vnTTIdNBI00jDTUeNOQURZm1Y7vnvIQzUMgeGWkJF
pWdg+TrBSQ2cJjlR4TLhx6E76FQHC9PwWnohY/uOahkwrL2GtAIe5LdFM8+NyXp7PbiRWn2MLheS
8+aN4trqz719gdKQV9r26rMPrFYAUgCogj+H7P61McPN318ShoD469X3t0+4vZ7F7niaTarq9dfc
HvxuogExSCCeTXO3SgD4xiwN8vwy86XjXCSPSj9AB3XvK2Tpv72SgTB8rPBC+UxXrrfXCSolZ6An
nPmpULt4kcO75WNZmnGu0Acuhve2c9dd0zsvzWj4D0UHDFm/3E9yxgHTQjzUX5SFJbPuVFbH2xe5
TfdWomE+jC2deqJzKIatAwKH2UxMoRagBCKDXtQlU+tWRM46JjcHJcDuz567/CS8h/SVUf3LKnr6
nNVDM3nu18QBvceIPECQLeen0o1/3V4fE5dOgcVEHsfRdGlmRPpOf0Gj9cfREh/Kj2lozaz2YAD6
wrgYndxAV9/43rR2OyFOedL4+zSS7qsVNlzljDS+65PQeR1C2Bj2UDd3Lrec13qJflltaf3lD+XQ
rocZht3sTx++cmATlDnMB/2h4ckXD+rTHfySdFe5boV2mEzbkCLpuE5x4puK+/98MIw5xLXQfo4U
JKwlGzIMhgllr1bxvaCOz3NBaFHtMxrWXZOo/G2K/OepnnzGYdLZKNefVzi5nbeKxeihCidz46Q+
HZrIfNtpAATDyeC8pV6Rr+vAqc9UdjhvQ8bsggqH+9sfZsW3oKnqV67cw5MVTIfbq6pOgK5QUbXq
lLNwmU2r8wKt6MGhN8qMYYtj7BU7lXYcVKmNqSxPPpc09HZzn1GC22XJc9bXZ0RSWNSR92yPYXYX
lw6+XRxgZ/YF/MvxbfeTohHRDeQpV3XOjHcvvGp8mbPUuY8qDpQYg68U4h1TY7yJs3J+SNhY7nGR
iVNX1gNbNqPemZg2n3CHFmvW4c1nWk9X2t9YQdXjTxGPQFR8RQebSy0Pqmp+b0W2ezbzsdg2A39z
A8G8qrv+u91jfvPC8GHqKKgJwRNfbg+UYJlgS/THeV7RM0EVtRkG1HY0JRW3tfZgSnZ1AOqdh8Xs
lq1ThPGDcvW4rqzkfZST1aExbr6iotIhn5DVygqnQQuMcoy9S/gjYPLEYiP8RP9u0qrcikgAxaiU
fI8MbMO4CvPrMPvyPbdf2am5Z5RUum7run6YFq7Xg8NNHZQmUvqLy0CN3nc40RHb+2cdowZa3fZf
+mU5p/NiHBuzhRpjntB2T+YirwNrpzs1UoXmlBYhNLa/jYkLF/8uhTFJdaaQuDr//UP4h9UasERF
HuixVSAlBKmFNzd7GGaL1JdXl+ckn/G7lOluNpaXoOraI/2ALyoevqgBXwnOvf1cjhNAJeU8DJPr
PLDp2fUslO+odU0wLA9JsMJE6exvn3J7wNXR76BfQOYw63gPnIiOt2iJzrcHxuTR2dcPtw+7Eh9x
6J7smWbnPvSuXTD/8SEmDo3azO1/Nl+TMLMvpl7BClp8z6Pp08rkjf0FVnl/uT2j7qJg8X1mF2ju
0zxxXpecESqRAYDeXYZ7zqd9dxL1eUYGAlRdU9xb1OOWcua7LHkXXvwh8+gqeiP7gE1zh+ZF792i
5KNlGM8SNwv1SdXRcuiTlWJm3kHWde97BPCjOe2uhgNIzYkGb0sn8n2NcRfQU+NsM1q8pEFzwaKq
bpcNPbVduZVRJNCXh6jN1I6+U+eL+1JhhGAK6xqMObUxKR7zi+FhfWfQO3CXd80V+gclLpE7absL
WyrgaOBIxuUDwxcZPZrRnhrb+PCNPPziDtO0oeYN8Gjv9G81S78qnt5EkNbHuAeLiAMGNaXd5irY
DKyeKrdh4x5RLCXiKXkrkvkvSZf/LxT/c6GYQS2K5n8vFJ9brEbfftIK9V9JxX/56t+lYve3gCUz
si8cM+HdBOG/MaHJN4McYadGeaivYSRV3fbJv/+r6/9m8wdh6MJ8Fp7Wg/+AHOEFLomWA8vOst3/
i1L8n0J7ZGUhl7gmyWCk7D/HcQiwtSnt6lobLtdte8xnhs2OQmtIqRcgfgDMsMudtz+8Vb/r1f9S
QRmo06rv/v1fUcn/rA67aN2270MwcOhddf+UznGKyZ1oSA/WRROPl0jS120t5tvUJA32Xke+zO7O
mM23gnvBNqCzBwNkjhCbkWDpiqR+xdqKgLuq2eXdQaD6EnPdxLTTNseseaWJUrMxG+B09XByZLyB
E7lqugL/AJVSQxdYp7IsGE3ZXg9iuTO2fgtq05ggMldxWJ3CoSjv6c0rPHLKfDP083pTNO33oKUi
IqtVf+7L3r+C/nTWdR1QdhRTs7GJgzK7b5bpNcfeQxUePkoLC8rZsRI6+5rm2StkvfIs9a0qjZ9T
zcSp1T6NCsMG64bpJZCJv5u1m0OW5nYRWDNq+zRi93C078PnjBcuiotO/8f2lxGDSBhjU2x9iG3a
OyIxkdCECDopeV0wl3B7LbCawCL7kO1M4KarJc5+/CjIyHARtUdFYVYJg15e1JCklxkn+8aQdn5R
rffpYnIxtNsFfjlFIfkWMUnspcTmbGtvjEPR2AoqsflKhwN4exw0gfbSZNpVI7S/Bkb2rpOUb0y+
bFe1xNu+WDWDxr7HcW+/Q7P31vFcvrHnQQdQ5lu/jBc3HUxQvt4FPwr3zuQ+cSle4P8qQydzkvKa
Bv1D2HGAOvn4Cazyu85Sj1IOjDfUKw3g5z5nmh+lr00jyVFEGZs8u2e4LtQLUSUnCDmiFhPKrLiW
LXlFogTYU/AQ3R5mbSlyBtNfxVOAr9V56LTtqCwWHEihRWQ39Mp1FjY+g1hQj35zhFfaP08uhBdt
ZXLwNLXa3JRpmxMVQcMLMexlC8AgOg7uU48nKtfmqEnbpCptmKq0dUrhoZrxUlFzbd9VlSLYSDPf
RmnLFXle+VjiwvKCqDsg59HaqH1atwfDjWhOw76F4eTY9L13Vi4DAXfGjyG815sMbfGenjJvGg/0
pxwKbQ0LiB+PXG0+DIhmGD+i7LHAqsvXtZci958Z17eXCLeZ3/ODffxndWd+nbUhjeXmjuvLhOcL
s1qmbWumNrAlONl8HG1KW9uoCp+2g7a7MU5IyOgAIdBWOFub4jJtj0vxycUJhjlXW+cs9aPTVjq8
MeFu0PY6qspCyPFY7jy8d6kbHyMHJz6rBDx+2qDnaqtegmevrIBwj5oF7WkqtNJ86HiAFB03pKEa
4NFKU6RrzZNWgKUTANMS0DR4Hu+ULLCnLZ9mXS0OaVkoNtXecTKmBgTEVlb3nmiCdWPX1t5o9N95
nE4Rq+JTi+S2ggdKtjtMM3rziKLNjfvSTs07rqOrrYnZAejsAIRIbLg/2XcclWZru5qyzeW+23Kg
++vuxuDWNO6ojdc1HEOWpJC6MZkth2yE3m1ojrd9I3qTRt6aYflYFYR3epk6n5TC38sSEjaXUmCZ
sMEjIOG0Yn9vJ2Y2blmQoQBCP89PyeT5uyx34UiyY97lAZ7EasLBaNsc8nHzHV/om2Zub5PEJfZG
qKvY4R5jPmOLc+DLfZE6jCq8dGtQnslFcM+UiVrDrnxvHfEUxS49V5L6UE80zQZlYIWN4C3DtCGw
OF1oXXu12jBaW5n30OVezFjfgO7Ivi7ackwvhzK8xAMEdVriCpp3ULkAd73kFIzyN4W47oBez0Gw
GxMehUlT2aXms1ua1J6G+Uet2e0dqgn0fXju6GQC1QHcId2XOONDx9txW+x2BmIex5HLqMJDeStC
oPiaGM+wkW0hVM+ds8RneDjemg0qOo15NJBd8E8mu2pufiRO8oo8ITfKH54S9p0bFY/s0gd6lAwH
Ww7jDMxBkDG2woGD50Z6IR9i4QFxuo9jh2ZRjdXH5EUMD4xOIDpaT6XTbZNDNO59DeQ3NJmfir3Y
m35GGtlPoSEeoBE9zVHmxVxYzZJjQMiIQe9HwntQGv8fuJxfde1wic3coyrjH+WlCLcWdU1c/FiM
ZiAFRzrCicH6ySZRtAqa8sOoBnCvlv3Caf6YC6tdd2B89rMnn5Vnvnb5k18wbSTz5HT0ovg1jh7F
5msVEcVPY39Ap5mybW6k/qpN1CezHGSnyk12lojZJXK2DHVtY5ONgmNLi8DK1J0IM+UITB3s/Wz0
XxA8W/by6sXXTQoZzJ9UOwZt3bIwJ8V01MAgKWsqGEqnOePC6tkYSmufmZ9j0jcrgJXyc1HFg2af
0OjXnHCiNaeYzvNNpYl9Beg+jgraQzXNb9RcP9Cyv0LkyjNerh9qgP1nawig6a2HIblYwAF9TQkk
6u5TfEDHXZ98zIAEaSRiMw5a0NOMQQFsMNLUwUbzBzNNImw0k3DQdMIamQvXdfOV1uhjMiTYg0f6
GRrs7nP5CUz424RTptYSfsMhgJSUDgW/0py5C/2Nj2H0aImAnj6j38RRRCoh/Cb76NnqU5P9CG0K
yxzCTYfi6PTwHImibrouXzZaBiGuLxlD26gkk7hQghtuSX06rXuJTLxdmPg/qTE3EllucvKC8Mzr
ekNuDtM84zNNv7SKgjJSTDCdikMWPxRtxcV7k/WPSN8OfP143InoUlfNcGKBSz/V6FLrNabpfTrO
a0bEFramKjvHgcP9mc7Ax6wjm72TEW3PEDAjzcKss2qvWgI39E++50FtcAcJ17LK33CgGlcrpYp+
ZlnQ2Oqae1l0DfgXMrpTJdW7s7HiwrvxPSvcuENJyRYt76uBs5PD+iSM+xBDl66mnQ+xgzblyIeM
OCuFumqNneCUt7pjPWKC3bgz5alM18KUjFTmzORgFN2Z+G5Hf6a3cu7GYxRUMERNgHLdp7QHMiw+
aQd7sVZjrp6bKqE1CsNxxjyMbAjD83HZzpcmADI6NsbWsLgwmBl9FKVHnmwiK+gnNrOkUa0nw75j
JkQ/kW1xTjnOexUYX0xZUc70XUB5fcyQW/B6R09VPZRcynpBGaQ6ldTErux8TleDNz+0FvATEecD
4C3/HA/+ZwFimemkZ5KI5BcSCE1zhwTsVgSMa7IsWvwNdCS4oHl1RR6S21Xfsvv2aBHB+rIBE7Ef
TMBfyX+wd15LkXNZm74i/SFt2X2a3pBJQuKKE0UZkPdeFzI3NDc2j5iebiqhYTr+kzmYL6II6iMo
KaVt1n7XaxyqAORK28Si7WtF5gIuKq2OBCJVE7bkBJLWS7ZIbmnJKhqJUi00m6hZ88lwNFrr6k8Z
2u3GVm+cKnBWqmv0y6w3llqHW6votr1jvEiS3TYB2vVlwbytQipFjcVslg/pT8WpnxTfd4HAqrug
hURhZ2GwjSeZMS4E3jLIm1ctYBnvRsvFhJ1CUC2yFw/kDbx2W7l04hWQNqQferwyqo72jsviFcIc
TWC7YcW682R3q8YYoAaKfWg02vaWi1u0TzcrgnNW2+karL1fYVLNa6ImHoouBQAzwnmvs/Y1lvJj
GFZO3Wl7DJ9/K2BcDTzrmbTqblmLjefEzVzBDWZUKJP16lUbXXMfwC7RTPNGEXAnlWADjGOCela/
hIQ21g9pRmM2egncuNwTUeGggiZe3u0WrjkUs55g9xVeN/XBcin7krG6zyRd6SJVnwPKk3no2g9p
BsGiZ4SsKyu8y9TxNZoci2JRyxvMCZniFlOtzP2tlhPPaBBHUFSIUfVgJI1F67Pd25cStz0AJk+H
2vbH1fGt7mwssk29Wpt2gfwVowA206F+zm2EkoGrPWGZ65xhhs9aTeY/6a/Rf0WitTS07sVubNJg
0EBcu4oKWyKC4SBKE/prwlIYlLhR1wGkPYrUld4SjJpmhIMU2UPoWA+q36r412cQbHO6djkZnXhR
SSRDYzeJ4MNNbeoKgNBYsgBr+lFo0aswhnIdT+kxWMuio0u6dk5PQ8KzwCcykfmO7Grm/giPA6mH
Qr5XqhyGyD7mnHO3AE4KGNQ//z/z9CClAaTf9yxvASrBDql5W9oIpnJZXnVWUl1lBXnkng/DsfOq
YJb4kdxUavCn6AQJfb36ZKSVfzKD59QyIOdHw8+qISn7rZTHJvyQaU22FlVr4+uv+vjW68XW0FJt
7+Z/fBMSJ4MvX9tE+a3Y7Mx15OHxbkSGsstE4CzT1Ns5IjtjohTtXVnfcQDU9q1eBAd65/sCjGyP
RibaB5n3M6HHvM98ozpaU6efEwiEJpHQ3sFI4ErvMtgorXOd0xFf+IT0aApZu6xA8YHUVbWbuaKU
U5dihLsOY1rNqn4RJQB3VXarqKZzZbcVUcki/4XdbjPhc6jYc/U1dLp7ztkGKSDVJMEPn4IiD3ZE
Lg0wx1S0d5gqBCjVl43xXIWiPCfluki1l6poTc66g7oKNfGL+4rZs10Z7uPG+pHZRkkQNAyGzFeP
sSXGYy1K9djBz1umjD48Hpp21yfsv2/wx/+H1b6D1ThRO1Mk2r+H1f7n/yhffpXZXw6+/+e3/gWn
AaPh0ytAyKAWAtP9A04z/guDZTxSqNuB08Q7B19L/a+JjMjVJ0hN02wcuABf3pA2h8g2G749RZ+O
xAFr1v8W89LgH9ewPdVxnqH/e0F7dIqmy0kAxEJw0jQLNzERPlsg7wWuJASlzIxmXBcNNIxaJRG4
lC/vHtcn0NpH1yhugLpG1eExCvxCLm4gq304gtJLYNyH+S436mWp1uGydYodp6vnhiYZqeMRynGp
rqsYPWUhg3IZmzYgTUXpy74Ue+X869vCRPkS8WMv13XdEKCMmApf+vEMY0UWltv6i1AqCdgLIRyK
WoVHMX2n5WkLXQAeGqYsHPcb1GnEPjSZ/OXTtdm/fSH5m+jXIrsZ67S4KgMLpZCsd660PVCYlPx6
/S6s6tfOIPoZL3qYRWogDq7SLOCvEI9MJgIeG6HWHmMNskaZBavQFtm8MmvguME/WEb0GKFIXTv9
sKlsXht9C23TuPh92RUnKipgMJmVlcOB8VWPrR2x/Ible0YOQkABCzMlivIXolyWtYfBQ15b4aaw
qy3vPrtS3PCFf2ZONsOr6bkvTq2Q6NH1f4QrzomjRps4R73bo1fQgcZat5hBm19VTcnaGMGFCVsX
fXkdZ/vKssNdCS2UhrxxpIWXX0uOjzMTHeE6SPD+WZG5DRkykDd4HkRnP+f304ETaKYMBw9l3kpz
wmdhtMm9hYOQ3QgUlPrPUDWaTel2jFTK6hVdGm0LfrxNEdpj0q/165KuxaoMQZ+0/EbUCDHwgoSs
E96YPdFwGq4r0S2CSDK3ImvdZAQDwqVaBTmrPcttWDjXiV6YW2FiCBe6lrspFbMkG4z6BeSFcIKJ
G8f5fp3DpN7Y5P4usumA2mXo5ZpqPIAd/5CkBRm+c2JA1/RvHU57oj0kcEhm+LQhXEtwZh3gUWVt
Gx+UyBvmZAef2YtfiFw7CLb/GLHXVgNf2qlZMezeviMYgtOkmpVLBR9IhDvJbyNgo6Cjs/UwQNl0
td8cCYv5EVfEd6RJ+MfLtdtCt8ftkBZYIcTI3/2KImb0MlBrAb+TsItTBNkOGBlxRAL9bZe5YNKB
v0N86FDmIIuiKYuVakaEl1iqFRb9gQAN6CWp8HGmnSOTYC2VLOhFibPUQh8Sax2lzgmZyx8z9K1T
PmQLw5fbqjOgT5HIW9uY72hIilPCC/dWOqoIK11lFenmMJGvhl1nwA/3orqbDbW5cxPgjK6V4Brj
r4Y8COJysKZxs03pvI4tnj9aD5jj+2q8DwVyjZZm+azOcCmv/NDfDtXYXzOh9q3VOlsBywF7ryul
8sKVXUePehomW1K+56NXmXtK5WQnkFV6viUPqpm9xl5cziKnTRa+zradmUY/fcBxYbnBi29k9gL6
g7MlERrD1L2kOrHcYd9bCrZMsMgQgPweNPucC0+ukdq786Zs9UMdVs9NEVZbx2gOpBM2ewvLPMls
n6EXoiwbUO3X6ZKMHCJU/HKt1+imK4WiH7vXcFalDp4oY3dX6cYrcqBZphGYI5OcrPMu4vwR+De8
TzwKhmfDLyN0vBLfNJRfSyVU3AWBT9oj49Xfo/xOEdqXKmRmHVsML8bV1olviQsmyKI+k7JEvem1
YBsSV68yLrYjtkCZI+WiMMj8iWJ5aq3x1mCHmYkmgflscO7WQm+JcnMZQErgTcqxNGcjgrm1jwUm
4u9hk1hdviiEgFOV1/dmJn5701iq+6u6BR7VLHNt+mwUihibddxbuJQN6IfRZ+NpEpJO7iSw6UcQ
kiET7GL+osyMcZF4+B/4wVpgf7ePnWbjtPB1464er0fDfQxkaK3aPhp3/T+/0OfZ2KH7ox1axmGc
vRQ4zoihHx/gkDhW6u+lOT7GY+GtRtjJrB/RusSidGlq8Z8ukAP8IkWuTQ3PJJWqHAcy7Si1VmCs
UNu7mKTjvEqok8t8SaYWQYLTl7KcgvpoTjt+v8bV7E7Xr1qAvoEzH19yD9UPCWdG7bubLIRwbpOB
7vnrmgPg3HQm98WJdB5L6OdqbB1FVm2wZBV7HYEy8dIFBjBjZaOIpbcjU+1HOSb5EYLlbRJqDmZn
gLNBbuA9kg7BdY9z66LoGpPMRaS2aUhsiDo6R7s0PDbHppvBtN70IQuOHquI3qcv8TCEcydWHprA
zPdYr0RVnx8hezvzgiAiMFuH8FBseY9Z+0PgYNVkxLgKkpOyDom6jssc9g4rY+oTE25HU+mtd5xZ
z2pjL0K1WOo0l/2py2xM/eaMxjMM4WU1daLrqSdtTd1pOFLyR0nD2pk614C8OfDk+AQRK59bU39b
mTrdRHVBb23e+t9TJ9yz6YnnU3e8mfrkHEpxxZt659ZdMXXSlbee+tRdr6Y+ezR13NWp947PhU4z
q4ekTF8eVk/FKSm4NqeePXAnJmSpUR5bqfizMasdCLLtlApKv59YyXRbQAEguf08TpyAamIH1FFy
MCa+QAFxAKvgp8h/rLT2MMRNt6wkE3CcuAY0XrK9Bf1AHYzhOus0sVY45y2syXGp1Ud1bbi7eOIv
OBOnwZ44DW/f0SxKFsbEeMDsQVwxBcTVOEk/YUX4Ez+injgT//qC6YF11CFUZBOzAuliPLEvnIlz
QWClu3/769uXauJmDEOEVNBU2yV5ax3RRCa2JYokrLVOx4NbgEfZeuas3v769iVDsn2oWpXclNam
YxpB08Pcet333TgvcvuJjhptXjOGx1iaA1JRsbWauN8bxWOQl945kQp8LCLjiTvstn6ubpNI7/nG
Ca98JMsbnvSjMVb5ba3T74kVFJytgu8eelEcJNHPaCNR3NUKlLieOfYkebe9DquKbJxTHUO1NPoQ
TnoOSdgotkPkoOVLdFwc6vTXGO6lHUezShfqVQMpd45Kcdya1sloYQqbPjkwrlKEx9rwqCfzARMO
XWYLdJlklWnGdaFC+7YVoJJAOMTXuyU2DS2iVocmyiJO0p4ucl6d9KokZZjanTU1HOcpGtuFU2Xy
qI+89wwbrFmhq9kDpfKz4aRED+VmuGsxUDkwsaNlH+X2vUoGzixfml1wnQvjpcysK6VOB9hnzg/M
4vVrYTctsuPypojbGBcqM4dn394M5R0ssu7gKOPEizzFeGssfDULIe2LAfu1Dq4U0i02weS6q6Ot
YsX+rh06wuHS7AX0DcwzDm4aE25lkyMqpigZUC0gY7R3JMQTOC45fyCDn9WdVLeD6uj4hDi0cygL
5sSVonCF7ytMb+ba9m0k8ZJtLWVtBjRsBw9AU9TVzNOjH31MFyn3vOdKwXO2MAJ6GMQbzsauOqmm
Fs1Dvbu2KzObKxHNE0VpftpRta3p7c7D1sCrroqqmYuBP9jT8Egpo8/7wTJoFUcD5ioIDVKfFDrA
kFVc2A1+ROqdJrEE8hwFKBETNrpOyoz5kqwz38K3RSO5UtOpZBBQBHOv768UkcKfBzeaBSoc3yyw
1GvGBSEEo/fQihSltaGch+Cu9JMFKmgMQu3YmJuZPCiae99ErON1o2R0wcJ2Floew0eFy2pqD3XA
C3LjV1mpJb6zMl07U1xY34X3MIh2bYnPQtMhwVCCXJ9buUm/DuqQTV9mknTMdUs12a4HuseRtcqq
NJiPHSr9EsufXu/x6rEsjhYN/xRmxpDfGTmTsD3iPQWkd+A+ZjGG8pSkkE7fREZibzythwvbEeKJ
oiBR/7jNUM79ktgvG5x+4wATz0dHd76zWP3g5cqRzrRUigsCIYgJuHB8DpENuGERBVDjo0dpNeVW
tqxhLUTdJZQQrCkRRIwNJlR67W1jA0/oxC1/2tDkSfYcw3kg42qZYDnw3Z19FB86HOdthwAbITXj
UnxoaGot3Cqm6YMLnYKLWtAUJStFtwgLz16KETNSmuXqDJaEu0uMbCXbxCdsbLC342STrq3ToMZm
KoL9b3Tjikzhfzjh/kco0P+dxPa/o9Wdbuefkt7/R2S49FVsDcHsv4eBznX2O/KzOPkbCPrH7/0D
CJL/BXVIEmggwHsc5LT/BIIgT/Ejlf8k2LiY0ln+wasCCIJPZU//qfyuKhmz/wKCQEs0/tjE1Th4
KP1HQNDk6f7e10PlM+IxbMDvImOIu+Hn7/x/MVTrBRRATo5piqdkCFaKOZi1xeoCsUXULAPN1TZV
wgoEqefklrR4sdIauLlvXNLf1L4XtwLPTAVHs3Hhl+aFtXOe9rbSyLpcDK1n7zVvWI52yXaCdwfn
6WjlqdYrTg1yS4G8T6FbLydRG7GLK6mn1przbqKKR0/pQrhZ7b6czjXOIO+Faf5Qm9DdeppyZTiQ
F0JMH9ZaL6/ysojxkrXEurP0lnPHZJR4g0NnelO7bILvBsdnoNf0MD98QmAvC1IZsIG8+IRVUaQW
m2+5sJv6GRfr3+4w3CtecULG5izcfDhJSVHZEuuN9YO4+fryH0h0pq2TAAZ4aEoLaPqCzEarQ6s4
4rMfxDjKRRa+mfFUgOT2rSrKK83DXDYwNl9fVHwywGABanh+mRo5B/bFABOFgzFZlZYLRZNQPTrz
FjbQqla1JyyYKWQnoISNc+Wotb3vQ49zSILBGzqzoCXdUWMvyp1rB6b/TvesTdvTX2SWpUu6NfOK
w9kuk739DQ44TfOPb0pOonSi1GxrwmjfTwtn6JEntSjTpRqtcz+KlqZXlssW8kKlNGgW3WuCZ55q
XbkbDGyh/fqBHJ6Iestuv7mXT5+gRi6KIHBNx7H34r2lvokuVrblYiShGVBO3+VynOc+THjdhWJ/
i5ikW7bDC32eeA3qNuASVv4wE++1x0wC1XREK9MzH4G3OCyKe9O1bmkhsB7DK8rkd6P8s2eHXRCe
nlBJVU2dRsS7JaUZ0kYriPzGUjnYkVdCHz/uISxqNMpcyC8i6rdWT2WVHhoXHG6oq7PuojcK4G59
Pfo+e4+GmIY7C5ygdroYfX0lfNdTYzrr6EjDpEFgWl+b0LDmk8PWYnIFx0CqAMfjKOp0M6fHUbRw
8T2h/P9muxfqRzopW4Nh49DAavsxnIDIF6JtQ6VchFYgd1kSbqO4wVTdwArTajBZRvqzLms1XvvG
ddc5IAfEwZplL9bUA+mqHt2zbJspeRU8eNCARyZ+XlJ0az9IK4igyZ+SQFULnlqpYwXoVJhjdUWD
+DkEd8NykzKROY93nNwVDUgWvPdN4iT3XUyXH2CcpnUQ3OPctEfAijDFQAyitiu1giMHvav0vP5/
f2fS8UXVtTSb5ux71e8M3urC0BHojwU2hSHkv1Xu1c5OKx59U+w7m1CGgbb7IQ0KTBz9Y9GW5qIx
GMvjgMuT48PMCgJ0kyG8LZn5u3JSCntQCiOTNlelVwWk92bYJ0X7XJQlbkQNMco2KoY6c9YjVsUH
ActLzypQqMbDqFBnvvg9QDHZ7hBUaPmPIQVUoE6EK5dTBNyjk2ChT4YUgLy1U/hbqOYbRd8unTR2
z6HrIBtJH1RBfu4CWAynURMfhQ0J6B1x3TGOompkLlEvzbV8fAk0xeIZAzklSkfTWGAnGaUbt67l
iYMTdu9oGOaW0eg7UA2zl7fofOwbdM4k3aLqSnpeT6xNCam6+GX0dT7Xp6BhI5TdMtFszgAYE9tx
GxxcELcogMGWC21pg4ruLBmff+PQHp85pptDLw5t0R0DxTrZBQ7o3Hw20/E0RXp354XqsdCJZncz
cp1hB7v+n8BQx2u4ErdpQNw9/KZw6UNsxIm89mBR1Y+A8nAVWkSNSorHUB4cbBebIlpa2s5QlRxj
itZHgxTd4GGlb2K02kviqWESR78020Wi1aQWwgKcy4xQL5dmnwGm0sikH10sktowN3iqWzjfQrAj
IRaXw0wXsxDX5xneMz7OGM6ViWIcMRwEvwSbwxkRX8AGzt04xskGCwwU5vltjq56VgvNXNR+ms/s
oMyu1LTlGoXdr9PBYYL0iM/BXZd23WXbtkJbia0CbRR0ot+sQh9OICbzHs4f7WkdZ5fJ2+X9iqjB
3vWpOSqCSGxjwmpXjUnOkISoAe0VFyis+F5L/0evduQMMZHHHYxyjT4G1l9pgwV5PJy+vifxodH1
dk+ORewRhYhmXqyM2CEyoVL4s27iMHRRNiVedq+ITWpgfQW9O8f97mepLZUuyRe4UzMGU/k6xHdu
1J/d0joVLWuE/ki7I4a5pzwpvX8Nu6L77ul9UrdQK1EgG5QPBsSdv59e2xUIyKyG5c3L6xmRyKdY
ARXCGn+GvpXmOKdMICM8P/z8UbPGaJVL81lO9shhfWI4VzMTymAYYmyNL7WW/P76UU5WOZfFAhU+
T9HgnIkN0vT632144dQSQhdFyyPKnsYQzzYFfzU0nv1Mkjyj52IzQF8XeL1iWxWdsKzSnIXaio2V
7RTHJ2dMbAQxwWmXzA0odl/f39Rqvrw/R1VxlRG49rAvTz9/d39NHKedWwnycBJmCPYSbgBekCMn
qELrrouSc4CVbMn3kdRuBhSSIlm6cOhMTOeNHImDIzZQ+4oZBEzCfbriR6e94lvz29CbB/qLK/j9
wFrRiWPuCzZiMGHuA6d7iDPktW3wjBHZVV7oG52yOx+e5CiXbZqc4b3vhu7h60/7yWjheKTZJBKa
tN6Ni9FS6xL6WEzY2USzD3pnR4Dz2VDFFHG+5uCx7f3k/J9fkk6xo1ls+ViPX0zvKs21rNDoG4ah
p6OqGm9Gb7jJx/ZnXJhPaQTjLJW7r6/5WWXjmOQDq1SnKjFyFy9VTyofs66k59hg38kaTbAZoYCY
YPwXbOPuTEffdmjOCQtcj2P0PMTp1USH+eY2PnvcYCs2B1iT5fQy0xTEBYMMwowWAsLNTPGyXRkT
3RVoN7Gr/6C33UXtDPa0x5fwTKPsxVy3vbhHKLkyfPXRWYqKOtWJnr65sWn9ujhr0cH/141dPJ9M
1xHpTDeGXvmxcWnZT3Ti2lolmPIqWfNA7unPafziYfRNXOKUdPTx0hbhp8SiSPmW2fluvkH5T8ex
BsWxk2ZRWM3Bc80tcTRXQ0uIBCvCNx/1k6Ucso9lwCYBs1Avt5fa1mG1Nl6/yFhcctN/tVqLSLP4
2cFO3WsMdAxG/8DeRqhigweLtvn6Bj4dAxrCMTRakCeci4I/LHMV36Wwh1hKNHtRH8xEbGzToOwK
ryrL2DZO/M32pX16TYNTBhsqmIqY3sG7ZxzqcUwN3fWQheWuqknxsB7iXtmWGX1KzQdGbqNiLuro
WS3NO+gFyzAHEm5FBbUULM3SHzRo4CaKYAi3rGpfP5JPKn22VuR0YI5YM+gXu6vVGXSuAhiXU7ZI
7I83ydg9dII3AGb39aU+HW28fJYBh+wZexod756E3+JVGEMzX0C0uRl9kyQJc+UqwSv2B3PTM1df
X+7TT/buchcvmzUbvRGV2QJy5ZWV4+3aubuIHnUM4fHrS33+ydhaJZCFauoX62pYwH4IMGRd4DhI
gQs/JkhO0G7nEeZflvgOqiDB/LOJyxZJvWpbPNCLNcOyQvxKFZotmufuOW5AFoHYobQPjVYeagZy
mbvwL9I1cVFxaxJ2YjC0jHWk0batTQQGmaOvocAc+pT3IN3fXmncxV32REf12VYb7BIxAsrEEb+s
dYg0xFG8+y7bQfq9AoU6pvFc0cufHNgCgi6aeZVVu75TcL3M501bHvJC7hAKXI3ss7ifvfpKNvlV
V9g9puFJQ+g/E7nze2jhplJsOD6jG6eyF7NqFi7ieEmlNLrsg6X4XQgaGHb1ksUKZvIsCjTul9PC
aLnjjU41Qof+TiVdNJHi2LXLND4QCHDjpGjuRzyQ6LSxsvew0uvqgayYeG4U1YPRinXpIYoatLXV
BCglTknm/6mwcpxZcXYeVLmLRx2yUjxPcpIB+ZfwusRwhR63iQmnGuPSkj253AjNoX0fYaXh37eK
TWBSyOerlOhMhb1yWm1mQRaOM8xVbTSehbpJkuhMUNaNlpl3Pc5nsKOfsEdZt5Bluk5sg855qQsc
7NXiKWNL9nSB0aCzK2KSqGFYRLjjTz8vkKDUO2tUDnBMtkqVzcNQP45acCUV7UwxT+aKsfYJRRiq
9ElN0ifD1fHWNXNMhPXf6C0Qsns+w2EjAg4d04ftx1qd2YKaMGYhRcNJ6gZn8nVElzyx8sPc6grO
T83BGY0N7jTYxo7XttM+yITmuXpjBvgC1UtCriLDOhuOF87UsT44uv4w+Mg5WPIHWUFXZ4n7ZjGb
hv3lfkYBrukUkbb64agAG6gc83qgvimclyJeSstdKqr7G7uIZw5m05raBt8VVZ+tM5TUJtT+iYh3
GXQcdGHi5aPKptYmFI8JHbP2IZO7qZb8epn5bNa/v9LFrFdStVQDrIQXoVEfkhFKOVXw2H63cL5t
+x8f4z8/0eWewB6Z5xpexwsoDg9mipOXQg0E83KqRMyqfiB50qzEXZum355AP8HkHA4AE0dVmGya
F5tEUaAbFXrJtRWGd2XdZVlXzRKbfFcZbAKp/NZb/9RSGvUJ49Yy818RIsrU8r4DwT8u6pxFADEJ
233jn04b+7vtKkyh88VIiBcZBzmTYkGrjCNY6mE6/EwT8euX+5FoahJsyAgCw3Vg4doXm0id67DB
es4DEmIHCUZbGTYLi+IE48dlnXh7xUnPo5+vC2Y41LzIrt/+TDVz440P39zOtD3+PQh4DXQjKdVU
XWfY/f3xSa2RvpUB4QVVslU6uZBV+lxSlpqEDQz4uGXCPLajusrgQaLWmBdB+vT1PXyczuxwbzxj
TqyAtNMbevcGjD4NXYGAYWEX9RMtXpagaGOYwzyBup8pBhBzfuojff31ZT9O6OmytjTQsgAbvsHc
7y4L7Njh6MtuHtXwMoUNY9LaAp3NR1e/+fpSn0DmXIta1KahhX5fXgx3ltKmsiwq8LQwNyPOj8lN
4bUHN6X6b28mZNyCTeZ4+o1W4v1UqGglS+z7kYyw0nSiXdhUNQUhIiLHA5kbnIaD1kXPX9/oJ2vC
dKM0qKfRqWnWNG/fPZSot+2GsBIQXS+ZK1X6KrIrulpDWxDwcBTnsL+FdTr/5qofV7y/r3oxJ8q8
rhAwB9h4JKjGWueqU5e2RfLB6Ken3rHXWufc9Z26bVI8ot3+Aa/Wc58byFH8a1ICv76dt3Ttizmh
QwQ3TdqdpmFNJsXvHwI8BNDtrKDsKoxXBuO0Lz6jhia0PEZkCokRBseqzThkxmLmQiAkFYHE3l2Y
WzdWkp2CxjrKPH22MHuKPERyqv8nZB6HTomxwfDYxeXa7khDKU8dvmtOnv/Rk+TYwlbUIjedRbmI
Z3qYPsHDOWN2cB80xBuZ7cMwOMc8qRchYIaa2tu0NqHsWsfpQGNUFqW2ftNoPsEt1sTV2PnciCFJ
Xbby3XQAkt1rUyAZ48eOUwFDwogNrXWRFfy6fmPb3UFvnQffAmQv/b3hdodcwwhYFk9Sq045JnyF
qxyLRtsW4V1dyPlIHyhGjTYWN05gbzj5gHY1hyIy2Bzlne+6d2phb79+Q+LTJcPgeIecQZ/cQf5+
Q4ERmqLXWLUimZ0SzBS5rfYpH7x93UV/zMDcoADfTlMs6jwk2hDbWdFhwz1UiXXno+dM7eRqQETI
r5QdeXK+vcWVCyQ2O4jRBhVKrsAXHoAA9z3uADy7EPPSrz/GxzMjw34CEE12H/khG7qzOKW2Dpsg
h2luVm5h75EOY8fn2PdoVhTPGHJ9M8M/2e50tjtWPsuemq8Xx6U0jouWxkm/qCMTX4HseawZRhYF
Bv7Onki/qWU+/YjvLncxlZIOq64IQ4dF02K6SJ/e25iKtYhcpHWKsanor379TD9d1d9d8GIpqQMt
U2EkEj2CNK2bPKwM7CpQbx77ZvgO6PiI6fACWSbwqaGhRxDJ38PQNIpRRdPF5hmHv2JSA6MlBdVc
L5y7UuD2wUzNUoZl9s34f0PwPqxQJp1g3UIuA4b694U7JHqeUWeMnPIW95Zzw41w1gv++GP4RKBX
pxdPzM4jeZX3I7Gjlv1E4h+WVsmvlDIH9/GbAlwG88SHrgmfe1O9kW136FprU1aki7jKchoXCioO
nB7nVl0/pVinwXe3txWdJ8NVZp3ZLrLQvUsTGBBaeS7wo/bdQ5GD3PfhrYNEMM9Peud8s5l+Ah/z
1C1BzQLeCIPxYvK7ivA0Iu8meIn+mBTpNi/FclqO47h5flsSG8yboT57ODX4anIHARZLmiOY4T6w
ruz0h8eNKp2yHazmSdHunaZdm4pcTmseBqzXue7ss3FVhXhQC3IOXVn8yat4lrgGcQ1peWpl8+QW
hT+DU77hDDafUDSR+fssGv/z0870ceGhYPcDhndZMMJjKPG2BuDQSvVBRac6rRQB1ohkFW41cHxf
v+1q+5vq6K2L/2GIgeUCc9A5t+yLITbIxlcNXFbQ+jmrNkaPSTWCzdxyaMifCCTklPKsReVpGlj4
at5bvkewWHaKpfsyPQpiis6Rs87cbu9GZLNII2/pzEW/um5aX5Ulpnhg33BAjW9GyGdrwKThoqij
UUMj5O/ZMead0qcxR7VEk1tHh/CvmYwR8+b75Ub7bD19dy3nAlir7abr8pRrxSERhh6eA0l+4mR1
yomqgSf5yyrtI1FeV17W0MtOzaOGAkV0yaa5ErG/Nxv7WMTFN6eMTzdIYaCnI0pdg6l4scw7nM6J
lAKODFL/pPjBLvMm1xxXbq1RQ8/LQ3FoDWQGpHvYupqzMcPstdKbQxwqL3bpLmI8pWcwpf/kjXmT
G8kVi0FIEtQCQwRvYSnubwgy215vnnQvPRdJ8Qe9/XeV4Wfbh7An5AtBqsBB5e836WM76KmRNk11
mACZ667G3kXXY6zN1LufinW4ZJuvd5DPTmgYhwmOgyywjv0W0fCuBuYngwtDsl8Yav6zY0eu2+A+
97W7WsymCmnIwkOqoF1z8NsqDtMqN82LqnS2YZb++vpuPhnLlKAEEZmUCjBGLqZhNdJx6aqmW0DT
OtmeXEHeQ5DOKeLbafO2919MedrCKpeD8oZK9GLeWOTrxYEZcEoZqVM9syVgwXiyveGsNXTW7ZVp
xM9+bd/VinGTs9uM32+p05b57+8BhOfvN25EoRjo0XQLtWsPmJzBAxgeyaf9E5bpXHfRmZTYEsfE
MxmsPWn+HVD+2QmIRYNlnb4ky8flnq4GXp2mOptJpSTntEkx6m3PWF6dYN3OyKfZZ0N/6IgGC/Jv
aqVPlpK/rnwx2KvMERW+DN2i9+VRlPLGcbIraSg49+RnKZP/vPqE/kkkNCxQ+hVvD+LdMG+zvrD0
iLcd4MU161v9FrtGMdMCYABz79n23DXcb0bzZx9xmlk6HEeueLmpYGQRJW6ktBi3YQlQ06OZhWEa
zRIUplHeH/3IWHw9f96aTZcDCoxLZRHhwxqXAyrEXmF0Yn3aJue14JSiyGapNzTEa/9WafxzDCis
4gHb48exuII7GM8DhIQz/5vuwSeHXIwD/nUjF8WiLNoiAR5g/+5xojPc4Week3Qhev3164/83YUu
xlFLNoQpWq1dWKJ/CLP6VRrYX8HJf/z6Op8/2qk2mB4s2vGLtamQmWJmBp+oa/VtY/Q/VG9EhmWw
TuLaua0GfKh6dAdbjYRDaP7KGiXXLAc8JX/Yu/7mbj5bOThLyYlaQIDQxGt+f2rPFCx4YxyUFobR
7qoivlOUdtmZCLxogBAT3WMiSEaYpA8AnysZR3f29R281RUXQ81GrAFowANxOJ7+fQclLrGx3hXt
Ikm6lakLrBto5a2sAXMzjFu8AVOQPJbVviQW1Wst3DyqcIsEUFnLptmFJFmjpkLt4JX2Q4WSw/aH
YpFpSbq0tXHhV6iIyR39X5ydx27kyLaun4gAvZmS6SSlvC1NiFJpi957Pv35Ig9wropFKC92D7oH
hWpGkhErlvmNjtW58dwemwC8qqH5sec3/fWMyu7eL/Ap64tfBbSMCvLkqPcXRRKPu8zv7gYjDtzZ
SlKvwM5tW4aj7qIcIbzlDQZAfntAzy4LYnwcYKR1U+8NoKFUKEQU175nhkw7hDSgLZcYPWsbOTDn
jWXfBIDoduEo2/B022kfNDj94XiTeVaopF5VTxjV18X70MjFpjcdeKEWDJqOP4vzdN7D1LyK5nEb
Nu1tUZbc7M4hUPIvvdQfBqZtrjYA6Qql6KPJO+1c60nsiuU3YzCuU0YZohwW9++3KOjA2Uf0Ju43
UiYd6LwfJ+l1jlTJNU3/9yRBrYfOuwkU7UqJpQc9n7+iJiBAdA8/b54T8vPfhegC+64poHzFqf62
kEwzSlkfI2RoFETMyLxRPVKddNvBevXCwZ68YoJYPmk9ggQ7MmqYtrkKccq0PauxbvUovTPHDjZG
02X4t7ZXwaaveNvdME+bxpSR/aIO1ztESstkmrct6D4rT5Fa16/mvGixRZrRh8uii7piZJPWKb6A
YQn/U9E1SDbqlTkhn5YoPq7iYb+ZrYs2aouL3OCFYKrwiCXDc1qwj+X44IztZRqyPHqN0kWBZI4J
3novKd3LVPa6m1bjb4Y422i0npRIvtaVPvQgDI1buOcvQNCdDVNEHYAPLJhoQmwgHH7pBV6lpYWm
mmnVbgn/CtASraogV66VOcFCaL6FGqxsAJYPnoYQZpWqsxcX8u8ULuNG7TkI3dQhRBh8dnUNP9bQ
y20ftnd5579Z+HZv9ci4qMZI2g01RTA6ZueySxEElt+ZTBY6gUzfh7j593ceCp8xfML7K+2i3Ew2
YkCVLmNTG9MH7NxoCsGT17HqJXD2Eduzt9n0mOvOhV9AXqpz5o8/77zVsEUJo5HsygwB/oEuhFpg
JFLGfVEYxWYqI1yvhkNWlJkbmAUWCdyOrj1l+6Z2RLnWvg1O86upYkLBoFZeYgJ/zCcJOrY2ehAN
PAlNOspTH+rA7NubtHBuc2wN0MCUu40D70+GKH3I1edWqkP+RoFVY/KlGSM0ecdBD3BSKmC7IwNn
808D83nT6nq56f0A9FJmbEsr/jOKCQHUYt3V6+BYZs5XKQP807rmJo589CRLgUbWym6jOGgHutmm
iRG8loV1fedNUQYpFrxvUEP0pQTejZJueIQJD16ssstr/dVQ3uXUurKNrtiYgYn8ao4JwNyDB8VM
c3d6G2GQPAUTHabT/9XsdVTSJeMyGj4nH7pu3o80SdozeJ61CsViZKEIZgo3nbm44ZMGDg1yclw0
pp1tBrqHqgaFF63k1KVu57U3Jqa8Cmy5gSlWYDnoTABEDbrwY8qGK9phEFZk6UwwtVcyD7zzALlx
99kKMIm/9zbV7RAmIQRzWNHxvhpQMwhhsQx+7QZS8TynY4K/cVlsbWZfYQAfH1lfpHcVBQdy67OO
GPIYA/K6Upk9DAHuBnk37wYI0mUEarIz6esEgwMEArwilqq4ayPCTArZW4ynK8nrgxaS8WVsRdAm
O6DQBfBP+MwTxkspIhu6jttcbLns5e2ABQ22kqyNCbMOTgEp+6mRyp3v0H0fJuPaLyGadx3Qdk3v
kTWCwW/PZrSLUIePQpS66gKaeo4KcKBhoZyoEc9CwEntHHWDw7CXBcgf51YD7Cy1f2HsPLr+mFzA
rUDgskC8ig5OA68IDfvSw75K2/XE/t5C5XcYGscLOywSUBxRMdpwbcU+9t2A1Kkj+KhNj0DKTBuu
Dl+TJNm3HfExOAd2XWm0I8JFzsFuE+CmxRcN88bqOgXBxBw/hXFobrGh3jE3Yv2l8htRK2eDXUu7
qxs7OJO5n+LOMlIylgM1pzkAiZblaNi1RQAMvoNO6ONIh7CJVoKqtqKLhpobT2P0AdKgp1Pe29c1
0lZIl+UfBlMy6KK20A5oaq/mjtpKKMIgKyFvgnF6rzJgEc0wfCABwebDxd5D0gvVaUQGsmyf++nl
2Nj9mV9DL3El8OsGno58KDoLy5ZM2maSVeRoShqK8QuVnMgDgI6lg5T+wgEo2vRy/mIE2PUhg7Ad
U7ig0HwIoCRt/hBt7dFCDLNIbkIUeLykkaSNUVm7DDqOK4VmCCeupUZtLoe+JlTxOg6GiXZs+9RF
EXL6sCC8rGdnY4T1MucSIxNJ3DIMO2w7HYnZreZhWXHUO1/eSabzklUArV/yMlS9QdIYmfjBbRxi
02uUe63HWw/Tob1dQPme1CxEiLz80zH6oaRLpvYwBUBLUDnRLiK6lxu1RdNbQgwByQF4ocawR+0U
RBDfDdmWMHe7ctjm4okck95D9/cQdfqtyiKg40alp/eQjZquGHZ+eZ9USieQw0dAt/E2RvvOUdrx
ApIvuidjrGBlJm8iOdz1rXw0JxWjnkYhm4Bl7dJC3VVjeIzSbBtasEYSAzlqUh6Y680eWDm+Gd0u
LNp0P4GU0qwSqK6DyqyczVcBQT0mud2GnX80Oq3e9F1Re3bI7sPN7TYy2s0IvUcZtHc6NT2yH/gc
NvjrbcvKSFH8RIxnQHJ1p9ZTiMrc0eBiQWWr2kBzzLZ9i/vHpNzKXYVNZ4v96xx+hdhMe4VSofUx
J68zmnpuSQ25URpb9tSqkkh45N5z0vE/gRyiKdkj/1K3A+LdOPXWThTikk6Xv0MWIo2GCO42vCyp
2mfosu573Noo+TdKcZUjNH0IgdBuE4aJjTxCAnckB3pIeu6uOAlXLU83QESabGBEYZItikcIFh3M
uoC6fJY2VYzOXTBjEATa7Yo2wRGTQo7lnCD+kTsbjWxIfnCqHN/PDn8aR94ZfnNrSGeBkuKxy2UR
6JjHEYRR+F/UcDLubCbIbLDpTOojcplIkw96wWfKHkXbLWaO8HP+hfPAyiOh2zJzP9EKFhlhOqed
FXcGwhQGypvlZHBG9PoJaNYzRchNbP8WeEOcEi2wc9lhCJn1oPN05DvFbh5lXw42hp6TE1FQ43mw
h/RXjCWWOzIBK3sNfxoP87y9MtZXsCR+XrxY2z+vyyCZpZVEy3CZiUS6Qi4dM4tRAkSxJQGk0PaB
+WDqw5lh20rrSDBVUUfF/kAI2LGSb/VRjjwznuVgBHSjOA17RLNa9Fyn3NrPY3qmGWeu5enfn7fY
CPPU0goteF5YSxdpXh6KRsEPxdnZyfAoJcVRAeSn5dl7CpJWNPzBJPyarReS+I2qYcsUPSoZemt+
+BEqREIkeTRILWqXfAhIwMDUkCJwb5TBl9zUj0l8Ucb5q5i8tVF1J5EciNl2qWWfmXkfG7Cce3Mn
g7W0QNb1AIGkGmikNeIFT5Ge0qYma7+OkfJpcjRwY8SOnU0ZSb/FlEGu06MYb5slx5oBnREUdzXY
a/gqInoysvcSKb8I8uy5zIc3VUs+ft4na21VPh+YbA3KDGPLxSa36gASxMyPToFu0Ii5MQdzYzs3
6OfJVY/sZPGmYggGDXv/3zwZU+fTlB2Y6WLjdFOWOVilM/HunKeprx/DMdxZWvMopkINpJOMwW0K
BggKyPbnZ6+eDhvbETEfRhxkEeO6OJiVXmD+RTNbDCbFJxLfAjeJM49aPR5gCGBOaQ5hdZGoZQ1M
w0oPx40sVe8hvXIVcJDAeVTMc5vK3P38y1boHrh8KjRMiOG6ZS0x9klcNFrQjtBaRuepsfV7san7
ZriN8g1F/S4ZjQ3OcBsgyQcxRRKx05TjM9N+da19YyuAzRXer2A4/B0VpqI0sEtTQNPllKX2Y6uR
lgT5a9klV7YvPZ2mb4Qlwy7Qb61QNRFH6AS4Gto38X5CJICQ6rgx7faYvLZzC9X9in7VAf+Tr59f
2to3sml4mEhmyuLN/b1YkkLEdBDp3djs/3nuNxSsRzGL1/BEOM9JOLUSlsGZTWfSbudhJ5+c7yGT
sj5MUvTHN3UXQ9PEfnvqky+BVZhKBwvUAUM4mxSzrj+kvHmn4+jag7Ltm+h5spoGkXz5reh+R0l8
Ww/y9UQpiQv2TpAYlN6/n/3qKALRCDqIp7sKpqVWcG/2yrXY3zwd6GpffAJre3Sau9RQX2Ssr51Q
vYQAnONj4nY1LLk+1zzATC+JlT5PSPQgVSu5Y6edieirIci2BGTIAXypn9jQ326QrFGyIJdRFg5p
v0qSdLQc/9oJfoUFg3xE6O74ezsjLY+RzXTv50+/Nk5HVwWwMhKnAmEn9sa3h1tzSN1cEwpIzB3y
l/xrmPxjaUVgyqjaoVS7o2Ttq9rHMSa7CxvQZlEBoDvQcb6OUQ3UC8i8oNHFEC4q4yfT3lNkZ9r8
NFnITlTVyXEoVZGgrJF0/3n9K5xCMQ9jMMYOFfCaRXwBmoZhogIcoCqMe+iCJ5xIlRQ3CCF38Rc1
j2dg8hcl3bUicBF1vyuRselhIWKIt0v6Bo+5bl91KrTf7kxusOKL9PfqFmFAgMRp0YKHabLsCALo
xSIcZBij2IV102fR8wiEUgzxStt3x1RG2hxUHgqb6kBIiOoSwj+jRWcK92nmAMGVjnOEQDdwXLpM
g5r+6m35vuD2N2ZAYeiko4cxv8RIkQ9opQERaVEdqo1hKy4xMZWcGvtMnmivDDgshHoRkwB15sjL
WlxXuipRsnbcYABceCKBAAJxEPFsYg4rUKyaX911sHkFflfsohZ9SVcAekyQenGMZQEYarnGm9VK
3yeKas3KcavgYwIMUkrjZTK6xxShD17GV4XtkiDuCYAQgkulVzRz5voHkU8Udb7VfWYamg4HH0D8
5DiXiUA3CkLBjClLYPsXwuvydMJNJX2XJuWGJqAnUIIBPh5N0xyz4R5qLI2dbNtIWNJJwVXl2Bci
+ZFCElyT/0DTACiWdNmX/KHMwV7ARUTKJaXDB1cp1RKoXTEr5jeHlfVkGukHxrF0mINdhFdknSZ3
+gzbvBBPwkfoEFX2y5nTsZYsOhDNDPq5Ji2wRY4xlQZ1Qwrcgnj3bk6NV8z9Po3N+6lKL+hWb0Su
YbEXS1ySUCPf1ySvQY2tgBOfycjXCpjvS1lcMvh41lXb9+MmKOIPBo4XqInjaEDMtkj2RHgr2+rx
zO8XDcflTQOQ2oT/qcvQzEQi9C261WPaJ3IA6o7O716AhYqqupUeLbl5NAT+TuSeCJugv/ciogGc
6TPpz+qv1g0uULg2urJkSvm6VCVJKhbg58dBs/es9DAql5EPhLqcH8JzdFcR7/79xf/3QH0RD2Ok
OkM14jDGJ4YQmIC5k18ESEPhjvOr8g0HWMBiAKHq8Fzasx6NDRWlJg2OLySYv9/3yBXTYyQHxy5s
3wzGr+5EvHJ7LJHUtn1WeuPFnG0MaPynapbQ38Ck4ZQC2Vr+Jc3xh6QCQrIehggT9/6X7yhnduGJ
C/fP+2F8QvKLJJS6/CBB0KV0UMi6/Xm+7m3pPm6D2xQPI9+cGCY4LyIaIxeYuvJoXkfppTId9SR9
QzYvJtKoDbIOyO02yKEkOf1TSTtAGNlLaeFVtnWgZ4kqrF+/cdhAJc47kUKJXeZkMACtHfKKiKXh
uYVKHyFELs9+gtUNwKQYHrvNL1zC8qYwUvMkArybklfVuCmLSxG04xPQ5BdR+QW0IP93nT8fttWt
DpfzhG4j+RZn8dtZK4MwljJLUGc43GmVo0Zr0wpq3RRxhhbbp3YMDz8/cg0ZZNESUU5wsn+xIlrn
jFop7leRZgfS/DHJ03VaZ1950rzNBeKOuAPIcK/wQzg0of6iymcryLVUn9wNLDRtmX+xI0Vs5qmR
gMoXa7C14iOqYQxhwuoMJBxZRmszsfwnZhy3oZx/CGJtlF8ioHMm2Kmrwd4CyAG51YY3swh2loEg
PIX3uCm5oLRcfs324h7VL7u4uZhJPvok+RQ8DvFxUtU40Ai8x7zjRS85ho4PDDJmoSbkPmsu36JW
ulRs+z5qzPvQHvdIgJ4pgVd3jEjdKA5VqrYFrgtxqAzBSgBtaqLsrUC6QB5hg6/eUQDpxIGRkuhc
YSZewj/n//89U11EqDjXW7NzZnDYlBymQfU1I5cSpvkrJkovVdLtJrvHtEe6wMTjiFjQnUXLSMTN
SZMxtNTv7Y4Bc/wnIkvDCJCxIfSLLxxARrdoizcbSPIAAtmKizOhaw3WAg8KdQrwkyBul6Xt3GDz
gh8uoSsAyNIFH1pmvFgmGXvv7DuLfk5uPYHsuNfG4GKYi40/Tm9jbd9O3e7MuVsNMlDFTGSrBAB4
8RazNKZ+TthqrZV+dEp0ZfJzRStyIIedYhuhS6J+nm9mrHZ+fvZaWxIoDQ8GfMmw+lR6f4szdkky
GslgL+W5v+5TG4cR5aUuq88xrPFfya4YxVzYpnpvDvH73Gdb5qYPQWRf90IyHS/lt6LedECoEZrc
I3m8k4bxNZ/IjVMhZWeqwe4Um4MW87sza1+ptFk72GUhdPgv6EuJZiP3W5IgPQ3vzNjxGv+xLI0L
kZ6JhkUGv6KL55daf9ATKi2BZa4x6NFy+4l7Zw8UbC94eFLDSFkc5dwobhpdvUtpxtUQzcXFqeXA
UQMU+lP59ef1Kyup/l/rX9QzATiYKirJLmy5+FDAywAEsHbi4XnYvCG0/YYAJ1aV+kvEtSoYumcW
sLLx/lrA4pJpafm2uc0ZsBvzogHu6TTWfQSiyIpVCs03PzX2kF/F4fz5yWuJA8wz6nNiKy63Qmny
+/WGl7g6zxpPBpRDCWxMT5PtzfUmw2nXb+frmvalFLYbXQJikDIk4YDGSvHOXGCnOmS3Y3I1ONik
xiC/DBF4fAbSguFygg1T+OhM52E5bmQffCvcJDlprjs1vRJd9g67ycx+PGUTZ1vYax0IfhtSMDRl
GPIuu+VtgvWZGU1EFiZDpZOIRtBBvNW4R1bdyQ4I0J96JzLCHD+/15V4zBmWsVHm4RQqi0gSoYaj
SBaP7gNIDQHwAGAYFrE/soMzn3D18H171GLzxolSozPDdWOKmQkQ/DpC9Z8CKGaIKN7sz7/s3OMW
W1WVmgxEDTdNBkjGJj4m0KYZhGwm7OfODwbWOp9/vUmRp3yLizIWemY18vOqWNkXGAp3enQlEn9E
3y5E+Zpn7LwSXrOrMhSZAxqgdHV+/tFrGdlfq1gck6aUO/yqWIXQ09HRVilL+Ypp6iHme6r274xu
MyrRdwIu7ozZNo+dizNLWJlbsQQ0pgDOqf/CP6FZ2W0mTuoAItAru/7OIdmKguATeNMdZshtjBGA
llt45ZX6TTk6u7Qp3v1x9ooIgwKnPMNtWwErsCAA++RlnK9lFdoWEtyknCrcR73cLEpGJY5nq+Oh
taKrKoW6YhlXMarUP7+ItYQQKjfCkkw4IFFr4kV92xEAC3yeS+/dr+GbtdmLpqLUr9clxUf6earM
2uD3bE93hZw8YwTxnKbjW/rqZCMmXYCTmjF+M8b+sWsZiNTatVJWR1IT8CXGfTT7FxlB/+c1r+9i
ODKCWEGkP0mPfFvzkKZRWA2MfTUtux9TT8R5wUYHU/qoR/5BtL6aDg3GYIxvdOwrydoCLT9zdle/
2LdViKj1bRU9coAaZP//nSKY/muFiQgO8tuyr3HwKA4xZBopjc4EqPXrVTTSLBMgnrKs3dIsRVFs
oJlp8ksdRkGigaajH17cK2rupo1047cUFWraeuGc3//87lcDFhNTIVElNo1I17/9aHxTZ32u+NG0
cbYKrXlxrfVzc1+grBHq537tauQ3FX4ninVwTRfhGPL/POLmSMZfsSG57xAb3GMjKlpQ/8UP+/ak
fyJxi0tdyJMY/+1ENMZLhwwxvxNjRpvR18+PW/+MVGBolot3uYSb+dGA4eJAJdwV3Sf90r0/+p7j
a9tSRVM2fRdTiIrBRaWF95kebc48fvU7MkoQqGE8w5bQ4XZSa7R3KEhnmaFFomFcLT8qDb7vverC
5vECOdiXAjgYGxxyCUsJXzvC9er7X4ntPOqxorltM56jsKweKs41MxcNcOASNwUKPdInXGw3YzGi
1PjV587NzJA8NIetP/l3LQR++2xys7rN/u+pyG0vdrWTpr4Z8lQgcFeCoigGW73GLm+Vl5/f/Eo9
y43Dr0OmnpCrL27gGYRPmU68+Ji7Rkz68mh8E+l6Uxk3k10fU9EM+PmZq5vt+0MXFy7YOmyY/ZIi
uip3XQf6hjiuVr43YHgidlpUgvULvNls9mCpzgTKtb2Gdp0w44Onzwz977eLQ3BuZhURS4zPFdUH
pla/iZlVRn/Bj/MzN6kugsKifKdZQDsVHgNSxScE6rcYNViFgUNmRSNXFNyxic4RabQ7Jij2ZuTS
c4nzVolRUhpp98w8AU11s+cksltF80eVZFcg8z7T17FgwKfg/lFP9CZNKd71eNyeSLUh1vEugwX+
19AkT/MXQRmVniWj/+rwqHY7O/CCHtetgVmLnNk4wEjPfeVNDMpKFOQsQZtvAXD/fwjUiFj17wvg
HYjBEpfEYjt3hlI2YHKY12X91ZBGADKTzFX75CBVWLVlDT5R2oUy0GVUaOggp3rpBGFxZtedmnn/
LIOkHZFZWLj/iJTMsp73aggnTAy28hbrhczW79pMpXZOPxPfp/spiO4tRrFhD2MZEBx+O/RGsw78
qAAUAZzcWHX8H0PJt6NlfphR9yRQkUhNFCjpAv0A4O8ihPulTmD0ctHKNuqjHmDJUeBA4U2hv8c3
/la36t+hBK8DZVn4AUh1aPcA8phIiuG6mPQ2evYqW9WZwe1Jb2P5ElSZSh53CiERs/gWkp0BJ7LB
ZE2qTLeBh8VpeJsAdUnr8DMTXZqBWXPtBMLY9DlBgCNU7i3NeTFT7VrLZDys8+Qzl4a33Byus4Hq
kIiBICTW0HSgTg2LSKnuu3p6P02xCqN9Z6T5MA7PWH2/x1ZzLyaZeXamTbYWqiHQYJwAOU37h9uN
qSzCfxCFuMFe+k67AkF1CyT5idrwrjBNL7EsdNjOxJLToPCf9ymYnggVagZC5H8HE60dYhRoQph/
vXmNM2IYqNNF3g7qJh5xb5lms/OAyL2A2Qi8QShJS47k78Osv0ON6T9x9Dua1Bujs1+0vne2DA8v
wvRxVnMD3d1y3kY+Xm5ZINmuibsvmIJOQJUR7R3zqw616l1cxthplRf/RYjWiNHcCTQOyK3+/l0q
AuUW+RuHRcGMe7KL5wSXJixNDj5dAMW5VDkzOkPGCQtuO+rufn7+aYa/fK8kAqiDGRqDwFNj8VvQ
bCcjC9O5x0R61D+MHrt2a0JUbQ5KL0swViCkFUZ9pWn+RYM+tMZgorDYg84oIUBuXaObdo1x5rUz
2KkrAhuUqAOJIvN/uXRlnRknGOB41O7qGfFbX9kpHDYnyK9o6GquOTqIAshfc2BYntxqb3U1AiSQ
70bQHgpN+jR5xe7hqjIefMZARjV8yYN0b072QW38e7r3hYYg988vZQ34AL2UFiK4LwZzy0Aa90HR
SEMzbEoVOHPTxs8RPe6u6uAzgXSskGzPpGob8VlmW0K+MP+Q4/hyaIEEZ/OFlv1n7tvjONrItBKv
BEaEjjKebr8VSXVzi1YiCriySzX6q1Yef179WqYBvAnhJnqJ0LIWO6rHWtu2c67BRoZ/LjIbxUgu
RQO2oZptiv6OPuOZ6mTtquc1oSoiWLkU13/v4qqKnHHoatQsovBWxCmRSNm9fYjkhwGnjDMf6HSV
/7NrESQjpaI8MJdNKfTPxhyPAJ43lCZ3MbZQqAxVgVa7AqM0+9Gv0qr2QZphYi4QVChCXyp15IlZ
XBzioD1//PzWjdVXQHwyAZhZNlne369gKJs8YxDIqMfvNNfCUDSJI80LL6zahhgk4yQ5dIAP5hG9
hVBq6LbI10oSfE4qU1BSAyZ+I1naoLDvw+dW4Mf9KbwdjcZ2yZy+GFNDuKjDW7VQXxq3mQMOaz+V
Xp/3T85kfNgCIzQN3VEq88Nk3rYV3lalFH1agWa4A/7zRYpBoKHeFjEJkkiJytjBALZ/GypyJFkw
6HuML2asOgUQyrKxsopa8p9Bktwoj3dpKd0oPjeu0v4Je2BVSG/+/B5XXyOWIUyDTSFXvsiTccfM
JMw/qa7R+oms4FIeuzfRvTZTJBxpyv38uNUUmcbt/z1vkaTOQRXb6JRxWmZtP3TWy6Q1gDhUhl4G
3m3TtV2BuSu0azvt7pwo/vr5+Ws/l7kvgxu6MTSPFwenzq0yMjHz2Cg9XZfGwZPUfsLu5YsuMDaO
Z1so4vAvDw4ZGe1cbhz+LSqib+E+AV8dlRltnyB9LK2PIpZuasM6JIG6mZJ8I1XztShGfAqTn3/o
6pHV+arU0Y6YrS/CEtlqORSz0GahMy86NtcS4yiR7EQlHrkMEG0fTRpGZM6AaIdZKtfMuQ4iiAq1
1p9XsxYjKcEd8Jc6I+JlGVzNBl7veB/SzlDvxS7rqpZpH0OjCKAtxLzDqCpngtbqlAAyDTxrFO7x
LF+8gSDChQCbHdpXtgmlxZkqF2Al4hD5Ua19JpoI47hyaL6VbekOTfk86Mmzag7HJqozIgrM1EbF
CCabXVW4GxlG0Lq1CVPWsW9QtEldqyzwAakc7u+yxv2xh9/BSTcb5XoI49dErp6L3vztSP8JIvzl
JAf/Y0U9kx+uthZ1k1SVKpfm4jL1bXqtYxIJjCIJjMtAebJ6i8wGP043NeKdyNNzULauEYx7W6n2
khZ5jM5D7CiyzCvN+bfkz8e4+sSOA05bEr/Oef8+KtalnMQHM1Z+wyAz+u5ca0QE6OXRMMQElYXz
z3KIo5VDq5s1kUfKVSxH68tey5Fmk69jC4fDcd5Ktaci0KSDOetSbFUzapGft+Vqh5w8TFHoBwOT
WG6RCQa6GRncazAOe6xtA8xlguQhpT+O0fSdJdmOV6jt+2D/UdIKJhEbwBh+nVnFWiEtBFxUyHP0
/JY4mAbxa0ub2Kihb95H1fCuyVA4lPeWSKGWvuZqyn3PAGHsqm1zNiSvhcRvT1+ilGAYz4WNWCCa
E8lzhng1FpItgj3V0UK+xC/OYSNWIxOILpwAbFGwLW9urSuLoocttYlT6ULqpYM8hQ+TQj1qBJcq
XiwqV5AoFa18uCMzx99U2kIqu5wYNMdGeOb8rNVXBkJ3bEPLtjE6+jtEq/koOaOg1jik1fiEHBXf
2ee88gLMf02XYpabY5sQr37+7KvnltYB1y4oEeGn+PeDsaVTKsNXgT8g7Sw62r6YJKsFd28uXVIb
kOTTYLbScBv4R3NGxjuBai+DGyK98pTBPzQwR3IyDi0xMRnZT0p8k2f1V4llpjxYFxyxc6s+RZPl
sT21MsF8ImNxirrfbjQ9j3pDa0y+hF+0rjq8o+sF9qoNbzObyiNh5lwKtXFzOujzQW+ld7CfDsCj
9n1WqLIVNcxcRf/yB3xHTaCHbf6cz+YFLdx9JUrBET/orJOv0p5QOgHyGMI/8NpDt6uwFYpeNOKB
0BAzzPgq6fKPBKBnL8n3jew8Vag3CmyIhYhFZO37PkGjCLsjo4aw7hxNophTX00jHQEdkIET/AKb
8SA6kWIgaIzWjcO0NbBQzLQZe7bNl9Hnn2Fvvsymcx+EAyWbig1J2H4MkbaR1Ixob7bNxlLy69Ky
yDvjM5MAkSH8876RdpdNLjFkVBYZxIA0om4lDKxyZbyGEPcodD5Fz9Qf8YP+eUuuDZ85j9CzyZEc
9EkWDwv9Gakdm65piOWJKTmHKY3fzTrcte0DXmMXBq5sHZi7IA0OZx4tEr/F7+TRFoaikIhRW14k
hlFrZ6MjAx8DlHtbleq1WaVXRYhVbZIjb4CGIFDtvAQiruhoA/hYwzefcdIggu7/+Xkta1K8aPDC
wcBm0pH/bSaZGMGgscqwDtSxmQxfqT18lOlulJsKsy37zuni61NloXbKXW34BzolPWbEsNV9P2E3
mLIraudRS7bVzN+J5/eQCBZjsY1p5Znsaq1Z48COxHSAggjVpMW7yyras0XNoPeU5Ex1BRdD3/a2
ytWhw4TU7YeoLZ8dtf/U/PKjLEa6MDG03TlygwIN5Zms6NQPMWJX0m18dQy4zhzbsKJy0uv6E5WT
x0nV3kz/KbGSzzBsVazMZDRzHCzri+ZMdrCSMOJBgnAmNzPk8mVsnGVjCPQJcIuYN2KtfS/IJGIz
DhBPwM8/m9PHzx99rYPoIBfP9Qv4QTnZl35P1eNeUcZgII1CbOdIo2sv9w6lo+/8aRCZUIY08MpY
/SQaN8b8yW9+yIrgKcRaeZp8TzMC6LHwqjoVW48m3I4dHlkZGCiv1uk0UfERmqUbHE3piY7Bm3wY
IwdMybD3q+Y9ERNcJX0WWBMfns1/8dsQKQaGKirlf7SlQY+VKoph/SZR4309+7GbRR067vkhVIUr
wpxT+/qejV+S18sy6n3JU9GMszuWNB51Y7hN7GivS6RkGdRzFwnKYVcnvlvRLB7T2nZVJ5bwH0w3
JsYFnmJW9qaWIlfCXPOia/Ov1IL8b5jJuzZyhquxep2Ss0oEa/mcwwdkNiAiib2MX7jM53nXZ5Dp
ij+zpd5n+fwhaViHw5fAkL7t3RSlnrw2H5BdvFLD/vl8PrF2r+P8hRonrjbQdU+esd9uyDLInTrv
aJ3mpN9jPN+FnfqoMY8pdBPry8u6in6LP8r19zAwgN0DfA7j23lKvjD/2lhT/9jOTCfnQy9RWpTG
to3nR6OQ9p1U3mXJufCxGu6+L3jRAzCDzC6004LhM0uTdesXN44zohgbvKrY4wgqhZVnO9tKHjIi
2IA4l6LnO3lsjoJppPPbZpUaIo5uGyu6D9Lmt5Glr00c7X/eyCuXoRCip6il6WMh7vp3yqT5khTm
Ufy/ZMlEDy6BHH/WouNZm/aZVvGatgQ2xhSrBFUNEZVFftancZHk2kB7SzeBiwVP1dA9oBfx3Nva
tTQCLvbM2nkIrIwBI8jTqkcqurS9uNZ2ldKDoK0Ps1zti9sxsHd6p9zEiswQ2IgV/MiKfSjT2uwS
gB60MzuIcz+/q9XLHFVM5gYiiv7TJBxsK0icgEMvBdGzVvYBtY19k4TSfe/cRVzqtWJ5o4pLonKm
y7M2GnTweUYvCMOaf6VFZVIIVdNp6MYYg7rIdhIfoj9VPOyn2AFhgGCVOxt055BR2Ko+wND4KTEH
qu5mOipG9KAb8SYQDklBgQ2rzmjJ1QZYAVqsvuFbd5S8LgZsmSauncNsgC/ZmbPsSUZ5Kc32FTEq
wgbXpP0mJcd+tr662XnWtOYGsfE3IiWNuhFHX6ArMl1UFNvObNQ16QJR24D1UcQMegngMNVyjLqG
rrDl64ik2Y9WYxpuG+jkTrRbHHN676fs1aoSxyX3N5g+mddSgPobTumPFe/HMsc/fdU+ndkVK+UO
C2Pwz6IUUvhFrlAhSxY3E4TPFq85pSxbV26NuyHonrEa/Wyd51Cvt0GlICaQv+JJ/VFSc0B/rrdo
wT2ateb10KrcSFYf68p+1AP17ecVnkDDy0wQbADITuDMsrLEVifd0Ns92dOmlbq7MkhvUyV/nef6
qJIDAOXdqONwmeXlc1+rdxqbBT3vnW0edb8i3KY3MFo3OeWjVgNDVRgM2Gp4Qby/nYlX58PnWj37
P5ydWXLdWrZdu/Li/iONunC8zA8Up2YpkqL0g9ClJNTlRrXRHvfEHfMAM+28omTx2RGZjOAVyYNz
AGysvdacY25gdp5kxDDRS3qzgewWU1HVXPKctNuLblrPpdsftEGP0h5uSXk2sgenyEDQN59rGMdT
ZjzYwn3e5in/hW3lT9t51Ds6tx2Kaf7PGf5xieSDNsvRirvQaFjMu5UdlxXvC0O/7aa+9T03e2ed
/Pn9b6/4Okujf4H1YjuivzzvctAdyzDZXcj9+kEZ4LEa+qIG2UINbK+nZSV0lsbnQIOsfmwxf+jw
z+eWSY30ChpUPYDuNXHfW/62j/2Hy4jDwilN7++1hvzJTatNWFwnEziicddrzY3W1qDkpgNWKHBb
+SOioSe9zx5TtT+nbf1CH61+bz+F7+QXR4Gbgu0i3DSi9d7cbgRhlQXa6y40c6qkvlfmE9IUiyJT
gCkxArfS2kBXWJmAkwM51fp1JzvoYWxdIcGUMQHKJYvfUKoMgJM6WGmF5f2yIWQSJ0y69mwOmhY1
bb+DQoWcOZ8uo0POfAqXDiCMsrOH+Rqm0BHuO7PvtGeOu55iAlMTAwyStx2JVSljoHY21H1Izmtv
y11e6880CJPdFiq/Wyf2ErmR3JDFc/BG1c/GsTzUwGH9yYPnJ69El6WRNjdgAGP7VJXo4edhV825
HcQMmSOgdc99O8VhWquRMjr6MTFQ9ydSY3AGEKtlZD8r6ZO35tnR45HGiq6dGqWbrnvNjsaI+mi+
dxuh0ghYXeiBO6eZlZ1E/eHzCJR0Yw37nGXEZggVHGLfICVd3J2C4jvM20IN7fkohoz7UtQ3bjvV
UbckaTQKm9lRR+yZtjVR3E+6C1dxGHtAJe5OFkt7XGz9tOS2SadmPAuvf8hmcoP7LP4Kd3A8OaJz
93IcCXrFYhSmHlQzk6Zmm7vDUel53CuUX+Gs6LerNu+T2PvcEbFIcgkC3JVw42Ba6Utnjbi0ikeI
cQnFr1z1PxmYBl3r1XutRujoASjc9daqkoNcZ2zvHouO1LJeKfAuFHoBxUdVonpw62vbUH0UMA1A
slznc2IG5khhRdxrDwXCUqRn7UcH9MKS4IFSVElfYxgBRTU70enQEdw4pHf7mf112BktLMupPqme
OLhZbJ7mJevCtnSsQJdadkJtsQcwpPlarXzF1HcUc7WCFXGVAGAeDKW2OBWZuOrXob+qpfmY6xXR
KMLVSKuJWZ8KCEPL0O1sss+iCjhF4CbKdb2s7tHMW/6uYps3pYiqCdKl+FhCnQ/zVZOQveL6yJka
/dYA15qr9X4C+xjNZpxFjaFtILejmtY9V7PSRshUjzHO+smhPxQP2TW4dSUiEXr1zcUcz0NiMWh3
re6owY6uFppsuJ4IanYSO2SF4vxazgdyeYe7zAxnu10uY7tA1lwPq2MnV6mwisBgJrrAzlMVswuo
AbKItD330C3QtNifKL7YVE6TIbQ9omBuPTtbduk0f7S05Lrp9l6pwQdkF3lae/HVUzOupQQdfi9l
44uy+cTuvQzwqCOfSIvJH3J3b2ZMPot03k9K4l3VdrsvuS6PZCM8TGaNA64pqw9aSnPNmCoRjl5M
q+DSpXN/acX8lcjb+dyM80Wp83v81+ah0hUJ/K7tyBfymn3jTC/uIrvz3OaROjZ72WrF2dJxNcbm
+A0zbxm2sx4NdpKjPkt0iK7C9jHRZI66wvRweHlsmnPh5FeZtWZXX6tJpFeVKsXeG9w2gnKsRno+
WUGfA4hcevahTXXHPd8EpaW4YWI6Ow9aMEJ1g5LFtqJi1fObQrnVi1G/Z2p1BZ7SOQEgs7h5UzUa
MVkGTMrn/bk5lerEBATCM07Z7lB7ZhpyZwAZlKkJMacZIYm5X0uWJBIpxk+WVrykxMyTbGgPwWQz
majtAwg+ZW+JefD55GH55epFGl7JH7cQ84+uEhpJ5acGS/VUx2fGcm64LOgOuE3XS+y4pKEr1RLV
xy6+5Ft3o6w05DD1cpCVxv4QspuTa2EcTyXZOYhD6ok4cSPd8gWr/n7cnFJCygP9G7lXC3ACqjUe
k05W4VTyBK0ZvJ4YGNQAgV3K7DlxiExuxB61ctgJSuHYWb+o4xjwCHbOE6xFX4mbGx1+EexA091b
1rzjFrKPIxmJgEEufLOcy/7sFa17HtgqneGBNIFE97P42YouvM4Ird6+NKaeHRaRXPqi2EKrWh4B
0mzIHEma8+uXhDuc3RSDSD/OJmfvWUm8B1pxknYlLvpC4m5TFG6AjPCl6zOW7UbOEXjQnYh7HlWV
ZR90+Qm57YItME2J/BbqQc/Pykr3QmNR3hU2vyZKlr5RzAnnj+6bNjrNjWd8INyUrDgX5YitTLaP
kVKGVpt9KjLF29sxIzGsafAmvT4PWwkCjmZBeYAgO9pJGiqOe9BSFG21Z9FGpkEVuqY8oIggstR2
vho1sQO9KS+MeT6VSsfR2y7Up7XZaeizZkqkXWzbTuQWFje8R7O4ExRCeq9e59SHDioelNC5DUoO
F7M+hJ1ZP6qTqE+GYjy1Qu8Oqls/DvM8oBJIbhejQr/QpixoRoa/OOu9KMsaj5km62+vWwmbiupu
LFtaN6kNDF898nveQQXEdVC5ZwvzQ4NBOSSAvIoaJ39sKz0NRSHSHeNaNinfHbb2qswvfWkx+QLF
Ps5yCcxuvtWUMQcYfuWJdIkaC6NmA0gzbAfli81PMjItKcc3xuJogqIQoSqIsTJjJv1TUt22UzlE
xtToAbegfqpUNTISI2wnBRRD1bkEbQL6Xa2pOrtcIBMTmksCVgJQ7HJRc8YBM5qpMwIZmHxWM/uy
bHaDtucELBH1D8pmEwKHhCRP2GNLW2Vih1ACrQWgfGq97BrXkX0ma+5aW1DoNsUA2K+4zcsHKR0A
e8Y6kpGqdORorSzcbbJfIZoe8MiijEKfprhldgKbRrTrZHjuibzo1U83ksS8zI5PDMOy71x1jUgt
PPaivUtb14x6RcYHM1nXHR0OuorZKs5UbPKKemo66mtP78yszA+vX9Kr8YIAjwkJohZp7yh/s9Mo
MkJmaDIutXazxqoRrmn5UeZqUGfWrZ7F3TEpDSdq3FLsxqo4215MlnT6NI+u5sdrKnZm66WRkV8X
eT7c6V3Pci95cWNsAm0PXC8/J0sbrSrI/8mtQ3S+8WVpleUq1rmdOwSJ+6pnN2s2zU05dXkwmGhM
mQupG10RCmnuTlEq8a91woyMgu19JxEF4Z58br1ZDYwZCY5VSdY3Pb/q1cK4pu60IZxnWuBQce3i
JlMD4UDhdHLZktPOILAa/Wbtuqiz+pjzsFp+mhJIkHsGg54qofwgF5ACC7K12iToWe2dOVsw/Vly
DdkOl6EfaIZb8rFZeeDZKoVC64y3xUwlmNnKQQDo3cO0vmc9zG/obeQ30kR2F+t3RbFW98WQ7UWz
lvu5LB7KshpuJlsou87oir2sxqt5BlOQF8p2HXgOVC3lSWJUD2Zzmnw9XYyD2hb6RWHWWMdxfJy0
eobB5dyBUKW6SThrgzP0ZzvW+3Ole6BwMm3yLW1XJpV5Z07tp67Nr0rhDNDB+DKn+m7ui9EnBLg4
jnNhn9XRZTyD3f+k4yGBA/tAwO70LNPleqU7CmWdhQfOKQVc1iUXgzuDHGS1BsfSG+6DYsaVP0UV
HD0/Fpn9WEwpkuC6V3iSwX7qtqdvjDEB8DRaW5MH9pgWR0VX0iO+ESJQ7G8pALW9CcY3FshcoBCc
20UF2Dx6gCTaT86skYRcTQprqPcCCE4DRTw8sVSQXWwMZlBDzfPXWPu02hP79aUPxngkNmX4Dlg3
84U61xSnG46UbppwxWMfBwNZRMcq5hfl2l+5BdiU3G5sv/usKhKE7p1a2lGeuc1NRnuVbXwSOcNA
jyjjTsrd3DovDQV5XR+8dEWKaVTNVV5XYNRlEMekQ7XsK2hKldE0Jp7PkH705xgPR9voUZfmaKVS
8zC6KX8kMWJf9tzwS/kBbnwRbM2V1k0oa531G00P6Su1ou51ezkWCcbsHMJVaK+EgKv6GhUe+ARn
CJZRuZ7NBF0j4Zvh0pdB2cRfdbPqLwktoikfv+pr9eDdWmyZfNEXBo1t1dw7Y3Ms+KaIjfYg5sbe
efoigjwR7Afb5LCY/XBnefUaVKOdh+4gPigqH4ATp58mRiB3fTbcjCpuhaIhpFmatDbbVa57Kzaj
zZMUYDS/yVzB4Mc6kzYoABqZCyYo7abWG/fkXTkKmNLMQD9npuq9ExP20MXd3byQaZzpw8K13nyP
O+tSM8jmB+dgHacPnLQh1B2jCOragbueZwB8u5or1Vu3oh1d3mysbrB42kG14zqwrQWoKzvQRvMC
b2JSoSuwinRM3GxFgqSW8xW2z2qn15kbWvH4mEp0JaX09jkneiNi9t8XvVX8hhXZV7G5HuwhXk6I
4gI+qXK1q3DxhsKP5XRvOgJQ/iSHUGNg4ywuiDJVPZAF8qFyqvjatfWjI0bEtubniVr0ZA/6xyz+
VpsxxM7WMg6lO9wlyNLPk0nU+5Y3AiAmpAdaQCXu/kQK4ZOoyqXSQcMRixYkbd3C8wUkrsUrUYx1
f8CmBRq9dr6AT3+WanGKB8PlMi5xNZkf9Dh2zkndPBRW3+/tNa3u2Jo2SZUEY1GvR1FRqdqFfC46
jrboD3m3+sra7Y3FzXz2rPT8m/WT6T4KcMD1n3aharsklt9njGHHQsJ0TjV119sl4dSdYwS90xMK
sGY0LeZ0ihZ1HXnGTAsPwe5kuOybBhU8t9erc+/L0bjNe4KmarE8sodtKYW4J7hWbaMaIkIMuLZm
nxogCVK7Gs/5sKYUz1XxUEk2zkiqA1XxsBBYy06VanNxStgemPTJ07O7K62EmFHrN4onl/NYdul1
5U7elXcQCIxPr18cyDEJK1opne/1ALydJb3qK9ozAv2qan4Zy1oSZVZcCb34Fmc0jAn8tkg4NWgV
zaLOfBVgNzj+Lx9qtb0BEH7jFTJypynKBC2bicUoy9rCbzfUyWDeTn16ATMAQbw2Cff027g9r72y
S7Nk2/yNmZ/38sTuKfOtouF0lY+LysTKid1oSZLWbznBvjKDd2ta7AeDRUU1sm3SzD91I04DNcUY
Pls0Fuf5bq09vC+5fmtCKigc93ur6A+eM3wZ+secoL+8yStWn4JWtMWdk4JGxoXaXpk06v75jbM+
KMaMUM2DnjPCbPB1u/OTMUmD3uVR0da0FPFd3cIZBzmQFaa/9NllycmMoFR5JGsEg5PBbrd5SnKI
5jo+K3MgCz5hCUP8Lv0Yjlc1J9ykIKHpAFt+V5IabI4zncCs2qld8Q015Z9cZt/G2vozQXPiW/K7
mn9DwvXBUqhskZGQqmqWaEjMZ1Qq+9opm31cxvfScu/kuHgYFQzUj/bgoNcjPzlpjY+6vqp7Oy9a
dmqjE5V5rAJwHuygHPlcWmM1D+Y8rPsOJH3Dtef1yG6r/EMxlyfGesqhXJZHPo9hRy9u44dpy053
Ji2aR68J1Pl7Qc+fmrzvo1XIcFG1k7mu5s7GzBz1FCWiKkLDZXeKNLgK3Tlfoy5fxwiiN9h5bZmv
CYAht14fB+D0wMvXoXp2yqrf5yPLRN2L06oUYyQblbrCBdjskMegb6GrrbDsaKvm7My40axwVdBF
9wxLz2GvltXeRTn4Xo91G4G96bEiFeFDx6VK0OpP1BhmDHRYiXcddJxt3O6xnytMZ6qUgNpyJBlx
usWWVgdc/CW8RijT7wwLfiax2HRV8V9t/Motn8XgEP/SfRZ5QdJla/Yhz856j3iEuDdSHRK6c3jr
qcUGVQxkt/Z3K+Y0iod+hzwbOTh+7AhPQr3r4+9u1tOkc4pnz1rjvcHR11Upj7iA9qusv9sG/GzL
zbK9U47KfqI32arZbkHmDHSjdk+N4+61LP3aU4/vM7Uha74YD5quvHi6ds3ci41xieBJKdk5JmHt
5sY+TrOaysYlwac+uFVf7ATl/y5GXmPKut2g3w/e6DAg7tcymHI0G7OcxqgbxVdNDglj2ToP57Es
A3tBec7q6cBWYsZtdVkcGd58dIpm2E8rCd1wwuod3LPnLhZh33tmRD+Xwr4JO0v5jiTaiLpJw5La
J0woJXW/WlxcAUS+FUaQ5FkZzSqhKAgYYSk1CQ0zeVOUy229Ch5Rg3dXxp2kDIvzPQIfKtDaPZBQ
fz/PK7h1o5uioWFLuQoTyqCLI4D32UQsct9T6Ld75ktMyZBoNbrWscSOAP+W7K5aG0gUjv7NoTbW
u4qrSlRaZNUrVhaQRXtjSz1QqyyJxhYfjWl1IPEpqP6kAHHcmD5hwcOh0lg0Kb70ILdxS5kJnXjC
GfhUZip32uuUFAUJAO7WzIN/PleXMibjaxroVTfGdK9CCghrmpFEHoZmJ5NIX7XqA44IfzP9U6bk
ZrBYO93G7zAPebcTsA3gPn1TKk+Hy48fVIlpTKWQ8GvH+6566mfYKWMAqmTlrLX5Bnc9NKyVW17W
iSbS6Fvkp+ycVufYp1IJE5d3IQcsFk6etpFeah9dRxmvV9oAq1fu2dWkJwS1W8PEO3cjTH5q6ixy
hPeCfnc45QDVyHySTnJoK4xGmiSPqV/6PuxLZFflRBqTa+6MwrnE5MlF0yzR0Zndcojb5KXPEBgt
yoxVE0a82WUfIZN6h7zfDWJgrrytfDNE6yyZ2LUt8XUJ8WE26BLoGI0JCjdyBK4W/ZMx5Yk/TWWk
3Xo5cUEtc4mmUuOA9E/yVRbZv7dK/KQb2BhNJlwwNPhwVd+O8juykmE+IK5Y65jlMo4/L1W17I2R
S221otde+wK2X6VVsijqrk17EbxWjfZIJ7Rm499Z2qctTibm3Qd5nHd+Hq+6rzYtkBuQKWpZ8gDh
A3sNHnFj8qhaouPfeSfmT+Pb13eCYgu1KvqSn6Za7axKKTuS6TLrUvQjGH6NArYc45NALRqaLa6p
mZ5QI41PTq9GQ0tYuEycT6VeKwdDgmuYyunWpuoBnZfRcHW2mAZapYLTkCosMzFbyLrg4eNuLQHD
7BEylRo5GWVKE7UfOhJDXZ0O0+rPmRiZVAMzkWV6MDpMoi71cFZcm3baH2W5fNRk3fmVTC6x56S0
T9OLXrVUFEn2vaxMK4xpc9LHWmTlDxqm1XceED/PQzn1jGd5TMFABKD74/PBKYlMW7eq3VB6TDhG
dWrBTtN4pkez3VUSzpMvNkZcJSY+OuAsk52FZIZc1twBB0Km72x9iqeJgmMsvBBNIjkPudznFY+7
OKnvHJvkF61GLeWIkMaFQDZFG4iAm3fO/s+j8e3sk8CEzdtgvvvW99ULx6XuNxn6tB3DKmoThmsb
25TxUk1fN2q3vBJNmT42tpceXOYvByGKImpiLw2MvGX8RgObC9W6qRjwGfNxSYxIML3E4VlPRyPN
fWd0PtKNea9Y+FlPsx081vTN+2Ns6u8fz8Scdc1EU5DJpUN4pFea32sPLzLj8yvF0AZwIuNpqAnv
4EHuu4UAfxSPd+lkfqo6BFwxE0oCjfYASc4rhlS3UPdtW95n65TAH2tyntDiE5lxcVRk8J1ce8dU
7YuXxu9oE/Wf9Pq8EZ7b5AxoG8LIeTPTjac6mReT1SS1ZvrqBaFA7PW/0sjIxvSrZWg4nVOzoQ5U
O1/mpHDMJCsy3cxlNEjzMEP/XJODnljk3BWy3dGJ9in2dA7cJDi5zcZ3BtH6z4UahwzDxaLBbCGl
fqNlSlHnybim2VNV4krM+T6B/4Qykc9zMAUrQZzZR/a7R1yk7KUH9t94AV2adMn31DNe8rkc/Ebf
2KGVFlR23Z6ky745ZoZrD9X9729a7Rc3Lcu0q+OYcnFPvTUvjUtnMD3mOjfLpr2aZP+6RBtadR5E
dtsI+6kamungOulRTEQGzgv4s9kliywGLW8Il8lkfjJlGniUZf+8C//by/Lfk2/N7T/rW/GP/+T7
lwbYbpakw5tv/3GVvfSNaL4P/7n92v/5sR9/6R8PTcX/fvsj/9c/9MPf5eX/dXjhl+HLD98w0M0G
eUfKi7z/JsZyeD0G3sj2k//Vf/yPb69/5UG23/7+x5evGGjDTAx99jL88a9/On79+x9IKjcd+l/O
5fYa//qB6y8Vv/vYtuJL+eU/yv/5P+pf/uq3L2L4+x+a+zeICTbB2ypkFDgnXADzt9d/sf/Gbg2r
2BZzQk2/rSJ10w/p3/+w1b/ZxCRsicuOjk58cwyJZtz+yfL+xoLoWOw7YR4h2rP/+N8fww/n89/n
9z9A3942WT0IjuancgESPn8Kizi+vS2m88eVqrWttJ2EmF5NkXbcfajtYzy115O0LlmrrjgDRkYE
8Xpw1/phUfRrz7qeRBlWo/sQywwPMwlqf/kc/3WQfz2onx78r8fEu8cCAOjRevMcgy+uW7CyCFKF
m6GNF9b+20345EEwk1OHaKS+leb8jhhrW5N/2OBtr2rAwfcYjDLde7NmmzpTUNraUwhM7Nu4JCe4
gnttTsE/NE+pvV6vlv5emP1PN//2miRckqtMBALO5R8/fbuqY9yCvKYz9feWPVwjlnxwF/fCgQfN
Uj38/oP9hU6S14MFhisUsS6f7Y+vt/SKJsjgI9sQbUs6xB+nyv6T4oYzKs5u2UaLToMMKHfcr4f/
j9f2HPxnZFOAbnHfvLa+JuW02OAICs4vm7z+CW3eM+Oml7JKvuTV8LR22sFtlmtumHdU4b84t1AI
KIow4W0khDfndimrpp4LdHZIwlbRPI80ccHwPSNrQS8VNUr7ziX8i9uKcGMgFoQcGNyu27//Zate
9Jo1ey0v6BXut3gpH/DYPekO+alq0d3+/pN9reveXLm82GaGwHpL8b/dT395MdwZaj21SMG3hGNr
7V4KomHJErzSC+UzwBggHgvZkMs1tNED4c+H2L0ZuuGp6gRiA46p7McnoNh704x9IkB9UN17yVVp
ckX+/lh/IVsnMuHfx/rW7VCiaB6RuM5oSrCINo4e0rdH4zE/V6v7ucc0bL70drN3quQhSXkYWuK9
m+CnmoY0RgvBKpcBlwLn6MePC7xCDyiGc2OL+KJzsbtG9QL9kngwJFRMHL0+WnJ5cBUGpkr/ztn6
+YG/vTyrOqJ9CAM/dXGyHHeC4g6bq6l8GMaW3nXzMC157M/DGBZz99IwgkB3odzpK8I4mg5bvsCg
LLulhyzkpgY9UrWKmEcO7xRPv1iPfji2N08DhMxVplA100EcXla1ut+uDDCKu7qWB09N3kGW/fIu
gZvLrsXRKRbf3CUduOx6SPgotjNBpu91s+qH3FQPrSv271x4v3prZL4gl7F5erIG/XjW0zhZehYd
LNJWfS4b5c+tTPCFqHcI1C6VldI4aArfm9t7tW12TW3ovj6WT/pcPziNOJtrdh9n3dmYmLz9/th+
eWg0FnmWb9ibt6sTCuh0jiX3hC6M685D9FKtIGWb3TL3oV0o73iofv1yeH8oj6Gwv12bdLtJFFXh
5VbmE0re347edJtN+jU46l0n3gMD/Grt3ejs8Jo1vM9vu5Za7ybSibmmttWJudczLr/PIn2ZWvXZ
6Pp9MWfvXFa/qB8wt/77Fd9cxdNaq52h8orbNLEu7g3UIaVxvz1etjvJThG+FMU7L/qrt4mjiYps
c3JZb8uHLCO4xsbb8FpIaXV/2+njOR7H87ho17rbnS1u899fNz+/JKsHMGqsGzodn7fVw7wUlaG7
cEHSdXiOVe+Sq9qzTb54YnVnp1+DeFtAfv+av/A70HsmsofHjQ3oz3mzenoj0iLHwzDYWphie0N/
JlT30UqTcMtmTDQTuWQbyAZB4jDtt8d7lc93Ce1DQ1a3sVbcKzyJisy+rmV3v112g7BDqW/zHpSm
26FPXfJ9u+VSJ1Rh9Prb/Vjxw6pAytKEyEKuhCe/I3pGgQYkM3lcvaSjN+PgaYe9ZB8sUe1+/75/
9VnDmMAnSVob/Jc3y4ebMkOaLSxzliYDdzQOg+lc+qx5GRAw5MTaEePehv/vr0ldDhJku1V/ulHX
vhtzZ8UPCxj8CxOJQO+cqMeZo1r9QQetYXfvXFG/2A7QFUbaCaeAJVnXt4/hL6VE5wonWTIE/nWR
4NEYzpUcw6FVD0PSn1WJVW4R97NOw5QKqvSUY2aiKLHcC0XdU9MgKqUJ+vtP4edmCpIyDgZTsM0D
E/TDj8ekIySy0omnxCCZOM7pFpAjXV/UG1Uk17WgUfqtdhk/W1oZ9EXjHSDuIgAq59hfyZUKzEYf
g1Ei0IGXI/FUINhuCcmIxV5TGHT32nk1U9fvbAJXNbtAeVF7J8WFtMNw+j3H0Ha8P5ZrvB96msjk
SRG23l5KA5ey2TOwD1NHfxaJHbSdCOwhLLWi3El7ObApYpZDM19qjGdSBkta/ZhqyACqvGWo3eO9
TdL2qXSXzxhIPgtMl/GkPfL0fpCoI5Ah5oiFxG2WbzCMurrPTXkvJ6oKqx2epMN03ArKFmHg9oRx
MxRrlkeZgYCi6wmUH3ggMEe87RUCmUfxoZ2tK7XHw4j27b0FxVM3J9uPnwcbz83+om3lMo3LH89v
SqCJumaCR50jQ7HgwsXB6dv0OHBbtpHVJN1OK4pjPhQv2jCvu6wZGAOccRwjaGm7Zd+o+lm1yo+t
ne6YyKtR7S7ZjorjMdXJPDF4ZvvFQvyMcOeDXQ5fGyKO/Zz8JDr8TE6tQqelVT1VqHTGtZhO3aod
6DojWWeg1/azPNn6iNR0SkFn1LUO2Hp8borRCRB6mQimhQIXYH3qpjXZfookbku/vI7RhMdQ3nSe
MgZs5jQCjZzGFW9mVjFYIC2BHVhYpQaWGj1ON2mBS6b38rmcvUti9+6DkZqh6KaHlt1jmHcNIlm1
KzlPKybddTEvMQKFRc5u1KF4jVpbu06KNVpS52XWbPxihCyHOdo91E4dsie1JAG6Q+LIf9bGNbkk
BQqpadNKqZtqakU+NW86qsF7MDZdFVZS96RtWqvKHuxzVxXlsTHZYJi1wUCxGC/t9iVLyytraj9V
m37L1nY2UjCQlQVhloz/z9Af2FXWnhNphRQRuJo7pxAzgdS1csxNqLGbXkzblGPTpiFbNjVZi6ws
2fRl2aY0M1WHaBxlupLGUuzHTY9WvCrTkKiJ1i73WJP2qhNX9zocIFtJ9k6bFDc4iPKbZajv1aSp
OJgsORZLE81Ml3hGE81llQup9vJRbJq5tViHCwzkhbNghzbCOmtT2KHJYHhDz3Hfdyh7uk2JlyDJ
61L4V9Jc48M8zV00bsq9XLtVEHpfuxn3lO5UyBU18h6WrAZCZCfO3sgn47rvkuIKb5yf60zlmk0r
2G2iwVf1YEx5301Ma1KS2908I0itYbvUWal2RCw0cMJZZ5uyu4kLom3lwjurPJTAgLnklUIkzqVn
4Dl5UF4a2UVODUEiPcaKbILYs2l+MzwvN02kmV9bm0ZS2dSSCbAmkCjFk+zS59ECSjAKNJSCs1Y1
VX90UudWengPRf1R3fSYEmHmiE44HhgJeeaQnSaEyzubMKAjCvDr7AoRF1qd7YuxKT7zTftp56hA
l8oV5HfAVmwMa1uLbdjTY2ZFiujvEmM52rG9Rgw95Z4Ue4e1AMkqakrV79UKdqEXtGm4DmN2ijsC
qrNev2+VFH0hlnR9M1Ko5FckxoCkaiwDYyUfQZV9CjbvUhMwvceNZPumll4lNdYgpenn61RTMqJD
oAtVhh0ySS718cPrKAcoA3CEyYTJkmlnW5oB6ogXpfHWM7SBkQmPK45AjLF4NZkb1euwBAD+qpNh
dbcl8R9t+bSYDAoLTYRF3rm3aIX6UJE8YZR4Ks6vX5pGNvtizbyI9gkcUqX+5I7KGYfgEGEVWHy3
YlY+MCzN9bBA8HzebJ9LusYBWynbN2LkV1j3xK6rupLZvn27b/squdO9/rTOojx3U/5difRWjpiP
1ihOIdM3GWQDlcWEwSnRMtO32DTdsJtsOKKt1HZVjm6waFgaCFemkd7qEgeTdMJhIomqU236BXEf
h25fz0dLzYu9DmyKS4S0E32vTLAtV7FbW8Xe0WGafUXF+YmCquJZ95KJ7hMVaxcVJB379XC95jV6
uAEYhjd0vipK/USrL0wbBk9xWX4Xk3dnr5r5BGc2yvurtSeKvFiU69SZW7BGTn9MNGYRU+baUR2P
95qTX1bXXW44R/1BOuyZFSEqZis95mATzQGTzNBo6/jQm0f8IkZYlU7LaUmKgOiKDaFtfjTNhVFS
M7onkRLhbuI+62rDz1qtgunTWDzDiy9pZjDqYBISOGUi91nuIaDDMxgmYoFcybyjtqf1fzF3XsuN
Y2mefyL0wptb0FMSpaSYlFI3iJSD9x7PM28yL7a/o+qeTlEMcavnZis6qiMrFTrAwTGf+Zt7v9MV
F7/CYBV2+L6DTITQUlZzpQF0bjlIUA2dtYnDsdjS2QyxJprmbRq+GZZcrqfBQLIHEKWltIsmpTGU
Duqava+vQz9fqkE4bp1Gp/GrStfwF66GSsNGMIy8ue6nwyzU93IwUWOT0TFNwEItDA3YQpmNYInb
Kr7qVHMNClq6Uu0upjDTbmxdYBjMYdVjGwIGaxhmSuO5qZRHeDv6v4cY/hlNon0d4TIWl8m7R6Nx
ndvKoZtMAB9h9tL29brWegdipJou+98eIjnbIZbWarzNBuhTaodhfaz2dwGxbh4M5dqwrB/oth00
jbAInRp14evFkwwTeltkyZKI4h25IR3hEm9LnutvEcNcwDXrtuHQmnNtrD8UcHRs0m9HoYXbJpzm
UjcpM2fwCkgzIKDSMWIt7oPOt67CXEb2EH2xuYXp+3zsAZYqyq5zQmupCCx5le8dIw03knOVGUZ8
pSlgM+rNGPEFnMB5UKzpNTdwgky56rT+4LECbsDY5i6SSvnDGGjROvET8KLijwAygIShAbDpSn2t
mKxTLm1rp6aDJSo+MFnyX5A0+INGQxNviX3SBNPMHIdopZbljZwf6jp5CUoaU5UUgQyHbEkA8qDp
EdFSOnBK2YQifOpNabI7etXiRm7wwJvWfTk+Zq3y5AAjmVKQQRpEZ7u/7xqwXGkORdPZFFn0EiEW
GFcpezPAnNU0jbcgyO6AuwqN7zr5qdjxTzMd7uvmvk3rYCbpSynHqSYd9WVDeqSZqTcb2IRuYMjX
tffWxvljoobSbB3HEWLJMVTUGiI0aLvfSOqlLqRO1RluHDk4KEb9WqXBtVQDPTA0KpxDKEvLqa3l
eylCXlrHGBb7PACTdajt7dord4OWVzuNQpKb4ftBQtMSZw/9gxodrLGdpdylRZMNByDTQBno/MF/
6CfUl6yNlMr2LOcUnCbyuZH+G2TJqXZNm2Z+p+wnuCRD6QwzWBNYbxUPSaPejqqdzuQY9ACoXMwS
EueH1GG7PHQVP6iCkcaST0mzR8h3q3pMXuRC/uVbwcPQ1VcDZk2u1+sHw5dmVmP9hFv82BRNNPcC
qK3Tvlf8W2eIio0mh89TrXarwRx/eaVWr0O7AQnXhdx1Gig/TMq5FKzUvPa9CZ1wPbuW7VBaUTkA
pzM45q0xctl6BRm5F11H/sDMSdG08trsYcyHKwtBdWTflHhnaflP2iFvHhj0eZOMv5MGlXJtgGnd
dgBI+9b3ZrFtd8tY08YNidWxl8v6mkMIpl5a2Ws9qefqGLSoKIGiSqwyeRrR2JUzA5RuLJtzSSFU
1+Wi5C/NdBGYT4mk3NV+7/zMrQDgImYgc2r2j13R/ky8yQN9XXpXea+johzZ+txRx/DaGYFSKV5q
sS4QafUwHV2VHCRurLc3E4Fe0oaVKxgHPDIMNrO1ZxJwxmUvcXij24FTqz8uYM4svEmXtpmeA4uI
TW9OW3+XDt3GnmrBziWNCuD+uo3lw60NWLey2u6CdjwgnYGSpEJcLwW1c5NEYPgDHbAmXwKorl76
3GqWM9cqrNUx7csP5djs0Og7VqizEsehQFV7q6iGtmNeB/jS3Ga62qxGtB5msiOZrmrEz3Uw+rd5
4JD1FtwnQanYC9ib4Nwk3NDMwJlPUZU813Znz6whWQ2qla8qetur0iBqaRWDia7jaJUVegsC1KaR
pnTSk954G+RMVDfmtoMjTBG6mQpz0Ztg2/1a3tZSPbqm3N1X4WjA4cmvo7aXF105pCtgM1uUG6wr
Ww6OH2gzaZTvkD6GoWSHB9OUyFeCeGE22jrVcAZLDdTqOfroOshBsWzssF0YfUyZTFvhgWrPtaTE
DxlyDYBsXLAB4uhua7RA5UC4+9rMMTo64QAKI5D8emilW2nhNCbpYQte2ldijncpXGWqSL/AmuXe
u9/Vwnkw3eSVgcxZFd/2PdFfUk6PKR3IedaYRykYp3mqPKdZOi0oQSDYoT84HcY8aTf9wlOtdyNj
XBYC5mpH5SwYfqTSWK+TkqswkQpnmxLNzgBCcMdOzRbW20s/ponbjFK3SLxwlSv9NgpzSIk4MiGk
G/mLwUEBlpBy600AnwOOWa39+HL2cUgVQNpB6aKi0+3S6K5SNIhnEb9RAkVUS4BxYBAc2Ibaqi6D
B0Wxo8VoGy+BOaCS7kmvptP5y6CrY1Sam42cMQkIBIAU17RlW3Oh9iEpQvzsFOHo1mimzqxWMzmN
FU6w/k1uO3PbmMEDHLYaaYX6NdU66S6j9fChiAzPiMlRf4Pfe1QcYGPIvrw3OsFKSO3dTZp+gRAT
0U/neQRy6i34ntdA4+8DLfBXMoS2WT0M6qyRu+uOI3fRdNHD93Wjr2VuS0EP1qGXi7D7l4JsX2Ok
g4RzhWdDpbmpH2zAbs0awZ0AsXk1FsEl7eivNULRfkOxhwYrVWD9pHhmK1JtJgnC+FHUH6LoqXbU
g9pMj3ZOTaYJ5F3vNRe6SeeGxAbDIPwBLkBF6XPtRPbGoRKwxXnit1ck8iQHIFxCed0pWDzb9lzX
iwsqfR+yGif1GqQjUcjGZoaveNquMHSt6dEqByEJJ7IJso3dFTNLV3axPuIAmoqak5EcP976o+hU
UX13LVo8XZPfNaq6GyoVLBxKRmO+T7SL0n5f20o01eGsIavGfaV/9CD/KGKaI+ocbTgOc60s1Vlu
erup0Z7ySarneq+t2iKhHxAJaEOMmlmc5XPH8d58qV+LcliHaY+rDIfBQ4nn+yV5xqhYtPtRCwLR
gf7vqUQGFKnELlrY0G3VTfiIVMha2netGLExNCFZghhdU7/mQ+KBhK32Q9QvDSc6Vk4MPiDZV05+
LOgQNb0oEaJj3WvVJUOErwgqQmu6NUQGVFvZQCfrOG8n5CVieKW9aJVURnZXWPLOg+8ZZnsj7K9I
ebkQE2XhT+g6wcxH/+nY59J1X4U3UWTuRM1SVPDbrl4hW7N16IN8P5Wm6DN8WYW0UYHNCLDdaaXa
QisCLjqrsEjBSk8qNmPwKFM0ivi4DhC0IBTRuovF4Jo9sgL6iShyASY2jLtZV8IGckaldj/QCIHi
vCUhB7HjhXs/mNbA1vdtFa2srKUh3NdXJWYtlH3gW1jpr8TqmlkyooEfXhdachcYBfSFHCKeQoSl
UmcdtfwQOf2MNvSjU0nPH52ZwH6OVWkdI0jpeqlB6qlQMA+s/KBEHNQ94NRkCA5GF+ybFP4tqSMS
jJS0gciD8N6kOgUE23wrFbRSbarw1HKK+ZTUgtFcrdrAGy8s2K+dNIsCNak3Zqag6cyT0izK4rR6
0GqdS1N3HKKaSg/JXA8SwQXkipiJG8O/9hX/+P3XVb726D8PLP7+jy1cI83QWj2OpaJp+HG2VT8d
KNGdoGzdxdH4WBrODKqC0E7/fuwPDeLTlUUnDywe/W70GE/gFHLflqmpTlwTTdfj3Fq9UHS8UnW0
6Tsv3yvqB8sTWK+9bOKicSES3MTK9Oh3wYuTSEvv0GC75wY5JVW/0rdUoUiL+QGnkCC64chudtF6
DKqDHLXmLB1oe5UZc0sJ4xp9y5lJf8UhcDXrdmlM1GGgxSlorQU3cZ8eYK0dSyz2cL4Abfz9u5+d
d6FVDDjBQRv1tKXYRgnpzIQ+s2RyiueHAh8cwupDqxkbJ7X2bPgrs1F2duX/LnTnwvAf1oBfpp72
ItsZBBb7+vNnz/NJCSKhl1xE+SFQ66XTBxWFRfW5MsZHlJbfOgt0b9sZT0XM9GpSe0ud9CbRy992
FQ0L2gu/m8GB629R1k/qRxjlWz/3sVK23iS7v6MTdIymx16Nn4WkR1kdO8ELy4JlKKdXuQekXO6Z
3DAgHEqQEY/0ev79JJ+5npAuNQ2NC1S868nx6vlhq0NY4hKYjLdcSl/EpIqbR46Gx++HUs70VmxU
8QgR6J+BPxRB0h/7KGmzQtEL2AyiOSv2rqXCp+OtDSs71P9qERHBbb0+mJvNuIPdtPQdGnroVk7I
LHz/QGfilU/Pc/LuVG6xYqO9M0cS56qoISNK1I6atxzdDAk8jOlcammqZ84wG1QFE048aKI5/nkK
yMwTOtFcFP3E3aAWAPsjtVp4MZDZQk/3tizdQ/i50Uq03oyMe7nrixusZ99KG3Kj2csOpD1YAxKy
dZGC3EAXHvNe3pRSjmCOTYwttcFvMaFGZewQatpUQ3xEdfSO/Es0q7+fwjMgPguBEtBsmqnZGBme
nE946qR53+HwWnvFoRGSK9lLEHjUd7iFE9Azk87mgasoyF3fj33u8/0x9Ol9UBZGqnS6uHTz6Mb2
/a1uwK+wehiPCFVSioCdtfl+yLOviyeUrYNDB+ygn4S4ALeHDMTFX1dBZ760dbJD/oRGVX9Fhxpu
va5dazzHIFqfFwY/t3+AK4qlI9AyhtjLf+wfpbERcIIpQig0HEtCIFdKONs1jJfVehtLq55WaQpG
zevaVUdo2xfBti71nV32s7w0Xr5/nnPz/4H9JdaHDHgq+pqyl9U0LTjahm7PuyMva3VX9sSHjv16
citEskrdu/QJvnasLRt/UIO0RkT+6sknQDNoTI2BwqhOn8Ft8+KY6/KbZ8lrxK5eBM7fBHUYVZQt
ZHQsFLXfeYP1hCzmoaZS/P0cnMEofH4a8c3++CapnSLXoLAIfbYntf4fBRzhPO7Q3O1eCnRDJKXc
q9zSQSA9FTK0QCD+YW67ULiA9wG5W/4nTwSylHYLOmUoBH5+oqTrA/AUeH7UU0MSLUXXhoq2v+Q8
5bm/jRQhGk8dUaL0pgHxyoj4ksSi8lgq2DahpSTZ67FKLgRRZ7SyhVsQOF8d1IoK9vzzY1HWKhDl
i3Atj9oDrPFlJxUvikeN1R8OMTUwGgDwEeX6OckQkBDfs+n8m4/ELTBQhU9JKotIWY+2snMK7bXA
HyRIKEykiKblcX5fZ8PjoKC8D1URzefnquWHe3AFdlPuHf/C6gdNxROfxAe8EVVmGUMbMAkn19mk
dZ5u+VicIvKXQN7EjEgGqGmpR9vmXM+s+jEGRQ/3CVkepwQ9aTtPFqiQSQHWUHTosNCprFw1haD9
sZ0xTnm0w/RxnEQZ/qkZgf3Bah1mnAcwzEI44WTwIF8QXSor16+TFcaG8TqREQQPIhN9oyGO3EnT
ICMlyPhrN43RAKltSYPlKLiLx/hhEnFerhbHoO081wytjJUCZbHvn8CkRbV0H2kRxU3IzuIME3V5
XRt2AgclKcNd3dd7w0F6v4nGN8czdhJ939p8ImvY97L8lrWVAaV3Y2D0pAz5vW2PvVuWV0j43dIC
/x01bErfI4EpYLRYZjG5k5TGzEJfI4YdHinJQbSP7vw8WsXhvdrdDDmLduhjMBOBXbtd48yMKbqO
49Ynd5qZ2jZC881WqW1b+Vqz+5Uc5Ctb5YDMBa7yA3niyxbSXdPGchDM1MONZ9xoTdm7TYHXTJyQ
rbQiDQub7rarfuqJ9mYYBNkw4ONOujejKJmFsbepcnVVhdEOFZdjGFJwUknb8sa6doj9pxqPtgj1
rqSz1iLA0WOtpiWASNNg/ggzyq8tCuWxr7m57LEvVSrR9PKU8LbU043p+1ekjdKobqaITz+ZBW3J
6e4j3TNEi0/WIgi4UnYUcFjHwsPTCuAN+kPmalRnMTyaXNDyKML9arJMFz1TdS4BVZFr41XRqTcH
v6NY2NwRuKaxAyjCq14kr6K/4ykLTW4eB0/ZDU5O1dJTzbmctrss6ZdxgXRSiYDjbErTjRwibIjg
4TBrhtsEiReA5PJRqx40P/wRhxFyAg2ffwA77zYNugSaddBZS0UR/kxa+nZ1mKez2qD6O7U51OuA
/LcwrgPFWNPUntuBxwYGi0RENNTgQ/S4xNUShFGO9k/Tlyh3TnRIpgz2Hcsi9MNNkzfXoYbRxXac
YpRv4iMUhrvYzo4ejHKmldpzioCThc7atEV5K5ghkuy4yH+9Wl2/9SO2qoUE5+yjoKB1yZ7E4ElA
oI1qGRjqEVIoWJN038otfTF+WpeTF4Q8ZopGDYS2jGaHQHDavW+vPXTqyrFdC4inoDCI3q6jd8uP
sECk8KQ128Eon9uufVOiZqUNPz5ATQJhm4D/zTsDMJSt73zvR4WPJ9wPx3XU4q1QZZqw3qslvNUS
n7K+1Nw1VXWXkIx7Y3MVj3eZ0e0EdF7lT+W2NK21wHtK0oc8Rq7MxiK/L0egAkPvXfspmdtQKk+l
H658cyMKduGQvAxT8hjWhTez/OktKJrbSA/WYRcgL4IKWKYljymCaa6WjK9BInHnYbRsWzQixIHl
OPVtgEjBPB7HWVaYT7Yf/PRMDida5U+j7tlze6AcH8uRj5hqw/GA8WIrP/elWPhgboLJTzeJU1fU
4B90H59UxytFYerOHiNcXnNQDTZ8hshGsEWb0l/52KzRz9xoFm9IVYKm/WvatmhtZqW/0PtXu5yO
oVagetHlxXqMzdep7KHY+pwuU9q8NRberF5g475gDflyXNE9woQ0atSPO7EYyaglrOPUMMbfISph
G63tsoG0n9dHqn+Fa3v1oxqow+zClX4u8IMdABOIpiNlsJObRmvCMJFNKh8JnIhptFa07xaOU6AU
lP8statMGXem/y5cO1QUtuhq43UwQqRJ2QEXcZmXnuYkbUqxFWj9gntP1GGkPthSEjmYzd8nXhEw
UDSnWK6gNHGKxCNNaoq0pJqs1400m6aSLDDIVn3FKkCYai4FOl5VyFFRt7qEAzxTrketgpwYFBcR
5kdV5o+orlSCwoRvBthV647iZEdxHRfrHhmdZpUh/XUhjLww3ikK02q8aYhDxhMdca0OtxZanY0c
QNBt0EwqFxcWlEgzv4QusDwJBCGZ2adV81iuira1qGjVrbcsfOXhY2GjKcSeQgCsiAJgviHiiZZC
2OJYT1CIk5lNKGuY+f7Cw5yNo/54mJMUUhS9Gj8EWazXaHgrIMWm8kaapI24Y5VwRPumukJk4cmk
X+6iOHeUm7XI+eIiLrm1+5mQsvz+oc7lNtDhYMFSflYwI/gcrapyo8exyo5LffvKk+v9mMiLMq5n
U1EvsgIAdPr6/YhnU0tYCZRhDN6Ytfd5SF+Fi2NPTIOKxhklOBK73GncrsoeoSm95OVwMxj1TGRV
kdGtLox+psbJuP8e/SRrsOsq1WndUJsZ6yXAIFczpGUdcogqtGhfaQFsQiMkawF5mavr70f/yq+n
qMv//qrG4HJ1kkXlcT+pakbO0tmgNtAHUxNkQKJS2XHaEEHXxdFxyn0F+NaTKuSl6Md21Z1WlEcU
LGmuiiqZieoU0gr1O5oQK4X6HBBFIjovaB9tMChj7l8o+59rPtmkHtT96T7p5qmVXoh+INeFR4Ww
ALXpqDslMBFkHGSAERYc6Jrk4yOaMEWkWZIN5kl1iKjvxwqaq0qLxIXC3wyQ0QFdl/vEU/wLR8sZ
fx3m1ga2Trji4DZ6UsZMvQKctPDXKXLjV53dx2q4DJPnKAfDF+bTNUYPN4jbJbN+lN6n8gHIQ8aV
RiMqd4IjcjY4KU0LcunnooUGBA8dNFktMhBlXQzdKjEpNHCbS7fADYSK3mHI6swVNYrIkO70KV1J
RkVwmoE5+37dnDs5cJuBf2wI+PrpFZF2ce/UPcXVvu6uhhi6FiS9rMcU/mJv8+xQlBxMQ6f0gPzA
591Z0/Ce6gA4piaPd0Dml4JNUw3PYy1dKnCIs+X0cCZ3/5+hTu5XNMvIzgakomNwH5KfAa5QUfaS
d0oSbJ10bXnJlWq8BlS3NCuYB2Qh30/r2aMIeiooeEEIZ3Y/v2yqp2Zqdf44T2oDksudF8CKRGY1
IZaQ1OKgTndeJ11T97jQ7jh37P45sPgKf967vt+XbUaFK8mG1dhNM1n3gZZJG6t5jrWN74XLC696
brJpgEIdghgLlehksjWzNYYsYUSiy5daalYkx32l/0DVaZUN0IDH31kz0V8rloLE1JIFX3iCcyuL
Mg19Doojgpv/+Z0LMBt+TtA4H0DBJVO5MYNkHYAcd33ysVmkY/A3mu5YkMmKGoil6G9g/LcIvi0s
wnrACmT4jnOBHHvhsezTeo3OcZrhfUeyPIKjKRYwox7LqVym/njhq59hoVoUkDV2FtwLpCdOLh/L
buWgoagH293npFFvsEpZGml/yLhqREUvKfsrvNpvKLLE4KSVta9yjo71jtR6UcUgs4LkUGn18cK3
Obs60C2iM2o4mBmISfpjPeqAQfoIFOt8zO9aZdVz+anpFpGCO1GIaRZWmD5RujpMhb1KLf+vMO1v
CV78b6QsPilkrN5yIRVRn6pi/P+pd4F7CIvg//xLTOKL3sXxv/+rbt6q57xp3rL6nOzFX7/hL9kL
VfmHqWD2ibUNpFYRXP2P7IX+D6GyIOMZxhGAkt6/VS/Mf8BXVAn9HLT64AOzNv6pemFq/9Blypi0
BT8OaSp//3rQu78O8r9kS86rXnzZaOAF4MsBOtJhH5unqJleGirZGQHionq9Um3waJ61aZqflSJf
CvK+HK9iKIJ+hD9UjFdPuxdjYENUgaay6Kf6Rh2wYUo7Z08mT/GOIbPbUquu8UVpXyRKK+I5RsD5
qDPPHEoJyhC8RFbxRIHu+Y9v988p+VNj4+uFc/JgJxdOIanA0BBLXMS2to7igfZbuoeliXcdIplA
QI+DCmIRqsP3A3/Ju8S4mimibdjvX1S9BruwVADFKXg07bYarA3X4c+0ceZJ/B7HwcP3o5390n+M
dnLXdGMwanHEaM2krgx5OshTsUKfeKlqxY+/OxQxCmoPpHi6Iwh+nw8u1G5NCHQWYnx6eSdE6EE2
/6gCBUmB/NLp/eWQFKJMtuBpisr+lyhMrKN+tMdsEbepmw/BTTQk29isrgrA7ggpu9UwHkhsP9rK
hZegpPm3JTV4BDoLMlxGQCDEgp9fF0ih1ZdGRKiUN08yjBFKSctoKh9ra1r2wYRfxUX41JeMSYzJ
JONfDLTfOr0gU6nuqyahvtc70qKrrH2m6g/QOY9imuteeuw1pNT7pyqQ3w09u3A9n9kyYnjUWlD2
cHRE1j6/cpLKUzSAiEAlxVmmNFrF0J1R3BkkxFLmobrtPI5jf9/y375fXF93DWAUvjTKnzK1EUss
iD9uRcuM9BBZvnTRZuOvlmMqQSoDPl91LVaX7LSv348nIqBPATEzjXAZEAwRjn7ZpWj6TfkQgcyG
vJBYMDIaBNdiZQ0qdpY38lYuC2p11oU4/Otu/TzqyQSnQ6nbfcKotpm92KF57fQq1D17bkh/2wqb
F8S1BViixrmM/NLnCcX4oWtH0OwLbMr8ql9ifkoRBPn5qdgBr161VruvWv32+2k994LsWmJejZuO
0OvzqIGNpGIc8RmdXgNgXS4F9CPS0oXcdxfm8uvFw7UjwIZcqAL/ejKUj5oFupgDLFNh7AvFydJD
4FPZdZoHS1vpZ30WXUjOzw8JbErQmmm6nRwJsQ9YC/Bcig+Cv3Li+jHP6mtgU/O+SNeB5K0MgYn/
fka/bAw2pMFuRDuDVEK2xd//sTG8kHzMVloE2kdtJpnaYjC2etQvTPxelKL/Kzwkavt/DBxORjtZ
oICR2szPO2dem/mVOTVL2e/W5ojiq3fJ0/LLZIqhbJAeGmp2ANFOkwFHi5TBS505yELbeOigfaXO
tPESeRasfQoJ/8E8OpR9YWGLDX/y7Xy/qUrcOZ25H2kHxQrnKaArM/+VGSF0t+lCrU8EF5+OF17O
BNJByxx4rnF6kqqRM/YtFKO5j4Ol3jof83f5pT5qhl/GQekEqAQYaU6zz6vDDEajtEbG8VRnrakB
7Qu8HakQobQ16rdUF1ehNC0l+jJTFM5Cc7yw4b+co+JF/3iAk+Vp1k0ctRLTCl1tgQvfkHm3mpxB
9oaFlr03sr8b9ItaN2JtfPfaJ8sUf2yP8i6jZg7uajApjLg+BJlgtw1Xu9GgGR00y/qS9OK5vQhK
BpwZqlcgRU6WLPIdQTVJlTN3kghjEe9ao61qUMY06Ba6Yld+v2bPrSJLRNZ8WY1E46TMpg52SWO3
Zzcq2bp24G7xPaXGXP/vhjm5Kuzc82vQL868sPp1j4NDoEcIz8er74f5Cn5krWCrKYT/AJJoHyn7
H0dZIumNr6NgPO/CEK3SYh3LGAtgbVkpOpxutN0lzGMxmBAbxq517HOcGSSfTQRAya3LdK1D/+Eq
WE+SBk2wg1SrLO02eg8L/06Kb2R9ujWbYQsN937CEaSq88PEAeazMgrLWaqodCdZdqUBxiMVu3Ah
fQ2fPt6Pyg9+uTR5TksOUVSmQW0XvJ+POm94rfo6HKJgca1K/rpTu3U6LC8fNefOUeJTgxuQevEX
McEwL/o0zlmUUzk+SSYkambOwQFBVUIsuCA0JeF/cJaSVyJ2Z6rg1T7w9X98yKxzejjbLBi0C2YJ
iuKuEF0TkjfqYM1NeqLfrxxxip1ud5RyASxTYXfA7X8+5UY7cMJRZh+ktjzXU+UnigYL0/kVpM4F
6ahzk4kOjY5IFQQXVOg/j9SmeGPYlQk9vAkXXqWtDLPYlFWyEisvGuVlbV1Kqy4NKU7YPyazlIt6
CCXyi3Sw52ahbLUUdB2OBIqk3BgUzO0Ld9PZ2fz3O55iHAdV6Swbi545/Ny7LlRXIwe0hFD85fvp
K9OCLWFbSPvI3LkCcv755aKIXliGov4HlLOOh7uw6VdxqVx9LFQFl5k23EHSBy4TFTO5CldCgiwO
UP6nS+/ED0FWbKJEWYqjosNDOuvl/+AG+/MRTz55naamIQkmUQ0LtW0siAcaPtblctJvxqTdOXih
iE/x/ZI+/9X/PTEnX11J6QLzGew5ec7OFz4BnEmCeS6yyqFLXLHYvh/y3FVNNm3yD5k1//r8LaoB
44pychiSIzDo5avRqbfi2A2T8bqcQPZ2+a0tlxe2lMre4Tef7l8HkacPpWvYFidtSDDvA61PSJyR
1MP3LJfoYPzWofNG43UdZr8Ae4LjkpBmhYftdAY245L9Pqr+rEnNg9l1mxQa9zzi/4OhcGvUT8JA
OiSK/Nobd2EvryYdVxJLbnZm5MUuDh6V62mAhMLhRekamnmtDhLHUX9Qk70VbIdwzB9kPZ+WnNU3
BRrUaov0YAivJpSz56Tw9vDDbpCFxY+0Na+8AEB+Uz+VbfMjRpyniawlT9SU6C0RaMGDafyF0kb7
SWuPJjo3voqohJYFyhwm7jsR0gxIPFYLTf+7xDu20KFkNwWgxBbyOspOUT2TAX7geiBL8EIbzc0M
6xXXrTvEPKDBNN7MzOwfJgV6ycz2nQTFxkC80JXudU+/i8m8wGXqT3I7/MwlPF8A1BSzwSo2hS7t
c8l4T2onAMjdH/zOnrejv2rK8BBIMkYX4SMevcsOAY9ZibfbhO6FwAP3M6eI+rmR1y9qfBBElKlv
5xo1APGf9B4GRY8X5KxzEqiWCyRIGpatti6atJpRY6Dxr8GUD7v3At84t1R8jBrH6k01wtfU19eR
z2HgecXRSAfsTeJXBApwUjYgi0lGeUvtvEP55ZXMCNvvaYdIvgLsysqQu3PiYZ823fNo0cpPVpkH
dT7w4idvAJWYRdW7UhfvU2E8yVG0LiXJoZ9Pm3lKrOch4uni9i4bslf6t7Lrq+lNrsDg86pgcHVP
q90e0VQ3BY2DrPBrgEAlrqfbMpBMzE8wlJwCUHjoboPyi4aryVHvmiJ6CNPkZ4IDFOYRRJ5FtEp9
IwZHhtg8VTXZ7a3HoqleHRY9ZGbDlSfw+EXQrROkfSKrPvRR+0vQGJBDuQoz7Tk0kxuER57zdtjo
A8VVqCJ2Pz4ZFapH2GL4xSE10TZpsyepqO6HWSv1zuxjzQ7tFd3WwAWp+btB4xOJhfiYpPVSaof3
VOQjteqvPNRV1BhvnLSfXvwQxGSA8wOAqBkCjWgKFnqI7e+A8Za3KRwFqpx3A/9/7gTVtenES70x
tuKByxGAk2UFR6VyntJk4kaRdh3lOhcO7N7KANuRSyKlkjwptB9DvnYKWARhAAeJdBRN8Pk52Gro
zzsbf9Sh4DzM2VApaFuQgrfpYPzoIswyUGt/tVPtATGdezommHWYGBdb8YOd9jdGWh1aL34fIdrr
vv9LydOtURS3WDx12FuFqj5rRuexlNufdWtCshnim/Jt0v13kt6nqvMweo6X2djchLo3LxN76UTG
xvOQBfMafU2WdzXZzY0cW5uP4fIAsjdL33KqK8NGZGJ8yGHXoaiTlG+OEj1hKHwUv6ox0YsJ6vqn
JcUbn5ePgmSVGOrKQgDWrY1AmusWsBPsCjepkveIMhj3Xc/W75HMLIKH1vBpkbGYcoxAZ8MYP079
KtEKSM3j0LiFb7xn1msrJ0gyIbYC738vNjbN8dBVB+Uua6UXfH2FXFWJ/kTfPPbvdm+iOUSDMtKg
8JcTS6Ge6EPRnXUyjKY7/AhLudexDiwUFBHUOcnIOCO9pnMZTPe2Vl6nkZ3x64B8pn3x4kfK7xLo
aNWg39+G8lsJztazd9yw/CSCfhMIUN/Jn9UCk4qq+4WH3MFQi0djgANYK8r76EPbR0jLFYsqFitE
bq4NAgNOJnChhryfknhfAi/GJmfcvIfALzorFzoCGA5OXYAQTfIjz95CTT322PnOeoimbjvGq0I3
b/zafPVSWFbQ3cH6ISahPYS1BBCRlaQSdVmRp7sQHEiEqptYwnZXxndpkLZm1fyyjEQHwKpnM3g0
tSsgrz1P4uLCYoy/JHsEGpvau0LyNlD5A7y2hxA9BRCMoI7B0zZsdmdT9tkLhoNYZsI2AFxRu424
9CQOCc2DiSXVwG3pLa36IX/T+3Gtmd6Dw6Zsa/TCZWX6rWBj2RYm7GdxhxjNr6QgKs6it9Ex7gMF
62CrvoVdD39O1R/VHM2SMEDaQZLUGkRvtIAx3pbqMlGjlZ4yr1MKiEKyQgSg4HVa9UOJ5boeW1sw
vKM7IEyANbGE7FcusQNNYMb/l7PzWm4b27boF6EKObwSBDMlSrJs2S8ou20j54yvv2PD517LNI9U
faurWSYoaRNhp7XWHPPSJDD6q4FYKVVmw8pJQSLk4TitjAsRRjVDSTo0Z8uKd20d9NSKVzi1RPpI
B56f1JTDS5ewjH3dy1+0mtobKb6bx/KZpDPx1+DQG9YL0ZxvJmXwjTEhP8GkhNFfsSEaaPfQbix9
3pYqYwzzao0aVqccnR6vAPBAGB58Kgz9yczxdpGV6rlE/MQS0xdQVk8v6heR+dXq+MEvddeuZbyK
SowpOHv4tF1GCTjea9gNTJsqqLq1XdJvkiaIXClTnpA0f8+ccl7DyCLSaGLwm1CPG6ZfxtyU4a01
gOv0lJkfg8WwZjIuWuN5NLoPEkbIXpIO2BL55yrNNl0tZbtBNtsNws87EMizqweavO3A8km1Hm6c
KPKkCQlFb5UJkCIb40RsLTdyxORYaCWu9p0NFm0ANF01H9EnqO7QFOa+jk9tzgzWKoZ/rFrzrPjA
WogTf52wVi3LEPNiqoO0WRGoMAk3N9gvSktprJkbIMfmc1ZbrA1teT8UPeaYaqvgDxrFDELpacCq
l5Vrd9AlBRcVhSrmgTBz3qMw1++iGM5MMhXZ2pqoS0dvqiD25bakWnaS83qtmQZPeQupqEvStSAk
87COeBlQF0uZM+bsSh2uc/WE72r3UEoJmKky39hR8hCng+k1XGYVLheYw/k+Y21hWcwOXN2fWmem
6zqeFK+P6u9o8XfaxLPbaKblyi3XEZ8cQRSLVzjMFpsqKf4Bmpi4VhxTGi6JWvH5PoowB69UoiGT
jTmGhCN6ICkwIHDjBqGqrrpyblZ1SnKIDKOXmMW8stLpRZ6i42xUodfnSMbS2Z7cRlQRRXO1Qruc
C3yXgfUfHTE06mhTUj7nVjhDslpKdNecg03RgE3DBLP1sErGG/3ojKa20WPBgSkw9wg1Jmbw4jI+
njWQyFJf1dCJugEeKDZ0zzKTfjDyRFTsBNwqaxqW92QA8qSkX6XBhnKRjOlYaCNwjC+Hr46cjJDB
+8SbahPHVoN/2V+KyZ/we0zVu4Yoyj6Xi7vC0RAaSFO51kf8n2RwXsRuLSnycdICORoNmLRLlJN4
mjnvsNWBTKMYn00fHKQjdccmDDf+eBrVMvhshzFOKbXuRhiuuh04rjV78tUkUwaeGvqXLIoB+XVN
wG3s1rrx0hYgwbIRK3OlKzM3jbtwVwyRqzoAQ7OufqoTY1vHdnHoPOtTDc3SM1PYtdkDfhSWKyUs
1PU0eVaC0hL6rdbNqf5yFTne6Anlj4rD6JpBA1i+leR38nqqTOab7sUMdPBn1BJikS3gUYM3BMYn
3UckwPKj3WZ6/bIps5TnTnOizWB9GAPfWBMEs92J6hMXRQ8Da+TfI/UfPE3i2fcnbV9E6QXGU/gL
DWPPqr4GZDhjkqqLFhHR7iSpwgIytz4GqbBt7gNRqIVEaeymdcA4A5fPeRos1lQJ6wAq21lABM5F
jfXPuNEdZN+A7sa3WtEHVDAowXM0BXtGEvD0ODN6ehK+KA2XxiEB78WddUATwO4ArW5ryhaFu9N3
Fuf6ujADjDIjHQMFE4/0tEBLW06zK0VVdLAB7BURbmDsAGtXxolsI2kF1ePRc9gU4IX6dNPW495p
5C+6Hr/4lfSQ2pK6TZLxY9vNH80YvIBe9doGX02wT5hxz6uiHkvXzpXvuKyiUhWGcVOQ2ZtZSGo6
tlYYXLFTLLUMXHyAdTcShwmznm3bBIYLqpBK7rAnAOdmlvWxTQDHGCWFn7ASYnbb+qma0js8tE51
aHbrJk9/Bk17p/tMXLPMWinr8ZKWW/p+WCurLBn2iDg5vUhRvKquj00yRYcwn5+bTDmSunky52kb
WqHvkniMVpMWQl2s4LxKVuxlUvZ5KEtoDCWcwaJ0EEdJ9h01ko95TWwXNir7v7zdVtIPIzWK3RRF
cKVHdow6Nm02pUErs28nXA5QZ3aUKK5aG+VDIjnyxqoGUCNzq27MeUbhIffZWnYASSY45njxiN4o
Qu7uRcI1j/QzvNWWu2XG3zW6B3wMbEutaq2IdShhuC3FcRIjhg3xkiFsO/dIy6BngskpdyxbVNRH
lrWqykJdO02w4/q1rhLrZ01tGXdm55Nf4jjVNBqyNDBCgnFdbjIT0JSc5rqbpI7hhVUqeSTBn/vc
eTb4HgI/tXEmyWtt/GrNWJPXRt58BH8SsBtEWlQNZgVOLvWKqDe9rA8BxWL0OOjjlgwAvLbAVjes
zojdI7kwJHOXD9/rVvI3Y5Vo7lwRDkjzdvIAFHh17qcbvQge9b796ufY+Sk9orcxV4TI7os0m9Tc
yvH3SAk2ZSfTsJ73LpK4ra3NuDtSKyk5VYy3gz1i/9vkno038MqiLGDSWV/iXNC4oVnFGKwEXwn1
oG1SYUhSq3suUVxt7aL/bDuhtDE754OOQ/POCOcz4PFqD7/UTaHlHSIVF+1ZU08pTKtG7pxd2Jlf
hxy6U9C4ytxp3qB337ndlZfXCVC0AUWZNccKEfR58giKaK4d9M6OeO3PVLKYovPZ3sjNfQPR+1hk
BShyWGlOw+lWOiujMXYZbfK0LGFxz/aqlQt6V1yc7LK2Yd7hSqcoYpuPQVaahRTXNIAyxwrN2T7M
EcnEaSu7Y5/L63DcylZd3CGKwXgaA95GKjdRxH4gz+ddwSKPK4ykKRqhXFh5KGP3re0h8nyMVW+e
oke57ltKs22kf3XAg9Vyc/34CajuAeIwsL0otH4YrHjYT6mAF+NDninnme1CqqsbxfH77WzW35pG
PRTBpKyVAldEhkQEEFiPzzVm0ogaWV71oHL03Nnpgsg5y7qrUt4Mg6H8ahn1D7BSbAD71l7ZofSt
6DcoN38QXDkEoYljc4vPNcWdzBvllxbeJJqwSTjyluoKsWDlMWtjkpbir5VlL2Eri+WZ2W/1RLI4
dfV5rrJyFQ7pcx1F0nrWJFjWyTfF1z7mQ9SdWhmF2Th+b4fwpbeRAkrTfEwwc8QoqEEp07Bil1dx
Fpw76L/rQlAvBxwNvTaWdBcSkBskaOc0bR486sNl3BzNj8D6MtXHaDwnMFLU077UkmxrSDK6o3K+
dL78MFjSh8Ipjgoex54pTRGDSfrYwjLrEpxFGHAvlq8ephSwggk8FmfN3E1UdhGKlA7bqVM/ZX5y
scsohok7ygyw3HW5kQ6+YfkbKwXjhav9qrGkp7qNsFwlhrOqIY7k9X2TQOPRMSMkzOZ2am+sGgVk
h9JiLh5UHx2/XDOPeZZZo/gs/X6TV2y+LOlTMComY7C1HtrhTg/7PSzm9Ry13J5yeuHx/YRaUdxI
50f3rSdQ6saUkK+0hmBGpRc/6kaePcq3xlWbadEuaTaKjH17Ct2x600gwjXDUhtqbjn90C22dc1o
66zY7TuDqjfSdH0gXAe/h6G+6Y3gZ2ONMps1Umqxw9KS/3HV/iDzSw/LS+EXP7U2Vw5tUhi/DmkS
60KA7XfLIRVu2iXElO7370RZGZ6wEv6Q+PUBboB/KXGK3jlqBSjRhEU0EEdx9DE8MfYFv16SpghP
kXhZjv1+u/xrOcYGsHAzXSr/++/+/uGOGpZDCe0ssPTk3DX3Jb37vLx0iSad1UIjsgMeN6V4a6q2
klxT6v37h0xfyzdyX2qrXz/563OcSbNzrZ8BniC3JAPDnqtKSGQtf235bVg90jlu4bGqMuvw339x
aXZ5S2lNfnYGOH6NkhwhYaDQdPJy+/tnqTzQN9VA/8icsDo6ZcDSzeztz41U/5BzP34gzmPf5TkS
0uV4PUmZSxo8P+d1GjzJtf7oM21+7mSewpbcwR7JrfxpjIFLi+Nm2dRbpvFoi+aGlCP70l3Rdcp9
r5kn3SqbY2DkKmvwEp1DrDyA4cGgNwBwIYX23oevfre8BLGKX70CeQGhtbwafYvHK4ojr+2T8UvO
HjGUs+IfkC8vpeKIsUFyqPdp/YuCU+FFa1FvD4wILJADwJVVxN4gGfA4LSnM6SK3MKp+V1OHseLG
XyB/yg8h5q0PUa/Ze8nkynXmMJ1SE2G05svnTLzkVOudMz1q3cCQA+/XBxOc9rhrvUZTUw/2fCYw
evW2hG0LHNqc5ZPRoKYJwHgCTr50kWY+AqQPd2Nnd24cxBt5aKu90bCncMLA9/R6Kve5EnZulKvz
Rrdj8M+j4mzGWQvWag8lvdJiLAHH1p2hD67Cls0Xzpie0fuSAr9eKnaKNhsT4AhpAoVFmDGPwudO
f4IS738tJ31fN8HRllBNN3VaXdQoXZG99Y/Li4qBijGq+rabwuyIfCw7wlrtV1oNhTergkuj5VIL
GJX4UsHZmGY6fIDNCkAjMjK3LhgpGsPon1OZyR/7Sg3SeoTK1EqtAK71LBTrdbPKmvZhiGZ928tG
f0ot44hreHEsIutbVOJEnJMU2YpF976JtSec/iyCWgBBhcQNymhQnxDi116Z2jI6WN7+etHm//xr
psZ/rVaNjD4/dc6j1TvnUt/Wllydfx2ZO4XV9vJhaE5Es1LwoLqKwVZK8pOFlv2EtK9F9GQ6hzBT
rCcnNmcWNuhgfbuwnsDpyhc9s7zlw+UX0nak2DXLT8shTavkzRTF5DjFXwPTGzFixL8+/PUXmQCr
LJ7Py7uxxrlZl1v111+MqQfEONL+sHzII/KTlI+glIffiVBrR/Lx1iMG8tOxUfMfy7vJzuxHfLDw
sE0hly/HDGx979CVnpYPl0OZNBOo0J16u7yNcyd4CGBAQEliOhvqsPLqzJ/RxdJCJXXWoz69INNV
d70pwvpilJX+fMmVuovXhUUQyJamZE09SYaJbBaZntYgFIYUN14GpuiLIxPojccLq4bhshwOHbIQ
Uhg42+XY8qlROelOIc+xKiUDfOlysBxP6SCr98ub5aWwq9RtYzvammDW8HaGmTw7bfkAYCrxMtax
ADl5uxzDw27yOsua1sVkpiFhcS1iaz6m62p5H9fRvMFGzHCXH19erDhLtjAnW/fX7+hZpW5DNWPx
UX6SMqM4S01anP2y/8+/lmM1xNmdnSjPV8eXn417qjfItHy0+q++1LXfy0Fi6Wpr2FvP/dOAe8Sl
qq14P8awFDvxdjlmFQWToolMWamVA+jPAhYfhwikgiePSR4sb3//Am7RJ3PM/OPy68vxKmqC7RjM
BB9arK9XyydBGaLIsakOF38utQmcZAXhEPAA8mF5kTNDPsCKef12+aDMgzlb/dePHRKKYaaOm+WH
6+WHlz+z/Mbvv08v+jpjVX7MKumMkwWztpOoIDWUMQbc6OMeUDfKZXmhwL/ZN61AOKHwbzyzYinb
ppcZRwx8Eir9EMjjdNAtNqFYAOgP1gj8Vx21+1AhQFQkqHLrmrgYKUf1GIcBOcokJqCoUXYTSGb3
rDkVWcaxBSVCmdl2HDOVLYQqJwedFZue1Ol5eRkD5T//Wt4qzdgfC5YjRtxExymJ//NS91zW1fJ+
TM3waJVKtY/G4gsJg5wVTlZ8yLTReMKZe3lj4Rn2IdPjYIVtQncaXqpxHnfYG2qPcjlp975Ve1Nv
qzi/8GJ3NRdAy0ePXAbm7zLBVwBW1n2EuQiOvOGuhROAzjWLntLW8TIqF+6Xd0AcweUPGVBqA9Nz
rDKiJy2V13XHrLD8BCxPfwPxtlwvHxrTS0yKGdgGSw2ZYM02n8ov1Tzm57i3NmWbzHeQZ+R9mnae
nZT2MSDEsZpMy/TKKn6WDTbs1uSYx7RXFc9nWQ0vkbAwCXRrXftL7YliX9LR2lhBX+2aydixwNyY
soCusMs4AOxI98Aw6pXs670XQYR0Lak2znMemOdxDKJDoqj3UaAPR5mFwhyRc0APpf0zJdq6V3Pg
gnoZn0GkETi1zWmnKBGhqoG4WwZwYlUMZDA7h93GrJZ40ZDt3RpwoGbGsw0Tc02VwhRdjK6IL9oM
EiRzmmYlHAmBlvfRZyWDt1ZaYXCcm8z51HSXUQLFq2TjdCpmfXoYM3MXYhz63Ea5eRnl9NQAdDdY
xoxEVA78lnLAt8bfpYVerLVObbfL9Q4rtWOwYi9XNO7oEEulQwdeaLUpIggvTECvj+l857Mp2jPz
GIflhcrcT3GmlWtSENNp1PgulS3dWUWenOo2kS6JBgAYkDLBSo1iAdYFltfEhu1GRmG7NfZMeVnX
J0pJZDcwSddl1qHgsvzsTPujkeQ7i00HIWrV3lgQsQ9ova2D1s01m+WMvYQt2+eBJOeqJa+9TcJw
8EgMfcta2b83Y+lHn3XVXpkN7dhFlkQcFsRJqxHaEx2+mjTlgq8VoZoiULa/+r+tWaBnCBPHpKBd
JUFIN7YkfwyrL9w81nM0uVlLfTnH1BguiaQaFm4k5iFOjcMcF1/D1mxI2A1DfU+ANfLSQiF1R13B
/fKyfDBWGGUSXhvxkjmmcdIcp96Jj5GzsVt/emwjbW8FQYiPN8RlU2ukkzqmxtao7R+KgIZ1KSK3
PjpLIB7twBjuyjzZWVqr7Krej45WJH/EEDc6ZeCjn1sFWk2efyjEmyFK9rpeWJdWl5PnMI2/ohA1
z2lj0YUschJzJsXH5cNZpToynEZtt/xmq8SghlTqhpa/ih1BuW1NdmjLp+Siu32tWTxBopmkjvyj
lbCVXv5yN8n6HXUdv75DKg32Q6K4swiQWYPzQe0d58MsfZcnp31ajsR+/zCmdnC/fERWeF4xBedH
EtsFIxCJlnFWEizNJyU4JUHVb7Jc+UFoHsKoqrTzfvmnJj5tG4F1AtrClSp/5kFTbSs7+xwX5EUI
a+5i8vJesJXQam7QTTIY+9xqwCjSZoR8FLfNC8VUd73cdXCKS30tUw9c9XrilUOUujz+e6pU45Ws
s9mbFQ4pfuqlxHDIbuE4o07g9kqjPjSs+HA1AFYQWuW5zaZLtcVXqdvqhAXXUzh/xx8CMkg0PTQK
XZEysLsmHtmOqxWOVtLwrFb9tyFvew+9gxv7eNEHVvpQBWPoyT4ViRG2E5RVgDsfhE+qmhDRLIlK
1uVwZ/jFg+GMlO8UFHJK9RkuXUfZErH0Drx4WOayp8j594QqEnfMn9PGBgvna6CWqKY9yrrRVhtt
6uSjgfhDouyZo5GqkIaxGU0Ih5W75dirj6dc9LrlaF+ppzYrlH0QpeHd8oL/QX8sjd7jTLC7+f2B
qpJwQejwnVWEm2uknXRU+GzXMPcaUjawOouL0ooY2TS0cCp7ZgUKDnFLIm5KefQl9oFKK8XrCJvp
pmadTcmvDsXLosol9p+HOoiJsuEHldkhv9J8mdKYtGhFdU2bz2d9sOZzpNWkkxPCcSDWzyVk918v
ZLxgyRBCiynmb7zlg1/Hfv9MIxcTAejxeTm0/M3MlGTqbOCIEV37Osnt8xLsyKOcpNcmYUUUKhV2
JK2x0qqcTVygNsQdv8lT9yK3LJq1qtPccBMjgnR52D+zpfkYNVQ+jNH4YgC3W/tS/jD01EhZLek+
OZdWTqRhEz1juZPFlC4Z06OdNN4oQ1/Gk3IkyeyH7hg5yiofgzvNmr6yDxdlwQRnxjB2XLaHuec3
9rb3Z3sdccrAKTZj3LwYfv2jSnaoNfRti3PEKo2HFHAySTbcYLa2OpxrIHFKm2a7zuKuySzuMfi4
63zqvBo5xOZ47UQUcVW5BVas2KmIeFd9osZr6btvY71E3QYh/aL6gR3KF0qDdyxoH8mnKZjOhdWm
BZpGjqscrUOl2NG6SxNJ1BsRh+xAJc0ED7NAq7eRUAjiyLTKZfMnCXMv1R54xIxDqxSA7EoMKmJi
TDCIpEOHA5g3ZZmPjhsTlUzpoGlV9VlJfeOQ6fuEGLrHWfhPRcmYpPZ0s8Tp7jp9wiBtqoC6weg7
Ly8UUzeHEnZzQ4727EtBT37VIKhKWQamJvln6i2ard1l/QksZX+ykvnFsMZpLaUBDKlGmw4K3g88
u3m0leXCBYBC10nHdCPX2T8zu02SDo2zUsLB3JlA1anjZgbM8ryvV6BYp0Pv5G7TMqgaxdg+JebB
wJmha3dKOkz3la/a27i2iS0rKgSloNS8INWjR2UgGt0kfflpKBJXLuRPOcZCX9tZWPFIVno/2FII
P4rElMnqkarD6hKZifOhsvthn1u65FESkaKwOErwUR6jyDxIBZFIPIoj8koRzggGbifR/E+tBgxZ
Uv85w6+GsjbtWYqBGDezb30iHFEWNX03VCO3GYcz2uF/rGC42ElHcrlztgEJbVVOPxE5uwzU81gs
pfOaIPDgzy+lXt/nUyAzzcjPVpB/TKUvVFtsU6n5qY3gtiNjeJBm+QNP1LROUB41RouKPnBz4rqW
VhFu1DoKZrsPQSFhdvRZmUtWeBkA63aw/6lxAcomIu709YfWpBhqMh+odIZjN3ckpWa8N/W+zD2p
/ZzFPmgw/UfoTF9qlb1Dk/HlOhYGTl98inIsq6XwvscLbf12feoNdQXYQ0gYrHJlpPtXVaJYYNZ1
wsJ0KYSe0w9lHHsNRf9LHbvWvFOtf7s1SExIq+B/y1etDbPe1GGLcqbVMPSKMcKkEqMLLXSP0PMl
9d9LOTi5381dlbAXaliwCuDkZjN7aIL5lFCEq6rS49vXcPH2viq1pR3w1oYGRBSZxZ9FvsD66qaP
E2dN3uzJbCiVRKl36tT62MeUzTi2Jy7nmOhPtdCT1CrbPemMl97Xt7/IjWJjQyESaKPoVKjcF0Xo
r6raJ63xLbuOHIrM9afWMT5nFH1Pnb8l27IXxcYUazIHviOWu1HabsCAVk0E+VBpFnuCV62ywnIk
Y0CBASXmNNJamc6PTlt4RWL8+wLu100tle+vmlKw8TIqaEprkm57qSJ/J4H0Qw/RT2d/mA959G/F
h0hjFfQzFtIZDZ7RVSl9GRMNxJHzl/hIYYsOs/KoV92uxJpJtuzNULxzire6yOsWrwrGY5RG5HBY
NYN5pvJhqdkXekDRSzjLtx+YW+oZshW2AoiXeRlkx59PDKFvK6z1ycEmaKfF9jmnHzpFeKDckWko
94S0ZKZOYGqzd66sIgROf3YaOiYV8VBpYMMb12o9JYtNKkuK2MunjRI9G9LoNUbijaPwbrtnujz6
hezZkKxaqX+Ipfd4Sn9faNoHOYQW0kRzcq3IQNdg+qmsx16smAcSOdBfp/0YdvdWVXkxosh3LvVf
MnNVDEQgyBhlgaNcX2rc4WCeykbsCcpyTbC+z0hg6z6TR7FJmn1ELRxFYmHErTb+tXbIVABWY1mD
UQ5q6KuBoZ3sQSGmAdUaDZ1Wh/umt7fNUN11tbKOsBF6+1xvXFqF4KxlcX+F2FTc+lfdVOqNxshx
RllbsbrvfGknHuDGtGAlWBsRJ3q7uUWSd/UoUQZi0BiKTKx5riSCSQIhlKsv4S9dCAOJ9WgrF2x5
xJA/d9mpCFGv1cYjm1G36j6+3frfohJMYxn5kErxEP91X+Vcq5N20OAtx/gTxd/8Mt2KRnN2e4U6
PvjOO6f7t0CRBhWkfCrVZMzY4vNXV7duiIC3rEO5ccF+DpyDGBqICb8zNtw8r1fNXD0zMHHJFrSW
tC4KzZOc/BSM5p3UY0lMfRLDnlCZvn0l/55IgLpY6FoR89n8d/XY9C2cuJEics+WzDvdLqj9cw52
qT/qPLFvN3XzkQF2wdBD/MY27atHRrF9Ni1aEcAAzD90/deq6D4IsbddCYjaIyaF32Iub0EB2qhb
/4+xjxn6d+vXGlMAKDrLvMATelZf3Zb5l676OfTnwIkfxJqotfsDlVvrZKZSNql3b5/9rVsrkBca
6VM4BfrVE0RgJCglQhs8ruFWnzGXJKkGZ3Yz+P09t7Y0+4e3W7x1a5lKdTSogrRzPSIoFYCraMhQ
F1jFWYhqyzG8mw3LM8z8naZuDD6cG1phbizcFPtqjRmbERY+BvwpQ/8mKDSGqazL2vZ822aoD955
kG5fyt+tXS0xx6iEue3wHClZ6UUjoUKpWYT0eTK6OJK5Tvr17Ut5Y842VfReFjRAIUBfGIyv+r9a
qnUemT1NBsMjtTA7Sky3FEjhyXysJ1EXWpyTVKMWbHjnubl5aV+1fHWy1thSdEzltydrDURmqjJY
DYllrYEjlobA5e0zvTXQvT7Rq8d0wBegGMSJTgynKmpAabKPaFXeOau/V82o5KBACXmeTvnJ1VCg
leo85/3gr61kM2r+k1BnEn4/KiH0l5hIRHdXWeM7T+nfqDSVVg1mJUrVoc9fLweyaR7bAN8SdNny
sc/uVavdjvMlNZLTBMzZyrMNPoFk0Kp9TSG5Cssxi/Ozwo8xOawD+1Hums2/v+BA10BoMe5bqIz/
nFmGoqTSOMgx9dWlbTzUWzMnJu1s327lVpeB5WGTlQB3A0bkz1a0HOc22aSVoHYB34B19u+F0red
5JWrIux/u7lbQ4+OBp7tJt0UBdyfzUVBZhJ9b/wFiCpkpmLKNFmYUCryTlN/O7FxU1lEc/UohHH+
smzw+x4rE60jlY/AXk2nj2g2dsTldkgwKY3aGOa4EzcaFNHLKB2HNLgkBrITSflgxOFj5ER3eqqc
+jJEU/je3b3Ve4XGGp8DRWbBezUwosmnWNaiHjIiRC+047jCw1daBbgQF+E7At+bV/1VY1ePEoWR
6pSTq1h0r1nxKc+NJ3GTU4pF3r6/ivhT16s/QaQRt5c4xjV0R8fFtMXpwF92vebY34nV5oS8ukvy
b9N4p5v9egB+kMQFJtytp9Yw8dnPoEf49PZXuXnSRFLICTH5sAn/81Frx6AzlULjpCObMqcZ7Pmw
4gr3ZvLOCuLW0IjX3/+1dHUvrWI2U2dW/SVsI1qS1QSL1/ry9gnd7Kqvmrm6i2aatAqsFX9ZWHPG
Xtkoe8Fx9KviMErh2jGij283efsamnQeg17AtvTPa9iNcacVxPPXdqb/A4Bgk5vFBWTrtmAOf7up
Wx3CQNurmMue7HpXNI9pKcttJq0lkuBU3m9kuNCiU8SOdWgt9b3R4dZN48FgzbUM+rr4Pq8m7lKn
ELqTE2ndqIS6c2ApVv/dL+uzZE0fc0Nsg831xOjkow+f++Io1r2k/qAOgbRZv33yN1fAr7+NuPev
vk0VEy2a/VhaC8NHMdWI3VKPWcOIZHqhydBdqyp3bb3c15QHvN3+rftsgOOEk+rILIav+ormB0ad
2BJPcEH9qZk+iFDDGH6yYYK/3ZJx87oTZQA6xnoQlMWfZwoSvYuUfGRaa7XPYnItx3FncG0HSl81
M1qJyVbMDIITYoXTMZiVFfTkVeRbj5PWbii83o82JcMVtgqQnd2h73eC2yJ+UWPnlaC/EVGhBjGB
lCNyq54ss/og3MzFyJOayYPGwFTLwUVWUoqZjYvYk6J8xGrEvotAatiR5WXtulDIXYvVG/leagu1
dQWrVKwlBSNAwstFYGKMVtlOU34YI6DvcfnO7v1WpxdBmf+9XFdjS1XbejWrXC7NfPZbwxNEKqS7
67BYV2yHxJj2zg3i+l8P4EAHIeCB2wHAf9UvqgRub2DP/nocUSwSFRbYlvBdFMPftnXMzsx7godj
EIBenpNXT/wcaFqeNZwYAKVt1GWoedWtn2YUf88HsetKYDJwfbc+Qht2DeI2dSwGxa3CQ/qdDniz
A7z6NuLzV9/GyPQyqCUWgEmmgKz8Jh4MWDWdX7wzzN28n5hN2MAxNZYnV+strEXKuNZlH91IjgQd
yR2DuCPf5/h9xuUJV5F37ufNcfV/YYqOcm0ll2gdYf6GMxMB4Vkzdsus4TQAAFSPLv7203Nr+Q4e
6he6kVX81emplYM+WeHpaaZsNQDxEJOGiAuLW+f0O40MfpC+M3rdHj3xgYbtwa7WuA4M49NmY1sh
pnpZQUYbU5P6BPdnZ9jlnpAyqWa2f8SLxTIuNrPN2+d8+wr/bv1q7M4Ue3R6helfhNunjDweT40Y
FcySylyWP283p4sR8rqHmoQLVEJ68BudqyGBghaJpRdr6I4BrpnDi+g5c1MfkEj7jTdgTwJtYiuG
xFFKdnU64OAif6Cifl3gKyxW3AKKZMeyp9nIbvm2k43emDvEYHNRrG5dUMNSkHASlCkR+RD/HuNi
MxgvSpJ6FD8wGEZ+vBeT4+RYW5uBW0AcKtFoEhzeP+0beR2TDRrgFmSDdJzrR0seZSf07d5fKxWi
UuB8AqAjBouBVBWlO3txEoMxfRG0J4HGEpiwkrjf25dfU25dfsw2RcUr32gxo3w1VFhSmc2pzOUX
U7U9ZfcCklRLBxlQCoGkdZZV7mjPD1GGTEz7MA/ZTlLyrbi84tuKNXHXs8xg6zyIByaRt1VbeiUl
b3nzrULCLwPxEldeXEyC0IWmU1rQbvR3Y7W3eiuFH4wKIhANl+zPUQ/bwxJqrOGvZ8Z6pfAP+CTu
tKZ5mkjRiYFW9NqAwuS3L+GtDmM6ZMQ0oLGEva4GCStjiVUUqrNszAT9x2E6FXsgnyJT3/4P8Pu/
Eh1vxWh0FleaCH8z1VyPuV00KHkCM8UbzBcEBYcAImHfzWsfPLHcYBkNME3M8jnqz7fP9L80zXaI
zYGmQrD78wpLY28NKYlILwqavYCuNda0NeJu53D7a/7d5vahm0fUs9O/H5Y4699NXy+0uOMqvUkE
w8avoE0Oc+Hco1ZEBHV6P0AtHpWrQYkcskGXoK7h7822rGRJKyFMQJjOUpnBr2IB6xvRw/x+wFY8
H3+3xfKE74+9gCOWmK96oDlCGFclg8iXGXyJO1QFWfCT6hLkkgdB6aSgZpVTdxJo7eXt+3njyeUs
f7d81WEaPRhsn1Y9Ee1vCsF9fpLteV1I1MSY/jtB/1vzGoBQkclgB/t3kMCRc9VvkE965Dz2MDd2
euJgllZfGnNeD3XJkGuguKQ2o5k373ecm2f7qvmrDSdCiwjVNQIfEUAp0DuJmDyVsY8DY5bdz9u3
L+6NpRFnSxJABMLJyYnR6tVtbRq9mdF0BJ5f6buspvR+mj12Cy5pbldMNDZF/283eWMApEnMpUUk
nLqLq/tptlP2P+ydx3LkSpZtf+VZzVEG4VCDniAkRQSDWkxgZCbTobX++l7I+6zfzWA0w26Nn7X1
pLKKCAAO9yP22cvvEx6wa7ABmgDi0VCyaubStKK96LjHnE+qTz1WjHs1Nj7u8gsB2x07NfXNKVzN
HeVcGZe68ZwaDLoyJCcS9Uy4cHILAlzKOppz6y+1zcIEZTFwJ7+bK8yaL83BeaoGeWsGz5rlbkM+
oNh+DVr9TAfp1PvEBh6zM5czG7u9P9/nJFrbjcsRVxXsnq24XeWqieAn2fXhjdXXF6WqnQmuT21C
nMpcjMhopoz9ecXGgZqYN0a4KsZh08HGs2KMYIBA5/gR/fOVg6GfLrgeS/Y4Y/Y7te66SQ1XaW4/
tlZ4M19uPsOw6biwNdyOjHJrgRn8/rIn75Bn6Zg40KMUODo6sykuLV+KcIXoEMuM4NbUhwszHRkA
9//5KY3PJFs5XXn4BseJuqVH6IBa7lCtsd5Q8L+gVunHaya6XAKF9hDrRA3f396p8qGJ5JQv0Z01
M8fg9JrJdOhJFmsGqtYKp6htjqQZ6yjnvkn61DMrv13hyUNxCOcvdFs66NPJguGoWitR9GeCvd9F
wqOjBlGEEAKvu7nDe7SGHaYpUjcBL1o5ZodyqYWRmDCOLwsXTMnQrhWr1xZDlCRrEz2rlEW7bkd8
1pipu+srBbrebwArZAJnwFJAFNU2N56S/jYzBKIV9FBrrIXOfHnuiROS3gmdA05Cl4bG0TIpM7AY
WE5jwzKM6cK0unjR+n3nCca9llXuGaKSB5mOTO5Z8jKMVWsRSKbfkzphVtvtftSKmq9zmDFR7q5d
xd5J3erZjKNiVUbWQz7hEyfjEdusoOyWRVYvGFawLmtOXyTtzHWGxcdkBtXl0CIUjISfLRnSb1dZ
u1D08Fc+VGxD5aWQQbXuUrhXWaTeGWPyg4DltnVB8eqWu1TVdE4nxKvPZMxK6MzkM8B94aYtDZGy
wrEHPW6GAfRFE+Th2pTjY+74Lc6ZTcT0nIsiCC8dnBamhenfB2JgMbtatGCi6smtnI1iMKQSFFeF
gXAxU6NnPLqbRQ/J1CenxOlOLbdpaGwxuVa2ibAfM6Ozl4k2uuvMVdFj4z8QmC86QCdcf5R8g377
EqcCs7CblQh5/i7GBIPNAlWS+lq6dXdmxzPZ0Y7WJ58nNTuTMjceyUcv2k9sJh0CEB/0VLAkGu8z
uleiIST4/sM8sZfPzEaUVywr7UtZfxwdi5nUHMhGnbz2ODvlDGJpyUReX66oHL+rfnEm+jmx1ZFf
GfTj4CEAgju6NddOHZkj7v0tQJjCATehYi9FtjLPtTZP3pwxP0Nhgi45PjaMkg52PvEQie82XRdi
nNk/Vn16M1R4DGFe1Z+FPZwIPOYTkSxWGAQCxw1H/KCYHuCLIBivKFPonFDdtk+igx50DAJ3F1L9
Fcj44fu3eCoW4GzkBUKacJFazaHJ30KsTA8SdMvza4zdvYqYXGQ3SmVhllZvpO9h7yaT9rrT7PX3
Fz71Lv9+3fkN/O26fpfoA7PzKV9Lf9XhHhAx9Oa1mXmtV/Xb99c6dYbQjEdJYbF8+L/5m/nbxSC0
NLrtE3M0CQYKgwBnlV5i+4GxJa4GdfEzVLW9rv2Kp/7CKet1DKZHl/H7KM/9lBO3jZxFRWLG1NfX
xDNjijd2NGgJs7JEtNH1/Kzb1HwQmXb//V2fWFCuytQq3i5UhvTf5da/3TQ8wibFWYcnrISHNLww
NZwK2x0OAvsydnZTq3i9GpyJ2E/c3x8Xnf/9bxe1MmZ8tZKLWqK+bTEBwqr82gzbddFYZ460E98o
uxxfJ6GPSVn66FK8n7DtnR70jprg7NTfTXa49RkuZHRxAx7jZlTEuWDkRKVnroNDsKKQSbZ8tAMV
spQ+B3T8m3/TvJqj/wRo4MaR8tLtCdg1A0fS/mkWmaC6ff3nL3T+SC0kkdQ0jyOhOIzHyAdat0p/
mVF0gDV5N+XPHAEbBnLXYmAs30nPnCan3ie5EL0GkgUHEd+f77Ovx6RJNVyxsI65KJTiKkd7ZAK5
xDzhTEv61FdK3mXrNlHVnMUfVUZGxc80OeTMZcngs9LFGlunTVnmO820PbMDkmVUzwxIbDu7JN22
7mtMnLSou2wR43//qE/eNumCahPQGzCl/7xt4YzgYCW33YfK3s9snPeZA2gxjsHE5PtLnVrGc4na
YEPgoDleUj1tb1NRKhwiMHfpxubSmawrga8pBv1ERMQcof38/SVPVRFc0gXqMjawti/ltrjStXxy
22SlJupnZhWY09HNIlEkTuo2da0+pbzq+V4n16CYrJ5ZVSfv2aazC2bboCR1dOhU2ujEVmckqxn5
M+Mnuzj9NWMq3LRjpqg+aM1/8EIpRv3PFY9eKGtboFASycok/5ONcR+12BJicQW06u77p3tq7aC2
J7cW7BCkgn+uHVNMahp3rJ3MctfUah51mW7NYTc11ZkdcP74jkI9oFD/c6UvoZ4YHTHKIl7pDNna
lELUxtn6HCi/b+j/4xEfxuLzv/71joVmhsVlU4U/mn/9n8+sCZvx4ud//ctmYITU829v/3/DI2Z5
VSXv2c/TgMTff+MvQKLm/lsnXp55DQYJNNrrvwES2an5F+oyM+xrFn3yZ5vgv/5liX/z6c1AIAAx
KOL/Hx9R/ze5+CwGM2gH8w//gI54opkCwQmKEyI7lyrC8T40iL4VDGrby2zUrt2qW5uTWJG1bPUc
I/wGSwjnGorJjZt/jv1TiONxDqbgbw/v8NfS/Tuf8OunM/8Gk2OdR4/u7ugrDSerq5MWocEMx46Y
7ffn+SNmkWYSw/eXmreYP78dmG4EYGQulsVU0FEaX0jfyRT0qUtp0WOdEeyIvaSaPs7jP4XOoOn3
1zsRaM8XpPhFNEZl8bg8FJqy94PZhmvy9dspHfeYzyz6krkOc3iMY2VFD/jlfGnx6x4xXxZtnUlW
QWXzKGIpha8qtq/ZS2Zzrk1h7CiAPVRU4r+/va87OpchLnIJrynVHEsTIwtxE8wcQCej+6PJMb/i
MQZt90ILnXkRh4mg9kyoeSJe4Fsi7tM4qNEJHVdiqNKqfZvq+tKU04uaWBfJWq/tewPT6tLVb+sa
14Wy3DUCkXFZH5i79iKXBjTZvHvu7X5dTpzfVKA4wRlyoOfx56Y/h+GZjeJraenDE2Ner0LIiyic
ABoEQBrN/JGcz/SKOfiuAnwmrWGTa8FTXDQS/z39ttWyl0rKxCMaORNhnHhQ/DjXUhF0Cl7R8WeV
lbjID62mLwsf7ZDjxrd+qB7S4r0XwVZXihUMsHtRGldm2S70qd2kjbWWFHYqxfjH1Uqai+xlTJKw
a2nHPwVHmQGnqUFfzumVlWtrxk53Xefc1yL45502FofOLeM+MceuR594G1OxinFBWdpq9xhOzgYv
xYPu408FFMh1Rnwpshd1cDcZ3unffw4nvnauLdAsk9MTOx9vL6Wmx2WbRsbSDOzbJu7vzEbuTbff
t+GwDfgtlfOsNNNOzc5Bnk+sRC5LbqlRpuQRH61ERmCCNJfc9bwS+654GFcCTZWehc7Sxkri+xs9
dTVK61gZ2KRFLP0/173bqUUu5GQs9dR48Hu5cVDu1iLaIqtUu/8bifyvfVv9a/6F/IjXSYkdTTgd
3D8vJ0vdwqJGGEsFBkWTZBcFZnBlHF31U3LQivaAAdej0hl7PGh38/PNHPvKktq9ZGZLDR3PZ4Ji
DKxDgwIC+7cCxGR3Vkn4dc/lV9IlM6hI2nBv9T9/5aRIW6axhqWM297qjQBkbVw3IjkT0566DLUp
On3svBov4c/L9LHmJD5eX8u6qF40W32zEmfROecIqOcuY/x5GcQhJo1FLtMoKS7mNBfmoc5UObOS
vpYr2A7+djdHXyvKAwyATGn8Nabqa4h0+xtYyfiMhh0+29ndvEUwcnCmTHJqBSM5IBOatQfiuKkh
FcUJO5kbzPIYFyYuQlSt1h0t61CRr/SU/5NdCRMaBpJpZnBYHB3IlVEYWSTxG7L6flOn4Suj5beW
Eb6DCFj4AmRH/t5Vzg8kdx/ff6u/b+XPmIdYkdMSfw911ngcbQ0d2G0RphxS4INxn+977Ch7QLbc
NBag774pnpPUfWwz6Cfz0k1gu5Qyv8cdOvXwsEWNIV7wxu0901knpnJn+sVtaGPePJ/0ri+uKhkc
skKYnllArBCiv2GYALaHqfZeiYdENFQV1wwv5zvElezG9ONF7A6HKsrAXbXunsl/LymUKzOz4MU4
RJrW5fxkklbgaaC5OPDNPG1cJqRnTsazU6W/gAf9OnNOnVqNPKAZIMcG/mXUwmwnMmdap/g0q2+D
uWnz8RI+QQlnKd07avyK5bunYmX3/Sv6HQV+fUW8IK5Nt/J4NaaZMdVT0evLuAw2TvUUhvLJqsr7
RJq3kZ28pR26xxjcwoeDX0InzMczP2Befl9+AHGgoRl49n4p6xMFuMNE9WzphyiTLHE/H9AYH62z
tliCt71ynHZtNeF+bgedubaYF+CXiwO5pgTEkItxHKwqZssqC7h712wAc9JiWCjGSuuSAqfoHh5K
FBzaWl8UifpYxvYvG5zBhAmbjNqbVmLirOsPbs6bycf2Ry77zSQz5id2sqkAWrCyZFdduagyVP0+
KSyUKOONXdHR6SW+tsrS6qo9NuLPvtVdW3oFRsJ+sg1xrZtYPzftwteKiya0UJviuakVG71IVtJw
NwJqzIBx3LyIbbN86sfqnju4G6NqB1liBQPlWc0/fHvmCLlP2JIzT+i/p7Z7EffhVWUM94kx3eTY
AJhtf0OHbaXH4S73lRXYn8ozom6tBNoeH/orWyo/stLwmim+LSoMS8IMmRnBjleJ5uDPMaWJ/ZVv
pE9txmRLyISLn3uFGtz2WXqfZ8ND1E4PTVjdVKO7oee2VrFQNDVlYdbWlTPWi6o7TGm1DSjE09yZ
VpqoF0YUFh4NCrgzVgxbsr0sELXJ9iMurKe6CFZNUN/Hcrx2Gkg6dEYR5kFbYecWnpWIZSAByLli
W1ICxLkPew28xiz3Aaee2ZAAD6P0U7OLd1kALtOSvWspn3ErF65R3uBXdoj9/rmI3fsoC259jFDE
3BxUcchzk+e4h+uTNZ9a+FRX2nunqqUnCQ0XU/36/RL9PXp5tEKpFSHUJZPDdeB4/CEeirgcApzd
qEsewiS5wiL0HuqKusCY0PfSkJKSVbj0PLXVpJcP6mi9YuC6iUC1h8ItVs/zlxxUQ7CIJobMGXF4
SYsyWIcLURtvg6KvkYDVTf+jCVKkJk544RRRsHCSfp267qqPG8vrBKA1YmfGQZtFjHXVUGE4M1rD
CjgEXvJCxRFXfIgIo5Kc5lVWYY0vRuadR3GOWHxio6S1YDCi4bBnfUl8cGsXhTWShE2lelcGzeVk
qrfaeJFyerOON3XUPfTwq75/D8YcDRy/B22uzRo2iROzakdBCZXuyupSTlExXNTKdK91Kg44uX7V
mtpWG0Bh+fKmYHhYsSt4A4CUBjPFe+9jyrBRIJqoemfv1zb2QBj7086DKSGT+6mNV00a/SxroKr1
2AL/ArTQS/tHkMpnrdEx/iku0Jsh5w1BrwLQGy57N1x9f3/a13yayfEZyawKiu5fZq2xO2WTKGnN
+xIgRhbfAY7hQJ1wA8YHE4/EPtlOQFAsZ9jrJXZ1TvISM6rSaY95pHrpEDPCC/r7bDR4Ilyax5oE
9gEkkhyPfz74tEdYJsZUXbpaRcBvXnXxtDW05qM2LA+c3JkY99TlZrEbTTuBUPO4rlBGwoIwHDHK
irQWrgloRNwCZ1GyYzaXthucOYNOXo+roVkkccSy4M/bi2M3Z0iE2/N167pSnDXYzduEyNA2fLhO
wZng81RqTvAOs525P6TDxyXcQY+DoStzdan42qot30upPBhq/JGZxb4BGaLoO178oekcUF7pwsCM
imymTYof3y+4EycvpSl6adSnmPk5vm/6kmaQ2Y26nBVoaeyvrCA+mEN4lYtzLcITChpqbuiLDUcw
8kCR/M9nnBVtKQ2zwku0rPYGtjxxG73HXe65QxYy2hR/lLryOobTiyHjJcWC3hsd9yFykpsCtSBO
9dp9iTs2Or3U8yNRe3ZYXDN8uHGYETPPjQKfWhI0pcjjHIcP8ThgtzKKK5WlT78Tk75rHuY0vnHx
hkv9tRo45yIw49S3T4o7f/gELJh0/Pl88jgVLc8PlFYyEyVskAV9eB0Vy5g2Y9g7ng4TKR6C20h0
r6PtB6CX1BdNUZ7hWz7OaX8+uvdpMN6q5QbDMwJVRbnEiPBWq7WA6aQRd3BnVwXRbRKoTz7UuMRQ
fM+JZysvIPOdUuKL6+6rxDqosWDeTS5BEt0aMMhoTj6VbsEgfW1hshVh74XntgQANFXNKgxjXMf1
7sHOKhxdtZvZYtaqq96zgks8XIdFRf0RWt+0Kq12F07mXa6NtEagcEklhJZFiKSFzS5Jp3WB57c3
CvgpVa/CbtAexrDYKbgr59iNWhGEqrzyJAZzHsSwgzSH57+eBhhHT0LHnoIMFk5cvwX4dyOm9B9C
39nqPfES9JeyTtFYyDvNTVcKlSC0iZFnmVA1GnTo0mSbyRW5mAnOPSmOawwXBKI/5vXp6PBngpaj
tnlFw/Akp/4ZQ7ptI6y9HafoioptkuWfaV4zACaWphH8JJvIvKEV0CV18743umekXtdCXo+qiWhq
nJ7mv4Ah8y7ueetB91J2pYAdMg0gzvxf2KHbpMKY29ZdcIWZ7drUIO3B0ya406Nfg6VOwCsuzCiH
00NUZCf5uTLnvPKOTl0D3DQjF0RPs5n6nysTvwNF0kQDAxUkt8LOHjsZ3VuV9f79ZmSeON25Dnui
0KgmE2f9eZ3JHqKhSQt1aVWF7w16e0Dw5Ll2/2AHEUDOuksWYQ27Rk0U5tJB9c0rKRzblZr+8KX9
3FnmlelHTwxlbLLCvS18+ea2DSDlt4LFrOBm6gwMxBj+cxksgEwpIC29rCwLzHgJkokb5vcaaOlN
Wm/7+D0JgksCtCWzLp5aBZddl8EUobpmY8s5707VaO3s1sRaETFgLNMDU0XbwfI388FllQI/WOOH
Ey1yH3bP94/r1N5NqEDRnR1DIwr782mVhmhNx+aMbEvjIRZyP59XPe6ego3q+0udqmsSlji4iLm/
q6pHVRolaBtNkTHE8bK4bCxzOV+PzKwaYUpK3V/1fftq8GWR958JBU50rQmJHCZTTNpnXys1Vsl/
qBqhunQqmNnWvszEwVHlLumapQiczZBVV761gU191djmmQbHqatTU6XOSW6Onvi422DYOcbHupiW
FogTqee7jompcSGFco+htKcN4+bVwP+vFPp/cOPEgdSoDEHp/IuIOcaatxLow5ezr0eVxRs71T6j
Ll6aMT+n6ECJOEvFUGhqP1hiPHMgnYjwGcZE6WciamSI/Gh5icZXMf7m6vC4LkHDXAhNuZiPAnRw
K5yiNyHy+Jxd9sxSm8OAo83mj+vO5/LfpEQoqLWxgSy17NIBO1kOlHm9of28/j1wME03vVyGLr/H
XysD0stanKnVze2Crz+CMi53T33V4PkfVetqJSsiZcqnpdsiG23s+CLM+jcUG1eMtwAyTsxqEcm7
ajCgihK4+PhEqnZwGET36CZ4gQL5fbfDbq1n3Q7m4Yst5KcFRxfEqbl0FLboQYdgNCrDT0cON3VW
XVQ9SAQGlBQAa5BSced1vXQyts0YXGpTc1EwPzaq9bVWPxtzx6aqh+vRNi9SM2DrqWyww+3wklPX
yBSZrWT8AodIX4o2IS80vW7+y6KG1Od3lA+SGRxbkpMLkIscrDNo1tj47gxjHnMorKGpkHH6cNsk
3MS8nv2C+4umsrNl6ijrUnB85fTplu6oX/vCyLza73Ov1/tiaU2wYM3kymlifG7tOgBvzOlmpN1i
ivO7osmeRJu/jpGxQ1VrLIyq27gZ2MoGQs4iLx7TdnpRCv0ATRLMZOFszDINoT5myap2VXAE1pWi
JK94td3ajgKPJnGWAdsQUbKysDruVOWuygK5LQVmr7TdfTQ127ROAJ+5EerGQd8rGbwVv8LlPPGN
dZ5Wu2kMNqPPjCj/Pei3kKoKX71vs8rCaR5ykkOEMUTjE5NxqylxL0bF+GQc9FA14ZsmsIuvMLGY
rBK6JRxY/Fn9XeOb760miN5UoDZ+A4FmTIz7Dr2lWTsXRh4tusIHdVGJmxJL8qluS6/otpnoH38n
f8lQ8vqu6rG7B5fy6XTEMM7wM1ArYIMF5swY/6oSYn0Z/KgTdMyJfeiy9tbAs9XWiQly/3VYIPnT
F2kDGRFrP8mIsVU9KYOzjfVEX1RZBd9weBsK67KPExhPlGfrfHAXNfCyzIiZSHbV60Z3HniXw9IK
HVDo4YM/A5wHfNJB3mme3mxtzXgFHPzTgVLqFiCQM/ALg9/fVnqLY0HBXPcMJbeMrsYHGwpqxgwB
9aB+b4fRS0QAiYnaroI+HQzXv/8NQOZzaUAgR6d6PSXDvZUnV3M0LmoXjHrvSFyPEaxaM4hVFzcB
A4RNOOzjlLZrksp3TB2u6wlSjEo0tkYs/kPwRJYjXN4K1uyile5fjGVNyuusTS/UgCpc8DzNUDIm
DjC9rS3Qg87zgBiDL4IPIYOPAChr1crZj9GyYQPh2EoVqLiLwTXDE62B7Dh3Q98DnsZrOHWoDzka
FIYiKb3EABhMDrvNUrTlsi0hU+MJGsfrJm/2teu8YFc/stkvJcUb0ahAa1D7tARdQwUS2RxH7Puy
j3Bsnvrsl66475GQNxJSFHUzfUsSsc4ic8Sp3h0QqSvo9aW5cdU62g9WupvCyN0UPxBqw6sK9PKC
DPEhiwyYzGO+SlU/XeVN9zHFOsWqcdXnuu3ZUZOiBTHxR3QOkZ7eh5O0KJBocI5j9VAEW9/H+tlX
i31asI/Bn904wUOS688xQGBPa2KA1yj1Bws75WB69Bnw8DLwlwvbri4NCwLP3ECIWlzWNOdn3inb
kWTA6IaHogMfmer2Xml4VEaAw4KdP9T9p90sq5jvoU2g1sFND2AJe1qGibSWgdsqSDGU3ARCLN90
bVz+/g87RR6qHkCMqak3bfdzzqHiMCCKAdZoJDg/EMGkPp8weMl3RyAxcGBzxQbIagy70+rJUNtt
qiiYqA8MVLTQ4Nh8TKWNPY2iW6opcFkz9QNX7IAt5Eobk7VRO8/CcRdmyUoGcieWUTptZ/YWUmTn
3TEDqJtUXrzYrGNvAlDhWZz1DGLcuhl+FYy4UI+gMLaWItC8qiPQi7VHmd5ZofExIVsWOU5UCv5Q
lq/swDduast9q6xw3qsB5XRpsDQ7a61QJ3XSXvFmVi+e2w92o78XWfWh+IDeRj+5iyQjHFNYPaYp
FuuVtWtHJh0wI1I9XGavLItCZKlab5kPQBMaeiFVGKggSBbJKBe+a/70w+gnpLPRg52xFXUYe1Fi
CC+FZmi3GcE7jYRKfZAaUzJWvO4V5zBG+ZOoI8ezfWwswsxvAAZOSBPVPUK728bgyxmolDsNm1gV
7IKivW/85KNwUjz9p+kyLHycOrsVsTrF50JySfXZpCyV8OziSgjI5e0ImPAxT4GcT/mN21khe6F+
GTYfY9L/sjTnKtHzpZLpH1Pa3WXSXcu8vjTho4lsuAhc+YvWwrAa4xRyUajf95bNrAj53krxh22D
I3qvmOpCC5ps1fnlXi3UeycFzdiQa+R5j8cmTm3eYGZvdATeuib16bZEPyemXRa6LLeu1SyVJnvU
xxhmqrSZ11GKO2OIP5QIWUsLujBrd13e7qt2JPsTwyc499qryS+KGa5e9cZNNKmvyGCWagNjQsb6
fmRhlBWzm7JOf3Yl6ncjb9UF4rhfnQFkQG3JpXSS8UnBTh+AbMkwDMDqJ4uqMbv7sIgU8ht2RoZ5
QQzYFqg/v3wV+KNGxWfhuMuqa1/GQPmBM5zp6X6XecGDmrqLpjIfakg3LGtWii0iz+wbqq6u3jAp
1YPOBGuWUzm3tBst0XZJ79DWN5KrJoMNmfoVXQe/2WsTHI2xfNDcaAWstfKmMqPmzDRfHG/wJt8F
to/HhDVcaNJdlX7aw2PxL2desKZle/CaD4VdLWHPyiULrIUlYOheSj7blcAkitTJ8R65qSbHXxhd
Wa0MXlPeg8ZtCmXy1N5KPFGk0UKvMx9fcbo+LsUVPX2qayacOkJTY0IenfNl5hr7X/IWSVzmx9pg
sH/s6AzgGP77HWZ4vUomprqEKnKulaugsj8nzMjtkf2jVbJDiXXhIo/7l9QBa1B0xAsxY8aB0+Nj
Xj9NKYfdCAnACzX9Uo/G16xNCBvtZF/r8QOnzy+93usRx6pW2D8rPhIymB9tUq1cvQpWNY30eVWp
jdc1HThAJgeRgedemsE7q3sIDo7h739LmcJpU1dGyeqgpMLb1a0PO3Vfg9ryJp24j6ENtxO/moKf
jm/ex9zsGKviPeHQJIK/Yvribi5L6SQNHHUHFG+bNEgAExv+7aQo9PCmbWNpK/pcNzL0Z0ncxsim
GmP5eNkloCEiy2fHn5LH1J7eCI8Ooom3waE03QvE71e9dG/n1nUX2AfGrhD1URSKtX4tMOycquCZ
uenEY8XuihBaq64XbG3RGu75tRlwZmgtNYTO1D5hPd4xi0tFsd3hfvxp2tNllaaPbYrL8lymSgbl
vbWmA99CiU16chvUgboMhwFudqLg1sJqsacYZKzGyFUNlzBSULFX0z63ORc7vU09Z6qvQlN7yp3I
XY4H+eTQjl/ElEJAVKVrM3A+oqI7YDhx14XOoxnGG5mbbzLZ6KO4ne8i5+k2TE17XdavLN+9Qej2
xppPjIg+4Aec559WF25Shl5nbdeodXudApxdvMaV9chw09V8gbYrPjutfG77+sMvmUb77AvLJm4N
H5nev49mdokmxQox02uhJuUycbSLLsg9W8veJkupPB+Ya2EDibIs2EFKGlzIoq8AdqfQPJ6cpK4W
5YyVQMbxiKPOa6yJS6OXV2a7hgQ0IMfJHwyTbMg3Ca3duIFQ8lFTVQII60OEaF5jZbxuYYl4cTYz
mvPiRsmnmVuQ+542/y+7ibEWY9ohq1RpinLIRW324ffsnGmzQwtEKO34Dyl34xWQXOTM34jd2sTG
ZMu85LM/jruMlspkVlsnUvaS/nNFpuo5RAJeX1G8NBmh4aO3f3Uz7YOz3Wk/f88HkYdgAnU/1t1T
PBUfMYi4VrOmVex0n1lir7okeZsGg52qW/JDo8VQm5wqLGiHTrEDyzjmXNeYOKpKPnuflmmgBS/I
AG50lYpUGMmrJpbm1pEIR91y2RX2Sp+0Z9p8Tv5Sh+VrCVKVHE4uLNefFoNCIJOsu1bBigBnBi9X
ZUrvmzpkSLVQ85VXOzD1TRoK/pd6CNGy2BWwyRZa4e5dO940s/Bj/nsRKwW/7bvfvwo6za8SXkXs
BNeQ2z/NjN28lkgqB//e0OZxBXd4T0qxHId2U/bDPorZBqep3LjDvJGByxYyYX9gF6bMO3X824Np
hx+hQeRkxhFV/LEeF2PivopZJSLtYaf7j92gbepY+mTZkoOtzh86pW09M22hnwRXgYU3TewW+SLq
/AcspGCDIhdyoTct5i4f5Zl4WVmryVEfK0raDuOoRmJ8qiOfr4QAt6hQFTmFsh/79nmqmUNLIQAp
/oWtQExXY/siT52BpTZd9basNxOHVxLpvDP7SbV9rzam1RDmt1Xd0ye0ps+mjN7LPnxAVLjru26Z
+foFw17UygXSHvjheuczd5G9haV9MeGvu0JdwxSaCK4Udw4Zy2AfNR0oMZhLf1W3jWAe8dFmUgnY
N6P4GbTaE1W/nV1Fj5ixFIhGm54/DFXazn40cORgCEY6dXa2g77n6P7s/apcZFYv+NRQ9MDxBstK
MVkYhBMEppJOablq559C4FsuFGgzCg1qwz8MOczXstbIpW1qzENfPZSXIe6gYVC/hn7Ln+xbwHYm
7DKu4M3ibq+2ODqnYBUJ477vrZ/xLJ4Z4drXilwaPafZ70fK5zAO7MZ+aZPuMaJblpddbe4Go1m5
WvLqMyBilpnhYYHcLfr0QkKaH1z1TmnNbTzJZTznUIl7WVewZtxRXc0t85BvQ9K3jefrhAODNRl5
IYwclENp4B7KqFwkVbqQDicW3UByUwtSiK1hLVffF/a4sJXsqY04geD5PNhqx0B/flUG9ZVKYOBV
xk83ikL2k/5HoFTBIiCd/B2yR4m9zk2OZtOJr1sJA97P34zZUiYwldwjuHlNq4hyFslut1PK8RqK
y9PUoe/QuoM+pgesS+FA3Ch+e4UJ7a1dW/S3jTfH9FWvJSkyEInEufLhgA8vY6sh66C5XycJNzI8
jSVQTAH2XLeSN9XM95az7zKy1DBrn/tigIlORVw0K7ulttPpdOZTCxy1W+iMVA1oBcLwyRI1BZRc
LMJKubOK8h0jwnfIAxOTqVrbUcROyzdjtK75Q2vmooHdZFB4w8LYJtMoEJdRb5Fq9yqDYjvCZvaC
qr1RNXMLxOpnaExMcEnkW77xUNP06aI09YScQbzjeAkWW++5m1wa1+MY/crrYj///zzKSP/kEuri
yo7h91TuB52KvaH2N9KRNJCmCEs4dRUkBskONKSSvKsU2c7ulJf5yFOVGgBV5VOYy+gsTLMJRHtT
2ZjP68FHbDrLOOjf40Lflm2zQ9Cas3aG2/K/OTuv5baxLQ0/EaqQwy0J5iRSooJvUJIlI+eMp59v
s2vmtGWVVXMuWq1kgUTYe61//YGodpLO2MvZyBTTYhUazKUOsVRA+7HjKTNvdKC11dZaNoKHUAFI
kzDylzV1xzO0LjL+NQLFM/Z8W9K+6fL9DK+qo8n7o5ksnwaVODmIVjMcudJZkWO9RThs2tqP2mi4
3HFuNFH2TDtZ9VaqkryjJOhpw8Jrrk9X0h3bUdqRjDYPo02fKZx8prhOGe58m85Q7p8Da52EhjlD
INXOA3VvWvqrasLMb4jmSWXsxZ1B25I68GR6sTxLuPFix+S6wRWUJs5xSNRtN14F/XLs9A3kq1Wc
N1y7RqP6rqM3WnspHdRZ1novEptFkJhPQz1saSf3nW+twHYeiQ90CZF+yvKZwWMVcRfr72HFejt5
GqdIJtGq94eNlMexmxA+OY+9cU5aUhgutYSY4cQ5mg1eD2IBrjv5fQDJQUz7IllyRcY4Lh89morB
njvsARIaFs9X5rnP6Lh/KysLIWF8AWZ0ezInc4Pre4MkI8XY2ObgzxTH30UGeeqDDGSWKgfoTsqs
8YuQiC+JltDyiYkLNl3bXZCBFrPJV+hdcv2lA9+cx1bCsCr9iFrSt6SmrunD2kswGc9GCP5n2oFL
Zha8DlJr05We/mzZ25jzMv0z7WmeSvZTiMezG1ZgaJzcZeBZq1Tz71qasUGVj5QWtHB6GK2cHwUx
mzDkdKT9OA2RXclSVXgrMLZhPqZVN/N0dW513kaNpnvHJuTJqZaeZkIoCSgVYouNJLw0RnNS1eBa
+/5VbPxkCWJpTRtSU47d/taQY84X/7J7+yXJMs5GSP3X1sZTWFgXhy515tXRhzQ53qwAGvB77eBL
mJTFxX1W/NRNwFrJ3tw2vsokzKkyGFF201JunNcWZUZBCI3ijut08DZBm2/yJl+HkvGWotdm/eYe
YGuYIQSJZgiqn9KSWYNkwe6xI0DDuKJEokzU7oedJA9rMkKeg7x6SqaGKCjqk5k8RE+WWSxvRWWl
6BXcQPmUdgMNpsLdpdIDbicQqshkHU28nq2zXaROF+HUoGHaUkPVwg4jd+uq3OSZJ6/lkzkOyqIe
GQHWkwl80h6d1NjpfeuwbNFtGtmu7ikjM3t6KKMAewlDf+m1ZOXlb40N89bIjrZSinnRoosKctXE
zlREGQX8tcqCTRhGbD+YW2h2cQfkep/Jter2hBAqCEbpVPSSJbslFm5VYkFCqZq95773AYALGBfU
z7ZBtPyokyUfWT0TAiwLLFY9xcJAtozUgX2dpc6gllWs4XnSulMWg4PUdgvEq7dHI6g/9AHtuGcf
MJs9V06/UTWpm1tEgBd4rM4mJ8TQ7ikxAOzi4VEq5J+G5F+TEtAWgrgU1ysjz5/TVt5nWrSzBnvR
9eq5UMIfaVXVsz5KHsdMsWfcEeyOhbKNKpy3/XAZ9pgssZJm8yiKx7k3ZCcnKPaaLTFuNPOPPiKB
90aEK2RJsKDOmj9MENDy53GSN/hELaticGsT9jEP4OBxlyS2A5DXZ0vR70gTt0GTDc99J5/7gSzA
+F28Lu/dSqA/BIKd59vB1UiIzWW9h0fJhCYb7qi1eADs53yUVso4AKdI4IUiNc4Tf7Jtl45TLjHD
3DskRMxysrWzaI/N7Mnqn4xOykh777hvOV9GkB9JMXaTqVtbQ70uQcNqp7x0hfM8TfD1kgmOAeTU
k23T0tjaijkMJNemntk2sxuJS1taJLcyHNfN+FhU4z2GlmDzlJv02RWrvWZX9N3VfTJyT8rEwd3W
ilwyVlLRnRLvIS/pQGBb4t0I8yPxf2ZqiQNv3ZPe6P3C7OuZLIP3YfppCibErcjMy2khB+mm9Jqn
IZdCWtJ2FkvKTjNHeLdySZsctPeaBh5sT9hJkiQbNe0sYsUxIkouD6S7aah3k595Z1xufzRwdNgW
2fg0lvlVU6dHiNWimmkc7y70m4sZgMtlztrBbWVW+OqxaCnDx27Aj8PZKUbljrR4RZ+tpwbQKQqJ
8+qwjpG090bGoEc2GUh5vbbRjfrOsMrzwD8l9JOwuuJYZepWC2nvzd4OMIIZn3Il3uIQw/xDGQic
9ndWe9IH7xwYT6NnPjtd/Wg42M8UPBTWwGyvhDiDBulaJ95PX5reVJSds0SxQayj54r/Aqkm2t7s
jtn0C6TlJ+AqUahkA3aeChgmzm6Y0cxavYN1jvWRjDR/UeAVM0cyXUePTj5MGzRi+VxpHGnWVM+Z
ok3ElZY0iUp/lszyOjWAgTipEVffs8UVnCqhYwzLZkdo6l2Ve0fB9+ly5eKRdhiXkwtrci6ZNisB
cHNQlm5ZtR+JF2Ld2c67GhROqEFLNXajnK54qBc0cr8g5UE8oZ0fawhbeC6pWfqAmdoCOSvPQ8aA
3GmPqvycRvKdXeRPSKV8WDU4XjjtriqNla5nZ7yKe6xCGyjmRvTWgX7OtFA5xon/gxju5dQtTZN2
jjHwXWzKLjQdV7PaF0MrPwZYY5w6nmurJ+RUCj7ydqxdOameB8RBnQ6UzfgjsfZSMHzcSCRemxw8
pX1ycrOaATOn88KjEq76RTgF1xBK1Qykl91GUV+MNlrfECRwGTBLTMmgjucVW7zSZDroeP9sOeOR
iOqfU05iblVkPLflEkkrDa5dvjKkpkxyiKV+1yKT4FKxEzF//ck2Nh9zmmtdyj6yuALJHZN1ZMUf
t5o5SCkOWtObyUX/kynZ+9TXL8rHoE/FvGlyzKmtHxXcIitpHsI4nQfOsIHGuDHz8DmrxfotlHSB
TKUvrx1PfVF8GgTxiuqgezd6aZH2Fb1J227FlcCWYNNzN0Rx9hRUNCtqe03s4JdUw5AS5JbQGBdm
ObpNSE2s+JdBqkirxOdH1rG5riw6HwGDJGm5yjrlPojbQ6QH8RyH3bs4SA923JfsfcYvjaPZfnvn
5C1DbbpYKRsXdN/NbKpI91Xr5ShJV7kpzsag3ovXkw1ZOgvV+BegRxFBfYs3TcI8Ni8d9/YP4Sid
rSDfyQnE07IIeb4sAtcDkERB5NIr+fV2uyBfBuo/NnpxL5tFMM+KhyJg5NCE+iIYTAby3SuDIYlO
rdqVWXTw8yFxJVtYwFfJ1fOIEC5QO1uBdsnF3DT2onhJAFxIYw23zbkMbXFIKDFnmFDH80ox3kyl
W+Y1e5LtDhFwqja6Kd5XODwbCusc3qKZ/CjOvNJb57Qxdh55hF7c3yl1+GB1d16T7xSehVSiZBjE
kN6Q1pGacSuXJz83X50yexvwrnHs/uJDR5pMRDmjMiDeBofLNKqJSApo2LqlVaebplZWoWIdYreW
XkwHcO5W2/m99Thgpw6bystSWCXyhfatYIjrjAD+hFu20YKa6eDb+TWJq2uZBz5Un3pZSbnIZ7C5
4fARi6U3x2t/2fZZtnNybsCqQgMq1W35QX38hLwJLra0qRS6hLLbc6ovmTG8WjjzzVSDQF/HvvNr
j5qsGDdTMa2SOHwIFOcaIl3ohvRnJpSrWaifbveLlGdu4wSnnCTDUU9eQr9Vly3uaUFkaLOs869l
3Z19y5bp2k5axX2Wd78cww8WowQNQE3a1dQ1JW9u6N0Acm2RRG6qjm4SGJsRvsa8UgdUFU8kiS/V
JlgEoXKuimjWt3ABMn8M5w0CCHgArBuWJzBfsdhI5gVRzXnMI9ATYuTqwN7bvbEeOVNW/l7bw95W
SR+tAcICOXjnH2ozuw8BoaKleE7EqQyQ+YQGo3Yp091wLFaepD3WnYK9PbUDYcxLK03mRd4fg6N3
jCTlpQWcmYfgwuTq/uxTi507Zz+30tfEHHGutB9yRXuVbHsPtXsTcf9Uafnes6BY9dmOg3nZZlst
rRdlXT/3Yk2faF/zaH0T6RaUhIU4R/nI2CSA/TCo1VrKw1XQaUwJqNxKsc/0dneAIsCcREkeYk15
Ma2JhzKlutNgk8LkDIBx9AHh5bQvS3NPnTpLu8zFqW9fdv1TJ488kedUze8pkC+J6byFgerP6z2x
SYuqs37GQbYPuvSuNMdFmvBYTPWPNpR2UVmdCCYg9N0YLpViLfqgUdcT49RZG3LVpOFoxM2zXhQ6
d5j07ivaKkrYRyG6nYAeQdVG5ywpw8o0GYXUwYZG90Xci5Awfg1NcbLC+izHD746rMQVlnk4G3do
5K1uRlenMO8dKX1BaO3CEDsJFb81xj8o47bowO8nP9pJirSw4/CS4p1fCMhOHNpozIe27d7Ek9sm
v0ar2ozTAcP0YpYW5kYubYrWyHNmlRUeQm4Ysb4HvAZL9u+9skFmp2zF0u6bDhtvqG9OE8kpt+oB
jddBcVg1EeMnAWzYld6k6GXEeuvZYTpT7fC+wgV6VtH44T3BNCY6RB2QhNbHz7reraYq2cu89r7T
rmLBFsGhk6xthfGDmk0vCqi+/AozhlFvd+zL/FXcZ1mhEVrj5SvZwmI0CLUPf4rJ/i2WFSEoznQ3
JO1xCIZVIyFd0Qx9MxAGo5NS3PQPmd9hBqq8agNMGRsOh+e9Yk/kDmm7bFr9QzL3bTAcS+QtSVk/
TSi5JTO7cwDPyljd6YE1U6rhl08xp903xEN5OTCSyGoYPf3VGZ1L2ihLLxn2qtO8Rkn1It6k2SV3
fUquO0ILgjfm4yDN/dw/jEN053jWY8npj+zsURP4bZ+Z8IMIS8QfoyHChkLsVSBBkt9fSHF3pZan
oklYxQtHDGkuRRktU2bb2XScWO/FeRJvvzDzHwSdvzYkXQSqsNFbWv6IQY206b0Cape+sSsLfNd4
j3OwhKQ711VzHuT6tYv0ba0pl0EFcDBiQhnGi5S0d74/vvhVfTb84UFE24ZZ5rZKse45e2mVPktj
dZXGDJzbPsqOdWcBkcjDj6QIkIzIr7La3IkEynxCkDmVB41KWSS5CkvzsajcEqtoYpV2OG9Vs0i7
ZrfMZ79/gXBNBRxNYKAiF9oXk69bVrRPWR2h4GSA3l9SESjtx5SQOm4XdtdvIjCvByMu7ywRQx3K
BFIPIpraESHVrYirzkVwtcK9gS/UvInpYdSe1TwQMdcII3CyjsA60NLIEII9e1VI5nhKlbXjQ+Yy
t6aIzW5EgHZPknZsBOO2HWWgXlmzuoUlIrfVgPDtRsRwg26XLuSsn4GI6LZFWLdCavco4rtVEeTt
1UR6+6nvzEwR822T941asds7IgKc79QruUteeBfK3oPIOZNEZHgjwsMRNKwtEScui3Tx24dKtI2d
iB1H1tYeNdhBhYgkz0Q4eRLhuZTpG+K2jG0lAswzkswnEWluxqUHeZCY86Ql8LwR0ee90ZaYdLJV
DIOxNcJLREp6Tlq6RGp6JOLTMxGkDoGF3CrW41yqs2NQySOzMv+HNXFXBzFWw6X1VvmRKCDkReyz
4lM9s/s6izBNrkbXf4RK6wYEtgAGavJGrp3x4DRI7SGjXWvu3vXtq3++VVbNOLt9Wo4Via19tLP/
873bD4BQkgM3VQhcM7h5N2CIIP4m/BNI70PpWkNRCOjr3Pox1hQq4IRcIQosMaFtTZgOuWX6TFb5
0PUNyGWjwQGX4m73nx8EwI6bvlT3kQknespCS5rfPsW44X8/9fpi7SS5TpGlTCXTZn7znx/rRALt
FN1oSnIi+G7laRM7hN24Y3aFV6bPR7Vz08bnCUmfJHUCl62z19GBdYGUMnSII4ffw1jn2c7le5F4
mHSQ982EShAH62hSrlNa3GkhADvQDztmPJ5VgM0EcGGu1LAoB+CpoohqF9Pht5pM+VkVIT4oGJGB
HJmQE0tuHL8SDKia5V0fFX9fpbW/l1SlmTa3TwHvPhK/7JY120u/9IvAWsC4yudDE2a7gn53pnWO
8zAmtn+Kve6s0ow+YGza3MvSeyN5ajeXrdLVowlIBMKZRPoCBNgCH/DChhTQv/WGk700/WTPWEx3
oMLDgbK+3IRVZC8nS5seuRVxhumNx6hUlrEWxQdDkxK31XGO6Y2+OCfxux8W+o4THC+q1PzVZ550
lCPmhSMmo/u+lt6QkxZz0yO+Wxcfbp/950tNV9tidvt6lPKumDVWU+36SutXRd/O087/2fnFY6/Z
0y5cAb/IP1J8LUjsM2W6/rhwa7+2XL0ey63s06pJOhLYNLCkO72gpG81qWaKkvrn2/f8SIpWMFTK
uRrHzd4zzbtaacsNWLUyt8a0uzZ2kG9VBvvzLPX7a+pJwcKI1MSlHKl2U+RlyzYHTB5bB1PdRjYp
FQEPpJMnDUu9YGvI++4K4/RDDaroFKbt1gnLEsuLuGPTniGLbjRvnScK+sZKKR5JlwtWVhvLC7nI
i0fJ9xs8IONyNYov405jAEe8wybIrfyx8Q2m7xmceXyjZWClQHOtxIhcA60B1ooFZLQxHpVdkkYn
XLCqJWz0527I5ZOvAdFmfhSRWHFIxiSf+1bbbCOheFZw5l0orRchIrM484Gnz9R2iu7ipCOTUonj
+RQlw2ks0/dQMmu0YGp5D5X3B+DDg91AJJSn+6juwk0dAVL48jBvWxuYUu78FXgcTFa9sLapGaSM
ABxlEyJ29SZDOieNWTOcQCbkK061hfWSu3ZYF2sPAlSfVUiHVf6Mpl1YE/kwCM4QU5Pt7Ut8YfoD
wA7vjh8m4tcYxkZEm5jS8vavACOmS7S6/ej2S3Y6WMvU5/TfvhfSXGDBoBz6wNzFstE9RuhSD5oH
HmBoaY8+G5ksfjTt3BJfZv40rWSTLCoKpv5RjZgp2E3ymNaFvm6Hqn8ugmwdW3H8oBHLeJwc0Jfb
901UUgurlIp1lRv9M9zSrRGU7f2Ald5J7qnjb7+GpJvxM/NsUIdElLiMZGQNW9dZ0bYDpl58DYfs
EuZGMgeFE8VnEkDPU6BcD3Gz+88HU2n4ctSibdozzRjCfu4wtl91XXEwvdY42smFYnbnWMk7CcKP
aYrrjl4/RGprHnuNBajXnuBUD9uW0+Q2+di8KCXjErSC4Z2JCuLO79KP2/dx6NJdO2GEbjURoKlD
O9gwKWPsH4T7FOr8VaaYocNTMRzWwmxJEi+T20qefviG+pqNfXIJID5tJ6ac0PWR/Rt5u/b8SFjy
qTu6M53epMmAi2N90ardBRIDgv7U21aZ1R78LOkOXsoH/L5xG6ascsfRrguXEa9FeyjvbJWlFn11
AnTgzy2Gk+QZgkKq0hGVvQclTnQXuhd169QP4OaqMMilUT/ErboKSSTcZ2oVM5Cxy2UJX/wkp2Rj
zYALO3c0Wtm9fTO1m0PXjNIae5t2PyhBt4911jWqLOXnMEnCjeD/vueD3+8dj46rdNhVYyyQwqVO
8tKOESozr1Ub/ZD1Xr3jmP5FtfhtTWsu+aj6l1J8UIdi0RpTf/UytaArjuQ5KCWUFUrUg5o5BCIU
eegWpaztDTXT9003PcC+15a8fWU7aQU9rjVO9IXi63998/ZpD1nCx+i8TNqtx8vcSKXK8ExsBpoj
f+D9k81bYMz7islqZeUSvC8axrQvVj6UetdTbDh8eH+4cqAccNPK9rDw01oxdszDnXlSd9W66Vpv
BxvVWo9GBVk3EzdKVdvb0E7usuqnxeo5MxuS+zgBNZoew577GdMCRKDVIgvG6pRIsGEGZ4B/pNuP
ku6nB/jnyxRRHymgehDOa3iRQZBIJ2vM+nMgOdXZ2JRTeZka5rkS460ZdZqLjHAVtNLGRCcVWR+R
bK1zQLVUwqbWCmFAqtB/x1KGu1k9O2zPYNfNdhz7RWuF8K30R+G9klehP3NSGLuDTWhCjAJBttKN
KlWHUgs/amSeVqofCrv8SCZ/LQ5qqvnCN5OLztgpEoWKf6fLBRqtCCJqoME4knvjTm/fO7/dKCl6
gwTOeP0ahuEIf20CMHN2ujIRj8pwPvVhBksBUUoVHWnkwLQCBkwBvrX3wY6ecCGi9KC6rFvlVeqz
F6EjMTxVnY9e+YN1RbvzsXW66wM5IXZU1nltfHn7geFX3rrUu7UqHnc7W5mKWj06odmsJzZi11IS
86FibSbaGKA1kKlvKbgxLkWWczc09mU0/X439gWUZlmFLwpePc7apnlHIWRvC6UeYD8Zvb2NPXhf
emetI7ntIQkMDy3jqI0zIWRxWSXUvZ7ENBNtq69CXZOX0QBj/fbLZCL2R4qdSJ3RwqOPKSinhvCY
5m16VJMM1xpCAEJK7H1cDl49y+oq24Ii4uYivqRt+9+f0HS84AcbLi0J/Yapd7kM5+T/PjUy0OIZ
nLxq+8+nFFs//NAUIF3ZHdoifmE8H611bs0B0UFWoA/+oVaJnC0tqH072dPy9aDlW9rWBrKl/JTD
IDml4kPitd6pHqULCloNduOkHIYSgGry8i1/rcO/f16XQ7ZMIYctSgMabW8E3jYjQWA7gCmSEg7W
xMPTQVmamDukNEMqQ6lYgocR+xCCa9XDL7gsl6ojj3sIHrAgOoxT+nHYJdp4xIpLd7xgCfdUMGlb
Z428bhVWqlIyjmspN8YGZUjbbaVwKPZDuzGruj14miwfGLO1rd/tyqZd5pECPeT2oQWk/bsE7Qth
pUiekHGIxJNG+ZyZYGoFOU0Wi7CAPIXUNJK6HYgko/r8/6/hNGUFQzPIUbhafDYcthMrVCR4B+gB
9AXaDlSt/Z5WhbPUf6Ph/ELPh28/8ZEmhFI82z7p+RStyzUtYaIC8LCw5Xqhe9ImjheCJZ9r1Xq0
+4MwF/r7ufxCRf/bUT+p+UYTbl3TclTh954mxymIT0JE72O3PpTfSBa/0Cn/drBPrnR9YssKeisO
pigoz+O7UglcIYr/+3v6ShNKShBmXiZoyZ8+ykaDu4oZ2Lg3oHIhFuTa+Mm+RbViwbkR7glRZW+V
umImHe1MtfjmSn5xf2JcohCQJOzPTUWchn8pJKsmwmXLSbBKG5tN3GIryVh0nUbFKiKx9O/v9btj
fbprEtkve60XUqRm3EmtvYhKc8ZslrHxd3l6X92gGGYiNrVkg1CST5rLrmhUTKhwv1al/Jpx5jyk
rSOgYYgNlTibQnBqcFX//g6/cMAVNjYy5lM4eOLS/0nd3kl9X5vFoLgNFVJZW7MerpKFORrTb7Y6
eQGD96QcNT1bD4N5ySSKbP27tPsvzB+AEWTCQEnYwV9ICFL/dU392E7REWCOIXnVU+7LZwhrLqT3
VYjyNlAMxATdN6ZjXx4SQ2JLKLr536dDyja9qZ1NLAi8b6GXyZ1LrGVHBYk34+199F2GzlcXmDWV
JdVyDHJnPonIW9uPrSHUZAa2QnLSrAdrZmGS5NuQdlnzPAmVkNyv/n59v3ybJge0cHTTMf79/cy2
YZObfiUmyZONjAQDCmODd91SGW037Fbqt26Vt/fxScEs7GCF356Fm5v96YaqzKLwQFcgNAJczlIa
cQr7BXKwi+ZHD1g8nPXEW9sANbMkbr1Z/qg82zK2rFN8jRPsnxRlfJYSbSdU7iLRTkaNpk7VMbOK
dzXE5BJ1R9WCoqvt2aAIdbsWHNYqx9kkJTurBhrQyp2Oy8ysK1RM1DpnzSQjBpm8SBLrRTVEL45S
/qp8WO6REdxjsrL1+rj7Znv7aqXkrJPw6Jg6+pDPSW5hFFWxLuFnFE68KqF97s3oCUUjOlr0Olo6
AVs2az/5MXrxIoi/8yf+YvvhIhC6qNkYCPBg/X7xARrtEAdNw8XjGkA42dKgn73M22FgNTf1/puk
mq/8m9gRbBMvZCxpMEz6/XidnJNLFdXGP6YxOU0OswzCszadVZy1Ap+pbtNrAHR025kauUEawz51
60FdwQRfB/0c2Q802e9Czr94CFhQMQO2sILGWOrT2uqNchiHYWu4FfYWgm3ScwhxLgbmUkhFCXL1
vlHRf3XtHZBJHZtSA1PBm9vHv5a0RApURKKD4U5xfftPhAeShQTtXtl2HNeUrRUh6nOF8MaRWdP/
+7n/7fCfdslS7oOuVbp/Ln2qAvTSwCOXczWvmFch47jyO+uCLzbL3w756epjXQChVbxjwbcJnfzV
kb01GZ8Lj7tNGI2riveUwcPSugrRXIPWrd4Yvr5qPHUprv/3BeZXTlNcR4aTNrZptvbZ4UlhKgEn
VUGgwZy2bsxHj3uMR00v3hyrXBGSB2f8opUW+oh2Iwi0miptkvo7M4s/z43OLsP0Ea9wvHzNT4t/
PknV1Eud7greqGDIDfB2HZ5AU2HqWEI9K22Ik9lKaV/AFtcqwV2T8mC0/qYxwlWXtt+tTeKe/32Z
5hU5PBAOm+6fflRBGI0gHSl2DE7OSIqhiDYsPcPALaahK0JuD+uiGmBDQ7f9+73557Kkywpdsonb
pdh7hd/xvx4N2i5t9ILGcC2GiQpMM+FlItYCtZCWDH82fz/cn0//74f7vNP7dS5pRcWTWCOUYOze
CzOleo0ZderBZdW+WQa/utYUqIzfSKYmKOzTtXZiMlR8zJeQDWlrE8ftcSzmAYb73dAv//7WbsXu
56uoqGyzwp6Fdf5Tg4Hjj9OG8D+gChlnq9eJ3yhWueztjbZ4EafW4h5zmMCLVa60zGfPbs7iVINm
rBW5XfxXr8fG5uxmUCh/eu+YFukC2jPc0sfVQK1XVTm8Nta0aLNua03VKoyOsb9Cp/ESYs0/YRPd
si+1/AZ6Jvfvr+bL+0wj6oXwRpkT9GkNDDx8NNQ+M27VOwEFTIONpSLHS6+r9mLR+fvhvrzP/nU4
cV/867auBr1PMe8yXBO8MbbjcwX5Pkhx5iigWqrbSvrOV/7mqf3H5dfYX3Cl0rE///QkeZEsMQAV
t1qlXu0wx+ORBEMaBnHqxe0ueLtqkm7zpHmxcHpMkQaNWJMUDGaQVOwluBYTm49GwO5MK3ApiQMb
XDrEaw7CKWZcyP6ik2w5K689NiFeLeEyVZttU/mkoUPfrpLVf3MaRcykbNpgn5+KFo1E93ZQuWqC
S5SqBwzPZ/jUbGOSMXpSMrrpm43rVpb8cRYBmDXCNhVd+ez1Aye7hhYE7j7K5n5MlHUW+yfe69oW
sgXB357afAv9XRC0Z4J2eBMcgYs82jzegj6cyEedAlRO0lWWyyvcKO8az+167wQeui47Z9NnuKHb
oNwaQmLDVN6yfFh747SfBn3erRvovHbcpDPYhQZEfbgUOHx0zp2emfdkmr3p0MvFFRZEJtFoMz1+
rorxiutUmHVoRnL4bL795iXJz0oyAfo2YC8/Fdg4/tg/NLwMm/24UoYHkuyXlW0jkphTvB4LqHhj
5XLnnhMoRR4cHuCSHe5wP2Hm7aPQ3wyOHkAE2FWdvo3yy39xwbGM541jQQkr9vfnRsGIF0aqpru9
ky4ltBg6YRAGb7doplmcqqs6zL7ZEqyvdj8aMRvvcwJCNetTW5T3Tsy8XCwNhbZnBj6L0nwvJABC
0zZ5J4IYF3khQfKF6SnEAoqgGUeFBb3YDD4EPTuSBzjQjGTzQ65bmJhj1w3xDKuu5TT0O7EgJzmF
rjDtLwptLuXtdqQNmZfmU2GR1pHXV68zDjjrwdl7FU+kVKlrfzQOdtqckjR9wATplOH3lIhxisJj
TCVzgGj2Li5yV10gtK19z8JuhVTKeW+/dQF6Ge5Xwan3HZt7CxVupOn3vvMKeWFXyLKbV/JJz8JH
SWtflTBFzY4+KMkrMjI4SEgCKJqQ9JtyQ/uz+2XAiI+YirsdUY+fn2rPyuzGGdmohFqUDWqpqd11
rGETihNFR7jRxvIKBRRXwvReDw6d1sOnCwSj9uSXnG284gftHHfNuZGrt2zyVsRKu4Cg3qxHaVjY
8pLIlXqeSCNeLqOGfivdWmjCOxqRuq3OnVPv0XNCrUzxZUrD4BTmzqPFM8WA/noT6/z9xv7C85Py
Hwckgw2aPIzP/ZCnJrnc54jZPGhvQoHQBeErVucnp0wPqB9rHqfWke4kuI6pNied7AFbldVgeduu
RaynXQT5vIyhfNK78ASLXTzJ428QNfWrikX4GxIWSZQLEMXvT6BV2UFn5EwCgih4tKPuR0TYqy3W
pih5UyVBh23c9NAO7X0gLAluyoValR86mN1pBSOiTZYkqx3iBlusXpXfIJPDOY5+KTlCWw+VjGUy
eXXS11qQwv9+mr989TRavAEHO0Dj0zaP86Gnt2ps3uqtMuHBDR4HQ8NM/LvUOrESfd4o9H8d6dMO
n8rMnkZZHAmvwaJm/G58l9D05ZsBCSfymeAiggt+vxRZmWZNx8wDUoO6FO0ztLFVzE0r+pO/n7fb
vvbH2/nXsT5d9nqKrMAMAtOVhv6BJGO8BM2dEo/AFfEhi7If6tA/jlO8Y7jtThLkevqjFM+GyFrJ
bffQ1v36m5f05RkGkxMPjKoQzPX72w/70vawDEWwJzePgrtrC5oxjeVW0+OnumEzsE1CukY8eYTz
CjM1Dwd7gHtnzKJvbizlqwKS9ChQO6YGYGefThCUil5NMfVxA2+CeLcQGp84bDC36B4VNXA7wQka
47ce+bdwIFIh8BYj6dx1cu6RZBht8+qwjf79JN3s9/64bgxNKPvg6PwB2dbAx07Uco+05STTq+kL
oYcS3FsoiJTfHwLmkEvz8dZbsaUL8mzu/A9n55Vcx5Jl2amkvf/IDg8dbZX5cbXChQZB/IRBMbTW
MZ6eSU+slyOzqsmLa0B1m2XyvWcEGcrF8XP2WTtc6xa202W+SUvzbsLiYWzqm6AeNxFCQgrQr3pA
I5PueU8O3cux8N9l9FBP3rW0XCi7Fp/caRFYzbJxs+VHe5HUx/+rB4P+Fq+s6KLuL2wgoBUalq8f
++xqCqzZEMxx4vlTDqsglo/zoWf2EexmifnQJtllmnUb4fYrJSkf8E37WSjiUcvEg4O7t1w8Wdiu
PcU/qOZWKsuzHC9sMlBt/2YGxiJBsC3VrF/f6RleKJoNPo5J1g9ft9N1PxOpkTb68K8VKcHlzNVQ
WBjZvTyJWXwvGcsmbrAsUTF/c225QHwaHKQcNRnVAK48GbN1WjW5ppoMDk6b4GR+5nS7Je24bWJj
TnpmBr54MfndBm+YXQpx7evrn+E48+zSud7RKR8yFP+cwUPAuMlMwQI26ZeqqS1EGF2Ri12X+B0U
krnnh29mPTes/Iamk/tO7RaxrdCioJL5K65z2XrV5ZfSAA/jlLWNpbxMHjmodgnWFhzc8yLf6eSN
5JmaA/COOtOxU5PtR2OBlKJ7EQ0AU/RjpAfIpXrQmeb9f2N9MGSUePquTQ4pZHTIe346qjQT0AhV
5VllqTTU0evIfrCSo3XN6VKGtGproUe3ViV9FbKnxDVfvUZn/nhXqpxbnJ6a2D7GDW0ysnMpitdy
gZFtf5oV3FohK3+MGrSO8kNKg55ciSUHXj42DlRbw39Rx2nLCWZnBd4PuSrLuanQqRN5ykqOPfl7
KiV12T/x9bf+GEufnp9UP0G7S7rjNK8qUiuFk8JYk4drOb57Nb+zjx/LiPw4BkkIGWCLMlm3GW4q
RvVN+ercCk21mkXB5NV+wpTbhVIIP2y5A470FflEuf9nNBDJpzVoBvjmic+d8Smy4gNg6uwJp8UN
H6qWaAvWIK2znbUCnFrzAvp+aBMggEtTDhPC3dG9t+7oQKDKDh4F/qnTKg4i8piDlHMlqjf8Dda9
p31jJvWR7Tn9HpRmyT2B78NuTr6t3zIQtOMPmChX1kKeYlzZne45yr7QYMyrO7nJo6ivvXTHGXhT
0vwuI6SajjBag+9jO7+3og2W61nUXHijASyJpkLY36k8xeQVLofC2md0wlpFAzi0WzVVuqVr+ChP
iXFqr0OYhjX7wL++v6LhGt/X+46o8euvcC5GovbM2sLxDZ7ESZDAX98G09RYi7zNX8ACyTClEdnG
hub09ZU0GTt+eqMcSTV5aLF5tX++0Q44T82pmxkOWizu3W6uF2ztKkUlh02kojHCqa9zTtAyRhmV
At4W+QEjXilhf5Qvxw+H98TOr2VzY9BMc7e7kf/pvk2Ws5XARSP7JoFy7qhlYZxq2pCETdLef95z
k8VRlbeR9ZH2AmiyCDVlaSnxrn7txosehXYxrb5+T2dXAotpgcLCZN0/PcM3KNBbcp7WQpf93l7b
3IAl3UbFwi5aKVx9Ub0Le4zWw1Q8l/Dvvi+4nJ2ZJuZRumA5/lR7ojHdD5TCshYc7NadC5WpupQL
QY6g3vf3oVp8M9vOPzOj0CBXJb1tT4ZhaARNW7eUWFQIhgCpFp6b7qSfs+cvlbSGVq+v5Axz3J92
6VF0sb/Jtp6bB5zYdIIhEs3aqY1GFvqWF+WUteRaIz9yRmFBAgLJqn7zfc9FFTYJbc4kzAXztFpu
oLegBZfKXu9M75WwZnLISwLCSHo7RIpbKzuLxpmaFlrCq6+vfm5A2xitSpkQsfhpOCUipxwBUHNx
unNVmTLGh6BL94NBk253r/vewnKHbza3c+MJmQN2L2TVYfKffF36w/2kHqlmyfTe5CrznM1LvmCH
+E3Gbt+ffs5+T5K5lkpkT3JKhhu/Ld+5l6YxVROOGxhVyBJliKDF6KwPsMvXr/TcusYW9l+XOnm6
yqxMUDM2JRicK5EILE0yMA5Zia8vc/aIiUUmpBJkVyqg5z8fKYY41mqNTj3AmUeGvZaoWsLHQ6Ab
BIRHWz3CZFvDStaDYj1F0ausD1YsHR91Qrf6+fX9nH1sgjVYh3g9c0t/3o7lVRNRk0q+XLXWEUuC
zMvLw83Xlzm7bTAn//M6pzMT8gQmJgWF9wK7zUG0P2U+vqPQUcTDSpZkvLrY11pwo4LUbFvvELT+
ZnDdtxT2QpZLEo22ncb4buJdwZramOzY8p8ajWtkrJaKvYT89808OxdM0aHFVofnC2vKydGhQ+ZO
/YC6nKj6rd/WG9DOij1vdGWfONX11+/o3PziiOA4CBToTjmdX+pU0fKiktfioDRTnWwTUPYsJJoj
xy7YiGk8tb5ZL8+dy8juu9QdyS2gYj0ZjeNQ9DR4mfoCAtoSmN/cNIZbv8QTl5Ba/HIQlIVMPT9o
v3mzZ1YwhpyjkgBlTflk2jxmVq2KPsQThZqGW0ckzurZRHA4VMmqlF3eqgTLhPE31z3zkgVpAhZu
+dRsz3+OdyYeypAg5hyCV1VCutvwyge00HGWrfMx3QOo+PqrnpGAGH9c8WQN64whGXOLK8o87wdV
UC3Nvd7OrTdhde8ftFT0/Pel1186dEbjKFHd1OmwLiESKmmxK3F3yNN88819nRnbiDHIG6A0pa1C
lSvDb2urSGJNRZoNJC2lTabb1zHnR728EEX5IPDwSafyttsNoEZSM7uDMjFMyZV0r438nsOmtygZ
ld/c05kiBPfk0OCBAo8jxcm70sku5fBZ8JgtfNq1DSzbRHEdWNI6Ebxl3mP0JDvPpcNtW4F++vr6
ZwcHRxgyFboUSMjt6PdXAoEx7BRLpy9K3Su+da0GNQyTzF9JqYoZuxffn9fObHE4YGl8gw/55mls
6juRqgV6hQ6ijF7kjLcbd9txjqjVbvv1453RfmCk89u1ThZ7s8vpYQtr4+N03lkUeQD8bks4c/FE
+wAYnno40hB41NJy7wX2HruPvVKMK2lc8829yIl2co7gXlwTGZaBuPN0Q+gHg1hNARTajNmaIxZH
M2Pyt9I7uoEOoQJGN+DrxZeqnq0i+7sjwZlPTYsy7rtkVVFXmicjzXK8RLWT2F5okmAqszIyVybL
iDITpZOKiY3pu5jxzPDmolyOIi6FvVMLMXXyvWmqU/sjA9S1zbZF45ORceps7ziGBzoZ5u7C1vO7
b172mUEmld5CWgmywH2S3aWNYYa0Gy+8qYYsEwhsREF+c3Id+2aAwud+nMNNzzqoK+elhkeT2sAw
qByQ0/8+lDw3EnH5pNwq8yTk3k6iLbdOtcovQ15/4B1gUP8cSQs5nFY/pPVdc8upaV5Ttq/UbCFr
fC2uGjlcU88Ov1kIz44EC5WCTJhQyjhJEYhGqJXhgCCSKaveVuge2sijq1vS32M/xaVYfP01zn6M
3y4ob+i3VabBrjMRBhB93fW2uCvMVXKPJkUNctjf7e9yET+ZZUSa9C3I7AwBzMkwB982JFiH0V9s
KgeJgRCYsdC2Ezc9lxPXEz2QQ6itx8SEaJymh5yM0b+fWpb1v37yMxJAvINQAAEtwNbr0wJrdyCy
9Cyz6WAGuEFar1QzGgabOXXKhbIep5LmdsgbWbQPs2++8xldNxdHUK3KLID2qaYXVvkYqy1T3g6q
F0lqQCS7lDwoiRWRVl+TTX0vty6Fts1wJTEwNSD2/voVfEi5Tr4I53FOUAY5JZU1/8+vr5aT2ca5
ai+U3H+TaCqUZpcdnCZ57sjdY07DR+ikG4Kxj01PVrziHAcDWhGPAhZcAIlBZjDlYkHUss8y89aD
yiERPDXpYkkhwQ1uvXIpPsh9S4cx1XIE/a8Mw/94Hf6n/55f/eu263/+B//9mhcjnWVBc/Kf/7zL
U/73H/LP/NfP/Pkn/nkRvlZ01/5qvvyp9Xt+fE7f69Mf+uNv5ur/vrvFc/P8x38ssyZsxuv2vRpv
3us2aT7ugueQP/nf/c2/vX/8LXdj8f6Pv57fMD1YhHVTha/NX//+re3bP/6SESuFjN++vLzGv39A
PsQ//nr43/+rbtLnLHnO3s7+0ffnuvnHX8L+OwOSSjgpSsOUGcq//ta/f/yO+XcE0uTQiY9ZJDGc
/Otv4OKa4B9/WerfdfYP/pBDXkklzfvX3/Bsl79lun+XGQlZ6CDjKTPAf/3na/jjc/7fz/s3PGyu
8jBrap7rdPWQV7ZJnFJUY7aeakXtZIxRD1voye3+dpg6a9Y45jwK6is/7nGusJNv1qszFyStQfmA
UguS+VOx3ETeKBZlln4kF0O1OxaigvyVHvxcWQjlu1w5nvdnr0jAyYzkEOSePmLZwjAZuz5d+JGF
9D0Nbs3ANMEQo6YvsuDQ+OJHitcvctQumPfteJ9Y6dVgU9nozUkQFOOk4iBjgv9KK78mNvpg3ldR
/Ahf8EprdRgB42PNyjoVMZ5Mzq4ZfqTCAA6V94s2bfByBaUZat6r1UfYLgRVB2DFG5alotk7Fay5
OmGx7jfavZtpYhUkbj8vE8Xge/OLM0HL9oHmzdM22uV2n17mGn3lUOrRJ+Vjt3dlH6CVkB1iS59K
YGWZNxyV/M7RK/+y9sPwqhd3Pa3aO1/2SLLT9gsj7PB5gJy/bi0rXww2FgONb2/xG57mZWhNc0P0
AaIgfoGos4QaP6u1qT3Kf8lHfVUFMe5T3jFrw53TIcgJ8PaoIzitkv5oCaqlSfo+0mdthVY9D5Tu
tgZmAIPIJF9czclmqzOjhGyBhJqW0OBXY/TSvCp4cwGmJ0q6DBUwe/GFqA55T0vq1JJ7VtAyVt6I
Y4Q/uVzmULYeRdoxqWYlVCbkVpsorvZuq6zcXg3nGG351TDO4ii/t+lm0qb8h+ZA38CSCIVBGNzH
cXRZx8OVUzrXrpXu3Wy8zpxZFszqJrpP1fpt6Gi/MB1UHHU64b1H994wgVGZkInEqbilmbqYd4H5
lE4YUvTwuyKMf3zM3PAPQgsF0kIEa4Tkd5rP6V8TgLZMD8cZEEshnM153QI3N93mQnfaK5rYIdIx
nGeQA26boboQIDU7I3gZBmedJXEDLq+7dSvvV6Vq6x6mxFwJ8kNbQE3RFaxLzMy8mfx2rscJLxbq
baSsCx/MlBZKn4mt14onST22swC9nZ28LDBbwfkdiSoXTu4T3LJKA6ldg6qoDufjKF5w8XqrLBN4
cw9zzlbwNnIvvIBu4xScvNG6152e7eNUeYoAk3QhdKk+oFQfug7qo1hdI4KZK7WycbRqNej6Dqw6
Qq9KkkWil9IAxgjWOhtCQNJCYgK4F5r303kdA6+SDBW8U/Q4fSlsTAJHz8PuRMu23uDsRYPHm1d2
b1YhLsA7v7RieFLCnE9S5DRmGw9F7S00fO5yq/Hnfj0+5j2Q9QJStx6Lp8Svonk8wg4IiRNnuTBB
w2bBWvH0tZ2Nbz2PPg7lox7312l6kTBC0yJ/a/TiqSrUpyQdXybU/EN4CAa8jUuccXsLCH4SRikH
j3hHqIBmoXh36UpWp2Jv3n28H7tm1sRNPi/T4UouIKwJgZG8BMX4GNv+Ts6uztYfFHyUqjzeV228
n0pl2RmHwRAzNbRppMJlDEslmM/APCTqOdvTC/Jod9OjvO2sMTdttg8LckzN4N7RGrnVO+/ajUY6
gGjpg62Wuj6ySA3SZStmbsekbOyZKmGv2a9SIhsIqbD8qLJfqgjQTtAOXXvmDBTKYx/Eb7nZ3JiX
Q1K9lAI3FEeN9lquPhhxdSX/VtG2jz7DFcjGrlXvcAV78pTsVhXlIYxtXkTNmlssMrxb6CpGxpbG
0KUNced5ZkjxHKpT4q8nZ7pMg3JTMSrawbnFnZLo1p7nWGWrPyud1gY9bOnEr287DGMWEQhhFiSo
D5bN6S9JUBrmdLzP2ricD2pw6/dFN+vHcO+m6h4e4n6IgYTHkOIUkXWzeEihc1eb0Ax2NlgnV89f
hrB9K7XwTfYFB167a+vw2DB5pHK2HcpfaiQJ/L6YAZbypg7CS/8EYmdVljguJGv5NW087cj1tS9+
ob63SxHZ12oV37uWdh0ziuo+uk/A60x1Da4i70gZD8SrvQVKkrUJXonSpztz3MCEuGBLuhZ8yirx
qEgApCmLx4SKtHMpmvZgJXCUm+KnnW0gYNGqb9fXzcIDgQjH0GvDjetsfbLRcEjXhIQYFiCx7Esk
lZwhFnWLExEmGPiflv1T71iLKIPn6SMwCYd6mnceJoZ248xSOnBnJSAX+qDuMCm5ylokwdDnRMA/
HTFoc58cIVjvOzQjO7gdm6Gqtl6MEYA6etcqD/DxAyVpcfREW8aBBYbGW3tVfatME3Dy2l3blX4R
YfBTtuyMclXymwoEEjxskQqWaFjwGoBmOUnbCKKXLi5r92hX/gsSp5mw0jeR4tLndwMDIsoOvSWu
jazSZzWOp7OqchfC7Jatpz8EgX0desw9PoUxrM3IDHnk+KbTJGOJeWjam4+xare4Mgr7UBn1CxLt
B13x956h3OVqfD8U4W6c0E4p3SLHaCZ2j5x+iR3oMsFyQi0c1A/ajWeYly6sD3y4OKY1v0Kktyxa
CRjNrtmoHuhLxaJJj2mN6secVPKnWstRADPHeNIuNagQXk2YphXThlLNfMxsDD89HeZ2ClayVYor
px/Mud/3P0qcOJMufyt9q5zZfvfLy5rHQf6Y4nW3Y3oRxf4ToKEnL+DbZPQLzpPG7WawPp0s3trg
1eedC4Kss/jFy+tbf7wMJzirqhHc9K390CQG+JTyPjBBc2BionkcGHJ/3XdlOYNz/hIXxnoQgtBL
4H7ZTBdN8xQRssCk30N+eyjTEXYzTh8O8wX2lsX8zpylgzGG6hbzNlvKcY5G87FjpEEU20fqqxCs
Znl7pfvaY2VeJn76LH+KzqPrSavw3HbQUpN7qZGH58ElECFWih8JKZhZ7Tb2etTsfO0MaFKczpmr
UYV9FjI7AHvDwnPMbBWWAj/YgrpREbjOrAlG/1I34xcBsHk2ZR0aVj7sOswi99KxDnrRwrJhenWA
yUcNarIrHqqxORaA5e4MioZYLdruwjAAOjspcVYyeMmyaEU1rzLNvRAhS+9EP/mGJt67euiPZQTH
FeiauvAlVlezsnjmTrVYZEO3jXrzaBiKx/LfoHSbDGU30VhJY9pSiDbFIpNhzonUX01W68yH1lcP
ucSotKD9VHTuEfYyRUeOyEVOv+7DEWKgRwZrAHg3L2InPFhTQEmwZ2scxtLbx5iE7NuivYeV9gge
GxatHahUsHr3Hj447I+nAD0UtIGmnE8gfFYj5xjKT3F2HbJOFjRrPDUcRqAHF+02j5pFG0/OxsMx
l7WZFFE3Gg8MimnLLOwxosMUqOtSiGSDV0JgG7Vdm4zPwDDCRd/G75DH7lm542OmTdlhdMZ9axU/
bCWa1l2rsk40h7ayi1fXV9o5+gmbrcTOMYsKlTXsluzgG+q8HnvroAH2XZh2USzcKBX44pGOTkF6
b7A2/ZlNbrc21PDFG6JiCxLpUvPEjbDihdS+42gxFuN+zMx9YRZr+p7zeRK1+yEIDpbXv/eF8ZgV
5bxOlLXft9tYePM4GfoZqYJm3mBRAn12bpvFHDQcxlsqmuNmqLdRA4WjxSxEpNpjoQ2PVdYXxOY6
sKEIU/rylxlqhxiLAox9tQmDGMOYQezd0OyGXYirvw5+XwM9E9xnFM2DGFQux1JCPpyTiqrd2KOp
4eamDJB2p+EujYelUiH6iO5Ce+h/VE7dLnLNeTbyiZ/T8+pIu0pJY4x+446iX5OC6mDZ4RahtrV6
O4aqsrLgXaHFyIu1WfmHJEye6Xxh1SouffWYB0XPR+GuvK5+kNaSBi1p9n1VoaQGerXxhlpdTz3H
NYBkF06tDju1Kh5NrL22Q4H5O2TmaKNOr4HpxYdkMvNFUkXaunOSazYsmJSip5deDpSPX0ZYfWEx
rMRgsb56WHtlJdG7Yfc4whav9GQ+BPinZBxYZo6yVTqMrTxJ7k3SY8ZIZkA8x4n95vtYP1lm1e0a
C/vnsIwf1Tb4GUVqczHY6japumApxnTZm4l2WYKymcsMmBlhDlWLTZXEkBRs7dFyhmWFzHZG78K1
CWltrJWt9mG9QkbHqPFeStVo0fnYIwxo3Ga5Y+Ng5t+4vb6pm/LBUrMeZ2ECYSlRDlvjqCf0t0f2
xhVjN2dVmVHXhFrc4fAYVHd9jHxArfZ1BqO8ykIsBcIAXriXI8vD2cPQEh0CZyOtMnZNMm1jDxNP
Dpggi8IVLowknso7QAXU5Ss8EyGxzuh2RJnIKSOI8EdsDFooYzExxr2Fn6s/hyZ/Vcfg2ZCEfLLO
XohXUtDiIGc2zp2eDE++Jbf6gj9XJ9VOafN1FHd8e+ehCTAcVOu2XnSE+aoarlsdF9yaFFfE4rfM
+vCiIo1HLhy1VsxzKlk2Y96+Fn55LxxvATYby4xhIIrJxNwq/StfudEL3lrZu5zyw/o17RnWKlYp
WXunJW4yz3ULzDWYXR+b4tI13o2wnU9NsAtbdTV2I8TOgdupc39elP6WCXrVF/lWq/11kfbMYUiw
I38ZIFNMHQSaBjg6C6PB+kMLsE4KxpJ9DweScD6ht1sETbQL2m4PQZcYI3SfmtKA259uQ8LBZCxW
ozHiJ9szGj4WCj1WnhyngAnZtzckjdD76vayVYcfU6s8TgbdbL5B0r/yBeZlzTs8oPLOt2UrJLaC
Y20chB3++5dkaFVIXF1Jewb4AQRncLtN/UfetvXcAtA/tkO86ynUYoByRPDIPjYV46xWxoS8Rfg8
ppq7NnzIUjVUyCOJfU6GdQIJsNuCBMqwd4PgG7m5fTC8yVikLgxo0E3jTBuqG2CVHJzhfdV1u4Zu
Gl9bphlfA7d87Ht9Zajwr5G/RPABtZu09/Vjz/qxJXhfto4KV1vx/IOGFRYNfAAGQ6cdj1Zo9Mu6
ILaqwwiCNuxXxWGrwXcpaneq224wasSMRSGszlyXwzG367RVvM9IySyUDvVkEHreIbUz5aCSm1sH
fjwtWY1bBvBNIJr0uhuKH7loFGIKJ4duM8fO76hMJpZYJGfHvGj3/Zh7S0739qprpzkrIrZGRJgr
pXAALTm8JwhU2iEvvHHltz57vcg71Mp9uCCF58+0ZtRvDMBpOHmlrynBWB+P9dEsa/VQRZSu6rha
atCP9ZsRZNY26Iql2sRrct1HNhysPjD45CAF6tpR0oWrFrAQ3erSwIuKd3Gr2Gi0BlGYKzf1V5hT
VzY2IY562Sn+deKkJp18TikBBRt/UG7zrsOdRTU2vAyiiR7uVAs+d26kRNY4abvrLLYvcsdpD3Yx
cfDwEmcbB8Ee6a/zMDT6oc0gmYu2rgHn2DFOzvg64RpE/4DGWbIBpDtYhHMauQjcPhZV2x+M0chQ
bAbPHUjN+1qwvmdN9owFlb2MaGSbRRoHUJHtW1PMs+7noGriqOKzi9M6cIWiRnoTh1lxLH2g6l2x
txPlwRQ0/1GzgHUif0kqoif6eDahy+JoVQZiNnVyjmwy0KtkksUsTNiT0EtaYPuXVjRJ1wyw4Ukk
nP0Ec7ArnPyIIusnjXBs2VaGcGQMK/oQIaMy9DXC2nozJRYnACbCIKcEyrp+WTQZ7dGA1ZvMrjZG
PNObwNu4lRiXg1L4/MJZwMaNKmoPfRfdlcLq13FLt0dZ7chHKvuPX7yqWCZhiSOa4+8dg2wiZlwa
FkWJhp9ruzBENG37VnHXeamOu0YJ3xSMGpZuNMVrRVE5RZT+CgehH9x7sDeHOZLC6aEA+xsl+TtG
tuzkkfcz6bJNAnZk9/FLJP/NCl0Tb2nnRwHy4dIxGnU19M0mNYtsjzNe4k8lZWdaJ9Q8WAw49unT
6FzUY1jOyUHoS5i/F5ZBSsaLpgeAAAzN1CPAxHU98oma84C53tjBKkwxHwN7j5dkGjyroa4sNE3/
YZjpvBv0fdJEdy5uFHlk1Gxe/pM15cePI1BLmzDZxOJHWrK423n/OsX6OtGHl1K1X5TmVRjpMOOg
Ys4cr35EWYgEKaRnsfeOmj0cXDs70pnZz6aeVJ+bK+ACpnZfqngK/1Y3+HdS/vckvPgklTEw8nZQ
rwIZpXR8qqrM4QKUeM2Qog7Vpw4z9qJO7/oCWHMd16+GDsNdz5y7sSE5AzsZyLayADTzGhcxfnoN
xu5a9Uu1IiET2q8KLmfERPdf3yQVh+KPqpYhXIhBtkVzHyov56SmmZR0BuFbn6NudTZJZazBKc4B
9X2jGjiTrecySHm5ikBAdyLQiDhyOnqX5IuxcInniquefCU681kAehUZ4jclwzNvnst9KPVQedqn
b14lRd/1eL8s2upltPqFCMZFGbmbxH8skh8yiR1yUvj6TX7WC8lXCTFGgoJ0mAFSRPBbebjG6N0d
8gxYLeLhHH21CNWH1jGuy5Qrl/IEQC+2NIStU5CjFdT3g0asp434p2Z7zaOpJegWg9p/MxDlN/z0
jelq4PMaKqq4k5cfkqa1iX7yhUiesKNbiL7jIGyu5XvIJJwj+EZPfHZQ0cAoaNo5oxEriFDiBo8e
2JysVuWe17Ya6cP6+oWfeywWP5viD/LETzXpPIl93U2BAyO0XYnswmcfkCO4ECQYgKXXwzcXPDeq
0M5DX4CDgwDO+PMD002WJp5X5QvSRw9OWBwmVydnh2uH7W+8ZtpjVhjF9Td9IeceU1IMUX9Q0WOm
/nnVnKa5SSWvsZAJE5lDbshVOa523cv8U4L9CfvZ12/2Q89yOmLovjC4Hi9WFZQwfx/KpW6IFuoP
86c2XmQTkE8fJYAEZTH4xVxR9b0+XfWa+5o5+oOwm8uJ9m06NjgKGvhDFDKMdh+gSf6M62qphtMm
auO7r2/y3HuhdYKud5oreTsnColyMuLe6ngvjTLdcK7bKUW48n0VYxFAyba+MofHr6/4WYjADP/9
kicDwO5re2ix313UlPSBDzmDfrQGuM8NdjKBjuWEeCCBZ0ZYVSXyOGXMXLpPvr6Lc0upRVMA96Ia
FF1P+jhMI+dox4kXvbO4kG59GetINNzUDIs0zv5fZZfykX+72slIEE6Q5EPs5AtojNhVamgwopVt
X7NrLPTRWtPkuPn6+T6pbOQVLboj6X3QJULvz7EnWrv1PNcvFpJXUEzlBVZdN8mkPcSJ/s04/7xO
aarUslHEt3SpLTm5VK3GtZZTpvAChndSiLnsv8m7Zvn1I30eqlzHIGhm+YXg8kmrXVvY0aP4XzjT
uDbHbull8YVBMTJI6JvByVB8M0a+ueDpVpSbSsoa1iMZwoTP87D+U7RH+j82JhatSxVeeVKKh68f
8nOLscFTwktDjs7S8amHo2onO8093mZgYVwE7EK6D5edgn0W9iYYAiwTR/sJwEFZOE6wrsxsMSrx
gcrnSo+0hRurD0EZ/vz6rs6+Cdo9DKnZZ0CdfOIkQRqTSlNWK+dAnArrzh2incSHcPDaG6l7xBDi
8etr6nLp+XP5lJp8GJC6RT/fpy6P0jZrrTdGnGD95CK1c0RwKnVDWhjJzRCdNthQw0Qn75rthg5R
LD3WmMqEUf4c2eIKX7IbLdLXVUs/aTSu8yR7JtkNocV5sBwQgm4fbrOi3gzKq271N/Su3pR1/2wK
nFVqW1r6KQ44vhYjz/abVffzHsijEeXIscyTnUZWURLAL4QCtRj9CXFtsa6DZD4aNa4UFdHsq6WX
uwRdxNdv9POax1XBITBbCaQ/hVZDWwmqwVg7SHgp1skLehKuZH9SQg4u5t+/vtwHKfTTBzT5dvTp
fKje/lwYDL1L69pj1EiRe1xqN35W7OC/b3VtwEyk/YUM8sZK/K1VRw9iQ0cTsJT6V8xi2MThobAC
atriJk2xoQbNhuVio4g72XgX9u2rGtnH2qYm2g3VLMXxyo7dXWSHBP8UZpr4xtdQCZR2s4pUj0JO
CYO/bqjpoQwZGgMHJPODbYCL9pWXanf4n19MA0lOY2uTWNHU8arCqXoKrKvYVKkD9r962nxmDhaI
NPmj1cf35DmPEc4P1lxvcRTEU+45FM7GL5TXNrCvSmHeBRzoOxDxInfZ0q/cjAlUpN9N0LOf9rdX
fRLetEGJZZXCq7Yb866tm5Wcn43SLlrUjZSRv1mKPwbo6acF1fbxWVFbnbbxlGli00RfFfh1tcGy
ors6LWcmUBAjxAN17NeSGuFZ3aoLqPva6hVecKh5il0Yu5tmMJEE5Tu5mAm8+fLK2oeDD4yRtm3u
NdbtjUHE8/VwPPeKdOgrAta27EA6WcNcy/VdfWyKhW6nF3nTLhPGWRkmO2sYZL5//fXlzu2Kv1/u
JLBCCGKWccZu1UXKEoUxQm9jI4Oqry/zWUrMfvH7dU6iqdYtjF747BdlMb3VBJo5kFEqEf1Svv6Q
rcDB0LDG8GXmXJJmsGZKoVBvK3bKGLz+/9yMMGimQmTN/08ObxnmU3UZDJjHMO38zIaA4eJExPIi
xvJCVa6abOPmwW7Q0h2WPBQRerj4zLA8RI3w9c2cW2Np0aW5hjYbTjZyT/vtIBnYCOxtucaGCkdX
nfUcZhVYWEXfGBhfysb5DwN1OZO/vvK5kQZ9BsYchxx4hidvwaqDOCkq71/rHiqFVcpS7kAq87F2
/FbA/TnSo4cFyaABSZLzzenerKo9PYJqItNvZjxrU+ZfahzlvGoxy/r6yc4NagMrVWg0zPlPAkW7
AmUsEp5MMYdfIX6lQeJclWn8XafA2WcieGWPpEVBfGpT8iLD1+neXZRJ8zqVG8cR+0n3f3Y8ka+o
exn5fbzUyujR6hvHCtc7uYxMhXXU3ea7sXR2vZOqVyD45Hc+H+X8PiD1qRYfxyQZTvehchxTa+MO
771dL1wl+ak11W2jicNAH7/hv7ZFtw714JegAWpuxv5K0bULbDEuZABihyFUQAFw3loOYH6TEUvV
r7+V9il+MulPZ/jxmRCTfureo6u6HQuBm3E9yqoKUVIimACS8QL87UIxmk3sZuE87cpm5gp/1Zu0
YKX9nVwwqOhdGcTYjTKsA5ThM9NUVgOQCStGYRI3LXtgG251N/omahBydvyxtcjblk4DksxLfHSy
TlM67pKqZjwnHqVTyzLXpRb80gvGdGxv69I8mqF+a1O8GZNvXpn+adydXPt00e7GeMB5hzo64aZj
FXcdXwmFVOrty2G846j8iDnzPhDosfq5KffacNypILTxyntGYxDPwrh+iQNFmQ0dIDLZt4XA8k6F
F9gwljGzfptof2PI6o15Y4NYispl2XibYsz+D3nnlSQ3km3bEYEPWvwCgRAZkTJSMPMHlhJaOTTG
c+8U3gR6Ym+Bxaoik9nkpfXPfd1mZTQjWUFkRADux8/Ze22Nrjp1KUkfVy+6wsm4abPHX9wUP6yK
797hu+1CMyMDxjif7rgk0wt1I9rxADJu1VFaEfn6aFDsBk75Zmfatuu4KzNZ+rzU1DWoloXL+uVd
JjaJ2QrleG4lR10/LarxWR+Rsji5eavh4GGmTNWeaOpFn43PJofPn7+RH9bY5X1QOGMbo5cK7fL7
1X0a4PzkU0EqcoNBFiEfrN8N0XUbWsCnzMu3P7/cDwvf95f7ctN+s5koRVwpQuHGWKSGBQKpoVxi
Vn/V8vvFu/piIPnmMvLYD31nc5mki5AJGDBBTsO0X9stQTqAHX/+pj5+1P7+EN83qEiQg57XlmhH
GJ4UdXAfgABcyoYvnK9SgAMiqXTaJNjjvlz6t6wT/zNfxL9isPhf4p1gBfvDV7GYJxSTHoZNUfLN
d/WDfeL8OX3Nnsp/8rqv3gnzE9u9AcRfYZ9UsD385Z0wP4HblTnnLYNYLNU0t/70TiifZMpfFQER
RqQvBok/vRPYKiiLaY8y4KP3jq/id7wTXxpM3y3jlCN4G23KbZOGwZc+xze3st3E6PSkrF2Z83QX
WYnwACoiQmUvcOeSanTSers4VJVQBs+0B6Eii1TPzIEaCYsFQVVTEonWo7sVbASpBeuoiYpTvAPN
YSJG/FQipPK+qKWQ8PhFGlMWFwCXmtNQMm+tzkGhIqPRPCNwe0KGN1id4bdqOx+GVMoQGMmhm8Pf
DaYBcQTrujUy4qoM+85p26e+RUjnMjNHYxCPAaKGrlLkZ3SKx7ltoss8sGom68EgkebESSgivrWn
TzkPxpT4WoPQbFv1XaO6/WxU1W7sEt5fPLXzo1SlqQ1ZNGjdQAR7ae42A9PtPM+u0VyWxroNZGn2
FOSkl042XFamMXulZJ1bIRvvkPQb1Ez3v/80fvyc/S9+gpZ+0f/5093zwxN02hXpWymaDx6h5YVf
HyHtEwYiNg+ThBXsgQtN+6v9SPvEzsLDBVOIWBumX389QniM4Luw5SgyHBCeIoqIv+1H+Np4eHC8
/2FA+p1HiK7M+1IIk+wysQBwp6oQ3N41qceuwA3NAXsV6utIea368BRm/JEQTF8jBNO1Y4Vu+XRr
Nc1KIn0qs1pfN5p90k2uCHM/Sewt8VQoB5rztmZiXoXBXrGT1h3EmxKMJ3WVepl8ItJhHVuzZxOn
Gx6HyCtYcdw21J4aztMZiZ3kRs6ztVcjiyGGfNRoz/RRSKmtXsRN1bm4yKxHyKXVWrIMkjkj5BSZ
czNMlAjTEL1ERZ9syjmsj0nW1pdSo1sHYxjNV1F1nZv0WrBxGNWnYUisNtrvwppcTeBDGU9j0zgN
+/pIvOBeGW0vn0eEihHZUDXSUyA/K6mQZtcMS/wsJarMvnNtY/CI6T4xbARD2WM/BevBeRVGvDK0
9GUu7LNkLrcCXRLUPFwC2OngGRM3TPRX+DTm9r0yGOcc39dxW6/SykAND0+3BdALcNlCCC5U8zS0
QSyXheTr2rwz5uuYkSzIneFIHut5pec+sq3HUU5uiMRt42ovFQAWUnGwlH5DkPhJKseuFuYroyQM
JApzeWsSlx1BllSudJCMnp1f0iPeErrbFRrpaRmgmamNrtGPq2eqAx84vnHaawZpvlrIz0Hz+h+w
Ljg/3VkRhYiozPIP1oXlhV/XBeeTQUYLczttiWiApP7XumB/Qjy27J/st/BllxPEn1ur/klhEdEt
SJQazeK/VgVT+8SBGX4rz4oCaYTt+M9l6+KPHfMPU+nHpkTlA6gbPm2cvHAvlzXLXlaNb3ZWLakk
Iys6hxsiYZQkyQ0Hin5SXM3UjRLZkXNam9UtJpszDjNIBIPwHCmXW+fEsteFdV3DWvFNvT7mU3Ax
luFenhGFdbEdg4fryVGUFaK8WlonbK/KjRVN1eUMw3+tTr15yQmsM92h7cbpkpt0cCvVRmSY9bFP
Zt66TVrVPDMZr12HMmGruTzrG7lLmpMuTGTbD8cBvqguwT7JQlLrpkBqEbw2qDcUTsGbzB4KUpwl
3UHDO8ysZNFgnCRDfjDD5jbp54andbiYu1Q7c6pAq7JVgyqk/aw3UUkrEQ/TlJfaY9aY3RXCpdI3
k9LyG04veU7QudTY1LNol5o0WM9l/XkCeGFowdUwj76S2ywec4AIkkhFvx8l5UwdMSKpMb3OBHtg
kEbrrp0xAUzlExy4p2KUjKVdjQKBboZbSJjlYtoX66BG9uaGBpiJyXy0I8Xyc7Ny1lWjttbJOAQJ
tQXtaTepO/SYel4hpe0lWstW5okku8oNczjJzLF6qTT+qKg6fs0Ksi1co0dzaMTiphnUPdGkGxvV
UxP3/hDK3SrQrGkny4TbuVZmWrRng6soJ6NMC66nbipJnSX/w5XyXgCZiATLekXTG3rpGWHuqVsE
2X1tjM+pouIhaqXXVB8NoqE7O7iMTanf6lJbHkk0xsknMj0/cga7HkwrQNhJl/3ffw1iyfhZbbIR
izu6FNWPi9CXV35dhNRPcFhYNJakGoKKLJanr8WJ+omOnoWigGmoBvfwm+KE9Ykp3bsVyLA/UUMw
gJZZmSwKCvt3ViAEE+/rEq6hLAlSpO4h43i/ApV5b41Gl1meZLfC75Z5dhN4iZEd7KbwyuSYls3e
REaoBmLdOBoKTq2/VOYI8fVw0MZkW8/qqZ6nG1PvXPyhjFazUX6sMPb7sy3BjNPjyo3NCvgOk91W
9itNWfGAv6L9vK4RFZO/fuQRxLOsklzVBeuxdU6aJUWpiNdRF++H5DVCR7mxjFqsepKZkQVVNlJG
6yGP0+cWj6QfVMe6Uy5tFZ3pUO8N8m1aiP8qh4+8zGQPu9JbOAezVxhk6UrzzRiS0o6AeZruYkd5
GYPoXmfeLRxL+INleSgvb9r2WFnkeWl8FNBVVhrgY3mqBM63+pEH3Ef4ve/ruyHE5qsHpIhmV7S8
rjkhrJOgP8vqiPqGcqNITB/895lsjdtuKiJktE9RFp7OgkT2RSwvIY5Qxnpv8wXMJaEpovMXh6uG
93F0Ut1NYqy2IynsPSJRpirX8yyPZ+pwpTEmE/a8xgq9xnuM5Li6c+J079AUIvz5tmek4I2LTSmR
rmGA+bwplRXaTKITPFKeQP9M4jB+WeTGlvmsyCMmsYaOGHkJdrgT/WtRzAW6NPnKKVg0MZSaMepr
h/fZxx4n032pRwmdNccLKMRXhtlcxla0SxocDEaYIxady6eoq64qoR+FhOcmUFrPMO7N/k0zAw8r
kZcM0zrONAmG6UzYPYrSbPK5rc6GAZvtHLV8+Lk7a8bnNMU3lA2Os5pbcyMrRerRMq+9RFY6Xjjc
kv7puGONVVkNCAaSp12ZsTxaVbNRYnOvlfU2DgGlhrrb6BeBKHS0hfUWKbnNF5uKs6iKZjcZqvnQ
z7rWuYXev42CbKcqMFc4H3Vc6zn/h9nxrrtpyzD2RuB12MWIPOli3cTJzVDnjedUcX+izZZFY5sY
u8jWLoSj8w3objFg+NFmQloc3x4umrxAPIO3fBYayADC+5J0V9jOmaoTVmsY4IMEJmOnN49kRD/g
Y9hCf/KcYN1I1VnmGK4SwtZS3yQcq/E8rzKz8W0lUT2y0uU7qYxndxwr8JHzuDZSA5l2Lm6mSZbX
JZ5d4nefRJj6cycfIlu5DeNrM8UNadpJcdJq6uCJgLs2CPsn3ZrP50o/qhY7J4ngOGFD44bjW8Sn
SC8gi+Zro8AQ2Kh57I3OTN69PsmbvOhST2+zAdOIybQIianZaf0ffbDfakb9/3b8ZRLxsy3GJTLs
9WkKXz7YYpZX/rXFIFkF9kX7iKiHpdX+9w7zh5oVTsyy+/xd5hrWJ9SZ7ErUwQ7n4GWO+ufx1/qE
ioxTsUmN+/vbzAdSGHYY8lzZtzQLyeXSLf2m0G3UrLMri1otSfNt3tlHERkb3ZRu0yFGlzafj0pp
bVL2iqexSLoj3mdUwiLeZm3jMWz2Om1adaVvdY2rDG/GIK3w9DmcmpgmKSNOXGbOzcqIbAn3pu0b
sbSTB+lGQlvMnb7vepVszgkL0BSEIaEuaeLb0Ui6d7wFmvRY92xSEci8XijeUEgaWUGyWIWMydYp
vIxdJNtvgRb7QzSl2JSQ6zRpdVHIzlqPLQ9shafpjEWTrl6ZdbyejfokCOtXDIvYUWs8Tq3plzjy
XSYfmOdIWMIRhLUp98CP32TLaX3O14Par01FwQxVuXLemyeaLHC6TsnzYlvrFbLERzIyV+Av3Um6
oGQkVGis76kzz6IQyT4T5l1qzI9CxTsh97zB6NYKItAb8X52zgllGS+iTEC16Izaq2uW67mxPGJi
xI09Z9NlWrJlN7kNLFpKvLrsN7lsnwJGuIsKxS+m/phE1k1JdlQ4jFu9Ha6rwlocwLBVcLLkrtkp
T0qh8RWoFcKcwlQ3IY0Ez6y0z4rDp9zPJsaAIgMUbGJE6lMbHwRm4GNvhwDynJ0VGyeq2WPpMDFm
zW07nvQTlJJialdyG/k42Y+26FaZgnw6F7nih0bkhfGTLVX7XpGx3AZXLLjYZeatXrLeFfiDNWvT
lNK2x9WlQUnICKPEGeVQLTiHqnb8TCnAWZh3STbimZCxW4zdmxOYXov8OFbIfgrzo9ZhBApDjN7E
Tp7jlT3UoDpU/jAaTuD9XeA694K0QwDb7ht7Ppmsc7lGECvG2HPCV0Q0n1HuYfzM10H3MmJbcJBj
XYw0G7dpYUc4RhiVJs5wXjqdl1a7SSf2YQj8ZIFFxJLuFXLnWgyGq9uQ+l5vVOzLD3JC5Ey71mxw
8rimHiqNsHUcHTxSGcobYg8te3IrOXyt4tpn39rz2Ug+iWFPjiwu/wPK/GUu/c9bkJsOi1X1j/8u
wg8W4eWlXxdhHdLRopdgQksyHSDSv1Zh7dNCY2QIumhzCZDgBPC12UATcpntQnmmGaEtPf6/V2Gb
dgPzXv4GVS8IJet3in3tA7kujEB0nUtoESRe7Z2aQTXxNU+ZGa4qgwMethEY7jlelHFjStXbhAuT
H+OmzwEgF6Eb5y8ilk5YNk1u1kFsZ2OXRy2SZkqBZq6u7X4+7fN8bdV43pYzRAcsW+8tN+3ttV6m
t7KFPVLb15k4B+xwGxG1ldL8xwHezkc9uKpYLdPFlqcKMrZuOO3sQv2FdLSt0RUeUtiLgUW4y69n
1sQORgJIEt9JEaBZrj1ZjGQpVSYPtJSX4s/tq22hS2tm6Mi3yLHpNdM1dEAa3WVINPDkyL5FN3EO
mfEqxyl7NGq/MnCAG3dd2z5LwXNFj6Xsp43SlgANiq3dsEDl9PgjpHWdUhiXKWRwkPudVxfzeSeH
t5GTHZwks64lWqYrvQItpUZpshZzC/exPlRB9ihX8VMfyjRSa0N6K/RXiZRtOUhPZifTT6o8+izP
9XNdwoqADTMjwsiGgBAR+ySvptAtq3bwmirZRFNxHSbKpmE4XRixb8jshnidrUSLXLMWntJNFL3V
Y8WJaLJBeMjdumg5nEjAu61K2ytWAYrFHjdqZW1bS9naY3oNusUNsGRlPVyWSb8mrdGbHf2gklo9
jMPBVMS6TW3PUNuLVA1uCTs4ZnXq19l0akxPZKm5tGgoN7GMGeMFdEbPtpAFBgITL9E5lpl6mkJr
uye0uaSa7a4YszSKQ6kOaSNPTOFi296OJVa/Qqa/qxBkiJZbjdlTgEFECrW+7o+KtOoahXQa59A3
NoLzwu0JrwnDgwByRTVdcbhzOv2+GPI3aMf6xPffO8delczzua1ovUepcS9qUT/VNJWWEXd8CGua
6lQQDqylcSbLpXoQznzN4RULMV+nxacfWhJCmeEzIqGDkeej39SKzGSnE3sAr7AbJEeHD4KB1rYT
eujD+DJace8NCWrQrNSGba1OU7rAC9Q1dBS7J48rr+r1H79ajSbXa8tOywfO6tolLcCKS8RXmWA6
vu3qoOQ8GDqoq6A4h74lhuh2oI4ndzcdJm8uRyy1U6u8UNQUa06RusousWuKe2lofEBkIHButVl/
COZraX4STe+VBt5BbmQtQEFZ2wUZd0F2PubYAEPVFYSUWbq4a1Xbr8LWlyb52GrXmpn75hIxPnAc
nyQODgobDlZao3iQ6qcumWqa/dKZgCo1O/J5Vtacig3oTMpGMiT6V4V64QyRtpKyjuBgA3Nbzpkv
dlXOe7N5FgWVn8YwbZwLDk+zK2pjrScn3XgT2panSPYLpcC2aN5mOw28rDFsN3XqgxGj3bRaL5W5
EQTzD/SbHkG7bstOHmC/SOP7xIaXk/TbJiP7YqLBqKonJpSYlgLuP2AHXLLV/vkOuP7Hf4nwdWEA
Pn6wBS6v/escorLBYc/hNLKMrDmhfD2IKJ84aBAfRAMd5b/57RbIPscrjD+my4jSkbL8eRBZumAq
5xAsCYvSkxHdb3TcaZP/0O9S4UIx1GNH5aj0PuQlgZjcEmJveHMgPctaq2IltC5nYCZqIZleJ9mj
1yv5rQF3B37ertamvaydGhqN7XK+JzR5W4656tpkPct6eRYjmD7ksey49aDZ55LadRR65V6ZvXDk
VM7sWtMwH8MW4R5XoSR16arIGRfp8uNYT6uxKc/hjuxmke0iFfFGX8tvbUKHJe1o7ehdocIisNZy
a75NDY79uMH/mPaRuqma8lBZE3tM1ntBMaLYnXaGVO9iqfN7R1/P1LciGUALdSf1pLsdGvopfAty
BKQQvALyJNQieAZogrV2CmAihmtVj7ddDLOYw4bBJRY+Vjjv5Wme3DHKxtOoqlLVLSkwgcsoa2jn
d6PQqEXzKApOlb4inESDcyi3tofCit9Zo4c0aj0kyUorgKOJfB8J4XYhZ7WcpMRuWGFYIGB1gSSW
28Ac123Z+7i8sPS07NUWNKRA3UkJin6GmfW80meMZhK5A5waIbbsgih0i4JUkrQbaa6l26iet9BB
cJimJ2VYd2sYXfdK17G11GJgOgC1bXHigzBpkmWEcGay59flsJcW4kX7ZhniPqGmVs3XCoBfYz0M
oE+spFtHI1y4+aUq4zMw3uDZcGJn2pdSfRPKI4mf4qIR1rCfnIccQoxrJwDrnFE3d3YaOW4W4jKf
GgY4Cq0tOXWetI5D5nTg6bkZWApRhOAbLu+IoWY403hTSMuxFBeCHzaTtdKvR5y6KdMXV3RI4FPY
Zb1pXBrazCggS3ZxhE2i2rRTku5Vpb/tFOliGs5rGXUjibRslidVUXsZH2ZuMXzuInKTB+tisqJF
JIctpxEvTpPBAhgl18ynA36UfTC1lxKuZORSqj2v4CWqoj1Jcemnalt5DKR9iRavpTeeYoh1bHQ2
Px+VZhwp1xLQnmJQTFevSs2d9NobhslaS06crWfJ2gMSUVzLyoz1PI9P8XxU2QRiZ7xondFt6mFr
z3fMn7yelF6nL1dVNuKyUCh9njPzom8VKHQQhyx7NQT5QxgCKmlAlPVSzjFTP2lEfkGHs3M7Z+iY
5Dz0juzWdEVjNb4KJ+eENKerAjJHJJ2VanhMG+NeqoczQvP2ejTmHtMzH6DKpRlMn6UaOFE4P5h9
DajM8nVIYqToXgxieFka4BIKUSttdiOt83AorgdlcEPL2jlNsy+zBGfEZRuQRFzTH2tTnO0EZFfi
NtMzjNB6+DLm5nhSxdpabsrWy5txRRARaUTOvTzQx9UiBOiT37fDhUJnJJ7KVZSlvjDTO62Ybk1A
LiZ9gbBUN6bdBJgqjPWY34mslz2zjdYhbgBPG6LPhTRcNcQH8lCtK1UvVtj5mFzpde+2QXHoE3lP
B5luJhpDSBWkjiGSbZWrDEf9MHbbUKtXc5TujFFKVyyUl7Up3poul6Av1bBC9DMajPswphObD9J6
SU8Ms3llm7dxl1z1KffL6FCXDRsN4KOud1t+qmu4ZWdtGDzEBKbw0QLtnwNXKZPzEXTgSmvECr7V
ldYWqy5S/RyGqFn18gpZ0VXvnKUJF6mkS11Q/Aed8x+ws8PL/tnOTqplUTTpY9u+Pr2KDw64X17/
dXc3PjmLjZnD7Zdm3jIu+rq7L5BfUtqg+8qYnOWlIvj7gMtci90bVYwsv1fZII1e5l6yg1pNw0H8
G7s7ed4/7O5LkWAtJlhshch6vm8zSn1M2l45Fiu1U2+rNAo2ei14VFLoaBa8n1U2RTnjFmMcLjsD
2Kka1GQk6FUKIqeMAB/EdOUmS64iqIpWudZVrMwUo470PGaDziOQmAcg8CXxHh28wrqy16ndXKWC
Kr3RiVRB/5HaHP0c7GDQA2tlHUQp1N3QPuQjtXifjxy3ohbbeWvlpLiZsHZUIfaEUOyzybmvOs1T
mvlWNeONPdeTB+JwNRflUzsvArmhUlY5WNEpSjmExhx6ysTctWF+P1eJw7nQbNqDIZr0YeAfioxh
lQizPJVy0nmmoSOwGDIGZ0bZyanIpxAHWX5bl1jG2qHa24n1AsSecoCYD9Fp6yJv74wi31pztA3V
6jjIw31VVhdjQGBUP0v7aDGj6h3HPNOIfMuM11YTs1epqbMqM1bD0QzvpFTIh0kK6NepzRvpSrXX
RW14KfT5FMf1i9I2QDpy06+U7Bo+tMrMJbvvbeuiqYV6inoqeRRV0KxA4YQr/r48aANz7ywoz2wN
v5I61Dp8C7tb21KK5KEuAjKIFGLrzKNed6bkBkY/EtAuunYdOAGN3JJeZJiVN/JI88PtA8iiitMd
dAkInVwqu3YOdCoe+bM90hAJHO2h0mFjROa4wXiysw3nYo77owjmSwFM7thSqPUQg6KhpSPo7GMk
X0jI068xLP/WIw4cij9bgq4ZD/3jv5sfDxZfXvd16VmUsI4GPxzpC78sMvG/lh4axTz0Fgq/JQDm
m96a+WkBEyw5ugwyvghh/zpYmJ/o09EIw9qjKyZJnr+19PxodWAV020LkRmrIFrZ71ceW0YsEo2G
5OUjiTwlANL4Cq+Ga8k3GXQuZypB7LLH/a4PlLf37WVpRX47V4FEoMcoTUmY0KUNucvkcT/gUIcx
cS/hGP/mS/mqX/qW38In/M7O8f3FONp9ezG5MZspd3QuhkdNi9G32J3XGPDMxdMo6LdPb2Hyq/hB
vryfXnQ50H0zOWLsHGgZmQ8eBye/ZemsnSNBAiPzAxCPVAy7n7/JZRL1ndj53SfKPvbt9box0eYs
502qjJuy/mRW7XVRvWjxtune/rVL8Yx8eylqMQ5uI5dCouwG2c4CBFyIK1G9JZn6L3537wZwaV0K
o5Y1BBbGZ8U656S4Ftlbp5ieZNWeXVKP/8qj/ME3xzl7cSxhJbPN9557HcNwAVBc8oY5XdM3MiqU
amd1fJuTXBsEv+vwJxzy26u9ewBFV0UmnFDJIwxqFalXyXiAaQ1Y6AZAqZH+yl+0fDfvbhPGqZBt
QIKg63sfHkqK8ZhjX+O2rGpgrGedBYZYHB3t+PN75ANjB+/rmwu9e8LpbU9OWnChyCm3kupHZURD
cQfKGy3aRdvH+8YyvUoU/i8u/Kt3+O5pH9jhHUdwYQ53q1GQ54MEpaOXjPSWHOYxKzb8LimKQ5ol
nEDuiuqpyo2TtNyN2f3Pf5gPbyVyKmAIWIaKD+H7J4VDWqnFqSJ5iY28rruqHQGiD1VbRLNlbeiT
9/Pr/ZNP/a8Lvp+UOEKXSkLJ+dSBZDMr3Bn9QIHXeGNxp5etH2Wan4S7yvmFXfKD1Ydv++/rvruL
45RWP4hcloSp8usK+ffFAnfsLA7Ovwo8XlayH2/hv6/17s6aNLozWcB7LOmzJg2sj4BBTzH/YuX5
+LtbHCo0//jv3cqT5JJi2fUsEVAe0BjQOKjfFw7YvNFDKAaJ+Bdb4sffnUmx4DikQGMG//5mkUut
MMuIz7AvP2chIc3JrYnP3+onV65vNCzVdH/d4Ver+Ycfp7kwiWANyZb8buNQ7VxJU5UFqB/XJiIp
JVmiIsQv7kyiTz742qhpODeZLK7EOX7/9gjCzpHYJhLqeBJxjOlhgHOICH9ti7fKVD6XTbjWM/iT
6qnd1dvRvqq7cAddYTWV7Y0UPtAYgZkdYWIZ5xNJK3ZKX+xMi0T1eDtMI0BBx6unp5jIurkgWzwD
3zczz7pKbZ1U+9gP4YZnGYDedeWYe6zjgL06r5rbvW3dCwm4qIpEqj1DQrdrgAoTE7VPJgj8LbDH
LKo3uYr2zp5O7JieowpjMeXhAvAadTQZoNamGWQSOYLGcD538G6Cm86gBUc/J4L4mk428JJxJ9mD
Z5m3Tg9/ldhHBo06HTrhMJjqszNTIB40yYQQw/W8k9OLQkkvqxI+gIBa2pGrDkwkKzw9SC8Lsptw
6YVN5xmV7IeYmwz1oqmOMdNDBwB6XQVMZ5iC2KckVO90Qoyc/lWGOgEmMqE/M+LpS6A0Vt5oPxvg
n7SD6Vx1JIDq/bMQzyyKoobreZZy5ItoDiPje8hUazXPF71z67Q6yJfzfAy9lmZeV9xYWbcRGOkr
RCphem4Oka9C3uQHLqbUc+D/avT6ioegejEaOmdiEYfdtk3iBYNz5F8dzLtWSVm/bpLe8QrlkrNN
wApelwzkovOgPCrkzzfIu6prGFVuNlmrXpzEWnauduKzHKswIffFTJvQeWZJXvFxVERgD/F11z8K
UcKDKBivdJuwu4CvuJ6ji1F7W/4pxcncfMC24ZzUarGiqHQJlmaMtzF7m8eRlOrBZ3TgmahCS1Ws
ZGHvifdyY83Ytcar3T5GJIdU0jkSu43IJ2+Kn4e4OPYgEq1qWyUaIsnYzzI6foSblMiqq9qVjBct
KQ+tXWA6AbhpCK9v4eeiSI05horLWYo8xboxpNMgbYGKXzD+8+qRUIvXmfNnm70AJkFWEvJPPee2
cyiDM7lQ6CjO+3jQPQQqEOMasoP6bMObMzscvqNxFceIa4Zuk+jz/aRg5Wjm7ZIb3aXOITHEwOSw
gPObDj38jjcInx7uA3c270vtlXGdW4Y4txkUqMlTqTJJ10Azi6egnzwH/rBuTrSdlVWqYmqDBB7r
rT/k5Y4dEWJquDL46kep9IiYOQP1uDUtQUv63Jj2StyvK/phaVmskux1XEZkum9ncLiLRjsDd7wT
KvxjKOEodWSCMGMZDr1kLnqVlzBNHvNO2wsGym5qtPDu9bPCblfWXF84o0LObSJ7nZ5cmkovPXYK
VCVzji8NK2q8tB+fhqGztyqTUTdBBrTOyvbMGtTxHH0Xa4lRZb5eWseeesbEW+SpMomRCXqbznhF
4+aNWX2uDOL4ZUrKmb4I7tHwc6I+SJrgUbLnx0RqPPrb96ZiX+Wq6atOfa8X4QslU0Qn9Vavhl1Z
q+lZRSaNF4MgPCEd9qSw5MINNaT5Wbq1oxzSikR6owg50WBSGFLjjU7WGukv/WmDKVG8G0V+qqrj
FpiuK3TwYmF3btQ6BNT+DJp3QcrPItGvb0uDFapStTWhoL6eRefQQ1ZIouZ5ogf+Fms1GTbtQQbZ
4yBkLpG5zUmwEol5Y4wT7J7pVtHOiPuIdymGgTXDdRAgjSCKw4ruyXq8i2tpLcmkuqgyOcGpOwlr
l8r5xWCrnjy9ybmyArfDROUoJc19LAfkz2aeMhLMbCerKgnWETNeg3A6LVLBRgfrKWQYpIuZPJN5
C2YAmUV7JRKyJYx650zXmRblLzSC8FUAidUQjcBxbV8tfSAfBIiixMpRZV7CqEiuW69Cx1Cm2CZU
FGNGd1rw0GuoNSALgc7mrHNVFmfk9dLVzneydT+x7KJi3oC/dSWa+K1RXOYa6Ly+TvzCfqqRCCvF
+Jyg3ejkRwFjYZBv9AmfOOQFc5EiK8fR6g6J6D7Ts3qAHuyVuXFsDdXnvbks73sVaEjSVV5LX8uJ
GErPYOtL6Rxj6MayaFyNAWQRaSsAhDsTQykSKiwpP0tny7MorhsACkrr+FFIpqli+JlUEBVwmcnF
JRkUnpCQ2gkDtYezVqb0M7q/Q43mLrUGX8ekGqPeau3s6JSGa0YoevtspVTa9udl60clO6speFUs
BgqF5PelQVYPyIy7SmJTG69o8rE8y6tSYjWCFf/zS31U1X17qXfVTh9UQQRcmQK51yB7o6Nj7dcS
zK/3JVngoJ83Xy74b932olH1zaf6g7H1+h//V7w+lR9P1Hnl/0BUhkQXWZhN9LSCk40v4c+eu/0J
RSOBsPyFQ1Nq4cv+PVEnLNZBTOZYX+Rmv+Vhg3T2vh7VAbvwx3Tvl9J38bZ828XINAUNUYzuVgmC
ioeqVlhxguKe1XGq83NBLqy8j5KTQUa7tG61fFWHzI+WWivS+ItM8W1LpAc1sYf1VCYnWSJtVQvP
hL2yoZRL+c6hWvWY5k4QmKpq3TTxOsiQw499f5gq84rERxdtG+LauRcET6sVSyRHJk11ypNspAWb
UihqTX9nGOeyTTfcGrZgpldWKXmZbZ0SH30m6WyVpjy8OVNzOYcOSQqzP9jG/yPvvZbbxrJ47yeC
CzmcS4JgkkRly/YNSrYs5JzxIOeFvhf7flC72xTEIas9d3OqZi6mujWLe2OHtdf6h/V065TSHUn3
OtRkNFbkNVghOx6/Ndm3IkzVVRwn/sa1BDjiLo5FllhtozEcHb2ijwKyKB66BYfVrepn3SodX3xO
SfJdAMfJq+f/tOoBwRZpUUnfEEhTd5aLNkeuJ/WmApQTB4PjB+m+8vV2OyjDYyP1j1nQKi/JED0K
GEMESOtmYbU1ocvWVQfgeaBPmtL7BnEmy+V9pIo+0DPLifQBIEG0wo9sp7RI+WMEQpvMlJVlI2+r
CbKmTOC1KNX3dV0Wa3dCtgVA3Fqgbk1+WRc1vXsgzRMMrn0DxL1B48DIGWDlUjBz4oSdm0y/wdJ5
wo9ELX4M2lMBzk4tHKRVqJmnvbJtvQ52gAiqyefWvVXJtA0fsNUE3JNA8IW9u9JB9FUK8vSqLfQ2
csKfI+azEnXY/bd+5jlgiRci2MA2eehBCuaKemPJCaxCa9OlP1El2grqowS6EEcvAI9ULQEdpvce
CERozStc6/AJ/FyCT4w1CXDc10zwP1eZsfJ0pgXYWg2WjXcrOuH0qSOlv4rq9KHqPDuegJCDtvXe
PNl8iHxRWeqrClUsz9807o9GeW3oG5it+jgCrCyS9FVqsaqNsaKAKxEX7QadeXB//LaXBgiSARQp
B5KErv6qBqIUAVVShHDJc1k2EZXhonOhdQZYxRUAnOIJ6ZSJjR2k0g8J/opfRU5WpT+hZ++Csdhn
ugpxGx8scnHeIakgrgq5+14UwVOmWF9dI/7RheM3DTa3LMqApbU1GrXRqu/jjVC120Q27bG9UWsU
i2VWsYmfFiIRS6uSa7s0xRWL6hXNyOugiRBv764Hr7WR2ncXZdRvx9EXKCviQwh/Jc48fSlAtr5r
NPk5M4CYe7Jrrljn21Th2k81vB8DPmSXPGkWfq6jv1fIfTNBfTAjEzMSpcADh8OQdlKKAWyI2HqQ
chLwmRSf+05FGwzl0D5CukFDkJFUGeBgiCdHION0VcmO6fbLQQEd54pJ4bhShnVhvOwQEtyCTRJv
qSIBhkVa8mqIjOKqLorM6QwM+dq4wEFIfBFC5WuTyR2ZKOfX1A0kz4NeGpPxtcaXcbh11SFAky7s
tqWiNk4+IAvf8q6x+u4pq3+6ek7u1XCC8HwUil1BuqUF+B/UwYXpqRujwXNC1RxNb50UjoyMwBj+
TJS8C5774+Q2Npa3Zjf8yGJ8HZogvsgtLCOCEiQG4H/6cte+1ew6HssWiaUlB7sIYEraRhyodeaM
Fv0+MbBWXvigtO3KwE3ESjAAHDInodtY17DVvvN99nhk6Zn+khvqdTNGuyYXCye29D0k1E2dlKvG
4wGVP4ZpvQy7r657BePUKSLqSB7pfOav6CL/oOhzoRnfjdEEavKlxqrGAgrgZSHS44bn/O/nB3Sd
TuUHdxkN+bo6rn3x9rd/ZQiy9ElGLA5Ym4k2HvV2rui/WmPy5K+roSZuTBWpv6jsvznuFMdolqP/
huzgjOU+ufjSNEPyheMTgPu/6Mp/qFchfCty04IKBHoO4eh9flANYw4SNInQuXhsuhBu6a704jNl
sSmzfVfLnAWZkpSDLhF6Cl2Fo2fkSDmOD2W96Lt4ezD3N3/9n53sfs1CzOqYrVElghwQIlAqB7Tq
06BrPCc9pzCHfVNUS0Madv5Ikep03OPzR7Y2fQ7j7bMfDg2r76iqeKk6LRw+WfQ37VDaPe+M02E+
VJ4ZnoyKEIhNxIFhiL+fwQ63Ndc0Ub+vRX1njtalysFgJupFmab3ikUB9XS8j2qXU8AJ/aFBMZO0
N827g0+mpGST2hCEjojorJ152ChWxirwhm0q1Js0j2+00N9yE+y6ULtD0O9q0OLPZYUeW6KdWz8f
njPTjzHZBtRbRVSKZ3X3LBXhs8I0dRQOsIVraFcVzLIeX1nR7C56SVwpWnCm1n9szcpk6VCvZYwx
5j0GjLpU9BKM0Olz4NCpcWd0sNVOz/K5GLNxjXKET5Wlh7j75Ni04VPnDWcencfWJ++MSRbfQudv
Xt8H9VqHXIah0yEbofsm1UtvqWD2dXok58LMnhldxytkyOUQK/nbXn/wdGcElnk6xnRKzE+Rw6HM
OgcG8sNDXhMjUdTvrQ+/umiuRKnadlb4X4WSxBlSSe/kLo5lJXSMYmMVE0GeMk/+VTknV3962uhV
vt/WjZdYhTR9HbcsofKJ1NyETTzE16dn7miYCV8BpwyJo/khjzONGEUK+6ctrw0f5KYPxePcEjj2
eaaWhw6ag2ftm5rKwYmhCyQWadBxYtT1wkcXJNyEBYZK5+Q2jx0Gh3FmS62WUlkJwpYVDdEv7n4q
3o0b7AUTjGtgLpEhOT1354Y1W3VZOUhKX/ehM0AIAnIaXfnjt6Gtzqy4Ywc8iHfdgHzGXn3Dzh3M
Hv7elD15ljre8C0vv8q9DbiTyjH0Idikp4d0bDlQfrC0SShH50B9v+oS3HbzTG6mVZc5qoeWvVqv
i7o+c4IenbmDMLN6l28IuBjgFu+YyRr9HO4F6lDtnWDKZz7R0bk7CDSN92DuqCFbSpQTqMn3o/BV
VZ6kOkEW81tT9MvTU3fsxD6cumnMB6EsbOkV6Jucc13suEr3GIXR/ekQR6cNLX7AUlyb6vxMSMQy
TESP4irKWIvC/+FTPvF46CTyH1wNyJ78E0h+P5bKCCzfsHKmzZLhKCf4WHo7XFXPfJ1j4wEbD9wT
8iVa+LMN1GDtEKURqYvm+1/d3qI50BQoDGjPQtOdiQWMlB89uyRUFcgHC5tsDH3b94NyXRkOmhkH
jp+amwhpL+w4brQ8vFVD6IYY7KJwfJnRK6nS1kFE+1Zw6xsKTrbed2tXgROutF/yKAAupTkNsC0r
HjcQzWy/si5rKkU95ZzaNXBLn7h/VrhS3GaVq/GPrCwyu/L09RiLd7naPxuCuu/9aIRWIaGbrNyM
+LPj+nLppeomVoe9LMiIUrQ7/nvRqsK+HuNd0YavUmh+aWNs0Dsve5Q7KJi1ihyzma5NFJp8PMv8
wbUtmna6Mf2w7knKw0cgkraMLmuuoOpUFCIGifQFcVzcpqFIezK+wLpxJUUqTVDk2PDsUytzVZkm
NScDDRLvDjPQdRpr+zDw1kJeUE/zLinc4AzXUNp3V0Un0iq0Nk2dU+TwbxQJC2hSpxWdftsMI1px
sKNDbx0JzQ/fiLYCelAGZizmED3QpF1mbvSEe8RCqmjJ8R3Czn9iNVwH8Eky7UFQYVxYikdGV+4r
C75/1CvNsjWhdMjeZATSXGRZaeuB+z3MWh7JzGvYLbVQ7ReuB76uS/sFvb193yrXQxetGjHfiK0v
LDKVhptlbIdAumkkZW10CJSE6ioI5IswUB18VvdgiVCcqtdSisEyNLkrnfpFWQYPmVosvQLzik6/
bovAgR6wNuKejjvCKqoQ3iroCVgSGwgscJ6JqE1N3RpM+cTijrLUY1GLiNj2eP1Y2k3p3aSlcMnT
/0sZQulUPSfJrDUCheu60MVNquGHWLv+1mj8HxTmrEUqVZQMB2FpdcYVv37VuspC6lFpCXphj/b0
rZDoO09Sr8swRT1PZn/lY3HRjJIj0MA3Dfcq5YgHIvhMjQUrctfnT+DFqx79/FzociwZY/TxPP8C
OsQVHH4kewK4RaYBSZPuzqAZO+xKncpoHcUVL5NBf0UMxR4K8x4i1D1MyAtMIreNL75qrNBV3qQ4
NiNLZgzyZhBER2yGC8VPb8O8v8ryyQYdMZ0uUrZBatnmCL8jRogs4wYMUFaHDYE0dPnAFvkeARER
SvdrbkpXI/abOSRhuqWlqdoBGgM+n7eHO5LUwoNlYaZplFeyUr5afvpgKKbt0uQ2RhdjULgl8L/t
uNT3Y1yvQGHfdEb9IPja62jI4cI3aadTDZQT7c53jYUfdVsv2SuqvIp79SrRU9tTyotUG1dyUWxr
XONr2b0fWvMh04UvRSm9oE6KplCr+nYksGEaaA6JW2yATYg0uGAfJdJNPASTCiEqw3T8d7Hg3goF
shsdc+J67hcvxtIZ4eOwVRGm1mnncUksC8hpYmUu08C87CwD9Zoh+Kajz2R2OjVUDhKt2rRKMXkw
o5xk3UqDdAnJ50eBbrzq2nXFUahE92osrCwtWfdiu1K876WffMfAeV3xdYIygunbhGsUXgFZGy2e
LNUXv8J7Hnuoq6CjxplYIAYo9ws9LE3FXAYmdqCdiUSEtTeH/lsxmuW1JssrTvxtUORfw8HYZiLk
tjZCng2/XUHABrHDTCgXKak2denb5rQmEfS49TUdF8RCXHgTmkQBRAGrKtpR3YaP1vWYhAe7fLIz
oeGKGBsHZQgw3Tef9L79omfdOsZ0HPZ6BNVJu+gzlfUkbrVGetKG8bbA9zLBGKVpAKNj5HRjFALl
0Fa49oRKmcj16wCZlAWm586YmRfyCFq3pYMc3bma9xgg9GC7frGro/Gx7ujh+hYcLwDy1maasc+6
kVcFdu49bYvaTLLPqZusVO0p6jrse6iaI0QravXnFjmPB4hdQ7hJDOxDaFkn0YVbd09lEmA528AU
+OpGlrgSIjS20jKq73ES9jZijqNtbNbIhkfZAz7Y0G8GvQ9+JKmYfMPftF72apS9NOIYbbLBN6Ay
us9qq271VPhC597WZTrCXux+EwbtepTja9fLje+FVqFMUekoWgmm1j7kMOI5GwxlG+mhypWXSTeK
0oN/pdR8YfWInpR+Disd1ZAF3f0XT21A/Bd3PUahSixSqU42kpHcoTaMuCeWEQ+GAH1zqBT0MsTa
gwDpibQTuhLSETz2fFFEbU4foA/drYKJZ6I310i/8zDmcEmWPgIcF2LrGvV2kIXYpSjRSfDaWstY
dDBGl1Irys446aWERWU0t0lapt9iPEdv/ZpGf0mRGOxcSGerkeS6QoDAkGC8DT4dMa951tPkAelV
6jahAxF8UxbNvy9PAa+DqkW5D62It7TlIG+UZDy1JCQcHKkCmEnfty3pViehrQbeLkyMfRFXTwWl
6tO55JF0FaELjSKGgYIF7b/32VDkN42ZJYQd5Qyh1PYqLo0zKdeR59i7ELPnWJ5kAE00QqCOswgg
ZZReuMBMGh5HfRXm+kJHGOb0qM6FnGWUkW66gSYQ0qIk7+X+TsXZLc/1q1RH3xkcI7ICZyqYR54Y
jJKVajCXGh3b9xPZwtftqk4mrdT8RVI9VvKTZ65zLI/U8MzozoWaZbAayX/DDg4m5eGdz/GJQAGT
q9ut9lUq4zPRph8+z5fJFCkNGDJUsvlb0AQGLnScIU5pSMuy7NAHxG1TSM6sknNhpoV6sP57L8B2
HJkdx0MSJ5KaZag1TgfL9fTKOB5Gp6gOEwU48qyeYjVaORq0eZy6VZZygt+vyC2WnNvNR8OovCrB
d8NtmZc62lzTKlxSA6fiik60fY+OoZKt/2AsB0FmG2somsZIBDNwXO1h6L/EJiZszZnz4ehOOogx
20lBq6Z5hWW3U/WS0+vDPcbETh/U9JsCJzeqvWv4Z4Z15DkID+ifuVNnpTXcTVIPsljgmLW+FSHd
DNVSFeCXV2eO3OMfSQeBodNegfP4fslxOzcjPj6MLSTB7DaiAuaxPxPk+Gh+B5lt1tY3M9eS1MDp
TUANeekkobyNcWSvuYv+ZD38DjWdG4dbCItrf6gZD05aCRk7l0jYnqk9HJ0z0J7MC5LLsCfex1Ax
6/Q7gY8ThtbSBJ2tKbvY6jenR3J00jQUk7AtkGENzFZdyvuz03p6C0mlICsJIi8KM7vWIDKEJH+n
gx0dEjcuMs66guSB8n5INSLHpemjDSeByAy8Ve9JYOL+6OA5iDI73xpJ6nrAbUwc6NouG5ZKvYrT
u/9uKLMVnaf9qAgxQaImWHq5Sc0uX0hp45wOc/RQ4GXE15GAuqqzz2PWYi9Lvhg4A0Rx4HXNBs85
3msxjfEwqy59I7j2zH9t4ybrsA9Q5sLhVJs6Lu+/U5opJoVWBmelzdL3FJyeRLtSyj/ZRbTrsOaQ
Ta692RymSpIndVIFTit/RmzWTtt6kbSfT8/gkTU3SXihpIIvGaxI+f1YwrwShzbJCTLsNZSz0ovA
+PclfULgWKChTTxN2/sQsH96+rZNgMyTtObf4W3kAolszvC2jo/knzDzLpjigmf1dKZLoQQRxJ87
tEwSdHlPz9f0bWdJyOFglNmxo2HlJKopg2kQf5QRmE0uO6zFinBVgWE8HWuamFksOu6QwOHB00ed
9xKn9JzujssTcVAdAWL14CFGmVE8M+KXTpHRIxk7TOuKhz+IaxGap8XU0p+dQ4KapWXvlpEjGheJ
UK2FO1dA6/WHQcs62KrIoZ+ON50483FSCEWFRBfZyvPrj5o4AN28Q3lCGZcCtAsBB7LTId789T7E
IM0SNdSB5A8O41lvuULO+3SSKqRiVoOItyC0S/UkwbzTc1wrR6FYtnBBl5F16wrLUH4uJXNdIfc4
MWJHB4HDbeO1lAv91elfd+QYI8/4/eNmO12UWg1OO0JoeocxB9I8+KHC95XkB9OAD6Odi3d0wg/i
zVIB8vZWKORpMtqoXgyJukpC6f70mI5sx3djmh2SijgKWdwzJiz71qGifU+TfhlE45mL5sgF/S7M
NLUHqQblI8FXJ8Qan0o1L3v8PxLxUg5y5/Rwju1FFclDFWIZtfq5IISuFt3YKdOeyD5bPsYk+gJV
oUq+L5N1lF6J1i8Y0o/+//wHT4fji+J3xNlJ09coSTbthMXTglU3Vetpr2ytXhwWkNpXhaTjK1vf
Usy+NN37MIs2HmsX/7OVl7TA9EM78axdVICxr7wzs3784/KeQKZucvmeZcYudCZBSLPIidL4ahiV
F7ksXyCt35ye9OMf93eY2RQ0AyZ0EiJMAB2VL3i77YU+2KNCK1D80aUzR8TxL/w72OzUKzMrGZHH
i5xG/BpBQzMGhCwu9WHnioBuPSd3ze0fDE8BKwJMZtIsmW37SEapw3MZHi5Ydjv2SxeTCZoom/Is
4/7oBzsINd/xUqzgCstu1Jpm48YqMJHxylDzzekRHTtYeJzjQYI1Ee/a2Rz65ohoz8gcGrG8ssQY
pc9m+Rbifxq+j+/TwTx+gO/fN+Wz/5wkz+VH4Yq3P/1HuELBvU1DhGLip7/p3v0jXPHm+Ib2NtAr
WvOE+xu/b31Cv0aZNiqXHjkyX/5v/L71ia4tbFpA/H+Z0PwbdN5RzRwd0Zzp8QIUS5k7U40YKoxF
B2gbbNgSy4XQ7rIO/FWj26kf3VaMCLg1TbAsRbOmsKpNNaL8Xvdrt/Khf9DeyW8rK/5idnRrqtYp
6lcLPxML+RkAxcuq/xYhCaX0dtbXyxohPVwK6JAsxTDY0oHAuhc9fIu2jz+gka01C99P7E6I8pXc
uMNqSMIEfSwfVHoovwZZCpOQCjCULmqNqi1izcr/PXKQCxf9Ktp4qFe2VgerjQNACugDqC5ioaHp
6jAFfW2T4Pu1HBr6UlXr3UZafNckk4ZmJSAvNSafVT/xNn3Yvlh1KCO6XTdwReV61blYaCIk5jq0
ta+VMoR8rkeVXSsxZhTsoYWothJsTWrGaWZ99gcon8gH5SjsGtFznwNNhkKu4TzgZ88lq8sq+nEh
VBobT8d8QBcYqeE2yI6G+gY/HtPpMZpapb17p6EM2BXxNbVnWkrqZRd+c5VNl4sXCdbHSI8qCp4H
AJWFPDYWVabtiypY56L6XUaVTCdN2VbGYzNMakYySP24bulTmXGOvF6yyypIG3nJCa342bpPbmQU
vfomu2ka7xqho2SZ6KV1h7+Bftmb6k/QxqjAaaN01/udeG9I9bXpN4uWJqQK/drpO+rhCw1kMhI9
fo5ynwpRTY0VXGZ6sOlC/8tu83/6fFE1DuL/LLl58VzG1ffsmCTX21/+Qw8CwkvlmAIUZHDAV3+D
fyX1E5jbCaMwaV1iYM0Z8vfxYiK4qZqYy7ydO+r0R38fL+YnsA2TbSRUHlHmfvtXx4v8IRlAC4ej
jGOPcqliILPzLtPzEMlr+4KTQ0jk5Jvq0n+Cz1qS+AA9Vyq8i8nxl+A3wis169pdqhau6PQiOu2p
GF7Qp8Z0fEAIMackIcT52pf4N8XoapChumRTT1PIQg4PZQRYrlC+uq1VNV9n2YD0XzuaG38I09sm
w+cEsVxh2VbG51Lrb5GjvEb1qVhVmQnwSklv8G56CsUAsWEsKuCD9t8MuHN9Y6m233cqAlUGuozd
S2IYlyRq5kKwqh08kHKZiZ64llq3dqgcjxuzQO4QByXfSBaaXA/rSKcWlWMpQvexdScZzLTYRqm7
a5Xp6eCHFnIBLux1UevbbWgq3m1aJ8pXH5W7YMSDWpRHShXYuMZvZCIEMSDCRL01OAqk81u4szg5
TyykwYRK3kjJ5SjJN6muPWp5e1VV9UtgoGlpJFgEdEgf6nQQC2l8FEmCx7Z6CeFHochQ3ndGka1d
uUBrJIkeGktBOdiCPRT1IvqA+AHsKpV2LVytO61Q0M7GPnPZD0K9Q66vuObPy9YJ8ya5JQd8yuPh
a9/BWjGrUXaEAlk1ekkGGpHGqpPFS9YhvtQ1HE1L91d+YMhLEzUCSkK0eKSJrp0ZtjZoj2JQwGjX
pIe8GAenLjRpZRm5YP1VjPifPkX06cb+z6fI//d/259l9BwH/ccs5e1Pf3EIlE9oQmsI1APVnyBb
vGt+cQikTxapCe8Fzgq8O6Z/8jeHQEfSl1oufngi1dbDLEWf5Lqw1GTnW+QVVCX+3TEyvRkOCwEs
C7pi/DzNmAqG82pUZCTWYMVV55RWXj5VvdHvEXOQtedWxC1TxrAoqtSfBoaX+IwYdtBkmHrHGPS0
GV4a8Wi0r34syHYalMoNuiOPSQwPJq1V08Z9Fs1YVW1hvavohOtSCNl6uBWrn14GxR8xMoD3Wfyi
6+2tGVew2yggKtkgIEEQlFYNraiOVzJsqj0gD3kttp34HFslTs9kcomTi0O4cAfrDhX2fRqpj0ak
fOFmvwza6jI1m03jVbss0l6Qs/YWZVW9xu5wXSbe2kDvPi6+jjJCm/gROaLsKXZYhRXcY39UHDeF
E6AL0TcpazMZk55egUhmNiRMo69uvEwq78ImQk2qylv/QhH6FJRp1nzVKyPSlnxzFO3IZnoIScA4
N50ny/s+sAr3oh1STXgO+0j7lnTYWi7wBiq5uBWAG6Z/KSAQjjQBpuNe596raPfdFLAoQ7ICsepX
VSqiYEx1V1sJYOMS+JCm5F5UMl5J3+MaQYomfhwQrkhKwTYgHKVi/jMpgGqUxuDW15nXBx34sr5H
zz+z3HQZmaWJ7mqtuWPziJ+8WOyHpJNVfFI8BGdRXb/PXLQCNUNAxdb3fWRJkiyFVtk0elY+qFjH
1LdKkJnfygyt9c4HrRD6zfBYDwmCuQd77OavhXlIFmFPfFiuFJknfi2idNx97289QPEK5EWjd7LG
1NFWsFZdZDRbhHzBEzSufA2BO9kBXf1/QaBURfbzxAl2DzUuxWbv4/n19oe/0iDpE6gHRBepuWoi
EGfesL9eWdIneFHkNIoEjxWaxcEry/xEVZhXlj7pAE451GEaNGmUQxHlDCOBoVH1LzhQ75MgXtS4
K0F9AprKU04Cr/N+OTSF31JL47WiDHs93sNUWojlA7a9Z0qyk2PTwbr7KxAFe85qnZTvQ+MrNofC
NdSQhEWlsCNhlPd19OOF5t0VQQ+DL7JzJFVMPd7q7UOCkkynKUu04FThRbBGdEbuPV3eyL56lRdw
kBEzoXV78PGObI1jc4HfIHw1XeKDGbMKIwmMUfd4Tdpe+CQG/cJ3AU+2vpNE55hT7zfh35PxO9L0
zw+KjKHfUxP3gaPWCKGI0Uvi/ZTKwFb0L3H1U0Am5b8b2Owje70ayALHu+1F97W3N8B24n1ql4DZ
/iAQ1XCq4jQZPjQcdSXuKIsXKp4giqMbN6WsrSrMo9T16TjTD/595/6aP6QDQIlP59Vc01KA+Fz0
eQqcF5GwEZV0SX6UotcJGwgPFDzCsx/sT4c8+sn0qXemASn80Bl0jZJbFS8KCqGpPShf4witjOQC
3qBDCzzrfpwON621DyPkZDBhlfA20Tg0DldImnaaOIiCYo9o1hS1djGM66DHiTsV7zKgxn8QzYTt
RqZEZ3peaRGtbhxDDzI77yG7itdycxUboq1Wazd4OB3q6CY7CDWdEwdLn6Mt7juJUFF2k8I6l2gR
/uys9MySn4mR/VoiFLa46jhjP9xzmQFY0utZ82ll3oUW8FcA7E27NdHp02AX5Gq9ilClb/FZi/xn
xLXMpLYNKV+gCbf6kzH/81usWXUbxMGYSNNvUQB76A1KDbLsRBo6Z/WZVToJaH9cN+bkYaHwHWV9
doYhejS0Rs4ZViUvDUIG9GKoBI9LSsZX0/8W1M+miKhD8dyWgPvRqZHTxOmLJ9etlzLSfrL2PTFu
IuvVrboXske7z7+rtbEUeCGFYAciHNS9+EvhQtzHQQbytj0pa4lT8wJhy+KxxehUaG7/ZAZ/D2t+
YHqileYew4rrL0b3qrZPXXBnuOegDNL7ZP7vVfM7zuykFOKqGqqIOfMbdaVjdK3mj26aLnOI8KWY
bvpxXeVPcqpQvY/OHJ5Ht/zvT2fMVokVKyllF8YYQdcIoQOM+rpBwwaAX9efI7keXSckHvL0qoId
R+pxuA0Hv0ZRPPK5gcbURvsJL1rE1i697I9GdRBo+iEH+13IsgQbbwJhPLGopG3o4tgKYxb8pwUd
4vQyOTqF1iToSIph8Z/3wYyqizJ0OlRbHtNl2VN9hLxYt48iJtmScOaIPj6F/wSb4wM8mjttlbOr
1VpZhOoWDP/SNDdh96tD8R87d0dvu9+jUmZHZpmDOkgjFgYag8jV9rdp/xoEcGhAVY+tuYQdMShn
MBbH87WDoLMLSErGpvWmFEXWOyzYP+stUgqcHAouxFrbbIb81eR5k8pUzlHMEYxsoVdUS+rAzl1Q
LJNXeZlstExcllm9DMpiwQt3ncVn7pMzn3wy6DlcX6prJGj8MDl50m3pSizLfDfGr74qU1x6Or28
jh0PMBR1hZICtj8fkli0hGK3KybRlxDzE6g0tbdIChxztKcx98DkmkvZROUC+4ywOpOdztRD386m
w+DzjjH6HL1XTSlB2eVOVxYb5C/TSXDQf2jDdGUVCNCqrzmOWqdHfSTzeRd3OjMPdnCCNWQkTXHb
NFwG2INFxaIbdDsaV23/UFovp8PNvAA/jnO23ONE1+RUJh64cExR5Su9GBcWwArUz+7NwcdbAO3B
rsYo6WWSIerkx5yGyplfMUWZJWCwURWQUjwG8EycHZBY6mgtl5xiWxDgijRC9shdjAIijOOus17c
Qd8N1eSOt9DjDvUD8fL0DzhyuhCfdYZUFzrO8+p06JtW3+METdsYRWEJwwQXH3ILm4JzsLDjC+sg
1LTFDj4wbrSJlsaE8mDxedrNAFq0MX0ILtESd75AB2VFFuq1P/+7Ic4u9TGPQyOYdhOV6iVaiH7Z
O16wHrmNTgeyzkzmG5jncIQou8TqdNtFMoLfYb7SChPGRYRhpFNLlp24PzF1CVA5ulOCB8nba0hE
1bX0OW7EdUzZ16uCZYa/kehX2yRKlq1gbjyBYy4REcnsb6IULp2JzpPcoRb4uZWePZREPONJCx+C
EEvxbJeBjnVR6Mqxfskw0UM5cydivGd1Sx1fLqg38aoxhg3oE1gnUYRvdrwbR4sbOlk2AZJKKV4y
vJMllB4tSUBeUV8FCFmmWhjZgpXsaqRM3BAXIj+70ZPwwi2eAu0CD2Fs8XD3WYXhk+YLl1IdrvWk
uowpP7pyd5Uol6EwXiUUpCBM8bKyxSihG9As4ahAIYtso0JPNW1wAUPYsxgWoyvZkpVhPIu2oKEs
jD5bx8mPVJUWrtCuhY67oD/HpT1y0JPFQ6XlbTlpJ8+OodbLqPVl3O0D9b1Y3JtpsxhRaAqsbem+
nl4wx7fEQbDZGdRbUu9lPcG0/lWkr9tHoF/iz4mwRTBm5+k4jhvdSgi+n4575KZ/N8bZpVvDFBOt
JlBtdKIu5THcCdLd9GAplfYqSh+tiEoJmOHTQd/yhw9HnYVFN69pOmvabB+6WeYnScGB648QlYL7
nO1Y1taK9mzi57bZfO0goSWFuTIqd43kHUpJESweHOUbyY6GaCt57ZSFhMGPSllWSPfL1gjTDZnU
McYgDSPiuLnIhTulYd3D7U9qfKfEn36Sn0lbjt/QrI7pmc5rdg6lRW9PisuWM2XQrauqj1a5IFx1
/nas9x7CVUGkbaWmXMVmfikJZ86z41/vd+zZPOaQL1I155TJguqizhKbStaUI5XFj0r3Yct9rtnG
pz/e0cv5YLyzjHdIKwOnIFaMNhlDxFSqLxBvXsTpT2DKdiWfy7Bnfum/buffAedHadyHOTAwJrgo
cPtUKSEnGo/obJdkGJajvwxYDtVg6ESTAvHesBA0757A6y4sNbvi/RQGyvr0HEjTbvy9gA3gxjKw
EwPpCJYvSi8fjgYRHV+lUu1GudWiaJ1EBgQ97VLgjZ/rX4z0KXVfEzm/xRIHTdZkcyb++1fjx/jT
7zu4XnxRqLKRLo89RPe9pCx1DEGa4SopvslVs7GCqz7LVyVqpNhlnwk9PQo/DJ068FS3mUD+s0dj
1rlh3dWtalticTGm36xiQnxhPdijh6fvlcJceGHO5r0/Hfj9Wv815IO4symnox0g90bcrnaX+ZAg
/ow5VPOYSU+W2Ntl8rnCSvV0zPe3+MeYs2muuzGoXUx0bVMTbU17qcJ9XCtIn59JvabU7tSczk5h
DlwFXTviYMRlW9ZXqfYcJfp+ejDS+537cTSzhwuK0H0vw0KyBeF2HKgp4l1p6euyAzmEgnrbv6Dr
ucAnlIbeD2ncjMn3ChjMNK1h5q4jSNuCdyb3PvdVp5k5WMiiB+g9VRi53+dOG7cwVNQlT8F13tbr
Dqe8kKxm6O/OTMW5RTx9+IOwrFdZAprKYmqeh2qvyK+6ciEg4p4hsWmOe7F4qMMz6P736cTH6Z8l
vXGlQvHwmOwe4jJGJq+D/7PJ1VegCnbcZoszQ5zW5sc1RY8YK3WE8ObsoryN4BIYPeVjBV1qqNsI
ad7Kwc8W72Av8ewmlO+twaT4mK51tBtj9CZO/4TjA/79C6ZfeDDJARSUoB/4BQBdwI6hQym0doDn
cXyDsuqZYEe3qimpKuq7OvTu2UKSygQls5bZTYofgXqL9K7dVgGC/fLqD0Z1EGi2dKBojOgPEMjD
Fz6qh2Wh3qPNv+hoH7uq/CeL5iDabNFkqglVxyJa8/+TdybLcVvbtv2X24cCNbAbtwMgkQWZyboQ
OwixEOq6xte/AR3ZlmlaCr/T83XHEbYoEEjk3muvNeeYyU0G0yGMyIHsyIc914iK/fmd/dVhwK6G
x9JC+IhnB3jinz8wXe/LXDHYVcr0MI0n6DuEdBtOQa98lJmIDTHEH08GJZETYdvkPtF9Dl58o6m8
vPyczxbIiLNAtEQFG5c//+U+Wih+/N3ePQh0kUYoEPS4aQDv305co4tcQg4dtYIsO5XeTLBBOr38
/KofvVU/XvVdgRWLNrT1kOUpVq+68LwoGjfvN1Eruz+/zkdL84/XeVdUoapoZzPgyUdA4zTVq/I7
OSIeBre9PhwSzmE/v967qvU/i9EPF3wvf8elVywrYNltVIYCNSEVdXvkEd5W4iEpw4dRa51Svbaz
6RR0wS++qx/e7bdJMxIbpvvvtvI6klqIh/S8Z8rICStCW/iF/XmWntToPDLi7c9v9sNXB6cbo+dV
ufPeYjeYWbsUNTPCUL0dbTDLU362HjhDZGsj2Io8uVDm6eHnF/3wHv+4qPGuTAoHmhwoiVn8gvNo
rJ1khKqBKRIih5dYQGWuf369X9yk8e6ZQhuRxobtxF0bVAXJwEVV+tUCmhbIRT7rxyQ5mBB/f37V
d0Ov7+/RD7f5bo0PoC2lsOhYdsnBK4l1VtOtatl7yx43gvFWON58y2vJazeqnpYQAoX+WEaJNxe7
n/8qv3rg72oooddDXhT8JvpgetaEhTI5rY0LdQwR2sWgM778dxd8V05Z0pCB8+SCpZV5VUuAzuIF
+YXRdw6We1l7+vnlPv7KolTV8NJhTXh/0AT0KVdahXCC3omLQmAX5JeBedK1hyRozwqNGJVseR2l
s1QEv6hPP94Zfrj2+vB/2MrlVh9iurD05ruVT1pdGcpbGT/TD51z0h2qy5RBnVl0/tp6qhRSl0iO
ic2YM3d/HqJLJUHb64vbRak3YZ/94i386KO3mGkC1bUQe8jvPvrG7NSpKyk0rIVAWHHWEwmjtpIX
mV7df42E/osz0Ae7AsRFpDA05NkwV8Xwj09Dp91ekZXEdLUTjsUDJ6i8TGjk/WLz/9V11v//w1MP
GsNOJHO9jsIcHlV8oIPAGrYjGtmfv1zr7vmuWPzTHb3bXQ1Jnawx40oS9DJpfullcmSnm3zcRsPn
/+5S714lNVYWw8podJl65mXLg9Rdho2+iZRj+kvO47vh9Lfl6cf7ej8Hl2mr0T7nYsLKIKtPENt7
LxMxYegJU6StsBA5FOWLysgzCZ/CxgwdiF64F18EJwMhXCNX6A9fMHoZm8Ip6uKgaLmrNfl+MZQj
dlBPssKzZNTObLIRyFwPrH6b8h7K1NTrTKrFEWEth1Tov9jDDePjT41DOPUa8qz3Llde87RTZSZR
ZahcqtamK8+67qRO+9GYkUijxx72qlk7zdI4ZZ2c5QGBCuDKpGC78oXkhiki8IRgJ11M3QECqxuP
Erk16XYI3kCGJNF9+AULm9fEu1rfL/HzFBwHvYU2o1xIRroX9kIpeF9WMUHEL20xQ8yCk6c+mPRv
pfk5A6CQx6/VHPmBMVG9ptsgVxle9V5LoNdsBORcfQ2sC0PbCXnGI3Mj649C7DJB4WM8aITuLJhv
Ej10FOUBNQxBj+2lzCiqnaVtbuMMTAgB0FOZUaWM3NPDs3koptnD2bwfocaUmeHFZnWVmxeYWvYa
ChMbaFw5NNuw5JzX7bSyPEzw+rvqwUwHV0t8m1wEfo911EJMfY2yyJjA0vJs9Hks3L57heRFA3xx
ilC/CWh+GxFml0g6K8rag+3pKlJzKGtlz85/KpKXqrf8gNZ1O4ISkGqnLJHIC1q7RuKmRgupqnEK
i67W2uolXaebpa/afCvS1ENkzwn8ci6oV8abWJUPsYqvaBiIYUSvLx7hGfJZJ4dUuRrMfBdl6oWa
Hyl4bpqJuO+iOZsb1elp64d5/Eh7nwwCWblf5ammNF1XBNrHcuMbiR/MFbW+7s2yvGX/3mZo2gdi
bQsO/mp/p4FOFsjk1ND2ket5avliz+O2ahC9a0SNZeD/rV1vmrugAahqzm4nn0/tY6sTjRXx4SJM
ltI7FTk7p4hJsvZmSWauRkhBdt6L8bJaCBNYVEJRmsY1YNOVYf/KRkJ4YYIj63GaE3/QwqMqXQbJ
a6WT0yrbN0sgDhxFAlVj+Secuqi3dMJ0aTgOjFGyxN6nnfV1UeerqhKnLg7uh3jg8EYek1i8gXFK
IUh+qP2iRc7c2WdlwKQVgwW06p0SzUCWYTra+5LgCGVs7hFV7tDtPRvxcG6q7SZTiMMzcKhqb7Iy
nkuV4Zmy5c7EEhgGGLHI9FX607Et/GjB2UpHnHZS85mwF4YsxPfNtO5qc0dsEv2zdL9IPdiuYLzE
HUG0xkmPy6syCS/TmiWG6mqYDW4/8AYmQq4ucpg4Q/wQxt0jFXXrGFRBG8RkAsRaUJKIAYydcVqh
pei1sWVnd6Imx2O04Z+lM+FU6r6r8vOKE5VM5qUC0K5af/Wm2wpzRg/Jpl0aB6vVX8WIICd5tUL1
oJTBuqgVs3FUlwHLFi+ROjt1JnCvWV7El5DUrjxoN3L7pWG0Re99Lky3iUcWD+KstGyXpwU72XAy
O5IvWI6n5rlGn0FvcTeKxhdjdaza7I5eVKIXnmzjFascEcuePjPlt8rNVL5BmnQJkREsBHL+HBnV
SR5N16qUbWOCiTHIxam+VtZIGz7bdCzgUfY6Z62rKyeGA2ZBMN1o3RpyjDvuTpLvyy7cxUSR5IPf
J8s+N+4H/o5++VrHAB/kwUmx1Oc7FS3SDKOxN/ZR2/liylx8A9jBzH2K8bVu78qycpbwXMjbLjqa
xPFYqrTrx9obyYiORoJIkC7MILXcMfkiMQJtVnX9EHir4mmZgaTNp04/qhjjWGPH+DIN6EKqp3wZ
PT2O36x4uMjp1hF8EfICl5uhPFqSetkMlxmVeNsfaz3/NnSkPV6L4ig6kmrEZ2maHdB6/ogSc5Rz
+GGWt9ZuTcxYuRKeGcubWbpbH1cCT7InELmrtXPNOosZYE5mvMtkbVuO9T6W9qVi+atwtkDYH0rK
xqT1PsMD7PjFZKFuR+Ss8lhuCDZCAXfRTfn6/Bsgd4VskQ80bUV5bai3RHm4o/giWdgcjedhllM3
ZDBUxjJLfO2upW2GQkmo4b7Vn1dBIn9NMPS+mofHkA+vnZ5lMmwyhdAxad8TmdlGjWOZ+ymStmML
Y8vAs8iWFwYPDRiXmp2vIvVNNF/XlWmuP49m5sLL2/He+wvsBuwivKiSH9UCGb65K3nDoi7nHei3
cXqdo8awlluJBJshYPhE5NsQ9m4ok/kZbBJVBQTIzer9QzPWO+69NKLbdk62BpknoOs2c156g3gb
E58yS+dfjDGvF1W5hDxKfA6mhqZZp6EYC+rd0lZ+Gn3GTVWW6V5L5wNCOF9FJDwl+zm5zOezKXlm
uuzGAV/pmuOlqUATKu4kRpZWZTBn6xCKdOFe6wZHmyeUMod/qJH9rdj6oxx5VxarZRRUikk5Yqnp
3mofi+BqRMLQrMvN7KP1iupfnIk+KPwp7/644rumn7RESII7GgmtfBWoYk9bqmWxiQldQTbj2ab9
i5PG+hf+tU7+44LvKvJyUDHlCurkQWdPjV5DgihtdLn/PyXyH1d5V43PigijeNVRqhnTo+Cq6u+a
8a4KTs2w/++u9K4YZ4akjuMq9CJUK2sjv+LcPMtfZ3PxrPQXStF3I+6/vB/vYWSm3gShonGxVbrJ
5KiKMkLMPreMyFjKraLyc+m5xrH083v8+BT1+9N83wjPaCg1VYuOek1DV4yLtrydFslRsuf/7jrv
WiFSNSGZ03g3miZ0uU6cyk5uXTf2r8T1f/MgbYyka1YIVtI/nwvBiVplG3GqyUiPtzt/ju7TOnQL
46AZBAeTF1f7XTD94t3/oMOEOpxMEF2BiGu8z5KO67gKsapyVXvwkupRKmfspce++DxIgatH9Wkp
ftFi+fCjsyHYkaXBP9q7L4LchFpoWHx0qzg1zc/sCLtmdt7atz//6D5cR364zruvQR13fVAra/MM
tI4tUWbIzwkawz64SOev8firBqj48FkKyFvYitcn+u4TRPBHUmbGjWXaS1qM/jQ2rwVZf5p63UY6
aaCyH5OUbPlp/BI3rpRXLDMLWWgowwIDrNqAL3TZB6p+YA9yJvLJtOk0qJOTVlhI2tFD8o5bdYHr
C6AgNbYCd1ygHMh2e7RhFjREH/f2Y1TqR01Dn65ekiKIFuqwttRLyL94AaB2kQxaK9EXziNOOOAd
tHI/H/XNYBPyaztrRnPEPqdOxq7vNQqKazpCpYK5K3go5NKjPdURvtd0n4MO4Y5B/i4OnGTq3SCU
dobe+HGX3E6kc1otTBiQRdgAbwxMczb2+Z7BYxQ/DvpEgi+s85EYsNUDETzNwnDX7hen1ra4LUIM
+uHRwGccR5Zv9uJUddZhUCQKddUV6MwXDRWAgi3vF42xj/YDDMe0ghAoKCBQ/vxNjHP2PDWmix2y
Us94mIJmdKrg/p+/nsB+FYItbYTG1rveLrh0u6pipgMTiIWhHgkPv4+txpkilXIZmeSvlrJvWr/3
+9yPV3y3ls2jrXemSb8vgXvftTb10GPGW5QQnTOpgplivsr02+X0rUcyP7W2cEXH6n2UEK9/u/1/
tRMZTskPn/FfeCmfX5u3Dzx86w+9fWm7//0fxfiEL0zYQFFIc2D8zmf+3cOnfxIkh+mshtZvOJQ/
UAaki5Hag9kYlfgqsf+NZGB9QkgDO5VUwtUKw//6BxY+Vf7rwoyrDnAlf5lGB/Q96rjpJM2WYHeQ
BhAcJkb4x2Whu5JXrCdRCthICRSUe7Q8prG6aLriOpnHyW9KydwMBoF3WEET+P9olbI6vxX2eoqm
It/IcWrfqlb4JOThqgr0r+MccMqZsqt2JZh3tUS6PQmQrRo4BEx0dN0j2HVtDmS+3yBOHM+tgdBl
xTQmZ0FmBrYz3sZj50eW8hhyJtKQtGvTJIN2URvgd/NuMTt8+hLS33honCjWn5t+uYrJaRWZ0Tfk
E9LCC0ws+IWMDQTmkDMR9HiQaunRjlVSEXEfbjNTmVxNRZxiDHSD4iIlfFMCeNjK1dOot0g4y/hS
JJGPB5dA6Lo978L+URrhivc9rKtKEA5tZZC6JSW5LuTxIe6yXRwrlavXIvMKUAZeai1kuuAdImk2
2Q1dYW3EhDRaSDnru6RdzzYnpVxOpUtLmiwPYTOnbAJi3chuwEFkav+oFHYOfz+MjWPYZi8aZ77Y
yYxIvlSXxnRIRLpXFE41Mwk8vT3dgkDLMIX3ZEKopKIyEt2nI10LCn4+iPqau+82aRyJrYLHcO0C
0YlLG9poWe9JTXU20Ahx5Vo9x2r9YI5km+fNhZBTtFKwa3d88KM3jgJtKM06OVFf4q5CZdqh7lzG
kgcXs/c0zXyWTZxn1FG6XPpCd+o5YcHVGzgOVa74UHQLb6n05yRJ8EtHlu5IlhbCTAAHs+ZNV9lT
S7AITsTkhuPifbwMJHVXyl0w0x3GffSGR1rzsjm9r4vyubSN4Dlr7csurFoGs5mvSDyIpCZ4vm6J
Ca8J3+htI3Pq3rxUgPsiuLOFo5nNck2LuznEZEDgvEKyL+dNT9dn2ih9eGkbxRkz+BP869V2Uypu
N6S2I0vdLaEAe3mChBMukrqpJOOoWEF56Hhmzaj6Y5g9yUPceW0U17t47KttOgYw5XnTnU4hYUPN
ZT+x5DOpMXaZOsOPhItHrVB+UcYwOuEC/54Q9e9enU0Krr/nRBzfsuyt6V8/WKHXH/y+QqufiJIE
56Ba3+CW6678fYVWPwGY4c0lXgr4FaXy75QIgyxq2PMUz7igVT7gH5bo1YCNhZUpGz+IPfqfwWb0
j2paFRk/bxKzAYSpfy5NsJO1elAh9uEPpfkmaXVEcogl7otsitudLheIVuZ8StOLpQOiCxsgihaH
dRmemxMNtRY4OLbiDBjSMm2jMYvPq6EKXM3oDlVJwETO9MEJ1vRYQTfZXZZcbKpFuk1TgyohQg9I
+kDlJEr8EmjkBKi9/tJVWrSzK+XQaCbdyTIndqGlxTIRHG8Pxpeimx5pbHTECMjZAS8u7U1SVLzM
Nlw91CQnCbIYcvESutPQJV5JPv0olX5hWZ3XA244TaUBW8Eq/azJml1Y9RsxhPKpksNw06VQsVAL
N6SOWK+zEX/tFSYNbRlqO5wXTCT6/DTV42Mca6VTmWN5bDEquLlO+0ed9FtgTdfpGLKgVOPOqA0e
FA2eTZEsrgwgbNGtyOl1LXUnUl7DdpS82uyq81yZu01UImZPFYv0o6Tbh2NIAIvSlLvYVC+mtLsK
i8pwxqT2F71igFqqhT9EM9i+vAgkEqZFi8I1WfLyxgLMswu0ybwcmKSYcpAecCU5cZzPZEXMu8ws
D5bIL+yUyIWcEdEGRAX9SD06E2GOlyagkybi6Ba+3bRr++5UR/pzmoV3ESxG8p07QGJjetZX0Mia
ermpNdkrJOslgG/k6jiQnaBc7km7eWll40apaA2mycTRU9tleeXPyUzwbbqz6KQDC1IBEA23RcC2
TMQGiad64ltdvc+Wdtfp/dFgDyDK7gJZ1z6ournY/F+oHzky/v0KtXtrmiwhPfLLB2vUilT4vkZp
AKwYjAvg0vQJSMX9YY0ibhPlMtQrgTJmXR7+qCIVwNCct3FnU4AaLHl/lJG4BUixYwX7ZyXkf+xE
fz5igEQxcJ9ibRN/DVkdzDlOVdaFte16BBKC5QSNf0hEkGoCDrcIbYJU4aptJXs9XVVotvaTjk3r
NHWG0xrllW52F0Nmu0VhXZX9C22Ju7ARF1HYHGW5PRCUcVMUw6UZm46eVoqjdRXSDGW54GkwORk3
CwMBslL8sVNUYrLsIwMp0uht8zyFFuYk1XWgNftESa6Iv0kWnYlZ1GwpL3d1EG4bzpqxqHzCFs5L
rYHjEuY3Bvkqrh0WxoMFwIVbd2ebPlDMmgKZyyu6MjiU5JQ5VrkblvGYWlboLWTUkBdvXmVm320y
dSfm5iv10m0zSthhlK95OuwyC1pLajizmuXbLt/KnLblfqdFfX6dJdLojPHy0oWZ03DM7gNYPk34
dQ5ftV7aTXW3GcbkchhgWKmFfdXMGYkDHWFA/T4DpONI9cVABQa1AQZVu+Wl2ZW4XuIhpjdBL1lY
TmlnpFKNlDtCvaxHnmWFXU4B6OEEKZbEPG8KH+AHXQTZJnqCVdbM5OEkZ7G1T1h4O4E2vGlPqVA3
A+tnUh5SkziH6Y28sSsl1CJYXInTAagxinTHVMHBXL5vFhbXmUnOlFImhtYumAtCqEb8Kgwzoqg8
1PigSG9gqcq8nAE06WY1i01radtg/Fww8bTUeZsPN3QcXBFdF0W+Q1O5MRT5hDEEsmB61MODBNWR
Ujy9k7TlYrJyr81lUpKyq7kmFU6uFShBlPcpqMc+EptmgK0ERGxsEsz8aIYzw5cr+EiDkjPi09T5
KxSv+7jU3Dzq0CAJhFgQmfwyb86ifMyZoMnnZUVnZImqz7HSFNs8DmSWUWWvpGuGlpZ7WJu2lcng
KbzTQ4yBeobuExSEb/dlcNHIGGTnZSmurJkbaaT0RDLeUaHbH8qtXxozOXid5TRZ8FhK6rVUN36Y
zl5rl7uMKSKO1SaiVpaBOmlnPFPYRuqTWHK/6gUfWnCe1eI5aEsgLWHmmUFxnkKRVNT2bI6S02Cz
vwNB025g/xheBwAzaWzfbMZ91Ck0ngZ+s6oQ+bYR9peyC5Z1VGj6+aTe6009bxQ1FDdL1x4C3To3
5BxAQurxxd0SkuIoABvMmucgm+1Zyn+givaqJGauCgGSsxlTt5zWj3lT9rvRxpzGIK9kpIkMKZYv
Ji3fEJ18luiztjPnPoLoWfOfpuUojTId7yc5Ul9X+H1n5Eyn9WM3PKvwu/MUMVcV7BmuDFmW7+c2
8dpaOZeM/BBAoHXsMlY2bclhsphybRNl/WGWrY5YksXY6lJ4WVaJz+n4zk5vsIefpmI5tZl6nU3T
g4l2CC6U/pQYA1P/TDbPqkm8TYFxp/fGRg6ASuVLcF1F8iZJp8Oo9NPOkGyMzpm9G1EI/B/oruAc
+9nuuAFE+1y+frA3fvvB3zssSFBVCG9rMivsNgro7/W78QkCChbcDyhJUN5I6qA4B/Lxnz7K73uj
+Yl2jMFcEwrs2qz7R0nxqv4Xcc9K6Ya1xAQLcP5f0qSUxaysWVujJ6eg2jCx3OlzPe9qpI30TOSc
iW90lvUBaXN5WPmDkBkCKkz3yOF0tCKPNm2WeW2W7uJyxscpZeNBoWPojnqfXadz0xIcFb8SdiAd
cq2ztmzVwg1M6zYmzc5VBrgXKdzIpAkxPy/swlrUUf2X1pVSyBccfp1YWb+HUmk4IYfzUsu+hirS
GgLktiPb2X3dQCYz81Hzq1C5qjTG3k3QyE61ssfLqjnGSQ0FlTbPXhotqKg1QqMiCN5ktn/PsI0R
lqxBVo5an9q2OqMDuVfZCw+6Okce346M4D+8RkjvURiEwXEOrWs5TIrthDjTm0NS5/JgK/XFqZF7
ZtBF8zlqpRhErNqfsMKQGiqPO2FkyptlDeb9ElqTn5pz6Yg1y0gzetkVYaVvg36pDqYUT2dxlpQ7
EpkbpxHSoHiVhvxLl1JzI6zcuGHBqG7SWJEu+rB07RwNSai28mYkBdhp6/6Q8XQhsCu6oxPmRWeH
uX82RvomzRftUZIssdHlubqmMk/8OrPeWmN4iOv8uhxw52oJi3k70XwoGasWuty5qbk0O8O41Zbq
UafDEIvpJGzm9HlnemkjcTqrrGgz5dMdUyOKczvYVF12yomKPURQulAXjvcScobKKD8nlOqILJJr
asdy3ddZ7ayWzk+wZFu90NWNiSjC6LpXxeAAM7f6k9bNt/L0Rv6Bk2UK70LePBiw/1yTP+Yti4bw
uZGEM9tIefRFvuvl8EwdyIcEuXduzDbqvD6qaRcZaBCwF8e6ejNhiPKytgpdSAFPkqxcjAKYTGgq
Jyuf95ysmIwTeAPuELlL0l4Iw7guNOkQhCM5nkvuVlmJago91pwk5Dn1ODS06Sv9NzQKUvA0tGbp
MO66mbiiMgzE7SXxDiw4NsPO8IZQnBp1Pg3DlDGOQR1TKVXq6ZNtO7Ue3k15cNvn6tNixhoG6uVi
NHMWbkMJqCYsWvKT/LUeRLUlpddw64aUi6yPt2pKxGenFY99qh3tOLsMbXROuhyPx7aOn7ogzbe6
MqB1EMjEFMEz6JEIKMkms7TLskcjpir6qTGaQ2jBya8ncx9n9eVSaU9pIuOTNcxwoyr952RNiDCw
F2kFQYo9hGOOAdeTXHlxR38J2KGXBvQ1E1M7j4bvs95/dVOIhfZnm4pfNm305aMD17cf/P3ABaaD
hjhteLYCa01E/r6pcBRjj8FHTjkE6k1npPLbgUt8Wge5MOfZNlYuOlvBbwcu8QmwvkaEDr0iWfmn
m8o6NfizfgEKI3B19i6MF2xia1//B0WxKTj59wFHDhr1iPqK4axJn+yGqCEjcvXipUA9ATpyvK1K
6o9wjn25lS8bJZ487KY7NSVGcj5MCHKiggBLUp8no3lTpei0oHubxvQwUwVbEX0DI1UOtMl8NeGL
Ucsm9f6sKCDuUs+SssixF1C6Qs/vKZq+NuI+FEHumArKv6BgOUKkwwmjtdtD3uJk5viQE5hd2OZZ
GRlf+hYUQhch8mnj9jPS747z03QISaDNeO91SfilLVLH1HLTmZoBdIh+pZFIPN+m4OF6gXAplFxW
9BerNRy64gdg41twgl/mRjlEZQ32oLID+OoQI/xJzhRaOhyYcHrdp+1cuZIGg6EXg2OO04ugEzzx
JdXC5pIMhuhYjDpqjdYqb/ouEz6haNtCFt606N2hEXpP7CiLpob8q1IrJCT5QHBwpT8MlbTrBOe3
pr6RTDzr1Bp7CfFSOxpfA5ssKr7MtrVPlYeIqedS3dRBfFDCzosIvlWtgJiHFEZD5ZpLtrey4Cqt
CazGqWYgE5VQKMuGuslNhnoJfXUR+7Vc+TQJrocg3Y6qtXCHzTlk7WMgd58JeN1qTe/BNnPN/D4K
7ByTwdQfBiFVfoEQ7dIOCs1pA8Yksqpd9Ipx0lNCt8V0EyCUlBfrzJrSamcnuYLYLtSerYB+fASL
SQo3CddDN+Hn8qGpUJYG00G33lQ76TgF2mdGy7lLmeqLSl0IBg5J/1Yd0gDPJqPdhKiNh6HxdDHc
o+h11ahJHFuVPNoCN0ILzrvsDcsYpZD8YibGJqC7rt4GWc6frBHSzV10a4qk3yxjte+sxyaKPVt/
poV/rOd5nxhiwyyFI1SxnzpChWsd8XhwNIXEL2pYjyCJ2CDxSu2zVhhk3y4rMyaKz5vKguaBR91K
z6QgoYFZcSa11OGJotPcqLCwPQIBJCewk8CJzFbaV2HRu2qnKNuptsZ93UabIXws+aNeNGmEz+Sf
y/BZGYgoFk8IWjYmEfUTqjrdDn0Y9o6EIZsjMRrcgP6yqxuEMWoD/qrIa62bklT1lKbuZFI1Ra8K
ZKQOqIPUNWdpumyDmghdCQeddjSqYKuGxUbPmaMvOi915UdyepfEpi9bOssBJN50fgDs4ERruyaB
5U0JOjITbpckpq0RcurhAoqRvOk9mTJm0gSY9lIC9FKmFGoUHudAMCkrN4mSXS5BBPDbUi23yVLA
jWTPBk2CT9SyU7Kdc2J8K+WyE/I1s4unIVnOoyxXVvxI9V1Q/+/etFYb0N/3CbdNn7d/bRECr/6h
RYhuQVvPGt+A1it/9vuOxYBDJdCRbE9ArWxMP25YnEgMhcYi0+b/DDj+2LD4GYWfki1LwRrzj6YY
qvrBhgX0SsfbIxBGA+r/84aVm0vEpCCGuSmkl2xQXpgmqEdOKQHfzJCYCUkMnZvBqbK9fIwJoAiX
89C2hJsEVokJo5XWGvtF7RN2kIXuF0qSGlWIHdU7uP8nrE1XjTiU/eyASGWjAiW9aOprjzLcDaNw
Jwka8dok0SKxSOs2FwP0GjntUlcexTy2R1Hlp6KzcFooYGSnW3PWLyzluZAzVwlRCcJznZXW04bw
ECvyurzjkMtHr+aYQWYG4NDI03J4J3JXgIy2802st/VGG5YvmOrOF33ZVCiQ7FA55Ga85cvjyS3M
lIj0dXM+BmyXIWp5NsD8MtfKxC1NbPRaGGISyxl+xE+20V9GcXLeZpwGqiTbpYjsFWu6ixpAKUt0
MxiPil3s5LzbS3S3zEj1akXK9kHI+shXTlanM2Tj3TkUXIk8khoWUEozr84oHUgqgJSVDJWPbAlE
9fr7pVPrYqbAeTIQnEgXiD6hHGzUYPHsBR3PEmR7IkW+9KZ9VPP+WDYdqX1w3rK3WCEKJf3KiMe+
ICSjYfOMcnJSls3AIq++Bkq0qfLYOjMqI/PjtltcQclwmJJwY7f02MQiv1nmaHErSKPKNrsUM5no
S5D3fh1MVC3UNAg4h4uyGc8Cwk82kRpaSI7aG+bX+8iwxi073X41S69I3h3q9AfVMkFQftZQQsV0
ramSQo54zZWEFoohiKeJ6lYeFr8y7HViJjM1fpwXkL7MqFNZpT2rLF4Zp92W2Tp53/YQbrIIl+JY
0koUAvZRljx0TL7dZIJ8CUfwNZ3F7GpFfZQZqwe6jAs78JrlsmZYxurs5TkozPElq++gGDvdEvtV
onswFVwpS9Bs9xs5HPxZh5+Znw/97CWdOI8T7aDn2sFYjiPHRzF2d7FxnqWBJ7rPYgyf+hajim77
oVqYvtWTeaZ2FSKLUIyTo+WowhspvxQckCQlcuJcTW8tLZGZCwpnEuNeWkvAb4vWv3plNmXWqr9f
mb0SCOHbBy2qbz/3/TRhrnEDnMuo8jg6kEPy+9qsf+I4oK1Z4DapruDVf1+czVUfhBOSxFeooj8M
mE3tE8voyoOwyYFd9UH/RAOkWOvS+6cBDuZHBUv1Su9d8xDYH348S0wxowuJNhrCFNkePSmyxINa
pRqxQ407cMidt9qkxFbsLB215ZCsmz8a39xiSJErYEWciDTzV70pY2iOXbQCueVKRSOxXJe1lYLz
J5Nk8DoRNqdpCNXh1kSAIm0kQsf6+7YvqrzglVusL6llFs6gy6WxDdgx9MdCzeu3eAhG/aqrprqX
gKkZiIHyCq+UF4ZFk9tuPJs6XeEsJcupkvTN0qa7pQaXEaURh4NGQtXf6ZqjT2BZOpE17jrK2gA2
PwS0zeMuPnRKezeVtl831tuwZgCV1v8j70yS47bWbT0iKFAX3QSQBTOZrEmRHQQLETWwURft+2Zy
xnAn4Im9DzJ1TFGyFI7X82tYx3FMCkgk9t5/sdb3J6uq1Ug2ImWPCETyox57EN3T+aS3pmhlTIxo
1yPasXa2IcJU3Mo2UZqqDJvKdF8wAJgGvbINWxSVXUhqJfooS9y5spb2fJ0hwWFT0dbGGFzlevqi
q1XuMT1knzCrCkIVw30D/WwmXuWsYwpLMq4TOuhSPD/yLqWrLmf+kR7NnprM1mnOiPDSkg/TIMZn
0ZvNdpqnfj9ldKEpQCfUCXoL9hwtmXqdWtIl1ABpPfUMnUc9wESkWjfpNXSNJystICBSB3+IUXL1
iUKnwx5WEACuJIdvu+55lhkjTJ5FiWlImvtoRzwZoyHkRoLZUt3JYf/LM0JYKwyyB5Fw2kZmtBO2
sevbPN9miEd9euDpNlfo4Ek21R98ZUPYPNCXOwFEB5zNyacn8NLWZ0mhkw6Y86AlUrKPZIW5TBni
LNUSox8xu87PWUPMDp4cVyXLXeV6HxAj93qU+HMinMa3OGDaS7uIOROMdjymJgHBqk/FFLsq5bUt
B4EhXXVijrdJBJu7ARJxa9Vq8JT0ak83PWsCHFHM4sK90TJ8y+iz48iOSQwejR2iJzUJGwwrRr0K
y3jsLvqmzJsZ6GRYNCvgxrG+DhE2/Pu31K/K17/fUq/++E/fJH/874/x7tdffNtTdaJaeDhLbYbS
m7WI59/iXf2ThkyGdjnBLT+x1G6+VWisTzqDKYhB0fUs7W/+07eA1/qkUEuhGI0MGAgcv/VPlJXa
D8rwJdJldAOWbk2nZb8ExO8qNHZm1b1ULw48/FGLJfMQ2O2R0HavNvpwouldQ4BnbI0ovDCrPNsz
E3ZcDZaG49dJb7JW1v12FGeoS6eVpGbtdmQWg29U3RX+ycuSgSA18cVmItVb9SbqcGnoHgbEkKss
bzZaRK5o1uHOHK0jxfoTzp9iFXSLoW5Ojy1aIL9VbcYSqWN8ririNcA2uGocsPh5OBu+hXzmzhIt
YMZi3laDamCfKzGthfjz57B5jiTpmd7fSTh3z7bc7zTq1VmrLH7f6dQMWtScnXJDoxrYW0E4Fxrh
sc7BYnWiW4mlKNTJJvssC2iuwpcyC+ZV6kzaugmzOzGO9O7t/TTkB5aysdJR1G3CcKK5oFa6H+rS
Pe7MZRSVTTqerMdKOqeVIXlFVaINgNpOSXsCIAc5Qm5nBtFNqBClIf9iWs0hlTrTG3uk14qFHb8f
HfOLKIZ7o2jbQ5UNmofub3JDXU/ANU6HelIcZPYoQSt12iPnLNeJWh+ssThzMvrO6bCPJOSBw4Qb
lQGsLnLTZzmaGLuVhU94b6mVMYdiSuRsXTtkzXUmaC9jC24DdSOZ83OhwoI17Y6/AzbENtfyx2yW
/DFWTyYUUdny/Js+/2IjrGeLkwnBzQtJjpHPq1d2Wj5whzdK2VxkQw2NVHauIkkxdlVNgpLrir02
Om3nZEAHWq1zcR+eS10YbaTW6hmvV3OKDeGjbTZfaiu9Duxi1+bDGp7LZ4fDSp7raIPpsXRr3b62
p/o+sIqLWOKlG6yCwEGm7yFXGC1Snb54TXXalRvpQFTASFb5OekBOU5poaxgDm3p65w2eb9xhIGo
DaUtkk3zWONGJepIcWrLrgjvUFrppEFBdGKkVeCXRqbd2QLkuOZkWFsH6oHWYM8XM28STmdGMGJa
PeuC7EbgfnGdWrtXKm1TN/W8QkL64DSLLExCotUozZrgakZ3ysgCykQIO3AlgNZy64YeWTb0xAyy
7GeaTbk+eRWJo1DDb/tTvVKcvdHW6xYi10ubYbSUTOOzXiWnWhtR4iplOnxRsY1lDp5RIt/VNAo1
CetQIsbpMpOTwDBrF5wkEoaJ/0+vB1cWHXMdJ9rvheGG3fwn2/JfHXZrC5Dw78+ITVH+3RHB7/33
iJApjnNEsAW/aaP+W8TnbECVb1GMUKmkI998d0TQ9tUW8PxXXT4b919HBCp5lJ2yRryM7vMfBd5f
J4l9H3jrVGrQI/APk0GUjyNqS13oTibhk+uG0c1Rho9ODdTX2BS8DcJI3WjBCYzps9kwOLAxDjEV
iaFzDlMOj5QG1kQ5Wg5zrwzp1lWah1F80w45tew0TFeSzujuOMke8cTae3Zye6M2aXSTdSnq5jKp
jJ2mjE/VSK3VSGQCbsVcGbWJLCUokBUpiP6VeisFz8Myp4GT4coeZgCR0oMuBeoefiPgyCb6Mle2
dRgdu4ZMDMxBvh2S8tVUDhETsR+LwAKNMM4uwwzdUouXDDV0ccdwznQL/1o7U2p8J1ETUtdMoRbk
aIeijKpGV3Q+9BYgBT22bMTaQvJqmocBmBZmH27oKHozRWkcZYi8Imed0E2mKL/WdVhBge58nlCN
yqG6bpBdaPVi7haumJqTqlROmkA9MiLQy6oTbAsaEpB4PZHRjIwgj/Irp7xja38tNUli7Oq0yh0t
ReeJMhZOss4QwqRWP+s09mpdRdetb2IjvYxG515Y+WY0i4NNAwHnr874ALVcMTFsLymtN6qKZyWP
pN9bOVXWou7pnsq4NLPoCgdsBT1Zv1DNxV085PdDpFg42uVwpXXzXg6idSgv0w9Qo4MI6JRz3Xrm
oKKIlbK5xOjpKjPz1YGRkEqXnLXTkHi9LJ5RtJ1DofEQacZltu9aQgor99sEj/PUbszIQtoePkP5
o6UMMCx1aCujGI416bQNrqgdYDQHJhEFW4rbt7azTTrzUof268hwFx0/yKlXRBS5aOcm4k6Y5iFr
v+hT5/XtqaMM2zgoUCDMnhOUPk32C6cNDmFirMMS7Veoay92Mt4KSTmXOTQV2gEqertVNLYHXSTH
WGkf1LBdmYU4GBUjNGI843K9tYuHpAs8S7uIVMM1Gm0V0+UQRnxW26GHCWDD2etpYbMr1P4kD3vo
C8YOhhEW/cq3hhm21bVWDJct2ZkMOJu92CprN3S6CyMSfj7KW+72BH/mIbPVVYM8usqbrUbxZDYC
T2lSsr7I05MXEwdxafMYO32VEKZ03VkTpHstO4Sh+FJ1+aEQAkAEooViXtHmlYp9GxIe2o2vmfdI
UlZ6VB7aWOzi0iQSnKq1FBifa2TQZvAkz8meNbJlzG7vFqO+r0aFcZOZHxAdqEjhbJzTmOrMBpSB
Lu+C5FHWnlXpdiBhm/GXzcyOa0l/rUlch3pxTar/yDrfTkF4q4fmvrJPnTG6zKmzdiaV2NnZTfOr
qk0PlibAsAiU5fEiI1BHZ1VQzi8K5TzRtWNnMAYkBStYaOYA7vpKs/uN1WBhtFNu04R0VE5uVGDr
D7XTqsWHE08nUsFkB9VhcFyzMUCF9o2zKZ1pWcq+UWyqJRAidJPEQ85v9M1lIotdqWonQ1N5IkLU
CN58OO2M0qvsL2hfmBwTritxoUYJhb1FTkjrIVppuInmZubFtI/mrJ5ZVurC5/O0Sa+wh47KoY6S
1yiyn0TSYyZe+DDWA+LSdIXUs8VlL4868uwA9kmAjNXqyulEzbn6IOnbpleguoj6NsqrQ+9Ye0kV
24jEfgYvYCrZtjeNyzw2eJuHPYrumOY0fcwoPO+iGhYG5pWxH+8Hqr6D2kCCoXAcKwHWEaQRUFuU
qPfKWd3ykrg0nXYIs/20Uf1SKdaps54JCjU5OiN0dtWRYYmFmaAmyViEmIQSN0TXcyTPvVh6qJuZ
eZM3WlL+fzBf1DA51f8+uPjjf7I+fayzL0/Tjzno1999CzAsqnckkZg5HfPPgXrfclDrE/a9pXLH
+Hl81gsE7i3AMOVPpokZkBkNbwrs/wYY/CedEiFZK+oClGwU/f5BDvojNIuR6rJGdMOgwEUnsCjT
3qWgTUVqRy8CtXJxpkE6UbrCZ9Y5CphbsQTD2qljlTHtS21x/a5iGCy59DpUe4an47bdTNnkkYZS
cbuMp9DN2GIDGfoIGE1lOgstxc3yL0Z0Bw0XrtBDlJ0ikcK9IG9idd52OOUCdM6Bdf/uuzj/szL5
fg7l0uP6Pm7icxGhaYYuk+TL8pJ6v/tcWhk29EeotI8M6Jri4OAAqMuc68mytxlyXBQzK2053hq8
bT0960bba4B5yaQvlgUbJANwhJvf3NWS0H9XRv3+rr6a/d/d1VRlcIcNjhslOcTm9RzEXuPcaiBd
0j4Bvrnra+Y1MMJB6aY/jRF/O+bnR6SgQZmDajDvGx7PH4oNem/xSmnwUSI6FYyiW5VSvnZIltAX
roCJl2CDoyJDJazu5Kr/3eUXF/GHj26ZSwkbWyqvuk00/f4LmcckrXv2Si9fhvfNgGLKi77G15zb
TH/4PHNUzRCytDReB0LaGWH+mzv4sdjC5393A5R13t9A65SZaBY+DKEkeIhNGAMUs+9VSnFtPLh6
jrczfjPM/f1T/8l7yFVN9BC0Tin2fCicm8sETEnt3p66iNcSzirZyyktk/4xEsQ4t7JmDftvBZ8D
M+ezkYHiYV3k7Yik+dGpf0eL/t0tfWizKu3YqFLWA8rJ0VQSfIYoNALO1cS8oi9/+ut3/gdr2vLa
vXsAH773Btsv3V6uJoYrpZ+wgW2MCleTOAmsk6r/HW3hw3wftlquh2HDdhZgvcn/fv81Ax2REgSg
nIltuzFS/bIg12knwD95RyOv99LhxI6hA/V3U5t/0TOaZKX368/8s1ft3T04H3iw6pDn+jDxrifi
gvW+MxY3M23ZOvWpR13I5ilrcfvra/7sOb+/5rL1vNta5jop+syslxdN8STttU+cVRU8IMvwjNnP
mtz99fV+/hnZYZejg1zmw8ERRk6k2nPGZA4iHiPGf1sYXhmVa0nVdiLesgNg5bn79UV/pKEs3+6y
lhRNXqR3H64ambgrbINFnNdPYRi5eXGnx4xjqM9oo3sIA9yyGiFD/GNKz3JdDYnoIoJYisLfP92+
tNM2L8fec1CCNc/2fLK4pytLcnvUa7/+kD9bn0tVQUVTQWywzO19/01qQZGLsOJardnSmzmOEQNG
7CM1Q19XfzPRhC+Kv+37fZk6hmnQsOW7BC/z4Wq9Bk6+Ek7r1ZIQZ2WCAQgrKdBkneZ3QmtCx4JM
cgszXvI1nX63KTxDvswA+lTxneGUXm1a51OHVOKIYKB15te8etIkhoZENLtjDJMNsqjglJDWSzUA
lksnm7/IqMfTooR/jUptko9h0KxTfD5LhXC8LSThl3CFwyylOn4Q02fDEBvIbNQIQ+Jc52Qa49NG
tjbZ6OdiPMSBU/j0VVflGLwyaFSiKiLda3PyQKZ/Gsmd2BsxBM82tyYLNF5Qk8Z+jrPmGIQgxGwH
LKFV4N7cDU7eny/bzBHjZ+o7kUivk0mLzvOIGgrFn4VsBuBA6DcppNvQMFa1RkTRHVNj4G+5TdTj
gAqMeGtdk5anXeybOme+kF17Pq3HeCMXjJBLdzVYOvlk7Ct8RhQou9hNlC9yh3Jaso5S4pyaLQ3V
pr+pAIP3zbDTEVKndYdN667srZUxv9qIBFPzvoKaN8j8g6QhO7WIIESt+X3Ur4K89YZ52LTcSUt+
bpfKOh2cswGOj+VAPjQuWqtx7Ua/HEgp0/qiqiI/is80+0Uz6R4axtrAzNoFV6J01lVLXiz1fqfC
0576O5EMJ317q2sPU26XKPkw9U9nSOg5URIfCbQLjNGEcyDmcd/oJoFW7NEacGUcX4FxO88QR8fR
Ta2nHr6agWu1RyTdVf4SphQMjC0m+RYo4F4k9ZnFwJ84e7LIwir7JrReO/NpjgteL9mTEVEHugEI
J1nJ6S16Rz/viVjDnZJYSACvlqdiB7fTjGK7vyErdDOcdLqusZafsvKk1xGhtY5v4CGbunFTmGIt
otSLLbRx9bMk2cD36M0q5kFFloeV9nqKEPCQU7bW6aLWDEdAseE2cm6s9s5ikF3RvDbS6QhMNFSo
N1fcubbuJaiFoBjoBnMfitlfAVL7ioeMxRmx/75OKrecBbd2n1CYitrMH7rDQHCS25+RsR4sEewz
qVjbMflgiEcShkA7uXTAYS+/ptlTG/HjJJGl7XYwuLTazCHVXAD8PLH186m5jdUHAd9+XJjhRnsg
0wCXh0SX902T7XMxMo3OPOtt1bUiJt5wLaQ+OOCS82ZE61oh4SzOJCG/mLV+QuMfrqBObp74ffal
N+ejzlDYHOejmjS7acC/rR8zrfJnMbg1fjVLxiOHANQYBlRdFFtegWKsIxF4AaLK0lR3HfWuLJk5
zSi2Q0cL5uK0D4djMxOna9K1PRo3XSmvQWFQPmJXCDvPScDNhkc109e8S1KH6Y6XreLFx7Ph9ppY
BykMz4IS/W0exM+KgZw1S6djSu0jmk7r6DmJxVbS0oMmcpo6407LkotS2G6dlPBFY+IXPQ4W2REN
FKdpn7Wuc1tR+i3PcnGfD3jvxbrV+te5BbykKz6vyq6ylKuMZWsh7dFGDNVJ4U10d/JxeFrk0ZVg
lFXHmGeT78w600r9eqba1knVWp3u8zBYB/NJlo97a7iaZ8z1jI4tkD5nUkxY0+7qaWkRJJ5gCGoP
prTJ2kdnfprZSQqnula18iTBDdmYwUlrD8t0YjiXpeqPEzVZqp6lfqJJeLP1hkql7E3WtrAPsqXu
swxnbeEZVX4W2PPOth6VXvocm0erfoop6Umo8oTU7QZJg75NjvWQl4Y7pxeNfdQDh0lcCgR+JeIt
eo7lYmX229a8KI3BrfR5G0Q2UcNOrbY6hbFQ787zfieMdj9bBczMdpeBIenkuvSMZjJOqiqYn9Jc
GXaib6szqFL2WlTGdFmS1lC27q2jZbYbK42ZkUTUXFJsDpXFfgoqpH2hASXv0DU9J4tWysmeB4uU
sJqM7s/z+9/dSVksCn9f7DjLytemrf/43/zHWged63fNFELBxb9GbYKAySC1+KvfDuqSGgOKUSAV
Cr/zrZmCl46ASgecSxv++367+YmKiWLYTMhkAJel/SOBKbn/h1gHqJYt05UhHVnwWrjav4usCmcW
iS3FzMRhMPp2OaNNMa0TU18XMbyrrDmEQ+8Z5YY2JOS7lBqm7GHOwdewnbJ6VSHxtCPFZ9rdJk0v
ypkMg3lfcab4cv+UBI/FeLT7bFXG+hUKymSrVD32C4gJQ9ScJk6G2ifyLPsFGBCLnqYpQZbewbQ2
o7Vpam6m1BtpmWvGEUzRyO+c5CqqrruCIYFl0F4CD0Vpru9rdVbdLhWbyEr8Ips+j1BFU9hxqINq
mg1+TyNFDT/Xw53oMojXj2YeYsyrn8eouWSM3U6R0EcGz2WhMCyolVcSWeestf6AwMCJiaBKlJ3I
A2Q5viqDdN2nmqsPwi069aHo6i0A0u0ITsPBRdyrtWsp8WkdmIRXySkR1lbLSzCm7FS4qVoDEwQ6
g+uktn1dUu8SS+xCgTYXW1YL2bSm6wsVg5BQtyATU51GP1qOWAuC4FafzoY4uMQLeEnPGcbc7Btm
v8NOwHGFnVqZ/SnOvVCNXvqkvpTAZ6iOH4rhgqwT2AbFV766Jq4esIx502hh09BXnUEUSwiQRNya
xdZZRbuRKFgr2j3oQ3+co7XBy2A/FvPEjBxK/wolV2KuqsClCfjRrg6TVB+H1DwYznMvSiwD+7Ec
D5GanqjmUy1sr0rnQwzXSho3eqsepUxe2zSmgBh8SR0m6nYIwOSsPDY552rIATqckUvzOsSbnm2v
jYKr1jHKdQ8BK7YY9xAbdsQMk+SVCRg3Y82X2HBsR7D/pnGRutUQkoMnPEE7FAQO/OgJ2u4CchJF
f5dEc8zIW/k60wfVDehykEITM0nrkFdGH64b3orOmL25uhTihSB0m5iUZFSJfjTjMFkvcQg7u35W
pmtsZxRT3BmrARH5KQNrZ8oJBcXnRMIxk4x+GWEMaoKXqlOBE+NIgEPSWcAjwbuEQ3cC8fy+CGlx
Z9PQIySEep5h7FyPOCApyQSfq+IS41ITdZ9bFpWGnVXnQCgi6jY9A0YNNMviLqjqbWBLZ1I93QzD
fD438g7mwz5HuBEUN3ZyKPsZZCDjGc3UvsSBAl1MOwkxmlgOx88VlK01iqt+Fmut0s9tqdo3Vovg
7xpP3yrBhh7Vz1U7n/VO+1xJtUsQEZx2U3WtWNWtDg/QLCiIBlgs+PG43EdxeKsE1issgmmlCGTF
5XitUExVKUdWhX0b1xAaUDzaRD+51iBV1/Y9H32lVfzRIjQgqiJ6tdJ7bJq+ahOgDdkeyvDWCJku
EzokFTAyQWClrfmCOH01C/OG6H7H8MR1K0FnIfpLVcYoDvgoWnmjz6bh1Qa4sKaOvUIgTS8jr53n
WxanH1nRrSgqe6PU+r6PnMcQZ9E2ihq2O914kuJ+26W4d6qC6avQoNWYHol6YS36zSG/meyY4ZwF
1V9nSXEmZ5eK8kktoGODZKfWJfZAtlOw6eNN3GjCTdva/3oc/avPXJ3j7Bdn7h//p+3jl8enL3X4
46H79XffGgycn9gzQFJyRi4ODQqbb4eu8QldA7nwwg9UNP7lr0PXXmAxFtIzS8bCwYn83wYD2CrZ
pDrDoB+ZP/9hgwGfyIdDVzY43Ck8Iwal1SAbH0oncm6nOCdgN9A7MPy4xAloVHGzlnuS+Mqoal77
YJOUlgdkBW8V87jhXjbxtqzq1Ktme3aVhM6w0nBwKmzTFGme60Tol1JNzFlGCGl1C40nrIvxEc8e
loM646So21BZydp466i5yURhCkPWVKEjncjLx+ipWtrIYsheCoWZdcwcvwaydqV22iZ2gOnh57XG
ur1K6B0SKF/RFL82M+NKHtRhTVS8rSOOGGbMZqV0N6ozlL7uolIrMHhTLa1aHj+5VLYuO63fIQcL
N5k8XlEPTVni+a0Z9mDKE1T3o5560mxd5gFQ72jCUAg4GevG0mNh7oGKTQUBLPXwkSpxhliW2QWz
3lCzHfoOK0QyoKKdPJl6thXr6TqUxBk/WJ8PctkA9UeMGmaAYewEhH1gqd26jZiM4swlYHQIA+dB
CPok49Ca9djVJFXlQO40r2zoYCOAI9JAb3ba9aT8iehLz2rAGCZZhn00Y0TypIdiL2KBzcDUZgJ8
LTgPi1RfiTw7AuAPL2r4Ih12uJ7EhAwN/dSQNC+JEx7tuA7X0mC4SVsNOwVOAXMT4eg49me1d5Qr
y5QfxdhYq0QK1nNdvVplBfPbyu/T0a68fIp32HXow9YdFYAKuE09k0RKUbieaeG7UtQ902EoMVwU
nAdzfwPSUQUkaVxWLZ0HnuBxnOd0FxSjyeTL/ERyJJJBpbsK7AapN5IVdACRQoGE5KkMmQgils4Q
IkWzmdujppXx2iC5YxgJliK97e/rRUlS5dq+rDRkcROb5rwMNejVfJOMiXTKy6qdtnrpQMmhUW+H
AZ4NLdt1wsjvpzBB5NNFwWFqhYVIrLvNIqsl7Mv2aaSRZU+zdECayuPU7ZcCiYAIqENa8WADDu6t
nnDEANUiS5LqlYMu9kOix+d6LM2075j6txJ994ap/lfvv1Q8f7X/3v7xn6L44z/Nj5vv119823wd
DBgqgFYcGMzqgi3y380XN7fCVrRQtyjmflV2fevu6p/YWU0sRfgzVbph7Mtv8jF8G5T+qcjC+0bf
tGzm/6C7u1z9++KuurAFaT+z2XNzC/bkfSm5iMysTww78JoxCS6UKGRgl42haLKSaBlCQsEvCiUZ
+F8qnWkc4UcdsDHTZ2aNmbER2vRbsyw8W6mcbVVptRsZTOeZLZH6koYoHuVoeojbQTlJEz1bO2En
sbs3xXkyzgHBR2zdphl2UFf0IEtxHPQb5JHl3gpjFRUbS1lRZxT9sTbe94QYq7zEXptWfbeZbZQ/
ddHaMDXMBy1I9jMm3F0zqoNX99ChQjV/jkMLdRvS/VVqjaofzrOMNbmcWIhYShY1bG08aigz2AD0
HOy0ZEIg8xG8QW2nWLilZ/8wBpOf2hVqMKhWhwLG320ZwyOM7ew+WUwFoYlIguE1UgTUNoZFoauD
KyJBI6vv3brHXpHH/angDNt1eVtWbmMsINC4UsbLdpoVHHRBi/VAokSZVZBO+rYbp4uSP/dyO+xD
TdxWtARqGB6WNHhxOiH7crLOVQbrTpnFxpbbmy7L8xcIJRaSlzCX/TIm6sVuYozq+RTEbxNC/91L
2iK6+EUZo24ef7Kcl196W87GJ5g+xFKg8HRwKH+tZvwCzAHXAIBq1A6+thW/rWblEwJSGup0pL5Z
Cb6tZuWTzNbgWDS9/6Q0/6PVvLQNv2vV0GhbWl90k9nfFaSl363mSdApULq29MJA7UZUZDHKwCIf
xuAE8A4cxygJ8eAnSBNvmTiVQWAccBrhGwcc6TgpadXYa6220XtFlXb63F2V83CDMYCKRyXhRbG2
gIjCsyqAailFHLntpOarqm+Cc5FgqEF8PbhM2brO80bfShG45klPHyrcNZw3qALjshupBcvZdszS
+9C0XwKnlTat3YCeiaHDMFQLyBujfzjcLHyuEFoyOWTG4dj6En7YFT7Lk6ZssNHC3wnkHBhx/IQu
c/BT+MAI8scvcs6qZ0++iSNz3AgrfsXqSRghD6FviPGxVBjII7LokYMfYJCl7WIgW0Em3VSdQs89
nM/Scb5qIVgjKG1VhWm+1VxFd7lVwEwrVDBsYS76J10xsmtFBPhAOfVHKhmByLDEm3VzgnEjvjV6
feK0TnNJ96x2VMUqmnXdLyAR0QDRFRFvKKSIXd4aRemhBh3rP9uw/+5VanDg/f0q3TyGxZfXn6zT
5df+u041GSUL5cQ/sbt/5Tz6J4NBfDqQL9XWKEIiuPi2UBFVabglOV4BsCxH7F/HrvwJsi8rnpUP
P3dJh/7Bsauo3NiHlYp7CCYwfk7ZxDL5oU1tJIOVxwVVqW7S7NiNpF57rkdbxsaCSdcxOkJ1pahW
WqDw4oTqqZRlp3apMtiPxD6OnY2mS5+l1jzJEwQaE7gLdx4UbCrTsOCgCN9bS3kuimFPsGleTTrF
EdzJHXrG4FbrmoRih4hO45DhgEuYUa0s/H3NHvXsqkvSTdYu2UIU35Q9UCtMLK3TrQ2CWTBP/QQf
zG7ysyiD4J5mILHahmEQ7djqBzEIektlcNFP9UGrjHu65cll4LDwmZmUFMKzosR8DAKKK6ljX0Db
Jqcr8WTrk3rMpmWkdPfZ7IGJ5UN2P0HEKqYphcYx1oeqEt3dOFbrkkG6WDXOh06jDZKoSGS787Eu
D7Wc7mBR7HAi75u8rs41ammta3Y5hjqtX+uT46laqlAuzRbXnpOb/SGPlMsp0mlHGdRQzUTbykkg
bWpMSHRtxuZaSRQ/wlPuThMssnQeT6ZWOWaWQlHcWkeB7FlS0HZHqhn0keKOMXqqSZt01VktpvxQ
Id9DAhqkfpBZg7yZnFJFtozaJxnirZl1CskJ2vjYt7BNnQ/oql3cH5tSHdd9nO1LNbhzUH4VWegT
zu36wkJimiVekSbzqtFi6kSJfDLYJNF91j8qToL1v0qZKPd1of2rd5OvS/zvd5Orr22Lpn18+XFH
+fqrbzuKQhcCMoaj2qCZMAByuL5VUeRPSCOI1fFTawoFDBb7t9aF8wlWBqE/h7/FaJCloPPNBwL8
m3YDtQ9kX/wESpV/sKN8LwnhbKZ8AmcORYiNEZsI5fuTn8OjUvNIRzuBLF2YLxl9gJyhccZ9Wm3e
7bXnf4YT75WTbILvtq63S6ESlBcAh8Ye9v2lAmmsZvjhDPZiDE8FZoeSiyvoo4bK/BsJ0ffZydul
eOaKwYOy4Y58fyk9nHA4hwhFGvGMCGMbFS9Glaw0hpAq/ZleW7tff7QP6qG3CxqWbGLpUQnLPny2
Ecl+V5KUIUI7TpReAkNddwMGvPlRHwY3Jms2sZtI3cWvL/zTD2pSCNMMjgMUIt9/UDu1Z6SFJhN3
QfFWLWRb5cpg3qJa+wEdHxXnzK8vuGSQP36LpJELYV6m+Pch8YPbR18Ta7irQKRld96FOPqY0BPZ
ykaNUT6oj1nUbcrqldnwq4YhcZp6PenBqqlOQX7vG6ndwjGG3BUrv7m3n94aRRZ0RbLCTJEPUWzv
wJ/HTqRDw/oSymcqnebc8kuLIo7qqhaujvTzr5+GyjL88WkAAGVqrsW79lF7Cu2J8lLLJbGfzjbq
H7ZXm26Fhg8jr56NmJJcfKNqF0moHMd4POYNQz36y4liSTHvHE41fYhXhnjpJYbTVi9q/JTCeIyZ
8fnrW/35w/nrTpfV+U7F1xnZzODbcPGpgASOsHgYF6l1EAmzmjroma+Jcf7/dsUPa6KqDQpQHVeU
8Q84ySPZvKeXpwz8woRy6sg8qfbLry/5QYr8tg6XPqxDVRjiHTHa+0+Zlgz7imvFcKUQ65M9kr5E
iLPh1yfPI0xDWfmiJxTnlgG42u82gWVX+SuL+vPitoKunrUIk+7ry/LuEWcmlbLSrNGpz6qnBRqb
XL4b84uaqR05QEwlYWxpCqLF2Abx75ShP92C3l/9w1YQzPVQVIKrN5NyVqQPZV+6xpKgtDQZhdsz
GG+o7qdi++tH/n0R/scP/eG9Qh001S3uLhx2IVIXmlVIn7AK/mZHV353nQ9vkzUGiIqnyoCaJoMs
PTS6shUGra6Iz6Y/mMZ12ZSrZEA1Mw4e8lw3X8iAjJHKRtn/9Wf+2Un2/lF/2APtIazTsG74oplO
KxVub6C44SPDxv31hZYP9as3alnU796o/0vaeS3HjSRr+IkQAW9ugfb0ViJvEKRIwnuPpz8fNDuj
FoTtPmfOxcbshCaUXYUyWZm/ERtMAJlfzekVxDzzXUi+FnW8oMunJBfOTfHvVYA/PqUyAxdbpa9m
jcawQsy5xerJR8SpLLuD73eUi+AmwsRK6NaZknLm5F7+ujKPLoSUFdmQZ6Ejxao6w5pCs1x9UTwY
vMhDVhQzvcLzVlaSqxIvcct71CPJYSHXQJ67wUc9419cqRwg//yUWe4glbEvGmbNsdWGW3QX4Ul/
uvTG3US7LM1b2fqLwfRfgfzTYvnjGx/Fm91aHhp6YaU0mlNKX2aQo1V+ST/lWijQHNFXEgiK02tq
+aA4Cjg7IzWeYcCgGKDXY4CerXVhWxRgMiZqn7XWm49Ou8mzp9NRF1fyUdDpIj1ayYrYQTnT+cBl
nuzE4bHNdTttonWq3NVnEeST4dmfc2rggwNmaKJSz6Kh6ZZ7NUA+WiAgXLMLdXhEpgGWcAlwnm6N
CugRBcGo/4zibjMiq9sU8aa17k8PeunO5ToQQVojfAcI+vdBa6PQhqkKqT4Dazh2lp1X39oU+yR5
E700tuA/n463vI2OAs4+bRibcRflBOzRTsQS4Yomfp9Uq2oI1qH3GtXedgw84KL4c6koyEvQs4L+
S8nR04zPHJLLg6cxC8ST63BuL1pJeRx6AQd2IL+4EuO3IAkrt4OKYnj9vcFilHfp6fEvnstYjfwd
cvbZRxS4YV9xXHbVM9VyOqXf8/ZFPgdtX7yKQKKRaeo0YfTZ8d+AHa7w79KctruQtN1gFg7aqGfG
sngsHAWZHf1CwBOizzBdVtoLIZCuVB3hpAClNySjNBRS0iDbnZ69xS36K+KkgHC8RSVkZYu0Z1jR
hOWeZLZCe6hfwjqyoyw6c9ksDc+aukcQDZHCn963x8GqDsKaPG0NCSxPYF0CXV61/XuZVdCsC6cp
5XPH3rT25+fsccTpqx6dQH5l5pEQACIdyNFFDXg92vO6JzujGK3aOH0tamUl9tZGplsiFPoO7D/M
qfLMcf/TbfbU75glTGkvBiAS+R2tlG/j+LVtxhUlAidDjTbrcOSoVBsUVy4Xh0DliRUkhyRud3pS
OmYTOkGfYSr/LOKLkmn3mffc0E9rMmUldeE+bZERBxkrBZ8uar5Z9oqsDDJgF7HxUHLMakj6coeV
iDc2RbQNPePMLJ/7rLMsbfT6cigKNr3hg6DOdqWIzsh4JXtPooJrh39mMn/iKv+YTPoWU+UVpsnc
DDoc9KpXpwNPrdEsSN7qMNhWWX2pJO0mtV4VK7LjHu1OWAdWyG7VG0dwpW0kXfbtmzLelRJqKmGA
AsU314L63yCIhiJsOlZIwqMYQTXk9CZTl3YZyNN/fvEsvaCZmhkjMteOr370OCOisU7noChfJ2ie
Ivdrt39ru2YjBgMSM+q2NF4a5XuqlFuliHCLeRbq763J2wIzLSx2vBRfI+vg0byQKn2rwd1oYnnj
BY+6gvC1dW3FA1bz1GbpobhjDwzkNu5cJ4Szlgv3yC6B79Ye8ihdySkyzQX7D1VgvSZ/RoLADM5k
V0u3wvHwZ1diJRmCp4GtdkYkmkb1y/VLaKLhSpSfPQ9MCQJt6ZnUYzkkNzBqPhZt89mGk+WmafOK
W0HwhH0p3po5CA1x24MvlIRbD6bL2UrE5Hv152GDzvffMWf7wM/o0xrTCwHI/HO01a+ydb7qnGZd
XEf3wwaw3Eawu3vchdYA61exva1WKB7dySvjHjTr1n9Ttt3qEKyAC61Cp/3S1/GZE/jctExb+eg8
hH0RR5bFlxgSelVCUTgDBprD+C0N4uuuvxj02MF77kzUCTN2cmZm99rgiV6uTGHRLZRrZY0J3apO
hZuwF1B+v7bQkpXAkEZd6mRee22KzWuk9nj1ResCKYNBcs/QSJc3pIn2miJOrZ/p3jiah1YcykEb
IuahR0vKbWzJLa9S/yqqYZUG+9PbfzH5pvv7T7TZvdeKVeErEtGirLpqkl2D8auGAA9lM7m/zvPb
WqKvipvQ6biL5/JR2Nnl10epD3o+JucX6onyEUI1SwGNqqOFDMVdX517ZSx/5l/jnG06r8x1K84Y
Z9M9kWqvBeFyMD4LLTiznpZyMWo9WM8hnYs/5Ww+BV0emkZgYHCrLuJqG7CU+ubl9Owtf7WjKLPp
QzhokKFpIt+p43CZfXZwqMziM9S2Ev4mdQokPt+7Xb8+HXdxaR6FnU1igqcaQoOErYYdr38F7Xt0
+Qb3pSoeTkdankZNZQNoPFfmogZ4TQxa5vO5uvLdVyDrUWTQB+/M5bc8nn+i/Jzmo63Gh4q62AzI
DvR31fiGL1Wh4PRr3RnnCifycigAT3gzIZplzE433tTqAK6SUMabK8RbDHgbt3DyeqfWyRrQjy0i
WRo1P2rTRLIYeoJRUB+zNgrZXwZ9aKRoWVcc2pgLGPn4Pe2vRAHpZwOtNex8wBal7te/Ky1NnaK/
f/fseOzlspMCkw+R1W+j9dSOtY0InOOGxZlvsbhBfwUyZ9m+awZ9WlsESkFb6gb0+fHWNy9a5BFP
L63lE/8o0izj0bQu7gaBSHEV3YiJ5fT6DQY2FPJw4mnvFBj1bkGPlwbCdCTFIe1L67XLrQvBqilA
DWfOwuW1/s8Um7MUxBoGRPzCkEpiFgO1xItCxNhq+Doz7MUU4GjYs3tlxGhSL/ppS4X7JhW2o4yT
I/6qJgJ/XSHvZfMgDjTAcY88W3g493Fnp2KeYxzrSgzRldBgL4ttmro8FxTbAsd6epzTgvwjAz8a
5uxoFGNXFsfp5ABVZpdyuna9h3a4N6BldIK5No2Di8bW6ZiLt9lRzNm5SC6nqQP+wHBEHvP0MeE0
FpXbFm8uYVrI7fPpcItDVGTOxkmo2pg32WLkAvoyIWUX+5ugpxUP4lDo3610sHX9vsWYpixeT4dc
PL6OQs5GGER49iom7xpZhlDpOd5wiOHu6piswW4+HWtxNo9iTb/l6FSmIuADMp3YldLXkGB2KgDI
QKhSsQ3l0Ej17nS4xbV5FG52MkOe7QY5J5wmfwj5QRKfeu17iQvK/y/M7CAVQy/2xpowdfrSSTiY
h6+jt9H8cy/e5S+lgYLFXgT5mdns4UVj1NL04hXldJeXOK68tMpEA51gKGc1SJYn71e02eRF4ygk
A9qJjgFdqB+xOiBv72VgNz4VXKG8LcVHE78CpCw2lo/aj4wOkHhLLhsO8T7V2tvTs7ycGSHu9Pfw
Z9Pctrnqx1PJLQB349NqzevHUEU2cHhPK1zQlOcIRI/wHzPm/1o0X551Czl5GCCoWc0OuFCjp9jJ
ZEae8hiPP2Qj5R7zkRJ/GpV0e2aM54LNjjghqYKkgaDhlGCZ8enTSBFKFeuN4Jm2BGwXEEiPefOV
YWgh91g8ld1Gk17H5N2E9mDwgjn9gxYvMOXX4GeHQ4TJkieP/J4gpd/efI+bDxm1pdNBllfaryCz
dW2agjzIKSdQKHkIXoRrfxC2WP/Zfn5mOP9lDf0KNV/UHazXFLNjp4YgInnvctg7Il4n+JJguXwp
QIbJmnVqfZweITpoS3cX9mUSWBrLRHv795NvSAe1NVvOCOj3G0v+9IvystcsDr0YC6LwakxeR2vi
jX7D7xztEJiGJi+MZ7kAXFqLlxpKzBYCgX3r7usShwtJzW0vTS+wPrys2+6hbHz6oY6rwOlpHhQR
6PZAx6VPUJkY6p0PII3E1DQCjnb+rsyXN1RxrqDJIi09OrqcPcdWBG1ehz88bBu0TVCWtxG6Qn6D
PqsEZb0Lbkf1OwQ5qrTlpY4gpSsMztTmKBFkjfsfUf2KKyTVHhUlQ9+uB5641ZOOR1ph3vnVxjfK
fWb2cJMwGIigQ+nIQWT1BmgJfjmBE2DmPloobFa4L6bqz44rRk9rEPVrzchum1hZ9dLeU4fbSP9h
9h7tfRynMFIJAuktoO7X9ME1xgV5XNxAznWMsQGxWm8krVgJ/gGLyJWfI9SRA0g0rR6nyfrVcMHp
6O5qKN77EWhcFO0q9X2aIOgAjz0EQKPCfU1GMaE75Nhgs9uAOzqRl5/Z/tPq+yPBOVoks/QVlVJf
LjoWiYpybFDm1NYm45UbMRLtUVNxvrk/vS4nS6Q/I2rUquCK8777KaxzdCEHQVn0sTv1ylYIEG3L
vfUDYJFtXRtr617fS9SK2i2uDvtklTvWXr7PnbNJ+3SA/jHqo98wO2Ow0cvLyOQ31BvjplvfhBtz
XzjevlxDkrCHb9bq9KAXW3bWUcDZRVJBQUvEqWIWM9KH8jJZC9fB5QuQ8of2K9hUF9bl6YjLlVi4
NfQfIBBKGJn8lvfkhRAMikpaZ8j9CgeNXa3hJ6ujdQmpwxyKSSvmUqgk+NbNIdAeW7jlBcJCQeVE
bfyc0R5oh2gPQRZP6Yp0tyvWek4tN6Ucm+7BVDqRaWIyqprI+irb0KCZU96Lk52ciJdqPoCG8j5y
qBdNtq4QqkAGh5Jbv7EKfNRFlGyCeC/C2CtCXD3gZRTipSuq10Z1Rqtp8YI7monZU0XW4zQuprmP
qKKn8cuYt8DHqk1dvsWDvzs974sYnQnADCIa/QWm//d5r9o+CYGQ8cR95lC1XZb2Z2sXK/dG2J8O
tXzAs4tEinsyzguzNAFQXC57Mp9YM+orXmNOX6Q3WrgxsAqnP1KJV3xQbHOnymPT7jVkeiFd4S7S
bTCKAeC/i1VjE4x4UCXJML34T//AyRv0z2129ANnqYXaISgBB4pVT40zwQGM1CmuH8osXFnSD7Tc
7Qx2YSU2TzgJrmJrH6dq67gpIg8RxWR8mrq8uCoM7A5o4dd19E1qYewLqwZ4SDzqj5EiOWP1hB7z
Vzh0q7HyNlW2b/tzhc1pe/5xXkym1hxa+LlNrhfHjwhkU8Qw7RnIkH3VqrkLR4gUeEtC10e6CaUd
Md4KZ6Xplk4NGawf/9PgRtH6/T2sWLLMwgBMaTTiYN8AIm8R3A22EUwzFHksDzJLgIewvtcQWPJ7
91qtO2dI/+84nd9+xmz0FspNcuPyM0TpbhyQ0RYxYWh/CNqjXJ/Tu1zYrPLPKh2+TZCzzdl9hKGH
i60qDPwq/NYNj2VzbbiXUfUyKt9OL86FNPO3QLPzcZREMGO6pDqeQTms+wgklHv+wzL5r4n8wu36
W5DZYYAEBurhLUFIuySI0R2CDUiaOLIpbDL5ftC89elRLWEkZCTvLVxWNHT+rNmZAKTe7MJBY8ko
nAs+1nUVQhH9rUWZwo0UW1d+KAgK+bhmePB43Rb16h7htLb/XzzoFj/m0Y+ZrV8OrgwXOvC7ufIl
JPSDjQinp2STxxdiXDinhz4jbf4EeP029NkyLUTVg7xFNDwtVq4u2gMKfANYUNUY3wSKnl3Z3LQY
MGVNePC8GzWOeFRC8dK1TUy/zhiyjWYFd7RIN2UgbNCES9N+J7SHMNO3Q7itIUzTZV/lBnawmb82
MRyXs31mFZtR5cP2KrpXO2jtB1LnBxApYfZSaQ8QFHeJ8IPsUY3uZV+0jdLduSiv+TWMcfHRl69q
YVirFho2Fhou7uVUqaUdtNHqTz+7Tpps1RivCV+wyu6ij3HccueKieQEJkLfqb4eBfFCgOAS0Pfo
/EcRFfcUuKCAPLmRxbYO91StlEPVK6umN1YobHKlW7Yn3MgddtiRZrcmhr96R+X3aWAavPFBgHri
Ng+j8FlaI48EBHeMR6/EWzYE255FZ9LCc0tl+vPjrFASVE3oOWMkwI/Ju8+zM1E/fXOtlNa5PTI9
fGan+W8LZfYik30Jun/MHkklhAzqvTIOe9G8GVkP5CAmKMROv2maj9Pr82et5FTYWQ5Y14EqQWNR
nVaG+MpV6ArpSsIKrZt0Wyp3zVNGRAelNHtHibd+fl8KD2ALpPAi5pKX6jOtwaVU5dc8IDExeyBi
/u7m6jTno59+85scTeG7agRAVRtOC8M+qMyrYfK9ze7ycwCgxeMXmVndmhzyjDl4DFs1Ue+wFnE0
/BX1DDk1wS7zM0nw0tsbzeZfUWbn7zi9NIyQKS9BvxSR5fgRohfTG5P9DswSbjYP31tX2Z7+1udG
NzuFC8QjwQ0zs01xT6kBTPx1cL5cNl1Rfyyoo9HNjtcgxoWEDFR1hvbN0t96H055t9OzVwWh7lQE
DJJdqkq3qoXnGGej00NcIgf8Nrez41bOxKpqFG7qekDlQcnssta2McDWyhAdd0iwpKj3kp4iAibY
hp7bIeKFovg1gMSEKkdVOXYm2ooXZLYp1Xbmb6O+cEZ43DHvCF7Hp3/wQg732++dnTCQ8vo65knk
NCnydRn/5B0+RLZVvJv9tzEDFzN8Px1yJqr8nyvp6AvNTprUCKpSaVkHdYVBiH6RpuE6AsTd44si
cSuYgw0xcWdKI7Iu3/ETxDvh8fRvWDxYj37C7NRB3Bi1sEk+1hhKXMYODaZUYnJZcCf0aAv9m2C6
AiLUMOmzzuY4Eg1LGmGXOm2e226HxSUyYp11H+WVE6JWcjra8hf9FW02u0pnioUxHaieljjYlth5
mK719DHXv7tIRGXCo8VT4nTM5en8FXM2nUPvjdYQkWRIWoTFzw8JVXbMB3FLvA9C60yw0wOEQ/f7
peiOOC5HLQNs0lvUTta8kJL+cUCjEUqC3THiwj+nonwu5iwBb2S3bYrpyNSTzzKKMS69aJGVxHbI
VvonrW7ss+/E6aT48xz7e06liUJ4fPe3sZGbFTRjCgqkxvFtL+8EiHN5+Hz62y2fyr/izG4DE9Vh
JAdYnUn93nl4S3ZPavN1OsbypYrm4F9bQJo/yqNcxnqO95xTlY2DvgHcKQ8nVzQLk3cruTVHdT1t
ewqgP9O1M9GnqfpjKg1FMtBawIVrXn0Q1dKL/QzG1hDREvW+d0K8ThoMNLOnFjZ+laW2FX9zXSyS
B7TjkvrMllzcHshRooFlUe+aw6JhnRdYJZlcuGmIZuBjm8ZO5wLVU597zT9zop8LNrtlDZxb8iIg
WKs/xeKt2+0bxOsM3AHNu9Pz+rPj8ue8/hrX7Kqlg681Al6ZTi199G35zst1LemZQ42lQ303VbSV
0X0Xc8gbIXgPrB9VfFgptPheC03Q/+HDWvfG2O5G32mUSy2r7UKTSbE9oBsApfAKUcyD5pOmQJ4L
8nSD/sIGA2yo8OK13CSb6e5IQ2HNY25U0bEF+NmF+SrQ+2+aHqzlyli1WfPiKu1aLVFcUdpdoilo
pHzltTpJHD6HQnaBebiv4yEbUWWtFZ4Ij2b5jfohBInmEA4mHt3WugnbSx9JvQAk/ZAMz1GTr7ye
X1gZa7EufnihtfKU4j7Vabx7rv5VVLot0qMT0OVswtypocuHoez4LfpOOblAEUsObtj7ssj2pz/N
4qY+WnGzNEQsC63pfL5MHIt2iVtKUX232pf/X5DZvWZixe7moYGccqOu/OqxAFEWtv+qWnA0lNl9
hstDC96LKGr9NJVcKxROi+HWDZ86a6dZn6fHtHjQH0Wb/vzoxSVLCKp7cA1gX1XkZhEikZcxql54
WQnRgz58i4LhzOkwDeDELvqZrh+FBPviBlrMAMPC3yjeZWOWeMtJVCKfFBxU+ZRnAi4nYL8G+fO0
Poro9wbW60iXUWAO9yPYlKjDzzjT8bBqtxrWJWmAE5l40RXhfYVOwkTaCVP3Lx/h/1oGWqIVy+LR
z5jdcF0hWHpeMtd+ElLHVByzA41p7vC63ijDvYdOfAA0KUMrfCopog5102RQfA9dfZ2j1o2tJwX4
6+nNf3oRnDlCf87f0fyMbtGKmcX8UEm2Y/O1GlrHzO/wzo2wHjkda6kcjFmvCBFfxBMCQvHvKy4x
ZCxGoFg7TfNWCdo6kvVLKzX3uv4QtC99fajryolF3ymQakhf4wTl9ki/yGJlX9L4covhk5VC+ddt
cR6otnUsfkBOPHAGbDwwb1rqXo7+3UQTkI07ZVTQwHk7PYbFTXM0hNmHTNtKKBB5Vx1Z9GhqWPu6
9XH3y6iiX9dKvfGj56w784pd3DWmgmCLqCJm8JNycfSNIq1BirLioeWrFGgGHi+ImQqetLWA+vco
+J43g5luzj826lHI2UlUyy0oemw26M0cIvEmCdlA+JCL8uXU9+nwuggQd++VreD2wPBB8Iif6AHZ
pyd7eeBUCEgJJdDLs0sXmwTfTVyeLjkZhBlc+VlNuSDjQfGWBg+qec7paDEPnSoS/4k3u0riUG2N
bHq9GA3VgWmSIRl4XbCNsc49PbTldfQr1OxCiaNmDJWSUCqOIRz1Pprs9LmnElQTimts7exRkLen
gy5elRSGUeFS0d6btMSPT3xzqkTDNCE5896w3KDRDnDoXAK8+NGOgii/B8EpT0kGPMSdwo23WFnr
3iHW79Ku3gb+bX0OCbv4yY6izVLABO3QsaTA6gzubVdca+MPqY3WMYaPp6fu3KhmS9HEjcodpwQg
SmAThKqNurQjSzp2iFg3Gm/iWQTrEvmHpt6vrzVbjRpH5V9dlzTCdTvJnXGs155p2hmAzl7+6SIX
1OJm8hBSxzvNNNc8GG0Xc7npPlEorQwW+FqsKSiR7ZoeWoYvgnfw1yPqOuwgSztzUi3dJrxSQQzi
vgcqefZeDQu3KoXptq2KfJNhjxYnHwgYOv74FvUfp7/IzIHvr9rKcbDZbSLFqQfzjoWGieNKya6a
jF5gkTid13wIaLBMJnZeimko9iq63DtSjNNt8QhDKCCVrZHu0Jt7ufR+1gUNo3Zoluq8H+QK4cY6
XSeecNt7w4tZmrvC5dQbslXLmAy3gacRbpQEGViluxQxRT/PGV9a2GC7sRfi9tXoiP2+jeSxCDqt
BuOKdXcs/UDL0a7ja7n+Oj2L58LMFlk5SaoOIpj1SEPLPqeIp13pvbxVuvBMprF0+BwPaHbidUUk
6FECqtWg3e95yFjGhxJpqdPjWcy0UOExLLQFef7OJTJyuXQ1w+CCpjbqRC7edEZBfxxmaZ/ZIpCc
VMa6hVo7uHC1l7FFDp3QeBCsb73/OflfiSkCD9KTZPRnftrSkY/SEZpGOFCKf2mfHV3jVl9aOqJ/
4F7UH255nYQKSehNFb4G4b2ulSsejGfmYqnPcRRxrngA8Ukbw46ILX4npvfhoQMKlpM8L3TS/D4K
y/VgQSyk4XM68tI5cBx4tjVVvCywzgbCZ5lvWnBvAgeJ+tIWxMZOmnPSL4tFfhlJQURk2e9wC37f
KqmcKqHcsVUEXd8k2fU4PqQIxVlkSCWFcF2HCbpPkXI7PUjpZzVzniUdB54t6cjoukxOCYx3Btlp
uPV4WWOfeZlZ8YU+SmvFu7cSgC7VE385OLmDKscXiaxsswC4HCI1oXXQPDg3brBRNbymCu3K7+L1
2Pe2phkrM4NjqtGhRb56NLQVGDJb78CAC/VtlwarUpNsL4+w9OpRNcOBwxexsE13RURSKmCeNIxO
M+BIdYAdsgLd5xvGSh+Qjmw+w/HLAI0GybJBa0Lz39IGrJu8jlCqVMUC54KSku1g9/JTnmwEA8Ft
/YcxxJuiQ0OWynGUK1s53veTFSdqkAPpe5Xi8m1elebjxPpMsBAvrO99kFxpqX6hJHhwxHCJAKhE
7/j3kuvuqf2hb+JvLF49WTduIcJtYqgqeo0ZD0btFtecel0NtdMJmFYYlbdLkQyH7ukIzbBvmIBo
FHaeYF5p9EyNeGKNqlBYIAnQkO2eChm1uRRGqBEfXBreY4Qyr7vvQRS0j7F3k1aXg5I+RY2489Rr
q7EOQpw6PUhCPwlsAR+3Mr1WhRHiZr4Z00+jeTd0vAT0C8kzn1Tlx4SiKeDceLwHWvemEMKt5vov
faeveWFvsA1yeq3eKKZgmzHaod6qE/eRi2uznuz5sUUB8znB2uPdzIQNBW2KWIFtAkXwgnRdRfjG
duNFG+Ilq0ZbN3qKs2EbptFjgt5ncdXXzUbqU3y4k6tAGK59fo+P9wLus3aDGpOfpI7Q9+tJFMFM
UyjvtIf0bD1S/xw0UIeBnWjqtose0ypdi7rCh+fA0IDcZCaa45PronHmKlg8Ho427JRsHZ2EOP+V
YjHxNzQRwJ36MHaXJi6ErnDIw/jMLl1K3I736KzKAZB8qHuqDsxxYKt0JKzKXMvW/ajjCwHJHPzm
6WNh8Z77Nbg/dAYwlHTbiX9DSYEHvYcC+7ciPnf4LF4mKj6OGsB8DfWN36cwr1NIPv40hUa7NuNv
GS1kfJdXaK2Ap/oW4VI9ksucHtryXP4KOku25bIt1Ap5aaf25YepX5zK0lobqkMf+1vV2hitceYi
+am39ucR+yvkLA3yZEqakclN4kfV1p387jj2Yv1HLMq7onurY/m1sJ5ckjkh/d6VKXbv2u1k18Gd
bnrhbto/Lk2+0xOxvIBBg0n0s7jLZvdbIYtB5E+F55haZyjfj9lzZbl2b63Nc2ocPx9lf8yALksa
5XwddcHZl9brpmg7y+eSUb8n+P5oWNoI4ngBLAo+EviRaq2J+zg31rQO4zbenx7qYj9DPoo/++ii
F/r1GBJfkT6EAgP5CvQzQlhq/FIX101araLipsHnsjTPPbqmi/vU0GcfX+vVhmIhobtBXcneV+nW
G4wkmnMFlsXPqYNTkrDRmpB2v28mudbyUZvu8aF7pZWuRj8U61ZXvsT2TB2Qmt/ikH6Fmn3NaIg1
Lf/5NTOwRN4AvIUbTNQQrUBHL+eCGxwkknTBQMy8wiWrBjCFPU7ffoQaEgfud5w5N5L4rPkBaulf
eUpewb3hyu10veSyv5XbGxqU5LGx01PwVMbmIrNup6a8FvICsqxVwLWeNBcVvjjTixA3hOncj8TI
NnLatcmdN+YXgf+9yssVEtcx7ap40Ne8sfrAwLHqss+07ZAPthK8okHNLQn0lD/xeId3zQftKVTe
XacVy89h8LDIM/axFW+U+M7v3HVBtQxY3Eru6xDfB1xtrAsP1bMBUV6hfvQpLA24BKYUvKzcxYn0
2jPKu7gJIN/oK003LqUg2gvUwaa0KAT7r5JZDAC5pn8ni5cSd50bBU2nfJfGsj0UqCEUK60A9+aZ
xTbHYkPQbiTPX5V1c6ni/IDIod32H7H1MjVH6NPcNJoJnVYnt6HOqH/UTbgZsXjX0amZdEt0DDnM
9KmM6is3bK+lxEKQCJmhS4Qt1mV6gDnktP5eV3FZjC664V3rAElgQwsjQGdFa+nzhMjTanevJ/r1
gFmAEX+ZGbax1Qc+KLaSU977MUjkISpdIqXkjYkcWJ3svCLbDa553ajdtAldDCw7wERWlW0VxAc9
776QrHWSqvz1cXoTRu5lH8CVqp4y/Ec9krlQulPl28Zyd5V4i4YrRmIq6iz9V8J5bpXFWokTW5Dq
ddE+F2m5HsV4FVOLRbBrBFoWsPo4YaeUpEibVT7EO49MR0+1bRC3W69VVkF8mSnvfM28DtdCXm8G
VGimbJTibZW6F67wWHpnCgKLW8tAtIgDeZJ9nf78KKsIm17OMYWcJPRy5JzRJBxWeTPafvAFHOff
pDBHwWYpjFgpzeiWpBUD2lfa8JFm3oUJUl5Bw2g0g+3pQ3jx4jV51UpQCPAqmh1QncAtpKYUzqd1
zEmRlgczem+8fqcl6G39q8EdhZsdUi0yEYkX8YaeUJGmD3Tb4J2R+hu5rXEpO8ebX75ijuLNrhgz
lgS3nIQAxsZfeWWAvU9+YWDJ3Zf9pSQN3DfqimS1oFdTZWelJafb+o9r5ij87JqJ+lBN0m5qS2iw
I6JLt/W2k3qS6WJxqG388sNAWCiWP+rwzH2wdMEhy6Gg5WnIhjr3XLe0Nka6ggd6wTtV657r7nLC
khhnhYuWA2EmpVCA0CAm/L43orCFcJOSRo3GYGfSjQDhyaKSKQIEOL1UFyOhuYwsnY5npD77ll2C
r5zkwnZDM8wpXdcue+8Q+Wv9bBJ2LtJsTDTvGnnoAUZWnrqz4qvphTPRAzh4Tg9JWkrpgVT8PaZ5
Sp9LOZzXmkgmNDSFfeAFh6kX4cqbRM9//iOCUhePV3V2QW5ox+wROeQ2x7Pw9G9ZHDSgTRzLVFpB
85JOVnrUVlp+Sh10j1bbbIJeP8Tug2k8ng6En87CtoBW8k+oWZLb+DXmnlMo0RjbrVB07zJ+Xb3+
Qzf0rVslF6PfPlU5lYaouhAy/SFp2mCl5i6m43h7Jt63Hlkn8NKUFCx8a797MpKtjfkhx5pnt1Lz
il84luSRux3c4QlDrcrOIt1zAIi7UAi5cZRNnxnStlDfEvV5cjTOMRhT07uYx6sSZDyDwSNgDiC4
yPx7WO5qdqBAX0OWK+EzmOrrWBQry0PlEuvnlepTVlDj5Fav3tQyejOUd2oQMAKhVfhyeR/pdY0X
H6mLT8HiEhX/hO4spt5GbItSVIPQcPNVldQHxYON31F32vaxfC0MjbozsOtbt2b1Wsjta13pwyYd
vR2wQnHrWeMljwlsobsNNrx2oH8rdUi0DKij0hM0+AzWuIqnqNWUV2i+HCJDw84x2nZpTBH/kwvA
DhCqS3Lcg5mZpLDZfNtYeZPCZpticjBRMmLMf5rbMPdXZGtv9VB8dqjtRAMFKKRN3ZzEpkT3TYZ6
6mpbIbpq/XQt1DwaFcXu+f+53G0rubyuwmoVuv1NSDkUHmhd45qdf8/S3uHicat3NWk2MdnimOOC
mbylXWHTDgApEu8murCJlhuM0nUnY/DuvsSIUfEKi1GDUPv02XMNHiwWwn8YHfS7CW88eji4drC8
+28EaIdJWO2xBhGDOljZ4ZU4+Y2iMV7E8CIbYWtiVRq0Erhk2sD8VnD4038Sa9I6pxeJfDYX5YPe
3bX1lVlLOySxYripdDDNPlvjv+zUHn7nBeDvbNxUA882z5uKR1jJSXbGKh5V6lQ4dIdJuw6beBOI
xoWAzDAcpt43Vh19FXPEp+zOax7zQt+Uoe5YinyQAnk71AlLSkHXQFtnyXXdcfi12YUSSjgkiBid
ZE7vygcLqE8w3BZm8ZQ05WUViqsW03Q0u0akW2QQPFGqXWcqD4DeW+myvq5GXM8l7wC31tGAMch6
cqWEwnVaBmvk0HBawygCw3u2QA0SBznZ0nyQEhOpdvS1aOG2SpbZWOTQvLYO9aCs8Tq/buRPPBo2
g/tkIgOLiOmd7I931pjuoCrs+MSXMNSvKHRlQ223Tf09pWtIjylsxrXXahAJwtdeQnlNdZ2a6pYk
P4o+rnql79s0cbDbLKvJMmJjxq9qmWBQLdV7pPsy5RkpZ6czhCvBFB0ZWu70XyoCSNEosOGwrP30
OaOK76vSIR2Ua6VTkBtXedGU2Oq6UFmKVS6nK6sFSxUhNx5XNj0zygNo2+SenfXuSzZ+JI1ynft3
019Y6esEVf7E3UY62bSrjpugC6+rtrqZKn2ASSk+1jve1Suvrm6UsHbgYK0g33aTfCwGozWm23H2
P9ydR5bbWPant9Kn58gD+wAMekIStGEYCq8JTsjBe4/99Ep6Y/1BpcpkQPwHT2bNalBVA5V0+fDs
vfdnsFOPfHYS+QtthIlHo9nmA1IBCyFnOMpd+8Uxq5qpxway2YEY4hTNveFlj1o9OF76zRX9Lqhw
QY7UdYo7qGb4TqJ3dxUnXYHJt3yVUhSrrYMHDH8saKRiyi6Yc3s8IHW1UNAy87AymqjcY9TsYwjO
VWEdJp3APK64qLylT7risrsrkPU6J9mkB4P/OqhH+WEUOBTrpG6ROaya6pPRoUwDFTuVMsRiB3s7
9aTjyndC681G6F7DC37ou6u+BGahm9KDDKuot0MKr9qzb8OkcH8M9s/cUQ20Yzl42C3CZfavYw7C
VnshT3UsTBkDMOB95wxtQZkqdLLC5hOqUMU/T1gg4eeIEIfXlv0jza2Dn2ROVmsHRMm33Qg3dRCb
jGZFQ3rTDxlQmYYq9FcZqk/RPRRafRAepmh9uE5s4ZFkUrNW2uuU/mCkqpu8lPajVjjKZCBd5pxN
T1H22ufwo3RUyfrqU9WNt57NyA0Ur0l4YrLqPrrHgYDs0HD0yRZSfmqUnsvJ5Zz7NBQVqzTdk/hN
mtzsHm6a+DpR0p1vDavaqjdFBWEoJzfzm2VQaCvT/q6bwTKU0SVutpYoj1qUrdSsc6ZStS7yjSq8
W8uPVwWyBL1bOfxImUty0ogbmy/Yt21aP9tOctU6LPqodx1fV3f+uGntlxRhmro6CuPGBW6ZtvhS
jncqgjUk9h41eS1+FWyERlARr0NYAuXnpO32biw4/dU1O64b+H81+nWW18tBNRc+peBMvquGcpP0
9rY1ho081J/B5ypNu5D0cj8ViIEVLKeOhB7UV376OCw9J2ypOOvGxmDriA7qRYMoafW50l5dI18P
UgvFL/7hcRqXnUOnYxlMPYN+7Uojdt84Iq+t8DYJDmO3b7yjRgrtf2XmpNr/qRLQGE5HtXjkP2ik
x2il+3ZPsdVJ+MsdQKnUPQ793mi3YztsPdl3JDu9yZWNqx96+UWUu9wInJxE1lCvA8tbyz3UnwS9
aM8ZIGfZJgzPeOnX4DXTA/aUgfsUljs9fhnCp2zcpsA0gfT29riryo0eXA1orY4R9wKGvdKRXbNu
xgFShIcKdLOSPbg+rY4bc0hicR9gAW7I16bJCh6uKolSPrX5VCzlRnfsatuZG4FDqrGP9Qa3c94f
Nu+XeFN0KBW0hWPWuuNa8tHUx01u3JSa48l3bn3QjF3ZHUrvvm9vcLmu2mMU7PVUW3dBuUHF14dn
26nVXYboeYBcHc6Giyqh60lTNgy2hS9/SjsLO71iEyM3UCJnALrILpIry9Ko9DXbfPBvOPG2WHMt
Wn40PPq1olzniuyo4/ehxZa59nZGdlRQLmj4l+P2kLpPivaQ1AeTW060/kajvOFSruaJxAviUFd3
IiLhKtKr2g7eZBofoaFsvcDfFroLhZptmiR7kWqfqEHQ+F3ok9u2Asxf2WEKS/f6R4ksRI8HQ9Z4
e13bUWHIdUyVUeHC2hOEYb2LW2tRU5zQstuxK7dtI+1VHiV24TmRnV3FrUsZTVr2kb+pm/jnMyJv
YdnC5ZbgY+mSd6TIXTTqhvS0HnVAk1hZNP0LSRWGcCzeoMEjo1VXdSY7Vn1MXEzEexvcrXEHnrKv
foTdlyo2Nj41uZTjVvbar6hjjbjaJ9a9nLOqJuAMb0O3wFqOJxYXVyWpLzw2KIBteUPsmgCnpQ4u
Lno/ZkibkV9aHCUMvwPunhGHRUx3bxX8nCytXfgy+G87cLhwp1uNGg/g46zzVyPWTXWP0StZoBdI
C5DHtCHzNUbYd/hrl+tCHdHDx90Ja5MADSj6TDK1yrLKn70QG0l4y/ixf4rUY+x2K6yKD34a7dPe
v66V136yyO1MXo+/zAn+q52WUGA5Sb5Wb/Xb//qe1kE93Lwl3//P/75+i//f//3dZOnn3/plsmT/
gSCOPhlST8Yf5Ke/LJasPxQ8eUwEXpDSMDCH+dNiSRh/AB8HBoFjD086Y9J/+GWxJHS8V3UwOlQC
QOhDFPg7FkvT//20foKcIi0QA1caUwApQ/JglojHpjT4jY3AaSCVarlyk2CIUDgxniXkTBeyWpbJ
SycULBKrRR0qmvc9CYvapsorHiq1vi3YhVd9UTbLosFN2TPbcBcWcrsoOw5OxRhcfJrd4N4b6mCF
c7LnqNKQkFX1zaqv7OSql7p9ZKj5ESd5ddXVKS1PP8/JLUwkaLVKO7pt0iw70Q+vwRgP5JmJ0u8D
KStXSZlM8sGVhvpJInOR6f49iqyUZPo2WUEVJF1Lkn5FQTtdmAkgXRT/amRZpHFpDDD7qJEnHkKv
6D7A1zXDa6OpvdWghtLRCvCMllL+/bJK5ZJDSKufLFM+UKi8yy1KhXLQ+jScQ3WT8grA5K5CE6bm
smwivBXHZPA3Sdx5W9cYm41rUMBWezcCouReB4b0iDb/Dj/F/Fsw6U/j2iEJiL5gn0oUZ9bFSH4k
lRaHcJPhDAldQ78VQxUeVLfc26QX5HMwp0Kp6be4cYXm2q1Cl9eZIcrWgSJprpFW5SsI7Xqoi/DG
ri35LRM5juCGFX8y0siDbOWWa5SGsv6AdoiJYo9CqVe1Ru1axJa4t+turFtUEaVdbCnfokS9kzT9
OsyGctf3UemUHC+opeGr1wW8BF1vr4RWcxBKs9dxoIUomGj1RondsQMyMIC9+7nZ/qtPlJ/b+X/2
bnt6SyvE5H8/U37+vV9nij65OqIqwa41KRpNLeRfp4r2h4XDkGYjOA7ADvDKX6eK/AeYVXOyedN0
PKH+OlMwgmTv06HUNUXoAAr/zpnyU7/0r5IsRwqHGaJV5vSzaHwaswp04bpWNkR5tMpbEf5Qk9we
SXGVp1amd5BS8THNweMlJVMBrMkVvYLXYivrB0vlvh1dq8fPmKeXuciK7C5J/H0sVU7gqQeBBgEa
4Nray/pXYY+bxkePP+JvSuoDSigP7LlrpMGslfrTLFB4cvvmoaefYiRYJTyVkslbsCBV7ya3QT9T
dxn2gy52D7RKXzpsCT1rwOgenc8E23O5GPPbOu3JxsyfhoaaIG3SfHzWJ7PDIQ/6caEYSWIc5GwY
SJoDs2pxpJFC+m1FL+RjCtF2rZaFBVefDryy6IPR43VuyVzelq1VNW0xyVt3iTmlNYGI92o8REdM
nEIkfPFOjpU6QcUqkS2qND627hE0njusmB9dWbbwqZaUpYKVyA/k+7eRJgffpurjv0rD/9UbDUDZ
R1f301v87XvyVlZtEP2+237+5V+7zcS6nDscTpwByPqnpN+v3Sb+mESJJ9yagl4HG+vP3WZYXPsw
aUGAWsj/Kwa/5dcdbpjc4TgumqAJ/3W//539Nt3Q77YbzIKfviImKkKmPddHVurCK6tsTJDbaZV1
OozbRPNvB4PVFCj2sFBKhKr0bn3yqY7/+vf/Z8dENvkUVcg8UUBDarxh3jcl7KrUy6GXITA0wOZi
R4cn7hqf6vDrx3FmmNB/B9JxrrXxavldLdkMPSxkFYYnqah7lcbXRh+sRdDnz3bTLtVRz1ciyG8G
YS+ymkKSVYTQpdOpeKoOENmylaL011WOq4tkSc+ah9+yJbuXpErfF/d//U4LV0dc7nm2zcU2ozzE
UU+rklWdrEcqOwoiTa3/DZnsv9VF+D3Q7MVm41IYp0GZrCTlCY76SqF215Pnd7w8Pv72v70NpzmG
uIKNDIpvdJ7ez7GHyUzCeylZRc2A7weX96iay7LnfP440Plv91eg6c9Pur94Ng5BPPLtShvNikcJ
RGWfbTpSqf8szqzLjL5hpkRJk6zUPLkKxsdo5OFCtXvdKdaFUO8bML9mCZk8XNA5HlgP74fkenBI
w4ZZMswfnPhbWCsX+o/nIhjc28DLyR9onL+PUHQjXIKGwQymRTE8LJcprJMLS+BSkNkXM0LVLvSI
x7QVF9RraBwlbn8pyPRL5yfY6UhmKzqTrApBVoLkiIrV+tai0ODXVOkvykhcGs4MUOindQKS3U5W
WtByWkQ3kUgutPvfg/v+NfEGmCvN4sxXOSffT4tsDLXI+y6BUtztgqjd0sGaCsmHuDA/W0PqZIa5
tUP/Eqhwxpb8PfB8qmwlpJkzsIl8CmhhZum0iijGd235ySqQEY/djaKi/1Mr3bYM6teoNJ6DPL/X
4vqCaN8MFPD7b5nNaAPs0eMTc0ZZ5m70rZci6m8h3W/7EijOxIm2aQm5JT0o0fnfq0oPL0zDubML
/T4FDj/6GbTo308DsvmuXtGZX4WG/yT33kZYxZNu5Rdcfi6FmQ1U8M0RP5o2YVGgBNJcw2pflGO4
+vjgmv6Z33bIlKgLniWmIs/ClK2rGJ7MHW8P5lvfVbRNui2oqbVpdFcKL9gUZt/HIc9ulZOQs62i
h2WhFArLSWmlO7vVbkZxyatymoMPRjVnFBcRe6gUhLCCiJLtPm6ehP1mN1fNJSfQGc3g14KE/U6n
XAElOPdcSHARIBPluZIbxVfwlsj621dDUe+qwds0rnZrRvl+MCOqdN8//o7nQ+MipkwShJMK4fuV
KNs1iUAJ1bMsY0eiU1oWzb5r9T344m1q27eRr+50ih0wWi6sTpU60e9fWBcWvhaUi9Q5aRDNsCTs
A75wohjfi5iCbRAnh5YK7oL/rHN72HcexQqt6r4o9A+ioN0nqgcgPVr3ibEKSuvKEvWPzE6rSTes
W6hls2/78cUH/W6Hyf3HH+vsTXDye7X33yqpJeqg4/SWTTA+MoC8B9LXPHXfDOkSOvns+j4JNf35
yZsjrgyNcgmfJmhDYF9Bet+MlvPxcM6eDicxpj8/iVGqGh6pPcNJ3eher58SgJh2lVxA+V6KMnsI
aHo4Kq07fTTwmn5Q7NxouNHL8cIZdGluZieqlJIH5DUfrKWrr3Xlxpa1ndmkUIjHC+Jml0LNjjtp
7MiIE0JFZnaXqiBEc0uLEZnyb9vo76nk/zoasGFRJ9kXyLWzSRoV1/TNkFeuSvvNCtBZGl5sDLiS
vliol1y5z47sJNhsrgq9ydSw4qWrhvd99pr7pRPn3yqjuXB6n40DHpoDj+TzNyVOMkXXz8H50PVx
X0oKH2mYfStLxRn66sLyO3uKUzXSdKh7OvoA7xd5k9hpWMHVWlFy2SemRplDWlFH1fDSDHZUKi+J
HJ1d79SqTFkl96QA9j5ghU2n3FCxXTUx7BtXd7JgRNfoEgPvUpjZIuTJHfu5IEzUZZvaG9BxVZbg
4y7M1Nlz6GQ0s8/XY2WHAi5hANM4DXCCVO0upFfTP/HbPTtVB/A6pVphzUZiGE1llFMe59uiXeR6
Hi8S9q7v94B7kMW0/eqzzj2FnsYlttDZ0Z2Eno2uVhoMaKfMTqiG4wXWzg/Vf3IuUbnUkbCfDM5n
d4aVw+WNppcelDKROoqVIoXP/Qav7ePT/OxCPwk0jfXkNLeMmjs2JFDVfKHoXtHvxB2tAPjVV+2F
WOe+m8AkntIRxqBs4vexArseyBeoXCLIhqcqrntg0v/+cHDz5LNp7F6KW+9D6B6dm9YVMU1XaUHn
9jUZQSbW2k1nhrdwHasLQzq3nxgI9pJUp+k7zbatm7R+XQ52jBuosUFOEL/uFpyc9PTxsM59uamW
LTMwlSfXbFi1V2hu3U9hKkQugvRKcrMLTPmzIZBaMIXCEcsR9P7L2RFpnSITQo395WDrTptnF15u
59aadRJiNgpa3EoG9Dhe9UF5k2rFVdq7FPiMGyHCW8zHL1y4Zx+pp/Fm95JsCRBiOfGCgH5y7rVL
ydSeKOVT7QZTwyG+zXr9Ssug3QVWfKGUcXZpnIx2tjTaUOkqJFRYihqYBR9okVaBACpXHy+Ns2F0
A5U4OAayOt9UiRmKJC/dmAy5+BKMuJhGbn6XKvml3OlsIIoAhpBp0fyGo270tq4GmeZbpg0bgaKN
jGhs7Q8XFsmlMNOfnx5InuV1SkoYG3XqFnwFgMOl4roP/+CzMRTEXmntYFT6PgxTUxtmmfFmUcJN
mBX7SKAKAbb4PwozR0fXhZ4bZkeYPFJ3SBpjCjZuRoAhH4c5u3kF0zJV59EUnX20xrP1Ph8JI6Jh
awGmMNz4guT6+RAEoBFHCXXO7wzqMo/knNpfl6q3I7pGHgKTH4/i3PuOpsOfIaafcDL1MN5Kt6wK
+kIU5ha67+29CJ0bo/fQmHcvfLJz7weUdTgfrJ99i1mwIQvztCFvWbVKeeXFCBnhSroWJugtvUge
cS/+rKrN/nLZ4/yH/CvwbK7K1CxUNePhUsITHSXrzogvPZTPhkDB2KRUy3+J2eIuY1OtrD6nXFfo
qLr7gBz13cdzdXab/hVizkBQO9mIrJoVZ7XB1vCla7y/vhqVfWFJXAozqzN02VgKBJaman11Y7X1
uojLJ625tBimx+L8MUk97d8fzFTfr7w2TErUkflgvY12gVCfCis60OnNsH7ANllrrlLgGB9/wQuT
NKfRgveI9IyaPfAU8bkZqhUclQt3+qWvN1vjahG0eeSzZ+NaQ29k1HHhcMG31v0FS6lLgaY/P9m5
cdZHcNzYuarf3ahKvpCEsp8A1B9/svNhJs4xaCEaUrMrVW8wyDFsxhNh0cmqWKAnstQuuZicPYZo
Y/47yiyzsBoliPWpFxWk/jGU9G2geNe93W7Lrn/4eEDn18BfoWYb1cAUilbfNCC72sMr3qE/43wc
4uw3s2SFKh3QKnteum/ypM8lNaI7IJI3yyLjM3snLo0L18OlMLO3lpmKJIFRRWnar27rQl1LhvRg
DJdSr/NhwGLgkjil5tr7heZnnSc3YcxCg1yatPFPk/ZCvaTgcjaMjU/RRHDEa28WZlAsHxeuhGtb
FUfZCxzJ7B/DIF99PDdn76CTMLP9WdeFTwbL6UYR90dUYL+G/DsId3uZ1/Dv5JyWaxqMm7ih5fFx
6JmOwb8qRCAx/hzi9AlOtmyZ15bRMGkrrUPooh7WmW5vh8arnNYQx1yLVloBdw0xxq+Sqn0PRPtk
9fZVEYw7kckbYcJfAVs5LpJxfArcS8p3Z3MF4DbggCwbHOHs5+laGGVmyIlSG/0NcNEUVEsT4cpp
J6DNhvrCY/38TPwVbrZ8qxLc7jDdMyHjHAHWWA0eWFJ/IFF4TooSNNrwdRDa08ezcPaoORnl7ECD
0RbF6HBSS50IPGWkblzV++558a05Vv9gsZGimobNEwuhiNliCyLYExaonpVtlbjkjW6K6jTAZ9eM
ln4B0gEqzTZy4xs3vSSLfG47nYaeTWYTpGpReoQGlHslaeotGIvb0LQuvEnO3eKnYWaTqCReZUBf
JUPJv3rFjyL6kkKGVIbrSP40iL+nu/6vDXQabTZ3vV0rOW8sKidm9r2Xzc8teFHk5hyBO8rELv/7
S+U03OxWgqoDLWzg5BMNqoV12S5CzV0r6B+bonr+ONa0FObPodNYs2upq+1Y0wqG1hXG3giL2yrv
LqR55/Y3/mBUaJDlQ4R7Nld9mUtWkDFXSbDLzBeUqKroy5h26wp76o9HM2PL/num/oo1mynNGwJw
uwwHf6/V6CrXQ9tdmanvmK33g9RpLwr3qhGIHElydVfmtE56pbzG2fSHGXcvwuiPH/+i8/vhrx80
m0sPmUtbbhh8mkGUNJXrccxXNA0vHGpnwwDWIinUVAPw5Psj3rQ7iskl9TY9ESBuS+nHoJBYjcK6
VNk7O5ugLcFcg9uQjdkXHhSAwWQE8coty1Xsbo2yXo4Y1KqIGJbehafG2bqODajTojw6PQNmn69X
Y11LFIp8wYBwFdmhJ+wXU5U+YTW+bcF6L6oUp8tw3PZjtf146s6OlEHy9FCpGswNEHxKSr1ej9Sw
RPcFu2N4MLT3lqr5FXvccOXC3L9wU5+7IyCQWIJwaOjPc3vqEil1QR3Bi3gt+yhc4NZaK7eGCJ2P
h3Z2uQBZIcGnuP0Tfnv6IijSqNCFx2fVtOZYNvRV00hFbmEwL73jz54viNswHIVxzfPT3qrshid+
vPLNAih6oq6s3v368WjOThQkVBnC9LQuZ8qfiWv0RWFJ8Uq4z1a/tSFp+cn3wPMgT11YkJdCzZLU
VhoySxiEamog8jIQefy8eqfpDO4g2X2KO3RlPh7d2UWBNtCEbQZmLM+OT1OenO49HySW9+Z3RzkI
l3nmiOySwJaYXrq/XQUngeY7u9GMqs5CIPeG+STJWPcUxVr3W4e369dOaVZ2VeDFm8E2N9dyE18Z
rrI2EOzOY9lcGIVyB+lpA4LYGTUVypZ1LfdwYCG52dJjEvl7P4QMVbq4J5ruzfS/wgfqSH4y5uh8
9KaIkZ6DIuVj6dsaDx7yfJZEz08U3iri5rONaN9HIUQqkg7Tl4BIeiWii8jBTHzBwPym5cja+cq9
1qTjxhCtipdV/mTp3lsc9neR3KfojNoOgJvtkNSR0+SW76RtsTZM9Ys+tIex1/dRlP6D5Jyn2J9T
ODvFkAlSJSsNeD8o7lrPxJPvu4iJWI8fr5Szu/okzOwuVwXqzb7NSunhF6dRjtmUdRM3/6RQgxAM
rSoFC93fACE8zSOrl9gDat04kmjfgib4bAAq/3g0Z9e9CXcTuBA44zn2o/Hq0FNKlqOsIz+cyosO
MLk0od7Hh48jnd3UJ5FmKaBNy6WOVKbHh0Rd1MpT5LmLPBivqUleFdbFTtJZeBk2rX8ObXZbR20T
+UbD0PysXatSso166bEvlRXC7ncYxf5woVGbGvKIQ4zfThukrx+P+OxKOfkB05+fZIToq3ta6vED
JKUAbJwcwhY7Eb2+cINeCjM7uuykiFI03HiNIavp68i/5HV/awfyj4+Hc/aSORnO7OTicR64AU7y
iItZt0MMrX3onz8OMW3R3w7HkxCzLSwNfUNxkjd5nWvLxHoSQbiIu8+lmy/qMV9k4d3H8c5/OhyB
TLreAtXg9zNkloMUiSlejLhCY/ZQsR5SzVr+gyi8bOD2WdMra3ad2TEyNn3KO0A3obPFxZd8tMLF
WFrahUBnZ+gkkPp+OK4V40WT0CFTGnerq/4XmSzxQoyzn+wkxmwb92Dagwq9xtVYFodoTHiOlrfo
wV84ly6FmW3ecXAVSGuEQebtWPriTmrDTSBp/ygM/So4CuQ1c1hKWZtNqPk0+8JSXWtS/hS10U4G
Wf5PVsCfYYzZ22lsFGqSMYd5kujbSFjf2jFfB2FyoUF7dvvYf4WZLbSxCYDTClrOTf4k17e+/Ziq
bz6c/QDJ3abd/GeDmq22zsN/NpH5dkWTf6oC6y7BEMoem9U/CUN/VNiazD04u287zcuDIp9SobFB
ss5DK0x39wloxgtPwPNL7s9A6myS/FJOJIWCx0qvoTsWqIsYeA0pnXkhUxczVemf+TNFI97rSH6q
lvLT5vbkYhAy+INWLUkMRBotbWm49WN0GEKVR5qM8Jui3RhJ6RioGpQ5+DKzfWnTZK33zXchh7sy
EvRUyq+JG06iTd/SvLnOOqCbiJt/UlNUpBstv6m4WtUEgXxfuUoKmOWuEixVXSoXSiHXy0Dtd2NA
PRRkSYD2BbbisnsswgEnmupA2oWwwTh8rTtxrUwwwWzovvjwzEG7ISogWb3jZ3Rxsv57qYlXLyqX
KBlCbYsBxHWjIJXskp0WhKtYlTdRh/aK6pWOa0tba8icsJN+ZG62Gcbn2vIf3dy0rmOtLDjmUU+S
sCrKZa1ZJ02xGtKRcgl5mqljYFSk9cIojW3XSzDWJWqXWWA8K6m2aYLmthRa4lT+8Am5/X1p+8ux
FqjHZMaujrSVoZqbQFfXrWts49C4H/3ioAcWksRoQmEtVlmZo5p4VmaRfRfFHUZjHUolYDNXmdIf
5FaASNeapZ7b39LO3wTNcF+VyKh0eK+hKLmC/hVuM9pdq6AIUHOpajRPsquxirWVq6tiYQYu8osW
RMEA+chFQXa6GGRjGfryV3vCp43jPhfjDWyKF9OiGF8G97CAn4Na/95EDaW30sldddfVNdRD5S7r
ymckoFEOyNRlIhpnKILXqQYSDH2xrbpBmdjBn7j6rvLYPRpDg3hZfjXiVharyfUoZ6vCV97KrN2b
PGVXWae+qG19Lzeqg3jcg9erT3YX7vQq23aSfidDY668EIZVMb6afnuTmfEL5sEPwDJuJtR+DleZ
6UNfGqI2OjQV8OER9GIIiAzxtCYtsWhKH9wa2TA7/BqiWg9Q/ZMXKW8KlfFFYWfHtvF/FFmQH+zA
Kvaj4VaLyWyi71unaHOn8A2qrR54Kqlx/Nje25r3TQrUu8hNg6URZN9iqbSXsd9s/Tj7jCvUrVCU
lzSSP/NaXDdm+sUX3qOc1t3GC5TnovAXnVbdocuAPA0S6/y7n9wKUTJj0PFjslAfsfWtKsXHusIQ
UlgbNdM2Im1esL5G3kXX2CmlC186Yq/mjXkY63BlNfleRenIrVBqjWMvWCZFfh2J+GB03ivMsu+j
hTJPaDR3vdujYE5NHmHOdmEDr1P04a72ABz7GQJbZnV0XRn+PCINaTqshqQ9ypnXLSppWEm99Rl9
DBSWsj1S34i1j2tKPJvMR299ULqDrfBSS+3HTlWfhUv91nLlQ5iVZPB9vLbUtLwrwbofldxQ9lGd
yit+mHBSRT5GZnmn9GOBwgeKTmIsX0OtdhQ/W/ia8cij+U2tcKXnXDJRPGm/R3KKiuhwCDuxsSr/
OZZo/luIarQ1Tk0dHmsLJGP28WBcN6Z9ncntrZ2IZxw3xSHwGmRVI+VTPagyrBt/hwv1Y0u9S67k
r41ABCvObvTQvXLLcQeX8Yvq6w8ZAl320H8tlPyhTtRnen9fstZ6bIvoOh7rl0I3d72JGm3kI0Sv
3NpepC4tZMH0BnnYPn+Msixw/EJ1lxI2yI0lXaWRdggwAlEBPnZR+OhK8jJD6EuurE85lfw26G67
yLtrE3VtJebGiqhZpTBvF43lAT/GCnCrROlG8GekwK8GkrNS4A+Lti6bRWu6h0Cyr6XC/YzSV75o
xBSK1WyiXVIarr3RreSoDnew9XatZuvgFMMt7oROmsf7LBqvAqXcRV61syrlMVKSyIl0yYH3uLHs
CaykR9d21j4ECdIfVoseDRzwq2GY+IyIPGMLqPbraii2aVn6q9pLjnRmn/ph3Cuh2EPDRhe2j3eN
Zr4myLwthjH/1nrlPgHtNUThN2ZmslYxF3pprAYx7HwJboTRLyLVe6sqSluJAv26SXfg5pde2q8m
9ZY0HF8Kz90EkcG57K2RNj9KLVdFjvbBIjb9H2Zp7QI1v/HUfD+BujvTfB1j7ZBW0Wtj5fuqDDl9
o0OsJfsuyJxeNGiBxdU6nugJPUIwLfijVVq2awhXN3UofdZQl1nryP53XfQJnANUIv9TqOPL2App
KY020jYVbHO0+csq4GCzvvRl6VAcupLRL6QoGi/Q2tvEyAgPRn/fusFuMJvPVEcObas804Axl4av
r93YXlqxWLp5gd68hTsPyzDW/KvKQ7s4iK29lXZbv7bXMTJdy9oF51UXh6RAqTPMDlNv0E7V+8jT
Nm6IjJPWNRESguLYleED0oVH3S8+u0YCaKLZCZcMPesAbHvmnWVSCZNq8ezG1GIiG4mdwYKwRsVG
LnGW7IHcLEoPgwmlF8eSrkMdQoWN3eahreobFEmOkOyfmPpjbMr3eWxv2okOlqTqelJ6GIfillP4
mygltACz22EoIRDo6PrZOXkzV5cE5nRrNK2DjhseCA3iWZ5pIv/lJU7tpmKRai5CyYmMGf1grqUM
wRBTiXkgNFK2dnsEwHwdXQqvieStpCkj8lqJfa83RbZMKeKSAJpoFMltbFwVPhj1WNO9rVpzIMny
iM9GyYEbavFwnXQUxTQtip5UPUC2Y4yRG6SFxJtnq/n+U6dO3kkd4hpNXCF1rX/JK0VZlWocOHIA
bbhUenMVyqa5Fxr/QKxLyEy5Njb19OAXmpIFLHi0Ew2MY0ZdfpVbNHL8dmVNwgDJ4AQcl4aV3If4
fi3oZm3yMvAWkebdRk36uY36PZSjtd7F6qPGR96CMxz3YZAtRQRZVvRxTpWsVtaUN/OFZ8bpOjGN
o6gtPp0byI4XjTheKGm0GlyVf9kfPG/LrYlkmRSXR8nNbwW29+uJrxrHaJPJLjp+XdvsB70Kl23a
V6vOCpHQRmElcXgGjttmRLItC1mMihYvlTy89vsYs7I663d0ctaGB0bIKKInpBbQKmrb+6J1pbXp
ecEONYGtIY243A8sD5RdmpVhVnd8Z6c3rWc9yW8rv7tDcW6LLW+3NlF2D4LwYRjM+7Q3vre1VN0r
Srbx0fxUGm3jd819O4iHRAnalW0E33J5UKDFuG9jhVPqUHSObKNM4ku+WKLnGztaWB1rgW5nF+ev
GdoNjtz3GFqo7Q6F1n3vmqnDiM1jKezPcsD7BTG6sHaKkdEO5neKRCXuUBV+rCKR9p6l8tAw8K1H
rRJtPBHJ8Vrt22fQGEcdLLdRF+NK0XjB8tge0Oyr4sNo1CiMMR91nnN4Um5dREqlP3ycBp1jbvJO
oZGgg8MG0zdLt0w3Vrve6mOEZ4avHcqfhrQaTQmVi00bFCkqcd2rmvbrXkFIUEUwPuzCL4hAXEjH
xO8lGgEikowZcRDdnAQLTotatpQngyzx2LWbcJXX+kaAT8EsVu3RSvx4yFP1ZVYNehdqVg3iDRvp
Q4EyOaLfqL8DgkJgMym7RcmFl16CDp1J/06jiVnyrLjUYQOZ75sXSFqGKtKJFm/fhUgxk/94YJdC
zaYSKKTeqf0AxNhDMuf/c/dlSZIbSZZXaal/sGEGGJaRrvoA4PsS7h57/kBixb6vhoPMUeYCfbF5
iCIZHgi0Yxj8GxEKyZTITIVtamqqT9+Tm6UPPlBJ+EEOpVdpBry9xxdrwyJixXmQ1wXmTwJwrHZR
f+Ie3lOh+tfBal/sDNbJkdQaMTPs2OjHFztxqSPLAZ7KiSTK6M47G84gEeAiMQg/Q0JLVRvwiMsL
Tquj3YLqqZBuLy/QqCkVuF/0gkoiGpa+bnJAiGIp6VBPE1wXfIgq0B3ea+nFy2ZS3vADT/5tl5/Z
6jfLWTIgTrSuzUKkHcow2HpJ8Eo6sCM26rXjVCeNXrMUsm2Nc5ez0hBq8UGL26tYUR+pCu6mCCTF
0C3eZG261ArkMD2IvJYi+G01ENRlRbcA7pxCgai+Qvazm9jH/TR8+XT0GoPwAeI0moa3kzJMn7Zp
Cm1qBsxBW13VUnlq8HT6iyvxYQKIJfB6gPV/iJJ2xVqXpVaBCej81Z0LJiBcNekDkguXDX07kwND
gyUXhborXIqxBNDPKkAEFrtGgfTID6ygHoyWGnT+E2lwVCofj2ekz5FDR5VdigVQtrbLCGoSl818
85z9YM7MDI6KXLoNYL4wkwYgfo4Bt1KlZB8nbB5FxQ3OzcTRnLA3rA3XSVa46LPBsHTRjDgH3cii
zkGt6SlmRacmccrawFMLuVSrQOj3UOnIKIXGpNWqACM0y95V/nB5Jse2OPoz1P62wy4c1oVdQUR2
yLGxLRpp6+t4eeEYXjYxNpxzE/3PzxwAcrZaFdgYjhw6IIQDBbV6F2cvqvxIu4nTNLbJAQ+C1gv0
liSA2b+aajx0bjmxH1uUcithvqWgy7ymU+Qzo5N2Zmawy9sM7+UQvHJWJAp4ikdXCWj0Lk/a6Ej6
PlIdgslIow7KEJIvRWHlC4CmgcfLThqLZJ2ZeMJETXl0JGdmBl4hJAVwCCBOt3jQPft+dVPIz5cH
Mrr6ZxYG7j/PQkoLARYckC/n2ZUDDdMEkksqwDbO9WVb3641uAWko1AhkCEsBqLJr8uvRqJLwWAW
g/wVHM39zUmAjTzwKYHg8Vn7tEO/2qmTmtEAIEWrAoN/JyLPVk8B5KdMDNa/iRqovucwEdjsSgMZ
s9qJP3Bq57M1WHu1AjReA/zRciPHbNJ3sMMaXUlNT38WppRtxlcGBCRg+dQQrg1mrIPamNDIsKUl
73lNkU1b2ZU78/xiYlCj5wZoK/QbKWj0GHa3NSyLkVCAoTr45cgAI6FvL+km9vSUkX60Zx5NawtR
sSW4GRnqjO6rp6F7uNSMH2xmhrYCXUJb+TcZ2KKsOxGPAwAQU2YUqA2hOmiJgW/ak1J8o6tzZmqw
E+zST3RA1EDvrLRWR2cp8Sw3fG3yicrQ6KbGgNBkpBAN1eKv81aCwSxrBBGAAcrwIFassODW5Vkb
dTdnJgaRAZXjDrEBTBSKlxkBRA16Rg/SeVegixRMt5B/EIogMvx9TGyI7wuIp0WaA2Y2D70LPp7s
YX5tJ6khA9YkSlPYvsvDA+vc1xmswO1GCoAnLWQyZn6EzC3AfS142uO7jk1M5eXVwln6akvwkSFu
kYBFXalaCg4B3eNUG+KHls4wwj6fvcHtgM5DyMH0NmIsTuYjma24FHqE7Vq0tXUHQfAard+xImy6
JIaIqgP9V1sBoRJ75flbq7cPYcqQKRYeFK89QAPJBRtmvKYQYCkT+TXOyRIyH3dO427rNpgzRQ5n
OYVoLKHQZg21yhRbSEZzpHN5By3CMtD3TSM9ViS5AXE0uNdpMCshHxDp0L9gxT5S7EXIsjVyYlAe
gFwWNFD9bRlCCTlJrlJcpQZVIM7tI8mvxeidaigSaGGzsRMF/O5g2HV4sUfuZQ8MAvSbWbXK43LZ
O8K09JbEhz7u5RPx0Zn6bY7heAE/7UkwlOGpgzRVQEoJeyYCh4gS6IcwDedNolh+6Fuoj1zJkrLk
GqQpAigzgkzcN5yGJihCMdQW0w1HY7/XNO966S/Q8L11GQECroAcMq0g/Jw4p9JrwDcAJjFPIabr
RhCvLPWlpLcLBgTF5fGMHoGz4QxOuA96b7nVMJwwZHf9vMkp0pFK0phE0CDuiArpZYOj3vHT4LBz
Ebo2DvReKSBk/lLhN2mUmA01dWeKAG70vPU8mWgxBsnm8CmI+rWUuImK0gAET0rBtlQ6hdMYHwru
XwYeJjw3B+5Ddgpgrvt3DHGLm466llhzgNplK9L9CV8/ekdC2VVC9ApE7RCy21W1ndqtjCdaGm8o
qXKjDVuj1uMJaPzokD7tDFcH4o1t63p412Zcs6AdMytQtJBZ6KJOo91c3gkTY1IH05c6JZPBR4Gg
HDXVDMlc1orzVqTzy2ZGN8LZkAaOtxXSioKhB51WtnxbS8UafUYTh2hqJIPwMm0qMPkCem6FBAJK
Qr0JIcqkQ8X68kjGzYDtolceAzfOAHKS1LwsNLALWtDAtdIWqtcoTIVBNZHbGCjMAnDSB/5IOPxh
Z7AwSQo1OGrDDlrh1lKJjqxQg4w5MJitohokFOYxnvCGxLWDp7hmIDc7yAMdLw92fCeCcwNDlYG4
6yfjLCqsmwLpaxd3cyvTvmQNZjD2pEQgRWfNFGnc+MR+2uq/5dwWpHsbu6c0Q5F7V3LthivqQuLi
4vKQpsz0vvjMTOoWnis5GFJYEzCfEVPPXhpvKgqYsjK4oJhTCF7RU3cpTjfrea9pjcIMJEp/MBj4
VvS09oDIYdLTyRNHFhSYyW31IcvrfeECvhCIEwHh6DY4MzNYGk7SAu06uC5q1PZDot/DKW30gG3b
qph4vX+wQXy72s9sDWYuKlLiQ9ICeNKCJoAPyq9Bw2ZCpNy0LtklcuGZSixrGy75lqhCVaVrbmpo
XEQqT/rs/10b55YLNAPV0p0nua9R4s07gLegcMQNfPBCsFF/yeTugMroupL0G8zrkofNa+Fnq07R
JzqQRi93NB6BoQk007I88EsiJUosJi3uQFfdxgJZxpVtBS1DVHLbcWH2kx3xaa13xGfbuypixe8+
SAnVW62Ltn6pnEjydNnI+H74NNLv/jMjVAXKXe+ZwSBHey3Hyl6Doq7S2ajZTkze6Dk6m7zBztPA
4YdCCSxFMTtqEgLUJF7gMvnROQLJFNh6wb8/7AvlWZCWZY0nFm/SJ+5BLqMqr9VUsS7P2/hoPs0M
5k3PqQ0wO1xcB2LcjxyvF0AihoX8+bKh0etW/zQ0mDaH+WkRhvALnGr3JVBgQLjNL5v43oHWX1Bn
NgaOtPAAaKA9paOqg7zPfbFpGBoparSpzF9kvYhNjYRmTYDHlNPlZeN9QDx0EmCJk0AVJ+IADaV3
OcNlSFw4pExr0JywqJInPOYicujERwh/2dn1ZXvf2ycx2HODg0NMoXqglSAks4oggpMQmWCKbrtE
kmwds3QHosF37tfrLBLf0pJdMxtkZRXYYmt2LBwXSng2xPguf9PYGuNGRgcImOhBfTrYTOj/BtjN
RUjVxem1XUa3Yi5MmBjbr+cmBtso8rLKrhuYsMN0JUFblZVAXoXyD44FiuRYR2SGsWkHkxsERY4i
Olx+reZLKdMsp3MtXZjKP49OWN882Ov1QK+5//mZ11IqiSqChzWUbLoM0HndRMpE5D56KD4aFH+3
MVgUz3WalGSwwZNwL3fqtrXrq1jn2SwM9b6Z5L4MwwMFqk4tk9PlDdGvxrdDAeIyXUTVA/IcA9s1
KYuqaFGUUMMgmcVutFL1GmKmUbPSUmfiLTR2q4FV509jg61BBSHBqw9Flq4NzJrfA4+Hy/Wp0lbd
VKJ1dBeemRo4Gl/rdFepYKpIFdegnnyilY4rXZrIKowf8jNDg9AjrCrHkSMUKPw6vvEAwQtUGkHW
I7lJosJKFXnZNdE+BspNVdWNVso7L87vhLwE/pWhVOdPhF1TAx+kBQB/LdNQw/dIYr5FoX5V29JC
ELXF39o3yuBF0xQ8aZsQJYbEjedq81oyEcQyv9pqwmlPDGeI1sjrMnI9CcOB2ucBMsIgnssQRdZ/
b9agefPlmHshixJSwEzXKTOG/8qpfw+liJvLs/ZBa3jhuH10jZ65E+BjAW3uS5pymq69LJjlUbXj
qSeZQopLT0u1bSXljSlC+CUONLTCUqB+qqNoo44XJtu2jl8zTVqngjjhCMYnGvkWZMZ0Gffj1xlo
0SHjgqsVjsAhOwYC6krjxxw6gxMz0G+M7zPwaWcw0y4a2P5NpBq2pWNSN7tKVPskcPEhkdzriocv
XuXs0zhcoiI3ERiOO/NP24M7Q5QhQNb0ZyPlwPjSahbY5ezy+KamcXBfJCmgspBCjK2+O1Yn+7rq
IPL8N8fRf8T5LqIBeCVSGMlj/6AI8TYgL5eHMX4noaUddPky8qVDPfvcBgq8auE/k7hJ9307h10n
v7SIQgqd0HiZuiIEIDQrJQFAiBGbCBRHV+rTvD5wLx0IR+UCWGYr85t1rGe/osieSFOMrtSZicGG
p5BNUhGr4oaA0LIjpiZ6fVfQCJ7YEL3//7bfz8wM9nsOkZQkSzESHraV6YIzCMKdh8ZJr9XARrM3
vePpVAg2NXvDfd5C11YuYDPNs7kCxHpMmqkn92g0jXcPOAARZwEi+HUPUtCOskLBWWohk7qMdG2l
OMK+y/VtmtZbPSle0xhId7RaLVmn20aiQmWzSnZErW8BX1wFvnQt+PaKdmwvIA4oCDSPxRIie+4J
qPf7VNGOWl4+SVBMocmVzqKjlHYQ6FOXVQPWD/DHLlzZAVjIVudBFuyL0Lv3cvs+tqs3qWVXAnrs
Lx+K0VjpbMiDY4d2rCQq+x2TS0BOu2+ErnzpRmG/LpsZ35ifMzuIkoie+boHYihU74Pbrin3JJCf
VV49/D0zgwgpTwS5kzjM2JW3yWK0peVIkAg/eSX3bOp/7JNBfOSmvEUzMfZJ7OgzV/llR2BjjtnE
KRtfGoD45F7zCuwYX3dj4fttQdweidDIfKm0wrpyybqVOlB+dOBwuTx1o+dLAushRLvAkDF0jmpV
+1WWoriOsG7hqdwM9fwnDhDqHlBcBmvxN0xn3UQMQF/EV1DB2aETAByO7o9G8WlisDI+Ryor9XoT
Il0QNNzUDp+IEke38tkoBsFoVFPR7Xr0BsQ0ZCR6EqsMYt0KSDbxshg1JIPeDmU9kIfrA49HBVEp
2j7xLecvaf0mAC6Z21OU3+OXIp70kH1T0Ob9UcU9u3f9EAqDrL+VgMXfQNXP6phiSigcstq7EsX4
RNBabvuZBfGvif0w6m7PTPcTcGba81NH4T14LHSQ/GkaZxug86yXrvLMENJYAtNfbS8/hKCau7zZ
Ry+wM8sDdyTQpgFhPMpxThreJC6ft5ltcjg+Tt0ltAlRTvCm8kS97/l2aYIsFzi8HvExJBlGy0rQ
SlBSBBrP3YO/e+FEJRouUc8oBaNhzoT3GN09n+aGZMPQjQWNpI0HeEYWxE2hK5cYDnRTL0/kqI9i
gNBi80AG7KNb+GwJkxBEQa2OPZrV6IVRtJOjxzMI3tzJjb28bGrUQZ2ZGhxtte5ArY4r0yJ5vhS7
aol+1okNOW4CZE5QCcbzd8iuFPuh3iUU10dZ+7umqechmGMuj2J0WTBXPfS4z4EPDnVdx77Geqce
puWDA3LUVFdu3WaKanp0JGdm+s84WxfwbZZhThFNB3U6d9Eu7dB8wg+Oe44zG4PL1vMbiH7auAVr
QUe/LIqNPi+tFPKdjRcAWICsYCovgk4lhlZPce2PDxAd9TID4gyUpl8HyG2NgK4dJ5g5tlnlxV3m
eRPB9KiTgPzsHyYGUa4Uo4gRRr17QpmPtsAFr2KGxgoFLQ+vujbliceOEsbRa2zK0HkY0jlkBRBF
rZ7jAaQWRte8aQU3S2+tllNahGNTpyFPCgk3aEkgA/h16ny9K/VUi7E3yvJOLYN36ioTV9f4WD5N
DM4q8uVO0ghJbPmA/gheg27xrVcysEr+ZbI5ZDHPBzO4jZui8nXmYzASulmFO7ghdNjMRT7v3Kmi
xei8aQS6Doj8gH0YHF1FbNG+pgFJh07GDt0KcmsW9uNfdw94fPxpo/+Gs3Or42nlJQpsCLKwSyn4
ArT2VLRT/JFTQxm4B5eLlQsJT9AL6MLOydme21PkvGPX3flI+i1yNhL0bTa6jc5OpHgKx8hFZR60
2ivYelexEpxCiNr8vZkb7GoUH6iDanZsZXKLvhLgUAOUrtxqqodsfFyQmNGZNiIGlJRJUVPsOLxk
5rq9YPGqLj2gzQ60fLs8ojFLSGGjWipL0PoYtkB1NkBjREcs24jHyJkrKPoJ5FHix+QnLRDwO7oC
yV7w+Q8zEyxO4I/KCkV61dMNqfZOnQxd6kTY5fB2alBMrBUd8w/nBgfe24vi2KVCjcc8cdek1oG4
qbo1RKhziwmPoh+gkxPQwKRbfDDJReFDFKqbCAigpGigmk3LVdjQOzEsIHIAkramWtYafeHhThHy
ncvKhdrkJ7C/QqpQZ++X12Xs8Jx//OBeUFJ0r3i9HI9epAu9FYww4ROp2ykTA1dTOo0Qqinmh6sg
y7AZevqKiE2EIqP7q+/IlBG5SaDs+3pCBVXvikDHOEAQYuaCf0jcFrnbrDN8RHug0NOeL0/cWLyP
noc/DA7z64IfJbrrtUjHqskV8XMfrdryqfLClYcebNnrnuOu2NWJNxHtjw+0F0UB9OC71BCkkkXm
9ZJkUEYxPORlElhU7UWClEeoZdblUY7sbSCF0dlBEQ5rH5L2546vTSollRyU0P1YvHX1DjSo9Ckm
IGQsp4KgkYF9MTXYJmpTBrLWC6I2CRCv1AnfOQhQbNveoHV+kZXFzeWh9dfC4AnzxV6/bc99eg2u
EDXvq+k5MLG1s0nwyi7QF37ZzMg++WKm/4wzM1qeAazaI5OQUwEYFRX71iczL4bOmhrlCy8qHqRQ
Mm1FMS8blqYG2K/tmWVw+5dxkWHtepimmLAD1ewXSQJ7EKH9+r0KgrzjNlQbFVQx1RbUkFGbGA3o
SvIcZK96oiwEoV1qKpDOSu5YYg5iH9Hb51666lplDr0C6Fl33c4T9ccoAA9B3aL7X492oZvs5EJ5
KHL9qvE0kKok8MWVV86jWjhdHufUMAcnX5dSqIcn2DcqkhYOrSySRCfChAlHSXo3/n2/AEWiAbyn
6MMnLxIkTYziHYTLGF8rDt/g3jxQJwAfSXCVaqBG8MDO1EVsG5F63QF+/JNx/ml/+AYuqG87kK/t
m+2CJ7AQvMtRvWXeFERx/MR/mhncZkERQEirAggjkRMjgJ6Uhph3zdBL//eGQ7/uzqBVM9/jPaA+
yfs84Iy5dCPK4cQpGLl8cPw+hzPwKpKYiFA6wKrZQvmstvxGBu3F5ZGMzhhB2wGoC/W+mefrSCiq
9ijTYAMy+wnpHkOKXkvpCJbPiaGMbvQeTkEZcoLgHvhqp3PbPLBVyOvojjADwtRs3MhkwMBfHs6o
H4YMJQVxGz5yiIcuUNrJ7SxDQTdCk2+xKCJcqHJtaAjgE/mvp9IxcbAiM4JbZqh7Iii8kbgOY1rp
zGooXbtqtK7JlCDz6BKhERc5CjTh69qgWhVoRaQ1MlDEKn1xihdWeYcI4kFSlEwU/qYMDdZI1UOa
+zJOj1Y92el75HhGAOZHVEt/skpnIxocH5YrgE0wGJLDZq53mZUl2nMFznzPK+6SsExml3fFB1ju
m/s7Mzg8SEQAZQ5BCi6W9XWpNGsUUtecyNdtyPZR8lwq4pPqiFYI6oG6Bne/XpulnN6jJeFw+VNG
j3RP14fUYw/ZH3xJTkEcVAIFadlKvaaaPo8l/ydH7czEIDbwmCdUbd8rlSb6vkLPTKXKt0GYWJdH
Mnqiz8wMPAcXhI45GRbRjeOD7KNPO+j4vqjC28t2RnclvBB6NfD+AnfjV88hNx1yADXWTnBOvohI
tawNIboOoqmYg0xZGowoI2Vjc4KJQ0fAHRIMZqpXlpCIBsntVUHQ2FSDC5CG88gG2ZxWX6Wd/6i5
8Sqj/p7Hwlouf1Brxauzfw6CUp+i3fbr4AOBeU2QIbkmABoeSJmRiVOh6/io/zQxZBWVwsJHzzoS
xyIeUE3xq2GtVZQzV5jiK5kyNHAvCa39UHRgSI9vgq4zKkcBNbtkyvUPEnjI7X9IIiL0J0NdzlAr
gc9ykKBOhcjI2J40uqkGK0VIJhzZ2GkmqNUgV6jgKAxvT7hll8t1BN0jWzObWp2T0jld3v7jJlQV
Nghu4uHF2apV7mspyIXlGHQoKTPVJp44yVMmBu5YgKq3JNUwkVXNos2LXVC1sx+MAmAPlCb6fmdx
sI9Zy21JaP2e2iG0YoAQFfa7NvR/vrT/y3lLDv9258W//gu/fgHQBaRX0H3/+st/AfWGf/6r/zN/
/p5/ff0l/sjvf6X1VD59+cUsLr2SH6u3nJ/e4KjKj78dxvvf+f/6w/94+/hbbnj69s9/PL1GKCB4
RZl7LyWm9d8/W73+8x8ELJ4oKPfe7D/Pzfz+W/ZPEf743ZPj4GNe/4c/+PZUlPib5N/knkdJR1zf
t4FRXCnN28dPpN8ggts7Dqgp9uzvMIaAtHT/+Q+m/gbmDnxCL8MAZp+eTbpIqt9/1CtaoPiMPY0y
tCj9448P/LIIn4vyH3EVHRIvLot//gMAaLioL3cvqnu6jmYdBbIPDEDQry7M8yB7mOa1ZiJf5zwL
jd0Y4NJacOgdgWhUU7eeaD9UVRuvWZc7KHjTK58HWzUQj8zHRVlXUWkWonirQAx3Ldt5ue8UW95k
Nan2fhgXB2QPXJCDxnuelkfagN4WkkldhJRgg0Mfq3uJByEUOrrYmWtF0MyzNnffUiE7QExXMKM8
0jZuFAMlZyv3QMRrwEgjPV5B2RdEMUr3DHEFxUASTjMlt2tMOemk+7Bq7BkFq9Na5KV8yJx7LtbL
wOOnmEtrvVD2tg/CpNRHPjeoQV6gJrtAkJYgtCCG1LqR0XXiS+mLOyADt5BNBnF+zoQFZd6bGOel
VQm8NrNEoshtA2dThY4VixIow4JaMjzgd+foiaXzMHNz0ybBAlxQjeHI2kykTYEGVBnpSjcQ50mE
PqwuY8HGa5i2cEkBxgYgCojmYM+zGac5M+SofM59f27T5qTHFah+AZ8jgadDpdm/ToXWNoifbfMW
gpx5QjfEQW9eVBe3VZyijcWXQQzH5XBVe/6pAnQTDJ1ENgLHL+dtVSJ/KD6mVb625WJRO/QQJDUY
hes1L/WjI4DklnJPM6QSfAVpI4IBsYwgiBAdWqGON0EG4ksjapETk1BsmtPMB3ta03Wb0i7pnEOe
6MoRpV965K7UCJIbYsW8feXESwLeNUe278oUZMYeeonB60iNLnQUo5CKWZZ0e2i63+REvE9C/wlE
gTdaHpwg8S0tvSrfpSjZSa6wL8oWTDQE4q1Sw9e2nt9l4BKBPJcLEj23Y4YUQnigVjj0D8PUjueV
gB9TJTYL0tyjeBDOBSl9Y0KwaSo0zNtpwk3FkTYpr+denj1HilBB5U2zl0HQ5akBdJVjoXmamy6p
WyRe6tyURE81vFZepXpbG0SALhLn+ibqenWTmCPT3gobL3ESWM+6maDHxyIEIyIXPUsUG2VmC8kv
pROeWUxPseyexFRODYXl2Sxt4fgFpikvIOL7RcKyM8CEE89ccAEGskcsNbVlw8vpg6SwW6cWdx2p
MrD28fc20F5KJ9y2BNx6vhIvQmgiGCzB+Nu0mumy/iDJDRouavtFtgVkNCsClpIuvI2DhMuGnYHl
uelyaZX6imM6evWIzBmxPtzm/993gw5P+j/fDf/9v1+Ct/y//8/I3dD/wd/vBvIbPDkqJHhv4Pbt
1QZ/vxrIbwyF7/7J/8F7gbvp82bQIAAmA5upotkTPSbnN8PHjaDq+JtQi5XIX7oZvsWDUMlByIT8
gkQR1w8L8CxD1ygkvyDR4JooFuoJiIqN4iQ9wFkGBlqL0aQCdD0RtppjMfSTHrJrWzTTW76Csghf
0x0qv9pJnHrVf0t6Dr6rv9DOUo9o0i4RyOO7wFAcnWrAKu01aLaJZDSqmbkm2Mubt6pdk2X72qlz
DzRyycz2FoQgm2bUN2BFWeZLtqyOajZT2gWSa86N/Aha83zjbUPQ73pzN57l6cylR/22apC1NPz7
9og3DvWuKDGVZJbHpvJc+5CVMjNolS/l5+qKZjPkNo1QMM42zu939vkd/dFR/fWK7ldCB8wCNz8a
HYcBIAc6Xde4ZCZQ/diCcxdw1RgUqaa90+feLX0knaEDiFvgNjDEx+qRgKm5nmk3Dbj0d8o8mVNL
vmpB7I0OskV6Hy/pVT0LVvaSH8CrdKPOynWy1a66WTIv7lls5ib4NI7tLF249Q7eQT7KprpsZs06
Kkzp1QVx5jbd8kW1AQuLclIlA5VL5TbR/+0XvoSM5yP/ztrQrzVeNxqEF8GJOYxLs7B1i07FWucv
2rFeiWu/MoVrnhvyOgLxthGZbbnH8nS2CeYGTAOYHfVjdlMr6Pow0qOoGkVhtlAsAK9kbWrtxNKw
/lE0XBoI+BAZOSZwCMqDR1NdNQBLC4Vkdg64Twzw6dcg9xbWyJ7pGyQoQFuG64aZmHeqzuh18eI/
6UdQahy9bbRFRpLlhvsceUaxUtfSjj9CURTs+/PsuSihoGy4W8XMt8ImEpEmwOoZ5SN7SB9EB5e6
gcUIRPCkTgzqo790MCgqMwViKdCmE/Gs+XrC9LSxhcITJdNTLUdcKe8aKITAQLwXTlA2C36hBiWd
yC/3SdENd28vtVW1U9buTWslizTFZqqALfDM4BFsfmSHiGevb/fYrVfFtjTddSAtebuFUmugTnz5
h0+68OXDPDYDw0ciMNCQA3JQMcPWryWwvFtgT/ErQ992h+6KPBShAba69JHKRnwtOqZ3TJI5vjuo
FlyBjqshQgk+NzXURsHE6yGYm0Nf1tGONFpePtnfaSEBr0dREaQk4H/5Tg0ArUG8B+xWMv2tcFW9
5y+kAsmtkb7GlRHJ4B4xqjcEJO4z2Nu6aEGYUW3zNYfS4hucK/hxncDE+bz8VeSjjP1tGs8+a7Cr
AyfWbJvjs2zE5Z54tLtd6kIDErIQM5asc7bIvRON3lJ9J2qPOqQdyK1MFj456Ne68uxDALaboyJV
gPraNRt4zMCQoaDggNzVsus7AZxUlYM+M8MJdranL1hx1SGdqRWGAPp7Zh9UvgJnVRNsSXwSLA1v
DvLOxWMrBSZ6Zoi6ZnZp6PU7b29k4T3AVaSynXsNEE0Hd1CB8DpY5tGuao+5ZNbBFtFPBeIe0VVN
AXJvLTl6sqG3G+IuxPTJFt5Ech3yrS7uEmUGbu/C3XTZPEC9XSdG7D6HzT7n28pZtjmY7I9K9Jzt
ZECLc/UIKmoZzMkVqHgNPJxU9hwEluZuvPIqYpkRUxAtq49KtK3ieV3vRXdZBgihDUWC8sQvz126
CMjEWVQf86WPumRm8HZD2SIlUIybidGWx/Osvi5kMH0uUbFsfKgG4ObxroTqGLx3cCSdFWdoZF3I
UE1ZhOXc6bYKyqk+niZWFJiOOCeK2RVzwLOEdlZ4G4dYnmtBnc1ggVVCr71cxmzOhXmCl5q6KWU8
uMCIzd9aH8tE9pJzHWTEjMAmF1WbUlo48m0hJ1YXzhCL++ir5+DQKU2B7oHsT4IbIVxm/o0nbMCv
X0wdc4j1fXe7UD9FDklT+jrCkGUidalbAwsimQ7/pVOjbO8JENIuM5N8HjgrDjneatfh5VMb8Fhw
BpIw937FfIuQussN1JfbACB+Q9uoa5D2e284dNm++BUseGhWfCFEKz3Erty28hLt42BWp4nJW/AI
zMD6o8AO6piPeW32NNDJ3sdrtDOZvVZxbKNFuZU0AyG7Db5f7LnUEJ0lc1DDN9On6FpxDHHpnwJU
PZYpzsWSLeh1d4LkCa9nITGrx77TPzWbxJByI31viJHaoLgy4G1tYrHGqtAwccjXoCKwwmfnKJzq
tXeTPVKtP151PePH1LFqOneJ5fsz3Z8V17lqInBhZCP5cOVz4qyVnlAcMdyG149pNmv8Q4eX1boU
ZmF0bef38C+FtFLrFX+uXn2MG9Tn14DFduoir5ZyuMidJ6FeFNVWv6YpGCtA0mnojpmRNcCaIb2J
C0PWwB5v4BDJuxKBQrWA8DVanDO0G9z63GLVLGxMXYRk/JQLE79VmnrPipAaeQ0Uf4Bn+HqHSTRo
8sKBC9PZs5Ic2nrup+suXuGwIWRU0Z4lvBN1GWWmuHPka5o8N+WzxE9defSjXyLyn3DOJpO2lbgS
MD3OutLviPQklK2hSyv4YgimhmJolFAcrzd4hDntdSWZKMaU9ZOT74i3E/leSCGzsoIYg4jm4XbT
gBNNEg6OckrTEsRREOAzRHVtgwvQmXnNpnNNowq2YTcDCTzufJwsBJmhPPMY1BRObtIZSvMu61dC
i3zwnHu/8O8qmbNkucraNVeW6PXk5SwhBo9XFLoULsREcCxbS8nNQtjobC7I6Ktag0STtluZP9f6
TnPnaWyq0CQ3K4CTy3WHCzyljcF6uOBk0PRREvh2vZytTX+6zyJ4CfzKkGZHPBtDBPORXAd7+zba
4GNvGtcsZiVmQ5hpdzQ2wyv/oON2rI34UNxK9zaCnjdpqS3yh/ZKiA1SLcrKLI7+Pb9qHkL4Rsi/
G8mbnRnhIb4yoNrilZZ71yE6XtqzaINyyL47Vov8nuz1o47zdVRX5Fq4UTbOo38nEgOPevwbSQPn
Vb+TH+zQzDUTOiitIckWJ2b/P+tmG+/AwVxMFm36+tKlqRkADhIpD9yuQ8Cb8oPYXqXpDupoAoi2
0tSwb92Dmy+YbkE41GerQjFV3SoyS/QWbg4v2GypZMiPDMocLznEuvB6X1HnlOUrrZ1r8iyHlKVq
8Fe5guuR4bFzeAQDb7vgLhb64fnqrI3nebzVArMAY49qJqCFg34iunyd0vDFCfRrn+EcGS76x8T/
S9h57TZybkv4iRroHG47MmeJEm8aCqPOiR3Jpz8f55yD7S0PRvAMDHtsgd38w1pVtao0E0r495//
YyXci0RsmCpQnK7BpdaH1sY1ThFtEAzyR2gu+XVKmBmJ7DRzJArHGprFiVSvIvdEYvs4xcni/KRY
Kp6a/Rh0yySxo5OwyBfh+/BUPuFSXo5ej0zkkQji5Be19wch+HvJ9OODfDtuSrXRm1vIg9Qvt5st
P/fP44XnyC7prn5VzkCP0uV+MOdRY0/vKhDr6b43j+FW9/VlGZRO4pu+7Kee4VZL2k8atPxrdPVZ
ecG8sagXY+WyRbXkhwbrNwf+7/X2ny/g21Y0Mj0V0uiR27Oo5+H6drA+71tSpmb3dwNKfrIJC2XN
5Bhusq8kP5UceX4PhH3lM5oWWAH9M3/N7uvca5eskXKYleJS+Gmh/Pk4/8/n/L4v2haL+473O0l2
atnaRzELP7PUnULQW4IobG0pfVDms5hZOcgwNGosnRxOWz0pe+Hr/lxxh+eAXo51JQHDSwe/zBfE
EhX2bVnEnoK42xZP9VPBM2iPNy03ftq58rnFmZ0G7ifZwG+W61+vHi2p8cBYcJD5VmRbZX5Vr4in
HUt2xgKBAmE7ztC4fexUh3w7zQW698+m5Fh+t8xgkN9M4jzqmWy4+c03xSCe/FGYTRyHua28y6nX
1V7Ye1O/SZ6Mp/zmSVJg3Of8BIoapruoijsdkNoOX5uP20d6kF3QgVW0IEpmVh65kChJq4W8A3Ae
f7H1WnzkemeACmw94kmuB4K8uj2ou/SUXtr36r3gi7ZmmuFpXBhSc7nJT0O6SzNAcCc8N+/38Yd7
/bdFyb9fmqpKiEhQ5Rvf9PKdWOYl+A+glIrLuddeiXnBF9YmW0sXbK7co7xLltqsihzqjCcpdSTR
6W4zKZi8wQl95VATdPYCqtE67TKeCV8WFk+b8tcg2Nk5fArX+e/r4OpkLsCW9QP3bz4+378/PwpL
wD0RvvzbOu5CqTYzKHOn1UCXfbnwIoMoF+/W2taRCAr9C+9hDM8Vw++urj66hYeARVAPpuH2kWOI
eFK1tqYH0+AQCyL2B8mcCaFThuj/yjkBfUZ4s0lZMeVlqbxpmyxWbACc9CNLPmLKnul20MNfekGh
mpDIt4axKGfCc6sHn5MJq57bxHCY0nHkHpZmMohDOe6TNnIy46CqW8EVLX+qPKMh8eiFSV7p/tYQ
FZg1gSCtem3R1gtz8ClPjPJDVXDbDHI71CiFlpH43lqbIXk29FVTuSnl7N8PYQJK/vB2Ea4CpaoP
Kc5vu45/XCdVYxlhUiowRfTuTLtwZ56uO2mVRkG1l4cZb/naUb7a12bejK5x1hVX1WGGXZXyvdr2
l8n075lD9FNuLBra62heyDO1COKC7OCQEBm7Wvev/Uf0lFzyd/nYvVXsmZN0oUvPX1OL+GG7q4he
ciTDKWSbnF5C79a8RkuxlV10DvfTjuSRjL1dOdPGuOCOez22a6WYg98RE3TdDS/JJrror8pez0le
cogEJMkrab3sk8TCFftPPrWN3T6qf2uyq97JRht75JRaljYn9LXnbHsdF3kaNMfu5hj5or/qlN9O
RdRBv7xPgWB6Y3iKK/olL5xW+fWyB9psJ6rdH1b8H28YBF+yCJZkqgyM8Z394zuxUjXr2xi+Ifui
YANP0D7yU7bpg+wpP8fbbEGTMq9f4t3E/LE91V60DmcNjMxC9YWLxUVDsmkHkDwE2CiBUJZrepjk
/Pe1o/0BVeZIYYqAwSI8ar6nXCRF3kT3kYNFOXa4wmULAv3EXxWRQQdrS1rTUX+dZteVGrTP7UZl
ml1xh888c+6Jj2/VVZuPxFLdiBieW8WM+BKdDQYQsZIFX38BBuARIlAE2xBIHL1Y2Y5i/zX/NbwZ
HLYneal71fLqa/OYZk0fHJxk+7O0q34AnGh//rRF/vGc3w7QXM/uQ8+0naPnwUR1eZ93wqKSg6lw
IsMRs2V7W1yLfZstozqQb0GsvIUk642O+Rmfjb3pZ7CDHDAPyJUrx+xn5me2jxbSRtrEb/FBfwm3
40d87l/TG5ysXZzivb4BUxY34kxyxl35Tj1Bzy2/kF56rNd6CsFg6zPqBzqQM9H2M/1o7sRjfFC8
GCLdFt+z2A4Nm8w0EEPKboqh5BpADRMHwe1sXn/jS5fqzMLeW4G4in91qd0ptvA6bej1dSpGosL4
MHNzhhdVrWxG+Yc3q/wJkvjnAvoGmmL6nhEw+FhAkt1/DXOGL7zwoB9yy05Pils83fp1E9y86ksx
5tHsFjnd+RE6+KFvr89aYAKe/ErfSBkE3SMU0gT+fROXVCM8yg9r/Y/H5H/WwHe32CrtrAwGkKLv
RnLoLFuKT3yBETXUFQwO1U/oiWTeHTUfvGAZLfu3cgdmZZzz830PMtHs2tP1LYbPB4XmJuZ6seMP
ai1y3IRnFNl0TFk7awe7+TSe+dtwKUzbMD3FIOR+JaXeuP/7I8EG/H1df3elTWQFf4bH0c/0h0mf
xyPA/79xNYKqYHPW8GIJ3Xi/zcf30PKI8CNAq0wDBXTmglxTfisO8StRQztYEpjfU39zUnpysuI+
0w/C+PgZ/TgLO7dRzmnriBznrQ3BYu258ZbysZQcerRS9qi09B6w1NXUwICXxno1dbJfiHeN3M3T
uaD6supNo2sey2f1FH6Kz7G4odxqqFimYKCe69CZu2Q0Vh8s2iaxxY+Yni6yQ1Tw9TJSHapuAnjp
CQZPI0nwaZrs/GkCZaIWBqg6DhuIGZEdSgvyEdInGW4x189J7Yq1x//arbULsaISd6TCbcLds4g5
o+4oLG0qo1pAoGAb2251fQGn5U1xYVJat+aDQtENpA328JztbpSWtUdk6w/f5h9xcYRISFwewhnp
u044bJQ8TtqBMokk09jp98WvErcwXsMKMCcsAhrCe2lnuqN2bhq6QurI8PbUwS+1ZVsnNbKjHBzf
Kb6mV6SP9GT1yYooEKuP3m1fh7m1MdbGvp5Nq/tLuOiD6dy+Ni/RTtxVaxrPJOLbdvRTH4ievACi
IJbpRMLds/FivDeDhxMOFVf6LL8082kvaw7V5/WsnvihAajhYgLarhytmE9kZ7YHMXJ7Us0wSt8M
Qb6Wajv+1R+N50eaqn17n9ZhZSe75DS+RBfp6iSoEz5yj9avTXwSe7VfUrcVq1m/e5Ayd1A9V+nc
zPLHcNlUi3K0RdFBP5Huh/KH+/tPFByacPoQ+cEEMVb+3/d3M4pG2iHw/L2D3tKEIEpHBIMsvPrq
kjI4rKCF5cipLjxwCg5Pu0CBRawyeY6tl963N3oIwQtf5PfY9Aiwjc7T9u8LRn58iO9l9T8/5LfD
d7oXDEn1fEiw/eI53JuLYQ7ufp8b22Rj+NrS2pgr9hpiW26ykg11/yJCl7i/Zb1WTb+B1oRC/vz7
x/o9GPaXj/X70PpH7SPitFvJCWjOfVuMbs77ohqQArQt3fZ6YqZFf57OBqHaqS3vCkewb57m94Gy
FF/jc4MV/dVOTpI3rIutegh/Ca7kdZCMjSsUyzFZcdKGJ87em2JzuhBpLb7kM2FXpE4F9/VLpK2h
3MhCV4YJaALymsWfohjQRP/91X9nQHO9NCWzBmjtaa17uym8e2+XWCg0zHbY/T7+5Dkh3iXThp3m
crzTjAI0tnZZrKr6EE8y5PU5fcG5XDVc3ECbG66RqJXtEG7COhUcPIniZ89Z6CSSo4ykz9ld7xmh
HV89QZ2Zk1N4irCcahiNjQQLDtgTzULjSiwp2MX4kXc7nd4v9PKSMMk59YAmBd3ojsBlT9TqhuGE
LwpwLxtphYKsbmwGIruETsyNSce1uydO0uiFoGOxhg+xhf2wj0qKEj+Jydewx6vb00XGW7FFH7PE
Pq4VFsKd8MmFVT3lzcWsg/G2LsvVFH12w54bCFBXGOdWiuYdPPilx7CEmutLSoKxXHadm8helywf
bFCy6rRlr6+rd13ZciD0c21fHzpq/l+sDSTP5kYfj2AYKhG8kwMIQ2F/HffTcBqzdS0EaTRTvGTF
mUWyKn0JnjVhhLDMni648ELgWOUbQoa/L37rp4Wh/PfBoZpxmEcKi7/RbPRUDOlHNw/pArINQBwq
uYTLybDxu5P6WY48nU7nZlOSZIxSHNOVviaD27seM7qU3i0pPoRn66IF4Hu85B2XKjdk9qTMuLyD
HrmJsQ2f230VhKtumbvJTDnqT+ped5o1CuYm83l+NkuNszZ33mfOtZI7QEIVh22Dl4ptHNJ3itbo
k2jcx0RZ/2itithNBm5uvuIZApAxtrX9+NFtGGCi37rnXEOrofR5EMpXQ3bocRoux9IBRPrhhf5w
yH23byWrPq+w0P3fF/pcr8y1yMViC0zSnIg8jd4QhSTvyrH/yt5Esmkjdxxd5aPbSTCSXls5xaXa
WMd6NXyIh2lrXtLP+CPe6rv4SGJLfxAX9Dlb4DSO8FvqIuAneZaSzlylz+VzZT16TOqRanXbVU/x
Nn4fH+i4aVewhvZgevU4GzI3fxI+mTzm8SlctVO0xRbCg/25brRAPI6MZm+KABTrdPsIX0Koz9BT
zbl6daU3zXSKz3otUEYZ3o9TvMrvuLB/HccP/1+FugL91LerrGqztG2jx1UmnphJH46st86vrofy
435szTMjBI08EwNFfGbaDrHgFebaQu7zwF3kh8R0edffFTqQLKPRdwV9Fl5qeWneoamdXLiIw+Po
O/W0Uq/hfa4ynOPfOfGMoKFgydJz32yM3FPV0KZAyFT33vuV6irZHrlOaeESzPBV7JYYiw+ifZVW
IcJWWVzkxrxsF2Z9HrMTvUEiv7biOrzNFGi+CMJ2bjDEX7otoOj4GnW+Dj+clAVcUSBtwG5l6+2G
xEGdS4V3Teclc6k0csxkUsdOCxAIjssIXovkZCkYFtdZ/RU2swy7TdgogFCnqIJcD7R6Dmw6tEv1
qSv8WwFpOIdpuaPRzdwKO8sBaGihDGysRROvIUvVETVMCLSCgGScWcm2BC0GQyKbjnjncW9IHkm8
80bzk3yRQvzo44sOfw35Ff6KhQUIZKcvYfcBbUcre3Sc0TCvldmj9pbcFrk9lGtdzrWCc/6ziD5H
Lh0RjlFFo1bqe0ynWurdBgbpepsnPGb9JOgn01x3OlWiJ5mb3MCxybmXvsyuvi7ZUdYY8LoJT6YB
iNPACmf35jLKbym6S3M+WU5KHcwdk/v19ZPQeOE2g6O/XVGFBbzYCSxpQWAh3YKxAST7yG6Oq6pr
i92EKSyvVVqSPv7bmc8ro7WsbVPu7otcLQRsYZilbTfE7UbausLpbnJvtw1a7JqvTqWnIhrcH4rP
RIVwDIx6cgeakIr+upldu4PceskLmd9dvy6TZ/O6rA9F4smIoRiDZK+hJQmXan1KPuid83xWfFLu
y+K+5RxIXwZ91aqBHO6iBwQp+tdsk95Tx9CYCXAyHIhL505vwtYmBym1q2QuKQQuzBphMY7LXPDI
yU4qwkA8mLUGzkUIZ7XuDw1iAKikRZkHTdHaNTSl6CjkhUmLMHGt9QQ8i4dzjAWTXyEuunl6NU97
1wr9SN+P5SwWA/G6yCrXLAJzXKXFLCY+tQnGDvzOuyvAZ16MBm0og6T/NdQHuFt8+9HIalOgyJuq
YrRWfEKql0mvXbKZXpVkd0v98j4zj5ERjEbt8wVLOj/67e/HtmQ+Lrp/HzsKkXyEmBHN94Bk/lEF
yr1udJFJhSRqS61dpDf/Gq7j27E3B/Tnr1weuSenblafbuYzIm819a7KLFfIPNveykAPd7Mi8Vka
bTrv20M6ergjRq0DJHK/e9IUFPdDq67r+iRbTjkEHUWDWhylMKgFN9eCHu2j7lLukM6ej66W7rPb
2xjvs3wpZHvB7G2UdEm1oucM2T33yDPyg9LP4sEpxpkcbyisLOGilghWlmrmlvK7bnrhbdFDmAqf
Zb7P5bcpo6tMtiO3kWKQGuUNMit4d01LZ5cqFyV8UaHhTNe6RI7iqStzaYpI/n/1gkMJZZLzg7jJ
CH81n1Z8nkKvlNZXXkpDwBD6oOa2YnfkmTv2vpguuuHUZmuwfX21vNeXsMdi2VfGmXj1TIawjP65
UDapsAzHU0UjW/LJh/I9My6h+GTGW+O05LK28KN4S06gWeOHIK4Hlu6pmhYRO1NYtdYcI4LcdMv0
uUl1T1fW152uvU43CCbhCzHYvVob0Sd73aSUveqNe00C8PUucqckUCBVRl8+jexS2beUwHKafpZh
x1XsB3EITMmbFPsGk6v9rN/6M5ZpikybMJdG/Oy3e04dhFw3YgoFCUOpdfGcbSy/uISvJFkpq24H
b2yWTjXauLjStvaHkG6DzVuw86DTNDfzasSsD1XMKzzkZpyXByN2eHIKo6GGmkaI6NSGG8++Ys/c
oIWNkaZYDlMRLRQU/czsus6fQsuN3tlpgi2qly71tNPfd5b+R8zHVAws4AELjO/TdyrDJaEoQQrq
oadnM/LCzTLAaOF69e7mPNVmheQbOI+o6AJcKk9VWmBdZzdPuZW4Qk1pPsvqVdXngRrvJHkm9MgA
FzcG0vBdj21D2YZEwU7nW+JGmZ8nn0m4TZUgN1aV6afWi5m/tA+1sbQa7os7bcpgzBPtcmdaCnXm
TXhJgf9D9JLK/MoEIpXqtLh3CzQ1HdukS9///j5+t+L/Omj+8z60x/v6x0HDjFhfVyXk0n1b7obP
Ypaf+O3jxrXM/Yx/GlbTvJ4DhSmWbbxES0rrHpDab3qnRr6XzR4a4Gldbcf3zARRUmf5wkB/0rta
/QMI+Ttw7W8f9hv9KUW3gmKWLy97lKtradk4UCjzyqOU35gbYZav0l0yq3J7+NC22kdJl2RTu+Eh
ZC6SZbZAhTVIXDQODTQ6j3pmrG8uR2dQO7KNib0/HWjW7oDNlA8tRb9rJl4SpOeSgZCL8BSdmrm4
6p4AvvoWHMmenpIesDlF4ipyFMUczm758ffv6I/aWqa9/n/NavJ/f0dSchXHqOCx8xe4ELqdeCd7
pZ/s4Ww3SNbn8a6ci49/s1A24tY83hfc78LGmBnLaD0terqfFYPR++kQzrCCCPJnjtOlNjqRMhOS
XQRJ9VOTj4/qn66wf3zqb72cMVlEnTxWVlvQTQZXK9BTJG2HXF7lq1HxI82O44vc+VRi6qcKcwpT
XAPEUkIFOQKvaJalKFfmpfysSPzpkoGVot/mLd/Q0NrRcKYEa4Iw99gZKrAHmYczoTkLJnMtx+R+
KG629SLwn+qMCVHtNo6mz+RUsrvarzrU/x4qGQIgrhzBYTFX012466oZYdgD9621SFO6XzMwrDPy
x3p4LqYZBtZlt9RFE1QCdV6GK/GvIjpaBaYpkPEwr2JGI3Sa1J0AsGXWM2BFoXrSlM9B8OP0YsEr
6Dt13EvWTgbp6JZp7yWtr6eLXtyP5vl2n8XJ6A0FFahGw5g/1tUnbwiDJj+Xdjk15qBsTNFp01mN
jkXzpywmCWJTjStVWwJ3NtbRvDth4XXae8cN3RQ4DMROJxQP1cP9dndyVNahSqrnAH9jvg0QHkkh
2IL12heZrQmLpoEER/QoNs5NWkrZ9l7sCwAjtQrEzjViX1Lmgr6Vs2Cot1d2ULILk3l9WxmMYg43
SElIakce1nm+DoVA/WRhKnQKoDtGUBBpJjsGyHCWLTVwN3WWXtf6HT7M7XVHjOZh9XaTNyIihYgq
PGMArEhNPvkcN+ypW+VBRt8aIeqQLNywTwm16lW5OrmyrfTV0K0szY2QEA7Te5G/t+bWgqVsF1oZ
1KMXa2f59t4rtOFoPMrlXdka8uka+5qxb/KCHTy7Vxhn8FMxo36tEXsXJ/TIErxpLS/iaTUhqYOZ
1g3gmt6+q+cse8nuKH+/+vStG+cjer9r5nKmtIzBoFHGSaTpAwn5wbAvlScBCD6aT+Uuv81EwiAt
Lg4BWWfvT0A3MpL/LK2A7LySkUWAoDZEBu2VV1/FL0zw2sYrylMcdW7Xbzt9d68EW063WeOB79xS
BlsurEGaG9ZzO0sk+zo5JYy15AgNZxVFvHnz9eY01q+C8ip1rCq2nfkrC+f3qxfRtoYQkquuOCcY
Rg2kNyZ7eANoKWqDKUd4EsAUyNhvTB2qVs4+QVhdM1pg5B+mHwuzK8AplTwyYuNNG6pAahz1drhC
GA1eJW/4sCVNnnoltPTc3j6ju4u6qTli4yNel9m7fBAgUevBnWT/R3L5N4D6t0vkW2mtC11bJndO
0whYVLMnV0HhjBTl4zpvFjjLHLr3KKI1stGNa4JrvKOJo1OXHhILpEC2LMGxwIm/DG8eks9UdEbR
xeSrrhwWzqo96wBUxINef8By/vzBmeiRGLZmeNT8prsq9NhK/3du5EiUKrde7iSuNheWcu1cIfR1
Oz9Zy3atraQZNZo5p0S/gfjdXCuZlbFTfyHyXE1f/TbGVNvGBOGhr99HPt/tjBSzY/z094vrt2D2
X6+aERxNMwxcr78XW5WlNNGo1siV4D2oma8PdH3WfOm1M70wDLQXVrC8lRqEAAlwMPpMvR6a0DMv
RkPb9lVOzO34uYxm0xk+uy2lJtYamsUB7OO9j2hRnItHpQbsc5iLmW4MYDjQCJN0ymKaTO9+w/3G
g1UIZ+HcWLabNrgfhKfwKNFSDqNbncbZfUsVdvejL2YGljnialDmj35GCfOcbkw/Ov79pfxR9ofz
y/+/lO8VV6zFraKPj5cyS95gEaeXYmMcEd0Wb/kJKWOICKv1bii6EG08Ke9DZzM806TMo3mR4EeP
4Tq3Hl0K63yTzjCEnUsL3e+C0KOClEaoLJ4i32f+bTVcrNefku8ZCfxDb/qPB/hWhcmJqcS53gCI
P6aqsgP8jnzRTsmXyI0+2CPXidPDPb6iP2fZoQjVgeYRHn0IV1t2h2BcVu/mpjiay3JfB8YPvlSS
9kda/R8f8Fu9VMRhFMkabxhstWZZSK7SuCqm66fwSd6gjCl+685XXHDjzUu1A86IpRngOck41rSL
F7elfhD35ar81Elefdd30aF+UY6P2lLaCn62TY7tlm1OBYW1tTEGueSDQKaoc1RwI58hK/TqBaO+
nO7UGGbtUIx+JgfpAyvqVgpaiA7JRT9RYHn73PeErjsK5muJk0R2xQ3cOtEFmnLofbRoUeQJGNVr
Tn28PWUMfLWvxmF8HXfqsUOLhlDBNRpfiPxk8HrV1ShfGfGKnah3sGZor64VM06+AispBY/v4Low
Vowpbvk9qxcgbh8qtQslz91r8Ha9rjgyjGYZim7JnMN1hh4lWt1eJ9j+zOZylyX3tqqDgWmP1FHv
D7U4doNlYC1QCVuX24cI44ef+pv5IT2hkKJpr1nAThr8qAvXH6f1v48Y+jjJ0OAbv/vtXjH1lbWO
gR1eMybcXLhl5KWcfgrzRoHY+LAE+hU5mW19COdprq9Jra4SppQe7BKCr/x3pc8K5Z4GINNqD4ab
oWb0UbCqwNrKQXjLv6xL0QdDoDxlp/A4fEWv4YcQ1NfHGwGUG87Z2mBmZ4MuxhVnMRri/NIcYcY5
aNFO0e5O158Yb/OPveyjh/2/Z//Ws9/aXokzgWcHryiYAKPMf8MwL1ne3ZsXM5BGN7+C2CKbpwud
tAly89RBB3KEokO385V80S/W1ljm256xbQZwERVbvJ0g/6Ic9pm2CIoXccf/f2fSZESA6FADGnsm
lhbtCy+sXmTb4mygxdlULtjjh4WBb+g0GCp8FoHKiJq8BmKjShK2Nw+RFPpUc1+jyw9fIVWobe83
92q5zATfF+WByZeOc+9DaOmE4Vamw32vBeXGQp+RO/lbPkuOjwuDb20kH+Sx8FQkc8/tFwRRHKC6
86eF8ITe7SJd+lfhwiARF92se7q9t+8S3AKzWRSOX9aJHemUz82q8fslA3FK6tUvuCsEGOXQTSKU
X/Kf883JlZupgXqRF/gGLOUFt+1Ggwtij2X2FEQ7mB7dvwbtQtret1cfAiAQ3IZbRdxzr13gpJ7S
dSE9KDY497/fJX/kyx7BAjKDd4T4it96LAE7kH7SO9gJ9rnqd60ncFYwg/dVQ2CLECdv8bl6Me2r
p84p3KPL/WyczeCh2s58Ed4injPltq79PvXK2ht3kI+s6EXuiRwNk4eUaCZ4k4Ohvs+x7dLqMwSs
z9NjFKjHHhrsRLc8nc3duJO3UDsq0qUv4wJAODDIlzx+cSjAAkkXOFBRcdkwNrDytL8HrTu6cFAu
B2UGYwqhqr+Kyhodtb5Wg9sBIdOo78Vy0es/wUCPK+D7saGLKqPyj3BJ67ucqZ/uzTUVwVdl5RSv
jGKrGLiJxASzvt3wLEuXBUuCq/Sq+0yFTcq2Thei5uKmOra7pqC12I6XcTz0ykJWfC08NaaXMO8T
LYjHLcddKxyi4pAgvmFY2U5i0UGSg40XzGwIA3iMSa1viCdbg4gX+3pykEGrHDZS8mmNa4Jo0LA1
EvRbwsGVfJAeoQhBHv3KoXzD+j2RngREur2a/FBkcmT+8c1gToSeUTaV79pLpR2TdMhZUvX908zA
VBlIkEE5GZyZ441MJBGDmGOGrgjTlE0WrYbKKa/zErlUvBCwCZ68sDtEpSd2n810wROG5uTdjNap
4skmIClnZutNuDgl4BJJCSfyVkaAZ8s8P5mC3bxV9LROztAJmv32wXhVH+qVU9nTxLeyO6T5MZzA
+YWIrgbX2WdN2ZSQYGoaudf6GJ8lJJXVoptkF/KFX+a0FOfVS109dw8D0RdDCUpIqO41YVY2k7nn
lv09QlDxHpQT8S/1c8ZbH5HXxGtVeoIYsqyF2S1LucaE0kCYcDY5o/LXEXVBWj9VkGrWKh/Wd4pH
9l7qarlr1iftVzfMwvjcTZuh8KtsMSUbzR21F7KNHQuHyRQUgFMrST2l206WrddPumZ30jKP57l5
LmJ/aqlz39FCW90PO0D9bUv37y3wny/6WzsxVNnNuJls4S59wt+dyWZwf0XxzKfHaevmK+G2SZA7
3Z7Ta3Bv97c6QGiQtwtdxStkqSEpINpj9O/GvkWXXcte2m4fU6ZIRNVJZSxhppkZjHeQgSDczpPa
Ofq0CMeg7nejvjPzwhHrrXT7BFyDXgTKibUbDSxV+3bQ92aKJ+KyKJatuonSIDwl0tJqXePmw7lG
9/ktO2ryShYvZYxDiSPe34pbkI2ncPTgMNDaXiG9urmi4POevt6ZBpI8+mE1u9QMyhaMaXRB029b
NrMSBcz4Rdg4dE93Y6HThbd+TgFtbWTaA/U5O2jhunk2rU1bra5A4OOe7NCcyXQuFjCDOxN3aumE
6i4Lv0Rx1zxopk1T+I26IusRDRkF2pC70xQFBjYYbXO6O+g5QDBC+sk65t2W1SxuEke6cGRmvDgt
WttSTbPs01yiIZCiNdrY/OoPYlAjd7nb9P1AsQYNqObcosStGWO5XSaGveWN7qbvPZ8Iyf/gBmV4
VvSFJb/dNLSvu6hT7ahAbla8Ziw7rolD9XGN7BWC8Q7+WqAzfNfqI0W7UexCRjIiaDxYHUneStMq
BCV49MwJhkZwP/qp6x7I0LoaLJSHqh2rft1udN2L+8MkeHeUg8m7CQiLJWOKaBEtbSs4uLw3E48n
2NLEqPZCFJdYabuFvGp32rOoLYbhcKfJk7easIqVIGW65bpVR19EX5AbR9i/yiQX0xf0nXSb5dbm
DhoFBjggC0AJ09y2Usac8zZJ5wqyUlDi6pPobg+6tRQvOfVamDzE1fuk2uWrXl+o05kB2sq0ayj4
aH6P52N/VFUvlL70Zq7fXoT6LMVnphRaqiZAIENe1vJZSUvb0J8MBuBC6PD7fRsq+F1tdNWP67U1
ffSkicdhEHYcaKZf9KuuWZvZ7G4+IRNo9r0JoCk+h/GWoUrR3JhBqazMGwZIT1p4EdT3e7udauZS
bL6IrJyrENf38Ks5R9HKSJ7D/vkaHRDu3PDOujtj7qeip0nbHPo7xq1neVVfKu39f7g7kyTJjWzL
bqUW8BGCVgGdWt+bu3kfE4i36Pse87+FWkHVFmoDubE6CJKf0WWEcJopKRQKSQ8HzADVp+/de25m
v7TGU9Z8JNl2UK+s5gUKIWvZc6A+G8Yp7uiv+dvcWtkZ4opz2FDFPyUoWDUOB7Fnz7DvioSe5T2j
bjvYK9neqFcq55zcvnd7Poz+AWmfZW+Ig52X/X3fsI7oewuMvCc+p/w5mKLSKwMWFi1sj5l3ehDW
LkJr8tYM0PHnrb8McNZWByfc6dkpjXn65qk+9xywUKvI2nfqi2+dMkqZct96GyU7RMPF8nH+n8b4
yaeADPfQuwx/4zooE1YM1JVbm6GZ3s+eAhLeUOIWv3EB/Jsa7O91dOqDfzVBUdE6hk1aGZPMleLS
eA02wTLd61fuW3LHo+qfrdMam8V8oWzEnViLuXzwr+TGPSlXxo2/1VZ4MvccLvbtJqMSw7Z/bez7
B71edE+8Dzw0wzxpZxXyolfj0h2HY4EuYJYCdw7nDbTKmXMjVvERcVmP3ZQp5ZW6iLZFNsPaIVs4
JnPdW2IWjp+1+/TankSLQTkzOPIgnPqgOFdLdHcL/2hvqxdnEs3Ptbf0MWdNu6BOmPk743e7z890
SVOo0V9VxndHF6uK2Q56Nh+EXuZ1dW+u/SdtJuYtAvL2kV72LuHY8MhpOUO1JF+LS32DwgOrRwZI
hj6SNXny8+fqqrrt73GScYZ9tD/0R6pOTgvmqjyqD7wxdN3p88y8c3yHBOfX1Tf19W9qpe8kpDFJ
ZWGSUytx+GTtC57Dq25tMNDIltFMWdFe4/Y4b8Z4kf1Fm8zz2+5ZO4x79OIuhTfdEtTz46FYy5N3
V11LhPPVh4PwrZjrOIgDar9Z/pQ9W6zSCdFPMw99IT3hNzKnunpVX9Upwnnc+QvWdYxG3XuNclOZ
4XlOuQxnXa15Uphktg/enXewrjMwY5jf5BqtfV3OKfE5yo0fNM/KGJQa28tMBV7BAI3W+5PazoKn
4cZ7zSn/0c2swcVdMM/uilW3Cdf+IdzqO3NpbKY7JofmxXri6fJnz83CuA4/rM/qufxg8Xw1VyF1
Pkv1HijY/I6h3K54nJw6sZjZNIfNebHSnmv8OsGZHtayOAyPGALCU39M7wJKTxvv0Tx4kW/ZmdE/
WnN9/M236fzMzfPVI/k9BwYtQacPLqfp+JF2pI6IW8zdtb7Wj8atWPZPnCTjR75PQcPlGfLHuj96
Z/0oqMQhLMk98a3ZNdLwlQEvRt4gstlqm/Zh3BdH9ITXFfwLQEvhg3x2b4JbtnLlvepY+Ofqazyy
Mi7jbI7jx7zILeb8Oar1A0wTNnLlzn/wtbl7m6K9YJIndwmH1uzB2DpLZcG7MCeO9NDuoq2+iFb+
8ddPuTOdIX9RJ35pB361vml6OBmVWd/i4CBcFKFzA8Uaj+aZD+GxxgSOrQGjL4AlhPfUOK/pwT94
H/aZx7t5pgxv62VRzLxmYWekU8zoI0V3FXtPNGN29KC+yTvls3NuHotX2EfqTfbYvDrnZOuuELxR
nITnce+u0NGOHyo2ou14bb5FTDiO+Q0jtsyi+TSPX+gEv4pH+QFCQoM48mo+OPzjo3uKd5RGSHOb
t6xARseJ/jeNmJ/OZ4WmgeQUEDHFlyfrq0/I0osh6mwWM/dOclzqJt0AH1MWL8KARO1lM0yvOcMs
06EunfVvIZP8B+Zh6k3zaNikHc3cmbyjtQL96TiezHMq9sqALmUeuPjyeUmUHRqaubiwp63jHX3e
X3/Jxs/aaF/dwvchNUmep10np0bCgDeKKGcaPRPBrbxqriWj0lvkZW8c/CwOI3OcE003SzikDTgQ
slW585FRXeMPre+bG/dB3hvFLP9ML5QeKX2PX1+r+dO94++PW37Xf85FrAdRycedxgxd0CECo5i3
MQopnqcEDR02uu34wRwApTvXyZSgmGkv1sVj2fAWRriRn+mIjh/tZXiJHjpa6MFWP8vP2SI52/B5
jipNo+Wwbh/RU6EpRsigcKyhAv7domP/rFX99eeuf1s8hFqtwYHnXtRddUp21ia6YAQ7kFG2idYK
0oN04y3NubJJXyd1g7M2l9EuueMIwWqSHHk7+D93WKyznX/DyWQMpgrdPvkGatNdme2s07gm/WcZ
Lv3jpDChdgQE1L4NSKHwlIpdm9HQ7k/VNrhSH8d7DrHldbzMbuNLdMuEc9cfObtdJby33TwAjMb4
9zcd+5/6RUCuTDkWujrBsb/9FDRNhm7f6cZ8uE6WK5cmm/dwzwGUiA8sEMm868HhTMZ8F467gX94
xhGE4KSuuJ1kXx/JbXLT1ufcuDH17e/8j8ZPF8C/r+5LFfDV693pSm6lJldHk4pC9tZ/hN2yiw/s
BVO9J2cMcdx1eYMN7K0B9PlaQnSLF4ZY9Ex3KILP+mJ4CM5/+PLUU7jzd+PTr1+Kn1pmv/oIxXcv
BUmBXmJaWH0Qk6ePKfMycCxX+XmExYBRhRY1bo+F8o6yd3IQooFEy7VA266diseumZfP+iY56+os
N0/VvstRUy77M57xxbSzyy1d3F9fsWX9sK/QsBeage+aqK8fQNuGAu07d1HST5w+TgR4PJqdeq2t
WCiZ3QTP0ca9oik9gRfQd1hzYHhdgZeaXaTD9UsL+7Wolvnz+AHYI3+p7gSiJf85fdYP7aW5USmN
3pU395KcG7mKVqU5A9XD3kyteZAb58Jm67JZ1L9poek/Cl+mG0NgpjqEC+tfnqevnpdk9B2zIaZo
4g20PeeWVd2uvWCj42Rqt8o9/YAcCh+bfLFPu0WNgYcxZbQdmERwGBgX1t1kXn1GC4/dQZeL4XcG
a/3H5Z5LRAGnE0Y8pRJP381Xl6h0Pf+mZ7lPH4sBjMQiPWirbs2oEekh3EvfWeEs9+6Mo3MGhHSy
TOTCs5shui5esj84Hf/RIFehslD/AuT639V7/P4jxvXLj/2JcXU+2QBXJfGadFkh2vMV/clxFXC8
BRQqhllknnwZb/4JchXmJ0snMhP+xwQyM1W2kz8R3wIwOD504kQmtKSwOab+A8S3/OEB0VUuD2yo
QZq0ATT22wdkVBPVgAFsLUxNwDCrXTJIcSDogTLvoe8bSprVV20URi+dFbv4XkWmMPY1o1bdEoB4
HlvfvSuHPKX5rdXhKnPSbOU45ZTL6vQiuPP9NuzgxWQV050sVM4pM2V5MUb0WVeijLOVOmRhtdFF
U+1LlWiRFWG4j02P7p5oMEwGcYmiL0t4VQwHPrOW6de6k5C05vZttPW6qFqZGczBsI+a+9wJUWg4
FlYnv6e3bI3one5V1Qoz8rZK2r8ZspBm2bhlfGxDz6I9pYoTDfzxoipVtR3jdNSZUYy4yMivEiAK
zXgnx2Avgj66D9RYhNs61aAnW93JLoJigfcG+0qb20ybAaZv4k5RK7xAhplraPsbCXjQ93zgX2KI
o5MIvaKlh7cNIeyw4TXjJROEBS3J2PGn8TBTy1oZx7dYq+j9x4mNXZXw4VU34u8Y6mit91rAGIMA
hnRYa14591rE7FrtcJSudLtbpL4RIkpW2oECIuwV3dmKIB2sq1HaOcTAWJfB9ZcH/z/67caS/6u3
e/n2/OOr/eVn/ny19U+m1HVdgpETgjecteJ/EM0OdFpMyjbiY4ZzvFZ/vdrqJyKUVEHwJR0jB1bN
/7zalvxk8d+r4H5sfpB/+U9ebWbD32+8xjQxJltA17WpjJ7e/a8Wf18JuWRiFtlQDc7eUTQc/Lhm
rtc0EEI82ghGnoIoJ7FBbmo1xqtvBGfkgrvYHWnM+m+pf2UOYXDVwO+f13HkEhKZyKtO48xejdrA
GcsOD7ntY+OJKtIUEu+z7sQQUbqlrJFSZWkHhrN4tOvuXFYoYKpgIwHVz/qS/a4MaXV7mX9smhab
Avx2NJk28+jSod2tD+G7kmftPOz87FYMhry4FtWNbItdUbpYYqFwDnXJ7EbU911TWe9WNdJpFbx/
c31AnBcN9GqtMq03gXB3ph8z4onafKeZTM0Dr7rqkrpbeYrn0m91n/1cdRZ91Z4btGxKbpwpXfpV
GfKuBeQ4pq5evjad6b71osluIuLpSCUSocp5KAwdsQqLugZU5ohsZ4Y2pMAgLpxFkWvMyT2EXhjz
S/+VlFLtJh85Y+hed9f01aNokZ+5GF/DpNBOXVXikc4tZRnVMbWvDr00qZ0Y63lTriqS5PdVhqMz
dvpwnYg2Xoo8frGM6WAuldMQDuHGcCeXL6B7WAIFFgR0U7btXRcyv7ea17zG3aQW1a2MUnqZriRq
jZhmIJIkDqWhhRDc0e49I/P3dZnvHQOFZIHoAleBi1Q0mSVaLtCVsU6KMchnkXQYmxO0sBuA94qK
YYGVIlkLRrnyg/opjq3Pae3eqaN9NMNOxbKrvWeFeElzYz2M1iqxFFqCeHsJtpg7EGVbO4zeTMPe
tKmDsxVkYRLQXBNmiIkQzhNAhAKjuyj8dKWmLRzLYmULkW9aQxZcfT1yNyNPUWsUa1Ups6Ve9cWG
uNQNEus3KVKa36B2bBXRnF7QElcwwHW41ZtR/tE4/o9eGbFA/mplPGVlFf7r//24On75uT9WR139
pBMTisOE7Kc/a5g/V0dKIuKzYAaA4TSB27MK/7U6Wp8oe8iyM1kHv10dqYngIKONpyqa+PeUMv+k
8PmhpQvRx57yVTQKY5bv6cD+1eJIiFhcGVEZLJMqZl4DB1lTmTWD6ywCBtNtbTCAsuSwVdjOz00a
vA8+87mkju6rkTB1DJ+B0qMtV+OHpgI1Z4t4vO2UsmHcBh5aY+24y42goCuV6h/lEMG1aYJ0pbh5
sCviktokiw+10WibzlSHeNH61Ycd8+NFQDulKrNrhxUqEpWOCQ/xeJ7o2B/cutgQ9dvSY8vih6H2
TBhebg1yYRBe4y8HU2IndfxW7bDrVt3K7juwF0rUxfLsq8olaqxz4vuTNRRNHvYwmWC9VnHR1SRI
cO05zkcNmVFLCtqsqoSbbsqM1JaDk04im66W4by2rBbMkSJaoKlS9d4DcLS90DbKQMTE53YwHvqy
ibvHMChRtcXmkCWTMD/srXaRaoXRzSrXJcQ2L/Nx5abNaM81zvq6RrvCDgp35XZZiLqoyeLgrqQR
5FL5tIG37yqd8R15F/V8iAGkZ714LkW/NY0coc5/fk3DZv+rN/df/7t9L+usTN//9X9/8vpOP/zn
62t8ktIyAaXpKsA0Ioj+Km504xMLvckzLhnsEEtKXfHX6ys+kenuUA7xEhuWnFxIf51bxCfVIpJy
CvQlfYKy5x+8vcRMfFfbULcYLByoa/Fs00n6bq404plmY6OYqazKuG2Fvo7QcTRewY7oMSnLVXNd
WFCk6h5qvjksSfpBMD90+i7lGFzGw1ueTu6Q6MlqtYO/pbfWmLgUk5PpM3lwtXYepMxhVXDwvrSv
Chlf69PcvnfIGXAHuhhGbYT3SchW05It3VfMRjMnMIKFYfUc8fvo1UlSGooA0AoDO0WhDbMqtIt8
33LG2uWYJCye5oX0anQkgTDPhh6MABo6BRD5l3cxQB0T8asGqVczJyAXyM0T5zAEdn3SyuZpxPnq
KAXjTin9TeTYqIbSSYVn0HS3IlnsTLzZRuhgy+2Ka1/t7ZXrenKld3jCWenmXqgQtQmwyy1UfSda
7yHtzYPa+uZGpOlTPvbQhQk1WjQI92NPxa8v+o82gMwh0uFesxJ4mvHEc49Ua2knhVxawgVLM8Lp
GNHZQIGu7spohExJ1gJ7sVgYA86T0g0YbnAD65b68VQUenNymbPN7VwtMDGMFdkcuPZ6TUEZbp9Z
aeulUyk4QWv7uegZw7RFdBnVifZK4ceQzWtXRa07q6pLzp30L0WFhVLX6vd26LBmY5tvEYpNtKm0
W1n6gC5FMHhrhMdAWSBDCQYyJH153xROuqobcQVxl7nEmKcQlyQkw2gw5wEFx7bwKbDUwsFBV1Te
cnTptzl6YDwGeX9vReWLHo3p0u7M9tVM5U2YF/eZkVXzjIm2nUJ6zfpAI3YEYe2YIKMtB/1KACCg
KS8HlA4D9l8LpFxmZQvPw3SjdTkhooly6ZpUoECm/Vc38WurWU+c7IZFU4BYFS4zCbV8rOyiX9V9
tulF63yUFaItJXFp8/X1g2cn/SoJlGiVOIVxUJNArFSzr8+h6qdVPzfTKjWXSWZaR1227byth+hs
9J3mfBSt3dMe6jj67mRiVNFN7HchxptCHc82zPdr0+Xd88oC+gaRWg9jyVaaRLLCcNMlG5sjE+xx
FcNSPZlIOIwCUiVa6bOuQaZMOn+ERVKF1WLUkb+3TTgSuZAvcufRyLwlebfrpg730Zh8DDQ7owp5
q1frb7VX7cauxpTM0CxPDqR3JbNQaW56wcBukBepotupbf/NK0l2WjqBoj4LPdTXWheOJ0FK6iqv
a9BaejYoDPWTFGEegFdLMO1Q0jerQMmopA36j+hdWt31IECMFL0pzkOutYxh9ak0MB1s8yRC9Nlw
l5E1cXSqJALdrfvBVovG+qXPlWFWCPAD2pjdBqWtbkRfnh1XA1Al3D0HkAfFV5feaG+yxl1pIkZI
5x7Cots6ZHm4SnowTFApg0i1Q9wguUgL/7W3X2VnX/F0XDcidvXFf3VTs4eOBBq9vAUTHIpz27j6
mXwDBK2ijg7daIrZf7WpoVVVq6OYagz30NoNej3LS689GUObqnpRsRQygU8dfvA/bHf9en+cxNfO
5FP9981AiuLyhQTY97T6X/G//k/60x//c3M1qY1Jh3ZsXTo4Pv/eXDXrk2GLqXNAa08405n+r71V
foJL8ne3QFhsqOywNh089uN/tqFq7PPfDn+xgxuGyi9VMfBo4rtegVlzjsxlVy+DAWCsZlnrwvGX
1HradgzSiLXG22pah2KN7X/pc6yE/KiZcfOPm+rEU9G0oK8uuCdMUN/W5WFUW2rshuhACSmwplBB
PFueNSAqK9NNDtU+0L11U/ow8vRhHdbsurWPA5QO2bpom5vIQ0gaB+9xWQEA95qZa0D2j8q1Aecu
Qi5Wm/eNRvQLf64y9hSiGUvrV1/81R9D819nE01p2eTjsLUT4OJM/Z+vTxf0LQeJ2bKkC1LfhOFn
O0czZhKJVHtIu1wmc54Gd07x0MtpMK80PZnpHVCinI9YnoQNPDMFdQOTdBbq3UHv3IfSR8wq7cdB
tdYCAV9rwVuhkG5H3C6x/dhUtEi//OXXNzM1xb5/NqgEVfRfDG8M6q1vb6ZWtKiLsrRednnFWI6T
QZZcGfB+u3WYKx9DHDvg4P1t5HvXXiSfaXweEsW96FF+nw7tg0zy5zpno43gf7hF/ti3w2uWpYCN
jQtd889u5Lw4CgJ8I15aCWZf6a/8pmMJDj6LjsFylY/39ZCffF1/KizlsdYBhAxkigjALZzuL7++
46kn/5M7tqc2O2UFfYZv7zhXU5nZfsjb4AHLdjDRJo5xlRDslyaIIuqBTMUixHhaueNCOgltq+6x
Fx24XyO8qVrlNxekT0/9N9oMnicL0Qr+OtLWAIN/e0GxbdZxS3uJDJAeLqt2X8LgqJuTMeZPposc
N6kfpk+WAL/H2jh7iXMeBueg68O5yuGsQPUKcpyNFc67qJliO1/aTP7uKn84U3OVkzKCmtyi/fn9
VQamarpCT+ploxHYUEDWsHokuGH87sf2Ou/7pV32H2qDFpxY0n3L1akl+YNDt0RedeV31sWZqreJ
RUQrpk+fK43p/q+/3B8lENNVWgZ5aSo83x/ezdHUyjEo/HpppP4hkMhhozZYyQZ7qDeYZ0ExPppr
pS1Qa5bOh12jto00eendiYSSHQNPfAQdDjIdLYKXqOsmQTkRt3Lr+v7Ww0Hj9vGm4clw2+ze9p1X
6em3vdUcQwU91RA88rIsNOm/lDk5eH118+sbdH6YS3KDRMJxfANzZatfgIhftTY4sAm1y5DSZ8Mu
1jPgvaa4N00sh7oR7HvqUuF+4PYe++TiOTaUN8VAlxIR9xCqLmLZ8Dn3g2tbzzaqTJ8KiblNZd3K
kOgHFmSrcafkuMDw93cZhVbU7x0rvXcMpDvSE8uYrsTMNtxkQeToyq+wRlWdjjPKD08tT6HI6nPT
Gbuuu8lyzjVNlM+Fcd840Q1N7mNo4yMf/BLHLceTIr11EsET5b+odf6axHIJ6F3hzTNWeeShUyiq
u4rAYeKWOLep/cl31M+O0hxsjY5owoYxhj2OBMH8JVP4ciT5rHk49z1wQTeQsD5058k13Fc5YFc1
O5amsd/2tXhyvEBfaKk8tMzoUP5qwzxDNWFXiH9KJw3mXslY7Hcz2+n4/MO7zmZsG4SGS8623++A
daYBF6AZMjT2fSucD0rMVW11aG7Ve751yTpaoP/t5MZscNulNlV6zIys9rJlFTvqLLGB8pA5uuiE
j08xu6rzW90jEYFzT7Cwjf6mj9oelxfKT2kkIA+IFPODZh1UfKcaQ7IOYGNp5W9RXL8bjTj7HvVu
51EAD8l4ReDq3Hfyg5q6H1BQtLH4sDrnWkbGk2VBNmYh8iz1rVPNrWfCkjEDfcU2CT52+iAdDanE
2L/Usrh0KMftvHtRPTGTtbOcskdT2nXzom3lgum0U0hvjTnm2GxN86Xlu45zcc+c7JqDB6MLb8S/
XWXPX77VDm5fN5yyxlxSOu2qRnn0DIzqebU1gUkkufo6VQBG1Jq/WVR+Vj/hL6JcQcOCn+b7HSPo
hNU2jij5w5XrtAEOEhtXgZ0C79TYqzpR7uj0ceyuj1VK2Bb0Br1r/iyp/30m4tS1/H6fYNLMwJjK
YPqbb/cJO7JLNbCIZLDdcV6kyAjHQddBIUzpvLBdPG+8IeiotkqgSqFy8IZRwcVSR0tWdY13FXWo
D9LGNWzOYwqDx3BUXNgE5f7LP+rSYiRxKr0rLUI+VOPFzpGcxEI//XoN+xJw8e2NsDpLg/+xVJPu
+F1/J6M1kTPvqJZ9AJp7jFaunbBGK6uqlZzfGhhrxo2q9jilu5Ur8uWvf/+PSyhjMxWnHe1hIgO+
AGq+WkLjhuDqtoTylELDT0ok8DpEDtlucthSjZJf/frXTXfz3d3y6+hpM/qjQ/aFCPDVr2siHcVU
RXRClrf7qLp48UuuGARelyfFUvZx47/9+hf+7PP95jd+t8g4XV7Yoz9k2ITDpWIRFqfgq+FGp5eX
8Ug5DxXEy4M1zssUYkOH5P/Xl6D/+KzyGdNdJMR2ivH8Xpvim3EvFMkllGN/4zT6fWVFy8jGZpiU
NsRk+eH2KnCuRr9KGyAstgj3Q1lgyhHdmbnXtV+JM7nq13oeL6WXnbglQl4xagc10lG953QPfNEj
2MFXukOCs+fXd/DTb410RsQdBoXElzXhq29N2jGN6rpDAw7TX8b9R69u9aJa9PhfEyUA9eL+jmXM
bO9nj4ohLWYrHBBp0H77hg82nSqra7OlFeobr8hc2KK4EZuhD1A+deuxV6N1PWC4SMIASlzXX+QA
oEOJLI2VWt7asYTr4TU6WZt2xtmpBUJuI7xWRwLHlbQluC/dCuIJb0U0vGj1DVuHDurpSVYJjLe2
dtaj4qFh7UpiYkPxmdbURFjrux1pL6bKplkrJux/XD5LcGMOSEJQ8O2oO7vKDCICFODsMmcwkJeY
+coLnVPbf/gkxq8qVdG3ahgByFaHJaYCZWX1lXopgtfaIVrR9bqdrIty6SumvZbV1kkAKASIR6C6
gP5OOxTxqpt5q9Lq2TIqUGWxNeWzIz7ZRgW6YqPE4qdWcBXKItzoWW8t86EEA6aaw9rwQXBmwvyc
Fl0EL2KhFn10iUYhj1k47Po+PyZVXp6CQfcOfWRjyM8HCwRmdG+WQt14FLcgX8WUjJURyJhZG9qM
l1LV0M76/CnjOFZL3YMgUEKqpMmp/vHPfXMR1Ul5ZfUjvWYenjZJF0p51EVlrB3DVOD+F+Dj9Dhc
GUCtRjbcVe6HWP01xdu7I7PaDi+YEg0gaMZbyx+VY47vOksc4t1UNmKPFlVijKdoMDy2b0AzksFX
0wFASotHQ0vfJTS7bU4kiJo5yilTxXDIgB8azFE9M76ts54npx2R6jlQi5QCllJYPSJSgqAVxP1t
18EIMD6H42jtvIGVU7XpcedWph27PsCIDjG/dv36Ouhnjtm7Czq/5b5K8WlOp7+EvF7LD94tK0eV
7yj+Wms5KZt45ry42PuFZu0zGryrQcd+ldCZPxixSljgyDNeERtDY4sYZ43j8WiSUuVTN3LGQ/4g
jQshq4cuaP297HdJAn7ZUat20RpKuGXJ6ZdB7sJLTC8VFcu1FYV3caXW287J75hv6Ry0kA60hIvQ
zabIah/9UK2uMjvYoaM4dW3oH8dUpiemDn2a3laj7DfDkOzjDtz10AxEBTQpsn3NSjdFpvULf6Tc
ViSIBi16TzSvW4SpjDemqWx9g3BGr88JrS5V49QnIlkzS8vIEwEl6qukQfqxCrM6HZp91FpyHTrJ
KQgGeZABWZRtTVRAnE+kIzrzTOfjq9b3iWsYGnXfmkOyZmxOvaXTJdVivuTYxWlfFE63jnxipGxW
X6HlKvnxQG/qgl/q1s64UvTChYBHpHbq1jCPtF0W+8ap5mzXVtWwMBWd2MlubJcX3nrmhV6kzrWM
5JOmz55jyzEXwlD6izOMhyQZ21Ul0mCtoyGYB5wf0rpvT4k9PIvGTa4U5AkOFSqsX0E9ojFHyewD
Z4OKt6lcF124rmr+MFOFx1OiIlkMioYyK+lfwl4jTsOWm87Vso0WwoKyh+jREXa+d/U0WMomzeaG
CmVGWmq1knxxez2G2a8Y9Mx9wZNppoZ7snXWutCpLqMVjWvdKznouPiS2kHd0F7NjkOM46+u+FUi
sz+E0Aca59mL1+bFXvFSi/Q9WMdBE5mz0tuWsSkvH0apYb+xE/eUj1W47xV3i0xLPSLWIM1N9fAI
JG2/Nkv00K6fyz3Es8aVzJZC9ab36M+mjlDWGecAs5L2XVb0c5/JkqcFxakE1pyCC7+OdBItMjXH
LES12SSXgnXo2qFlghHTviqlby+F2eZwRMbsRrQBduQsJVkvvI/rVF9lhq4uW1uhD93CRxmdYdE7
tXV0o3ztDtgP/Rg9Tg1WxeggyUaj9xF6mX6JTe2przp8Qn4c01l3JsZGoi56+d6rYX8qA0ueY5G0
i2608+UAaLM11egu1Yi+tUn8TO2yRuvuj/sh6MWikpEgX1DRV56nNBgMVZZ22tIMCwjelHZBmG0x
7DLAu7Viu6dakch/654cDVTldhS329KxX2MHkpCs3fZgi/7Uz8asfUtznYR0W4WxFMqMR8EpieEN
ib9UB22D/Ak3lVk8IJ2EJWYCvPBKewJm4UZoTHVZOn1/bE0/WZRIxOYefSvOt84YM5Ny2ivoWMju
mrMEbXq2gwnKmtyGVtgjlAHSpVsekVODEm1aVE/6SM/SBODSBpZzgnSClbGj0ebXbUTisD4H5NTr
yPuIAjTJawz18Nk1ooXXZZDU6PWvi2BEbWzFr7lFvoiVXfvAttyRINkCREGQPBZ9sXOdaJuEIU6i
hAixzFsPmfnQddWdPgAZSgAgRBo5YqC7mZzt+rPpe93e1BAmMVoNqm7TIsCZtTXOMmLnr5DLhPsu
AvQg6uY9ilSV8DmLHSmeWpeCQYs/tLDlGnDdJrqAfaHX5G0Dz+cTNBTg0Y4envi+863ip0DIhuE6
7HpA39em5pcrt+rUg2wKRALGzvBMa5f6Mqe8gtiY1YjA4HVvDElmqUYpCMNXrEY/77axF4QLFEoU
60yRlLwRa69SvEMSdWunyZqjkuIHZuDKYVaKmW8k1dLv9Jw9R1N3TIDI1yUerdX01cgkfdXZhnFV
8IpIM8lu+1cHRe0VgqwXvTZBmhYKjp6cD6ocun2pNQez1IpVn0OBN0dP3wZFPe4Mk4yPvkN4PTSZ
sVOnvxR9RlJIo9GA6V5QmveLoCHAS83wzinQ4wtUKIyA5AOvmT6vxLROAggB5c9/VEPL0st2E1Xk
/tIyGOgT92uHio63Pp/HIr/OhakslFrAgcw2Q0jsDRlEJC0k2Y05ygiwVDqp1YobOWrwliVBbox8
vZkxYcYNgvPcBAeGKoIXPzJgBBPADax4VhmhcrSwmPSF5y6VINxU0ke9WmgXpZIEoowLfzomZiWk
Mi83/ZVX1vZC4zugK+QPC18mDlme9dbiVVipen4WWi820HnbOZ20vJIps70Mv7hmvepxQgHpW4u8
Zi3Rc4hrUoXAPqI8O/Lf5BKuuudJA1Z70R5TkwQwuORR1XxoMfPBLM+se8cauHlvgFlXAo0orfa2
H3ouLMlO9f/n7Mx222a6KPtEBDgPt5pnz3acG8KJE85DkSwWyafvRaXxf4mTToBGAEWiZJuiKFbV
OXuv3UdqBxUEYDDE8VAmJ0ezocJ4drRpaUK7DGg3rkxeVWXCnSjV0YoF+bzNmKxV4rz5U/1mx6jn
IupWcZa/h/10mcpEX+OIM0dbO9LsgRoK7NJ2OCKN7u1HSwtJcOnkGelMy1I67ge5GTWFTrB8kaNR
4IiuSCYVyDOl3Se7YoxWbaIR2W0CIG1Na2sHNX1cG0aybenfrKl57ok9z0ffPQyO+U3FRXGbq9FB
nsyN1sGtsgait80JlvxgxScWCvR19WmN8vBL02TJxR+dm2ZkiV17+6nowdyb+JGBE56SqVIHaWv4
WCOF3trCl5o0bwbIC1HhZ3DG9lsf4p/qrO67KrFiJ36voGSFckkRdlj3mbofJkxNcEK2GDCREKXg
WSennWlWzucBCryXZe5aT1POs/ZliCL6I5X5ZjVgnSIdH3WANdZpK7FqtRc54Lks24Qrcw0v0dBv
406HskgR1+E3PLIAWjY6U8I69DdONxjHgcnIWCUF5UnVX+r4VZU6p2Fo5PfVgIOv1jzCnHvwQ7r/
3Ag0GKKTMKmLWUqo+e9RMXmXwVj7edtuFdPEI+k7GjRrPtI8ClaG3tOF3YQstpj3Uh71WrycoBTX
I2T+oKdiuveUUvumazFYQNxIY0A8KcVIxtvBAQ7d63m9HOu8Wcs0gbjYdRt+Vt+oyO7WJmoz0WS3
XTc9c4aMu4R5B1gb0hbLyA/xvmi8UuJ+pqs2bbPe6MBratZaOIjHhO49RKwcYQkk1q4bNMaPGBXl
QG1UL6d21RQt3CfRWqQg+hTtmZmv25S2mzLNaq9Q5q2VJO6irzkXIaGVWH72LVfIWMJfyYAJ9CEJ
6YX+Ztv2VwU/1Bm9/FRqzWOkj/p2ENZn3aBsN3QpAVixWpqC5KNqEsG2LeP7sWT4qLLGWtVawHxQ
tPsqGj6bXk0CTwOnSgGL6tRw6FlsgaYEVDmkXrfk+0AuSpSsO4+gpoCgVr/jPRm1GBCokUNQ1lnN
+WnpK68ghIBx+t2XnAs5EsVVzpU6jfxiyXTcW5k9MgEm36+FNphrFNIvutQZmWOxtjTYnTKMzV0S
5dmB6dOZCaO5UHaGTIBvz6ph5QFB1KrPXv81GmzzWEVMISbHMIhoDM29WZ5EbR8cfQgvJuW1Dr3z
JRJMP1Abe9SgDugODlqDBCjNKYFaDSJD15wuVdxwKQgkXi8TK09b9QPjVX1u7TZexwF0h8YNra0B
At9wC7FrK/3STo2xZNZC/B3onyUBaKhkUnZ4XrlTbzpqVN5uPcyq0j3a5iNjAaFkqPrg7xCiXCc6
9KKW5DB3Z/Sei+4w/Gx0aBUbMzQ3vUmulrLlN9QSfG9jjLc0YwmBHl/yFMJUnaQb9H/pViF4ZCGH
nEeUENdfqza8xFS6CLI1xGX0TknxRQ9bbW/Jtlj1bpuB5jOBKE3R7aSHZJtXPdzeyjwN7Cl/pPqa
MfPw27Led0LIhS9hXtYZGSKFhuZFhkN9CKOdTMN7afY+eQR06Yr4UyUbrI92up1oC9zmdQnDgtK5
XcdPXWohRg6hkxoWk1z/Qs05AKxsrqq6KW6qWPcWYgy6na8Nr7oD991tuSx3HYzwuFwXXd3tCwUD
3AYz1FIO2OmtXNjmJOEb0fd10hyXbTvunTSCDzPf2En7NOnJ584Z+9ecApXUASc7FDoyPT85qiz2
Ms+DI7MPuIot1QJf4ZYzWwteIZJ2qzbzs9Nm1XZIzE+xF735cVKcGZzwk5fdS44i+5zUiEodCj5h
vWciDkjC0NWdeKq7Sa0dEbyOVfu1bELSPUcozCBeuWQAESjg3EWT76wHfbhNFY7uum2gyZWeOnWU
MHJDNsfKUBysliKFkca3kS5Cihkm36PReOhjP7xtza7aTr5gKG9K7baJW+hHMV2z0I/2vsrDHaU+
bdNRmorabrx4HUdpamjiR1lpHm34V5UESh/lYEgi4UynCTfbonM8cfCz/jLMq/IsE84K3TdZfNil
zok57IrcZtU95DHpT1vm1DpNTyQ97bx+Rsn0pXRLQHeld56AKky9tR2YfC91rqirrhFPlZM56yAO
71yzLM9JmxQLnRbepi3C6qzvkdyIQ9M1G9XPzI2QlCBb5SdEZahyvV4spZTral4eZx7aPYH5bm0M
oZhHhIumIJyZITy2JJwj+/w9K3L7kuYzWzDVidSoEa+xDMTI3A3NbW9n9rqLgVs6buVc/FT4UPuR
ZfQeMYkVxowVRiPvxh25kk8a4a5Z1y7xbhgHWzdvSWxjMuTr6bZbh/SxCJUyxIj3mcGLtYxi7ull
5HMYCoEtgR5eGhB6ofpPEsvVyU2mfocm6DgBoj5k2rZPdEg6iqCGyBlGKm0Eaww1csUBmI/yAkjR
BFRqaRuuuynaTOze0pW6tsTqhQhD88kO+FF1vPcUNokq5yBIi0mtY2ZfA5uSjDayUC7qnGwAnbJJ
H4kvtd3uI1M6T3E1B8A7DsCl4r5qqmARq7jbTlRVUAU6/nZggUPa2DIKsuzgZKZ+6bHaLJzG0PDA
9vmxZFnOBBQ0ceF2/pFpyzKzSvtQ1mG7lEzAVjLV8YOhOl3TIl6FonuxJubCuTZQ80ma7x6cmbBN
ibJc58pwnjEs96Xa+T08cDMtHqYg1Q917dN4a9t6k7T+NtALYvDSdjNI2FVFZ3jk8YTnxrIq1F4P
mk4FqPEIuR2/WLE/kk0968KdDJBWRy/ODIDzu/RCA5KeU9Y7j2ge31U8xCvLCo17v+RsnQoTwRx5
P8YI/ao1xzevp5SUiPomVhQlVf/ii5Z2XUZFgp5UsmRJTD5kRrxSTi8Mo8YNA3hGObn7psL8JiB9
nOgrJqzxRDvPUa+d6SaHIMQYXeJCI4LNhISoZ+YiN0V01GxVLM0CDFXewOatkRmupYbWzzSxmJtU
3JoUmmpt5Duhl1TXUDcWUe4fiGXZuW2eAU/iytML8KoDITNhmfl8lvHNhOhj4zkpp6q7FgG0hDo2
R84OzVq0RlBs5l5vPHRf5Dy+lShHt6P2TaW3bSK8s5WnwyJRWXeKQg+G1HSrc81QqFZrgsKJqmjK
bdSjvNEnycStBk/WJzGElNaFQKMXYoUEvVw3Tbz3OD0XSW/mu4iPfF1nJKH2PmsJL4fBaUAYi7Su
WOuBcyoka2k/7eXSTTJzGYgqPduO89RVBfA3byMBWUTC0/dtDISuZeBbmkNTH643BqilaarFPsuL
aRV1dbYKJUs1zxhhWmh40N1wqMCLywcnA+dvFD3ugyRfhibjJ1Kz+pBoNd+p612qo/UhnS9Z/z28
3iuyCOjw9e5Pj6vr1tADvuOH6tuPh6amskOX+DoxYr72mAXRWmQMGvH8qBDlJ76L6eX6XJqzvNH0
yj74oo6eMmm3DJUR5cn5tTWn2obxbljn1tjf5yHkeduUGxeVlFVjUuKsCfkKzs6yqNrIriexwQdF
1o6kbhqAD6xs2vtV1h2m0ICx6F9K69HwNf1liFu6lVVlP0uXeWXUPiKxhFRqCHPRxwVxAEl3Z1e5
h+PTs9dNyqI/SfIbFv4AGfoEpYRf0TApWBzX0Jj8Jtn7ZsjavqDsGw6RfwiCPvnUuMe8rAoKr4Pa
Oj7pU8aIeovF/E0w9sYtDP9oZxB2UMvua5O3Z8dLFVlLtbzH7/EsmC6chK/Le1wSK0c4zLelOFl+
eaHJGt9db+Sok6sSfqNSjC3DU+MSiXWy7XVayWNo8M4tY0gObuJfhOz7i6rTkIAs7BhAIgN90QXa
i6m5XwKCmuzIfCqVZzwO1UVzq2cZkTOsp3r/UE7g7l0JcqqOqy1LYP0ujMfs0AAfX5T6QIFHqW4/
lfCnB0WMkj0U6a40cddNvnHka1lcXrraVIe60C44esetqiMboGUebFqbhKVBI09QRKV5rqrxPFKF
IA9qwgDv0Uk7X59oQ+rRliL+Zn7Zfzce4vLz9WXakMiNFnTQ2+Zt/73keu+6LezRruSjhCX0v99y
fUIfNRuNTpHtOmTNhw+/4PrQaKj31Lax/fHr5h376Ue7wrbWQ94Sh/K/P/7fzl+3lRSM+TymZnP9
DUydBvo9kN4ivZ6BTZF7iOuEu5Fdu4fr47rIOpsLME+FFhvtWFLMCOG3X7ddX3h9YtCTeF3PZhvo
X1Vso+Pp+4Zaztzaj/Sq5LHuf0ebV9CUc4b7rtDiC06aYzlohJoGxUM3UrJewKfgcuOfdLNlTVQ7
vTj/uFvYtgn6NqMSTE8t36agaHpHfQ6Z1p3/u+lrVZ4LRdKZY7dnX1KrpPAK5y2uRyBUImrW5APY
RE5VBBtbeLf2Veg8VI00LmZ3qMs2Ww55Lr6MdbvqejTuDB/xE03nb9gM80uVNl9zC2FRmFTpXYPV
YW2MrbhRpmtt9KE3zlkMtbuhNnty+mwGnnn6QfkuFAlT1vusS+BplU28szXO7xRR30aq1F6WlA6Q
OojwrqZaiNDKOQdJot2hnYbb50qi79ziMDba967w+5tmvpl6/JRexbL8us2lJ3GTcCrfFHZMKyqr
XriyN6vYo/Kh8ewlZLV5uT6MB+3exa6wShWDmZmO7WVATH+x/3dPxV9VR23cLrJzn4v4kuQtLbq2
1eOL28hPCCnHXWzZYllO4FVpLW/HJAgf5xJYalLPGfKQAInI28Rqcta+kt4tX9tLPtVyH+EngTvp
RafWBzyVVQfWBMHd9cYJWHSPpqE2/21rW/u7invzkJpdcDfK9LNvF+VRBDcaxpF73O3BvRbXexw4
4TpxqWaKOhlvrjeT5mFRdWNj61YNM78idBbFYFQ31xsRMPNwAJSTbfaQhHX7apv9zKKO8rPWieKR
+e/hun2IvGlD7W/cFn7evdoTXlakT0950rtH0VckiYz5Wo0VTG8Pi4xDSHyfwlhNu40ck+KJb/A2
8oziKMa22RatT2NTxe9J0JYLfwzCp8zMqdpRPYPeLSQnJjISLczUOawfa6+KTsqjO+xQwzOsIH3w
nf5pivV6Z6VMFnOF2CQOQZ2V2KDLDToXYlwqmtYoCpLXPMJbNIZad7zeaKW1RkqfPgU1LHIvnaq7
Ira6nask4LSgc2/1ZBJENG+cTLD8H8voawfCUIsqSFgNXTaNVu5Bhrl/lzQI74F3RF+9ggi8WjOe
/ZwJGYqJeB+rqnrwdFSU19/hF9MT0R1kfNO5g8Gqsh1GDfOx8+pP1xcgP3/XbeEf01jH9qy86Vi3
vsYEdb6bWWa8KQJivmuYv61XABNPEmNj531512p5dZe0YD/9prqx7XzaeK7T3gukOfdGqG/0KE5u
rpsoFdZHXar36yNN4sgx015nUT8LnVsVHlxqio+ZmZF7kHpgnNKpZ/yGy+47ebRkNIOUYnkOqZmv
Rd+AOe1L58av9PsQ+dlD2AxvE6rMRZlFzi26D+3URxVLt8Su3gopL3RM46dGlzSNKkJdB7PUqQ4a
2VugwIuR+PJa25bcRlM/bTUzCD4lBo2gNn2ly9mj8m3ot8JFuDdbl3xLFsm7RCMlqDEI+6x9yKJh
6MyEZv2YjN67HDOSjLpw2xkafY/YcHaJ0x2l48kHlvXkC7Dk24jev6ckg4BGr+Sh8gcJ34+HtTDF
Q+jmuJBs5vu5dSmyPHyww9BFuZcjbUR18hCGOivhgakaurMv9uSIZTNl5S71xzfRtxbiIOu9q3H/
aDXE7ZBDe8FPSdJ1Fx0lkYNP86dszb62zBMwNfr3PImoSkb9kwhYK0yFQ7skttZj1cC+yvXmVvjE
61BUX9GxkYcgT81FiMrlvQ/f2i6pn5PeoDGTV+ewcLiZ7wU1rVAvM55EaSN6+HX7f69NgJ6ZhU5Q
hzC3Jf5bYF5tgIY7LSgcBl19d73JNSZGCVWwzezRjZfBQHW2Ha1k8+NnOs8bV/o8O/rxOE8MoJcq
zmgm8juUZoEwVF2CetwHq+UTfZ3iO7293mSK2VU1YKhhCw6dNFzo0JEXNva+3XVjm9uKiyqzViww
FvUlOdxet12fJY2pR2Jye91stjX4aPxTa9cJyBnxWL+uSo9MhwJvHhNHe4hP/92geIhP0qWOaKZE
yVrjp1qT3j3SKO9eFKgP+oZC4/Xh9UaDFpiUQXR3fZRSy9vm2kS66PwDg1/496ynT7ZOn/W6ietG
S+Qq+KPrk9dtjYmqA/vj8fqoshPr6Izxe6x049h06feoMLwHOfqPiTQgss6PsNmZa9W01vr6sMbg
eKZe83R9dL2pwvTUm15yk1PpeRiS1F+ZltAprfLjaVaUp6wbvl+fvG6yCmrHRaXfBn7lPeiK9oyf
UqK+PhmgijkIJswoqPltGY2rvcm6YG5mUmOMoTCWZh6c1USjbHG9y2xGnAmTUSxzz9cthqDOM9ZJ
h1Agak4h3ZDTj3vzw2rWxHZZ1gD45SGSWwoMVkRGYdt5QAWtB+XWzr4o0VkIrbSXthl8cY2iPmae
c5S605/6BEm4bJo7NVUw21w0MG7uRUc7SanuKsvdLDO9pxNABfVJVBSbw8ShPGDNGR9urtDOULqb
MsIyrFLrlrmIbs0GrdEoCEia9KkATS6KYxcENoVcQibqIDxeb4yEH2pycetpenii50nlwibm1gcc
ZT8USfzkj16zTyOsZfp1hl0HGpctbDLmHlfoOurG5Ei/lpanMXTLmmQdo9d6jiglA3Mwgg0CH1ZE
pUnovRFLCs9jjd2M5l7XkvWMZlGQjptulPRZ1BoFnfqEd2NobXnrRPUKlRUeykk/VZZFc6qJ+2Zr
JH7BezXzdSJxLYx4SlMr1M+arc928ITCPQapcz5vuz6RuSnVRTWeQrcpiJex/H1UFSSliUC/o7R6
KywC3UpH9LvIoqDcQnyoKPnnAtV3Lkly6vUmW5id65AC6oS3iIHAio1asK4M5EKlKT9FelF9LQiT
aPts+NwnKR280IsoA7HboWcyOMzd7LB34sv1hi6zv28n6g9OPp6s6D60M+uiJNKZhdLG9jhJ/xTV
QJjjEn/jKBUlkByIeSKnZmvGbfDaMccWxbxINTMcAjXkjev2rHfvm2aIHpQVV+fSIQtVCwL/dZaa
LDSshJdsqrM73ZLfrtsdkedEsApxFGXmLBHb25uKyvn5epMHZb1NTI5cIlsjO5KD69HL/fFkl1n/
92XX1xrYzBZJ11BG+N/Po9JBYZKKTGxrPNBkcjlTdhQ21/aoOGMpDYksuL5m6tElOXiqfvrrP54v
h1FsuxS/9I9XfvizXQtOxc7OFQbpLmfi3WphdErbKj7F88313nXb9eZ6teRzr1ehh035//ni/+fP
AgtY6a6THHxTGIsKddbONjgv0hBuelc8xkUdn6bBt++uNxHKfiN2qluq6jM+t2Hxggzv+tx1kwn0
CeFT9f2/n1H69JhN7YgOP1l4Db7rvwtM/6hC5mIDCgjPVGB8cP1YnvRQpVGCa+yJvO3sydPzt7r0
vtdkxLV0Fv/+5/6oZ/3vz5kffF5DZMiAPlm1tnK1N0dSs+ZAOZPvpQghfJN6WPxL5m3+Sc3qUXT1
HPyVNMJ/VbNiCQqTUuU16dj2s3LHs4oPReAdTTJv6K0R3+zp69x1voeO9tYTmzQRzf33d/1nKXTA
WQ/KADPlR603pqt86PSgWseD/RRp4fMUuN9C+kGe9mBkHuqssynI0hHptMqs8f7vf/6PMmhPt33d
sXz4CPYHJXaIMEtOfQLwWk5vVWs+t1lBREkqPjtdeGS9+25Z5qFTmPuiurv3NefkutoO+sE4B7QO
XVYCEvLoFA8nvdY2iZM/14ZFIovDlDAtP+vxcLEGeUwbYo57zfiHjvuPx8/D6IgImv+uOIifvY70
QASKQ6RkBfp4WyN8KWPBnwZHw2+P8fBZa4Y9MIe7ilIpE75/HT/rD6eQjyUEswOeFo7ir6dQlLcU
T0ZOoWJwvmlJQbHFD9Z9/GQpA8PWWL3Uk3jLy12Ljt2lbLjQjLhfT72zsbr2GWDBAYXlbgwILFDQ
STp82lZhX8o4faCuRMhz+PnvH/kfzCL4W7E16ECVYPldSfM/CccLWzlJoqRYpxXWf1N2TxJiTE5T
vmDamDjNW9umL05+CB3AotE3GgzDPy4tv8MrDfYB9atv2uAH9Y+GlSwzkrJ0E7Ge8VyIIs+G3e0s
pb179PEJs3yNKJ8sxw45JvyaTWgxmUjoDEtK9ctciz5VrbPPPe12Go2nCmtcWoPjxem+aGHurfVw
+mriNmZTB/BB7Exm6Oi0WPj+42D+bo3kjfie5Zr4NLBDf7iEmG2TpSUFZCYaxbZoloMVbPCzfS28
8NbKxk1K3Sah4yxCnRTzbvP3P3+9KH6wbsAR4hCaOihNx/lgFQ2LOmrBJIh1LkK5sHr5agbPRnuE
ICEg6RKPltetWjhtcSNdedvPJl10hBtEpjuSPHPZvgdi+lTm7jPECJdkUKgUffCvSOU/nnMe2VEO
KH4utLOR/OdvaRtNZsLETNDO0Y52hL0yr+WrVfqPkbcvjZ7EW8JqsLKCzChsVGBtQ7DA3w/WNaTt
t4MFM0+nlOrYjv5hhMnbqAzGmJOuq0ljEQPQfpXknwvWLMr3VizFjnaeydUwJvue2Jz80ZYeX8sK
CYehN3e6oknI5WTgQ//Hvrl/MFZYuN9tJgFYnbGm/HqAIogonQOZY53XNoohCP9d9zWaQ59mGRli
8UOSiN1Qd4DwBLkEyRIYOLDlTOCVGcSLcpCRBIAbCax/nzqEwUFIFDoyVxS7cXRj7/0pfmhlDF8/
UOVCRzCPY88EuGE8jUG+bhBqhla3DrC129e/qVUBPRKDQrH7ErjysRH6BbjKDD+Dyx4rfkHW7xA0
bDJm04vAbbolaIsU3TgN6pby4pz86jULvzQuZes+Jrn92Lf1bpq8vWuQ22FM8jJ7PEuEvK7SGWrE
zhf9nSerAYV0OS3H+B8elj+NF4x06BkdNPc648avB9pIdEAnPmeiQG7We+phHjOSrCev0FjmxYp4
rJu6916UVb/3GPn/fg5erfcfz0GfP2wBMHICLN6//nkK3KKPpSvWlYbYUoj2kDG/cE33ZOQ9PhF8
7o5nfiqH4jbL+QpIn7Cysv5OurEfhdgpS+awhXM/FMWLKd3HnOgUEID3kwdzPPHCB0+k28iy145N
3TMD71JscXFuPWkfsCRfghARhFPj8xcJajM1fB1LAuNSvDOjFBv6PnvGDlhhOhujJXOx2xjrGLJN
8qMHvg1/Px7XUPEPx8PWA9e0Gb4peLsfPg5U8yoJBoT2lLoz1I6ckHm2wqP7GGB+ISXZildd6UTL
Qk0m4rry0hbyJSuIYjaN+D2Ur10Xotul6V6a3qJHJgKuqMefH3D22GSnN5jjKZWTXVgkZHEGa82g
wMXaSLrtvUz7A1bGg8X7h/vwHDX+aSpnB0Jh3YXNS14GcP9UBfNGKDhmk7ZWXlZupNj6iNQXQfyc
BLFczYXepZfVjxgWZ8YKjePeK8+NnxyaLPiH88v4w8UCXyAeXY4ctLqP1q8KXRMsc4jVsD9vKUA/
dpP2KfCCF4LNKuncz5KIQB31HqNH+s5Kd+vcJoF4RNqS/WP+9Tu2HGIemTrMYElx8+2PE6C8NSjY
x1q97iu1Yoo4t92RkGgEgoxRXBwSYT6llf8tjlEyyvqJ4m5ErczCv2wQLhWPqITH+rMc3Fc6B5S9
tGChBE7plCpq4UrSQ5rYXOi9uDh9BZ7S+yYynZjxoDz7zvwNUc+2Y4aYzYZxZdrbVKl/QcSv38qP
ZylUEs5Tbjz9o6e916K06XurXoPZ29nWRer9RtnqxtTJwFV+fxcMxdoXzc08JWn9yMSIZBJcZv3j
aP9hjQTw2wIJEcx0j4/fFiOnuRHXfrPumLdv3ARFiDW2KD4NFM+Dp+hlt7RincT7x0Tjd4w6HzPI
WNeANx44xke4QkP9w1ctQNCgIHZWd0JJ+h2NCBTtG/ThXMsb/97BWraoRustxjbteZciSb63lQvJ
wCaiUM/B6qfFd4kND2MOgfED02E69GcbZOeAFALWKultabzhZIU6ZlragooLIieqLu34bjXbqjT2
pdDf41FRuY7hgXbWtkN7EOqPoU+sFqqGYWUFGL/omdxYFiU2osPLpW9OnEjdoxE+W94nZaQXLsTr
tPcOTUlJoNRKsNP45XpXYymk/eNzM+fL+scTyIe8SwcB0I3tfZinWW7YdrJs4anaOu6D6inIENeP
4V0l+osmvzuRQcxtkxHMYg+7fAq4vKRPFfnUfe2eWcb0AT3Bmsa4b2zwfd7KOYVN5CiW84bgrDhy
V3+/Mv92kWF4MmyPvpNL14N/81v6aZkQlCJMjJEZgRz7T8xYXvsX4c7eh4SFnJsdIyfeoOjaYKKn
6/zdjqgkJrdeH38NZkPP3/fmtwXDvDczvc+ESG7Q5/5gPA2xpPaD8Lp1GsKDyoqIGU91NlV97FKj
g+04HKfYeZscSxCnaS4GA03CGA0+ebU6upWG0nlmPxhNe+5cnWjJLthLT2wdrdsHMXlF5YgIR2Sn
HlPUwKXelfbSiv6Z5nQ1U/98JlzfiE0fmrWPa1kf+QqhQuCVBRzW3sJMRc/wmOj1IyxJ5lWmPLad
eGis7CbLrb2VaDeqmVMRrfvGiF8FEtYQmIdgTUH34HvNyKbnLDmTrtyaofPOOhtpiu32pEE75Hk7
3h7u8pYDerKE/W1yEULnOGZrYj9t8anA5kCmYIMfYzi4YPn0llLlaBNrYuJvtjAS//1T/O06en3z
DohhC5Sq/tuyb4y1YSyGsFtHvkFbs0mZ73s7t6hur3sta7WQdOn8YdxXVnFukvCcgr4JYv/uH3sy
owh++xhYipjsh+eBLPn17O4a1bG8rbr1OAOFm2/MSe8plb/hLUgZ68Nd5BpfU3JWWTHARNyUoeSo
1kjiUTf8fV/+eG4zjlumBb4h4Nj8ui8oQCXXRk4Jq+xfC5jA2B83hjmcPRWsbHRWzdAudCcixbFy
UfRqBBYpGv2GQVfcrxlsTVwolKssgUjRvmg6WKQo27WJfYYu9ehwHvVhT8ip8eRE/IZa+/r3t2B9
ZO/MHywqDgYnh2pScF3e/HSxiEDwD+Bd5LpX/mcQrppbPEeALxLpEtK6Zd83DCEso9Am+JBal4Nn
Y/qbqx6NxFwPmAeh2aynJEe6sw+ZZLIn8uPU+iumMcRSNgSz2nd1VqxiS8w/MZ6lbR6uZ+kUgDT8
+zsy/3SCeEBEXT4ZPhb9wwVH2HGYaqmSTAuTaaXyalypBt9qNHeKhlM3ePdmgxe7waiTQJCEONMc
qvINQDXV+b55zt2QZHV9fO28ism75YqVzzduNQX3jm5OJ1NKaC5CN9ZZXzbbv+/+bwvu6wfiAXMz
dfxh0Js+nFOo2YRpt3I9X0RyezrKKD3MFwy/ak9Fvx9jBcgC40WP+pRI3flr949d+DhLve7CFQZC
22iGk/y6C5DJhZuXEe6PIFi3poYBTx5nHFPiaK8TBe+ZrpNxGsyXnhpSdtCObwQ2hiaqmspf/2N3
/vSBUuLkikuqRWB/rNTENmxCpXPt8eEiybHcje0UL20tXZlhc+wcTCW4zQFR7PtJPA4D1oJWm56i
sl/OqKW/781vGKj54PgkeTGDp3Lj+B8OzoBWNhkAPQJHad7mIphijO+qT3RAb+uGRXszxifFWsXY
p0H03BbTQ2LJ/ai5rN1t/90Ov9nWeDuTt+Zy4TwsyMJ7ERULjsZAOTEccp0IvnDazZSwykmZmzYL
r/c2ekM9T5fHvrZXf39XH6en1zdlz5cCx2Te8DHOo8FNI8OMN2VGJUNtvjFILpqXlJH8NIn3TPsX
A+OPkxTfofjm2LZjkzbw6znW2qoNZF7JdRkNOzuKH7lEPTJXxCiWMyS2NzmiiYGWvUneuIXSOoz7
u7TCgSWexvz/Z1D5eW/MX/dGxySKA7WW66itvph5t8NFsY6N+FTpNyovN00cHAyEmagVNhl0WSHt
+xjfXgdL7++fxG8MufmjoJxEmUHnqLBa+HVXVGFCDtXzDockJn/V3BgMcEmW3RYRwsqZbofVP5/a
fQ/lbq77BgkxBGlbLKdh/EfRw/jjCMf6YY7hBB/nXS+2Pw0PWjHxGVEfWrch/VITYlJa26cKmo03
tVvp92cj81lM+3esMtDr5P7N5CUBbhL3JkvVTmnZp3mmYPiRRoszWMOM3hUIwJAf+FhWw/U82DhN
2yxN0BpV+RCE001qWsco0x5VZ9/ZmnpNcHBb7kU2yTdDhQDB3enmx9sGOOMNzX5CfIEPuSc53lsX
dbo2EYKFqPZwClCdCB33K8Dh/8PdeSzHklxp+lVo3Ed1aDHW5CK1AJAJLTZhwAUQWut4+vk8i01e
JLKRw7ZZjI2xWGVXhnI/fsQvLg4/iDAKNjUAQa1i3wyJt/aG6LFPXtOxdSd9VK46P4ZMn2HV5TGv
10Ae00SLJvgH1FOposUQK3MrrZqZFGLzUsj2De24RZu11FIgrnAGZ/6UhA9ZUNwHHgYVZfzggyJH
GZYRKFXgIW4etMdc31qUafnSDfbVQbsuDlTGMkEB8CAG3VIWt0YyKJOijtFBQ0U6hE49Sa3kIrQF
vMzk0fvhUuwLIQhXekjRukmCpHo8kxJ0zLywjifvEPk/Zcm/k7BLqFpE4EMFqZFQSR8ClaNeRaSH
ocuHXkIK1KnuwZ16sPi4Xa9SPow6mVZNdZsM/EQcSOvaG66SwXn2cvM6a/7d2d5hA4Bf0hAvYhMc
JLx/W3II6ykBPNH6ML0UWjipky/9qpqGdfUEsQ2SbPQsSwpIDWuHgu4S1vmZScs3x8bDPdCfgQMk
c/QcZ0WdZStVaoNAKBM6G9hGxEwthrredWl8lWD/XCSBwPkhY5dj762rHIa6uiuVWYPs4ySQgjd1
XEstMi6BeVHCv9VbZZME3svA5wokfzsoeoceinwrixJaU/aBb11DFZ11Bd6VTpM/NpJ8Sfvr0ves
+9yy9xj+COQV66pNUP6IEFgFBGsYV7nWvyHiIJ9JpL51PA8vgVaVbkPgEzOyr5GocAItDJB+mOPg
MdZw8tC50XcMydSo/oXozH0gtdsG2vhEoS/AbHmXkxtEIsmLEIyjwQGuAI0VpQ3wNDaMN8FBGSIg
p8DGc+qjSawX/qwAqumCp3cWqbWP5WQB7+c2sAVqo2u3pjzkE/oDF5YvSLOTLlLwPBOvgvTuNbXt
VYDBwizXGuQJqMC9DEEDt6vzc40AkXcd1R04T1BxoO2FB8+xRBpYG7vxfI/yrzUfZdSQFkj5aas+
De5s3HrHBns/WCKa1q+t0pqqZSlt03ZYRFVUXiH/hkGzn/dz7R1UlWtDVQeAjtJE5yYLNBnziZxb
FLimeZ0W1u1Bs4aC5UwqdfBi/fYQ6DqgwmHY9p/y+L/trRB/jiZxkBIissy7cfiQ6tCjOdo+KGp5
F7j2K1qUoFY6xhFyc5eMyG+otTwxEo9G9loZbgI41j5YmUHaqOYvrB62SFlcD1a9EjKLOLWs5BYi
dle/tn50XXeg7Du9/XSQJRStpDOHpcgSvj2PQeHNBAYcwHFNngEtStycw7IG4FbRcT+IrhqRshrR
GhECjmFU7beFWz7h8HXOaVQ5UTwx+Fd5oSgum1Btv+4QO1KDMuVcnhfw5W4sf+jp0G+0GjplLDzD
DF+7qTobg6SseJb7xj33/KLY/fb8JgMJA8cU7ZsWWmLBUx9atuiIHg04EsdYVgmUNX1c4zl72eC+
YWDKJ0Z2cS3d1NoLTfuZ3YQ38Lbg7WMAIPahiKCWi6Xzz59HuEB8uz0GTTouUqQP2qEF/dtyC4jW
nTaMZO4YtvcQ+9vYFjA1fN3bRRQHtxHdKa+dp9zgBOp4Na2N+j2zVlLQXxcRmlxej+c7uCNxh1nL
lHhUH8dQETB7qz23xU/UPej2gUQgz7FQzBW//tvtpqiXaKlB1I+QDRibYk37GDfbLN7EWbTzkUga
3PY6GF1pCvQCvBvERdmFUzZC7meqgduQRVPCrvslPLJtndYUyUTNIU2utPSmWxWl/IZoOw7qGiPM
n1/2tyEp4frL3R8VjnaojykGEixG27nkBTLGc54yK/0o8+4VWaQXSduhYXY9xgORW79MCizGJfXW
yNGgSNTrvhMTxxAW7883pp1cBSZafZSS2PZ8a6G2Zo2qvajf4OLPkl6e5b6HK5UOZF7bIP60RPJ3
6RF8xJr17HlvFI8NUlqAPW/VApGXnLSkoH6KEfSCsD2JQ0zn6VOQ805Lq9qoUsnSalejYSy1TH8a
WnqIdos0QmbdSSnueD8/0qECPt537HzsShCjY3wiStbfVkob61pi5049T+waK4liO6BFrA3FhYFl
QlcAnC7ky5QUCUK6N3mwK+/TU2EU8bNqpm4SeoRdme8QRwUoKYbp+Y3PXfrMA22pW9Ok3+nGuPfc
6hHIvD3DTgI1QriczCUj8j8Yw3XQbVu5XjUpkmXk4V4C4lUsqx6VW92Adg6YobHGR8n0t5L0ruTo
Lj0rqfqok1OVoqLXu2egtRd+D2mfrRX22Rb/hC1cC1KSUd8EdoQOqYM8nMLcXE5XP79F41T0VjWd
fqphUngeD0VGDxp2a3Z/Ru/CVIUZBdzpBY3tbV5r8OH1Z0SS9n0ISNgcZmNNropigwAzy/auMNzH
nC6ZHRrz0dQ2NGrQZVIv5Ox+ILoJXWCszrYi4imFsmLqSJPSM+9MnSFU96pIwzRswPiLIyKxnD1S
nRGeiyIRM1NMFOw7+vrIeuHPOi+9/rBx0HtAmciV3uxafjLnWE72BAXYgz+/mlNxnXaiyZmmM/E+
bixKuglzth9ocnbDXaXLQi8Ry8pqlUkK9bm9LEiXRv8cku+bXriIIQw6QETpHGfYix6ta9DBkcra
mMsA2XvbvqsRGdCwozR5x07dLHQ5W+RIsDdWuYl8IMa5WOCFJfoxoGJj6QI1l+tcw0VOM590G4vY
0Fx5pfT68ws6wCqOd+Dvd3rUBg6KsdZUMsV56A1PGKwjfMjgMqdbIhpCnWS9+U64Vmqa1ITj0DVm
It4l2go6xBvQ/R1KROfOu5MLWgeXJfAyTGD0o4zZGcmHktSijeBH2TqjjJjUHqK3rQQTsrWzCcau
Qu0CfyzJRpaCcRdzLxn1Dmy+FnHaLBEpUadRx0C0cDIU41FQ2sh6g+iiH1OSmQxIJEGUgBU7dUIK
I81TzOuQ/s1SJwcQnZIrLSBj0xTYj2PZgppWcT9N+syb5VI/zp2MnrSPLMkaytQklcxn008FNDv8
VL08ncMGGidWT7RV5BBfUyJArdMs7aRtq2hTzW3TG0CxiGEhMNlW45lO1Kn+J201woEM2oJW29GH
1UY46LErN3M7dy8SS98GyLs7iPu4aALg3/iMJdlSFLtooO5zt1+MqKL/vLi0U4kAaH7ZlHVL163j
mSm67pAzK5vFNSbXvtKhXljUGNVmy5B6vgm666Brlzq6/oqoRAZWm1IlFKbqo9mGS9/qFoDcN3kg
vcoqCvbYo4XqRePfhf2N8VKp5puo2Ns8XkbluO11HL+N7kHNgzs0ygUPA//aupjVmv4gdOB/frpT
scUQKD6Wl1AOFsf1b2eXnsrwuWynmdOzxyXSu7b8+lLo6YtbrawlKnjzVg7PvdOTl0VCnvEZQ0BG
ql8vW2KulIxl2M5l1KBCcbL45nhnmcVUtvISeVVt4+jdQSVflpwXzUJLj8NR/AadI130R8VBKVnt
JAhvkMO/5ocsbg+93De3VCgKo53Tq1snRuWQEBXS55Fl1rjHB6TWLjz84ekgF2H71krJpomKD2WH
8x7EUtis57KeU/Uir5d3zMgfO4+j2ZAR9JVqtXhMimZAoQe36SBva8XchiZiJqp5VdC5CvY23au6
iqA5Kj54H2Nf1+bOY+Be95BZTPFGcMBIHaRAOgcyH9zktiBZSqdJ0B7eCDI7+LO+OXglUxNLjwoC
EFkH0IsNBinBla9iZF+QZ0LOIn//eS2d3Cn0SOjWMASjWyOO+N8Wk+VVY9CjSThXLXp0SfJk4Nxg
MRaADvXYcxwwS/1V2i2uZdklbkj7GAKOKRUPAiENbu/WHpUHX7MulHTVIBqfKeYbCmnTw2TXd8S8
lOqmNPOXirAucIa9n+5FlzaDSzyJdGRLwTZYTbEqaDO67rnO+KmDRqcDalJfCgDkcTyyMXymo+/2
c11vU9p3wUNQ+U+ans6LUXrGAnctHss3lGWdm4u8DdchWrpp5awUPN11K5g3iEz+/NoVjdd6dPrp
DM6ZwwI9ZyZ9FCTRZkDiuvYH/C+iNcbPdzbqJANqyn26wJrpWjc+ugxBf4MOjAg1DvPixsgffr6N
U/Xd77dhHp13oWbXjDUCBAdyXCLobILgsp4FPi4lP9EM70J3VSz0rFvDVJ5M5jdTS0sYm42zOI/3
jZLNUGae5dZt0ObLVt/nCFSUxYuau+ufb/X0ZzSFObJlWhatj68LVTf1Hj+xeJhnngN9EzQl3Jld
zsDeVYJVl5eXsBVEKv8Uue4KS7EN5m/IRa9ys7m06N7UeJz9fE8iAnz7iBaf0WBUiV/MUSBWtMbt
HEDAaNH725gRi0jufF5YIMp1NIl+vtypbgUdEpCqxCMam4dF9dte9f26s2vE6OegYBeyWV4rYfSr
aCWENeIbrF8Q9MtmImXraLCeufaJaMi1MXU1dIGStY9Wim3iE5Y2krg2cmjZ3q/ST/HIBpfLNOWu
suG0de3cb9CC6uI1EpQL+LUTufCnGlMi8+bMDZ044g0ZrxnQpBbcjcPS/u1lGOgIt7IcdHN66KvD
pEc3drHvP0boH7fjOopSssa5w4EhgwJHneGiShRQ/RrCTsb+57s5sRK4GeSkQYQzWzwGg6P8jMGi
X3TzkvzGyFFJoRDUy26t4GtRmOHtz5fTxVl7tPJYdTpINIb+MkCKr5uhpWo17MLo5r21TBq0DAL9
0UcfRuA5wK/cFQ+5ifuKXbbrtk03YYzet8De1D5mmVUaXbeAwBBhp6CN3sPYX1/pWFgk1qsV1BOv
CbeyvZCMCgTlxgiNjTiDepuktyhXbay9mVq/qMLyPq9wkyAeyI07HzUkfwx514AJkvrm8wAoYBB6
iRv5udpBVDHfHx88F/ZUpNjH6V3fKRpEd6ebR4TGocrXiePvPFCz7Y1fmq8UrFMGziueRww+xebP
+0nVASHo9iQeT5oBKV34S/38WQ4x6Pi+6LWbHDICM3VM6Ql7q6H0lXA1ElCp0brW2nQnRnATGZo3
yMRXRh/LKmqCmU/WjzLBPjGnFt3mMCw+c0QeRs3HJ8S/bxAs5FDFWhRp7h4YH+5mlCLJBWRXUspL
ty0Y2F/5jnmdg036+TlOjTDpLmvYfhFoyeOPUr3B8rsWAWsUv7QAbBmxVrhDiKFuWzhbM1Y2NdRP
5pgQkayZOLcxX3Aj5opWfAZxe+qdMsIBsE1hC8TlmCkWDGgVaKnZz1M1ufcTaRWBwSnALKCUtFQr
GwS5dZcnWAbTJ20Q3CJMXndWs8MghBEs0Pwo3AscV2vpq8L7GJV82/nKI15sAGKQPGPgEUxEDoZp
537wnasaNR0UdM5Eb2Htd7xoBeYAyggGHNQmR5mWx8CooVHfzzuBt3Q8+9LM8lcI7fM64WsX3Yve
4qmSOubURL9DHd0bt2EO4aM0hLo1QnnVKz4Il0NQLkys34jAlzjBvNCexvxVnkP22ZRKcB8a2ZPJ
LL5mHhBBOhfObAeQQh4I1+RhXmkFKrbNU9pYL7WefYhFxvhjUevSfUdnmQwI+eOXEFsOUoKEetfa
2rVSCiuJywGhaNSp5/1Yb6CjfeIacCmVyZOoqUbDutFG6V1OQUpx5dZsX81Gfe1987Ju8utRiKK0
6VUOH4RucTUtLOw9osx70VR3rlho1Bod26TtXs22u8tGjQpb2/GbGppioc0EN77sg19FpN9pBTTI
UaupDkoKdFu7EFUys1xGOWAJLde76qVi5tB3mQywZOnAMY9qAnvmWe2HkaTP+HXmgTpN07OmQCIV
OQoDJkHJ4V8GAco6ygsquYtaN0PIpQTF0pB2EHPW4m3LoIbHF1HbBMTcnzftKVyLqTgGiS4nNOeC
SDl/PxCRUxi1pkNmi/T8MAcXZLK081Zd3F2JAykT4Nwoi7eh1ExisC1jhPZ9I+OoGnkUu+OqSYar
UNv0dbU1SZTT+NHKXwTKJaqzO8P1L0Man4aagnVUKd5jaDx0YizRidEiU3zLcVl773YaOWdi66nd
IyB6B0ysAL5/fbq8TKtQryrmQbSLsrpdKbH60okeMwZyZh3cGGfr7BOHOvAWMMO2AnOJsvfrJVF5
Tbtappj2MEYqwQKItS6QC6JDVnjROYzmqWWjkkUypUS0ErzU1+v18MU8o2HEmJN7S1yjLZnyePOW
eBQZyVJP+4lq2Zuf182BTHy8WsXsiQyeZUN8+npZHx+AukPAap672hZ/+7GvZmob3eW9jYR+9AwR
hT4WuXVswnPJ/Jko5LCdeZHIu/XOXQ6RfQ8VwPDltULh/z+5PW6Ngx706rdJvo6+gT3EhM2BYWBA
pxdW9733Yfi7rm4+sVLzJnVakt5PRIfB0idqXMwaFW5WMF4gHXBfupQ1HTTfIMzPHJQnvxiYNubJ
oiFzHNIRa45JCku2XO7cc+ZvArpAJurTXt5Oe/DDqu9M8kw7c5QYJ9I/2jAYjmH6pmswt79+MmQs
G6RZo37eFIlKAHzLx/qlUOif9v1DwgwmxcavibRbrCM+vSDqJq6XvqvCW5Hx702crWt0LpM8Wtge
TuE0X13ajkGCFEmco/Sr7oMw+yVChysKdre/KcPwAqmoSw0W1CQq81ud+lmgVXyMEUezn0agYgSs
xZewr2gjzB4HCAjtvii6G1SSHySL6RoqF5+QCjjFP7OsWCSNvpR0H+up6qVRMAhK0nGleua51tWh
6/1liRMTNZBYDvsKXOkxwd00JDk2C4ejL0mwPss3Ta7NnUH/DBt4uJLR7rSiuUpDOrojzPe6Q37U
miDKEI75VVeqF5GeXpGQb5Q6wCxSi9bpCMDWmfRulgGjje7TEVQUNacAVspgFqk9789sBLEPjx/i
z0EsXB9FP67Vq9aTdOS4cLSP8oW0Gt94paiPthvKLkTHs63sW8vMg8M4xusz1xYn1vdri0YqSqr0
xI5ihOP0pmAb0a6guAptdddUwyZq1WWlzwVcXBFkrg7tIBDFDeSxqq7PoIq+lXt8QgbR/7yDozM1
iIfRUAeTp6f7iNnk1pbraRcrrz8/6fcBiriOAIjQZsD67hg4pA5oAMuNxpOCkxKwWReFGYqKBWO6
eWshihz49WMYxiVKiXTN6NcoNdRyw1oUgz4XeVRLLyLGUFEkoVDUp02ezCxAQmfu9FsQ4E7h0tIJ
gMpNW+TouGDjIA5DOxtXm/hZ9e15TvwLRNKW0uHHJQGbY5lYpA7Z6wBJBZP3hd5rG1sQS+rkwcgH
CH4Wrsl8xEgpbwY3XbsR/vFSu8jt7iZPXw2k836+7W+HqrhrSIe0TNiN5oHt9FuWooZhjXycjYgT
vRKDLBsztb2f5ou8j5eSFSx/vtz3nsnR9Y6G6kHroCLpucPcLyRzMjbjw+gjNie4J6U3i9xgWmBq
7FvA6cT3OnP1b12Tw9XBt8B4hb51HHhCzWsCQ0Ze0dTL9VBeBLo7S/sUv02UlCideseb1chLeJKz
QZNri3bQUpQeYi8ZWn5BiX/uhZwKI/BYLSb5YsZ1DE+PGNhmQ8cHsCELu2Z7IQqOkncgJgg4P+5E
yyId00szrTGpHc6EksPk8yiUiAqZIRtkPja0WCC/L4C4tlGTS3klFDmUXWCujWdrMOeVYt8iFbFJ
aS6K+8Jt6DpAE8cmsRPpByzGd8VzL4KsvBD1nJEjoKusJXoTAuisy5jDgegdk7lj6nu37hcxurKi
eS+qQmE5LQJjiFd12FnzQ/dZZDSitDpv2Pd9CgaWx7BMOlMcOYL1fPSYtg5FAVM2RH8KZI1ivHs0
gajt14IKIEbUdQhTlaAieFBgkGYq4fvn5XcqmAngH9ocHBnyN4mMqI59iOkY6gmYe6AZU9NC7zWr
tgAIkKhcVy6DaaYtiVzOxqG+yZlytOYkRsehhXomhjEMYuH+GlCjmRY2MLyAu/98l+KDf1sQkD0w
MMKLXv+2R4KiMfxWGea4Zd36qj+ji7IrUEMwRsi0wHl/vtx34DpfhnYtYZ4PpELB/fplgtrxRgdn
tnkuCDxKYUyspLsbZaY3bjZXPLgwJLQCCyJWXUE8RbV3KkLTUDpoF+RnIuL3WYC4IUo3gUPBXeZ4
nkcQz0M0ufEqxuAB52zHZSgPCLIf3yJBjnSySAy/DVBKETJeUbsOXdYUWpcSlkvZOQzByaXLmYIt
G8RbQWP5+oKMbigCi5xubpT1Z2y3D4NiIHXX2wyPBwlmTa5uCh1sl6+AXg+xswLLNdHs6Aw765tg
gCpeDAWfYB7S93aOznwTn4eCCRJ+kJp6LQO7yf0ljYh51V/Zmr8evOBe7HqxRmws/86sk1Pr0oLq
y4hRFgOHo/IPxTHHT8KC2Yit3neaOjMMf4LT21J0kHBXnFZhtcy98FkpkrXcXFWSheWDMRflkdjL
rdrDkDxz6p/8OPS7TUZGtiIWzdeP03QwQdOW1dv79EPCHsFSZFgA0WhknSYBTgUHLoXuhaI/9U50
iDBnXsy3qofPYrFvLLoNJCDmUXcw07peMVNejGKtHGnYe6O3MXNlJfg0IqgLYoEDxeNAkCxyH+qx
uyu0hxp8o3Ani8FXaGYyzeN8hvvKmVVzWJ7H8eQgbOOgCfNd1yBPw0Gn7cPtqVjQQE6Ap3VVdvK8
oL6RtIfYb4Tf+QKb86krt9M0AvScqMbK9vQDj8+mBzb46ZrAOUyctlqdr2pPri1dR3qBLIj07egV
yl2f2gqaUnO2wEJEYHg9e50JuqghRsZtP3+yk1+MHNEkpxWDo6ONVGVujmUYyTPclKlI4TEamQtp
QcFJHaSWqYiC8K+3+PmyJyObRZJBokfWQCPl62Kt84Lmt0PJIuou0avF2RytQn9VtfpWnINO/iZg
RwG+Nfqn6L3GNPLP3MTJdy3yeTC28KMOg8XfEo4h0bGUdiwSDjFjZpKdCdfzGs5jZqaHABLmn11g
r4Mgu4h6GfCoMZEC/UL0tkV7q7SGKZ3YM4nQyegGGl1QhERBd8yrrgIf08lmHGDUZDCQR7pZ6sRs
7uQCEzBHexZIt4hlOTDkS/vq5ufX8p0hIXaxZTCsggP3fWTVKkGfWmIJpms6xCih08+q8/HBhQoY
usO2gdNWGu6q6N9E+MVwYOFFwSws8+c2cneAVckFtHwSOvWB6mVW6tIw3KmY5GPqcScSiKhsNojY
T1v6n5Hgu9ij/IRG7tRysM+sl4pR3uWHHjAwAMFBErlnQtshp/DS1r3tP5tVuwYH+fPDn46i8MWg
gcNo5z9fF6adMaD2MCidM045LE7D8teeaS1CwApSPDyL/3bMj01+XtR5Iqj/fA8n9+Rvt3AUAmy1
rxOt5RYEUk/ks67bb/AYqWyVGVW9kTDu0ZTmTLLxTQ5BnKkWeHPN0MBX0Q/5+uTpCAjb9kW2hbpB
4bWXtRpeugEou6h66McRb6NyIs4RUGY3CBVvoBI8OQNCF+ZNh/GpqHk53KQw2gt2oxsPwCfhBbgO
AiPo1f38kg491m/BHJQTagh0RVGQ/nq70mCUcogI99zAT3PilxEmSSQbB5aAU+9dw0EVQYTvfkWz
usHWQcEDs2ZWKSJJrNrvlQmju7CXmu+dGfp+x0XzLoG/2JjFIvQrf+O1Bungkfxzc3l3l3suFCA8
RJ0bqwcg6A94jwhsL16d3cSTDvcY5dmj66jXkmEsmsj7Var5Bo0EgYgTxUniI2Gcowgaio2D0X2s
9SszTWaxZz6KHosU+ACsQmmGgNt1CjHatNzZz6/81Lq0KQ55HpoK4P6/vvEOyCwa9/UwD1INenW2
dIHyNxRJ8mBfiM2cyXjE8P+fL3syHP5+3aOzoqXXiX4JiQ2aWZetEl1U/lTSpBlANj1vr+AkXteU
K4I9PRCU/ydXtzB0t7mOUJQ7empjYMjoMByrvWg7ejZw9QFgIs7AXn8ly+OLaO6AwBTEfgHBPnN5
EW+Olzn9SXxPUZMz+NfXy/uGWeaKiouwP2JQY8fdk5L5Jow0W77wDMeAqpTAOu6vrLje6bW7AlU4
TiBfaIskV9s/l8B//Or/l/eR7f+8cPX3/+THvzLcbgLPr49++Pe7LOGf/xR/5p+/5+uf+Ptl8KvM
quyz/vF3LT+yq9fkozr+TV/+Zq7+j7ubvdavX34wT+ugHq6bj3K4+aiAkB3ugucQv/P/9Bf/8nH4
W+6G/ONvf319T4J0hnh9iXk8qdCfv7Z+/9tfSaiBthgiT/mP3y/zj98inuNvf8VUJcir+vX9v/mT
H+ih81fpfwCVhP8PuM6k1BQt0+7j8CvaH7SC4GqD3gAmwHr761/SrKz9v/3VlP8AeYwaqaUxTiDF
51Coskb8kuH8YSAUirkZiwRkMjP5/7rDLx/0Xx/4L2mT7JGEqau//RXqytGKkzUTYLoIrGAbGfEf
pYSKigVHg8EobUG/sqapP+J/ESSYLo/YM+KeGu+BqO0yJUmmpae95w3K4Uo41ti2KzkCLojg6FDp
f0l5jAHyOC6iwXU2agZtS4qKlzDrUYlk3lg2IMsQgCHnihUhyksB6Tf9rI3jDzeAPqmNt7ILd9hK
/ctGaqiAo/S5c41rf4wva0dvMJBA7zQfmnfJkC8zQ71XwvDBTatbKZCve724Cmlb+XqNzEajPowt
WDlMQ+4wgNw7sV8sVSWRVwrT6k1rNRIq7cNY7uQGj2AjxyPdxKr90UpbdaHpxJ9Iq6KJXrf+qi1q
ZsQQq2dsTntWZA3mBchG4NXJkTBpx0HbdTiMvaZl+Rj12GCloY/UBKbQeVkBSPAes97b11BwwWuM
69xNR8Zrxc7RmrXpZjqOIZChs9pUFkof9xOlGoBE5khwIUzyKgdmyN+EBEfVUHH7ijGxK+3XoFc4
sYa60beIQPntQ6bI1i+vUfKbNA3M9MLo5R6flLF6QAa0mwa6T5FThRjz6pj69C0mCLggjpgLJpp9
i/HSdWj0yxq79sLXZ7GbX8qyvR+Jx7xGf1cAmmkrVMP8rrn2muG1akO41lUyyVppE1EFT/Qwg8OD
6sQi8wI8t3GfLpOa+O255to1Enuc12qB6nwccgFNDt5jKVz12Fl8hrmFNyga3DBy63EVBjieulnU
vQdGaGdTKUYwFQBCjnOYjWhOjhm8phKaFaIwylUllgJaEuVvcR3vlV6aG1rEcYznomTNnTJ8pet2
40rqdnAcj88jkdoP/lWYFt2dWprBxEvdYsP0E76DLYXTRunMeRJmG0lu3goPo8lODtopqnIGwnQO
b4qSHn8AHcSIhCN1+tlW+tbN4jckRo1Jk/axtpRzCOSGHlwWChRw/is3fnmrVswCCoqkaQoWJEM4
SXsqHOMK2bOLxrCWlhz+Yp0Zb6pr1UhyIrvlmy3t+/6i72hPCG+xu8xSOBB8I51oaVJfWFpYY8wU
MwNKH3HTgCbGLM402sr4s5b7v3Am/L8byJGG/SmQ3+d5G7wHqffxPZIf/ug/IrnxBxIxqGqIbjWl
kpjy/iOSG3/IJhGe6lblf+SC/4zkhvWHgCsRGzjN0WAR8MT/iuQmf58sqmIycCRugIf8O5HcFAnZ
77mDQCYIRjD9Q7p1sJu/5g5VX+ilmTQuwm6exmw2NbbsIv2uIJY+ak2brqNKTZbgKENAqmrcTZhW
6KsM5oURAJ1JK7w5nB6dnSlRXZ3HQdM+xNC3915UN+q0N8EgGFKuPyGc2cx1uGpvSlqUC6rtCNOA
vtL2OKelrwQBPGEL253ZUlTuGIPlq6LI5oTXW7+KhrXdKPE+9KoLZOjMTewY3mwsEAoJm1VIyrke
W8A6zZD1W5ccZ2MUBk22xL6OA2vp5dnaNuulnWiQZCK7iCatqyQzVUlLZ4qVYHLn6kDYqzR7BbK7
iNGwaIPqyRpSiB9ZuIlG5a5rjctIwsbZTKs3tSOUpfGWCzoMy8N43gbFO6Q79aqlowjetV1h3vhm
qF2wa33MuHK97xa6nxk7IhdO7xbwx0yUrLodvRRlKK9yRHBmvTluQC1c0Fx6CNHzQgUFNkwbU8Yr
IKvt8nVMeM+2X6919O8xl7wKPQ0zsF5v4cbpKC3CUcvBJ5VJqeEnoxmrIhycpeHa6cyu1W5KmwKv
QbRqE723Jl3V3biKjaZR02NSaUtvedJfRSp2RYqnXPsZXmJyId8UbirNbdzGp1kcLNvS2xJvLj0+
U9LgNZOpWLa3mtlv0qwpppoWhhPba/spckZzO5M+kfEBMWACD7NCxBvUC7yc0gkE/3EZyCqmnnH2
1Krt+xgk2abTkRNJA1rmbRKBuTXLz0BVPyk9P8beW0rdeNGb4bUbKRcWNmJ4a+YvyK5KE8/lJE7h
TGohYrVB+VAR8LFxCNK9pOjPSuA/QlK97nwPZ2NhKxh65ovl4aAt9flj4ea3NWC+sVI+LfCqk1rL
AJoB8MEoOidD8OWlXoYv7hChQKBLywjxxclAtcweyPUrG5WYiR7Hl9BCZrUZBPMoysE2gsEMBwuC
Rt53OA6pTz5j8GXB0T0b2tLGdGb49OAScalYvm6DTJkobfKku/0nlrpPBIOVJPnPKdJUaAg36j0W
YCiHVUUDFbmZhrgWoBXNN8Sq4E71S22K/U87jzP/0VTddmWaUY2SBEg6M4Kd3iWaMW9D1Z5agwLH
YsT/2sVmfhYXCO9VuDnBKjBvEhwVn7BqLico/G3anDrTy8pN4Q2btqnwkFbvQiRxF06Lm2oCyApX
X6+9LmSyO8Usw8s4ymcQBO6RZJ6Zbb6h43ydS1ihkLq50yawfmWd8qbJ0atlQ3EJUwkQYj/+cgoZ
m/N+3yA6rIUYjNT+eOV74AYhvdhWY13YJlquLe++KjJziRgU5B5T0u4bw+smh7D+//fZpRPn//si
ZFe9DSdOLfGH/ll/UElQYBgqsgqCo/vPU0v7Q5xYgJRZ1Ac2wb9OLfMPfg7QqE6fmPPEot3yr1NL
pZ9+YNZrcOxBp/0bpxb9hO+nFqLtMGPRJ6PeOfz6b11Z04r7wMpHE6V5fdZKlTNLyvGRPmE2uAx4
wp1nVPuuNW8MN4I4KyHCjQMm9PDGxDJHCwGatgs1kxby6CDxUywRAPLrlIKxncgebvJN2ex8O35r
mtGZjlWAZa0mTT0V2cp6oAuelFsJiS61EK680M+toftV1uMuNn9h2zsbAGMPxl3EiVeN1VYv9H2p
F4tCugJIugjl2wKNe13eVYmxCcvx2orsGwVPdhxUcItIZwY9MSH7BQ16K1fyGvkYjM3le9f09xIw
eil/TIyYn64uMr+aGA38JB/DZw++T6PcoWCVQ9MsCzxVSFzbwIX/HDL16z0ZRHaJv7sdRc+ZDzPO
8MypX0Dd8dYOTs2DrC3qyP/oVH0SJgNqlwU65fpcGBKPJpxw/1I4TesxjqmI1g93pYncYkHkx83H
wN6v5nq9EDtE9Ul/lwvEyeWZbHtLrbuTNOKE5y+ZsMIoMNd+rajTAcZBO6CKoKJwZyldiIsFg/uY
iXLTWhovHU5Zq5RLsueFHkEAHOSOiTOj1sQNk6kWdouqw4ZZldZeVW71LLqEybGOGDpPOwNZYs1B
pIre/opAtbD0Tp5q6J7M6sp8CumhTSVbx7RIKlahiSuGnmDNyOzhyfMYyeHVh5rrvS41TKtgwaOE
U6fOXcEET9FiRCBUIMNxn3z8b/LOIzlyJEvDFxqUQYvlAAhJMoJMyuQGRpEJrTUONheYi80Hdndl
ZDCKYdXL6U1ZVdFIh3A8d//fL0A78T3xlmnWv7YBOghSpFNNKZ/ElDNYO0kYwKvrIAejDftX0Bxy
u8kViCtxg3fWskeJL+lkdMamysknWTR6czOKkmPq0q1UDZelHrwIguKENFIxI/nZI3Xv8/G9wahP
KNutkRpuTXQ7XaMrcsqjAEvUvnHNsXZMjrRyB8e+qwoXde0GnIi8ODW6VLz4qhK1vaQ/GRXEcBV5
QbxqpVffS12rSuwwbm+D+FFIFbsQpX0sxk6v1liBtQORYDFRs9ad1CR3OktO4mvvlaQTDsXuoiJ+
Mn2OoTAYltfDFIphVjTYPkdkLpViLLh1J9k5IbRVuYGhv2QDDYCVX/Agto2XXGfNj5SskiRCW55X
YMaxKDyVJTbgSQFNg1TNlD1nyUeSZoUNT/pKC8mU7p/REzkB9pOa2jKD1TVLlEtTehMW/hXuvbNT
MP76Ho5j+joW1EVaGdeA/Evi5129zgRihrT+dVSzCjVW9ZRrRH5I5HuBAQfBi9fI7X7QS9/FHYKV
XViIEvr4NNs3gua2effWiDE+RtF9mnV7+JeVEzYvCMPd0rMWdcuODGuz67TW83VQGetYJr1sGujX
q23nhhJ1QRkUgyynobHTLkERWsjFUvQKe6gHGi1FuyoVtAtit4e8DN2g0yR8+orJFTCeyOoeQ58B
i4Mqzxd87tdmuR36iQjT5LnjYRlT+1TEY0Lub2/SoACsbDpjYaJzsEdZuGfXG9hFHGDd5E920d4F
+M5nsrcdmZS21lnfeH7rojLtQf4hCvJVmBNKiU1W05F/1E60gQZ5iyiAvXcXLrVILW8sYxGHFmFS
Fbtpc8BzrZombLMm63YcMjeJtZXXkAHtWy/BgJFoO2BHgRx50+pWtNYHfJ8SORDxTPWI+CPxu4mW
FrA4LpXLpu3vjDjcRtEEVV9Mu8up9E2nK8bnQCppDCqbgLncd5WjtvmmKLONDojTioMjNZIzVcgg
IKZwcLfDIQReUC7yXiUPNHWrumTisL4UDbnO/nZoFVcMqoVlPRQWHndW4VriQ2qQDypZey0tV22c
3FlwmiP9tcNNkMBpV8YrnRjehZ+RgTlcS1HtSPDdK6lZYHW8jsXE7fDOjiHGdvUc+HHTUN9zxL+t
iFnA1McX6YxYxN8t/Dgw6aCY5OVqbL1lZco36XzEIgoj+FH04Cf8Wl9YN8SiO3EeLlvxaerxjOxM
dwiBOtrqodPwLMsLB7yEPqqeu4k17TNNXRQkkbGj2mLdbjo01vMFtsMN8Shj+G1C/wqWtgkr9pRk
Yw2B6Kp6wU7x0kLF7pMBU+rVip2ZbdHUy2IdiXO/7qTnLFThWXp4gn9EzNuqRcwEaEgl+05Y1uAU
LyFXqGTvtPrdFqmGVFRu2gVuwA5xKN5gA+ILctP4m5rsA6XYCVW5Rrm3QhcH1gePEplgiCvKgJM7
+gY22lKLhcLsSD8jh2wHwoCre85i2vEYbVniNvdWeqDaRq/YAjn2PtvVOlNuyCBwVK/ckdzpKtPV
4C8nhQjpIHJC5Ch69GK1LxDCXGFeA9jndw04Sjo5ns7CKii7GqgvCdMVgn5XLudlqtko6Zvu7Tsa
5QTakMJO3CMBY6BkzoBwpGrinae1PIVyYyJ1NMgrKK3ruHg3amMZ+pYbWJiWdNEiMkWXlKeFAG6l
yBHBlzc4sDpWl7gWj1O0UhvUwCbJwKmz9z4zVu0EWsbPLwc5Xyr+JreeS3P2jPUX2C6Kek5uRPok
xtLPZCQvlk0+AhtX9TSn5UnhRL/ydNXN2n4/ZOh0QRjJU1A2RpwXS97/YpzGiKRzNjoaIZpe+0D+
uisl8d2Y3MZqv8KUYjV5sTvUc44oKkC8BVJFWmJsgukFlgiEVaTEGBc1KcUK/82aF1fNDjm9ncSD
I8uCq1bVIis4R46Bgw56r5IxRySbk07YluexU3pGR9krHiM1+GYGsJ3iPHL1Yg9/RMqTNa3pwJ7y
CzDyFy9t6DMaDWl94rdcNv4TTgmzI9dfnxJseJv/+z9J8nLiqDD/5q+jAgI7Gb4MPCuN1t+fRwX1
D3zPNPTGyuwwjX3v4VEBgItjBd1kCQHEDDv9OirQpYCfBOkV3tb8o79xVJA/vJgOAS72dRxI8Lug
O8NfPE4wSqqgVGqj0ImWB+oH+yZ47CemaSpuDJEt9s8T2zy4L7gxXonYAXH2XA0zjbHA8I6qNcDR
l7UOVULvWvJ7Mj3V5uAMQL6zuQRbE7sIKlSMles3A9aDGALx/3CkuFDimtr8TQt1N+ujdZ9PSz0x
d5p/jz+GXaoiusyHINHtwrqciN8drGSJ9M+xlDcsjyrbEkg+4//VurDrLG8bAN0MRgTBEkPKxqIe
4LZnGLNu+/uoDxsJGWWe7zqvWFUp9pRlYcsyVVJRClrIwbDAtN4dAuOxrUZ7pHBJ3nOuKxs9Zl86
hSujrV40fT+N3mqq5E0tpPuAczU+jmtDexMssbvFB0Z1x7EgGLNrkHJagdtXHndtNcuJvPdcM+7M
YlrIPQ1GwerJmk7vNDXfV8l30nEfQIUWzehtEp/l2xqEpUUHovVLJ2mqRQ1AaWeF9A5bBBq6VVyk
c0ZsBdFLlJLXODJZvhPRiQFlga1DV8uRTmTSotPFm1D390ZYbKKIvVE5Oj7MQkvVXsOglml04Kre
B9aLXKkEYdLPB+y/x/ic09n0QIykG1kjy+GsTgJEhDqquYi3VpExvcJzf5aHH4NiXoelsEgb73HE
u3bQsJBt1GLT8CBNrMAUGBe9cq9ZIBSaudDi+gLJ5mZkcyOTPY5NzTrJRFcy8Bqpm/7C8AL0F8OV
LCJeTP1F2OVrdZSWujhwMu03zWj8FMwL0SJwPmgXSPPcqqlc9aljYSJaxbONiEcvRcJK78GXsmSQ
tr6Bm9soKZfjKDGvglxHa9Fnrl/6u6HG4FkiSYzVgqjqWi7w1TO7aGsVsrRQOERfjE20kyJpQWSt
fyOb/uiQ4Nk9BGpaOmjIbLV7Utjuebz/nA0MkcZXqtG9TPpOUpqrEh4+SqlNULeEZIP1aZYzcurq
8pTGVSeu5OTZt1DDmQ2HPLwbz9Ebj1GBj08d5AFFuw5j64NxcYAKsDeWcD6pdfAwxY0bYmuUN0G4
LHBUPaiD/2yIHjZA537+p5qCjgUaI4xjtJq/g+Z+HlSoIzuY79aWg4LrQWwwq31WFkt87jqy478e
79SNYfdhQb7RkJfMOM0h632IW46J4aA7okDTJuP0ksPhaKlAzb81kgrig/vXCdXiJKeYizCSipOx
Kl/hwERDdi16Z3iWp+/o1zhHT7Atom5ixiJWVu/0SHZ7YomN6wBE8uPJ/b8G71gxD6bHTFT4jUFw
m/54j368vrzFP7LPK/PHL/9qPYm8w1nlh60b+78/V2btD1qBsKNJJNLgzlv85IBEwGqHtgaIT2ay
cS3/WpmtP2A3MA3xJ4BJoMA7/RsrM2zwo69oVhpTagyVtZndgDH//OBzNXEGFQi8y9yua6prwYuW
cKQXWuOHhHFa47eJ9obVjpprpdV1J/bfe73CMChYW2a8zmcDfVFdsniRM5bjJ2BY71pUXehtKl+r
cv6AZSAbUitdiVKAwdLQz3/KI5fcDis9J0N6QGipOtKgx8+pXjeXVMDvopJfj0oRcLqr2S7Sb7gq
A+HezK3XoQZ8yMvmR6IZ74bXjHacRG+1gLWCHimXeZULrtbDQEybdAF7QkJ1bn3z4hxPhil5huaK
o7g23KYV60wxQ+Z9b4l3NbSJVd9MD5UlsIJMUGp7reHkUutrMyQI3M8GR4yKXSVTW61afjbmnrIh
GK3TBHr+LVGsbJeadBf0UG+XQ4FtSpFay6j0a7fHPx+XILF1JwWNghwOiJDbEmdV2lVuYCictCOr
jjZtE8HRDI0y6VZiqvrhShYynK/1xtoJCTasneYPlxVPXCHmm53gQPC0Qv/GSDluWE+JQtT3oNTC
peWlnJrEDCxCeAG8pSkTFFq2zkvh50BfxzEbLCHG0QdRGYYclpv4EAndS6pAXzB7eBA1HesHSxK6
e7GgkEsjkGBXVY4SGrvBk/bkiOpunpOIkJb3yFTqJ7+vAHpygwNc1UmPXdgZbjWM33JBvEvy+rrR
tE3NuTZT/StTadwiiiN3zLr4Rs4yD3/MfAB1KERH8DhiGAGQTtDDRWlS/NjrruIEaZDsB2aOVL32
F3hPPiS+sGuklOOKH3ZCgciZJ7SYVDGr7Zq9mP9NIWTtfSqjfSYUnLhV8wpDWTotUeyxOzMax4x8
UfwPqHhs7L6qeOuXJKlff1T+53L38Zt/ljvUSiZrMq12RPezxcE/O+3qH+gFETob+EQjeZx/8s9y
BzEKSE3Gwgw2K17OBy0L8w8TUuZsYSJTDPnJ3yh2hCJ+KnamwvCUWlhTcLuOlvBEatvelNLYTfu0
xAKdfXksjltfHTCzyMm5t6QsWCBqeEKU0myNqMCqxO8XfT1J123ulXY29OPaU61klQIxXogpwgMg
gdiV8cJ0THMKH8pC9y9jpQpXbZ+AxxtK+T0dReNS62KiJGOwq4BtHBbgIEiNWr4oWhRdNKE8OIjZ
unXVejelKbyZEh4QSlNFRFp5V3GhgPwk4jeJPqFD2/BVj9v73BT3pkLuhOTn/tYPlO+F4e8TcdiS
2JYOdpSMwaI26dGwdVU31QCEHPuV9mIU/O0OPDQwNhPfDE2OeheMvrwXI/aF3ey3T4t7M0TjRLpX
txkM/WcvJXC6tfr7vCy9yd542bYFFGeR3XSQVfWiHLDzGyxjDwuW0hUnrmzhzVj6TWmnPp4icLU3
dZGlNmHD5kbg8kEvKuLJZS7BogfbBZTQtJR3WWqSc1e/SQlqija9FUycTUoEw1PXdyis/P4qiNrX
RKwuJsV7t4TgVipMN8qKbR9kb6S9OUaWPod+tqoto7arxF+PpaE7fWzd9hIGeRaeCJHOolW2/veg
mVwzTvPbKJdcAyqBnZnKqki1Fhc9SF6B8MMzHg0NvVaNARCU1jrYj4b2s58UKlRsyuSHVteaWt9Y
XkMPXvJwA1S22E8oVLF+XfX0qc3GMRLtVhSTpZIANUE4hj8k5DCevV3eVy+9EmNAAC6fo1gf6Lmn
pn8BUfiKY1G/9wZih3SwntiQnSCQdkIsvOSq8q6bIeh7OmLNrfvPkZo9RgXeUaWgBMuxAf0jfv2Z
E6qx0oKUI1ucAienJNxivuK5w2TUm9yLRDfseWXpREt/kvDbHHZNCWtN8GvbDGU3aoLruG2efWgY
o0EWU60JoEA+0BCCRFvEiX8uxW7fy0tVH54aYkSg8/U8LTVa1732Pc3b1G1MkzUQJ5JowSmK167o
q7Dz+22q5hh6y+WzJFTa5GgAutteCi+sPF16orQZrMls7NGYO0ChdlFW7PelSXWMIlWuq6TF1IZu
A6Zh9cYMs9swiy4yEWp33GRPqpo8ly1+nqGQrVNFdNQwekvRZtl6R1iEHhIcQinYjDpm41a+HQQM
YZkTliIooBH1u+9F+7H3RzfvJH2ZhRpm+7qyomQ9i6q/RRkzcDVk92K7RTTwuCtL9c6q8ZBAjlIl
QvumQw1w8iAnjxNVnuiMYosmU6iSK+I5ZXpVaWORP+dFTlJoBa4MA2J8LTGc2vD7C/ZggovxZmCw
cyJlT4f54Q+pGympdiXAJCTNxUovq5HaRaIDva64cke5v6Gz+RSmxpNXkgkADWlDiyezvRYvZzlT
6TBYseVqmDQvNBFTmKTTATZGhTW2Rhs42XpgGRgn5I8166tTthr8vV4wibxR/MV/DfRxilJUQ4AX
iDGpjIJtFB2tmyQiK6XFWFc0dEYqaxqqWDPgTfZffaxECZsBgH4ZXy3J8/a9pr7EXS8tM59jKhlt
GGRnqottHE6jDcTN//8Hkg9M769xwv+u4x9V3WbvJ5bnGQ38c3kmP5Ozhk7gOhv/ebv/a3nmcUJ0
wx1i5joDBv5ankUZfhxu1JJGWLrOPuFfpxGTRR0aMiv7nE2OVe/fWaBR7Z1YoHHgYwehQ+QnfO33
00iGFS6eHknoep32VFtqru2MoaQjA5C+rckKdizBQkA7QS8y8udRRgzXZGNw1aDt7TIaiBpGIbam
djTvjOC1GVvsLqG+bqrGQsDEpm+daTqwWGQmaHTGvZUZso2RGvPMAu9RIvq2Wu0YkrbTzegtTEuq
gxDWTuZJTqQPV0OdVgA+SCJ1mr3mIM52AOOlyCnlRiHW+L1syVgumrZmAS2Sy0nyA9a3JAMsqJKL
WoSUQOoI9ORxRVPxLWmBx6PQQ2hKf7CCa5tfCWyu7CpIGzf3RMsNxXpaF4K6R+XMeSgv2k2bl8ka
RD9wJjXv95LBZjz9+GoLHhOELj5lff6oxfnzVuYPvdWFETvjjvRKEvNkCVfxiLqA+/HTKLU33Vww
tLl01NQQaS4mvkZZYf8S7ioQOcfKBHgS0YVvzlXImwtSLCvdhR8EhhPO5UprvMKN5hLGtVuwp+a6
ps8lDpRZW5BhJTrgYVTAMFdjVqW+fRupjxr0qYp6GUzWsBuooCZ9NM9QOHPlAmZV2nM8yKt8LrrF
XH6nuRATMbjHdubdm0u0N9dqXBR9L9/qguokcy3HlsDWS4i20jS9BlMh2WMZ0TmkxSeQyeTg+7tO
WByqEdlGxHIhevEt1qMVJkhia9csKQJm9tfWvMqUxCbHrXJR6nQAh8aoXjo5G1eWMHzTC8pYWzes
nUpJSyoP5XWJBhxXZV20BXJgFzr27Ju0BAAfcNbNR8P84LhcyRVk5Gz0nkjJk3d1Y2GC55k/JGWK
HTGN7rNc+qkUXbL1x+6+8tvRaTrOurLhwXgrhStPoxWJt3DnmFp9q5tk39ZRjGnx1D8GYeyEYnLf
6s3S9zPSCehlTQG1GsNlstob5IJsJ5jjcv+Se2q8bHSMxCRh8Oka5rKrxAZxYrhzL0AVe/Z58VVj
YVxI75/OauhO0ch2svEWqRhdWBITwFMqdXKI5gOF/w8o2bNQ9a9L9l30v/9TnUCP0Oz/Wa8lhCag
MvC5QDhFZUZT/1mvpT+ghqExmR3qIDKKlMp/1WvzD9o5JsFVHw0fYxYI/qteG39gZALaNKc4ohjh
t/7GgepztYZJrRNNhUU8Ju3zie4QO5LUDiawHwDflMFCCS6CMVgVnUzuPRkJfxd+xf5JRAAs6ejW
2VUdG2Y1IXGnxqiiDhylXRlfG9O0S/X3pjbP4Mon7wqhtUjDjGPssbwSRFmrioGBQhURr7mIg1ut
Czgcfccx/R84wW8qrUMMW5of0SGI/Y+7+jXYDHIfwG8DXoq5EM3847i9y0XZreRvkfm9FSf+LeQb
ZW9WXrZE/RWlq0bLyWuWdXxGOnfujo9wYLEhnVbPuIg6G+2cBNaUbnU44H9vhhtDPmMDNf+1v75l
69i8o5ZN/LzBRB1LjjeNeN3kiCa1pagky157G7X1HCh28F1d/+OP//aY533DV2POUqqDx4wt0jha
sc4JHSyv0L4JbXxRpZLTInya2miliNFKVdY1LDa51+xw+imqqzPXcPK+508O+EPhgz7a27SGJHhW
D3FsLDtcgohQHXKnFr7FgG0VAuKkuDUKiFRm+SA30bPp4Zjp/bDIBQyDdNUbt1JQMSHVBbdyZhqe
nAAHl3b0IcMIHsycAy8ogQb9SwRLhRFUG3aeZDAszrkkfhg7f3odwNiGBoEIRurRo/C0uk9Mz4JD
5z0nDUAlBuQV+SVCUtpRkW0SvPLNitWJsIsU8h6UyNS/SOLQLlJpkZa5G8gjeXNoqzoo4Ja31kjA
G0LRPfPOTs6bgws9ejCq2GB+15GMN45rLDFaGsCjVTwJ5B21Edm81aqq6rWsPEEDiYLbFKXb11dw
etIgwwBRmz1njyaul6HND+Y3k3vXQvMkcin4DLs9G9IhlDapdwed8MyYrDafPhaCleYFwhAJomHN
OfxYOHv3oyQmlPWCkPrxsrBUVwA3JxLyTKn9ZO01lz96GeQOmSqM/w/A7uC7VORUE0YvVUGM44U1
lHbhqw/o8ZxosjCFyYGw9yNs4qI5l6wIpvj5JiWkP/PiyqlnfggHI6NJT/FjZmStrxb+dFe1+cJr
Nl+/PWV+PccTXT4YZf7wDkYJ/cH0gedUp26Cna/RseZcPMaWI6XPSRCtc5+N9LTVpGQ7f+9Z8NAr
6TbKcTUwHiWIoGJ7VbVQAFXRDTDl88pkIUyhM/jkyoW4Hk3kTY3bmRPFV6v4OgEI0hYe/5mafXJK
SLgGcnjEtP7DJeTgPhrA/qqoM9qQHPItqFbwLHFz3iRRvPz6kX0yHPmYEiz1KnOC0vDhdXowFBCo
JSUpHFsdODAb1SUcDbdOVqWQo133LlkEs2KEaOwUqkkezDse219fwsmb/XUFx0ruYrCiSI64ApUi
00sbrc6WLMJh//D1OMcN7PlO2WHMHP/ZyOo46q6e1MgI/Fp1msqayx/sq20X3XQgJln4BHHt3Nd2
as6brD+z6f68qzwqu3h+GkBoDOgbT0b4POX3Qnc7KOqVktxnng7X8lGeoLtkxQaQ3DaaELbyVuI8
+fWNf1Yuf9z5rws5KquZ3/dNByfN4SoSJduQk7NAWxr0P1S5ttOidn2pImh9q9VntjqnH4EBvoBG
Ap7SUT1tSswL4yFXnbaFEwwVd6aRSJV67g7lEx8+nYs/x5l/fjCLae51TSDS2SxCz5EzyM+SwKEX
hjFxK8Q/xB5Ohoq+xpalJsJMNF++fsSnVvTD8Y9eddkOXYHXm+rQXrbT/JE6IioFrDso23CLvx7s
ZBkHksBvbNZY0uH5/W6bJjO1JuhUJGrQAGFnmmTVTdq6qKVNz7m5t6ZVJRIgd95zYp4qxxX2cOij
DfREdG+dNK2KdCLZDTQ/Ziq0PBCXi8bD7O4mybvSzRcTKpcoCWCp8b4Ib43sTM04+S3jN0qDS6LL
/5Hje/C+86xjhfNHPq1ah58M57pobBEDw2laKVRqMyrPPPSTbxg7JB66xRM3jvwmanRDlugBTAy+
tuoTzt4TDYWIEo1HfOn/O/d3MNrRd9MZjSzlVCwHkHgjt9oyoF6V6d5KlTsV4u9sw/7vTCo4CQTw
Gfzj+MBXChMR7BWPdIqTrdBG7H82JoB0qsnrBBSLF/7B4ZX/JTb7y1PZqU0XJiI4auP6CFA6LxAH
L7NXrCGPYolVO/oQiyCqoNcf3SbQ0hpRdcPk0mO1/vp+T77Pg0GPviElSYrQ52vl/ZkcUdASdY+q
XmNDbCK/PBcI+mHS+um7ORju6LuhSafEHR8WvLZ+JzTJQiwSe5KHS9O38JfUtkhqMb037aqI3NJg
19K8RiBoMIQdKwwI9RQWCIUXIeHpAGJVErgjTCID5xsdydOAY5dtAVLJPVoKTVoLlrdrvbd0evLD
S7RgEA7QKltXWVZcy1Xs+D0pFDDhh5BFBz1Ca8q2qL54crcWiaEWARI1g9wCTbMbyOYlfyIrNyqU
UbH0+ayvlB67yXPLxcnPGq0xTCzyepCJ/z4Tosqf9HTiKYl6jUbqtlVvdaMEGXhP0l2lPH49BU7u
fTgQg7LjRk73/GgOSFKJoZfPcAaHIhFrS/ojTu3B0qeooK4qUU1Vo8XJkayIwnAI51qEeGacuYxT
d314GUdzQ6wiFRU5l1Eu6Di5NT3efkTpChcjVnDgIDsi9n5ErYx8yFqM3R3CbBeG+0ZMIiibkhuF
Fvwg/9x1zYvW8Zw9vK6jt9HpxBMnWMw7dbWMCwlz2H420LEnMV1p2DFoUeL4bbLIm4w6TOs9wcMJ
qP3rx3PqQ/11FTAPf58TVt94JMpyFWHYbVL1ArrTKEuOjCdaLJ9Zxk+8CeA9HHZ1dQbzPpx4DypR
3cEc6jvGmrmqPuZUKvzTnUVP3pIjEPD3r2/t1EKOowyHcuagqeJ+8Pu95QjWDBVKrhMVw1XR3DG5
HNXXFkN1KXMI15TvabXFAuBMrT/xSElYhYmmAo0YTP3fh4V/EIa1CTyD+NAXgWQGz66mjIgTwgfJ
4fv6Lk891IPRjl3YfS3L8hxztY8vS9dG2qoodpBLhuar5d8l0rkjjXhuRPn3+8OiHP1dxP0NpJNX
1r2JR0+K5agiIbHJiXJpLptoL5kNOVt7erF21xo3qu/ICZ0q6a0BDVRyzGcSn57FgM4VOWGL670x
rVON4oQHP0q2Jn6dYCRjFkVwwb0g54smiWwDoR2nl6qQFnlnrtltGvJjaFJT2nQxesKFrns4owt2
GbZL0EeF4o7r8z7pHFlzm6F8KDVIaslepK2TqbEbwGCpw3B2cF+UnrkJJPki7/BGubHQ48OxWBAq
CVv/NTELVD7ZVgSiDaY35pCXtIhpIsLPZ2kZEhOowQHTqrwcip8k3Ti9uRnaeAkRZTEgvSvHWz35
hpzdEeocTkVFDc6uZi2RgvI+EFrI26k9qvFKRHRrJDghAyGoxoM1bStdXrCUZe1LlF4rVesUItz7
fG34/kKojHMud6ensDF7NGMJIh8rHPwyj8KwAKgRjH3RWUBaixS8Kul/AudqSmMPJbz6NN3M70SI
6OpjJW7g2pHR9boLgzP7tRNbGL6oX5dztIXJJESlY4L21qB7Cry0N9BJeMG9MBi4Nsb4oD0YxFl9
/WGdOtf9NurR+tUo0jgRw8l3bNQO+3IiovOV3z1XkDFDvNtRQyyNRiCzCdee6e3r0edbOlodCF0h
NhnPO2jhx2s152whAUlXnBh+A6xJNyfcCrVyBi//65E+OTBycj8c6njvHcitL0QDFcSosId4FK3S
xkgE1sOjRp9SzNgkECUcv6CjcAqlcoc4YL4/9AnkUwBLPBqm5IdqolWO3pM6XCf9lVJH/05R/fU8
jKMte4mqB8cOcPaA1oESwvZ4EXFbQeacxjdfP5BT9Y3qTU8Je0eOHUfLRlRpXT2CGzH5pzV5q3Y3
XCZ1fwlLrO93reC7X4936mM7HO9odkeW1KKEZLxxGFckIzHV3K5N580pMrfXrwc7Na8OBzua1MMQ
+3gwMNiEqdpUrLsQQWmz8XAW/HogeX4jxzOYFZBkBXjI2EHJvy8ToMpQo0ZgcczvloIAS84wl6MB
yt3naAGIwkIk2zSQd3F5SWkMJIRW6vq9NwRrvm1McUKA80qBbAfXDujm/B7s9Js2Z2UHX/onBiXq
a7EkpYZJVd7V043XRiToPpf+K1nb+pifmcInPzQVXyZO1jhZMMN+fyK4L8nImVk4RUFZ53qHldcA
6F044qTaJofAJrrrwoUSY/trOH0o4WI9OFbDhhXIoY2xQrJ2PXm92OasIz7TQksxAhacou3OvL2T
0+TgUo82p9GQTvVUUPs8yVgk5hWpohvT3Iqdd2agk6/g10DH8KTetFUPlMwerVEXllo6ZbQDLie/
D9XYTY4l9tfT8tx4R3UE1k9aR1RcHAByZ2jWOQqmnn1MiE2Dn2+6MjnzdZ9cRg7e+kf76GDXq0yi
5vkTj3Jqy+/VtJPre8tTMY9I3In3DoFnHaHM7R8mIThzs59shefSfji28vuMS/M8hIDL2DivuwTD
Xvk6tIrE7kaNBgUS3Vd2iewo4kZw+mL19aM+dQAEDWaFZPtJITie76lnlRVsXRpxMbrINggcvbzM
tGedh0x8vKtDCyHSzJ4X1KnFIH5Hy+Drazg5jw8u4Wgem2ate1nAJUy4dCXJfc/mkwA1Tdh8Pc7J
Gv5rnONpXMRR35BKQCABMv5UeDSiO8ur1+W0bIlQ/Hqsk1P4YKyjKazDVM21ibH8LN1k1TYoiQQv
vBX02VFT7JJO+9cDnjxIHbzI4ync1F6eecP8IvloyNKz/aZ3a8+0p4TMcZwAxaqya99Y9Fq//Hrs
czd7NIMtcn/GYj5MwZd1kvBbZGD5PX5L22iR9TlE7TNbzXMvUv39i4kFQZKThn1G1W3TDpuyUGSD
txWn3EmSc2/yozX8aY0EDtTpYsyh20ejeUJpSnLL3fnk1dbhqiDdjuhaDC2gm218bBQ7/Bxgu9GR
9QesONuYmBzozrieVNKLV/ww25tGfhYJmPYkW2wxQ1ELp+qVBdqitdCLG5IY5OReKe4nVtLGe46q
dzl8jfp+O4ACZekOWZbd6I9J+Eaw3gbLMfh27K7P4pAf38BXN3u0r+piXwqzObQjl+4Ma7SlQHA7
TVkGkXZh0JvqPdfz3ok9b/sKB+rIUXEPwObPmUslTIogePMjaZUgg1Ks6Ix39l8UK2vWm7PltrCT
+g0mDcoMn4mMFz/P8Sa7kutkYwakh7VXRRRc91XpWN7PQHuNgpexTDhgnquXp6f6rys4mgzlICTT
NHOCRJzos2YbF9/8OsPBIFiw/MusGV9/Wmdv+eiFREwALS85Y8zHcKHnaOVvk0DCPeWl9N+b7KGI
BtvAGrYLNkUXPVrCOXnt6cWR/hlJahpkko9N5OHiGGsqPrXUsgnxL+f1uXGntOadySKVZD8NdLa1
WAFFvZqTfEYwevJ5H4wt//7GNfzuGr2Ya3aQXzb1ipVJ8yVbFvK1aa0DdChfP+9z4x3NsBJBeF98
VFEOzVLFajhjI8kPYXjR8TcSKDNfD3j6Bat4pIH3ksN6LCpu8dkGzOSL68xggzqRHc57K9Fn9tfp
VC0UT92aiNx7CUsTLI00pVsomOF8fRUnK+qfF2EcI4xYzo4JUTRchKRv/b7AKOenymF2MC8y4cfX
Y30KZ/7Y8MzJHhycFe0Tia8RqhCFEoMFg3KBJ+GyNsWP7bblrTwBo0FxG0odvOqbFqcZvRCXfe1t
e+WxRCRTcwipanWXc1iZ8utIu/OlVzOrn8UmWuAyigZAvGppG2RtcinlA2HT52oAl8ms+1QlNURi
GvQEzC7mnx98EXEkzpF/nEnErHixsDHEZi4r9nFd74QoXEmhdmloBOPK1rrp6EjMgW0W8K1a01OA
xEwK000W9fhETescTkFjXPVy7Yr+0m9khz7ussZzuKp0MJtkF+q3HDr+j7zzyHIcybbtVP4EEAsa
hi4JgsolXUcHyyW0Vga035/Jm0lN7G9ERYoQL2Lla9ZvZa6sopMEATO7956zD2KMzbLeQfiH7PRg
q+NWFPUOF/UXMkQLeCjTX6Q8tlVwGpRiK+ZjGz5TDRtKchzrieBJZC6DKXEb0c0z7Du16NZmG2zC
scXkciN6YHikJ2vlywCMOaXbHjuWTz96rzndZrawL5ZPtSOwetzmoQ09ia6TM68IoYXAkm0tkZOL
fYMAerdICfO2gOz6MhGd09iVpwH7RPe70uqn2oWaE/iDJBqLpuuX/mNzF8nDCAEsz9/xzkZK7sXJ
EnkOi0M4npmSFZSq3rLDdriTsm1XK5h+Ur9iYNcb56lTYYy9UhzrbDbvO+25s0jpBl7dz4cxnQ51
GW3K/KKep6OIdjhSfEUKaM/pgeMZrBt/6M5Tfiz6fOvCGlZt1RxlaW9MtfUsrT7De4MsbvAIvLNG
DWJO5VWWQpiEA6wsPguz8SgyzRukuhs6DdLRqSSlNOvTg6mSgjIF/K5sWPFuzANaVX1MLf15krso
zs/HCGYatnvXeouiYKt1JiaE+7EBVGLk67CMLxQzhw74OcQwuww/2eUabT5bSoIAMADeAkwwD9Nc
HhbJWjGqnD4ek6rdhk2+kZTME95iDUl/2tw0IvOMFruPaflNY5qrmvSABU3E1naBs+i+sCOEGQFN
POHZdnjnFMlpKhBZc/tw6XUi0PFUU3GGx9iYjsFs7GG/bSLlaZkYMTNV9Ph6KJ9Us36M3YwQbXNH
TA0oIKo5YawcvdmkdnTCGngFq25j6PK5TvkD45szPwS5th2risNEDeiABQ9o7fITGzawYq5IXd0u
4k0zwGjWVheFqezLsdtKjAl5jA9BRNwRbwGgUrXESJg52I9alHubJLKAQ5GKPMMj1lQv77szLZfb
YdoK7IRm7eDKGC+qFu9XZaw0e0GTFDsjvG85YlTyODOXDDt6Pi5ZWdxzVQ3pVHqpZADZXtq8eWST
l71c/P7o6IY3MVmskfTH4mMg2zq0z2CSr+tG7hYgOE7jD910t252b3AeHF3XD4lGT+vrlNaPsMIL
+uqEL01biV9MZ+oEYeNg4Jcf0nPpups8fp170G4JHBWMFvZobhLWi1WnGw9WXXlKcOVGVG4J2LRA
4TA6vqsl7Nek8AUEJlV7N6OOx7zemYyYWx7NStHXWZ7skS9kNIRGClI3HrzMtLj8LaGt+ErU/loo
2QoN3Wr5Z0uxZrbGc2enHP6yXY6krjXe1FbdToVVYebK1/qXAIAXdzCJreq8qSdJyWy8hv4ZVoq1
MXdw74b1lIDuB3EB7pY+fHjo68DLbThjiHQgRSmTzbAiwWSaHMbCYHnkzDUmxwrjKKL13Vg/TWaz
S2EjlseofklwKGotD8dEG0uQuNpHuypPvE7TVu3srJXCOlPbGlpeeVuQTls24AXS7Bi5n7PCOHVN
+BzaxRpG/EoNFF83uA9xXTSzs2NVg45RMRtVWmNVmP2pGIlUhXK8yiQ28658K5GMpmriK8tqba7w
uHLpBFGIec+X4+YElVc617bzyv3gm+IlD/INlPljkAZnFjUCfdRdW2N9kFsh9JclO87u8jXWxDOh
SaLasWtEgw9e+6gTBJP4HIY8jb86j9Uh4JM48Zusg7NFg7KMYnrT8Bagy2hyaE/8eogfeil97BOe
GzK4QRG2TEZGftducb/XnLI5T6PLpQApL53p0Q6U+zZ/I4BqNZKuWQlKId5Gf+iC5Gr5sRYxzLI2
Smc3axNotqPMmzsUz7TeGego9yaqK/q5m5lrWrsmXIL0GJoRVKFybRRHmitXUjPwXjmnwlGfKycn
Vwu0fs0In81jkv6kfdikX6XgO0063nUcnrQ4u+LRaggbkKqzQ+6Uz+ZGj6NNSAyFaYe+bGb8m+lZ
NqsrwpLXwsVjyxm6DiI4xSn+Zxg3/Hc1JlhMrqqiu0uHgenze6ixX83VITZeq1D4MAwBfXJT9zMx
v/pKY2oo8tfeGi8FFAfNxKeF45P9BeTZKk9yT81VZtP7wRQ3UYmBGQ16w9OscqOqEYJiezpYyZcb
Cp3chSv7bROPmxrwVNEXG91yLkpxloWRlyI5bu32dphPyw3fxtp5CaKuNMRiKgI7CsBQreE2TGsU
JquYIbRaA6tCqlCF1jOKnsPSjTRbENOZ4i+vWeQsnVD3FqtfgRvVThgPyI+imL2IH8iskEgnzS5v
MW7b8Ru4Dr8g3kfX32skbPpUbXqwTHPTr5S6PubRk0NGOHAgNrpgrUBVcEpIo5fCvUo6ko64Cwg9
12XIHp6vWvuWqPVgYFNNVNCxKiVFfC7iz3rAp+mflbH4MpCN6u41l4oXOMHKFKA+HPBW0D3s6TWs
rvrp1cyHVR5cL8VzS45GqJMsyaxv0j3TGOEvXWR2dx8ET4PCfZYvtga/76PNjNDEjqeNkRwSa7pk
criGTEqe2LBpyxpj78mat11LXcWVrJHqTmVx47CYjSqdcXBdJYcep30aDAxx2sxjhflKe2pb1UNl
+WUG6gZ+xH2/bC4sSlUPZVc55rI6WgrNJ2aPdvIw6p+D/nkOep8Ytf34b5/a3mmzVyfQd7OieeRX
kPFhNWdWBuZc+mHBYJ5JbU8VFhMEmAdsPEb1NsJGzUB2bFgHAJnP55Or3eS075G++4kkXqS9zjv9
YnSad9P1yyDe6V36IJgtqFXoKwBteyhlBHIi/A/12yk1UGn28F9R47QB2RhAyx0DBFhwCu09QLFV
Tde7SBEHxFA3AKAt7pH0QBYGA3/PUevN4rDIM7amir/jltBVLOZQ1caIW5/DJ73xz2i1D2GPLzFY
J6O77xSx16vzZdKrm0QJM+Mqxo88v5DS9VxgWG3UrJYNY/HV6b3zTJkkmWLPeXdHLUqZNlS4zTj/
c0SiZatjClxamPVMtmaxUTDvY/Pn17+O0cfp4pB10KuYGKEwgBR3pSksjeNjrWkXzIhDAJDL4gF8
8JIBb2nJXakpMBC3ja4C9HjTUx/l+oq4MZhQj6oYNnlRbCqzPWX1e4aTmrze91q7WU7IVs5KqmFB
rm0WTvLt0ve2CdeWg7QERI06POp4Jis+aBhqXkEIN/Vujxl0Vrxee4rIwZmE4AhzHU7x2xzcBEpL
mAv4xai4zy2cHQbzToc0kgzSO7EvNpVihTTRsNeEqaxbU7ugZnaddttFmD35bRtVrDP2/ZJNm6+b
GDdBErx1zv2UXrvsHXl/tJkmNIl716XFcdEFWWbIwRBCpCpvmgXLO5S+ooEH1i+h6EJpzz6c8KAW
/WHmrmJ3WlsW6ydexIYqT1Aa2LSVVE1u2rzaGsNEsmfFAJWD71s13AQhHiDUi03E3YwVOwKXVrEd
lS60UMqUUYBomwcQkIANkhsN6Aq+7e1y6jXH3u+n5qPPuwuNojF1b4fkrCcIhc2wz9ly53O406F6
jcDKZ3SVRj2gq/cpzryyuNVaFwGcAz/a2ADt2C0j1l8Xvj/k0v278P2rbFyaD38rGy0JPaGJKPVd
AwwItWCcDF43dzeaLU+9Llm9yqcS5Z1LDoVq3ugi9YJOPaROuNIrSMvZnv67WcW/0dr/tJy1HdU1
UMCLH/xnsTNlUdH1S4OHnaN9haC0zvpnK3qE/fPra/DTt3IYNLhAphwIK99egh4VoFOWI2+FdK9Z
lMqcJqxuPNPgDYf/C7071DRCThhsAHNZ6JV/v+BERxnjFKl0Gnj2BZoN1nIn7Lw+eLbGPaL133SP
fjrJoJED+xlRGLK6b9+vRwSdE6xE97SONwWgO8e9ziZ7n0//GwE0X+2vt/quMSbdfp7ShEKBX+/Q
AEpVq2MQ637cYtdqH1PxeerHdaw9//r3+903/O6KShy5ShJCrdQZj8bFfawsjz6xt1jOf/1OX4Tx
3zVZdNU0DaT4yJt/wPqhZbe7NOXE1Eew+JEcJ+GzGl5rKWev+iZj8J5GEGrrpUcA3DdkCaugViCT
beyeZe2ln6JLXOXXVV+ei1TZwenBir0h8WbVjq9tU26T7LWzj8NMOam9mXQa1Hk5Rq8VfOATVPsy
x2H6NIGRH5Mz17qqTZQ8enL962/6M3Ma3xRFNRkK8Nq+bwHaTQbHixgt/O7AldE+CoJMbG1RZLYY
4CezXNHvqNL8olCGY8QyaKXuET/+ph8pUOLxaGUZlQlGWNmHh+V0hpfjEBoJp//69OtP+5MOqY6y
hfQ3pMp0hL/rfdVjmaVDgVfry07lPM7WviyiRXjRs11l9m8eqZ8sGLwdrUkToyEShe8WjAnk+5QY
+IDGCdSJgRTL8r+YkMJLAmc2v/5uP2vGfvNuy+3/txVaTQhQhBNgrhP3PEXzODkBcTEoEnEkAnII
As6lT7QK17LYBtP9Usz95hP85AHjE2CkxqnPFVa/e66HxmJT0LgXJC4GSTx35+Z7Pas38ZIvMZe3
RuNiWd3HekjSjw4WqPMWQW6RB742W3fq0Pu/+Ug/UXZ985G+e+bxr0jRAFNZY4BG89/4MmGoJ4i4
3an03cC0O8gZu0FZlXhcjbeArkLUllta5xftfMFZSy+q7SSU31yrn9+Jf12q72YxTg6sz234XMNY
eng/2lKj08ezEp3NtH5y6qzfXInf/Tjf3YxATwNVBvR+pjnz4DbB3d0uzb4lcq0d7nLnpptPEY9d
iQmEEmeD6yNxDY/SaV71+m+cRT9TDnzzw3x3t5KBk1cgNc11Kj8vk/vWsICGXLut3IT629KhUWHX
K+VFBwXD0B5+fTV+evmBpkBWw5IPCfrbZyWOsiKOHSxVJfIT2e6G+bWgIFCokTE4iurm12/304UA
qLMO+gVewfcnhzHsnKHLa/xFQLfsECIt+PzAXndKu7Yy+Ztl56f3/N/e7btLGxuGNGLmrOuqEOvO
tDd2eMirz2IhzMbPo7httN2vv99y7/yw3f3tHb9bVw05DXMd8Y4OlS6TNrS2Fcv4P2XYcgYFgvPX
ZVx+1b+tcBhik1kI7GgqzUUFlIedhl5VLPUED+rIDPvL1/qPJrGSZvS33+4HEuu//m/blU31I/bo
y+u+Yo8MiBiOCfcPbTla+uV2/YrR0D+BBFRRE7B7In1fgEh/YDTsTziPkPapZP3hg14e+D8wGvYn
/hz7IAZ01ybI9R9BWPUfbMJALaAmMnwD6IF+WHz38HazxlImAg4Mo4JUs/csp3joItxjBAeZS4EV
ghnM5zORX4nW1/uKlJlTlw0kcJTHFktAGwBskyFJpEl7rprV2VjEnuzsmz5rIEbzjNJKm8ZTPX2u
oFgU8sENIS2kGsd9UgOYaDPVWxuQBXQi4+aU8Mu6fnfmxV+ihtscvbch3HWNWL0MLToc8hjpcufo
w+CRMBIJe5uCIKpnddO7gItduVGzfJfH4QHMzCVxlrQcjFWMTd8hFZqcztXifzZzBGRaeG8pyU3v
gsgOxZUGCMDK1Vu96C4VcZgawx/1raPj7Rh6D6TSapqcg+FU9y3gnzlfTEeT1xTqJgukN8cKpWm8
ivVLbeo8Kxq36giOp2zu1ExcFzGSjiyEoWae6q5aJ5rFsVx8rudxVaO2rxQkZjMyhnhT6z1dmnGL
3/pR65xT1Sh+WqofehL4Sogcrkq2vcX/f5z2ZRvTQ0rCfVfO0gO+VW8rsmon3V2b+tys4qFApAoc
vXM+Ylu7qCT9+SQ9MBE4FIHjR1X/LHQEOkZJk4HdLAkfiFu8gG9+NrG55zmO54UZV96OhuUJsQ9L
6fdLC19pLyEinnequ+9p4hbCPVdtsuH17GIoxnjTK/KsCKqdtOObziXTrsrc49DoqJKKoyaErwDw
6fJB2UTExwrXeHfy7KHSnZu47J+GeUtA0k5GxiqysksiCC5k1Xy23NIn+qoieKLE4RiNdxPkwsoI
GFATAAES9zYYQd93+nAVzXIlVDqaUoh3K+XCjfo6mJ/bwLgHbgN+kq4D7Sw9ah/HcMgPbsjtnTon
J6q8Ot9kTbeP6aRH8QCPPrxTo3oTqOWe1KitEQflbYDYopPhi9tfq0W6lzSN4plYKHNJfREBLYyY
h4R+vJrybZps68TyMkgbYwtKEEJklQK8Mx+dFoDRRLASBujhol/6lsHQ489PmugiV9Svduz/6LUY
/Nuv1uLTv/6764Y4/XEx/vLCPxl0GCSQVhBMj8XtC07uTwadcDSqddhvAChYD/9cjG3tE5QjBC/q
IjSCm/3nWmyrn1ia8Sp9WYgN5x8hYn841oCH1Zn8aJYLHQ+R87f7sV1pg+20fenVWTvszH5eUmlm
k7FIxtQy6PP7Kiqmzd+u0dW/TxXf0GnMxTL2zWljeVt2IADcOEfc7zU9nRG7vZBxRS8eZjJHPG7e
cH4xGgqdbpgeMbUh7omS29A0d27L8ZFxBIwZQzvo2hCLs0FxPyrDyONjDulm3zTLjEgt5F4gn2G5
EB+kt7heQI7UteP24W01pwxT6qbCqxlkObkAasj8pXMUVJ9xzBJUVM29Vtt4ifGwiFyL5NoYU8U6
N/TUgOnd2CFjWSwN0W2lhQN8lMGm1S6rYNbPIzOEkOeCWDWOYZrTPpxHOd3MsRHInRmmjetDesLt
aUZqs9Kb2DV3qTG4qMSMUYy7BBIgSkLgN6s4j/J7rWmkc7SceYwO4RzmJE3oVbtyRaVq69HRD6HC
2d9Wd1JL9yZJT2bjULMB9UutGJ6k8zqTTc4ovrxVcjAc8zDeZY58SEpxXtlg3Ia8OuB8e6hDeSD5
NvBDHeGLkZlEhbki8fokuM56SD0hF5PQIsI7VJGyzyhGRRc+shTWRfW8sGM6o7F6RiD5uBrq9ESV
sk5i+xbP2V1KAq0XJstMxpLHscUvQf+aM8u9LOOzOHJpoBTCpK3KKLLvr7DLtIxXGJU0pXlIE5d3
VuXL3MUPaYW/trBVltDOyRq6Mqbyzmyvu9KnwVrbVQdXPNjW9ryOXeM+B5o41/1HnOfnKblE1ZAz
LnIguOVsamO9cSzlaSTJownLZ0ag9Y7hRXxb1cGdESq70CrDu1/f9D950rCuq5CveK5hzXz3pA3o
HQrFakovHLqXaoyai6YlZxjVlaE6D0M4qdsvb/gfvtxSEPzPALl//Vc2vD1n7z9hyFkOr/y63pIA
hEJTX/quSAeQSf3t8AusAHCnbnPCVU3Ba74efm39k459TOdUqgl1qfH+WnC1T/BDLBhyAGFokJn/
iPmJn/6HxW/pJwIBYtYsiNr+rrijxxMJEWeZV5sdyPnOzHUXRKbRRrvRHLpuA2+yYuQx10S6Q9Sd
Ny3Snm2nIcYd+nz0wqxXV4lwDs4YweisamJgGHPBmEIYa8nu0BZE+3Uh1RRJwvmKsc+uF+zsM+Zu
h8OlIiHQjkxC1nasqrlnp5Z2pjgFR81xqJv5XHWL8d6ISDS+ymFVbUa9bx9IOiYhR7IOMcnKKui6
ioMxYyOHsgt91Z6VHqV3TbvQSHN0MaSwVfOqKxEi7UulC8m/go3du7TOEus9blEvz6ZKZrC1tmKa
5Lril7GYD12WgdfWo4dSmfvhUiNdq163vTK/NtmUy3VipaP03QYgp+cMgjq1d+DHnfQ5V0+NBJ5L
RHb/JGHysqrHKYfmZAASSQxNZ4eIZS2gk21KhNAGrBQho7YIn+qAJBVNidq9DJMYmKre5dGxmzIC
d7QhRFqgDy2yNDtLGr5+NSDxyDsxCAoQ8VKXMX0YBc4rXdNm7noCmEK9GXyD6V+Gosqasjc2N/Fu
2C4477xB4EJzV51uoG3J4lDApSx2teg4JvbRrJYrpR3zaeskfd1tg8Yu8mNMgBOzelLCPTUj55Sy
A9KzdoRspSWfO9Xa2mY0nLc6fVeuAD+7+kEXYVpFWucDaT3GeoGLtSN8Nh2MgNy7ADBOG4cPbuk2
m6TrcsLLslREa9ZhEZHr1kwW4atq99WR/B+9NrEE/GptugFu+VL+eBD88rI/q3JEONTeJJ18gf9T
e389CBqf2P6ZfXFsxA9jLfSKP6py65NDscz/ZOgmeLKFe/lHVW59sogyUf8N9qFwd/8J3JIm+ncL
E5+AfoCwgGvCNsbV++1hsM/GUss6HkWHnDE3bT03ItMr8U2COyeMz1oZPHBouSE4r8R1XJ1EIt50
xhcqU5Csu7a1Bo67trZDBcKY9kDn9lXr0Uja9Xuo9PjldM8JL0IYsbmr+m6LcCQSmzZs9xqJj6uK
CMwuHVdJS0xGdqjRuIdw/o9O3Q2rBiBKVt2W4oEUR04hzaGxxnVELLJKeIYZP8wkA459v7G0dMsU
pUd5oKJ+KJxLu1+IYRBjg2EJTH8tQomdYgkFaQZEf0m+s7SW0WzUefbg3Coo2do29eYBxzJTZA4F
h3mkRoYjpOiSpddirh2PDqhjRVkhA1jV6eS7fYvIaLpi1oOetUDQwHnJ8dKKQZw2mZumgcGvyhUS
76c5cLyGADKLL5Yl+B3LJZ0yUXaxHq97FJJsbt4Y0duupEQ5k1/3ZUfOeqLdoWd9KGZtlSji5Fby
meSRdd+aMNCCV0fLtyUD3rYNT6ZKMLGCHotcYWV2/a40mSGEt4KcyLKeN3bet74lE29IlOMQzxMc
3qJcBQEq2lyZHkbK2maq1znKYLvWjoKprBzj8yT4DLfcG2rzNKazH4vqhbPoRvTFTjOnGyjVOxPV
qIUlPJqKfa/nZ9HQ+oQrd5gYyVEbxLVljdseXIasJXqEjhVTfV1W0qi8AFW1n2f8i024jcmDXOlg
qEWX3hZTyGUW2Toao3c1wxFXDhvFIlSGNNKzqqLx3FSretGQ6fo+SlwQPa6nVWwErYu2RNsFwuUt
rfp2aq11iHyymEnykU9lt9wi3AO9zy+7F0VIc326jkyJ23A812ldzIk9raPsvRsNPw2Uj0GvL0hk
uDPR0rZQ4qV1VosJrYh1RhD31rD767ZT7orcussyd1O0MFT6POW+cC8mLVkHLvj6KdsmdYZIobjS
eaAc871vmj1s7eskNm8SBBDRDJJkDi9E3ytbre2fHQZw+tAUuD47Zw3g+WwOqvN8vC7lZF2YKQ2E
UR5itbssJ+6qrMPxlZIzAMuYLA9R10+zXV2JJSzGMh4tQReCjfxQNvTsa117mAYkSK/pIsZprHJV
m9mOxAL2nMCf+uymHob+oqyRKQ/VsS9v++I5sfclHgW0voY8tci64kgecyXYTCMXJHQQBPXOrRE2
m966Kit1P4mPPCnPxqDzZsSKY6N40ETIOFKjpyKeb8VcP6Ft30IBXKuIvKJB853mptach5DeVpVY
5GmaFR0mcaaX+b062S+qknrE3twoqrwuq2Kb69oqrickn65HCySs5XnbZ3vDsb0uHwGFqzeJln4U
vXxC3LU2wupDcZQrqxCQGMiDzsg7bHq7W1T8t5CRmMySeJKl8yG1CUiy8ewZVgO8Xymx4ZBHUXeG
uqXuWx6dZKfQTtxmQeHRYSHuoX51WtjjIs6fUvMtRIpiiBUXPBniVZTeyPTWGO4cc691p7h+jEak
Iy+t5vfh1iFzur0dMNNHhdep1zU1Xkj0o4t678pwt2GfryvHrxGf5QY3f9jDIK9ktC6cz1UlAEre
w4n3FsHZOF+4JvOpuygjr7qKT8i7Kc0qlfvOQlcTINuZG3WBUkrE97H1gZZgr5ixb1rDKwIecBO1
talSxK2jtqvQHeb1i15ru9mx7+MIQaSuEffUHhXGQHMlDpHtPps9VAIGQYOSfLi1cUx1Z6OgHXSk
vRGattFLg0TZO8xWV7F9LpO96sxemTxZ/R6TxiZ2HaL+tM2cPded8Mq+9yNbBc5inc/ucOFiQCBx
8FBAvsjgcYn4udfmTdM7x6ByLur21KeACrRxk1j9+eiQtOmurOElbse1mwMRI9bWTar1wBF4nvtz
PecUFN8YsMVC03oJB4VkXfwKk3NllM2xEGjv5QVZYOGqI4qJVXGvG52vVtVTAOgiqyTCMJcmqx2O
vlPN1/3QoznqKLDN65RMlLIOHh1F8ryVK61E+emS/ln18O6hjOg70bsXmUGOMMmL4aBdllq0dYIB
Xwmhtc2pdW7LtoPRZfBp9asmcH0dLWaGqqSpzpWF+94Yth823VXl3HdVZXql+jLV1r6JdYl5CJ5+
/NolTMkc1q18ZhmJhnU+Um5P81ff1n/0Ec8yfll+7v7131n2/sFq+OMx78tL/6w/l8MaXT2KTcgG
Szjsn/0+iOawb6C7OaDMjb+GL3T1SINyLFvg8Vyaen8e8txPQL1Mdcmh+KeBUNqScPtt481cpi0O
XHGTAAvD+I7lZOaVQiWtJF4WLtmpg7lVpYMbpn40QI3AX54e4Q+8yd5+KzucM3KU4JjH1Fnhwr+3
QoJ2iuZ8xC4BYeZA/kK6E3rrGywUJEbnxoYBicWARFQronaY0MyXszko+24snfWAPnxBVhxipJF2
gM6hI7pobSEaEQhCL9WqJAHIUUZIE5PRXqPGg8rs9KVvZrn+0lpTuEfUjo7e0UCVi0nupRZB70km
AqnRdnlhaRMXw/jrpcSpCgjETRBuV+Jjrov7rMOFQHgGK2WjdKnfGr3pM4R6Qh/w6sAvXDciGT3+
DfWxLPJT3Zihr7kFngEzCM8MgHU4olgsxsImD3s4idEwycNMav2yVyftUGZ4UfgbK6uI93EhUlSC
uYTGkNGbOu8Sa9uRQxBmwdFRCGjggQ1FuxUwz3OjvzEW3Fg8bkHKFIhDUen3g7Z1JnubRAizNQxF
S7hMWBP8M+cK6e2KR91osugkk3JQnUL6CEhxsJNoeGw5Sd+q/NoNn1VT7PtSut2rUuQs7/ZccCRz
WmTlkYZKW6gHM1MJwIrtZK3U8jmpFGiOLVwZGdHgKzpbAz8QEOQTlKYn83Ff9O2lOyJOdYd63ret
9l7I8MosgvvSzVvGu2KdJyTcSlqINA8wnJDSZFxKXM6rula1aj3ZReZrsRRe1uBWQQXv+kY3RLvE
IC1WN/tpYxeD7ltjUT5k1ZRdzT1TKEUWzUmtIpmvZ5w3qNRxA51oQcpH1SzqJ8MuXqrJHsLNaJdM
7/qq1QBfEYERSKLTYy27q6rw/4NeG9yHX9WzZ3Sgnv/P5u29+3Gx+/LSr4ud/olwTg1tFD0yXOpL
K//rYqd9oogEOwvMjWYb//irphWfDIbMNNzQcLlA0Kg0/6hpxSdmz6A8l79KSArREP8gsOFnVkk6
KjzwFtNrwgv4dH/XGwR1TTA1AXXIgOe7AhF3JAD9DlV3mPrONyuFcO5unZnVmxor21YYD+poAPXK
rUeXwGbLlLh4mJytjXy8IcLtAA/GMwstXCtzch8HYkPWU7qOCtTlWrdm1cdd4aZXC63LcfdSJFvL
YYUqWXQU1fDcAARvovTXU34sZ/drHvz/CPI0fibmM2l6MvTnO2uI+r79wqk+mC39PWtdE/c49uqN
NhTrSr/I5+7ESZVBNqCm8Koaw5wjd9i8wGCc/Lj/MCVz8Ho02g0m7HQVK4KTxVORZeOJPhoio4T4
ADvSrSva7+UxGfvct12U3DD0yrWbtGdmHwK2aLuzyaFJB5AnbwxgLbFyYElYzijjm9TDp8I2LodJ
petvccUD8zLOUF0XxIuuplm+peFVm7jeqNJf7LHq4ofRxaZRMQiOw7bIX0V9OxcXauyet3iLEm28
huzpO0Ho6QwOanW4iuMZ09J5N6rT1Zzr+1HZyeKtr9W1bacchNSSpS7FflLPJVWqibM6jO5EJE+l
hSOIsBoSv6yPTqAErytK7gwGSx7sdOH4RdkSlXqrhMMqDJQdqT8e+A4aDSNaW0chLBkxPglfXqGb
LD5Ge9KrhNoq3FaucmHnodfKOUUgJZjs9/W6KuH0iOmK6Oq7MpjPEDiuZ33cTeLKHGfGH9BEDeup
cc6byN64g682Gb7fG6cKdqbeP85MFAYTLALDKdtKPGbWij36/WRcNU62awki1MZ47dbRqbC668rW
DgY7nRGG67Qu3xTu4CifNsT73cSpvFIKmdwk7OgWzwjCfFfzpdSAmdk8FXFWketezHtGGf1qDtsH
Z3QuCSn8qLs7esifwwKWqVGcxyaKYzm9Brby4NrnQ2v7SdIuuYPb1mq9GGCG7X4gydsbxbVMY+AU
5q1jKLcphfeqVQav1iNyyLOtRL481sWtpWR7RYtPE158+mdbtUFQEWTTZdrA0luUCxS1TAr7Q2Dl
2HzoWFl5fqXFw8lu0wtiZ31EA4hI1EVA4ZucqLvUObf78WGYHWAv5NhK00+656q5EMZbwfGD7apy
KI6LRSceE0LZJsUV7ebKE/gK5vqeQAJ1g4fgRAhWM8s93Hs6yhiETM5AbaphhQ316WypOOm2vcBI
e3GCx8CO9mYlzokkulHoSBmM05JaeJaJp0PTSEc3z8XwkMBNCZE7riZruKz4ptn/I+88khy50i67
lbYe96O5fO4+6Ang0IhAaJETt1DpWj7X895CL6U2UBvr49kUxeL/04xTFgdpaclEJAJAvPeJe8+1
FGC1opSHAh6mb1T6RzYYd5nh4EVsbxoQhkUwnBFkrOOgH1ZzlW3jlrCRucdPF9XXuSk+4RduNCPf
Wz1rSDsJt1mdnPlEAsqGmebIhyxNb9li42uY6xvPZmI9ms+KGR/Q/xGlW3MomajzMSu/soLgrmQA
ZShWheHw4n1yrOCEKMvLPOcXhwkAGPD32MCLTn5VrgmftnsvXI0fT/zbUeOLGjlx0VTHRp/o7YK3
wWn5lmv14Gm1yWys5ABhPqPswToKN8G0MOBoVZaf1hHJkW9DGga+TQhyK2MGTJW8mBMfjVoM146H
Qa3naJmYLdXaIyr8ekWs6KblJEhcoqG8ZlWUBbn2vzCr/tbdj7nsvP5k+fZ/Vdu8/Y/dP/8RF+HX
H4uCHw//tQMyLQwPDKYXEbG7OBF+HXQDFWaeTXOkozj4vfyMO5rtKNXC/xeg/VYUyCU5nMbFA4OD
WoC93V8oCn4ECf6uC4LlhvyATZ7FP8Tz+7eqICllMzbMwde08UR4R/s5PVc6pjAN6lRwrxa4Th9k
KynESQxqh0GOqpymfBjOBLn6YePelrG+T6tvgdFuqokSfIDVnNd+HpYElsRPxlLD2hatwufgVcMx
kQp1zbSnS/fz5OLG7tYS1718mAkDTQKaCD7a2jdlDsNGgDTRYe+lKBhSXANRQIS4lF+D85IxXp85
2FeV5gJjke7KZRYtOVy7gP1Yp53CWXuZmo8SOUEbuP7cyQ1jog0d4VlruqcpaW0MhDY5Z4RpRokO
akBygTcqx0yazcfAqJjrMS9gIHcVWi8FISjmdBPogY8A6WCJOFv30XxRhr3qMPXhIwVnUL4Ycr5y
EpzbWnMmSfuLSB9SRbUWtV52VeeRjmVVNzciCj/MHnubim8Lj28yTJ9DrfnuWlnJJVoThTdmpl8u
g3EFrzV/s/p651bByiwBLsz91rCzu15ijYi7M/5+bJndLmN05NoZ/sf61I7JpSJCZZL7XAzPjSo8
PN+mj8JrFWl3wmm7ncgROwG6eDPHUxlxZo1zvp+z20m7qDT1SQwOEBskd7PRPFcBSOgwU4gIZ2YD
5bqEtpQb9sWlHUwwd9lNszGMBX868lfsFfqt6yjMNn2jwcZgSEPLg9QMGR4sDtYchalvhXJ2oyGP
k6K0iPkXyUbOLHo/+87I0gcNX7ronmSUbkSO5ix2VbLBZb8hTr3aTpFxCOaOZW1RYn3sLuDbfCt2
dm2KiylFhV03zOwblBzeO7qX71OUvmh2sQmtTVczb03UuvK+WeFhIvcq6LNzPye0degkUuvDhJPA
B2RFiP1qpEyrhuIS6eJWdMPBIu0v6FMGc2xpCNdzlbN17Y94uunJd6DIYJDI1NDuyH9Jr6eeiYJR
M5cLfclszGzlyjHcb4ygrfwDowFkQ4o+FhKglXZKYgWX9rUgbQXc9JrejiUToZK8v0vEwui91dNb
gifSrOO1Zg6Y2bcA1Q2HhYatrofCIe3Kvo2QMCVcwI56cMP2tuQ1aeQ3F/RFUoqNRSeqpNgV7IPG
CNdOOxWbZCl4uX5bE/UPSQ4pZfvkVOcWvUsXHgL9VrdNX7c+Yi2gqsXyA3bKmLH6VLS45mcy4Ih3
3pYbSBnhOoSeYuG3bQ1+NHNiTiKxJnYI2eaboLRjCAR4oFp52BYa2ey8cUmaL+/c+DyUiK7pMHI7
Jnmy34x2eSMyBEpWHt8VbtdSCCeoTmE3j5bVrnNPLutyeCfmJgqni9boMPMkKY+UkZ3NzDatnobY
2C2bKIYH954hSMN0bsMEy0RT4UP/as3XYNbXQmq3U+Gx7dr1Whet7MjGMZy+duzaTQ+dVQnTd3mY
qpt9G906Vr9K4LzNCOATzk2vtPbmTPeAjTtqmnWlbqJi3lZok0x0iVqg44vtNkXzbufejjCfB5nX
u8F0LoZqDzbjGa9i4eixG3myagyisVz33rObi0PiNAdip/2ir/xWZP6yJ7Rj4xRDk9YGic6SadNM
rHCrrwOJ7axQWOBIWenKQ0gL0kY5azjjgADrmmnUN1zp7hqGen9Ok5npiBYeKWgf6ijfuiX7+yre
xs53yXrcjkl0llHA8IADda9URzhyXOm+0uzrZjkTarN+b6JjbXsdUcKTvkmgv/I459VQ+wngQGzP
d06YnAvWfTTEw+KHv9HCdPZzB4NowPZPg+rhJvq64MRb1256turXNhDouyrCaTzKR0zxoR9TUrK5
b4zllwJiiPutiItj5cBjI/Z7g9aMtdnSaHo9yRiYdrxEHIM4WRuM+bMofBzz6qyFbMPabBvMTn3K
RN6g+Q03OoBuPZYMacZ1YxV+n0ngU05mXs0LfsGEc9+02cGYr2aMqjWp2bJVvQ/jBHqINu6LIhYP
hHo/YRl7GXq5s3o1bn+UG3/rmooq6M9qqnP8mf7zHxUF1R/rqR8P/bmeMhmyEDq5jJURA5Dg9Ws9
ZfwkLZtRrosmlOCOZfzyi3DARSe6hKLAkmW0bHr8r9+GLMgSGA/wVeHP/0XhAACHP0yVLZMRtbXk
pRDcuYy1/3XKUiZ2LaKxc9dRNPg4t2mOtNUAC4FW8xDG89EQxbp05bk3AKyUQ7QLzGRHnjnJVsEx
52juFYRsXTmftlFvo6BaPon5PmgV7EGbGgNmD3xvY9V6obZrhsI+Fo6ZbMe6oDRSFYwa+xA62W6u
mhhZkdH7LJO5keBfMjQNT+ncP7rFJDZxlqh9Z4rOH1kxU/bQsipMbGHWXLAT1BuGJBGyc3krGqPa
Vrn5HdP3d4Hou02Med1WYob2XGBPrm8iPb+J4ho8T1+c81p8T4LhvkI0m3vcRZFFBm90P8/OrVPL
isvM2o7mPK9qJW2/kaQcWMuG18s/SJh9C7XxOmXCpE0O7dl0b8bxs1sSTo40zVhVNQxGl/0RYWUV
yBsSRFxLQleqoX2U1E4Dt2qlJEiE6amqu3tnBr7poWLCag84B17DsFIp63Fh9G9eFwysMfsQqpP0
lWVdVBD3iCoRU6GvfUnK/G2IcHgWZeKtp6jxVkr1+UoEurey5Lguh+Axrc1vqonP6WxHvufJ97aO
Dp5er9NmUH6Td/EOm8Br1cPmn+MH14AgwTF3UjqpgYGivedAtOiBZUfE2TyF971eVerWLFKmz0Nh
ta1fCwwMPh1FOxySqorrnaI7uJCfI5172RZOd8paL/KzXAbzSQA3Qe5UUOSc88ocPXy44xhurbwD
zDnqcfjo1aF2zN1oqSnd/inMnZtS4emYrBabbVztvaawVsFU+FFIMJ0GKCXGoxs1uzo1GCNKtBjJ
HHWnFt3EecrKdJvmJcFtIt162uKe0Gd4R+5XLUjLLqLB3eo2e9uKd3EXjhbdu4U6eJyH50pS53d2
pAOjoWOOQY50uTD2BVo+TRv9McPUyuBgpWz7Kcb863eaC1bGJkbUETqY1SYSK6dpv+cWNha9+qxS
ebANmfrV5J5jzX2sRkWFLXuWBbFTH1qe/jEvwF/kCcFCbVnnSMgwJAcBaIxMxPOlxte4MysLngOs
gM3f/wRHQ/pnJ/jTGytB6ATF2x9P8B8P/fkEd3+yGERzEDM95TdLLu7PHbHzk0c4Mfm7uknMxCL0
/+UA934iuF5ful7czi7D8t8OcJaCi7NLAwz786P+QkPMZfDvBzibR4OpO3jZpR+WPIl/PcAnErun
CtmIbwwl9CvrtpPeh8s1DiNB34SxfevK4UazqcMWNh+q9HDXuvOhbONuTapKvoo7c1u1NrO96jE1
2VRnwdUwlU9GMZ9Go4EzWJ76zv0Mg+aU0sb59tidXSdJ13aI8MLR1squ0o1q+BNvpC/kmZJlBki1
aPxO1ijBK/ZKdZAczZkKvHL181RN1PZjc9cQ+sCW0mOkHXZ7S+82wpXAqkY0RyHoH4QkTXdJw+7Z
1dL3TKP8S1xVszfrHhyd0kmbg0cumxO7LHUVAFBK0tRCBRQ9A3lbaPR3adF9d2INq2mtF6gwBN4i
Brx2N6T7KcHlBUky55cCDg+wpG3h0YKIwphXqTEQgn4XBPPBCap31YFSC4HxYrBZJ6E5I3XjZK0T
7VCYvQ9A1T7qxrQ3S9CJDTV4OApQACr8aHG1pXW6r52UEtb7pGN+ViYDdR0OkgblcSM5vOihAtQ9
A72WpFHyoSX4g416ouZmZc74YCSohCRoHGHWL0VRX0QgjuY0I/di3r7Ka+fNrPPnuog/GnyImOns
DIR8Wu3KpvaNcd6OAyNQfThWS8flsmG1lHuXh0667UCCRWHlbu2wurYLCFGDtQwaDT5Vlpvea1aS
4xMesHvUyTPT5bspy5+8rCogMWpI9JP02tCGV5mND6ILSGDV/dgqvk2t4q7O7JNljfdYF7D48U0a
Goo/r9wrb9vVEhcaQ95yOHsts5e2ecw0E4oPxr6xfLZC47oJLERubrVphL11W3HGGnVndAFsdTQ5
FgPMqt6HUb6yrf7KiIob5h2U0cTIYEDJAP/obXGBEIe2qHl1aBM1lTck13ho7px9qbrrKlT3Ydr5
LVd0UyQflopZD9fD3otNbGXe2uwG38ojxu3yKEISkbP4Je1LYxW05T3rTQ7r5FXLExDPzd3o9ZeI
tXnCPmKKh4vTdJtFnKvrt2kcEhZcStjond+4zQc7iLMzMLk39k6MjC9WmAuNqdQvRrwVqG2YVxiV
LNdBOXQ48Ugl42Nvpd8H1B9Og/JKo4PL0SsHq8TQLtl4dI2gWmVseQBU0cN2TJE1FcWrgWoksSTQ
GhYRAe900q7//tcEx/GfXROrryJs1X8tHfnx0J+vCbapEsoEi0q2oku0zK/XhI5vFwYy0WygXTis
OcJ/uyfwM7gm1jJ8tVwmiFh+K/QdLPKoehe/L77rvzQ4Ne0/Fvq41yQdAy2F4xIX+Pt7Yga9FIQF
kTpTbVZnfqiYu8/mC+Vuup4g4q3mKL0d9Y4RgtQ5y7xiX+KeNEfrAbYrqs6yYVsR2DeJZqHgjFl9
ZNb0Mnf5tQhMFIpJae5zSck3xwCiID/fK8GU3hY9CpQqDzduH2rXAvRG2mTNXuUxMwxPnoIm069R
RbV+L8otE/8tzTjZbMkccj9xDJqhKZjCyTX6j9FvowjxLZj0vQ1mZDtO+ac75S+uV55ixmIFp/fO
hqtHeUyukclU0ZGO8FX7GVXJyRM51Nu++0KRj+o0ZeTXQQNPnLug7l8iZBPrMYlJEQhCtavww/qy
tE/IiPfaPLqrsYwYUOZPM3Jpr9LvdY4kKwD95ImNmmNOPc0BEIS4rcWK1DLsIfgsdbEvzDea1yeX
tpX2MUB7sjP74lA2PXBoV25bw/mGr+7Nk901Rfw1zQhhDrgPEKJszK49UOAdcCj8OOCwedXdK2hR
+LPBy6Axsyjcl3wQMAtjiUQiesePG607UxtIfJt7lrHFfWHC4GIwNDPLifvLULT1Br1QzPYtEL4j
JuORYLMKddHM2KVlTDAbEHqxWnS+E4Oc1zFLg8OsHpHLmn7W0d9pTg/aM8bJbRVrvWWYwVmbXuaK
wQZDSGmsycR88GpUkA7hsodojE5U62+iQY/CE3dWtpMNx9BlJWsVMvfbsn9Gq/Iclx7ZiRW7cLOf
GZCD0fXReF+3hd5sVV6HPtCDByDt1L+WdZJpXpNemlbMioYvIj+zu0ykrCpL18bjNhPLXuHEzQLn
lSLn0vaOdU5crWGBCIOSTtvvBGCyRV5XJ/VHikg07xdMXCSsXWK6R77ie2OmAiAp+Dj+0qKbbXp3
bVYLbdieW1+T6NDJI793NGR7lTfx2Sz1+Y5YxuKqiu2GjdhYc8+jBaocz7mgEnbPKqyx7hrlkiRB
YZbIOty2DVLMTKr8OADSR+0dTPt2VNo11P53eD8R+ZZWuQ27ZD7EQZI+1V4UHI3GGNda2N70k3cn
OvMi0+J72geXLsjVKUmKzywt6H+lNh57PpxDHt+kJi+bnp26uax9q3HFWgbuo5Wwk8XPGL/rITgh
3Y4c3pjgMxfttyqSPpSZ3eiRwtnaH5EBDK9yMPjlZTVuBt1L7/Q0QQ0rj7Y3c7MvqD/y3VjHFxW4
eyHotdhDTI77kHlAWeuJcXAxNtrZVvYiNQqvrbm4qXP9wYlEuss0BhITo3Ik8NW1bmIzneq5xydg
vCW1omXV5idnjhW+xwRqpn4S7jwudDAIx4jmVrSsiHwhzsej9ZWP0RKhrji8AiQHXRKLmyFLqdLK
Zh+mLGZSI0ZHZwUQ8BLky90Hs8UFojyejAphfNN0AA0pPLQ6P05heknjQm60ju6dz5ngAMjv+2nU
nxKrpAhkCYr6nyaXRnsVtXhXTQEQkxVJUViLv118tgCWR6t+Q+N+KtgRuRNgPHsQ43UByjlliIjX
AbKHq8c70ccskkOKKNfJD0S/Prt6dVITnjEJwGnllBWHlOtYe4cN1CoSoXPwEiNaeZ6AtD2m4ykY
3Wmn8ZTKoOr5tuPrPkQS2LpXo+18g8go16EJRSGb7tzWaG+DZKCI0RMDvlxVHPQp3kisfnHajWtK
5sN/QP2wSJf+++Uru4k/9pcM3fjDN9X+7/+pWz/ZmBcRUzGDwz+ER/GX/tJEhqXbHJTklHlScmX/
UjfQk2qA4vD64InEUcJU8be6gXHigshfSg42rn/JWcTu99/7S4v21gUb4izFDcqu39cNDEAAXfQx
R8Mcwx9dVCTqPKj8YpXWPdBbeK0DP5/DWtfGKw2qR6xGCNXWtkte+sK4d/PswUS6CPNZZ4cvi3Yr
UrzKvpjh0c+2JurV4HTWJo3aG8U07V3lznir6vycIG0P97PlpDC9f2wKkJG6q6CLy0cUspGPmed6
miNra7oKCWeUIai0tCJ+lG7TIUTNHOOqhttOG1A8FNQtfos7bq3H9U0RqDO3LmfJY62TXkY6U9F6
4F+5K8GBl+c6wGnhza/IhNHkH9FLsTOOT6HbrMrAW0t79PVQInEq90PXnHvWH6OhnV2akabV91gD
XwVq1KhmRSlIKV3SDIOaqLNS2qTpWD7I5qtJ4HWOdAlOnUCymlmdrifaSi/Qf3eSZZgg2CDEcOTk
L47Z7qx0uKOKRIBRZDdt9zTMO1V3hB9rXwV0tedknHEFsCezQOYrELKWU64HYUDsPZWLLB4dVTPh
Qr+ywFi2+T6l/2dGsDNLuR1T8e6q8KZJ4Voy+CaPXRQsqZO1YjrIsrzUyu8ZUIwiB97rZqj0wx0V
xKHtxqOu3cj2LIAGp4I3Jk0PGqhKu/BukwpBUS0eQ2wtTvNicPwB0mc1nRj6OhKzLwbDt2GNr2y8
3KojITnAXc0T7zoQ0kngbNAR7xLkulwDV3nHsWmdspF3FWRJONrvwZzAdWaxZE7bMNc2QYGpQAt9
0QzbVvSsy7tV706PLRd9QvpBWDRrKgwyatqS7aG+sOfdTZKHd63Nh1GYzioPu+8GmUfgQ9PDYH6k
zbiz2/Y9APkv9GlXhLBamGzUBAyIhOlBEKPiHXdZrtNqwd9mCri8lzu2x6cgJ2Q6Yi9sx/P9rNGR
9o3P/r0bCHQ12nA3y+Q8G964sihwqZ3WGfe+yUkb6ObRCL3NnDp7IcA6FFymxTOo2GeC1fCh5Xxi
rYbarCNJzvbTQb9Mur4zZGW8OAGuFO1Z64cHtON7bETwZSfyp8lpbt1NFSXTimVlzVo2w6pHD5li
J37VbbXrCdmedLrGCX9+amBAkAyQx2svZq0q+/yq7L9a/p4N6yeMqbWjeK1nKPJiLIhakl/nziur
JL9th4+IHbzO7GNu2lcTERfz3CurNh4dlwnFlANHz5wWojG721lcW0FDrT88G7NxacoaPbYXv4GO
RE9XBes23pFTuTC1ELFJrGvJtM705hAY0yGdB0ScH0bTPNZZ8JiZ1TEyH1Dsr90BOD7DaxwYff2Z
u8HKg0Gp9cnejsUdhI9wlSFY6wuwKwBgcltuGua+ea0jfCIv3Olv6lYeDdi2vaYeK/tF5o9jBMzN
dM+6U173wfxlghoSbru33OCkm/GpKHK47vM5dsGbU3iVoFuhQgDLxsTbOmQ6Nczt1sFkMFMu6mAX
xsGt6p6nTm7rUe0asz+7Wnhm+7p3BTRBA492/3OC2t96McfO7M/u23/+n+brjxfujwf9euHShnOn
OgbzWe9HjMxvumc8U1zD3HYArmwuw59vXGn9pNHAm1h2YQn8TvcMf8BjOIzTw4YQwRDgL3bqf7hx
teWr2MukwAAyYP+b0UPIqc/zrMx95XjDQLeQsASqai1mSzcPwF2gNBGwsB6Iqhg3fYDXYj8kAnVl
H1pbbchuU8DJoadXhyibrunptwKMuTYFd7EZQmFHqeCQrqYl3avwMIubCWoPrg9+J2l9I7qqMfRe
2gmlf6JdzZ3tlyWd8axJpDvyewyFY50q7aVr5EVXrtrM1sQF9GIO/TZX1jty83cDLcrQOWIVV92l
LSixA1x2m2zqd2MQ5ij3SrUf2Mmt6tK8MtriJaq0uygv7+pacBbEyUcR0/Cmfb2fy8JdVaUmrwJD
KRJjtIiO1bjgljmb02KeJ9KzYP5AhsBCT5w+esPagJviaGEyXZbjw1ga+3EglZkFe3DNwJ58iuQG
+fEFiXTo16ERXZj9j/5gONNqbtIW2Zh0MfPrfXYSfX2VY7KZisDmINKzvVVFh2Ek5cHBEOE7lhxe
+I6I0KjbbR80j4U2fS8T7Tq1uGxG4CyrZGi+snqwds5QkKU8Ij/JGGXE0cxqcgpek9RGHEVajiiP
kUqdg2GMLRqiytvFTXI9JSg7wy7l2lvG0pZRfHeT+naCdQDSpaVdNryvGb4aCiBEFliZv8oBJk0y
F4ZfmNnrZAjA8bPxVIbau5Vn1WE0ib+N2Wus0pQ6K7O3kamnzD4gsxaKX08GM/+GqUGs7psaX80q
SeQ5wheNlKh/MNqs3agciGPvRAQZMLhw2mC4DorkDYpYhlBt6M23OGs/HCfDctnzdMriLsSDe3Cm
1ENH1Wn7dImKx06N0qiqk6OFzGFPHYiKLJ1uJqvvj41qZqovb7rkY2AyyPbmm3JidZnGKbKLYQmg
NG2eeRmi52vK2HhsuhFihdk2AQPQMXSwWuKe0tY45ekJ+ybFFjtF9npR8dipuBoDZ2Gua2SS98wC
SJQ1D5knxt2M2G4jnAjAWiyogvhh2QrbCD/TgESEtq1um2gojrUktjjLeo8cuZrgdMsNmR+M3LVl
FuvbHBYHmQlekO6dRDlIS7r6CQIYYqyh5HNaZXlLh1sKGEdAxs+R7m09Ue+D5Y9VM6XrrNQPWrDQ
OCkyQZppM4LjzNZfWENtgsG764XzKUr3mpfg5HLErCY3v2IjzaA9SnFAYvBNctyxIcdFP3MpBdmL
k+beJgTW7xDunYX8sMZYnNbp1Erk2ROWV5PbuiztkOFcOKJV5wx4nt0w2sWhnhzbHhPXKqxrZax6
W0lUZk72xba8Ihcippm2UJwE5m1D2WQZGPsT0W/6FgxuGjPUWY/KrE+VCLDpNnUUv1pmH34Zbhws
Y8p2fC+o7nkxoeDtvXlSe1FWOcBvi0LdwuQ6bWCPC2vFkngdROVNarW7uLSIVjJvLT2JVmVX3/MM
P/pi5vUhbL4b9UdbqltUcOmWyi/aJSNjsarcMlP4BtQjuiQO3gG4BVdq4t8ezcDkbORrjXG+JBsX
FCg63wue1V5bUB2Wx8zMDtnzpER+qHxP7kt579RevpcBa9uVtBqer5BtTzpaO5WEHTiZN3+PQwf4
SkWYsP5eakEc+/WU6J+mO3PGWfPU1Pcm8m2YVQ5uqTfNrjHnEzInSGEJrGDnzYHXHbjGWnkfRV43
XSZXz1sEUPEY3FpzVF/yrG3kwcnjZAJGOvQsKoaCtCvhwKXrEGNsG29OjfX/CgYrVLqdUpeyyfdb
xMG8I9a5smLKmrR/sPQ5xDmiIZdL8Uc81jFzEV9XAvsMcoXbxmShp1cFF1LlWP8J8iGTe/2/nwo8
vTX/xdoZ/8OvYwGEQzT4C9IT2ZBtWf8qHHLYLPMfjTlSaINy6Le5AHA5dhAISBYWyTJL+Je5gLYI
iuRCDv2rQmzw/n+YC1j4vBwH5xg2WQqW388FzDjK2QMjlklskBYdi8iOEXLCqmNt1mydRKydAmFA
TMNOz7iqv/Cna11m93mgfcMT+M1rzIsRjX4kR5z0BRsxWEn72JyKHfuI6bol44rEUvwfgI7m725U
4KjBm90c4tplB5rXeLX0ZW5wZwk8Lo5nEyyN3xUT1QlRGwlgbU4YR9BiN2m+SW4liQZ4nIOb1HYZ
s7p3WeeSotXV1wSa2NdGh9+pQmGBXHPFVl1iroZuoXSH4Ds+2BBCRDSdSz1R13Xn0tYI0qSKprgT
HrSDWm0o1e6Nqd3JoEk/W0PcdSp9NtviTjfBjWReNn8zQGzcRdPcw0axidQBT3JTatVXKYfmJsof
m2RGiUd0WdFYH2GjP5opZghTmx7CFLvXUNbIfRPnKoiHW0Wm6YosxPIIuaY+d7J8iGuM6zn2lr3V
jsZel+Kk2vB9aov3cpFHZQtBLUIx5VJIFnUSU0Yipgo62VGPILDyFqkVrewjMVanKKC3rRY5VjQj
zOpLEonKOd1NaLYE2q1WRtSGi5yr0ImbBBCl7XKHLAh9kX2lunnbzfV10WZ7L8nRdI3VNh/bZJfV
Gdqp5FgX0bYb4h1Qtd082QjMMvvMq7oeYGE0aEfRde2XTXyAMq1dVjd5VmytRePCSARYjN3O0J3Q
1WaLFqaCGbcuFn0Moka17WgCjtmingGzLdaoHsNVgrQmc+Q5M6h0akQ3aLI+OcNZLtXfQ4e2DxTE
cNMvch1bR2PudEm/LoNx2xvTlsHVdu7H4CFRkMMZlN9TiCMDT5juzmX7KoVqT3OYSvx79hP6ZF7w
jjI6GUJJBJJh+DhcLvUc3eqKUVnRdHC8xFxtQiSXg4SVRURH2ZbfjbCvfaeIm73bWMBEQlC19Wem
IwLjfL6DxXwvegbIbdaR8jXNR6XVn43o99VIcqXupOfZme4jM0/2hgMbJ/aO6MYk4Stoy0NDge3N
eJJL78m9TUnNBzgTDVmLztj7QRddCdO6mmRw7ZGmjbgKlQSxb2mG92Ec7jX3W7BsAcN251XRmTIv
QkY1PmqC/T0wti1qmi9D70lSKpJTzr+zjscGPZynJSfpzhfelYLLO6yO7Dno29MBDIS2URH6Qpvh
eV1+K5VYDf0INw2rltW3d1NuLLa8lJGA8ekwlDZa62rGlLLTRmWfKG2zo2erm3K2n9g1+NnAy69o
Z3bjPBe3taZN/wH3kin/VBS1/+c/QvU+/bGB/vG4nxto+ZPhgK8CWoZTlfry14E1VCuaVs54TEJI
kha16S83kwOkz0LyRk8LSxUO9W83k0RGRZ/7GzP1r1iEjIUe+DuLEI2zBXgR+uriXEZk+vubCQSm
NSQRyWe01i+1ST6XqTLDN8d41y84zr7eGJ46Gm556OK8XfWpAJREaqO1DgpbTevUhUIfeq9DwXLI
Cq5KCr+p1SH1qENSUElx7jbsrRsgoV69h2EQkL40XEVueVPrYqDs5HSAknTB//rdqL8YgZ5FBnPE
4eufxm5BINjMVMsCvXahXNgwaWye5oaUQBtGQECrGXrdt6F0t12p5Epri1Gu2GmBYu7G6y4ITomR
voZNzOzO5Pz2THaiCeleWPjERDEveFrjnVYUaquyOfc7BU1awqhuEJEYCRFarKsH2sThPdPbj76U
ux/qIuIIARHhOwXppNNlRIs3ERjoPnT6EFq3AjyCR4SEKkLUpQhfNbjJmD4SiZRIHW34Um7TKnQ1
HnEPDbiaVQDn4BlfM05FGqxPygT3ECQG1gnR1uesi2K4NO59VqXgsjjFCYvQ15maGS0WjOaLzPhW
C4+TKu6ibhfDG7+q5WDcVPGcbxp8mttgDO/ssmgfSLBaBg6U2jhx4+TgGVF5bEIwK85EYhXkD7nq
YgO/FgPPrOsJTUF5NAfZdWoUD0qIe9ECLU+6tDsWZv7oTQ3IBfTZEL6a5Ah5Zt7ZpdHfYqd/il3v
qxckKw6aA+SU5SVQEYQSeqB8ZdvdYxUOLIFbB7HzlE9kwzDBDTXJHFiNw6YJvWFTTI9iAmbbB+I0
Ofi+eWeubIUWiJFpeqiaRNubbvqtbAKw544KuIPLGqiGZ10Eq4JNn7v4fKLwLvFgZQ9dBlra7Pdd
+v/IO6/lxq1uW7/QgQs53DKTorLUCjeoVkuNnDMebL/AebHzLfm3zYZosuz/bp8rV7XdXgSwwlxz
jvmNcmNprnrVBMW7WzrRkouHwz0svlC64buRVm+hRAmgbY3LcFQe/CzcmQOzogmqZ3qP8BijjpFm
3x3dahYRRqw7+GokKn1zM7hkhpUi8xZ07/cbOwvkG8XzGirV1Wps0kd96K/VjpcLxjWHYNNiX0/7
SOyvZOHi6qvahZ6F5nokGrzUx/JHbICNxCuUPqx8ZUfvZVRdZ4n8zqm0H2pVXiuKeRH2xAqKdum6
8aar7L1njCKRflfL5isSp0WNKqHUm1erx18oyzeRjSWxo4lzpiNAcVR9Ufg0DPUIgJuyn8mlh7Om
7QO10J0MVRoKsUym0FNvBolec/w472zV3sjl+K3I0ysjk7fZUHzI5EqMUCCNWChmjHqMN+W266jp
PkKFYkfYgo4qB/Oqcj6Ni/OVJzzyWmFkyE1yVYdk7X1ag+lAJ3pOL90x2ddl/0AgzQEt027e3hVd
vcMfN55lpfShDd6llyRP7KpbF4O7Ig922ai1c7cGt/W/vwJrCtvxv79rXZRZlCVfj7TPv/afI83A
dcHEvFdWTcNAcYlG68+2V3CKgH9sAD+0nhrcw/7KCXPUKbaJ/pYaLPe0P880U/tNiHE1DkPLAFYL
SfYfqHzZh6ZnmqwIeZiBewm4Iu6Fv55peRpFdBCESHHaynwbaFf7RhaOzcamqgZbeQPyoliEhmI/
jGUOD6bs9Hir1/m26mT8d0t90xYGfL8QXQGNWDG6D2td9G8ORjz5aJMUxNg4D0qyTWk9YEQ+XGWe
9l4nVbRvW8xy66B4LNtaXaV6kSySniJZIIOe8tWIiNJrLwcFckbf0zjnjGNGs6GtQ8qTS7xWFbq3
m3yktdIu550qew8+fPt5RY8F+qtxZef6B2+yWXBz824rOXrIK8OlyjNe6aZwkrSwSgS5QCrLyypQ
sxXbupcPYN4QA9GdVivDByuOA8ppyLA1oImI6bt57XTDD1MOxp/KAJ5RzwrLWChBZakrQJmU6NSg
AEnZqHQQhFq21/tRmC6jsEqcW0XSgc7kWBZpEgegVgiH5IreXN/TAPUPOM7TJRG2zboaWsAFtW2R
APIRRzS54z4hXWvp9U/7FF2OEVlLLCT3Lh2yPRU0TV3xd7Js1TU6ZrfQ+sik9pVpbYAC0LuKx2As
fwt7bHLxxMbj3fpm1cq+qrT92PR4mhs/9Dp4SxvcbVtduvOcYZHRfjqz0ubGtCk8x6T9ByHnrbjr
ldSS8Q99LQZ25c5EL6sP1+SSX6qo/xEn7DCYOqikrr22w2RBeSkoMe6zDHXfin2ml2lkBssWuC7V
esl2tXaZNpoV7NpIMz+8wsNKSM5H4iBy4JZ82SmIhXMpdLGZcprkKZCGPrjhap9nIA61vt3nvj9+
a8ck0C49zSR9HVqFh2+VHGTqVaFF3jz1+6r6VjW0nVNyo1ouExu5nbwyLQ9lzEzXzcFaup9pNeyE
bDbXbkBsFEaW+q2nWfvewFU6FVm5SOTnRt1eyGlIyk7+TN9pv6fyRAd1lntIZCRTwx2XhkE0S5eB
yAL2Ih+YkxjEw3IVkSj0bL1cGdTY+xinIk6EbzUJxeYzs0iK0a9dPklxD5aP/x9JSJ9kpNxWa4fk
pEaS0jAqyoT4RQPmN8qUtKArMpqFr7XrRum3xhAWq+Qz6dmL/Kf2mQo1RFaUGnzwUnymSgeRNY0/
E6jsfPE8dZqlJrKrrZrvctKtIWnXEsf3GQ2I9FeKnGwjsrNSLhK11WfS1hf5W8lM/XVF184W7foA
VQci3YJkeXxZOYH+Hoo8sP+ZEu6NRsJAw2lrC+MfssZKmT2XGIx61bCRYheWp8gwd3J8MYqc8yBn
l5bIQutxe+GSlg4z490hTW2TroZZ/UyQp5CyyVYqCW05gi5KghsZBD0EIudtk/wmO7MySIZXSl8V
HJ3iz8k5NVz8TFYRcWjxrbVja1mJvHr8mWL3GkteKSLv3kbEjEtbZOP7onDmucjQt4Cmdn5T3lIt
htch8vjKZ0rfwzbcFVn+QeT70XP2axJf2rYX1YBK1AU6USHQKRVgNADchNpBI6oI9WdBIf8sLkid
KDSon0UHa4yIKsZBwtGW9raSBt+c/DGb9oXTK8Y1SoEBQaSirv3WxIe6IiPkhe3TUIYmYk0PMinQ
bRzrWmnzf3qSQI7b6t0ilgPZWQ5ofdmwAuvHgHMkhmmOnJQrq9UQN/SEutQlmirfyAalvCp0i+T3
IOFvYUWCn/zrHUumVC2ugAbt0xbn5q/n0V/pYoAJxkrM1WWas/WjLLz1Gy3L6OmovWQRilwxHbCk
jTWRQXZJJWcip1yQXK5ElllqyDf/fxDCCJb834cwN9/D7/GRhDHmJH8kjFXtN1qNALwYdBehJePu
/XsEo6I/p6hNpRugIRpw4Qz4RwRj/0YzqQoXn1o4TmyIxf7IF5vmb4JxbyqfBK5Pidk/iGBQs09m
jEr4hHkrzfKi4q58zqgD+7DcG4h6qmJYFiRAN9httP4djtTCvNVGiVk6NObMOkXHHMdNwMjdZ6Yc
dqx1qrb2T+om0XVTybibZ7pxGfiFDiC2DqP8B6i49K3Lh/ZdtpHwNKGvLnNyY2B2aLUEIYjlvByO
3K1oGAEng1V26aMrtmPvtoHeO9fqAu4ALAoO5lzNtkaeS3SP5JGz0yjOLn01wwI6xHHXo5S3Jkqn
XoPx0JaW35Q9jD7ydCYR8qwrbp4CpG+4F6Oftdeu0RdbN+r9eyWme98rMvVSbrAoKWrQtXrXPoE+
xJmEcgu+R726NtlSSF76hDNNW8skLAJ9fFZVp7vyjby/yoxaWqtkASXosr30GAjrpLTWg3tsrOOt
X1UVJdak0rZp6BWvqo0P01jE8r2VUbwbZC+GmtipV04t+ysnblsES3Izr/uh+K5UVJMEAH1G2TuJ
F11lFrtuqMYLhmNX61R1F7qtIoyF9XXOD73TctiIwei2N6FEf9VoDOUdNecURIOUr5FTlBsjgoJq
t3F6a8tjRwI3pqGduujw2tR+sHcheIVzE3nuyqJ49NhlgbF1fdHRJNvNHOtzAX6k0HFXwF3BJ8GJ
1ZnXYiMbjKFonQWCuOoTX/ZWGq7toDTMap3GzColGa0HMlj6ox6AkQRN5YwXcBbTleQbpHAC48UY
G7tEwDi6teovgrxunLu4VhKub7GpAvKvaZjpLrHp6snQKqkFUVlJVp5rRutRCOuvg5qUqS9syAwS
sHNqcVCirdZpvT1UL/REeJ+jGGhKSAt9Dp6E86fgExUysQt5hpR2ulvXj3x7n3i+p1JgLxpZuLHY
7r1k4lZWyiawELTTxSLo4XSFmlkWFDE8Vb0y0IFufMfn94K0KfOLPsIGKzQ1rry4HFwETUTeK/P9
6i6ts6eD/efmqxPQkfWMOJVcHllwVVVEV+Rh32ELCoW+YlVZ9g1aCbXqoeT4Tuy91l58i6uDhBl1
o7m/u0D/r9Yr6UJT+/db+/3//Z/3j/LvWQLib//nkmr9JrOTizZUan8HO7xiQl50xC3UAAjAtfOg
w8gmJcvxz8mgf/YR/bXDG/ZvJF05EpA72Qq/Uvsnd9TPI/8XYyhAkhYMAUfcT/mF/IbDCeHkiNeB
n3DmS98lCzSAjKK0XvryLaJjuuBQvbpgQijOHLytIxNR+XI3JtWsaRRISSuTXRbqsMOBe1WyPDPK
AYXYLdm3dl6lzdKlbK+MFsa7KfaAe8eqCYQ1e+5kxpnxpwtBqLA1Db0xVl/YYk0bcCUbP2gsRZKF
A5Gq0FbYf83LzN1UWGRGlb49/bSirDp5y/A1aRlTQQujWBaB2cExSjei5YAkJ6ELDW30ioVcoEwt
yCM5Z55LpBS+jIQMjawIRWYgFb+OZEcWx1neJvja1QuFDqsqWTkQSKogJbxMZy52TEn4/C8e72DQ
ya5SqHoSpSGD5lzOrei6r5AoyFtaftenBzr6dIQ3gleKc58t/v3Be6RgKzthCEcr7aCQOxuNLHtK
+j0oCAqEgcVtqkqbfzOmQ+wjFP2EZL+O2euxjHkmyfg8t+eZ0q0Mexsb11CC7mP5MuZ2U6ePp4f8
nA9fviKt6H+MOXnOwAR5gwqQr6jTa+Oh3lA5sTpz6VeXEfe0xjO3hu5/MovVAgeG4qNugAXrBEMx
JTZD2lB8ILUdFfO2bx5xNuImJF97pbNJvI0q6Vs8AUjGxFux7KxQuZe79LEpt/K4l+32e2J4+7AN
V43a3PVjjropXba+4K6iN2xldTFG0a4qzfvCKm8S91blQ3SDXs4kqYTRFa29UkMehTmIZD8WJcgg
05llLVzR4puV0IYXO3NFv8dMqJwlkbSPTGc91P6uGd86JQOLnf1+u/jbu8+xFUjYTczhqASyU0xr
nhdG2apJCtTnzk2esFbaqPSV2yCRT3+7YzuqY2Jib+LuzmDTFRipclwNpgLhHtp1LvyDIwzeESSb
VCJCLuP5mmSwlJ1zqz62o5nQBASZBhqtMVn5ZR7r9hBpyQLrypmavA3SOwnTBeKMTO3OrMOjY7HJ
yAKUTjAxWfDjKBehN+isCRsc6V2qaTOaSpaJtXMJn06/0KNf7mCsyd5Z91mTwToFAg5DRq9aphbW
nx+QN0+Pc+6ZxO842Fvk2FFzNWGcVBkXir2tydr7DUL+qyQezzzT8UkiOotFVZXzh8vd4WBJjX5f
auidxL5oG8d3Xf6Ib0vU4GGqW0s1RqWpzvrm9vQjHj10ITP/OezktE9oP61zj2H9pFoPRKQdpobN
h5E955m+dtLxMi4/2vCqt5vd6aGPf8W/Rp58RccZe9TJvN0S8902ukxinE/iTTOMy9MDfakjc7Af
PuLkMwKQGasiZqA2Lnd2/ANWD+6xNCKQ3C6sXeyp89MDHv+WKMwVHY0E5neTA6KIRhNirTgglH2H
PmPEBs6j7TiHTT/c+NxxQFaEgmfyZ7h5JIASqvYvJz1pgT+HnZwRIQ1DvpSJfYZsL0AdNYURIe8V
/sTTwnmjP4nHruDwFEEGYeYFrNrlYMDT86xNMHaLZkxnhkkxFC3geGVKoPeKvZaTNTaDecJ9xm72
ZUnLryEQbffFcFH5j1rv0iBx1ZmvJW4AaVwv3CTlkbn9GLd1JN+ENHGrDgIlnEAAIc1yuJgxIR4Q
nnlJ9VgJyREkCwm1Teaoc1LWs8xo7gwYPKdf0NH1/Nf7MSfJrhhXuaq1MA+w5Wap92jl9XKnVpd+
laJnfjw92NFZZ1pAZRhRJz7/dT2PfWkNDkANlEI6jbrrEV6pgVB92IVwe4ktTw/3NZMnZjmSLFU1
CCqJhX4drzHKbrR6NQFuQYUd41G934bgZIoov4hhSOI3thDa4yYb9sjSoYu/aEBNNfBYg31uBRx9
+IMfM9nMdFqqmtDmx2j2NR11S7V47Uq4SQj/iug2Ms/sYseCwMNnn7zrmAK0kfUcPm13X8urkIwD
CjJUy6QsAG0mlA7qILo6/caP7l8Hzzg58RIbtXUjc7rKMQxFDRPIe1HIGgft3KcV83Ia+x0+3mSn
HIqh1HPwIguVEMqQrJmnyVtVgcTQgysg/xCkMtmRZeLqZ1aMEPqcHHqydyZuFwFXyFK6PG/IYV02
FNhMfTl4L2pzW3sDiNr70PsIs7cMqcl/94LFcj44fkmP6HqF9G1Rqj99+tFyWi7oAGRhnTkgnOPT
lUuYbRiiI2CydjAhwdY954SwqMnizt4jg7Pg/iRF/FDiTuSV5kIf3twhfqoSIG5JYy7ccLimlDkb
EMGn7S6Om3WWXGnVcxv2G5ELN1Uc4o0ENM5971+R0VnqHXVOWkhbBws1GtLUMscnbqBU8e7iw2vZ
t+Az1oNybTRUBTx5lbPtNoZ3MSq3HRZOUX+fNu7d0BUXkJ0RKnpL134NK3Pd1xJybtpC4peo2Lc0
5JG/XTTc7nAU81Rr3RQPNr2CIzw1Snzgw68H7cO04Nn5d2a2lU3/AVwNjPSf/RDAmiXPBqKe21OW
vtBXvzE1rEZtPAWSJ6tW53EApTWgBAvgA3vLVYb5KHeC0vxRJO+Oza3AaW+75Fnyt31hPwEeQaaE
vxki1v7t9CxRxOL+ujr++niTvQYnFLPSROQJKXjTIaRCX7vEJe3RyIgrxhTTuVd8qekevS2d8iYt
SGJ07fb0rzh6tNAd9McMmuxALnzdsR35ER13LH14oPKmlC3ULI2CeXlmYRyfrrY4VvCwhbz368KI
elOPSwqFix62ERfRmdzdwsFWzHQjvlpe5Od2ILEAvr7jv0YUv+hgKY7k+suWtObCFDcJOPGVhR23
MDAYbqinEzj4kKPphCr2ivefMtDfXtSOPi7985psyDrGwJPtr6PYbY+qOEyy29G2l1Z/Qa8W5G19
r8TmQlw0T3/M4wPqdOrTPoj+fvIxGzWhht26bDw1fjjaIzCUTa8B0idNo8shcJRv/92Ak6Mk13S8
72wGBG+GuO9GslcVaAsl+TD9ZdV+nB7t6FylfPPH403eZ+tplualjCa2MaH6KKxvePNe9N61jKfR
6cGOHs0Hg00OEDnScq0KHHG/eBk6a96Mwt4o3NbL4aKsXw395vR4R09l2iZkehlUZstkK9ehdVIh
B+Zi0BfeOw8QDWgKvinPjXP0uZDMarYO+Qkm/q8rwupa+mMSnguV+8ov27lhgSQ3HZrV37rR4HG/
pcr9v3i2v8a0JvErxb/EzDEHXZRVh3LhupOxCfaujOH59DhH5//BOJN3COa0D+uQcaAA7mxEboV3
P+A9GhXVtS4LjtOZBXcETkHw6qA51nVZZqWLX3Swv7QSBiueyZQMjZjGVuAA3ro3rzNsWD1MuEIE
Nq0JXim/LtCAqrgo1vlqrNSlixuXYf30q2f6JWbk4bg2Z5H9lgIuGltti+5plpnOlRzXM7+17tQ+
37iZ8+jKcNgRmQxFCdQuARj/2uC6WobbtIVEay7rsNmCi/oAe3VbmD8GuDRiZzPAdZ5+2Ucn7MGj
TycS7PCWgmYCzG2txcZMy56o18DePrPHiFX9ZQsns6/ILG84JJNVnyg0HUp9gPVBXi7wFFoF3lpP
ozNPc2xZINXm4itarz8RaYcfsg7ifgz0KOXCCUzRFfwhSAcFFpZWv2iJRzTtyVGGM6Mee7bDUSf7
Z1nYWqpGYbrA7GmWuy9mlOEqaZ0Z5diXsmSq8qrQF3Mu/DpJUx/Yr+FjAxoa7zLBhFwuhGcjuIX/
cqDJ45gyOVat8uDfAi9v8+sGq1qLHkakgGdGOnYUHD7SZFLYpTw2ZcIj4as1a/0rxXqQi2KRjrvC
/zf1FQvYDbVGpA0Yj/z6+hL6sNJwYAL2/cqjHT7U97W9Smgp8aL8zIbymdqczvbDwSZbWGC1AexJ
HixpjQ89T3djUays7FG174N6uEjkh6LN78As4sbuycsg2TlIifMhXJlhs8rq1yrdG2QXyarC0lLm
JSr2nEy/oqULguwk/tFTD+/zbQI5A0HMQs9eZSlbVDjCKzIcYrLZSX0PsV+05WIadUkTHtKord2H
d40iGvOLhU9ShFtjbus39lCx75mztmUHytdGd+6NKMc/9V+vX/319QPZbv1sZI3ITbYMcZUm0SfR
GmdWVKS1H2l9L/bS3H6tLYNQwLgd/Q1E/Y1aFJSxXwful6c3vqNZMmQuFC5VxCnKZ2B/sOlHmjZq
ik/MHCclBrJ3RFpOMuLsosyMDEEqCoG4IE0XemdutQIA/2UvRCjDHqVAxqWH8td3gX4lKrEcSRc5
UvhWNX/EOkQEbd+jY+UoyYJ6aXYYzYHYcYxoHww9ntnFcsDtgv+qMe79AZ0cX95AJtdq0U+5u+zA
DGGujeLgzmp1zLu4JKFYTEZ8uOeB9iQqK6GHg2KcFzM5oNd+lNCuX8fyW+ncmN6wRGQZlfc5hVVt
wD4isKifwBlCo4k9zNLm3tIGNLFo2mKI9BcgboGgpw/WDjEhjiiPpz/P0fly8I4m55JbS7aWRGxC
GeYXCWy3StbmGYbtXfSQ9OX6vxpNnWwO5WC3euaxXuXkHUw39gi4Gdf9qtIex+rl9FhHU2UHn/9T
pH0w8Qwth43Y8Gg0d0MYrhYGXl3VKBgMq8wqYA9BeXDvdRwX7GoTuduxu02YmQGNBv/lT5msSp/2
mUhWxVtGftmDdVUilW4X/dEAN+On70UWLgY0I5JXrcoKPTMX/UJTZ6WyMfozCfljYZ+lfXZcKarG
TfbXVVHZTl8mrkX9Pf7Q5JtOVOD1mxpy56A9dlH6b86eg+HEIj34Cin17zyxiDLNmhgOA0CXBs2u
WefIz7vw9vSLPrriNVGQRs0vTBx+HYy+e9MCYkLorP+oQnRn5DB8WGde9q92tYORJoe3LtUjoMY6
XdAPucrcK7hianTp5vgNdXMNdEFSbVscD04/39G462DUybczAnyAcxFAK1gdlt0F9iRYCZB1iX4a
MKtr+0K3V6eHFP/LL0fswZCT71f2qjFqA0MO5jMC90Xffc+95sxzHT8kDkYR29TBLMkTXy8yhVHM
8aXJ4YPIobfMuicqEkuSWuGYsCkpe5fOhNOPd3w1/DVjJmdE5XpulbSszNGAWFvfd+FVjbtFodx4
w3gxBm+nhzs3QSfbbY/UININJmilJ/M+fQ7ZazLvKpSf/+E45FA+ifW0udBgOa1FQ8aN7ETv0J0A
cUnTZ5ReM1k4mXtn3t+XB5oMNNnZVDmtsjhGmKHreCnEaxVci99hsfHj9AN9nSGTgSZLG1m7gf6D
gQzbhNZF9lZ5S42LUNEXAYC/vB2hLd2eVWR8zTt+jqtbn1V9ZuhkXL20e7VWapI2eKDaantvguYs
AbWrpUnfHfzNInwd6FgjOQZVWbvzhV0c3N3Tz/9lGX7+DFTBosgP1nGyQKIhKBVLbYSQiFgWCL/r
Xei4PZ0e5Us0MBllshrizPa71maUdozmrgSRp3hryssSdJt15nj+svAmQ01WghxLihe1zNAi61ZW
+tpZw7xFAZKBcwvjZq4k/7TM/+uA09gjivssaXsG9Kk8StHDKD030ndDfY4odZ5+jccnKxVhZBKi
5WwaekhpHgRlyWSVfP/CVBrIOffIw2YOAn/JNFam/ORpj2czR1+OB/GIB8NOFqM0eGkmV6iHdEmZ
9dabV7AorFcswMB6RBe+urExjjvzrEdn5sGgk5MQrVYmS4H4kMiVbJyrVGnZYM9bYExOd2lOrZd2
2HmXYlhEIWv0vgdYpdgWiOooOfPij+5GB79F/NaDY8SqfSuFuw+Z2sTdFsJy0Fx2GogQ98zsPfem
J8uxLo1B73s+MJQsXA7AqoS3sfIyENpVyYMp2L7n4tlPRMsvJ7H4uqIvAOmIJuRMvz4cRd/Echrk
BpIFDjJd2bYQ5m8aiN+48czNZIOX8rUTPTb4cGRpt41gxaOYBxiXLXyUJePW8MptbtobEhq7vL5V
wIHQbk5bXT/vfA4kA2cLpbrrQ2mlKQLp1QTL3ue0cpNtn/p7uaPorHk/regqdQu8bgV76LqrNWTr
d+Kp8cNdp+57ncqLAETqmakmrgdf3wA7oBBciBL4r2+g6I2kRVXDJmhbS9/e6aHYJ+p5SePAMHzk
wM/w1dSr+kzIfHRbBD4oiu4ku9TJXhXxi1xJZlrZzXfcOWg8WoHTcKwnUFfnLq1HHhFWMEQEvjZg
hMkjen0gpXWLolLq30VxAE/UXlLOvMhjz6N/upiRvfvdNPZwmdgtttmBSakFoxCluXdbzIkUTi3o
6yoyj9Nf7dhSORxsMm0LGudru6e+a1Kd0yNK21AN5eCtAKRdhuhEWmTA3fXpQT+nwnSqAFS2ROKe
3idhuHv4iMDvE/rj0WX4YbxLcNj2EOgYgNTBGtNnqi9z+QoVLfjunGv6m0jryw1tqBGmJR39GNTY
6VKlIAqn1qzmgW7OirJYmUBS4LdcjQFowro9s319rcPz0ZELK5ZO7tb4kr3VnaKA1siHGTOcn/MH
Q+13UG8WcRrcmHQ1BJAUKxOjtSratvjY5tWZ93b2F0zC/dzwG9Nu+VqpK+0boDcqkiK8D4zBfWu9
Fs3RzmrihW/ZNALtIvncdePYDn74BiYbq24YgUZrGtcNmYu7DuiO+1WqP+X/XBI3edeTWEdiDdq2
0B30qTDb5cBUyL12Oc4I6ivBJpAs+PtxuQ4CUBRtc2ahH40RKCqhZiZTz54+CSwza8Ciw0IRRZ0j
CeDXhu1FCZKLw1GLOE0ta4Ol0yr4x3dk8dwI8D/z23TQTzazoPXy2sHzb2EqD3n/zTKhakgLt787
vQK/Sg7FOIQjwFZ5zC8dZJoSNK5hc1wZFthrel6FzWyEGCyw60u9hH5cbfG9mEEvhId6LuVydB4d
jD6Zx1jM92EidFItgO5Yegix/h3aK4LLM4957Ew6fMzJhDX1wpIHMZCRl3tOkJkQS/iklkr7JXG1
Z0X2r2rjvgJudGZkcRR82eIOHnEygWGNpDq4AJIdcTYr+pokuMVuejFGK6u+auNxbWPa3EmUS6q5
ZNMx9eSomOtdnv4dxwL5wxcwmU9Sq1U6blSsWPcpxivKS0B5AzmvsZSsbLKcnfRyesRzU2sayrsE
QnGh8+Qj9QzH3bRQqcGUJRgQE/0thi5cAvZu/cdCOrc/nvnc08i+zYwUwDQhiKPrl12+F9lfcaip
ozFzwNXhSjKv8Ac5m6j9m4emZYc8uql/WhkdnmgJecoYF0v0EW00z9UFsIGN0FX6IV7FXO/T/EpC
sBmgHya4WJ9+5UcjBtp1/hh8spykTvF7VeVm0QKlCwGzVTQ+mto3p0Og5N+cHuwzMf91Zv812mRN
KbGH2UVDdO0O3mKwnfccF5VseJX6cBH11UXthZtGlVZQbLhOvYwpum0nftaQQ1adem+or6qXC0+j
i9M/7FPRe+qHTZZcZHTAcH1xh4xp9sSdCEpyv4hwFLZp6IkwFCkBBuiJjdhruK80uP3aqlfIpuMd
r6kBqtwnF36x3nhXRco6kR/HZljZwWMxyDspx+AA9IOUPWWpNSuUfu4DSK5lZWFVCyF17BJ1pbR3
kfZOL+7MrmiSIgT2wcmLYyNWd70rbXzMm4NAnnv+o634G6sdl5Vck69o51Ee8S7tTTw2tOzIsxLb
8xE8vySFq4F+ey+3Xk+/suMBBRdhZi0nAQDMXwMxszWwfYmYtg4STW1UN1qCJUz16rdUH+n26nNv
1WNOQOOo7g8IOrenf4B2dMUe/IDJ/bRLWsfXUzYLalQVcS6EoGJpBThB0d7r+Rnne45332OPbjnF
rH6UIZjEAQ2/yJulm9gj19JQtqm6bSq6V0FeZcalhPqqd0BgZfLCjrsLKd74RrwIwbLIGeiuujoX
G4oX9WXuHTzH5GaAEY1lKyYvUgw7NtqFxguNwCcUcQlv3NmFApobLlo/TGdxPr6NAbK+bHP6dR7d
7Q9+xWQj6LrU1MqeX1FZ45Ul4b6XaCtb/bA0LNab66Adzjy3cXTrQVwtaodQdT6rfAd3eiKvUNYg
iy0C1VhhD4rpeA0Fc4BciMlNhpeOq9TvER55Xpzj8Ko/NGE/R1YiS+Nec8157l6WJaScIvKWLe4/
jVPe5tDdQqV4chpl5dPqJCWATVGYSXTM0X9/HeO1fdHptC5RKIpa6sdNlmuzAKi35HV7IwBSqjUr
8c/W0GdKruwUplIpFeBuYESM7cbhZpGUd72hLolw0tJe6MZjnbTo51mUjQWn+wW61SILCxg36tnw
8mufgAjASD5xxdMowAgS0uGBEeDQmGRjTmSCllhXL+1O34Elh/ZyLTIw6mjtU+y/qPrmXTK36ssx
kS8gws108eOvaA+gKyu+bX19Rm2zV1GzhvZMAfYcmmBnOufJyjcGaYc22auytAzzkcJ5vtL8C90i
qKQfLPUuavoqG/wNGxmvz6ZdxvF3V7u0K3ebehlIIxIKY7FPEmlnYwGVDtaNVF2LFKQSvZHXZS9d
it3KlR9rjRSWtAuE82bz5Cn+2jZf9GqP6do8CMuZ1lLpoes9BhQoXZHJnY+mvOvsvhJTAGY6oVkx
98Z4oXca4JmuX4fNuBlY0JUf7kGgLKUqXVo1yyr0F16wLSN7FhlM7PTRxzGKbvCVHppzuXsGN5i1
4azWITOhk7KbYEUL+hzX7RuHGn8qp6vKfbbFa/AjPi8+ziQnxB3UhMANuo0GGIn693OkN2yB/g/H
vyuTbuY6/kVp9HuS9xfugFE9QMAsMR9s90Mv+60QTOEwsWCOoSvGsz4yMcAQnNiYQED5Tif9nOha
0x41CR+q4qkEZ19wwR6cd8UKYJTEMAK1e6FfUEO8UUZrmQjoQRJeRnbKkggWCuBPEaLXRKxa1Xyj
lWKPvNigkNCRiVCyn75+L9NfmHj0IzYfrHq12gVZs7Ey606q3VUQGStZa24rK9gWwXNSGXcpxDcA
h04u/EixB3Re4s+w31jSagX4qnpHpNnhlUXRc3A6DXT+AMicjyu/qXwxJwdpiIs2liI1FIHkPouA
3+XOPqciJMnjgwv1CJAj7f5OD2tYWnUakCIE811j7RzJeswc+9YPFknQX9dykdO5r6A4fzLlEkB4
3oe8G7zdsOCayZYPk8Bb2Fpz5w32NzfrwfZq/ptsK3eqgYqsjufQf7yCbFiDnQFGpi6RtqsC4n2R
izdVM7eNLyEOyOdipfVNvGzlcQWxfeNwjDCz/MT8ifwsk5FLWt/Row3eN9cALffddYaX1o5mjp0u
HVSNLcJw3Q6WMaLDtIIcZOvLou92Y+dhat6h1tvnpr5x+o+gj+ciMaaggRErGtftnVV+aFKxyHT/
NqNdFqDmrCTrakb9NrbVtcGJW3jZaoShlSLsHUpelNB/UynvUR9KTTSX6ztHU3AJV29I9QrhhN2+
KeajD6hhljs2Ovd3s33E/GleONXckR4xL9umloo6PIBd/pbb8uVgvWi8WjBn9AEphDmYY+RJvo2y
fuUir6+sy65Kd4aGpRJX7yyu50ZGvENNJe+2g34hJz97S2d/SDFJjpj32sqtvZ0zZrRLSHe6V85A
RODCPSOSWoqrPHCNmUHMNPZEZzg5hbq0NDNtZWJ8VyBAhHADLx+jdOSxbYwZI0e2EyCVDdn1HWSQ
aYSaPV6WLoTetLwu7XCvdDXY5Tsh3BeTHKgnh95HZOGbSQKJGx9bYUh7LjYGc4yNVxWSj3TtVfAx
7GBu9Q6fc5yHHJv0CoiBe2jUmdvu2cQxv7i2fP/bWJnfpeanYqgznXaimXGhpZgYN8amc25J+Lj+
d6MuV6K/Ww6CFd1fNAStLS/BP89dNTgckwIepJalk64UR5o3ofNeGVRW1G6J3m0OEGA+BHvRFI4o
cdlV/rYpr1V2Vkm9xTYAiL61GrrxojXpxjBWpe5eyRiY1LrGoRe9lt1aaqxFKUNxhucSv2hGDiPT
XVYNZpLC0cqrkF5ZC8/Dsp0Tzq/YnIjNzUbDesgELnCn03hIIcvTx3ln2gjLi/lgXos5ZAkl7xgv
xzSfuXl2b5IiKAxtkacf8FzWlBpnohW5GuptFfw/0s5rOW5kWddPhAh4c9ueTSd6iTcIUZTgvcfT
n68Ue4YtELtxtibWihUzSxOTXYWqrKrM3zxFOBkN7YvslmtDHy7F3ya+ttXreue2d63GLTh6K20L
hE7HhrgQxoPivqcpWFOptwPkZPTNV57/s+KTdZW+LYfme9ncC9JEj6AH87ERDfcYuAJiYFg9FQjA
OLeQKXcDO0TBizqXUG014osYBy/Lb1d2b94PQ7mJ3R3vkI2DKGnEoRLoDxQdKxRwEa7R30T3wyYt
anV0m3fC6En+IkfPGrfIsos2xgjbJLMAD+U18rO3GMfwMMAf0TJeekfaoUS2w14cU6N9nZbbEf/A
LvH4fdYWJTIdYE1pQbU2yq2jlW9myBWAu5DStS+gcw8Bm0Ptqfgn2YM8+reo8KJ4skcteBtQ6hpS
E/MGppUSo/xUcUteqbxexAOrC6NrxwUhBfwt5wisfHszDvd9Ghwwg8TfW96KVykijLsOY0olr8VE
o9O2bezLWgApkW0d1OR6cLNjAuhLdq6dYljRKhpR1o0Bk8ZxwY+LXnl00oQMNiEQqs557+XwVgrH
veD+y8hYufCrk0JFCjg+JHnGAaZeFOCkQHHzJXHNgoSIdA8UngB76+A4pA+5ce0X0dau08u0MW7p
0O1bbooBRBgp/irue6NKJvC+Q7Mfy3gv14fA0HcSJhBO/Yqpzha1VqRRrWsF/k6R99eWGv0aivQR
mTxMyINdFaWrCkHWFGF99FaujBHxnfoOKvUO5619Jrmv4uQva3VL0zOssR0z8Fj3a1h7+JVW1fMQ
RV8SLbsPsH83SHOqfo+o+SrVQgTd5NYVluaC6DLgkdkExn2BSZhp9pcI+x+Bj96MEYe0VV341rjS
Mf0yDRdVdR42FI0PGrV3q/eeMZ04RoWG0mu9jvpib2i3kTbepWZ0cPwEGzQO0/AZPN8xjPH87eW9
CzbM5zBDaRC9fNQ6eNGKogeaGf0+Ux4EbKmu3a1hhfmqdtSNyuNcVl7qgFTb1bvIF+BuGIm9xj+g
ZhFX6hyVoxJB8IAzLXV4d9U+13mHpWw44cr182NCwZ3EZV8gc3+f8fyPdTwGvoGd3bam8kPOmu8y
VRdVoayotatyQAUwwGCtgNSahD8RU6BiIV/1Na7okvB8w6clK342jfTNdHD2TjlDWn28ifxq2w6C
RmlcIEB8NfYgxhMpodCvvibmkG1Vtbjrg3wPwfJ1hBC48urqvtSydl/21VHDXlPGaG+j+LwkK9Jr
IFc/bM3lVYbI25DcDUbPk//NsYc3bH8o79bXoe7eI5zXcNkZMRwsOZeHeNfpyk1E3ZRSXn5tobwv
NVfjOFDagiee4zojmS/C/T22yXO+fhnJ0fvQaesms0rszJxLG5GHCJY1YKtvCQKFg3qj0lPHZTXG
P1iRjE1eXOrqd8T7sSwctYNt+uskwalVVi/cxvrS2c66CfQNxstUl/DzdconP83uQhMfKGkbd/6d
6TtPkoFWdwxgrsvCl9jMvjRp9z6ivrwOS/n7YOEGJSGsKGFV4Ck3A/AdG5dAGSxmI0vvZuIcR89F
SDj72RvYwXNkR2p9Adn/xkMcK3bQYcYUwkXLP+blN5ITM3EnUhskvjo6ENrIfsAsPkzwrY5s79nm
4Z1pkb6tte6+b3plC2NjWHtWeW8bvLDQxHK4hGVrUzcOXlIFqFLZ8grvgGadxmAPAs5DHgkZ+Vrm
nKxkHA7q4eCq7avLUdfa/btEPWNlyuPRcd1HiYfm0I+XaSV5nC6oK5ao/KqSqAL/JoPH0bHIazIf
+sNW73/xHUqFlY+eP25nzQ7OE4SqmoUrRY10GO3B2ODrbd7oQFfhIKnolvYWZAHPfWrQy+dZjxp1
3W4SDOp9C2+FBIYEuts6RvcGQpYDPXfDcXapVrxHQbY2knw8qm4UHLQuVp+w6kC0dGeU0TYY2rVc
hk+Kf5nFyh4JtVUSBI8GHheDW+9GrLZzWshNr93Efv7gW+WdhcqnJT+PGB9mxYNrPcV4K0fDj0F5
s+KHwlW/xM6VrIxHSK5ferO8URXyZu0/YxvBZx4yuAjuO0CbGEuD9gIYJu6jWJYcKXRZlHIxH5Hp
HVs514XGaB/SlksdUj57m7Ol0zkOaBgG0dpT3O1YtYcu55Op3JgUXTpEfUkhbIz3TcO/NmsiHjMZ
DslxBwZ3rLWHxCfdaYb2PWsHUjMXYjxx4MJjltH5XJTU7JFWRoGmi+2tIk33DoWWfe38Zju2uFzo
1oOB2/LKcAcJwpgXrnO5c9aqFb842UBVQKMVPuJrnYRdTP5p9105lBSTzJsy1Outp4fWzuG43SLL
8pUGLA5FFd5jdXyLNJooW5DRk2HTBC32LLgr1tV4sLXrHC/ChFt6GNyoBe4pY7ppc2kvVwoaAwan
MbelqLkA95Ta6sG32y0Sa6sAAQCtogoJq0fHULlV7XVhvlemd1DSnpJDc4xVynDsOQvDsi4f9yUn
jfzLL59rdGEMNdz0EA0xHB7h47lP54tI6lwtC50r1QCjppuOPqmj6kBwBteljiruIdk40lvFt0z+
if3bWti/O/Ib0PpbgRN3eAGrhr8NpRdohwOG9VC/VhJ2GfD1LhyUv0cMV4IM99oEBVh1d/6nfgbU
myhVAf+yBc8FBafJT7XrQg/GNkX4H8R3h7VFD56F50ERHCoFAxfcqnh0m6i64HZLZuX9GsVHGWvb
0Ogvx7glvUoLNbFPRbjJb5pUdsBbSIhY85ua4k2T0JDddcEXu8R0vdhU9a/zMyAqen/UHUUwtMhQ
sZLpiE9pkiapiZJoAccCN9Oiu6sijmhgPtoSuPUzYHsSaVKpxaatVrQYKxB7zLZjGCIA7a4U82gF
0i7tf6KTIhlYaiFMj/6S1l/YmXxteHROEeI7P+bPzZbJT5kUW7sAyLIaM2hjLC5V7VuOVjLX6rT8
AYcTx6KjHYxsvJuwW2JwLE23+POTcqctlbGMZ0y60TjCC8x5rVbF23RT5S/nxzi7iE6+66TJUoWq
RiwC6dx+ebfKnbwPeCJ40hEO9TJ3+nMnQMwp+x14g6oiODcJWLop2vtYO/OWwrKIheR+VTl5RZ2p
U6V1m3/xOn8l++2acuaa2uXhLwZ8En+yk/uIe5fpET8o30qfW1d+36VXAY9SKeApaiyt59kveRJv
skuHsU+dVBPVSuu6UqRtLt342X1bdQul3t+aQZ926EcgXXRATpaMoXjohpUEAp66AiO16ZNmb/C0
HnGWD5MLUqciYWgx3NakW7dJ1opfIfP+C+4P16xtp/9SxytRii3QLSmScedwBp6f/PnJ0G3TQpNU
pRr952/MwsitawO8vCrfJuGPsrpXqODp/2OH8L+SyD81C36vsY8wk92j+RhOFh5hsLrbpN5zWD70
/WvuoP7cLAiDzO0fWwbAQSvABqg1aWz5Ro/wKb7lmIcgxd9I66D+mtP+sINwl+e/+iWlmbmhncab
ZEcnKnygo226iYxLqfuS5dhs5bDV669d3CxgZcXXmK6o01jTr4WijYYlCLmBW9WIfZeoSuB7tz6/
KJamcPK1nCig7mUzhW0ND62g3XtjtK8PKv3lVl34XHMLEFUBnmearVLHmADC0NJ1NSnuOTPNBxP1
mAhWVRJH++T/LCfGEhTYmt/ynngMTwINKpXmIedwHkGeJOOdE32Vk9um/qrV+sKmmj2mTmOpf+4q
D2NJw5RjiJ00VSWKn6L0wiLcDabQ9HOiS4PSLeDbXFloq85+upNRTlZ/VqSomJqMsmqeFONd9X+a
ZnJjjUePArmP/NxfrJSTcJPFP0pZY8geKn7eeF1gloeFHC5Rq7B/q6NLpf96PtrsVsMhmhqrigj2
FO/ZREFnBxGD0xQ877tdSO8I4hpIh6Mf/M26/Ij1u319krwlXdG5v3AMy+kvsadlKjjSQ2ZYS2vl
Ux/897r8d1BT9RszkobBMRhUhxSYRidvDIy1K5rwYEd0qixWgKx39xt8f346Z09+W4PxryigaPmL
P5epzxJum4Flaqk/U3uk1K7tERmolBJ7PPDJGGF4FtzUV62xAS0toDbEOfspmaEsACle0AGnwiJZ
6kPHQKwMHBQVsz64BISBC5WUJVdxHaxb6ab1wqXZ/vTCEbN9EnSS2rjqpEkeEpQWQFb4iJWalMZ+
+dqTKqVbNxmORv4g4BcoM9OJiLYuBcPz0z67ik9+gvjzk5Xl0kRJ4gGSftE1q1jeCRh4bGOmfeiQ
4j4faza7nsQS6eIkFkQ4bJIDkQ6GFKo1jXCdNsAdr/D/Fmdyp3LGOtXrhGm1u+9xjjmheTDtuzpo
/lsca3KlajO8n4uGOAYWYR7VpCTEDGE9IFF8fkALH8mabA3TtMKA/gITJ7343pNjXDtOsjX8a78t
F/bB7DcC1OoY4Mt50U7mrtARnwmwxkJvAKyQ9NU03xz/AHllYe2Lf8+n/fYRZzp3YxfWNi6rCCjY
/kWs0tSOX3RuKkF3ifHTUThpLYF8fv/2zzGhtSqyaWvQvf9cfyk0X7xsea9VuXatGO2FmUcbD3p5
YMprGzA37ja7zsINaCh2SBBhpUJ10M22cfngVIeu+GFI7jau+r3WwZk31bWAWcNBUjKw8bTscQN5
kHjcu2gBCwC7MeDmSTeDnp94vJTeuNYGQABDAQfCpCD/lsGx58yAoLZSqeeUHh1H7alFjaSVv5Vl
t4uj7IcQ/qzzK4n7tpKUSA7Ro/cPHn6EXUYzInauh5QCGEAvXp+Wg9lA9lI6D3Sfiw4XBHDzI91k
QFNG4l8vUqZmX+Q2PhT/TOtkyUiG4beuwZJR66vBePC0bKd4yl5pLwz5W4HfgMdu766Rq1/ZNWrM
xh36xdinygu7ZH7p/vs7pi+cOjKH0iv4vE72WONXGnnfM+NZS9SFNLY04CltYKiD0qnFu19tORm6
5AcCmWWlom093lfykUvI1tdAe0LzAw8xZnSyo2ZTedh7u+/nM8P8NvoY8+RupyeBYha22K6YX7KQ
NPdNjYZdDtQzCZvV2LxGWfE3R8bH955qnySpXxaFGH6C/0aGUmdY3Iojy8xoB/YX/22AkztdHufW
0HkMUASzbFpcaX0ZVMfOvbUw95Tw+qQAej7mZzqnOJdPRjh52YCTi2yQWTwDLOG3RPHXkWGtWasw
l9eK8iRafVH8XUCOMtNcu1W5FSZM53/Fb4Dyp3RlyJZJRVFVgNP9ma5MOUmcFHOrjSSlVxY8ErAn
uxHopyb1a70kGUT+obUpaKYm/aVQ6PsJ4b/K8Nd1bCDs/ktj/QGA2SEHulGUl/M/UJm9LJ78wMnd
ISnrEUwa0hmB84KzCwoYgKQkTOljfmOibC2nXTfORVllf7MoTgJPEjmuIb4dBShECKEnz88vPJa+
qj/0I7Ca8kVSDgKic3604t957mtMslwTO7Wm9cQ01HYbqtSbhzt0bFYhDLaOE0unk3o+4uyp/zHK
39N/cl3yufGnqgPrXOdqhjOArj2EhrU2ecXllN/PB5stYcNF/We1/b6en0SzKzg9kcPHFKhlF2hN
rEvg4ZpbPXkuwjdFWOXYT20RAxDqsGJBUg0RYVErGrL0sqB65TYLOPrZ5GYghiNeBchVTZ6PSUml
v865m/bti53urfKhdYKtQCiE5c/Gjbb6IpB0fs4/Qk7SjVtFGHw77Dk6PIegoMnjHXpV24cI0GQg
DhYmfX5RfYSbJhqpGzhJePMkAgSIzwTLFrIGqDn6B1z/xY7uH5L0FfmPvHrqG3Vttzdm9w5XCHll
Wgk09c7/pqVJn2SdVgmiyqQztklZ44Z+JVc2BoQ/uwoMv3pUoh+p9ON8xPmX38l3nuQRH6NEyxYv
P0kBWd1rl+L+JbRUY2TJsiuESA4SCKaoCw+Gy+se8sLCLxDz/Hlzf3yHSULRSkdS9UqkWrnettqz
Zv9+8TrGbW3VdBiunMR6FOgkgd8Nm6u2eYqMW0tpFk6ez3BccfIYlskFnP+o+mT9YboGwDlnz4e+
fC+w/bFdXJuAzLA8J7e2rI5vnL9rD/yZuCwKZrHL0dBV6j6K8s1Y6ZtkPLaIEQrcRTWAiuyTI45P
F4hg4fLQHAR4C/ugnd/V+ya496RLww63QuZO1Ng3I3JcsnkUWLzkTSjd8HSS0l96EpP1skfHv2qp
moKXvW470ES1tZbjbi2AWIlrXJqY4o6OeSXTyMTccss/vvCp1NlP9TFDky0zSFQ4k5A8nFaHETNA
wNmroTVuabUFtPjN1ARnF9SHFvXXxroLNHdhuc7uWQh5FqqZmhD0/vNYTqUx0cCbcTkw8OQDAYZ5
E/CCg6/qGI7dldaSOM7svfYj4PQckKq+SXuPNVFUb7LnbQe/XlltukrxmD4/uUuRJu/M2sp7u2w4
A0pgRYmHBPGPGqig3/63Kfx01jS6ygOQOND/Nz1dUbc3N0H7iEE9oB9nk/fxwg5fGtnkKHHywSwG
mzlU8GOuukPMDa61vgpw7vkpnE2fJx9rsoHzxuSWULE6TNU5FJZ2MeRPfnKhlslBGzNcTA5js8QI
nj20TmJOtkQml9iQi6PbKg6hf6MLbcrggvLAsqTRwuKfKoxkUmdXekyoCsw4xf/LAYRnF1Z7PeHR
w+M0W6xQYas8k5xPhjfZcEMZybFXkpydxEM0APHNdl9AYksAbxsApTRjHQLLlZDHynHeA9Jp4lOq
gs1Wf5YW7gTFM9xKwA9C4DPIHyIkCOpynQlEMXhOC1m2rMxWFmiw82tBmV91eHTJNDLpa04ONnGs
kcg42KIWxLRzIdU+on8NDJFLI0kB4PVIQAjwoXFdatKFEltgZyBSAPkYjsiA/83RDmzpn58zmci2
72Ur9ai56O6DNvzg2WYGl42Kuzn8phAEkftrYQLEav90rn5EtCcVMgupC7x4KVyh2BQBR+Rsw1Ee
ZKYiXXrNqxu+JeBfMmTufPDGJX2QsrvpkruFnzG/Qf4d+FToSI0sv5ZHBu5ll7bSUWGu1013W4T9
NwuufoRddBfKeyniIOO1HoDczsPX2DtggrKKwvCQQtxb+E0il56bGvXPY8SuMzrrNWujgkIypsDi
X5TqLqq/dRBa4uE+qK49uOV9sD8feD5BfczFJBMaVSE1sU/czlYu09y75nYzIOVXAv6uEx9jxnLH
hzgfdGEj2JOsaIeSFLUB66CsrA1+Z5va3DTeW9T+TZ/kZL1NMmGUZJZaiQ5QkQXgJLOVCckCBXxg
oAvfb34aLQdgEmqV2m8dlpPnEoU/1YstzBAovOTmD3X87vMqt3FpL9zrjkf5iMfG+UlcCjnJJmEg
2w1wPrZvHX2PzREa5AgmkERYCBxe/ILI6Fj+zRsMR7V/xjm5GddZj+OqRVClhCFF87Ad35DCcPEI
LXwkQtEhkMOFgc53LE+CThJVAlUtUDomFyIxmPLrWHYuk/JV3GgzqGeCeDnaOhUZLl74nf2naTYm
Oav169IpJEbcNE9jZrBOBd4Erk2m7GXtLTK5OfAYOh90/oz7d5qNyc0LToNLf0dkqPDFMr+XxWOM
RYNc7zM0UGJrYYIXVpIxyT19FPsaZp4iBzw0uQt+93UMcfKofpblJZfb3ajUu/MDnE3BSBLZ+D8b
Cn/xZ7pjEQ1KbAsxaOrrVXAtWXdKerRLbV06z+dDzSabk1CTZAMao2gslQwHPNShHlpVcPxATC8p
lS/FmSSbojNsyQ0ZEkLma3ssIAE9whQ7SPkSrXdp8iY732x6S8ldbkB2H+x671USzgv6exZ+r1t5
/d9mb7LhR6PK1NJlVMNw3YPOd/p3HUZJnr+djzN/Ofr4TFN9hlYzomGACbEp0/GizZqNxOVNr/Qj
mk68b2g7Ucfmmkeld8SvPXUu+/yLOJ776pVb3MKvEevv03Fs4ZnK8nSAME42YI8LljKIflRcHTPD
EKaHK0d71lE9kiKwIJeh+t0fXuNBQ+Q738rlYg1iNgWc/ILJpixAqqL4zKasemut2N5trCOvl1IR
Kf1N6t97sb8uhaMKT3rzW9pRDueuaHOC58NtkksH4FmLjipLP2qybdW4KulgMy0JSGAysV5BYbCe
jVJbtcAv+3h//jvMZqaTSZjs3XI0SikXRoyF4e6wEJODZ2oiK1t6TMIrKcHHOvmbK8NJxMkuDo2y
DO2eiCn24nAT9Chfg1AZ04XCxfwetlVDx5ILx9/JTHpD5/pmBoxJrd4k+oJJvpbCAsLJrZItWW7N
Z6aPWJNZ9OEaDlkDwK0EmmKM3sqIwVKGW1VZ2sSzt1gUBTAjRr2B3fNnWtftcVA9qUs3rvo4ZDWV
o4cE5SesYALpu2Y+2DRPQvP/Q7FhdjpPAk+uCHYYOK7RCvBZdKQHtanle0nbOx4I3OCvpvMj1jRT
DW2UOkrCILP2e1/ecnFZJfi2N9Lu/OKfT4kngSZJSMkLWBc6gdSmRr8T9nT5asJ2HbnNZu2d6EAF
VIh1ax8G9IFHGSHh2xBsqg9jJEdy/vzvmd38Jz9nsmRVvmueCDAhfMW7BqIcj/xNpYqSdBaG16my
MP6leJNlWysexROTeKVB4b2PvmTQycj7gV/sa7/74msv5wc4X3k+GeFk80dd41lez4TLUNpcDjs7
uJHxYxSCPb77RYebnKbKBSdO5X4LMn9BMlAXOf3TqXMSX6zyk1dEpnowJH1G3I4vPYBGCx6rrr34
TnobU6XQoBEInUYjxnlAk7cxdHRYUY0gdmu7QHuXILZHGY+3ULrOnctatCtzVA8hM8qBjIeIL2Ta
j0JrSIjWw9I2bLhiNuWGhxG0r9seCxPXxfG7F3uXFSomNjD5ounhJSh0Oxd0XuY/sIGhNnIThjJV
FXfiUY8dAe5W6ubg5Bl4uVvZgNEzFhcWSN9sCdX1v+yoj4giU55MsG/WpHYMpzfCogGGwlHT/bU0
dheS+mYGN2biX5kGPgPKA4a16AQcVSE807YwjJcvGbNpmdvvP8OffG1FGSr4N0CwfeM+VumhRXcm
XPsCSYqFdT2flj8iTdKyn5ZALBKGbcGcb71dFGoXrdWsHe1aapOtWl2bVDUEcV5bREUtfeRJZh60
pEyNjlEa+XVfX+iRvhmBI4TOV1MeVl22tIdnrwwfs+pM3mu1LytdJagnWvVVtfJj61orqYVk3adr
HVWIobk2LKF25m0lGJljsUsN8DSdjDgWPBwIjcWWRuaSS/d8Q/Xkd02SuZX2auaLr42EQBo9CeET
SPGdMqAi/qO0jqmt7UpVXkVAjbPrCte0EFFoIxsR1nCxJV04qsXi+pxqcEeHRQwQfXr/MN1YhxPG
kkjChyD6VVXKMdB/WnJ2ES5ddebX+UeoSR73lEEO84HrR+IiApldpzH3RnVvqcHF+XU+/+k/Ak3S
d5nEUhZ54k6lfcOD86qp9WMePFbKlwiPyAEr6Kb5q7eYA0TVtlBMd6YQ8RaaLqrUA9Vo82CN+lpG
u6B2Ls0Yqd1hofgyO5EnsSZPAh3n1MJNesZXVKuo0Q7jeG340l5XlgSUZmfSYWHoeCfJqi3+/CRP
Gm4Ylr7GqNL0tinfezVYu+ySJm3gb3+xosvRyxYu3rML8iPkdN/GmEtqnTmKZzpgW7qP5VaHEV3d
Saq8Pb9O5gtKqKJbaG0j/f5bPupkeLFd5nUucc6C1OrH9ChLeM4XI0lh2HXJ1VAig1hBiKbwKzv9
QjaeH+hH8EkyjuBptabGJcMc8Ex9V2r3IuryFWIuwaD/1aR+xJp8R9fXcEn1xYqxXzT31ojDXaS9
ZG2x6iHwL8yq2F6fUsrHrE5JDF2j1eCHGZge0VjhYhqEP4FK5jgJSRrXDPlJqEfY6eMAwdouxmeh
gtSP6lWlLmyUuTMH4TiNNwhtFsQx/ly+Xt16maGKTVlceCEMRPfZaJ714tGJvgie2PmBz437NNrk
UhGFuZQYCpOcxS8orKxp6knNUkVwFmWIuK+FLioOLJoziVK3aVgGpYBVhiNU5ru6brc6IHiHl38N
eNUD4uUO2EQNzUbNv7UZclHgKoWwXNC8nx/xXHo4/S1iiZ/snzQP/dGxOGOxTNHHx0r9Jks3Biax
XoGTQ+SvI3Sa/1vIya5RihqhiJGQkvwTkx7cYK4CxGgk3aWad5k7X1FoWQg5v4r+mXHcB/8cJS24
wURWhBplE6xF96Dq7sraxgLtsXEgft+fH+FcXviYVF2ePK+yoCn6AY4M7GVpExXJLi3eixbVGgNd
oqDanY+2NLjJFmlbVO8z4ZwqV+6mdcuN2KIyrsNR363kzOcJtAQUnTu+Tgc4WcGIdUERF5TDTLnW
UYDxix9muItdaeGd+htwO01Ep4EmayXgz2ovY6v06vCaBtau7aRtAvykLh71JkFM/Jen0nFyRjwW
HiOz22jBfelfodJH8+RNDlGoafj/36Vgp2moxXYqctYSujKUnsx7mx2XxPI6w4I57cttMl4KQG9h
4xiVPxQZPq080vPoIULVqbJCmJH5mn8IHabz33A28fB8UHSsqVXlE+WorBS85OmL9AMartIP278q
syXe+OxeV0yk5Q0dccCpo3BpBuqAUAGvFHRz6+FXhh6dou8zpP+R+JAUaZWGC6fW7EI5CTn5fpUu
6YyLkFH2DNMF923Mio76kh/DUpjJ4ehUaja2NWHaFo0t/y0f0Zor13BwFhbk7M7+dzzGNJEocjOU
dcLOVhoH3PdOTb6bY74d9Qev2Z1fEvNjQhzB5D1t879/5qygVLNOQ6poY2HOnVAfR83tKgq8hSNv
9gbFTfTfOOJ3nJwAXuM5eubwfIjaK1kU9JCMNNVd6n+PWp2uHOqKWsYfonkWLPVaZ1PXSezJ6dN4
IyR+8XQJS30bp6/egI1GfokgnqdHG3vJE3l2SlUTLhgOEjAjJw+31oniZBhJWyHbv+7eu/RbXVyB
PP2LL3cSZnK5H/LaM3qdUeXpgLMnAoNOvg7HFoXbhbSxNKDJQVPB49N9UwxIf9drdeNFMVUmY1M0
S3Ljs1/qZEyTlx9qO3JgKkQa6vgaGytOULQ6YnedKNmm1q59FMfOz+JSxMn6b7Sus9Wc1hhOJBgt
bQ39Gvpai4UOInZB8XI+2vw2OBngZBvYKpSgTizFeuh3ilmvIvQuBu8xRNkP+UwreGkbREqG4Rh1
C3ew+a/o0COmn8h1cJK97F4erDzksavDWHL7RyV59zUdyZx2YUpncf3wWf+JNOVmlXoLVC0lUjAi
7jIeayffCAZEooSI8LFQkVbM833ZuAuRF4Y45bn5WP9UCGwxu3KxzmKJVSqt82gvy+VCpM/Lhqws
/qsZKnIt+mQyRwN8rSzxYFDCaqONA3bdV6r6bDqrPtovQapng/H0NB3NtCyu9H/mTsxW7VZSeSc5
6TcNrgzLpigukJWrY4wdF2rKn+eQYVm6wtB0BVD1ZEMkuu/1csuz2qzNvdBelox81ZlQlJfQXZ8v
ClwQYOsKDjsGTlNSctj3kNl8kMaW4+8VuUS3zl8j24gbae7TQXXDLUp8C3d0S6SQP+96f0adZOe6
Rg4klYhaKl8C2h740nir3HyvaxPhyd/3h9bQdrV1XZo/KjUHt4FAZdqutLw/+oXxKLxd2oOKHrDm
dnBmqAF6BwtKQ5F+QzphG8SXCsLojWrDCxwgw96VFf6C2GNJjr0REuou2DD1Vh2VqzC+7E1cxOUn
DUMrzHpLP7nxbAd9hzfTxdXXCOFRVNuy0B+U4S5ATVhKkMRTkRjWnoYwvbZweg19KIOAuIWsO62G
sP3RtCZaZh4yXdD3RMPXv6oYHzZzu6QFg9PcqaG9M9RfjWQcvWjcn09zM2vojy87OZpaXekT00LQ
0kM2z4T3jCvpqqkwIV36nEuRtD+3RpWPjt+GWB36yCFKANpbWUMK9Zsefj0/pJlWj1g3uino+joU
78kmbOImGalDU25Kq3Xhq0foFqiLQeN8IXGH2dekRl8w7LdJmNwtcqXm98pHdJEiTq5Pdp93tZIG
vGbD16IMV533MKr1isJvIn0PWrxjYLUsjHh+p3zEnOQ4P8aVJxdcgsJVbj2wuYKi2iGAlYd0Fmtp
03QdQAsdt/kdkMedFuCxBJxMXnLxE1P7ecuKjg/OhMYnbr2Dw5JfBIKSoOBTxV5CES/Lbqsx3SFx
tjDsmWTLd/4IJlbcyUzjaBJ6XkmwBCuIstqIk7kaQ0hU/b6rHmzv/646wcLiSfZbOYCTebKEi5zD
JCtYwil3nBzmb59fCA9Us3D3oRJvFm2rZqfzJODkklWEA1qDwo059Z+G4dFGNRYZQyT/7n2E+v5m
EVFUw29KN1V9ehl2BBSoFPcr0U5BVKPW099yvVmRIPk4IrT1lAqNHuPJggz3W6TB+bbYOJxNEye/
YpKQVL2zU0lQIR0flW34P4H13NErzZYMiebn1tYMfNw4RqeXLC8vkYVJwI6lXbpVwu9Dv/ca7YhP
b6+0u4W5FfWkT/sCJvr/BJted2rVcu0mAnqCw1pqocty0dnPWvYlsA5y/xDbV0P95XzI+Xn8iDiZ
xzb1R3msmcfRunDyo69k65KHVFstbMKFaZwy91Chj5kJsF1B3u2b/KqSGpR1b8uq2DpWtT8/qJkm
LzsQ3Q6hWYBy6JT4XVrNULg6nAvBEZYHFqYXvURWi0k3FCcTgHfWbIW/PV7BiHmsnCr64ivyNpC+
VYp+yK144Q42O/yTHzSZZqmQC7s0SQk1whBGdVE3mG/Yj4n1NMZLz8gZsvKfo5/knyBFcLnvCGaZ
bz6srKTeJqXDK+gOR/kilg5CGCD1jK3P9cxKsMfgKnP+C8yebifjndw5izJyqlDhA5gtF1pqiUgo
1+FRPPwg5K8Kmp39wuaZn2KDtERLB16Q+POTNJ8HWjB6OgeqEpCA7keBM2q+yNqz31j/54e6mOCP
UJOzuwL9xO2XUFGerWMai1F4WWASEdX1X0Wy0fOQubvb1mQeJTMICiO2OSjjm1xveL9eK9J9B+n3
/PdCnmgu9VgfkSbTV3s9Qo6+xaGVvgrWZUJ3PJTzvRIiLK6+hJgS9NyK4vBLYcq7IH9O7OFRkoQ7
hbqKtWplOwjEJVc+t18Jg55Kdy4aTOIsxYG4Wm/G1AFtFu57XLq9QFtZDvYH7ruVXYxIlxqRuvUb
fws6Y2VK7kqQ5+kYX+VJsaectBEmH8JGINafOVs3Q6BeO5zbpePtSnxdRBckHN70ytoiCI7U/WDm
15qlHBAG0ukKGLRkcQvCnwJRDWqY8iOq6sJlNv2ho86eAWcVcqDiKj/EN3Ke7/TyxuaqizXBHs19
EWswJLqf4yov3wZ8D3jabdA8xKtkW+YeoseUDQc0n31EVUtM3d+kqOLp6OzVUj6OurEtxnErY05l
oT1qFB5+XPIOjqXmdKuCspKwhDYlbZP2zsExDhoOg76uryPsByLa5HnxnOXe/eAq1y4GKApoU3F5
i3nOCZlThsygBEgpLlGSBxaWp+Yak1Urca/q5scoJSg/03NzDiPa0D1WKkZ6rZnXAA9pWP8WxA9a
NGXxOFLiHWLbO19Ldxgc3MiDhHPEHWrsRjxs2hKJZQQGRu1JiMOH8K0hfh1M0prIq4OHbR4ynLHi
0sV9AqoljEuGHCUUpHGz+lU4AphRdUXFLqq0LX60MaYpZgDVJEZtOvuaqXe6ZKxSuFhu0uIz+waj
KwtVVHBNfHl0ml+XJSUHVzFWSZWvU/NVhwLsYj8hjBLcKN6ZbrC1I2mntleWOT4iDbCz0Kpuiv/H
3XkkR45k63orbT1HXWhhdrsHEKGpVSYnMCaTCa011vPW8DZwN/Y+ZFd3MiOjGa/qztqqasAKBh1w
OI4fP+cXpSuypG3GxhBGTCegH9hHBQsUilNNne+6Kts3poT26vMEwnjMXhd3Wm0ev+Zx5KgiBvMI
9/vp2zx8KirWfbC2Rn+da906GLJ1rByqBkMHHmdaxA7gjlp+WNTus1DwIjwM83FeHriLFnufdOvF
AQdZp2UiF410JqxCbyYoWByRgRIwutmdupWj6GFsAzAztPlg1y/ytmE9bAp/Qp6w2FoSYruI23Nb
vT7ZOi2Moq1hT052tFhj6TcDmtWjWt8sl5xz+C2KJ11KHXQczYqpLtcJ916ID2DOOOdYUfyiYl8T
4xw6qOVuAmS7OGMIlWRDSLJyDsfFdqASJJOooJ6vzIc89B0DXEc9XYA4NhXcBMorcSTXnQUPafrL
NpicIb1W+5csUJ0lKZbm6brF8DmklSfjCgATq+qf+3jclLm55U8jq5E0k1dW5UpIrZtaTb8zL7Rg
8uD7QZBYL/TnrMkOQ3gh8NxjXK26LEFcOt8g1iWh02NxNvan8KoRwp1FLpAyuJgiQf1Qitat0por
q+WXe389oiE8jhJ6Zk+LQ4C6OE4OOe0Abh4Po9J8Xvib5hjcAGxFkcdHjVvLtpi1LbAd0CHrBYAt
zM0ObvSckgBXNzqir3H/gHqpXUIvBTv5nMx7oR88hNlfIpYT1KBlfeQtJiYwFlX8LfsQ95YodBeH
Yh9i93JkWQJmAbMmn8z9OMze4qogyfkmUV4T8alBIklLrhcrZgNMn1LVroGvoRB0V0V88P0bpHh2
UhG/EQ8UziG++FjgHNGq4jbQu5Usy8jH4VUhRt6Ssre5spmU8jKqq11LwEsxSyjj4SYz0C8yxo0y
+jt8Se5jcijiTopMeAFuqMvhVxnYbSVAlh5yDLAUHDOmJntIhHE11Vdi8gz0a49w2qSF6yApXCO+
1i1E3LqbLuoOctWtF/lWBRLTTBtyRp1/CZbw6n38tUrfcnu5vuHJbFCd1qHoBTWQRGybm4idkQc2
D42No3aiPhqhvq0SxCdbw/b1cY2qoZk/y4hjjxSihpHnF+ve4iE6W8NtG0u7bIS2iqA1RAKWU1qy
nBCHxropLqyD0TW7ScEMT74eSopF1TNXEOJKYNXyBfw5J68eBWtfgLRcpDCMtn1EdXrRzJDMh7y5
WvhJy15ZDF9b2OiiSo+ccwvaPFX9ZXGtynCYMVBxipLEwW7e5uSFN1L50svprgxGSLx4cxtXddUc
rDp7UIkWKu9sxhLSlo/Eh4/zgRNYNVIcU8ZlFqUNHKWPimrdYifesKUTidC2R7xeaXMnMfH2Rj2I
1y9WXjVzmyj4o1XaijiPsFDQNPC/9E09F9eVfOaKTqZ37y7oKING4JzOZEoFCsO3g0q/CZ134uhs
08mwE3V75v6XxOqXk9i74Y5yaD+aBwm1He5f+poioeOnuzrSXD+fEM2sNxnyZ8trvcTjoM89FcNF
HbflWrdWxh+XcOVZWDwDDjOkFcey50WmdTiicutdLewarAtSTXYEn0hHTtPK2hlewunT07vxjspE
Y1m2Ujou54fa3Ibhgxa/5tmVEBF/C0D9sektmqGVgmOoZtyrYLEXQ15pNiH14rZwbi2efPLW0nuz
0FjgUPFzYp9HRRYaPdWNYEo8PbLWGY5OU+A7bY+Z33BO1ucEu3yZ7h/jHWX3htmZIr67lBaUgaIv
diTJp0U7Yo4OiqyBybzQCKJkhU2X2iQYjt6Uq+XVb33ZhgpwK8V3lnwj+ZMLO1BgM5mHaQeud9UU
lJfD/AaQ9VyYThScwyGd6Eb9fO1Hj04dBhKsaqnwJe2B7dwib9aaaM2GDTJrK+K3q+P3AVPnrEbW
yTLbj2k7hkGGcjSao8yqwb14sO6MJsBKdNMor2aD4QA548dv6HeOxS9v6LvxjgJCNM94STKb5Jl3
mHKQT5MGS0DlG21dkK3Nus65xLTzBinrbIvhmaJim6Pv2vGZleNVlU8Vx2Jvhdh5TnDyOyf0o6tb
6i7vTqNA7uYamTIS0wYnkGz2+tTAcamlyk9iwRkpqyaSSdLwASeZJe2SxOvWSJ0W4L5V6d5ovfrI
1kvJcLuk833/NQpea+taqIP9kgoUSrgJk3RThfgHajeLw0Gjqisr1L9rEIrZc2dGuDe8tsSJOA45
neAlpeO9fjHNt1XkCu1Dh4vEGNnDSM5kkbDLzynuaR8/p5NLUhepsi80JwCyx69vksmTrlP5IZIM
i5/tfBjEBoWDa33BcvkHpsrpBMWzpk8fD30qhr8f+ehFlvKmECuValpMhsP+jj0LoIT05uNRToWn
96McvXKSkSpzPTCKnH81pHjlJ/vEv+061ZNV68wx/dQ7hr4MfETIVdIvdIkxtrQxGCDfLdIWZopf
D25yUUW+ONkqUNUgOIeAW67+eB2/H/FoHWMI6OeSxd2NpD94PdkpapKUkYp5XOOe0apPZ613T0/o
j5s8WjBFFKipqIJpSoe7OT1o2tI+RxEmfkinyfv44Z1eIj/GOloiNITzuskYa7Y4XOUWPqXYHcfq
n6hNvZ/FozWSJlpp1RHDDFjLRRQrwP+UdYSJ8irKkjOL5AROdOlqKdCaDcOyfgH2R3pS47S3lKf8
5AlaS8apQQkOJmZt6ridrADxLMGeSwn1Saxp+sBLhMSWOo/++sfTu6yOX1bPuys5akwomGcpfk7x
fEIpq8BsNJP2IcapQ3gOjnRynb4baXnQ7+ItIghakgbLSPz5JO0cWFFLAaghpCqUOQNcT89ueScr
re9n+ujtiPq+9odkiW3NTmvAxM/qhZjtGuoSKZKufojX6/jFh0e6mNGlUubokvVn1ta7Oz9awn4Q
oH/Xcg2phPqWcWgFVGzUQ6DBzjtHipbPPFD9CBCrNZ0UZgbtAuRbOjKMELdcwcde7dFXsAMN9yNU
RJNDN8h2UdzgO+0s59W8x5CwzVbsw3hVOrhYsc/tMGpyS2kTTdcYpIgGr3kV/In2ho7v/cJxUYAl
HB1jzCrE+2rZAjQ1snvhodZJ5xYuIRq8f2ap/xjpKB3pcg3D3IWsbeRXQ6k6i59dRkqSl7L78Uin
l/qPkY6OJpIigcFQWer9jJs3Z64ETIPQAhYeVvhYrANIXNI5ZesTEKAlqPwY9ehV1qnmJ/myzQWS
fttJz0X1sFgNAsNzE4p/Fm5MVBlyQBQf3+3pFbdo3xkyJl+/8FBKXx3bkUyhjrWtHsXIhKvAK64l
IGv/q5GO6Sei3DcYtTKSn1oUiV7z6KkOEicXNv+7cY7WZKkLFKkMQKc+/mrtpqV01yo7fzjXg5GW
R/Jr9P3X1FlHSzJFyUjWFhDtkh4vNf0q/2b1O0nGrdkEWJIVrmJQosH6ZYond/Gmt0C+ntWDPrmh
0+j//RFaxwsW+2mj0bkOE3Vk1SzwkgF8o9arPv4qn+vXnlwvMhQOeEs0qI+hVWpuzEZRgsfLxsxL
9HtfWOtqssYz8szCPJk6vBvoKO4qqjg1mDkuGEqKx5np5PWDOktnEpTlr/zyDN+NcpQ5ZJzFU3MA
ABd2kHfvcyWCWH/wh+uK9kIrfP0TS/PHaMfhfRbjaLQC0JriRKlTsWuSE2t4GdVzgj4nY9i7gY7e
gdkA54OsKHGZyj+Oe1st8iaBHEG6W3Ao8fhijeeAoSeX4bsxj16HoDcqQVkosBoKY9VE50pG1UvG
DAD0gHYGYXt6MBKwhV9GKnaUj+hpFAjCogbV+NcxLbSgeOFRwuTwsAL8Uyvxx1jLK/Eu9zEzRS5U
kferVg9+a9px/RjiOvDx0ji53LmR74QqCR+unwdpplAfjIWbUnWHMb1R6leqvB8PcfLVhc+/8JuA
Yx2zx4I27oYiIJPJg4Eq9lM8+G6je+I5C7OTz+bdOEcLwRhNudPBjaB6V+GC2eDS3nqWQHtvlJAI
lNcf39bpmftxW0czN0VID6WLanOYxQ64L7sLX3Qx+TO717ubOtqfJbGc6FyR9Pt5bBudRpeqccXq
IjtnYHXuKR2t7Fhp+wbeC9E82wNBRsGfInxwp7VnlG9PRj7FEA3kd9AROaa2KH3dBZTwSTXVdpVi
vWxqTz5OrjhY24t0CY65Hz+nk4BA/ceIylFQUivdN/pFfyiPRK+pEyhAhdOggMfIS6G3D3q3oGEW
1NAc5l1x3j9wWQq/RPt3V3C0MqtMHYVE4Qpic8L/5WuTSl4z3yxdPqEyHFk5xDkWRkZxScmnEvbn
xXTPXcHRMipyUFX1ImHlZ6Ra4W3WJY/hGF/SXFTpeEuYrOY4iclDxeJq1mWDUCOEx4+fxMklhtr+
dwqLQsj+OdZgJT11dUCZo/b9pxw3jYxadJNeC8L244FOrrF3Ax2tZam3tNrqWGNiCGAZP1Y/xB5i
L6LGU3Jirfo/s7++G+8oUleRYeUl+hNuGZFr6VeJYXph4UVdeCYanM793o10lJ2URhSM6uJ4s7QP
1fhNtZ4GDEdZMKFlrMFlLnYmyCKH9xqOAH241doWq/Ez83sy9AEFlyl1ydCfjt6onpUTh6jBo9St
smxvJyBYhfz68UM8tVpoC6DQhUy2imDXz6ulgJtpmT77+uRfB+k67b6VPfZzyblixqmc5f04Ry9n
Lwpz0S7aAtJ03VBlaI3PmXHZjocw88zmop1/x8z910+2hM3f/5ufX4tyqqMgbI9+/Pt9kfHvfy/f
+dfv/P3nH/nK73/SfWlffvrBy9uonW66t3q6faMd0X4fLHgrlt/8//3wL2/f/8r9VL797a8vXzNC
e9S0dfTaMgP/+Gz79W9/lQCg4pGxVML/6/0wv//K5UvG1w9RnvzP/y2jPPg3X317adrlb/0mIkoh
i5zZUT7XDUYa3r5/ov0ma5qhsJz4lNoLsSEv6jb821818zddo2NpYDkLThOLur/+pUHU6h8fibTn
JYsTrG7xXeuv/7zE63/E33/MOzPz+89/ybvsuojytvnbX5XvaMWf4rRKBdYCArbUFOhIHS0FPU5V
AIYxTQfsXp+lotuPlsIhI24/8TpR5gJCxPkKfVsAMSIm1TVgj7bQATOMaxFLb9hyEuF7Aj0kN5IM
LkW9lrIi8LpZwiS2fcqbMXEaMbxI1Nz85ldJBSMsv5+DOj3MmRY9NFUsrWVJubWSAqP29lqpg09t
hlNDnrqVCJvX8HdilbaeXrUPiQ5qIswAFFH+i740mYWocBjQUqzSyck0jJ7LRBFsLdBnW43Uw4Ty
0qVZBi95kl1gxLC2alRTYUgXdp1LoduYE/tjqnwO1WYt6rX5qZBSWmJNeRmW6SEtxYdJAWyZZklH
0UtsyeRaEFPW+LlXURbu0YO5FcMsu5zFTHPKecCAMMkdo/F3Y5xJTj1api2YjbmKpO6uRiYHXaMM
cAXC4JZkJNuiGi7hVJp2lmu3I6R5tzPHB7WranvIzMKtleFViMYU3E8RrOaovwli9TVSZ5FiXIQp
+hRtRTmssYTPPgsybIs8bb/lWbCWmgFZOV18YX+Q7riOT3o5687oN3YuTcM2GDXHimpEdKzgso8b
FOLi3OYYCLrMMrzc97d6rwQ3bZBfhnmi2o2u+NdSNcorFrCxG5VCdSsZ4bzUaJq7yAy2pV8kD3rb
oI9f1ZKn9MKwzb5bii8u9XE8pqshJaqNPi58szzdhiba+mOLEV0JmLKS/UNWpNcYxNzOGAFjjK29
mWl0MZuoFk6WFV5PRZ2C0dO8PFd6u/cHzUaLYaX4KElpZv3N6EQF+IicOEkiPTdy7FRmCJASMWgl
1CF0zpOXJD65OZa0odXak9D2+7TQL7Fc+dL02biRGqV0+jCfANVYzLtGMykXaxwEijLcGz4N5NEY
9VWXFNdK7jcOWhFbczYUr+/Kct+qfXFQxlrEJJuuFA5S1yLg65Uo+SmmSjptOrEt8KXPLxO9c3tx
kh8Gq/iaggxzx8jYhUP1VirjvCW9PwRSsAMTr63MVjGcysBZO4WxraTzdAVDZ9rkCxLKlMAaBVbf
eYPMC6dhWuPoPIsXQ1XA4wSZcDOJ2egN8Vw6SD/yR1Qs0No025ZTltlFqIl4roFcbHEifVGM8HJu
lgw8Fxsde68y2AyTrO9Rsrybag2lnzKtHK1TA6+EsTfkIfpDSdFcFxJQraYXbw3mD62p8iXLUnU1
xFaxErrRaavpohgCnmyMwgN/3Y2zKbVbaGSOoca9kxX+AkTTVtWkcsyIzbexwgpEFTU3VERazv7e
EOObYJ4+ZX2n2HhDPBWFUHmtqr70vpJ4RtmuhUILnHE2132hYaZspKjMQN90taIIHF/WDBvmbQX0
JXhqZ55xMwpXcVKskd15SA25W8vD/Cx15Ys2SteCMXdeNbTww30rwJ4+zD0h1URnbrvZ88V0XgWK
+WmIumhlZZrXLoi2MEi7reaHd00tGrcNMdYPh6WK3K70Ntv7gTx5UT6pK/TSx3uYdMxGhELjGKAi
nlfiCpgch5IM96F2sLQdSKjGHuTKcE217TyLmGoP0rgjGNxmRbufRmU3KAKSavifBuJXZdR3mlp9
S4bmSQ/CK3SzvmmhKthZ3agYyAO/KAZVfFS0Sl2bkHigJoJO0rXyrh3M2g5U6S5FdcCJ+0L0Krns
bL2XnswR+JFUHwLwftzmNxFfazgSiZdNheGKVoqgao5ANBk/U57npq0jxLWmEVa6SQSaiwdnrY0m
Urb5rH5qqvRzUs+R2w7jo5C00SZUlWllBMud6bG6TVvxeeqh9vRtH7uJBJkoaYfoipq75OVJ+Y9y
x39uqqJzHl9a1f8+Vdm8fZmOkpR/fun3JMX4TfmeAaCgpdBpIxP5PUfRf9MtNJOAbOuyRiGDjPX3
HEUXf1v6cgqCsob2nejxI0exfkMKGYAPdAW+9kcSFNCFxwdJTQcIAo2E/IlU6NgpbMIxURC0pnZV
MyicUqs+J8Uo7hTO03baIbgTi9EA0sxCqCYWqwMQR+3TmHbAVMQLVstlEpWaLcCF9YLSN7ezJO9y
OoU2glpOPcXKTkzGyI0nIQX8pUETG+KRwlpHUiBL2TUYROB9vWCBZCsTLxRTLxLZa/s0MLb0zBon
tAbURipF46Wbgks9latHXUmGC8Uy6r3aCflNlcsTGqJ5eWfWQevWYtdeqc1U3Y2CntpFXb21iCgw
qnpf6Z2/EmKjgb6JI7mHTU3oGhWn1VYP2lWUo70h5f0eRlZL8c+yngsDCYapX1VV1n0aJ7DlkAo0
NujOvOKqvAxjxyrsn6tYiB/1IJf39aT3hwYW5H3T6/JDX+rVjVgV8+MkFvEWBYnyzUBM4qXM1WKD
gNS0y3QsD8MhynbqXPSb0Dd8AEXKvpP8J3kKn6rRcnVRzR7gOxaXJCSZVxOqnCwW7AR97FWriZwT
m6FDkkL9hM3PY2tSAZ6MdP6qiOVL3FojzVQ58uIwsTwlKaZNa6rxIe85zMqZv88Ci+9EV7MVBJTu
AC5VXR/fhZUZ7OOEwKqGWQ5FxvyKg9+rks/yBttzgBrqBh3M+TGWh0tdHFIvaOZr0TSinRgP1VNh
AI6v8VhryMR4B1ZaZTzOVa8c5khJrsW+k650PRcu/bELDmowvDZDaVzrAe1YUQ7qbe6TUbWFio/R
rF5NqXRZ9/g7RWYE4rWLD0E1BNBxQgmdRtWE09FGLkVV5SDoQ2+3lfZqIeFdDPJWTJvHTm7KTVxM
27poPKOTLlmIYMsB0QbDVdR0K6XE0xp9E2gNmHq0mv5ZmrR9XfrffDDltwpeZmg7GK6sKsM6jIQZ
ZGcfr2qw43ZlmvX1rFj5Os86fS0Fmvw6F8Oarn61gdhfvkiqdD8F4cswyxoLXtpQyoTyVo9PZtDt
5mBB6sXKsAFfrHuDFnaHtlTdWKcd8j1C/eeG4eXEaFKb+Pdh+HJK+pc6P4rE//zevyIxfEuYJCZS
CKK1aA7/HomN33hi/O9FIgEKqMgn/zwtWr/JBux7kUOhpigcJt9HYnipMHxw2+JoI6rGHwrG+lIz
++m0yHlVU6lgQpeUdfO4QBGOjZ4mk1y5c8YJZxw1AMD9qhjlatvr/lNjZZ+LpWk7K/2TPsnf/Hk7
BzjaTGich9FDAYVD9AevkkpM74R2o1a3faCuTAo3+ihua1H+0qump9AI2CeGAbfLyjZ5YL5Qp8Vp
tDb3uup/JXMCcSx8rQITHLLmybnsFlPpcjb1ykkDA942XtkWG+LxyPHLt+vUvynb+b4oxos+7hVH
LYFmN0kFXcFXXxpBvU/MrnPTIFRdqcWHIR05eA2EzOu+HlVPnxt08KPgkzprn+Zw3NWcS40xQaJW
w9u29C8tKl+zpEFkGfutLBjbCTSzOY12ob6yo+xHmVBIax2Rqg7gdaWII97fonLQ8zpwoewt0BLk
zlSjC54iWbgIZTg1WgD4YSpCkZY/1JOmrpCbDDij97mT+zX4ehmBh3HK76xQAYMQjziEpcmujOcv
OJOga+6DWRCKS7UWELTpd1oiPEp++4rM3rYzdxxnQ2x6NGlVleOdhVVQHuvrOdG8aShWsSofqG3a
GjFQkGtXCTjBCf3GjKLbau4eejO47JTuVs1YCbKu7wcZA/dhKNpVGWDFpmSIeDRthupnflVY6tOc
aytNky8NY7iNe3Vv+VBqgmbVVf2e7mCKGFMuoEUAl5KpaivoH90qyGJxy/z4dhy+yXk9bq2sZrOs
x51WW4Ujs1XLaYYjbGBU5PGvpVrAAYGI3tSHmg0b3Kh/iIQbrZvw7ZQc3H5/xwb+Z4crnSLnR+Eq
/5//04Qv2amItXz194hlUuCCUEdpSxSJUCqf/CtkGRSpVKIOiG/KWaR2P0IW/0Ohzk5zWwJJTGPr
R4GLGLPQk3GGpV0CUfAPFLh+yR6RjpLonpM4GopkHLtUBXKY4qKS1y4AePyPnoUETnnsTDH/QdYb
C221WFS+m6cTVbVTCJOfRj0qWVMaqWKzzGq3rQ3X6FKvtr6kJHq9cpWZ86qQZ7cTXvzuDEToFIiL
aZVUQEIQr3+By2mjPvi6jzZHhzaHnlbPEiWxaYTbo90V06fQekpAUMcjYWGuX/RIQ0Bk8D6++VMz
LqMYQKVcRGZHPmq7tEnhB4km0FRJ8ZZpWzuM1gXJRD+PTmDcduPXwVh9POQpigf3/WNMluD7tnE0
WCqdaTBYmXgTJ5mTD/Eq7/EEUGC+KegW6Yk7V5Jj6tVCbZTG8UYUdRR4UElFDjGhnCWWf1xhHo1q
BfasyjFpke78+aIM8k0lrsbarSk44K95FeLnNk2bIsGNS7lTzLePZ+HkxL8b72jRiZkRzWmqV646
bSOK+mJWeBCzdenbpEAybENHy17+xJBLNsLRUP21u2X2/YBl5FC7aTlvlSl0fVCYSX6rVIoXYIcm
yYaTq5X98ajfoW4/ZSG81PK7YY+WWNeanFqGlHqnNjiJtRdQDK0q7GPnzIv8cY0qDrof86egaqjx
lrMTSohP57dzdDOxS1e6YJtB8mil3UqXzFVjDDspOvMufl/nH13k0ZoEox5o4ViyadqIdHiWjXSp
/Xw/2l9wuHSm1e7hs24fPt9NdsmvfDxD3/u7vw6+EF9QtaNbdTRDkOvMsuo5NDfiGrWgNu0hFvlu
UiP2SH9QBhCDUgIGU9si9TiW2kl/o0rrPtkg5Zepnxev3iyRt6h+GLy3iMgEeutJdeSI2cWUfAMK
yItEDBUvQ2pJ9R93VOIJo2isUHGgN3IsYSUiaGJ1KO+i05g5Pb6rSdw4ecvhY7hHnOPj2TqFMkZ1
kuyZlBvzkmOjD0mZEx1zXGbLG1edJzqyo2w07ym3W0/bTa7l/nGTKnCNILroJy5i28dmAW3UzTnF
wtqdVJFjFk+nvs2LxCnypXKd2trkO8rZJbm0D49XxftRj3q2cZt3sTqwKiAarzsPhqEL09fFINHz
3VfVlhzZttaBU+/uArc+E6SX8PPr4JSEoNsBV9Y4pLyP0aNmRBZVitoVxV0CeaIJtzOtnvFKoLfk
99/+xDP9flIBgaviy3V0r41lBKEsMsNmnMBuzS/8SL4yg2/a/JkmihMn4zUeIE4vrNsWq03jSghv
/Kogr/905kqWd+34xjWVBraGlgJxa4nb7zBNyjSKvl9EbE48ax0YJtSKix4d3Cn8FljpzkjfELYG
EQD7pSOJtUK3DgtK1Oeiwqkn8O5Clvbm+wvpyjqcWp8paaWDlo+bwrgrpZcZonwpyo5s3Hx84yeH
0wg+tLI1wzp+Au3UClM7WpWLer2bIK1An8xurBQDg8hT2pUUf/l4wGVD/WWi3w14tOFiUl+FyVDU
rpWKnt5Apg8RTxPtzrxozoKUzt3d8vm7pyqJ1BEziz2opFuqIWuRCEjRidixjVfAAZ9UeIQf396p
/Z2DvEzSghiqdAxbU0dEC6SWyqNg7UasseN2myOzFYoPGVZm5KMIUj5+POTJm3w35NE2AhJBmcSI
IYfYt3OTEmR7ISFgOxCmdKSVdVSyPx7xZOrMaoEZpC5x/xgrNQtGKmgS6WOuRbaJR44+dF4WfJMD
+nQtlO5aoF4qOQJ93o+HPjW/lJp1k39EJNCPNuwxUGlrSuRPut8ciBTSoL0G6m2RPjT9agz9VW2d
oacuMeh4wSLozt2qeFByOvl5DUUpbbBSVSoXzKPtB6M7Dj0inxHZonlG6+rUk8SPTqRIBbpBNuWf
h0rbKcWwmaEq6b7MHiSR2jeyB6GaAxjddt2fyEXfD3cU7LOmMYouMiu31b60090waE6NGECqmXbg
fwnqGpGrc0vn9C1SAVNJgpdK2M+3qFpSil86Rz2pDZwEeKdMzTwLH/sAzkxNRmgq3scrhmrMMm+/
PELpx6BHb4g84WvX5QT3tAflW2EPFoT1YmgFYb8IN2IUv7aVgchMa0ulfBfgo17pmb2obFvVjdpo
2+XyBmHYVSnC0EGAfN91jHyVFTwlg3hBN/NzFt13+qcEzQ+5SFYRdxVX25ASjdZa3pyS5VuCS5nc
9Q10POJ2LZG9DQ1CJcXnsizRYkGWIgy2U6rdjELrRTVaDpJ2MJNLgpUFrNyPD3r4WJiyl7bNKjfL
lQ8kQAq2FFCk+VMYRni23Kj+JW3pwWyAOoPGspKrYb6PpOit7euNn0o3qQEYYSFGGuWmVg1k7a3V
MFSrOblAypYiXPiWDebOUNF06TYIDni91u79kbxOkXIHsbet0Mir0WpdK/Z38hCtRH/aAJ3clGLM
sZmeMao6hv5QKOJBl4Q1u86m7csLybwU1MtJx+OYnLbpUZvxt3EDQF9AkDCRe0+JLpNMWrfDTq/v
p3m80AttjV4INiRuYSXrmvkSwmsVeh7N5Wd1aF/rptgN4X2LxAGZiy1XCKZXnGVXgXVHwUwtVk2D
+k93r/bf0nRC3exbhmgMKY12o18ArZrULYdPoX+Co2u0L3L7MpDrx7sp3qGIMVXbND+M+Vvu75P2
1lRv0e3orLtQvlcFXBGrcgu+xpWQkPENz8dcmlZxl6n20iOGe4RuQqUdpPTSr0KHIqZeK57gdQm1
0UBEzGBcqCyJIxU3sP/tUp1WKS6vhXWbT69Gi8xEll9LSreNZRST6UkI8U1kbcbpomRFyvFAf3xv
Ze3nTM3cEjchvQWJ4lvbjta9nrPpGVeKcuhTcVXxKWyMMpkOvRBcjDTRg3qtsFDhK3mJNq4MCZMD
6Skz8m9T1blRdVOyPqwZ69lyFp0Uul5QPua1/lTB5ysFmOj6s2Ks617bpChtFSIyFJDCJCtx8xji
UyyjeJO66aQhM/SWxU+jNjm1kDgLHw94l10igKKq1EcHXhf/s1jGdp1MrorwjzSndqiNO1+80bXh
WhMlp1EiYgSQgGy6LPWbUEVdBhHkcXiUys9N9k2j6xj1riGHruaXW8XfIUcyp5807W2WL4PmSmrc
WfGmfAV4L1LXsrAWpRsl9abZd3L09AV2S60ZOIXda7noZvXk1vUWlSRvlGZvomfT7kEIwW8JAYiA
uPILCJwCJmJAN9RDBD9/VD+3iKg2waVmhh6wb3vQ9sYCkud9osq7eN6aQYmD8kHpgrWSC9hjPeT9
RTwdmv5FMvx9K5f7SdzEwqvVvk3CtQwGqqteI2A2HaZrJK+OH98l5gERpJ0cc3EGXKhmo0dX2Ugj
r66umgz9DxRnhV7Zp9E+SCg0cd3BmNqJj2TVRU0puO0o1neLkjNLgXWi9dfmMKxCw0cQ6kB1eGy/
qT6vVcbejviFFmqwM5ToIsEM0Ozkp0zVd7lQXVVjtW80n6sLvGbSbsrO3yQWJ2n9umICAiR2qjxZ
VcO4NYTMA7axAZdmN4ruql3naeKbbgn2GH4Lo0vk3zd5tx0spEyqT8PUoa4jrRc3rWXDiLJgZQ6W
UxoPCegks7UcJRQ2laRfgLvwlFyzJzS/jPSi1mq7E7qtGspwvvERGotnwEyrVAncBozRwIHYyhBL
CrGzjR7DMtpZUrIWxvrQVtljkjZ7zJ14jUJnVnyM27SNHs/7qNY8tcD4FNRXVtxZAfZSgYqBFwq1
irTh/RKKZmUpM9os4UVR3AH1WLMR0CkmPcNnS5r3fkLGq/w/7s5rOXIkWdNPhDVocZtITU0W5Q2s
yCKhNRAQT78fODunslA5mTZ97nbM2rrNeroiIxDh4eH+C4redDml4qWJbuOOR13RuDTxl6MpXbRD
v0yi5I42CWq7+TZGfRqxyIu4Tret2m2DNF8bZuMaJYKX4qHxq/VoPqKPUprlwrTlhdRrFwjbLuvc
2AsFEQBv+BE2X8LbtghLBFQzunJVR7dq+tSP4sqv7UUnfVbyQ+sXj3lt0lP5dOiIZFwpOFHQer9o
RbMI/W5Nj8VFueeF+/fCU2sO+kuEsI/GuUwGaZeGw0Z0AG3yIIddk76a4XCZq92iFcp2FHhmS7a5
8irjYqTroiDirTQZ/5Y+wyZTrc9Cn/zAckFAuqVgeCEF7Sp0wguvlsuFhKqW3qchQBYnuCpb1XDr
/FYKFcv9/vSQO03z1dedj7FuVi0y8Bd1CVbFiqPc7UagS0NBshpE/loM+C7Z8j2yW6vWuu1lrjrF
2QhLv0NovHJlHeFoScm22XgnQIwuBvtNT/SdVEhLO3DYW/HWqpKV0V+NMeJ0wC+eQj+WLm1Fuuos
6pSJQQkVkft0aXuIcymSurfzuP1pN1eqDbDJp4jDSiFppO7s4F4DDdk4HrpC9UrOqEXG/laN5IXa
othc5huDXRf1xotWh+usdVCxqzY4MwITClYyRQna81u8oNE69G9JA+JKI3wuu1rdmZ10E+j+Tq02
sAAXRkMO4hF7/Z+pbS9L2vGi0QEUoRJVl8teGu+YyHTrKvqwZ9ldr8pv+kC6pgnu2RqaVs6tLAHZ
bMHsVca6k8lcVHUFAMltrHw99sAD4ng/6F/2KG5GRV5PpMCmQnN3FKs6tnBJxZECTQZp2ROTwR4m
+XNThMtOCjZRZ98UGaVgQEiVV66CCn/IvpBdT6lvyEr2KgJevhQtRI/AiFpvOtm861N0qB40ryGw
Xhckst0IMlWzdkI3rsIC4z3Nd7XBcmGhr43a2dbFXYtufUmy3eX1Ju7QwzIvhAnWzLyLQ32RwstR
oq1wXmlasMqcNDO9lLX7hsQrHG+HunFtOd+HoDX6ftFa/sK235SaQlSM9qUD9r2v78Ok3Gl+vsoH
yRUmkAV6XHHwngLHb9MadfRbD1RbTyEppHon4cg4+vtWRnyQOEFtoU8kOmeQHoSZbxp2cRvoExJy
hTIDvKvQ1SLtqqwmnWzgNb7YOTLiht5bbFxSnruybPTy8+0IIX1MLspmogdv1LFZaNFHbMVQCc2n
Nm1vbX4EMOgH3QKN4Clu0Q/L3k/IDcNrJbwrcGxsqxuBNqAalQvLyJe+/aA1sktoS1RCdQyKFg+h
mhugcyAzkMVLermTm/7eLNpnkVAxo/+b9CT9mE2W8mWZUPX1lSWKIWYb70rf/BiVcKX27eR4hGIn
8gBJ5fZyBNk9WgQoX+aKgzCjgm6IeSUaaTN2DR5q3nXGEbD5U9PaxnxKv7IlCxHH6zAPb2MrvAIt
u7JpoAZytRjGcBWwfzSUM4V9oyNnCPFvS4/2Z8bZ4Opdce2UjbkaCprCuOjgZLrpen5QBZo0eg2q
/JL/0IbLyrNwU9egnUogj/yZZl7sEvtTCXRUuCK3DS+L5KXvrrvYcbOErBLci4Lag3ORtSgjWtqu
7cH9aD4oEqSw/XST92CXDT5UjhBhM7xHnrINmnxDbNZo59f+RKR9sKwXrxwu7YpMK9TIJr4yY99z
U2ZgoBvDjcwW+1hz5QTBpYVCGmQJIIRPsNuuhZ25Dq33NuCGttS1ohPMu24r1GxViRHo84vOc6VQ
6UQF3V0nBppi+jYeR4Rk7+IUMTq7ZCvoi1iiVKRm9wLJzRgkb5f8on3/NP1yav6bkVRBxzsWThWe
PepqjNtFo4dXSUs+P14WlbnubW8VIN6GLd66LugUg/qSAPD63W2bWlz5CuJLr2NarxrJdgOJ/M94
czxlIdrEpYG280znFZ34L6Ro2KTGyuvGpQ65vwuMLe7MPxQtXQOk3oANui+xSw5Lb6srDZoFiKgm
Yk+akeKd8Z1PsDcLNmTBMU2aZM9LLjXQZzfXxlhdcZiaIFs75W05pFej1r5E4gEZvdUo8r0Mgjcb
bdfzh11Gn06armAtIIswfsW4XmfhF09DFeiS5EWLNv/o8aFSm0+/sNde9eUBT3USxEiF70p9cGlU
fBIkzu60jllgJtrGzRZbxB8cuNh8K9NHC9F+/KS0TTJsRyShmyC/qPTsqo67lRwLN6zQQVDMn2XZ
BbANcx5/SMD16I5wWJyatEUGlqybm45mi0YuMDYVD/50iC9TxVjHBQ1H2fhIxIdwpO1gjEDT4d0X
tO9hugzpwumR2DzzRp/KNn+/0B2c8zSTNvVctMcp8UcAKVtBhYvcZiSNixFO1oKPkPXvpxRbONup
4OoY6SrzI7pHqqsP1r2WO8uh68/UDI5VmSygMzpJm4JJ2KxKUTYwXOtSpktXX0rsXq+/HUIb0SOS
dv2CFGwTczRPr8HRysjBmNMSHdQqrVp1hJYwZmB8DmNEnNwpyp1s/erj68yqzq34VEf+a8UPhpuV
3lU16rtE5vpT7YdGNd2k7HZF/Gj7W9rhbqhUK/x7V/J4ppp2rPx7uLKzalqpIasI7IXKYQwRu9l5
lJvNUke2ZFykg/e//I7Tmh+sqQG5HMIM1W36YwueVbZULez4HVURnCxetOS2oOd4+jOCtTuzsrNW
QizVTm31UysB3VYPBL8VbdNI3TdG4AI2XaBjfx2Y/sJBtlUNPQB6dx0JX5hSlo6pF9jxY2hc+KS5
3iSr2sMNsVFjJarFQfuY2M1SoVCu4sqdD/nC12xXVDcTZSaVpU3MQ8Mbok0Ob6wFjJMjbOrU+goh
1KG8d6p4X/kqjdWWp4wDb0JfysBxitwEqc+DO0QrdZy0ebxdpX7IPJLCZlMV6r5rQjJ1ZT0GLy3p
hjd+SpWys7t05ym8CUYmyxPOorKmGsi1Bjyr1Qs9ACtElUSkP/UyXDc+8P5SQkdAZuaqWbsFL+ll
Vj+0U/Jqi2VhDXiAV1eDEuzrSINMyPvKNjayADDFdZJ44YbMaJR7t4+uCsu+0ehvxnaCEinuAHRl
6CRLJFHURVj5UpeXPgAHJc1eKebJCZKdPiIYYX7dIS01AksSer7ELG8dKCQ/Fx23WYcap/05verC
6kGQcpFR1mjcpCoyuYlA7cyaoO1kk8gb1Ve+Zj50bbKX+SZ5Z23MNkDtPVsJYSM99ljoKBxXn02k
ow1N8K0znKiqzek9dyZ0zInsfdY4lQUQeSmGC4uXqSIVt7TQeNdPOSQ23I+nxztaEgdXbgEgpxOr
TvXWg2PlyU5TyA2HWCff6+1XmFy8w33ECF9PD3R0YgcDzeKwnRiQDgYmhqy8WusvVhOEQMKvho6/
53p0A1/qH4yoW+AWEJDTAbP/OTXE/U0ltTl3iUcxx7DvR4HMmawhrVhBvEQJ9syAx1jgCs+W/xlx
FhEtzzOAGkbVt7i71UW3UUdCzd2dhM/t1COTn4042FCYM0uaD8HX/27CsxCZlLXm5CYhUpm02Nvn
RHmUpG7RRegFX5bKOdGbo/H/YLaz4GilCvKaUymeJB4RQHTQNUwT3pPWRKEvcU/P7eg1/nuwuY1Y
FER9G1UgvFR5H6QeThNI5+v7atJGpoYV4chZ9mcuuKNblrYYOrYyjShntp5mYGY01mlwRFaMzrLt
jjDBdPFQlU+txFNPlc8c/qOTPBhwtqJeFmeWsJhkVb14PQQcivj0ORaqKNA3p2igvUhesDy9skdn
SYtqIp3QrZoz5oVlOGOjckxSwmvUYWZpNG7ev0R1tMvCKyf8OD3e0Y4jLeopOVQ1SljTpXsQclhE
3U8t2uLTsoIj3QQSPWrqmsgl4+76IFCJKoZo1wfbMyMfDXYHI8+aR7YWqGNkVtWyX4cLqK7uuOgX
jstzbInt8UJaeivl9p+gAOB+Yyfi0KEztNlHDYrGlp0AEEhjA7QG6RxVezP4QAxto9JfDYJfp2f5
jQn/Kx38PaA+gx3U+KzbqQIo0U7TnQinWhTFNICXwfiJTNbWkSDGZeECYzfXGVABHiIwwdJ1jpuJ
aiIOGThbrb7KhzfNpPzu/2xJQPLYnM53hVC5pz4Z9NzVtR48oPG48C1ijPQZt8kuC25j+cKoArdJ
sPiLLpLy3bYC+i7pUhghz4HPCAk1IBpLKSFxU29MINV2b2yD+hcW1ZvUVi69srvxaFVJG7uB1RJ+
5C1yyVGMVHb4Jdo7JQMjLt9Ob74Kq9w6Src5FffqcmqLCOO90pXLNtwBHt/o8n6AAaN420RG1y+X
L6Leu27pAFg+TEdcb0+v/dEDfLD0s61t0/Urgx5cpFZcRcaTH/+qWlT39Ze0uJlA6DoA8dMjHg3C
ByPO72+rDOwh5WOX1Ycff/Z8Sy+4iJWYet45J7fjY9kaWAiFfr0128kyRapQFDxrPJJDsqy8E+uW
p/aUL6SJcibinxnNnm3j0dP8cAx41egJlW/7F21el7sFT41nql9nlvGYcLVi2Qoas7aj2hD8/gxK
VpPhnt2TnoyZuivDl94nOEW1vtGjj0FvSbO3hCagl66SVkjSJ2tDsrd5GUH+9FyzPafAdnT2tqEa
FKQnoPdsrbNysKRuAp/YIl348MR1ZWEPNELsqxhbtX+wiX4P9h2xDyJy2qihHlnc5D54AYgKF1xy
dQY1AcJsr52Dkx6fGqgPbhuMJecojFLW0sServIUs8VU/2F6wUqjv9j1hOD27vTUjt5uoNH+Pdjs
Dh/SzOy9ihMpQoiDRrXyRXjpGM16CO9Hv7uMzxn+Hh0QKDjwEiDZyjdk/GAtzRqPE8iV5Ll8LYVg
l4jrpFAoBPGgkp8RuTyDNPlO0f+K9xNRySJ6y/ocaqKaHbQ4kxET9VOfiCR296rL/kKV9oH+1sWU
hbrODVs+LSCbIFiin7lIKdB3eyFZ2Cv5rgWbUaDd5omRKrhyJsM4puMMm/T3L9T+PFwTV9SuhqHk
NXUbQFLM1HiXhJg77yPBozkSa88eFhMiYIhfTn//49nGwdizOx9yI+X/hL0ts9vM4SeOO26JNYWP
iUKi3IyBWEoQrf3qzGc5O+lZEQjmjSzMqXbgUW+TtR9Wq6Gms7Pqh6SiBju+l7G0MwOxCJFFPj3p
Y3uQ5IpcDhCk/ZchbRyOWmPWDF3QzZacrTo1rQcfVfp1Lr5E8vMfDDcJpGiT0TtH7c/Pa5hJ1aga
d9A0U5PnnCw50CYfQu3XWN7LZ/PyYwGEO+jf483VNi21R46kBOxklJpLpuIH4apE1boI+6UOa+r0
7I6Oppq6bUCUQgtk9h3bQkpkYwBX/q8XQOv69mOg0jF8880zwercULMXq2e1qkQdD+q1n61xTQKa
pHnOauDJSPJ0elpHuSs0JyE9wtNhYrMbr2+ztI5k4He2GSEPhoALRI4uX6ldRNOoXhvajQ/wpW3y
ddEBOS/FchS7Mz/iWOny8EfM0hcns0PLikAfFhHdP1qjCGIKrd7JzpVavA4jtRrvLgqeTg87bch5
xDwcdRaPlNRq5Ki3KLLYN4n8LCDyUdBa1SU4Ze2l4t0uzlFmjn7ag9WehaHUV+VI8XmbO+ifhGHu
DkBxKvpLbbGzW31zeoJH7wRQlWgqIV0EFHW2aQuSbdFP3BSNTlkZ/MghhYAN2ob0aAfQao2zLdQc
OKK/rmlrVmAz0P2jsSj393VjuQniI/RWCjBybXvdZ3A+zxrHHf0KB79xttsVs6USqenlMqQ+aufX
ElAzG4p1WdxZHsxFijbnXKaPBsaDIaevdHA5awZKK+ToQHppAlvGZojY71a0Arxm+sFKpZd15kMc
3eAHI06/6GBE1QdI4AhjilU7Q/BQAs039SLH2IGn9OpZEhDAflnKwk36YCOwe4amhy7JVgbi0Sfa
TqPxm2eeK+yV6p/L/I4vCM/Tb+UrsKp//jw9JG8PDCDcfWCthfU5hE/V0Cy8EAglgOoJJ3Z6QY5e
i7jbwkdAhot8ZXZZKIFvpPxFfgS0DA+3MGyQYQrXcfWWoYoo8BuTymDhVQryscmZeHN0y/0efJ7o
BvD6fUsQYL3ka7LujpX6UkxQ6yrcisRYobCzsrt/UEY6mPH3ihxsgQJkUV43VAXN7s2g1FHJly0k
7qy7RLXaRdr/XGT/Npb9K75NZUj47BMXYLbNvdL2JHmKb2bxEYsPdBnpDHpb+gdk5IupP2nlydrr
7wSYuw4NqXSQwdILN6cnm/b+zkMTfGLRIXs/fYhRzmlwAtLKf+F1uCDPlCj9x7k+AWOrQVnqSrxS
im4V1C8W4vVxfFvT5uqQ3IYTDWrspWwR6kofPd0D43edmG8VLli1XbpqbV7GSnCNMycIthaInfEZ
2oarGTCJS9JWRB264MMHG8d/RcsOsTEQpiiUrrDsWgctho/82TBNvURdTh0J+jFuoBe0KFQAmzdC
2Utme+9Ma1CAxQXr1+QO1nFAVAIAjTrEn96e/hmPlWKtpdm6tMONXnlgMqOnIKhW8CiWjQDTlV56
dFo8bKaT4UOG0lrwBxvpi2XggMLztBr0xWgam6KRARl8dO2TF9VgctDsSnybZk6yNbT0oRzVlTbi
TOmHm2EEGI4IUKLTq/FtbKAQD+X0rFsh8OuiI92q2QbjMy/bwlm/HsIOG0NzVenySjKcZaSYroFB
QanlgODuY6u6yXxrK6T+yZfGTRJ4wIJiOkDDtaVKa4HhFKoYl7ZUX8IiBhauBHcQxtGZe1Pbt8J8
qotgY6DAAjw0xV4ONTtt4Wgri0S1tB7ytl86sM88igu972xBRj2C4NPL3o3Vtzx+bvK73IegH3DF
lWr33wu7KvbBxp5FU0CkddsoXBmjx7enxziI58p4aFJ1UQPmTbxfp6PVsfDowOaz6Y1MQj2zg4Ta
XF8GrUGJG7geJwmEOEB6ukPIgTVGtujVh9MDHn2uHI44m6GobaFKGglJTTUsLj7wj16WOYCQUgMK
CGIRPrGVfKj9P2k8IZgIhZEUHm7vLGOI/Rqorm+S5npgXHC7UbX11AjMfYAzcLmRxjlzFUyLN49S
hyPO7v8iKK3BMPVqWYLStvxbevGLsg7WtXIf+Gc+5H9Y19/Tm31Jry3HvKz5ktDC1610HXRfKhoq
apnyIQ2QIi3JEPHsfBN5SiZn0wTQyQVLD4EL1pktrFGIUKRYOC+twXwIM5rHnr2iuycL4MiOm9CL
bALrcjDbjQUwE6VcST6ThRybPcNzEaBVwiNm7kQeeFpRjD0KGr0Gcrx2fbC8dfKky1+G+qPJybSk
X6b3cnovH7lsKUeoDkRPGYb89486uPeSunNEgogfoA7e1+Nbo7DqlCWCW1ydkFa8Segnnx6Sxt6x
1T4YdLbaYVbWFiZs1XICIGEni6dcGa+yCI4pgGq9K9Z0VR/L5CJU0DDpwAlROFFaiDP0WurEX/d1
/Vzk0qqPHquOpAxIXIo0H8x1MCzAXMuXPuBGLD69KlgDwaNvvkfxdBOwk2T1oeo2A7V+LiK01/o7
rXiTNXubDS8THJkMbxXGIPwm9aMyxKMTajD/bA7JVRcUFzKQnMKboDzIs2j4vpIbKVOYya+x112r
2rhM5Pyqqc1wmSoPNTJYAQjAiatLf9oHXlr64VfhxHdlQbcRGIgqJEoNYIqL4bWltT4A3moLlGRU
a+03xuOgPqRlfgew+E5V2k01PJngqFBxMkf/3mpw4y0b3hBgV01lXU1EG6dyi+6nLW6DZEK1KDc2
mDCNtU06f9lG2bOQ8A+19qlmcKH58iV4z43wlH0zSCAQkn1tZDstSd8GOdhFnrn1TeCdcY4/vbTT
ERkWSgmVvrjtMmWjAIJKg3jTOmInYrHv+xcvIo/RN3yH1njLIR/AJDd5wabhlWHou3jo1nVnusAW
Us2K3HpwdsJCj9q+UjPwKb61NgbrWs8KZNtrzEizXxFdjun6REP12W9TMFJvqCXe6UlwYfT5qrPe
Tm/SI5fKH+diFvfaWK7qwSLEF9rnoMEHE/lirN4NGYEczBmjc33ao+eQ+8tw7ElS7rv0fXAO08IM
hlLiSMj5U29KeBHfWN1nB3I+A2Af4N7hfJ6e4dFDaEzqcZhI0d2avepB68VjW3IMIp4yCgwfKT+T
4x65O1T5YIQp6B7MqSXQirLn3QK8pg9bfJYHIN6vWaYuivLM9zq+fr9nM832cCy+lYiynkNdfuDA
7HoFWMS3UgcGXFyE0kYEzZmb8RhB/o/pzbKAooJYm089WUQwF1f1Qll4S2sFXHjtLeJl4lpLc3X6
k2lTYPzrmkJmexJtgQhqztot0qjYwhAFvedl5/7IF28A41fj4g3RpEXqfnzyFxyPxTVV00WxcCvX
XrzuaZFs4JktgcguzrkSHD0mBz9otuwjMEHcFvhB8CGk2LvI4WtPJ3scvTW1oVY+13I5N+Ds6qCa
mqVx0HFfqfLkWrzs9Ic0FbjUw1ijUzv4xpnvfHzN4albE2rkL39DszfjTmoHQA00OGNcidhQJmzF
05/2+G4yfw8z201BrKdWrlIYha7CeyUEtqau2hrGA5eHVSCBBWGRcmPQJGv+vzAN8mUbej8iiD8N
vIQzP+foeTr4OdO/PzhPQ1wrAklJPqzdgbvfY3W1aGJ75yDwh34H4td3vg1HIMQ622zWDd7l4Fsh
V7zFQqa2vHZgWwVDCCjOPBNWjv802m0aGCt0KWah2YqbWpZrVspIjB8lSjWJt/YAe3uec2GD9A7q
n0Z1JrwcT86sScqJgKn8JSLkwVEhwFARiexdqBRuKOqnUdEWtnnftdll13FbxeQZ/31ZQpUPhp2d
r0IucrsqiDElPBpDX8UBvMfA4sX3oDYoNWGMffrDH43ZBwPOzpdBTTKSbWI2AEK8tK9155eD1lk4
4crrMx46x6rbf8xu9iWH0lPMXmdRh6RZ+pq8VlsSmBzfAnut5u1XiPVz3W0wVXALxXMjqFDdud7T
N3f+r5h6MOPZo0Mp0MAopxJ7mzxrUA/TCMibEmwlf7zBxghlR2NRpzASCvDkvBxu41a5tATFhH4y
5sYFsHsKE+/GUqmpqIBj8uA5bHpQ9J8TKdTWaWPBCGhVsdN6AS8pWQFQP/3V/sNKoovPdUsL71sc
6OC42r5laqUDXGcqCBElJihqMl4Y2VYFm+nZ5rrM1pGPoXnQUM3ape3T6V9w9FByKSkK9j7AFGfx
olYzyYHvxw8YG1fENpCZ9zJ5d+iMNCluedjXq7vTQx69Cn4POe8wjTTeO6HxGM6jbTG5YFgw1hrk
7YUzIUHl8Zw76zFFLRVnVu4BAP38b3b9mpqcW0lh8T61R3AvxoUsd1/SBNrTBs9HP/yhBkDYA2ZB
GKriomipf4RrPfbdRIw2umIPquiXObH09FIo8tFzS0JlI3FGf2/eAMu6qgtqDSXvSql+THCafPKl
brb1aKy6wbzyprKEnlDMRQc/9z+A674B1lt5bXJdqKu6diCq0YsOjX2kv/rwVuTxpSq1pVA+aUIv
FZyUQepONFOnZgrBXRv0d3VufcXVpwheW0VaGyUkFPEQNeiG5wPlQQqBSfgqp8D/em9DeXBYZXYP
LTddmVGxG/yeRlb31vYV8RSNYnQ7oDVizb1S8zvH7JiMs2tqWEcmuNeIFMsZ9tOFp6LCxBvNzST7
2enKGydVVkVb3ELSd3MVFvb4E00LNMxqJDlaZ+GUeClkVxkS+XL7MJFL4t5cRTL+DZRKA69foaUv
jdE7ZruXtjy4JjqUYfajTuPLuny1PRiTVrgewEGjZrLK1RbGf1ctJF/c0i63c+B/iCl0lvHaSu9F
9uWXw8qz9oqmfp+601/73Leehc3AECLk5TYhQeRFNT6k/rCwvQ+z6RZDVq1OD3b0YOO3QWQzya7m
AitqPknndZyyCaFdJtlaDrUfaQUL6K0PwD7DTV3FsHxOj3r0bB+MOrv3BlSY/zVqaIttmvzy7Sfw
j245rlMirt5+nR7u6IpOunwkeBjDz1XpHFpMtlFR/mklgSAcD9UiXZResFOdbVs+nx7s2NyQEuHV
xXoaf7kfCcgKUhRQ+J/ABt8U/OE5aJ7TBoAd+1c5hzU89gUPx5utZVlnjdZObUa/fg+Dl6K7Tmtk
91q27A/UW6z+5fT8ji3m4XizFKLypDBMUxLmKiXWgHVr4GoW8ZWBIqkfnBOoObaarKKCtQXfjQvo
z0S1iVUJiQ4yJEuAZ0Bp1jOuO/ZIaT+ajQzF9lzScmw5NaBD8DNBxqId8+eAChoi0IUob7fesFcC
dR2WF7E/bBp5vEghhzQ45Va9vhtSSlnlTlWuR6EvRAo1YxQuVjHrXO/39tBtU/nx9MpPB3+eyhz+
tOmnH2QBrZzFShqQTxXRZdJcFbWy01Hg7nX1TFD4W/IYtc7fIyny7CZUOgB2jgl4paV8E/lwicLm
dhzwo6jw8ggMSj9ATweEvdWAMk+/Kody29OslvAraZCvDZAOaGBP92BPof1CpZwgDXIaQYIVzzw/
XB8cWKTdaIAN/OCx9PaR/0PEDVjXhparSnfpzqIMY8HnzMzUdSCs1fHPEhWdPOQ9GGC4kI57ra8v
eh4IGQBAz6xcPa0fzDFxcyi2li8oJcbQXRp73ZkvgY6qgH415IjCc3vJ1bpOrDsUI9ehV75WiB9I
57Cox3evg9k7m5f66+ys6DVGLJgukm43j6kXUfh+K9VnYmvrD0u0+DenN8jRDGbKEP493uzqCM2g
juMRbqvGBWuoC0Pyf6rZsGtKCXcNulsBtTUFkQisGpdB8CXjVlE02AXA9ul9jKdN+ykW5+h/Rx+/
GurZrIGFDpM2+1kaPixBjPfRd8sXx5a27DZi/Apr5SLjNpZ58TRRtIIPmMFNNod8640qNBGylMj6
eXqN1Cke/nWKDn7MFN8OThFk4Rwnx4rr1X4YCWFjzDsX/QZIqmIcMN6GpOuLTecF23wcIS1bF63x
rgTjSsm/dORNErTzQ0fbJ2kBQCbbGOUl7T6AqhgCCfnMg+3oDjKNSTMYtUZ1DtRXKiMYk4IHm8hy
CND3YfGW0ZBEeh9gyK1lnnmQflMx/16d3+Opf65O36WiqWPKhhMMtVB1VEuURQhLPYhv6Z1PfWsV
fjTt5BxwCPgRN0WrLE+bZSAZtI/5baH9o4cPK6cvRbjRWvkCl64c9B3KmT6Ph4gXRA1NEWHehOq8
MqZ7O2qXpvUTJWs4X+XWsVECTHQXqOSEoRSIKznivbCkizJMcY9U2LVOZ6w1rdlEIZ4t3vQCyd0x
9VZqqa70vl8WvrSeKtNhkJ05ZMfuP+3gi8zKnnJdmUXfEhttkgk5f6ilDx0CZB1cO/I5/OIUH059
jdndrpo+zkMd+GuTB2dzJYpxXQrnsjOSfThpETifsNcjH4Fyh2ZLvo9raY1iytYpzevTx+bcPpxF
MnrMA2LDvEDNyNmUjr7ovG0uITk1OIvBAqVyrgt79B7G/oQ7H4FS89vD7eCY5raO6nxIY8jzvHVo
DstGve/1KyOx1xjhuMqIq2jwD3gitJh/Dzpbb6/xRdtnxE/8XhfIQyG55I4l+g7lbWPeZuda20e3
0sFws0WNc9tEmAEUtkE/e1JqAoDT1AkcC/roVIROf8JjsB8VlWwMaojCk13Gn2c7q2ApGz5AP8og
9MiQU6CUMEkI9eaNqvyKkWty7P4i/ycinH8MPIv/RRMEUixA31jyp4ZQiWLvozS9Ckd9je6YO3rn
4DfHdquhADIyVYc3zfxVYyPjoYuEHDwGEVKOdCGjapUrKkn/1WTNdvaKO5aakTI5wM2/tQZnqRn0
R68X3/TvsYWVaqCKtzUsFKaGZnn6Kx7bMwcjabPUrHB6uqQNU6v9zqU0qxTWLglQ+/OtZa2dqYse
HwzAra7S5v3r4YTfZesVKlgtUXbfoKQRAyJAqb0i9qp+rnP8XWCZh7tvfO//G276rAdnXm8oCZuC
cDdqEWhwkn2KBJrvX+dW74IKcm0m2mfdMmKyLaAkstOquQvH6ElKcPlz3MjLXlTsguDChKse3QuL
LEjUPu4yCq+Tx4lRgSjTVul3AfhSrUQnOwK57O3t5kZDKp4qX2i9+2OOfvaLJyMQlUQrHDXICTBD
iscJldmP3bqH8Fz461QZITR7DwEQKgyFyK+0bRlsGiCDJdU4f51BrOBvpvme5cq6MdR/Xdj/n3sw
sM/+swfDD1x+SOr+siY1+a/+xzAGFWnIfNzDKMNq2CX8tl+gx8KDBZFpyP8gHn7bL9j/x5kcEQBC
yGwy8qlD+wXTmcBFGjfNf2m+8HckAKmEEIStUWxAAn92hVgBxg9akZfLCpk+PdHAcUqrIP5VJuc4
PEf4Un8MZcxyNa1Kw1ZXGAptMJg0W/NHf6f/KP2lv+nvjI21G1/DZ1wv0QA5+B63/zqRhw6qRxL6
P0ee5UBOoPRK1jEy9kjrfCO21vXk1jIsaWtvkAZaSJcUq+ozOciZpf3GnRyEh0gZKwuNVSSmOo8k
AK3LpalcCLRbzkxvKir8GYeYniZrCjra06tlFmO1sunMtC5Ju8LnlI5rWK/MqYPg9C+9aS0FeUcx
xC5qVIvR6s+MPt3Cs8EdekLsH6CjuOFOP+5glpbqJVnt+KCVpVcP2w7Pe2S7/de3CNKw9LlkCBXI
Ds9TAaeXhaJVGYOkr61KVtVuYvtXn99n/33n/s+RZnd/22uiSeOCzhrONn77UXk/fN71OhD8qP2I
5Xuc484kOsSFv1aQBMfGa8Ui7/jevQcrqEcDkt8Nnw/RsEXuQpp1nX+yfgdDTD/hYAgD0pZu5mxF
SrWgwu21X+8LrXeN6KPVzjaPj+xH52BC6mw/tvqQmk7AhPQNbG33HbADINdVsQk25zLgI2fsj6Fm
uy+pzSIsO4YS+lNvFGCHLVdSbmqwyqcPmXp8JLCOmHuRps1xnUWdJVheVyjmcFP22GnSmV0YpbQu
K+pHCTGFzW9614NqXUDAX3mOh4pV74a89rA5BguAm4X2RRYrK8/IAZiNuk0pu4Wd7prhuNXHahNm
4cvpn/33s4TtrP7+1bMUBdQGgnsqWLWyR8ZOQ1kpeCjCH173rIn3xEFwUurPbOe/k1mG1Djjk6M2
e3qWtheOVhmmYMiGmKNkb3Z0rVHGMcoPT73N4vfTE1SmC2oef2CRKTTfyZyhy/+5tflXnSFhvLWU
25Hm56Nm/1JKcZsjLqHn9xH+tzi7rgYH1cuEFoyk7QMrWlrhubfvtKlP/Y7ZRaoWWt44ccApLt+V
Mt1GInD/L3dnkhw3l2zpveQcz9A3ZZU1iEB0ZLDvRE1gEkWh73ssrDZQG6sPyj9TQRAWeKmcvUn+
lqKRjtv59et+/BxaI6pRnRfyVz2+QQwQGuh//+0wTvfv8U+mW9B6r0vGC3wkeqPa1nU/Mv1OIggu
jXjlLFVWZ4/Bibnx56eeRMlaOnzwj4Nyb6JPJLfPbtVsJEXYn1/Y2Z2r0BU7yuYhXTU52UKgFFlo
MJ+Zc1HUFdSH2UVOFVFuHlSX8Fp9gIL47rzN+a372+YkQvHCqEst8KC2DxMSXYJ6ct+Hw0rW+pUY
Pak8Pc/bm/X8J2Oc7F0j0XWcZYj3Mp4UdT0YX6X2SA57lbTNwqmcnU5ArmNmjqL4VOEC6b1YTaPx
mJgPfn8VlbEd9N9LczfkMMMBoy79P7rXfpucaln4cpiZpP+5tBGNozBHCq1ekRuEPFnlTEgLI5wB
xXASTuxNdozcqZWeyD5bU5Ihb3gJO2CyFDkyjdKsWyIliMxxth/yJVb7hbmdBrY1mg9C0ZsZpJkQ
KgpPjuFti7j8QrsOaeYXKH41+BLPb53Zc6iCbqAVU6OBe+LYEZ+Qe0nHJv32uVuslTYBNvlUGNHC
Hp09EyeGxsGfHHgYN7VegYjCVhS02cP7yjBtT77TqweXtuSlFNOCtWm6oOta+gsz9kwhH2P3JhHf
xhU0SaP2ffPfaCicv9Z/D29asEukWm8Hh3ORyMnB00AJKwoC4qodhs0my8ILOFs3HZRIkRBuCg0V
+bFDUr8KAc+EMcSgsM77YgnZsboxCbCFktRDbWTXqoy0JDoRnf5SZ+m+NF/Ob4C5Rw3bHfZ8DXwL
wLOJ4w9CU/e6okK7JbnODMhpAAkoHjEQ3VKOC+BRSluw57RXw3biR98EktiDC6UxIvdwSZ7/mvnt
+PtjJtdCbIl9QuWMzmDlVXQsWzW/R/1jRKXkvJ35/fHbziSQJSNvlVHEbgzztyB5hFtmk0h3av0Q
+T8UiATPW5v1zydTPDlkUGUSWsT45zBQ12r4VpXXLlwAwKlEdWECx9X6FD6A6iRlhCi39Wufnhwz
P+bGRo4MRgY3XqUJN3f3oi6+wWc91YmVyfRRgVByYXxquNFDK38R8pfKULYGCSEQBnAerCOQ9H8w
h6CUTIBAiglR/0f/MQyeBztQiVd2vxnZvqJTu0evnjYI3iIP523NXgGQTcNLZYw6vNNgcOgap3cD
jNGlPSbhOQouGs1DH65C/XtYvJqZTqyycBTntsmp1Unol7SxlqQDVuP2qU6pBdfNimuYNPyllSZ/
8JQ7NTY59uiV1R6E+ZntSq9R9ZjDKewb/aqNnhwnXPD9ytLIJsc6LAcxljMno5rx09JuUroS06rd
hNFh5G0ola07QMTRNDs9OujpDzk3NjSn7i0on9rwXUjqXaVJty7EjJUOwgqm7FQTr5DOftGc66J+
yqqvbg9wdChto9Tsomt2dW4c2iGjaPQ17YQ1b/GV4oobHxKShc0yRlfTIyfLmsp5kDh2UxKU0OyR
OefRaAfWDQmylUnhm0F2mTOW+eFTPphpTjMbspSXPypjKXCfdeCn9ifRX+n2dGFC8mvrerZGYBjF
3ewQly2YgvYycbfSGJ0hFVN6xwE3rjbrth/WCCZuuyWRyDm3KpNRhMaIWvwnvJ4eOrJXC/gFxVMu
q6qxR+b7cONXOiTTfKCyBOydc3enBicbS3EFX6gLwpequImyN0/ZZunT+fWd83WnJia+Dkm3QG9N
nHeN6EqTcBwRr+jFbQ+XKYTzEDWtRtrw/8zo5MYITFQKi2iMQYWvgXQ7DM+C+ejRzOZYT17yJv9Z
sgXwyy92PLLL0zAA32MZpWBllJCT1diCYDTeyxisePHBG+sPUHbLmrczEmMzpEuh7wyEAwGwE/OT
hfQC3UqlBPNO+qxmcPajPxD9NL1hBxt2nlYHXoir9/7GG64MEV45UAeCB2LT1W9j2dudn/1Zd0XD
JsKwqIN9Im52Bh+14oY3Y+x2o6atbj2Hpma7w4sqxgu2ZkDOjByFdZL6KESSf/h4sZkdOj81Ded2
IP5QsldCVdr2iBJ+OGPb/DqGpc5T0qtESp7aUgAIupT7mh3tyQfIHz+AyqSRUcyBw7740qOMAld6
Fj1EKoIzS7COJVMTV5UZnScnAaac7M0POoQJwEolw7ofnuVFFqRxy3zyyyfjmlynQtmFAHDwi92Q
3GcwSxbyk5MjK+DAx5dV26TDGdJz0rmPXSRdgsCFO/3OCWJodi58ZQFhN+tGTr5mct96Rl3npktg
FuKDc+O2DGi47b4XxhcpvMzDxzB7Ob+JlwxOTpTUCVljelzwDYShNYJC6k0lZQcohBzzvg8eNaf6
E6dFqx95AQ12jSmBsBZWdVeaWPRFZM86IDF1hp5sshmkuyK5qAQJ8a6llPTsME+MTnZvrgSFJuY4
jrBElsh9FEgOtOKlXlKJcZ5M42JUZPiDmdXpauTYjpChcZefxNhUohWhHBhnWt5nwjdPjdY5KiDv
Hu1CFTw7urREQfv5XkXanAQWkS+i9dbUouURvkRJTy40SEcmcBqVJFsLczK+T7VF3+gwLKzljFv6
aHJyA2Um+D0dFPr4LCwlUqJIn9TBdVbB8KBkl2XxRdQPo+SLA/axq7SrwE8XwsY55AbDpihkQYIg
Kr/aA04m2ghjqxQiAmJ1N2yzR/2A3NmjSCOis9aWorjPronxWtSfxgImRajJ+RTkvtcTkfF6Wnxn
Ru+6rmxwx6PElB/+kDte7AkSND19yHJ81aCzwSnYB8VXDy0fGVrPxZf5aPGj/9JQDaDaAh6XhJs2
WQFj0NHC8KkU+CUSLgUoM/k9l5Yw6UtWxvN1MsdVr8dJ1WGlsw5BrCPytEs8Y2E3ja72zFCmnqHr
qkHMNYxk1vdUQeascRfO5C/h5nMmJn4ATsRa1kRMlMUqOSZ2/N4Yq521rvbiQdpBTWgr69hGizi1
zSXSu4U51CfXWqwVUSsk2PZoKwTfSrrEXw3J9/NuZ84JnOyHX+jlk5UqHFiN04Dgum7vyvCL2ZIk
MdfSlVhfKkvly89354e9N0XwikmvW3KDLVpMiv5HIUM+Ulw44EPOj0meO3ang5r4UisHVpr9MrQp
L9S79AkKABqPHTt60e1wV+3H/0VFYkUn5Eo8/kzWqAHeGkfr2N+f/5SZR/+HMRuTQEwLA4TvCsYc
HbTv6U6/6S9dm0719c/zhhbW0Zjs1KDGv+O78awr6VKiShvaaHCft7EwrVMYoVW3g+p12KjsG/dC
f/BW8sJ0zQGKcU90SdNqr5vKVL23Vl1PzyTyhkHtbSMT+R3/i0ETFQ59H0oi1NrUNVskDtWbWu/s
Pmk3PKOofgc0QnqbsgjRFVYuSpQfql4+ZsDUVRk1hqfQlfcu0NvzM/I5ThhX91+fO80IZ4n6V4XX
2eVP8fqd98OT++CKC2ZmifjpglFBGMBmo0+bbugYbESx4s7yyyP+aNVrPMQBZaE+48PwosJ94LXZ
tSNDvDZs6jy8+JNx/rY/uTUyGk/lEhgA97Zx3bqA24Nbx7wq82SnUI0Sqz0inwuDnvd/v21O7hA5
8PxqiMbqMEKHFOJWYuvR8b3Usz67qccuTInIi8kdP+PEAYalnhjpr0y1lq21/mGgUavLdYTn6KVD
ZfP8RC5Zm8TPsQcuz4opiHYaOzM6FANg7xDpEWOniMLmvLFfSaJP15dp0dCKN4SxdnqFCEkQqToJ
aUntV0mU2plxr6lfI9Q+WvPodsmTGNIseC9nbwmv74oKZtsnNlIopnVrMBfNS9n8LGFKrBCEyUt3
NfLt9OJGy7YRQWMc0OYodPuoza6qKLxQocfojR01/12rop8MK5AE0UAkHAzvmyNfij5QwayhFpEe
sjJcRV4Jhc1LKnd7cCZoKJbr0vPHhgCkXw6DtXEAuBaQNfXRvdWrgIboFuhQVpKSO5lXj941hzZL
D6UKCyRqmmr06uj+xiygsqjirRM0aFN6ew9SXgHeMidV7hVnuIPYLRW+FtC4m8Ud7XyrWHBfSqfc
D8pS3W92vSmA0MAGBQUQ2o+7q5OzTHdyDo5rWjSXQpPT+ndgGEcW6pHB4PyCL1mbrHenlnFSwwdo
lzwHDQiAoC2x6e7KMtpXoiUeltkr52RsY3x2cnIg/QliKRnz2ZL7Sj2sSrqfat/cV8U6boz7rIh2
54f3C+/3aT+fWJycVQTBA9+z2M+e+6TxyodgIGqTp3EihQTd3MqElZ/LgeA50n/E7aGHfrOS7vrq
phDVjVt+g6Ef6iy28FYs683YVRXp4Sbo35RuWJdD/GqWGltafhgbfMaujDq6b9KXMKJFC6Jnvbnu
yNnksbynzSIa6gfVE46umhDDF5tYDm6qJcLv2feKejLoictIDYniWU4qZ6T9yUlCi51sh8Y20dwN
98/aoY1d7EnsV9DHhUtc1/NbineJBtUXlOoTL6yX1AsQnaF1QG1WGddroJm2bh7IhqPvvJj2/gxU
4UJF2uYvc9MLtdIhibcKjnbj3kdUMA0Ppwxm2d03JrQKbQVL36Pq6AsHZzbQ10C6kmwHCIvL/LiX
Uw1Wn18lwih80rt4G7nlz0ZPyO4cs6ZYeWZ1HFTx2hQqu0k3IyRBCtxVWQ6vYZ8fvUbcCvgyX14q
Kc5N/+l3TS7eIu/idkjIE4/Trxq3WfOcuZDsqt96Q14Im+fCcw0+NcpTOlDuaQjJCZCi3iKPlrfx
qvKCrQ+1Cgj/vFxKRM/mAU5NTRyVW8G6nTQsswwK3EqsTezqNtg0hH1L/12UUalG+dSP7ouAez/K
Vm5eLziT2ZmV0H4YK9QiZc2PK+4UTY8eFvkWwaLDlCyPdyEU1+iVozrnLl3E/K2p36KFQqbpTJdH
vsePtobIEI1mXMWkvSyjHxEa3Xq+T6Bfy31IWNw/YSIkWQb8mnqt8YktOepUKWhI1dkSkiHqy4C0
mlvsx4ZicWj/ZB5PbE3ck+T1lmz546MuQwk6u82ceNOquN3mJjUfz18As2t2Ymv8+cmNY8H751Gb
yewWYrmUY6rVz1J1L/k/o2GJ4HrudiMilKjSMIHq9LGTyb0jVyN4swq+VpqOplq0V6mTwHnYwTK4
9JKYdfOn9ia3ad4k5LAR8LX1UeBApb9nMI6RdhnTq+tRH6q2qiJfDkgwt8FStW92Xk1qMWNlmurE
ZF4FwxVrMeCKyZ12UySpXdXfHOMt0u4cbyFjPQO0hxPItFRxLGx+buN1YdMQApXUKlQkgnkvaW+l
9uDrwZ2TxMBVy6PHK60uyz0drLWbX4+azHKs70qxvbDC4nB+R817opPPmWzfBLdt1QqeqMofHUE+
iNCYq/5l7OvXhhXdIs1XBdcwjNtSGO6zyL0v/SVPNLvTTj5hMvumqwhN4TP7dXLpwdHXlKD/K4rR
3UpMaEbyFvw878Y5f3RicXKrUAb01F6muKzRsG2JP10NQVsN7Sar2VRKtZHFr7AIQN3pwgGSH8P4
wR0UJL2rdVv3qybRNwlF9Lz6GhN0m93WsppVnwebKk22iK7D5bAezHhnaujdN9KaCtyhSaO1L/wo
FGMll/7RNcodhMN219B762pAIuDi4SVrhEAvDGnvFvlDpNzmyoNAd6xPINDLN8Mg2n0ZrP0wWLUw
kEhjuqNqt0HdXXFXmCYS8B5gxegYI9oQZA8iBJNtfQdqyi5QcGtZSX7dTfoLMgIR3+4239TiOiZK
LmJ3DyiDw3WdBhHBXrbtrOG2H64TB74cyfg6DN9U5SbQv0vVCLh6GrEGWfoaB1+EYOS3Wkcq/Ura
ldWq27HJVzWGlWLsGldbg4pA4hmB+DaxE+LWutCg8OzXBY9mC6ZGE7YhwTP3GUo4VXhfI/UIRdEq
DejN1J+rtIbmyU0u0ZIeuSkSNbwPxe/ATKB3hV01uTNMVBzoqSpTfT/E28KtV2JOd6tHu5YF7tgd
dUg8kyaP1FaAqBrNocwHexjQCYALm8v+jer9yCkJuaVtltV11OljqTRyxb3itZRBIO0E+yOVL4bw
dQj9NWpVYKx5JUMfEVyJ/IugShuyBPcjoKLMH3sn2ORBuQny5jEM3g2Kvmoqb9r0Ju+/5ARLMlDH
Rmmoq+TgBrodHJIXvt9BRQB/a+PXtqYXtIXxLC3Dyya2rjX6/Mv6Jm1DrDe2pUM93kkrD77q6kUZ
kXF+tedBvYoYZtJcuPTymvKuhvWU7td15z1CR7UCy7Q228D23U1mqPuqlrBu2T68qH56HKfdpBTs
yu5GieujGMLhZsEUXkdMF5puI3qEJRrYWYqhrzRg5KJ6UTZ0XorqwQw7SHCHwzgfcC7tU1XejriT
TkITvhpBeAeRc+bSk1q75eVQqZd6ykXZNnan08lBDLEpTIhSw+KxjvkamhOiY8sHyG7zhrbYWuxS
hI+hWpX9Ecydyq+i9QWl5k0BDBG8CORVwgrtanA3AZCfI08cponPGIm7476KVmYtHaoQ8IhoRXda
8J7UUAZX6hXNeAp4Es1Aq7l+aKCmUzKLPv2bWLwTRADrHjQo+lUXtLcmkyBJPIkqQDbWi2QK9tB9
kcMXwUTlFAhfFCs7kUqS4xFChrV1qfmOrYM0N7PYrqT6ipebo3H8azjHlYfMhN0V6VExUWAqdJsL
j878gXLQkZJiaLqrwiouMqh7IjIUxpBuaeFWw1uKGTddr29pOmxM9Zi6/T5PLtoERlfryuqgtqLD
XmSbhfo+8y2wtlcufA2h4l5n3iiw6uoXqbuts2rVBFtBU57yAnLotF8bpbnROEUedCAUWJ/jon5t
o2w7arWHNYoHHC0NMuk4c+ywh7oJCe8Cjv96nRfo7/Bokfpyy+PBKvdlVm7kQX82zWdHvg6KfM/S
rztHfPDMBzWl3cy5J0thwq80HBxaoODcSBCORViPCYs8KHTp7ykt7WLI7hQOSxxaqxCGds/NgMY9
0rvJgypcOeJwK1bFlakrBzW/FDPpfmjNJwVXVPSiLXvNRWkIe10QbzpBXqcsex35R+i3rlSv2Q9B
C5vs3VAPe0mTruWWoufPGOICVbmo+0NekxLzo1Wsu88WI1fMXVmiHPkz8AqYuwCkXwhGfZHxDA71
20h9yUctEOWbIO365LJ0HMpZ11744OABG5xJt2109jxCieJ7O/wc6IwR+QlNGd229rytkhi2GrKb
2CG+rF4r0nDpV8ck60eQF2qgO7234PSGRKa6CPgX+IZB8d177SFt94NxGHknSf3ykZ3002zfMq+4
zeK7gEKKSMJt8C696FngUk81gyJAd+/BzC+AFguldF3ErypVnvonqedQvdWzow+jZVoUh6B6FKXa
rnHJwLbWva6sA1+0I2EbI3uELBSatt2hzDoKtiXSj+8JjqU20lVa4TjgyhMzD6YxWnLNB128MUVl
C/VvVtUbEE6H2AzhJiiOBdxR7FtrpFQKERN7K8R2pZBdi4JmFUC9T89tZT1kgbSxkPxAORilMXGf
OwpyDxYJtB9xlx913z2SMFa0+jID6Q1E2oMyuKqEbUJpMfQvu/zN5HQ19QD4hSZ2od6GYfochXDx
ue6W+yBlKxolUm1JZ8dDsNPdwe7U9sKFwoN0yZgHrozK7vxkAxdNYyFk2n13WvEolukBpTC0hta5
3hxJuMBVQeoi2CJVAx5IlG51Wrs1z7KdIj00sfFskNBwfP2o+BuvqFCRUY46bZCRll+WZb6n7fy7
IH2HbY58HV9dut2122LbYzM7yl6xLGSmHTuxuAk4k1D5rCmC3mlhShlSWhcINNLJfCzoJahAXQWO
u2tbi4xnuo1KHzGpGNLl/rtQ4CQLOb/X8+JSbmnO7p6U5FFUtV0NM5GrNKie+P7Wq74rZY3wQnwl
OgD0PHdjwmwXOIe26m1oxA/moHzrw2hftJ1dOta1k0KGaK0LVOwT8NCWGm0UdmnE66Jzhn2fp+FW
MkSU4yxYM4f+q+d6t05l9LYh43DMmpwtQJJYLQjEzPoqzEvo10pZXgd9+j3vheZnLNftys+5C5yC
2kc53LpRbK0yc2TBbqQbvyQYoLl+1eTBu9o0W0OoduEQ3wkZnLxl+hjn/dVQa5sggYxCRg1x52by
zlX1G5HHlisi4pTHUIYo0VXky4+ma+Jtg+bBg5dypSVleRMm7oPs9j0iNMHWiNpdSsd3a8Ubntzg
nvCTJRStXRE/hOBhRFq9ii4ImPEQp1NdZmWWr6RCKDYWaGBbTaWXXpSGg1VE+9gax6QN+WYQI24q
AYlvQd/QwqHBH0XGTqisi3AIHhQvvSNKXOd5BacipX1LX9Wj8IN1tIRDnjwLTbaPTe1H1+XGqqyL
m1Rt95WfXoDtAQ1lrVOq1lz+GzgoYVpQV7GmgJMzkq+N0Je2m3Kvqfqdpf7g/uN5ECPU5a+pjNgl
PVW+yAmNso3pqXtZvsot5zLxrF8RgjEwC0MAuqL9qivtNq0eLDyxGXwZRG0MzrgOG0hT41QkGIMP
czD2KZgiBwYNfmUohlUNlNboELUxo7tBKu99MHVDa3BcQ9s3HVuU642U1AvlmLns0NgMDigUdrtP
HCJ96ElaNL7bJOGrEtyjLLPqaoUb+cf5F9ncWxTKSF4nmqgC95zkZUSn9Vstw46hvEnZaxE+DqZu
VxHXq7kk3jNri7qoJFIgkajmf8wn6IMxtELAogEBJ9p5DRp9K7Q3URetyDPb5wdGYmnm2aWfmJs8
u6QCHsShJZfqUcJLCRa8oXnyjejW0riBnIwCyFfdbe/UHOBRMXZMyO1DVYo/Bqm9aqMfFiIlo+6L
IMsXQ6deh3m+U6Ro31VcclTRs/RBGbmonGNlbOF/4DXV3ASttM2RhhLjxFaV/tr1EamE2t7LXi1k
HAtdvoAVblMZw5vqXyPdBccjvQqtBdcCxTZ6AnaltE9Nb5vnEJQSlglJuO4K/7ovbtQWIr7qPQsf
U4hUm/hY6rV7iCLJBs7zlnS3Y9+H6Uo7NawfoTfGkQHll/CgTUvfckCki7irXL8mrr/Rs2GXa/Fu
EMt7jwMcS9HLeP90grfxhuQ5Cp5155CI/BVw5Y0Byz33Xzu0SPsSF3LT5Zm/yhT6c2COIOzeinJ+
QR/MJmv6b3H4mhsqSUbfBmDroR7pJk8h7w5JewzxyCBj7dC5buRyZZTjC+PgZ/hS2couW9W763xt
I9CrPnLURu7OxBtoUK6oprHF+8UKyQklPAbOO63M61aBQ8PfR7q2Ts37xkcOzH8ki0PUrkBNrK4M
90bxryXXPAA0xgZPEpSK8vR5HG/R5A8tlJWC89wgbUYsvRbkF0cmvTYMl6OE2cLGnEu6n+7LyZFL
chggkPzJELagQT996KrHJjlY7bGIhrWgvyjgYqVqIRE0W+rXOd8IZ4Pro2vm4+FzffK+qTcmneL4
EAYF+mXvITzBaoFH7st1n7qrgQDR8rJdnZEmSAl722in9VeJqGzE9KsCyXGU+3YXXcpRuGubklqx
uOfBHane/k8m6eRzJ74ChhMaDsZ8saGHN65zNE3v0kBQaFxOCWyxkd17CB+4wd15w78I3SbJY6SJ
tZEAE+F2fapnXupdFxgeq2M5MTgyov3hclQad5AuYltVxZdSF3ZxCruSVuwVE+rX+lqJ9XLFAZXE
YYViFH94U5s7B3IL/rGN60MupVvDSjfkeEBUWlt2ZOsSxIFsLdRhV7H6FfBDJSAZqZR2lEgXJmf3
/Ngmd4oK2lGFglmUx3k1uVk+boFQCNvMDPD1QhTYofsCgfcqRGgbIqsFSxNPP1qC85J8o6HR+21O
OZerdihVAxdrd2WyaayvYHjXtXOB8ocTf/k1qP/RLDI05pysnP2t+vYXZcz1t/j97397+H//98d7
4X2Lk89UMr9+9V9UMswwOANJ47+8vSjrtO9l9fe/Sfp/aRrp3lEeCT1qzeDqS0BVeH//my79lzbS
Y8Ix8w/KGH5UpvVfPxJpQEZMALZmRSRB/bf/87/fuv/lvqe3/zgh5eT/nxKtjJvpwzlSALliH/kr
BZczMuCcFg9acahaR+R5DrTIrsRobaLRq3jPJxPzl9VTK5MtTdOdYhBNyEBM8WmaNfFqslsMhR7S
6eCp7zlwAjk/dA3UtUtEBpMN/cnOZDRBb4SGUiOeJqDowAXZqTXCT/GaDI2/2MexNCiW6HTq/LJx
y7hgUCGaFWT3v7gtKcrCpCaRtwtcBZ9y05MJnFxGbdxaqGMwsKoywaYkR871+3+yRvqUkbWTDEhT
o3E4afG1r42tEJBckeKN1C5dG5823YfRgAD5OHNWoMWmmmBK4VUjkL8rfcjPpaVui9lJGzut6bSR
TaSSP5pBv77lkcGkqWn9GHjRrb9IHjw7EppJaCmRKN1M66W5oeQ1yZiWq4DHrq49merPUtb/4Tw/
HNrT47NgZcoWFCae4HRjo1AIK5olQzagVccsWCrIzprR8UjjW0ah+fPjfPlq2TTlOF+m06xzH147
5adhLvF/8kc+OJxx7XE3oPkpMYO/+mhES/yo1LRfM+Z6xAj+rYQSmqf72/PbeW7xJcDcisTya9Yv
GtKTqqgSS6HTSgwmdJoRVHTXRdYfLMupifETTky4Q6IHoR/Sv9WlN7pH7l/vENrSHv6zkUyWJQ+K
3nU0zCStsEVzauuTQz9vYm7lT0cy8c9SGxOMDJiIsoxWGW0VwG4st/82AwJrj8Qn1Xfw4UQfkwmr
hrIgzx61tp8PV1mMCGygtF+Isb8YNbLA58c0555PjU2mTRczo8qMuKWXbO/wropIEIhlsk6ax/OG
ZidPFlFBQ0/R+IQn1KUsQ1gs49gU963w4JsVKc0/2GoKDBEwTiLOwOR93GpK4XhZF5qNrX+NHqyn
4un8EMZfnx7K0z8/mauGtIxoBRyWIBAOihIfjGgJR7NkYrLFStJWbiTDrFiX5oVrVFdSamzOj2Ju
IYik6BQSZV37dK34qeIIcO+3tlgpm6zOLwDx27G/dFjmggxVRDZoJAEc+Ys+rkUmKU7RyxwWuqgv
lWTYeQ39ZUa+dx2qhVa9gDKem7iRTxDdIGgyP7VACaYg6F0kNHZmCmsUhtd+otjnJ27JhDkZkaEU
nqVioiapAbp0Z3nv5y3MzhkNl2SwZFp/priR2Avatk04jIidds1FoUErE7+zE6rFh/vcuQeg8i9T
42BPvDLgS80DHYiArvZl4LiA003dY0lZ4vyQZiftxM7kzMS5pBeujx3F7Oyqq7eDtQRVnjfBTuY9
iKq8OtlpquMWQSAya75mvHZ+99WBY/T8KOZn67eJSYwUWy2AvgATCnCCQXwLETWG3pSqd27/gSXI
c0aiB4Q5pnRGfREkHgK7QPTpSsqEu0L7aqBIpqCFft7Q7KzxohlJAmS8wCTCIKutGenoK4e9daU9
nv/jcz5m1PD65x+fHBW3TPPYGkOxgMKvn4Z703rL4dc5b2X8K1N/rKoKmoo60t6fOsRVRHVKApjW
1rUUWbKE4PjB9+/z6iHyLvq2X5ix2dN5Ym7im/2oG+ATYFBaVyEfch8UD4GI1IH2ZiTfzo9sdv6Q
KRhpC0T5U793mMQuUEunsY0iWwVtfm/6ACjUfoHIc35Ev82Me+TECVhCJAWSg5kug0CvBMgBk6d1
1YxV3iWpuyVbE0eQqWh7AV5s6bi7EJOfbT9qj7+U8q3UL0QBS5Ym65R5QdApnkvA2RcrRdsVzbMK
RWniXyWg988v1OwpOlmo8VtOZrCk1JkBSmtsTXwwpHbb6f7CxTbrek4sTI5SAO+L4I0Rel8opBxe
c59Gh+pyEYv5OadK2Al9mkWBBiY1XPZkKJHgIv1N6JGWDiShg7vKB5EcNJrXoj+GCIkOx7JfvsaU
LkfOMY2kMyAqp16lHoh5D3m+KDy2XuWv4sFUVkHnHUO1u00iAYrGOtlJlBHS3MxWel/92eH8/fUT
D21KwNj9mu1VSD8DbZ9a1BmkO8m7kPslMc75w/nbFJmq0zUHMdYhFovnVB7iO+2qWdB1n9++v//8
5FBG1JF7tEAIYsEgDbAQomkhia9m9OhH0sLtPDcUjRiNHJkkmqhufhwK0AGxi3nH2hYFzyp/MTkx
VvoHzuzUyGRpeC0beoPAlK01yaNroaXqBo86QMB//yhqsixBkmHCHj29OZNA6iwxtRpKNN2+dhRy
z0s1v7mzeGJiSvznwEcUROkYaUShnVXvXQ8g7VJx7v9kJLTr8f6nbWJ6NadA/rq2YFWKyl17AhiN
INmfNzE/kt8mJl7F8LwsTzu8ihqDKZIvGzAaLQwFbr1wxczuMBLo/xzLJCU3pKWZB80vrxIcAlk6
+C50Fo214CUXzMhjmerED+sZOlIouiKgh8h33/dXtM7ewgf8n03bJx+ZdwhIC1wtsmxscuvZNcO1
kIBHlP7kzJD5gfIF9iJ2wcfxhKnuufGAIVFzD7Gs7bLY2qWDv+BrxmWeRlBjD8M/zUyuyqSxoqgb
c1lt963W6yulTX0U2V2wZV/MJHinfqYsuJw593ZqcnJjik5Z6Z6oNiC03FXVP0sGsCJwjVV2HwdL
Qe78Nv89vsk2111owqk44Hoo0mf5vq2ydZbBmJm/nD9P8/vvt6HJNu9c2chhUWa9PCBGXXSwgEXF
pb79AzNkhGQTJqBRKvDjtiiaIbAcE1daujkBYUsLmqJRtMv+5NmGTPq/DE1WqeoDinwhztRXhUsy
aQdvWGpMnt0IJyYmayNBMFkWMILxbKs3YhCDgKruDat7Lvtu60JpdX7q5s1pIBhRYedQTaaOUms+
Jr8b2w0OZNhufN+8M3UZZRDzUer8w39mbTJ/VhSYpdtIxAgjyBfwZ/2YOtXKbW+1pSaa2T2Oi/jn
wCZbzzScuEpLg0LRKJz1loJ6rusLNQ4XDu6sr4CDyoL5QyFkmNiRQpRYQ2RBbEpuRy/sjbUjDLss
RLZmEK6SLtrpaf4nbv23zU/as5Ha9sjdcn6Db5ZKN//WlRc87ez0qeB3SLhAODutI9eyF1Y0yDe2
V6H53DSrUoJiof7Oa2thAmd3IGVMKCN50X3KgDZVUbppzGBMXUSnCdDqNw06r7r70dT7P9h+J6Ym
MeRQU4QJPfxEX4hfyuAHZavXuNfvaxUxF7ONFwKWWe8HwoA3ONRh4Aw+uiXXh6amq9mCqQxRGrg5
weovjTJemMC5x9ZYdDEsCr5jru+jmcYrSfk6HGHoH0AKl49uZi1UEOdGQieTrlPjlWiBm0ycoUoj
lr4g0eM6F0OuvXG0YBrKfpxfn18h3PTiPbUzud89xS271sipVvja3mjF11YaEeLqUxX9f+6+bEtS
XNnyi7gLARLiFfA5wmOe8oWVUyBmEDP/07/QP3B/rDfR51Z44LSzMuutz0utdbKyzCVMJpPZtr1z
zLGnWxr2d35OoG5M0l3N0w0mTF+N1rw2Gv4MPgfiCNHeDfqS2vPccTj9YZMw2WUe7foaXI3AAu+k
mV8TGgFeA2o04GqWrue5E3FqbBIlPS8QAwZJ0PAO09uhKre4PTeZlz2gl7dVo6VRtaWPO7lxmqCv
ahRx8cK1epe0+hMJrF0G2PTCxz3DROF0ny5r6qdtlucJVLNdSEXvc1aua9q+Cp05VOluBaaDonEA
PcD/gfxrIWLOfL8xN6DgLkR6AITd1zMChQqStyFsgzhmHWDQ2oNaIjpvgPO2D5fXOXMcuTqiOsEH
ZQEHOfHhWHKjycDFPCJwtiCEcDxTXWiDzpvQQWMNdSHgLCeBJUkHs6U9mkYQndrUKt9pnfHnQQWr
+DQxOfENOBZ4leIk9l17RQzPrRr5L01MNiprxqu7gomEKgczHNZxH7iXv8XMSfqyismxpZZSYMoH
G2WCkj5P2/Fz271yXXc+6MEWbpelrzLxMYH51tQfv0oXh45pldfC7P48Dn9Zz+SoGjwigyLhW9xH
S0dPNxJCu0NZLpgZ/zOTMPzFzOSkmrJArXBcSWtAwU1xaPcj5rWthw8NXnV+8+vyV1rYOD55pZLW
GMIGsBc31pINiclGsZZ0k2diHFbELKS4SGlQ1/l6/gNLpDkbEL8FYH402+kpX4GrbyHEzS4EoCvI
MjFIeU81YwyJoYmoHyOcDwSM4Pu86xdMzC4EkpNYDVJbNi1NWYrW1f7Yn9A20bV1bSzUJWYPzIin
BiIFrNrTalGmxbA5wpKqHKMogkFbEho3imQ3oIlyAqBt/uLTf9qblo6q2ExBKjg+qEpc9Gq5DgFT
/QsTQEOiYjRKdU7LRqpEbyJT8AbFEOS1YcVos7ZoG1w2MrtvJ0YmBzMoIZuQ+KgYqPG7El2hNI2B
lieMFOV/5ckj6wHwavjf9MGW10GaRKMD1E/dXXi3xK4261+jNhXqhTrgo5MgFnt91OhDB+CDTK5o
Ex4g43ZFPGV3eb/Oh8TxWMJbHXcxpJVU5JVfD2TD4MZoeaMPXmtODVKo1CqEm4K3QnqgjqiU2k3G
sa64/V1jIhCEb7aXm9+6VCwEn7nMgBAdUmYU9VGAML7+EE+oGmgC8N5uC6DMDSuyeZfeYfIJ4glQ
6r687LkAcWpssmolb6ug5KiUqhm4DtVyH2Ae8bKJ+fUwgJspFgQ81mQ96hAqfYH19FTdQI3WVCkE
ItN1z94uG5q7JMDEaQFIDUfhfFzrSW2x0RvZd9ZHOXajqjcNoQ4zt+patyMgQS/bOudOh7ucGpt8
JZLXrFcLNJR4QjGxy7PfIyrbIHXtKD3bFZz8jDDon2G8Fny2rHsvLcPlJseEZR0fB8wAX/5Bc8fk
9PdMPiSGxK08HeOk1WKUPa2+00bumJffXjZDZh0GGpKjFh40nz7mX042mXda7IkRvxFjclfp5D1N
vb1Abt4byT7jyXeRhruOt69WyV0/6PZqmK50pdgPYildmz2y4O7457dMPKtp8qYkkHV143C4bfXs
Sc/9g1b238HRdV1U9UFA4LrCjYfDe5t36k2f0WeGIfXLezLr4Cc/Y+J3hTR1z/dRL6iM1kkJrnOo
rrXldRS0C0dp9iOfWJp8ZJlrpopx5MZtVbCuNcxRPGpzs1sowc0epBMzk7vDqzlg3SaK9HF7SPgh
7J477XuWgrCgA8Vmvrm8ffOLAmIfLIvopk2vwzblPkjcEIIq9kTrV49gOKe/u2xj/hN92pisKLTK
DOMRsIFKhG+nJsCg4D5pk/ImQzXusq2l9Uxy1aKKInQGcULCBNP5Ubhpe+PaAyvQZTMLS5p2UkIj
6QMzgPML42cnQZWXHYJ204TR+rKd2eXoeDyC0gjFsGmHY+h9nQlt/Dw+qCBAvxtgIBWUKguuPZev
AP//j5mJa1PeC2sYb4kUxG5lsm9Az9ibBiZ6d0X/4/KSxi8wfU2c2pqkFGwwQO0wJmCqUbwGGYgW
ZHksVKjVGUK9p3Fw44luSzCudtnu7Cc7WePEC1sv1mvejqBBJdrGXboPaw2CH9mK9XLhUH18/vM1
YjwdcwrghpwChrU2howbQ/7ndfoxpWFtKzxfay0/mJp/FYluVfbtplCbVa+WY6MF50Jj9Tfcausg
gGB8FYnBUZV6W+vabUsgfJ7T7wUmVS/vyex9AhwtBVsQAsC0U6dJjWCaAvl2amo2gGNr30+XUrvz
Oo+hgSQL+0A4x6TJ6OInd5bPSvC8Q8bLbdLkdzHwvWVGEXhl6y3YV/YVL6+knj5bTbBmaboQDc7X
N9oGrBLlVo2RD6qkE9vWgGZ0AU1X18zFCw0jTF8FC1t4fnS+mpi4cyHqUBsEehgW+1Em2ySB4pZX
OAaGrPw0WtjMWWOGToBBgHbnGRIhFZ5s1bGB60dbP37ukxo3/1Ma/9DAHHrZNc4jD9YFYrwPoAD2
b7KuHNJznaFgXT6n1xQXEpBV9XsfyoUpxfHYfT0qX+2Mf37yiVihxIpC0Fno5Q8eOL33bIXXTHuO
9UMUPl5e03kI+Gprcjn0bSlk1I/fimQuKYC2NcUjrcDL34kltYHZ/cPMJ6pWoIc6awQZehYHvY9G
EKhjnKH3wHSib0J/iWx/dkmown/0m1Dun3ymqM61AbBLLCnPoJlAdpaWAnmNFKhO3Mu7N7si0wCD
I+omWNQk4eMlSPgHBY2Fng0P1kBuodO0Kha5xc8JvdFf0k7sjIf6xCMgmJCYeD6g14QxMgLigdTM
nzXo2ticZ7dVnWKWV7CXJh+u6jZccMfZiGGawA3iyoUkxqQy1BMt1WSI/EEJ6BXPTVdXlvTIZ/eR
G+N1DlHWMybMAUocXUTghYWKKfRK3dQW2FLAuXP5c83GCrxpCDUxlAcQ+9dtTLqqwyQ8Ptegtw7N
tg3mqtv0psoPur7wLplf0aep0UlPvpiRSMwThAizQX0/SM0O+10ULJzdORvjeCPGczW8/qaNVSkA
90zH4ULhK2B50hyvYw5DReryri2YmfZSwRcQZZZWNm5i8JHXa+N34Qr1u4UX7Nyx1SleywSS3wBE
TM9SPgxa2kFpq0zBoyY3HQgoehP0yEush7PrOTE0OUwKS4y4jMB+pXg1KEi6Y5txp/PZwqNlztlO
1zP+jBMPyOueAs1Yow4p7zPQ5HR3gY+XvwTb0Z/3NzG5cLKiibNBkIJy1cPWxeB700QAXsHKvewE
S6uZBFV9gD6Vn3WNS+gPBTQs4LdpYnCulZvC9P6lrcn9B2qSLJZAzrte9d2KrykeyFGS2EpxGyym
e0vOMLn/UIJOBxTZ8FYW90kHHT/k3CDEu7x5o0dNL3SM/+Ke+IDnTyOoqQ3FgAE2xJ2xPgFxvUos
PVeWTGhfvS1IkEE3OVwgrPk2S/m2JdbCAdXGEzhdBoYsMVto4LaDls1XGy3hwOg2uAiCIXtLs3qb
0/SV1cm3GhLGheZFtu/3mDT1/NdQVtfQmyscq6/cHjzueZSvkQnf+nn7q44a1RUtuNIESChakayr
0KKrxBxcWYIc6c83f8RNoKeJuwWSQ19/ddSBFSOQCPoY7rnyiXebV/5CsB8XfrYxJlBA0I4AXnD6
fWMjH0Br0ANJE75gPrmDjhCkPljiRN5bLW5EuLq8pLlQiWvsH3uTj93yPmoFweUChnzXU3Q3bztI
q7tWtdQamClpAcp1Ymqye0S2EnxV8CsGXpE4Ua9rS3UMfbgCIzoICrPHzAi3jKsHGoZXOnmVlvkz
sOKXf7fg0ftPY2lCklJCAtwN0t9ZagKcz+0keUqWpM2WNnYSs80o67LBwsamcEMjp04KWYJCX/X1
Uvd4Lu6c7uskZNdBoYpmgKVEDfcRyGG6YQAddL3QB597SpyamYTtqEirAnTWqArryZ5l0a3hxSBV
Kx9B8gIpBc7ftL+on8FlkMcBfmUiTkzRNh2k4bLWb+CdUdKAAAwMmiqS/SwK7v/CKzgaJKAwHrFe
k8VVLAu6NsadBCK8lD23VMGE3Z1pir85btDqGGcbTEB8Jl6RK0mlVQQRJFcGh9FjrWSOKA5xs/ub
9XzamfgEpmgTjrcn1gOYktdlO1RT79ImOLQgF1mIiuPenIWskzVN9k4Jc1YlFV4UYD831coOzGcL
xJ/U+x00SyMWs6fqxNbkPmd6DZIYYaDcYf7KoAgRWb95e5Se+Rd5A7Lgf77T5H5KOl8FjwP2zzPW
3BJuXpe2CuwRDsGqAtPSv/paU9YAK+JK2yrjpc4Y+JpBfRPmkBMp9C3k07eXbc1Gi8+VTWdiixol
FQz842sNxCF1urZAorg41DGXQ5zs35SLP269xlJ8XGM1ba4zn+4a8IFeXsiCK0xxOVQTlTIMeOiZ
SeloAQiFULylIE5WzbfLlmYXA9YXcKxZ6NTr45+fXBlShp3yEWC9PL4vAh9Td0tiaUsmJue1LrwM
NFYl0IusfwnT6C0Il/jbZjMLC6KQOkHD0lAn12+mFWgjdQhxVXYTNw+Z5aTptc6B1GUhGJRfUn/B
0+Y+ELiROJhz0PKFVMHXbRtFA1qLo+ztp+89eNnL91D+VPylN+Xc1p2amRzVrAMCLBlDtzJ4Nx0I
eBuo4lx2gPGXTiPciQljLMKeOEA49IbpjSNKrbpXtbtM7K36WQkwHGseUeRdcOzZBVFgKFAjAa3Q
NDeGqjkIv0PkSYWHMTuaHnNohF5eEMRPvi4JSDbolCCXxYgvAAhnla3aS9JcbbLarRIUWB0M4tA0
scOod7yCv2RNdaSWrH6pEQbmveInraO3gce3hEB3shN3Ldi/M72/MUTrZKUMQAKK3hYT5SGGIGde
6QdQ4fvgO4NqWVsMhyQffjcJW6cWASqoOyp6BjrZvoAOSS2vmlL5nnK5zbvwtSnrBz9Wrpo4fKRR
9Gii4QoXbVD3KIt1TJrYiWp/3beqsva5522gjgHlJ+Wuota6UbzfetrfNgPX7EJwN9W8wGYydSMt
qJxIV57LxDjoReYOoPSyJSNOgAw0zChUNGVxb8b0MQz0BwzYrDGPJGwv0UBIoapPPalXdBS6Drqt
AOaXMG9l4szgdz96MQhyYyVZ5RUk8qLmvsffWrW65t01UgcJTCauyhTkXRHd6JWkYHJHYSJjGGbs
ddY6vsHdCIyBRqEch6H85ofRpgv9TV0Gawqy1JJp4Emvf7Igz0DnbX5vIrBjy4pjIpInR6U3bgaL
gnNZM1aVpxwtyd99aLpYGQ/xDfptHUHrUWUWVl2hRlE+g7LUt1mjogrD2NaKTDfp28iti5sO/W7L
HBxEU+kMBdhNdf9GK7IHSKqu81a9BknoDTPVtzDExEzXgSU+Kp/zCHg/noU7LcuOWgAyVpFq2yYP
r6QXbKUKWHuQuKXaY9JCeyYFuCtMUDClaf8dInTvYaa5QYsUj2ig7DV3epyDul/N76UQzyMvRIE3
n9EMWx4PoDOFMpThlW9Kx+0orY6SsluSqXYTke+gbT/kVNu3dX/lJeBh7vzvslburY5RO4MPeF0D
6rRUuwEx3Y8uJ1vTQ/c+QqdR0ZJfTFGOlcUK26rjVe3L1BZV/6rQ/ChDPmIA2m2ry4Naiu6+U/o7
Qrs19axbaZK7sAm+U619UAlYtuNBbIxcW3desqs6AXiEtgbLdbgqM8NNiNFi4/1bEYEksOTeZvDy
9A5A10c6tKEdZ/QHEeGrnwS3hcZ+673uOU00HFu1vCsYyOnbcE80zQ196EOO2CHGITMkQD9ZXCk+
VD48YETMbpWgU7bTI22FvuAu73h9g511QTn5UHr6i99lwq5BpA/Iyl1OezdPlANEDSun0pK3gUDP
prae1Vzu6qhDpV15ZuxBr8ZDACKYNG5/gmV0l8p6GwUAGFfaQ5KRXZTjvNJmT3lxnfQETLEFvW89
vlPNZsWKdqWMZLGetOy0K9RVHJJ1zstbSkIDNSD13fKQQzYgrcdsdmurCrQFgg/W7OyY1gHYK4t6
JUAb0iTg3I8MO7f4tspZ4Ay1dAQ4Oe1W13ubxMFetMOBWPIbFAfsXIZHXuIPuxoU1G0C8UeCWR8o
J4H9HNjhVHa2xDvZzUO+0iDSplaJD+5PEBZWBb9Lc+upSkoIatCtB+pqVrGVrCTaUUP5xmtlM6R0
HerJm1KaBL1k/I1CuxIt2xAwBTc6e4MuYmgnFfmdEAwmYJyOCRCdoX33GkNRgOjDb6tXfxUZXYHD
+oVyeaWZ8aoL+lWutZs+zJ5Zqm/7it9BGedWjdaZYoClA5y2gOawW0vLj3rf7fyqUG1wdW5JDUr5
iGxS8F2hqgCXjPp9VEYrRYqXzu9f08A7Epm/5kRz/I4c6QA9vxgMxRmFun03juGCVdH0+udK1sfB
IBsvKK/lYLzUnXRT3z/kUcFXaaBsvGLY1YP45RHtthSisaVUV2DJAAVWu9Uj9F9bUKLomv/UZ+pB
DPUa6M0tpgdcFWg3XoHbvzbiR1+a9qBVR7CTXoF1zIHoxTsknfY97Q59HB4yX4UWmnUDxvJrM9Zd
cCZfq0oHcVJRvhPDPxAIOnKECz33roBDfO3VZuPH5QEJNsgyUgAscd1goLl5Klt5DbTP98GKbvXk
qWvKXZNnnU28+BAnxbGC7IMCgJzwqhtVq77FagGmevOJIJf1c2534A4qeLoVRbdO9eKQN/qOYmKg
GDrNNhMPJLzJc1/J65RV12Kwbnszd3ypgrO++GakFqhWwUI99G6FVqQdNdlmKMRTxnIH84FvUSKc
VmK41zJWcSEOzKtcqngMYQnhvoYOn+KHR1Ud6trltDX9LfBz5K1havDuQ3HbcuPYggxEPzDIc2gY
pwATfcR0NE/D4Rse2i3K4rH2wk11OPo87CDm5JeuUmUgsm6bQ9SC/b81D6GWYSZCHnPVuDGC3gXR
jmXjSiuvkrYDJUhK4uGKmCEogU0oT4gCrbHUs5rUIUZ1X+Vlvy0zM35MPV89+BVPLUDjcMVmbWEe
SSOSXZYT4cZdDgHGLJR4lCjBoSbUu05AEQ2KXQ1KoXmtQJTRQ++369g2y8VvX6lLh4XtmxeVa1YA
PZvpltvrZBVAheDR8MHzcM0whoDZZYxvIcpVHAIhVLQ/QP7/0pSj+BltvnNSCnug4s0orZsmUuJd
qVXDFdioQSH+kXL9f02riULzSV55Rqt5/d//Oy2r3/K//1d5zqv58Xf/w6vJ/guEDhjtZ1AQ5xz/
OOHVxKw8Gzk1OfqbmJr/h1eTmv/1oWdqgoNyhFca+Ev/4dWk7L/wb4+8QWi+EUzMsT/h1TwvX4C6
BR0PA08jVNWn/LRCwymNMdbshmrhRN1bnO1zUK7L+ltkLKTd55k9TJnoSgEsCtrYKWRdDSs5WALj
zZ58TqsfAd2cbP/t/32RnLIPnr+48N+3QA9Dxy6yNYWjQnC+GEoFTOs6qJ0z6xfxWyeodlX9+O/s
jOs8eQ8FTRKAX7/GmLZ63dc3bfNAov0yJPD8xfp1OZNi2QBq0M6iMANlPzfxoSsQP+dlt8KDxGYY
S1M+5Ax2/25tk5e4ylmjByqM9lBmKrq9osq1tJw4WyKkn/W7k481/vnJJupSkloNmgCdHH4ltfvK
61dKKmxT/m7ZH09kfd3JyVM8IiKJkF4HbiEhblo+QcglhqkaNGiXd++8uvTV0OQx3gVFnkFGJnAT
VAC99EdlPvD65bKNObfAgIEJMSGIuxBz4hZ1JGIKkSW4BTR5bG7jyjxYO3335xwrGmbK8Ay3NDCh
nZFs8h4CBcKLA+DHBcRtnuP6hyYfLq9l7sSe2ph4Gynr3CpT2Bj6FCog0g5Y4qqQ/cUr4N9Zmrhb
2wEBSbQoAA3Ba8tuNRXzWcqeg1L6L+wwIAEpuAFA6DopM1E/8cFRmASuZFvVX7OgskX/JNP7vzGD
awWwM8AWznBvvOip0ecIQdJzQWceQ/3ESzK8C/8YiwovgIH/MTT5QsysCqE0YGlPIwwwmrdpd6X0
N0GyEFLnDg54A4FXIbjtVKJ9jQaa0mRBI2WAwvZPX2wTlbgqYKKXN+1jkPxrIWtczKeVycdpUakp
YworpZbZVnWwwh91oeP9sA0sY0PzHcRaoU5zj1k6S69XRrfX6buGscqy21niJeeJIxVI9UKk2IPm
Sn/TaMKRoQkFp8K5/FvPa25ff+rkjgFyzZe5j7ssgxWMqeK94eTQoYPgm90hknVLsz6zR/FkbyZh
BdOdMZRzsDcEV4tpoZulO1w+tEvj3XNx3zKh54aaKP4xTQLiKC27Okf4wj1u9xxa9ETDyzN0IFOk
gzLq8jbOW2MmpvHQzUBB8atfhdAAhTQ5VqWTKw/1xAqjhWW591MVxb6lUuysE5ufxiYxRhAIRA0R
jAlBNygFYHZgU5OFqblzQQHMYUET/p8lTS4zaVJFM30oHtXqWzWwFeQAHM3YpwU004q7TOt/tuFr
TEHqdhcCH2xGmxL8kqhExppcQecjDorbykq+Kb23YfpRLxIIUCm2mZdQzb4fe8KdRTaDld0aIEXA
EMZVXXkHDC7ZPWSZEjOAXofxSHq2sLDZTwX6D5DGAhmBgvnXTxWpLW47HuCSHlaSQAy7bKCI96jq
MVpPzUKYPtdrHXfxxNrkfPmAtVGlCRGn88feyrd1i7JB8xDJt5jF4HY5htCXTBW8iLtmwSdn3eTE
9OSk1R6va06xUM2/i9LvuvHIur+5Hk5MTNy+TAreBQbgSxDrdMLwjbLQUdVj3ix0Bpa+2cTjc5IB
+E2wFE/ojzH/DbHGtVmirDuWbaCAdvkwz2Y+mHQ3IPiDGbDpPKrSEVb6493KyFuV3HnsqksPipJB
8eUe5yxfRDnOxsQTg5NbqebA11ga0hM/eNFEjxlViM2DEk7E5C8yVLSm/lnaxPmDQESdXsMdTfKc
tkfTuG41oPZRlLu8hbPXCsoapok79pyhLUjavKMVPhhoEJB8OyWEdApMuRH1JkepKlkATcz6B1JH
okEg5pxGrWVqjHGZ0VzR7vxu2ybmDQZVC3VYZclCprJkaxIXFa3udBlhCyESpzeYic2fMqPbou9n
izBbwCktGZsk+qLpNZEaWJgZaOsWQ6RQwbF1f1jpsWaX2pJAwKwjfu7jdCJIjStmNRHMpWmw8cNn
STDZov9qAAG47B8fUfYsRbJ06LmAJeec9UxHEyMxPOTJpg+a3f6B1TelBprJ4lrN8HTaD5BJLADt
69IHPxJuGy5xCH5g/89/Aah3R8EXJNGTo0B80UkhkSAo4qmydpiBgZqajnoc0LLWymuicVTpgFhd
9uAupW4Zq6sieQo0sq4HjoHE35e3ZCZcA3yjAi8CoB5waRPQNimoL6sWO2KI65bg2RDeK22+tO8z
se2LlUmo0fsCDcdx37PiRxg+mQWE+EoQlCircTA+GJ4M6a/U7jrR1RWNhhUtmdu2RwVBNi4GW60U
FzDCmPkLt/Lc6jEQClQQ5F0YiN2/3soMja1cehRpIUUBAilTV0qny5ZoHWfiEgaFPs1Mlj9AAUE0
zMDhheSmwVaG9ZyBszgtQrvWDEdAIfPyV9XG/+LEzcDABLJqiC7gfcsn4QItHNJYFcOGRz4ENXWH
jHKKkl/Fw8Hzf5XMWit4gQjyUENV3TSgvlnften3tAo3VlKho5JDIxjThukaXABoZFyFyv3l3zhz
6kelDoJ7ASP4Z4NeSdlokntQPCvL5zDbN8otrW9ksLlsZXbrT6xMMiFTjwHsZHzcet/24xemPNeg
HtYFUEbxRkLW+LK9WY86sTf++UnhpxN5XgYD7BllPLLpoltuW8GC2348GM8/7+feTTIgAv1MkxYW
4hhm3ABT5d3ewns8Yg+ivpXQZ8fOomc4uGhZ2mq+xDUx9+mggGiBMQfUA2c8WW2vkFAxNRSCgh2Y
ozIYMcm+V5eKNPN2TK5irAU14SmgTlVi4MkrEqAR5q91w1Ho3kt1J1q6yGftYCh8lHRE5XkKZsHE
ORTlVZwWPYa0c4Qe43uSvAq2vewbM9cq3mifZibXao7HTUP90cwADoZhryQ7q6ttLKc3Hy+bInMR
98TWFNUCyrmwQeED7yi9vU3LdudFHcTKs60aI+tvk00B4k2MvNtxV2muZ96avHOM5JtK9HcjUfe8
fm+TbAsR1y0IIBcO5fxGQKcT9FFg35gKD1VhNqjJGJ1osZUGzqWJ0Vke2VUYQVHw++Wt+KjxTw8L
OhR4c2EIhmOy9OuRrGIodyu1jiOJCX9NEGi392ADLQAvICtBjoql/gLMbJ1w38VPc5sInKuYWQDx
9Cbs8XYsDuBCWVf01YuLdZqhrUdBYw4p44o+RNamiBrHy0DrAqVl/57hwMv4vrZGMWM03Pjz5eXM
793naiYJBKgu0GBEcoahBygSg/C6KVon8oGWBB99tZQezJ+MT2uT8Bn0sgFSGyc9agaHlsJRm8JO
hxZ6mC+X1zUXqPGaosiLMPJ6xivWiwrdaYJ1aeVVLgBOMKGr+loFZBViR8t8WDiMsys7sTf+npNA
bWWN0VMTV3/lXfslhL/RS9VJDpzJj3+3sMmpF1xDm4vBEBBsOh+gMg/ZTAiiIbStDOiatzRf/41F
+Doi86gfO7mDEkAHUvCc4mFXmWi9HwKrs1Up3EbdVS3Q3IrvXjY4d+kZ5qfBca9P9jJJGE0ZdE5B
5prZPCxWiX7b5Us9lfkvBl0ZSEkh6ZgWnwctIA0tYSVS77yq2JqDsQ3AP4QO/sIlPnvGzE9LE69X
Mz0PZQNLEmW7Xre2EMt2egoh2uRhCJd4ZuZ379Pa5HNx0miGoLA24F3n9XvMd9oWul+Xv9H8+fq0
MvlGkLTtoEuNTqjGh2NsPFf5Pieqq8VvDHQPGiCWl+3N1aCQfn4aHDf5xCkUYoGhJ1QR5FvE06J0
s/SnMKSD1MUxySMYOF0OsdAGgm31Uj9kaUsnh5sC+ANNGGwpSbQ1ujuMD5vAW0rrlxxycrJR7If+
sY4treLG9kHWXQJLru70pF/ayxGDenaFfe7llNct95sS8CjsZWhdQ4Iamorqyh8CaAffRuxH32GO
KNF2Ha74yx9xwWmm7yNfBTYsk1ghSFG3kq5kfG0V/S5EI0EjR934c3EadP04Qesf8IBzcjkNgwyQ
2mnQn40MJyp+xfrWqKkLaN7CwmY/3Ykh7atz+hlBNzaDIcvbW/zOAEdMqK9D6/3y/s364YmZyWVt
VhK1mriFH0JqGiVoTVOcVKcLi5kNVydWJuEqGpgVxByLaf3rit2APh4KCJuyfVeXJoln/eHE0iRU
VXoemYlRIdD31aYp3vI0cxhZ44Jzh/gnr58vb998DBmvMRQmgNH+mHc/iSFooJZQEsX+cR+pB2lQ
Mjj6hAGWRuwc+Zjchd4zsJIrbMFfbeqn6UlpIIjATJEFo+vrqVs1Rz3f4E7CfMhToi5kqPO7+mlq
4oyh8CCoXnzEEW0dgy4isn6FuLqjUHVKbUXi+8vbOu8vAKVCcxYI/mmTKtDDgdQNkrouUh3wyNoi
GbYCL8YB7bcgi9eXzc2ftU9z02CsQRBa7RG8EiRyZr7VrPth5GmpFwA4S3Ym4dizIq1KKV6LvVlj
EHjLlF8sb3eV+A/a6/+pA7qwf9NoLIN86IXAg4JWupNKZndFZBP/V5o8s79oKCIi/rN50wjc14Ug
voFvVWfPMYo2Y51Sf9ajQ2z9+lefiU+8EEh7s40KbB8J7j2vdyyw+CVAFdZLQKkZlgpEeZAHow0G
RT39rBfWtLidIzhEab0UieFkybFtVIz3ADdNrjr/NW1T21SWxr5m/QNQD0Ah0IY/I/xMoG5TDgrM
Ag4uvQ30AexCtjbzxcJ1Pecf0D5EhqpivvGM+hPccxkPKGpAJqhRCiQ3dX0HtnEoARx8UHFc/mxz
NW1MevxjbUr8SUQaVWAVRLafelc+hEkMb5s3xtGiqq1ooZNHL52Bc05/GfQp1sVNKv4m3Tr9CZNY
KaiaB6kYF9wTV0vKlWf1dhEslZE/XHCaBqHbAraMkUUFb8Wvt7bR5CDr8S2kQZ6HTe0cykq7DlAY
qr3twId1Wd/4efNWGQq1aZg6A8DVpYdOkB+bK7/nP9LSOhiV3EF5ausV5h4sNLehqa6r/B2ph90l
lu0DYFtl1M51FEmaflUWnaNl1OnArRxGyjFt/XWd7Tu4TgrVKk6KV4C1IWxzB8bvIyA/a6FtVTZA
v0/7TdQEiOSnWk/cQEGll/i7Vt545jpWgVLtIVrvizePfzPZVVkntpcNoF2vfgcozCjl1le0Ner2
66oXh8BUnUjborb4aCjhZmDNne8b654y2+ib+0DrnTK6IRWe5n0ubYxBXzEjfMDgzHsSVKsoIwAk
WNmS942f9uyTQLKBqeP48BkbB6ZBlMZL8GwXarguyWCzuNkOXeUKndsy3UNoDpQJxoY3WFGz1Gye
LYTSUZORsxHOZUyClkobo6uQGoPV0XSL0nuNvbWsjrU6uEVbgJPLuibgc6TGXljlxjCW3qRzCd6p
/UmCF+d629YN7A/+dx8v3jiUNhF/3o4zES3RFP6gKZ++53NhcNH2YxYUvFQM9HIe6KrBVTTIGhNW
qnM5oMxlI6fWxjB6knNpfS0aHsJaIXUbh9r2RLPFoJKNsRoSmLamf7tscDZcnixv/PMTg1mQB5zk
SF9VDEEpAhkJRI/FN7+nQEi095eNzYfLE2vTbKTy0YcaPYaFyS6yPEeJBujL8XXAXiu0OcRbi8dV
ZgQbsxD3lX4tyZ+3cr98zkmeIiGNm2cGNnjA9RD6GO5Q7gcANiGU7mCqdrew4NkT+rngaQ4tMCQ4
BHQ016H0KXXHrMKVZW1HvFUQ8V3aVO74oPMwbgNJqM1l8wsf9yPDP/m4BSWmxPg4cs3unZclJgaG
XWoc+wYzYdDsvWxs9jTijAB1DvwoiohfPUnrQh7TEs8T6j3V+bcAKjUIhZdtzC/o08bkDooNIozc
kjgeHtu2NMSj66fVfE/y2NXaBYDB7PtnFIH/nwVN31upl3sRBxoKw9Au0X/7+nXeo0XMPKdPf6TR
ixHfGD3YU6wlLeLRCc/i+onlSRSIWWAORQPLADO5Jkaskipx9C6FNPmv7P9w9yXLketYlv/S6+Iz
zoNZdy9Id/ok1zxvaFJI4gQSAAGSID+sf6B/rA4jKzNclJe7Zeau7NlbvCHsOkDgArj3DFoLRAAW
U/r4783tNPcHi8UsmOeNPeYWfK7Xni4TCCEVhgQtqFkmMv73gs0SgRaQvElAwlxQ7aKQayu416w2
8prHpjxXHz0+mZBGg20GfBB/aObrgGZ29bQu3QxKNzwqyntW8EjPbNjK9pFgYEGd08k6F3R2NDZ2
MKRVgqDwygl1a1XRN7umT4C+hWYi17SaEA/JmWxzfHf8GelsBwZgOP7tPKyIHbV4zaYvWY8j2TFC
rVRnTqppDf5co3+CzbZiWipe8xwjLDQC4MIHyIpRTVctNKdOL5Wj7XTQLvBcxm6EqtE01wcL04Cc
QpLXqCdWurlwzVcKFDcYU4l3ZzLgF5RcIaFm0l/qMHWiYmJMZfvMetXBbWy6tyDfG2MX2Yyuh/5x
8LJoDMjy9G88OvN/fuI8zdcmXon+iKJ/Z1yIcuO2oOYnt5y+UHnOJO74resg1uy+D+HOpnOmBgNH
m4xhealRxRkHfrg0Qm5cMLJWOUyumuyZ5eta8NXpsR7N8wfxZ0u77QZS9dMJqrfVEgIbS4Lzixn+
mfV1bkpni5kENNFINU0pHm/Uue704DrVwTRPYj7yt9NjOnrtOhjTbDEPJk10f+o5eFYL0zMbovmP
ddJFlelutfzZB5ftdMBzo5udLSXzUsNX00f0dIjuoIKhb9V0fWWxYz6djnX0g4HWYcPAy/ipxcy1
HIZvDsP+8Z+FvDJBloUrypkBHT0tp/Y6/gI4wZ87rWl5UBesRQVDy+O0BsBVmqGe/rIbbQEt9SFb
wUUxCmByTZ5PD++/Uvj3XATlDbC/fIABgwC3j+8ZghRVqbHaguomhAwCFSyCtL/iLSwyanunnAHf
MdnnnCApugvqkEVjfliDHQtAwTw9Q3lHx+kA2n5RomECXq/atCh+m2gFefWmTm68gi1NmKslKt2g
iJaxmoSmrYWl/lwX94JlS55/2ONDngQg57YhZALw34FmMsQC1N64Bx2oLB7Msl711YWmZb8xcHCG
CAFZX6XtGFVwhhgGL7ZGfuFbzTYb7M2Q61+N5oAzXUS8M7aZqT/AOfbCrEEXV1e9OV4WYliSpHkb
Jk1oV1uW0l4I+1VU3sIG2VvBWIkkGzuv10bZhrgzMEs9WW6Nhpod4gcTi73o/LYChbNM82dldhsJ
y3XLSEKnfB0gTGCKT1/Hw9iHR5jJQnBl95l5HQwuIEoXo57vmWpfeEovCTQXCssMq/LL7Gt4IhYh
1x65kUY0pXKh7HyMPYjK6AbSRQctKKg2wDbCSxgklACFyNjaTe5cKGQy0oaKDjdm5dzK/L7nNSQM
zH3daou6oYvSrhegum7b0o8xOAMLLuneqyRd2AAMOJoWZT3aFqKJha2vlJOHOB+UpiGLFCvigAjd
X8Ko7znP6drXnuqqA4laS1dZymOe3fdEu+zJEju/Lp3IFF8uIzHt+y0k6lDIIUvICzzWbFViZXfo
lPhdvZGEQF0B97NSLgSvXhLz3Wfjisq7BkD9EqPuOwYut7bQMO8BpHRcqFRpeXkzln3UpywcuvLJ
yJLYFSsYXyxJsJPORMSzqpi6TeTr2SqFF7cJgjS8ebZaW8alBidvNwNkGVJopNuCHbbI8mLlJV/S
+Chaa9EF/bpOPNw+cqhk2yGagDJVcdCNOxZoUQuKBPoIZkIfeWZHhotKRbrhZn+V6NbbhMoYUWdF
LS8NG+Vu0vyXTnZgYa8s5Xx1GVjkhQ8NE7bhtr8d8mRRt9YWlvOh5P0OBqdbpUPcwHjBufwgWLcO
QI3gxRjV4zM1oXDw0rjFssZKGrVy0zVuZHAFNYv8U4onLOyoZvW9sn9BpjWcnk51fTVUMhqgX+AP
7zLpd6UF0QJf7Hyzu4Zf0jWAnL5xz+30nqL+Nnm/JR677HRyMTJ7R6QdDtA2p0qC6Ci2evDqoi3Z
iCEsxuyjasuFcsVVCXa3bzQLGJbetAXfmNUYu3DgUMApmEERema2trUXhiVPBVtoIok8E1otxk3v
Dkub3MEVeSV1LbL5r5o79519obmvjtbENvHgU2tfScNLwlwTUE9N31RvhgCsLvIg3at05EvDwIWq
y8EPUBVUMnzVrUZHRGUAyQ1UV4zmqW5ua6FFhsN25rhNsl8VfReGE1pQ1dIDvC+rcmMW7cZJQNpS
qzq/5elL0TpgeeoLWwOEBiudNPeS3qsSDI9qDAWnwK/UEYe0jJuvlXrVsWbEoENH1Niy8rqDGE+a
ZZuhC3aFX62RbFZKXo2wPS2C29p/NhHchRqsrbdhJ4dXU7ihReGf/FH7fpQDH2MYm8rHzol7955D
sg+mSZEDhERAekhbuHFjjgsTWmpQlRDpwsqGZ6+Om/TGJysyPvm9FpotLHHHl6AHbjePdfGeQdRC
bYfhqfEuhtRe9/wWtbeQTval+c6ESZalysUE7HWVinSP7gPw5fL+Tfp7pd+MeM4VlgXFhf5zrG6g
WQKOvnFZcLGqpY/nyH2JdCTIraqQof0ski4EGIInF7tOG4PQNK1IuVeBWFcgQ4yQBQFVRgyQnPH4
go5Ae6i3XM8ug2CMyFitTUZXupSo6tO9p7y4MNBJw4sEUk5Rr+NpoD1Pm9rNCITYdWhHBVDiT8rt
EJjXibbIHDM2i2I5kGxD0quife/KaiOw6FFN0NhlWfRXFWy+q+AjRa3IaC4I4LzW+KBZVpS7y8op
N8p6wdZCKw+I/HxlZNAOMiPbtfaFUSwy85OSTQLbpN55NrObin24pRsxByht92bk9RfO+GiontCK
jCAuuOksPH/7D4df6XW1SfsLK89wDn3peF8ldrfNC9FADMe4qkf2nNv8CXCvUKtdHNQwwnTAzIIS
gdvLUAf4LKvutSZYqGyVucYSL1DH/MqKZgtb2k+83Za2z2Aj8eZ5wQoXGnCUsw3AyzAjAtzzvXfp
qkvNlYAepCGHdS7EL6PUPpj5rteQa9C1F871KIWohBpuPUxunkJapOujpku3KdyxNaAw/ESBuPlV
uh2e+D50ilCV6VBWratF0xdL3erWyqTbpM8uSxTlcFjvswzlfV9ETVWt0e6LaG6uHSjHVvpTX5sw
9wQMDQcrgwQUUZH0tLith9sWAiON0NZp3jwT/yYv3Vj16QUg+JbVrCm900b4jltsXVTuPimyda2h
4o1ScjvkS4vnqyTV4grpxJF9lFnqmnkAscP/GjauYUmxmSGqE4x4/XhsyZxx6VvFE1DGY66vs9qD
eBwuJkGwIBXsXGUP31EdUFU4OrjsYujfwdaCQHrsZMGNLM3bPhNXzkD6UKJMPiVpgpoEoIVw8aRL
T8MHw7EEV+uNOwabpLCWbQXHIjN4gggeivtW+2YWXWgC2+9rl8p9KKUWFlRGhbYCDmzFiwByjcgt
jrOpcC4OSkaBMhdtoMXAGr2YbbE2JV+BEQA2722TuiG1r8vEXCp52aWPJkQFlIv117yhHb8S5JFT
WocaRLdFDvW64caxP0z3WvcUvE6DqNGbRdcjL+EiDNisT2TsTOqKDIlfr5a4F6yoXr5Kfdi0ZFeT
FsWl4Y21dzKFHEZewPBD4jQWUeLSEJDysNBTmEJgIZdRgbQniFgxBnESMI6VWS4yLBWv2Yns3kfS
hyvZio/PBqRRPDMi6F669bDwCQ44YD79XGytgDyMRD3DRQVEXy+9hYbSs96l7t5Eli/kEPWOyZH/
+uUA6mzeviuIJ3JjHwy3qnYjKBCFGq6zUE5fYgMtA5ItdPFppcZjhXxWWvJN5diYGb6m3vTLvCwi
aj7V6rMu+9ihCnxGqB7xXZfDnTb46iAMykm6GIWEbnAWq/auw9UTMjZ6Mb73HG0g0UaJfPVyN7I7
iIQEUYEGFK0CsVApnKx4gSu1AUmnraKlC6fMCMyu+tLBjZaGaY4WSmpOcNhBx0cXYT3I2KrQRhql
CdhBR90roQUydAGsh7SLevQoJEv0utk2Wn2ZlEZEC7YKQFaoAuz1vHsftfra486w9itlXKW56S96
BXSp0eMmhEO5RnJyUXtmmoiCasEgnhSUySqH4U5Ry7gZvJV0jUu/MyPfHt71BCo5LGpRI4N95KR2
U8q1p/nbMcmuNYo1V8C2YKxrEXP83cI1BCTAeMRHqukaLZr73APUVu+sSxDTIb4iZR56I9gl45ep
MbhT6xsK+qODCrxMkl3Vp2tW5mAIgqng40b5iwe8i1lVq7Bo9xlbuTUEWKxtkzYQUADalTqxSXG1
LMBwH4Oos/a+hn5cMu47q4Jyn9nf2i5Z9zkmNXUfBO68Obxq4e1c4D7chH753KFdvKKNExIIHMHU
xBG70cuMjTZqO8265yNElngCSbOPWlCcYfmVzXEd50VjhIGrLsvg3hb2SleXCW+3VAwX/nin5wFf
tzW7ayzW7GqJY5UpseFivKFtHSk72fd1dhOkwYseiGXHSgfGutq2lN5OFK75jmcy2xLXgSt55zXx
wMw1o2whBugOSSyY0NW9i7R40ZLk0arbpW8TqN6Y1pZbzVcmC7XMuuKrFfresjJcW9yYduOyt5HI
GIAzzF91uDHwupYRiBI8bL1kD5ztFkp5cQVbLsA50VnCFHesXSYlKsEuasB2tiM9OjRKvrndq3Bl
GmYO0gsqVSsfHG470T9KMPlDhtbg4BpXgNLsdZHAPChdGtIDBf2J1C+S6vE0pzlHMoQbM5WxJ4O4
tZ+Zl4daAn4qtTdZswbaEv4BGz/BRbvVIMyTRWmiXokY9p4/RhKFETIUi9rYeeWHXT7/B2rvkOLq
QDDMcwL0zkcDIx+i0guWtFe44t/6Wo2kA7G8AKB+iIZHsAgDNj6NrCG7SocB5Jg8moZT4yBoagVR
Qih8RZoFFfGsjPVErEyV4tIDQ1VwR4wiCB2I0KUcRyek+vt0aakV0bsLH659bfmVNmX0H5mBA79W
4Fl2SD2owd4nt6erAT8LKygF+BOyAU1554e0hEp0g5ZZjsJKbgI9+tICc+tnSaSL+6I400s6UvP4
HmxWp1cZJEu7IAVU1c5DHjzribFLyXJ0YP+Oh7iHJYqXxLpzFoVzjltzBMjxPfg0Ewdl0Ra1lhT6
d0DkQiHGeRFVE2fZCy59KK4DELYzMjxxxDnyy08w5BQVqJhJugMEuVlZzurGVLjwoV24DW7GKY4A
lUds+EzsayVuwfRf0Fxfesk5W5+f5WbEDaCfNYlfwJZ2VvVsZKFXQmGqk+YWJwhpvzr2ofiZbujP
sv33KLNCUuF2kIifyjOO9VX2LIKWFtw7LuwhDtJ0ORQAWLTn+Dw/y3PfY85mNGh7nvopYmpypZmT
QN9D3z3+C7viYPZm9c1WNCYbaDJ9tffW2nvDXrc/SBCp7uZ0oCPV6Wk0QPhM6iFQkJrNYAmNMulO
dNI0G5e8lbgWPnWogunkqcKt2OqbVeEBR4uiLi7fS2Xcnf4Bx9fJn/iz2eRDO3pyRPwgG28y+SWT
Km7INgDF+t8LNJvSoUscgd2H/Mo+B+2zdNeO9VJl/zy89Pt8zgrFjWtqVk0K0JZq6MTdBelLghee
Xbzo5/CeRyRMvoeaZbMgYBDi9ZBQKMMJ51erwH4MXBLrAMNIeIg0RCw8fpNNeqQQUEjbZtKTCysj
exStWiuvinh5xYDmldCKHR8qp72umFjUHHYdeBcWlfFw+hv8LNtDpAhrbBL8QP13LlXjEZcWRYtf
jBUWa/4rFXTjFvXCKO9Idc2JOpP9ji0uT59EfXW4mKFi9j3lwpBUmCm6S8DO7/v+BU898PxuUHlc
nh7XuTizj14yq20chjgTbEaN4UjuuTWCbHRm/n4TjOeF88MBzc4QUVZ4SECLHwXfx9Tmy6y6dUW2
9fB5db+6y/A4GNkQWSkg5/Wib00TNTr7o+TpwlG/8DyIHFCJ2/HL1e0VEKCoGL2fnoqjnxgvg9/C
DCaI29+nnHo6U4aFXwiZ4Ts3lSBsv0FDcEtyuR5LVFrO6VscOwJgKAgNCECaJlPg7wHbgXmMpTho
/GFtq41TubAy/WVDhB8lFyllLHDfPD3Go5/7IORsWTnUE8qatPAHXOJRGx767UCvaqyu33H+Rwsl
Qkb7YDJ/CCXu2joV////NT9VEn//wX+oJIJgDgVNQ/dAYII29z9UEp2/JunESQ4AnlYwYMKnqWFT
m/2f/+UEf4EM4QBXBzUX3QaZ649KYvCXhZIYFKXgOg3DNRxy//d/fwMwi9k/H0oL/g1I/20X2gaC
mGjNTUKOsKf5vuQMzgzP5dhgXVACxYlMWQoWgjG/8oDMVeIFMvmw8THDtKgWXTE+56rbJ6PJIxOP
YbSGGlSwNcOHxRjYL0ENbdTWrX+lonruaLazwSGJWjt4szl7N4bmttezZwIX22Iohw3pu5d8bC2I
qngbjSoQoeD2M+RbqzaAX0302FfXiflL19mzkfnbqkiXcKS8yEW75E7yYRVebCf+FWohcOjWcxLn
tIcmdpVroEQ3r2XaAWhFfGDXTOuKma5cEVei0aG33jo1xRPEeVA21ltJt7BEql5piXI7BiODLkzA
7al0CMt23HpQTQ7dkrq8TJR31zKU6wIU1cuRX/Zteqe16YXN9Vg3SSyhFe2hnO/g5NJKdHsaZ+3l
zdIW8lUTdVy07sIdvF05uMvE+iTVZZq8pb5C0SELU8mhs0HJFtRVNJ9ZDK0lvBdhhIjSThXkW7dt
9qWBh1/pLZVQEEc1Yy/BkPNHYgaR2TrjpAa+cgOYGeCMgFy1bl1JmoCh574TwxnjkQDbbQhxmVbN
ts/h0m4r+8J0Hkur2zRT0xAM2ZY3YarzUFn0lkotSo070lL8sVh3E1RV1QJspCWFhhjBFONV/eEN
3tZGmY7Z2tprWeRYUPai5lI0btgqsWxdFg+tfB9ouc1alEUrYV16pbxCUSbyNf4UDNs0K3e9OVQo
wgQXTYdyL1RwDFJ9dsrnCyi/XJeafNJyF3mKBVeEoHA7BmuRBOiykq1IxhRY6wALMtmV6ErK1F9w
/BAYzZhLWkuU3PXOXxrtR+2B3qtdkMQO86FeJkm1awLtuvj08O6+6KgDcyoRwQjeWxc9HJuAPFgp
XzeWChhqLd+rwtm6kBGHntnadNDlDca0uHC11oTyvFPj32m4v6i1o7Fl1gzooJTXFTzG/+cnVSAB
TiXVi0F8ljn5mVN//7n/yqnGXxBw1CHuagfIksCD/yOnGn8Bem/BfQwoQMhqTSpjf8+p/l82wMrQ
sAfZGI4f0yvu78qz/l9IghCKnWgJBjjI/1xOnW5I31Pqb4dK5zfoy8b94XtKdaG956tKR1MzTSKW
rSrwvizYRWnJqnKLG0q9MHeSqKq/oDreeMg2FVTMoIDq56+5p0W4A94baPh5Qoaof6GFCw8GU/+Q
ubPRLT2CldvHwRRf/+23HR4DP7GxgE7gSPnHT55uCQfvea1CQZU7ox1Z3pckaeRTc+f1NmoyA2QE
oZ0BWkYGdUDF0Ve7pdVN792f/gk/rj74BSiAwfEYcixQ15pdfRIlofNsAimvwyB+LC5q6xqHAEoZ
D6Tc+MVtD7200xGn++X8Mx1GnN18PGj4W+jB2pGTwEP6VQavqUdiMe6cdnM6kv2jcPF7cJNxJSCA
OGlnofA0yJp2RCizMm48y3gfUysqameDfL0trGKXwv3YKWICOSkakF3h8T0maZvKEYAxDwXwGryB
R637dE2xZoO+8TS+auCtl+kLNcqHXroRTuLHKXVLLXmGRvdSeU+1ZHE9qbqTDrkaxwtrFw1Bb89h
z03vbHu615wzF8ofl2ZcV2wDtxlcdmDrZs3GKvWCFQC52VFhXvs5YCCtjPo8vYbjc9jYxU3ilcvT
0/vzJTELOVu9mS+5YnVlR6mzE+0bkxsbpWkbzidWEXNyN6BlDHZTV0WZB5jTcNdV+2701hX6dQr9
kaFD31K8sFJdqXPGTD9LZdOPM1GsskFdtyFv+H1r5YxAwJFgPpQ3QPuDoh2oryTaQ4VzQwkPNRxi
pXpMGvPM+j6yow4Dz+2n/BR5zu4QWKCJnTcfIBPETZVsWLmt2l1mAw8OEYnTn+JczFmlbOC2ifWF
mCZaXaVq0ZG8IyUP+55Hro3OGiA79jlnnZ91n2mKITIHvRgIskHM5fsU61qP6nYn7IjYnwnuafhf
FiogUZ6h3TOYa4lCNX6T019Zuh6L8pwd97H0+e0HmN9/gNSyAZoMjR2hUgiTr2eAFC5V4IIQUl1K
m11n5j2jkH/sOvSyk0WZ3NRnLV6P7ruDSZgl0KzOXJ4O+A1B8JChEOygDa7BvkCgyu/d0FycKVdO
m2qWPr+NebbP8U7lHmGINwgvTAIedQWsD/oNLCHOLORzI5udp+jv5UHjcJCo0Ibr3M9AfRSTSosn
UGRfOPXb6TV8PBygfLhFWNPL7fvH9FMqpO7Bz1ELxrXqL8G3qvypx7BKu8usPpMuj04jBHGgVe9M
OjWz3FW7QH4yIRFtKKMWKCGL/fLFRmr/dBF72iQHgWblFmjQSl9m2CRV+swF9LXrnT5eQIv3zNc6
OiDHg0YUuKu+7cw2o2cOYzIU+Fp18DZC5QSuIyP4RE1yDvd85JoFdf8/geabjhSj7TcI1JIxSiHd
lhifHcp9p1eDcXQ5HISZ7atCiETz0mlvQxIxAMI7EHgYaE+m8YyGL0AM8EoZSTiI58RxYx+YaB91
5kED6q6OmL4s4TRlJDI6/bPMaXQ/tt/Bz5ptP6C3zK4jDD9Lc3+hrxXmULSHrRV4Re5NoG8rl0Du
GCIz3b7tdSBIPhob7EfntnL4FtXzy4SpEGfmIvDQ6CtGgDs2PXLm6Z95bjHMtq7dZ6WpPHyjRk/R
PH7OeyB6asj1PpyOc/yUdcGlxe3KxQVytrrdRmtk0uIKYLYP5ZAuoWS3L/IN5ffT+WrCLKfuX2yk
xDNxp9X84zMcxJ1Wz8HF2agkGGQ2DpcBYCIywhALaIRxjFHUiTU0OIHOgaQLIKzkQ8v48nT0o7N7
EHx2tTALM2XmxKNmWRXleho5VR4y7xqGoKcDHT3WXQuwAbCaIc8x+4yW0XdaOdT4jA1feMG6r8tr
ynHLgvEN3bu9WlpnV/jRfedC8gaw8ckpZLbvYPIkVRJg36VKQ5X3fgCTZPS7yNKebBtoauucGs9/
s4b+RJxtKTpmTVBzRNTMMcZtvPHstQWAr6db4dB4V9jMwEpBn9c5M73H7w+ohVswj/XBNZmN1SGB
VqtprMC9Lrg+rHGFHYCOpOyz1dTaI92upzSmgxZRPME624RPlvhXVtPBj5gNn7QdK3IDB0SiPbHk
3ms/JRQiaJKfiXP0wx7EmS0mYZeNMnqceNL5FCXYgJwD+REsrGFVtvalk5wj8RzdJgcBp/9+sEer
qnYCBnA6EPg2qClbCohAXa1r60yH5vgCOgg0S0IW5Sj41QiEJ9mu4Fdy7DYQ677LgLtwxxKAk50h
/VAE7fvp/flT6W463FFfhnoamAGQ9/g+RDPIjEHzcBqMJoBG0gjh3gSBv2rRQivI9lHT62kEcNyK
UpDO0DxrdOB80U62e2ORamrpaD16wAkgI7cCiLCkqz5T8mB0XtSzTWFom+naPuLlkqm16wAe2F4K
X15bYB/o4/hY9edEQo+8zr+NaHa6lwYsu1w2nW9cAezr4ppZLzWnQ1GThqztzhzz06L7kccPJnC+
A+u6hbPpFM5770FQMdHoHKA1c/o7HR8UKveThgHK7bNBpSRrM4dii2nqspW/LKDJDdVfDPa68e1/
aZv9iTUbEdUIF32No7dAFUoEUd690AogfqBF8CzyAeI5PbbjM/gn3ix9jF1XwJEMOSxx8d5zYBvW
vveVFp+Ocjx5/IkySx4G9a0hJ4iirGJdwS7TNZob36gBrkXRugQ2jZ2z1zi+raEfiTrub5+rWcx+
NJyizcG2qGFLQLI3Itd6BTeCx9T/IrDu1HsjJLm/OD3S32XC+ZJ00JeYtDInoYPZnnaSwSk5CSba
tr3M3f7CMJf5kF7CopBpsKmrt253z4zyxurd6Ukpx+A2IUDc5o9nfsm0LH/8EqAqfuvv/TSgqiBv
wfTpVW+gFws5iYVNQTiqwjy5aPT3tCwWegvMOZC/DO65zTl5n2Pf3LECqC2ARgbdotlE1E3TAYaN
8L2sLlBZXQLjNTlvfk5XO08isRnnHjHnQs42KuTyfCetceGhotgM1n3vA1NOoFHe7HGXBvzs9Awf
ywuHI5ztVb3OAsvJMUKePznBumHbXOiAbt9wYPv+hVA4LSZhLd8Dp/X7SZFkQWXr02IeegDF/Hsl
RdhVX+gtZ6Csno517OB1IF3xW24Koj/TsA8OXs/isCgJCny4JL1XlK0KWl20RgBd5HPKTMeyz2Go
6YMehIIFY9M4CsOyhyRmKIxKHtvpmbf60VVxMJ7Z3JGy673OwXggpAlvnF9+zpca/cA4w4I/6uTm
35q+uTo+6XGd1y2MidVdRJsHhVwzSLAv1qfjHK2fHUze7/rqweTZCRw4W4pAepMvS3APkmprA8/v
9NcFinc+v3H0JjKGZeHQzdn0cmZWf790D6KzBjpKJEX0PBgvuX/NdRqn/R1JwASx8XI6C+c7mtAP
xzvbboFZw2Z6qggO2ZOW4PEi9j57KLyXpkxCIZ2w5rF1Lose3wyTX4ThQl5h/oaCn23W+JSiSDkC
qms1IbdEmEB/XaO3p7/n0WwCTda/R5p+ycGEesBJdoB+47yCrGjnbVsUvXvbBAMToO5/2jQQuxuP
M+u3pJeJDtL3YKJuPEq66eZJX6CkG+XmIzR3SnUO8vYT7zoLNBtVpTs5qEkYVd7Zi966yTiJB0DW
RTbEGf01Jnc4AzPegZTRnrnaHC22HA5ylsicrklRX8Agfa2KC+j0DemwkmxtQUpbgF2TVdU9NZ5y
hUYd7yGANV5Awj0s3eGaAlINwiiKALeZD6JR5/iRi64zRdEqccWZl+TRNHjwNWZpEA3HosMs4Ro7
PHkFiI1gq4k0+GddXWafYpYHPWitWKmJKMQnYWOAO1mi6s41iGhw60xyOrqYHSBT0LRFL/U3cPBg
MRPd0Nwhx0mc27B0ASGAGxFzvaUFF3H6cHrjHCtzoAX6j1izJWYlQdHrU6yRoS/2mVYUsm1PBr+G
yFqkfDBidX7uOD7+xf7EnC0tvTV7sDGRi6yBTYyaVdF7C2q5e12hFoz2qw6H+sbrLozmLQM/J+ub
yEoIJM3dZZZ98PrS6/v7YQC9q74ntba2/Dc0NbHZoRoGUhEvykiX3c4SN0NXREah44p8m2ooNvvZ
JqnLXaqshZAs7EcK04hgPRSrzi7AmiQrYfObaoQIOvhLGfBuwv5sh303eIu6H8FvemyA421IAigK
JE6khfwCIF9NHlPybAXZNq1YNHIwiIcnV0KarCbRmHjPmbaB3bQk17n/HpTsE9SDsLM6CKT2YZOm
t4o+aKUP4u85Pa2jR83BB55tD+oWovYMFMycxltY2t4ZLhgoIiN/bPm20M5WB4/0fZEc/3zc2UYB
wAt0coIFBbM9VAbztTFRXeEdr0AnrDwACnGyl+r6X2vEOdOVC3AI1M/8WWSN4EZeF8iWASL4FEY+
BVwAjIdcqDgJ1KKUdyXtlqf3z9Hp/RM0mHVOQDMKAt5iuAQEIVngrWDtRgfwTajdeOmNcfYkPx7Q
ciGFB90nMBy/Hz655wmqWZoVEecXtSDQ0q2zEt7cLOr8Z2mfw0MfPcLdP+FmyweOOY5d12CrJ6jo
cvk6GTviQpacIzqcizP7eI5TKCvRUnw8lFt7flHAus3Q7oazepzTy+nHw25CxDiwYXHNeXJ1S1QX
uwpXr0KaK7CTd5Th5KrKKGhhd+5XMTaoao1tWQEmhcPt9HI5mm4Pos/SbWmTdgQJCNcw+thwbR2M
uxxcRrNcNQ2JnO6WgYN6OuTxmf0z4NmCsTmvSOEiZNUXK6b/6sZhVbPd4L+cjnP8tnIwttlSqQlj
DCZ1eNHVEP234H3kLs3qxbWfRj0FRfuqgRGPBa33s7X647fbg9Cz1TPmrCxhPIlyZ/WJXp/dvbb2
E4FxLwdbNBfOOgMtyW7O+ZSdmVprtvldICQ9d8TmGCEFCgNaaFyK0KpA6e+eT0/uNHcnVq01qwdw
q2tE7kyiEcF7U4Dqad4NYKsBN5MEL5ye0307N6GW+T3LkF43LdnjWwbt8MroKwMfAUy2aLrqyZ6v
Uy+55hBnGOSZgvLRu8+fL/m76ntw98k8O0k0a9og0osYNKGb5J5AvAAFqWWXndkaRy8iB8Fm9bvO
G9pOWlg2VqEtR3FpAYFK1cfpT3duRNOPOBiRaFILkE98OgGgpFW8iXwn0FLlclP1j6dDHV0lnhWA
CoTSXeDOVgkUgYrKzKYkStXKhWCee21Ye71stm6z9862vY8ms4Nws0XSgCptBBbCafqj+5/cnUeS
5Ni1befy+qgPLRqvAwfgIrTKyIgOLFIEtNYYz5vJn9hfCBZZnkj/4cZi7xmNRjNmVV6/Alecs8/a
fr9LwGD5FspSSlIK6hI78Ox9v/28j6cbNRTSnkDKfhNvW/PgF63I5bGrDXsK662cQvqYvvZt6SSR
apMfRs17zhtAWpbCbx8gYck/m11/6lJTxKIlcGwYYrcd9Z9IJlypR+YLAkenMrUXpB3fyi7tfYhM
JH716IB1DAqsMxGS09vs0S9ZTfKQqqOsGUtEpivRSz9lVoG05mJJfOcG/t7LPWtWtssYTLF+5ll4
cjGbaPBNSyGiL66mHEGdYcgzo69bIFJQK5swP0ThRk4ezeb285k+HQ0+amwVs1DzoTcR3CwkYZ1B
7vb9NF9QYH4Djhi+nHAjwgeI49rh5ge7o3Ln8VHpOsz0ii9me87j4+TCw+EDzab44QT263cMvmKe
hYHvGOtQuzC0zcJUCcZvXdS4Zlmx6ETXDGLv80E4ecQctbr8+dHuQTFWjdqW2a4JoQjZY0XsxpIv
6uz+P2tnmfijdvR0NCR/WVWh+VRW1aaY9U3XE4Y7J5c7uUcddWj586OGZj+ozK6lIYNYEGVIXiRo
uyy+j4d4k82Ats5JJU+PoKFDhTVMolCrEUyp9pnlji+3SYBQN98s40XtC0cnyvf5EJ7+Nv5qaDWE
gjb4CK3pWR6A0TI3lfkWGreURlh07T9rajWI9ZDnhbIEzxtN3MT6j6Ai2iK9SOK+ORdeOZmo1wib
/3P8Vnertqqb3J8Zv2C5TyHsQ1BrgglviJ2r3ABEKJ/CgAcBRafNToqKzdwXj5/3F4NOlsVv++9f
v+JDbny0bKaAfV/zGVx/CBzL6sHDKW5flxgEiBTCBw8ZZrRwf3b+iPCK+EwBEkWZb6kq8gYNWBA/
NY6ma13cd3Gxlafc0fBKaFR/00VISCzfi/sXHyRFg4Y2CSZnTOJ9qxjussnoKnQoYmxWgG17Bspg
TB1zqNwKKEmCzbYoHYT2pS+nQwt1LzE0OCqjm0qXQltd6Vl3k6n6LujbF2WqL+si2HTNNeD0SfBv
9XBylET2FJhWXTDexjXiJKnPXXgCro9aNyKqUQT+oYIUUQwYus+hmwztF6GY36dUQFLQfs3nHhQS
/ERAL7X+mtQD921PHaBLqWnrxsr3ITEBlrFXm2Hg9J2G84By2/TdXuwAxmv6zrCSm1EUrxAV81LO
NtIMluHrMKA+GaeLRiKsCp9i4jpdf59lN+9/9ESIihIKyTS4XRJ8N/DDmgA3zPU3CYuNAjJedC/h
RazGhdcI7abCe0kvJ1dbdEPWWzmYNgwOc1Bgi4Y2z3pnMksXexq3zsGqWOTuw9o4+JSwCD5A95q1
XiY/sllJbOAPX+IIZgN9GuvLUAi8ucjQ3oLNyxS7LEQYIdZVaT3DVLhphvSyTtLrprvSteu8hhMQ
QhZJJbyLNRRT4kHQUJXr+mUuW3sF0N2SYCyC2Y5HiYocZwCXI+psi7XAK9jYSNKzqpC0klzRuNFL
8YKz0k4Z/QjsiFwZTkqxTAN/TpnnBd7vhUq6Dc3ONQZ9J6WJZ1ZuRH0E3CjHaul4DL1NSV5VDMwS
47omwFrJrVsD8sMAnM1/0Oy6Du/1rNlaTX8hduausF4p0Lcr8VIJcw+7cxkbvpr19/m3d3L/RHWo
yBTNLRXLv27YhDeCeg5EMlr1t6BD6qfIbjy+yYbpfd7QqZNBR2j1QX6XfqsutvS6ouq/Z1PLfrDj
bCekG9AMsa3dT6rkTKl0pmcndY66rKlL1YpIVeJqxwY0iF2qgDbBmlmdxuUotM7Q3mv+exmJXqWi
h+jEndS/Amy3DWNw+T4zH6hItYgfmTS+/nO4148M4XqnO/5Rq70dsFYphgGKGnnTOoI3OrlTPo42
bD3P2CrbZI9FwjZ/Kp3PR/9kRuy43dU8R+FcJYnPYDRugpurp0GPYj3ZbOt2cEPx35nrHdURJ/Z0
ysmX25SkcWdd9TTHC66Fw8n7QXDq6RoJocBDr3FBOM3CnTk6xF8bSkCmy7F8bZ/UipMlBh+1UZR9
J7hUMASGE5ThhmKhfrowlU2fJpsW3OizpFzmMzn656a6buILJdjN8jahrDnCkHAcDmmxlW5b7V26
7uWtkR/qzAPOBFQOTgpl90lwkya3WGU2ChFp5SKbErcCexRRrzim74qC0YU+EB+vNonYH+oqvuYj
8UjxiuSWW+orRLxOp+aq1mGo4RprGpUX5xQWDaGtW+NdHYtOpOyTyc2GBAdB0xsj2IOhsk9BiRrJ
azx+FVu36N/yaNf7nqA8DMw8JaoU8Dz55kOXdRs1CLd54IwcCpYW8ggKr8ZCfJoAos6jxemnu4pY
bUoOLctsbYLlbXgjhj80gG7jNZRsamM9LerBIyls6zHcDUCOlVOLlxHMT62fnUkGRMOzLoIcqSk7
nYIWLeXADYk9TPphgOdICmrZ/Cr9VfDb/fKnhtLd1n13aI2eMnKgR6TdC1lD6dcdwJ5j+ZQOB7m4
F/0fSA7ZsmFBTV8t+HhJKFybo3U3akRuQRANyU/Tum7ER1CWXl5G2zDqtzESIh/qAP+uOnOYNbIX
iA2UnDs8O6Gz3g1LvqmwtoKaORXYFDBZuxwRV49oxbLCveVvKQ6mjnTrm6JXmPFG1EKKFgY7nm6D
ub+g7OLjOG0QcWNmfTeXFvi1is//m9bkh7ANdmplckrDHsOYNExx8Wxzt7fe2qTf+jrkJuowdnp1
qbfFtkV+NOP5qlJa2rVbmbRrM7wtwis50bdBednV8qU8x5skali+rO9WQfcViLYPaC2SEwZQsWdI
qHOM912fksP9CRJtFxThdp7IvRkt6Lz6S6Z0tkohpt+9okfnCZpcUjuLHk47iONjDCtD4eRkWWzG
ydyoYCiHBDo3LGmerKlbhvGVOVNrNRjbWm95W9ZsjPmzIMTXQm8dyiE5AHqL7QZ71CVqGqI/irP+
UpEIfyf+hZG+mNlzUTffhUR50eLHaIHY+uVbaukO3wwOS8aPpFZvzCDaaJg/WOLwLSov2QNuDcXH
oaiFKSuPhaeI6VsGqDSF5etHjLQA+igIKSLyZwWXoU441JF2UYr9W2FSW4grJgTCeV+Xidsq5GQS
Q/XaXthWHJ66pm+4SDmN0F1manWFL6SriyDLhRxYo3U5I62Zml1eozhNltrYzoIwqvL/tb29iNuz
2XLqsHemIb9d5IEyCsC4mOxhUt2xfEdzyDgRX5y7nWyGtiQWhKr2RVTdqvGV5PcECpYSrOJGVAlN
CrtIeReMcZNwVYgnkk9cOJfUaUWBsD/XO601FjMZjq3NU1eTMLFeVcCvtTZQ3Dvephjtkjg7LJfu
aZo2GBJ9ZSXuMgEs3XZOQDkKV2P1BnmYV3pm10PkdjIkOYMc0MKfEsdNVH7tlJ8TZe6Urm2kVLud
w2EbJpKXKqAC5cBZdPEgbNxR41XrJy7JLkPu9nIVIIh+TdO9Uhnw48wHgOtNXezUTndr39yZbXSl
NpKXjV+mZj+05cMSmMCVaO+HVC4ni1q8gB44bTONgmrxIplfyvirZMKH05/ayt8zLfaEPZGI3/aU
p2xF+LXziQop5X0PeAvypWMpFNTAeBNvNPpNJZaubrzTez+OHYsIDNHKIUq2SsLFf96mVenVWGFl
8lupE70ZQ1cyb+oO3HT+WHcWZiRsadJPuQelO12xE4K9Hx0xFGy1u/a1zhbhNePP8KIvKM+St0+c
bSmhjDvqwXPLFVGgpupDo7y2aHDyjJDQ/DIrMMPSepOJk4fMy06ku2r4UTWiKyu5t0g8NO6Wosm9
scRegqrGSQMumLdPyOtfGnTIgzjbucLgxKkjmumhHsjAD9MeRfZjg8C1D16boTzIUe5WqmJ3efJh
ARKAsF78B/zsNi1eFPOglZzi+rU+vFgcCWNtbkU+xqLznb7U9gHeTOizsX1KrqN6E0kgDZDt82bI
mmIj12+6FO17ObBnbOZK7R5qtl3HfDoWcrhA+qgwaDWZLL+2i7X2CtQctNgfSmHuUsW8KojbdOJ+
po6pLvptZ3ZASEltp/nDUJjeEsUT4xCqKuHe4lUVBXtoEteU9P0U+3ZGJb0xH4a8t8cw3U3FdNk3
1h1gBlux2ns+ZU/pvkETDuUr3dchKEJI1ZXRTUZ87yELhugPosqyR6vyfKHxJnLpaQSUbnw3kNX1
xrMfNp4ZlhzNlt33ENf82zbh4PBTZCvBdVJ0d0rMwyDTvA5CZRMmP1p1vh1H6CuyDF31ezq1nJmT
w6snmy8rPXJjpr0deJwE3sRDx69Y9QPU6yqEIBrNXwTBgEP3GizYhURxluNObzTElqmN3Mr10/Ri
jLqtWbdeNQV8xomTTxN1rW9Whhcw0lahuZTFL00E1Nt4GEnvCmF6De/g4zkQZG5Z3nathreX1G8Y
wFTyhlC7mDlllq2nhgDYvc2k2yuuHUlg7scMFAY4WwwRFbG00SHbywER84Js23tKOTi8qdsMYK9C
WwghdrIta4PhmsZ2wCAi0FLPmn0W2eguLxIwNdWs37aAncPxyed4aSWC+fxe5DgSJTEcwuawU4pn
g+M8JIORRYe6qfZIaTlcLiutfwVUeacbV9gcXhB1tUN/+W5TF0HMvq66XZHqd6k2hR/7lRS32NG6
ZStSS857MZeejAC3XV6HM6NQbQLxqR/lnTJUW13TgFOHgFeNL3LxPcGuOqz9DZ5AD4aPzHYoH3Rh
vA9qgI5WfyhzkWPMqndjM7fgMFn1Zb/peVBPzFXaExXp9AcxEe/DMXJrKfECQKpS2l6CZyc6I+5j
ZaJWpfYMsiddOG3GznhMY7+28xxwV1rstPTZlAWvKR+SzBvH+7l7VJJd0dxkyo1KNtsfZVaQIwpf
lOmuIMnbGa+BHnoF+M1chP4nfq/ZLQVXau414r+h9hhatV3ObiBljq79qIXQLmrJxjFkuYZyJoAz
vYqm0BNDRG/hKxEVUftWiu9kQgflXhHuYv1rr12LyM6D8VlI800fPQXGZAshTIu3XHoxQ5kxA/Nu
3IiEhsbI2IQiaMzxSlW2iOWHDFhkTQX9IviaTBtGwbZgozAD5aGm6i8Q043fXAI1ajRPExAIbEzf
bSDNjTx3ShafuVd87s1PjfhkRdfYX8AE1fp9pXo9pgp5BJFS+eLndsCdGz47lc3Lc1ilYJJw7BO1
/BMKfyiata2Wh1Bwc+lxnDcLHrC9+RuvJ0M0MBm1dBxcP6JoR/Epwex8CIHogyixv9Ly3Fa5JNVm
cMNlOtdeu6x8SHPFM4J0J6iy44f63xAiGDI6O2R2Jo/vVZpp1jtCXcvzDdXytVo1dgnwP5kh6CHu
4xAMzuV75VPvdRIiqogpjcLLcfVgFOQKvk5BELKUoKimImUT5sVy2U2Fb3ra2nMxPyXRd6XGtqTB
v0EqnJA9XFEGLIh+LnXyepSwLdXbIDqY2LabES+V2bfsJY/jCxRxt7eh0TwLpvygYEr4+ZSd+fn6
Knlb1b4izsvPH+BLCPVdqO6E0t8NWcFJd5sU58oXT8VRjoZrnZwjoyqMJYbCXB4OSfXWtm+98tjC
aP68W6ei0MfNLI/uo4UYt7Oht4tyfEyeuhziLgWAuX5NiHSTty//WVtL0uyoLUFLYnNq6JI/7Ybp
rupRw2c/wB5mY/c3gkPH3Vot72FsyyCX6FYwd+SCdiYFK6ryvVXumv42Teczo3huspY/P+pZP1R1
rE9Lz2DzjdllUL7KJYyo/pwg5Nx0rUJQo68Lat3S0FB950hUYB6ZGTGDap9F5Zkt4lynVh+sohhl
rpW0VXCJ6AvLNqBwhwhtoCWc+bhOdwsTR8WQDZXN4dfxm5QqbeUGLdZgPiTVBXW7VFJt24qrvPDj
80W4/FXreJmh/NXUaqoq0zeKJEaBJRJ26bFOkSD4lY36t1bEX82sJsqIiR+nGs1QTubJ092YSgQU
7gUr+Q+HbhUVK7GgF7OPwlOz3Eq8/3AyCbuOV9qIhW92Juy3zPlno7daE6bQ6uUoMFGGdZUE+WbQ
tU2ARqdIx12l6x9e40X89fMpO9UoUm3LWJDBcGJWKWzFCJCgiz5lPpScEcYBfmkP2VuFRaSa3/Ug
+eY/da7/q1l8ymJv/H/+ibb7jcX3GMHiqyc+l5/Y6bXT/sd//5ekS6jgP/7FP7lR2h8fehDQiqJF
yICpGH42Lf+k+gcYqQXFZwLUo86LP/knNkr/wyADp8KTQiHH9/ZPZpT+h6KZi9+TopMNWITJ//xx
t/9YU59x+FBlrtcebGEgToqMOTv/u67LIds3WGVDZaqgac+KMfES8RPFG7NY9JIy507ZYALiiJr6
LUtAJCGY090givD/lS9FtQg8oSv0Rz+UWiIj+Z5K40Oe1heSgvhzoNgwLdMfE9U/ttIV9a4usvKx
13u31cSDit0wdF6YfkKPRVHM0WJzPKMQJsAlFjG5AH8X+yX4evyo4rzpt5LevE85tcjDRMQnnrr3
wZhdrcbGuKskJO9hO1/p47TTrfRKl1nTeRZrHg5IgW21KkgjcfwiwwnHWWfe4RHimGHh8jdjryD4
nqkIyTXEqWxr5uJ1UMI1IHo44l8o/hjadHZHP7gFkozdi1/UzjASnjBj47UOrbcpLgGZx69GKW6z
nmfMyINeMow3mWK9t6jHs6QceIWOyvhelhPx4Tj+SnwLGVJa3Oq4HlEoPH03yvDC17T7KGmugmnw
5gFjJ7hCiNqkeV9ICoQXrFPqSbmxTON1JPi5YauvHLHMeNlQsAd/ISi9LsgErGaLg9IP/FwxuBhM
+amyNBKfJa/6nlyPbWhtS5wlljdhVj9bLfYGCZlEafzJkfioJfyb1ghoT+5b7KXbqLbTJJSv45TX
b9AH5k5Pv/jxsESXzU2gT4csbS8kKDSKUUggkGCLtGkNbb9XKO8G7x5FyXvZQFw30+IpUccfWptf
4nFxPZn4SvjtYsgiJNK2a8Lxoq7wtKnlrLmIJh2xFpFM3AguixnSn65XW0Unctc0zbPSBds+BK1c
4jZj11ZxC80qdMiU/ewiXihaTgRi9qWAiBQuSu1cPvm4d0jq4D8QivmO0AbdqU6CSQh9HmhlwF9Z
Rp5VBm+aRgZS1tK7Zgr3lV77dt71PynavfFhntvxYF1Fy2wG+IGhW5Vvq6Yr7xEElQ71g8GmN+Lr
DocCGIPE4PiriYt2QBX7PtxAUARtP+OINst7RZpEN2267dwk38Kg2ceFxFySe6hNCTKkjK07NzBc
AJ404tgbS+SNbRmIKgPw8k7BlrRRVTCBbaYXuy4tiq2SWVmwEfUa2leKRkyT/Td9wtOtLdXsspon
kyhJvLXCzmvIP9tJ1crQugScNYBWkiTQEQLugoZvJuiTV7PT7nutP3zAHxUcBNA3Yc0VBbqd621k
d1qH34PJAwJ+4mBHQwm1uRi/qTkDhaCFpMNQGp6Ooshp/cYsoCLi72RNTpFjB9h1aDSCjgJbM1EJ
HCpWYAsWKuu8qzpH9KPHVozuzaFA4Z0wiZthqYDLe5Inc07Io5uM9FYw2/x65O9zZwnQmTL5mAbI
PIR0nZvJxL+qmcB9RQjdqRl6eId6QJYlLzQG4UKpsuxaI2ZNvItSV3FSon0czF6u8JiMisAuk/lS
wrrJsghpg7PUZOU2Hw2L3YR/vus05aeg4nFU+YSSyxhPGQuNkoC1T9IU36kffS/1GKs+zBevfXU4
qIWfe6XZdZRB6MqXIZr/8Sb+X33kajrXx///kbv9v//Tpz9/P3A//rU/D1zjD85SU7GgC+rEdWUu
in+euByrnHSUoFI4ZvwDi/vniatLf4gGkBERHwVDWjhC/zp0dfEPntb8NQYYflPTVOPfOXSXF9kv
1z1NlRUN6Z5MWTerWOHPj941apxTJSvkPck9i+gqgCJlVs6BBX5XD3+0omuyyf1BMj4Sv0et5CIa
86yseiyX9ryu7ZBnU4Vrs6GUmzj8Hnc3qUx41vpyNBd/3jCOkY6/vQRWza4616eBL9V12TulpXst
W5swJ54PPv3zZn5726yaWX7GUe9afxQ6paSZXIt3rTqRyvxGNeB2Np6HPnj7vLHf5VdLa+B9wJzx
X5bUr60pVi02+cxYZua1PMCCqPZUH3u+/xqUN7pGTU1NIP0qbl9aYvRmfCawdXLBgBsFvw4Fx1qr
PwTd0GrBZMFQL3tpUR7RK/mZ8fztWbr0EIsLNixszEVjNW1qObVhqjKeCqHIlohmnG/C9lLhNvH5
WJ6cuKOGlr4eTRzI3KkdkUk5mT7uJ0vbG9bktu33Qo3xCE2dz1s7uRqRlfCd8Vl/oFyPW0ubtAwN
mdYiEU2BVN6NGMP4pnmmMPG3t9QyetCC8IE1KLH9EM4ddUoTDA0KNBMkzo+WbnInof6s7nb6wHeX
lLHtD9ecS97nnTu5LP5q9UOkfNSq3qUjdlC0qsrovCkRgjUlnqs9OtfIamHkRdp2cl70jhyyXcyq
uPF949yiOLX6dLjzC61c5uW0+r6MduxVvYoxUySDk6h3JTY8PaqPMth/PmS/C7eZqeOWll9yNGZa
6htaXtNSXhSXaq19laZ5F7XmpR4b9phLrpRITq0jJxESD/xDdGb5n1qQugk0B4cmHRDL6tU9ZFKh
t+xdjlb24MQxBJxiF/jEmXrcU7N23Iz8azezpl+wBEHvVIHkyUG3bzXB/XwozzWxWhh6N+R+ENKE
pHdekZHFVs/14vRgEUwH/sV/1sWEYqIJCJZI+ut+slNJ1aQYm0Td2bqCk8vP/Fc76/rBMA4mNRlo
p5Gtb2pNSrxiA6zkh9aXwUNZjqC2F6ape5rf2Flr3GgpDo7BfJfO/WWuGy/yUJ0RZp3p+hqspPCT
JjPjJxX1N1k0iRCKNl5mZ1bjqc1YN+FPAzBVFaCGvy6TxEd2kvsZTFhJJeV+qVkdtiIJBMrmNlfE
3ecr5tQuqfOSgjiyNLmORyIlncJGWbaSyEcHfC8HKJe1jV/tLPFR6N8G49ypdrJ/sJZNjA5kkTqY
X/tXN0U1YF9Li5WXmF/N+rUvnrPiNTrnNXTyYzhqaPnzo20lrRPTSEcaMoTpTurjg26e2zlOLVJD
pNaAaJ3GnW61c2gisLqkTHvsjkU3r59VyyInvVXiM8Vfp7oCWY4GyKPp1tqYYUzaeAhHv3OavnS6
ssagrT+zEE5NiyHqTAoPa4p5VsuuSYOqK0W2DjOhegPsfiA/BDOqOnQ78fvni+70sP3V1hL/OpqZ
2mjNEpdRZqZ/buXb3L9oYbhabCaft3Ny2CQ8WAFBSsTTVkvNErPObFW+H6ubHRG7yu5s+uX3+icO
L0MyFFHDpENUxdUSiAujrjAV6p25Fu76VFwwaqJdWvXeKqI9EasvgoFfXtk+tBhS15AeGtO4l9Lm
QkJ1+Xl/T47r0W9ZnTBSXo15rTCubZO6SWcQYXK6Lnc75VzObpmh9XOJr5dHOBVPxCOXbeVoBiUj
8pErJ7wozJumvKjhmgr1PZF/vbsmYvJ5t05OI8FwgzglY62sGhP1eI5lkfPZAk4n9UFqz6H57fM2
Tg4dwHksfBRkDuLy50cdAo5sCPmyJGeSTIn82GNW0fR20n39vJ3TffmrndXSh63jZ8ZyCRj0yCsj
aztIxu7zJk51Bdb6AufUxcXl4NeuRIkko6OgiawO7KaWnsBho3VMULT+26QlFv9xU6tNwzKCYu4r
morFxbI75QX2Hs3pmQ6d2pqOW1mNmdX2QZ/xX6cNC6/T8u3UK+6kDvdTg+xGPOc/tvx167V93Nxq
uYUAL+pxGb+pZqVFTomWNxMvovC+0l3JP5fWOnWroGLT5LHCO5Y8xa/TpQGqDQupYzMselhAEuUP
GsHR7m98RJau6phJ4Z2Av8OvzVgAGdIwlnv8wikjabKLsTuHZzkZ3jhuYzVRRAEV0FsSQRTxOS1C
V0CDlGvZFZMXb0yMgE1Dc1JElFGalGf2+lOzdtz2atbUMjUx/MP73fcXV2D5SsqTXUqZCLFiT5iA
ratSeKbN5e9cr5S/2rTWRZ/Uf/E+GujvDD5lESpbte+QTLlBl3zA3sEJUxPScfz873/gCzQSUDiH
tb4+1jRuUGVMZZNj5MSZO3+jzC9mueMi4n3e0BJd+72DRy2tthI51gKcZmkpGFN0jqOwbeRkU3am
i17/qs9QdyLDc7CMol7I9IKs/S6oyW6OJtyDeU/JuFrnI1FoHUkhia5DbrS3WR16RoF5VBhsIsSr
3RSTGCkva5XMTgWdAlVs/4Re/qpvm6tJoXRB1fqHcOyoQdc2SgamIRGduK9AcOtnblonv8ajHq8+
Exg2qq8YLCOzm6+quHoQQOAkonVmCpe/5reVc9TMarUGWRDkRkUz1GN9wXnTEZF74nLu5Lrl4mXz
8PlEnu4VogMcEQiBG6s9RrJmkn0SPhM82K4KfLBDpIOFdSbi8nEQ/96rv5pZ3T+KZp6tYmq42isI
bCZRf+RpfYcR5sbMqQyKUvFBNYOnnCr/TF8oQ2jFe93ca3XpyvhWpxFVC2a9E3U8fSfhaeyReBLT
y01la/nTfYiVda7lNxO3KDDe7M6qfOVXxTOVsweTuEAizHeDDgqJOHMG4mZCV4debu60dz0kYyfP
D3mgngNEnjrTuTb/a3RX10wjgYfdd+zgAm7PMRq/sD5ne3Dymmlx01JJfCyWOKsvMSWNonXYISLW
B63pD/FNnjY3H/63lEFmpmUXovAadcmNPGsbDGpzF+fzd9I3P3oDneHn6+n3WiwO/uOfs/pM/ARn
7X6glFwo7oaQLI6WkNOp1JdOE/dTOh50rSfva9wBo3rMSCYD4LmgSPNSb3q3nrHICrCvD8qXz3/X
Mgq/LUALs2XyDgugfCVdU1OjD1V2Dwrfq001z47R3mVp7y1VMv92S5h9csMi+YAL8HoPFuc+x2GM
x2WYt81mjiQqJ4ab3sheYjU2Np83duLzJSVBIoRXM05/6+efwGKep4I3hjVS+rM4SAEKthAXf97M
idE7bmaNcqATTZr6XHySRkbi3dgQ7nZ13t2UabH/vKkTn8wvTa02pFDp8s4q6VESBgdjaNF9jl//
/SZ4jonceUSe5sryE45u9EPedPEcMUOYvjudUjhtdU76dGIXx17sryaWeTtqwooEa2yFqHd6H3XV
/MUUyTSS+PSvtfjb5705tQSOm1p9/+2g6lnbMmDEJ71waK9HKu+UvDgTozy1hWNOxCuIiJBIymH1
YRtpBdtppEtNOnWuVsbvFtVlQcNpjqaxRCDdUoGrRs0GM4zQVsXqIVpKBxMj2fIP3Okh9eTUEdwl
EilnlOYHU6ycsp1npKTBRCESMpE+/olfPKypi2hULlQl3HVUn5F2ve0s8TJsQorpmulQzaTXdeBy
adl7ajbdYuVnS1lzaDMc3S3jTHjv1JpUFSy5QO+TCFRXsykayYjYn65D5Xfjxne6sD0zvCcujMpx
E6tZTKrOigaVWVQTRNDxWyRVdhUeankHX5C837tU3X++bk53it2aUCJxvrX8Om6Nui8mOlWZwns0
yt/rodKcz9v42H9W2y7dIti6vDoX14JfvwOzJ3caqyyRaMhR9Cy5sOBhiKiZF+XbUSm9PqWKe5lu
v3oLovkKJdt+xl0tFzNHhEoaBep9gueaAJogQw4ZiM+WOT9IlOtbluXmOgK4MdOvEE4Cz8xvDOrh
UioVP+/HyW/sqBur6wsYIiWuO+IMY03+odLgPj7GpfD+eSsnNw1oKYscnq1p7WXRSPhfdTEzYgSW
W1HcImQSTiXVPp0yL1TTM5eyE1d4rMb+am5ZIEd7FNUVnORLkR7hpn04ogCprau6/e63hhfO0i5G
PfF5B0/lc35pcvUhaSBNx3qiSa3rsPMsmosmKCrK9OWnyAgvZ8VCQWkQMzBxsQ8Ogf43ntT8AI0q
XZQBwNJXm1hftkmojQS1M71zWpE6moydZC7nczj4UycmRdqoBkScCuH+/Dq4VaLPiGo4Y6Qs35bj
uzQZ7InDTDlud+bEPLFsiGFamFyCN+Rus7pktkba9nE4dA4Vim6zSd8H58zCPLFSfmlhtVJMAmN+
jFDK0bfo4BwKvmO73p4rpz/ZD205NKEFYYS2GrJJGmsp0trOUbfkkJzS5bg4c4/5SNit9iO+rCWO
h+UUCebVApQtkQpN3QTHMsKuCCZ0YPGFGBSbVNFeUEZRLmdhGlPuwkC5r6mMQsF3SJR0B6fmZgpN
FZ/gfBMVgHe4pMbPYZU9oR488zNPLJ5ffuXy50dfpmpAFqoVo6NqLHe6tP1KGnYvDfdtTsH155/k
iZ3tl6ZWg46U0kQEwYBUY+TNOZPbt9tYD88cb6fmFr0qyWLOAUK1qzUKKHKMq5lmEn/+mZfVvtWp
sB5iT7cGb6zFh7/RqyW9v3wXoNhXCxZ4fNyVLc0FVusBM3QT37+t03O37w/V9W/L6aid1XKygkno
EY4yUWbwUiNtVRtuMeDr7BjFnlAu2sxFrDnJDiJMMEdmtmvjihr4unYjod+BvfcE6vqzWL5nqT3E
CfLV1hgeZJGaM8kHCwm71BYkanAb6TEJ6l2stkBuKDelovlytr6iTjug2txE/AFVbE2yIw/+VJKI
pfB9vIjBGETz5Jg6ZLUMUePnI31qa9CPRmC1VIc+lKgy4YBHDbIpl2pqpCiL/NVffM3U/iL2Y/fz
Jk8u2aMmV0tWIJCognlmnygSKDPDLkjRFuv1mePxZDPYrygSdxcILaurS1QNgREHJDKUHIhCa+zb
1nS6swiXc82srhZZg9x8lDj0y3bYC2qE1DYCslqfOSRONkOIx8RsD02Ltdw/j7YUQwmUMiu5wWTR
6HRU9iYFwrKzseRTz39uk1Dl+fYISqxfCWpmDPkkc+5ZFvWs/RiT+Ypvi8TY6CwQf85uZoUgz6RW
+0QpruQyvlX+H3fntRw3srTbJ8IEvLk8MO27aZpG1A1CFrbg/dOfBe0xGoq/GPt238zEDEWhgS5U
VmZ+uT6HedsS2a/O2PPS+ZkskctMwe9XzVs7EN04ZA3I+GjJvSoA4Mgg9/MaXUBTbZnQddHPvnNK
/BWOg2bp52u8ehnUPilbsV5DA7hy7YPPoW9Q2n7Qr7zU7uAmLxfVL4ih0fPvb+6tgEHTDWtTGsE2
R4F/f7vhNGDfk0y9jypmg1o36N95zd86uTHc8PcV1jGLn9dPZ5bh3EkDpECv673sfD/svlWXJohu
9fvf38v/cSkm1xCROMYvOYPTxnUW5xrahhm9sIZxohydkiHZdQhzCzV7XgjDcxQdNTkJtHx6J/i+
9aawbqkRkY+BbXy1vciq3DGozmGnO+lf6431zhn4za+Ks4e8SvfWxfjvB4nxrFyT9HJ3G2pdXhP8
9xYI6yr86QqvFoOdDk7bhTMhHYTGxnA/K1vhASHbG9vkvRX/zt2Yr+L6gIeVqJnr8OWtvlU2xWni
5MZww0vtLx5D8162md335nbffJX/uUHzVXTPUjk3lJxH2PmLm3mApd49KL69CP+5hrWukp/2y7Fu
id4zN5ae6k8i0C5d49o3MndjY5Xwztulrpv863PET1/Z6xquEheMM6yLgu6ID5zzoT2XF0xWvIS7
Qyg484/H2Zd3nXedbmdXe+cDrE/sd9d/teYzRJ4GwxIsGSYs6OfM0zur/q0G4M+L8jW4Kq3rlgEU
tsboSVyib0ABgnCn+uhV3qnVvFUP/9eVXi3/cNSTqFH55igdbltX8mLfZkla2zxINr3L4MI7G8Y7
y/F1ZCmNNBytni/Pui6u7ZvXwrPeec/e3JP+WY2vyyja0DMLsq6P0t23/ntozP9jsSOWXnW3VK1f
ff2ls/R5ylSMjxSAw2nhW95yEPuGPaP1lXc3qHVT+HW1/XO5V1sgwIg/Q/HoAYk6lC6GRbe1r21r
v9+1x/eKUG8v7r8v97p4nTdzoY4GDy/d0Cx6b2G/czOvsd+pTJsz0dbQe7Xvls3CYlvu2w/lqfMq
D+7m7vfR8e0N95+bebXhatgCOb3De8RwlsfIv/deFv7eYngNf43DJSmkgsdlP8opX43NamBixs02
6dZ4+P3dvL2u/7mbVwsvEk2ayLHMw5umjRjtbW/QQC6Wd44Ubz40k/cH8wK0Qq+7JFaSIZKTDc5l
4eiVY3Srhvojfcdg6N5TOry5GfxzqdeLbWH0sNUEl2oKwHdGZd6Ys77JGD7qzGindu95wr35BFe1
JHifNdV9tdupSwSLVeewlBTN1gSakuoM2enV/vdf1FuFXBqMf1/HenX+i7PMhDu0XifpTjTXN0la
bZuSzKhcbuoy3Y/Np2YwbmDzAI+zdrWFBXYtXhY5fLYT61nq7qqw29id82RlzNC3hnKymW1pFdCs
9ehF4APcmfqDWcwXsvfLjOeMPVnv3ceb349F9UdXGABgnuffcT0rJbm3B76fUe3uIyuBT5jfJxCx
Rn3EDofT5KTrj5WjXm2wcFSid53cf4nMRABY1HGDmZ76OWf8djlZjbTH4CaQBDDcSEKQYH+MxvGr
1DSbmjfUUfKTkmXn338TbyXc1qrdWpMsTX49CB62VSbFLXu1Up376LqiJNAzg4E5t+I09t9/f7W3
lpdNT5mDOBNWv8hYC2PsUm1Exjom+SZiNtUV4hRr1XvSZnVdP69jAiU/JqUNBTSK+Won6NsQMZ+y
6mUlXKqVNAlCrbuFOfcxhkJDmxEsYuFndjMGdLx8YAVAqmYGmNPsJNnRtuANSwwQ4xQCzq0VnsMp
2g1GHPz+eby1fGySaAioTBb9om5MpUkkpkn9eCyOhXZrhsiYUqaOwci28TtzRG/tWsyL8GLbmGr+
MsaUjKGZmwVy7yaW4RfKH1MJ8pSWhJtiTN+r4/zKMiVrYElZDOGtMxevq8iltbQ2wnnaQUK9FzEQ
xHRqt5OiBGHXH5RWB7EZM9uKb7ljZYwHR8esUN87vP26DNCg6CrexIwB6oqzrsefjt1qCwVLmoim
baC5+hY48HbwnPNj+M73aL+epKcvjwSbPA/VBCXzX3xTVX3u28o0Wt+Ku/rbwvz6vh3o1PaVWd+1
TaE9KjWqmzLPMm9QGyy2w6ZExGD2gZ3Vwo+JKDSOMUYuC+2L1s0q/a36liae4obNcq4aoE5rv7LR
u7MTY4mqp6Ht550WIudphVek7G7lUnxYxvlJCOncyWGruCZcJBiH4bQZ5+UL4/Tynp4k+vF2nZtn
rBXiYFioTMY6QwI2Efj0sjaW6/ZFSQC0D2p7naecLs7wFDPv75QmTpflFwlcsl0bgaqnczAMmDGX
xbazGUKHkLGLCu0rw5k53VXzdt3oLJE8ymUYQEAJSoCTep36UoH424mrFRp+iGV9l9myHxvmN4xH
wG5Fh3xZLrMRCm8Ucwmau92sU9S50uP4FSYn0xrQ5NguKjE8IcLzABk6G0ivdGmbNPZ9szodDyAT
eybO5xZT6Sw69IPi4W7yRa21DzrwNMbNN1nWBxQkGEbQnPNg5uc+xWm+iF271z6GiXmReNJKIfZ6
C/kxjJjZnDRlA4cqhW2WQdN29n2fbSsMzIY29/GF8ZpaeHPoeDmLu5RWnK7lWvRiJ/49L9fMcDDH
cphp0SF/gjiAKDY6DFFb1Y1d1Resp6C4ClS7gkG5eaUUdv48J9BQsfQuJcVXVghl2D9kSu3J8gIJ
cjyzF0ITra2bBCsjM674jXmTzl2HmUAIjYD1tEBaghSuT4kWiEg9FND+1bEFgYllRtJRMtZrYIMz
HawhzDpvMYcfH5wp9pTjm9Ae5FYVXjjcU9n3DRSkjDk9AOB8HEIJ4/ZB9+tC3NqihAigb8dRwD3Y
CgbaJUPfLQIUUiK8YZg/pkKcdaPdi3l4rBNyEdxuPF6XxLPG+fsi4tlt0+UrwWGvgSTQhYYD46Bs
+VY35lD4EiM5ajgx/258KuXxR1FwEMya90uDa0IFNRe0rcVkaFwepak9ViFgfF3xmiHnWJBchOTs
Kh3FMhzeOIqvjUl2ki5BVi6+kZjPea/DobrX5uwEBfvQjajph36HKcZDv0i3SqtsR7ygsQ90p6G9
mjVeVeGU7Owi+ZBbo4cV7t7KZoAuHxNT4TGbcYigPHkyqz52W2sYPYGEzDVnLcip089l48115dVp
/gzN9E5NvvZoSV1Vyq7KMG+Rum1w7oOqHh50vbtIo3wD+HZvMGugjeV2aO9iJ90vknrQpWtpj5tO
oMCdzWuiyKi4sicRd8+LXn6M5djFVdNPGdxqRfQQ6vCahXxqDOMwlUL1zDb6II/WrV5VfmhkRyPL
9mAzsOgDGzhoBx33ATlu9m2uHgdE4Kuj+8mwanAh7S6fyFXM7jw4yucOljLMtgZ4gXGXjtFxcQh2
Ko3abLrTlfI2MqwnUzFIrrvyfklM4kGsv9Bj4nYNdHdV42EHsKG5jA+j8xSr6jGL2EJr5Zs1AZE0
xKYwjRfdknZxnN7WXeNX6R05uupFjHEZ8bap7W/kqJ4ajrcTJ82JqiN9qhlLPCh7hnnqjdCPBAiL
KWu35cwKjSFljtpxFNGnyo6AbYbDlxLJAA1ATzPZg9sksOLQM6ZuF6qhyYO0AUDnnzvN3NTMAhuh
epjL8JNtJUBYJZeEMZCb/rvULcCJy1Mex0czGqAOpgwNZ3BV5n0OpESVuptUSY+dJh4nbbzqFEch
Fp8LXfUKdqq5jR8bOzx1zgjrzfKFPuzCarnEVf7YGwP0B1kcLQ1RwQhCsomV9a9U9hzEbtDgHOKy
3JUa35DoYWzkX3CWOyrFgM+3fQsxcV/XiT9q+CKWJZTkEqyv3hoviNK8SpYe6tz6bM/mbSjNwJAx
ZzMT3HJVkIKx9jAP1rFHemnE4TYOy8CRmn02Fk+VmE8K/py1nh/reDhExrIheu3NPPUHvb9v5hpi
TP3iRPw9dnLI0vS+HI7DVADImMBpK44Xa8Mh1fL9oM1HEUrXTBpdpxmPsxP5aRH7nDSuyVxdVDna
D2Z5G4ILU9Pk5JTZllYnKArb7SGluG0/bG252nOOv5Q1vLvYloH+x/gCmNKl5iQD9VA/rAABX2vF
E3jUu6qMvoZK5dflPAVxBglCd9zFyCjBm/P90la6K1XyfRZT6Qjre9pJvolXRJU2QZdXt3BhruHK
F4YL4plWsbOW0rNi7U6uLDfUsu+jrG4wFNqgqPWRpcBznvQmmJLwLLT6Xl6cz9PcX0pp/myDiZ3H
1pvY+TMJywY8k9Ux26E2OHUa/DfDfiCpAx06jXhp1EibGQ6SBA4oUC/nojwrUHmLpDlI0ud0YMAW
wpTdTSfqyk8NCI1Gkk4lWolhBhUrqeFuqB2Oxirg7OGs5+ZeJiAZvQyuV9dv9a7oMJsd/SLvr8UE
OHWIOC+HJsjmVjxYrQ43tEOtqNx2YQqLdMGOQWVUOd/JjelnA7Ry5UGM+nFKi20UWhupA47R5i8O
Yo5QygInsjY25hm5KZi9T8gRcy/KRug8XSCZ6a7tYdMwsFn02Xnol5OKEEjWnD3I1Btcj70qa27s
cgkEiEylUIMswYbSCM9Jj6MEL30CREizixO/s1NEdKTh/HGAfTzlzZMhSztIv8hOs0uTxehljFtR
Gkezse6NPNvqZnJMGvRoYZIC2Uyly5SzX2l6eJnxpAWXQ2kgAr5bWV+r+aEIpQUUuWNvnFzsu1b2
Rwjcphm92KX9pcpJN3qnKDZNOAN6ZhIuz46O3t+2kgKJy3gIo46HrcV0Krgm1hap1y3ldZgEpBQc
SOyWn/TdozHoN1IBDtSR8TQZvppzDgxJ2iJh2TizDtZURfwsRW4UX4o5vlMLDIHD5laB7J2O1aeC
I4oiPzMnsmuk+ksomS9C6rZZwVMoom2uZRtHKq6qDQahTI859rHOPATaMOXwY8bAbNFcZSoi4bjx
Ss25NcxlW/Q5uy7wWLcauksfGs8JYbFXQwjYA/vQai5i4upqNGeqKLfqTJdL1HzIMFWVFzOpjDMt
wPbUalV0FxoQ2EwNUt+UxrDZErJXsC5juFIC5Quiilp1gQUxHzc7tbOhaxJ/m4A53c7CMM5tEkY+
iGzhJZrkgwanpDtgmaKaUuqpTggaSv5ozingaVWOv2Ri+qBadUUpU4ULOA1QW+fiA4BybBCahd60
tmxWmeN3HS6YS/N1dFdaA1n0IqSD1MacT2d9mFaUz/OIgckGItVL2KT1sRfFt9TsNhFje06ldcc+
h37TtnSiBNPGjS5xVlJvEgBxm2lWMH1Oly5Qas4NqUq2ANtg8UvDIrj+eLFrGYB1Ecq7pOpblyb6
cFRSbV/m8RFLv/2Yy3djs9gcJ7HgrfKr6kiX0LL2RjbssExML3NOJyw0nKuxmmmpKch+RFNzfSxi
8zv4vbsl51AmC7VBTCjWo03RdmqwSHZ7o+q8ZIUsNZ+yKmoPZdKeZX38Umd84nm42NmyTdtso5VT
eTGbvHhMppDp6vhZJPGHsDaObADrfAnjptGYiENuKsPeBG55KAu93NHOqD79Pvd+VcclY1NAuuiW
ptHBRkbyqiE/R52Szbq6HjyzQFnavd4s79TZXws6flyDMgQyKrJ8/Ze5UK2O5i4fqK4MzbKXJQ4z
cTId4yWHUzWOgTZVqMdH69onIykMa3FJ+1sYz7shMR4hVlxijSBft7sGkwzo4ne9UtwtendIU+sp
cZIdtjAXq3PcVqL4XerbmSSw6rVNi59F1UiHOJ13yVR+FF17NKmdDWqySZ32iL/QzoCV3AEnTouC
FeUY75SyX1WWfrn39fn/lHs3cDHsZK0sdVONT0CEJkqBBT+dYOLgPtSnZyMd3qnHvapx/Oeapo5E
jjIHAtFX5Uv8kAyMrcn3DUhWCB8mgkoE6Oxd2PBbi8f+50Kv65ddO3aNsXbIzXMSe7Ub+0bmQjEn
KLv95qDszeA9q1PlVfHs9c29nq0J69yuCdOU6m6kq7PJN8l22Y7u96FxKRkF3Wb003caee9dcm00
/vQdQgBclCbjO5wT+ROOhH6hD9e5if4j5/qf5lShxvxpv/kFDbktvrUdO9JrMOSPX/ubU6XLDpVQ
a3VylG0e7t+YKjQlazUWHfW6yPjJX2BI5w/GbVXqatqPfWuFzfzFhrT/WG1HWfT8+D8Eq/+CDYmU
53UJFdzRqldCdYOAkjPgv7/7YoaeI1P694dFPtaVwPNR2rfNfa8sbqzNHwtRPs8mCMTQNh6nprrW
g7iHlMPZgiJP32LEuIKBJbW9URxyCiYYr05kw+VP1AdjKM6USFo3ltUbxeifYt28iSt1q4Gu29pd
myJ6yVNv5FhYgilVJAzduxC0NZk5QNZwFF4XLze5bSYQ+0BC0jk7hXm3qcLoUzkKRP79UVh15PbV
sCsT4ogqBSIXgRhaiRwRgwFJGztPiftTI3UnYv82Hu3dLC7y+KWbjk4tPcvt5CnlC2FkTevcND5G
0uhrHfD5yI53jpLhNdqMj0KDWTmq2Tkv8XOJALTLhbGpHP05tYsbORPuWr5w6yjCxW4s+ZQiJLu2
sM0o5cXcp7ZGTWOuwPMb0VdhgjzGRM6R+hspLU5lVZr+2i/ZQps7O0nm11K3p5x4XprqHmgEnnrq
biR0LksHaF3aJ2HDXzVuw6HB7+zbqNRWwYBbfq2NuLyNtWXPJ9/XZD/KGM6JV2eiu5DwtaS6anZk
1Fq4ogrFNpTTjbIUGWlk6865EyxjspMYqHTVRMJ8rp3moM8/sM7nD1G+3AuFQs9cnoex8vW+tYCg
1621LZngCsaQxgK1RnNrRMy9h63h5ouj+lYbkUM58UuZZVe5v+Z2yeSHrGd+hAdF3kWwRxEryPq+
r+xALvQNid9mGudPZiru6r7E/gdnUo5mcXFNRbhJUH21cfh1Cr9LnIkE1oylIGmxMUhgZsDQsmcN
PLuYQ4p58UuVS1B3c30XZqovI7QU8nCuaqob1bZKcfqKC5nqVbkfk+oqaM17+fSFIWC683l0ZF1A
BcbqFfVPkDvz7Bq2FT7rmbC8qRq/tqK+szvtkQj+DNfhxtTqhzlMsWyEn4PrTE8lyLK8WpU5Wmnt
VVZ0KooRrnRTqJwznKbFfN8zJ4WHdtGTLlDZI43i8X1TxmbXL9+r3LjPbOVuFF8zvdvJE3UPWw3M
5QKkE9+o+iEMp9CVeGczk5JWbx0GswsWSgmhs4mNZ2GitcRpZKk+zyHIetP2MbjfLHJ8TMvmHM/C
Pg0mxgL6rIc76q9HVZs/D8JhiVta8uB0Ct05Fi1DpboKwRITpO57M3ISTSdXrh1KnqRVYlq2Tep8
VWOl9JRMOkpKed81/dE2v2WUf39st//TMYWT6O9iyulTXObi15jy49f+jCnaH7qJ1g3QMMpMpvj+
jinqH6g0VzQxVGF6lStl66+YYv5B78mGeQGOQoX5Qpfqr5gCb1hFWybTrKOPggTzv0EfKvovMQUp
jUyliQEheiW0h/4dUyJbnnhnHaCeVdQfGSapN4udw+HSl5uCdMqtmtXDPa2G3kt05Shrnb1d4TcP
mWRhAiSV3T6mRn5ZYmEGrRln2yYs4QyGQ6gfzGqQgoTceAPZ+qI3452YiuxmmOWzikz/3ipU3D2Z
0pelpdw0pVoctFAKTyonfy+Klk9VUu3KGstz25BOIKmo8JGYbeKZRrUzyEepYCsxOsoG6qhw0HO0
6ltYh/jdTM7Mm4vBjFKhksafq/to1+R+ZUq5EGfLa52mn8Sill4ZKl/KmOpAz2e+i6YBhWUfzt5Q
9jdIgx8Ad5XbOqEVUmJuNSfjHORqi9+xmQ1umBedl5khUUwzIr/ranHsVBOvZcX0ew1ynzGMjbe0
AglzZj3Nph1RoaudzDXN0NhLdlW+qPFFlyY3LFV8jKkoRBWfkf5VDpqpq/EPwEsqn71Sj74RqoN0
wSjTqgCJ0W9Pyo4uSRMwcvSdYVHVZSKyOFirTZtRh+rdyG1yl4+5IU1YeCXTNlPp8lhlmoAN0Jc7
NONLULb0WN0ln6h0DPmMtcpolXs5ka9Zkn01+uHsSPJtGpe7utcSHIMMx+uALPGHJQmrGjwYZSWk
wI5/S9NyduDQ0fZhFMwZFleLPt63rUkK7Az5fbFuoUPTxbDicSJJ+3IOxsVObutSrWm0K5V2U5lS
9rkV8nmJFs7ycDmC2LaGIxqLmc+JPtwfS4feiz7+qV76396mbPKu/xvReh2+FXnaFyto8/XxF0QS
//PTD/y59gd0EIr/prnCcOCF/LxXQW1kfzAYJ4N/99P51/rDRD5As1xjG4Pl99NeZf2hwMaivb22
e20mpv+bvUr7wdT4l4Rg3UghVNkAYXVa9Guu+XPuY0RjVo1YwE2Fpbi1lLNYZgDTcd1kD2rZBkWY
PGuNWWxLrZY25KR09zL7a2SXF+Q1XqfVzMsn5nZAxP40jcUHsy9wEF+KPOBqsZcmMX49yPA2Y0Nj
F+PqmdPNSBNzar5zjxvG1899DP0Zxwiahv1+dObnWtcuSlE+WHZEu6m22FGG9lB3reZXFYIKRVNx
YpyN+7QbFnfQyUvl1ckQv2qgnq2yJ734YCjWubbz3rWqmoNhoxh+M8Sfncz8XFtwy6eFok83fYrS
Fo85xdiWMoMoywQho9Wdu9TAIRiRorkVU0xvShUfe0nudoXQLJgcQ+NbmFrunEhK/MTIkZMkVuJ3
jZ0F0xDuiTYMkyy8zxkbg4+/zQVMTrGBsfyE4iV3hTb6lZLt4yQ/xYme4ecdkXfwEej5bvpu+boY
OB8qU792iJY7s0/OitD8psSHuNc+yeUC46FX9tHc3lpJ8lGJ5AfyFSUYZPklUUa0J33v1pBU6aUO
TjAoOaLBGmfkoVjarViKaaf0NKOkydG2Ue0IiphyeF/mdThyYOuaDaVXf5Q5Oy+ZBUG9bXDnchQq
v445iW9JwvEwUjqE+3VpbiGqMaTYAVevBmsANq5i2YPsZ6ZSGgoK7AYEoHHRj9Y0nNOF3Znhsckd
kzBY5OnUpvqWbGcnxTQ5pgX1cJWy3+esnymOH6d1l6IZr6F5M+Wg7IqaZm8zMftBTRIkQRmv+zQG
QPxJOBjTY1zRu2zrW9WA+55V/d5YhuoyZMDFZ2ApqZGfRAQliLKycNWF9Z/R8NapSJamtI+XUZAC
cgOWVOGZKuE+2bIQuz56mobFeFySWr8Nw9I4GPTDD1Rob0JrnY5TB/uopzB6ZJWye1f0p3miCof/
HoKQZYpvnWk9wme3TZvd2GG8lRjx2C1y092AxYjdRuluxsJsAJdnOL3h4U1Fehc6zfcmJgZY8oTi
B79QZp7SwXX0FFdwm0g9WBb89NT2OkO8lDRq165tye3xroSFRv8ypikcmmn4qJp5fbZ0qcMt1nY8
EeFKm2gYfM+Ogt9holwo1DkbKdesm9CYH5gDWZ1VutIjid6PM+6tBSvaLTsJJI096rvOKTXPXsad
7lBjxrHnSdHLLc8Qyy2MCzrML8Fo+XBHTvnknHp5eSya/JaYGu57FVeExdIeFAxaXbmYDhYW13Xa
3M59Kp9kaTpn+vjVWdIvrTOXrllh343/n99Ek9jUSVwFixN2rtLZ9+RyN4pFf2gc6DQrFn90sZrn
zLbjYFS6r/HQX9QqfxgUswjkHDcAtQLRl+OEPRb9mdaCThul/1xqXAgaHa/balei1CUm4hxoSKHY
phxheA1W3thDbqLQfGxm0oBWUX2nWOg4y2w6stF9jcbhgwjbfWQYrKBF/lwa9Nb+91MADtm/i627
T5/LX6Pqj1/6M6rqf2D2ytmaMhC2YMif/o6q2h8o7sAOrJhiEFIrp+KvDMAmdJqEOp0c4c8f/ZUB
WH/YDDnBNZTlFQIF5O2/qCpRwnpdVdLhKjHMxfQmOsBfAJMA+stulnT8XfuMA2euSDsTLaBIINUO
9+msc2C0v8jK/BSlyq6Iuv2siJOG8S2IK/wBcuQ+mt/J0rVomttG2Oe66O6KUt07+IE79UtCfxVT
ggPBZ2dP+bEVU6BJaDG1T1oie2haD2PzrcCOdYnxC0AnjkelnvSnnHrEiLSljx4H0QcRjqKhzriE
kR8yRDJdVmyVXjksTbSVOnsjGKZfYgPD5PSL3HwewvixzZLe7fof5s/HIkGEkN/q/ecey9faWXU3
Nb0GRqq6nSgKf0RbYQ5GME8lncnkPGnNTsrNq1W2fuF8iUPnQa7DD9Wizxihz18yjGE9NaVfzGac
fLForNeWQ3V/MI+JPOOTYjcz3aUi/IhMJ8C3hpCi0ZjslqF8HEzbiGh822qDJ2quaz5iwI4+AUNR
eiGwfovSh4YT+IDbKTlP2vK/GoUO+UCVCccRdXDXM/2YqtdyzPBEbE+0zHBZjo9j/KRJvedIdHCU
UAHoGtGrG06m0W2XHhB8/xwnWLhEzrZBjbcd83H6kOM5fOwT4/ssdbqbWwqWW4Yo8EgMeqV/NI3x
g2mi6VrweXkoe8e3QdNsJSsrsA+V+nFr5AtNbmkzQjJIGN0heMVTflrWDACzuw41Au05Ep6D01b3
ecLgaKdPuKaGSr1p7XVT1EYszAhzUd8+WEvD7k0eJrN3g7HEmcIL43ina9MnnCY3Vjrdkmr5iZL5
6Dl9xH5u5kyXno9mOZWnVQhbpOgzyMWAMVxv9Z4ghfWgcvuTRgWzMn19CsEJUpOJSHK769hamNbq
bp8Xx6ZDsLJovprJVBxVTF3wYCrwAwV0qM9PxWJtkijy9KE4YrnjtaLUEI/lJ3NApoaRTp2IPTrY
l3TGPthoPkZ67DFN6y7aizOKk9MblFevg6MFAy40JUizARPErszvDP2DtCi3Qn0qSHkISbcFjyDK
sMLVy+mQ1hwVFtSI+DEL3dnqOM40horkpMWsefCM9pukVthEaoGTLF4yZZyT0UG2Qrs2aiPc2TJv
G304LKZEH9m54CPilq1+UlZ5iWZcq9p8kmvjMWzN57ISF5EO265qD/Yyu0vknDFG2c6UjTvxPAxU
IZUiOgjqSyEKb8kpLrKB3e2kEm7iuNmMbbILc2VrtdpRaecgk9ugHZVgEhbnynQqUQlgX6MmpuQl
czNwrl5btvazU2tIjVJz9ur8UanwcNYXz8kbN07ij1M6ekZfRUEZfZST3K/jY11TpI3i5gFm2F2n
jDqmwP22a6zn//0gBlzyd0Hs/zVD8rVNP/XNr6Hsx6/+J5Sp+G6g34aTooGrJLEjlvzZICFeMT2A
wFiGumFBmvs7lJkmPzLwzpJXTb4Mu/DvYpZpEOWQ5lLqoudiGrRV/otQRtB8HcoA/loExXX4UqVy
tjbPfkoQGcyd5nGR4mBqVwug1jAQRZgZEgJmlXG8EpqI74pK5OGhyCBPJQYG6y31HY9ubVB0HfxB
xZkq0zVbCYeCKbGsj/CSBuWhr6xK+Jh1YJEg8vxsU3LqyRy3Q5ZgiVN16EYVdzbseJvC3Umf00XQ
gcgAXNWs8qhpno0OFYVUmlTSYkgsfirZ7If1nH8cFPllsihxSG20TRxV0w6dlaFniGnDZMsGkx8f
EXG7y0YAb3X51dYWVjhnNdjNyHvhH1iRiAOnAtNkDAvllLQ610lub8JaRFjRRpSV8REP6+r70uu2
1+vTZzsfAQ/E6B1LGP8iX54b3ka3aKd8Yzb6uar0MtDXbVnL0RVbVnXGZ730wnFEAaZ0y0mncO/2
5egNU8dZeDUnGpeIYW+p2oNDTjdFVWA1XirYGMs4CivDbO9wirddMc5swINzXfq6fkj7OKeomFlb
u6VU7bTzcsjm+m5WxvhGHUgh0AJjUts4/ZNm5Mi6BLXFKecBVw2IydZGGNpyXPpeyaH8SLSLXN3O
0UtXs28lpRXk9YhVc2qln4WWawEO2FXAd2N65sJ/Vu1IwTKvD0rWpAig5S9D12A+JU2MrAgRbnMj
+l709lMc0Z9CffIUS8rkLUIxvsax/lALpIeoTVUcH9SedsPynNTxyUraYyGlJWmP2HL6mv3cHqet
oYVBnWRo+vricSlVGlBSdJs3kuklZFh7GsoROuRUw5e4LrWUYYkuAnokutxGyZw14wbbLcl4sEMt
5PvXFynfy2UZzdekw0TwUMvd/yfvPLbjNta1fUXwQkZh+DcanRhFSiSlCRYlWcg54+rPA9p77ybY
p3tZe3b+iSe2WV2FCl94g/IjtNLhz1puRLkf9ba9Uesoui9KHSUUuhtYRyT5K9bnhEdKl21416JN
XFY/wdB+06byse2FwPwt4z9QuxTT2WYsrMNUS2W+hSZu732zWw+BIqFyqlhKs2qAyt2ao6GsTXwu
023s6b8kya8B9/L24xoOhLqX2mo1KL3y4Fkj3LPBMKsO+ceE0ycbdsSLKrXDLq2M1BFxZhC7VAdj
rCMK07J+19AOcz0YCigZDXyfjq2x0WojIptUAIMGsgZWWNX7ezU0hNMhZt/N1gAo+r7EmtY51djg
Hl+BfBnrbIDKJI3EfuzmEZWzdarFyCsmEf2SsAsODaK5gNmCB8uSrzpLa57KOpMrPMNihfRKbTeD
GkmEkwhS6WS3NxMFiE3ia65ZlWsduoDoySbtBpyYmWJRNwyCd3ZqsAVrkn5VDB0KWLAYHCBqn0t8
qhxKRoAyqpQBAgk/uyxVhgPYlBGhBUz0vtqEwU6l1dp9NSFy6QVFgTfvrMcht9iy+rKbtnp9Z8b+
Y4r+OZn2jE2QRhDfUwwcpZxxzYkXPsoGsVDZU0TXLPxzJLOLAKkk8QGSVusU6qhfV2pDf9n8/P/D
28k78r8XV3evxWv1mv08UVsFJv2v2qqq/6GYsBNnCyzKDjx4/3o6Ve0PTVPJAnESALhrHPWB5qcT
pV9En7SZozW/j//qA/F0Yqll4kI0d4NmCbZ/8nQuH87ZxMCkD6SBfZidshekuYQctKHyh2dbE66t
tr8x20sE8ZNDUCem34RMPbSc929zqaQeLwuqH31Vuogwoa2dfTpa9/u/KsHHXlcnh7DkWfuJEAWt
1PdD2MmQFaNWDCgUh1fTWH7WlUt65HMEcVyCflsoG5gafC0FBNkCziSruCaqdTm4deK5CoblUgWT
pL1E2J4r2cthcESDLjdbFwAteT+TRIx5SSd/cAdYkg5KLkBHFSdv63JF1ds9v2yn5oS0KMPNIdwH
FXIy1T6s+mmgqwU2IbJQTjXu9LC8QP06OYwya8awZUEmLTZAJ2HmmUjm4GZG6aRVjc2P5qhDcYE+
eXoYVKhA8AgC0fnfH8WAbU+0Fobq4EqSfUAE3O3A+I3edEE86NRee/Oro1+iUsRZfKG61rUpiIzB
jePKkbtuAxL2dxYMPrNNOxXM0RIOaZl9HNZJO7g+cMjeCPdhnW0tNVr/xuefp4DXEzfJEqGnFRFw
Zp29JotqoxnDJ6+kGty3X/6rYZb4vLTrk9qcGIYm4jUcAzJN+zDCVjo/zLyLPpwcVN4QAbZ1mZb2
4vN7ujlUfjXQeKRQGl976DGnk44T6EM9PJwf6+QewD+Hzg99L0VebLW+jrJE+HwgvYEn5UvbpLbc
/26I+aI42s01tj1ZUjSD20ySo/n91kov6b7Ov/LDih3NYrFijd4WaErzYfIieySIdUYzAZRvb87P
5OSVBgRCoY9IwfNNP+RoJrGIolKfrzRhFisLemtggI7sv6JteGELnPwsKAHwyoIi5g5drJnIpD5U
uc+yXtknSXA/qenP85M5uWb/GWKpCIIXcAvtUubM+BqcLn+nSSDFfOXCBjs1jOCVRy95Zu6q6mIm
ZgLAzheDi4jYI9uQQFepNpkvf/vn0xEmAQBhwEydX2yBLFJyBdAzK2b+1LX+q4gtKBztBYnAk7OZ
jyWhDon6MjuHT4STS2cP7uRJjj3aj0jwrLsgyC98//n7Ljc0FQrKp1Qo0IJYzMYPPGx/Q390S5pZ
oqRCe4uZKD5Nu3KAL9itAjv/jTuUSryBezhahB9Q5aVRWSL2eNsK0SAdkNJIlKzHisbn+Q81//QP
U7PZDYB1BIHfIsKxSA+tLGDfDVr0IiRvC5PyTsmhqfopRgJGcek6PXWWMIX694CLHZjGcll6g8IV
N3a7UG53Q1RduBiWCKQ5pLLJzQlv2evgDt5vctWrUt5rNnnfynh5Z19ipfzaRvnaxlhLi5ttMAzP
55fx1F1EOUqTFZO6E9v+/ZAjJZh8GtkhamjdSn7/SsftZVDHm7oJL4QjpzYjIQIPEacYnOEiTphs
LaAPzdHydfs7LKF13mV7WSn2cgAUt44PxjSAaUq//sYMKcdReZPhVCy1n9NaQNuD6ee2cncQ+ufY
Ezd+he6guCi+c2qL2LSpZolpexY2fr+YnRHpksYmwSvbd2w8cgx5WKe0FzMLrbCG8rAqOTr1+AQT
aT3tqasUIcuB7uLgu2lewSzytlX4VZINx4/AFVXoEhnhnULJRq1+NJRjjPC5pbpvyyCpkmbdU5oP
jEe9hr4fqDsb9ksn7+LY32D6vdKHwjWoakWa+dDqu0L7YeQ/7QhggnGJUWG8xXnLE2kbHEWk+ZHZ
XkqVJVkU1DnMaBczOMcCyrYq4TembbrR/WTXzWyjro6+SZL6E8VZnH6r720N1KocpeRRV+liBRAU
CkENrS1vM6Pa5r70zcc/Y5CkA55AOAzU+Qb4h0qrfKI81z7jGrQr5fpebiNpP/qGhGxG8NSCNwks
Yz8GgNTQl+6s5KAZqbeuairw8Kc2Sg1Wr0i2vTauqrSWKSqUT/iaXQ+q/q0oVVavv9JisRr18dGo
JqqAMOLU4ipPgepNqL/XgbIVKmY6VhbRHkivlbB69qn9NZnvSKWyllPh9DYWmum3ZohXAejXyoae
qOiKC0FvA4MLvjysOjV/1FJ1k4dwGKn+YB/0EPiwCgcfAcem3Ma5cK0iuulyyZ0E1Dsqk71toR0U
jGvAIXdREF+NnuVIWIGblXnjtbbbFGjNYFo72plTt+YaTPreMr55beSGQnpWO/jQAVob2LkdRPeq
xta3kaL1WlO/NQk6GFK36rGAV9GqhEaKDkZwk4/Zpp6CTaZSq+1Hy9FLbtuUGhzyAyt7tLZSYV8F
Uf00yPnaD8eNOQ6O7uPK3sG/DM2HsE2dOGi2egsLvC/dgR/Hwq7FpK1kEN0Ur7A2ldTNZERuJPUP
zQCaIt2hMA3DGIANYIi2oSKZkXA+w6p1qvybX4ZOIH7krQxqkVSq8PYIOqDVI5UrO5GmlTzU16Pa
3Ptyf/Db4sYIEVdRoSA38OQi8kgD4YYUfAU0UEQZvNz7RMXo1vQ16mjK6FQV+Ok+2UHYW+dRs7Kw
xh7Np46CnBcqIMrVO1+Vd2rXrsw4WDdadqOi1hpjJUnxd2xV/grtWJrYeAjyjVXzBc4uYKs2e2Lp
Q4VBAxQ0VKVNnGa8rqbOKWcCcGHQVdLEXi3CdZc/yHgMxSmqQaX+aBv1MzKYThF+x+7jIRFa+MWs
9dYxG9nc19r0IwnKBnKyHmy7Xj5IRvHVLnV0rSwIMgmtsgFW8UaazFdR2NtMr1/8WnzKy/F70NEg
jK0BRgDNL+Q1gGfK7Y09wKK07AxUpR6VjpFJybbAccYx7SbHvr74WQ+WuUoCqmZaWu0CtdkLb3iO
+nZYVxXyKnDQV00a7innWrgey+prY2neI+yN6FdGA01NzGCL9wZW2SV810q9oap7r0ky/YGme57f
eyyLI3mtQzyMW6hN/OSWMqJ/3yWJsYZ7mLo+iT2geJU6qaLscNkyXD/PLKcOBdwAy/suPCSNUP2i
a2yICG7aFLhU5VdW13k8D1lRXE1NiRDclDYFGmopZWu4lfEPHUI9zcNUBW9ZD4BS59JmICBPNmX0
ZI9T4iSd1NAKSUKnspNPId4MCpaA4ywlZCudQ9c0WI2ldzc+Jmgqoc/+Nalp9ybjz6yDsmxQPvE7
9aCMzSHTwdtp5bipjOI2l/VtW/Woqqt5tU08yB6Dsq3rKByc1NBKsdHjuK6uFDOMq2sRV4ZFIVP6
UnXdtRbLv0JvdqAqSx73TACVG9HWqcO8c0CqjUD4re8kVvQPU1yGUavl0q7qH0MduTF62asYMG8n
tHt+2+ekiMEXy8VPC2tdo8ifjTLd1bbqUizeD4W8nmUkjIAOsu6Fq8Gnxgz32tbaraYWXxG8uWX/
7aiw0ZAMd/SCCoBo8VMolZvQq7+3WmQ4Fp3RKrdfgMtqoNi8VSPJ9aZLw5weddvsAln/xY3zrEzB
2qLb31j2GxhNyttd3zRuDhJMALQopfEgMrCzknTvz9oXUzD9snzVBY7w0Fi1deUFouddtW4G1D2k
Qkc3od7pqFs0oofzjA2G0/Tapg/KW22sCiDNzZ/t2EDnoaJtxW6A2sDKs5ore+ISTAEHFhpa1QOO
BlniBCXGuAX/lVw7La3xyRygNfuumcnfOXjrRue+zoSxtazsdYiGu1LtXglgHEAfji0nX+OM5rHf
SZsgta+bYNhkYXPn1/610SVbRQNFXdZf8BD9FVucxRqSMaIoKSwZeeXVPF2K56ZDvety464PxL7K
9TVMdD4q4hYRGMZhT2H/2a7saaMa3RWX0sYoUVqBzwvqQFURhE9fe13ad8JA0rcBvOB7Cr7Q0i+5
SHd9WLvWBMYQQQ8W8KrLxu2kxVeanV9PtQEHK7zWU29XjEngBGO897BjGkMb1OF95ZmbPq93ChDL
zKo/y/q0iyyx1/J629LKqOpu2wn9FXYPki3eXVR4YMFp5Rt696B7/heQPI8qm3NQpBmOwB9RkZ0r
9c91qf+seOX0KcGrxbrBvtCBRHtbVOEzhlArlYZKwFuhZZnTxdEaMR62Tye7da7yM+3uCqGrvd0D
41eTK1Mq8HMLOvd8THoqebENIE0K8lOgexdRt49zedI3xKSGor7q0bCf8z9M7tdDJg5l7F2oBn8Q
vHpLLEAyEwVjVArK9n1gmgQgi6SI8QpZQUGh2+eFx8VUtHBkehhCpkZLsYi+DKqE1FLwsybUKEbj
1/lZn0gADNIbC7cg+uO0pd//ihj1nmbSgsE1I5o+4RjBuYcAviIxaVYQ6jgNUUqDTGk+D153YQ3m
P76IThncMtEmwqbCXhpMtkM5otFCNUwt/E3eFPSpNTe3vX+e/r4bZrHSvleN1VyvdgfhrQSi+KWP
70Zyibx9cjaCLMPSUV+Sl2UKqcRBwg5F7+Ztd2gl9Iiz5zwOP5//YCfyGVyj0J+hIIIM37J8kIOy
zcKEXH5s4y9lqV0ZEBvOD3FiIu+GmFPio1pYFFp2kIYkhVFFUiNZO9+bdlVSXKhRf2T3cARmH1jO
HLUQyiuLD5METUvg25G+Yzo8lLgztMVDOU7yqi41F0+gO9whboxA22UiRG9PN9wsFPsgj296pXgW
coMWnVRvUZpyStBJau8dOqN8IWf+qkjRPvA8e6XFxR3OwxsdOaa66ZA78u7QGA02WJe3BNT9a9hW
j2Lwb5sUifRSdZMxvGlC1Fciba2l+kqguSAP1U74zxlhltCwVYgnYPLCoOHRp8NajgK3FqjoDB01
sHFDn+0qnZD8DQd6qlBHV9PkX1vjdNtTifNmyZMYiFSR+dzE+FgDU9p7fY0jheeAeLhi2Q5CdP7a
gD2aT+G9EZjfivpPBN6vWZo1cj73k4dvXVl9klQohATq68Kvngec2avyU4DEEAIL28l76bSdHKxN
3hORCDfMkhlYYaNhET82tL+Re9u3o3wI2/YboiRbZQrv0il+saL2uh+ItUbgth4yGpmor6w22tJ7
Yro+cWw27PvGu5clKV3JNsRZGdi5I7XeLjDbLcIWN3Fa75FzeZIn3w3VynDifthnXXqXmPphMPts
LaLyPohRZMmbezBe2y7KNkWZv1KVwLkvAiiBahGkHRjllTLdRZpwhJo8trL02hbZFou7YZX5MKXa
tL4GdReu6Lscwg6aV11eDVZ3HwrhJmm0/edHRIGYBrfa0BGJn6/VoyNipUkt2+i0u6A5v4ZhSEAx
EOy3vzPMm/8D/dWZXvJ+mMbvRxBl6AjRudz6EKFsjeKdmSB1cn4+J6pcaDzObwAWnEJZOoxpkj8M
EehEV+I6WWGM5FZB8jRHRmjdbREDPcCZunDNnLrJjsecy2BHa2invm2nCZU1CZDxSqm1Z68ZLtwx
p66y4zHmR/9oDAmhnB4WMvWtAb0utZM/07b+kWv5hbmcHGduc9NsoV0+0zKPx1HQCvtr/eawukDc
0Deup+yS1+aFUYxZvfJoNpkdqIbfsWLcPptKfkza8aoASnJ+L5wexaI6TSBEv3WxZpasjnhlUDNC
r3BTwcMNIn/TUx06P8zJz49isKAigwLzUvBT8SLDiCsKc6Yc3kGd3MpVvf6NIUwDUDmvMVj2RT2a
Aquldz3rNZX1VsRkROUlQ6+3MG0RwwCAADqBT7YKvm+xiwF9BdassoFMaYicXVGvtLZWQHKPXwot
hNNTTrcpkk1xZ+5yYGkOpCFn6GzCZKPecdJesxIGJjSIhxBTqEmb7vuRSExXr5pau+sp9kStcSPq
pFkBprmmyL4vk2KrxsMuMLKbwrj20hT0LByg86t3ch/wjaEEzPPT5w94tNssMRWWnxA2ZRmyV2W/
owLjaMYln5sZ6rmMAvnz3Dt8IA1VC+39OHlgQJHP6VMWWb1O/WynUP/pLWBZVfYd8K4TFvqLSNOd
mY4UFs2ZRxsfKjIPUjsKqWGm/KrlyT0/+xOB8btftZi9Xlc8+ymtTVU8BtBJkX3Y5hZk/TB1yxHt
Fvt+VL6cH/PSSsxf5GjFmzIWNBsYcxz1q7oAze57n+oyu0eM6OX8UKdOH3sWUAWSHWQgi6Fy3zci
NQWMUg6Vk032fVmEF9p2H+xo5vAO7A9dewRu6WEtwru4kZlQQHcmNbVbUYQxRSj7QUs74eg5Hpym
Wj4ALngJ69rRU7QqPWun2DKeuOoKNtqPrifGQiI11p867GvPL8DJtYYVirMSTTjzjXdytNaVTJSL
fiPXTyuvRW7e+pKPFVa8sQr74fxQb+YSyzuCrBGojI64NMnl++9ad6YvpaSUiJyg7BYH+0Jod3Ix
oZQxrNF2g8CJkKSEuGVR30MDP9RD7OoUF0JgnI0M66LKEVyiaixQGBOhW5jxVu2oMnsUsFFOhcnF
jaNcQeF4BURISVo/GFYCjxpsetRYN2o8XoVFvhuE9JBAPYPfdmOWxd4bkbsIrG/yqIB3HAygwiJx
YMVtQvyZqSfCQslz6rW+wFViTO5TkdIRER2cCVPbgttBIVa/zmL/i6pbu74wqU3V8XepRdGtgOeu
GBsK6/Qb7V/x2D8O8Of4tDdZVnzpCoWZU1T3cBWLc+jZpucgX7w2gvhWkSDapXDX/eILUrhr1NIu
yE3NO/zdR+Gbz/33ud9Ltr98HCw6HCk6nTxzEusRtdiUhSCPR/uf4mQW4yxOgdZHeW3Z7egGQXLI
JfEyWuma4PWfRjrzMBr/gHmlzMnh+z0mB6EcWaCw3cRHanWoH+qqdKw0vuBC/+HYvA1DQ42MzSDq
XFzWHaI8lu/LDDNSgcc9DhXCV1p8lOil1/PH5sMNvBhqcQOrHkQLSsGjO8WCFo4VbtIiPIxcFEkz
OgW9JIV8Q4/DCx/s5BRhsMElAArC9fV+JdG0be1JhtpbpxCi/YQ2oS1T1oenksjWBdTBh3t4nuRM
pZupdyT1i8AxHOXcEAW7Q5l0146bp8QcH8+v45tT3IedjkP33MKeyQzzhI+uOsvXLQ+r0dH1A1Eg
doMereG7PbqSoqTIWmjxFoO/RzPL7hJrOniDvka84J7MQwNNr1K6H3ctzKYmSOjSSo4y9teKcieM
4cLKnzySRz90EXn6uQ73J+JIltZzg1arFhw8O3XPL8fJFSfrnLvr1FGWBgY5MGrFrzgoyPgeDDpd
Xqv/ziERsjW3t2GhLLMBufCFkgwGpcTm00CG2oWZoykvOWHb+bmcXDDOO+8rwBixDNWNsSktpDH4
sjZA90rZ194PPbg0ygdLFnXepGCC5+NAGx1Rl3cbKAlLE6Y8SqMNVyS8SSgVaUDxYFThaqO9SOnr
azPvoITyhx8ehuTp/Dw/2De9/QIwbCoyNZjbzySd4y0sUxSJ0ChgZ0T0s8L4MaUbgbhtj5ZXdaPS
VhHKjRbSpSwvYdxOz/5o7MWuRGulVPOMsU2p/tRVtG3Q5N9KWuDKhnIz9va6T6RrYbVb2KBb05rs
1fnZn9yxs7mKogFj4F56P/kOydC6L+yRQBy6I/0jWEAX7oj/ZYH/M8bi0puG2g5nURq3SIcDwgIr
M8vXRVqv+8re2ZZPXyV9wTrOgbMRXpjfqV0MWAiBOshW3FKLBTY7o0etlDdF5OEu5WQWSrauC8U5
v4yn3hMajOZc4CerXXrFcbX5HdYCqLmgPw5IYdNbEkwXGWJGt9UDShAGfPXyUjX11HPCCQVkQ31F
VpbmPwG8hxFcC8xCO9kGuvwzt2mb+CgcQy5tLszx5FL+Z7BlpNl1XVaGg8lgTbY2ROrKBc0FT1uf
X8q3i2X5pICSBBqFtDV0gUVEmyIpnRmtxg0nVU6fhU5a0rzXe+XQtQJ4AsTpQh7XkQWDLfKMbZnZ
X7XGuy7ZVaoXGCs1Fs950Lpq01wIhE6dFm4JlUwSHVXg/O9Py1g0XpxX/uS29PO0Wtn4kbo7P/1T
q3w8xOKwZJjkFmUmjS4rvZpBFRKmRJnqXwBnfUyguHePx9HeT6WB6hcK7h9Xq4vHOMf3rxJ48YGJ
vpeHoF953rTPZlOJtvSRcqf43ObloZy8jVTSuJlGnDeiW1Wz+5WMeJOu+L/OL8SpvX38A+dvcRRZ
ANgUFv2p0ZVCL3AGVIinVkNMo7JcuZ8u7O23QsBy0wH/5EFV3xoGi0eg9byksAu+7FCWm0o0GJOY
hxFl62lE/SskH8GRF6V5u7muYEaqfS9tLOw5gAUoP2wvc9UOmFJvfo+BXRpZ+k3Vn+NEppNSwdFD
uETrlQtZ5oe66tsX/M9PXlxtcqghHoJYj+uhlyF3yEYXmbIyDO+2q0dSpBDDFxMG1vnPcvIIUMg0
oEtYOAcvRhXUbiMvDSdXFMV1ZprXohdP54eY/8SHb3E0xCIk4AsndTfMFemi2ade/DDU6jf8Rp7x
kHksh0uupSdPnKkCKlVomNrLYiFIqgJlTwKdVPfX0PgwP59iMEyX8JAnVw4ilAniE5CuutjQRqeq
HTzYya2AYxS58VhJ06fzK3fyzBwNMU/16MzYU+MZtc6Zycm9ZaNzxkq9jrocKFtz4Z46+ZEsjd4y
AlgfO5KK5sty3bJqVdhskMRAwCaqX2mCb4fKuImi/ELce/IrzUQwQXit6ctmchPRaQ5LVo/E8WuS
B3sZ2DZYr8i/cBWc+Ez0XQhHBb1j8tBF1pTodS9MD2E2Twrmvpebogp7/jO9ydUudjhxJr0durkA
VZcg+raxEisbM8IF3fpqBcWuk0DG6NiArQop3saR9GSZSMCav0pTt/dADE0EGaJvfe7fV2BtwWQE
T55ItyUuIR0eEEZVodkjPjVy6lpDtqsz8GSYiV0VGLfZNqALrsw65i7Siu0oYY4TTcTUdeLOVU6V
mCgYk3WEolgjrO9h9l0EzXoQmJfY+r3RDd8vLMDHEw5gXKPJRciNiOhin7YD/PG8RWIM7xE0M4AF
R9Pm/BCnQmvGgFaI/j7w6rcH8OgshJVstVWYkGr70p+SMHZTYv2pCbCqMxKg0LSfSPLvAiV9ajvt
U6Cql37AyY1koxbAkWdTGovzbhd2XhMiIeMlY9Bhhv23bEADtUnVT0kU7AytKZ24Nt0IHNsqlYHO
FcODUXVXYWZejar34/yCnDhA3KlUzaiHz4yKRewChq0N/LefQ4u2CfH2wnwOQNCFEOnEFfRumEX8
IqkdlRuNWffIVUAuBu+qvKDa5srTpYv7xBU0l4nglRIoGtjwvL/tTH+QW94/MtSC3T563UHL5Zuh
VEmn+mnrV5ceplNLOEf33EECucBluA25LmZ2FddrLdZ2DE5/VF6MXP/z/Jc6lTDNpDTeI7QDP3Id
Qh/9WtWnVpG23oMVtjd+qO5HIz/EVogRlUif9Ur9pmMHAQBme37wUxUdyiQUlGeR1Y/4ea1JtLxo
offRIV6Pot6qen4bj/G90ZYP+M78Gdn4Ew7ptIVYflWpwWOtb/JiW4/6euiTfaN9gd1PZRYXolJ5
KkyEwGL9QoH19BLBceR4mzO1at4bR6fbyBQdUXCgKsAErqdBuyu1aEOAt2rwmZMBHK800b7aeYtk
uBZcKKydCp6NWfqR5hUehuy+96OHNW+HVNH8q/rApTQA8BcJJ8NcxfLkqEnsjlm3GoJvpjo6CAnu
wTHSdsojR2sDGnlRv5ZK9eCpHVpMl9LtU9cO7Fx6XUD2oTYvfltb17ae29x7gzdtikY6GDQBzu+R
+U8sny84D/RgSD0/wtkQhSonk44ZtTTPydKbUEGTTwkcs3aM6tJgpy4Uk04hKsIsNSKY79daGrre
lzPeCimu12NePDUtKNkq/6k27YWI+tTSWdzUJjsf2NzyfHeKndpez/mOrPEXCfRT4nsXwueTz9LR
GMssGt0kY8RkkZK9pb34VveSNPrWDNVXs5O3VvklUqXPHfJNloQciOKjRn7+252eoyUTQ4E815cY
L9SlpkkWQG5x3tuiV7EGXnPhcJ66Ji35P0Ms4vdSVuookFhGy29vEMo8JI35UNaX4ulTuxBvAciy
MIyI1uafcXQFZKbiR37BSioKMmFDeztNT0Lrv9QNclTY7V54z0/OCvIeIkCzatyyOwHM0Mz7ltK9
F4FJhsM3TIZrFPHD+e9z8m6xkMtDSggzBrxC308r6WWyf8F+F1V921fmTh/sH00r7VG6uNL9ZkcY
95IP5lOkF0C94vGXqUo3WEfdGq0gCVTU+zBvv1Zxgdj89vyPO7kGsKUNsr+3s//+t+V9kQpZ5uCH
drs3PXWPfsm+Sc0LucWpI09q8e9hFpFTXoVW0wUM02X5XYhkc4SsfTJSDE6ef2NCqDChRg5QhPfh
/YQsSc4LBQ1JyoIhVlrW3vRVup+XGOAnt+rRMPOEj7Yq9oamlieUB+NsDdccfdR0M2TbVnw2hLiw
eKfHmq9/0kza74v70qoirJ8VynRaJlBAA2kr67e5p39GBRdD0e5CX+X0hWYYCgeeUBt78Pdzk/3e
MoueGiSauLCk6psRb+gR++uhFreWZH3JhvqLQkyBg6l3FwzVhUv7LfNbvkbW0Q9YHBgApEkkZ3xD
P8c2HhEMsPoZ5pZ25/jIpMZ14EZa8SlCsdDPul+iAktD2ftlNCR7FlyqnLAEQj94IC9MrCHiErg4
JfjHRDbdoDQeOhMpQw/LtamPoA+UF078yd2OsvNMygT0twxlShgTZVVRHjd7e2+2+p8R6uvm8Eur
kv1v7PajkRYXc2pOYUN3nm1ombtqVr5NzBhhXj+9ECC86VF/+CbArwyZng6qF4tv0k1xFEQq1QEz
Q46vxqkhltIbrK/vuzbcJLSRQP27aYlZrqSnjl0kD4gxQTeIUIu1ldUgd4j+KibV3urewHsuiyGw
aX7zS0u6bpXG+bUouueOVDgTLT7H6oX66MmPAu2cEzTDMJdqJ7qRKJ7dkltMHskb/EcElSL8Xqt4
Q5e4Xv3GhyFmBKJEcegjWF3LKnJYtnAuYwZZIDlsKHc9x+X8MCff/qNhFldDrPVSM1YM04bRYRQT
rh7l5vwQ8xb68OGPhlhcqDEybmrUMESgAlEuyXC79ldVlI9JNKx0Nf0qe5SPz4+pnJwX6Rh8Xy5x
a4m36XXUiYOMnLM1ZUf1gxsDo5OVL0YnHgtgVVlzw4eL17qfb/ou3ifVZCIWCvJ66nxXBQt+/gfN
JaIPi0BqQLAAtg1BjvdXYh+GFTh9rvtOVa4TX/8SmFjQjHr6E9QwmEfLX5faJNbRmFQXTt6poblK
/uI+0/Vf3MZVqGS9Lc+pY6OvKSY4eRa9qgH4Aintb/upua2KYYsZwaVG26kDQwwmg92YrT2W9Tkt
5olru4bwqGu2ip/gay9vjdy6pU79GyWG46EWy6tnVqOWakuDKEVBIwm8516TP5elf9NFhnv+U556
TeeQj66eirzSMiUwysSHIzCMrt4qd5NlXpXcCWGH5lgoe1f11D++jfd/2oKBYsHRon5wH/t/VfRn
keT+CX3N+X/8Wyra/mNm66P4RRse2O6sYPW3vqbxB5JZCreixkDoAbHl/5aKNnFZ4NDjrkch1cBC
kdvmb6noWSQMrgxvz7wXARz/I33NNzD88YmWKcUAMkMiiDT0I6QxUzxepGCQ1iNSj3vFyyKQ8k2b
bkcf+3MEcMzb+C8twLhCwVBUqnWF1zKKgfWbeGBae/UrcGEB1ihFJNdvf2LEEG0GSr6bccD2GME8
D7vwuo3uRZXJ5U2Jl/Wf1axnWIreHw9y2oTj4xSXJti7tuwD83MVIGj+GCbehGbEpNppcQ18FbaF
gqxgbayTAHI53GUU9j9HmQ8nfAsUc8heiy6Mitte9Cypa4WBOr42cRej2NsjaRCsND1C/diucmm6
Uuo4TnGg9xvpM9xHtEOzTOrGn1qaFcjcm2Po6R5efGChnV4ZEvUJ++q4vm6mYGy/yz22K7asFToe
6MggoBQaNnHQGoiPtiJ+DWQ/nx6nvLAb1x6a0njsKDkUNxVCM9qnMs1lq4IYm0dW7UoR4vXf2hG6
+VeERqsNmGkkVBBEQ2IwxyEaAd0+09bRUP2N2P0/fSxB7J07lldViKbHK66orz8/Hs23//nvo6n/
wXuCzJNGx1tQtOfN//toan+Qps4JOMq3dCNnMNK/VNwxawIvOCPXQeciAsKb/ffRNIw/5nyH44AB
y5uQ2D/R75sDiuOTyZ8BeKbOiKj5ll5CrupWKlv6sKYz94b8ivNVrIvp9Whl7v/6c8fyesvH7a9B
AHTNNq2IBc6v7lH+FkiwftqyMB0Nw9QeuzTtrtHbVSb9Oj/OMpBZjPNW9TwaB1VLuocojwLil9Zy
pd2Ba/2Hge1yiEWAIA0WoqkhU1E0MrZdR8HSLklrsEE7P5fly/k2EM80mSEiN1Tu3q+ZHmMs16Kn
7RT+Q51vA5zlzeQVdYgOAu75oU59Hl4N2hrc9FwP8085WjZjBE2vdJHpWHR30lbe+Ng3YHru9NLL
+ZFO7bbjkRYZVCYKKckCdls0Cgx2YhKCySmnS/aql4ZZ7DfiK6JT1H7hte+z6cmD5Kc26fq/mou+
aJ9MQqvDekJqw8RRPvCMT0Olzj4uF6K1U3v6aMmWB1QXY2iAzzcdmSsc1ORaRpH5/EwufP+lOyiC
i6BVsCtwRn0jFYfJaFctYp5oNfzGOHQSyfYMBdTe/NmO9xnOInEgcTzpSD0oRoVJy5PSSVcjbaf/
bqR5xkcj6YUNc3G+1az+0fLWaKTg0X6twfI/P86pQ8pc/j2jxcmR0dcjCWccPUpurDJ9QFziiwjU
jRr8D3lnsiS3lW3Zf6lxgYa+KXtVAwDeezTO6GMCY5BBXPTdRTuuT6lveD+QP1YLlJJiUUqlyWqm
N5BZqvF0hofj3nP22WftMmwHc/w37/eHX4Yf3u+n56edlyUz6oJDQRdMz5rNklSb/78f6adnp5DM
zqTLW8xAlMC77nTRHzJv3QVNNtnQ/Jur4Q8f1d9+op+P7HEi888YeTsvIrUJXEWVRacid/7Nw7p+
MD9fc0BwKWapQkE+//RT6XFXIR7w1cMc52PFC2U6B57Ocpvjjy2bHn8xkRwZisUdxA8NR5Smej8r
oxqbjYU384Zub5zNaOTCM//NyfAtGvLnn4p3ACpLXb0uaf10RzhJlo4Dxs0g1zP0nuncKPZDKfqj
RmBG0PQzE+qkNP2Jrjme5orYEqUiRTTb6rP72KypRm4HxdlaNMJrs+jZLoyXqXFvbNgDwpe6HC6R
PokiRFHGYZFhoGUvznCvFBAzfjR3hyadD60aETvbJhszM2Cwl8ttpckLqUJ1UDblmy6NRxqMKxwv
RE5B+MqtjdKNVxPed7+w5ke3S1m5E8WDXROoMVtmeu1NuG/SsqlCTR9uZEGB3qTWyRPW1WKV15pI
Qs+aL3YB655EQVaZHchSFjTF4eMcMWDNLeeEXAjkwi2+yIpQ1nE5dqVzJuOQkK3lsMysMOmyOs1L
AT5GCS2zJg13uTR6fE24x1mR/TP2zIxgXCIohPNplNa7Wguit3qdFqJMNn3W5L6I8UaUic1qbnz2
rOQoSsyN0tlaItFJmmC2mst3Npaf1KrfGLL9sgyleYra8qvdFF8Sz+43SyyZJDHBWtp5/cm8wKa7
Sbr+eZFsIKIYgNrXsfgb/cYCt6Xr3JsA+MdHXRLvSM5ZeT+X+bXT6N4pqnVtxXmnR6nXkFfmpIW2
ROykbGW/MdOEZKi2DCfcDrNf5ZN2tNxpDkRtlGfq1XermYwwTq1XtoRgkFVQwuzMfhi16Hk2u4uV
WiCayJZVlX5TxyopcvVhmklLUzrtxZbxVhoR0+6R5AGjbx/cqCSwIIeOHxk3SkZiCUfMpnSyFwJk
BzheMQsPKalnjt6cpWSpoB8hZs2RXQGFqk5yrL4U0cTGzDwDIyvK26VvvV1iaTR1WlyFQiUyrNfh
wnbJZYYtEzTTAKMAgtRBXdIrL+5OvW2Xx8QYhyDv0i6Y8uIZ3ZYA5qV6abvxaLLnuNNETgdoRoqf
pBpf655k30rmK52Gj78esb40Bsm5NiHIKiicpakswlUmLZiL6lYaI3yJVOJzr3bKGmNZErJwSs3B
ApcVn7WJqKJE22sqUZWm1Z+npd8AEChYplpI75OQmlp5gKC017Vu3Nmesh3W0gz6HLCwhEVVR3ZD
aMfwBBYi81RS8G7UNq73Xh43d5Ziz7u+1004uQI8ipbf5wWey262bx0vPbapuXfSbAL53t2MWnGf
N/l1NoibGdhN3UREwOWkVhysJMXCJ8hJ8u1ofGmnSrvJRHPlWqQkGaOl7SPDabdA3+tAzax2Mwmt
40s3Ttth1OLQHeazXqrsISTK10JjSXmJhp3VzmRlzDUZ3jTMd5FjnDz8B0fXIjqpt8cubLRu8fux
2rpzqT6Y/OinpIt0ykP4fWyiTyr/s5OhWTUGsd4EMVUSw3/Vyo9xiU9h6iPDT211JDY21/c6k5yg
higX6hWjC4XEaMBilcdXgt9MXloh9GqmO0bynk3TdtTSIrRz9UZf7NZfKk8nvSCPL6IZAPdbBIEo
hj3u3Txpg7RWjUtnNywLj7E4ekbe3bgKxvyGjycgxad9ItNOktIMy68BySOK0TjUnnPft4vis6+T
k/SgnFkeTgNCEu9YY/DgRGAli9yyDxBzwjwyEr9fDRqloW7nfOC3matzENdzRHrCcCaQYWSjQ+cE
ti8OwdpZtcZNLpMeLFF8SGMVmFzfCb5d1oFQ7UAvCD9Syiu0D7jTqffyrW74e7f4GnXAn/D5//Gf
7dv8B839+rJfm3vjA8IaGWzMavBt4Wv6oblnHgpDeF1PcfCr/tbbW7xGBcvLJByD5A+q29raE8zM
0Aflex0Ian+ltTfU9f7/f6qe1WlF7Cnba8gPv6sPuJLnTtWnNbGw2ZQVaVSFtXMT+ZKiaJlJ9jIr
jgdWn7DdSYYVk6DIrM+T+7Ws1YO0bgli2kjNu6+YrpE/uARRErP4Op/ApxFA+RH6VEmXAIlRlp8i
9X6ZTxVrq349ED9oz+Wdm0dbrxH71sz3+uRWfg6JOBKf2UGYE/Op6uBnFPVw1JpcD7X8BcmPaHq7
vnWtjpOn9XO+5OqwTq6dl3q2SU2f1LCcZus6Hy8EnF/NtXZmri5PwBXx6SrDSShQWSNNgfUQX8eL
GQwCZbu074ppvsi2PZT1u7biMJXyNmnyrWH0Y+ja460w243w6mzHkLbaC0IqufwQ5JN+m6wPMBnq
8/oUbQgL8rP1Ades4lConvWxXR98bz0CovUwyDrNDOk6Ka9y4x6n1eOE/hrMU7S1Z/l5zsoM1iIn
Sd5n7oZQZViu6sdOMb5EZFax/vwC8DCUoooZAbSDv4bdSQJwjFI59GV+O5FplhodgT2EfmTOFmhG
Ebo6Y1ZOM5aFuGKd12p10nvdvhSsnl31nh0MBHNbEYR2lZVG8C1E3uFwngw/Jk/IN1URkDnKsVp6
W7yvaTjZJG1GfG1ajuLK0/YGtzo507bhmwnHdsnR69gxZZvYaOuBjAa8F6LcKNJID+16WLf9u+pQ
cmKs9hsKrpg6JDDJ2S0SqBVFRVGykk+plNWHca4fKjLOMmUoniKlCy17um0sMtD4/gVR4+1FdpTO
eCmlvXMcZWeJKqyakrDZBhRB4Y03yWR8oiguA70laXaerTAuk4dB1iEfcrJDEz4naX+YbeL5GnFx
hk/WmsftwvsOW/IYDOrBNF1JikX9kMMT7abdXLM0s3JnS3efUsx7lXzBV7mLTS6Gwjw1cXQvC9h5
8tBqoB1re1sr5jF2vW0XiU2ifl25j35rRj2JuT0BUKo1nR3rXtcVeWfNHuGmLAP4pZj8dFBDaJx7
XD+fCs2+SbTPWm7v1bl8RUg8RBOeyfqcRtGxIUZqI+TghVnZvwyzR+nRI6ktGk2h92iO1eOYa0Gm
cDGm1VXflTa/Hv25TEAiwZzs2KyPeQpsZ/is27pPGUENAmwAkJ7rzKUPKrA+lhJwalJnZmC71I52
7YV8kY6FUvEkslictxeMkB8xEz4QPHg122m/4uUgy4ndtFwioHEGuNhjHjkHmBVhT1xvEc+BBcJp
cqyKJF6SU+PxPHogLBpc1bt6dEMBVzPXNb+aql2kThc97+4yF0Bd6b31c/XYFNGZBNgafhMMJxOs
i+Y82e1dPGi/SCN/71ttHeD+61vtvn3P8/c39qz+4GZbX/r9ZmNSg0sJQx9HmL4G0nyXrVmd5WLj
SXd+mQ19l60ZG4HpN/CTrNuo3+Tk32RrRHGCT/AEsPXwFydKhvm7jh5TOvAh7kveyVG9n4TYKKu5
lCNbCwYqet80+k9V1HN4ppoRoMSRYFzwRWzy/N6wIUYrsXVYxtL1HUIeDroFmCuyCA5NVVFcltQ9
FDBb5ubAO/mJpj+ayddOn0h61EJRVttsGK9T67MrqWbrDv50emOLhNQt0jadedwrg9BZGozex+mG
FBHW76HHu3kR6mvIlIuHh+hxhf7BOvd6u+10e28lVjA23kXrY7w+8Git8jb3+DOrkXaSWin9bjTe
IBq9zU1xP6k8Wg0CPSl111EGINhwH+ZIvcnyJxtEtmPazbaPt6oA11d0fm9at0wcQpdO7T7rIKVZ
MQcpdSA9wUPndGEWiWupmlsvrTeeSh86HRbzi7l4l4gTsHo3x0GGLhjUYCjZVrSHsbmWVr0AymzP
c9bER5asX9JIJVkRShD9qlqpGyb2jimPNVzBPTOoBw/dwyftZAu5DKpaZ8C98C6JhCOjJO41EXg3
zlLdUVqpRwy58b5vjD2+stfZA8tNdvF8ctfJVCpt4Y+Q+4rcPCb22xg7GXhhch4HJX0WmYnr036r
+uSAbys0LG8fT+5N3NZbYd9AUH9n5oi1im6EO24BHJ42yNzjF9Mzz6kikB2GKiQbeptN+BpS+eSa
7dGM+cCd5CofxHWyTHc1NpYst2qfEQBfkz7Zdb2+bR2i9QoiNmej2LdL8kV4XHlA/0+Od99Z1UGk
le3HzrI3yQGVqv1pMTj/SOWEF5Z05xEmp1wAXNR5cg/La2fpxmFa+cGTBJ1M72KpX91F0f2KO3Ms
y2sj4h0Z2vranHlh05dnUH0Hi11CJ1Ie69YJSJ4RAQF84WRqddB03U2eb8rixqUttZpUCaaZoHAP
QTRyh4fKdPDoDADP1X2st18Hd4l35SJhZKcUC62rH8Acf63AKPuOUDeDQQzc5FRHZerejMR6HcYe
/DdrGLVJYRjNT/T7ia+ZBBDSulp4m+OoI4husj97grnCutiwDhs6wO8VQNkGszw3joezZkWSj7CE
ok28BIL4u8rIQ9IC+euLFRMxVldbbwRfYm97R9/E1qlYAZx7+t6FSDh1TVa3fH4NVzVAaqddrTPe
lU2Vo6U9HJEODq/wRfE0FwfP+ayhB0beFBBfHinHPP7iSejfbO9EPVZ9iIORmaxS6H5eqYJ5eo6t
hLbvTuWESQmwzxLrXDhHR4HdWyXgeSuPipc59WxvCkUKQl3nPeXFdRu7F5F78a5bXt1mCHWWlQwP
Tqx1tkFfJ7YbzHzgsrtpbduX4Ls95yup6uFYvWnqc+PYGy/92tSt3zaY5PW7elIIdW0Cj9s85+Gh
JHdylBk2lXT3sNQs4cciKU99lGxUQYC88SqcbjvPV8AdsVAeSa7dAa6mUef5PqsxicB6bG8IQee0
8Nx8b9QOOimKoTJUJBKPtXUA6jcFoG8Kn4oZHijrUmoW1LMajDXpfru/f0/J5fZnt+8//nc+dG9z
+fu799sLf7l7de0DW2hrwgTqMetP3ve7lxxVjaNT976NBcmDY+LwTzeH/QG1mWUtG//9mhRHk/qD
mwMcKRvL/N4IFLf+SlvJ/PGnthJxGxck8RBrGAubEj9NV/TZwB0xsbRLFuDEapZOBiYtiI5exKOl
ywidwyh30I7I7JSDiYiYZoqvs150L+ypppMatpbRendGnDdb9vpb6fPEs/6gRAdM0nWoTNp5dEsO
2AruJpbBwOqUoFFnbGhTooqq44te6Do51nHb33HiLnuvrvEwZb1wan8wKQRuZ1fHPm/PdvVIqkWY
JAsKi+I4o08lYNBHDst2TKV6BOcG0FNti6saWbQABcqCDOYMQ41fcyuzXkRuxLfoADn/FPH1U6Jk
unHMRRHvZuJXYQXTnuaveqxJHp4pkofoW1wrlHKEzbyX1oNMaz3MnBbAd5TUl0Gtn0nx4CpaIufi
zgC3VDRXVyxvKRIhxs6qDJjci6+1RTjlUKLji1XzKUS2txU1vk2BVccWwA/8aTsPs+BGGxwlTPPS
wB4S9xA3BV0bqiU5TZY/t1YT+annJPu64ePtbLM+xojPxijk6KfYf7cF8mGLyGduI0b5+57/JnRS
zEln1hw+59o0C7+to/S5l8W7Xno3Smcavmd3vwyh/tZlN96OP3vw9//4Pxi5vnzK3//g2f/22l/r
busDgCO4hRCO4JKhEX2vu/UPKnLRysdhvdZhZe+3Z1//wA4HYhMkC8APbBf89uxrH3CLuFjAAC1q
rN39JU0JBN3PDz8uEXQuinhVhy/x814o1DqtH7uoYmRmNCtn3o7SUBi5pPIym0epoEJOitFFPh3l
A5rs3L0K9hxI7OsMltmamHn2dVGOym3Z6UYTlLX1hIFbu51sk7jSMtdYao0LGw048eKnGPsWJJt6
KbaCQPSDrbWiwS+VkyeQ6qIDwViYK7N3NIwtVT6huR0dL/98dLFtGvSTud9M+XxHOup435acDL6Q
MFT82k3Gp2jRhQgGDjHfktGYP2danpfnsSeEZjtmEYxdngqUhN5LyjrQ5yzRN7A8sEdkoybFnRqb
PaFkXtTOzZU1dsahGIUeZBTu2qLNtyqG+WNUTN51OY2Vuy+1KbXQHKSVenvT6cRNZjvdVat1Js1x
0hJmXpQLG67gFAARE2GiVJehEqQvWLiBX6ul1m6cuX8dvC4JF5vggJxQ2V3nJlGY1428Rcb3op2n
Fe1t7Qyob0w6zk0sll1vtMapG4C3uUpq+IzbRrIBVclEjN/5sTaNFsK/1xreTlEUdbxI4fDpJMk6
cMPgb8sdcA8rP7hjpnIU1ZVpsz7KZsKWo7BsEQgV4e4MYXl3Wr9E7Y4s6+rc9ERJp0mpolob7g4a
mvS2uTF1WSiXqph2oyfJsVDMKjJ2S2nHry57XoZf6MIxN4NshuXYl4gD3qTTuSiJoiubvJ7kqxQy
6mbI+6ntvXVdvUQ+cLWcXGJ+ZbEjUYWUbPBr6brxTb0Yw5Mkuju9GmNQ2r7ZKs5wiJY2/Toknblp
s7GNVrS2NwaC8jfeQH/Osk2RZAqNS9YKZUfpv36N3ZZukxhwsMnbqCirflcOlnSYtpWKflsqTRbC
w16O3jzHR6vvipDgldXJU5niAPO0WdaNnEx8XC3fQzAOFYOzyBkJ4OjVAgO4XeQxGT1WsdR7d44q
sPyZV5X/BfQNpNI/O2h3//hP+V6+/77A+va67+IG0oWme3RhuFzd3woszfjA6Um3SUASyH2qsO+H
rOWuxjvYuy6ZmppBQNz3Q5Z/BbBwTapnDcpbDbN/pcLCefDzIUvdh/sSXjH/r79nWFt1A5q9cUi0
ajCy2e5RQ74w6zZkght2uXmnZdl10g6Nn4+cPWbJgL+wAFL2zXZRUT2tmFqqO+luGRbRGGpR5QI5
ALXulDwuswrEqayfnDm95LL7xEzpHpPBsajjp0Z+GoQaGkp3dORbAkpQS9PPXcZOj+WEhaWGXp7e
6gIx31DlSYGcqCJvWlpzmfuGByZFITZuk8h4EzU2Mmi6RHsdOTUJ4XI/qp18dGrx0M/60SzRBoh9
vBatADfuorIsQe42nyrGs7F7PepOMBiPJkQ8a9bO0ZzcyNI7602zn6boLl3Gh0K6xCE9zhh2t1b0
qUCGT5ImMLx6V4PFE9Ucuib9Os09pziLMg1R3um9Bm8jme/tnKrQ1ulg7IGM+bRRDlm9qBtHh64t
lCEPF8W+2BpJS7AOMpsKbGTwbZKPtZTitnKzsE+ijZ0TFsLnkAqr2vRKSwI96TVkzHzMcu+qUDPz
ymuIwMGcvI+9JqDmf60K96YYotCKc19rT/ng3hEmQu72ZbGLx6bJ8OWSQTrXZ0CfvhWNAUGbV0nZ
FKwKRwDy2dNuupWLIw+1gYc6qhl/qKAtrMi3q0+D5vidTINpqS9JJbbWOIZLGxF5woRW0zdJNB5Y
67o2W5cr5sHwbipMGPriHZS4fErTdl8rxr4m8DxWraspFnvG6Wcrzra92R/ingQqMKBKuXzstOxq
QfQf04LUNQuRq2c4vcwflxouxHzunQXhWjx23nKbVvMzMSShvRhbyoEmRG1gqww5nDARrU51Jin2
FtDglRING2WunoH19TuzsfuTm2NAmjrlExeHmhyAtpag3RHCvGxE22Dj6GSqNjMHYn4iUuWLpOnO
UZyONzQS9SZFztz0ppM+2bhRXxbGDieO/82QDhsPUF8etBqBUE6qnTK9VnxyCO5b6z4HEGRpSG9Z
vhmT8kD+9EmoRDh5TUMygdaFE+pbG3W7ttpMtfm2lPFHinXqZEffKuJzM9XHtBmA88ebrl12Fa24
5zF0QMgO8+GjFPq9aVXBuDghuQIbW7p7B7+K5hKWMzoaP3J75ZXN3ZgYYUZ1Pi/TeUjno6ytj2JQ
t1o1XFujfV8oJst6xdc0UfYEKTwRdn92C2PbYQDxxzFLA7eLboy2gWAdm+tCaHTkRrxdH8D/3g5e
pMW1Cel13C0Z47SKq26SDI1KlsTmSVzF3XTtLAr+k2TndGuPSyCJ015xm5b64ttFty2rd1na7ALa
T8QDoW5a52Sc9nojgjbl3pZkE7hZCbZjgJ1rbXTrgBGIAqLcUYCRcx/d9s6XWSa7fhkPf38twVpb
63+t5F9XLW6791Imcj58+Z//DSA8mve3F33vJcjvWm8kbL0q9wQdw68avvlhtWNDvYMjA4PgBx3B
8hhCE3qzbrgDgNF+vOa8VZcwiceGMAt4h+33//Ufn6f/Eb9Xv7rAu5/+/kdXOOSP311z604Q/lKP
7oQOZZ1f/2DTjPG9j3pH/6BF6hc7VsVNM6rPpsg1kM+LZ2EHwXIWmF1ssJPWym3Cn/c0Da14LV2N
hMHayIOx04h0cW77MXX32kiGolGXyqYqe7kzjPptnKv0mLpThQdutOrbYihJNDEs88w7PGWL5RIq
3wFl7jUTS0n/HtXk4onYexg6E+MQwzMnf67j5IL0/KT3jA+t/quZoRlnrnluiuKsFOKQjnhbaq84
VDiDIqM+N8K8la6wNs1oPqumu+0G5yEhJ05G2r4z8vulrXeWK09Gjn5iCp7SZppPdH/XVaNes2+2
jSAFRpZ2StKv9FzXLEHf13GPelGPl6SYH2JvefXMMYhyOw2SXCfB0utPkKhfjWWMLgqLbA7njNmc
2fjM8fqxi9mu15hulRHsdheFcel0ziCr/pxFcjnlTVz6Sav39+j92QkPdROI2LQ5xW1zK5bkWhla
PGXJ2AeLqFHWWRtwFiw4M+yQVi1CM6/XjCsMT7pXIqMaLKoCmrE+4vTJfQXMTFjKXBIoVX/uBvUl
i0pzOyy2XHddGalaBZWF2pSPZe1+TWovJYqNTygQjmq/YR6mxJ48h8sa4NJIqxja7jwdPDGY2yxz
431mNTEakqG9uXJh9X3po4OtN5chU+zSh+xN3+NUUXLjRcC8R1EGVrTON2t3O47FsdfWi3rkAFYw
BR5s1tZ0mXGCKzVC12CFWEwzxhvZYeKG3y92dxy4l3o1elSc+Thl9WOixY6ftzInzJGLaOztL1hc
v3jj+KyMuTzLAWOAZ5QGG/NTSTpeteUP5x2tGXE3ndi5NmKlPZco87Zvzfo2cnHjZu3En6AYf2Gx
/L2VltVr/6+Pxe2n+L1lLecPjsb1hb8ejfYHVtvQQ1nxhzCFRff70Wh9sB1OzXUBFQ1GtX9z7tjq
B05KzlMNwg/q7LqZ+s/xpveBbe2VbAlxaKV3GH/laNR/r7FCL/oGJuXsZjPjZ4xaNEnFGDXKVtnk
ih+3VHVWXh2ZgNQHkah6EOsMb+TsULTVfXHUk+WLVjlv9pLu3NS5TvOamc4iWx8mnOFHdsF80tNO
FHXm9DrONvrfeDs0+Y1mEuupxXce+3jbWRjuZsjAZszmkpHI2euOPxGdeI7NgfmV4RxmHspdklUK
T6n2UCjD56WdOp+6Zt53inO1uPluUlV6EBEmjRokhId5jGmWWGx0kBpWTB2JCMrE8OLaE2GkVnkw
nfIqYSUok6ynd+pjJaLtjMFOb6OgpRiuTUD3VbEOPLapod4uOXGwNAEiVPR5POGY7RF8lP1QDgQt
Dd1Rq7rrpRZPbX89k5Ur3LfOvh3lEmh5E4DU9Zuq2C5ZfkiLS2mIoCyzwOn6M0J146sO3CGi+5b+
fc5leawGJXd91JkBEu2cItkq6aMtk9wvvObLQER4m4rHSc+DItfv7ALPZq24u9rRLlHn+UTXcpLi
jWnGXgQWyQKBpl0RB3lXaF+x62wKaw661GmoswozrDH5tq62r5P60CVqOMS4atR7GdtnTXa6H6kf
GaYFJeuFoZUa51aBclNO3o3IRFDbyiYr7E07ZUxAqfuz+gQW4C5RIV9Fy40mRy6ijkjMbgzKuL+v
hfIA5Z+pEHKS3+iED2qFewILxb/FYWFN3ePYa9Kv6JkIE74xAHAoXExT/mmVi8Ikky7B6B97hZGj
h+gsNVJoo14LYybbhbO8yFTfOmZ1tnKYKpm7JWX2RpIaSP7mTu2WR2/RA1VrjiSphonyxtolMttX
oaasIqZB0TH+rT1mZLFEpW9GEkwR8NJN1OssNTrnotMjWjwdR1TI/LE8YmzZmoPOr4m7w3JuBYFT
fkL3LJmDY3oOeGLCtrGC/wIVps0A6V8fpfdVSyH/Bwfp+rLfpBSUD7KVGC+pzJ9+1KsRMdaRE+Xd
yhL84SDVkLJZdYcoDYCOI5YX/XNWxRmL6uF4qyyDZPPXNo9Zxfm5xqSSW4GX4JoAjek27/Rjjek1
RoSSCzIgRQLuk+ySL8kTlNd7R7mfZ3aEE8J+P8tB8ijAOzs6k5JgBGgoExbPycGfOUaoSv0j3Wl2
XXkyOSmdo15lpqwZbHXJtGXmOx8tkzBqxmLlsyq9Ck9+6vo9fuOj4/SfF33YM/kpLl2h9Y/JKI0v
riquJ9WlUV3mBtCMihd5IcDVHrcIrPAkm1DP6pc5z6/tHFJaU2IN66suHGaFPYqhn1mernxht/RM
UX/oMgxcdSSvirnAxNDrfqdZOXTbMe9fhZa7O1o6cidMJ3sX5nRNYc5WvtBu8V050By6Ihgx6Uei
eomc/tOsuGayYQ9oiHYZq9S4ivNlUHxZdw3pgzoLIfscgXrjDBn7j0WPSIIl47lo5n2GAb6g6TtP
GOet40QXKlglinJk/fnNqzxv2PSMw4Byau3k+LaXEWxSEZpaJcOxVJuwyUwYeLOMcu1YFMQCrJ2w
J4PYHDEwsgdOLE5gukndbQTzg20snWH2cbKw4hKVOfsICgYVfxCKml0MTWnjsNLj7MrIzDjQRr7J
tyRA9QmWSCV792YL2CKqvMGiwNSk/V6bqlhuhd6qtZ/ope6Rx54ShRMlC6nMjMTx8+iN/cRaQRvt
igagQljNFgZ2L867MlQsY7pgQB/gtCROhv+1K88CP+VVlintVssK7aEa8dZ1i5z3lrQ+KRNGWvTr
zvYrDVHdqrwSPGkvvuZzLfYstNY3baadirRgRtif2zZ5khWx2l32ujiM53UCjBudO6rLtrVob5Mi
04iDKD71ancle5e4KqwOJCbvklh7tWPvKF3cM6WxFH2QEey3F82UbePcvrWwk5ITPX1l2oqrR6JV
w2IXQe5BCKpjEwt7nX2xluScDFJHn6SIJnzYCVhvaLjCCZXB9kMI7XBMkpQBge3AhY5/ISf9rStX
Eg7/7Li9G9YB4R8Urt9e9/28BeTnwn7F0s3IbzV9f/fl4Q2wMJbTS4P1XEd3/1wnp6ZF1cYpZ1Kh
quuh+s/zFs85YH8VRgTlK1o4C6Y/9fB/1tP/oeecdVWiewwOXHR0fuAfz1sSpIvO1QvOi4VmUyeT
U822EQ6x0mR9JI9eGOLHx7mV5241kzW23Vy3+FQ2LpDHoDJVPEuJP0A4UDQUpbZ9q1vlqqidjRZj
hSPp0sgOOgePaBzNZ7T9WnmEaPeN92wsWhZqVXEYcRRhOEgx8LVgrEySmFXvbPZXiZrtrLHxm1YN
qYQQo5L3umHjKtJfilJ8FoAy/MSUqT9XeKvrNvO2tdrNYabn5z62d8Uy7FRtxIODVBjHgVM/EUl9
GZAxoXttXSULpPKi1l+FYyHOuoWPe3B13u6rnjzYIrkoirhP1HiX5sXrlGGuq8wsnKFSBGkuPuam
uSF2dz9x2GUGhlgOj3koqCsr/sJfBM/hIIdnD0feMrfbyTWRlOPan1zHFxOkeet9UD8vBmnNVouk
+lQtWuAiwqvts+nqxwmncJdXtNlHO4pC+py9mqNhcy5hHJNeyF2Jxzi5naro1gQRzR2JE2PwzT4P
u6bbqLI+pB6/uSRR5iA1NdUnvzfA+ntoBtefSLJyIvOJcMfnRqqBsD8LrGzb0et2jEVDJnGEc3Sf
Y0V56gluraPmtRmM5xqq2KzbfjladxGFdZpLCmrTRzUGOIziUN2LTAGL6iGs3jmjHjDvTPyWeHFn
qnDDLfsBwz/3l7NtGgtW0vRlUauNm1uMFOLbOR1yvzOLd2GtNLLyFCWuvVVN7V6SsecnCGX+/H/J
O7PkyI1ty44IMvTNZwGIPsggg33+wJJJEq2j7wf2JlATqwVdNUxmimmqz/u+ZCaKAgMBuB8/Z++1
7YsGrac1pZeTo62cKNv2tBCCVN0myas6P4Vx6HXEpVtFehVY8powccLNzdtZoQM+PQ3BrkgV/k3p
O6oIXcW6CZRqV+rTa9K264EgersHdDpirpbC20jS6Mk4zckpxAmhKdLHgBcg3UTCxFwmB35cRjtV
wz1Ja7dxsH0NTA2Jk5kgGbZvavxUd+lFKqfP7TyQfDIfU+WZbbZ10wpf1jCL1HfMq4z2xsjMuHaK
J/ApzCsKjBVN5Cet9aD16raHc+LVGoS50d6SyZmsl+xyuZKXM8GpDoO1bF5M6ezzHGGgDf2SZA7N
ovpQ5no7O2KbVTgtO1rdbhRLr2WTPGMMvA6Avs1IKRMklRHSyqkpqe/pm9GnP4bWhNuhRLSaBHSP
zZi5/fClIkxV0pzX0DwVolhLg32yhLTV0XTmaDu70nwO0XrOU/SYL+LPIgozbtO3DFVoUZqbvHIQ
0GpBD8TukKEfnbKdNGhfWlSlZHSFW1gL8t5EcZqG0RXPwGWlMEXTGolRt04Fhki1J51+FLg/IvSr
xSJkNVG0/vefFWgHf7Z53cdCvP7UL/X7L/7VdkEWjmcZ0JUKC0R733bBl02XGgCFimd6STL6c/ey
foMhZbKvMagl9XLZU/5su1i/oXWDK0WG6H+8VP9i86LL/fGwYBBfsbip6eQsSrkPDelES+cKeHPs
Z1W+CZq2wyuen0NFfo1ks1hRzWxSOXml07Cja3NfK4Pm5UWOdwk+pZcDMneLYTb3eQ+ID+TeYzUx
CVIsjROybH2xyHO/7WIFLURdrxCydFeSGd6bSfs80Iq5NQc9WIf5vJMYFgkFY6kVIKtLlQ4/LF6M
L22Z0/AOZ9nLJAWOVnIqJLEV6fxsqki6CjLN3VQUk5uG46bIU/qMRvbQhIidywIdaaE6t7x8RKzT
nL1wFIMVtAH3kMt1tauKJa5kwmUVC6hMcYsIeIYP7cGEGQ6BOWe+aOXGV6sx3FYtzmsrye9MCXtw
6Ftkgiklw6M4z0O3SiiIcdswOE3DXcDqwKirg5DRGl4X9ZoLpcgblYzY1bDjRpThVutnhtJtD8ff
SL+mgPsxGRPO1S8Kfugamj65ICf9gLE4vSMK86CN8l0W0mgYA0Qm4yBpp9EQYpWhGOeXExWlyKQe
pFqV/Qo3HndSAnUO4kSbvw0JSh0pZrvo6PvsI6vrDkrYl9dpnkB3Q+usfKmT4qWpigPLkHFljnV+
sOL4Sqp7ZlQzozop/dKqbFqkuPjBPEaH0DCl04j1ggwTR1wMI/YgpSJsYYolSus+IUSRFUZrZo5C
HC4pDqxdFujtJtfJ0Q7xE/l6QL+jqhOOQ5JMoGSraqj+C+W+msYLqTLWgalftFQQWdKeooH0iDza
TAUmfaNUgXf2FO+mSQ6cnNFHagRaK6DZShW2lDxT4DptsB2rwG8XI2w/Ztc6OmZ2D/UtkPtrGm5P
KWfe25557somuXKdYj9ol0BytZeTdWfwbOaRQdfKlJmq41p3S0P1YxUW4JyLlahniqFC7rgt2CUy
sy8urPKNgOvjLCFDUBLtG9YwblFL8gJzcTRA3VulZffC6izfRO7oA9p8aFGaMd626ePjw1YQbVpp
Yu5qgzNwyAjI61v2ss6oDrXdr/ts6u61VtRe2eeKP2fdZUJIAq9jG/q9Pl/llfGk05iL0Kd6du/U
F1FUID9AeOOCjbxrYBjYYYs3ocP/THjFl3islZVVivQC+PLsWiUD3sGoViIsHntsDSs7ML6SAXHP
3t94lMO6OzjznoT1L6bCFNno33pZPsWZ9rbYGWfArkxei2M9TVfRGLeUh3p+QZ8kxhdVVftZcZCS
q28J4/MCDfBt3s8JRkPLcofM2ZQSsUJlEMRMXbviTWOaequYUhyC/cyar5paJhQBZSLjbi+DXaBw
ZlcHIktddeq1jaKLb4RQntWo3acmb7osB2vDHE7pYKwSvf7a5C1HaAwa+A9RH8A4dQddf5DGlDyM
WCr/F3TLaJB/tgPeIO4UPzbLfv+tP7Y/6zeL8AjD0c0F98UB6a/Dm4VME/4maOy/gF9/bn/ObwvK
mtAb5g7yssv9vf05vxF/YjOK4OSHWshw/s3h7SfiToO/DeamxmwEaJmxDGzfDWSZk2ilzkLnt1Ax
btPEuguJOs6qbttP5TZmQ0P8/ZBN9JFtcS10oB5OepUQYpYk49e4QW84+tjeryWW5iosVm0fbLOB
hnEi75MeqnHEocDvm37YaQkPf2Zt40Rb2fo1ykTPdKJDRGtb3+tQqy09l0mkDXeTbhxtABloQl7H
KLhJU+WcqE6JS6Ktd3YonqsWHxbwTvXScOaHrG2bVZrVO0UKUjeW8tUyBHL5SkbAAVq2jntJepnk
2TlYA3KM3AyOpHEZfm2Vr/os/KHPj51d5BuHk0RnwF7uSonhc7YF4/eiyPl1k4mHmcYjhmbrtDTQ
GFBcJfKjLYWek9zGDmm9nCj0NoNB/tJk3+TafqsaPD1VpW/qrvQSTEluLOIrvUlXYWPfC9gpE8cZ
dahvulC5jOzuC8gRHB22CgQ6v9WneT807C15kQAvCI9tNG0zq74qLHOtl902rfHDBDTGaCgSV3I5
B+W9VANFyLaYUgfO4zPBbzoraUnousjM+6baOjiQJ5F49NvUWfPqsPHrXsEkPJJfrt1aiv6Qowyq
dbHWRHnSm44Sw2wbOoESpz2OPqy3B0ESN9VG1zFY4dCbK+1Kwgoksukk9zphc+b1jEOmExUO2SiY
r0RKz74T5oG+BD5P/plYq7K1VoZer+suF5hAWVD/+6vu38WB/9yhv/iaif/7Pz8uOr//2l8dI1TZ
8H3xbJBoYVJY/9EwUn9j7aAvRPgLgg8khX+X3DSM0B9a5N3IC/3z7/48/SKD+n1RTi4ayKVO/xcl
N6vKh5IbOSVTgqW4XyhJmFe+X3KiOCRriTLDQ84b+UPbXAJvI0JCq14qJb2mWhzRPdOPhk8sEtDR
mBV8ScaAJrp7A2hUK6FRaFUbPx+hkT2V0pp4ihyhAwpzc97hq3SbRWDkXDbaZO5rfPHL4RPozTpF
CV0FPY2Y7pKcEx+awMkIdC8wr/QZP7g+oUVvTR75THmmzD6iSwIInz43HLy1+Mlo3+buUBIrqqQy
r0XuOxzVUXXeJxzde1nysdgOREqKTcvhPlLVLajXk8WxGmV15mpZcqu1ie/QFqCIpXfarivaBSJt
dlFxa4xoSvKx8kvaCmG+lwb5SZM48Zu3Dq2HQJnXNq0IIYc+95HklKc0ecWZssUD4gJx5mzO2ko7
I23KdcjqLJerWg0PJQ0joOnMYuGJeWGUoQYbqofaKYULfdktze4+r6miRrFPTG6HHDx0RneIdPpA
mX4gJnKnmuFWxfRZi2QdVclCKziZoYn/Xd3m5Utb1a4TPUsl//92OttULSaZW1biS91r1Jy1JA1X
ZjCiJ0clAsOckJszBxLFnecsRvYQeKjuH4DbtNUzkowouuvHrSWu9Nwd1BNGNihBNCByN9WOFnXd
klRf7Ml9UNMej+sq0ottUuGAj/QzxKkM2hfxh1q6d5oBT2h6YSbMlWUK0rzVPIwDR40ZtCHjSafo
UbsrhOaK8pAPlz1DmtG87CrVnVKb3z+pQjuaoBVS9a4s87ckmlDhvU6CNqQ9bjvMvQj2VjOG/kJR
95zzAg9TjhvpFecgemlzYD8nBWp5PfkaBOODHTYIYg9zWgPGcZB79oHLeHdDZY+wliqeDnwfSvf4
QT0TyIQDdtLtkfxLtCy0tYL8EUAByZepF5R3qclJKfpazUelHPxOOnQtqy4bticnJoasW5RYm17u
PUV+MqZu3UV39O336M1v7Arorc3jjxU433cmefLTQ8CpNppwnGbDrm5vhgAkh3RdGI9pd2sYu7qU
/FJmdJy91TMZg/R5JOtGxa6cTpdVCD1E/zYX6lVUfAuGbZeQQZmqm6G80iDUZAAiSCQlrzjCK5se
Y+VWYzw+ZJVfz7QnO8ePyKpJe9Gg0TWeyKvaDpV1Ys785DCM6J5G/Sno5JM8F5sZxUGYv1lJuTaH
B4b4GE9e0+mgMttPA5kzdGNvpj55UjtlQzMVOsJ905ZrI9/PY7Kz5mZf2OqVxdSMcDnOL9F8lBjj
aRXCnTUTDDTVCR1J9r0+XmOA1tV8J+GbRSuxQx91JdlXYQwzCp3FHJuXkrINw+hUKsZVjYypEeOb
Ek9n/h2tqUdo/FdtzkngpYDjnwYZ/KDkUZV85LgFJ+dx7o9Z/xUBwronU67lrMTxtyQaHKqWj+Pg
NpwPeW7sB32XWPUew7KfCv4gfCt1/aVpLjVJ91pAxECpXCN8jvWTzK0pIWsovep1joZrj/NA5pf9
dR29NpGxLfvbMIZ7wux90iPEZ2eZWB10xnVxlMunqMNpY++6hObluVQ2qjJsDfrEuOkntvfY3BOw
UsnWRhpM+o8v3XAoG6gtgQ0v9To2Y95+7KlWg4wiPirzQhTx7eAi7ETN4tt+YZ7q2fGVYges0a9d
b7l5MHspxt6BqL5Ybf2GCPSqileBCV1Ea64a0e2yRUFmrcPwOQ/nF1VjzVBCL7XaoyqP46ooxTHE
xlICV5kL6yEOL5t2vmOM6/bZA6qtXoVdkmTu1NK9RSxnPms1BU4QRK6UEQezV40/sgT+u6dXGieP
fy5FDrwy5defuNsY579TCxCgh4LK0P+wqr0rRhxUpUCSVeQASw/w72LE/G1JFucMBIzie7WAgekV
OC4qV0QEHJHUf1eN/H7A+Z6YxHEKnjYTNooEJAjfVyNzgGMrCyds9gHA7fQl0XGMkkwbORnDArQ5
I1i+YjWgvYotrwZZUpmBn+DTEph/zNC+K4d+nSOPjusGK3yKfyN0sqskVA6c/31F0DmP5PWQK6sA
6s1q0heRDXzyeG48vQ58C6OWG/fCVaK08+qSJ1KonScH+LvpFaykKnsesNnO+DOb2PREGfs1qcOa
dpaIJPaTTq5crHm+YrerjlzLqVc2Yxx4czO1nllZWP7H+bnUxbQT1VcYQP5QFVe0AU9qwJZpXRYz
ECAR8erRIkI2kV1EQ/e11xA/pg6ni1k+sevh/ur0vYLXze0ViGKhUp4YRZM77w+d9jIO3Z1gmuLR
e1RdRS44BwG3afkyN1lhesGAmABH7MQ6/6aX49Xcige7uAil6iWHWcXpr94MirzOWNbwuMiwcxjl
ibQ+GE52LaXZeg5R0Cf2pZTo8NQqZKNCewlzBGQm1YOTO6mbApAJh+m26dP7IYzdGOaeq7QyBI4o
hxNoKsXKcqZrlYgayiAP4a2vpNW31Aj2Q9mAEpgvrF6/nGOuZyix6vdxDI3ObggwkLjJbTGfIJiq
q6JRb+VxPSGfm6fsWhjqdc76YrYzq3JSm76YUjaKFpnnoO9FbO3rOfGIAlxLeXVCebJTSuEnBUaA
yT5a4UM+xqt+ln3UEkj9W7cWh9I6FQMtxK5ovEEdUzfoEq8J8qPTUNDpSnSh0/hEBOtBhZij9sD+
FrFhVpO4x0tBIzpJN0WmMb8qPA3CVKASxzJlF05trrXoGM/yVtZBKdVMNuFtXDtyzbSKOjJh5Ev1
ChFQqGuypUD5DQPMePMm7XLCNstNHJQbiDEXWocwz8HtKargzSkASJkdDclEFqdZ0TeDoHk3Nbea
NZSuEmSbAHHiUN6aznnC1DHFjwEd4HnG7Bg2gaexsZTal9IevR6bRHKo2RjNMfJnpqtJP68S1Hpx
meAjUSBJobDTVKQT5YNU3UPkVTJeVQeER3CMzDX64s2sfIXZ7DUaIMhoLWU3Y+7woUp3gJSYgXkM
BUBRoXlVfk4vDAtH6YNdDztQJEzg4oYtbqLofA0V2yMqbNNq2aHl8NJV9Z1ZJjj4xF2dNvuSL1sU
/Uov9BezUrZEn7lzasGhVr82U7xPES7X4XhPhjGzXoze5WPf0+s1+UsSAYd/gr8m+cSJbwKgH0oS
rJNCfitqCT2Gdcac8ligLqkYE1tRvNLSaYcasMyYpGkXiX2aq91MvS31oILRX06deR6V0MUT486Z
fQ358C51tK1SjRt5av2qPqlD7Oa4dqOQDg7h0Vo2+hNcXllGLm6V9+Nk7bNFwd11WKZ4Vbh6tmiT
96BqTrqQbw3khxJCfDXMfV1KbjolvNdEsUujZGtROJnACCP69gWFRyV6zOniNNBT0dvXoitWIUry
FkrZYsBKQtMPbXND2JGE+5PmMrW/0nNwMVyGrp4sLbBK3ue+DTfaHK70qnrFnrrCq0a70/F6Hp5a
0zy97e4RwpAYYQC/fKjs1IvTL2Z6NiSK88HC1IqHrtBvwuK6nAl8LvTdjJNoYTobWravSntVZ2LF
rrVqICH7JVFXQZM+0ct5c1JET1KjUdoF2q3Q2q0IrTVR7lA9+O/7CbmMIqKLVnkZVca/NaZS7dLI
422u7TWeoHRwNkafE2kZcN6bm5fMilJP62MvDbWtaMIXq4m3KmT2AcZp41gcI9hqdKXfIXXaNdNU
bAhMz1nwuicbEl6faBvNyfYxhgSnQSJZwwZmwLOKs7lgZvyaWNbV0EOOk6TnyWwujDjTvdR0Xoaq
RPTAgNYojdtZRn1QPbcic4mh8Wu0w5ot3WgzcVegBls3VBqW+RaQjp2La7WT5Qu1bsL/BCH+V9dI
ZL5+ViPdxi9fI+yLPzZsfv/FPxo2+m9ov20klZx3adosPZO/JD4WrlXEPWS5LA0YfvJnl9j+DdGk
CWmSHgsyx/ddYpsiiZ9R2CAKWrgC/6ZlgwP1Q8uGQsc2YXuZ6IwsNuwPU9JmieKzQhwknW5FfmQm
KZtzfR544PdRFYvckxz03WgI1Mo5GlNyjqVjT1RyXEnrJLdWTsHmjkct53jeQ60Nu8BPp9s6o99r
XljG8Ngr3V1ZryoHC+kIMIBlDecMQII3IaT6QIE5PgapZR9NrPwurt1gSwodNDvDLR0tOZBf6SY2
pNSZqShDqbFKD5odHAK73aosImQkot+xyK2uLs0uOGa2jrHuLsufBnk5i8fXdWvuUR5f5TBm80rx
m8ryOttayfkE+5n2ZJpvDJlajTf8pjHT7dgYW3WSXMt4aRvaSoj1nOGNrj2r911U1PsyC+6Cub0L
qpcMSHHbHcwULYpS7xxg5JpVwgokiKVUTDBIm75zPCWVWNCd+GtT4NrTZvXEeflBC5YccufS4ExZ
xlyp4PQtKXSpw1i+6zNxocPg1Mz+Sa3SbeZ0kOKzW7lrdzj31GC+TmK2Z5nsrKo4hiz3Zkjn1mg2
Zf9q9eIiiNkKknS4rGEGxgMdGQ7/JuJBi061yn8HutkootRnEHaoexo78b6CzeC2rb0imt2jg0V7
u1l1arhr1OkWsYYWDWfNLNXHmfrPZn5gdLof2SU7ht0PPEhFciiSiDqO9VUKkxMPHiMqPfLa2vYr
2bhTGSt4lYOZdyyjTThj/hzDdYb2VOm0ywrkIns2/smAnToxhhUabwgU1SZu8tlre5ilenwvDyYq
oEjyslnaxbKgM5/42vSUQrwGCXCrhzUmoZrJpptOFFgmY/FJytdhYlMEIxAxkaJaYwBNfHgwJeWm
LS4NcYmgaj8S82wZ4dqE5lXIV/nc7aTUOKhMARrQAlBYfQay1x0PrEexupGgxAUDZfSURCf6j+dB
qw6Kmj4CX7yQIul6wi/lw1B+soSmbYE0w3G3xlOohvLasSUEBel6iM8QpN1ZF6jGmO2hIit1KjRz
+qolnCUk9dbpq61FmfqtTGNlrfbWrqEopu7wwkmcTRnWBmipvpxKrx+jbYMAltZpIl0kabGui+JB
hD5hqDuQruZlQKfDnXm86cH5ii6tnDIl1ajcVfl0ja3ptlKTV6s079sWxIXaB+Uu6OvaDQn8KmHP
mX17sNR4PeXmQyK1d2pvGutcVp4iVRt2QniTCh6sHam7JGqlIDlaNv1fzXhSh+K+TL5YtrjIleRs
NvrN1KrhviZBVrVMIFYhuAthJbsxxtHM2CRHLeek5zmBpOVsTapifbxVIHlVirGOJANfubIpLJBm
ZhyiKhwvG8fcmDjXXBByG0PKQ18MM04IQkSqEOEHsFJRoCjCwT6CgOhG1Q9ki1OH4+XBOVLS4+hI
fs4oKsarO9CNU7CIWYEs6MQFl//9swzyxD7bHP9P9vqTfXH5nT/2RRXKgg5mmYkB26PBvvTXIIMN
jh9YFkgmU1l+8ve2SMD4cqBfLF2yqtFW+Fs7ZNM1AG5JBDrSIlv/N9siQqEftkW2XgAQyiKnVTV7
+fm74amtollMRkX3DErxpjjIWKA7Gdt9CUmQVvHgoCQZGaVhgWyA9zHN2PdRvHFEtHYsJmcSC0wt
RvbEYKfGA1q6dJlcbsOMAlbqPQTkoxuaxgbPKY2pi5Znlwg9tzbiy1q1zjUONcZmUn+fD2p8CPsq
+BKxLnI248RjrOemoRmINastjIukt/Zld933rE9RzBm9cIqrMaDOjtV1xA4BCp6Cr9zmVjld1VLr
xT0dTzvxyLppdf4OFu8SUwRbj3rozW6dAFoZCGqY4ocyDLxEAI8W6bfaih4kks+gXsXbNhUXRruN
1excq/MJ4YxxWZtGdCUGi6W0SoAdEIx2zOd0o+LlZzCyg6IHR2IKbjozfZWb0d02SWnh3RRrxerW
WQbuL0dpYsb1ppfCJwIofChCXtTO58w+Z6qDwiRbBzKqykB/EshMaEhoF4JiQVdZJepgeFDn4SjN
ww08GYSozj4PGvSLFoZMVfW1AnGkSa2TpRkzYWkXNT4GOikGCUYgAJFx6LGILwHZQCMbcqGc3A8F
DA4lRt0iO/u5nm5Ks9d4HpqLUJltKnbKo0mGYRskwTenH85ZN13mw2OYG6s4IkTO4rO4WVvdSRAH
HdGu5iw4sawSLjAgcmolNmxb7PH81RosI47cysDJsYc3CiHE8gucGwmKMpf53ikrgsd+al+GOMWl
HEv7IJxBLzETiGMEUWp9HJgDekECjtKycy8WwPQ1TmhrKSGDAaS0ccW5fxGkRRQEldGf0+AJB/Fy
J/kg09jAawxxEnZvUUhZE1pj9VwNoVgttKIsXAsdhehQn5360mAnH8rpJu7oadfMOiwssDLn9BTw
fYdlsBEqhUSlLJ2l3CMcgt3NOEUhKRiaOT8qHEN1lWi+BCAb5cA00HlLtzjzdpkJtLjk1uKViL90
JAxQwai/m9fWUVrRvY4YY1Vq40cjEypbKSrfspJXACkjwk+tWXGiv01N4zJVUUXNenQu0+FRT6TO
c3oSBZzQJI9D033gs+chjZ4GQ/k2MkCLOwl92fI0ZSSDiNiGMM1QodLnt3dr4h82+u9t8z+uM9D/
kGlYyDGQ9bOivV9ngHBCcqtwz7R2SW0a249Rll87Wr2q5Qq/ijFdBBQYk67CspJxqQ/KwxxLm1Qv
X7AeeWHnXI5du+7K/xWqVhUNzj83tU9117Q/2ZWW3/pjV1J+s8GgIdHB4gZO6G8/BhRH1YCTxkHJ
pgb5/rC2xPsxdseUoaC4ZMP6c1fisIY1DvDQkpgqL4e/fzFf/z0/6X1DWwYmZ+mQjBbtDlC5RfH6
blNyaF51tUUboCtwafUtPZ5m0xt30XDfpMXeZHaYicuUefm7u/Szp/T3U+CPV0a2i5YXlwq+ku+u
DF0UGlFPo7RjnptJ6nWXBi9UYmMGrVD5BkZ3XeV7dYQ3QPjA0luV8YZKIHwZhW/l/nEQ6WGxbwBI
SekP518Z5XrIWHcW6N9eh+0W6JuRKtXM7yFWHhvELWGb7Jz5YAq4iiPrr9ysAkJa6q73syRZzdpJ
55cSjR14wOLf7zHu7x32UqFfm3k4kNnBJLPGj2ryV1eDuclM6ajDtm9MKt74zslvg3Zc5SBtTTvZ
h9YjcSTsQ2fAX7QiGSJVurQeZZbzyjWNB4A9bB/fEu2ptOYbqe8P+GP8IL9rOezmw7waDPWbXgZ3
QzbuK0QElkKKixRAdiu0FWGoRAIlr7PTeCEAi2QOfXyDaW3gDE4uUqYRecjCiAncmsnzJJKAKjST
LZQNJ72Ojvgl7uuMD0+tSkvaUr6oDf3QIsVdnNwZ4MXcyrH3cR0Bs7z/xSOwSDc+ewJ4yN8/e50l
48SAEAnid7oFouE3sHT7Gv9twc4WXHfTwuQsVj0TZYDXHFPQICn6nZ0Nbjdbq1AXv3oql1C+H/8k
wIp4T2Ub8dL3f1KkVG1eZrwOQzpjfy7c0GC+21z07UPfrSdj3qoErgrr+vNbsUSHfnrdD7VhLNXN
2MLX8XIjPFXKcDS77ivxq26Y5OtgeFbUhSpc+q30WCi9q8aaW4OLqK9Rt6ypjaDcO6vZXhNruLLD
4mogyWjJd6+Ms7AZVUZMveVjx7QoA6+kp2cJvqlVnsPhvo92Wqxv5Vh5xsL5ixv6089lsLrg99LB
Hny4n8jd4nSs+YpR2vlpyOm0Wdu4r7VfRIJT8/94/0z6O5yXWcms5efvljFg1+GoI6f2DKZQo4nu
mYmz1K0LTqt6X28+/7qWKd8PTwmCJLRRKiK+5QTy/mpKFqiWxITSs4va78SDrN7YbKS0elH07eTh
2+eXU5el8MfrsVLC6dRklAIfrleFU08bRPdmVfgOC4ejSGu7QXayQGvIKJEZ/nWQXJcnoRPTJiEO
OK/ue+tGopgV1WMfD5dl2O9EMvh84TNK88//xp9+AQxGOXyxZii/f4T3X0AYjPZctDqNowoQFvhv
sNMCGq5GDgp8sX9/NZsxMCc5di97CcZ9/wWMilOEpQHJv9TInquv5uFFVNFKKg94x3/xCP/skwEy
RXbLt01Oz4d9yil6sLa0VenYzV4TC192zgLdSdk9x9kv1oHl7/74Rb+/1ocVcUS0CiGYlmDTZJid
97LeEKzz2i7mEURc5mi6HBQ/v5fKz54um/YvjoWFDS1/uKgidVViR8veCQMsEDxV40HEL2Z2VpLW
pzqGq3wcMdZJSKj+f65ta5QeVDlICT+sexHLbK3nCVMI4mryAuxXp2IcoOsl0f5SBFpT1Ru0o1FM
G6t9+vzqP1ucsOH8dfHl5++e2agoC6tKuThwdVcxOXmH9UZnpAoX4vMr/WzBeH+lDwuGmsbMkKwY
jFD/dZzf0v4CnbGvdeiD7UPd/eJzKb/6YB9UCqLAtef0fLAAHHamfavny05sS5uiZ4CKNZzm9tLs
HyA4rSwAiT1i6jy+yaGlAHz8/JP/tMB8/9E/vKpWRPyATOeC7toSGsN7E6FOHm91xDO6dWda9XZo
uk0z/mc49B1N7Ltj0PLY/vAu/f3t2stW/+7bxcU0zx2QLW9Qnjol8VKZqbSJRKB6zFHxOTEdzPvQ
gCkTVn4k7T7/3D9dNUC0o4BVaEotAtnvrh4X+HegwsI6/hJYh95QvUTdMwLTxNfPr/TzL/vvK314
imNV7ohQ5EoMR1dCInmacEMKYmFqq8+vtHxVP97Rv6/04Skm8dnp+oQr0ZJgC4qOUISLqESS8jzE
A7UJ3aVw+/k1/+H5+fuiH57lwRmSsQATDemzcWvtvtXKlT6hbStp+3Yr0s1W3XBpYS39/MK/uq0f
nlsYlYE8a3xYgDJkJ2G0GQky6M+dfP78QssA8MfbinRJRpO9OPc/7O592dSmDUTNE3O8tgzpIkDH
T/1WNv0xwXWQcfjqdQ4niYK4WQaHyLBM9awcnXIsu4PxbVTJCYyGlZCDbVNGh7h8lALJr3MwUI29
YhDr9f1Focb+53/67+LrH56Id3/6h6e8bVMHQAbvmADfWlhM7tR0h46DCqDhn6AdQn2jlNcdKyrO
/OzJmjhhKR0SEEu9Doz+ppRC/tzsspYjunBnKLrrsdTWUdgjPqxgGSF26rIVqRV7I1lrJVl1Wehr
gnaVeipHEnwmE/0fpvU5ewF6QjvnukzQD4ppNSiv1nQuUFHxpdnKi95tHGJzpD7ZVGhbEe14VV8x
4gc9S0tIjtujbtBihaWVpEcGdMSRSad24tUd8EWotA1FvSnUaWdAtMDy/4tHbrlbP95NDUbO0naG
1vj9mqFKSjoks7mIy/CRS2B6EULWNM0+/9Z+/krRg/rzOur31xls4TTkAaFqJmC31Z+z4qnRDpIx
Y8NRVm17tpa0OmH9Yvn46Rv17rI0Qt4vidJUF6hfLY2v6z6t7uiIQmy6pqT/RVHx08323XU+vE+O
RPtEXm5jW9wSaugWol4blOYIHmifay7d8M9v6K8+2Ie3QEbti1yMD2ahwknvyKlz0RlB0PrDn/KP
e9rPP5mJQYxCG0PqhzWpsPWwGwmwBnl23dLVFHHnQQIMI2cl7GuJzujnH4wz2k8fyb+uuPDx3n9n
iamYdIK54pTe6FgFDYcMHJKXSnGSsi/kwq80LFRWVh/1hMGtbrlaq/lMEUFnNLvAkNeBvmS8qcTF
Yzoio01DlpQZyTbAfKkVLSopeAlMDWv52Mo5fGj9Etj5Jh7vxjzyCe5bO4WxSeTRba0LUB+U/M9p
3Z2W0sZOed/Dbq1BSE/Taa8Cg9DRH0kZXi3t3iyC/8fdeSXHkWxpeiuzgWgLLV4zUiKRkARI4CUM
FAitdayndzIbm895u4uJQN5Ma/bbPJSxjKjCCdfu5/xi6YVehm7Bu0baeyRvAOZmqagjmdt6rVRf
rBFX15YaXY8hABVyGYxSDTbfj3749RXAcTeyX9MSw/us2hfO16jJMepa2eZTKDPB5HDfWsNWPLdK
G+m2Ald3cuZ+2S+T9FfUks3y8isLp+gGPbyqewiV9wJ+bT5Ze+4hQwWcj2NFbDGhuBB6Kd5kodtL
9kqH4ZWO61yNN2Wv7swYSkaeQg2DgoEHrJTeOZmxx0d2ZaABtcDG4CqgvJAGL23z1eIii8SEOybD
XmyhyCItZJB0TaheaVW9V6Rk01VPdettO+dnDDRVvCrHoQHrBl2lfZwkJHn1fE199/yUOr1W/kyo
2R4XZ3UTRjGLExkmF28jB5lWKcNM7Of5OKcP1T9xZnscGXq9GntebTEYRp+ZW4fGQx+9xUAu6uHC
znYp2Gxn0yb8k6AuYWGBRZu3ESaG3nsMUTG5dLW/FGm2t0W5jZWB2EML5xD69wpJqYIakTZs7d65
tPpP3veABf3XdvO7oHl0gw6m0U8apKpcM+/XfbBLLPWKPyKe85j0QCe7gj+Eu0uxRkVl5XnvQ3Vd
ehMY4WbTwqgBq+FCTAQRUccP54dXEeP3+az8821inh1920gdrjEbOgKPCRQP7KX4MN3kcL+qBRaV
x4aO97jR3zojdNEkvtQ5pz5A4M0VBWIaGY/ZSODIjtxdrmsuMjtkWNAfwSQnyByhNwulWsOwGT4R
giQgDwYXg5LrVs4vfIR6Kl15/BGzk6cF+5lHHh+Rgs6jDHrfwFeyIDipPjrsMkCqZB0p+ra2qXih
3hYNWJzJz2LPKRueQdhyGT8KecUT4jkuHs+P0amlfvxxsyGSEY5DHwCQZUTauh/vM9vhqg7L9e5/
F0esmaOpYBUNE22gEyRJGMiWm1F7h8e8yEnqn490ctYdN2n2GHGGZggtjGSwxf3u5c22SqdlqIhC
QQjsJ9hgO76apk3S4JqsOFST1X/J8f7bG8DpPtW4nTm2hhLJ7AMCZar1KGdJOpDbBu+ls3AE5N/C
S5co7dRdg3zeP5Fmd4209PUS/WpK0iZPu67atvJ95LNnOz/1oF07Hr6IrDckX0FA5cDd7LVd5m7n
X/fhTWhvYo9LOGa+TveQZ7clBWvbe00cFzOYxRCzH6vvlJiXVv9SW284xi3GMrtTpMcMYljnQ3XG
rgIb3VtA2W17acO+0Dhrdq1RWjMzKtG4pi4BH3037esWrAPKJJVy0I3D+WlzKdrszFNGa4p6VHbd
GqVWi5uMjiaF/N3zTYBC2qYBO/E3AS1RdIQpg07xxxVRKgHlc4U3M3li14hfjeoRt9RlCpULSXO1
u/SiOD0r/8Sb7YWK46tJOREv5Bmo48WTOyuBNwHC/L9r2Gy/o9bdARIkP6oZ32Mt2phcuFLol1Xr
r8LexhzBX5yPeDI76sh/2jbbxXqjRktTIWQU8X5ACAq05C8PBKPmjy94pSNy85hZMkI2v6Lwx/ng
ojnzQ+449mxny1hQzoA3mLD2AadPzsxxx+Lb+SCnrhTHQcTsPd4+o94bIvTM0GQpQO8/xgmeKKAA
zV3tBxc20JOxkKJAuhWNQZhZH2PV5WBFo81ECZxtyaFtRxPkZ/5JABVCRv2Llh1FE0f4UcvkIh4x
lCaFo49bJ2gBZ+47EBGp9Z5J2/OhTq6Ao1CzFUeJyI/AD3MwQFX2yaEX6V5tghVO7heWwKUunK21
oLPzrnGIJENyxDcLmBiaEH6zCB17BSDnwvw/dQd0jho2W3G5TYYTzTauti2MEHSlhjsvfRiHaqXq
zQoTdRAE/9I++7dn3KUWzlbcBFYCrzBC+ugyVTowZwNDBOx9o2jE2Kb8qxYK8B/Qd+66sxYCQg6z
FIKG2/qBG4UvwIchtR2y7JeVBxsNQooPku38dFFPz5c/QWdtzMosgrDHomuGaNvYiPEp3sEYNIi/
uKlQ6LW1cE0JPABqnYzNVpnCfd2MwLERBAZrVGmtm0sOL2tkiFGMIt8boxNk+Lzv6p++Ha8aH0XI
5v3Cd4t5/GlHUv58txi7oyUFn0iTJIfvJh/gB+izA8XzNtaAmjBYOMtJFwZGLrEp72rjEc9P2EjJ
0kx9tys8jr3RVaCs48e3tMevqRqh7NEtC8rtWtBcGFbl5OYJrlM2wUEJqeiPn6rmah6NATXC1hlX
MifFoqMW6sfWKiFhGVjigaALupILsFquTFKG3x0bVcYcF6Tx+XzHnRxvtHMQedLwR3Fm+wM+5XEQ
g8Bx8wjzXm3XEho9Myv6fj7OyavGUZzZ7sD464pSEUe3IfUEP22Ukx3kKVrfcEcyRuCK1ucjnmwZ
4t62itYr9dFZy2DlBUHl8RATXtgdV+6xvhqna4PyzvlApy/fR5Fmbevi3E6SitMwxQ52mr6m0V2E
Yasd3kzj1uzI1jbWkvsUlni4RI4XDpOTRTUYijCTVQNM8PzOiNBQ7egiayrwSiU4V8C+6B7jMNAG
W8PplqCb3RzREB/zgrh7SdvatYcKHa0IibTorjC6C7vI567XwCDYmkk+UyDMZouxmSIzk0Y2Srym
YDxuLf0Q4IQbjffne/7zGfAxzuyGoGTwb3uJONH0qBKg69+VCFe3CEQysxlvh/7SjfLzGUBI01CF
7DBIaXP2+uAHHAKDCFk6KB4WS8r97P8UGTQ0CONvf9HAP9HmQzsqvmdZORUY2CnrYAyWrf8Lccrr
AJQ0cDjLDtZwnS/M589L9UMTPyHvhjGBbsK5kw052720qKN9LdzUucsC0QiscHO+lRf61FI/boiN
DlVSj0VAZAymYmeVj4r+bYp3vnKp3n1yxhx16GxT6Idh1IaEDu0lnE+7TTVV8K7uU6xWi95cjt66
bt//d62b7Q7YFNoA2QiJzekiSJ6w84iAlMXTvvIvXFB+43s+noIfh252tITtWNmeuION3eC2ygue
Em2C1Lx0K2phfnKVWspikPGnR/krTIrHVrqKJ2+LRpGbWHeK9/Nv2m6bWHWBI+Vq/XFkq1EpCpTr
QY/lttvFmGegJBw+deVdoV9ItpwoHom2/4k1m0UlZ23kTMTSO+nKTpDcrVfZ9F1J/IXdAHtnH64h
IHn66nwbTy+XP3FnUwpdt27qbOK2484j5dGQsa+ymyb/5Qywbi+9+04tFkXDrcLiXEPzbtalstI7
ZWQByAM8Gk8vsfTQQDJPUBdCO+nC0fL5pqIJqqbmaCrUSfzOPg5flgyOOujcgqradrELXIZg77EH
vNCDJ56yH+I4s6xHwmVRLgQYr0Pz28NaKvBuca4he7uLuVaraE9iq7YNvGsBxDw/fKd2hKM2OrP+
TIbJUzkR2WJ7GCAZBn4UW/oEktSVQBlZkDNTqILng54exH861pnNVRnwW1N3dCzilmio48bpPAyd
uZRVYUjw/Xyw090r9PNxvsP0fq5UpthFPRqw5l08zUhfYaHTafet+tgN8jI1bawU+rsQSnmo5ltt
oB51Pv6p2wAgqn/Ci844upqnpuRNY0R4lDu2EomYDuqJDadeh+F2PtTJTeA41uxG4EttVvjiKMlD
MhLi/eHsVXTA8VdrawXCC0I6JZYqTXphGp3aBY4Dz5aKrBalVrQ0MkSjQ4Wimg5Ieef3Pjq9Mawb
Hzuqv2ornqsCbYipuej3o35Vqz62fFwtYE7a7HR3ivXD6NAt/1YPxSppEEmSlnb5eD7qyZnLXvDf
QWeDWZRpOTklHWzmP/GFXqSmwCc89DiFX3rTne7SP6FmYzlmrdVh/cK9tuj2DWWbDBW3OJ7wA/7e
+V+wF7nQo5faNhtDyjaRWVu0ra+uJTx3MsRnm+sJFxr8Ac534+/Xx/ykRqr0v/tRm215KJFEVipy
CaFT7WrkKwA7IkU15m4RwvLS31Ikzyp2dl/UKVIJBxdzW3vKo2wiyBwjJSXZNz4l7qBYc2y3UAiK
HmgKvCGFIjei9XkH+oX6sMzvthCzfKNVaXRbU4gxzOpvTl8FaSRY9QBSOSs+TsbID2vcLHhtWaV9
LWoAlL20Vll3iI7FONaOpLlCLGjKNN+e78p/s+b/hJ4NW69LHJUiGSmE8OsqXAcoE+nIZMgYxElN
uIpgp/e4Ybbr85FPT9B/As/HMK6kqjAzAktOvJTKL2AjFpR7Vj3iMY26hpV74TwW+gmzLAcHpYFw
gcVT3SLyx16u6mzUco+IBVwNo5DXEw+s2ukOFiy+UM8QwfA2Eh4aVY3uYXZfqt2daS/9wHiTEtRU
LO0uDyIQa+EB43m3iJR1nSEnUwdXeOwydgh4DJlrQx6OLVfX6rXehph4gNiT+DNH+k+dmsVoKQ8T
VDfZepCS8rYLTWiBX4v4TsKfLW6/plQcDXS9Ect5yPsK7Mnz+Z4/PeaGThFBpo6AssTHjgg63PNk
cenq9GFZmc/AKLHPXmWj7ka1zyhQp0FmLwyUC0MACUpc6D4tXZPFi+8MfAxhtH6871pO43d9xdJN
4fhk6RrbuK1dFojzYvVX6xuvMw+O0SwDS3I7D+FxVd6m1uCWgbnUUDyI0PHpMAxN22JJksityxvP
GdBNvLIyCwuk8UbOHqNK2SXtTm2nldN9tdVNqXvf/EjfpZKESiZ5OeFNYZrf9CQEAmhPdwFAMyCj
xTJzlE2JkJQJIzeUuw1SAdSwUNqtw1c9xJ2ra196ydCXo/KQBE82Pn6qfTXld2aLZoyp7jCV2SFk
hJbg65jUa4yykPkJ3EkqYO0+dKH/rUK1SHa6t6JGgA420ypJ0OWL2400oA2fg+wfiisLVLbA8zui
Emfz88kCVYFIUv4Ew+xK8TDM1kG0edIWWcuFZNRrNQoplbRfMRN5Kw1zp5fmYijRP/RTzK1VLHmk
q3yw92FaHAwV0DlUnW8hfrsGfd02D7X8JWMRYkV71yo4Tlc5c898iMx95iVYZKEMbqbrwYImm+ev
Y13h++KADRi7BZNtD2NpJ+Pf3WmvIDnDWL6pywytir68QaoUqfavapOJo3WtKN8QNIQ06va5CWUK
+oonuVqNlquqkqLtyH5y14AnljvozaQPnYrXOgLGkYPwyPiiQkIQL3eKse7gy7zQcHEcWjfAM7NO
7uMYSlaWPFj1cLAyGI8TG0ymXznqOi+/UPVxQ2N6EEvXVBS3gtXgDcV3mJQPRn2bm7mr1E8OSeLY
OUwDsrJDRtpAu4/y5C5AuSxL7ZUBzjCBrIO6VkYCqOj0fT4122EEap9jJAYBLZezh2Y8jEawafK9
l0ElHpWFPkYorV3beo0CbQpLuFtTaV4ptH0Iw52avUVsI4OxreWD+AGAi71tNGtpgD8VyBhrI5zF
89TP0p3i40chPFqmfjXl8tPgo6ro5PdwgW4j+3mY5E2bx0T/bjt4Q+TZvpO0nd47aNlqX9PweyMF
SzupbodJ2trYp5llucKf8qquYTYHb6M5PEdeupXr9xrdDh+nI1JCvySQR3X0pS629CYlkk3LDcpq
bTxLmycFjpc1MT1/jlJ9bRTjOkM8UnKaXaY/ShobJcXhZCeHGPoIyTzueeH03valK2HrqCOQ6qBj
Z34TLKfYF+Igy1IPEYuMbpGh2iQlctE2Jh069BPtV4sKn2MNnBnYM6dYttfAdIx3DNFgykMVNCa8
oioLbdfruNF/+N1r1RqYBflI9oMtzXCMgzvlZ/3GcOD61emumMobtOugIKO41uHHE/wyJG0xkoss
lMeozHdRMH1L4ugp1g2U5NCCwGJ5TL4bqoc5jrWx6UOUVu4EP9BHxNVSSldNk5sWMY2gteHyvGpe
uS4dtaK+aa1tFFVMEMIoid8XdFWBzMvYNtQ9n+OwPAAYQMsVCQpRabf5zxpQINxOTdyPGeMihUsH
2D1R2kekXla29CaDJ/a8l6jRVzGqpGOtrUfo4KRRMFlosTVis8jbZSDfNBCx7SR65JJ0o2AZazBH
EYNDOGDYqQnNab4qTnMn/IqU+l4e+QyLlmntADIGYT3edkNB+zHl8tL7hvSToJKAU9lm6KegvwJn
aV+q0soG+YyHZ4XXgtjWo25YZ8qw1mRUBHlfMfMB1BtoFmoYdHowQwpgwRJXHz99KNp3HrJBDZgX
ERc9a2+betP4OLWay6mGsO1FV8aQbk2MqgJ6gkTUQydvpOqRt8RSUvVVkNoLZ8y/yeWb7Gn3DXne
PpJWI3jgobQ2QQRUOTA2HjI0E6KHVrAo5Gml407aNjSvTzdFbTyMKKWnE6IAyZPKJiUPYGl1dF9K
KiXx0gre0Onh5vluD6lrdaidht9KM/ruFMpSUoJdLoOSCfMbEOELm6OF0W5YQ2F49Xtw5FsJlo5a
P9kg3j0qQJbOtsHs9v3uYEjGPg99tlR00gNjkebSxoAQlReqOzTm+vff2+k68Y1l0KWIseJfaTr8
t9WrUqUrmZ3KlqxFg9bjgC9ah0ha+iXx942F62/lLIxOWVv+PtVxB2PHFrgrsMS3dvZFym9KC5VH
ddp02WrQvwEZ2dhSubac8Foq6r3G1UVFWNW218qgXftdu22ZqgimZPawTBWkwgb9h6pfIYWEBwkW
sQz+SAImMX+02rgs2UHH1l6HZbHEL/zKj5XbUte2mjK5SYQkYm4qaOWMSPipt3qE0I2nrQqvdcUU
yPIJeU155aECPqJr7Vm3Y1O+VJBI5aBj455whkG4jUubU8KlQ0b4e9lpe8RjXURzltKor4MIReSi
XkvAxcvopjH6ZaQ3Sw2fXGPACMgYXrqkXdt6/DgNzq43ts6gXqvjTxIOxVhjT0cONEK4Ugysgvmn
56w6coVZ+ToaO3GX06O1WfcHHe84gadP1beufEBpYW/2GLMP7ZtsyV+q8mdfRWvcPFxUeJZ12t07
/DbJwJEn0JfdgF5HOu1UnQRAsDN9avoFVsjer3RIl6LclrZ7VUgVd4bLxn/b9bRD3VNUXgpl/rB7
LKE4Q8x6atIOMJNP6t23F7GHrnTUBj/5yBbxH/KcqnLTqI9t9NbDsZ7M/loJtLVlRhtxW0kHYRlA
8dLY2F7ixvpe5h5mqWj4Nf5OzHsFS7Ah5YJT2Zs0CJdRwLIwcXf21JU0HtIAw6AB84XheqqxFoub
X/FkbNRSZVVHX7huRz4bIfqpvLnEU0ScjHb27mOezs8FgQLQEUaCznr0fmWluugxZfdjjnY2T3vy
7uI43veqwsZXXY9qzrHlrykf5axSUyqvchPys150bu4/66itSMqwLTE4g8FAtRXLFM53faeOFaIl
CttlmazKztjysRQ6dQGjz5OX3gxvxNCC2154arXipqBL22aSD0afbG2MTsfyZYqSG0NP9sEoXfWZ
vTWy9ouVocTcoG5R4YRE2Ymbh/bqtOqDGidXDngTq+gO8OOGPFw5QKknKGxqD/mcKYw2BwY3h8FE
clyFPp/8YL5r0fgiBwka8bjcQ+aTeb42qLcMPwI9OMTaDwudlA6yn+RtONkd3ztAA0fmCkEtHc/Z
2nAj8z5up92IeFupPFZWCy/ih51Fh0giCiQOE2s5/DuYgJhgx+XtEKhLiGWdh8MpUoiD9JxwbYx8
4BjmDbdFqwr3lo96uCrvfLvaDjAscx5Apj9eYwTyjBvK0pDGlVcbG7nVHyS20apd1TJCLbRTAzZd
oMhaDfJWR5eTVb4Aia5WyUpLS9fzVabqVUnGPbKVVz98FX/bdPEy623oM9PakMe958BYQYGTzNqq
t3dojyR8T7dFeYpr4s9IxqKoyr9rhb/OUwU9dWwt4pI8DCrS8lWrJuzLX2NnmyKTGdYH1H8WyJEt
KuvQ8ITLGq4fWf9DjaAi94cBUkc94MijI1HevonHYKJ52wx7S+74jJRQjfoRMEStVN77Kg7pkr+i
BNVqv4STz6iAsBvyJ1Hr17sR7U9UKsNh5UTqda29qvJjmEB8Tg6Sri7zTIId8Coq7lGFqgsMeqZy
ab5OTcujJHdbI7pzUKGpk2zXOeFmQpg7i42NeDGxKJYdl60Kyf8iLu5YSk76kNuPvprhU37dt2i/
8RJT8TePhUrrqpJkIey6VKo3dhAqofL12LEuoJXQgAboP38osbn1lWxZNN9KC/vKIMXGcmPxBIFt
I1vcykdtZyTWaqyaTSquwUrjKuW0CnEH9ZCeHVFEs5sUtYb8DuLdnW2+1RqN63Bfs79TI3b9zjqM
zY3cJVun1K96U1qIx0oBIrSNWU+QSRXYO7myzUCOjahNhMpjqj4bcbH2/JAEm7PWQJyoCBIGXKzV
NL+SEY3z/Xyd4rjrhhSdAQrs9Yi9lZd4jYUKudfbIoqWgD+7htu/A8fRFKlXc4U7HXyNBmCj5PrO
vcxTb5SWQ7ZRla91QZW+V5YqW27eXUUqJpMqjF9vL3Fi2eGrWXRMlrfJNp5QfVyMWrFH3H8djd2F
JMvJlMfRa3uWcIxyTbMbQUILwW50lbnyuLxLlrRPuOcZF0sewsjo7Ot+lsjyZChIsQBMaZhJdUm+
s9kgtMhYZBjFyRqGZMJLUnkq5cKFPuoKbj1AZTzdF4ZSuyFybQyyN/6ahm/nkx6/sRifEw+6bZP8
MUizzUoVajFSpSHJ5SrKIsR+GVW9Za3UDGTyzcA+q6yQoOulVdYC9m1sQMARCeBnvUTPmzd5ESGQ
rEJqQQ8uysJlr32t0cnO+3AjGUgU5vfYN7jchpJEIfUoLIwsF9W/RYbRqxzYSCN1C9nvlgbseVUa
2aJh0KDkPP0WGuSoGdUYMiAWQWa7GSqL8/8HioS3WfezwBm8tusHNQ+vNW26ytEIVvrhWnRm15MI
6IZVAxxmGr1VEYZf2ggPsCbfBUh02YGxgvOdRF8HMhBi6HtjWDiYPbW98UVqMOom0W9F5QPmpDxm
w7VgwGnDk3iE9BhuyIa1a3xvmU05YrY9vzhYiVee1t1WQPIF2tcobB6c9S2WRT9Us6FOO1woEPxW
YD83eioT7yhdz2arBhQjuTdiA5HnG15cOt9Yg80wwpXV72sh0dWtgslD7IkLRYXlCPz6YhSiURNy
pcv8r7L5joPHvKVp2H3pH7/JLtQUPE6qo8UsLyb1zlCK3cTTuUMeFNnDC3W+U0tLBRCiAA9XFHMu
juBnZq6qGJ66g87TXMhgJSiF+IhHkz7o/WVivkTkP86vGiGh92lBC608pF8NQ5bnYJTcCsYGNWdk
Uod8JaPgBVftQYi5xL6NMCp6b/Csecju9cpw48K+ysu1oVkL3L0q/7XnKRAaXxruFEG7FY9os1Y2
8bD1o+eGwcRJEpWYaNWb8DENsiqp6zUbykGvssJNuexI8Jc/SPu5ajcsLVz1MiHSU29VNULMoFr5
w88uNW6mTH7wPO4Dz0ObU4snSTAcfAqPKqaE3XixeHQqiUn2UohikMLU5lpcWiNB0fF4xViNfW3X
kQ2M+EHC3jHvxRk8LS1uw+LuxrZAyhlfY4eXf/ByfnBEqnS+Jo6/QhSgj9ZEzNNN70q+wmYXdeTr
pElXZn8nSxe2zlOZ+uM4s5StktZF1I4lyWEZL2+4unr1M7I87q/Nvko2OZnT8w07gQnDN/Gof+fH
ll8FNdsVCWpn2kgdqGze7MGuUh/6bteBBBEC2ZUcsd+WQFXLS7uNOAs+9SyTHpNZaEAIz3zs2aqB
CyFVoeHauIRTBC0DcGDjl4DE0Kg/VFKyzBQsA+onPbkE8j+1zGk8ol2ObhuOIabe0aA6XtiEmk/o
vLFc0F9Z3a1gGboOS91QDyPS+EmobS50+KmppGnIhMALM53P1AJTDr0ESUXg6MCkptekweOzZikN
d3pjI/f9RQvR6wVggNWlZvPcbQBdIg6cqw+59eXC14junXc/FBWsCDUH88M5osGITGPSYamQIoUr
jr+SxcNNQ+tCAc9pj/0KDV5MaZMNUDnXKZAs5D2LOvWGLHKPDLyK8/gweBfwQZe+anYEhSQSowHV
Gvb3DIPdXzb6yTo33cG6S+oLwkcnxwNeLcBL9nzLmS1tuSQnaecOGloxZqTTY2VedeO4Ufv38119
qk0CZsg1EH6FNeema9KAsPWUG27l+dtG91Z599igZh0gwkly4XywU/uIYSN7h+ubJpb3x6ndRk6o
hVjZUo2tSWY+dv5GMl+j9rlEu9erv56PJrpoPomopZJztVSk0ecI1tDzqywLOJU6P3WL4V1c/Xyo
wuejnBqo4yizO0A5tJg22LRJLdcJueW0eJNikVi8hNi/FGg2Iwakq6H9EMiiTuvrlAjJY9rJOusu
0cNPdRyGo6ruALHWIEHOhqnGfz5riVRCQ4inN6UrkM37GyQW6ktUZFFtR25r1p6g90g1OwXpB/Va
b2Lmg7O2pt1UPBRmeaHseKrvoPrIwOiwCtJ/+38f7anQl4AmOKhYTVq8KbJ1Fr8ntK2v/uJABpWO
iL8FL/iTflVuVF1d+j2yaCRLLRvpdxZvctVoj+cn3akzgkkNLpkKLsZKor1H7SmtqVRDDwDUhPon
6fA6fE4qPMoDNFRNHi+Fq5f/c24dxeKjmGInOYrJc2NKA4oKrkIeZgBuEWSHqni0Vegi000SXxBf
+A15mC/f43hiMzmKl/mF4ocF8UJzr1QI7PJ6aZxfFdlb5aktyFDH8fOQXpcSHpLNLmX31514yz0s
j4ZbXjxlRWHTMNwszl86BynknAIBOnoeDnA1BYcar48eiRlQHudH52SJ+/jTZwsoUmAfoEjCTd0v
XMv+Kev1lTQ+Ax5XmnjpRSlyWDx7a1QNyLqWgfs/ZpN+GCpthnPQKzNJUoX4WRTvHf0NgbDrHC/d
i3DuUxv6UUPnAFW/tJUwVgk0Nt0+cTDh/m2lw30hbEWVz8f6+nzfnjqvjiPOzmDHiDI0HsEbOi1J
NAXoZn4AVLOwA9KfwaVX56md0IL8wM6BwCvSHB/nIEY3BdBckEC28mKRyaowCLCUvzlCjqPMVnOe
lWNmdUTx0OjWw1+tVm2r4jrytuf77gStXMyLP82ZLWHDKLMiKtHkx2V+Z8fvFiXB0vyGBqofOptR
uU2zd0p1eki5KLueKJhEfbjOkfKRTeAo030/5Xg+8trcnP+yk/vz0YfN1ro1jgUlHnqgT0cyizcI
EyxbZKwxIzsf6CTyBV1cDjcDCBCpi48j6jcjmrU9OBcD8nL0Tooe30WVhQKNqfhG7lrnnen/hVAc
Pf8nrDlbkZGa9zqGYwJ2fGPp+K2bQB+8AwwMaP0bybl0uJ4ErR4HnCW7Mql16lEZQDdWw9oIrFVn
IY6ijBSjui1i1iuRnarLgzGNy1ZJLryfTo6nRWZE6CgImuHHXsZvLO7VbuJ8smMUHAJMKxL2XzBm
2SWQ9clQDi8XtPwt1ZgrhJaSNFlJp9OzqMl29sGa4nVtbbz61/mZc/LIPYozm6KKY+phZhPHH6RN
Bckd02EhN+zJkqsbP9MIrR60xM8H/X2Qzw9BIUgKSMvQMXqfD6Mex0kriHSe9s2h3tTI0crug7s4
/WVTDffwxe30R5kUfWkZSyXLyO8qN74sv8BEdCnauTxkD5wyfbEJUKLxJrB1Q7oQj8mGGpJtJQfy
ZxeuWyeJFMefPdullcHGT54svWs09kPmq0xDigQ9lqm94l8pSbAiBWzCGvEcZG51BzSqf9X4ICMk
e98hqOebW+VfGMv/f1yljtXGLQM/CYXj5t8rlG/fkuQt+1n/n+T//ucH881//t//0inX/oNnPaRs
VOhI4IF7/Mc+QyiYW7zGVF3XeGsKZPt/22dY/2HANxHJAO7dJo/aP0LlJvLm5Aj4lboh3DP+R/YZ
n09YA1VfIsF2Aypkzk7YQA6kKRpH5N88cH2YL5WwJEhBeF18UZRUbLIfFxOxkNcAA2phPz4X2VDH
tFIGQAo8CKunXGm+Tn3xY4yK27G19nGtQ2qdXrR+kdk8T4+G5u5fQT6oVopn4OfYcHgsXjrQ3GY7
ouEbVj54aEspgfVY9/amD7qD03c/O8UOXTkAc+x/ayXlh+8Fo8BBvviBrSEIHf/U+0sSmic+BicV
/E8E3Q4c5mxXSezUw1CuAnMjR9vOBuUQWPlr71jTovSsH6ljH1CwB19CPdsKM2qg0nUzQFbmotVn
lza5E8k+wCpMJBJtMJCFl+uHm35iOGAHxgggMOrrC6+61nXnR1PvCyu4b5Xge89wpXhpW8iMDH62
BkRfXTiwTtwLGBcVoXzVYtaTXf/4DUWgRZOSwAKVr8xBoj6aeM/T6OT4nmOeFRSPvqk/pdh41kl3
6bQ8UdsguEXxUYwHM3MWfLBjn+oki2AC4aHDDcf9E4vv390gl65iVltJCza2qb39sssJ2EWYU+kH
CtKbxUYrHXfqm2utATkWwqO41Defk6Hi80zSkTzWxWH0sW8gUFpNGDBdSsnpl1VdfwUjDbcxhtwI
MgYUkhBZm7SFr+JSwv0iTsy3C+tHnBiz9aOb1Oc0UxYJQWe+fpJmKNJM5Rvk4lrrHqHFvAbZ8DVp
rQcFGNZU1I3wb/qiGikkuSq77XVccs9/hbgcfvoIVM+FWbGhgyT/2BFD3WhG6bOIKQxs4lq+q4fh
+4DptoqpKqvqQjbhxN6oQ7b8J9zsFFXrtBmdaILkEFtfenM8xJ55jynb+nyrPt9sDMJgogQdl0TM
71fD0UO7koqpwUACpnfKvdf30nVltNcshnsp27a++UVrUgxorK/nw4oR+9yZf8LOOrP3B0pBGWEt
OXkJu+ROS/UbvayurVJ6Ph9KbCCzUAZGUNTooBzL+Cd+HDeUZRovLtn4bWCipZq1qBrU343Uf8+0
9m1otOu6B3J3PugJYjmClPA2cXjEnwq/1I9Ru7zLrHhi+AZ2TYcLcKw5sG+6KFyYjbGW2vRgeeQf
Au0hzgecVRV9XcO9BKobQYPvGHDrL0g6fJSmYOojrgmQEz9+lFJJnLYWH2XhWtwW41WsGLuyhJyA
c00A1vJ8J5xYMTiacPmg3G5wm5gd731V1rpV1FDZLbRs9QSDj7h+snzvvojtF7sG/3k+4InJTDYW
Ohd1A95b8yJpkzU5EQkoDyoOr2ZxEDM4UrwHW7M2+DK5UigvtTi60FBVdNxsjlGaNVWTrdLBalNM
96NV5Jl63w0Dm2QL6KjLvAhLw+B5TEH3eLl+naIo1usatq3N2uqzez1FFmfolO9mCVtSkStqHGn9
SF4PvDLmho2JfE7M5+MWDB64zmHjx0++Hzye7y/xWZ8+G7yVYpLo5fSd7TE6Wh6dE7W8zGLjxq+L
O/Ig4BvK8VmrlQv1kxNjYyL0S2FHIQtBVv5jFxVBUqhxw9gohfHcN5U4xvCgzm6TJPrZa9OqKttd
Qb70fBM/r34hFEJAWxTqP52uTp43iR71mntQLRSK9Qm4EQZioKcSbacNxeul/B8F4E+9iraiLFNP
sbgpQ3X52FLZb+MxFzxKpdXXk4O5wBClFIerxPWcQnqKmqTZaCotl/StWqnq1swLgBZiBoT1WzAB
e5pKyC6GGQ/XuQ9EupsCIM9YvGyTyVNW9egB66u7dEMKWLlOzYZ7AlgHeAD6u1fwEkVh4v+Rd145
kmNplt7KoN8ZoLwkge4Gxow07VqEeCFcUpOXvNTrqTXMBmpj8zEqM6sqS2AK6IdBdyYQiUh3izB3
N7vi/Od8B32TSH5sPvaDyg7+Wj46+vRcj358I3iZBENUtzsjGai99MRz09TPizOdKNsGSto64HWN
suYNgzcvL/PQap18N+QdGSlNp9WrmIcbr3eXrWOMNGmNMbaQolpDGfKlU+2mrjPvIYsMLGHTuCGZ
0/1Ita6mUa0RgbDUPhZjsi9Hmiv17N2bYuuoqD+n8WKqTz9/sdNFEcYqtdDB5WJKn2quViZHKTAH
5yCEpsbx7/KMBsm6Nz9VXD7OrRHtl5n3i1ZHz8nMGENW+o/Kp7OsWNSTEDkdcnXVXxU5jZp9yjIx
wCIP9FEOAQ4/Rr0tFpn8Y5w55ESJ7W4cXb1aWukEC52aqkjvnZrdMUmv9SVyzqb61Grc860Tf9dc
2i6VeaD0B2w3d5CNi5vIaow3SV352Y59I2glwTpS9jk1Hzd1UzWnttITDMr80GgiI+NgFQ/NuHys
8C5sou7Bja07e+qtvR1ZmJFAEu8zqe6HJnlYYtGHsjJfTWz4XOfP+rstZUtfRvLdjKZ50xo4SRGB
pk1Pl/OF8HsCRbK6ibzEDbyuSTHgi7epHSROIRnYE7dyZSqFkwFzXFOKB721jaObZ4ec9007Jzte
dstOVlIe87UGljoyCBDa0aAYuEqj0OurrWEtD0tLN+a8cLPLuo2j4izU1JZqQe9avpd5NQRJmr0m
gGMphPD5DDpew04y2x+cxjuX1XIZVrtpQV3ZTBfeWTEA27RpRLNiOhWXbMLNRgaURNT625+/uD61
4Kk53ybaCJdyJPLTmPG+xPS5qUlma71HPsB2dzNPhyrD6SHj9bxJa+x+ZZpQ5t3qI/nV/nrSx5M2
aS92XjxUk6BLwSaM0pd+GJPTiptoz4g6PzgTbVPpoll3sk3ag0hSFWT9lDCDmcDZQ/wYl2PHDrg3
Yt/DJkOPbJyWze0IXznUEjzn9P9dzCqdziwj857Q0CaudQEdCrtY4c1GKC2wiUk/aZga+XEJV973
fGbZ98UuTyvj3CZEDqyIBaSv3saE4XQ/mhzE7ZHmcR6CQ6qt93iKvmN/s+jLW+rroeZ9OCP02jSi
xmpuuEbwArIW54ZbsXvpDSO9q0dLXllxfiy98aapjfKK+VC+Hd2SxJTmOxcqG+eDSprt2A8fuBB1
/GX4hGW69jJMpmCJvZqrajx0WIcx3XnwjxvXpOI1ZeSsO1N1FDXUHxUt/gMN5OdIzVRIpBLsJmo+
7LOhPKAMXxLptUdXlte1nnRh7FRX0rQw+JZ9R9sEz76WFBrPmH7ZPpfvRVU/1PB6SEksIUadLtSz
QSMVg91oXJqrJfXno1uCmS4rF0mbH8u+leohzqgqmUWOZXEw54vftkEzFMOVvXg/QM52bf4ZTTXM
zMXdF9K3d+1690q7/OICeN873ctIQihA1t1GdD9efG+CbdN6D24xvVpdRcOTV+8S85WybvPUZ/Ck
p3l6seZmR4XFbq5nhnhRhQYivdemT5qwbjVSBWXNx11WRomB3lmtgmly1+SEdHC1GXzbCr051H5F
eDHRKL/U+TKVDn0Zg2edJM3KNQql4fBjLx78r7M+ky1UWIVF3jV0FBPAZSFq7zzae20s+aeKVS9L
vOTGAVmd1TUAambpW60GDpQpwnz0xlwNZtzip7aKcERkJilIrVU9ajvkSFgQqJUyo320s2rMiDh/
C23cLrk+I7PQfJDFGLW6SY92Rlc96jl/s4rneQfYu8Q8DthW83oDgBchbi7Dc0ChWOhZmQyaAmPu
FGndWaoqnLXkZrSa/mEySchNETDAqWHsxKaZXHMwf18r28A4MRIt5bLHE1CeNVfemV7ZPDlTMdxN
1rinOfqh8LDO1zXbbGNnZIMEUPlLUpRHkkOj3V4kZRi4vpdWXYyU4ohyyvPDUsbxrW08038ecLLe
ZA5OIRPv5TZyiTdqS2uEScoAaXHJOzK/v3aU8rejv3ThYDreqTOdbu/H3rWXxoE2CqapKf5My/Vv
iEByNJzSJPRH82J5ixdOFiAYttxj1o9wPmTKxuwQdjTJoGmL/WAMVGmzBxExqvAcO+0xGzGfV+bs
bAxrCniWVjsQSDMJ/roFrirVGxeeDKB1LpdxRwF5Kz8ca3or7Pa664ZrrAZxEBkREL2J2s25SV61
ShHmWju4xYINXM842/PygfwxfS4JdTSp+SQG7sn1oL2yorc7N/HbULGHJDlGuKKujXCGSbKNzAXb
vS5FkJuflWPf9plLP6lT1eGYNAuJDxf2M8/4VBQ7o+z1cI6SOpyyhaCYp9YaIWNj5vnDuLgdzeDl
IZpbJp0m0dR6noNlxc5atqszdY0XkpaTsU8t93EKHEVTt93L28qLWKahL5L6TL/qbvqWQllPlbgr
0jTZFGPLAQDthvBXFyxUmZKq664gEpG97bxXb4bRW2jXKiKpQOh227Z+efYxiPnUak+VxQDENte2
DAJYYETisCSigMd+xKokD33ejFuCtFE4RapAAUvaYD2eaSQMA9fYL0ll3deGFkBOJNzltCRRZH+I
hqSm6HcNsogUX2RFA/d4UGsBzhpkyBb7Q3mVvp8E1d7FfDuZ3s2SmgVvRPtTn6qb1jKvSblRFhc7
oa9NgI29PA8V0QBPV7u0XGb47X2yy/2XuQJBGaU5jX1jkCvyjZz6gghgAbuOnxyqJCZlM3Gt1oxs
CdqUF0ZUcJOxF4PVy57zwDK657JZbdWkaEyEmXmFCtlsaIFhqfuWE/oW99nOKUjkj3TscAwr+7C3
jXNhzZ+5SQx+haWm0hahdEnX00geIl+mxzjJMWerxjsaS3K1gPUg6iMeXNXdtlovdv0sH5u08fH1
N7jWhmo/CsK3ReWz09Ia0ecDRQPTvTZ4S6AoeN+U3nBjdnSQaGukqbWL3ez1CLcOReYJlqzY/96o
6lmm5KAcXuYcdPVzZKd3fRx971Rt8tUv7NOYcS1V33aJejOwqCHnHX0zOZMiOsbMAgnbpO2mIzsW
0Ei4FT1xL7Ho56HI5TadTDZTaVNbwMZeTENJx2X8IAoyXdNiie00WPPOm9VNPkAVEqPZn6ykOnQW
R8B5ECGEQLjVegXqP7Eulv/B5PPkZZ4gmDA6wTxZn3U93+rtnrrjeVsvcb6qiCgj+mkxSYdYZXxU
nlttG5nt8BcT4fF6jE1ufMzkGO/9paQXSCO9AERQ7AwcSVRGH+TEJaeZyfIuc3KY3UkLU78e1wEQ
hm3OsEVF+4GV3ufWZNKaXFNlN31LnGXYkAWm9c0sz7yFtaAronjvYONtKbQFulXgNM/jsCfvvTFM
NaNE25tcGry/RnwA2tSy7Q/x0VPLfvYIdwykljyjbeElmu7Oyamyr7tAKGvatkn6Rnyok+MddsuI
4k3pbkv2AtdnSXS6pg5LtIsNu+8IJGJ604uL7ybfRBFPOxEXHjXCzrjTyXhaWnXFDVpn5xBDMJZ9
sREF+UEDzH7oF1a8jUfeVLbZqXXVvWagN2wi6edsu8ZV6sqHlgKTfQ9/T5urYevoLfFG/d7yI2iz
U5dtUjGNuzbbFBbKUEIBMjkqnkGjWn2T8FyPpv49qZiZ+KKaw4a7zI5sI5lcP+O7Zey82rroTWHt
LM2+pFUkN2Wcq8CU0bKbSKe41XjrsiIHsmHF5Bo2boxEfFqLes8sbLZGM/mb9chvcpPeLlGlB9pi
wGlI2mOd9OFIm8jeq/ofo7ozmza6nzXzkJbOcuvF5a4W4kGZQ/FtSLo7BvIhMvWT52HfUb57HKj6
OFfSIiYsKMigCM8IGEjou1R7SZXW7w2hzC2aQnMUTvTdihhV24nxIiAXhsU8NqFo0qd2nkYGKmwl
ZURbImvmcCQ9jE2hcRLrXK+/uFZ9quafgbPaOuk9v2j1ZJ1aXYOt6i1PiVDiMpYFbsRchG3uTH9y
NP0XDCBB6L7Vcm7TOOn+8yp9a7lvfHb/vv7Jf/7///5Xv9t/1Ncv5Yf6/Sf91WPUf/78cPxRBy/d
y1/9Jqw6Mi53/Uc733+ovuh+LRteP/P/9YP/6+Pnn/I4y4//+LeX9zKtiMJ1bfrWIe386WPH9//4
NxqPGOtYFirIPxln/vH/xC/VH/+g/sEjfxlmml8YU+Is8E1B77K3zpLGD9Xxl5hfbP7hQzZTFGaK
SJG/DjOZWOpUbPIvyhMqJArRr63L4ouxTh7hyBr8x/KNf6V1GTfh74QfmhZpfkZv4mnwz+9tuybA
pWrqfGNrFuMuTjjl0KDhcCOkyR4btS8JXfHffG6+ZQUk/NoaH7rWI9urCU47c350ybyevVLb28vy
RnU3Rb2lQelIDeCiwPhZrfctuj6xb0g93yYWBrmBHJ/WisMyCrFxauPU69lNNzyYnB8GJ6Vryifg
OJgPZVvunMEM6xjRcUiuu1wnioSoYQ53Zp2fuO7vdPbFOrdOKvtWT/5tPul3uundGXP5ua5rdXvP
XqA2ZWJ+0iHyo8T8UPfGXSzSU5E6X6cOBWImG08kWDfUJUFbbG0w7hSXVY61y0pCiET92SsfGbJB
+oEtbCly4O2m92DPlMWuiSmt9sr0w6ghHbgwR8rM24Br2a+uhsaxrwwuBK5ND5DRxBuhxYelHYJs
Qe7IlkMfUb2j6Aca5Lcu/ZFNYxCJR0Snsxe732XqbIq8I8rcypuOwY0YVnZxn1EW5vIX2YfWAqNw
TK1lV8xLiGqlN8m+8czrgUrWbr0Op9PRzb6nSfGtKxacSlyS/L44sL9xUkah6bJPO4O1J6vqMucE
5ckLlrZxxVb91bDMm3FO3idzOQ2tQX4mwdo+XnQ7OWdeY/BdkD8ipmgDX8+T2yXtNi3JVEYxekzF
yn6jVAvjxnhyK/3dcNXZJnLTu+Uh77tpk0nhgEyxQ8PrA8X0sCIQrtGe7dTp1lbaNtWMQ92KF7Lw
WsBkz4XUrl1qK3rzPY3vY3xrUBOtxHssQBmJe6OtAoZBh6Lpybgvlyw5zp0ZRpSSTO4JvBey0iEd
AU34xdeS813vdNitH3vXv22G+FCnBmzruT0aaR0UBiCIKdQ6SXYMPTPNDkZch3GZ7WKOZ3xK6NTi
kkPZg7JhoTOMuNBmAmlZD9CrHe1NWeBiyqbsOfPr+7bgRSw4pS3lpcxLbC6P1L7tBuur21NeQVVm
RxCW+wSHufWrysd7PePvBa+dxuPJ1Me9t9hhlQXKdMJB0fdU7GP3bjFPsIDCiGq5KiEJoZnBRApb
z9uD0xE1aHkjVC9q/ByqTyO1yMd5Z6Le+0VEu1lPgBqNIa0QV7aN7wl/DVeJmzoWQE6m5aI8e1fY
KSj+8RRJ5EFhXYpJbfPOP2um+daPb1pWbvSO01b1mo9mMK+lQ0vRnyr3F2v0f8Gu9P/vVuLYLPv/
eCsBLVd9/O028vNRv3li2A/WXYlJGP60dVrz2zZCQgGvFR0pSPdizSj8so0I/Yth0rzhs2PwAWY8
f95G/C+C6b346XlyDZ082K/76e2fpi1sxf8QlA998HfbiM6YW6eBejXmrLPD301KAPIr24DPEDCV
4bKYcColfAVYPg5NV+suDuxZ5cVPeV49xE3/YThqbeYQIrSq+UcloUy4VS23phdjLvFG77YuLVpi
le/QBVjHRzH09SaqYGIZ9GjNPqq702d37TwfEQOfxHoz8er6No56Vo/S+tQboYUDx6awnAEpZG51
ntPubtYab2vUGsnZEpaIXRrHuCVRn3RcAvKxDC0dUnCTKsjhffsMjDl6befFenS6yiQbv9wzIXvN
CoSdDbVuZIIZC8ydcR4NpW/NUt2NLmGreMg5VjMP3yJgFWFlaNd2hYdHlFdcjb6OZmUGgy3h+XGr
q9UWzQd2ZZFX3wrbGUN70OfTAk5tpxwLgF8GWeAK+l96Ltw2h1Kl37e1adEADVk4s5qM29rMvbqo
4v4k46R/nP1GvsFrmj6E9shJ9DGp469dmt+lnUYcvdjODTKQKSD/sNTnciBubt8oXPoMVmGwprnl
4uOgXjIbOnPl/VwGmb/LifuECymgTZkAGB2Kx5Ln2U4u06ewKH1ICnGbNlO+K2RTs00Lxgu9Z7Vb
N/ZP6TD/SHR1NPT+o++9m9LDzxnnL1mZG1sjlaSS8l1rjrt+8p80f8XeqPxHX4vnKo6/0pxxiebs
h8q5Yzu6vEmQOw6piuJPgZS4r/sZl6hpLj34Mvojcc2eFqaVzDXFV21WBnrMTDpf5NxnTIBpaGLf
HZvvoIWBaFvN0a0hxbXSxa4wiW2VMTv/oMBEeQhbIflBfQc+A+KQx7Uzk5Bii9R+G8rUZr+J66fG
dNjkm8o7x1MMGFikdtgm85vbms6NFvGKVyONAyU1C7dR7/v7PskfBrO6pk6xDMpiSmC2ufa9gya3
EQOwAxwd0aWD6vIxTkNyHvJ0eBqLNt+Vk0kdxZTGe6NI3XA0QShNvfwUcwuQaagfTZt0lODEkssz
fzD6xupubQZ5sjXslA0K8lYwlqlMc5ez4D+7QlGKkKZUEzRNzG0LdcFEYZLz5ufS9t96/cYL/U/X
77xve/m3C/jPh/22gOP45ZS9YnF1Ayfbbwu4xT2AHRM7i8M0Ql8H9b/eA5wveB8spHUPQhMHdR70
6z3A+YKiCncTD9VPx82/dA+wVqfmX43VMXE5eGpc8lMYJPGc/PUA2DKVngKWMLcJiyPEEvrjrN6g
24jCraznHM/GxLqo1ENtNM0mHyPeIFbJEUSXe1Ejkqdp+6M1mRSOFaSAc5Y/Wl6vmBuCnyh9yvG6
NP2cNE7Qy+S2ARHli04Z8CKoLEsadHmGphHz0ib/mCAWsPSHi8PC5pXxCWoa2MHlaxo5oTu1UdBY
4tlbeDOv6GbDi5+BDl9HqZ2B6qm2mGaKAldAZblBXM73XaYHFXA7m3rCSpoQzOSuq64sVwZLtiPa
cgM/zFVOWHbv+VQ/22JFI5n1KZ8RILuekyLz5Yh+vzJ/zxL1jNsNEivcvaia0w3Z26DIy3fLHTTy
t9i5+rZ5mCkb8bvqxfE06I4txJkfw9jvptF5naaUUyrjvVywYnovwFvuNae/dyF11drJTpjn9H72
lFn9U8aBn3682y6zAixjNAM8NsX9UM/ruIERSbK3gUZ56RDmVr/VG+3a9w+ZngeKgaXCGMk1iUkL
FjNtOsWe+60Yx0Nc2Hd+00GN6fhmxV+lZHzvk8IqEXA2JdITIPfv/QwMsjGOvRM9Kyf67Kprmi8u
dt2evdm9lfHMPheHie280isW5OmDVbahvvRXvV4GjPDoO4Jm5zP8hU1lRK/YOJHjrnKnv/I4bw45
nWe186hwsw7GEqrpBdzUthZmCGb1JBdeFPZ0jbh2BQwklABdBc0aevGCXTbMfPcqc61QYMHIvtP0
AvDlmIHiNPzbAutj48Cj4NPg0Fhd/uSxOUwm+7SWfcoIHZrJQtHFrxpwSJfq5goiwGiYQeOwp7vi
uac/sndffL3hx9Lu6eQ5FDA4ZCU29NAeB1vb+/ZIGsUN2gUlGbM97J8aOGp0w230QjnOwbaZMmFa
b618lxUYE5LiPOjFfuJwMJYq4Z1g7OeavEPcge5MLq1V3mTwE1tG7wQwngrOQNhtYYTl+77Igmki
hVWMe02P2qBMm3bX9PKHgVuGQegSVk0GzuE8qeW1kO46irtarPrVXZGsjr0xPqsPAD1X8ezeVfK9
6UdgjO9eJkPuvDuVx9etqwIQm08Vu7brxOjyVAe7SSQfMVlyYHFuRwoUPD/CKhAKWwAxAzPrWc84
hW8Y1z/5fGXUPV/j7tgUFX1yS1M+YrF5bUfrFfcccm2jn2Vs0ODrVLd+Hj8ltraxa/euANmgS+cw
Kbnbdot1GcEGuRXXDEPxVjG8ogzMrNn2RrqxyxuLsG+/eLhKy87YOgnAhSm7qaAFuV2FEP2m9P66
S6udDs/O80YC+Z9zoz9bEapGJo/FdPjvv685+j+VuB7++IfPz+Lv3UzWx/22sWGqJ5zE5kYfDbSa
3zY2BC5CILjosN9jFl7ltF83Np89z8M+bxC4EQgIfyFweV9ck5Sjb1q2IIpj/0sbm/FTwPprv9ha
vYTtn5I3vG5rZOAvbW6t4DznO1W0bSxzqY52RZokWOBcaoc6sW2qowW1y005VNlDn7Yay3mVL+qj
6PVXp+/EUqP5i+bVbZKie/UrxGecPAuEqKHy39Khmo65C81OQJx91eLi1i61GC9BCVIE1Mq0wi7T
YxWZAiEDgT8uvXKTm9ObDSZgq43u1Vgtp6wvzwLIWEzArRz1c12Uz11DOmiamnHnW1K/s+yJe39b
xNeeSIft0FQMy6K7IaLN1Us8d5fVptxpS1dfa155TB133M9qjW6NYIajuq5Yqct9NiZ3tc5dxXEy
4zIJBIq4z25LUs93Yxw775YORidyi3grU88FVlDV13Mtu6tCGfMt/q7keuxAGvptbTEfizA2NVg9
hmQRq2/j1Dr1cqMxVgNyfCma9oeugOq1XnlaJnm9YE/f+Ckxik3ujk+WJjWY5bw/90ZbH8oaG0Yy
l7fcQbInP+VkrRPx86P5qXLUln0z0EooVpFgygI4NtSj1IfCODxMuoWXvLTReeakCklP60ebOxvI
1HLYthPfByeZcX+Zd1xWKdey8mfLS49Jy9GCSeZ73GglJS3z1hvlVTrNOZYomwhBYXxMwww9Keuj
S+vFVlC7auD4Xw17RCSxMX050q2UjAhB/bX0ZovlRj7pPThwDdQDFd5OT9MDWYVJaXmQmH1DDa+S
wP1m88nV0RntdkB7a+ySy2or9lbeVxyxmhToaLvCRvvutoki65omX5eC8ukxIUOGYwKYaTYSQfC9
8YmR5JvQvK+IuAPlHdzMEmxKAPuZzQBQ07YCW9y5Xcjg69ptY9S3iT7oQd8mEP2TgiYMY3mAMDJs
fEsP7Q4fAKuwdjVK+eYpI1pPRf1BFrO2L93evsrpu4Krx5fmybc0QvWzDY5LWEQZRBIbLjYmxWqU
IazNVLIiYx4Lnt8m4lQ4v+tIqkzE3GqgqHjFfDx4TG1vIn/U5/3/gIV5XUb/sWC0af/4h7f87y3M
6+N+WZjFF/L2JulQYBLEgdco3i+Skc1MAjUJ/ywXAX7hMb9KRtYX6AZcOSyCR3/ShX69cQjzy7oq
U1gMPMrEquz/K5IR+LLf3Th0KCEe5n2DUBZ55d8jDljDasuL4aZHUi5ZkHOsV2HLWYvWakEXhE65
gWVmF+H3rbiI0lXMzpbSLR8jq42Nu9S2yGvHdvszQ4KZwvAiD+exMQKddUtR5ic/H/z5YJZpZF63
WB9H5GF1b2S980qMS+sDI432s19ZJZanXL3IxNQIEyAGfWiqX4azjd+QuTITAQY702NddrqztSOG
lVyVe/HUpT0bho9m862F6IkiOmfRQyEirdzHKyqtQ2YWS8uTHXY1tENQMPGh7QBBBdKWlMRWktLM
uYjCngmhC4Axh0Q8FcZIJL2Mo4rxb17H50YHMHSYV/9bHVXnkhPn95IES8lXVDa4N+zqmOHhaXkP
ySo+Obn7nI6KY6nG0DsW0kSnSeXGjBh/6/jIaEhQKXYMllT1Xqj+pvW89s1KDbKvmIl8dwV54hGt
SlT4rGU+Kco6OQw6UaNx0URY5wIk82wwCOmxIAKRPg90GRIJd+eAyoKXThP9ThsWvEOuuXfaBp3F
QFtTcfRQTnMJ0rX3DhCiO0hQeopbRZg3SW3k5XaRWEZg6K7hOnP0x0e/q99kbDXPVenb6c608+9r
pyKmOw3RTZsRnqTiO7jriiL6dEYFXlTvLHnSUHTCAvXsxo0kqVQuRh7keDZAPA9yJEy6VGttCn/W
VeFm2v+EpWdNCf3jped/D0wvX/5W63DWh/228kAfcHGSc77jyGWzvvyy8ogvq/Zh+/CBHAtN488z
T8TqVdDA2c/tioPhX8w8+ZAuaBd0iaQgCzisZL8Tp/+ZWA1F5fcrj40gbtrrX7Qq4Nbvci5Fxu47
2wwlXVFzl/Cms2SjskEY3YBo+prmCc7LsqMdCmdBCxvNK7jHlsrYuk2DXBy9wZfjWmJN71ZrXtv2
8oAF6eBE/o9omM+yqKCEjhd/dn9A2glcuKxuY/Y718gOBeXQ/JE7226boCiUemEwHB/ybsZBXmOU
XGJ/vBXdyKW0AqjbYzmr5/QYYZsLHUvD/OiY+KZ75w4frhssAybn1LNfGNi81JHPaFNdRQ7+kiwB
Ougx/t4zRcbdFXc3TTRLsm4QWIwMHGICUTNeYpCQvQNTwTtXqX5fRVV/Mt1M3EtfeyfMxRBtnq8N
2atA59S0GQDv4TuN7aMDd+liM/XhUkqlN2/BCW8yF2fFvAn9UeH/qDYVK/v9IDW5jVsbUGu2ZMZ9
q6Lxa+f19Z5DoRMWTola3Psshp5pvMg4/vThad3PDrUufjzf27N7SOxlbw2WuE/VYJ0WQD2g6fuD
48idN4BytacZ0XWZbpcFuvsGKEd8O+TiR8w8U4/UEwZyArsqZYjdl7dlNh16hFLl+s0ei4u/mQxI
Prm40kg+gcS8c1f8SBYnt2XkgmOsabHS4nhbN9lX5gryamznH9bSWZT08g2ogGVTF/xVzS4NHPIV
TxSoVvaK0Lf7wCGPyNQCxX4wo22ek8qDuLRYuwo/aWyXzrZr4pD4wd2CnoyViE5W7r+HOi8PfitP
hfCSfe3qGMdcmw6DWEHIxugFtD2FF2hMX4dyxEiaxEZME8BYH4bBQefO+/TJabObabTn9xo80g/D
AnOfWSXFYwZOfMOnu6qKweN57ZbzGaamWX0bbeYrFUWG2PViuR94oRB67U+Gpamz1U9P//1PaBg3
/tkyee7L4u+skj8f9csqiYLreGtKFe2VjJ/3Z0XY/kJzm7viKEwCgOi7v53PHP/LWllOAp4RIMgr
h+vsr4qw/0W3cZp4BOQZxa2mkX9hlQR78TerpLdqwZ6PvIzM7LNU/+XFeew7UnexA1IWdiwkb1oW
sNFxH3tozeoS9el5zi1abMwLBHs4wlZ+iprpKYkL3knxTZebr4l0z0Yff8/wZW4NvdiJwnmAUb61
MWSL/GvFuc+xTlZ6O9bddW97G74tLWowVnPkwi7vTzp+7q3h9HeJ294qL+m2RYSDi9MdzhLvNLnO
p+snLRhaB961SrEYR+dU4x0z9tfCURptG18rkXxKywkgqt+WphljJIYGL4orUGK7FCMZhd45nSxT
h4hpkPL5sTKuhZd+VzWkHqqKvUhet4Z3Bz8o7Lu7wXD2sYZnM4t2aTY8SfydMfLkkELMrTXSxXHF
LY7lNdUvCcQ9Z5yBpBOPl2/8TPkGoSeQsUr2UvpB1uhXQo84YzJqqu3DFI1X9Zh8m5ildZ0dHzF/
AB5134dG7yhCSJ/1vnzQi+TkuG/MLPfJxHKCSH89Eovn3BhQnE3ntvk9ax64bpm4OuOXourmTd9h
RY/GNKMLirje5AW1FPc1SY/Bw1raXMGp4gZpXzTvZq5HRDxKQuaaut2Y85suoEkyI/WagiNZP57a
qfkw8kmFvp+GllHc9ZI2JiOaL2lT/BiMhNQxq1Dt5OvzcVkpGenFMcaZ9YdtFd2VUz5K29u14xQ6
nUNF662EeDW5d117U4z+Vis+IvGm2XBL5F1qfXCA29hrnUv+3Iz0GMzvORR9kZE1aVTQVf4mTqaD
gwKRkIfKrrPYm9gFu42w+X89JHTbbD8UIjHnelvf6lWGnD+E6/RLGf69tDscqEUvvraJf8fIE046
l9Rdw1hA0pMV5SdTUlGgliQUESZ9/DzHvlpoO3MZCWexg9sVyx+uzx2zswDJV9+kIyKHljgnDKwF
6QSu7jnKUKMNmNLnQxqrDweUMf3YQddre1dV4McrQifI1xTcNwU6uRJBlw6nxI12EQCGyAGbpjUm
0CVH7kuuMLC7veq2aZ/IZ/SUHjAS2GSpfWl0Mia+R5lLWZt72ddMBL7X/WMbPYwthQDLyAXkvhm/
1nQ95cekusUxv0sd84ijMDC94clbLv+XvPNKsttKwvSKoIA3r9ebuuUNyRcEXcF7j4XNBmZj84GS
WLdA6CJEvfVEdHd0iGJlHZw8LvM3IGywYgCMeSVWj5kDqEX4iu/UUGe1GnsV2B9TMd6J4lfFRvO5
3rA54hu0aP3wVlCTrVbTmmheE/smLOkYq9aN2ognuRLrhSLZ/g7OaLF0bZyC8rr+mLr5s13Wxrby
vE9uJh6E0KNliay0lDVrKVO/a2bx4sMOKIRs70vpig74pzIQ0LBHRY38Z8vl5GqP0BpWagJxwPRX
diB8rg0RLk6+bH31u13FN0i2IizdrP+XjzNu1Tz51QG9wVVdxdSPBuQ/3/8PSRBE/Pf8BTD5I/48
5WTpD5ymLNOksWhoVIf54T/fAjRCxaFG8Sf88a3vqRt/WPw+PAc4ltAeQbHl71NO1/gjDktTggQx
dES1f3PK8cPGp5xEZQTsDJUQStToNbw/5UKwT2WkGdEaE6zPmBca9ffI6mz7U+borvHqm76te+C5
HDyeJOypqVVgrF5rGrjDqFV/kEMVVLiATfYIx0slVZdXoIeZcbJwWmM3TPoas96mySXE14Endzhw
SE5YssWViVzj6s0zabi0SVK5chDht46NHeQwOSS1VJzPtqDSqEmyplC/pxhbYJ2k5Ga6EgXN/85n
TJ9tX4YQq/W5+lFtXT0+pn7cVRtZjhRWn6DLQMka+ai2g5MSErgYRGDAVhw9J0NsuiwN9Tl31fpz
Yjgh/4Lr4KuRA13fRX3trrKAu2Ij59azgQDBJ7Msm/a+TYwyWpip6KnXPNN93jaNJ7B6fXQLM4qL
5aK1QkhUdpjT5yoqt482SphwkElJEbiAa3wqkRIYx13t2PgeUVRBhDwT5PQhk2r7NuVOny2jtrbl
jaAJ0kunqTZAeD3NT3UDNG2halHvreqwT+uNGygULjwzrmGouFr6zQ5xhRasSPPuvCQ16nxR0CY2
E7DyZY8pXdgEwgv61xBGRCPx0zu3VhxXWXLdwIc4T4T+SC87wk6k8VU0wYuAp8THTJHQepCshq6v
ZmeVka9Vq2usoxakov7Ni53BfAkOSyoB3/TSu1R0qMCsk7TQw6fMisObUPIc+SiaVa7gPkGNyFt5
GWbyCMU0yVYOikhdN0pV7IbXJ4YHgv8SgYAaHFGOoY8bqoH5DBexF6FJnZPBrAMdgap7nfldeagb
T9yaNafT0vYN/0veK/0VROfwBrUD21thl4nbiKb6Bj1qq3q2XC04pbWFwJVXueG2diPuBkGU+fEq
EBt/45eBny7i2o+lfS7K5W0VJ/61WGhpj3uzn56iQgcG70TuumsRRFdVG5kxTjIuCl2xw32t3/wv
765/QckN7un/vKfugLMXr/n3b+eb6tnf/FlWkWlkUVbRAPWpSEb83Eq1PxBxkNjHuPUjc/VWVdEG
WSwMOZBOAuj9Ay7+907KH9Gxo04zCN4hcfzvdlIEY8Y7KbKuhipivSrpqHX8gAie6UmEVhiamIc6
dNB7f+3A6jp5cXnqDcSFAbrtRdnRb9SC09bF03bpCwGcEx9d/lJ3A1pcMsSPLqqfLMmm0qCg/uen
9H1r0Xgxwi5auqb1ndDPoC2aOxO2xjbzc5zUgMijsA3sKa+DJw9TSpBsZrHJBQHEYfrY2eF1YeSb
Oi5fSxlEsyeXi7zlEm52Iqgvc7A+QEgABindc73uK+zqRChpMMLLR6t17jP04DaJ10fwckz51tWM
+ERbsNpmSuXBqgzlT0LE3u+WMp0Uycrx63WxGkBVfxHkBgRsU7+PsCcFZg1MvJdwA7Ryrn858hqJ
kkKwLuDmBYXxajRVvwIMAJ4hojcZN9LHpO9ObuVjJ2PaWCJyWzoiLAguF4gHMDkudQJdfpxCT5kr
57eyF2uPQV5SEQ3FMIVDz6ZmI6axUFTZp6AEfq33kttYE7eebFVYsnXcX1tpD1kSQIpYX3tGSWlK
wGkq8X3pIICvXLVR8yhWQnmr8pUw8xbjF9mt8RkNMCPz4bChBqZku1ZVX9QABqTk4aYCjZRmKq8O
vGg/ByC8db25EXG1KXSuyjDkDmbf3JcSZZbGQFUyELG99MXIucPiCqpVmNr7KIWppGIy1tDOCovP
sj48zXzJdR5rKXyVpIqDsmzsevgRWwpDBv41aAY2SSI/eiCVYkN+ZVKuOE2yAy9nWK9OHZ+kkFca
9KFbXUqv6gbeKhXsj0lO481P/GMhFK+dKx49vfrUIiBP3quL3g7NReGl9CO1zyDWacc6yYeu0eAX
AqChtERhLo0CXH+QURYE9xNwch9tNF4SJU6Cqag8WVC6Fp6bqLhMRB1dDw4sq3DT56BMsG+NBx+a
+hhbFn6xksCjoKE9fWXQewNJxZELgvDejaIOXnB03RcwH3Gsw1goRxZRMfybtLZ5YsmBM4gVeGse
fZ8z23zWgxgUKiq0bhNdpX3zQMnQh9DFhYD+HzZkOLg4irQBFASxNpQe1aoqV5GbQeXt/O88z5EE
0oWITy1J27qVqeZ1VYS3ayMv4irl5SZ5z51X71wpBrla7UurwabR3RSy+FxrYrKjp3FVOfkmzq07
E7LfygtDigLu1rHkb7VWR8ucc+rkUBFZRYZ6Tb/7xe+sZ68yjKWGLBGvDHjGbuo/yLEA+YE2Dux0
+7bIKh2RSyi3Qml98Eo+R6jXgK+65kkyMNYK3a+J7IAtcq9M3XlQYu+Ueo4HmTaWt4YW+FdqYdo8
TpNvLU0CFhnqC6LUPcAzbBd1p2yoh/IoVBc6HA2/oMgRJNdipu2LXk6uksEsrgzTE1vHNU31FW61
S9s1MQUGV5Tlnb+jCB3D2Kij67JV4rVMT2zb40IpGka4jpQQMQbhU5iZUAa5mB0slEkyERPblPIC
PmxxH9zGONYMd6n/DzoUP2pV/3yacnMJ/+//qSfO0qHG9ddZSp+THgDFLWtAPdJw+HmWKn/ADvqB
pDetH6fi371RTUOXEkgKWBZeSshR/XyUDH8ynK1v6M5/8ygBFzo6SiU6o7zJUJeUiaf8wLScHaUJ
0mmWm5jSMus/4Y8JZm4HuHohH3zjCxq8frUKkdJTxOcMyny4Kr/G5dbP9sKxj/xTcxdC1S+17wYv
FVCdG0P4XEbLCvNFkFOhcFPz6BZO/K8a7kJvBYdZeMoWXN4fxfRYwFPNmi8u7CS7Brf5LAPtUDd+
/sU7lTwsHo37NHkJrVWNxyaP+o59qtkpcJmyL+0S0+srOXiShU2d3yfBxsaPWIJXuwofZCSDo2Id
tVu2+7pYVveutuw+esVeWzecr3e2dZVZawPgtAZCBlWlpQbO3C+2MpIiiYIHA8Qao3mRvJiz48k2
rs0YB1j3VtL3EiW8Ho2UrziiRfaV0+wihFPc+rZ7Urlv1Pbxi0xljOrLIthZ5U5vVgjGcMFH71fd
2HhB1h967TmQUCKBBUUvfe3h7QV7tb8uDWxEumRbplREhAcvPfboocvgMviiwr1QbZzwS5I+VT42
o/ZRK/NNKmnLCFkaQy0+dooDzvugO5jtFZ+gaq9BWCbZEyyq1cLfYOxKMWfQM5I36A2t3OhVBzNZ
P+XxrWidUPvZl/1J3tkbc+Ft833vmJt621BLHSSROPoWBgzawV9wRV9UWkY6RrLf4/4pWXlfZYpy
6QZsoZpvowfbhqu8bJ/CNX2DrOKuv/TKldAtjFOdX+Ua0Ft1jcHuC+7FDgigJ7ffF/bBjupFt9G2
OdA71EWuRMeEvSTuA2vBfyS3uaZ5f1d8Tx9kd2e3h1TZRZhUPtfhirdg99VcwmYrD/BBoH1zWqTC
OnJXmnb0o1ebwrEbH43ys3YQttWVcVBJabdZJSoEbIkmD3onHwtzm/hXsvydHlIGxlPbyBZF4qVt
bp1i15SHUj/SUG+jdRo6i97fIZnEJx5uDOt0rT/44SJ8lm9o2WDkB8UtWfbbXr4pGolmx0KuFvep
uIAN7rpLV7wrpGe/vcIjzYC7Ut8VH4t406NQfARuXCG8gZyohmoDrrTwQIrrDjCkHJOdkJsxNYp3
rXLS450g7ANV3Q1V1hCHSLXDXlhaxlApI6YB+OEh/nCwdngs+ctk9yxsInVruLceiOkqP6pxgi/A
Wtn3mI6XMeVE7ge3/rIzPhr2zm0Px4I0aLdicCqUvWDvSDgRDRGM2Hl4t9uy3ueoWqYmElgAOKVm
YXwrlev+49rfCo8RtbbvIelq4dq6bRHLWOc0B6mhL7IXARPFvkAJZXvXLPMVxpsL4QEDuA65iWQZ
3JTtEsO340FwT8Cgkn3/udiX1/IqX9gLNCVQA12Yx2wjXqUL5xtSW+rOvbdO0V7cpJ81sNr6QuGv
Z5td9xJ/dz89CHvq8OqXaKPvtOWa5bWAPxR8CL62/lYHFdrBAUUec7tqnCt5B386bff6SxSftE/r
BVjd8qCc2Iaupe/oSQfStRt7w49SjjC38+d+qXRUGVapviisRbYHsArffinu8mD70GvXKRfEu2Zn
rZxVc8yOsbvalSsfauOm/mrrK7sF4QbAeh3Y65X3umruRP6htTbDtfMqPVAXSF7hE+n+C7AKtz3W
K5Pb/2flRnk4Knw5iHRcvBfPwUKHXQewepEU12hFhOUq5jL+CNNx1SyNK/XkvR6TaA35wrxzrvU7
D1T6iuUcBqtXOT34QxX6AMTM+hgvufsk/K5geq9kfSXdcMFHwSB4jfoTomlQbxx7HfDNggXqt8lr
kG8wTI6dBVWYxeKQL/E2VLydgcPzCptqgCGQ5btFkW+UdoPoie+s0YHI1iWrrgJvvk3iBS5owrES
8ITfLysw69WBj+jwiEuvwlPwAFH2hMPtbhXcRDfmS3wXrAJ9m/tf4AVTkb5XkX5TlHWLzWXrJQsx
P1pXyjdtVS2kfVFteGxZ6SfTe/TrtQpm95hyAVz871cNfoBV//me8/g5rqJfbzk//tZftxwJLK0+
cMUNg3cwt5mftxzxD5goA98bBBjQjaE+8Tc216TCOqAtaEQN/47MX/q7xWhSZ6A6hDAp3Dz+Ffnf
3HPe33KQboXUIuF9gYyyjn/YmHKSW4KnO+BPYVXQ5xHFq6QtZ5QU32PM/gqhIwwOgJDyhDbqYSZq
CywrxVQAaa2FBJ68xlkvdOTVWbXmLz7kuVj21EiQPgJlNxRguLG9LyIHWBSkMtXsZeLqS0q8HJTl
nz2Ff6RYTobAV0wCbA2ib9yNrU20GIxEgDtvtXvR9LatVP5ZWPvHEFMfSz4LMRR4zm6dXZZ1Yo5M
wFKPHjr8MIvylEJsuPypyKszntGfM3IeZMQzamqKLp1kg8SqkF+hRSSiCaAPAnBfLwcapvYN9/1X
IDAeGmqAtHuG2/r5aHTcf/AMcAY3HZzpDOG17CHBYEW8pvf+4quxPTOyuYCjXBPksEB7kYB1Gd9b
WnWgGCEsml6jqF9doRD04fIAJ6frbICj6cpzV+rjlkt0VNrwrZNtLdqnStVmvuPUhCnAr5CKRRMX
85j331ET3aqmVqchStUsA5xc+xKW7s7RZ5bqVIIr1DSx0GNroZj5Pk4X1HEgxrgIuvz0oMquA1n6
/u+/2HmI4Vc4S3AJUE2HdyczFGjPcNZWmh88KYU1MzHDhx9n3nmYUeZJpaUIWsTEZN1uQAYp5ULw
uMPZoCGpwcyZn03lHc0rqrjQB3mYDhN4NirDi7q4DVAnrDB4NJXHmq0uLp79lNKksrv8BedijXLc
rZ1U1QVi+e2DSLcpo3Tmc2F9bLu5YU2l9/mwRunNfpcYXsHFusfN1wTXLxko0Obd6fKI5sKM9qOg
AfWZ1YwIc+V1ng9ar+pV7Xe/sbeejcYYwDZnk9TrHQVHymSA+fStDg0Kci2yHTOZN8Ls/LnpKbI4
nNH0CTiJ3ofJxTjRqCiDUU4xqEty474pwOyokqBvYrdFmimvulXZRAghAZUI4Vjzj9yX3/im8mCE
SXMBJOcoS7pKaoCRYM2JB8BCVLA2Vr7QZV1ejjKZi2dRRgmSNV4mOMPGpMlcw1sDOsQN6m7rsntU
lNXlWD+MHn9Z02fBRh9WLsO6NQxgeolWCsvA7K5KO3wR9cRdBSY48ULZ1gblX80Jt3Fs77u0ODZg
fnzXpy3pCA81AqN4IW+qpt0aXf0hlcVyIaLzsQhi18b4GbtCVQ+WUq2d6qy6tov+Yxny6Iz8hyzq
t5fHM5n1dGv4z3Ch037ZCT0FVWmynkvYps37FSiZB/b+/X8LM9qaanBLch4RBieEFziz6yaz4PcX
M2t48ugYSMs08bmbjq9fpu6WlZyYaFaK9oeuNG7y7nfuRsAQfoYYfTBICRiJY9S4tNxwlbr6reIk
u44X4m98sLMwo6OjTKvIcDxuR7nQb7KBGKQbWz13ZrbxyTP9LMxoXuSyqSpXGj6Y3dDu+KSK333L
XvbWnFPKZJ6dBRrtBLpRW5UoAEZrU7gQCAiHQHB1QZ35bHPjGW0FNtaYhvDDe7agVm92nyFMr2Jk
K4JEmLGimc41EyA6ReKhcPx+hxWzViyrhFteaberPOfxqrozszP90d5CjG5cSd1JaqFy1XdVcy0g
OFn4zipByPlyrs2NZHThEiPFVyuFMInRIgdkHTqnndlmJucF1wYD8TNZlcb2uZZQSGJsMP0xotIo
YdyFuXmo0NaKpblzfCbU2EHSaP0sq1VCFQpYxupDHCCpFb4k9e3lrzak0i8HAafrAEtiTD+64GcH
uQ4Gj3bw8H7JmsdKt/biYDTLBgS+zdmJXrf2THNzOeb02P6OiU7/+5zzW5S3rJTl6rWUXoQY5XUK
Nd9SJZt5wkxm3s/BaWPbkYIWe4XqN5mXo1RrisgGN4fM8H4nwWm5QDDDif4Xn+NKw78PPiCbKbLP
vSA+KPREBSOZWaqTozkLMyyAs6nCabvPU4EwYustFb26T+tiHQj6TJJPrqOzMMOvcRZmsKnI4cux
x9X9XqizZJGnyNhfToG5IEOKnAWxTD2QlBTpPAO6R4a3ZRAmq8shJjP7bByjvToNezxnAcgtzfhb
5+4kNGNp2cT9viofvGbutTw5OUBVLE0C6acoo2g6MqgIuOrqUu6zNfjs7bB07DKaGdTk0jkLMwz6
7LuBsiMNPLYFhHMQvl7YyNXRgKVeNnMbnRvP6ILYRUqXli7jKTGUCJTkqui+S+iNXp6jyTR4G446
2gnqrM1A+jJHqhKtHb3fSIK//m8hRgdcjFhRVA3pjPvpvu+dA7y/mUkZ5vaXPRS1Gx7JnAxIqL6f
lCjv28btmJTc5qkqAoKARNxucptmijMznOkEeIs1WjiaFVsR3HsSoE+erTaj0CR9RPYXSni0ufzl
5kKNUjpyuNgEDbtnCmnUsj4KwMuNYNVV3y7HmU61tyGNcjrx/DyNXT6fpkLd8qBctXG31c105qib
Tra3OKOUthuz7/yYOIJm7BLqWGL6WxfRt0wYY8ZodNd5CV8Qmeq7QZi9jOGifkqL33ornsUZJXWZ
O1mh5wzFkL/nQgxY5bME+VWMLDCjj/9peqTR9a2Pay66w2tEq7KNTR3VbNN1IZYzi2g6C7C6ZP0M
C2l0fePYbKo8H9YpxLOytxcZWKAM5fLLo5lMAroA0DIp2yLm8X6tWgV+Jbar0bwNhL2ldFBOupmt
c3LdvIUYWw3nipEXaNYzEkQvO/khLLAEgDaJturlsUgzgxlf3g0nRjMHDuqy8fRPsm3cBmGMEQZg
BGBfENKvkeei+e8dAjlHnCcOd8BnqeF1m8jpny7/MnOjHqdJoAtVPBwYFqiqHFsx8HNQqdclLgSX
I01ut2ffd5QpTWAiDd4zhT4Av4HkDT/FCF/TYO9X9dwnHn7tX/b2s2DDFJwduFZSZjBJCSaZAvYg
YbOUK2wZfF5LQdMiLhS+aJF36CCAZZFwqmrtwdDzmVryyIX4rzoYvCx6XiJYVHm0FQeYgkagtjUk
8nKapHgzVPIqtOVBJtHceykFOMtyXwRPvRcREDPsBD+mvH0UAv0g5s1jXWGZNKg9tfZJzvt01RoI
JMb+XViLH5QYPVyxg/NeOgfkJL/onXy8PGWTi/vs9x9t8Q5kXs0begleAdfJ6OsXp6i3cVPd/7c4
o9XNHcxSqpo4wEJBnacoDMTrzJsrn/3Y837Nip/zMX6dmWKSipVHHPSmt3mcch2Xb0QE1pImX5lO
fxUY2TUiVNumAfLDvqmp8UyRaOaTjo2pwxT5TLUgJVxMtFSt2Gombht2P3NDm15sbyMdLevajszE
gDaJyc6VBfDZSRdKGiwqf1PMmm3PxRot7CBzNDmKiJVnH4TkJkZODScp3dzr5sffyZMfbrdATSFh
vl/VahFqMdBZbWmogBlNaOd+s03LYnc5zPSA3sKM0l6WkIyGgkKvqdfhp0M8MPJym8rQMhNr05uc
D5cDTiYF8QYBXER0x3XQxDYjuRZ4zdu4GWBKsrHkblNHc5bvc2GGs+BsU3QNqaz0mlJLHEBmLYTP
vqQi9cR8XR7OsFx/WWZnwxlNE1a6iiBCQVy2Opw3GOfM2tGTxJvMaL45aPBZUg7/Dd2My3F/GFFf
CjzaR3JdbO264Dt6QrGLBPNrz2FWJEGzwCB4g84GFln5pkkAIDY2YLi++ibb4TbPKYrL5rcmkTvM
NAoYofEte/qD0sAVjurrsPPv3FhcooGCL0vebnN052SluJZ7+WTFEPU1NT8EdJ8QKaC0CFHtSUj1
m84rjh1QqKAYFLdK6akpzWUSOmvVrm/LlPtmK8MMLFpAiMqmVqVoA+vtxfW12zYyPvZmtG5zswET
DhjPF91H0F3bxoN9n3hfaxS3hd64kbzsQTTcnSlrG6tG4raxEbHngC1E/yRJuBjJldCDd4uWOraH
lz/55FUG32cVKjgaz4No6HlKQRPK07Id9hmlB0sEOtuUZ2Z1OmvfQoyOctUpAEP3ZG1W+XutKNeC
1V9ZvvA7Z93ZSIZf42xxmEj4FLbESAKU3dX+g6l/KbWHy19LmhvLaAVCZZY0FBboyZbuVpfDY1Sp
hwZBNdtoN4jRABv13RNAEh6krraSBAn5SeMJo5ZiaZTKNu/nqrzTE2hhuMsdntLo6EkCr70UdYW9
Tm+UK0cw9oLUrS+PemrQA/RBB6zDG2EA8px/WSXXvapvGHSJXJrnWrtOM69sPZ2ZwKmbLJSTH8Bo
Wn7maPFLaQO3Y3gnKnCVq/hV7hx6cdmmcX/jFEK1RROBYYsDquf9eOSuQ9FM5ggPI/+2d7NbZFKw
n7A3//qzKQCjdM3UqLUij/U+jFsielCWMNbDWDyaWQvPTbrR0NP892HQX7SAfwO1Qu7hfRjWrOe6
bszLymkwsB18xzoJa7LsTxeXf4T1TEwPxNa3OKNDFc3rLBUL7KocVKsG7165R83EFBGAmok0kdLv
Io0SwUi1CqwXkfIM4Tyc9LAcmtmTJm4I5yF+SPucbRatJ2hhJBHCD8R1kPBISw/wPbei+FBKM3kw
PRxroPagrw8l4/0E2Yj+tIqXEMsqNo2foCQaLC/nwFyIYe7OhhNkqtdqg/CpK4ILFyoqoXOv62F6
R0czX+xtFKM0gwnmdlZAmrVmsKVlsNG9a6XbZdCqMH7DYPr58pAmNp138UbppmohxPyMeHZTc3/T
DBfqavDsO3OVvclAMh1fXVF/SEa9/3ZpnUuhHTpD2YANtA4WjRUcqsz/nSlCexsxFFLAGhuCV4Hf
CY1PxvWhtw8aRKSrZnf5k02u0LMQoyyA86ugLsmGo2gNRKZg5yX2VkV0AmX5f98TUbSzUKNsaALE
pKSOUJXVrDpQNYlSLluxWF0e0WRen4UZJYFiQYyT3YgaWI31H6K+CYrfl0PMfbTRZqPZSOVFJiOJ
22xf1bsefVCLum71G28ftGsRSeCkNhFqH52idmvJlauS0I1V3GHJgOpndnS0OajqFHbnXZzRsVMw
6Y2h8s1y3/wQm1gS430jWUaxqNu2X9SGif6Ned/YFt5Jwa0YOze/8UXPBjpM6tlmpCKOQlOaXyAY
LIqLFnHvbIGdAf3nu8uRJpfuWaTRzhp6tl46EZ/U6JRDVDdrpQek3oe/kyKKwuZN+1nG4+r9gOJC
gbTbuXS4C+0YueqHQaMEm8KditrQ74xIB5tLW3iQG34fqhB6DJx9stEMoj1ixIsoETf8/83lMJOb
ufIzjDXq/yS+0Uio2rDnGQ9ReMiEB00/DELzhX9fiF8uB5tcxLqqGCalXxiK44SUkR3IJInDicdT
htdlkKfbyyEmF7EJAt0YmHgQ695/NkQl8rL3RLr2NNB7hI59C1sXRMLn2vaTYzExyRk8cihPjlKB
hr2bdAFjyQRxYRnZ1rO0maLjXIjRPiHJidV1ADTBmGuQvPNVn8+1/yZvP2ejGH2urqix2GoIAfjk
QfX1qzgQuGZXJ9qaK+y4ZpbpZDgYAuh0YyHEOno/O02pZVaLW8TSSb81KIPU2UOfo1zvf0Y0f2at
Tn69s1ijM7ApZElpRMrhiWLt8O/ZRLE0c3ecDkGSYVAE42GMMLa9vNZ0Z2jMKNk1zPY1EkvL38jn
IY//CjH8CmdbaFRT6MFclKdDYa3S9ENvfKyah0Gw8XKcyQ30LM5oZvrQNlwx48nVoBiZ2trRlQxq
qubMxWTui40mRQpKIW+Rh1m2ibGlrQXpU/33j0flx8r/64uNLiSWWWhW0DHvZa+ibKNmhxr/o6DF
t6hv15e/2txwRreSoOi0KEiIlRXOxsnLfSsJ/zHE6BwwtARD8Z4Qoh3sYk0+mFBjL49iZu7l0RlA
ZVRJbWuYFFdDFjm4dTt1pTTZzNY8ddSA+EcVCUSlKI7lmcs6SduYq/cyzHH4i148/1bAgzDrr2tp
r/qPlwc1NTWoFuI7g2QsW8rou7VyEadWzXdTrGqb+s6mhBp3OcTUWXMWQht9t5zlotY+3w3ALvzA
+BBI/ScxzY5Ir86MZmrjPA81Om1Ez8B2WacJ5qaPpvKxcxB8o0wHGECGQ/nfhjU6duyuwTI84svF
MJbh6p4s37uVa22rlO3MsGYmSRsdP3qnR3I0dOsrJbkuAgXMQTCTdVPJTRKIqqabOqST0RJNeykW
+wEwmsXlSkRlITDdfe6In37no72FGaebEKs9WjucbIF2V0TWPm5QvDZ0FGe95vN/ijVer4LQVa5c
Q6sStK9ZWyy19EFPbgD5zGw9k/mNihNcPkVVgG28P3v6vm4qJMuG3e2L0h9jzVsWyvcS8ZbL45nM
grM4w5+fnXE+jj1pOOw/xmC8XUh7UGMz0zOZBWchhj8/DxFUuDFAxKA2itUmHi+OUmykao5iMjeS
0fGGdbOQGANgh5fsJhgMc6K/pAD/sfg2N5LR8YaFg6PpGSHqLDtZarZE330bIfp2eU4mN5yzDzZa
NmGti302jETXUO+q9UdNhOWvVhCCIbI3xZfL4eZGNV4+jaIJvjKkgK9tqUBfu1GFWmcw07Kdahvz
mrJ4FkNiRaxqtI9WGk+QGvdLbLaGt2J7lerdncJrxCtRhkKefk0fZu2nqNcLSAr4wRGpt5lfYnKs
vB55oJgyyiCjsWKNJyEIzjmYxvmhBLLgYlCRaXMPyMnV+xZm/LIz69Li2U0YLXNv3C79kvbFKeqD
O9tRN5dnbzJZzkKNvqrPrst7T1aXHS4AFsq8WfshlrZifJcJwsxFdToWr++BZcKOPlpioexJoZXw
hFBp7oT1q9GdVP8eKXHBnXmBD4otvxQ60Uv5GWr487NNozZ1u4EGRw9SDOttVBhPiUFhOIyOvJlO
YdXidShtIz3+jofXqZHCb7mISYmjFRshze7VKN0mCBmmbra+/L0nt5mzX2y0ONsqKG3aCSB9UB1W
EZDNELu9HGIySRWF2xMabzC9R3u/0UvYykEbWAoBUEqhv6MGuLKwr/lvYUZbf95WuZ3zUFyWsnbd
u8YJKclF0Eczb4LJD6bQskLik+vnGKYloTWfpsNlUA6djSRis0nB+vJIJpfbWYjRrUkCRZtiWcJy
k+RFicxjVL94rYVO7m8UXGHK/xzLaGak3O57tKm5RrvC3kDYxkrCawRyLw9nSKFxkf88ymhiMGYS
CkcixWIj2Oe+sZJlZZ+yxCXf3JSedIt+6cx6m5wkldI71TV0U8eE9LiqewW5MkJW5r7DRrEo5zjv
k1l9FmK0cBq0eQIfddhljbpxZBdbwalXhmWsLn+8yVw4CzPa4QXsKpJe4mN5mX8V5aAOkC2Kix54
sjVzsZmcp5+hfmFyQIrs68RkRJ2pfE0766kKPT5giPQqQqxV8s1y59okP8p0v+QGelWYXiDDaxqj
3AgQVnRK9CSR35FOSiAeg6BZFoZxbMzkudKLnWml+MBIfrmSi7DmV3OujLpa9UDB1Eq6DxzvxPl8
LTosxLjf0LneZFL1AYXoO7Ftj12S3DsFWn4VD3iJWvng5FxvGjlcJkL0oEvZdyFybouq+CC2/ePl
uZvc9M8GN6TQ2aZvepaYKwPckOfdXRmq92pmXze5d8D45wW3wJl1NpmRJh0n6NZghsYlJA/oDLZt
lMjBAyIHHj3EPb6D+m+QCSjWvIUZTZlIRzIPgKtRFJG+lo6ByC02ar93OJ+FGX08o6vKSEZvdmkj
yx5U94pwbAyEcjMHfIw/cxOYXGVnwYY/P5spXlxW4ggEo1GzsMMjHhwABuyVBVrgck7MTdLoIoCk
rpMqwyQ5ifoFB811WGavXCP/Y5jR7lQbrgkyhDCaU50MgD5NbT33Qnz330Yz2p1EOw6QXCCMibaI
HAQbvCRWpZTuLoeZXEhv0zN+pYYpmjCNSJgQzrbpPrTaIbPrlRJ+KeWZk2NqfgCt4yoxqNhKv9zq
K8DUetvx4bTPXgYARvhYy3OzM5Vu50FGB3zZqAFMYII42XPvXKW2ygmCbKw+kwU/KArj7fU80OiA
r91KDlyLQFiPXnVee6Phtuiq0jrrU7SUgq0E2g0FVGspYoV1edKmjpPz2KN9Iq4FSUyKljUl5gtc
bxaNturFz0JHMqYxGnUzF7O5mRttGEFsJHFmEC/GASCjX+egV+rU9frysKZy8XxYo62ibrGnocPB
uV9aK8nODkbpYh6krWC93GtWOBPuH6bQRLoH7KT1C6eTV5eKxTVtFb0N1krd7SUlYsNAsMpREOUT
rx1HQMYKRWI58WZuBMMU/Zo+b7FHy1s1Iinxh8ZU6/YLodM2veb+1qz9HeKXS4ecy5xbMPtQem83
jeG/iIG21x35w+VZmxwJq3nwMIfbOdZaqqyeRqLErDkor/t1dHBQSrgcYjIxzkKMtlwwe4bkDHJO
QEuxZ6FLXWK1gseUqd37ydPvBEPIX0Tqc3hWvj+wcCFwsAljYasoqcQd6m0yKpnSXWlcl5xdl4MN
P+yXNKAP+newUcqbPSpVWdgTzGux47LWWo+tSDQH/5ieo7cwo6Mx9Yq+VYZdMafSFVTRBlPEmfNq
eo7eQozmKLY7BTlpQtQYEWi4JKIvV25s37tzcn3VqsbDf/tyowWEiaReiSI5oej+scYNQZTbk5+b
2sz9ZXpc5iCxjmXFL+DDICrypkNOfSnYB0c5mqUNLuxB1HaRYa8uD2n4lX9NhrdQwyyeXZWSrFWk
Fg7mEvIyIqXOY/j/uPuyJblxJNtfGevnyxqSIEDSbLofGIw9clUukl5oKSlFgAsIEtz/Z77k/tg9
rE2ZVEzwVvXbmHW3dVoqwwObw+F+/BwbPMWqOtVFEbZxvqfoBgFP0t9y75CX+mOIsx2fSAGDOexy
mYRond4UzQAZuSWSi3NkKuASgQCfDVAViORnW8RqrYGgvoPNTiOQeA6bFApTTOmrlNknZ4hDwcoW
WnvyWJeQzCT51zZBXsyoVw3mX/tsZ/FhSzPwR1MFARqCgpQYZQBR5k9c21tsvzWyLhsTU2fGrQ6A
6i9B7FOdOHix/8ZavRnLbPsZsnYEmn+n5irIcjryWsfimgn+4CYQxegt5K8ZcP6uxZcC6rNn+Yfl
ecYwqw1rVNX0AE/EobMg1+z6u8uDWzIxyxQ6InXaDI+RlbTAf03aNRjjFxzfOWT2283gzwI1LWoX
WsFIXUSVvRqbGoz8eInb2Y4V1rbI2YaU6anlqKKBBSOKWdjRBlJJfRWyApFB0S6Medp8Px2+N9NK
3h++fARS143xfQwoQtU69PJ7R9Nd1odJGub50pV2Nk59Y2521mnLoAY5cSFQkn3NnPGAQ3ObEH/t
jO7CyH59nf48NKRhPSRJAOiYhv7Gr4CKI5p0Gyb00HgdVfW9isf7xs5CLf3HzhVb9GmFrhE9NTo/
gT0vYPV4p838/vKuOj/kH19jdmQyJSCyBaTZahJGa/gebPpBrFRQ5UvZ5wVL83Z5qAx4lqxgadDV
yuTuSrKPvXNQ+RIeY8nQ7KAkzOrHZML+5AS02sDwumBTTs0QEJ3Lc3f+RP45d87stLQ9J+j3haEx
c9HBZgbjsARhWBrL/AA0BiceRygyEu8ebrQIZEYetOxepC/Xl4dzNuyxoSeORC+S15NwydsdiewN
KDqneasdEtrFEIoRLRmkXtj554f0w8xs4xttM/ZgWseOq5KHlOcfSs4hTTPu2mqppjh91M9n7Iep
2eZufDNyhgouEwR2O6uX1yoBktJI3SvSizUYUT9rVyzxjy6Mb95Gz1EnckcHRh2WhVD5PPq9v4pj
/VxK8fA3VoyAN8wEXMJDF8b7FWuQeciU3QB5VIodUQqdo2A87pcAxGenEbU/FzS04O+c7/PM8ePa
KRHV1XmLh/OkxnKC3C61yD5V4K+vF6p8Z2fwjb3Zpgf9ESkz0gF+Jg8xCs0u+n+GT6YtFq67sxv+
jZ2Zu7fS0gIhRjtBvZ/aHtq+7XWZyQUjZ53EGyOzNYLijrCsBIMZaLRBGncXu/Hm8jZYmq/p92+u
EsC2RpdTrE9Pvc96aIOmhDRolN8JUFVfNnU28H4zmpmPMNCBFjt0mjL/MIKLvoAWbcVX4wDEm3q8
bOv8FfnG2MxTeDWUSuJpfXI7HcAUAyr+koUICIImFds0KVBtZlAsSbes7E6ZCcGCPt6LdIlm7Pw+
mRrD0N+Hcza7ULyYWRm3alS9C/OYNNA5qNqjCcb+y+M9v4w/zMyuE6ZJFJtaY7g56MmNHgQ5Vntr
QfnezZYi5bO7Eu1bkIdmjFhs5hmjus/FFOqshCtA1w9d4yFaGM7ZrfLDhDuDeKUJWvQrG6tnOV9p
dtJEB1YL0BWo03G3XJ66heHMGT2dxKqpM2A4qGw/mGISbxYvl02c3QSTfDr+C+JnZ3bI8jSOXKfC
TQxY5MZM7CtV5KBRg4bUZTvnp+2HndkJK1Nouqkpc9PlkC3KP2fmPZHfFCSYePx82dT5Wfthana+
mJlWQwHx9RVL60PJixOVzt1lE0uzNt9n4KxOzRyz1hAw7vZPTW7sbav+9+ZsjiasvcxLyghWXG+E
FLedCoDWvdcuNq5IUq/iiGwuD+vsUf2xGejMI2Q1T8BdjJkzqo8R2zR+uXKyz51mCwObpuenAOaN
nZlLSOo+0qTHwHobRVcQagK9Fq9JIT90AkUhSuJ7A2IASIgtHN6FrTHHr5UmgpVaYYC85xtovoQl
sh2X53Bha8zb/WXuliWC/4nF09ymbvO5tMurVHiP/56Z6Wu8uRyL3PKbnGEk2rR22jd2wsg2nIsP
l82cnzCIhJsMpV103r43UzZFkUKjDBPmQbbXHFe6WsIVnJ+wHyZmI4mI8noOtSrE5/Yuz5t9a2Rb
vAkWoq+lkcwcnWN17YBLEGlJr1slxbiDbOXu8mSdT/KjAeSP2Zo5OVq0EQEnPJxpHyWBMzinvqvW
LfSYHfB0N529U635nKQRRKWl+HbZ+tI8ztwecXOh0TaEHUHTu6L9arEHa2D3l40szeLM8SFZLd2e
YoTMyTeDD4Ug09xeNrEwjnmVsG+rJjcLmCjHSf4dUtUmvx4cf8HMwkjmFULlKCKj6VnYdMYhLiGE
Ay6GvzESoHKmNu+JIIi8Pzxx19lmauD6NvzqgWV9YPfmtmLp42UzZ0fyxsz0+zeuYDB6okwDV2vh
d2ujUGu4n8NlE2fXhDIw6VFmoZl8tuwRiCY8a7pS7aK8SXlyGHt6g8Td/rKZcyMBMhCRCODZUBWZ
vsabkVhdL8CYEyN8o/V9qp3Ay+RfLwxjUUGri14zF+OZXXGe1yOe6vG2lJVzXzo0yHJ9pUBYfnkk
ZybsnZnZDUc6KPJRkMVOmNxNRfJtZwBjPv6N++ydmdkOE61pCHgdTNhY7qSjD0O31Aoy+azZXf3O
xGx3eSNahGQEEyCxgIyBDQ3Fjnwf2XM0pgvn5czyvzM1W/4OUsoKgsEIrQt7j8vooBKyYGJpXWa3
QKbzCPRsOJKlIb4OhbrOWvVcWfb931h+iMF4eIRYzPZn5yX3XO0glMFl002qy43MgsFqoRJV6oVI
9BzfHPBxf5hCw+v7MzPILkLnIUYkiK82Wsf3tVa7vFQ3GpiRUlYvXee9xkm7bVy1rx13VUB9lsUo
04IG8fKwz+6VN99ldrgMS5dg/Z6CfEg3deTgyQcL8llOvc6df9PU7IAZyuxoNx0wWpUhrx4S7443
wF9oFfT86+VhTav10xF4M6zZKasiXWJXYopN2ux5rl8kEY+oi9wMzFsXot0i1Qeh8spZ4lo6u1vR
bQFUOIqBkEZ5v7ZlXdsAoGOQSvub3gJoIGr2osr+etiPLfTDzOxQtENZjFkNMwV02gg/gs5lG+P/
+Qun4uz2wMscFPcIkvz567ynwFmk0CFepfYnOrwm1ZZ1Hy31GtGlxv0p1vlpxX5Ymj/SGTAUfptU
OBT599wFTcRVDcyg9m+Id+yjJQb6aX4uWZtte9uqIBZbY1xTCaAuq8CW7apIb3z+dHkjvneQIJZC
ftXC/zpTvgZSULMQjybAT5UJKLC4yg6DwT/hnfHpson3a/SziZnnSgxW53EKE7bBHrM0PUVpdBQ9
FGRzKyRiATZydkC2hRQvgI7eT1hHr21Y6gp/6jG1Q8fj6zpdKnSfHdAbE7P7K3czJyMKJgyrXikS
RBEPGH+MkkcL8p2XJ+/9ef198t7Ymp1XN+amESWwpTuy9sz4qnS/+RDV+/eszI6r9BkObA4rfSm2
uZt/I56DHovsL1E1/DyYaWLfBGNuhGmjUw9WzMi2zOVpysT7TQoEWC33l4e0tA9mG7vOh8yGj8Mb
0PSgejKsQZWxsDZL+2C2sV3a5KrGTK1iUL+aNUTBIJvtQeaWyy+jsTCe9x7hj7lzfeJCshfdijNj
TVGjQzKFMc85av5gQTEcVFLQxFldnrcFO/MMUdRCra2ZerLc5HPPj4oQVK0BtEYz6GVD7x3qTwOa
Z4aoTi3QNGAzsOg2sxKIXwvohxQQSQdNXbLyVbO+bPD8UfpzBunsfmd2VKXGtPt8KZ79lB1dY3g2
fXthXGcnkGD+QUCAPoN5L+jYR2McV9h4IwTKDX+fosSgyEO02EI7rfiPO+K3CbTRN4PGY7D1u/O0
kI3Oma4egEehir/Ct4JegX6wUv45ipOPeQWRTAAqvQbM/pfn8dzJemt35pKiPDZtPoHXvcTZtSLe
5GQpbD93st6amPmjOmogXI0WjlVTx+sEXEwdEmu9Cy3hCtKwC85vaTwzr6Qdu1V+BWNS0W1Hqp0Y
lmQDzptgPkqC4CUB+ch7x6e93h/aSTagj/mNVuVmavi6vCrnjhOSRH+amK1KH4EVl0+MBHHHH4qi
APqTPaFDBP2U3Zbl5d7MyP1lk+cOFK4mPK2Bh4ZHmr0TdJ3KKEW9FZKq0YrWDlo2xVqWSy395w7U
WzOzWKjlseUD+4kQZboGge/ojDvfS9A0VC3s7Bmq5/cj9WZEMxeRRLSvCo4RCRXXQOp4d0I+ESv5
4AnjqGX6EBvjCvjlR7Bjfm688ko26qY3jb3y6z6ISyKXvtHZk2ARCJtO/SDenGV8MFruoiaKkxBF
Ky+Lb1sQZhK7u0piFAfiOD3qqLuPcmOXtNaGFtD5tbutRN6z7soPmVRxgHzRhx7Uogtf7eyygMId
j1HUeEBP835P08FE/tNFklW2xY026f2YJt8AhtkakLm+vNHOTsIbU7O7r9bjQDXIZ1cxGC8N8pS7
Gwiyu2iratXLZVNn9/SfprAj3o/K6FM3ow3BDmitu0HkB5urHa/oEoXvrEn49632xtBsV+dNq3QG
PTPwKEYrQ7lpELlsT6G5qZ0UdVs3/tB1xqmLy1uvI9ekcMI00R//vdHO9rths8wiMRAYWkR7FyTn
daMOQ+neXzZz1v29GSt5P6mprejYmlg/pujG9I2VK/oF93d+3cB4CFpZZOLmhP9d5ZWI9jCddtrc
FGI8NdATz8Rfk+z6Y9X+NDM/jk3pZzXQtEj21FCZaaP+Vna/Up1HK1ksdeGfO2FIwhL0kEO2CciV
2bS1bvlb1bHMgBcXnxrzGIGetwE59+X1mTXb/Tast5bmlweov1M7QYJ8aKNvZm9s0jz5IhvjZojE
cWT1HY/oJw0xJ9ACpyowUlJtRePcpHm/i7RnrISFUq+lkI/EbMgGip65t/Ui48oz4o9UmCdfm1un
ZOuBqW3f5T36PvLPJRDJuOivXCAVm64+5nY8IRbShdD53PZ7O7pZNEHzTIEtCjkkOiQb0/NWckwW
TJy7fd+amMUQVVp5Uk5VwKK6F/ZdWXzhw5cMUP+W7w37w+XlOucO3xqbeV7g0Tq05WI8RB/c8pOo
ZGAYz2l/bZl/4zFNwSRKCeDV/k+8JlD/dGuPwJLbGjeWo07Qv1rYe2cX542JmW9PFeeJ9pEJU061
Np1s4zjVgm84O18/TMzLP2Wse49OQIE2fjGNJ5p/S3IdVNC4KZfK0DMkzu8n6Y2tmVtHhsilcQtb
lYONbrFNj95Unbph1tAwaWMeqC579CKE5mCjGAO7UoCDUzIEfundXd4n53zim9WbEynbQ4tClI2p
tb3xg0chMJrwYtUtgqHP+qk3Y565d6SqpN1WGDNahAOJMiV2STgYj2QJgnt+QBORILjKvJ/4/AcO
poR4qhnlAovXfyqbfpP9Nf21P1bwh5HZ6dK885tewEgJYLpjJiGh+hAbf01N7mczs30PKaRYmDnM
UMO8qhIeNlF9NbpLodPZKQMbokldi3mIId/fIaStqhFEErjhQfcuyLBOc/+x0ks6hktmZi42Ayt0
jKI7sm5mcihEBunUfK/JEuz+rLN4M5qZm9WOiGjaI63cKP6xkumjAwWhy4dmycRs+T1DdXhjwQSK
xteofz+mOl7wqkuTNVv6rBlrv26wJt0wbHQ2bDjoDvC6WLiTFszMn2e54oJLCjONWz9mWXxM2+4m
Mqvt5Qk7e/X9WJM5I7wl0eXQ6GmHFa+a73NIHrDiyjAlYgU/jJYkbc86G/Sxg3iPOaC5mDmbwhkb
YqVYH3+CeOd3XjSuLHrtL7UfnrcD1ZDp5QVidfv9wfESq8psifNpWAUaRvOAOGoFdTyWLJVklizN
RgSxggEYc1jiqt+VrnxKOOJ+hK99Zv+dlCWdtFB+H9W0+99kYCNgbfxs8jqGEe0KZuwLkOMxa7iG
eN4mokvAVOQl8YHzJNVbgzP/48IpqDpGZOmq5nrg5cmu6mvq8xffsa5MzDB43SsRCOYdCqMKM9Ef
zcEG979kDyPJ7xgD+Q2JdRhxkb4it/9cCS1uJViHgyYarZ1tuk/x4HwzSbcuGcNbauyGsBTGPRHk
I/qc8ZLLbZT984dEFLe9a6FlBx3ibWQgFqy3pXa/NzwR64aRfJUOzk1CSRH0VdKtzMb4PvACTVhm
nD3xobXCqOkOnebNQbrJCYxiUKtXMtq2bZuFnmzubQIALhTMd9KjbNV13bXqDciHxNadct1bZuPW
csBGSjRUYZK6uyuT1oM+TQxZphzJk75HPtQpNoNMD2MVdwfaGiY6fGlgc/xDGadp0GtRARuIT6na
vFpBuMRfW0XjBBWtnhsKAgxWtBVwsUa9rfmYBVFVoanDGfsAInx6MwpcakSoVVEPITqxwcib0Q+K
GCGp2rXOij40Y5cEKa03oLQcnpUT16DTbejaBouq6tEVXlhSBYOQ9YaLYjhRzsajXXb+To0craDo
cgvGssVgSr1OjHKX1mRdS1RjIDrFZL+fPltZz3UUf6ecb6VZH0g0HiNQHZdVvXMHrwhL2fhg5ZAi
QA4kOiRE4EOdNg487T5nHr0r4Qg2uQKSMXOVOgqz+zY0eflZjkYdal9et161bdJuXwrMRzZ0+Trp
qvKQSfaCjE4BUgdnAIl9toqS/Isc2j2KiTd5w59iq60D2++6MLPbMEKjAHVTa5/XJqxbYxWiea64
77JhWI/gGw0iQ+57EBFsROR1L7125Ya7ZbtW0tjGjL9YiflcJGa9pm0bhdKxxlVTtGFGuVx1clwP
hWttewUCWdF2KwMc0Fu7SfOd0XEzBHtSgh4z44Dk5JbYhhkqH5XOovfuB94+qjYeQloZaZBakNvK
pDxUo7tyUvrsNfm9lrWPl2p1WwH2bUR12PYVOhSNrRQobKc+OFSKJ2doblurKALL7HZ52n3RhT6B
rtNY1UQ/ViBNpABOQCVha1tDYGb9SzPQhyxnO+FbyE1Z9yMXO/Rr7+uMvaQN37QF+x61w4amSVCm
/BBX/YsjU7RD2CfuDCGKWh+h7XPPO/lkQcZL8hpVNHO8driFLU4AHp+IUDrWjWEyNIc4Gr+TIr/t
wWoepL0jgtwBfTqzNrkZ77O0umEe6nCOa2yyCKfeT2IfqA9x7ffDldWaJEiQnUOH0GNu84MRNXe0
U6e4Rpcji9KtjW3BpNq0WVcEjox2KIHsnEpfiyr6blT2dmowre0mD8AitwON3B6EueY+Hnu5cYcK
Q2c3HslQzuLkWhb1xskJJNcdKA9CTM4z1V2VZt/zgQG20SKHmPoPTe7tQCD8wanNwCnLB6A6P3S9
+VGCLXnjdc3noageWdcjzdfHX2hLVl0B+KxRJg85VCOSvNmUXvXd4DgRQho8gBTAJ2mVh8HzXgpo
uTZU3rQUib/c6699Iwq9Sq6tOn0p4aUCx5M7IdztNDhlQr/MqE9UN6Gi8VNrtodYgGMN2FbkDvP7
jllfWZbdDFXLAmvE2a88LOxYxBuZGScHntGX6aspcxIIt73xRxB6CWPvSL3huvg2xASIg/Gq9br7
sbGOXppejb6/QxH30AD/Sf3i1EbtrmjcPS37qzjv72073bCis6GRRG4rHUHzskWn1biFiEbYaDfw
Ci80GLRwrkfPvi0cW6Hnq71illgZHfnW8R5VJPPABBZioCAVTGRQwMlbrhCBa9ivTJarXo7Phj2i
DUTb68iBiFveNWZQFCIOTD0+oQc3CSLfzpHjiPhKte2WYrR156WBQSMfk+ufYgoI09g+cCu7BYUP
hAObr4VjfKxycSqGap1VOkiFboPObnSQNd4N7YrXDspdAJ08SbM92rT95kCNKmS982x0Zrop41Su
em3dKoBX0yi5oiw9jn771MMRgakVqAN/Z9eFtYKwamilDAQolfOYquIkwBSexHnIuXEcbG6hPYhs
PHciAHTGoNG6C5QPtm+7j1fJSALqpJ+rJg1Ex/YNagwBL1zoepTfEIcVe6tNXkca85VVtX2QxSxZ
8Szaq8q+Mjv4EduB4qCn98yPPudabzI0FwfEsFaqiK4ij20Kq9mAr+fIR/YIIvOHymRHKDp8rkr/
iCacTxGRq3QsmyDn3kfS6e+1qHeJ24RU5GC1Uqd+UNemkGnYNoUdItH3OfLVVWmrTRHbzz6ST9iJ
xUe/5rc9jQ52T3csqraeyFVAs3gHBwnyHktDbmpgz5lhHpnoQjuTNxyct0FdILkhcGzt7r6lQHXU
tNhkyXjXusbO99TBbetNVYBcqiwYvKCKBfR/aUAtCnZxlZUgsHVvKyeDF9abIjF2BITdmKQ0DYnl
oXETSlxu82gP4khGCC8W7qat/I+eEFeWctFyWehrKem24BnyBmTtj93RQvtLaPTRyvdyEZJcf2ub
eo+GuXXvGqcKgUfSOh+ynjwK3YEcXpNdbcqHStoIxOVzp6ok+D8F7sWGVR6yKwMLdC9QXvUhzxjx
778+Av7zHWOo/td/4eevhRoqEfN69uO/Hooc//mv6W/+/Df/ev8j/uT3jwxf6pd3P6wlVnW4a16r
4f5VN1n9q7H4tZj+5f/vL//j9ddPeRjU6z//8fItFzIUuq7E1xrh+2+/23/75z8sNE1CD37Sg/vP
t2Z+/yfXLzn+fCOkVv/3v2X8P/zl64uup4/6BbyT4FaAyAbwnyha/uM/utdff0N/mWiCoKMOGVob
3LawJouq5v/8B/V/QV0YNZOJNBos9RNsSRfNr7/yfqHItKHXGYUzyzGh2/HHN7z9La7+bdoxMb//
/B+yyW8LRFr6n//4je7jffw9sT6A/9PC97N+wntxx2UldEWTENGNbQdDTdIXp2DmqrX7dGUALrN2
LentXbDXrKyxh8ROnaojULP5hmWmtfUH2l/p2G1WKenAe2BU1trJC7l36iFBcbs0wkqTet30PAoc
bfmbskk11AQUNrtZN0E7QRXARtoHKSjBIg0+hAhB4p1OoyzsVRPdtLahdpDiUuFYkkGvO8fQfgAu
MS9MjKH7hBzZEDpF+gXMi5vBhiyeYvdZ6q5Gx9hCuvXG5cWxG1DmtBNoj+j+s222URDbSMpHTE51
w40YExE6mbquI2dnAOWiuXNCBABmHkVlAHQ4O+UWqFLMwUSASBsLIatDXpCz1neS968uBT0bCu7W
akijZm05ebRBNJ/tI2UlW4MabFcWzYOdWekxqfy+CDIEaSvRocOBWurYpNVngdLFmtUZGDFabz81
yyHwG/tj0dfIFNvO1rPqAm5F9UEn427jovwd1rZcmbGGqo6xyj0HXr5Wd+gtvPNq87tJc4T+5sR6
ZSnkM3W6rYber4PMKCRgoi4UStAYw9d2FTu7AizyD7VEaN0aiY2by0Bs5gNF0mCWRJ6Va4dwkIty
po2r3rHurArxcV1mxmqo3DuV9/IgVTvi07ocGOToPiPig5RfI+qKgKTxY9mqdZy5DgLOyLmNCH3J
ECPsiRy8bZc7zzLyIlxqIt3S2DyVWVmGhUoedYdWRa8vQFXUuPDSXdpsrbgfNnUzjgckeei33u3o
ofAqwOFsWdw6bepts8F0T7yIQG3iZAX8fXFDBqQGW5Ht4rgE2Y6uBSDGuXgiY01WTtWnoQfG3wAP
4fQIXRW2UdB927dFVOJZNVq3SR9D18WRO2JW9SFz8o/oxefrsuid09DgpaES4P2mSNNs6v4mjpMx
GAoaBxQClatGCHZKgVUMyiTtV4o1H0xe+GtTkJco0vToDoZcRSkrNjQpjqJuwc2jDdCWCN9Yo3LL
AlCDhF5S4/km8VRFrqhf9a2SQZKbdlC6uFIG1nyKOtPdRGNtYaJxM3uFVa/LPn+NQQsZFNTfemhY
W9n9IFd1BkEeqJXwTZaZfM2sqL9q4kwFDMWsfYoopUiTOkDQqVam00Rhnjz+778cCL14OVwPX6ri
54vh17/682KApo5rAYEIrS/fncSc/7wYKNihgau2QfwEDcw3F4P7C0R4oEqIsACFL2ohV/THxcB+
gbLfhNO0QOz0Vy4FfNY8KQMOuwnvCXZfOmnEzYrcAufddF1prBJz7G+7eqy2sUK3esXHYU0y+1Nn
cb326tYNIStdYVsnLASN7l2HS2QNKUPrOYoj58AadTdYdh/kNPucmmRtG/BCcYEXB5NbI2mgDgc7
4CxwxCFJSv6Mtu525/V96OAmgstpnbATBqqBRpqsza7ao6Nqo3wPiupVC99AXfRuIePGzSpeyW4E
YFSJIqwHnVzFNnOOgDlnx7IDVZNDhlMelXGQmSI7KQ3R1t7N+Mo2uw8DpECFSs2Ad/lj6ZEyqEXk
hq4dP8SA1NxySFGGMh2e7D5H+2DfMkhmM/fDIEgdNkbZ7UYjenDq8s6tstDXTr9Wbh6HWdxM94zq
XgxS65UGdm+VS5oDlOGBeqZpkZ3JkY0y+iHgNPZCPB7BkYLgf8uF2FSD26+tRljHQQPW4XvjDrQS
xcpT/rjy2fiQMcsLRjN/qYYsWvtFVd51JCZhhZxGBva8jdmp765tdLvW0jpQmvKdYev0k5fZ2Sf0
3iaBSH17bTb2NUPdOvQ0+dIMHJpjVuHtcnQZnWxk6A59AwlRNentdSk+ACASgfxHI/c2KFJZrdZN
nN9VJd+6kWGFrEYuNKqGj0btk60aCehXaXIwYrYG7Tnw7Plz5UZ4+Xiv6E9CmqqrDzWr7wt0dmUW
Hm/QLG+i9JRSeRX1UGny8mtIgkzx/yek1DZuniDnY+DbS8T4Gjn/QA/sGn3Yr9SAGjyN6FdQ7R9o
4ayJW56Klocs8fAIindqKF9ZYe6HRF1b1fjkJdGOm+09ayFk7fr1jtp4k0fypgKzZ1B0mRlYyLMF
PJKIUPrmWHG55jYNG/RZbCLiynXm1SQs0Q7j9WSnneZzP9ohb5C+6YePdqNW7thecTqunCQ6QUjl
rowcRLQxmifpcQReYKtlcVK5+Y3I8sZNvzUGHn4uW+PYpOCQab4S2mVXHc791uL20eo9grMYbxqv
XmvR7owsV3ugWSHKPfQ3ZiMf3RzvasHqdZqQ8TZyzX4HjfI4ZMj+BQVHWqbDPDGOZI0FLhl/StHk
oZ16uBTdHA3metDbwVMhle11lXt3TgmmUd+p8XrSRncklkGDFvDWfZo0O6Mub1CmikM0QdEDEF4n
v8FLN0u8ft/L4oMqQTBgJWrnG8jDeKUXhYaBtCkIfPMXp9fkFq03abNSdlJt6Oi1X6Ceixgq98jH
OkvitUykEwiTRGFq8CYchjy64mj8+KA1F0cc4wqKf258LH0Db2/DiKG5rD3gAjmRwKii+rB19Whi
AMy+H2L0FTG3ZU80tc1XIusO6AKNrAcqOrFGNtZ3ik/tgPypa2bXxPO2fezd1lGZhWOcSIhsOfdd
7l31BhgiMgN63iTS2cpxah7mndsc0AmGBKY8Zl5xLehorS1UsAMzBwty30oAwk29NxqnD6t8fO2E
GI48gcKjVNVVlkgGWr4WGQbSjYHFyR3NO7JRlVletzJhyAbE1RYMmYFiSExW6C0OxPQdcmIeCEK0
//13MzPxXvqfH25PIuOvGd5+gH7N33y//unvF7T7C8h7CDB1YH0EwzT7cUE7vxB0JQJTiwsat/ek
IPb7y43hUec4LgSGQG9AcA//cT0z/A1AJNYkv+LDCi71v/Bu+xXa8+7ZBmohiv4Zz0Ovpwf04/s6
TYVYWLHcJGEzRFIf4bt4FhRtGRkoAVT+Jh2VxRDLltAn4BCj2pJWlmHG+wbJ1NFLb2x7lPy6Fd5o
B5ahkZ2hzXgf6UQ2dwwJp3StULb/ao6Z96EcY2NA2DcohIGxWeYBHnPDd4IiQBV2iQ3MoxoRq36Q
grEjRekC6XDHok8WYIvrgbTVQ13U9oBXht+nThXkIJRtNr72/NwIRVInCF2BHvEq5OwUR27aT2zT
PBSRK7q975R+t2MtuLReIm5SFUYDVZA3B55In6TjaY4rvcONg+636nttKvVNxGlVBD5tB76NPFXu
DFrlRZA6cfsCUXZWHQz2/7g7s924rWwNv9ChwXGTvOVQo6o0y5JvCNmSOI+b8/ucJzkvdr5yJ+nE
briR2wDdaATuiqyq4t5r/WO7PI6WVJWtpY/D/NQubSR9PdLo3VyXJXOJRUt62wjVxZiDZJKdiEMA
I2mwKxtWGUTm2mnUwutl+16XuPwAUFiNeWjjXutSsLwx1scH6cbdWc3SYfPPfzDxJP/qwfTeu/8A
pnx/0W+PpPmJHiCdmZn6FCQeKs/XbzOz/gn9G8iIToc2Gr9LqMjvj6TxSXU52C9Nt9R58/p/P5T6
J90BhrfpxeYPeJr+zkP589hMkR91KjTX0+1i/aTs7+yhQaw5ygDf3EeTTF/1yi29vp++Jnl1NIzo
SY163Wtq1a4DRBehM+hPs63u5Fhv45IBOxbtodYsTnvnm05XxH/RLhjfi0n+em4I2+Sv5zgE2mq8
VX89NzTgiiybJS2O+lIyNs101B86QvJBLJ0yf83TvtiWi2wm/L3KtM+aXt+Rrbp6a1VtI3M8TqKA
zqKfz9CbYx85IWfOvsyy10kHxNZGgEfNGs41oTWHTs1OQ6dusiW9Mbm1hBFv656dXHdLv0qmd7XO
76Y2DjQXbsC2DK93ltbv5uioQN0rmnVQzNxjO35YpN14k51/6BPsZK24uafH9dGW8npxE9YBMiOu
mf/T7pSrOYpDJ2ow482Fo14zgMMCKKU9bmpXVW7GvIyPdloBzk/g47WXNKW2s+I17rwIDgk8WKih
IrUMOGohgprklYnUf3TSgz2RojVnJxbyM8BycUgKLfpoW1U6uJYK/Uofc3oHFAt4O1sSUA8zf5kc
1eogSGclVEsWpkBpqmk7Fam2SxLce37bypLsGJdhaN53SlbhepqzAGCGVCa9096HVIlA3CkfsOtW
3a4UIc1e1YjpoBjl1Uyf4cFNnGTbuJq2UXPzJnNdBBbEP/tDFakbraryTT1Ny0kYC/CRleoRaBVv
vbPYRtA7pbprYaQ3ruksjBHFXa2MhTcaUCxj+y2eR+M1HVa4a7eiJzNWp7M7pmc7NcbrvtTs0OiL
PlTG8SHNUYHmJAQaQimJkIFfuo+GAlymMcvOOcpmbUii5nJS6V4tmMgXm2bRxajIwErdet/E6te2
UZ9WXRn9NJYPC3QsPtERCrxz3uuIjzW1AIBigvc9AIk3N2tvu3F6AJYOnbXP/Wlsl7A1tZzyCSWQ
pjOEOZwyyF0bELu1HlWlPtimDPPcuptT50UMw+pTRdwQP8uQPFUwbhitNk6n91yPMIqyB6yr6+UM
ZPSFEezL0PYbQuMKDxx5ena4jIJ5BibDbLN3Go2gz15YHg1Pnm3Up04ri+O6CqdmanbldtaJ3aae
dA7SvqMZqW2Ej6Xg1sqTGxjTIIl099wXcwenp++aKr8rXMpIFksDSxtIw6uNnVAdUNbF2jaFeiUU
/bqo1SRgO5NeW6viNMrMwW7WwNzxjZR9/C1tIKW0rLxzi+XO6KvndtRO9VAoXq/FEkeAKDblMm71
KipCSkUHr+X5mgdb8XS18rvE/BoZ2ldzglWvn1VzebcGXYZjJ65lND9n+UQTWCo+FMU8NjXY0sj+
vmbqaVgaf4ndZ7bnGGZwCZoCU58JQ+HZ0N/8nYYXB2I1GsGdMiPeOINzh/ABoGHYFO10rs2+2cu6
5jtb3NLcYmymXhi+4VRZKOek1DdzNMj50rhMX7pfoekMtFG4lGr1JZJjikH6qfCG0tKbEEGNMR0d
khKL+wgVT/SZmOr+S5QquhI6fDQy6Kts3Q59O66HQk9sM7TjmOMJQDD+EiV8tbZZx/lI44NjOp5c
a/wGuTHLnF/X7t2N5ozONi4cIxxoalAvk1PflZ69putJ0aPqSlFGVrQmdwoCNVX9ARtB5mzTMq44
KBpniDZxkdXvEMrlBP9jqhPUu2MVe3fJRQ86oCUpjqc5TXwbfvlxaeyiOfRzfqXF+llzO8Pdumne
TUhL6EA4ECTcP+ZdvFBoYktPlMVAPgCVC0ZnHNNF5jtdN3xZxACm1TTuDSjKu5hLDmIrIrg7b9r+
Jp9qNjCCHreLiNjAnaQNurEOU0c+9F3nuXnz4sxTmAzxq76urET5OHwZ6sTBvtekaDdIOrTjHX0r
WbIr0k4AWRPWZnpK2aY0/AztYVW6aTMUBdD+mnnxaCTXNrVo7u5/HOQWRqIrtGyV0c5JjFbz0igT
+8gai8SzSiCfbrmdzcU+tKn8UCdluuMpnnjkzN9kyf9oQotd5lfj1+m1ywGK3n7eir6/8LcRzPgE
LAgI6Vjk7JAxw6r12whmfLq4DFVVRXp7QTRhun7ns8QnAV+FdVcj0AXu6t97kSU+EcCh6TSMOxd2
DB/M39iL0FD8CF0SuWrpLkY6k/Aokjb/OuBMBPTJzlAI9Ihh0oWo57MzJbdxOj44JSfNiC8zZHp4
dtp1k6ltfbKHgYPBmJ+mvDhpuXawzPLzJJJTXg2sj0moifrQx1P7MBkpHHeOmUkn1TXeLKbla8YY
B2VnPWPX6RDPltfog49rF1V7J0nuXDOWKd6MIQkcWmGGqXnsTEIb2iV/bFP1jPPFr/QIMYR2iQrO
BQND3SteYipBoS3+WLvnTixeRENDqpnbOcNbwqLkDU7J1KR9OO2y5ys+c4UrPrK+fdqmfoviyEhI
DmdJ43/SevadqQk67RFJBU6Ou7Kht6NlXBNRkNCo6Zq7BHGPGusHW819d4Ym6wXH5bkjHC0a0Ihk
4iPRq7AZaFiKiw8HrzH17Eg6u36TNu4pnZa3MTbTTVte5EYjted50gRTUXpq8m1siw1lhvDS1t7l
bO+G4UAgyFMdc7fWMi3D0XT9ooT87wbecoU+3nn1xtm+mu0Ho56gDtNw7Z9jrdzYJvH73M+thy3p
fTBUzk311bH0wHDHfVWC3vbWtlvnK1GF7tweNb1DsBG9K2BwMXKxtMu2ZlHuy+R6KLnXNOGZjXZM
lMfKrP2smDelo/rLZB0rEYHkXl4BBzjYr1PxpCnjdVsp6PQnjI0Qk46z19e09HSND6ou4i+yJM9T
EyUqE24pL0MOYNjPhTQ2VvxcLnVQCwnKlvHfhvOcC3QyBt1X5p6s6s71OinuqnVlujIfVO1Dtz5W
86QoR51vUK4dixkNSn5PFmpo9tXdbL8o2Z0WF4FYHszuYPJXrctDyiJa23WYROvZJZBeVco3vRp2
/RB2JiKc6JmMct4oBdwg18MxeoAkwjxbUVPfavF9lqhqkCbqIyI7pFYjVdll3warMqJ/cpwobDuH
BDhd9WZL3DHb+gUxjm3s7DvZJB47xdMUd4+RmJ+XiYxq2bYnBE1jm4cyGzyquPxY1a5aFH0bbh39
Pi+rhNyWuaQWs7W8roo3JGZ5JioXM4PX1RQ6nPoysLvIW1wnMMQlK1CFL+TdC2e0N2wWRyuZUor1
qp05io0QAPO6AuDJd3VceHDqTbVo23z9lhf2xpRmvtGg5JmX9IqbZ603qRVv0BqqA8nlbX81aPOG
qRvREzVF+VTqzGuA3Yt6itxBhrw/JLyjI1oLfI2tFjYr13dmZRtMn1tp1l/yqj+b9nyrx4tPooGP
IXujy7n1OgOTU16K23RIv3QtXkxZBWUxn0sXcRpkwWBY2O7mm25oj2YOA6O1oLlIVQElLa+HJ6nQ
3RjDqczkRo/1f5lD/tkX3GWf/QXw914UaRW//4cL7vLCPy44jQBo7i8H6ottnhvmD4yBMZ42HRO/
HU0gFy3z7xec9cnS8RZeMr5+FGxYAH8mwdKaSS+EDj7xdy44YIy/yKXxaAAtXghAIqSBLrh9/6LP
tvVG1UdN9VtfO7onY4vM7U9vyX+ShPxkcv7+MyyNfdsmnRVz4V9/hpNll9qWhQOwKi7Ni5dHsfPy
Sas3SG8fLTX2i+lDSoIfYKr9UQVZ5Eo4rQbjeT09jAMHc2MrIdqpIFOptI3KzZi2Xt6ah4EOQhj8
lRxencq0cC7R+sYuBprrrOnIrWp8q5BXpJoYCAZKj9q+7VC3uzVtlHApp3ObDQ+4r4EjQVIK82kE
lWNfGqeCzOKNpEgsNfZr95g553Yix5slP4+WW2EWh9GY76rmHjaqGegntPuNLd29MjYnYWbcMKgW
V4s1WVuxJWgk3ahh30G3Ua8eVNX61AstrJuJ0iZj3Jqj8mDGH3omTnIcz8kceYNwOZ8V32AuGIRg
HrbaUDMafvPGJh9xOETN7ay9unEW4FI5GugpXMGSmT2I0YJsmruDDcxh2C9lsp/Es1O+RcUB62QZ
x1cjXAfSwHvBMeO2sE7kiS7ulcLdTMTcGLpRcjJXI1CNm9Rxdpn60iiJL2Ts57zZ5vI6mU8grkEf
16FQ2T776WZWD8APx6HermkRduO9tG5cI/ImxGGV+W1VFaK8E89FweM1ZfFhSPTswzlqSVxAkbFm
N2MXbQsbT1du7GEXiTppuWo0KLfW05owF1+Lvr+y5V1ZftGHGy7gqIbzvJv7q8n5ptlXhna9zqwX
Vxpcicv8Uh2TaEMZXGN9zA2zvnUd2U/zUBDh9CSKL2n02qvsvwta3cNKsKZWXTdNOPe7sY5PhYZp
Zseze++8LtMu7bxuI6fHaTgt85lgcjpR/XXKA5FuMndE3IJufhxvi6x9zW37Wjdo/qpGm2XtvVLr
7SiQPJgbZJEnt4s3xepeM4YgT/Z//dBdptI/w3KXR05HAQZzcIkh/DGF0Ig70oimTPNdHrd1PSZL
z0XTetn60EJn//qHXZ7fX/2wyxnzJ4/HoM5WQYeExpXce3X1bcqaQ+RiLyk6TyOhJtGfy+S/9Qz9
5Gf/8Vf8YTAny0Wps46falOPYWbvdg13lrsIkwB3TN0zI9trUpt20quYh3GRH7/+rf/bW3xZHP70
W2dWPLdLws/PJ9szxhvE42GWuYTZkskDHvjrn/adgPnxTWYFoY7EBK2mBOKvP25wY8Y0dVb9VAnn
9Zz0J1HLm0JH4z569DntulIEi7P59Y81wLJ/+mxNU1gCwBsxyI8pZIqpDygKwSijih4DvffrbPYI
nwyhRnw8ipX9PDVggsscrhJ6kRk7ct9ba8T2qRDvjH7Xlr6B1ljw9x5yMsViFiPjEer1MjYyXzbR
lbTUxU+B8EDmrpB7MHeXuyhdt7/+bfT/eBWBqLPQWUhl9B/fRTnF47qOfGirEPGWaqgPbDceUjvf
yuZdY9reUCyPJkySR+v33sVc5uc1BxYujSJMaVB3E4FsyRkCPicmxNLxlSb9rM2zB1W874bqSl9y
N3CmWOfwF76ZNOcGMbq7KjpwvPqxKv7UR2ja0SkUpbXXEnS4RfqQoJP7nl4HwHllNm6Be7jCAaaK
VwPYt660XZzVAs9NjfL5wXbVY58RX2Q0xduS1jsAY/xpOgeMajDcZlvDKV0U5XjCi1X4qbneAwmd
DaJCCe1H1GdfKZF108bqraYUXws7+RjbGf3yslyMF+Wu4ZY07Rjaq0fDTatQXsVkDK2Bxg0VRxtg
x2utBYtLgP0XVBQO+nBpgKonU+3zZCJotD83UxzYNfulXUahWdG50cjz0vdfirL3hTNv4nx6kw6H
vN2IwyRcmqG2NgrJWqz7MXdvzJl/yKxE25CnHTaF3m4SdJM++38Yo6z30n4KQNdYzt1xCXv9SzR1
GI+09HaM6zcrTZYwXttzv9ZJYEQNupjPaAeCOk8gFdOtzVUxy+tpcTdd/mZh3nC6GcUIIkggL96V
uHa8bsG6kqahqi7fhD7dzkmVBFXJm2yPHyq/CRntHrGRIYWdN25voJNPqIpVT7Ol7Bbj0RHUBgCw
RdAM9SD8RDPC2AFEXSwkqWYQKeiSrHZD3n8gLNSYmAz1+vryR1n9IWS5uTi2J3Py5JDfUVp0m/Dq
Ypbeqsm9mekPhAPu50V5lXl+XiskPaIMnPEpGo0B7bi6KSNr58iu8aKpvhexABttlhvFIPkKpTFD
UunwNpvmEVW5Svxy6IrA7I6o2R9Kc9jPbnniC5p71WoyWAxq7mVq/UDYrtcjjI154r2mg3O5jWsX
p0D5sgrrCsHa+9o518M05P+6dP7R6wRQ0p8OrIvO/C8C8Cd2if/73/y9+3mf+P7K3/YJBOAYHNFY
A5j9KAAXl1sRJlNHBPgdZPt9n3BRjdPG7AoDQM3FyvoHZ2k5nzjbeY1m6fCaXC1/Z59A8vbDjUEu
JruEQ1T0RTj4U25crLvpKPW0DIDPqwC/A0mtF+fgdzJoKHe91B0m8OFrIUrDL+zUz5v8lYjQM1RW
wCK1WysEs2Ip9nRSyUMxuo+lUz8ms31dr82tdOvHWDjtsdbFleLMAWmPoA8kPa6tZ1nFIYpsvry4
d4ons7nJZPe1174tAlpOmZOwLpE46em3uuzQxBKUddUlUXYgdOgLkoC7VJrP0lblJhUYimPSJzBr
+ZSMYSCzutjL5sQnrfqz7Nr7Vbys2DwJa0X4zAA8q7WH9gb7RQ8GEg1flAGdl1oZb0WVzVskBH7v
uugn7H4MxdIMz402LZknOybZi+vqYsaEbRBva9V5Vd5hYcqubeTPufa8NoovHUgI9MmLmaDNawjP
0b1IuNOtkyDpLeH1ZNhIPiAv67rU9CjHtM7tEDbG6On8c5q/KFb5zZrkrip6jIrxeVIjb0Te3CfJ
+YKOtIS9t2iGPWHhcLLqgoRGbo8I1X0eaX5bpO8tAL9bQVQ1anPOUlrOxapvyhJQw3B3jnGOi/pm
cu9cm8SLsmxPa83nOnR3PU3dQi0rAmX4OznJcUC31QntSRDD7KIEo7Trc+5ibHWxBnIr90/d0i7H
YWGia1Tbt0b3W7Nm8naR6edVvhVxGi6IshpugKXZrwOy5dq+EG/Jrss6fIIGZjkTYSY3nT91yNSx
q3hOWp3FWN1IYDrUnAdLrPdjaR2sZQuZSmbQsK3RsWVw0qn1WJV8Q2ssN6vyXEx8Zly8iNMfnNx+
6lYZdFF9GNV3BCygtW8JgsxFdf1yvrH0/HMmOaXz9V5EwxlImPR041hbbz2fdp808ia1pHHIhukF
UpYsHG2v2tXiaxF4WpMi0rb8NmpSeouHlOytF2icXVcAuTbTUcJszbaxnUlnjmdl9nVjtyz5NzPG
MpqlMCllYbxmZWvdCOcmXZCCxcnVOmztSfPj9Had6uvcJTQB+6bUtgPKwEs1oz1RadkGQFMeq+5B
CgfHu+HnNhl1Kx18oQEr7Y/96OBasrH9MeIRLXHuUuT/ExL++KLlj0a1TL2WN8Lp+yqUF72/CUPX
imFfGBvFnh7HNKNBwDgXg3YrLxYBDQ8Y9pD1irQelJTYB/AYIfEpkol+7bX/10T9j75AEKL86gI5
psXPV8f31/wBRbFBcAuQGg9rghr7T1AUnh20wNAwqMDp8f03FOV+EshyhXCs7ziWScLM7xJx95OJ
ZI0XgUdpiMb+1tVBXfSPV4eBgASYyECRDlz2XWzyp5XKyTmljQzJmQrsD6FJrwrNqvnSbYxRv0rd
9B799n2nr/5aTohv9TeKGoNo7CAr5qB162MSl6EZ073R61fV2l8D/bxVxfTYS8OPaIRV8KK6N1kT
+R1fV+uiklg79TDLgmvAwAmfhHOG2zyX+sHU5+skK7CXop0kDM80mltcKEOLIRMfIcT7Um+Fm19D
4daV+FK03SET8sGJcaGDzVjOtFfV9FqTb1mzAu8nd8t61Pr0qjM22TD4c0Ts96yfoQdWA3O+dZ8Y
T0o1hHK9XofrSKgbBa14z94eKXdJ+sVR7xpimTOh8TA9W0Rz1dPtqH6M7otmj0HbPg3FKVJ33Xiy
aVot7yKIpUR8aZzIU/v0DPOfISYaj1VyqKx1m8qTbm8KFDJa9Kb19pE0rpBhEdUNtmGpG9yYGMGx
2AwKGo+CNaQv7jOkorKNdkPRMoEqCEXpPWQ3rfwhKzEZzamvr3EStItahVU3KUc1SnCEr9WNbTRh
SmRCacGGXfYqBBQqavURzD3PeO9xlLh5x++b4Q4rxMdMdpBrKUDgGbnKRcCS6qnKZ6dPthqszcbA
2eja5WMv2o29mtupdzZGjOlYcbarcRqUOlBaxecI3sYDuFTB52A1Xp68LSIJciTLTbHu8vF+TZPA
BMizLHgTNCuQNU7hxwOCgiKTnuXAzvFdsAsN0bgV9u4XQjyp8P5amc8p5RXbifsmyIZnrqbQXbIZ
wlvTtm1ckQfBibhX0IVDfBmKZxRaEuiWRJc/d++Okt/3TvzYJ9W9WRFko5SJFpixne0pQqgb1CIX
YMEZL2M9p2jdFwXXSdqdk7hPH9UoVS+BiEg6qqvJgLw5Oi3rJwxMNdQ7LF8vo6uFTCuZWR81+xkv
9S5vLX+xv+p2vTNKZ6P0Yu+q1KqrLwXX0FoQ9d8l+ZZkJT/LWVeN9n3RCXbUo3XwdbgTNS9vMwdP
wdxjbUJsyWZ5FArtwZ2+d6zBN/InxlNPb4twiLZmg4ttbaOzNcI02gnWpyneli6W+hXfmjEbwLL5
liiD98kQhy7tA616N1zj7KpV7C26XQQMR3f0FjtcN1kKBiH72vVWae5lurA2WUFdrRYvm6NDzZQ5
dGLFOGvHh1jtwnXC7aDORiBgBQMGgTPiK+RMBRPdnLeOV8cQcLVGbW3i5sPVqs9HIv3AVRlU2I73
VqIj3cKefjEjYN2yKgCX6kVbEz68i5FBfXSWisytcpcPWUOIQX7lmNONM6ZfirwMEyPGTiLGTWHU
mV9m5Y1iokZwo+rJFssJHy7wSXqPwzoglpikSe1QT9BS5hoWQ3PVpfprYkrgXaeEtKwYjlwHuTtf
2tQYXpuFHAWbIxHn2TbR1J2tJIdZk4E+puGsYbxD2C20rxZhI8UyP6CGxNFvIysqz+rye73cP/pm
JSX3VzcrR2HxOr6//Xy9fn/hH9crbfeCmgN2GUJ3L4HPf0gZ8DdxPxrEfKHavnizft/M7E+Yg/kj
0ASD7ebP16v4hFMXVarBa9GG/z2mB4fwj9cr8J2tgn6piMxt3fpB4y30RRMojQWtu9pnNcsSz9Yn
NcDMkDw1dvfViGlewTmC7IAk5+dBMa3H1qkllcDA2oiQH5exfK5U/Torq8e+qJ5HRXP8RkseNdG8
VaVog6qGzWmRd2/coo5uMkurb/Ja0R+aIa+83FFlGBMUspvMgdF8HOTGbeMde5LtKano/KztJ28u
jZZjH4dQXJiPWUt8QCbxcrXq03QJYmo4aROsswULjr/K1jrLItMPWpnsLDz53OtRHcwpZkPwSz91
u5OZZaCklZqeomjexywrzM5O4mdyuedkZmdL8m/YS+4mTY23Boz9zujmJ9VYBPomNNuZ+poSI+lh
zSZ2h9GVBaK+HIg3yzi/FO1SbrXcQvehWA5EVF0ENpI9BZAtJjOXkyZSWCY6hSLny1A8renBYM29
WqTyUiL0IoxVG7DA5trqlS6gG3U1J7sYEJrE+L8EeytIs+Fs0cjv5tnexeXy0nBlVzg3UaLtrCK7
6dfxWmtgdSwluzfyhKCFAh1ZVpFdNBEL4Vu6zcck71ryITZavCanUUm2bVZ8rts48pqm4S5cX+uo
eeBDI59hUfdd1e0z1b7O9OHQyPrZsparjBRu5OiS+1JXviqOOAJ1rvyCLkrQJK5w+hqhIKEEfQ8f
lUbDryBM1+ErEKOpJMj4Lm4NkoIvQoFyRMCfyOc4mm5dq9xNY/K1iPht0vF2UQuqSUqWNn2KDzOp
K+hIzHBc+C4WdecX1XhlFyIOqDdRzhQJbZoiPtXphGCgg1grG5x/Znyr9sBgkbAOvS4rj8C1FxzR
Kfc3yJhuZfeLS7oqAvHPkV2GTSdv1RV13VghxzDQ++37tLdIMgAr7tx836JEY5xGZDoqZ9GZ3+xV
+TpM3RfCbEQYz1Ya5NLZxFF1qyfzGmZ1XBMgrBwNdJwgaP2CksY96gropdZpI6iCuTfV1PbiFQef
VhCcZFXtQg1ah+cvX4Ht0iFXdpVQhl3WtV/bZdzYhJkqqCJ9s2QIEwo28Em+2636xq58CSppDquB
1MKZLbZXhtJYIvhUxz0JEK1nZPbVUpQnO1cB9YlhWqGshMrTk4l0PHTVaDwY5WhdmUr7lY4m4VFr
CJoRocEtZPHUqSTrDt2jUqrvg5zuZpe5px1e47qj9VAO0VM6px/2uqYwcP2zHvcbmSRE+Uh0r2vO
ZzfKRAZjlJhhKdXhWE58ybRo3E5pslmJTdnqYm0CexgTDO0I4XexlenHXtoDb2hz19TWrZrKwMyU
z4mKGrZK0YvPsfE0gldGKsCKUqYnu1IlsTzlwQSmCS1k+zT7YKWr6rkNU33ily9wcqRtHn3r5kQJ
NG2g+1pFaSXKE6b2nuEv32ktUuV8gc0yp/XilTa/Xro+RrcUe2JG4qtyGIjdX6w71dAlcMUI5RSV
RlCN8jCkRu0bC58FytIH5LjnaZ4+z+uwr5MFLekwb0W6vPH/2q4mRxMLUu0JTaJwnml+WeZ7HNYY
6yw5bMbGAY4hEN/vbKYGa8BFOE3Vc16J4n6eopMi04qoie5m1OsjQk8IUnCZkDgeucvW+LNWy7CI
ouxhkvzegiQygqoMfN2Z9qXr1+XMt+KN9f6IhPV1Vam6L6p28qoq2XaueqszdknZ7pOmejFQIW8c
vb2rhIMAplw3UZ5cmgMbyRjLAd2lcxBVMVk1cwrw3RBb5Gj3BllphNaP2NIuOlBsCovZ3K9r89wt
iKY6h1ySicQbK3sT5rKv697BzUNMipIWER5zpM3L5QRfSBEK6ni8TjsALkcZu6faHZpNablfFx0C
xeiyYE3FbcVj50d9+cAz+FJY1jfIk+TeXRoshyOqbGHrUWg7Xc+/N7lL4L5nXh8KZf1cWvyrY2eQ
u0F1vzl1GTHkaZ8l3yCzIORFmsrkd+nEIdV7pGu/JYr5ECWrvOEN7/amXWBmJqSqkw9dbgqYMKht
XKEcqeY11lJOFbqeAPBnlF72KddS8PjVel4zY9s3udxIPA585xDf9yAhvPWTe5g7PIjxEO/7Jmb4
Lbj3Mif73CddslEQAuYOQBLQ46rH71qZ8rW/fNSrGifHIoL+NS4GwdyAqmvGx2FILU+OiUrKmXHE
aOTZEqsFW84tlCpEjpTNlar1fcA0fMIpHZrTRZ1ISkQa1eaLGmmxX2rxR2cpraeu4hQhbJ5QAIf5
wCcXr3Xvq/30YBGPYY7NQCYREorV1Ah7apYdwTS9v1ZtEzrwVGGUQqnhykq2hejOcdSSuFct5ypT
B5Ka+3l7AfisHqn07MSqhy4QtXfryH81x/yjZ1imyF/NsFfv3VD+PMB+f9VvA6z+yUSNhOdI1Rg6
rb9IlTQoBwZY/gO9oP5lgHV5XhwVBx06povg9g98CMejbsMdW47KlaNR/vU3tLj692LDP3PgqnlR
PhnonvDI6+JHsZLQBy0zm9jyi8wey1CxKvtbE2vahyk64bPkfI6G12y8b9v7ZLx2LjlnvUQu1OBN
X8YLf4YgMasPk/YqRudzwgTXtoRlTO6V3i98KR10QVIhuRAISosR3LrbvuxupmHZtLW2y9IIrw45
+SAgrtIczelrPIF2DFKDD2/rQG3GIJH6vdOnYYnkAiR2aFFrJmVK5BiTGuk4L1gulumhmmFN+5pQ
vTqguCXI23VfxFxOWuT1o+0DDptmNtwyJxNqMI/Bohm7aWqve80mmL/cWvWzItxhQz5djU0hYyhP
9wiqW39Msih0tN1M8nO4xOn/k3ceyZFj2bad0EMatOjC4VpSB9mBMUgGtL4QF/03hT+C96dQE8iJ
/eVRURmR8lt283XSrCqLLKc7/Nxzz9l7bVA3Ub/KVDuIYAFWZbhEsYGb+2zM1SYv+kNtmbeUzxp/
T1hSEksvmPqRKYBCFxpII3GCzqovetZpgfQUfdsLqWBDaWC9oNVZjNCbll0xBVLtevak1V2oxszt
1GU+lDsHkwQtufIC4QqfcfbZtZJXIyw/SU1+RKX+iuMxiOrVPJ5m/mcbUSnkqxtsa7MOKDyGu4VT
EPhBAY4BXDbP9pBiLLBuywjJUNX3eymak/Rqw58HXFR9MVWn0unjyywK61Ra09me09u82HRZcfSS
ZMOGCImmEz91RfaWFO3Sy7xFoz1OKbVxpM7Y/SrU8MXPiuabJkyHXAfO4495ivwi3F6RQqkOix9a
UL0Z5m2UXK0j6kqG08YMi0tXiFpH4QydumEY6NDydtkuhdlzcHN6W0bnPRwKhvpToT00RAIRUbwI
AQlB8Ty6PGZE8IJXqMo1GCJ/qoCiaQnNU61XB8Z/6Goc+XnKK0gDIYYKljGTIyAMdNsmPEeS4Zs3
BzOPUTHusrxDbs6myF1reO5HfnGk68ssbODlQPfpMZohPdat6MNi3bJuROsGto4j1kTe5WOE7Bd5
sovH6cIDcxOaKZMgeEmKWYPLuwe4xiu1OfK98jXyevmqVhysXyvVP7scX1MP/lw8+vP/eQdP/PO/
oj8oydef/FaSzZ8YGmiM2AGLcG/XmZl/mymY4L4cm39DWoupOz/aI1wkomxe2eky5L8O/L+XZBfg
i866F32YivLTNf9OSdas32q/VA4MhxkI1R+ZAOJOZg4/jOxxfsOd5M4c8AwODy2uPi+uuW32PbB0
/RwV+QVmanFMG85pox3XtYXdTosYoldx+pEa2bCM9PhF6j3N2Fx+VJ7HyIrbWkPQk9rnl7Hqr4p6
ZZ9N3ToSw7MnZ772hrWVRHv7jt0B1GybF2/EgaTYr2rfUJ3DedMrKgSK0k2WSdXCU5k+mQrdfBxV
B8/LDnjTQrzk8EuqIl6pRrJOrPpVabO7PjYerH4c120tboyJiAiF9EVHOgen5oLrjNYTyBdm21ld
MmILZ3+qM4wAnJKoNWrwtwLGocMY1jGdG+FyX1BT7Aphvx7nKVoJdmPEd0dVoEuqZxo76xCEcFtI
d0GLne2jOP8Um8Y67mA0RVWK59M+zFW29rwZ42wMTc1NnWiB1Q9uByr/hWqXl2nU04teh3AwaWQj
l9qM1wCxigr9afDmfEXDHEzCKyleHvsQC91mnqzHkhMB/Ib7ktlWSAdIm4UBnl0qqbmAzIhSQaFv
MiDVNEQnlTb1fiUZnXdVODzH+tisq4b79dlQKDzFFHvpaehUNbpiz5xqYVeeZN05Jb1YVWb8NLFE
rWYt9nsaUu4U82U05MOYGDrKIcvi/Y10Bp1pAk2sZn4PHmrAn03LyA60Sq47dhRH1kRefFPg8yg5
T8UVrKlqpyllhV7r8xm7GvvMuMwo2vZrpOMzyzODRpVZ+Trt5lOeYPaU8BoxX+Pb+aSO+oXpfHWK
vWZciArtbpl+C3L8R5cx6xrZ+udlbP/zv2p0K78vYl9/7lsRs3/SDYtapVOQyMpxUZ98K2Lo3K9e
LeoRLncNg9H3waj3Ewo9lPOOquHBZyf5vYixd6RTQrR+pQxaQI7+VhG7gjd+JXJUTWxkqBuNa63E
484f/GMR03I3VycNtqNSK+MuT/TmrJIV+qXqDGc34Q9ZhHY4Bzo05NbOUXGYOEVcYaeBSAptmefT
TgWp0mFbtqSzF9SNRdzka0k7vSiiKVyVhlIGoqaNU6VtYWS6kmQVpBN1CoQbp/zL3ItqR24CbSEZ
xE9VXZF2PIztpgeHG/AK44USRVynhn4fzjk65sbQ2PPEuJxsTfEHr0YEXkX3tTG9Tkb7hPBm2EvX
rqBe1dNWc/KjeiXXqa6cHkVdJX5fuZ8Za4yBrYTJ0YbgeVe25QG8ccGQFqNRJTEPW9mxa+dsmZR9
GVjhvFPmaQTnlO9RQ6zMsPkc2v0RLcmNKrWNO1f3E0MfVl1MWlS8QnPk3bpqCEcwqackSOEbh8so
w4ZfhOCbuwF8hm8LGDvoCCQvC7QeVl6zztjs5kYwWEjLUmsabyylzWHZJNEMSKtjSlDnckkksLdW
ZfxYNeMXJl3lclSS1x4qqTNk40MUqVs1Ge48y7uUg7VN7GndmIr0i8F+IWcSfYGePtq8jb5WaVtL
uU6GS7TkodcieKyYrCkZgiPg3WQrhsnSbCljikXiim81vc3WSEHuN9mVhvi14p3vnVVW8mkbhtCP
pVfKYJ5ooMc6E3cUQfAgg7C2cOLRR9oiC5QEcFHsoR8kxrGDlaDfuDaIosYd3kFKO/6UDuDTByX3
bbOGyU1C2zGzcDElWNi40OcMhQhaCXD8vusm9jcWgLssHkFPelW+681hOhoTPF+Bzu+uMjz3WHhg
/WbudEvFHFPaX23FBZy1quKsYgtlU26az2wj+UiwTj3+83s5S6X6/HkRXCLa+/lff1ADrz/2rQY6
P2HycfCQOiZT7x9roEMjh/LOQ7inel+r2S/LIQodagyuDrhjf6T/AHS9yv+oWtyIEfRSN//GzVoz
rqufX92sLcw5/CY4I+gKHfs3bVxjeKnp9GEbtB6cGwXujt9WarGIHe+ls2bjIGrG0VpmqH4+Egfm
WqOzrtLyLIV9AI+0yJXeBvnjpAvFyNZOY6E0QBFQ9c4Xs9MfRJKx5CR0NU0rPHDJwpbmRodipvXd
OiyoNWMiH728fW9Z6/uGPV1cazggON9NtdYvhUI1ka71wOjsMJjNfRSJpxQPaxNGR/QHAAdy9Q1P
3bIenZe4LCChwzCwcuvgpJIuim37aLGxB6WqcZ9CRw/RJNlrkejQXMW3YdyZZ4RHMjDcmvrsiE2J
qXUVjzSbKhvp1XjFeFa6pS87Y6BlMNtibY/ZS5IOZTAMFOPa62BnzuN0TEvKg9IO+cpxR/Rudn8j
WBigLIBi2kEsiLhl8tFCFavcJy8C5zlcldNtZajLUnL1JaABxBmx94Ewe8lPXHvNsB2zWzcUI8th
dhlOQz3S1GY9q7rcXB+9W3seGxRdEJ78SNbxiUE7oPSuOmaRBXW8rLeSWF9UeFO5NKVHirA1RWeW
hQbDWsECQokKLqwEPOzjQVHe59HIV5ZqTkRoaBqIPFB1MakIad5uMyE6/EbzU5No+qkW2A87tfqs
lijOa6dv17EzcH2UerYwcg7Mf34VAcv8V1Xk9PP/dF36R3Xk6w9+vxBiePc4sDQVV7rFVfGXCyHs
MMqCpfNZsDP+3ko5PzF8Q/fp8g3EMfhjK0XxQUXM7pkK49qG/reIRV+vo78pJPj8bChn1CsTEfJv
Wqk46VO9nkwo4h0Fo1E1IzBLDFtgyLF4JVQAm3GHbyr6qXDr+1ySReF61SnrCTjQsCebujyOVk0M
Znc03HSjtsbWsYaGaV9BprGycmV2PybuzVzYzjKKWEiPuBb6uniBjNUvZi0d2X3ljy7dFiwVVgCc
+dPStJLnbAwfZJXdIPlnIg16ssHT3E35fBNGCgCwKCZvULXZ8todqGhPeUNVA5LDOenSRURqmljZ
w/zGG6ulGrYrb5j3ZQb6V2ZKAGn/SwHJAI1/smu7hrunmYG7ZWqneNVtWRQ9TGmoOSW7RfyNCoR4
maYMAQHSRzZgdxjVisqgz5mr3RT11aILmwF32XgeigpRVuc9gFa/b5trmIKXshtj5WOV/UlpQoHB
qXuwTLoKtRtY0TWkjahz5rDcyXr6C5XNSe1FwaRbmg/E8FkFJkiSvBBL9fpOFbiP+4Sf0bwXwMrP
Oi0b+5LrJtN81+vcYUcw3Nll+DFEM93qcO6GLFvpTv/FqY2PejJu4zZlUaYVt3k0fuTWaAeenrww
e3wOGxvqQKFeskLDNnRFnmXXK7iR98z2EkIBXLQtQybWiS5eHSMMt1HTg4KEISD0iZ6T33YuB7OA
8U/ERw701WQtCw/3DseUhaaqnNdhG2bL1mY9xITQJnFIua9Do2Z/xSp7cqrxkMVXfW/YHvREfDHo
D32PJ6tNrVcqLx9wSogAux4MpnwGfq9Pd+DlrIDe+pM6qzurs+CT2A664IIUvWLUHpnZLNlKb0xj
bEA1F8eiEncRW1as2PGqlyRIKFd+delEq6ho93MV3oyaftFijyPW6bx145D8UhXzTTbxQCcxMp7R
CYnHsBv219E0bVpVrjNVAfRPwz1b7jlxYZiWXmUE2jTsciNNsXoweXQKcKnNymg6M8jpK7moaMPC
GStEZ930ls7lXa7PaKnKgX1fWejbuSkBhE/cZOQk72Kt+ZKm6laPs09aXr95ulxj99eDLIefYid9
tGpRgNlIDQrZ3hcwZzk1wEGTqIQSe8zdS1yiFp9DciC48XiLWOnClRVjiUPvJlcK7HRdDMl16HjS
K+thVuddPztREBX9eBziTCW/xSyDWR87HKHectCn0WeXt86auOWjq/VV7MlmJcnoQNZkVMt2lsTe
VIa+EOAzF11UoB6zko90bAmmMO1ulVKvcAgAxRicUg/sGBuw55Q3YG6eG9O976uCZJ65jdcWm3m3
Kz/F3bQKGy4nTnYv+SuBEE2CsHh2gS2hQut8Hi+d0ZOPbJJ/E5rb3NTcVWJCUMB3lG4r1buLWaz5
etXd2KHy0GnNS9GZd2mXLvrIuyl6DVjbDMG3rD+sGlXj7IhAqMYOatuygEwYiYlgcHPi6M8ZqIX2
/BYjKOw1OvcG6Xfjhd5CTgCWbCe9E3AVF0qIBZJMbo2/v3rzZitisKsuI0Ug1shGVn7YDqbyXEbN
IRY57mvCr4SbFYsGcg9viTwohpn+bzioryqsP2/3jxzS+Wf5+37fvP7ct3Mamz4jCp22DrYgE9rv
tn/zJ/Ld2Ip5DEavWjBO8P+IwVwE1eiivatQi00ap+d/pNbuT1dDD9haxNEcgjgX/0bDz9bstw0/
6em2ihpNBYCoomX49cjDVgA9E5WLx2AkJhn609OgYXuIbW/t8nVdW6YH3j+v97OZ3sZVR2+Xtq6P
VowgUw3QVHzld+lX0Uy3Y8qwqQZxVpihVW5+sLCPxWxwGdRRmasA3ZVvsnqKOOiVsFyqpXLyDEwh
6UcRJ0v8Nlu9afFgt1u7HHa1eDJVe52kDEeVGA8+kjKwVQiKol1sanepap+HUt+Y3XQJ2weymQx/
AEHKCEegPCKDWYvzc6tYb5k9jQGke3RpmoeIJNy6sg+quL6fwZM1KkUNMA77fX2bENFj2xJLYnIm
L4WFzHgUUmDXNHex+j4aL10+Lyp5H1bqa6bZG5lCJq7EfizsWwgH/tR0Qc0+xQzl0tSUtTS9m1mG
+AujY+QyIK9GQlnF8JYOut+PnrWTAvEyQpiy1TEu1QsQB3gYwQU9J262gPLGOW2v++lpdoeFZjwI
41AMyQom19ni/8gu4ZRPXr1EhfY5HRQIZvNnSwwLHsppjSYgNLtTBt5wMZTDOxwSucjVrWM3a619
AqOyklDMlXgsrvktC+THam84S1Ez+C2H/hUt/F3lhiXFgdHvIOpjqWtI+LJLr0A+0W0EIsWjmO9m
HaflpPts+8GaQr4BQ1BERbHoLWcpZxLawG/7xVTsRtR/cTVciqqAf4aHGJpaI5IN5XJjoJq1WvWx
ALUbjUGP66V2JVE5+ApnrCCa2BhmtCSx7KCp+WukEVllVCsOkz3zqDVhdbuwE6spUZ9SYZ2jUOyn
7nbutBWQGr+J4mOqmzhcCr8Ji10aOZdKPrgWplL9Zo7UXUznlo6PQ0xooAol5vrHP8pcvWmx9fJV
fhZ95BtAlbUB9Gb+oNbWpkKiM42H3NEVZutb05aWz/J62xrxSZ2vEQcIFBgAjQZwotp4lYKNKPnU
gnjCXrWXM8qHdipI7Osf1XHwvYI07MyWjt8U3iFUrSd3gEGnCi0YNFTUJrBEeRuRIKa6G8uhHYu8
JYiX91zCMjKRSXp6/xFXuziZbhAznzRTrA1yswECMb2HPWc1WNPqIiLQaWruPWPYsiJlm5Ioe2X0
CMp28LK3xFYlAyTBLHmRfbRXU7LiKhBYdns3zXYwe3sXGYejJO8VyxcvaaLbeSwOKMLp7tkqpOpx
LJpT12U9+Vl7+3p2GuprY+6dycB5EWN7SM1AjWHNjNVqzPTT6ChvPcERjOSxv3XOSZaNWOgRu0ZY
d3iRUmcdy3CVqPk5NN8Ukv5ijy5+Cu9jBe1eMTx6WhS0Jr2umb6SWgjo3FTipSvS+8z50HTISO3H
NBa3qu3S5Kn3OQJr2iVEnGAwYgPmZ5vd6LTNLutspEtIvEsuHghRodQbRSru1Tk8C4mqR+HPT4pD
5LkrOONrz65Q21PXho8oMReVC6LLctE36dmrynZU1G8TqxdbUT7L6EleDR7Iw4z60aLxtljeCoOg
ogTFEcBMl01qoRS+WTynUfXZzTtrO7PeSTLv0eUaMPcqZoKw80vjplCVDf8dlof8KE1+Jp6fzT46
6FF7ZGJ64rKzdgYXITtLJDHri7p9Veu7RkRLJco/MTHI9qYqBC5ilG3I1Z4UUR2EEg04PHB/uOAi
59J36nTpVvlmklghRVnvZAOiKBfGrqv4zg8Km3UET6oVmNZd64B6lQmberFRNO9LNgh+iTilmrbr
OTCs0lgW1XlQsxOIijbQ+36VKO1LNB/H9i2R0T39+vOE1zyMmiDV7YtePU3UPMiqfo5/IMEZZhjR
Z0hox37otpGJQU8v+DE8cOSjLBvtPrUpe5Vd3HfdJy0ON4UyMJrHwDHP0XmQ0TNp5ks36qDlM8Qf
0pWw2k3ITEqJW6yfKAlyMCQk0ygaFwax8tRmjxj43FpJumZ222x6fEpoxrK9C8RNzc1NCKlJZlaQ
k1+BHubcTlur/NIpxXaeCC9AV6rnCIhhwinslXQHcYruMqUGlRu0nXx1zf5Ry6AqQBwNIo0xNgYl
YzwnMNhEZ3I71ZFJFbs5U/xxnheGTQpoyLSOG+9NyckVsdrwiXjahvHw1sAQjREcKkAZPMIDNQTW
ofli1mI/FNfoy8Fey6x4YOmvivtx/qy086JBASdmCu+s+plSr7z+rZreLPN6+lj+ZN8NafgyZ+8o
B9l8sGSc6OTjzw33jhZjfQc+IW/2HUytVPAiRfcprKK7WduBv0YCTUynFm5UnuFOzpcpr/m2sehN
keDEpnPflSpHdBofW6f8FrL8z168WTRtf96E3v38P+KPrOIMmX/pQbGK0+J57LeYByHD+j4rsn5i
Ye+R0mUahoPsg8HUtx7UVjEkqPjwYFuzF2P59ksTyr+6errZ4rHp1WyasL/ThOpfo5N/NXU2eQ0W
sTDXbBhP/y1bMSpYZBHzWQVWdrXjtJbWPeYMMKM4udhfiQ8agKQSXSpZGeu4bbyDq8vx0oZ5uYos
B+o6z2/jamdRSiNwlOIpMdPnhEZwlwJ+9nuQwga32ZUbWftadT9BUShXHfpUv+1T7FpineuC4Fn2
ztWisUO09uS8brQagYynpRulKw/DjBHOqsgZNJiNFpVxqDXar7kZPxeFOi2QpkYwpsryrDfOWZXD
ATfRK7II0w8TKFVVCwTBJFtkkOJT6Rg3XuKcFZf0jrpkUmR6494SlfMy1lfAhZdyub8jC2u+kbYk
rRX4n7xxovBTUfc7pWhxYuc5yiLLHj7RwUKTRoUr0KOVgdOZm9FLitgvHZiV8FSluC0Nb+IkMUHq
le/jwGC+9Z70WD5VYLhOmStfsLq9ND00Dlu/2DI5mnW8cvTsJjfcFd/4d63oH3ppLscoJksyEtj3
FfsM8QGzk4pcbVKKl8E0L+jwX73ZYbcOurUP+wJviaUcYhZWvuMW96poT+RyLZoxJkTMBjjpmkn7
qNTG6ervc9rxeI1Y5zz39bZC5Ve5D5U+PFZFRgs+3Teau1ESeZsnkgGYPTyasJcpM/LgqvPFSUJ9
aRPSsRgUTig2ezmQakbtdP6I4EiXM8cKVx7YwcE89fCe5rr4wvOP2rvDlC4lLa1A8BzIuSK0S28Z
ikGVlUqlHYhy7U5aLHUw4HZD60EMGpkJeJy7IpZ7ixg40upWjqHsZO85uznurXfycoA/h1mnIuS2
Dw3Wdb/09F1Wi2vUs7zx5oZMsTwnASj2XFrHmAE8jfKlnUb30RkRvmALoRlThtdw0h/1CbGg7ZWE
j4iYyOrIGyETK19gZceMTAyYkGb70BY58ZaqheQvu1KxBLgbA/2vG0L+9UZdOUxpma5Q+X2ynOK9
H3SH9sm8rabxrNPGss9c9dCNDiFEsKWsaSOVkpVsPcRdtv2vLGGOVfBeBjRyum/XhGG67nxCW75J
QvDJEQqzyxQ6+uW/GtPjgoKKOBhnuKFOxrveZkSHgXR767DExKT47pCdFH7RttYi1Epl+7Uo/rMr
P4KGv6j8wWv5TmrlH5jRoAX+UvsZGMA/YqEI1kO9CnN/2ROwiUThixrJVDH8fLVh/2f+cBVWcCTY
DpvFfwt2fxlAeMwz0Izxu/jndTrxd2q/qV8HDL+q/WwZEbYBMNEIPmGm8esBhILMe3TSVASOP6AN
CLX7vg3Z6xdvU24wu6UcXipUrnfqOpzIu0Fe6J37m8F67aNjmfJwBk5z0+i70l4CoOFKi+vWvx/a
J6qNsaniLf1ZYp7DZdHYvqs+l6VcMnBflCROJvu4P8GxSiHP+XImbY/L4rLrbh3vqCUHw/o8TKc5
3EwV8tpNQtqhSfzxquT7i8QLJp5F4mToBrnxpQ1fLL7kX5QrfQwugt/Wy0Kso2RPn6ana/B97qv9
JWPNgTW9XqSYY7l6T0simdJkg5XHAUnqg8COtcuANQPX8QTfbm0Z7yK5zM0DEHtfV88y3w/ZzQgq
rlP5Ql8NAVxxa4xgPi9hfAJVgqOF+NxR3dravWDREEFU7LZjdSvCZ7B6KuOeCiKayVYgi7nNcqMF
lb8ULCPdfjtoS8W5sdIXBUdQMr30Ew7ZkQikQxq+eQm2CiKPR7+o7EA0rT9cr08kOuOn0sKgsy8R
7abMLlZRw95t16h1l5IUge4EV9DEDDLMt209B7a9bJ1mg5s3XxMH30J54AgjVWBFeaqcyXfn6Ng3
4SLpoDnNXFe53nsNQcUH8iUkkQcf+sWJzxYgKw7VsDDX6O1gtSKy8YfLZ0QLDdOYey3o/N66MQ7e
uKrZTX+wR6luq12xHG/hX5lbIOQr0a2JQyN/ssdQ/MzLUOq70T6U2bFPPxu3SrsvP38k65QS2W4K
GS2u85mjOTxdKMovTvO5lejO1hHiZp9rZBUt8UCiyLX8QrP9aMtIBYrHU94/pJiaJzg4UXIqOv2A
ePxKahaXZFrXLCWM5N5UtsZ1AvQOF3RJHAPkur1F65GlJ3X0lTxipbuq7P5QJQ+538hTmu1yeTau
Gb5TziBvi8t8OEqUknm7iaM7ohWNlPcEOV9kPMjuqVVJ25bdIrLOTObiLKiAoUz2LkkPer/J5jkg
k8ofuf4L0lNV8s5oxGMkh66yy7xtCfjtSTmmJ06kaB1yl0t0vhDHJrvHB77ZNChqki9ZVy70bp18
ml/wg5AjhGfsuY13MCfYtHxOyQ0v5jeV4bq3UdzACW9HnzGBu5XawOL9bbQ/z+DjwtwD1AK2eAws
LdxJ8mDjxAAp0m3xEr6Ezr02rgd2Waog/vTBYOpnui9FcV+jcYY6BPkz3sQ1ooX0ZYy7fe8BXtlh
mmFJ7TdiWeWrHtTWUmdfPvjiQXw8pcRHhMtK3ZfeXlHX6UxAZlBnS9wwzH2qchNCptcwtKwsHIuD
r8xLZ619qWcUWH57g4W7cJaIt9AtvdfecFM59Uq97f0HsQB6XcFB3pckgGDwHN4tU9nUluc7lbsu
DIG3zbtUo7YaoFmyC+wKSCzYxmUa/HBSXP5dYH8M6P09nulad03Kv63+e0X767orWzCUpshFkHrH
DHwqOa/zFspC5x1UY4+3U8fr1X80DV/r7KbicNd4anvjthtx+i5bYA4bo77zsBddJ2K5SqzCaTA3
FjDMEnB2QpLs2cnvWIyghLXbTUSGQ7iZ19YxElgsGFIZaKxc60VJL9J+Tvt7JX4rDG7fQQxN1Bgh
tLnlstfuFe0gwFea3qXZD0wmwQHcczFGboa6rMN8+ZGKf9t+SIj+4/xi7bqf/u2xZLIK5+CEP8Ig
/tdvD+ElGskcjQj09lBlO7a4YNSV/guBxnQxAyR2c6X3i35YDOMSC5djH/76AzJ+N5nnA/rxFfyG
K0lTF2X5XIsApAWyDiU5uEzfJm43AcGxmED68SbS9lmyR5mX1Q9Ou1fqpZGc1e6c84S7ax3JhxMU
PR/gslLI9F5o8a7wVv17wwzeWtuACsKNl66z6wc43Jfe7V//DYgG/vpdvKrGf1CFD1aZ9bnL36C1
y+JLCQsFCPe8aLMFSZB4DeyUaBdfnxad3A3Nmv8Y455z163L6GuH8pd0F5AOFknqw4ZAEiwwYQj9
5vj/eZ1/1IR8f68ho/36dVYVAkXBTDQgHAziFN0EImTjQFwg5nK8IDLIv766OllN5eZ6dWS9rwUl
0xcT5sUqrQmcCfDIeOWKZDKr/9/QvNp/2bze0bwOSfZR/n57Zl1/8tv2zAZKp5saM0OdYCn1Ojr4
pnJhpnHVybEIsw00xgbP1vfJBQk3jBLoKa1vZLxv6zMmF+yzABhZ/FI2b3CU/sb6jFHJbx9wtC1Q
s6+SZdMmdJ3xyY8P+FiatVerWhvIge2r3es8BTZUZNgce8XuXnRH2ePTwRjTJNnB8QZJ0WTONZp4
gcowgpZcdK8JZOj3ngFi0BoV11zzU9iNgOIxIizcWEqs6QoTPC/ktE9wJJEw4UGy0eVwajOiOPuZ
VNLmmNdRt0vzvns1TJpOVcENWXWC47ZwsBVpgOGwSAz4xprYeBvzbl+xSdPjfKN1NTxk747ILdOX
PQ91wfp7ZWdEgDoObjLlVPTl3SyhR3Nf2A7sQ5h2kH6d7HWmim1KgJc9g6FMEEJvUuCDgaBXX5cM
Z3wg/HOQ6LEa1OjSFiKdxVJUpOxI5JarWTEY6XrKQi9s+rBoH+phyq4o6nkHle2g9Ks+rD/aVETH
sEvOk0pBNFzlsZEoWsFRINYxZspFp7gM6M3BkWsT4eqXyFNXXjuX/OEcyYPSLRiDJatSsWw4SgN6
kGL6xKUpfnNkqvhz8qrHaUZSH/+IxqpkITDwBxkR2U9ssdyM/n4uLOsosJlfwqZKPsY26qftwKtG
ssf83q4AwopRaRZ2OT7NZfZcdaTDR4yWIq4tjX3FVOcj0P62uulDlYDDio/cgsOND5uQpbYV6xAm
d2ai5GlzkbiHDA+yj2962s7E7B549Uxl+97TCP0xQEJBLCJwJ0sXADTksi6rUK6x6+lfIpq+Hj14
2hOG1E3WHERtnGRbTwEROk+NV2OjqMl3ndylXRYHmQJNalQ9RJQ0KovB60AgJSogN0JQlXyN6OXJ
cbLV7E27uI/lykwbTN59Dwlb9+jTsyxfato40bg29MMQZaAmzmw5nUxpV9Kxim3vXEMQHQdDXMuD
KcJy0wrEjUlZnMKiWhkd8kaeTANYgH1tQ0t7q6tEREDbnTYoTyw2MnZiBa5getDXSr0osqm9xeYh
2Um2ZrQRITA+FtV0uxh6ct9QBRg9E6ciSPOIdp9gTmbRaKdaHaFr45EpZ3TINz36QaV8m6X7HhUs
P5OMlWjUuN8Qzv/oSYT511icn/+7+Pn//gFz7uuPfavk+k8eeVNIDDDsQiVyv1dy3MYUdibAus3E
4RqW+J9Kjrz5mkcOdJqifa3xyCq+CyEcNBI4gA0GWoaKsuFvVHLtD4QQjDVUFw0EzJ7fz6AVx8hF
gzJuYU5a0awU5F/yXRghaSouNjWGrTGUpX4mXluHQEbXqXGlqRyS89IQSZLmopNC7opFI7m6Ts1j
k0tE/nbcc7PVwseprt8qq9HZaMp6qZWIkPtxunPRAq8ZeYBHj7J4qdj2yVGVS8l3ZyRbyxfalCxb
NQeY70n1VkT4k0ePm22t1hGXGrhYWppfpKzXXST3hoCWMzHZZuEKc6BjXAp/k1trGIJYVBJxqbSW
bmVskpWZ9deZIkt50lq4gev21ReV3yXtPPjh1BJlRr7QghyzVyOxH/raKRaahecfHQaiIi5z0W5s
+mcy2xmMqw3DOyXZmok7rDsMeMns3hM9d7Kb7rXTnRdrcm2m9d0roPZtnxOdHMvJ2s3ekJ4nTKWZ
ApczNmeulIr5aI5ls7Fi65X3Do6ppyzH3tui3lsSgncnOXK1KnvUOuU0zxPgLkB0DRcXiO9zEKdV
B4gtoeJ1hMUxNPgE5uQW+/cxBoXKveL/cXdmyXEj2bad0EUa+uY3+pY9KYo/MIqU0PeNAxjPeyO5
E7sLrMxUMBjJMCn/qn7SrCTRCcDhcD9n77Xt6y7tvhtKgT4aZBnMDylWpRlM7S28eA8nhCzIZFbb
pYkTWS7SrR1Hj7EdviZ195h73oPVgvNJSjTlfpYAKeS81ndiFSt2heBCeUHG31xLefwSyWQoxzK8
ILmmU+2Y/n0/JA4flTCj2oEvJ45qlRihCI6QUW+yFiohvQxn0Vr2M7Gx9ZKlEK211xYkKFhm6ObR
5G0D/F+9JOGhONjlf4Ao77Py+cTWcvxHfy5Ixh9vfi80WSr6ZcJf/95aan8YbDo5+QHH/NOm9tfW
UvnDxC0rm+S0KG+l0b8XpLFfZuosSPg61Ley6a8sSB/On7TjoBygzSLYbIxkfr+xDNRBUry8zmaW
6OQ7qzUfM+GXF/A71OnBbTlRCUCMfbyJRSOusovFaMASTKDM+7HwncpeZdfxrCnwH00HqScbUSZb
9MrvkG3tifjESgtWnjgkJ1atYQmQtbLWftd78bRumuq1jMKhWNSaWujrvC+llVDQKhGdbmzL0n8J
bYKifeoZRtZdYi7yJgQmEGNismOADIwUK83uo8C8GxsoSkQd0on6K0+Qol40iA6sVrvHuvGIu+wK
9iBUYsl6CSMjmIwKW12YUwN8EAmihJvIK18i9VZWd4B2QI4kqGSJz5LK5NqRwt7ftFXtmwuElKm5
tSUwnthNw4Z6o2rrP7KhLzZpbaRwaEOFJoiu5AGsEVqUBNfq+rzxBk1s4Af28UxIZfAQ92ZZbbq6
M6iheWB/sd5CRcDOE98JT2+/8ZyzpWwMSFbzyMnShdxLLjuLxhHJykpij02unGj9PPTp2G+jImsR
gQOT+GIIuH22SyjupVGASQLJUJTDvhzUbPwAtaRcedDoZ3y3Im3aqlLnXqYYfK1FSxgjwpxw1RA7
C2cZaYSd0otvja7egAlDRWTH/SzKizmhtRDFbIvA2UaeiAbdcaOY1RSeobK08FYPc98LgGWoSerc
d3qLUnzQtMoHPyaQiyKUa+wHXxoRqQ5AX6KDTNQIflgL0sTcdtJbXnfL1wGnMJ9LTUylMO6/JZ5F
ay5DE7/wQMvYCxzmoTPJ88z+TkvKotY0eOYddmM1WpOHmuxUKfShA/mU3mVRWlf//UsgrN2Dd/3D
Engfl8HLd/85OXHGfvunfy6E2h8cl2G3kLloaSQ4U4n684yt/aHIhjkuhNq4ZRvrO391iOAHKFj9
rREHM8Li4RH8tTOzRuHA+ONsNlQj8OVXFkJsB8fLE2QJdAaoZ1kHFVJP3i9PpUpDUq1Ma2opZbm0
e7jnlpPhLYtZAoT3VEbRaNBoxVPijBBwYaKYTPl2arL7ncg77I8qBL70pkzsr1FX5Ki94FOTHexe
h7Vl3UZo8DatEzTzpse+NXCkxDvv0e6gr9DXGrbTtnJmHuIi4hEGZaEkZrY3PA39jEp8rCicaw2a
61JrGo0ueFbcJJW2C3Wx9kLsIQS9LqrWabYmhuFJb1g/3EFbJZq/8PKEWCiq+k7M21O0tJwslHRF
zTHHteCVZ1YF/KgvMOnK4TfbDzeZAY9G0a84BbJX9TLnOQ58c9INxkXpuCrAVucpkRPEE16zDC3n
QXM1NF+9vNVU2kodiNFJXNt3akbzw7LqK131oBDI0gseGn/mhDK4BZbiSdQC2cMSwftMQh4pFPgs
DElT6M2X3tTp3R3Ap29DL35Yfu1v7V4NLrMaEYfep7fYbXsAssPK8yXykUL9sehBOEgyzZAmuS29
/AmMw33TemBcLcenMwOcLmjS7FJ0yFmxAfRrTeDzULGZzAOtRO7ZmXtqKtu4N74LMwqQJnWs/+ZV
FRnrVCofg8j6kkpgfPGjtBqZUWDNZ1HTDnDbMyKFrSTCjZE8c/IETCA9xJGJZM94TNxkdPe6z1ib
daLxfGwzA31FPvXlJPfzp1iH6OjJNqRmeecZOcpHr1+2kjcVORg0R67u69q/ahMVHw8t83LZkX/Z
ALAO0EdP2jhb2sLQv9SqnE/Zy3t708dIIVXUGpXwR5OAELQjpLOy7vX3MjmLHYLPZdFAZOYTdhXI
tD/DcuOk+T6rrUuhlNaUwiq5OuVll+gv7Omli7J2pC8uS/JcM72FkMs715HruaoH+44PzMw3zJWi
Y4gOk7y870BiLuVqIPsvBonk5ohLG6BtRRjd2mEq5lFLmKAKANOGeazo/TKLxt+sSQUFWV1dFzoO
41hsW9UGjBEn7bIME/9V6rVN2pVfcNdfyXJKd4BdwCLhuL6rHNo0ptYP1GuQV3BaBHTbciHOXh4P
Uy4RLWuUddJzqvjbFgayIkY8RB5ehX3JswOQz4QiwpA4MjjMMoVjjwSVbYohw504DYeCvC+6dWy6
7TxuadpVLno1Ocy4oTaIhzQFKxTY/TTp1Bu0QqjRWmejtEZPQcFbdxmWE6XpulncUw4iqRKVME5Z
ikCsOv/93xvNYRv6z0q01f/+vxI5wvPHbffbP/y7DkCHD72Xg4ZAx8TAj/zza6P+IRtAHhyVvS+W
BIWt+l9fG+sP9AmqRWyJyvGcW374teEDxCdCxSchK1hUf+lr8yHoStaxNFj8SIUjGcqJo8aPWzi2
qBVUR4bf73ROzsHw6HS3Jt6pUCbtFaVuxh5cVjmtNdoidlzWnicypZcS4kzYPevMlq9LdDaFtleL
b0TtSSSXOHQb4bx/c0QIVMRfQMO4kOJyg55ZmYSpUbPohpiMQl4MPxLgcNUYfQKNfNt51ZDL6Kq0
jmN/DlXYWtZjL44S8dMQ1uQstSTGh/ukfhK9MvUJ0bDUB1vZDiSCcZCZaiFbr0SQrJrzPUt54x1x
OUijIY7q8sTJ/WHlen5ypcjdWmpeRZ/QDAScj2jW9b63kKqrwgqxJl0Csdl48CSIAkJ86k0zqblS
yw3o1EnA9r6wjF2ve5e+Z8so66CuZF4CKJ4KB+dpd0xk65ofI7dGce18Gw7JBoUbxVmglmn4tRkh
bc6IawvayxJ4W35L4HcKz80YwW5OECs/oLubMCb7GASD0oyQxJ64015lme1JlIiVOth2ItdhQTjh
D9URzjQAoXonYvKES49UxwYb886Nmm7VmKC8wTrQ0M4DSgS0qOsE+xy90ILmcejdE+2S+uWETfSN
08/jILkd/LWWPreC4CSNljfCRB8XLtVz3SIVIHm1iuArjAYSUjgmoe1QsmYS0STNK9TuxV3iXUfZ
jeTLS0VAPUJyD7onU2mEtsllkbwaGLkKH5ar1l1a+rBMAnVT0Y9qouKH3ycvxWiRF7vM1b5J2LZz
W5uh51pUFvnIhM6lHH9CbojS6ZuI0pSW5kyQRGeLYah1XEz7wHosRRY+JyZ5kMYVpsuFa82ypEJ+
leB6URdBSByKn1x4MhGynCKIvbJB0eNCRtpQXxleWN014PFTpNkiSB4lF0G6X849N1BnIf1i7oJc
xg+p0ZDXmWRI86xNFTny1O/be1O2vvrNeH6xw4eqGDuZ/gN5n8DvylcK7TQn0FWvYje978Jhl/FF
5iz0o+gfmszbZo00rUtodlCGW23pysPU174W+eN//+JMReKzxfku+F7mH1fmt3/158qMUmy0qIFU
JBkK3eXfC7M1Ns1wo9EP5y+gBv57YR6LHoBCKMxychtd4/zRz1Yb5VT2SBbS418WCX/s0BJ9Bf8H
iTDVFeId3h8CbDkh/D1L2pmnRvcOwWxt3KKkxaDFUnim+c/R5aj3/36s8Xc56FqrVlWXgxG3s7JV
l4neIpFUFgf3/kTRZfx138sL3g9x9JXBq9NrOUxrXALmbeYFC5ulgjVp9fkw566ER3p4Ja4S5JGl
ctcSN17mSrpoJePMlZwcAqoTckAAAnyB3w+BRdFy5bZqAb/lW0fBBOhJs8+v4uTNGun3GqJzLFZH
N6vvCEmhU0WwiUo5RFfnYSUWhaqdUQGcvBKTnsI4w0YE1PsrUUpf9GYC+j7EjpXYDQGOzvLzKzk5
BNOYWobF3Rq1mIfPI6kqD5lW3c7qHIhIEKMDB4n278YYf4eD2ZuHEQ5nfxzD7Vnhwx3c8DPalJOX
QQVaYUdmGIC33g/Ry4lD8Qz0cYJqsNG9rV8nvzOtDoY4mrldBj9A7RjCjvIt2fE7E6nh5zdq/C0/
vIO2gZt2BFWAVXx/FSUdgNBvQHG5w3UoyFLWFln/CA58qpMD+vlYp6awjdCKlevtPTkai92CG+Ym
L2JWGNte6e7yMroXgkLFvxvnaOkaMtXJBuzfs97PvmaO/Qipc974+fzzYT6k0MpsZw6v52gGEEKv
64VIWxAFOQKecFhVfT+TLMzAAq0Eh3wqw41aPRY2UEMiRj4f/9ztPJodopESRHLjuubYSy/EquX4
61DTfuepwZ7T8NtRxzI5dRy+Sk3t+CIcPzq9XSzT2tm6qb/I/PR3rubnMMfZun2gKZaoGcZva/RN
5iRXkokk5DOLz8mbpuP/YZnWTXn8VB9eTeW2EOx8BLS2nO8KR/tCJEE3q1zv/vOHc2p1sHWLjElA
VjrbhvfjaEPR9o5ctjNjiFFR1nNCN86sDicvheaIpqpo0Vkm3g+RpIoOPZI7prXytlTI6Cql+YBc
9vMrGafR8QpBA+ivYdQjWVgivDCWWoYJxW0Sr9pi4/tiQsYJyb1ETf+JMvpH0eGZq3rDXh+s3BTY
88bA+D4DKLqqvXCRp/VKh1v6+VWdWvcOr4oa8uE88JTOrrE5tTNLTp6FSop8isLRqvs7O9AeG2Gd
+a6eHo+emc20o5A7XvbBZXmd5xLFxefbpdyV+Ps8uhzpEqr20OLT//zaxgf/8Yn9HOto/ess5Bpt
xRxPE+k2gvicOPkPM4+2mq4t8F3eWYGyAFL64/NhTz+5n8MeLYcoB4ceAQDz0YbcYVRf2py9lkgf
Ph/m5JsFne2vO3m87MVCa4ORLQ7nb96Qf1L1ypm16PSUtwz2bcCGjeMdiiyIQPAldg9VGQBbuG27
lyK9rwIQcMFGN+8+v6DxcXx8XD9HGy/4YGoUahzJdtK2M1JNHlQ72jRNtHchAkiS/fz5UKfv3c+h
jmahKpQ+6UIuTG/zReGKba3mq383xNHkc1TPj2yTrbCHjMTNSKvU5TPv7umJ9vMqjiZaE2q5J2ds
i0QR4hKgUN2qM4PG3r+7kqOJVnimKeAFMNE8a9HVwANq/cwQJ69k7BtR8KO5dKyczFW5QHjNbrsn
2kQjzamP5LkZRMvPr+TkDDsY5njHnSqm6prMMKemmATow5b05bgpkTHgfT7UyRmGAgBqIr4p9TiV
QC7pFcstaw+442UrNEpp8ezzIU7dNDDgo0ZppNQef1oLfyAz0OpZ3kDl14UylQa8lWQR/qthjKPv
Hu5yORYGwzQ6kZdaeREIh2jN+MwNO3M1b42/g7dfcfyEfRfDmJ5xpacVNi1pH0fiP53df/ysnlrS
Dm6aob5fZBpj0BvimEHu2rea/mBHs6p4MsnRceJtZZy5plMfO6g9KEkhrxukth0NFhZmHUupmIUw
Enx3rRRfjAqrlbsuISt8/phOjGUDEEW5QaeV0sh4fw/u32BlBvveXMxiPEaiILN+F2BO8IpL0rzO
jHXiPSLMjvM3QjzmnXP0HlGdLDqbc/fMJX+tIlbxWcXFIdMX+/yaTrxE78YZ//zgmiwpajOzKkh1
VQjJKcWqlKozS8K5IY5uWxmYLZsehqjjasoXaBGZw/zzqzj5ZA7u1tGXAAlH0WsGd2soSMihJk+/
rgL5qWwLO//1NeHdHTuacWro53Jalqg2hvzGzr5BLqY3EBRn3qLTd41YF2T1gCLHYODDB5OQotLq
DhNbbcQiju1FotZnruTEi8qV/BziaI4VePpB4o/6E5/eouj8G8fv9koNIsYj8CdpzOukGm5+51H9
HHS87oMJJ8exXEaotWe2F77GTXQrj9LlhuxD+ixWl/0nbfofF6NTJ2cukmIl0ghyG97EWAfjpZ2S
C0jPYmYFxr1qeatu0GkhCFqUfj1zpeIixg0ZlOajSYfk82s9seC+G/voGZLfkElGx8aEPfKFK76J
qtgqkn3m1HxyplgAIij9Iv84XgJ7w/SSymTyJy4qIjRUQaCe2WmdfL8Ohjjan+Qd3ILaI2jNrIxr
M8bwVNBa9iEUykW88ALsk5/fuZPLH05pA+rF2IA8miW+yNiV+sTLpyZoH+S0hJVxqnDK5MzNOzfQ
0eIkBtwARc70GJThMq1vc6Htcdiiy/DOvG2nHhOlAAWFD9I/1I5HE5+MuNRB5AuDKdoaZGZbunvm
Y3hmiLd34WCuRyXJSnCLGCJQoYqlPn2l8kwt8tQNO7gM5aiq4XpKTDQHY6DxmEpKOoUkMi3c59r6
8vkUOHkx3CaZD61ufSh6NoYs5W43rumNsZLlbmtG2plHcur9pADNa0MmC6anowWwgsGPOJtHAvFi
LzKZ2Wbu8sI683U6fSU/hxn//OCx2JZVGvr4LdfkdO1QAB01zr9zs34OcTSNsziQVU/mSpyURqrq
LCX5T57kP66kJ2+WSbju2K2yPoQ1eEMI7jsRLKR2vMhUbyQoMZx65pmcvFlwaXRI7QDzRpry4c1q
WteIDY+PUuq8RL2/VfX+TLvp1Ayme6b9J8vsw7khaQrVTjW2cU1jXViVOW0i40YELXQV7eHzx3Jq
3TwYyjna2FcxVBtLZnWxHbwDHjk5UTQ16ARH4U3V/Ph8sFMPiLBiysQUT3k+R3cukQr63jFzwCYW
sfTQaeX2Sg/76383zNG3wHJzghQKZjMpEdNKbXd6kK/iRjlz685dzdFy2XYYwQyfq9G7CG2RuQgH
/4KK6pmrOTXdDm6aefSEwMWYgxNwNZWaTpzSWhexeWYXcG6IoxUzr9jcafivZ6nhzon2wtlmzn/j
mYA01RWDlVI+PpnAmBwZQWyqoAtubRg5AQ69SRLly383zvhqHaxkdVbKIZ4t9gFO8djn2ZZ7dxuV
zZlhTt6xg8s5mslSlKh2I9g3+XaxT4rwyoP0/PmVnBviaBaDOwuLfqwZ2d6wHLR+m1XZmSFOzmCW
GcsCtTWS3t/fLMSpuVxHrDOBsB5wrjwHmsTimf7OzULYZRs68WJoqd4P47eNwDzK9Bp8wB4kJw75
uQ/Y+FiPyob0T38OcXSzwqQpG2jyYlY4ww4A+3VZNd81L8MLmD5+/lzGH/VxKItq6FhwgZv//moS
ylS6PG5hCrxYMAldyaSp+hh2wF1ulfLMp+DkLKBHKGPSUFmJj0arGzDjqssjyixnZYpwZZz9+J+c
Bai2aXOb7PxGLcfhK6PUlicrOROtb6CcJMMyLAiaLJ355/ft9DDAhVHzYYo53l1KCTlQrcmVYJGd
xLm7Solcs73fWQCoHVJpITkFAcrRnK592Pr1WC6AIjQjiwe1Z2OuSFE5syyfmnH8fF3mf7S2jh9M
6kHeB7nC66kGt9kgL8AX4xghz8fX/nQi/OPGZtQ5Hs057ENj/Z23FO29evQG9diOK2TqbzHSK7/K
cJflF1UY78IBjV2LNrv3ioftg9BBT/QPWprOfvXhvf8Fjt6vts0KVRgsq4G+MaKvfmKBa+7PbNw/
zvX3gxx9UFMj661grF51usbCSs5CdK40Mt6o9y/vuyHe0m4OPg+BIwsnMZjrtIsnufOkSy+9fR96
lya6sc9v2bmhjl4reMeRk1cMVYCXBxK7kBVE6Eq/NtWS1PvsTDVmNHp8emlHR/ku0TwSKnhEgIGX
cRpjGmhCxOT2BVxWQmqhLrfmRAkisNfNZeGly1I6N1E/vuPUuRHywiF6kzYcPcEi6digJDxBLwVm
inzd171rYmF+eSl5N8xxNdrwjKB2SobxydFQI5h/Udzs9bj45R3e+3GOHqEeaZJvUJ2ZZb0582l+
SDqQL2xxn8+Uj0vJ+2GOnpzdllYYDcyUqpS+6xqMArufV3m8KezizPn71KQ8eEAfmnl4YWWmBsXU
Tttq+Zq4uCdT+MAqunkauIvfuDAK7Zh1MAvJx/opKTETK1PZIbdK8oBuc2PqxC0nBo2KX/+6cA8P
hjpaoBJLzozY5cIIgiD+t9mZTfxVBit/5q0+tUYdjnM0w2uVXJRC55KsCnq0DSKyKu8+v2snXyJ8
piQOGnzARvPV4fcYo4katRovcuTXq64mHQ+mg9Hdfz7KqUlnYaigzqlimz+eCUAVZeGN28u+Sna1
LU3SCACWDbMzf/6NkUbXmDJGwtrHp76Q6K9aM7hlwZDtFU99dEKB2waKmWWszwxlnbh5mAHMEeZC
UVrWx+d3sMAbrdNVkdCgNOXA8VpDrBKl3bZ2dyH3yU7z3YVSl+nS9ZXb3E6ea3TzqxF4XhfeHtYH
eJJ4jERJFj514KWhpKDiRsJTX2U2rseKWIysvm+xxmDQuoBoPUZqeP6rB6NjmsCVuElafyBPPBLL
Ti9I+Tb7V1uIjZel5Rz/9rDQRIVuMYdu4l8kjndde4D+VJvnTIrMVIHRsVFUMrjjJjG3rSu9qGns
EijC+EWFkN9/JuWJL0rzIyqVYVJ27q1ka1cu0Iwi9lZeGlTTLI/2ehBs1FHJHSrQ13AdpVLIWVXs
UkcspcTfVupwIfXgdTvDe6hDAtGk2JgocTmrmuqyG41KQ+nUe1jyzrIvlHBdwp+CWS4BJYOaZsLR
WLhoPNZyLzsCfD7UZyNIvJkUwmnr/KKYeb4Pe72sv6Ms2kJ2JCOthqSh5GWwLlCIhRRpcEWZQb6u
B2xWNjwPSF+oDWqDxJU03ip+2E2EoV0bZfrFNKpZ4HYXahhdqIDC4Ve5F0oWPMcRoeSmaz8GinbJ
IQQCnY+9Ls++D1FyIczhQqCvJMXtOVDIV5I6YIB5YsJ3R/bUDPEmIJfcDeK10IZFJGVAssKd3sbm
wpC+WYP6wwIzV/b9tDTDGkcX3tzG+WKWyiqxSzGJMQDOExXKvww2byJXXjYhw+hBksRFXFWzJHFe
5bC5NxLKUti4v4+roF/ZXwqlWDgkF9C1GyZyit3K1AvSMR0ILZDUc83YdHZ5R9raVUUiMUyqC0kV
W6vofNIctLlVG/M48bbSIN0Jki7qOtqBeHuCKGtMq7qYA9Je2UJe8JfwfhTdd9N0LiyMVcBkhk0X
IZwu8vy7Bqye6KZlGmcbWcH3QC95HTXGtkZQBeA7DBbVKAxS9ZBwDvtryr+j7z2HZ36racNlbY3i
pPTS7JPH2q2iCYBhb1rpxgr72FWn6qB2G2JCjKRblkU1x4ky9fr+K2Go33MZ2E7YQ9pNov5OF9B6
1PzSIrZcacWycYdLCZsXAq95Gyjz3lVXoRQsrFzBbaa/6GVFiLKCQLd1VrGjz5OWSwlw4RXmcCdC
eKFAIMtQEROvi+9iPwRwVl5FtbYsCR6c6rEzx6a2AT0804lmpYd67egA3jRj0WXySnLDdV6oz6Ut
r9qui6eQbbadrNLCw4zhKSuDXya0wOOI9kuEAyIOgdoVMvvL0p9UaWPhvqvWUZmsM9e/6Q1/K7HN
xT0Nn6a0gr1gs8Yh37rG9UzolRwgoo2e9AosWxE8WJV/o2TYTmWteSps8ey1xoVThFtVK5/1BgNS
q3UJUB92maU3tBu9Fd9KR72LFA2IWrEo7MqYSLW5rxPysbTsm1fLDOddBYUyM+JmrvpdNevUZt63
1TfZiTZSWC49s9loMXzgnknh87Fa4Nx77tUmBi8tHvTMmmmpEr9VcjUpwrUO0Gggu0ANotsurTfU
XwhccFmETTlb6AFBkUTFJ7W1KR1+iKxHW4XOTDXghvXVmWhxnXT+c8jPsfEsIXaDuO8tiENZuLn+
QNIIid6uDBo7u5WjfGH7HLjliBAyb+1j2wxlArhhE7LMucVl4Or3oW6uiEnVJ62XkN7Wk1Ebip1r
EfQxNBWPyZ5rsflgJLxJbbzuyhclIYq8TAuOVBIh0XklLpKhuMgb90n21EXnwyjVlK1qwMcytGSK
Qeu+MfTvpu5rfD8xRMVtOycI4Dqp8ylQrmnnuHvXMsk8sPtVlKk3RO8uYguOUUaoY52zxhBk3QcS
b4bar+Wh2hNQcVXLwpgERbPIKl2DQSoImOheyVDchz60T/BRUy8rVqEqwYk0W+yfDhhL58WvzAUR
6eQTWEvCTJ6w2C4xzV83PkyRTl7nRrF3C+NmiPKvTRndeSW4E8eEyqUH1yLVbsrMXKF6v7Uj9bax
q++aZH0V9GymctY9EsI1xh6ES1MariJDopedXeduuxSANTs725O7gJS5uSl9mcNG0RGVYT+3RBPn
haFPazUk08JrLb7N7GpAKuyUgAzNtIeqROBUODcNaT0IEDkVXwKKdniTrQukB8BKcXNFSbU3CuXG
q914GttpOfUVbysG/Ylob8gLEfFlfQQ5IZ/bEHsweOodGqIACm+w6fMGRoE/LVIQum5xTRbgt37M
jMhDMSc77zKWholHtEMYm7il/Tn1pBmr1lyuujsoUivW/V0/lLsY4GIPkBQpQjBMdCK9Brbt3MTg
x2DbhMaYu1KEl06bd4u87J2F1Ff+la/a4Z1L641Q90IhttgoY8JcvLh2ZolkmUT7iP0Q+k8mDeaF
DkdnEhn9lCwuoHB5tyP9GUBXsC9zm5gHbwQmXCWmxPzOXmOUroF0oVniliiWXTyUy1hDPcWHl+yg
57gR8zxRloXsY8mLTMKVexj1uLhlI7/I/KhYRgF7HjdP2CcF2pMv5ZUyQS6Jt1p+yIf00VIya23C
QmeHA3DG63R75rs2kmSp3ItROBMN9lNHZ4bs6+Jq0Bror6n2QmC6MvMEmLcoBGVeGyarjeemXwVo
uSe1s9fg5sgzagAeFb3Z7gwvVbd5KIUPud8+uTjRClmfG0ZjX3KuNxaid1hWi6R5RIu0yOr8OXcw
tytZXU5q4TbbMB22PnIRFmSYbQJQUbgA2sPrTgt37xDGkTgYiFNWZqvHxhcR+DqTcwi8YSi+WxJF
tjqVxVRovIBJD/OWID4+A3Y0V2t70sMpSnQmhuds3BhrNyadL3U7gNajeXevlQm7u2CmlNld3laX
ZiQWekOqkpXPrR6HWzmYFgmpSb+qB6XcZ6Q+3oVxx7apdXkLy46AEMzMsQjMhdU0M8Rc+9Hz14cu
H0cjhm4kgkni6Nd2b7z8T6GJxIC7gfiv6hd2nG09IyObKsK+SFBiLWn3plKShFStm6afCCzpr5ob
b/Ki3pUk4iZ6OrVqZw6+bpcH2W3RD3utAicSmFNbYMZ349um6LaRXNxgM+Qeov4aYVHgiq5sM17a
aTptzOaqLCL+P2v5tpv/r2YQUdo8OLJ8AHBM/vf/V/Xz60fX3du/+9sPzekPaQHFWHiVb+2/v/3Q
Y1ueQxSgoTFJlaPhX35ok3w4eBjQ0kyNauYhfcP8QxsVlbKK+IyDHriMX+CijXik93UmnaKnAZQN
SxR9qeMWfiDCKE4V8g5gUY5Hlk2uA2ckg7xJHwIpmvMfCQ6ZBkzGqfJbpsqmk5olpD7YB90a7f5X
NuuQ2e9161VqmmkaVZOwCaae1c1LuMoWW2kcdzNyMuYjBIAFg8CHfSagnoEONKVsVzoAM7V2msOU
KLqLXK4u9LyYxR0pb849X7uN7jw7yUWWDhNFvm5LjIE6IGy2AEkCOEHMhcDaqwezIMQQc4WlYFHk
Pbz0ZGCj80hpFwj2xUDYWk7OVBSrq6aPFl502Tbwo6t6p/fyTOs2DWdJOnSQvs/pesdCwrtK5dFt
Pqo9ZbpjVJnRqdNYJzX1SjHqiWLDIs+16eCxBljPgvDGg7l49Z+ffoiA/lAdOhrzuBDFgU1tFMZs
82RV2jdp5EJx0yZh/r1pzN8ZzKEbhHaGeXtcFihtKwepQfJUncQwxIlRNSb4u1aKuzPrM4W8kxd2
MNZRdShFWxxZJXt2FstZGX4NrXE5fUnV5RC+fH4PP9RVxnt4MNRRgQhiDdyrRFGnqkXp17xIs3ja
Nt9i6ebzcU5fkj1mMqAU+NBQda2idYndIybKy6dZfGWJHVyrSeMv8+DMJX1UqHFNdAcdBGpjk+it
6HJQVBEgUzP57cjjX4k8WRTK1hm2DVR9Q0k2FFVmMfJSVa/O9KVV5+PdJJwckxzZ88wSBGTvyzmD
W+pFWlnqVOCAmbahr04zJbsvc285EBweEd5TCvMhjms+c6o5kYJy74TSpKkADAjIJiwq62QwwIXo
C4ot3cQHKFBlw/QBKNDeKfudb0VLQoDmmWGMXcMLqkeLUtcu4wjcuMPpOPkW9MBV9HQSa8pOzctp
4JeXINHMKee4bdoYGP97B7gNdX3wJ0ocdVO5yGeie0rx/Uv6q5QoWFuKed5or13X7mCqbhtbujH1
70GhzerwBSUtKdLNMi7De8vtllJ91/pwvCJpEYFkt+Ngknr5LoMrO7RfEjbhraE+1hkwSpV06Mit
FyY7YjnPm2mUWvUct/LUgSsTu+CDyMpZAE28lXVx00eQJVWx6n3+6gDkPgiHb1lZ4aYHSlwj65cS
NpSZthQsqWaNFgS6oQ0RMlg7ZP1UEFr1wZ2VjQY6t8pZ+wkHatp90WQ3iu1NKRQtqL7ORZStnUE1
L4PaM/dgvoDahthGLHKA9HRhA5MJCUwOO2z9JhQkvZs5yv2gLlq9nRQhMCIewcLzN7505fX1FtLm
q5Zz8lGzuRTd5Ijc0/ZRYY9Wmmu7utORHxOkBJLgOnaq6bjg8yimCYUVvwhgtbXTgC0btN9nKV1n
BUFJotg4yoXcbQJH2XM8MMjcCxu4CeVaMvN1o+SPcVVvItKuF0FKYm5o1qvWDi9NhUpZkdtLpzWb
ZSGUi7zKgTGzcSYCbqel5W3Wqcs8tRdD780VxVk3cnRJ4gnhGoF641rl3OzDVeFeJj6RvfXKpPRK
EWjNIXNF2CO44GIpGSRvm/d9pE4dct2qonlE77+VvH0P6M4iS7AKPEQbwDcBNOc5iYh1vS5lfWYN
1dxtQAslW68rN5ZKP5T9qW9DqgKRFNnrSK3naehvdHDIlbPJHaqH4/nMnoV2tYQksY7SdlGQaGJx
wjbhIcVBPglH9n6/MtXgi8X5hbwqOEkEMURaSQjUt6H1r63ma/1/5J1HchzZtmXnUn2nubiuGtUJ
Dx0BFdDouIEg6Fpfl+OpmsKfwJtYLUeSTFC8pLGbZb/zzV6CAUR43HvOPvvslb5kg7PtzeballS8
oR2ATrzICW7vff8lQzjRowrBUzSPfV+dDFodw2mfsJpXXlonJ0L/gMYp8gg8dx2Ngg6z3sQJ13Xn
eq5mbqJy2hbEaC9EINZaRbSFP94SGU30XzQ9Ok2xAaN1NVVva5M+GV3wUeJuk+k9ZFb1ksTrtZD3
jgqUop/o59oeQmK5Cs3uKiKxW0O4JcH6kiBPPiY4m9NdM/kvxhReJ86hGIursT7UTbawu+avc/1f
XfRSeb67vH4qes+e6+j112Xv209+KXvFBw16MdFxeATYJZ63Mr6FzjFDEiz6uyaIOSrYv8te94M6
L+Li9vsSN/EtbcJ0PsBAwZxpz/8zJpc/iwF68yd8X5AJPJiQMTC8s3A31/nvJwtlFgqS0wvFa129
Wip05N68BFzGZEP1xoXsOjRnFY3LKIG8sC5jA/4aLiryI9eJ1oZHRYzRUinVBQuyE0QB1IikhgnU
FXw7I4nmSkCAApMXdCYncZdqV8PYyJ0z1tF2MoZ8XSAXemRX1Qs/QfvuE2BvkQH81fRnZirf9Zi8
tmwIjpnr17d9Zt/oVo54rpxJp7qshePFQ5KsyqhGvrT9rvYIY7GWbZYrp9EZnWXia+bOdIf+TM18
Vi0q6yiNZNNKmMyl4T4SK36vsdGySHsAMFEQGGd5k792ERaEqVcduDENiUS243upRqyXVMR9LcVJ
N5stMDiDCeqoXwbQ7Gqhbfzc3laVE5HzJe7jqbcIge8f7Y5ATOkTQWmxW8u8bRfKCQBETvYbIeji
VMvoWiD7TC0E0ClzXC8bpfapw6N7jo7dj14RqmF9ZVI+c8/w1xSXpU5g1yrUUemubTdD3kIvIssG
2DmC+QSFeQy0liywlhjPbcfMpz7aaRKtjMpqDyZYV+AYERKyXX8KpaGdFLLefLV+bPORKYeqXHVQ
92p3uiy1ViCvWGdFW8EZBD1b+RW9T4dPyHGTHblqXC6ENBMvvFEm84xBIIYKY1MYvrPIqmLt67Jh
VDTuooYbNsSOW00xahLnjRlATa4JXqXPyY/oCjdaIG2KdP86KaHSZs5Fn4qnsipObd8rnzDDJKfB
7u+iEPpuRdTfXjj1Vhnpagw7JYQncw561l75ZnuhmsFzmyrPU1Vvir5xF77Zk9AZ1kujYS/XDwnP
I3SQaYdVPopkEGuTaL6FMALIfZrqr/varIB1KI+jm11AyAtQCJV6R1i/BjVWQ2HTRuepY46jdMXJ
d7t9jYQK9jdY566B2qV7SY8c4dZHEo6GRUkiU6ypfFkUKLVONCRMMLR+lTdgof28mzaRkOwpw+8q
Bh8ZOFax/AdiI2uMrH25tVqoTq5xlrpawjaFcol35iaLavPCd57eHWm/6J3edrF/OB8I2uLAMYm2
Yf/qh4atRoFnsCO4bMx4zVD1obX0Fq2M5FnZr4JiuHKTnFjFzIX1jepFh08ilnT3kZTdAn/cR46A
jTMRH90M55GlHNscXTX1dXMZl8HD26/7r75mcI6++0x+umYuuuf8P/83ea1/VlfefvLLNWN90M05
M2jeuPl2w5jgS8mZIuRoTjPC0P/thrHmfOdZ8MBe8EU9+ZZnpH2Yrx5oeNYcl8xO6Z8IKwg7P7b8
JK1iKCddAGe5BZj1+xuGoa8cWSpg/FpyZJCVzAaLj0V2SYeUL4fM8sFrGGcs0RzHQabXTj9oRx5G
ea7A7uo2gYjLFbFtHXo/AXCmC2g7T5YIjHJhlbaziANIu3I23julA4kTENZ9YYL6iRqVKOI61S7x
//VnuSY3kwp7T1hEuEeGujUta2CWTeUqM8VfkQJNH+2r17WjnbdBCIgLlHMelQe/1CevjdplW7gJ
RLe2nbG/9tbKtHUOb2iIeigMmrrqi/ZcK8Wa9LkLxtY7x/AfZBN+KhN/X7b9WawyihEKee3lJaTO
PRBlG6JFOecsqNmxrdUCUobzWIydFYMPNuNtJPKNNIPjhCn3yWUt9xaVP92MqZWcxV3bbEtH4F1T
2kkhd9kWp6G2C+1zEfSaF5FoRTXXwtqca3OeHgPWummO90M9DUyWNNJhlpNf2eNlrTd0a50iSZke
ND0CcdK8TlFLKVy3XHwSFVVjE1v4NBTEHzOXxv2gJCjDTKDAkpSxF7I58inKGkpq4vm42EpDUxcx
QIHOyfAoSOs2DdLywSo5hlVN4Rh21I2o6n5Vj4UAQeZmHoDQ5EFlzUU7HxF9maXwZsyhyloAVkbt
0zK8UWsL2J+uJwZjeRHtssy007PWJXWILVEJqfvffLDggNGoLIEGschFSO7bNsd/z7NcFJ++xxP9
8uf/Omh0nXrWwus+B179dTp8qWd19QNhUjxCGOXeDhvOoa9p8si4ZLFoHENzxYuL9Vs9a5mkyRsa
Ogz/BVlURJz8gYz7Ft72vcBI7gYyMrs9Ls4sdma+P22MfFRilxDBFaHGPPtK3PrYfl0sgjypH8dx
uqGiPQ1WuMxsdi5LRUC3gnOJ3e4K8O0hY+i4NhvxWoSEFtn5uAH4QK8XOCvJzFgRyn0XkYIs4VgU
Y3Msa4sWtitItp2KGnhNGJXLUZ20V1PkUI9EbC4sO11GZrhtE90/alN326miXPh08XmgO3LRNbH6
WJCVeCmrePT5781x8lSpbpue8dBko//2VXHhRt06y32heNPAnLWDDx82THAjq7iC8eKcBl+79i1W
Y9XZwZuVxkXUZiu3iddhxpzGlAw94BYTiXwzxCWySrXpJUaDMe3CbV366TawjUsp/XZBQkG6kMB5
TNOfkUyuuwuciDST0oq7dThWgb1iARe0R3oUWYm24fTtiJcg7PSPbQ1hPnCEcU7+731edOOyzd12
Pcx57mgxhLgXgWKbC4I5fQ7gbOCIizvrmijFceu7GT053tx2AQlI35ZCEvCZ9baGVI1tnFGfG5Gu
MhAJaSbRFpJPfHIVsz60KPXUkCLj9yaw9HNkye456JNa8SowAzd2Fa5wgOydNiaGrgNJQqOvRkqQ
MxgNUvNEXobTekMfa90u0eoquEhtN443sOn9Yq0OYy8wF5oTDbhtG7EFCNkO4IeOwv8ktJmALVgH
I+G6nIY10V6UZ3pAOGQVDtw7WqCWZAhbAdrCrpYtn19iJuZj7I7TBedii+xVDCYKv1Dr7KxpONy6
WKr7bOgmkKIh3DUwVf0ijJjoJ/AszdEq7gYHC8u+DWTqXsTmkAyLxuyY4qp+9eyDGE9XgWtPW6EE
dXstpxIziOG31b7XEqwLKnqKlRTXduruGswX4aDaC7JrMXEl3UIjKXj9bz5KSYokD/KNFfHfD9BL
orSjNH39uUR7+8FvAzCd0TpLfHjHVNd6lzs5BwJz/DEA01mIIKjt28lpEghMSO8MDP56pr5LnycL
mHgrYhjY2nDEnxycswzx/bkpgMsh46NVoEb8NP8as1qPo3EQXiEGuR4NfbzR5kxZtZbJZ9fuxQal
PII82hjrJrPUhZrQythtTfdTlKBm3HZ89vPnyiobTyEdhtrixhfl2o98tNwM5UmtrtJuIol1z+Yx
1LfGoTbRSwMoWOsuAD90z2WkASTtSvtgU/btrRQCT5iGXg96JqrTY+TGZ1HQcFgY6yo4tdFSRuNL
hvyqpjnFHbPoSicsRgIzU3WX7JsrK6YzyU99bPQvmqNKPkQ+6H91xyHmB+y/P83XyX/+p/v0q4d5
/rm/Za35eUE3YgqrMsP41nQYMzmGLRVi0QSLKvY7WQvtyjWZ4prIXSRsfE+50ilYQBWibJFRSJ/5
B2UAv8RPj7NAYHBn9czl//kxxcGdXAYC3InkL4/iJi9zDFsJyeiZOWXMV81bapVjxxGOV6J/Yist
XXS5UQ8MYwLygg0MRFaovBo5udEBXg8oBfBa+dvOrWi6Tn2McWYTR7CKYnutpuMl7q9j1JfPvmj2
Wth/bHCXkMMOeRq54XNBv8Uti8mpcrV2qcqCDGkrmBhKMHdR+01piGXZ4o8zyP53A3vhlPYxHMyP
pjPdiKl7YCRF5L6GMwE0lCch8w4iPqlKFSwLFe0L/+/KiLuroI92aL0X1ajanrQajDSuse2T4Eb3
+/a8h5iwjgtmwtEAi5SFvxPXIGRwhRGiAUQ8iEdA9eO9Pqhe5xTxMoZ/mxb5Xg6YNXImBkbiX8iU
bIwhPAZRuDMn5ilocpodHkvXOqDRmdshbOudJZgvJJqHk/VucFH/FK04TRq85GT0cS7Do2LBcJGo
wUVtfVaH6LrpCVVVivwQAY4gBfuhalvKhlE+QK7BqVJz3a5KYR3YhlylFuM533JeYlfcEfp6r+bO
pqri50K19YOem/mytJXzimapdMpN2Uazs2NRTvo+LAt9RakoNzW/5MK0mz04hG7Rdi4Oq6i+gAZy
TppOerCKmLzHOR+fQhJMO2JNktRnmZNOHuCI67qYtmFX0txNG7UUhzBr74ccp0AuxnZlT3a3a4o0
PI4jXpYEU5vakJEy9bm5GGM33DPkDxbmqF3IEGcBYxAnsddNPVcCqvWCGvSoOE/5rO1EiDxa6F72
k3oTy3bWlmBfl/sAJnqLMuTmmJ+iWSwqUY2cWT6K0ZH0Xmf3rXbcbYWve6XGKo9ewL+fzBKUjPqt
ahKkPeTVMZ5VqpzaDNUKLxEuJWQsvWn3UCJPdNn3ZWg9UT+heOl4rxYG85Edwe7ZiigdVpuUx0J1
WNAZbR9wbLnDp1B7PnKmOatqCfIa4ycQDFLxvTrEr0zkOIHiqHHlrMthKdt0CHU4z58VhDu84FdD
oGW7xlcx/LnVtkowZ2ETct0qXXahDFZJJtXVoIYKk58hWY6A2ZaJCMIF62aAlxUL80OTPOqWvonM
6WIyy3ucHhtwEDjCEfjwRl3bBWme0u3CZRPH0xxS3t5QlrazPreaFFltawAME0qK18QVxivV9EBJ
lISOM9osdFzZWlUVy8lWrZUTF93Jiip9pQ85oeuBfqq08H7ockRtN592iPEFg9yyJg4/c5atYjc3
WmPbeMxgmY5NNefnG9ZuyGOg230/eLIrjK2bwdfGxLAIGuOiGV1lXUsokAS6a71nTvg6nbp9UpPh
Oi/HR32IM2/MwsfM8V3vjU1ZZZmc+32S3dug89LMwcwSOietdLpVNLrX0s6XSZfvqXdPVSGXSZSd
BYpeL1on21V6xSxTZ+47NOa2jvNtQenD8YVqn+Xlba0lxMYrbb7qhNKvmlBZWh1c+ybJoVEFtWfj
HV4Kks3lOJVe2Grxwii12zHSJo99BPOuq024H/GBgkO/19zpfLJHsaictt5XkbVX5ym3JtN7GUEN
bMb4S07bv/oiByv2Txf53atMoQ+z2PKay0iOu0//+3/9Vc++/eCXm5wGfA5GoXHX5guY1vzLfEpQ
ejIccl2C3rjM55y3r7Ysm4scZyIPNJ02dz0K5t9lqcbONYlgFAVwLIBc/sFFjh/jx4scQIROzhie
DxV8nTv/7+9MGnR0up9iVfb0WMaXdLAbkLi1FzvKS9fJXRIYKcYFyzpri/6KUCB7ZxuVZFQSO3Bz
us8jUIRVm2gPOrBqDM1nvo8NAGxkb7FHOOHvb3BYrnIdr6WRic/D6BytqLmO85yBDkOXbnCeSKIb
Vn2WpF7hiCs1Cu99TTxmepRfNqU1LqxG3tWTs8N1SGDhlK3LOD7zc/OpUusnZ5A41RPtOFrxVTCw
yD0Em0gbX2Nd/6xZ9efaxXIyKdTAHVsCizHKin2rd5/0sWLvwwQmp47TxjLZJCCp+jja8bHBtcBi
WLIm6Ogzet6qYREF2wPHesThMIMz20Oui3DNNCzlSKvmEdBZWwcH0cQbe1R6r4IxsHKkfoKthHIX
GVe0LiUs2eF8HKKXZsBehkzJxkc3nlIx2IukSS+bzmBGL/WeoZWTE2poupteNcwt3CcADxE0xwbi
XTMJ/hXByRIY2MvZF4GawDqI3I0QN1Z2/WwbAcC2NHnpbbVdRZPevWhRdNsk8hQxBylKfx2VziEc
gKcBHt5Dqkg91wmfcyO90mw7XSmVumKqaW5CpoirvO2yc1c12D6osSCUo0HAiO2eVX7piVhb2qPJ
aVmbhyFExJSg5Y6JZe2y0ow826o8X+HdFJBNGvqaSRuvnRamTl/WgpFS9clgiWyWG2K4SK2+qaIg
2tVKfOb40XUeUfnowbObhi8mQb3+2N9mVhd4scRDS3PzwPSq2qvRZHlAhK6qxs6WdWrN7Cns/daE
HSFuuQLy3L4TYrjPGfmFcNyXSl2lZ7ZCzao4+idVDTfwlMA7lykLmwo7VvV6wOwzSafYOoFxFwBu
b9z+Os9Acmn5foi67dAEd1lLizYWvc6KUMvbPrCoZQTDY9ez5ZPE9bb3Iyaqbq/Rh2WvmdEx7mxb
LoHGuBnMoYM+wa5E3G/yDi3GHyCeWJMfr4qpv9bS4mhnJu8iV26tO69uoV9luXyOojhaDXoSEEqJ
S7s07PgijnOE+Nla3KjNunfi5aj1t6Gr3BWOU593vTV6AzCVZS+txBOAxA5DOx7wJ92GmWJinYRl
FU7PqN3bAPuGSWqjqpY4fiv52rcR/uZiIAW3W9sh1YLZFzun6x5tt1tbBTqQ1PyZnXiWZKrCV38a
PQbE6WenzS+AdJ3FImA6oYVexudwMqIo2AEavyVKwF0lsXlHD3yrZ0m7aCsTJb11z9uO1C9Agi7x
6qAhh4AHxirFtFIkrm7ddpSNXtTu1lZqrDBx9BCAkYRQfmZr/VknqJc0WZjb3IKmW/UvHHXlggIq
8po82Kgirj1jVBAs3eeoi90NrLeB69VJFrFeO0fGuPmqkrYJlQfT+yKe3zoF2X0dlxPYlN4CLM6a
Te+P5Utj9dapNsePbi6zG6AJ2sEY6J0L2e6KQGz1bHyBFwYeMxhY7WCfI5qt0ZIbgL2F7pZBQr0M
HGV2BDB8afziOnabBoDM8ODmUL3ThvLBHz5buXvOBt6xbbSl000H1ayQDFlg8NOrWp3320bG47yF
56TfLySJQ2xr4GvqDZZYEhcHTqBgV1Pq/gQOoeEdEngcCx6M5Cru/VvDjB4jsx5WtqhZ3LKZNPoW
IBaiv5dJ77A0ZcZPWT8A/p7ih8niHErIQCzs9sIekxsccxvfzG4wGlarqTZ28Rht27I6EwVrYkYz
nqG3UAJqOzXOz129ZLGrLh4NRT+vVJMSLAao5ROazhiz3HdEz6/7JJkOlPEZZBoDv1XPQnpt1YfY
jF8JCUfoGzrgvVnYAC0W3BgW/q221ALOUqOmfnTZL4jWkjUN9tyocg3lcQAySkAwHYfI3WoT+bax
bDL7UAzDMdGi+4Yv5zp4I8So7ktf0Mz6vThpfkoCRVu2C6MW2PSCcz6OmKWViNap1W5NVn0XUk/Y
853UYxdocpeDMvbkaO2lFjK6KeNTKOGuV80MZC/rReyzMpK4UUIbbPfepCn6bpwR6XFLOHhrGuSq
hZ3na25w0OpuZ08KDs5+aNmCiXb/fsGFAJJ/qtOuZf2f/8maNv+Fg/7tR79UatYH/OmkpRDlCyCM
2MFvpRqai6mbYC3n//srHuTr6MX8QBQ5a+qCme6sEv5dqlnGBwPNhVkRYxJAZGQv/EGpRiH5Y6nG
P4FVAMVHM+dycpYY35VqTu7jzIQqxsKebn0e+0S/MxrdjrBHJDYhp2EWXxpjrt82rDCOGycLGayo
sK3Y7lGV+D7Rx4R7uLBzazs5NcqAHNMYlp9SmhLAgpbUh6TvO5aW0FCysnJumL1yQKV6OxgXDheI
9KxMEKAJp2tvG4mgK2JBCGsFay4XRpsHK78MQ+tmsIbeXs+aLjK50UG+KxL6FoQfnV6lUYCn0YZx
a9nIEboeBw1DmTL00eu79DwwIuc80oNg22mNa9M16ZBsa9vIImJgpO88twnXE2YPu1mp9XztJqHd
bZxGTvKUD7lDBHAnQrLNxeSGy541NHI0HLYeBzftVszlq4uJaKm1Snf9wEpP46LlmKArIWm86AOr
1gyP+Zo3bk0iht7lNNNYsii3aqkoi4HiY8UR01dbu9PE9dSxE78IejM70IoXz0kSw0EHWynKVTpV
NOCRtPqXKvb7myB02iu2Mf0NYEzuWxneTcSXnEfxYKx5OVksGIixDA6+Ko29LlDC81C2htf7pDkx
xJHLUKEaSEx90gjONTK2cE0Ywrqo922Zxp/ccGxv1QqCJn9dQ9kR2wyIJobagmWHLCS1CQZ0Ab8U
lmHNXQv6rAkLxmSILutJEU2BfykUL6OuRqw9anyzTM/ix83bptCH66Af/acuz1PAo2nfmhB2s8g4
UyNNm7DSKJS3l05m1MSwp04o6HATw3rNWsOO9jaFVreS9KVcRboWFru8mFoq+izPj8nE1rDeSlB4
VVaQZFCESxn2KFu6YO3YtFlM1TqjQVtRhL3VwsxJtqPZ5AWKeq+v3YEMR3bQEh5qHoMBYnvUTfjp
U+KM9bZFZpJNMdJEjFUee0HPE8GAHgN84zC7gtZpoRMWgyxRFkb2txcg77hpfD9IrWXRxEV5xu4N
4kNsyqrx3h1Kv/AC/eTNZ+RLTg+ZTRatGKtf33+/ByNxXZ8WZSlgLUFclqgY23CwR74qRCAyrTRk
7x59S+vDzb//0Mem+e79/cnXs31OMVk/Qy0GxPpzh/7209/OfQMSJHh0i/YcniQH65cW3fqgkjvH
nWCbfPLYRf9u0d0P9OYuTBeb1AiGR3xaX1t09wNJNsLhuOYf1Gnf/+Tc11Ve5IfRERtaglkUK1qG
y+/z/XNRTxXYVaXg66zY8Z3SJ+yot1lxso3m2vVZmo1b50zPrZM2phqbR8mZouebHPN9loTdaRTS
RHZnSVZLu42IxouaJmoxcXWtc8s5Fe1z6WdXmVIcMi3cKpo8Sbf1Sr1YDuNntqkR2brT5E8HkU3H
jDhBEMX3VL3XEhm2NPozdygu2DjeCLf9nPdyD9GHbHQlXAu4t26Iwyh5KtmvdaWyjfrkUqgMVQ38
QHm8NvxGeE6VHUr1TjVNnG+2F2vhKlJeqzRaZ2q5tDSf8KFu7ciU6QA10sj2AIxv9DX/QnfDbKUY
LgsdKvhhEdBUq+Kls5KVQrvgqsNS1yJ/aTj9StS4bqivxxWWoYx9eWdgiTHA4887OsbcIuX02XEs
EIjSTVe6MMb1oLBNIMvUK00k4NZchWyjhjXu2UmrlskQ74bKXtr2qTVgMw6SqAy0P8VL4qfJd5fz
+otpsXoiP09Nt2qoGJs+fnDdy6jLmfuH7LH1GyfMFtZQb8ucibTbUWWjsFPOhpTjQ2l5wmm3VkLP
Qhg4i0gvVdPcBEPz6iBzL+vC/swgpFtOVhBg8Y12IzgeNR7Pcz+lwGzaZZ8+9dOErjAVN02mbvve
Z/V+IOwipBmhFxzlx6Rv12GZHzqoS9kAPChMFTyWyrhQdPMWp9txDn1IrODYBPnOTncGgWxG3azY
L1vR5izz/LWFgNklIyZVNchWWZ0fFbNjgpGEXGQJLckY6JeRTwRxLNSNqmGtjZzr0ahBmTof0UIi
ot2C8Q5Vn1iUesJYbPsLI5x2ggVWPZ/4qGPljkzYwutSoW6NNtoS6XQfpY9MTg+AUOcO7Sb2k3hJ
DUIXXDmO51fQuFurapYsDh7igHeejZcnKy6VdVj0JrgI83ocy/8PKmkYZv90qC4KmUBI/oXi+faD
X85T+wMTfWaMLsE99pvB8et5anNoahZrpmTUkrLjctJ+lTzdD0S8QiEg5ZOJOxiC9+cp7li0xRnP
y7/KAfkndfRcJn/nuDVti2IPUxSVvkGW0ffHKRhv148s4mqm6kHDEmQWFwbxJzGcmoB4t6jly5im
5RLZFHy4RunxO8/v2+bbd7+CZXIr0BbgGdUQh+dK4F0lPyShFWhVgkM6ZhsVwccI/E2onuNU6Beq
UPZ+fM+I4FZg6gvyhm3Ycmc44UrkDB7luca5RZYCaUCLwMhWg/Jct9W6cwUz045yb612lJxt8Un2
m6Qd930Xf46mWxspIlY+xg4enql4YhP2rHCKO2FiYjdX9fB5NIL9hMswDcM1sTrLTm9V+mexC6e7
brABxEJ/DYpDiUTJd/pQFgrDoByXArKWFXF+ZizWtW3hBWaH7DBsNK14sPByp4rrkb1TyPw8i4tT
WDiPU6l7U9OuKmRXpxuOnZN7NSk+iVadGtUO0WmNy5xF39mQtgDu+nmyjehaVfS97UMS5koHym7S
ZgRKWyzVLjyvANhQHhXWHULKnTWc5TUL+CrJLaG7IJ6S3BKx88W1w4aQG6OmwusLSyJimEqJAlbf
NCnOMiPkpmna8cIczG3gquSRzBHqqVUcW2KQgFDZx6o2vSxT2n1qGSUnej6gFJv61gjwjWVEZJRt
DnU8Hj1WMS50dfzYqU6z1MdSLKfGnagfDXXlZ2JpMgtnGJ0T2+9Sr+Z9h6biYuZ+xPB+zk26sgxl
JYS+JEUGUTJc41c/LwyVqluO2hK2WLkYmFkuSpGOnjQn4xjZ7lNTqHzas8RqGKwli5S9R3PUEy+y
O247jCUb1iBZl0pkzUDbRZZItFMf+te+373apNUNwjzmZsiUOVe93m4WEj8pOsShZtW3kVdhbKwc
knrsGmNo0yGIVkTEcJVAkqlJouv8bRkUKx/M3WQkLNexrhJeGn37nPjGUvjRZaaoZ6WTXIXacNFm
2r0li4eey33wm63oxBmLKrfzCYM+U6wxoSwI0N7EI7plbQ4+cUrJYQistUZWv5dZw7NUWrAisQfJ
/pKNkeVoOw+VqFeq7E+u1PcmUV27ONLQLkutWFspg/K8O3UR/engWHejO+37yJcrqwBJ7xosG7qP
6RRxDSLembMkX935rv7JFp/GkO8A758fFUdZysWQslunJWCllUU3bBn2XTkNTofKxExYr3JVWXVJ
vuzJFo8a9zCGm7SNVoXllss8FRvHjrdERrAsuNFQlizmjb4tiI1yKGdmPb/YlVa0K9nFaaEa152z
7ofrgv9E0kgh+fHpMKYmwcxCdwvG7dRpm4DSoQnUfWNUXmZs3x38v+hWtLns/PEQ01QSa+Z8UfrM
H5ygWhtQFwYZ52jozDIWZgDh0VBvQjlgysDLCUC8NT8W4bNfKLsw7712hLis3UfO1b+/fSFp7t0b
/lP7wh508J//k3Y/dy5vP/jlpsUsDCtZR2HCwib4KL51LtoH7hWGi0AGvrYnX29a58ObkEQoLEn0
9JncPl87l9kNx1jRYSD5ZiT+o5t2vsW+e0AEwoNukrSDV9g1f8y69fUmaqtcNzwNrFCePuGlnzPy
VhW+jTH4TfOMH+rnF2On3dawN+GM4p14f6WapJKmCe5azw3iy8F9NoOnOdKt0m/jBoL4b2JTf/mn
vXu1H2qIvCgC2bGR4fWVsQq0XZvXByis+8Zaxc7vAm5//qbNb+S7V+PBef+3RUaTMirmbwulONOp
akMy25jDrAqMTIGNj1c6h4zSYdYL9Bs/NTxdDusRvIRbLd49hb/42v80L377XchnQ+3Ef4am+d3v
MoqpJF4cQirrxYuwwyZr9swUlHVrvNbkSjFGXQjVWf/zq/7cAs/vwN+v+sM7MOT95LSNiXUmkceO
bX7+8Ahx30z73zxHbwSWn57ady+Fnvv+zU7yyMgLhT8wxzkeR+65LobL2PC5UUjVKM7G/pNQjjUh
ZpX9AE8a+IW2sy0mVqXLTvEAeHW6csPkk+XTZJXadkrChYPZ206DteQSnPmH+rgMMXZng9joQb+I
6cdHGuWpilcxaaRpV/8mE+Htc/npz+Lz0hAyEBHmw+f9n2X5Ra0Zg2p4VkDKUnUTa5+KVPey3Dzl
GKaEeOHyE1awDtjzZzpy/c8f4C+/nu9e/od3lVg6N8yzOVsukNuMW3TaB6O9duniYcewFPTHnLH5
OX33gj+IJlbaDsRP8ILgfZZ2d660xk73H1Nn+M0XQptPlp/eWbyaLIax0kVT8/07qzaNWWrxxDHH
kJhns2q7RWKba30qF64vFk2qHopwo03dPKj8zav/8iD6+8V/zDROU63DzsCLJx0SQr8jEBCJU/da
ZOuQDZ5//hS1X34P373cD6dsOIEQUhpezsWp1IZE4JXJStX2LcEv2L40Qhj7bmewUiS6Kz9Jtn54
axcTawrkHii/Q6r88qHC+gY13gRF8OMuShXqdQbIkNMuYLfZ2MeqXA6KtbHj64ZcVddq/5RAOz9U
717whz9fpGGW5pIbjUkvg1c2S6x9Rfpb7T7Y5bj85zf7d3/dDydt4Jr+SJCL4fH+KsrN/Fi11Wwr
CL06ZVGm/k3I89vb9fOD/Pfb+cMREdpDO/gKLxgTBzHaGiuyo6eP9t4ZxzXm1qUyRosyuin08C7P
I0/5f9ydR5PkRrKt/8qzt8cYtFi8TSJ1adUlNrDqaja01vj190NfDjsLhZt45Oyu2dhwjJymZwQ8
PMLdj5/j3CYS0BJQcmGQbuusXbW+tIpwjZax80RfcvZ57/v9AydBRMg8E1Tj+L0hHQ6Tb3qprJkf
Rv114RKQZmqu45eGdhgstaXQFfx8qHWYQ3og8opdV+88uLdq6aw7orNR5yv4ZDaK+V0tqRHwxEU2
aFWlycaBPCMGJKY1zwOsHNFYc3v0h+imMRl8T+J9mrtbuX6qyRpEkni9gZSmX4sxam2BudUtbRXq
t6IRbEJP2CWSO+JzPpyqfknJ7+yiUa5M66cfQdPhXjeCu5aqeGXFDxyxogpuXCHd5zDTAml48K07
t96Zvn+Zk12OF6XiFIc4ehN9eZsysKULYJyaayW5iBQRKIEObCA+plG0zqqEVlwlUhDlECXfG6rN
RfrMQAOl0+hJ7gq4C+AYL/R1Jl+QIpPoXTuZcQCu/D7KRaYqVPEmLAYBAN5IPozblGn3WQWPiiXa
jlusHf010Mt7Z/ghJoxqN9k6rQ4NshuG2d6JcWD32sFx/dsBJmBEN0nHjXgLo9TCV56NnTqYN40/
y9ee+Hs/MGEapPxr+3AA/nAwGNRXRBC1xo9ejf9R6IRvAsQUSFbr1yD4Sc1HHnxzyHLeFW0aHARq
TC5hNE77NZNRB6F4iLIH+mdMqXJlUVPw9PVQiFvJgA6zp7kb6dfnw8v86n//nkl4SeBUhWuGw9TS
a00oHeHKsktp3LhN+/vztmaooNjgk8VPtnoIe0sCF67YufVsuHQxqXCr2iEVwH2XzwHEyQ1jUnLq
LXziRcOTkJH1Q4oyDatMC3rV1VtRJoiaprsshnZHBMPk3g/5e+4sieLNhqqTBU+eH66XZJkTsuCG
IS+RknXTb/ogAabibM7v7dx3NH9Ne8jkf6SCnyNVJYRmMtT4kg8ZXto/xmT6unyZOAXPuCUh+9n9
JL2SySrhBaQk+9kaiHzDyxp81HLhQqNq1MEtkhcgehj9U1w7hBzPQc0kqpyFTzm7zt+WjUm5oTYy
hVk5LNciFUfvlRnVdUrv2S88208XX3WjR04uQ8QoGLAZ0bkgd8efc3JcC6C5tFtj1e6KCAAYFx9Y
/ZomNyRLYfHGbKKdgJhqa3XbwCnspi+e2D797U8LcIQUGuEzlJbMiROBfbCaMqNlJLf+NnNeRaCw
AlOzTXszWH+fxU+hXIAjwVMDjY41evTJgoWwgLs8GI3BgBVZR8stt35+l5vH+s+Zrv9RmGYmh6Qr
in4AmQhhV5mEnjKqSoZGU6pFhb8JMwCItMHMBBzuq5G6WzXYpoBBz++lMm7W9IOeGp2EoFiUMrUN
M9VWNISxGEZgHoZLSl8Fg2nrRf8swmEW5+oFgLFoFYsBHE86Bbz+zS8C2pw5WAsZBt0PvfG2IGZh
4rjMGc2o9aNQv+XAOzu9tF3hJpIB4jKGagjvJmNOtexeCol3abjKQfOYmy3Fhatl5qHIdjLbjbDQ
+J+Jq/I35DLqcly1NtYNijSK95j216b/3sYvlfBxfiNnzuEna5OXUZgxU616NG0Vwpls9bZEKXYM
5K5KxwBus/Pm5iIO424UGJncNER1qpjqx4GcZdCuwbVAkkyW0wnfK/Umg/4TbAQ36Bvse7Ky8NKf
id+frE6OXhj6YtNbWDWGypaERy2WbAaL1nJlHM4vcMnS5NzpVtPrUYslkE2rVntOgEm15U5byl1m
vUQegQ4ykURTJl5S5VA9VIHD675ObFPyrknBLQgpTIZqOgRvecadX9iso0AxqYCPI24bkwOnykXd
NxmjTpVRbnPK5apcrtS4gb3myVwO2GPQ+HK+UaUbG4zIRE4LgExvZcFQoIRQj6Q/8bMGqTXxfeUH
5t5LjIOkAtUGjyqVT/QZNmUgbM+vd6ybzvwCwLrKOKEh/vLkkwiqxImqB+Dc7GbkOsnMVdQXmzIu
wTQQHPrkTpDjq7xRbcnoV11wm3bvnfJDRx2DUaLBjhgFkvzmppSjY4Lsdik73xj9WbWuC8lgfJCT
9KUBUaq18Mj35q1a1WumxGxRiZicFzeJlF43OlIgRnEo8o9Kf1at/n6Qqk0WwTqVQT4O7HGX1he1
UiMN+OjKHy71KtCDCw3OpY2YPEmiXOGV7/MpYqq9ccvIuwU5NV0NN4bn8PX8ts9Vtnim/t72yW3i
GmpS6k3AAaoC+nEfVbaHGo3yqHh0lfbJyL+DS1m5kJV30rCNw2F//gfMHqwT+xM/b8Og1UKR1epB
8ErxcNVWyYbCM7ww/oXTHOlE2ectzsfEE5PTV22sWyCRMQk84jqgMeUb20Z6MhEhSapqVyevtWxn
FAzO2529QiE1ggua8i9ifByAEwd3FVHPB0MghMgybKgbKjqrNn48b2TWeU6MTJyHd6fCUCpxShsL
dzVU+8m3Bt4zS3zTl5hil2xNPl2etAKdC2y1cGiN3DugxphdvCb/ZAZk6QUyfpUvEepkZZOvhvK9
Upb9+NW69zK9FdDg82Tvu66DRDRo+1b+1s1vhe7n+BaKZQFC0eseVDvFHyuS1oN2cCtl1WR72kHb
mrzCL0vb8FqoLetNWsgb3UIW96YP2wsPht8490ik99Tqj52y6yV/wQshQDi/nskd6QPlKgeBAG/F
cIV2PjMMxYNXZ9QuQttDQytPfsb+syW+OHFw0JkxMMOj6DrXVXSHpusBWYQ037YO+R/Q+opJKMZ/
bCYXdwjAPImtweCEwfQ2fw3igxCZq6G61kYBC/9Gj/NN4We7tHlw1fxaU/ttI98IFCuCAtB+ckRK
ZyN4u15Q38Vhl4V3WRpftu4fbvsg1MKxiOFfotLuedoxGS7JK449ADHYXZGriGGIbS7IL9Cgg2vO
pNy3qR33VTeHNWPMayfuR+YnAE7PoJtiplt1VN7KjkEKWrxBYlGGhbbBQkVFT0mJqn3iCUzRXuR5
jmRFzQDqUr4y78kkKxqEFRD0TIIgmQqD7LqLfsN431jCDkTuSpXyCz3ehsh0/ZMz+tva5NxoEuRe
VU4ggArKruNnmnLwfXkwVt2xTedtzYZX5hb/vbLJqbGcwcsEE1tSXwEU/FYEACGpOgsiLLcVNAJ1
vDtvcWkvJ35tlqRClT5ajJCNIsdtoLwwPeZwogeRo3ne2nxicrLA8eecRNWoaAAwFHy61HoeKMA0
OsoNbndLQrgywmCTNT9ii/d1lobfSvLf0LuTmTCB3nNVFt3OCse6zT0U+rAMMhn1DQqPrHsI+nRr
8vzpk6vQfc0U1I6Yr4/k715eAelwmQh8qAHor3759lK3afZRiyuCIYU0j9L85zXxOpMh16E/aqKR
kReWbarjOI4Pq9xNqkgraQDwL5A+MzUUNMGxqu4tiJCL8NbzkbqA8/L8Jkvy0i+auKzj8zbM6B3b
WfPgBfS4qji8iFRSFzCQlhvZKtM0IfOdOhx6iQlrVVzajEnDMAUmXts7sbAy9GHjBP22bKS1GpAk
oo6BVtEGfOsmG+dk0XoqSoNZL/QMGBYTIobEO/e+7r0bbaSraOs9g3K7oQfQ2MNw18gfJYUSxFS4
E8A/WXIAIqdWbkIq74Z7lHvx0uj0TSRRHt43EFEwJl9tAV9mrWiLMuQAkAvR0CvTg6Y90pS8qKPK
hkjelmkAOca7nO47v772YetTem03mP0qh42vjdFvuujhCHXcW13AG2jEoeuxBpi30lPc3crf5AHO
vc4jlLa075H/gkIOlNGtll8aqX4fO7thCI6kHAyYg5uzhCukWGFvgJz5RyRKrxnIXDd25JFs1u7p
jIHRWsmau4n96NoRjddYuu/igbm/6FgDwQKZVdaPg4kYFHgBud6Nre6RfzBgBMNnJCwXXZ51/doE
3ekwqkltvdVQDTX1tZ4eSnL6yFrqOfxqjH65tU9ceRJ/9LY2YN/Ecchz0FAAOM0EHzdLIEFpApFF
dR12yJk0fFL+D0J3pVIiX/LeuZv25DdMIpIR575JOFBstRSeKCNupRigbnoTRxdiWSO0UuwrSdsA
IdjF1odWLqhJz4bgE/OTFNUVzVgaEszLELnpOezq3avWJntLYxzPuB0Wa33zhxU6VOCZClFkLCCd
hMRAdxNmeOm++DB+VdI1wswrJ6WQmiz0vGZDPUCZPw1N26c5DQufYVKCqoAGD6jClOqMaMDgYVYw
ofsLYWjJ3ORtC3eIaiYg5eEodlBf2EMwbsMBnCU/M4pPC04zvsa/Ou7vtU1icAP2pvTHTVRGhnuI
beLse9NlVxbNs6ERYHwY+Ku4C+CmO2964fNNGyswHqRtAfzIhgLHlsT7BpINhNqSKFpY45KhydmU
laDmnUyV3WsvevWRp+OaeVbwJ9WCoaUPNzmAQmhEiFyBP2kzxBPda8F4rJ3kaFbwJ8fr87s3OvfX
7wa8BmijzjDK5KaKAPRlECRii5ZFIT4n8Z1ABLSCY07XyAdcJzY/zpsc2aTO2pxsZFIJlWYhEUSb
BBW8wToMVcGj9VWrnZVXmKhxQSDmebd1Im96T7yoiNBpcXRMfyPLcBgO3p5Rs5vSaLfnf9nSD5ts
vC57uhGSkdqy+Oqku9hg5qLw1oOcrOmQMZS8UPeb/9C/N3/0uJPI09LGQK4Ne8kAkTSygH1K9ZbB
vOiAvsWCVy1u+/hrTqxJuQjRWoY1mjhX0NyvVBM91LqwoVMPTWBr8hUgnfdOvimYeHD9S3DUG5QM
LbfZG51ym+oMUwbWws+a3YMRKYRYEO2HadvBsYxACGGy5cWNrkJ0qRvfemdAgOPW8D7+wec9MTXZ
bgjc03ZwxosNCG3bmOsy4gZD78GL6YLCri4V9nmL8/f5icnJngOXA5ZPKX18bltysenHYaSALEmE
AlL98GUFTHbFwHm6KpU/fPOqSMSFEz4btk5+wuj0J589NLsAuAhlh0gq9iETlpUi8jQ/qjQeFlY7
3ihfgsmJqclNmoTVUEhA1snFvfsMSnoQSFb3jWJRZj37BtygtbX2CkBY2YLpBS+yJsUiQ0oq0c/Z
Z7WgEtC/go4vpH4XkiXH4vv5Zc5Gid+rHHnvTjd0QKapgpJesQu1tREkP8IzZbflCwJ8qJCuEYn8
R4tTNapDMv+tTfwWNopAhTKCGC3zrM9vTbUBKYIgOhXOxi+255c37y+/rU1ctg5QuKjAJNqy0NgD
lFsqqXBighV5PG9ovpYK+/C/1zXxTIgHIOOTsRR2DCN02catFR77zUpGXBX+s03XpUxLMfJQEbTk
rbcUEOQxoH912N+/YOKwKLJnXZHisE377BcfvFk8F85yqb00q/jF8p6gulyLybew1q8I4wfeOLvA
Ggd1EQ9Vrlq0sGFN2gmySgqhbVOLXM3Ug0dPawuGV4KDi+jF+V2b9/S/frI+8XTINuNAKcbPk8OY
XgIMlS8KWIEqGSWDf4A8hnPeRJUP0gE4TSeuntVRK4cCN7Woy1cSo3ZogayFBloa71JaLCvNAf4+
mZM/nyw3CBzmbzhZQVyumxYgk3qpIk4Qy8gS39feLex/9DqcdTyYl/Lw0ZsockjrUSe7Yfjz/EbP
ngP60wyBwTzNBnz+MY7Xar7kjcdcF7aa9RSlhS2Qcmr+Qlow+wT7bWgauwRBl2s4mVn1oB9LZjxr
5rSsEuEy5bVs1E1d7ox6f35x80V9g5E5k7qMxEDl59X1rgmBZhipVAGyXakV29h7UEi45ApkBXyQ
Yf1cqflKoLV83vKs/44QB5FrD/z/JJh5iGBkrelTgAI46kfWXkeRmjn6rLuKaKT8Z8Ymq4wLA5EF
mW6NSevddNCMqp6Y415RonYEc+E7Qm4+E01OljaJZ6FsdZ2gUHKvJHlv8ZTKofhh4h8x9RhMHBgg
H9YbCa59MdwpIKB4Y0GA/5FTbG7N+0YtN11o0fWPqZAsQenl+V9nAmg0GCDXpq3twq3l0PTAQeRa
eUef8jhmoRKUTkZ+3cSXPYVzrmWlMTdFVqygUVqB9YU5/LVEfcv1m2MSw/3llbxh5HcrgaPN8yEj
hFwpfDcJ0gnSvFm4HRTlNoqDN7EbFh5Tc/curU4ThIoFnmMcnD+9d+tY1AszH5EHw7B2w2doeSDk
Zl56ODRAVCEUPe88c1hrplmg24eincmVKdQhcttBbxsSvhi2wlB8Qx9l0zhwwuUXnfbS5feewCXc
y1CYdwtrnTslp6YnrsRFmJcFWwns38F56dUiZ8zg6Kp2L6F+O7/QOc8Ae6RBBgDwx5rCrLwk0YEn
EuUd59kjE3GBWqvShZB8uLF2YB5P7b6ftzgXW08sTuFVsepZYjOmInX31pYfvlsD8NBXLcDt/8zQ
5AIrIsjEmpqlZYF/9DvmInxpF+oojCTl5ryphV00Ju4pKVqqBx6mOh95i6GuDq0EP15x0fnmljL0
pZTDkbpYMlzaSuXzqYiKQqp9ha3UEMsQum9tLTCkv1tEVS7ZmSTtWYFIaICSs212EM02P5PuTXUv
OvKJ89s46/kQYwDgBPiHjsTn9RhhHydKSgVULcNNa9w2wV0UPDfOg9ncnrc0+9xQT0xNloTcCOhC
JlhsAWGuNl27ZAyCGzwSx2lrZaMA+UHUIdzXh31p6BETocOlRcsri5rDUN+YELec/0lzIe70F00K
ECHjtanr8hRAyW1rxtSdP5L02TIe3PSmDxbe3/Nf9PdOj//8JDFM/dBv8/FxlwNUEagstd2zYl4w
37zwSX+hfabP7NNlTa5hJ4CUMKv5ppIkw/qc7S1ZO8DmCOH3UXDCyzBSLqO43BD2V1WeXJCXR9EL
VaJNbWmHgRuzEJuj62VrQ5P2VPpXchxxiVvRys2h/fX28ZDdFWiDOlpxOwzJWhZemwHEfFGsvKpd
d6l1SQWpjaAZRFi+U57Pf7clp52E6yJMndTL2EpP1NGf/yj923KAsRKEfBu+nLe19NnGOHTy2apw
KPIy513qkQIG9cugVVsxv/KjBTuz8QwiMb4F9AnGdKBSTAhnqUplMBGfBWg7JLRPevTKjPg5oi0S
MFiZQPF0fnHzd+6J1YlTdsjJFW6MVS25QeuNLIv00LoI5Ke4cGyHvozrCSCXtE2O3N+C8TG2fPFT
oCbyL/oHZhw/b20nJo42RPipXgIF6N21rJSMWF4ZiXWBahUNoZxRSBBlLozxg/iSt5fnf8GsH538
gElE6tG9Qs6JIBsYTHl+B2Rll+URCuiozBZCzf+w078XO4k1OVSJkcfDx+6TWz27SFH3c8S3wKQx
icgIUzk8mB9pvh9gyV3Y6LllaowCA3BR8KDpvEsgt2WsjbzkYLn3Vv4IxdtlQqMgcUr7/+Ozjpf8
9LOemJsmWLWiia7Hy8fuoM+Gbt7Ai5I6hH/WtVs/OqIn68Ip2+jPy5OBc6fo1PbkAYJoa9eq4ZhF
EvoG6ynztVWXFCs/y5ha21nJfWb9cd6J5i6RU5OTh0gC+0IW/drdHCC3/152j5b3KEFKjwxxGtyf
tzabSZ6am/isqPuFn0bUUMh/9r4srATGUQ2vWtfWk0SBxPeltQvaKeKRd970rBsxzi3TdgI/K4//
/CQS4i1ASYGCAtQIN2ULT0QPgDGz1lKDwDQakP+ZuUmQF1StdIOST9mWPg/Xg+UVm9FS2f6QwWyc
NzZbrddOFjcJ81HhCQhPYk2VGkovyV1R5YfxojTAF8YQSmTFc9lFa57oW5GXmA83aqKG20xhD2jd
B+oFc199vjSyPHf9nPyuKRFD5gXwF413eeVGR4tM0ZBFujUg2+uFRvDs0fm9AyPdwOnndaNAqjso
TyixPaV+vIkK0ALKra7vo/g2IPXKzGjhDT9brz9d3eTsmE3rRSMtpu0nPsKw/S1VvmKwAFtoay8I
vqM/CBv599i4gT7/WlKfK0Fa8Oox7n6JVifLnlxCuqRklury4WPoaNJegDQMLgvdX1iqPJ7Lc3Ym
51ZS/FiEp44gzEiYkQUbCXhHGle2FTKqoGa2ASGkPjzCY2LDcV40xc5U4jUCqCtNjUYJcRR9gLoa
3oFsuG/RD3KlreU/KOp1nDQLP3c2qEkaQspj+k/d6rMzeHDmhvkYw1E6XLVCZqM4v00reddYGzh4
wS2Hu/MncD66/GVxemuU8dDTNOWSSkCSK9Am9TJaR861Iz9l0Gb+Z8Ymvu6VfQqSEmOVBF857bfQ
+wjS68i6DC13YSuXFjbxcSR8DTkdbSHAsLH6hxh6zZ4MwD2kS5WFJVMTX0bgBH05JGtstR5WUXOr
ojGZSK99BO58ESE668+/v9fEn8W0KMWh4R4aonjvAACSaCc73AYh87Guspb8hZGD2f6F9tsnrfEk
n9w/dd874MhYHaH6hgGfdQ6hjpE6d2ZqMIebMb78R1mCLtK9TV5UGx8G5n/gNsrI7CXJjKz8qvmd
/AL0RrveqzjDaeFCcPhoBuDZTGujowmyDChBX2FujxX+PjqyJoWiySmUUuRX0egB5dEoxzAVjr3r
bHQvuFSGh0wVrswq2OnBs9gpm76hplxQ5FS074lzT/ZVN8E9AoWQBj5l3aHqG1snzxY6yY4G876z
6tvEbXY8tx34K/SktpNe3fKnHdRjGBVTVlEKHCFnirkCJStzvxvO8NRG8UGRnnOdOxlNALoCpOpr
pYGPH4b1pzakaNZDimFA5A0rP4gxnZEXpXmBCuzB66HA6MfkyW+3xmBKr4WqF6tkxGMTZBIuNSiq
LM3OhxqO8PhSELIHmAbQfNGVLZzYDyaY+CJnVYNmvFQFMLhG+66jsIzAwdqk/ZkLtQ3LO1qsJLt1
gpi4GjHJ7D6gqrKVaqYYFegdOxmFds+xm1x/TDvp0IQgGHOn32qu9+DBw5iVTmFnQwN6u6c9AGrI
ApltXHdW8lh0VrnxmrJbKUP8h6lX+brS+UkWPFprU2wuoh5OdTfLtrmpVcyIIVOgIGrx1nYwdmlh
/9AX0b7P+nbVWEa0UiuaD3LG/9CHFwuGKtVQrjPDuIEWdyNmt1kD7S2o6wIhCBWFzpWU6TfcUFwd
KYProeusA+09yj1ko5W1r1S2awXVqtJa9Vj4lXEjUVupU6G6y1XpQ8mlnd6n1HG7bBTQlptryYeu
BAAg6X2XvVGouB6ymjKouYcJYB8G7n3jqQc9u8sF4TtKc3hGcNEbTxFcYXnz2MPlHEnfTaF8jmL9
iqBzMIGBqqn0LZPhXXO9Td0bF1ILNSN4xR31FVEju9TVkgZuux7g2q+MUdSgBMTND7dc22j+UArz
IhPygpwB2s1OKxE/z9ofMZ2neBAewO49SEzLJI0P453LhHGcB7vULP/IPD5I/9x3O03tnpJOelH0
LLnMkuI+Ep9052ebIC7UUMo2ofUa0BXzlWbjpQX67+pezLstsLWHsdsr+8Ga948/uHZBRIXv0hbd
7kErBSxWdqkW6xy5PQ1qzrDs1pleXcGas/dD+V5pcltJzRsd5h6PAroGiUIQNnbcwrKPylV9CeyP
akV97MpkW/qIBMTpNi0NAqe142EEzX1RvSmwM8jaDwPJCN/LrxM93oTqHwE400SNLyFAtRGkhwQg
WgVdx1NAgFDCXGu5vA3aZIM2673mUIRJ0HhP8hXCAJtGaA8GkNhWKtZq7O8DIdsIKjesY6lryR3s
hFmitIEnptkn/LvFEsmXyvw1t+7r+BXcBjWSZwjDGflb0A/8G41VRD0r00RmVWBHrZ+hMdXheCZY
IrHBxvnJ3kyibd91m8jSfhKsHOj9SH295nHkB3fgq/7FJWpsIoPcTb9MDGnVDHu5NS50CgEDpLMo
QO3yRIW4x3LXSQMXGarFUmRcO7iEmOoPZpej0SZdpp1646nZU4cedOdWCH1+AENdyaSE+hDaVYXH
pPS/C/clLyuqHDq5cP4z0kFdp7DjUmdI0Z/vi0tX8iDGgBJEtBi5STYlaNoyyrYRohh9v1e1iIgT
2wMgvAqIr6h987LoWhCgQmAWLkhrxHSKYxZc12W1GwdPIMrtvIOqudvIvXGov8Wu8lB14ovSNxfh
kANyOAaatCoipGe15goq69s2SY89Ug19n9gNhNVIiwB+0NGXgb9S6W03hJIuiQ+hs1PVNyGJ4WZ/
qAsT2jxn16Y3ErqxBbSsqH08D92hVGs0SwOkLZxD6LFzBdzYNbEoqY9xwZSTBRkIRO5InNzWJiHC
uMtAqHswYFUwV7dBgBRNCft2uGc0EEXr8BiJMBham1q+iR1z5+s/he5NgU7GhliRnfGfR+5cWXqG
sYp/5YcaiSu90l4buJUKGNFD85jjcFF0UXoqLKUH8MmIyN7JMq8k7ZjpL05x10PgUIvZZRoJ4SoT
hT2O0onNS5OWV3HtjYix8fIPk3wfK4h3h4+FiYys9ubBZeX2l45Xbj1jO9LHkMeMOMkgfhaVm9hK
HiKRsYNOt/tAu6vqqzJ+ykrRTrPcNo0SUQZ1Y4b5auhjWxMPY08e8NDQv0fMiEvGJs0UQBvetSoV
FKzMtWnCVFiV1y1xLq42QVEfmr5elyYDVVREFCcA/CwROWCCJO0JxJtIeSibal0ga6EGzo3gf6uC
yh5PdeGb+zB6kYT4pra8O2omhhPtlBwFOvO1jhmXQUVN7eJd6DhrN3ls0j9A116r0aUFu2Su/eSz
DDAguka4ibXufmwwN/nA2ge7gypBC7nOi2rngwaLf5HKD3AQaxdMm9wbXbE1GYkQ0EtS0cxtAoUZ
mB9yHn2Mv3uov+thtcGlv7XDs9vJe4SITWo9XqBBNPXWNIfzr6/ZnOSv1xDaC5/ff8yAIo0Q8Boa
Od2V4RsY2BVM7/eSemTwsC2N/Xl7sw9O3l4afK5o3CHW9dmgEuRFi8IhM52uuhqpXOpop8vhG3LI
aB4UxxGdh+RNwLOF2X0QhELwZ2Pyf7WwGqK/Jxv9hfzwoUqLOn5PvpIf/vqDv2mGNR2JVFpSojjK
nf5Ffqj+C9JB2sMMHsPToI0dq3/Ldej/oi+rMSZMfeq/uYT/TX6oo8cG049mIIKGnMffVFYzvpQ4
JeTUFGRDqKpCXGxNEi1eVR3TyBGsuXEqyR8O6k3B2igM5UGOWuS14AVTcw1OdAuJSDnQnerR5xm7
k8XMWxsoRUD1xDr2Va9pd0FJTeeSBnxB5VcUusFJba2Rw+SFMeQ22EDobkV0yEQ3QaJ6YGzCl/O7
oVGyfR+7vfzUKnrnCc9KnHfCngKoO2w7JVc9Ye8NZQrJndgicrRO82AY4DL1IRGR42bwL0szZ0Su
yYghWkf96wHtIghI4ZPTbp0mSC3m3sw42ki5AeWWr3dxaZsZUsP0fQArOF2X77NIGbydL0hE8hLm
7R8Ma5c/Q7GlpBGrZukR4IqivKxNIQdq64lattYaXsfvFBh8z12ZgSyKRwRCBsNG2t0sGDeLJfou
qwJFUznc8Apn0ChxBlSSGYap5N7bdEpTPGqBo2+qVswukqajdQBAUL9IB79qHppAFv4ERPyvPouo
X587i9dp8SN+j/zE/Xoaf/3RP0+j9S8T+hADUBqQSJQPOOB/iiiY/BOelNCAIms+djd+n0blXyay
iCYdT5EclSrSX1SkiOf8GpW1yKU1hPHgA/8bpN9fsmT61tBgcOwlTHG8P4dpxETRvC8KKg9+dtWF
yn1ZI45W4iRCd0y0v12Xnpib1I6UGviJ0GMukpWLoHPtXmByK44PEOY+ZJHxfPJBbv+7Qvh/kjq+
Tf2kKv/f//1SAP5lDnZMGWSghU7F59VZDFlJRuM56wRK7E6wHgbP26FptfYQNj1vaiygfCpRUtkY
CWnGD02J/xd886S8kVt9JigZmOGhS9EzDrZuity9ES0Umr9WfX/ZGYt5I+zgl5+dFnJ8N2+Mqmms
Ndi7fAVnrK3eStfVkeZFsnIYZrvV1udXNhZKvq7st0Vc8dQirx6EZiosKjdv4NDX6ur6uMSfOLt7
mgXDLkL0yHpPylMyIm5BmWJjMLp1AWlqDtt6wtjm+aXMmoEIg3oQt9gXKgwydPrH8th1yYOrJDW2
uRa/877enjcz43YqvLM4wYhg+8J3wXaZpCZ4edrfBHoFp/xHLa870OTn7cwux2IMbLy52biJe+to
agvauGsKUwh9VyD1wXhmIC68HccP/MUBgJZJIFwAtU2nlqxeyqEXxIzhM5Lp9nYWpgsrWTIx8bFC
kiK/GU+Pa1CH4K9WvoR5mjOhi2MoUJjf+IIilasoTDQhttZ10m4rt7pQjWHz978HEFwdAgqYnWV9
4sVmllWmi6A0Ja1mI9QDQgrKNo+XDuRMzB6Rvn+ZGd3vJNQYmQxPS8QmGYh3xQw5q88RCYQ40GxY
AvfN7hosoogyqJBtiZOAjdq4hubmYK6dsLmoXOm2FJwFSN/caQHR95eJSY2/y7PC873QWevklU52
K2vFynVuJGMBsPAlBSJyIl5nqTTNLOTsxzh3sm2OJQGFTzoipzisu7oBNFoFT5mY7PWORnc0orb1
BZzt3Ak9sTkFDw41MKxkvHC6MNsjwvCjtcJdJirv5x1vfgv/WtqvJ/fJ0rpBlBo3Qswny1/HG7WU
ro3wo892583MOR5KGzzcZVEx5On0qR8pNdzXkbUuoJ6MhLtBZzbZe8+UF7/+ed7UnN/x8NfpFowS
U9PQlmmJ6hcWp9WIjO99wHAOzDlLnay5m+3UyOgxJ9uWh74VdRUvdcO9N/OfHeScSgAnSLCWtAtu
hbJbcMG57wSO3ORRruroVU0Ctlf5gMxdAgRF2GPg6htFMOzBz29kM5AW7rqvEG/8/dTYZHWUbL3B
rDCW1vGxrbmDKCQNVW3HgroH+31o1IaKSENbUrnwXKemktUghWHc53qxd/po2xaoG3eNBAgcBvdo
eDr/jecOx+kPnBxI7uDQLLvcWif5gdxu1epPiX/3H9mYjqAgv9hptYWNPr52YGCEBal6PW9i1lVN
hctehBjx1yv+1IvGZl4BQzBvFxE13VzYZvoS19us35yYmOyUZ2pDqqs4qhDHdqOhJbvvy8eUcu75
pcx+kd92poAJR3Lzkm6rufaLfG+NIpaOskKGeHvezPxyQLNK5P8qigqfz13qxZ4nKETiFjYm16Fb
cZ+P9dOH82Zmw5X528z44U6Ot2z2XhHnhCvRuZWNZyfwbZEh6Di5q/2FZ/nc3YKWA7ieUX6UePXZ
lFlXOrKZuon0bv/Tt/RDQehyCufJgWVMlKEEHXL92/nlzX6sE5uTezO2nNCUi5ZonIhQRYRboQ43
XdDs/4kZSofoaMCDOe3bUviU4XZmaVEabYxu2LhogCv5P3Jx6y8zU9ezAkEIWpObUpDULQIeV/DK
3AaMclWasXApzx1YNAgh9OQNReiauJ8Qh9zAyNkQExhJG4xdpjQLgX7O9XiWk2pAOWTyQv/sD0qp
C3Hu8qYR5de836FmD/fdpef/QFBq4cwumRrd5MTLuzSrQjli40SztwdTfA0lcaNb3iFNgk3iDwtI
gjmvQ7wILj9e0QxETgoGnVHHreGyeVHt7JoW6m1kqlC82/19rzN1jYc0oF7y3HHVJ6syijpBgZxB
ksiNYLhQ/4u7L1uOG1e2/SKeIAlweuVYc0lyabBfGPLEeZ759XdRZ59WCWIXwt5v145wdITaTgJI
AInMlWvtkeu0QhpyTqK1CODaDHNHpuMQRqUPQitfVI9pjEq6oW58+dsIzjBgBESU18ZBe7w9tlX/
uxobc5obZQNNcN3XIY5o7OIGl7DOSxOsOsW7CfbaU2gR6VEFza4I9DijOOwUcFHJHUiwIGflz9vb
A1r1CeAsgF+UqARa4I+LRZQ6nYxcM+y+AryDFi7U5c0S0vC3zaxdG/qVGebAU3sfQKcUZtpwgiqb
8U0RujMYUOF/avNw29Znzn9ET9fGmEMiVJtYq9HBare67oig1ppGkKKV+SuBpjuUnd1RCV6lAALs
0nTJ4+wUJN1pzIVvzRQca6C8KjDARyhHQjsNLZKCb8mhyHk5rc87tP8gdaSLwNR8nPfAmKZg0fu0
4z4HBX7+q8zUsxSMnIuGrHrTogL7HzvMXMyZ0Xaziou0k6MzONi35Uh2Rt/tcwoETFV87eMeqJby
PBTjpaOap4vxcz4n7thoxyCRd7GhgE8VpPUy/qdeT19UJF4cQ+4eSl/ezZrxMqrCnZG2rUWNaNNq
3R6lYej0JD9KMT3kIYnQSQcIctLeSWPzQypa6OtU5BRKecg5T9e97H2wzNGdqXVlzNXCoT2gn1yv
gJ7YF8OvsuNsmtVMnn41q8vqXh1xiVxFkzbhiFOFRXB6PmbQ52sACpN8akGK0yWdvw06VJm7Ud8a
+vhcxNQ0SMjhJFtbXSTe0DoBRXYkkZafX31HLuS1rgSQZA1FYg819Hq6TQZ97kK2ah4Obc1jr20x
561I26ERod1mD3ppRRnKxkYyfk2jmOOya0fstR3miC0yvVLiFnYavf0ZkP4OGTTOabQ6FLQhooKl
ISFPmeUbaFCLIDrH4zFOt22uuolaWXGY/0X4Zch4AoPxBoukM2drqWbNJKcJXhehcqwoKFxBlwiS
R06D2TIhbI7v2gxzlGi5mEShijtJKFCoF1RLF4QNqhmnCrRjY5+AUDe0kLz4dfuYXfW9/+2rwETi
rf/R99BY2SrAPep2SbLXqoKMigZ8SjwJ3xCg7Wcpc2/bW100gmo0XSgCPhHH63qBGN6HvUkdrSHT
741eBGho5oR/q+4HBRoJnJNoHmczpn2Ii5BKWLSyB5wyEbwkNTgjWXbKpwWjKBHJmkqX5viPMwe9
rFKaaiyYqI3bIAmgDQnwHpm9Qvwm9u0XoSw458T6oP6xyIKMZQlizFIOi0FfONAhPkQRL7PJM8E4
e+PPgCLmWB5kay0wZDviqHLmbdUDFNTiUFeDBCD79hRqkgcj7nR76oirjOMBWNWTUamcMHl1JKip
IXZF1hRFhY/LU5axH1V1BA8oE2+S0UQjZM5f+PKViWWkV+e2Sua5QxcJ0idQC81y6QGwn30LzNAf
mwHDHVZX0Zb+J7qM9MpMCKU2BMcUOasSRLR5Xz22Fd3OBPKvtw2tTNkHQ8x4YhCatv3ybgYiKgTo
qj21QvPnhzZsKNCex+NvUYH8OJhWGDOhmmWs/gS59safgIIZANSvmj8/tq8NvXUiXc1aB6nyIgnh
yRDFBSNJhCZRaIKNGWdPrngzzCzVDFwPSD4xr7GiaPUiHifUTWj7fRa7h9SAPq3AUzdZX5p3M8y+
nDMpVasEgSaQBnYSNDufRi+3V3/lPPswEmbD6INsVONS1KD1A2SIK+2uzbYjoFKB8AhCr9vGFF3F
QjPH56I0DZUfqCeKkPX46Ag+bcKxISEKTUKyJfEY24GfKaakNY3ZZRGK0mHlhUmO2L+UWojZBodc
Fn5DbnQ3ScmdXwAv3SpglewhuuK38UskiPtSlw6d5l+AeLbwLPHmbqEdrhqzCMpD09ReFGhWE04P
g4R+JGA2DQ3w2yF5NgY9tFrfPwhDqTkN1KTBFFib6kR7syijkw4NqlydAffrtK+iVhEI90HgfiTp
rqf5ZSDzN00tAKSNfLeYqpPfKRZgsVY7gz2f9i9QXGxNMUw289Iz2YZQO+6bKgS8HY+nrFXcOBg2
VJA9xTfQWAhIdVAkJ6MEOeosDokp6kVjyeCxU4TZBFHpBiwM50qbwWsXnkNAbiqxPLX9QuJqALQt
Rj8kPdrGUwtcgSzdqaMYgkOlwaPQT++LEYLFwqBB2zcUHgpNewyC8LGLlV0BfIyltMNXkKw8FwCE
j13zbEj9V6EHlx5gKndZ7ufg3RsvVM4cX07vNUECriVOfox+hSSY8KPVUrfthK8lVVw9geq3nshn
rWldMFpuJ73ZG8H4IJPo4kMuLpJrW2/BBywXmiOKmEGjlAOzjCmglqMFCO6pK5LHpI4mZ0D2Hiwo
CFGCeHDBR7xLlRBPleQQJBDFkjX0b5M2PqZR8wMgacHq5uIs5mQEO/JsRwCDJrl814KzBgzgJnqZ
nwuVHAY6v/Yq3SbIhGZGEUE/bR8PwVMF3jvoaBPQyhqHsVclV8vTTaNEJxImFwmlZDLKd7TPz7kG
uCC00cIC27KOXE0qHoQOeHVlQsYbjqwYGzkH63abAYsECC/168Aax0U+q/xSzNNDurD7YnUeQSaN
ZAFoIsv2JE/xsZl6zSSasBWMcJdPIQBQwXxKQLJsaa0PYKSOps1FWS2b7ida3GcUrc5+6ASy7BJ0
tRiFfupneDM24E6pVcBUtVCxBjIc0D7xoKb+IVSoO0VANYmCRftyF9RJiQfIDKh0QIFnzk91O+6q
svDAIA40OFRILXkG6Dttv5WafmzAmYO7QmsAVp4SPNA1Jxrnn6qQbsW5elxQ4zFtcixlirYCDX3u
WnZXt2haitCY5ZPmpU4CwYqawAPSZ59WSHgDhw1ochP8HCvys5Hi71IaukohOniGCoCegkHF6OvE
HdJKB+lM+pIBTBzkg9PLkHgzmupQTzmg+H4imdMI9XQqoGdJiug3ANx/T53yaw6pbwt1fu4E6GCi
6XZPuwziIxE60/SqxLsTYEh9wH/kJWqTc6gdUzF8VrPpazVPiRk3af5UU2y8MOvbxffucXW+znWp
WerbPQ1iNND1gd0DKjQ5ujD9CWILYpDml6yFUA1QYpCbC4JCtlO1xCbNIy/3s28ywMz9RtfRT97n
1XARm/oRrGMeoOTPlZF20KqfJDetNWFAWalOO8iakzupHfZJOVSXTojVe2E0qKuGU3k/d5P0GDTt
VNpqCbqxLumOLRJT5jxHsTkUwX6K/YOPojUqfdZct+csTvZzA8mcYgCSLVAuaqKkdtIGz3NFT1Nc
HsRuPtYg8x7QfDNTtGabcj9Jpi82yh5H1SjbGeAKnj8Afi9pVbWgCbMvKpiD0I5ihMWXWAU4v1AG
/z6lI9qpB2L4aESRrFIZfwAu9zVJcOIJYLPCVivpVgFuYx/kfQ3+OkINeEdZ7ALqX6KsBZNa8EVP
Vc3Ro1ER8TjXpm3fk8AJ6vp1kOBnxthEaOZBQ0uPzlhUH5SxPYWprKMZKYq10Cn6CuRAETGyU26U
CpLSZQ5aozymDsQPIJ9r1KRJXLWRa5CoSajwhjjeXyQyqP1TJ0+9qQ0Vhq5GdoH0U5sZh25qf9eo
Yia+4TujVF9iI/uRx4k1JiDqT4fwkPckMQ0JTUgCDX5l8bQpADms9PKU9uNzX0cHUoajmUFqxSxy
kI7EVox6ohv201OcTrtGIyg/GeiEaHDVGGF2KkKcXT34BHs8FvNswKLVe0geOiLpvoFul3hDpB66
odqgt+bY0u5B18LvqaoeYqN6aHLRHfLGg9iiVUY+uLzA2qCnJwh97Yw6B4TfWEjCI1NuBMlU/PAg
tKUARHmwHzRpX4jVa25AdmlUYuj1KI4WojRdz+A7mqr5aATlFw25foU2bgokqQRJAMsYoLYtzPIO
XfymoWdHtDDsMkIeCwkwqlIAw6k8/dbL/I7kAnD00yWO5EsN+KhZNY3b69K+kRAakLDbJdkABhYi
HZvRgABTdD9CV0cTIWYzKXddOAPd39lT5B/LBmdNmnkNadGmkHuxEv4MoKxo5OmxmztPULIZNOP9
fhADQPBUr/GFi1wHjwGJn2cZ4YqfbZAW+1pG0hHA1oOv0yd0LJ3B7fiCbMRsieLcQHy7+y5kTWUB
KOIBiuTU0ohE3PAqDfWpD4mL/uAnEs0yAhtiJz21i0Z59pPBJZgNtOMJLhEmB0eDq9DJGelwEAWg
UeXOwJnZ3WlZ/Q2I/TslI3Br0cz66jkLBQtIMcBqwM4/VuixgXcOHir8aANTDnmMUk6Uu9mAe3/h
Ux/TQ5QNvyecj6JvbEdd+tlUrTM1wn2KTuJAVXe90ByMJCyA96XnvJucIpqfy6i2U7xEjHg2SQpo
faHNr0U0FXg0guxPQgs/aCHhy61HJ0rNKRscUitnOZF/tZO4KaYC6a35oKmNi7rtz9uR5VqkfB1X
LnHnVdwf1d0UkwiP5LKjh6YAZ3aTcMpXvNCVyZnM1Id6U43Ek6EKx8AA2XBvuKIIwXOJU0BdHQwK
KxLIsIH5YIswERXnvq8CvMgaYatn8pes54k0rj1goEkA4DmFBTzIP86X3HZyIRvLO5lCTqyCnKyO
xm7OK2kluaVAXJTijUSRQmMLfgM6wipRQTqGdgZuBT16gIrtL7WvNyg0vtAqfA6lBo2OnX3bGVYH
d2V3md8rZ2jSIGgrRCg2ZIk2hgSBlbT2clnkFJ9XHULR8AsoVw13zEczQkrTZsyBz8tiKOZqTgAC
gNE/ZQGPufbzeMBfIcIKggdsOXax2ljwSTZgHsMUGPoBmwzaUbGUP/3ptH00w+yhSp/audeRGK/V
ZGsApu73+QPwlpwn+udp+2iGmTbISpCW5gA7oDB2kANUKEp5gkCNRM1ao5xNuzp1YMlD2wNgPxC6
/bhGukTjCAAmw67y+ttSFmly4V4com+3p2755o/PWozpygwzJkIbNHxCU9aekuch2CGj48rhKUGv
stzxGrp5Q1pe9FfePcbAEskJwNUgeT2K6WgtRee+bzi51NVluhoSk7IJxEGSkIxG1U/qDqGoHyKq
nxWSI6bVeAI360PSkYiWAYdHAZ8ZEjIgYG4HcFdAxBCLXyiJvEqpOY73mYYGBx1FBvr/zDC5Dq0q
0HjaYeb8EehgcYqhUF8WnalLLTijNP9umcU0Fw9xO6AUNFQcZ1yf0nf7TD1P1gV0ooPA1l4efLOP
nuZUftbnYRMPvE225pCAWgPpA+ok6A8yM2oUkyjmA/YyUX5H/WBPw65HO3MOSrRWtG47/9rqXdti
ppXWZMhmzLtNIBY0CuVdD3LIqsw5Dvn5VgQuEf0akIpE9vUTBWWPyJz0DQAX2Tht6hKd5ITHa706
kncTLGw01OqBgFgMFxa62CUjqU1ZAKNvVLzenrE1R1gkt1G4X3JhLOweyS4cSw1gAmoy2hiNvnSt
j6bUFdvbhtbmDIB4dakgL/k2xuNUvY0Qc2HOQrm/TLqyqUjg3jbBXPLQPwXR9FthBzK9UOJjTACH
U+v5iEiiFfB+AGVH2jk99dIGQvRJYKfZlzT5/mby/+umJrjt1bx+ajDcv6bZa/25oentr/2noUlF
E6GqLD0UyPuDnRd7+j8NTcr/gK8XWWhUPCiUmReA8H/aCxX1f9CwJAJSgY4lUUNc9U9DE36ElcMv
wKQQnqngjP+DhqZPWwf0t+j0QU+VIi89MowbxI0wIx3aBxA+KpEfQx8d+vdzdIRfzcrd/16p151F
nxyaMcOEdupEoEk/wUxV6S56PM5D2P9pWLeYUFCpgDwZii9LC9j1/Yqy/KRKahjYNJo9OS32ct0A
Fa+6WfDHKFnG1DKpV1f5NLVSmYcp2tzpiE5oHM54tQktT9FtdW2uRrQcR1dmSj/oBSpGgS2AoEMd
GiusgKMRE07tbcUMqq5oukOvnQwEHmMml+uwCUY1tBv1UisZ8vkxOIqIfdsDVq1I2AnozhPhcEzp
RQhEXw0UJbQHn95RyFbqcvAz5EpifLpAsb9AuP6PGeYC7VDUSyFeG9qkRh51uJ99ZLgMLyh3BTSS
/rshMReo5E8BHmSwFaH3FrUGBZil+A66jM5tO7wxMXsU+tFKA33J0K6D0urCF8kHN0jyDeJ23JaF
Tzfc2/SBKRrdcnSpYX50uYx2ftYhR21H5VMbfKtSkPsheZPInKlbtQP2fRxtCyEnC4EzxlaLytSA
Yh7E3sg5lO87wzVaDuBrdeKurDAL1EaJBBoaPUT/2jaRNp2RH5Vo2w4PnSr/aYy4TJwC4IkBpWqE
Okx0Xw9lj1bQNwqPU6dUZqJtFXGTlryq7+rEoeuOgBUKHXNsZDBkSAtE3RzaFKnbwK8gdDNeGj8C
DZfMOVBXd+yVKeZAxaurCrIZpibkn+ATl6KAepSQc7INPDPLz69POa1sp4KIIeLDVwHEG9L4OqPM
dnsL8aZt+fmVkaHW0ppoGAsZtHNLUYHrydlAuWfSePK8PFPsFhpFUJMvZC49sOZG4N+Fg7HxwWzb
5NnvvxgVWvSgjoloARR5H0fV5GpCtXoKbfT1SmCFmR7B936vCvlvIC05y7Ss9oen8uLgV7YYbyhA
llZXwP/aHTQfhalzx2jmXBHLHrllglmkApj62MjHxYR6rKX+kFeG20+Rl8TxZBFaQWtU+XJ7CleP
iKthMasljLEUp9Gyn2hzgk7Xj1kVTRIIXqDqB23gKdqtOvuVOeaYyMAjkkPFDgKTREUpo3M6hR6D
mif9tuqDOkErvIhnis6q+BZtOkvF1MEx0t9acNfo1IGkAljXGs6SrU/fuyHGA3s02aACCUMoIL2G
YudlBbRyMhlqBnUOdh6ejNv6/GlLzzNFcwULgEM7tD6LArzQaNutVHyT9qTgkZOujgmpC7RYIguq
sFQslQ+geOiTEEnBFEItmwiRl0ZeiPKctTzK1dVddWWL8YcmhooucHE4l8DHVIFmTDbK+7/w8CsT
TEKo0mkBTAMFofikb2oxFkDAV170xgfP/1RabdY83Ta46nzvBtlIj2oZ2vQ6ObRFNbOS/HslHcby
ThR52lmcuTOYUC/UcrXwJdjxR80Es8vZ0IfH20PhuILBBBDBLIyjBkFqO9RfB/Gla4EpbR1VToHM
GL3/zhazleq8UZRRhy21n1xRT/dxMXukJicQhLtZNP5N1I8XHxS6dF359PBLpywuqwRBZd7K2yAn
m3SOHCP843ao5doA4hcpICTxPslM1R31UzRlIaAsTknyQyixVDnv4lhfpncjzDL5YJOnYokQYkhP
kf+zniBijPsJ6qtgh7y9SmvOjQc7sJAGQV6LxZGW6dxXUg+nC7sXBaxyeoVy6SblyZet+Ta4g2RQ
cUogRGDj8CCcAG8C+sMu59zpova50/S/2KbXJpijZ56h9uF3MJGXQWz6qf9Nz7ONSsbdQHkEruuz
9j4c9gxK6sZH1ziuvcjfE8k3NTHs0H0FMuaq43VlrhqTpOVNu1R52MwWDeOU9BGMhWlhUvKlMsBr
pm4lgbdj1+IV4HuxTPoCaGdb/fwRlEkpgCZ2YDwTdJIg+eyPd1nw3dfAWqhebnve2tV3ZY3t+AuI
YMT1EsKWAJeBvN82pgzcyKVz28zq7Mm4+HRMHYitlr12FSmrJKdyUy2nKtXvmk7byXn+UIfBFtLv
nBNvxcnR2U0gDLo0rSG9/9GU0c0QpM6BnVGCwVZ96k1JzRnNm4wdE1PCBnKpElEB/GZZDEQia4WW
KAHEvQHoCORhsMQhPA1UuIMk+akSwAIJHZgJvHX9OGypGJyyKfjVgba2ECI30cFMYdR3giZftFE9
+plkQ1l+MEk3Pd+e+PXZ+OdL2SR22+ZG3wBeYvcyCq0jUHY6j3l+ZW2vJ4PlPTAaMfFTQCXQPpB8
UZQS+JHprGUakMO59d+NhjmSjcKQWwMUuHYLhtuJlF4x8tqieRPGXJhpkcvVPEAbsSuzrQzafE0e
7NujeBMe++Q+sghiPlkFApqVLBKLcIi1AT0WkOqwkyfRcoONcM42iaM90G15zHfhvn6KPLCH3oFS
+D7kpBUWOjv2TQTyiIWXXkIhHkwpH/dIoaZDjVscS3ZQj+SSHiQ7ikwCzuGd8g2MiFa3Uy63B71y
0HwwySzdYPRjbfh+ANAsmrLRKD3LCjiIedV+pgAhQmz5gxlm+WpllJQuehsZhBacdqPaszfZHefd
+rlvjLGzzPDVgRaTpgkMsDLZ+nHajTYYFje96W9qB9SjXu39MZKdMbfM7pW5ouiQvW8wLK3Ztek9
aR8iHkvK2yvnk1deOQVzRpd6C95iMGPYYEBObQB/DslOt8NnIXWqw2wldrXRtuj4s/8YfvJxcOzT
qG/TIdHrEKE9FLy67EcxyB7yT7f9j+MYrISMOomVgUovEvn3szs5ZENOkK7yeCKgvK3FhnKorNSg
Poafi564i3aZpQomSJPtzhU8ZeubujNzcPTLutxYN5ZVXk9D9B2A39BWIEutiueB/Bqy13k6t0HE
iVN5bs/e42Gayv4swlbvUo+4jdnu9UPjtg7Edk0IYvPEPz9Lrn30DYOJJ2lQzm2CXne7cuLLvO08
aNY5net/qZ+I9QomrGPq6ZxbhrcTWNZ6AIUB88+w21pX9WRPPOF4dBLHcNrduIO07EHbhY+1Ldj/
jYvibflxk2fxMFa5ChcFRZ6LZO8uftW8xObR/90+iZGp/mgG8K+sSwC8R6tpsFGOraR7MidFLvFs
MKE5/vmmCEYsWws/Mc7Uo067l39G2+RAnNlp9gAxc+K+z4COD64CmoyP45rkMBLjfPFNO9kFx8YG
x7zZbJpN4dxep5UI/eqOoazIsa73/1mnBlwfWo9CBqDcFLjGrQjhax6zze3t/VazvT765WzMfTAr
IlhwdC/zqAlVgM1/NyDm0hzk0pjQXoYza5c4hRVZEk57nne/AdP+/Zyib/oyV3dYXkaV0icC7pdv
3W52VSsAb2J8Oce24QRb5Sg84ryqXoyj7KKBYhseJk931JPAu7pX49V/7rlPALqy00OZNPCT+BBv
jfPkqJbgCA7IuE1yH56UHbC3p4ozxbwdIS9fdTX6WpCkTtIX73R1r95+v/Tmr96qHc2jbmxqNs9J
ORcRKBA/GsxlYISFZVGJ66bb7yluoNTs7NkCD64dWzxtLe4AmWMlSYju50tQ29qQFrEhMGCCKdjx
N+B5t+C9e/rAO6g/80MwW545ZjooJ/h4XCG7ld/lWxQrNuJ53En34AGOzeku2ILb1AaQzFXw52+D
t6ZLzHrDo9nHs15UxG9CrCmkNbz+QK3EyxECNi5YE0ze/lnm75YxJmafQZrfBC2MiTvfK7d4HdQm
3fDqTJ9lxD5OKWHi9D6OQfYCPQF7dPsDFNIsCcv4CxzqlmYpO9EFrtzWtqJZ8bYlb3zMIVQbYOnr
ahwP8zl6Cl7T7eAoLtn0e3D2edGlAekpVOuju25TcNaRcyCwQtdYwhDldcxsHbwOwSaAFkJSfpF0
zrWxPAk+LyDIetDSoYFFgJlZqR3nseoxs8OYXno/uEwtr0LzWaPxbfXebTCTWApjDp0ObMLoSdwR
uzIjT3OUneb1XsKJBdev+H9MLQCk6wNNaclcT9HbrKX2rGZmHA+eH/E6n9fj9nczy2dcnZsgLEg0
cANBWtMTrbO8Ha3c/K1xIq9/iWvfrTCnc0WzoA8DDEb2fMS1EFcxNet5xsMHYkOW4N6+b/9lk72b
Y87mtlamNk7xSIgP0DiwUHiy8n270x5UGy7udvtio+CZ9ZvnguuZB/KPYWXx0avZbIIGfY0l/CPf
tp2Zu/RCjv62uJfccQvbG9xIG38j4ndmZ/sMTz6fUyFY3+bvX8CsZ0rQlT8SbHPS7+VkO1UvUYoM
mltUDlrOOPO8hHw3ttwnEFJSoF178dFeiiGqcUY+xiwlkC/1ViJEZhihuyoWzZILqOBsDjbT3lOk
CEOKeR7tcq9YPGgqbxKXn18tYzHFTRW3yOo1FeQFabgp5vK5aMjZH8WnQE2tqGg56/ZZS+Lj0aIw
dy1QXhAPm3F8gaF/NziNlXmBN9+T+9rK8US6vXKcXc9SZ43l2IfGiPkLt6o1m8ap30VI4oTObTO8
85JFDA1AQGTATC85j8GRXMnMrOgg7Sa7tHjBCm/Ts2wUS5+aLi0BkugJG93pdhNOtJdv4IvdKA/i
VvJaJ7BeU85jVl6O/Bt7QGWuhJloQS0uU/kUX5R9/l14KL8bp3wfu9PdF/RMN8+CJ9id1XvCwfBq
t9vxrnbuJzCnTiiNPR62+IR0G3poZ6eTCWWiB8Ut9+pdtDFeIEBxJsfeGb3ojiAg9r9Etna5vdbr
t/w/Bw/LC11qUUOBT0MmAdI+KtQounOrf8lG3vP6XwLhd0PMXdJm85CqS8pislTkgNAwZwlWbxGv
NKEUZ0oIhrnB9+qBAK4bXZIA74XtjwdCMvoBAaEKErqGCdmuTWGqpxnuPLuGCdFZzzj5X+gLetYt
3k5d1u6Te11ZZsIAoUommaTLUTSqNrprdsqfk18uJ8+VCSZwUsXI10oZgwvJoeq3fflD4lVG1wOA
KxvMLtFalbZdBxvCRt6BJwKk/sopOGaX2cm2zf6v8rlX5pgdEYPGD0TocEZdBQzEPyelYhL69bbH
ry8N6IkAiFyELJgoY27RrYlCJradFpwrdfSMkScZsH6AKouwAxoLgE9nBjI2c6ZA8gTLb33PD7OL
fjFHxIPWmja3B7N6o14ZYuIGKR4yaH1hxkDQsFfy8SAXUHkzVPsvzCyyBGiXAeCSLfMWWa6lCxc6
mDWlH5hAO4DQYkfSH7fNrO5X0JJSwO0BX2CLvEEpjk2VgMdFarqNOORu3oeuOqgO1BGdKVUOas/r
FFv1hneT7GMV7cMaVCsrVOar/tLQBOwuEy8/vLpIVzaYwwAaXXFVhLAxQQwy0vNTLmVW3fGqL6tH
uQZqucWpRVC/fTztIhq1oVhhkaSy8ZSmB8NXbwk034xg+bq9UOsjejfFRFoZmUmYqxhRqQUbP/qt
NOiS1nixwao7gNUXNUHoMn3qZkK3YzwIcwKvu4D8Y6OewWni8aj31yO4dysac44CTDeWUQQr/qNx
xi2BGk/zNTvI+8aON3/3pEIHyMK+hVr5W37qKkZVxDlSREDR7PpHvJW94pS9pN+DX2Bp+BLuhK/a
z79YqCtzzPmgA3iUFiEG10IETtFBIitKoM+ot7fNrLkeaHflRfmBGKLGRMGhr4pJMGJUypd8iy5f
T/ib2uyVBZZNahjrqkQhDHhVKz1QD9xEpoo8Gno0EEKcIDrq3B7R2rlwbY+5+TKNRn1jYERgpL+n
o27KpH+8beLtbGGDhGsbyzdc+cLYg3vCUGCjtTVzNA0rs753TnogyL7mdrQLdiWenWhMtH+odmb9
yM0J5bJpY9xpd+Qr9/m99rq4/hzGV4wRNDp+uUzxLkSaCVyn2+URLjiGRe3n6K79HV0eNxt0rNye
B95UM5HhrHdToC/Oo+7iJ16GmeOZbBVVb6V0Tif841H2ewpjs4sPQejGPFJtjhm2IQrABQ2VlnRZ
ynRb7zW8HW5P0nJ43/AVtpyZDrpgVDkMaFpvS52+1Zs8sQyptCFOdK4D8f62vbWz98oZDGZRJqEZ
i9aPQuQd8+1oBo7iBBeDc2wsHvXvg5LYw7D0KZTGKRane1IcvAM4t9Rth5beniRX+6vuwhDKZnBo
aJfek33gECfdhCiz3Z6qt+TvrWEwc6WiUuRH3eLAXuElm87r7pUfwbF87vF8zb/Pm+6YHKNDtZU3
6Sb6YpwVO/zV7dNNcsk9ss29zDZ25HL7q95KJ7e+igkHWr0LxbbHVy2xu4BUvH9Ew7ZX2WCGsy4C
8teZJW+XYstsxaZo9s4risYO91hZoptb38HECiIkoLt62d6F077VPzQ8+746j7wnPc+ZmDsIsOvO
jwSs9iBTU07uqjA3FYPTYM1xKbaaih5ufSg0DCb7XZ6pQ9CydWq2gIJ8v716q2Xb9/2Hnv+PdwM0
r3vwz8JQ81t6mZ/V87wDmZZNHF6a/y2ovrE+bAJe9vMsmIvFkjO71Ipd0H85/gXvPO9BPfS7zv26
GwDQIOd95ZR2av3++ho66gMf1bDcqbe+hLlzS62dmhgi83aNBGFuF0ftlG8al+yIJdjFZuY901Yv
HjDtgpUCYMVP/MViR6tujJcGkW7czIK0I6Lm3l7H1XsBLd8gNIAZna1vxsGYNAi/cP10+h4EcU5K
5a9DiyPc4LW7rD7W0Rf3jy1mw08KSTSxRdmvciZLM6HAh7Q18vU4WK3fPDrc1fvoyhizq/VEUaaM
YmBTruyDuHYGbdqPEBaDujdkfKpgc3siVyEvV6NjH2oacOKGHONCCg/jhl7GwAyfUffYR17vGNvs
OfpOLtLdxLlC3uo1n3zyfZxs4S9KQG42Css4EWList0mr8lJQwZpq6M84bvkaFiBGXjlprKfZwuK
KiY48Cxkf01wk221Lc9pecvMMgZR5Ea0UsMXdbvoKT/09ogqpO927ryTdtAs5kRnqxXz64lnwsIx
82eQVWLih90CEkNvnSk4qt2agzu53aG2Qs6cf1aHQmbr2iJ7n7ZiBnQuRkiA9vG/VoGVOMmv+UF4
NO7LXfoYH/2TDMRd7UqlOXACn9VD4WrBmV2k0KyTtRHGhVY5DQYCoGDgPWbWCjDXA2Q2T+zn8dhB
JNcerNYWgZ+St+3O8IwDbzCriagrS5R53DaCStrKgCU/DcwMqE8ZHLL0HJEXqj8N5SXMNvMIbrrq
4fZ2Xb2M32eRxfLGqjJFQY+jfFwKS2N5TGfogVLydNsM5xRiCaDFBly3iowjzw/8o9LmO1VCUJyA
03SG9pAxcOLV1SQ2OjMXkTRFR7MN45lpJAvZJL3thcYERCe2C6vdUOSvv4pmaIbcIsH6PP5jkKXY
L8J+BJsf5jFTBwfUlg9DOW+nUOWEsOtO/26GcROlKQ25CBED6FBF74rcBDPu7ZXiDYS526nsxyE6
WheHOFLtoDQHhdf+tAqlulodFswqRl0dVzVGQcxwC/5V52VJE8ymYHZvN+JZBdqndQZbdgd7tJbf
wEreHueydT/fF/83k7LIzCRppKlBVwwyY4fsKfD0O8lSXZ7Y4b9s63crzGyWYB/PtQhWFPP/cXcm
zXXrWpb+LzVnFQl24KAmYHd69ZKlCUOSbRJsQBIk2P36WvTLvJaPlTrxMmc1uPFeXMc1DkC0e6+9
PhtJa3o9+HNkBX4ZXzrnP82N/x5UZBz+vIiqgqqmztFUzWCOCsUnXBvjfoMgz+G0m/d6IPwkLNgQ
UD/xgWFhX4/nhSUHI/E/2+9l5cxzi/b5Izwqt/m19t7G5o31PkbXWpzH8rGIvm7y68UAjMafLc6T
1dduhRYni7NyUvA5Dr5u4WKnzg6ZueXpONrYR+RBItRSbq3XdKtHkhmhRDps8VETfanNS906O3T0
2U30YT0KnCOo69s5hKsxm3wUG2EDI8wL7Au75acJzo9T5+xFRoDXUcv66SzIhZ2HHu/wdIMsXFzg
dtSgTfiU45JqbZ0D0oB+Een7S4/Cz99R/+zY5Neff4gBWO6w1CZFr21ciLPIDRFphQituywRW6fF
Fyv/15r92JJE8a82rr0tw4yzAZyAN/152cvNLQQz81acykdrfynR+PW+ipzJn5PVSUlboRoT/TO/
F8Ubt9+T8f3r2fppEys2HDw6YtjnEgdU/phaTpBjml9R0QWn9EtACvPTV/XvFs71BkpVZto4UL+U
Qx5ZywLD5cV7WqHI4VCoQz4Oj6SYH10+nrwxZXa6HHXLznyl2YGTjr4FC3asps1kuLAJsndC9f5o
dTc0reBWDwfSvo/mwVxhXNjBuP2i2kRnOUqnWTVZbKiMTWonOzXKMOfzVToM77QuU99xBZy07cOc
tTarE5SifT2yn+YeUOr0n0N7Ln4QaVplnob7i83K7bo2+j0IXWEdyLi4uiRz+nzX+dDa2alBu2Kq
zFUXatzRF6gJbzM/8m7zN9hR27Edl6cicG6/7uHnx8eHNs+27zQ1UZQs8Glz7DhlBCF1TJ6te1Rb
32hxj6R/4uNP8FzNY2+r9u5FEcCny/LDDzjbzTv4mtvpqkY1r5YA1S3sErfn80DbhxbOtjk1i7Ft
B7Qg8UjU/YrV7Kr2cTWMaTBghytxPVzf4Ddg6rKZ3Smo2R4undOfb3S/f8V5SWMLOUmSrKsUU57h
cfpDBcDWsouaik/DeauP0HoHRkX72QedO6qqQWISaRub6X7HksAO7Zji+nspWfapkBnGSP+0dXZk
gU1DeL5WJ7WQHkbZNd0twbAtg2FjxOTKhqDZ9E3Ig3rk1dPo0sv3833vn9bPN/R1rNO5Q09b9dBk
+xzAi+FizeGnL5jfXTzfv3MPvASEjaAUCJttjzd9g9PypYol8Bbx5D/PQRleqiz7PISAancgYVfi
s3v2DeFYCmmMs75xhQO59AQ9I/y8My0NPaldDV25s0x5X1GoL4T+HUl5kDU6j7ncuXBF+C+2pN+/
5Gx19nWiNfr61HfZ6K+3yzzKIu3U7yuwLPzmSG+d20sR6U8uQqu9DrQMCPyBiHt2+dJSQ1LNmaD2
zIsCllvaA+nSC8+AS22czdwlAc69tuY0KOR4UoXA+9sLv95aP20C8CPYtQIW+5c9dQ1EnxiKEeJc
TW6lm8XZkF+Idn8yOVEK+7uJs6+TSaszqgW9MKcURBbyUuePWkeuwD8FI6EQ377u0ScLzoRr6ern
TV0KCvmfdxkopT3YYaNHfc0fi6WJjVRFnlle6NVnzZAVSwa9+Xr0noXWPZfMhlbi+7e5e6LjHBTC
vRnnu68788m5A0NRhAhQzwwb03M1RgflmeirAdqzGU8IrVc7Mco4Ef0A5/3Xr9s6+04WFEaGjYYQ
AQX0DxqdPwdu4DnseWGd68+D8j3rtXPwIGtnhmsQRYri68bO5t15Y+eWM9QwJYdqBo76thPnFSoD
6vbx6yZwB/vzMv1XI2ffCLMAhVE1GskBAdAKeERXyWHIyLslGsXGvLyui3xv57liZrvAXsB9mbDZ
+ZOR70EXeLeTwWTUHFom9RZ2qxmzJ6TS2ykeBawDmzxsx+S45PxBl/mhoEW4DOqULdPGa6oAtdIj
iCeiYdmgBW4xvhHe7HW72ZSzfsrM9ll6xU7pzrO0C8WWwdkj6n0iSfIydtON5pCtoVDmb2XjkfRN
oHHtEYXRoeMU75a9HMze+T62/S6X8oee9sVVuYi4dGkEzFisQRkUcG3qmAXMMSsTEHDqWbxlHr8p
dfdaARxgAarT1SJqZ3E/aCSoJ3mX2uJYza/wAH6pwTjtDXtr5LafjbrJqsSOSGIfCMElq8TI6PNG
K9yg7cA4KSCnGHPmtAIuIcc+54+DSh7yzmDScWBWAlcGrbvqC/leZgMbYYVIM/BpDPtkEJ0tTb7X
wUGw6vlx/TNlLaCLU1Z6bozS6UAZBUsbYzN57xbgFWq4yxQPLLsFZMYGZoHuenrLOfG1zoj62buv
FQ/Bv/I7+y4lT57+NJQvWpX6VYKaG0B8S/ls5eWRWnDlELnP+3Sj5jdjhOlSOxxSd36yQCaZrH2n
k7hRi2+3EEmP4obOzb6ovZuFZ1HrOYcZ917e9Ic6Fb5RdFdVXTInEbscmEmjpn6WTJFeGxsThCUy
3tu1GZI+8ReTMtHj4lHbmwp2QeCzMOXZARcPzfRQ5TXTMN3GzPDduvezWd8PzhR47hI3HoBQDS8Z
5dWx4Rt3RDqtdRgRlZ8iPltzyaY8DeoyYSYYTmDTcIkC25kDhzP79gzwzoS7sjUCiYTjstwXIAc1
OgbYy1hVloEr6ldrhOK0hQcnNyKzXiJYXYSN3rKpAhVJ4CGkkcj2eOiAkyPLPhRd6QtS+jk+kF35
uTbt6po84I4AtgVhundvKRrksoOtGQEAtsdymqKiX+4HmGbLvt0U4gEiI5aRfUXJPZelD0BSYBQ6
Q2HWznJPQ/mUezOgLliOC6aO3YA9syO884uVjoRDBf8mX4wgrR4A5WJCBMucXXlJd2+229J+dRZw
eBoKlE4fe1qLz+P55lSHwBwx6l55UG+P7+P43e1+1j0IKZyAhJWwHFgYSAeZ4gDq0XtabkjSMqWl
zFXfyqy8m5x6Q6RgfOFXXHi+rllBhRIQPRlORoJivfyBinvPiWm1nq9PwjX3dKiAXxEsnSo/yyo2
pIpJ6b5qTRnZ4ylN4dov+505OKxWyEn1VjSILpiz+hF/ZeSWTTwRErtzcxzM4bHF2zVRzc4d8dep
zAcNyYcDNdC+1Hf7zC+qbdEa/txM8O95wRMV1KRTa2cRpWVclQvDLmyrmo1DoGWPA9hcWbNx6qOC
xZ6zJ5VixbKrZAmB43vZ3lYtoE6YhuU0AZGQI0P+1hh2NOjAm7ZZlHKMjxMZPPddmccUYDLePDj1
D8AVWD9ZITiscVnJo6VyX2+5X0nYGAOrwjkMbJzYK1E5DQGdeyhgbu2pfNM7ow8sSyXb7aTa3Twk
AUzKmVpLETk5Qpajp88J+qv9oPhkoO7gc5Vg4xxMvbgpvIE5eRtiSexNwEXYPL9mvc3GcjnaVb31
BPXhoJExRLaCoegLlpj8URnaUSsxUXUBoxIB0RsJRuM7H3UmE3K9zHjNI5bgWsstcfU7SF5j+IEF
plXuyMjD0VShVNj4k+2i2rDXYEkGRrRb3FQGSnKKOqpt6PXlUt5k3hvvSOurRI+MqmJLNYD+4oRp
MR8cJ5pUEgoDfgBWhjUh9pOxrKAjBlsrJi0NhnD3ZVfBmHAAeqdkxO6PFczp6hmwaToxvdxzY/gm
afrm9l2s6R5480PctYsPS/GtZWUnovK45RuIdkPNBho3EaHVcmzwyRFyiHAUWMlZEVnzjNvUo5L4
mRyJO/Q4JfSVlgX+f3UqrW5b4W8cUINgiWprzuTQ4/gruyQ2uMv61t5wT2NTZv2kHQ8zd/bhYBX0
Y1w2kmnpSY39e+0iblOyJe32KRZVx/HqJx7yMUBEexs+Y9/qly40MeRtWvuTi2hSmd2OkxHpmYZV
Qt+GQuyLed6S6Q1bb9i6bdxjYNSi3ZfG8EDJvDExtJY+XRN7ucsqY+8k7fPUT36nFstf8nwnB30D
kOYV3hUvNZwtNHEYNY01sKoXamCq4QGRoy/tIQQvZG5hW2AGVmLsBQ7ervtu9UlQFwZhrWNHlVn5
ZfouF+zuI2KI0txoQFMVC+CEXrcBFg3QwuFOoy+yhjm1mSEIDmJjBqtdYt1D3BSsZ5mocpheigDu
bEwDIT5LFuyVYx6SdNgBouBPoos63jEHrAoTlUq4W+zayn7UqhYm0c501FFCaGelb1bfkZpCCmhv
p99LUAGNKn3Vqp85KUKzS1lZIe+v96GWJ0cHmk+r4rcarkyqP8JUKizLBOX4IiTFW+85jHvzydPF
rpi/ufaejz2049bGNppNBq99aUnOvGylxDn2oW41Jupky8envsvAcPzGOw6Dp3W+PS1JExiJCoSD
SHKClEunfKV0dFZEiFD6wwR4XQtHAEc+1/14kPmt7NA+2Ux1vVOA9VlAUeV9ua2nkrmk2dpjD+BX
xXh5nXIg+gh43AbOUcM4zHVowKN/rIzHplmCpU0CqylAE2mCDoxRuDeboGZZx958TQoA0lxguUTO
qPrWDXdd1Ya0mI808zYduemr/CXVFQrt3jqw0pLGuc1VGnfSZK7RHi0zixQmoKHmqKqMXaVQquJU
geshj0rmJ7IcEtiey7SPx8TczLitpmmBK+OJgl1nzZ0Pr/ft2IofhN/YmnagHdidk4wWHGzuOLO6
m+Jl0Fji4fwHqswxt2WmAqPsI9W/DZblZ6Z7CxV3aJOfi9tiwMF+h9/TW5r/zAvs1thjvTy9Mkkb
1E17xJbDRKWFEoxpBh5aKKZmQyqQKKHL8JwyGqyDUDTMRLpHgCPQ5vEJhoJHTIxZVf5MR6A9Upy0
+Ybryte0OiT6wkbcV1KA7wQomyoBDAnH3GjfAL39bBjvUk07WdffyoaEdNmNYInq3hzgNRcIiSKq
dMIe1+JKkEXVBJRoPmOhIfvRmZEwBtQgwrdqRlaAJMcx9b5xZwZOUV01Mw1s0UT46FE15+BJp3sw
x4+4mb3gtPIXwMB63sSoXIzHAkXZNWiVGvQgpb3PBneTt3CeaJONqvWosb8Z7VOjnMCw0pB2gDEU
7rH1lquWIGzn4EywE/07hXWrtTiO3zsYBVK/8Kl/bcqVhJjtOyeJx0aFFTKkaYGbv8DlNiu1aFRN
B589E/cbIXo4uicnU2U7p6S3Zg/rOD7kP8ukN3fVRMwdbmAkLIoF9/qBzj44F7uOJ8ZGOkn+7EF8
sFFGh72AaONmGZufxaLLyDTUNm1cAsm91tx0c5mEJocYBVZajDrLfWdaC4Leeu3b47zhxCJAonGA
4GZ3CjnnUW2CVDnAMT70KtcNUBSNW0A1B9gTgTmbSB6Vwq72erlCh+kImqBQ5budtQlwkRl8dOQ8
hRQXCbtvb3QtuVcix+/jZh9klXLvEpx7N8ZUVcGiUG4JNnigwfH6GtmXe3TPDSTF+JRglmYNroY8
41tTH+96xKFwo0TRRaHz8lAmLSZfoeZDM/ZRQcZyn8HPbj+ZPD9aeBMG9bheFHWAQoF0bFlju9tF
Dm1QpsB9OqbcFBYsR7QiDye8olheDVaAwmIT+/IU6IiZgBBL06dRG/hudF2xSXIsh9IRcW1IlrYl
OK8dIoxmyZlTLBNrlbhJSsPakVkaT8M8kLCd1A2ZcOnX005iiZu5P81CxlZJnrtswQbfLBrwuB24
uvhxB3tMb9KKfpNVnfi1KPSgUzgK8rS6nhztsR0QiOrE1IMfat+7qITwS7PH+wlMxNdES7+5lbOp
lIzA+72rjNSNUwTpArN273K7KcNcs5db0WbzlZ1L534Bd/VkzkDOKcJBkgWo79UFdC6qWnghpbaF
qId8aEmCHBy391qev7buz0wHUTgDQPXWa4SFV5AArMa7xgv3vpzrNxS2M7ucjNCmKrY94F/nsX8b
+c+GtE0GIGby74Vp/hUCgPswsWH7+HeYrvSWqbfMFJHRotuK0gGDtQ2S9pKf6Vk06K9mziJ1vTM0
uptomj8qK1h4fSv0Oa6T9l/eP/9/81hWhcX/+U/gySc8Fll22WslPkGyrP/lfyBZ7P+9lrnYngu7
xbUaDsGr/0CyWP/bAXQFEWhnLRlZ84q/iSyoIkE1CcF/iVKwNUDd1arP/u//ApEFBn2EwnAb6QeQ
1cz/CZFlRa1D1Iknuoe8ILAwfwbO0tx2EPNpXT/Xr8Ga9tv81ukvlZidRef0X41Q2AvAUhBkmvNI
oCGBnQGVzvUFf+Anu9GZod80BHi6i0mg8+TMeVNnk3lOPKey6gxvIq4/0mLXdN4ekdAICMKNhkfm
IDLAlsEhlgMOMeNCNP9sKf3V0bMwpJ0BUF3Dddg35Y7rV7PTMsOaLkTWz+Oqf3YRss8/P5kNWGpf
CowmLo5MrAdAemzbTY6X8IfJfP2vzP1HjM7XvcHk/bMhkhltlpvoDa/xVjFOjp4xD+/+r1u51J2z
nKzh5lQoie7oWhknM7QJ2LYNsNeb+sJ++nlLawUnwjZUd9b+ftAnpHUzmZWHlmYdbzDl0x5FTbgl
DP+9afC7ofWHfGiopRVvHX2EzH+Y/QnvEWNCsRbCIV+P3F9+dL9mgucaCNgDAgry45/tgHOEW3nv
AFsfWrvVN8s7GpunJmy3yZX0SUyP8ATySfB1s58NI0zoUOcGCIRhnxMtWy81+r5D76gX8va7hZew
CRwx8juX+rdOsI+CEpjhANmCYth138BwnsXAy546rYvNwzfdB5IMd1W9nyB7ntybSXefbe8unTNE
JZ7LvohaZcVf93Mdva9aX3/dh6+IKHQ9aIvt+q2B2yYQEZ5vTwiv1B3i8bHpPebVJfbOujt91eTZ
Wii72QAmWIOjUvqQp7qPaCaj2rKteL3v3Cq2+Rz9zzp5tv+LZUH8CjdIwISOxGoRDdOYhflDApIj
Tnwn50uJwb8ynudf9WwZenJKppSgk7PdfqvnMRgs4HHtemcm/SFzvDCzup2XKCQoJvhCI3XU5aFT
IdVCSWiUFzJHf6WCf/2c9Xy2cQTiDDxbRJwMc4KaAeq3i4zwnfWq/0F6BLzBHEXRDtN4Hq+/onff
TWH6DqDGGWkvTPXP5hpAHb+ORxTFnhvvyiIrSEmp6/egQOjmTquK2Kumw4BQdpZliKrwg5T2hZOE
fDbfPjZ7NsXtIqmyXlmY4iH0aTsR9IeGMBtFMDhZDmJrRnXsbPWt57thG/Br0TE4EEPqkJ+WUN9c
qob7S8KxfouPv+ds/oPr3k5uit+z2AADymZ1bvct+35MJPLvYK4vnM0UAYhUXFgHn85KGKuD9eqh
gNewzvYaL8mmGW45OFXbjRIJK7Ir2librAanW6sDOum+5z5rJd3RQjDaSQRwnZViHhT6Jf3/3wfv
Ogy/f8vZZyHKmnVhYlGm024J6zoY/l1Y8L8G+ncLZ8u+schUOwonx2Jcc7jO2O98eft6Z/n7mPiz
E+uff9g+sxGRdBidY0C1xXccmxVD64/ea7pcUnP8fb38oyX7bNYMlrCzqUVnUF0XNuFOXSwBudCX
czcL3MR7KsaU+k5r70b90VHIeDk/Rffy9Zh9vh7/+SwrDfLjmBXCgdghq7AXadBIqQ7g7TTquxrB
eFyeESaohXNh/7s0eGefSTdr5IPXO4QeImgZIu+wERcO0v9iWf/u1vobPkwFt7eJmCTaGH3Oqvh9
WFXnEJ5c2M4+7YqBISIUGzk5X8JSgPdQCGyiiQ3vLve7SJ7NwvO7LnTSSw5Rl9o6W6K5Udk80Xq0
5d2puYm09LkyECkp5kAvLrjmfrodrIcT5O5wTdDPTqhazZpKely4pgSZMgcePgLKIHJh7n3eo39a
+fURP3wkS4AzsnhoRevisY1KJFX76XbQTpl3ya7/r1K2X9vP7x6dC8tw3/vn4lqczAiXqlDc1zHC
MT1mYHbKIQIv7uSF+fHrrz2/XkH0AngYAR74L6KuyM26dCiOen3xNiZOVTLGcimgNXhHgpJZzWY0
3vjw3ULi899f2FAKWlgD7hrNOfuE2Wy4WUs49Q3oC5xbfX5eH6U9sf05iaelvADT++xbgthKPQvH
GV6l659/+JaccAFWCfaRQULB1k4nG4IAmqBUJ5NBWvy7dJ/1c4IpC/UN4giEkLM9ZJydeWoXNJdn
HchpB1mn4Yzg7n9jDEHJIig8stfQx5+dyrx0gUUKZAlQSzMrk3j3Pro5NuJK7pBimNuLrpnrKXg+
X7wPLZ71qxs8A+HpBsEEE76IxhB2FmQdAqqAZr9UzTsdPGYtPw2NhIuHnDxBMd7cBy0S3F93/bMd
4OMPOfueOg6Gggj8kAx3ohEpvLm7Qd7h60Y+O+TAmTZ1xJSwe5pn4yukRetiwCHnlsUeZDyQmRNm
1z8a+0Il1KWGzoZ18jiMHGiJ6SIG/BOZerPVjfcyvcT9/Mta79fE/NCls3FrunZKZGriqdojedOi
lNsD1za9HkV/JTvUHsLoEYlXJI6f3RIiIqgUlHxWdlxoNlPmRuawLKbL9uuBXhf7X9NqhZEaDhiH
VD+7asKobUbgDwOdCW3rTBqr3LtSgobe5d8MdduWIpTdpbr9v3Tov8biQ6tnJxZwuBlqBXEIy4Cz
VYs+Q25KVwN7X982oRZAWMQILLrWOt+RQTtyYfv9dBJ/+AFn1zTS4lbbNBK3Wu1p9A68RlE7sS9s
EpfG9uxiq8reQP4EG63Sd5Wzpv3vpba3ON2M6YnAPKvhl6yRL/XrbN1kem23BBPab+sZadLrznh0
uqevp8xfdRLnX+9szYjMyUtpJZjJfEOFcZPoeBzNnl+7j1nPg54oltmU2QVuCFCw8PxSpca6VL6a
tGdLqcotteQEZ2fWHHO6K3KOkHFcIjFquJfuB5faOgvi1uUgZqrQ2aLCg7PX/E6KkI53CiE0bxqi
C2O7Try/u2bhmHQQA/grjLZoFk2bBM3ZXo+XHTwXABGUdnPqai20Mj3w6pNACr3NzZt57HDJa33X
Gx8v/IxPTxtsCv/xM87rF3LDLRxi4mf09U0q+4OVcXDfHonz3dF/wNvlLVePRaZYmj03C0JvmQhF
Ky/UwX56RwJB759fcbY55RWRK9ec+vPyXMpylyVg6GXOoYdEJFfNsbXcIy2gY9GHSHra5utBoL+i
h39/DNcBQQvCdDjt4WN9uLpA8lcXlbvguYML2pLCBH82GEUmkmOHHB2N2UtybVjJHSHLKSmtO1X/
hMw5wjG901F15lRiP8/rHfnV8AYf95Ww4NDKqPq5BXA+KWDtC3Wh13fMdiHQmlD6s2xyenSnU1LA
GqxVu6ls/LI5usryvW4vx7s5+86HawhEattEXtwJVbnXq1MrumOm3WcOIPZp4RPC/a5NIZe4LpsU
+f8HEORDK4eKCAIKTSK65qAoWzyPIEPjBp9vSpu5tGRF/5RNcUFuNPnikJ/UgSAisLr73gJ6u/3W
OPGU3Wh84+QCquaDJfeQCvo0h5gkuR6XGfVgPfMkdLj4X9I9SX7g5n07XXFt20yPgmxyddChEeud
K7JADWYrnIJ7NT7W3iqJHP0RWjXZXmfDFoWubByx/ycUCoVN1b7wAgQjvKqUNTBtgrfeUVsqX0tL
vwFDOeV+DR2e0IISGcpC9qxR9y5VzOkOhvfMk7DNdgrruOvdoE/uC6AsR/VW6WnUWRUz8xfqdUGd
3xhWF3G4KSSrvuShtBx8yk0vh12u/SDlj17m1z139zO/EdkQwbjWZcnCUUot/cWxw5nc0qQIG6Rc
AGQPZ6iq2hzO7QATpYgYjWUdjA0kLRBC2trPrD2NyHLqPeQ99sD0BZn6glVmTMWhSh1meHiRcJNN
DXLulrZPNZWzwuFhSmpoIlxku3sSZ0SDhNBh00DuXDNhEgHLsb6uzZfEPloeeICW9G3HQfP9w0Iz
zBBzMzp91CMDZUnnyqt2663cyvBcbTZ6P/qThz3dU8yrDrI9FqkB9myst6/akm+oXqLmoMGX5n5C
oFSaUc4pNZSo/NCXQzWS0BvMzZJDxCt4sGj1LocQLOX9vmjzvQONjbVAkuPC2WyBqMe76QsYwvdV
WJQuPlkHA/rqlnTXNlkgCouUgRsB7f1qgI2KQ/xF7qgRJ97IeGsiKHtTJVlUmu6m8bK4y4ydncHs
iQNMM9f3tjX8GPJn14R+NoX0zy2hijJDWTg+8R7xV9mi2HO3CwBMR1TIvRYlDWUuYHR515halBbZ
EzSAAkeqtyAUCnDekvjWGn9HLiUXSWxnOBu4fgPu+nU1lhsq3a2C0jsp0v1QdaESY8R1WNAvAXEG
YFvncMy1fZ0nLwjlxwVCffacbLsWysSE4vaelDfJEme1B8nbS5POET4aF489hGmQtHTQayy+Mmps
vIhnDRyq3Tc5QQyi89CA4CFfBqiM1A3FfPcWyixjPPIpyqoMIplt1YlDpnmMVAuMhmEjK77JvooU
BGGTKK8m8uhYCyb0d0+zt5Ce+RpiflB7sJrq4dy9GM58lU8REfBMNJpT6tShLotjOm2b5VQ2ZazL
t8Se/CWpQozuRPvQIhDOjc1x7OhDKQ829QJBoZ9szQcnswNanaCR2ZPZ/G4O6asptchBqqFsrCh1
4AxMp43CB6RZNKVpqCHkvXS5vxoQOgjQh5lpbzqnwhYEuRrPnyAaYMjlbBOlo7C6qI5Lfz8BX2tO
iJya2nOKq3ZBbRGprgXzSqqjJ7512hSmqLAKutzOGEA9fob8zkLSg9JW4fbiDL6QAJ8CIvLECQRP
kwmNtZ7cljrOY4PvURzDzOolM1/1fGZ52zCtEJKNXRoZkxmUc7/1cIorgXU/q+kWyt/joN0LzYyQ
+NiNcL5NamwEjXg3aLvT9e4xFRwFS/RmmpzIW0qMys8Fz2deTFshoTdr4OzBZsvpd1ZX33elfdvC
LxYrVuxM7BDZRO8TnQi/1ugGCqYtHdU3Xj02XhdhIkZpY+XvNCkzXy+GU2Knml9qE25Trvmem4OA
gKr0HXP2594KXcjSK4rtzjEfW6oU6jGqBdgUu3rWrHEncpicLhMvg9bJvWCp6U9L5vczNDt6hhsi
BMPfexNq1sWSrDNzzGEVgPYbid6hyLm4kQAHMKw1hDVrw2a8R0F870SZFLuWtgc6Wb6FqgjqQsqt
G1tRnJZ1kr2mkQW5tTGkUZ1Cwyn6/ej1Qd1mW9vNYRzTo3Sj9hWtg379Kyf3TppJIKHfpnOLTWxk
ZBiutHq8MbzQ7Xq4EspbzcAxW5XBbCwh7SfG3YVZzrDt9CX0YBprVMXtwJPbtL7SvORRTHCUy6xH
wGtDOWXv4zwdWqTEtRpVA26zNTXyxCUNbZneZ52hWAI7VZ8a1zkXUTVMm67Kj+BvB47Bj4pIn84d
G70GA1qsWiP8Q16cqgmpZu6QhXuAkeLGq2kw1e7PCe/jHjKzgVbhONaTX8viZFvR6IxbL2luS1m/
8xzx1PnF8/Kdxp+q5UmZ8DWoZhImiFXQyu87Dhnk8I2jmGUomnjIBuLTwtrbqEYZXXlLppzgLLob
vPxOh/yvgXhYOcZp6qOWeDHusyjoziITssWCQ+DbLKzB2A/998bA1u6Vm1UQWQ5I8OjpFXLFgiXQ
nvldk3ZBBtVbUedqq5MQHz7uNMSIhpownGqDAwcnB+qz1xK7r3HDre2wOEDPHiVK7Vlb87Cyvplu
5mvjE5WETZqOQgm+mSnkVDVM/RAJkm7HYH7nS+8la+86G9pilCVYI6rQrfympsq39TpqaAN0smEB
E/rDHra9h3Ecb7R81SmDN4WL1P/j7kyS40aydb2XN4cMrQO4Zm8SEYiGZAT7RprASEpCDzj6Zj93
JW9j74MyK4sM8TIs887KapBWlil5APDm+H/+BlmH9PF64hPKtlw2Sbwf80OSXo9Tduhj874vIS+Z
OoVzdDGWqI6Rn4Tppk6+1Zw3tuSmG6jrqdFWECdWsT1d2tXo+RUHhKNty/yp69JDHA8Y5lAdWsam
lAQwudrCUF6H3loF0ZOkLJHiewVvz0meJu2JWPNlErOkNWWl9IGXhN28jllC2B4MDi/toa+cdegM
q5LA0FYsuhyplk6YlIXdoORLZME6p+iU42KSyq2aqQd4sDvFVb/OGgHTaj21uYYVfBVF5bqKbSj+
5RLkexVAWlDj56SOrzLtca7GY/ueNstmbKtlrdcehchZlHlG788vr7RQFbR0RfRhKUxlXetXc0+x
bEYsaPJFWtbbyfmhaPFab7WNNUzrvmi+ouhZlHwvykhSFxZ5l3uu7BcjVlsKZ7w6sGnn90p1r7fu
uRWqOOZE/EGUTSHKpsi68e0zG3DDb7wK0cDcO+0QAgQaZchgPYU6BPS+3aojiCQUgrDLHiyIl9zb
kwpNCusfgdoibJUD1nVrbTLQ/ESQpuWzqHxo/XRmAwKAHOXcCcKNKQdvjNpNMp73WnUnTNjjUQBJ
tc62gzP+gPa4GhCkjaxpIs6XfobIwL5J/Uc7b+4zWnrYkcDmtxeFVj9lTboewu/hGJ2Afj6+2f51
uzGPuTtW67ZqTe/b0EOgLyj0w10TaSwff9klp5r7MyjwyV3quCEy4OxstILWURA/xobH0l9ZtA8M
aOmfX9tODXSELYFW2aUVz7wF7gqyIiQnfxgcdRnTt/18pI/Bln+/wCMQqQxMRaTzSEPDqu5geiNU
VE9KPD9sWUHY+9c19NhXS/ODRIQJ45hOvew4VQxaz2aunbd2fuhyJDqauSskhSp8488f8Tf3t19Y
z2yWaFm2QUDbEaCkFImbDkqCnVAC090WMas3XktKgnzEh5IFodpbp+2QZ5hLw4i4c3QHDKzWbLjn
nRWdF3q5nsKtrjVbrTRPeLd9+AUc7Ls1y7QhHh99AXV2E+7wXl+6kVyKHkkalIWAlPXP38KHU+rN
MEdAHpKiIC8VhnGmYanq53r80udYjJmPn4/zm7vfr7eNB4BOBwMupjn/kDeAQ2Bpvp3afOmyJGUW
vgW1G9iv5DY4Ps/KB6e6jKLiDKx4pZX5VpuehGrzScrNiV8yr5Kj5arB+UQzTQNT4DTz/pdIARk9
RYOxnNYcGlh26V4KQtt4xXfUfKvPR/vgM74b7GjJ4mhTVmkAatl2z2yBy8Dd+tzHPx/kg4/4bpCj
ucIJY5p9Ofehsq8yVCHPKJ5ld4vEPNHF/qBx/m6go9kiYc83WsPTOH26MBssiPXb1FqrIwbzGBJp
+amgjg9w5ncDHq1RNNhKZpMWuXTSaSlVY2V3V3WoL2fWu6/RIjLO25NRSx8ghO8GPZqqwsgG8Ecm
iLEObvIVVPxtvUJE8BNdF0ZgwjvlS/TrPPp9Sv6KpbNYH8dS9zHKhtC2Zmx7+BaLbGO0j2QNLoP2
xh0diuF0HVpYGw7+os8epfMcDNM5BBrDTtmgiQ+w7IVBOp/STZ5BeVn1/bZXHkSqrtjhFrabb4tQ
91r7dS4aevexEqhIWG96e8+13wI2osApGnct45+TdPe+bexPUsDMo9lj4k1g2C5+CGRuwDg8ZjQq
g6yCwALiAjNZKpZ/ZU4oP+3+Jg/1w1AKj/DDlRaonhx0pMZ5ek6Q86L3vwnZLUw0HWV605n3lkbz
337J9XrlRvvAf27LflGhaVPQCsRuj0BDW2n9BJvD3GRxvqnzmzHDUjWtPNMdngoNtGfaVG0iFiHN
sBDHkUICD03NdshIrx2YzWl1MwKDmwpqNwq3gTv552v2+Oj79TbYgub+FLYk1nHzWEaGMnQxO29H
w1EHgnAoEovkxXempT+hlpOLDrgQMO6Pkf/DFQKUcP+zQuDiOf9eU6/m7Gc/8iYi6/f7//0/cFRM
1yG86C+JgPFlbmgbmNGYHKzOfOT/KRHQvwhyMlxVBeF3abH/WyJgfXGF4TItTYiD7yUC1hc8S/ir
VNXSkK7BiPqXhuHqj9VdH/3/tzRw42h5qLQpBWwJkimFpvFb5n//5oTMG1RqfgjiHPUIfQuRLY0J
MdOEZtQGOol/BrZ5bubcngOr2Yjglog7JNxqnS0d0/1RRAFycU1DXu1DD1Bbb7DsFhRW/rShXDpu
vnaq8sG1nZ0dG4sK0x1S6hKlXwTTK+Jajn7hVYUygryD/5lju1an6byL6oMCIxT3//rEEvhtc+eB
bUhdKs8753UdPXDoxElsZIKIx9vgWv+arfNNeK3tTq20433n14u1wX/5VnOr47gRzJZTx0VvYpCZ
YWnhYtc+KocyC6GIEMISRauK3kegXwTJ1QAknyqvsuNuzqbaIHWzdIBezODi/BAiTg0fLCtd4Biy
iiBFTKlXuJdGus+TW9UpV2ZOerHKevablQyGRTg14JvBsuv9sz5JdtZorqMefWvyoKd0T6xkxVZ5
hsB9g9r3Gya2Xjv9dAIXJmR0gt9ETXtc+QibdCA4JPxDOGgx3s+wtg+jLC9yHc3/Q1l+c+txmQKC
a/2Bm9gSkuVC8c+SqJo1lIuk5b9rAFK+2/FdjmLeTB/UalzkeHLg/70QBSK2Otgljthq7a2tNItk
TIDytFXqc6PUayxFUm8IPYU2hSzlreE7hykBj8nXDYLNur5qXKgPYHhm5UyU2c64dnvlgtDRi9Ew
2fbdm7kf1g9hs3am4kxKOgJpZOpr9CbDYRTJgahCuRqT72GMbNniJ6TJNhVyHYtNhsFPYvYXfdB5
rYR027XbzCy9auKj2tmiQt7GgYRczzjPS65RTVa9cOJslKm69y0iCzLCwUY8qXJJ71cM7aMwMxVr
42WnZ/ei+2ZIM6IqCT1cBZ/KenhQCxwfJQFc03ToBEWtVOXDYBSXBcb3rGsot3D9AwBDLjU5Is4i
Pjcba752w0fuugsjBQAO+vxq8Gk1l8qhQ1/uNuVVhDFJ1xXbQSRcOtrWXoyWlj6NYlpXnea57X0p
lBc3Uy3aaqTUAGgpabiLwfxyNXqdbHWZZqGYnQpWRj5epoq6TnJAcx9dJbq+eNPHBxbKLnbNQ5Bq
FB32S0pPAemmuA5SPVoMlfHITripnfDWytP1GMkzq0T324knN7+qI76yMV7qSruO/Xip0TgIJP9E
V4t3+/RCS3MRFNpFneH8Abi9H4BYZVLeuinTXmTKS4HzRpsXKJMz8zoem3UXBOtKK5iixY/aKs90
0J/YvbW1fBHSriuCM4FuX14p+o+4y5d9sbOhTfcDHczN7LvUnQlpLTr7TEAxzn6JSkPME6Lptk6R
6O61rljptIMihz9WeC0dg0LFjMFU6TU4m6Zq7pJaer26ye1DreyDuF5CW7GT23qSe5e0HnXU1kUP
30HbysqnC3VIx2BnRtaSV7QUgbYh+E2ZHiOCOexLJdu4brkOYnkI41XbbNveXWLVYNGUGKN7zSi8
3BFf27B8HUDpEzpQbjd+y5rbEXMVW5UXqPDXml9vHETtWZgsotpauoW/tsTO8E3aAj9VlYaYkTaL
UWs2Yb3vFYyTIlB/9yoxm+usj+/S8DIM8i3CTZx3yusMxRb33Uejv6A976WKso8syi1fv2/8J5VJ
C2R8HoFlBkTB5JjHzPdQtX1A/7+pemxdg/M+8zfoJhdVE2yM0VwkFvaErrYN0wShtr2lAtoojukl
gM1VHj+EebLo6X9oggyI/JsfAa4ZyjbRYEg3q0Hl8lJgmhHpPzQ93SUjVKwJ3fU0XulOC4UxVOZf
Ac47SJKJDeMQivC8GckhiOnvaMSywnbya3LsnRfD+TF0qHir8kZtNaBUDGcUulEde4573YX3ZnOT
+cVubg4ag1iGQvdUakhE7fTjoUdE5h8Sqf/oEgxnj09LsPZ7hwz89/rr15/7S6KpIwDBH4uT2ESo
CG73l0RTmxWyLv/asTXL4ej6U6Mp1C9UyDDYZ6ICWqiZcfUvjab7hcgxjnV1NjY0kJT/nQIMX8mj
81GlMqTGY3wIY7amHl38kimyTYBDLiFjfJ4B8yxlY6yy2hYj6cjS/242epcgFxiHZlGpzboy4tvS
zw5N3l8oBs3mAo00RilRTc6Ho1yJ3oWyjMpHlYm1UlILKDJxtBjqtBZucz9OPCpSceFEbpx66VA3
rzJIa9oytBec1q1emxjN/VLPU2vV12EwqxC5Xy1CJ7jUyuHVlCpZ8I6TXanKGLIFWWCxfTxxVgjE
60qEbdAgVSDgGsh96v3zCS+/ay2S8cpFUF+YwV6VLpuatcuK+qrIjLtOVW8qVbVXADnaoz/008Jp
DO0cOWT9pGXlfdA560wJBF5TxmXFoV51Fcp+VYsXmqSisvS9P7i4Lmf0tHCLylb+VDobPGlsBs3s
hZhs/pL4qzmM51mW4h8XoIcaS32fOMRRSzXLAfuzZWmVX/GdWTeV/Ko35Q5arMc02lSyXiuQzfFt
sF/GqYtxkVDXpZO/ZnrBjyApc2XqiooLgU6ppuXXvRNHXkkRPy6rUr8ELym+RhbpIRvZSYiLuVDu
soY7ZBcnm1LRFt3Yh+SOFjlWUiO9ViQJSrCfOhkvQtt/8DvaKvT0dRwMBnFr49mgZ+EPWdVYaow9
OGZKnc7UiJd5XJmg8+JMN5WnyLQ3BjGNC7fQr2w32zuBvscSxlw5GvWA7Kp6kdsNffmANiLOWurr
JCNTLotGW/o+12VTvWtoXWVSLqNc2yj58FUfddyeYNmISsWtpfU418/ysriuVQOjtK4tBsJCusR9
cLLKxPYmoDWs6fMk7lLVDfg1uRovJsU5D1SDKMewdb0ymz2hnBlo7pOrKaqGjREX9Vlcx1C4Hfcs
m2pqqC5+VprxOejba1tOVENBf9VRXo8uvAzEoVeJL/cyxBlBm1Z532+Y0DgaiFt/igu4DunjOHSb
AuZAVrNzhyYnfJ4O/bKb6gdzUAf4hXkk8gul0eQNbhDsIIvWxc/q12b1n70ju0CX//Ol+OY5aPPv
H+3I85/7c0cW7KCuhlQXU0dDU2cpzJ87svVFJxyFHXHmm2uuwWXhXzuy8YW7g4NOTsy4OeD5Xzuy
0L9AtZ2xDdj3cPBt5+/syNrvqTgqvQF+BPapYN3oCd7fWJxGVEqu1iMOEbrkTpKnanlVksaSd3HW
r6Y4uMp9kK8x9vXFNNatxxa4K5PEXZdNC2OLsmALnBQZFwoEkIugj3B10rJKy8+rWJoXrR5ifKQo
flrMK6W6yKfB7bdl6/bJygmc9psfRwN8Ly1WNGWp9+FEdx9+DjGuCyJx859hn0ImqqVhLRND1fHH
Q3n5VAZiWKDGmb2sqjDq8EGzw61oi/BQuEMttzZXUQ7EqyBNbnIxNdmiySJKUWl0tu1lQ4sTR6qP
cCAzVYkfx1ylQyKgVfYrh/3QXjjFgNeWOWK8FUd2dAURATeZSk/taNEWGpJWUr00tFQubMZV54sR
uDQwX/OesnusehtPNn3VJoXPLaV9tfokhshDi3xoEprxCR0sN51Uz5hhAa24jejaWjQDW8INB4fg
e91JfXU5TBEr1mi2GYZJtRGS1+BHwQWxM3W7KFJj8PqxqutVMilPiT+d1Rqma+ooCXhWp30RlYfS
MJ1lVXUtFME6KYJzOwt82HOpRtcjzsei3DVCDtSQsxdN5fAtbAvPHDqpcbWyxz7Y5g0m1Ga3tqbq
uu5nAuMY42eUhfkmcTofF7BEr8GQTevJsnyFgRQh7g1fgCoXSq5ZSxxchzt4RdgtOg2lLyZf3Tlh
us0PkFMl43BJ6ufBKKGv9Ua26fHNMVYDmZ0vtqhvSnXy+6WWRb5++M/fl4BzPtuXrqLmx//7798L
xV9/7I9tSde+sOdYBo2iWYZC5NZf25L7RaDOslwNGIMdgQryX7uS9UXw3zqQd9W5xcRW8WeZKHAG
mSG1udP3y8lD+zub0jFqpWKCbPCzDHB6LEWOu71JahTANJr0/N5kRc1GdFGrP9qVfUi0flnIZte5
43masgLfvKY/EcO3COG82b3tEvwxMpWwKthe0QK93wxbH7PZwtClZyT6Osq6rfDFOqtPJaDxCj8b
5lih5poTvgqaIb3EuGstcUNiD94UY/ispwJYzLaDf/BcFqJsli0fjsva++fyoapo0mJAKEawhNRL
jEjXARZbn7++j57r7TBH6JcWdL0VR5b0bDbyyE1+9k13COwS2ltewhdOrj4f7xjPnT8Xtg0mKLRJ
F/fYwB5/Tlk0hsNe2vnJxiymg902Ixw7HAfglT4Z9CRwhe5OvM3jxgJ19vtxj24xcI3troMc5bkD
LOzUsO6UqjlvTBcuDGqgrqHMzhSsgKMl0FhyYvgP37KrA5QDl/+e4I4U2cL3HO87H8/AQVPWbhmc
N1bgiTLbmn5z/flL/mhNWG+GO/qodtlYeeikWO2BCjhGcLCnwqu1bPP5MPM7O156b4eZf8YbbJ7L
nyxbTGA9ZA1nfW4s0gkjWjtC4mP3J1SF809+P5arGtyA6fmTscf19v1YVmf1UzPBgMUc1Qsgt2V2
dmIpfDgEq22emDZ356MhsjwJx6zpC08x/CsHB1xsZ1efv7HfPwxbNLdENP78/b/ZlwgRylyPCrZJ
zVworlxH7kCN35/oIfz+Yd4Pc9RDUJI2rwc7x4wF9/gGR1k9Da7MBICMns2Jqf3xI9GkMbBKwTLq
aJ8apqrLShlLXDWNhV6pUNXc+gbfuxMGOr+fMDyTxgFHVc5oxyfMEMVSNFJKL2qxURzKejkK/bWM
YnUpI22ThtigNSJ+9BX95vOP9vuW9X5k/f3Uw53Y7rSUj5ZgJd+qu9zcGQmea9DxuvjBak50JD58
ocwP9olZLXx8oOVp00gM5qQXC6Bqu187FMoKVPvPn+rDOaLNqJPBsc07ff9UbVm0tV/xVFFrHGSh
AZwqXA2EuiOgIT0x2MfP9O/BjiakbhSqSVHOJOmQV6NMWJg+YZmZ8/oPHkrXTPqFXOBsc/4db3Yk
pWxqN1JL1lcC2ukqtthl5QCmW4C1xtmJZfZ7chJNaib9DM5xUbSc4+FMKymKLJUe8Fi0SmS/Bo1u
vcKkB0DfogiyxksaC91QE901pMNyOVJ3tAu8MWt/JMI6C1QQYVk/OCHm7qGNhigYs2EhBwxPLXMp
2vxGx8HR5VJWZe1XDLSRaEmx7WKyBmo1UlYWfgNpHVyUht7tOgdTXDvZOE67rU3AoijWK6/jb18o
6im9lDZP/KM9WSPpCduauTWLr9Xx2+7iXitY+s49ZjkbYkS86EJdn93en8qh+3CygpHSCcaOzjy+
8Sa9DVE+7zi9K8A151XtVThK5IZI1zlxCnw8FFEOtEQ1mBlH+1nkF4Wm1iw/RZbEJeqHtrZhQqk4
DWeN/Td9D9R5Agls+UATLJ3W/Ps3mEFgr/q8lZ6Wt4epTnZKEZ7VMlxbQ0aqSHGCPveb39DxeEdf
rI7dqKyNhvFK9X6IoYubF3AF0sVA42LyJ4KT9Ez3QqX06rF7bLMm8fqGPAvL6U4Ugh9uCbALAI8t
V7V+BWO/WapN6o4wDAfp5XhaVYVNJ6hB2Wh6n+8IHw+D74LqEgjiHNv/DVVftpOuSqzTDZzdtX2U
36mhefcPRuFFWUAyjm4cm6H1qLPSOGHStC4wdoSH7mTR9bFOHA0fzk0M5ASWa+gkj8/aDO180c7T
xckcpBRNAUZsbHDRWssuLk/sbr+pMefJwoFrm1AvwMJ+wVBvvhB5EUOcDW7hFb7YdVV2k4TRmiCN
epEMQOiVHZ+p3bgDQNjhLYWl+gSb/O+/VzoSmFK53GF/M2ELdb2MsPKl2WiSKGFiTttOwWwpHf6T
gf7YywXPfbyTY4Cl+EkUserN9gJfeGdIviEv/PtFLBYV0AwszieKpaPzojCVsDYC7nSVJV6FWv3w
9ed/8MLejDDPoDffbNCzrCx7RtCb6rYL0z1NhuXIWfj5MB+UynPyEQesxbvCQOn9MFHbOWWdj8z3
rFnFgX/tZ9WJd/X7lQkCGH1/EA9bp7Q82ocrdUwyc2LhzkbvIumXooZb4WfOPjK1dd1Ef2BKr8N/
BT+QPdJgLvK3OMLHj/Tv8eZ//+bNTclEUedM0sNbh6CPAm1qD6HgH7w3TmRKO6Y12oH3g/iZwR2G
7qzXofJtlHofD86J9/bBTZcXh6Uqm9HMbDm+YQ+0saLQNylXNX9lR+1ZqQVnBD5FCwhHKz3qDmUA
uJvJi3HoT2xQH+22b8c+mn5dkJXCL4T0miDaGA5Ggm5MI7p/+vw1fjwMNjqACLRFj/dBzWjItFH4
VgGuzG4PAcSvOcMU2DWfD/TRhktMGy0Ag02d3uz776W2VTdEHahBoJtXroqeuFZRpij92ojtx8/H
+nACujqsNB0mKF4978cCiSgTLQ9LT3CTkaW9K8PkxB3qo/dm4D3qGoTPCf04qQr2JAyBkKmhF82D
EaZg++VzI7sTZcaJYY6Ju3RZJUUrmJLbCS/Vb4bc3tVIpf/++6I5o+p8Ho0IhKP3pVhpNGQmcw3r
KK91pmvD8P/Jg3BPBziFBYktwftP0spS5JmPCk+rJhzYy5tO75YyjO8/f5IP3xfg5XyJphI6thpt
iW6pw5pdIa4R/07QQPwtYecnHuajuQyc+Nco+vuH0bRoCAeN4qFwCrK2jPs4jm6E6i+Qsp7Cuz6a
yxTqTDNcnQ1hHu1zoZIoY2VQDw3Q0ftougiaU+fDRy8NLy2Tv57/6eJoq5lEkClJAz8plvrab8zz
2G09pTVPeFJ8PAx7jAvGSo/86Bhqkm4w0f6yY1sVdTG+nHUergKpvnw+B+apdHyXwlPbYuXTRmQa
HH0dXQ/iLpzxrSA68+t40RXZ1azvTVt3qXenhvtoMggVPzJs3QjvON5BZdIYtJDAuhKbNg6xGl1Q
3msgzXaq3Xz+ZB+9wbdDHR2smoIObOiJi2KjXnHlNxYaFg4ghycOhd9cNOd69e1AR69Q0VHf+yYD
Gek3Asluw1rfKbW1gmWyFn12YUeTSRDdLID3v8ZOug81/cHvx5/o/BauQaH7v3vwoxkaYiBSqzm/
h6QGiiR7g8oS4sOpwPRfU/C3qaPp9INtQA/1GBmj7QLQrhDLMqhA24SVrHW72xeE7kzh8Gzr/l1e
xI9wSBEEkE1jGq21HMzhZ0P2nFfm/aMbZAQ04Vdijqsik5fSL/Zmbj8HUevVFBgQEODTuMFz4k4E
+sA1qErlh6hgygVWCssiujFCQlPD/grr3O3nb/Ej3I/mlkXLQHC5Ot4cTQcWble3hZe1qGuwxioK
z4yu1O68Rrbv9ATTtCc52PpHG9jbUY8AK7xYFacIGVWzFZyQxW0tip0zafATCyfCyCm6m0YVCTi0
5riMrMWYm+dGBVe3zol6UMrovnDsK6e3vLQwvVGEl0ZMbgtgjW5H+GQU1/lANpqjSnMhCbo2kHB3
aE3z2pQLNWvvHIHtClYhZVSd9ZJgOV9ejqQZjlq/iQ0Cw2oLBiYxKTvFlt/CPtqRC3SeZkgCgyil
7w985LvTRY81QSmtfaRicCEL8b0eqmqVmlBlZEngDyE0TVWusfLGfiV6iSUNiap8dOPhOXBQmmiR
e69mcMFdC0qs7V/6Dm3lQP6kBNtCnvX6XkOoHe3gIUMI7a6K7mKwGwOqorICAt8jW75rhbowpEF4
U7NXKjhYo/ZQFPEFZkdQwBVlE9jcKNNe35k98h0jGbaxpe0nskLxDRGbGsMfq7dG7EamtULtbDf2
usCycSCDRivqfuW7xY6EstVYyEsy8O7ogi4bA7MHdzrUSXynwP5BTHRZlujlCWWBPZltYsjRS/zg
NqJrMfcIna/10LsrZUACP9uVuHhBrbHDbVey0F+s0H0okuCmBZQT9OdwA6Hrp3f2LQHU27IHaxcY
KojEv4zt9tpEizRieWir/a0fmVe5UpGEFevLWiBOwLvkUur9dhiixyHvz1EeXEOG2ONoUa/MSGzL
gg9nxAHpYPbGibUtyjIa/zuCX0mbh9gRxvrOaBGgpv59JAjxEsOhmlDp4JW1gIm2J0AmWfbdRa7k
54ojPJJZaLaxHwJYRmpzDnK/dF0Tg98I6xQChyrSwoZXpv0e8GGl6OgQ45HkvcAgTIiydRWNir9w
LPcMtrnnp8pG900myHQTNPpjknWEZxFXFufuM8bOvB8iFpxSWflqsEdH9VW2/ioodKgKPqR0mbnn
qV1cExb2kuQIM5AVFGqyqQ34gKlaPJhwDLCEHn3YB9F1n0fL0YAoq4fEYdo+8vykyVasm2fRTTvi
ctakte3VPKxXvk8sWmw91K6297VLtSNbz2XjWlgdDjeOg8ZDf641QRis2LdGQMCSaWzTtrmN2wGg
NbrgBN4NOAUsIz25LolHi6Zul5dcMPwmuVJG96ETzdZuIOjiS1Ha5L5JqCRJXN06/nQLnACb1n4q
y9nbyI0ecFf/lqf3NXm3gd1gFEJajpb150FpbCS0G0XJrota7GX6tXeztYonByfktq2avR06ey1E
lOBPN2KM9pONX5R/qYbiIYdvV9Q5jDUC3YIs20k2qNHBGFK3qfHNszpOe+QLxCP1cXvWFMF2Im5Q
5l2z7BuZrkTf7ZDfXAyDvg0cY03iwnaOY9ac4mfeKPhemTuJFYcCNd8huA0nuFXRWq9KFZDqpSfr
zDXuyuRGUTTOAnqsi4IUJ41ONV5CEOjwSekyfNMzc9kn072l4mDVFXO/vD3PwxyafDDXBWeqNqWr
OY17KUZ5AXPzbGix70gKTK3SxyEaz6w6eFGt+CVyczaLbK0kOiTAngAoHeqW6hsXlU4G1dBlG5sg
s1XpZtoCBt21YRZbJQS0Ugo8isYOZwrn2rf7r8LobobZtCWe+jOlHrwhDdZ4UP6IJxwyygICleu8
lFEZLuKkB7VXiE/qNjY2yGz5AzmsifasiA4hzOiUpKYp17Yb56suiq71EmX0TAQXipFg5JTfRA7H
Jl7vjzV5e4UtLoLa2agYImhTeZF14gwTT7R8in5ZRwkpRU2wbyr1mohZCACEllFHm2Z0VoX6RWYC
SA9Ougyk8xJifyJ86KFpczvo4UsWGPupgjJlm+V1Y5arTtUf+878XlnDuek711E2XiVKqUHYMj3L
DL9W6tAvSCqcJQEEpU2mxeY0/qwdhczkvsJawfw2Zani2aPyndMHsYltdBumIUXqTDebGtilHcq8
wtfPHVipkUnebTNustz3Ch37tDqunjqko6oz53wR/7ws8+hrY6mPk4HwyB71VwuPqyhOLsaGECys
adUUNWRR7uFP4lyRICpgr9506CKV0AhXuaFdECV+DwEW756yuEv0EksczGbbfp0r4QutH6hoU40e
DGMoezzEpXYjogYDCuVGjdo9DtevY2EtiNI8xGJ4lWO/tvQCoyAzu54y+zEl4HETQEzYkUK/w8R2
D9FkH9sCpU834uVUrSwfE5LeEexM7khUpeMrK1GPeAENcGgba1X6reYZufXVd+CVRhW2cBjcBH19
lmAiI8iCzSZxBTMmwmX/JZpYXU73apNMG6XTBYZ8y7KG4YfgbpOPBPaJ+W05OJ64BaQaVW4qrtW6
S1ZjoaiBJ1314Mbyq23LdRPUnmtDoNaCmoVc6BWOItVTYHVrIyg37YQmy2m9BGrCMtcMTof8mjye
pR2O+A/md2HYQwrh6FBlsLBKeHlpuc40/wbS3UrvxGyvtVXc8iI3+6vGhN1LwCxd0QJhi54pRBiK
h152BBLW5hyFB0bnTtvOcL8Vfv+UDlBa2ZZBcPJLQPUCWecYnSWdRoofUUBCGc65uvxM0TYIreDk
SxWos3ZzpXcYL5k1NlhaeJWaMKMV6OjGQPCZ1d/2/ojqo9xK4i8XNJGpCchTraNuRQrgt6iTqw4v
9YViZdfVFD4MOVcfUnO2ehLyN5dY4d20rK6pIJ04F8EeY6+1Y8l1lTsw7WiUaAl1ta+Wj+2gPbs4
pTZSeyFH60JXjNuBMNy2OoBOXYVxTcantg7xI0tzY58odPrwriOeWH/QB3aFKAy+K2Dai75WCRZI
VlVfbUbym2Mj3aWcvqCQ5d6PksuuDoelKcVSyGlTEs8haCcWUzUD86TnWgQZDlWwm0L3TI/TpSMb
xFhOf3BbdD567t9LS2ztaTwzRUUrOcQtqQtLdZF1YbiaXH+b0A2mlA/9Wfjkb7PEfIRUWSEv0Tbk
rL0G1QHzyrMAp+VFMVkXIWzG9SQb6p0RIxycTbpxg73Mix1antqGEFOj1ajqD0qYnWEjtU7T5iwM
gyfM2A+m35JIh9a6c+W3QOMqGDV3UCU22G91RIiWT6otr00swMM2vzeI+h77dhnU5WOl1/Yqsspv
WMRgAAMnewp6VFDWzkGKY2nisk5J/Iy120CS7KE48ymxU8r/z915JUeOZVt2REiDFp/tgGunO7X6
gQXJiAut9XheT6EnUBPrhXiZVRFOFmmVn2WWZmmZESTcIS7OPWfvtfVVXPJ1I0gaVQ7DrhiZxLa2
c4yK8EpyIsheoOYKTNGW/j1SlWVdP0UsHQ7QwWiOfXDSKwmQj0H8WUniXDOUyyJKgVoPK518EBiE
roIG3qHPJY1ESJdNdS0byc7X7cvAij3I1/dT9iipOX9RGq8FYWeibJ6UXgZQxdu5naZbQStGgY9m
VdVaxhnVBz5t22ET1pEHBYqBy7y9K2yFGV21KQves3iwk6EjjxVOaIjUVvaNfaURdNpV8CuJv4x9
YrtHp3hhKr5MDefatvx1JZXPEuawujRvksnw4tba1Wm1TvPpoNcWn2LIPRN5W4LGE3UUCQCFE3um
KTwloGlYTkXKrDqnziZYvPK/2138lGVws6bwOtaTdJES676LyuDQDvpV2k670bHu1Sbch6M4KEa3
VpVSWhe9TBnSjxcCtzJJ6OMYvATmUJEOHyvc2PQoHqCme3Hd/kA0difSBNXwwrEKn/pZD6wXVYqD
vZgI2yO6r8ndlHvyAUWd+pCXJfO4hR4XfgzNkqocWyfBGQSI61G0lqIEkyRSM6dztpFd0KRitWb4
OlAO9D5LGCvLzQBza0wkZ6M7UnHXRjG05Bp9JkVNZW86zvSaOMA7y58bthrwKgslNF32chgQAzdL
QYLewi+sU5sU3+vCjx7B9M+pQWPzarMiikNXm7Tk7UbdIGlYhxlLl6tbWbwykszqF7neLBsTNUFZ
DgSvarW01QY5Szc1N3bujqLANCEHzkzG1duAsGMcfQavhnioN2FQiktk4JswVu76iIKkNLQJBIYa
/JDShmJVkUvg1P3LFBnPsVmW13mZGYDSpvBQ6+orud1XMaJhEAp9p35HrUKMqwbmM3owWXzXrZ2N
bDT1OpVTN4/0CP15Hq4skrnbJiIiPk3NbV6xnHkDQmvliholRGJSz0uhPpIHfRWklCLrKAF+S7hp
Rlo9hElqZeiURigV7Or6EBvfVFrWC25lkijJ/QRG1QSjY7JvlWU+Yigic4FXNJK9z1sPH3auNHQA
sokkDK39WU/OyuFHBDTJEmOiMSK8oJGuDdn/avj4YTNOZ8DKKI1e5mwp+3X0pIoJXbuMRE9q5Hsp
y5jUyGI7ywXHVln9je/0y7HOunFZpLTOqMk809SBpuXvsXOe2kj6YtLwYf+EtiJ6DVtma3h26sYA
9VkxK2OSgTiHdFoVavrFN/nwrP3rENrsW/tlYJe2rU1AF4coW7GsGnPfWhpIuHpc5Xb21TD8w1vB
km2SxwxAHecyAmtSw1pWUZ9No0P3y+d1Cgx5SL/oNn/YBabXjF4bnSjyk9+/U28NRmWXjKGV8sSz
sIbVt4orrzdZh63o5m/cCigRcbTgSXs3KCwNI1Lrue3Zs/ExUWzm2DiUqv87T9Evh5mv4y/XKZAm
0CMZhwnbcUcusMS7g1ee6Kbbz7/PRzeExZRmFu7Y9ruoEnkWYOREI8BMNBaJ2q6a3NlXlDBC7b84
depHF8pCLImAhVQUYF2/f6mhLu2qt7lQmaxunDA85GHzlMg94bX1c+n37M80LxPVQTdCVm/JWoQj
C11hXTgqzf0+bm4jQTUFewAiAE2rhWWg6OrM4EjFt2/l1JPIBuPNO7xqJWkdiX9spmxyPz9lH93W
3NWmrMoM8d/NN7UKuVM2D7gsp9xGQbRS0nqfJubb54fRPtSSwPDgCMxRaOKena88hdoSjwi46sFf
JXrsMdW3vLoZYfFky6kRJ7NUIUfkideH8nMBTzCw1S15XHCly33bZ7eORNOrGieKVLLxNqZDGIYY
mhtZh0IU1o5bVry8hm1EyegNpGixsh0tbIOhXIA6VZi3D29SzrnUw4BIcqNjP+F8nwN1GwQIi96Q
18wUGe/qwQtp0Vdt528dmp1q1Xxj80n1UwhSt0bz0PnkcAvM23S+5Sw7yZmUEsOcbwNieIaqc9ai
kNY0hw9aIV8I+HpyqxLsXS0Vgr3lgWZjDW2zK4l5ruiZZMAzlDi7gBpIRhHMTVWbDnXpNHBk5R12
xPtcNLid7JXfdetKka4GTTzFZQzodthPkx+6bR0CP4oPpZBvgrK9kULZZQv3GmvDpa/2F7XlLMcO
rLbChgamj1NcizklflKuHaXOiNsxOdV9gEPMuYjnHUQ2iF0M3DeQ5O5CVVhb7cy+muL6JmkBPyjd
FtvqhQQ03dV6CB3yGHpdbj1pgJWg9txbrbbNIOZ2hbItx+/BhJWzV8hUi9PhRSvaB7WPT1FggnOf
ACSkM3CxCldlHl/Aw36R7f7UxDUsybrEWWQsHSm/sdpH9t3RKk9K7Eqd1lIDxPla6MJZDDna40nu
7iWt7UhzV9dO6VwHybSVBoOOQSF5ZTgcc/uZMOVLUVPxp9KVr9RHK+9BdlYI4moqMlhSJMFR6Tku
BuV7OZS9qsvXal8frFhjm+vHR5SdC63ud5MPGF6O2dWN/TJoIVnHw6EPhQ0c3aK3HpxGSvMhdLgD
BMH1dWYtlJq07qL4AathlRd4YX1dltymtZ96kR+E6avuGI+P/TA9B/64rkfjyUjoCNQwFvRk2CRR
iB8rlFblQKWtzcbPFr4nXuP8e9ZhxbJGi0ud8H6iGeuDQSa/EL5AwgWG/pHBQXDcVANnNwYxqADF
w5C3rNtylxFmXrAxM5KObrN8FzfSCgHYYmTbIhtk3KeL2OHTRemqT9INS+tGOO02HcWi0An2Znpp
280lrlskJvKuqet02dIPCKNq1dGwD/0B9+0ENAHEfTk9tbC18rzK6FDCbUDq01r2akgz3hA1vzat
tEUg4e6ORprJiQJwak5+zxMk82Veb6IJX3DqQ5fnC9FtxRcw7140B2xEEeR0m1Sxr/v0GkDkoShE
7vkjRXIKkvTQO/YOguxJKWhBJHD38vC6NcV9UebwtfV1pFdXQWevQVrvjDhtF7VCUxBnO/ZlMst9
9dbgnqpq8zjAgjXjFAYzI6lmwN8Uxfm3aIhVt7dwiUcDet6qs1/TAlPUBJwIW/eT6dSXZmzcOEzR
rnMRPucjnhdc+GIh2qT/G5NI2jGs8CQ3a0Cefn9bKVVtO13D6jupyUbNHZuPZi5VKvUvDvRR2TfD
i2Y5K8v9ucCky21fnoDPLGNYJ4FJaoDefDEP/PmqOB93zoQpe9bo4rg9Ky17WY4kQUrCMrHHfisA
MHe5ca8UwxHKhe4yjrCPdJ+Xk9z+CNMqYs8/oTCVi2+lYS/Jm7uSeuNRKRhn9NIXL7oP3qcU8Lzi
HBIk7Hd6XkPoRoSPtVxaubwMzHiZpt2iGeX15+/Td5RORt2/HedMy8E+1Y8SwFVLtWtYqfJv06j6
nOzoalSr23iKGDOCq2NXJrwoi26iiTEhDlteEx0a6lisEjtsXBMsYgHzd2FV7BdzmkBffM4PSjKN
u47PimPxvXpitBo1IzEBvFBU7dq28qpguDFL61ub6s1CptnFts0retujibnII2OtBsZeG81tPNU7
O+q/l+JvCEc0ZhoIW5k+oguer+Ev9Wg0Q8wbkZVLWUU8NjSeqJ3VDM7//Lv/fKjO7tOfOW/6LLbi
yT3b1Umx6feViGgVxdUdKT1XfQdvpU4qIDQ0ol3QxcvMoREfSwE1SSTv+lS02wb7sD6BvmnKdFeO
nVhi1CCKU7XWWB0VlyCJg4HXEw5CMHqff+aPyjRtBpGq2Ce4bj/147+cmzCXqgzLdLnUdfN5HOAc
M5RfRgx7VLNeg1q/sAyxJyRypRcko+jOF6Lwn5u285PG0VmaOWU2Xp/fL44uJVZmhdwwtlPR1UtX
+RCkFzFiO2EnLyw4ZIxkynU3l1BQ0sjrJjBXkY8MXVZFQdOsGzeRKr5NGNGJhnu0ULos2s70oCjd
1ZnDzAgZeJC9aXngNaF4NPvs2Y4n9M0hvPD+i5tglgm8/zqk+yIgQ6Z4ru+36Hdhnec5HQf6s3p/
o9qDxfvVTxc9geZjGr9KJYXw55fxo1WIDR1mOfRkKtK430+iT4chrpyJVaiCy18otD7hnhtG/Pz5
cT6QZvx0clLVG9hUz9WsgzNh/otRLCa5HS9ke3g1bdD4pZO4lj9sw8Tu59yGhwpUwedH/mD7xZFn
27KhIkE+3yfzhnaqoufItMxoxye2F8/tXNHeIuPcBKO1+hvHQ/w1m1axWJ97ssLC6lqrndeMPNyU
AE78li1sYxNlxu6kUXGjfH7Ad3i+eYW35lsG5zbq93NBOtw0PbAliZ2ZCTmMrrLn0Nlbjla3j7nP
pUbc+4ARqTNDeUFHbVxD0YN8TymBt2NfWcZlZk83eQkS3ncEkcpan1zUZlK5jhY/FA1D0DYxF32V
Pbdt1LvTVAuKRGnnt3QcisluPKtxsn2OkG9RFPKOxWGVGUPhpqW66bMRNoMjNnVs77soe1FRBGU4
hs08uWXDKZaTXy6HjKxJRtPMDFba5FyPDa+AL07UB0+YjXAZsgZ653emTTls6kSRc96EGcCesNoy
id5+foiPbjYKDtztYD/Y8Z89To0SVGal8BALazqaQeMaOS261mZORE4FW8mKNeXzQ37wBJNyT91K
IxX16TmcsdcyJqtNWTIb13aR1sxqGkXfSYM2frFC6e/PH7ezBmbToZNBw+73tUKeZE2MtYPsPQaZ
HvegLacvlPXG3Ik7WwU5Bq2SufzEUXJ2AqOxEM4goQdWNZC1TXjQmbu5Q2yjPeXOYIhKklJy1ZWo
Axw1WgA1WSFhX/WRAPUasSvJEl9fDqSjda32UEf6PKiymbeSJQUH+drOVA9pzWU+OHspDC77urqA
4bLOHbAcNF4ussLC7y1ri1Zl8kZUwgnCZXE0YklsC53WeDNUm6IzlFXTpdXCoe0GR23ZhepeqsOX
1pcPYz1u8wB8Hdf9h9oDbRyHN+MvDu2/tSF8UDHptJplpIzWz9bp79fD19URJCB7oUiRGStbOkkU
+bYusq1TpO3fuM0oTgzE4Dr/nHdl2lhW0hTNx3Ik7yFynMvU1ld29FWk3kd386+HORPTJYER9rEO
osEwaG+YTKs7QirsfPwT4vtvT967zE1WTVJnORZ8eNXB7vX72SvYhmvIwPEfoMxpyGnYdFPqDXFZ
4RaGzaUq7Q+zxjeVhfraprkCHTHpXNWy70lV4u6qDqbCcFCr5XXVwTnES/rFyv7hycDXgo/doel2
7gEyh4EBlkVvPyGAtMsHdr8J0SVMyL440Ed6WF3BbMK50Nj2nRcfdWJGlR1QgBLu8NhOV4qWfAM0
U21NBIJoUYxNOKJHmqzeGx1B9LHvgABF4WlVjzm662WnVNb/7lz+u4lSFtfw3xOl4PUk2T/+p37P
boGr+wtSCr8e5Ad8P9g9ARj8k90CShkJDc5ErtXMdeJP/oK3KH+YFNoyjlfEvbOa/l/0FhlEFf1U
fAnzdIo//E/oLdi+z5dolmaLipF66qc16axDYPV2LCVpWntJF7Pm9CpmuNsQNq5+mfhWSUwr6tKr
ULZvylwp/a3cGXaIu7iUbydNIUfL98qW/pAUE6Q3jU+iAkwpgvj7OJibQCJlRyESeq0LCalmHCHl
7RTDB3YK6xWZbeUNLezQolACtCUBQra+tI6TmRi3QWNnpEskFDU2o8/buqjHzWB115Ol9JmbmOSV
NXpL/09g2DWHoCAloQILFTmiObANxMgVMLeX9ZPcVEfmppd1b+2TnmS1eNiLFjZeHoDx7OVq2Nh0
no+SpSmAUBv7qGuZedWqTk9vZghDKj2zCL2sJBaCuSw7jfEFUtiw7dBGHST/SqkC5ttEtakNyKWm
QIxixDOQ09KYDGuZlV6mo38jxzXY3VzNDKi4AlihnET9IS9rZTvS6nPNJnuO9OJWN5npBiFHzxyg
B1XW6Yt8jIebrLZTT9VfUrPWtybpycuu046iyvSVJcCn7OUcLJWfibduVDnLnHXbZ8/Yatl1UYb7
dkiRslr6NdmCk7RKjDR5yhKVDltixhdy1CfrwSqtuzGwy+faEIdAz9YQoSJCypG+ukJPQ/K90Rrn
Unywi75x21Imt6kWyq5vsstaBwXNDidv+5kIu2vr4E0u7MciEduwyk/Inld51B8zRV4qak0TQyIf
iKAk0gmx61s1VXVOHz8VnScVKujGLCz2PuQU9qfH0pdvHOQCXptK/jKVputGLQlvCzR5wyVLF7JM
rKHltGu2X/0F4ZDyZcD8bkVyEOz8NniwlaIilUySIzCunJ2wYawfJ4i04irymqg4NkHXrFQMM1cB
KZrM/YqqWwcdwQpWzzDexFx5k+YVZ0a7cPLB36GLzTw/lHKvoO2ATHYgMclRnCb9/nN5+a9eQ/XP
6Vf/J/v+Mr5fQH/+1D8pqQquGI22n47HgQv4zwVU/wN099xyxLzpMIujZ/DnAmrYfwD+0WloaGyn
IKHyQ39RUq0/4K1SlELs+xPXd4al/wxTz1v1fAFlyE29hhtNxs5unbdYq34yYY2CV2a7fRcbuYJg
S6VXMS0SohN1FimiBl0s5MdR+CdGJAVkD8cYcK9phPoi5pQi2DazZlM+tvIMqpsKQieJgVrJKmMl
VqZ7wKQ9P9BcK0OVekocAGEuVp3N+Ggsg3VVDzA285oYrPI1sAbGZbm8yGF1N1ZIaQ2anb4qxV7h
KYy4MY9DhVPLEguDSTE83JtT8tJXxGU0yEPzelFkhoYiUT9lJRA9fIOTj4tlSNyYrDIhW3sUuT+y
fNpkNup9h9TUPtqGUMyZKtC5kZcDKe6qxVAp1dyaaUSqILUmr9LyK5cYwFUTlfgKIlfXPScDCDol
J5o/N8UweBOEJFGTpQb2Us/FSmr3uoqJx2K5SqwVK9hiiOuTSiIAsZ1dHKbugKi6VLtVUpYvYwGc
uyjH8ShCeN38VrcboGDAaq7L6EKBgU64aHHC+7Y10J1Jk/EKZ28fRt0zHHRmBgG+GHPv22kBsRvV
12R085oyAlpFJxxhRnaM9EZKSdPVUu26V6Mr0RMK1amOB7PWTf3vlto/Vm2KilR50Ctp0+TKJeg9
AsQefb9eRY19w12ypCKsELjlwuuM9lvdO8eya5BrEogWVcr3rGRCacZu2LbbjJdJK5UMnoxnMT04
XffDJM4SgmHY0SKYAh0Evf5YjS9hV++Cptl1aXobV/4qDrVXLEnfkkY/KEX5isT1mtDOY26V4TIH
r+vDjJoDOulAou8KW4X3VQ7KLXfVQL6mG/msxObaJPdV1SpGfvFGM1tYXd0ykKmsk4yEO0Yfixzd
+ijlvEr7RQYPKujfaEEvbHHMDQLei+QhiZxVOFiXXW8xFNXXwFquecT5+FGyipLmYoxq0K8lVp9x
Z5fVRchEtfSldVWOEfmyAF/hnfu+vFa1ds+mwstUXF1+ri+6QT3hpSTkkJzS2kARlQC2qXYdgsmu
qxD+j6tSbdZxJF1z1dxZolyN2p2MhAx+wdapIXO34gk0+41aGU8hLRrPt1TEnEAXF1MRF25tZK7Z
0E5U/Ks2l0IA3C1jwZ6Eym4TtMqsXd8royA4c5/zfuqMdEtpeMFAy81IXyEO+lZtymNmh2D3iwMM
kJUSxJhi7INS2l4zMRKOVFDy1j4X3cFHWSUn9poY1l0cCNBzzabxh/u2RomuVNIxLuC71MjbmyDZ
DOWP0ubenjSmUcNWiZhOpmVNcrBSXXbyUjfj9RzEZkCr6SwHbXWICt86WB24c73fF2m65/Fc5B3m
DZYhrADMuxUmnBDnZSm7RRZ2EUQ8D2K4C2QcHZm8JBLWAzy5U0qGs4Y2vCnMJY2Y3XuJqn1ycg/t
2X1Z/zB6c4k7gwEkiaU1W2yRWffQapagtzZRh1hRyS/8keahGa/sfGaYOqCPM9cJXhKzXTvyQzsa
J2kq+6UOk9O1Uueij8Lb1idAQUF4p9bZegokrB1jvGmC/FiQqJn35QHP850Q2arU7XuSuGG2Gzz2
lvyo4+0RxrfBym+dNL/sYywrsfIil9WbaC1P8dt90VdkpI4uTXNyCVsYAYU3OId6pOIkblaXND5k
8lhU6r5Psq0ygVlOB0THk03lQFxvNlzRFfO6sV45TsJ4qF2MU/hcKYOrtEgSzHop5eGJIfjaZMaP
QSyiw8TDLTcHlpkLStCl4mcHBPk0MQDQSxWTpSFnI+eEc2xoFt5ZRvk9T+3LbmzNOZZ6nbKyIvG6
sOLW9Yd4ZRYbcioEIRa+pyjBfZ2aq7YotkYVErKZefAEbkTYydvUTg6+eOiDuGTAKtZjXh9rMpOQ
JEwUSNpqKIxN3Nk3hVw9TbCoh9QaPXgZy4m7qS+760SalgrPwobXybrup3U3gtuHlXSbkPAxVpab
CpVg7JBJtg9R2cf41i9KqLMp85EU0b1KISios/1ybyQvJNKdWjXzVIn0idpG5UvXvEjuwjq4ltOK
CNpUvsTQ6ubDsJzCemmxEklWiaGDFTkNjlEdGFhkFNeRM2TJ8rOcAy2nK/ak1dMyH7RrEtuZ00o7
XXnpjTeQSpddxYo8COIhy7UC9BtauNpmO2wWp7HtTnReV3BbiWrltSuNJBMxbauIUIZ16yXsUBo0
4FNcnFJhr0wU0iGhD5JF4CIPuGCQXpsk0ZDwhq1o2/OG7Z1n2SmIH9UXoVYvs4pPWusXvopSxWy3
E7JfibSViPugIX9dlSTHS/ocmrk+rZoihSjVuoXZXBgm/kDdMe8kp72UI58xdzZ6jW3tFbva+sk3
KasJxoWmrjQs2hCwZz6WqFZ93KorqW//DIP8ry5ZKdI/2/Zf/OP/EXyS/OP/ZgJGy7t8pfmH/0mT
ZmtvzYUoYUiEOlKf/kmTNv9gHAFr0KIUJc7QoBn4V+Vq/mHNYyOoWhSoTCvZsP9VuZp/0OViQkc6
BA1pYED/ydb/3YTKIOuP2awDKUSn7XjW/4VBNnNjy8AbFNJ+CV+fGhQlxcoihJmRo3C+YhN+dcCz
ZqA6JUWWaFXgwT0mV3ht5A8WL7+EqtUpjpH2RfP5XT+V7zfrzmwF3orGLuH3jmDtTwGRHz6hN75y
XeQnVV1VSn+ZUyr+cvU/4Me8mxLMB9K4XniVCdg67+spQZObY8xUcbA7r+ARTq1hMVm+W/t3ZvQF
Z+Vdu+bsYGcnMdPaihcfB0trjcmHZzkNTHkffxvKfNSI2YBXOui/+IrvO4rzYcGXI0aHX/kOX0No
AMtYBBVTuVFuuoNZLDCOITJYhM4C29UVFZ92Igb0P+6Z/n7cuUX268g+oeoheIDj1tVLKp8mfT/B
Uf38+n10X/7y3c7H9UZrNzbOtMBLsE+ma93flATmjcv4BUvN54f68Fb512m05nv2lyl7R0N+QvmF
fuhVYZbvkgQVXJEb8PlR3k12zk7a2ZMdhJVBMDtHCZHD2vVJqD8+P8CHj5ZJs31enoBWnF2VSKi1
2sxXxbgxHsZTd58+fH6A8/OElBfMGU1O0F/src/HE6YfG1GtY8DHEz17gN0i39FmWjbFYbK/eKL+
V4L665Tq/GhnKwXB68GUz3Z/zf82QZgvmhv8Vm8pZLNoDnNu9NdBNXfmgKAPk7hZXlc5AdQZ+dzU
Ip1EA11p8XGQEo7FCR9IEy2jTAEtgayc8lBzRW6u9YjEWtPEV5nIDQxYrN6LrAy3smhfc5Nk8KnS
nGVlpvchBZJvPoCLwhDfFgkdx/ChJVrdquN9POS6G7XOSrYfc1W9uygBL7F7K75L5p0+EOjGOM9y
8Ju1UBrq+GGyyr3NNnqUdbhg2J2McsCsmCVXji9uJhKhlSFY5TbuqEJQMRI1bmEoiuwInwgxJ0Rh
dBayBTogriE9xa3+va/6dZzcNHm76SOqn3LTq2I7KA7FToEbdCDKzLwtDDD/hrNlP60E1k6Z6tu+
NHYOnYTY5/EKKsrA6tGKrH2cqicTiksnntvRuSpIS4HGSOJXNl7nsvIMZ7ZYNCr7kqRfK3V0TT+b
VkN7hMOJ/q5JliptySFIkN7inqGxcBxGy0vC4jFim4ZeIliQIMJef7iQ61enmTwBN2hybqepXDS+
vdST9toUw+wpQYtsHFqhnkppOtiiuI/r5jLCaya4G9wCqe1YBdAEtRqDd+WFJRLepPXykAaDX7M7
us9lwrWkaqEQAoeJpJwec21EpDW4CEN1FLTmBaRV/DJwOeaMzzo/zdLlvrf3eiq5iNz2rWItFQe9
OPYYO7Z3MqqDqoXj4EiuUpY4jkqHeD3iEIZnraG/W+z7sHQDI3CrgeuupUucsiS+Q1vl/j7N/6OR
Kz7WQ6FnS3nQvTjwt5aF4dm+mejwtFPv0YDbOP6+Qp8eawWKIwyT7Y/YeHKUCHMu3rWuW7Dj9gpu
c12T8AQ+DlhknCanLic7zkpWUhDuTMzvU6dtY61cZNPez+7nAzodGRAa+qdRrB0s26k4hYX08+Rp
6NGYcy/q9m3wq51wjor20jSXdPFcbXiIxXZUi02gXkrKYS6qY/KyHCAHdngRIf6W/GbhOJu2Kdwp
vTKlfomqqy50tmxvfnmpGrSIYIa0Y7OxlVtQJei32SH0Ffk/Kb4r0uDwidsjhmNKfRkLqBM/iiIj
QtLEy2uoSw2VrDQF61pd1xK/CVO9DbogDZxvFtKJVG2ZH1I/DQ35WNkCTKNrx8IzotitYoy8g1Aw
clTfSHuzNhUPeBT1i9aQNw0sAEXFC8ngIKoLY+1002qitVzJzrpy6oswVQjRUFUvjXwuUrws7YTe
XiMkj+Dm6ylHBtJkImKNlGkEETzs+oJGSGWp9sYykx956Adu3ZfHCI6HIAVQMdCsN7eZXhHE6PB1
8RADHauIuQyIErKs+sIxqm2EhnWSkPh2gfRc27MDkbCiqMefaQRdvvANg6zM8SaOk11AvqyMcVDw
XPr5j6JlzwO5Y6yXQ/pqKfxlrjc7U1TvNgZ1vKI0/aziLSlfW0zhfodHL+uXLC6rwSoYuWxTUhYH
mAbDG5m1rIAjpuVrauJLo7ovwrdoMvELp65EbLafPSn5/ZwzyRJM9fM0GUxPBPcuAlwJGXIZ5AjQ
FU92Xrq6Y0Qiswdih0fLKzIf+YQgPD30ZjhI02UvDFchq7JHR53qeDQSezlOl3Dj0SJgVSOvqQI/
0sncmGB/+/iubINDVWQ3JT8RMUOev4GirgSGF4P+TBKiFG+GC3PGnRrJoTH9VSeunKrFl9gvjBK0
S1ajk07cCH0CfREv6lBm4gSqhpSxzimvh7U97YscG2LmKuOtnEhbqxsX7DlAHWwbI9z043U2babJ
i60fc+hbMLVemK7a9FFH2F0ErBjaSc22mZR4Wve9JHQS2U8bcOC6X/qCmi6gH7ksCw3X+bVvbjLz
0JDhqSiPLe/GaJS3uiPW03RC/OyJ9ikRzITI9PSZxbUWDP9jX0teoNylfAqSIZdqfUjCS1s76iJw
mzjyyvImQJbbKm9R/NAgrzfJVkcp51pEZycvub2x9UvaslJwUuOTIeiGEYQ5lN8bk86LYCGHK2Hp
6S5rjq1x3cg+/l3ZlexDHeu0vK+7LlxG6QiuQrjMM+EKZPQeFeRB6Nub1zgfNkH9jTzZ4wQKiTHT
er7CepqQD1Uuc+MtImJQogPjBMWerO2LJDKxd2xkypAJT/BEnpiWbWXjGLdXZlafsng6VAj7RNNv
tezVTwGzyuldYed7WWuvpIRmu2iRsRBsOE44x3wwLCq+aDU6Rar0lKg5rfCOl3XL2K7o+RbSuMlS
nT6f4U59vlZMXO8sTGkhr6WYty0uZ+x7zrjEsYKUoYo2MUtJbqr0+pOtSQcQBrxHTJo3/xtJBHcJ
nR8EkHq009N6XUevhUYkoSN4PS/H8LkXqlcQtMn41dOp5AVLCENPdIM3kJ42ig6XqK5v81ZdZM1B
puBrWy8jCXCUb5E44wT+JkDAmAPbkEhbThMJaTpTSvNC17/FVnmlZfqVytPAvkj1v+UlJoAakGJu
ropp65R34wB/JuTtInUuHV8YGNc1d76Z3KjIFzPi20flobe054bZcm7eN7xm5SlYGpy4eZyhZXd+
K20GUs/o5S2CpnKljuvbSMuQxZgHj7yyABCwdfAjULLoP6jEIvwzqPSlfGUL4NmZs7A5ebEe00sW
3FzE4BjWuBGxs4gpghSoPimWGkYGoaOebKN5tIwHmUvUNnf2dC0rrx2TE4Po7Kp+y0JYDWiEUiER
Up5gZd5jormtCD8LR7wkQ6Sto1i9YRy5MnBD5/I3PVNcSKdLooj2XeVcmFX+Y9KFN471IzP4hVbY
DDiKreLDhaiVQ5cyAe2HfT40gL6ptcrXxrixpWap2rsmnQ6jr28qSewkM9yigGVEWe5hDOPbv5wU
5sLJbUuqumJFntG+5FrvDtpOr+xladFb1HliwjcVVIxWDdXi5+mJ0YtYr4NUrci1uAsFq4FO8GYB
ZMGM6fT3drSptQryI/F1BQMBv1ojQrqNNH6C/5aqwc1y/0LSI8xF3Z7bPDPgCqmJmxX1FarH2R2y
wEZznJXGVqCsNEwX83uYsY2XOcotn0nOn+voSkUf3eTUaxq/EuKD0LxGIqhymjvMwT0wXl6a3cP/
5+48kiPHsjW9l54jDOJCDXriDlfUmkFOYIwgA1prrKfX0Bt4G+sPrHwZHqA/d6vsWVmZZYmsyOsA
rjj3nP98v6v+kNvhwhbDdkTIV6JJjN0iWNLeu4TKC/a6q/AaV9KbNNfX08f3inwj8dZU0QMbeUCg
sYgi5YEgN02lnRVsQ+PeM8I122MeVQ8DssAQX70wfazMy9QQP2pYv47EdC7TbHf8XjS//c9uKuqs
8zWWUq1HRC9hqnxm19ayp79dZD9qJlvTZOu+p5v9LxLqf3QGj3zW3ot13uq3v/J0V2/Jx//+X4/v
7x/tWxwfSN99/sm/0nfqN4Q5pNvQYU6yLYGm56/0nfJNTFBq3NRJ4kH9/qPwLFDVmdxcJya4pZJt
+O/0nfWNRCDUSluXJ9MAW/w76TsG/1NaCQufYjRwbBCVKv/2ZyqhG+Nh7LNIX1ptco3YfQl56roK
w+3eizmQ3FK+3PU/x0ECa9ElOoGZ/xynUOlgUmwMfE2By21bqD+0Jr1IB3r+cvtZtqV1S9hp6cWF
5sXbrrlVuLD2ev/QpfXKhM0VN+3m+G+aZwdkFH4mjk+fxEze9fRq9rIoUK4ji4ZpsawS4L/+GJ7r
Wv2zqN1d2g9bzdZujo/3JUE0G2/2qsNsHPBG6gRhDiEJaplbPwt2dhRA8xqD6bwxnhrKj8dHPfCB
SYHgAy8QgU8Y+z+fMlS8GB5FK5Y64aWbRA+6Mqw1Iz2R/vj85+xnPz7f5t44s2SOl0ot7XSNIO1h
Ajai8kKL7OgtCqO56Eb9sUHLFKjB5HT5DsPyVGrx4MekZQr1BMz5T3fc/Y8piy5WipyP2YjsNs9e
o9y76yxxUdHGOhSkMI6/1cPDkT3HeXdanbNcjzG0nC6hKpZSadwnFuC+Mvyhi26NaRl80lY/0Slx
YPnQI44IxQIegIJ8+j17c7UWlW5ErSaWAZtz7mFc3sAmablXnsr6HZwvE0iYLYzc/TwN3VFJ7CX6
h7j/YyeKjVcR54iawu4EqWB+Bn3OF/Qun4AHDfn9n09UwgNqAl7vkvV5OVbpjWSlFwgd6TeJfhg1
uaPO+Mjj4OP4h/s8277M09/jzs8+wx61hOy7WI4TS2zMzGuzdsEb2iXyjwAJHNXrPr3TCvku8dF1
d8ChwoomkY4EXdSCK+kjio6YRFq1gtRVulSItJYt9Kzjv/TrJ6f3hlIAVkU6u+a8k0mWQQjmVagv
QxSJRoZtkCTfFvBVOjM4MdSXTC+8YJgU5K8+C0Pz1DUPhC5RLnVqpfQsa8a5iWn48ac5NcR8/1d4
ULzOcfPshjNY+6vI6DbHh/g6c3kK+l3wOBSYV897bHA8JoiqE32K/XdRnT3HcbnxgnD9D4aZal10
j2IsMHlq7y9FYbWerwFEXUaGvFSRXnSBhMhyOPE0X9cHT7M3DLHB/jCNRFtKmRf6sho1Lthtfecr
6lvpNjR3S/Spm/JNH9rJYlT+Msf8H0XwB9/j3sizT2VgVZjBK+Li02lXHbbaxei91CfZ6F+LQdOs
w5AVIwudjKA+20NtfLujDrUewXpvrXSUMST7ul0jzGWR29xPzCsgR1yYs0sbCenSlMT3eqifIomU
rjtWm8Skie/4xz206FAKYYkuG7QH27NdqSh98mYp07SkBuWniROXd7F+FdbhiRLOoYFQ1rPBTaSR
L/xs6FBB7irTQDViEd3yFpXdnLljdJ9XpywTDwRfKB/5F33Vum0zdf+cSwPcsD5R+aKqMF+CzIaR
5CJLDi12tuS6h4QEHmqrudWWducbt4iv1dKVF6lrXaOXXNtxck/9/0TEcGia0XxHFRBPQ7wGZ58f
/+m8jgpIjRmSJfzMFzIFZF37B6t1b5RP2eXewanXvQeckFEoG9/L9Wta1j9L2/8HGyjVMiJ1jszJ
0eTPF6yDn4UBzk0/isMLs6/Ohlo6MWEObaD7Q0wTau9BqsHrseZliEC9zUCklfGP41NfOTwCv14w
K8UXilRZdNYI2gl6587YZLfj4iM9r9b1ql9d2Q4TtDhxJBwIGZmWEJEmZj1NztNla/+RGqXT4xIl
0NItW5LX6dpNOmANaXGTjVqzNHPrzGzbV9sPppyAcnv8eQ/OP+5RNNvD5qcM+efogWH5EZ0qvNDE
Xlp65SRds8XK2Tk+zMG3ujfMbB83EEi0ksQwYHtKXOjle0h3J3rwDm6lhkyBgX1UUT7FHvtvsvdT
SWv76Vl69TELzF2pSstiMO/LQd3ZSECtkHpQ4V8lQ//h58BQozxbsw6uXcOgTSf/fvyhD+1ue79n
HmTpPfIzOjmYSoLGXgms7bIAJ0u29NzSRHXiFR+cSNyTCY9t/Fy+4ClcycyQL/P4eVEgFe62cmE6
ampsRZ9s3c4860V0GWvjtSm8f7As94eefd4upA4pdQyd6OXal6xNZignNpdDE3V/iGmG7a38xqqs
dKyIBCbU3dCDtbWMD6/Sfv2Db4aWZ/Ktn7xuZ1eMpA+KLsxYjU0ByjzksyFA7d7s5uX/b5zZEWs3
jRUnPuMMLUF1sJWoH+Qoh2P1xA3j4CQ06BfFLgumxjyqrYqMfVLw3gzyu5G2MTsEhBlU1MA/MQFP
jTT7QgrJDVg1TPdRce/zZADwSWQie8qDULWn469v+mf9eX8hNOEGCDqM+wG+m3/OhkAz6V4NpqWl
w3OtVdog4/WJIfQDg9DmyCujoxd3j/nZHDbARYWgtkGbzrbsovueLh28hWi1VaNVZAPVJGLIdoix
Af+PHfJCL6TSof3M7GF0arkzdoVe5ZtB7a9FqpUUnNpVQipfl70PzS9+qtBkFtWIM2BhFuWilKXh
Qg4EGGOBbtjIpfPWTm5k+pN2kuRHa3BE6YNWZMlOTYwLICnUqNLH1h1eaePHwFLztggHniyaywBK
x/jLG4/l2Gxws7pKp3RSqv+gW3HtUqZ2xQg9vm7oQLKqNzepUJqq9oKmsk1hudUiGOs1/VgS6WIr
pFHbs9+hjGxrLZSoKTUx7Z3DiBlooJKslssYpD5X5HEwt1lAPTJBB78024DOBCOFkC3BuU4D2shc
xR5uIZNCPa8MY6r7MS+FBn+6oaavpZKxFANwN7oF2o1eajTXG3HtpHFnPZOEj55yjZR/ISXBBlin
jH2A/GD3GXBvI9klsbir9PIuNakVirzVKFW6Z42JdUiKHEn2a/1HqZbU66u3oQ7XAoE7AgRkFwnF
8wTmOW1u/VsbmrSzhR0VDzI4fjjswqq6GhRplcvBeUHvmWvUjl7Hd3JmAxpRsPRrNP0q1aunUrSf
YG0kssl5hvTWDERDWVyHoCFpT36vn+WlONMslMJx/yFFHuYDbXKpSdku6aiWK1Q4MGYDcdVEt96I
1HnQwQ0AtYNRI1/HUbxOMlBUSms+Vvpwg5J7A3zlqjOLXRvZ3br3uouyhrBI19RjT5+fEZQ3SITu
wtq/aeth19dU5cyGJWqxvfmNeSHL/aasozcr0x32xm0PxFhSBPF42ZwZqbdpqMhkuXoLM+IXx+97
a0zV0TCdAP1UpDWV6mEoP9dqfM6Og0+A2ZPll66Grr9KJf1JL8xV39oI4pN05QaoE9gdVqiU6Y9A
G0S2QbMdFCqg/xI+fpxlVxFReaJAUfADFnfoVsUibuHuWNGZAmHbdjUNxLr3Kpf0RpJCniTVP6Ih
f1DoB9IL194kTX6Rt+Z9/YmRUgvmaaCuurHaaVM9dEgauP0QzRZQVLeqVGynFWt5yH/rpnsYlfJF
kWPAtjWF8FG5Tht0JXkmnnpXuXXV/MIowg1FnUuYw0AffGlHk1KxRFCsgB2sNrXQqiXf97LDyGSh
B/J1FtZ3ud+Oy7qkh7vkRill5U3Yej9yV93R+4J0mCo2bNl3LH7oqkELniFzBncD8VUKqCZ3wWXs
NZcp8L8hb1H+IxWvNJj8EUWpotOhIkPs9WP1OU0qSueCHulRyDdjA57XauId5yguJE3eLHq9ffTo
PtnozVA5kTQqS6XWzrVWvUoi9YZA69WX7KsRigKCHJBzLtDsEq4HLX465UmpZ0lHGsqf8Gb0ElDf
RQKtt78Yy/5MEcWNa9I14RrFtkZ8FVTuijw/LY7UsfPA+ynX40ZTuNFT2VNSmhSyAbBeidy/KUHf
ohgfbe8JRbC7VlT5UQmGK38YRsBsSNzD5lnK4YUA0HMCeM0iDa6no1St1duipF9Mg5jqiSJdAOJ1
ahf73sE/hzjuFArtBnZRvRR6sGrDfNdEhYOkEaCwBsjXypxUQfLSthcNnSSpp3S8/qFAMQGeN5Nu
h6SgMEoAkoFZRHI0SgsE45duiFYtzihoAbXvENZU2ndNQjcwsLMO8XijqslbE4eLOp9q+OVtYhjv
oqa3Jh5qzBP8eysRa93rfgE1W0vCe2i6Fu2RC3y8gcbAPRwXGvpCaH6+TDW+oR4GmybuR7jC6gO9
qXQTGd6zb+i/kJVwhKRpvsDG+4wi5vkgUJvII8OHkfeQeyFFUkMwOzuEVhNZy0+GN8GfCnvSOGn4
EOsS38G/cfNYZjUkT30ZnCFwevYjfLRFHv8EPe+zu5Z3PV2oCPu9TVWqu7o2ZOqdVJaz6E7JsRy1
WkQBY0QwbtB3kmwSqdkIvEFt7tadobzXmdglLBKVsqFd5Ndsz2s55icn4U2KTHaBYO+89vG/cI21
5QK24Iq2MyWfIq3FkZjr4UeTYtJsNFJElyutqbHsvaDAOoOjvFGjWmX+xNaFm/3FwPqPruaR3NyL
g75U8+6zsvqIP75K8T//3F+1POubOnWITkkU3MFBxvxdyxPfaM2nyids8o8GlZa/pfgGKn3669HH
4wBHU8Ck0v+rlmfo30inqkBnBc5j/J1/S4pP6/k8OJwk/SoSyun+jhZ/FltXLgVDyi9sh1FvrjTP
UDBpgrxVoCcYuMIriGBltps2tWSEllgGULTsdoYaFv15XMVc94fOe6BAfCfR+khuxrKq7VgX4RUh
9uUQkRHT43q8HJROuXM7qSGyg696lfbYmJTq+ALQ291FPT2ghVRpnBmZSet70nBMWNOlQtMsVFTY
OBUbFVmavHXb2ujYy+1Me4XU1OkX6BXb/LJk+eXPmebK2W1ZjKUrLTwUZ9aqkuqkdzrE+vml29eF
fi9nuQ2kUpKeMwLC4q5Gix29qXKp9U4xajjxtEIN6DWvw0BoFL21XORLpQv6jTdIQOtyoWdILF2w
zGOCLvTD7JJAbDtZK5St4RvNuEFBXiNtTRQUi0QmmX0lmsBsN5qnK5G8bvvOGzmpO1leGX2DhRck
g7E/D3xJwnMrSQ1aYxe+rlfZrUT70Qfe2ZFxObRavqWzv7wNdHZT4Sqk4wypQlySCHd4b4PUughH
vfCWgdQK/6lLIvhzC1mdUHeebA/qAObeN392mh94DsAFVGACO7a6GUzIp6YqX/S0r99yeza2APqD
ezOzlftCT87LJqMrbvwRRS6SIAsxp3kvwx5ctk2VSxcxDdE/a4/GXy/TbJoMUcJ+rq//6E2E7oyj
m0jg1U16QBDw+ef+3kQAB4LooYAA5ZJOnL83EfPb9N/hT0+IMNJSXO7+u5/H/oaekfIt/9KUqez/
9yai298m23ByqDDU+Ct/6t/oRKfON99E+A2IFSaGuA5Cak6T18m9DY2OOUec5Vvht44dNfde2l3l
lrkdhQv3Ji8XEomdQH/Jx0qBe5de6yPZrUpe2qm6amMaY/EwoX/0sqOjpJXLLTr8Nba7OI65W3Vo
0b6oF8D61h6YLwkDmyX2UVehCL63tINacUP3quvoafncZd2FYZbrBIEuvFeRoZ9SohXNmyii+CHC
Hu8l3TgfESIuNTG+IGRy3MaFktc/KHL3QlPxVVAbaKmr5i0l7ocXLF3mmf8TmD1XH3agZZt3D71c
uUARRUmHsD+ZFBVXitmCTE66tUpn7Lrr3LvITriypiZghu5MqQtH68d1B3/E7csczDDoujyj7162
G2PtCpqg9ZImyCreoqZ9cDU4ErJ23bf48tBQoe/skQXs3nvhO05GXKMhxNn6uqmLrSR6CLzqJkZK
lUGNszPERUV4jmYiWZl++2w1nOyD/qgNqUPQ+DPt2cqGWrlTR/UKLjjxA1Z/9ai8BXZ2UcAVXaZQ
T7Wu2nnY6OE19NyN2S9bOfPQfVh1vaos2vlprVogB3zIguI1LnwU9gExmBZYV1xsz8bAOhPdJTzd
FvtCvbypRH3TSLeaNDxBn77y3JRYs1/70F+GW71o1l3VLjvk2qMZryyi0MhUl6AFltLQLwtZrOnK
3Bh5AWkDXzoM2arQnoTKXHC4yVtPcv2sc30J8Phyu2t6PIjfkK0KozvHzWiVj+29SwnFricFGAll
nAmDFa0PDxGyKYVakhS6+mTPxtNLuKKNFuWPcLCv82FKPtjhlhpe82QP6VaAD1hb3OodVJJPeuK+
S93l4Gab2Cf77as/60ZbmdhZ4OO2AK5zhtvWDSDcZNlqzaMcoM22RPGktMFNkD9KLmyQji7qQdiL
ogaI4kMqtapzuuGXrlJe5Lq+7pKXoGq8ZZ5W5/BnbqMEOXcaQ37vMS5Mi3Vm2k9elCGd8JeCFyOb
7oOLQdsQqMsE7DK+RXjAmQq6wvxuVDNjoao1Mk8tokskTD0Q1NAjxvI2C2WMHkkgYhin+dhWofhG
69+/wb2rcDoK40ntfxu7uOBADaNvt/Cu/TFfa373XdNpzUb9npPlXMYwUJaNa+tOpSdvaIUy2v8R
4DaF04/iXpQv2MqdGxmcz5TOBcXqSDd3sVgpNT24puXkhfyS1B9VZl5KanPeeAkd6EAmwevYS89j
84CrzjOM4oq+SJTa3p0H4AAbGicU6jqoymtM/X7qY7Sx/Q4nACV7FC6OMYWn0mus+dGqLOHhhLH2
roW8fX+IXmtf+8EZpiIQSUxHhF2+GQMv3alx1yxiOF2I2LuXPK9+4nbL6jR/iM5YuN7g+LTw0zNc
putElb/XvXiE9OPUuTgviMSB2sBxHCGWD5sRRXzQZBjTfOfOhLJWpvG2yDYlZY00Nmh1d3lCMa2A
PiGNJJcqqtKOS2mUXTRiuBsNhAdgxhOckWQ6SdDmqXH/XPW/vNI/g6y0DeK/SJH/0acwrJRjp/DT
f/2fMnn/r//7NZb//IN/HcP2N4gu6BoQ38Gs4j/+fQxb3xDZyMBjAYSiQ5lOwN/HsA5O61N3R0S/
fwYTdCtUjnUsq/kTyr9zBk853D9yvPqkFOQaQWcX9mkqrcD7GX/Ml9y6AHHo9OKJpKWTGhWUCpeQ
VSBUbn7svZsD2rzpUnBsNN7D/mi+r5hRoCaNA5MLuPlagLezzB5CCvvWiJIVlvDxEbnwfB2R4IJ0
GYIN+pb/HLEXrHQr4flIDgTmGqdqJ7W+u5BCjo/ztTA0vci9gaYfslc6GewuAYVPV5WeeJzx3qZA
2zL6NFwZGxQxi9pDwVVcGWl9YuQvF7HZwLMsvUsvWG/WvFOF8Kg2uJz4i7QJAEwNzlCcYTJgY0Zx
/GkPfkcqqbCMaK8lePvzYUeunq6nZWjqgZklekMWA/mk8FdBHK80d7hX6vbEkAcn6t6Qs/ebmGPH
ZYchBW6nKbBepoqov9s0zYzsi8ef7/DXpMgHW8iC5fT59/e+phv4ZtuHNcui8e5x+cNl79qskjut
rAnFuMxyhQrNNQZ/J3rAD37NvYFn61EoVYXNSdU4EdXx0PthxSrdjnTxuB4wW3o1/HNStv+6Hf2P
MhxNPbRK2JhA+7GraHOhkZRbFm1OrJIEW+2EqLDrZDqBsIUZ0kXR0nimKC9VfD/o5tIfsLFGSBqR
5aSqII8bC2YyngB4y+HZ2hukh9y7WH0JtJs61GhnAqCXlJed/qrhi1uoj3IoLnBu3anZMy4AJ5aD
Mr2hL3vM3rOwo+4vRCGHuR4XTBTAPgrR3S6RyDhSKjLNFKNd+kOrD2gujl2+GqBXjk+cgwtjb/Dp
wrM3b0pbH4AXMrhckUbOm52uXddCuQVU61XYALNsToz4lSM6rf+9IWdr0cOysmyjlLuTu1YNMqj3
+Yi3VADX5GWIom3XAT/sKc2XAEdU2DvXdlhwx58Enu+x+Knawfr4S/gqAvr8SRbN9zZ6VZJXf74F
PXfrNoyKz02XHWmg4JPgizkUFbYZyXtcNm+DdQff6kaLW/QelOfsc3r9lmhrHaNG/Xj8Bx08BLTf
v2dadHtfJUiktCgHfg9TODU2ee7TF3xvQAI4Ps7hxfv3OHMFUIIdUqglZeNImG+Y7s4DmOS9Z+6Z
4l3m49l0wh0fcLq/H5jsv0ecbRdRFrZuCcXKSbQGKhbOszTCAjRfugmxd7dWwLuMzbDrAN9M/7PH
1aUcsTyO8XqdercK/KNlPG6JTIM+d1jruPgRyifRCeHIoZVBNtOYJEuIp6cug/1vMMpmBsKYHdWP
ydIZb0K1llNphQT5wtbOUmO4P/5uvipVmIX7I86+em+6ViW3NH7l+Or4WbYm4FA8HJwS7J7lbGvb
k9I2WVTAbQGRLUjbOXJfreVWoRKZn9iXPs/E+b5E+wV3av6ikHb58wUMqd6ZgBr/9QIkf5NxgchH
YBR5foGXAfYA3TL1nsKy59cpizwclhX2MnF8XWLui63fUq2vzQh6Vvhojg+GZzuql24kvfkujWxt
fpG9HX+Dh6bz/i+e7SyxCRysj/jFFWUnWb2VinCpGGe29SzwD6dpsDiprT948O6POTvme+JPSa4Z
M6iCpR/HjooiS8Z5e1A/Uum+15/1/L0zvBNb1sHZufdx5kGU5bVFNs0VXW82mhbRZMWLtjDBoXAc
yiYF+FMR46GAhsQX8TvkHI7d2TllkxgIYpOTPsQoQgApa9ki7eaNsMKs5ROzj0vB142CpgzboNEH
Rr82Wwy1lOAwNTCap/UvQeStprkFmXXrZuMiGdQrS8vOXF1bjoXYoMBchL50UUlcSwHAlbizqNUi
VB+KZoVBHtmm8iyiP7o3rlS8jilJrElyrS3r1rCSXdaQRYmjlu6B6ufxKXnwdN97jrmQr0hsuQoL
thHNojAamh9GNKxhCW46YS1BPl7p6SbosnskHEI70d9yYD2QpZTRqRhc2L70K/QAHqqGHcXxvEu3
uEuJw8rqJhDvbk2pjMA3vjv+tAemyB8DzhYDQRcMupRZmfFBenfni3g5aDdVg/85ztbHBzuwBP4Y
bLYEct3NKKH/6+kkitGCfCafu5BTtFn0Dcn59viA6oFjGQkrbWk0DQnSyTNRZmzKthyY3B5aguy4
heNZtI4WhWTP1p0OEf+1jsbJsoAsakBT9XetpS0W5poyrqfpOxb5NuQQb0ugAr1LnsRbNR2FY0O8
ufrPOGt2rZefeE2HZiAFKETEyKnpm5urouowjaNyCKmItxDmaAvGDmypds1rpd9JVGZMQugY8rJU
POpuf+IU/XS1mZ0ijE6LxnRd/+pPgEuAJo9hRP3eszeNsvPaZGmND1n5qgL/9GmrrEfDadwX2quX
TXQdpCe+2r9YOV9/AqZOpCYoQpqzg0zj5jdWvs2xkN6UibULOhwN+jsEKbuaDSPpZTqAbftykC8D
0Cb4bX90ym7suudWjpaK0l3H7kdevg9NcGlyf4wq4YRBs0AMD+9AdRBt0hftqONaqlo6uzQYIWBK
reE29M6TAHdniNk9FmpNg/QLckZov6tgO+zE2HQh9DwnhkgplFdJeRp0wIpcQvCTcgYYlv1wNqT9
RQwfI2jeRXolWQgXJALnl2xsd14c7mAr4dm2pq9nFambxNW2sp0gTC/P8G9Z6saHSoe93mhXNVZQ
LSXOILAcoRarRFZWvg8RRMrOxtB/LmjqJtrs0EmgfVvksKdUbqot6OnMaxYYKWLWd+cFjxnCwbHp
7rVe3nmJvCgFEwo/RoXLF13WsnHWlA/I4zgmorc6tgneKXzKuiOrODIBDPdQmVeyykKwzmlYWxb6
D4yaFkQTpt7fZFQz8liKFrks72orhoQgb9smd0rwQCZEfVGnQC/qCwMieNcWl6hptxQRr9sRJgfK
mzS8zMOnJKRpGwYk9l1Obl4ZFlPciM9bXOlR9kKohB/Rn5IgHtqUEFT+PddmIcjgNsVo6i7eiVAI
xvY74YdfNksDuoV4SZT6RDx9aMM1yGdMdwUZX9vZHqiUWLT5Cj6ateoBxrisNAU6AuK49HVkwh3f
/z7P3C8LaW+06eH3riVxFOHgGJmNUxYPXfxjsmnPm266mq3yequ4r1SwJ8EFLTnRm9b/GlA/8po3
ZQwYpL0fxIfRZY4PtxYqE2Ief2UWzDN5VRU9pJYLMzgf82DBRiRYXvjjNFm8yeVsk7Qf6AjXcamD
IF305Pqbur7iOn78AT917ccecBZ0dCr8CDy82OD9dm3hPD5ZSPi6+1IO76SsFmoxXIRytK499cwj
W8Bl5PgvOPE9577LmbBE2Nq84S46K81ffiU2hK0STivmyQD/UHSAfNWYvBPovLZnhzVOS10KoKhx
bK/iG0LkrFed5C/9CUGS3bfiWbKsE5vxweWxN+ZsvvaicGMD6KsDrnhJerPS7vGu3QbeRvc/4jI+
cfZ9zv+vH/T3M85mbGGX1oiBFtfN0Fiww/aysp6SnHjXbIE3ncuwUqb8p9QbC19GT5l4nIcB8/KX
lt1IKFyxCl2mSYIpU7GsQfaIKnawn28jbxHkyWWOMS2MoK2Zq/9oKvz+6bO56LqhUQ25hEWuZyxk
8RBUCYAxyKTKjV3Fm+Pz7lBSRv89GQx5FtqgfuiHkbZTmjqt1xSMWkVRN8dVeCFJwwoXwgXyvc8Y
nHjOIPTRhvi6BRHVFaNTmk9TwKfCzzYBkBz/aQenDJcOPAW5hWPV8eemUxFDcReg1K5RBC7CJ6Vq
HVn55dfrvJroU6cMdQ4uQWTxAHk5jhD9/zkeOpVBGw3CJUk1bnL3oaUQpUpi00HXkNHe/ZOnQxdF
5YwlOEeEwuSPIYLzdBHkI1JPKTcDn5nXO2b4U6usE8Mdfrjfw83Wg9SCtEWA2ziNDRTNvs0SFL7I
k/TsQs9PmZOb6tc7nD51S9MyAbXzSxejnEWV9/lwdQrmzI77nyUUrNJ7q0pMJ9wXK6U/HBSUMew8
lcBL2nnm9xZtN///lfQRJKT+qmBNnhcBFb6aIW4gZgzVGei8B/K8iR0f95MhnBRLr3r30y8VuDcw
16asA4J5n5x7kpMhhu9llLcWhK1O56oI1dyllDqS84yKcEuw4KXuNQeRp35wnQ2D7EYFQ9IU3QXp
4noYduxVk5lJE3QwzX4FpYaEYhKLJWdVQMUdEw1L7hadmV5G5iMhXmAiSa0ImspXFE+rAkvgtPe3
xyfPobzl/gs2ZqtW7YI60QrYMJl8W4/nKZJINvC2AiLaaeeRZC9U731Q3hvh3pdjChb7nDgw0y40
8OHHf4t26HK097GN2bppEq0aZJepZY0yvZNOQCW+sXRYZZvMUs4JdHXEBoVvORZHWd9XRJX9s2ll
GBdQI8DmLfXRcpevinJW1hbTZe2PfJHuPQgfo7I4i+OLbIBQs5y8yj15a1mLFt0ebtqyMjiCOvCo
3xx/qIN7Dw1qgvql+OryNPhliY8vKd+BbKUEearvfyoNOUDCmEHfYga4/v8bcFpRexFW5spuGctJ
65jJy5RIQkC4JH1FONcHTz3h1PHhDt8N9x5wltPJvaLXM5kHzNjlzTFa6rm6i7sbv9AWlVxc1err
YL/55rpsH44PfXAngttgQh+FFzq/lVLVqQvb5UnJTeAF34vrabEW5k8VzNDxoQ4vk72xZrteUMuW
0g1UHBCrYFcR9guT6DH213LwpELvitgiYLAu+tTbltlPt5ScHu/BjARnCBQpKZXd8V90MPTa+0Gz
sz0L4SfWBT+oln+pBRIqlUiIYmh1pajViotkMkYnXsLB5AViWuywKCtTIJyFe1z8ONJJvzuRbG9z
qbxW0uYqVS1QazJ1r+qiFojcA59PPeymQGMsbrzBfTCUetWA0qijnevVb/TUbOntwQGqcOhDsFKq
fil5YXkhCphMxePxN3VomtC6SeswggTqt+LPBVEZZdeo5rQC6zfuN3bQLSRugTSDO2X9cnysQ6t9
f6xZpJHBQR7cmrGS4NntyeAGlx7X9OmuAkcRl+UTOc7P0GUene4POPskg2VoPjsxaC/OEbkwdiXi
eX/iRbbKKnVdB7fyZe92m6GMN90IllRLF8xk0KUDrA2x7krsDqbiCdFroTwTPyTpna+NFx6UUFH0
a9V+LJOnktwT+q/FUN1zM4MRGKz1+Eav3WVAgi6iG6uw7PfchjKIOWRcgRqTV4mwVm70SkomzlKn
b0/1wZ76stPf39vqwiCSQq/ibbtcBXBDWPbA7yIrXgmrXEXjeOLyevBut/+yZ5vAKGex3qfThpO9
N0qy8HRvNQzNMvCaZamrpCy2hcxbA1wnvIsQzdfx2XXofMRJCScKSipkomYzGR+DEaIACcPpKtJx
wGm5wY+g2w4V1vGhDk/k30PNJnJMct6sO4Ya0HKXyl2JOZHf0paT4TfTLu0hOLGf6dM/8etM/j3i
bCaL0nTVTMo4R4KdacUvJKrKmv4RwJWjlW3LKKHQjlkJar2izR27/57VhlN1WB1VATrV+KmszuzM
W3bR+5B+gPVfsxXVMECTTW90NwbOopl6kdqeI8r6NSZ5GpoYmktUY0d40fXVpBmRgojsR7zwUmun
FjsX4KIejbiwe4/Tid0brJTsoYU/rWroYUPYOmTa7AqFpEy/6Dt6/G2fvKUoIEvzpETj1ASYTXhw
zxRwR97RwKgWqTjmO7A8fjWtsMZGQwQ/pWLdVN9M6cS4vZguOAoAPVeKUMlkJ1bEoUNof0LOFoTm
qVWWaDkLME92hYcvOQFHYb+bsP4ArOAa0CxaaXN8ap4adPr7e6u+khO1NzIGNYN8qcn3TXOtNg85
etegvgzRap5M6hwckcKDCkkBIdscfQMt27MDi8XQqcr56JOJbeBwBsq9Zryguz1P3I3QT5GiDm5u
vwedy3FiPYO1pdC1RsqZ5L8yput47HeFWjvYg2yPv9PPK+mX1Tc5YKDnwpvcnF0DYlf2gkoQTuSC
9E1YrWztQ6uRhBuSM9D318cQUb13q0G+7HfGdTJhm+mxjKynqKSOrlA1ozFuOsTLeMB8p7tTi/pE
JeDgprT3I2f3A2XU40GZZC4WYMX4FcjLgrL7siLZW7YARlX//vhrUQ5/BACCtA1Qv56HmDQDtbkf
MNcC5RXOw/Tde4UMYvcaaZdS5y5GX3Gm2K8x0qs0+/DUu4xDt6dnjmuI6enrEz/o8Cv4/YNmK26s
2gRC+fSDsG6LTd0REGir6qZqA1yKcCXuNlzPN10sn/O5ZI2WoxiYfDLQ3IYBnSDnmCybUpyQcJ36
WbM1mf4/0s6ruW0sTcO/CFXI4ZYASEpUtmxZukFZDsg549fvA+3sDAVjidremrmYnu724Tk44Qtv
KHBOalROiNcobvYcg8n13Ci/84w/JYXZjUVYaexqSAv+z1dZNkTjogPsNDGaVLl4H2ELBGFQo6Zq
cAtJc/YaOiF88dL/4enFxifY2BLqYhMm6Itg087gc0IuZgk1KzJV9n9fPRvqlrDXasyBAyLOKMCK
6JsvHmJBUXpRagcO5lBREthLVurKkXSykuK18O7UAmX8qjqpUgsBQ4ahuPXo/C3phjza+S9YPMya
nMmFJ/ALWpr1At2IEX600fpXOnXMdhj3srSPy29h9UNH5DxqQH2RhWnvSXIdGegDWz/7qT/GRfiQ
G88bO0FeCRrOf9v8sc7egqDFMFdteip7RucW7WtOoD0fUuoZqlwDXYx2XvJcyy9xnNoGNfDL469t
exqiSDnIkvi3TmHeNPKYduO8F1Cg8TDmbd5qUmw9vptVj3tjC/m2FgCcDbhsH5dBivNzNnWOhth7
s0+7CAGv10l5uTyvtQfvfJjFHjdapcjTkmFU8y6JsT+BaIDDIGzmo298y9RXMdnKsDeWckagn3/J
Pg8x0phYSpwKj9p4bLTMUWhpguPv8BcL3/9/M1xULWBf6L5gMZyXUAjEUEmWIyfF6qGUShiIsV3G
0KObf8n0/q+o0zWsz6w2CIgdVycy0kUIbyqjHhpB89+3BxTAe+SSbaQTTmTAXVDiFxg6gABMMrLL
E159ys5HXlwkTV1hLBq0HVYoE7rOuPEKb/w+ot3UraTyNBn3uqoRb/coKVcPZvLDmGiZZrvCHx4M
OEpiUG2Ejx8AuGXUcf6bFldLo6lxXsesRh2myHxcK+M3MZzxXfiQ7BUhQLngKsTJIM8rWy6/TUbu
COJ7XlqYCqOpL9+M4NpM7x7EEgL+xXzrtNofrcxtk3ItBFlrGG8FIT1urOW8Vn/97plYDHBYRsll
sXvKeJShunPtGDUy0/CJMN8zm9TOhjcLZhbSHjp6+Ra2EoaArLz6c5ZEUST6PUm58V23fspiQ4no
lpZq19Fr8N6G6aeevmpbBZTV2wAJL5UGCmpey7JsN1h4lwhEongN2jIuAWH5OzMfSYdRNpgcCgQK
iIyNJZ4Dzr+XGIbInF9Qc1pEFBM9/1Iy2K5x/TTC18v67438ddCfYQe5haqynG/kixvDfpy/v4ZF
nhAAPDhsWg6fryFQYSAG/Pm5NYSbUsWgUw+uEu8LNSqBJwa6uYliTfLQC3Ygp495H7sptfI2uM5U
nGuobOlY8ljKIZtKF6QmfhJ7pDIc0Nf3sCcdo0VPBODUd6/Gh6dJjyNI4M4S96b+pwjjuzx/1bcw
XOsxhGVgRG8aKMIupZowxEbeR1U7J8tjQCYcj0EUntFVskPltyWf0qZ/x9Hd1YvOlrS7Qmw3xAjX
dpAF4o/VIWz7b2+ns2daSNsWZKoHXjt/Bh9XyA/ScJNRNOqkV2PquID/XN4+a68JNs8oiBowBWke
ff6MUSElnddbFBPaH6WISL5yFXjYidbvlabtcsDQl8dbDZLOB1wEIkYDcESqzG52+jyYSo9fnx7u
4nAEja86XTOgJXwT462ZIqtEOzCiuUP2mFaGE/QtIFjQfI1iA8F6Tc3H2ez18g9c7c6e/8DFxvZp
reliZ3CIRzRVq59NiT3NYO4aCju0iOmmPDX5XaoMcJITR1QGN0Ran4qtJHY2tEL6+QaAmx+Xf9Za
PHP+qxanfEjkMQd82AEIrefCQVwflfC3GT5eHmYtZj8bZhk2RU3uIyqic5nk38oKFxlVdv3krTb+
KKbgXB5rfa//e+tZy9iprvtm8pkSnTWsU+rdaLwEJUk11bPBwh4V7z+BDuTlUVcDC4sgVDRRlxa1
D82xsyOW6YUVmQpHTGlV1yQb1onS5dkdR0AVhesGSxp5rwUbKnBrIFtAef8ZdxFWJFZgTpnPSZsL
hRmUkw8rtHakM/qa45Uhib+BUVe9v1N1GBnGk2FKbpMU2GX3rhhhNwJ+RwPgOLcBQtxi9Z9d+pDB
X5n4mxP5FT7AcFcfs8i4FXvJGShSzNWsjfVbe0fP57G4MaBjp3mm89lobzu+eK9R0ImA+5KAcbXj
Ui2oz5qPAQ85DpmNR5bfzUB6Uk/L22rpr+7Xs0Vd3CZxpJpeUPAxjUik4om7SvKIClPDO+gP49bV
sLpjz0ZbXA1Co+KpLHJ3GeatFb1GsBMk62sSnkyh+Ej6xqS/0/wbD8yeIhe22D9+lIJp1PZo9jQN
3k0UIXUA+RsfZT4ry9f4/KMsrofGCJJwzFkHAWtyv3uTxOCgptWuhWsS6p1bxvCrcreGZKJP4gZ6
5sMg8e/RadyqKPWh2rgIrUYlnXCLleZai2UP2FE1yi+DXUqH+srCnUiJ60Pmi7ZYgTP0nusi+KWp
HVTlYlYAc5BS2/fWExTnVo33rdqRqtWvEcjRNhaOcD9yQoG0ffSrH0bzyxqia795jqbv8773hK9T
+EsS5F3aKLsof226l7onOWr8m7lE7YvKxlqv7///THZxjumklqU/T7bmx3pWcO0lj7G/VUyYzXRX
vqihm6Ih8Tovb2JOkjRoo0IkUI1ImDW0mKCeY2RPwX0v6ndSUhwCahojBPuuq6/KQTnVyNaP+WMt
fRdKBTuJb5l2z9sp6xENZho+6CpHrxJ1rQ9YYA50gM6LIGLKZd7ODekpkV0p/C5Rm768P1dfLwLi
/5nM4qqvpLbQaz65M4kxJM0GcmSgXZU4ZFmFdPgHY8mYLwBBBoy/1IyUOoS+hUhkrEl1k+BVw1gs
kgCzCvHGlb7+lOC8AHuboP8vX0/LN8yyEeatMI37rBsOXXYL2Ho+dJ413efhj6i7z8DHX57h6qVH
vIZiN0V2tFs+x2yombTBlLKaktqckvRGSzBdAkzXIkVOqHh5sNU772ywxXUPCivulV4jHDL0G8X6
2gXIVlDEacpT04R2IiNq9HJ5yK35zX//7IWupRKXiZEhDeV3ryOr9Mhf4wc1A7H/fyMtLvRe8zrM
h3nLPChuXno9x3hhH6G+dJcH7eHyYKuH4GwlF3d01kxjLk/EVhLtApBvbuxnCLUh3Yjd+uWhNlZw
eXmEPNLDhLggcArr3heofZH+z7n/qAm3U/YvV/T/vViz+vygnC2ryBWgSzBfZmdfbBSqppMw7cK+
Ht25uNqhn8VTRIwQvfamdyUhITNbG2KvSr1oC1mzukXPRl88P8RFqlz1LGyjID7z4kEw0oJXa3jv
rR8aDTZ5+PUPlvdswMUBNLvcFON5uijf7dT2fUI6WJFQE432grB1d65+S8jXxKpAMv/K77tC9VHf
5LRrxFvq8IyjxE5sC7fqkHjdPO6rmxSON1xMJPGhfH/+kqEUyv5U8eXESnKtFLPe/G5CBkxEyOjy
Iq5mnv8ZablHxcaqBG++WJLc2pul7NAjhspQT7qLB+QcqVweb30d/z2zZbrhJxZ1koLxJgQMB2/6
WUhoTMf3gph9RX/peHm01SgBKCYVGTT6dHVxIhCv7NRUMhvH1+8CZH1oAhZb7Z011qguApezNEvk
CVouYaxjmCKg0eGMj+W3yFHuRAIq4r+v8S0lNPQYH6a74GW6w9L898SbRIW43zWvOcqOu+FB/L+3
tj79msUxjMK6S3zFahwje04p/IA81AtEaYZuZ1XHCTzo5SVeA9SdDYjaxOe9WnSSXoUN00+uvEO0
L06aC4J7l9naledeHmvlivk01CKACVQJhbt5btnP9Nr/rb4aj6NjvU4bGMiVXfNpGPnzjKLGtHyx
mmfEJCBx4K5U9a+Xp7I1xmJnDpqQakPOGNL04EWu1H7tjI2EQFmpSTIPA9FzkuzZieLzPPKuUGSx
FBqn2YsIuSLyahfvyh1Gfzfjg/ygPpgP4S0iLzejU9jIfD2l75YCfhYfyZ10pd6qt3DCMjt8uTz1
eQcu8pTzn7WE8FYmaD0V/QHubbeJHivh6fKfvxYQfhpgsbZdl+alCK7NiW7SnW4PJ+Wp/Rm4/Wmr
n/e/HP1/r7C+OGzNaGRl3jNSucsPgosZ7aG0h53nIK/rGHZxlB+A++xp2TgW//HcRnXUu/wo7C9P
eeVWRblo5gwTj84+Mp+/dFImlhf7AaoG+nsiPxQWlgAD+POyvgmMauPEbw22mLTSNnmgGn7rGJ7d
2aSLJ/VpCy66VqDUsaYx8a9QEVhaFrZxqhjKqmh5J4goDBicMbB3Beoe2E30ezInSoSjpDQ01L+k
s3zoMPOlm53cvc5VGnmwRmTgQdon6ZveYYsOdurymq+JF5z9RGt58YWqNsTjyDpUTuvmNgrwB8iO
DvSpHXqBtu949tbruX7ZImKErA/vDQyKzx+6lK1sNGiLAak7Rl5IewOXduVEz8iVcu/oJyn/F/oJ
1k0WDFcbE16JL5nwfwZfxOmCZVmZlIcw8H1zR53AT4YrdE1fh6G5TpGISkZxj/btoR0nV9HTXxvD
r4Qqn4ZfXGeT2HtdkjI8zBQXNqOzD5zq6B+yU2c3d56N/vhecxzN2Rh39Rr9z7SXWCNDiZtigp7n
WIo76ndD07kRhrAGwpIqhF44FCi03Xa5upHYrj4RsHIgsyNIgyXW52+dpHlVSRP4qTH5EyYuuOAd
WnYbk5sP61+X8dkgi8TSsBo51lUGifKdce8/KU7ieI53lA4ovV6VP0tzJzxfHnNrXos9XOVSI5me
1DhhcOtnvK0oE8hfLo/xUez6e14fuTnaV+pS+5i2MB2OUQF8dhSvsTCy84PpyPf+VeUSmtntaesK
XkOb6yL+rVQDPkZcbM8cLnsKpJsi+i0tuJvRxgH4Knoxr6YdpOad7lB6PIV27TRu5CLJe4hcwUFO
+Uu18RjMQtZ/fVNJppeE+SV0g4+44CwPtMC9y6lC1DtLxvgIo+v4dugFzu6tSC0fa/nekcYYPweS
Cxksfqc4gXhPFReotQoLWtn75i+jTPG4l98uf5i1x0OCH4VoPrsOlPvnTZ22vpwHAx8/rZ90+VAg
YFhCIa/SI8aL9uWx1i6M87EWe7vG9QNZUrFxFPy6Exy3e/mlCIbdzFSaAkACWzfFHFgsNx1AXRwH
kUuYRQM/T04S/Srx/R7NNQS4oLNXvnU9g9pFkEdwWkzjvQgfA/WL4f0O4+koytXGL1h9Ns9/wSJC
JksJ/CHkF9CG1jtlN3cH6nSyheaoxdVxUIxdpCtuEqcPtTnQH+6/oX0EQjoxs1sh82kU687sGN8E
8a5usw1E5OrXP1ugRZyi42NYTRM/r4Q/j5XmKOb7TnjR2zu/fLn88beGWgSB5kSZpEsGVGrUV6g2
aiQ6s2aKiEIos946cmtP4/m6z9fs2ZHLzULOvFkGxIQ+jUo6tILkui1Peh9hpYCylMwtXhz5/HGr
b8Rjq8ed5BOiKP8Fefd5bHZi4Bc+FV1d0vazApwX7GNKyqBLUFqR1fcoMv7BkDKlXUlU0b0Ee/B5
SMUYUNYIWNxqiDEwhj8gGQ9UCEXzqkxINiGx9+ZWe2XtOJ8PujjOZiF1fsmV5ijC4xwRFv43BJpm
spgKO0cLttR/tsabd9jZN5WDTojbgkm2YFcn7SjMmPTgTUjBItGaVbccS9fIMQgaiHOhQpLQU1hM
UEczopo8rDLKHkSi8hgJ/ZcqJXnx5ddJUPZZKtkU+XZGLNyIieFKYkznW0VbIAl3KOmKw00/PCh4
fUAVTs3SRpP+Q9Qypz05l8O7HEv3UKPBU5zU3Hdx4Haz3NvNAjKeLCPuglmVHP9Gig2IyEmh5Tll
ypeAuowKbSbIAhrwSoyKNFBmI4+fjU3++tpmPl+DxaJXmVboYjFSQVBf8/iuSP0TlBlHku5HEUSw
lu8xIPq/3xTnQ8774Ow7Z7Gm15nX9Y4IVsis/tTdSwglpsSZADzX5bFWL2hZppA4dwxk8aOJdzZY
LoaxMfld63gVnkz+vZQIrlYHbgYADCDYFZAFv/Zdoutant56L3A8j66anx1BTtmAud3g4+Ok+xxj
Dz2KD5d/4Pr6A/eDOUDJTFw8IFOEFVyksOkH67qz4p2KxlceF46AXOnYUQ+pUatgi14eFUoei7x8
OuUZZvivcRcvQ1YHtaUnOqqM2W8zGz60bpESqqmlxTNrKy+cPAptAXXoJqlcq0ZmupS+jf4XrwCh
kPkhHk7JoS4UpMh9u4YxFw4zbb5+jPj3LbjPMJnvjOHa0AzXEL4BMpj/wblzn0oGkL3oqmyUm769
mek7naRcz9dprwonOBte0xy6SePQF7skMA7lXL1QDFcnBZumK0nk2I2Qr2P5CjmZZFRu/eSmkwmp
m2qP9eCXiH+xD+t7US0dsemdWQinanUnlPWT1gud3SUTbjopAlXRPmuuai2/S2jjN7NVhho+mMK3
kIpzG9LQJ6ZDnw9oGW7Gu0SHBNQPcDybO4NTOcMP5ZLymzw9anTG0w/rOfGqLZr93AzPq+g2QQ8M
ZMNMyklpWqGg7Whl4qJLfWL7mcxvKoz72OzdSsMr6zYT4wPuFjtZ5GqKdGdW8kFIEdQyRAZpgicZ
g2pM6KDcDpbvpj0S7+VbKUXOjM5spKOowhX3v5Ry4c6St/5YsZt/F5b8KPe3Jix8uj3APbpdgctS
Uu2K3r+u9Z9a3B2IQPddjaxOeyytfCd7d2UiHWcIg+Xdlxq4jeQmi6pr2S/tuPjaRTLhdn7ve50r
KeF9WAxH37vyyI8jv3JUXv6MXdyV/S5HKm+aAGGGkO+63EVk/Fr1T2YnH+tRPuIP6OKicRTjiuAR
D6UB9zb5AO+qK8BzyvJptJ7buvliFcL3GqhB0XpYF/jIPMZXHUqeEfXQtHGRSgqi4LslH+Ike5vF
k8S6/dr4PyOFcuykHTAM2ZV6aGdUwMdo+JNn1i5XrgyAG7pwp6hPalU8gan/lnIsZqGkmE8+Nv8E
6ouqDg4P0L5lExzj52tQD9MgVwQ+8VxpmVVCUs+iXhU7PYBBAYK/JMd7jeUsuo0kdPWhPRt5ced0
idYXYcrIORaz0R9TzvdqB6CGyo74blnexhW3WkQBBmsA8cNrWVIX72ztG4GS5Fxieo0hHZ4ukLDi
qLU7NNkxntn7gmC32ZUeTMfB2wLArlYnz0dfvnBlhQlTqVJOAFIwn7u6+pYbBGoV0vSIgwX9Uyk9
hf7r5St2DVXJ9/3PrBfPHJBKK2tlGRFq8fc0Wc/GNO1loCBa1LozORPORASAST/4VTQXNuwWNvDG
b1gLk89/w/z6nL1+XhS1qhYzd8hJDYHLVJYnw/pZxQVtWG1fqo0rItXGLuM6uzz2+ib79/SXwq9j
mWZNZ0loOY7xTQTdtfTuJa3YZdKt1562k881wWbW2+BRkxECgUz/ea5S13RaPV+ZCtWymGez5ezO
jwc6FWOs7XniK5/mDNB20ONqqeytNrPT6FZsqyuJu07hXi4m/sGgdyKI8m12i0Oli8qHAzyEDYz9
w3REN0UYv0tqfYj0nIqosFfy5p+kN+dzWcT7xTSwWwxODObLXLMI34jXcwc5QpYsaigCD9ljV+gH
+J5cHcNWdDD/8X8FB6qoEx1zOyGRuVzKug/1bH59aGz3MJmL+E3Q5p49r2UHv7sx+r0qZHujBknT
5HahtzuTEz3D7jtM/6xIu4bxZZN4W1qIS6R6NdOhDON9hq6Gxu9467itbrd//+S/isOgxMQpa9hu
HKLKGh7F+tU0njKidyE17UgPNj7RaisCF6F/rRHys5/XyA90Qx4UBgz7tw5f27IybJ36z6COO+og
D2H+q6uehypyA+urZfinMkOmL7wzWaISm5ZOlG9HOXUmxOv0PN0jyTMKpM3hNTqduBr+kzsfGS6E
RnA+Aq/w+efiAxTGXUicCV10AI+AdGYJG3+GRU1ZayOJf/n4r1/64LkR0JyT5A/A8dnVA+c6lBtM
dJy4qUhesogzdSsb+XU3BY8jEjmpRdcLhARSemkQbXye1WaBbECiwdgNbtzy8wxhE1aSGRBXV9hQ
QvboZ7fNx7ZO7dHbR9W+UborLXhBWqe3Xq0wdkdttgTpN2piyupZYvr0ilTSj2UD3jM8qR4DfggI
Y8cU7ibxKRCiGyw97XDkhPjduzh5z2LY/J40Au5eBb8IV6QPtafeulX992jAzFLxTujN7otE3hWk
/oNqj6jSet1vgw4zRj/SbsqjW03IHaVU3ub9nkKuKxJtn3vJg6oUp7KTNhZ59QwokgxgH9kD8OGL
JELuol6t/YhvLD728BoKcMt1Wjm4Ss6kS7coAzdSSN+nX4GClTDACpEWUiaVTyKRWNnmDuHCztcx
rh2JkWHnIR3bjiiWeFdaXLraoG/ByOaNvrzbFDp2mqIbGNnoy4MQD72h1FRvEmw9K1cs66+1aDyE
qUR/5WbqH8Pe/HP5LKwOiSeEDmxNFblTP589Twm9XMZUC8m9fp9HLwTFNYKG46C7kvadUiwM4o3j
Pgc1f83ybEj985C9UmVyT4HMqQN9p5ungVJGo+sOg4ljv1FlXLt7lbPBFhGWVg6+YFQMVsLDmvOy
Kpmc3rJsU3OjNrUVM944VfPPX06Pg60iEo1mGyyrz9PreuSV20prHN5FvY12sWjaTG2GwF7+dPh6
rw1FuQI1ao3m/ofc/Nk9Jsm+EOoaxX29b8gTMI+C1g37nXs04rTx3ExRP1s+aDCLp6C6pjpoq9D0
4kC1MVuneZdiLZg/DB6m0+pTlGG2luQI3ziV9o6O9kkWx53lCye18bESDmwMCCTkpYX8udDouInd
DXnJEMVXhoqMyLtJJbtVJ3uerIddskHWmXgHWQ6v0JCE5N18VI0ctW2e0zJ2sbA5aoK1n/Gt5jQ4
OqF+AnJXI/YdJ/WgpaJDjcfnKo5RDpaA0iOCOdUVas6RC43aRilqUqydX9W7WUklbn7VMSZo6h8S
5SCDtTY+6Oa3CQQ09pOI9GQIIEnXevo+wQutGgB4nRUecwIBDV3bJPEeW34i7vBXbZu5wtgfqApg
iPGHOHQGzBvywUp/WxFJ9GgP6LoFvYq9yNepL+wuDm9iqFTaeJcUyE7zqwvpZyX/auUfsgKwA9kN
MsGsOklUnvv8WTFFeHeVnXr9rQfkOkTxbqhe8NDdhz0Jf4KObpF/KeR2j/TWDBq2yqfQuk/xktPT
4CYmWZG14TTLMSrtTxkpiQydIoThWqPcxf4c5Ohub1g7OD4nTGqdSseUuewTexpxB1MnfdfVNZko
fmuvqWde+3mAgRlUCIicVmjZ5K5j3dvVmEt2lavXQ3tvBBVy1tmbFPJ9O1L8cPwzy1vnJLjJ9Gx1
z3kiYWX1xYx/h018PfdE6eoYVehCSnPxFRnS1mX4SSdNtyLbr2+UTKcf8ZBL0cGrTWcWS2klLOtQ
c9f8OwG5I6k5Kol6nQIeLCNKsKj06k3VQZQs9rGQ8LnBYBdMR3oYxNlebxd4A4IH+XOm1AclfVaD
HLvjydbl5KYY4bwlCOGaL2WlXs0vVkBPIKeaZpm5rViTHffhXkyRvBt93gYT0F131L1pN471VSs9
61SYLeG+F/1rbxZJDX6PYmPH3WiLEzm+iA91BVzhhroOxneqM7u1m8q1GIY2glJkPHO1IQGP1TXm
wZgiBzFARQnZxz/yBN8yUcRXD+XTQxRF9Atp0rUViiGWgu4bR9z4MpTSFTuhomLrYYcnqM2+YXui
z01SQDxTp8+p3x3bvP1jZNUXza/ugzS26/a+V0Q81W+GTmTxRKgJXB248vQWuGHds0v0eOQyvjOk
4JGugan+GaAZE63g9x11zBS6au1Eoo5gyrUQ4EWnCLDG+/Bq0sx9ULffhLb4GfPP+MZwpMrniPqA
T961Ln/TcEDLKddomnFAkoaC1fSi052Qk6Mixld11J8A2D/odNPnnzaXRIG67DSluBvCAKat9X2K
TYz7UEdOq7f5pvDC+jCE/okn9TiwUwGa70aRpFXvYa8G2fekyV0QXK464Uhb97rtlxTEY8OdAhPB
D2S3G7gaux7J25ZnsBKCfSs2FFXkfVxYFA6zb2DIP+qONReB1fPwW7js4NAhWt+L6lRXqE9Tl+1H
wR10zDk0M3ngp51maX6N+gk7/7b2JjTDxuumfpg4+514rekYG0oB70LxFns4u3FGIgHrGb2ixOS7
lamdPApp6mj1OwnqZlHkh0lGXTgN9qMh7HPVsr0YZo9IHCLJ+fPkjQic6EGwk+NpHyfRCRcKLCtJ
HaVRsUX9dX4aQh3VMuEG2Tu7S+8r5bda/pLIHcU0FewEu/MSodNJ2CkVTjBj6YZpZg/Vn66Wjgq8
9kmw3E5+i2Esz6NQ0Zqa1qZBoI7YeJv1QU/+iAHtijfSYTcRuHe5pKTUd2btrQmdyxC/yZ0c6C5c
1MT18vjABn6ajagnk6GUh1Jjp0fTrivy7oOZY1EPF6NnMnZEK/zTUPQYhA/XFNx2WvddmZq7UnSp
FwnshQKLbcH7PSjiQYW5CZcCWTYKvvRDhqG4j7vhTctkYo3xOin+pES6tXkQ9ckFM69SKPbBm/t5
Dl+Yi8Q3dmaLFF6G4qxp1Kf5IvC6AtPK71le2hyAmBCx0Z708g8OhjkN7HnvmlnwtW6HmxqWqqQP
sIzBB4cRPp++vc1LWYtwUJ6kTAeDV4GZ8jne0CNTqpKEIN7kvs7D0BEN9J/qV328Eyd6PIK2gUVZ
rR6djzj/orOwo2mtcIo1n74MNRM0XXYZ1ixheB3VnSsLw55ro5Qy2xrwtxGqa41W6OXIZy1opSVm
zH64IlncImiVqPCbfgwKJ/OuZ4FNMulomFxI9bp6Y+XpTvLUjaB1fZX/M+QiaNXpdRR1QjpRTuDN
ivZurooWauXknXKPUDEV0S+XJ7kWJp9PcvFdhaAIM0/iu44o8kRNgBNohBN1PQuEo3O40cVdHQ2B
RA143Qdj7PM39YQRNUyP1GOuFxT6lTFJe9jkOylJ7Brs6+W5ra7m2WiL5CyX4JU3E6PlXn0shhdC
1NDigs8HUCB4IoBOvTzgaqR8NuAiKG/TMMw6E2Zbov5hWne5/KuUfja5tYGz/ZDQ+Sv6PxtoUelT
03bSopiBRj89BLRpaO7yVuEKXPIKNqI74clGHNuE6o6HEgP02Fam32ZCIQuyKMwJLshsdg/RvQy3
2sNMT1T8249iCAaz9FV6P7G9hihMIFLwiBGL6qcQi1eV8qWwvCuRVo4e9XYNrCJnjlG2p4wxhoT2
iOReXtbVg3g228VB7NMB12OJZ1MZ/dcKvFiafU9T/Q6H5KOElI5I1UCPh3+AG0Ke+t97dXEWuU4R
yJlBDoP1Qx+OIDqkLKGtB9tuS6Ry61gsDmHd+ZEqVkxQn27V8jd6bXwAP8NDJ9s6E6tQrfNpLa7V
PDawVuuZloyBBSccvb/EzhX8hYin/QgBI/quUZW6syGaRMJjpjzR5ttsH0BaodHRA7zTRtZ1qG6s
+NZ3nv/+2Y1vKX6SSfX8nYlRsbjCl+9g1eUTCsCdJTiRGTuhEF1d3lyX1/6vsik21YpXzTHZ/IYW
wqMZaXucVo5xJu2qwNrqR6xBO3X04yyU5AyArYuiaRhFVVk01LXTJjyF8nXUnIqW3AXK6uwsZUUv
ohzdif23y7Ncvwp5u0UksqC/L5Z2mDqhpQ0xN6CevNT4SFEVAgZPvomRfST73F8ecLX6qaMKN9Om
RVNd0jFN0+yTfqBrHZbKTsy9X5reOG1TH4WC3ir/O/Y8t201uLupK5L0Xx5/9bNaBr4dBnWZvwQ1
JISVzWSYH2/ja4nmnmYOtqCfzKoCqpJvPGtrG5ebAoErmFPaXxJkeesPtdLwbE8yZ8X/MmcfYSS6
Y3eowgOekrWycVTWvuf5iIvLSczqWhTpbQE0nPO3kvhTFd7mzm+o7BpjY/d8eDMu3xtkUSwE+y0d
lb/FrlXIAtROIhYTQu1gkQl2OHvXaMz4iKJoWvlYtIJj5j0d1MdMmObMz1O/S4l286GDX6YutjuB
VO3ydrAtS/pVp0f8BqhC35dqcT0I/nEsHyrtduwjon1yqvQXNXqQmqrAZpUACgnprY4Hed6ZNhHz
QeBJNyOBDD875COYFQiO3fCDCvQVbRta9SSR0/farL5f3lfavLKXlmIRVNQjGH+/nTdWKp7mO2N+
AUXVsydhcIHk7Xxz3LMMUn/LKkhVloKeMm87P9/rtbmPiu+RNr77PiLL9aTwWt5TsMqiAcadF3+J
Ywx11LJ9jrvk1rCoiQiVm7GaqLhLAZ5BKu6qmjH9oP61B0Z0PddHEIWKxcF0mumbRfl+7qmUY4m9
I097UXwRx+hO9Rp3qupThud7F/aoPw0/pHAE6aEoJ9xP5nC2V++VagsRu9p8NnQ4IjJlX5ppi8db
SsZ6VDPO+zSXLkLPxWxy9iFSkyfVHHfxaDk+NeFqI2ZYPSBnwy4OSDlCk8lEipYqgBAg1EdqHqNm
uimFjUonUxo2YrI14j53DfkCyEPZ+ou4L/W0BD2RiizFXig4QnmPB9Te92dZQMl3FLpind7YgXf0
5DdRftFS6VBlfwaLnVo2OxFZNV2Pvzb5S531VF3GB8V47bt3v31Ow45kHJ/oBEepSnsWqbd6+bBD
DqFJFMoxuC75Py9v9PUPB7WH3IdL9C8+vezH1BsauFy0O21UDSmjNrsWuRFFRix70K8TEy/pwsIi
dLNrPx+ivw4ZuCxVl+ZWnbQIiKQsnbTCn3lkCSI8IiIbtQK5OHrt2ongJP42zsCNcVZcnm113rVw
o3f/UT+/9Avm/XUWi2SpoclVy403GzHWWbDrWkDLV9HUHEnIw/ChFLIb6qS9+Z5M3H9T9w8eMPAi
+HoA8QdYv8glcAbVgjCFeQjvxoj6+0D5mlG0bLzWleKN+33tsTQZiqtdhwq3bM8EVSSHBWYBjjhr
/Vk47ypA9Mu7Ibmj0rOR434Iky2XFpaViCycBK3ZWMQiCol0FGkGeLbOfPIbzYVcdSgr7gIekzCK
HStU7DFNnjyredDEctfXGLSRa0+y9qtIYRfkKq5pcQJbEsZDJp5GgE2KcaoT/0SibGNCue9AoQlD
tR/7wMFrKAo2luyD9/T3LFQeRBz/wPwvtmhW8YyVSGs6phb+MukkyFFyVNHW8EEJ+IWHSCINjiC/
qYfmPYmqb0HwMOjKPuTukyck0YUAJR0dMMwPsUnwnB1dP35ppOgWDp2dwwC1lJwKtPnq55ptyM9+
QHiIRFcn3QexfxL96ac5ejYysA9BH11FgmxPPZKMg7cfMOdOaMTk/An6KNsGYrcNtqmdel/Fku1N
YCioIHHuDogJoznkU3IGjUXPQ+dZCsRdp5RuPuq7cjDu++Cu1Q5pP7miXj/W/0Xaee02jkTr+okI
MIdbUVlyttvhhujIVMyZT3++MvZMu9Xa1sFsYIAZTCpWqcIKfyB8k6XLocz9tkyO7UUzonPRFISG
f1f25OjZTdgVbQ9BSFAKTVN9X8W/zP6hL29Tp7p1hLMQ7sVNeS4u/zjoyaacmky4ccLPqeXDY2CK
gxqZR26oNRCaKNsZ6X0ZP04EIAoGKzq3Dk396yR191Wfr9KsPrD/5kxBaPwlz5oLm+1sME0M6yEF
QOnkLwejBCU4BWPtdknT5Ib9sVGTyM9CxPXtJ4WPtTN3EXftDi0CS3z9/CE4/3P8Hvvk5yg7Hd/j
nHdNxUkzpdklkFsyjCezsZYuL3gP6aNz7v5vg578HIrZuf1YETXQL1tNiAW67toa3mrjKuL8zPKI
uRd6uGcvwX/X+C9Wudk4lRbnrLHhfNV73U+z71kGxsl6jP6Dh7JMSf7n5ySO//NxiSrPUZKRoYre
4abbe3qMfRJXCJZJPOtWdfwvmvB/DHkStlZqjQpvxIKOmXvvpc2NSV9iENb1QM8Ax8GjvDCT+EIU
dhZ8/nGmJ6+YMo89VnBsnjZwdpOuf8mQYW7LI6Fxoykoca9iK78uJxPxyIdKDRCtEusx1BZuQ+UK
k7zQze7meREG9jKjMPH5Ljv7yr+zS6Wzo22eYuOTJI1neqAIWOHN6o6vTU+3A5i8jnRKJtIF5A+8
C9p1V7vHPKwXermfi0t+hOcU4njiIdj+z1ecLNKUZUPATqAkg9enNFz3huvqnfNxwLiEYv4u7Go/
0DSMR72VCljJ67KDxFa78WFyaDu4VP2KL8jCDaOzCbTrDm/VAcBDg4sL2vtCg6wL77EsfqV16r9b
HlxEJJw9P7jH0RsglvgL7qQrkwfu3aDaSmeFxC7SNdTWzUVAkb7h4fv8pzsX36Mn/c9o7xvvQ3wG
g3SawCqAKBmyPSuko6Wjl8kK5TnapI3y8vlw7xHnX8/9h/FOzk88071KW2bXhvdtAmAUzIHs4Hrh
tnHcVRTvw+FNRUV+yKwDMIVeMfF7wtFn7B9SED1E/59/0dnlppaDmz0IRc05uUPUHo/3ZrKgRhfK
Eg5BiApljDwMv7HEQP3fBjuZvWgMpQgtULRlSUfOOw46qGx4pvxV9F/4IO6HiZ2chmqMzEyNmdig
verTkwRVkgJFxQ/QjJmLDmd24YEzzu6lDyOehHJVDPporHGtyUS8dbEHUZR2LwUZFTgUjXVfOo9G
npMyBn6jwKSlit5F9LDtHdq0K4qiSZlQNn0L1duy+mYl9TYuVm50yKu1IVEcV3j+Fqm58gZoIfil
ADi4nrMGFggcSX3T4qxWgx1L5tcWesHnv9z5uQE/tHB21FDs/fOpyWY3xXbC5VTKjlJ4lD3piG63
o+8t81nF5/Hz8c5GC+CE/hnv9OHWoa63Nuajo/3ktd5aCmzVdCC6iOJM9xV8i1Z0FzKKszQ2YrF/
Bj21OwjLckC8m0FjJmoDZZO0RKPZm3G0gWPgD+19Zh7cEc6Gi21vDhDe/VLa6bap35TgGseuA6aX
jtIv0nzaZ7H2pIe6n6A2UWD24YwFyKTbAmC01AsaymGNUZYR3wbRpkR8sCjGvTkm67G7j0V/I2Vc
PLVejM2BJLVuy1XcYCnl2DBoXOfCcp+/lz5M/eQagMIRa5PwYDE59boOcAR+AYP5OJrKFRhvKmpZ
2q1M4lWzir5bgBRx26548hWMd7XMXmdxc5HFeDaWlmQzjdCGNOikO5V2aZlZBoUPKQ/Kxbw2Bm9J
1WQxDnvPBlSR1A+Rp68jrqvJ0ml0d6ty6A42jpI2IWximGuXq9TRnjoNS1nw6qO+m0akzHhPatxI
Ifu08bCSBueWsiza/DGID0U9L7RG45yCUOv9mteBoeC0UOC23SucSvxw2s2m4ptgA4zsq4JC0irz
y/m+1PaOUfvmED1ogGAnALKKtzGAHsRad6Tj63YjFQCxnQIJLyjvCkVICbyxfNLd8rYBDB6zRXq4
G6ZDpGIsTKvbwGZeGQBfLBQc1Tb3paitO6d3hoL3tvHSD2SD2oXL7Pz5+732J+W2MI6UelIQHo3F
z3QEa6b7sUWNhqVOm+1Ibdq8RM09n518+L3tP++YtCiMqi/4vccWDJiH4gDx+RBvJSFUUocEjclc
UuXISK3y6fML52ydCsnsf3fbye2tBujiBiEzFs43KzxIfBJYon1EbQBSamDtS9cEt6FduFjPvr9S
gsvBVFZGIn9OOhGodEQT982QumtXuwm63dgNR3BonmJfGEuXb95f0ceHweQ//xDtjFqoQZGHq+hO
4Z0aZYCjEUqOYu86yGhc7QHsSqdlgQnJIp/f4BxqhNXRtJRQR9n1dQftiBYsHpcRAql8ZJkgvOZ6
F6Ky8z/Ghw89OfpzOViK3RHKho29aZVgO1iZz0UUZfPSDOsnaUTPuQnaXxd2wfkVwsrXICICZ3zC
JXP60aoGabRttM5S1ae96QjuHKYrnmRjraETnuIfbUcuuslw5pJXRfn++Ueclb9yAd7+8xEnl3EW
RrNjzVzGHMOXEVZeMwgORerXjb0wCir2eocVsOdPwOJQNL81g3CbzfONa/xEXfml6bEPGdYz9GOr
j7aC9MzLb5hFq7cAyNRNpwUgrUC7Jt9zdpkee/v/D17epbU82doT2OKib5iGZt4bnbsdAbaBTgMz
V4wlJmnNoqhfXPEkuYepNftRZGw+X8nzh+v3Qp7sdy91DC2L+YJC77fQs0ySFz3JCdDQOWpV//PR
zsZIoAHp9Tvv6k9/ni4jqtsswJV+KeL7GtM41wk2A76dmusP/S8HyNzn4529oz+Md3Jf6nZl9iUe
AuicfpEy9y6pt2NluxkQWNpJYGTkT5F6ofV8fpYe6RlNGMr6Jy/DFHdVoLaMatUouQ4EqbG77JR1
nDsAOYfN3IsLwcmlEU/mWXuGldCL7pZAWauhXVuA90YFNf28XM5JCy+pu7CyZ0ek62zSOYBr8B4t
fbgn29CpQ7MmK3wnkbdviWtuQ/B1TXEzxsnGdsMLoefZjSrV2Oj6cO39JYPWDnrf2VKcAR5YZt1N
WbOlEQtxrhjqC4fifJ3gw2Anp6KfjaRtJwYLK/sKjQI/qaJ3b7UCw2bpAJNV63nIJc+vdUDU15lv
8kDVwbd31wJcuJAv3XQ6ntHxW4jCvwZ2OHQcULkIyZPddCZCLda10Yd7K/2pW7C09ZcWSPDn+//8
opG3GtgS0wY4uav7OYmMPsCSdQC+HPWHWKTbVGJCpx+Xn6T/ZdV+j3ZyKQf9GKimgievRC568b2D
btgcfc3w6bQcbl8sskvzkGbwHKH+E7NAvE6207Bzzf3QImiyVazGr1UUbehaOlTJsCl3Ol8b6fvO
a6fNoMOvcupVLqBWt/+pdtPu8wU7u62d31M4uZCzpo2sMmYKFTmIOhqLAEgBAF1XPQo1X4BE/b+N
d7LRUnxurTFjPClMYE6ODwx61FzY4QgJdm/1JVPg97vnr/jmwwRPwobQsopKz2EOQLLxDWgkSfiK
Iu2uMxXyqMG3E/3dHkIMT8WkL6SvYh9ly7S+ca0LZeCza039AbqajS3KqQxgUBnupDmEk+bwtZ6z
jWTLBgXMev0YR/2NF9rbzxf7LCLL/TDiaco845RbJYyIUQs0muJa8uQG+3HU+zUdGizT/SDIr11n
3DTjnedmu0yvH0PIJnWTk1w7foIJVKotoKddqN+e/2H+/ba/iuKDViLV5vFtZZVc9/gmWi7JlHKt
Ke4+bwDuAIJP67soIdInzVIhj7jtjvBkvogdPZ9mfPiWk4McOqmZ5RVpRlMYqwYcxJDdGsljrZvP
rZgWufoeGmDFrDT9hav37I31YeiTA1hZCNm3Jsswgq0oxVNKhc2DkdHotxRxLjxi54NoF14tFyRR
iSW/5sMrVjVTplkKp8FRm3UOG1IG0VP1wx56NCSgWnVwvgj8xX9SWQIM8e/I8nB8GLkXZlh2Fkvs
wdGtPYWrcOXBxUjteZcq5pEKc5V1r58fgPMn7vegJ/u/H7x2cAumKwI0wlpnUSYBmpLToqkId1u1
xHLpP/gtSeG8fyZqnzxBkRc0ipHwlHYOlBZUZ8AGjw7CLbcufhWZqeHoc/f5NM/3vQEY2hooPGq2
J5fc0NpjVaWUGVUUbgyXokZZoJ6CTEyO43JOsjYbq4jLr5tQhwmGeykr2iPW01LXGIH52K+xmx41
s18b4qcDU41Myqi7FVohivkC+AtHVdTBh0WN32oJsPfzCZz9nT58/0kAmSS8k5HDs22NcFwsRLe0
wu/6Z7O+C7MKgv7FQhK77a9X4cOAJ/Fj4NTIKUrrdtNNtxx2Xr2hT7Z2gywlkhXFJcropQmenLvW
VcAhTiSv1O3CfN959b4i+Od2TVHf1KJ0/fmCnj/oHyZ4cty0ZGjjGJUlMo4H6TT4juCONrSCfBlW
kOhKULU3XWIAn73OPox7cuLKpglbE0kfiobeSpmPeeGuoBQu9OwxxtXn81leWNXT4uxkj0pR4za2
zKA4jlaMBMceFYDUdFd5dQ8z7cJ4Z4kjvN40RjCjRmj+5GecKBTWSYr/7KwdRzjXXepn06bW4iXa
P2PyYFW/pgb6E7cnZuEXRj+/tL8HP/lJhVULmDE4MJmIGUmLpBCLGt28V9WjAwft86WVv9PfB+T3
YCe/Y6WUMzEDg6ntkzQlsswjhFQPWDy9CSiQWX8hMDwrOfphbU9D99GbjcxKC4zyAlq28auYxVYg
SdUV2bIAGTKYaI4aS2kWUo3lotbua/FiJbPfduXVaK5rBPGlZEbvvMy9sYMdD3t+pU/iYCjutlSc
ZZDOm89X6cJP8p4gfHjUjJz2QCk94TMGLjJoYf1Oyi/03dF0L+lhnv9JbIxJsQmXBfA/X1CjUL1C
CB4zWEXAQrG6RC0KGSXu6AAeTxU8hs6lrPfSmCeB0TjWujd6jNm0YIBCxHXseCcfj8Dt7jIYqFln
rxVxqW99vioJGuWfuep/zrXuWnsqbcb1Un0l5bmRgpTgclyg0BUgMH1/waw6f5MVuHkiZ8LufkBm
ahT7HlqqqB51/Sn0RiC9DzFYEpCPwHbFBWjmuQ3AbWfYnm4ganwaTznxJNrcnBCgQPoOuRtJPqW+
4kfd99r4LxSnj4OdXABGjHNuNnLdhU26CuzFrIonBCMHZ/YLcalXerZ1+XG0kxtAcwvAQj0vSF8O
u1a1tmZqg7QdrqoCXRrcyYo0vC0xvHjPb7WfyI2p/YMafxEAHlALNWNtXUFsq1pSWPkKTPjvwQ5i
c2/0DHJIAvYGycvciiecEA2I4zha6LLA8EXrd5WuQTm6b3NlkZTVUiNoQ/LpQtxx9kL/MMnTYC0c
666rDNJRGXhk+kRU2tFQZLuE4iA9EQu6QqCw4/ZKJuW4P18oWJzzhsRl498dZJ+csG6u2gKEGOFi
tnHqZj0ZYtPbZCCutbQhi5MG+SN+U6mbXeGZ2MfQBIcXyUtq+Uytd9Y2du9l1z18frWdzc8+ftjJ
EWxtb+jthJhypmYR2tKK5ofiAJcvpQ5JtA7jlxb1JiLcLSp0dGLiFSoRQktjQsrwwjKde+lROEN7
CplJ1/XkOfxw0RZ1oMe2SQ0+Q58BaYB8jjba/Cr9za23y/UwGf6dvn4fhzs5aYUGawltWqrtYlgn
4bBscUnrm/6AlsPny3z+Avk9sZNTlpk4fcObAgxszRuRin2VbDqHO1XNl3l7Kf/7fBn5df9cxka4
ZgV9hmRT0VCQ7lCMG1YRvICkEdI5/W2qNp/P7385Yf9M8C8pJzsTmp3LpZyn8V3AsQ9eJQ8MFatF
2Q644U5bGSCCJepxVdes+kLV5fwKO/Ch0DR29FOR7qktSyUeSLAjA0/AFMgqkVmsOFez4/pGZl4Y
7mzk7WlUwqUsls7L8Ocai8hubEbk3BR3hkXc4oD06O+TQMdr76nMygN9mCm5hKM5S9xEi8nD2dwx
+eMkpXFACDmKjLw1sEOoRS9EUS5c+yVGKkWxVpXlkYmujLbaETpZfXKD6XhSPruIW0IWMQexqW3L
L5TvQDnaBjPi8UdOAUKmiJSdkc+axmifwZGRPko6VRndDtfyUsQnzk8wPCXlRdAhcuPjHL/M8ZcB
oHLnlBcq/2fjREJwInDiA0hgJ2czzto6tTtK/4n5o/belNFeS6FOQS/MjX+OJDiF2cPG1dehF630
NN+O401R3hgDZLFh8GP9KKK7MTaJLYQvU8vYeGpFskgyFSWN4CZuLhE4zh67D598siUS+kqWqxAl
OO7XRjWxUFMWaKgFrrMBpOMgZP/5oTu75bF6pl9pEiy6J29KAZDa6FEPWFoYIQR9zM/zpOU9KHds
XC61Js9v+A+jnTwUTR67cZgPwGPQitBG9x7Q/zJAEQFCVwOygoLvzpF9qEsQUPOsRpYHuUBVOXGq
99eeN/qEnSzDL6gUhRd/r7T0q4nHduw2t4pl3HQAi4c886EWW2l6qGLqizhS2pV9n+XOY+ekK9nJ
F8lSze4CEDn0r2Puh6z4AgV5EzgPhoTrKG+2yd+lZp+k08pMU9pa7k5qXta5gtab/RQZ9Ypi6yIf
K78e3fUAED5IskUE0Hwco2WIFpxTB78CgokAu00aZE5toxLyQMlTAvuUIAANXgD2woWDpgmKQlup
Y6Z3lg8EAmnLdp8Tdc1evLSkPEb2rTL0VYbyRiiaveDzaIa3WJ150aYm8zFijibt09ZAVNHtNnRw
vKahvLHGegQVFmvlxu1CBnNmdpMoD0p9dO2JEnmO2gyqEqbhGxXC6zESHEH7OFobIxbfKlSTHPOr
vLHhiK3GQtkgg//i5SZ9KnU7B5DQUhyFFYy/x7lbTMZtra9MEfkyqCnq9FEqAcxAc2IdIeY+2Dnt
Dy3RsRE7TrmOqFOCujfpHeqZbgJCJ8+xYWluqsQAk5Mv7TH2B7RzpMQwFc5F4ejHZApWGTotE/Op
kVfK8S91eTsNeAuO+jzEIIKNB5kqITIMjzDyparJEGlP2A4v1RhLdgNdOER9CGAV1/UBvAamtqiU
W8eFcLdqgnVVUTQB4GYEL0XTrz2Y61DTNp2wkTUur1rKiU2JIEqZbTnSg6qt6andZuoxbfJVEX6p
9CepWCJD2UCf2ZNIHMVHs0hRZqk2xkwS4xU/g/BHNPIuks6hCBxjV9vMN930aCBz1RQ0G8EIJqCA
NDd/HVR65DaRVo3QUDLi0jphgI6weZetwgFWl5tdZ7P9zaTBYcz9Hqk65CRnIGOT30+Y4mJrGK/H
Zp+KFyBdprgSZnLXcU3kWbkMMOeTelRWPa1q76uTvdVFd525vF6YjsBJmbN6oYXpOnHxRg6bfYhL
BPwbqfkZkH+VNjBnvTpUtnerzBujIM5oaQjnm9Folo6e7hTLz1QP/Zv8EQjJDruJ7YDpoZQ1ku20
EaWVwAbNaF8HY7Z1kcqRglvUTvVG+4rBNdUQZLauTc5F53q3oqEwidRjaoS/3LbcyIxC6hK13Q0J
MpAVqOWFqEMaa/laT194oRcpbH8bBFUeorbUh/5gl9vITVcN2ihG+X0cwyPCLJKi5XEvSBlu5KUW
OroAHqxutbWQyXnQS7qjaNM3GCTk1dYIrDVAkuVsoXAd5QsJxcBqVEHMyQrETjOiLetKAa5e6tWN
0el+LuA+OFeKslVMFh2UvoPUU26E+0KL1k1bLQzzUUOWuqw56x0yhknimzzLNudsNJ5DB96h0IGl
oCjDJTXWx1G9y7TUz2lEElIvEnd4NuxxrQWvyNatZMsLXNPSsLmVp6rZxmb+NOssUGSqC4npCVXz
SmTKmvMQBpGfjj86zlqF9pZtZo8S5+UGFdcTXOTB2Yb9IajGZVvYW4F2Am3RjW0OvuaNPLpvEUUJ
GezF6bikK7HQna/gWtPpWgElOWRkXNW+b+8FGpIdrwVCjAvp+a3Fmiz3yKI9Gb+E0CnTT6nT0qc3
XCpGcdtmz1nPivQHAJOhiyCZ4aBWAZpWexq6/Yh+RQWTK65xDekQXSseiFLQ4up8XVdQzT5wdy/U
ULwrs33+AJ998E1XBik2qLzTBzhQ4sIJYZos4UMhH3UdIyXUNNPKm99kL+syquVswvJhwJM32HNN
dSgCBFMlZbiNAIdTk0RAZxwvEdLPxhYWDpT0Fd8NRP8Mb4Niqluh8+TGxS3W5NE4LaRwg+iP8rH5
fBnPzurDWCdxU1CGyLbVoGcqJUQo7zF3Xkkz8RHNLgSVZ3+v3wOdlgEwEQ89XWOguDRWFhbI9Iq1
ajxOCMio5WOtqBcGPMte8ZA9NKEzYHL+HuV+TGh50vVUKtxG0DCS4CsWQz5qbhAMchj+9Vghfasv
I5qeRQwFXr9RBgoTnI+xIoyFIh+rxZJLSQEyZRaXqhK63C9/JcAfPk/ugg+fhzmyWqKkx+dFJRAz
fYe4A/t47n5M5ZMJMLaJsJeYMXYQDxLAnmFLMA7BOqdAnKA8x+mS96wF395tnU1Ee7GkNPb59ji/
FX+v4UkmYPez3lAoRSE1M32u4SszepvS1yGvoNIZF34xQ262v5YEBqsGYxmM0ykeZ561tpwyzC7Y
/g8CwddlW2c/y9x+ntvpTUaLpqeu1UH3VbVpF6LXFhYC/XaDGuXzpP3U5hGFm+WoDtgJ348OvooR
6i/JSz54D01lruyObowp4l9pEO1QvdkW9eOMhAHGWMVi7FEf1KNlmbVbGjdwzDW8BIu2XqiYX/2H
df0w0xOMRlwFJUpDMn1o1YNAblaWtI3SOsTcXVKs8vPh8HQ+v7YWuCoH6i7oqj+3WzvORWZ6FYAi
LHhmx1y9l+EK1IFS84EtVtnTtinKtRfgUM+DlMTTCtU+n3iEZgsMU+PacH5A8F3EJAIk+7f1HK/T
HjB00iJnaa0G7DHwjQo160ZJLF9Vqo0z3Fr23dgoCHwZK4S3hmTcVuholvPS5umZ0azTnY0scmFE
heTeOvK+eVrrVxYFobYkVExudaxqMl27kWchVm4F9UJpeBOAgfdqa1kjAx0r9DPDaFu14do1sAez
tOsBgWqQMCuU+3aW7B+hKrKPlALmB80sd4PKU8pBL7Gd0IOXRKj3iVZdB1Xx3fGaRYfDA9qoVY9y
2fS9MwR0hOaIwEun2lCdidrS+6ZGhrLz1nXbLMu68svEXUzdD3CqLZXwHI0LrEfeBsyNejzXy6He
9JOyH/Dm0wg4bXfYaUO4lErCThXuIschrSYypQ4WtMoyaooNNU3cU/KlGz5ZWeXnUbkRc7hOkJQs
B/FYpBW972SuFkkv/Ni7EiV6qfML4V8am9uBKl6vJisp2FCgcKn1yX4EeawiF7uwdcI1sZxQ9/Wj
wms2ddAcJyvaBXG4jCzV75rAp+GTEu9joKh2V2Lsd+Q/XlUf9cG4Ah0WLYSmrJs8ffW8+R6Fbqnv
iufMIkAbO2qJ/rTHSVUWVforU+6S5JtQyAq8TGomwEJt411X9IdUIApqV7cysYIecN2hMClQKZFO
dKhgVUqzHSpkJcuiJJzd2uKnqaDOZy3z2V1GVD/K9Fk46rKOfmX2T6eK6UTR4g6KRaS8xVi3pEW2
00he0qDfjKqB9AAPeELDjU2LTn5UvXZF8FUd4mWEzmJ9l4VPI3ZmIqwWFnmQRCN2c7wqGvegyFzO
0g6p/jgTt/ZztRtFvKtmbVtU94o57lL3i1LBYkfAv7CUQ21UKN1iSCTmrQNDApWTkiTFGe0jWkKP
UT77qtWCV5hvim4HFS71yq+iNNFBTZYzGHABJI0nsgChxn7MNYzi5gOSrcu4+z6a2vdiMDCkKBBj
USkZjXfliJMJVHyNIHeahxXM8Y1buncK4aPcasAAfg4xQhRu6FdJg4uLJwWiWqQ9kWKw3XaLygVN
SdEV36tWwG4Nlr3OFuwTnALmDZY1sTJ9t7XOF167Gp2RZNWni7iNyGMKKPSy1tWM3UOjjofENLde
vxlmqutG6QfsTIUWTvqmi13kUSoJum9MeuA2V+1bPfOOoAkznAJUek5G+FpUt+7U+3l/P9LfKCzt
ao4eHB3Nxx7nUqSlEiqrMD38UJlgZt3PYKqQ3vSn9EaP7kvY5qWLGxCaQeHcUK1qfjn0sRF7fLUp
pzVBBOXbW6Fnv5Eao+8/GmlnbiVXEXRElO9br7kBRiMNA2zc0TSTI9+zbfJ5k9fJRgeWGSGCoIYK
YqHpd914cOer0Z19SH1W0qDRC9DLMlYyKQg87aFt7YUzSJmRa1LDKKd51oujN2JLWt+a3lP1rot4
Z4AY4wzl2O1EER9PqY2r1QkDH7OfdwsIYncd4nqY0xFtTRlNSQKOZ823dusmCyQ5X5A0JZHvDxZC
WHqRvubkbsVI7pF7w7xEgoF6dJ9srOgtUKw7K53WjqItx5kiQmTB35kexHzLLrfqitwTP6Xnzi12
9QC1FkGgcnhBo7YozJ3szI5Tju9P8CAJOha0BUmjCMeJbPwpDpDUVlLhrivvOmM74V/PfYSHSjBu
ubV3gzA2AIKR9lek1rcZtls9vNGdGbdYrt9gvE1cY903G/wXoI4uyQlWjg0rDy8mb0iXlTcdc109
yktenailzG68grh6jf58Sa8EhTzpMZTojy7QcEKXiE1mxHsTNwoZ44mceE9Nj7KCNrsPRvFMHCYr
N42YlrD3F5KBlSrGvauibyTuM/qg0nwgIpKlDn1jhGjRcnkhZLmW4MZijiRC6HmKvyjkoXNdvZaQ
nBIrW0Z6vim9ftXYqERgqBB207qJs01r6y9D490F4iA/vksdP4Br6CBXEIinWJ+XuVbz+oULnJ2k
IG3srN222MiKlUUKOEPfcYelkjnyDVjIZGyovGMFPo1UH8JESB+CTSQNHbPKW/EwS6oNilisoo12
849u/MoTDxLJ1saFNFVKzR8mV/hkR1vDeKMXWk3h/t0GCgHmLm0WiZmvG8vdJyPITwMPBqliGPws
C/cAWurBplOc58HVBP8gDq+hD+bo41NiJKmNcCh7cOz7yRnvBTpQURod+jJCA6QE8VFit6BulPSt
ULHvsOK9VwONqJ0HpmqiBB5r/Btsdq1IoZUj7C3ekLWera9zcVOBAsaooaGpOkDTGB2Osx69Cepc
ZZktE+dXpARLYXUIJVPTKf1cd0BhEiKUVKN4EGdXwdzH3TYs36Sj3mpTdqoQC+ZMz9W86DqLGnMM
WTHlz+kKq7WF0nwTrSmdvSipJY66wP1uL18YB8Z31OIi2Y7LSoNzbGw8VK27VuwMJ77WsD4xK38C
oSzqO3ksZiips5Wiieyu6I1mmBmJvHiodf0KXsA+G2ALNZTuOCnCfWk0cBBo8s8lslIuvmKhzhEW
q954QUTuNg8h8Bx708XFizLftRk9zxgQO7GxCcxfDgEXNeWdsJ4LyOlWcaxmew2tjb4oxT+Twr5b
3HohAYBA7ghCGJWAaJq2ZPlpT3VKM28cFLuwOlSWFCM21AqXKsLFZHocUWy1QJaU4htyHF+tKvBV
4OLChVnJHWMpwxeDyzyjj92XRE+YQPLURykpDvIxTX7LDqT4+xYZV65p3OBvAYsk8QNL3/d8vqJG
W3VwmH1l7pP+BnBdOqobwxxemlE/Dq6GTDahqjpovj1ZV7oowNvF5c61jpma+aMFtSg7jNrXkD2k
ze/7d05fRR8uLITSe+cu924HVyGoqu517GCllx37bPLAnXfNNqSBUXYRvP1uN6vlCzoIXNTTxtDV
G6tH9cZEYlE1w5WuCU4XAo3lkNxBnVyl2q1u4a042626gCjdrsuumf2gzL+NEwImAE/k11MfXjQT
dmVYLiZuua2o2QQxOA3FT019a9f4rGj8Z1l8y/+Z6irEl85GrT6jbsv7KLtHKY8yJ09WReRjQtyy
GkktUAqb8+89ylodKjABgsRMlIpuSb2BOnQdbmPa3bLaY2qYxyGDJ+EGmNFKx3BPxKsZ1bIeZwBu
0ygEJtEdJuutQ/SclFRWbak96f0Xg+xG5+a30IHQqVy2sXaHDTyVL/EmnVV1MR7mAjMZjBcCIucA
IxAq5+U4rytcTgYKdWGINbpwd8RreHhK7Z0UbmKErOZUIhwafSmbh1TDgyaiE1BafmQL6p4qcgIo
i3tf2uS+cL9k/T4dfrHZggS/ivEunFy/j+1FiN40mlR5a6+dmCoVkvBYEhy1eYbKUG7c+SWzHsPg
eS7FbratHXtuURevMhfUJ55tdFQKGn6ddY1D7cLufvJA6AjXGXkN9yvzowmnQGMXpoDmai6SLLjl
rWgnc9ON+PapOGjDN01HKvXDJmvCTS0oqQpE3Qi8HcwaQb74+M4QYwss6jBCgeigRvUaU6dDY9w7
5pOeP2oub4H2xSqGg2KPd+ao+SUVwDDaj+63nF++SYvlAGW8pm47vImhe0HzZ1PkBXzXbKcTWgp7
urHa8Q010ZGhzIRCPcrzMcn4ovMgvo/I0t/GpAgtH0EqaM0dMx3XXdJsvORQCrBKQ/kqaLL16lU0
X3faKszWIrluSOg6l+nftcaA6FByiNUtfRpybbHriYbcY1Y2b8mQrfpwoper3ZoMkFeI94RXAmr9
lHlXqXmbFejx0YZAf9ycBRGou01ANofmfSu0ZaejPk+An1EQQF4dp/sWXX81eS7nFBfUwQL57ZAc
tl9DR3CtrdLyy4jF0fgiL2u9uMptHd8Le+92PMue52cRJdH8YYbqbFSggEJUlaNwGfTXU+gsi2HY
D0O3dubXZg5RK1e1ZTmaxNOe2ZICwV00yuK5o64TJw69li999Dgl+sRSoxI+uT9yi8axpgTmOqth
M7dcc57eX4X2vAwUbk/jEePS1nBXTndFa24hkM8Xab1WsTdtW50wlEBlZ9jHEpP3cnrp4GDrBuVq
LV0L43uQc3a957l/aIly6DB59ZWj2Yux8Jau1pAboKtv0lbJi23THVUYlUb9ko8vrvXSGyNqy+I1
Tb52uF7BEoCW6jveDzOvl1OKgJW101AXs7nYVCXZZPlbmHV7jcZ2Z2OertwN80PKRVJWtIoccSgJ
ORLnRtDtMIZfjgq5uLxStK3wBjDT5SZIqlUuszI8EWX0FHu/ZmJFI3u2Kl4HKeg+7ieIC2pjwULd
d22y6vEU0LWfuA8uuilZB84bgk8Umt+QYidXO2IVdV3AybPibtcXzer/kXZe220ja5u+IqyFHE6Z
KYrKkiWfYMmyjZwzrn6e0j/TomFscv7eR33Q3SpWocIX3hDmd0bXfFTKL3wDF0IJuCROMGl46L53
MGUCWtyIw9ZccXe5LDIu56n6NgiGUPfccLnXFMkT5ZuE0quam5tRv2rg4nfo66eBTAkv26TQx63x
SQi35L67SXR2OWWWdFBvhqrZGLJ09IzhIW/ihdd4izB8RwN6V7YybqTNHgcKWvsY3Kg/2yJ7yMg5
xW2sVsMut6unqKt/jHiBeqn0inp+Nn6vZZ7gvNo1ao61AEk9zZkGGpSHQqPFxJQswEsSdXVQrAEC
ND49QSeV3kF0pi60FIzXqOMDYcZE4grlfEEUG3nkSuMBvGGOA47aPDRduenUPbSoqrqzMncr1Pw8
7+cYIpYQQ2+VF438SqNw1/ABE0wpyIU6DFOj4Yfv6yslNxalPW6TvKc4GSzy5L22QrJq5ABx3KQC
RoPIw3O+21q5cx1ayTc+HZ0PKibawulucT5cxnZ/gzznRrOogZuPyJksoiJcF2Q1gtZkeeljrbdL
9Id3es9pRHc41LMrm2aoMd5GqBM1doAAQD6+tp6LzIJ27+IIMubKj6oJD1mY3LQxCbMTbAUuAWE4
rB2Kn26n/SyN4j2i32JgNhKjJRB26LzlJVtSHQ/ij7V6y7vkfYtkDl5uHIkWb9yoxHNE1IZwVHBI
seGgr4z8Lqau0abkP0FFtUsCoRct5Qy2sE0OEzn8zqqkdmWLzkwMTYjuksYjrY3OYxir3Cn05rR2
vEoz84jbgoPqrwHgz2g+8khfBt51FhZ3eh/vWlyAPfOegjEuzyPOoBJ7XaduawBxQ5+oAiOP+R6k
N9FUWpODPNXJ8JqIRqvyMfYbHwmnqIquwtjZJvU3O/GOovFTahRj0isqUKuI2yQJuFk8Jd47hUqh
mnIFvUXccTjtmzKuMLsVVP5FQnjkxLeNnx0gukcubfb4NzA2gw+uWAVuEf6qkccnmQ3bkhOtSzfj
7+tYe6QF+ZX9UkWUBvmhSVN8K5OYdnvy7sbS3i0Suj/9s2EO9/g/Jqg8jHWyDoo3CRGjzr23+CvU
CFTN345REYiTy0v6Ux0S8nHZWghYjbD/axqLantC5IpDUY7RS/M7AFQgmnE+kvN1YP4bSJr5VYwV
vYGT2n+G51PopBRjO+TfpOg68MK7nLx7bI8t3Ybzxd/ZzgsASBv3B0Sq7EmLx/YqJjMSjeFyRqEX
KkYCeF4Y6xLJO9y654ebLTRbBnZqpgGRdypHSa4WkCADHvJl6G/eYQSHNWI+XHifbn0ylp1ch+fH
nGWXOeg4aCpmL8jlT6rbTWtVbjT0WBME1020H9J+bbndT899Rfldp2BtyeGb5pjHhHD3/Niz8z0Z
evItcy0NrJ7XZaUbxlJX6MvTr7OJSKzhveVidqxrPakvLPJsX8Y2SQNRsIAqMfmmjWrXFbprfFP1
qeuZHiIdJIQcKwGBOD/B+bEcLPIMRHrkKTC0RHR07HMLzeS63wSOsdGDH2EVrPqqXFbqw/nBZjcr
EtU6MFQd/e8JTUlWDVzEAVZ9ut2aZrw1xm8F3tQxYphNtTUuArnmsVUnI05AfbWTV17i0IfzjBxX
ieJNa0D2jL9y2LpSUT4KI2ff2tAAPz/T2X1zMu6k/ycrI00Um5mW2AiWI61GAyOt2tok0ovdkuPL
7iq/yIWcPyknw046eoFt+XFXIYWGxFOJ0JFEO0gQk9uKu9DK9yGoBdWKN9JYABb5dn7O/2GxTTat
TsMcgs+fF18ShWZkAFdYubXxS4nSQ4PpuRI1kF+2YArXkuVem2n/jn/JhZHFX/6rt+h8jaz/OXIV
40JedgYi6EA86NJYoNFdQLKivzXaPI7xwmj7ZeZlmDdl91Dn0Z+68CNmPjkkXFmmHY0vjTpVjnT1
HNgzQDF8NPWrIFPWiB1Z9Q2CmAcLtR9Obxt8XJi3wBtP5o00hsxoCJvYGFj/OW8XKrgcdcC6R79a
2q21oDNqaVih/3CD90JFeeaqa9QLd+LcLrNkVcbKWEO2TP/cBycPXGgndWM3dPtpCq46ycWs6VZ0
HACJ1dVdJeDeBZkBjsBmeWHs2UU+GXryFFTNUCISAHpCNAA9/N+Ld5SmmvZbnthXcC5L7fH8EuOa
O7fGJ0NOngCJArTsiiFNEPue731uqlK9y7pmXaJzzawJfUoKIN1or0u8Ban9YYHotpT2PXxf4vtQ
BzqnojpIPcgofmbIOCshx6KSqN1uNBe/FqPeKa26TYfmMSXbSWpzJ6XdQZFvbKo+GR60ajfQWkXN
ltok+vljcqMkADWHDye/qbk5c6tAdeLOC59ytUMVPNj7FDZAtFGU8wmYBFKzxboNWJgbI7ID0MWK
so1fUKEjwFewQ5SVbO0W7a7rKLcRnYr0hWxgyLXrqIGk1aFHCg/YHBc+9m5UNTWZrP01RP1emIYL
bGMG/tNOlrGv3bdIF1the1cMjrD4QXfSUOSAdDe6TYfghl6H3OgAboLVYBHY4RzdYvujZPdJcFtX
rx6lOpMGoKw/pfq701krMUZp5WtPreClPctBddDzg+3+wsocVGC40tx2iQkabOUeAlOAoh8Ax+Ih
B2/lanhikWcgJcx/WtGwwvEOL/sQPFiWPqOi0Fi45iXjRh6M7Yj/Wko8CTgWMBlfq8QIrqmf81wG
LP2uk4LTN5KB2GVtiYg1LZlIP4glCyv9h6ZiOA1aEProsvODa6W6Bp0P5AC73VVAUcYShBCEBIKP
dHAeFdh2Q+lfOwkmKugoL8Ns/CEPcro0UMAzE/fgEbZT6z44UoBh2+NAQSCT7p32HqDFXR3RfoME
K0CSCTZUbbZNAVsqGrzfHFVD7AMs2yCG99EWuY5prcTcSrS5ygr02jhQKK+Pg5Jc4zmbmd8x+JQy
Mks4ix4CaRTe00LdJEqHn4W8lS0gu26yER3/wahJhgnLySGDA+JiiyTOD0giQeITXU2w9As5qbA3
lt2SlnpxnSotJbUKvhn9P9ww4iTYQATHgVTgF4uVMVgb4TdVk2DQTvKMAmjdm6ttSll5kAxpf/5s
z4Qjf9xjk/eKjlKgxQHBrNICSAm2pEqCDRdW7gppJQ/n0/PjzcRajIcttw72HjLF5LZ2ulCJiw68
TY/XIMhdsX9ErjWSq7vyj/OD/Ydb+mu0SQgCDCdtsL4m9IGShSMf7f5r8VVpNSr9tTZoL67t7YRW
R227/0Kc4o+pTgIR14kdMzNYWkE4lH70ovag3MRash1kdNBA8GpZdZNlJMudcS/KrhbdDwNLSGo3
uwsrMRMd/PFjxKNy+l6ZgyRLwjE+GGR8hKKVjBcI4ja+jmlUGCMR1336bgm7WNV57hzK2Erxv2c6
Wp8ePyacFiFL/+ePwLHBBdxFeGBW70FSbjHlBBNEMRfcbFp+Pz/l2Z2t6ZoF3AqPgil+0mmkVslT
4kChVdyM1lIW5hDU+AKtXvJMigP23404eSVd0njHzwi0FWEQxV0TgzgVt4DiHZvotqGien7AOe9j
FvRrjpMFVU138OOAORoBrTm0gNAA3vY0gNvS21sEX8Kxu465U7EqtZIftppfw4sMrF+1iSH5ZRjW
bKBw8oMmQSgF0lwtdJaAnntqBiD/I0DxiJRqt739aHTvmQktgMfzv1yISVbVqWlJHMJCuAP9A6XY
cO7fhDRNT+gnlTm1vngdN+0+q8IHFBPaRt7kwX0wYJQq3Vb4XZ7/QbPX3Mk6TK652JfLpjNZB8x+
MdDpY3MtmuiIYJh+f6HWIv7WXwGwULVG1FonqZwcbaIa0AwCKIz4xTKhkeCpvzwp3NAGOz+p+ev0
a6SpiiEW6QUihaQYhvTd9e5bF2i41aE4GmIFmyypPutFc2V39PQvXeWzQe/J0JOgN4Fk16c+Q4sa
D2B6y/mIwQi1xQ8FkHzEi971HxemO3+D/LOwxuQ8m3ZhNV4gUnXsZfiKUvAk4EkgE9SAYAtOVDG+
28ZNBHpCUoSBV0KhHxpZTpU6NpdF3Px/uDj+h0P/9bMmhz4LyPPMjBQTjEqMzBJ+Pa4ordkbRXpV
jFcFdXg/RfAgeB/sB/SoXZQPGvdN8y8s0Ow3wd1K1xXDpiQ1eV0rz+1jKc5Rl2u1RTI+Vb66GpRH
Ijvh0KnDiqOXcuFgabM3zMmgk1e1igxlCDQoxZmERztR5qBXa6FmUUpHw20WaZhgjv0it4+63d62
NkV/6q6CxcD1iGiWIUnX0JhsXdpVRrJDqWWEvWFF9aJOAD9U1UZGqkkecYADe6hBcxidh/Mba3Zf
nUxhcmC9QMmMSmPd/IGeO1BFKacjKZuQD67TEYY4sJ/zI85/KYzmZEVTFeidfz68DQ4KVYJS5KqM
2kWiXUUNyIIUYXBiDoAjofUYgrw5P+bstQQyXTF5foHGTLYpgE0ZAha6Fm1h0E64x52b7jZ9RiO6
MLs5gW2Kd19DTV4dF+PPuAdXvRLI1Oqo0ZSvEvo/JfJQiJaZA1gN+67ukKzq7hrrpcHeVZYzoUQ4
IORsRO8jchSCJoKQ7krqoO733QoA87rT7qpBWoGYSvGZjJvh0NDlcYQvd/q9JH0Ujf0QbWsoRmVu
rXHeWqEgvkigkKKVdk+nQPfjVQpeM3PdlaQa+/Or7Myfh6+5Tz5tEERtGhtC0QVp6kiHJ4z0WJ1Y
K6FlQyKC2gNgU4g/PVFP1aLeVlGriBYkT01zpfvkqeOT1B6l0NwBtwsBR2HDLrQwCZJj+z2WHqTi
1S+3ckpigzSmr2EHpD0oVbJqPP+26ORHryDYsWplHbf2woeOJBlXsuTvvKS7F+Q9XyCKzWWX/I+z
+jikgH9frFZ/jWhpKICSDIi/cVpzVkEVRh4aU8MatpLT8pLtZWzswtFaaBaehY6FFOhLhH214pHt
Chi7jjrQO8qaK7lttmr2rURB1NNuQ0faKcq1p+z8YG3b35p0P4wqnEYB3c3owT+j9LjIsZUfoPPl
xfPgKxcA/4pY/b/eZmjcCEka/LxpaRmGRm4kVs3OjL5DHBQm7xGFsIRklLfDcYWHOsxSkFRaoW1A
6e/i/k2WgjWSCBdOiTKnxgEcztZJv1S45VOGSh97sSrFLTIR1KviXFmlRbHIol0Y3VQd7Pn0kJNf
Blili+C1BjWUpNqTo6R7zMarfI3NPDJ24YYK6i6kZOJKLdJ/MQqe41IZYEg5dbSIgF9mTn1sanun
qdEmqMa9OT4MknOVtwnW4ECB8/c20l77HON3nnL0/peFbmx6K/ksUfv9QTL6RUHL0gaz6gVXtmWj
dZncZhl+Y0P9otsWTlzSjW+kD+Kn5pm+7bGwoBZ4sCUEX/R6iyR7at8XRr3VCwUXT9AZlE46OpU8
Ag5G8dUbEQNUWxAP9G4bjNOfQFkptUXF8mfff7hheggqZ2MhoBEDLzNqnWKymj1Lrr21S2OVodwU
9AcaM2tQJ1A3m4XQ6MfMdN0Br3D5T+pQpLbSbSCNj7hN6s2uCzmPSb128I3IkmyT1PvIrW+HqICY
6e6yLNj61I4SqTvATfOFcZepLEG07Pkf77MaCdUh2DTyN5PcwpRajLboAdY6GNqgFy7t4bDpfH5y
WupXbqns4wChcTeFH/Tq6da17bsLfVC4+osVOYkiXeK42OJe/2vLC21KUQdG32ryQBtDHNSDib5V
qKWEh4+2P0DrR+E/vVG0flEK+rx27LlTxlfRpvZ85bvYc37f7fMypaL52uY5FE9n6xg/jR45/bCG
S0qI0Vc3w5gtEgRLVGvvNDeVuoqje0U6+PUr+qdLU7MxCSbhguOXaeV9SLNWhPmuteyyYFUNtEbL
neVoa64VCrQDpo86cuUU4Fgkb1UieSCU2QUAGaXsrUe5J6TzXSg3Gn1ST/8hRPLdtlgDQidMaLpi
aXhUD6LgrbcOsWMc3OzJbR6dcScUjmDZiJsNaxBnHNZCsGEoriTKW51SLtJMPcoyLrN6c/Goz34D
Q3UMVFkhO0wi16zKjN7VKVf2w8G33vLyCef2qyqGs13JC2aTqddSwT0kudeKE65z5fH8szTHdLLo
j/7zC8QuOak3wDbTCrsi4kitd0cbP4vzwuiWQECUUDVFWWVOtvdgcNScbjzJWlKWEX8Ewcsx+24t
GhbQNe0KlEgNWcUZq2uFDhZ/GGlNeyvkvZ30EEa/WgHtL3YmQgUCStYN5QKHJEB/P+IIhimE1Q4q
nqTybF00FxChxd+7/Wuek9Cja+2izjPuVFl+C/3n1Hrg14BsoceUpdDbK7C1MTgVQgDRawcVQH1H
Df/34tl/rPYkCMicGLf4lO9d2d5WyMj3O0hS4tr6RB7qF1XzZvPbk887yW+juFd9TWJAqTIWAtQY
PEkF91K1jUxtfX4vzfEcmZ2NqDq21LIx7X2bgeVFdUp4V6fDNRwRq282Emcw80wRAAz6r0H+aCmV
x5SABQa7Ma4tMz2q5puHQw+9A276oSoXQX13/qcp4iD9/fm/ftrkoMlBWauJEExx7Hc0GRW4lr3/
XfCRxO+w0WFt6f/xe5Q8g8duXTjos5nEycpMTplbQIbpDYbHTgPJBhk1mix9j4dbvKAXaf0vlOj/
+BCTzS47lVkYYraeC8tQ8W56QmWF9935MMGeVrF94dMrs8cL/qVpEajb2Nb+eY1UaHFkQcWnF1Xb
EJO2KgV0pz7nyPD1Sr9xggyXPx9N3YHE4ntr/05kQmGu8vMfena/f/2Oz6z05DojYbPrJiLKDur4
E10iwO9dDSITe2vAsBdyp/l9ZcGQRVHcBP0wSa09CTy3JKMpVtnFVvXLReg132njiHK5qdSge4yt
FypHWZKWvf4NosmFnTU/YfSrHEA1BuSUPxe+8+CYY84EyWDMV2m2j0HcCf4Dmpj4oV5Y3dltbBuO
olDCIjqdFHeCKB+kPC1JAfSPbiSM6u5Qu1UrY2fDDu+aC8PNZsMnw00OrdkEkhIOBOVpjH/mr5gO
S/yjQvQjGh4lHxz5pet5djFPBpwc0x4tHTUdeQwr5NAt77tbGLtYu/JgR1Ty+/mdOpt2Cw1MiyMj
g53588OpWZzGksKJ8WC50/evYaVJTb1QG//CJp3/av+MZInM9ORMWCWZBjhfchuA4FaaYyJ2I1i+
DoWxyHwmDLww4Pwyfg042Sb92NXZKHEITRvUkf4upG10/WcikhWIbufXcXaT4JigOJZGECVPDoBX
NEh+YkpJOcDg9rnGU1mjG1Zl/lqzoOcN3Y5U8/yYsxN0wHBg9KEZf7UsysSFnJBzgQkBFwXJdAUl
7eHGQF2mMC/Jcs5Wc8FNIHvEC4Iu0mQ526qX7FgVQQOiJIMPU8fE4zu7ruX3iA65U/8U1TMqOLvE
uXAC1bmZno49OYJVGfsI31KQEThIUZ4oHEjqHnB7ELe58700jnJk79xO3fYBxNK6fgmcfq1hUS88
zeKqge0hMAHjMc+9ZSbYZtlLToBJbBV0UDeDQ2tUq7G8hP6b2/Wnv3xylo1UrjKk6NrVkP52oCAH
zTIKfxTSUXRUmji9cA9fGk7/85B5nuGZg8lwQp0qb0rxgUhTofqFBmJTwYXhLn2Xya6Haq0N0Ug4
6wXSsinAGobP3CALL6s2mfV0frtfmtskiDTDPDTsgrm55bU1pnCphNjbi2C09cWddBG4OXc1nn46
MfmTCwvQhdPqEZPDT2bRGs+gVlrwu3YjXVrFC8s4rbRUZuSkVsP2LqgUqiVCUWgGVslLU+DxUT5C
W17AZFN7c+v6r0OcXHlu+Izi81Uqj5j1PYUUhi0gcraMxXA3XAlbvEomAiKwrNX6Wx4Gy9SN10UY
guL1UMJq0QcS8ANN6a6MKt54QAhaHW9BwVGJdr7GH6Di7HgOeXlJNoRamaYuFD1HoEdbKUWypxRu
QF7szOfc8ZcizXJ7ePaQr1I4yDG4GIMye20BvPBeggQiLeyBjJi2LbyVUfxKWmJOAZ83u32oQFNG
izX1H4UYjw4rykRDJ6m6d1nNj54N2BrSuEjM+KP78/tq7upWFEQggOiKl3CyiXNJkfHQ0ri6C2el
KAqqP+rCgrCXg8KJVO2qT+UVtZN/8WKcDjvZzjg59kGJOMNKylDYYosFkK6lneNlyH28FsqvHqrH
+ZnOwQ3xhPqa6mRLw+Us2lFmzDhP4U6Na4sF5WJsvA/HM668NBPsh9L7dWHc2cImpX1sLXGXswD7
/XmWKHmOkRnyVHUWoFKoGqCbPC1bQ4+2FnEhQdmH/VL/Kox9MewK+E800AT1CVHLGlq9oEKXirLW
1ITWESRGfD+LN2OMlhkAmaJ4tiFGhM69aiCxRL2NfSuUrYom2znsygJKsUKxQIysRo92m26E7G88
aCCKjkInE0/yBUDTCK5G22ZXUQHqHRvEocXusYGBSHeeerOnecu46a5EvgRBRkC5a+kbmgk6JfIk
ONj0sDkQanef+hLKFeylxsPyuFmW8B9CUZow18JykwgBUO+yiKin9xK/lzZOrK3ECdJ7IAD6mK/b
PF6ifIb9nQemyg7c1xoBswJ9jgCQYKtlN4hSI9TXYdXTHdKc0mXwXPfBSm91DqNobPXR1eD51+4o
uLlHL4ngundXeYN8QSe/5saPwVShMIpyMpAieJShbe7c/pvl0JMNLtzfc5Ir7L6vTTB5nHy3wGrZ
hJqtK8Ohx9eX8q6+Sr0XkabYMqUIFoykbilBN6KWT7NwocnNWrOhaBX61pHlPXoRIjVHha01nyOc
anvtjs51kOTLQnXv7VzaxFm5Cakg2vylC/tYXAXT/F2hPmYpBkkOHfQ/t7ESVu0Q4+K2cg0Ndk61
KGyNjGMj+dSlnLsg1BdGEd9n2VM5IiJNsCKZB3Trs8q80FyffQxPfslfEVES9VKigDAs4yPNVFRO
qEMr1XgsEcqwLqeYc40jRaUpgdGVrGNI9ufU5aJJXUtkQSYycIN87GXptrBuBO88q9JtzJcUttB+
uL2w5mJX/L3mXwNP7qxW8mT8zBk46QfaA/UW7+8b8Ui6yUddubsUmq8MsazWhg8/HtexnUFXgurd
P5z/JdpsQMC313GoBY/2aX10EhC0ud1H9PhpiyYovXbOR+sbXAnQpxuUUfRrocTuYgIgugHJR5dF
m042kapDHggPVd/DPzVw73V6C0I/O2sOwIxQ5Nsn4Qc8bAXMGWw7eEvA0LB6fZOy33aZYysxLgdN
X6ZKssnDF4hn56c1G3x8zWrqPe5JEg2ZVoSM3fB9LI4+aYuweQh07zGBe3V+tPkn6GS4ycaNVDmS
1JxYZ8R8NuFbiXUScNO0eUEwQDOhldL6TcGdnx/5s2v990b65/Opk+unUqtSgXbLG1QKbDtCJZTr
DTqaidCpFAVfP0Ax1Ro3SUMwpVK0Eneyrd4EKS+Vqn5vaNUO0PXBzzZRshaNYmJ6FJ2UytmTeVlx
ujHz17H5qWstUhzXsvpih29GTtnLQzjAjsK1N9SfaqIhFDq3t7eizQwS9u6zF2RsYxk91OBZKLLp
rY0w0lOYI8VOc5XSZW8MK204cuHIkn3nA06j+xEitkzFhcZpn9sbKvVCbZSAX0JOQwM8lyTWDzuS
17X6XVHkbeHbGwmhx5q+LyBwj86C1+rXwpYl0qCMx/3eZG1A7oAAy46N5W8bNFrUHMbfKF34JrMF
Oyj8BsIIFk1pZ/JNfLsw7DimlENFkmJ4X7f4isNbNJcis6zuwtRdux1M2WbnS8cCoqpLr+bCxpi7
YE5+g7j0T451MEpVnyTiN0A9TvUdGM9FW13T9qi9Xzwv50ebRaScTnlykWY2nRZlZLiucR+EyV6R
jEsHfScN121Ruxv7uwG1iYFHkf5vQdTT6i82andG0D5heVBG6lHYdTXBhy89wZbZiQLyEAXXid1+
BC7AHjpeNGw3NLCEQ7tGHHV+ErMh88mSTe7kSqpcs+iZQ9XVWxTmgHZxY31QAzDctT50y6i+gFqb
LXEqGsU+dD2ET/GkfGQmpVbD9OcZQNorDA5JQCCZPKhcv/VI/zKxbypTvRMNs9QS5+b8jGdvyZPh
Jy+/bQwux4sZW3iJOToDZphvuwhOhEt+2IX1nX3dT0abXJJjgSxZP/LmdSkiaJly1QiePjEOPKCA
fKxK3AvxxPy9fDLkJEIH8Sl1auRjG5tnK2VQVkVufash6pVGeB8B+1fymwEsh+o1/wLme/plp3dA
7CqexMlHnNCGXv4pxINM5bpsH6yLRcFPlNlfr8DJPCenPSsDVFJVRqMJjg7Nc06PPDPiT3f3CC05
6BGVhcG78OdN00NSkJ2CboHwkNrYsGuPIhg/v7f+w9622NjU1WgnT/Z25Pm9iyoJn1sH/+8gMhTp
O0S6EejGXu3NQagCjrAVYCivB1yQ7oW4djawwYzy/40/2dxBOoZVbjI+ncFtbD1ogbJwcGDtq1/n
ZzrnGECt8mukycYOCqVPx4AnD1wmggdLHNSXYG0Xwv85HN1v1QCmLX6TAy62kSQnkm79Fs/mFDhJ
Zd3wtK0C/1dItNLpjyidrtEo2GihA3hSVDQKIDOptBLSKTbnNDBCYBd73E4Q0vYgo1q3pups5HFl
1z8T+Qdvc+HLXLE3TiA9I4F8YV1nLw1dEI1FcUGdum/WUpZXTkmQHhABJOW1Yhe7ykG5obDXqP+d
X9tPOPxfO/tkNHFpn7xjSihJPULR9JZVay3gpgQNNgiHqntzgHQKqfm+bpaOctSTY5MiXWH/Pv8T
ZvfRP79Akyf7OKzlEVMP9lFbChss4G74uMgFQo3NhZrN/HV1MtRky5ZSM6CrR0FBUuGwp5SmelHZ
Xwp84qD8TIbHAjm9vkgufNJPXdD/vMraFCthep3n1DWrjK2eEvmPra5cSwYSKQoJnxbuUH1EO7hb
y5KxNfpxXWj9Y4vmv6noR3wov8llvXSgHQaDt/Oa3500XimZdSGumv8QGDFomqVBGp68z33Zq3JV
ikxlyNfwy/L2l8CpSJCIzn/x2YdK/xpI/PuTPReMRVDqErfp/0gH7HJxY4FkEdFlXoULM8l2/2JE
kG2OATRV0aYRY5QbvTdmtDrrAIUT/d6pUMJpIQmgXxn+bqN/FeqcjDd5L3St7HD2pgylFcVm4H4W
y0kMisx4riHnY23c8hIVaHZVT8YUn/dkVeXWkIYiZMy2jNfwata4qDTovQfYTJReBhMDvNvwWoi+
IAIWsDhQjrn7tD0PXlIU8tXKXiaWccFnZvY6AwioKSrICqQT/vxZmVTlhuez9J5d7rPiRjGvBiSP
UnZ+fMm0eRYRRKz3z2DT28wP/EHVGMwfwh3Sx5tAM3eUXnZhI6ULHRG8sfcWEgWytrkKyeI8r15S
5IIYJET7WbEUJFnghGgusBepJGF4YCNO147evQk8oG/C/dh0W/I21PKEQysZlugWJQGVjdy/Ru9d
Bxrqd/qism2oItlzodar89t5fk1tma69IB1NEQuDbHSqqkFHVjFYG7xHH7ttUVPJrbu2ri6cndnB
YJprKIubOoaxf37AOi+cIqrp0gdlsAEtpwm+ZictPHuvl9/OTwzZJf7aXzflyWji15zsYqhN1qgL
Ny8nqcC1JEcj6HeQfo8usCtwd/Fd2tJBpJZpuuMzMj2SloMHUnJgk9EtyoqG82bElFOqfUk9y8Cj
EdUzIw2WolWgjsLUJlgriNG56WMqyoYjthpjt/MRkrFQQx6aFJF4Z6mhlKfnNhYlUD+CQ0RgIcQO
Za24iW1762FRIyENWsqrWO4fe4wibCvG50D5GZfpQ08ulrN/nNjeGuGPSkWIDqlIgeJQPZDK0a/I
Hq9J41+sIF+axW+HzKQtzI1AnwlBZyl14QwahwGmsSLvxXYUDBFRF8pT6bNzIvApfPwI/GGhdQKH
bVEDMpTgNsDcvUiR20wVfAquEzO7KnJUXKwPpTsK1WBbhXHq89jDpJU7cy10TApHXaj9sBeycqUD
5VcN9gkRFjmLYfoEsfGyH6QHegxBgUCba6zT8XsRUowiBc28eiNQZwXlTSKYx0FCLtSxoRBLFP20
m7YZFxEaaFhKKT6FWQ4Op2UpWjlQRroxe9H6J2kMrxztysfPNyy8TYTeIRw/gN4duQWuC2G4UmAU
RjyCGQJz4FfWSoryi7K06xY3spexQXwc25DRQMgYbdRm4EwktkCvuIG0L6neSzrrgDZVcDEgnz8n
tmaRadLW+oxiT3auW+ABgLkB5yS96Y0Ru7tbeNJbhYqQ6bxdOCci5P37mHwNNgmJe6VWYwpHtBnp
WIs4uEZmVzQrPq34vA77JONeQS0bUblin9X7y4om9uxvsIDTUJ7X0ZmfBG5K0kRUk3hwPO84FlcB
UoBVCXNd67aZ/ygarbZya6Ke5WAHJDD/4HEFYEPy9N+KqtA0egZDCDoIMaOsuIrK+7F/EIKq6Lf2
CAp+4q6EwHBnHT4dQgBqC+q7aOuIf9LN17CK5h0zzIZtevSiaKOrG1dRFhYsCjce9xmyrWOoLwFH
SngiYh0iGcWrgFvL9acWZUU/E6/2Es26ukyfEDa+EzyNwjjSbYzNZBmiEUsGbwCtLCtkNtAU9QLr
pi3lK3XstjEYa4TutpHxEuTxRlMPODWjmhDRxPlugxxjrG0GGLvHeyYEq3d+I8xuupNvMIlobTVU
mioTlzM17hFpARg3kS8fOJoqcmHnB/s0e/hr152MNtl1RWR7tinechtJ5SKOroDR98q49r0bo/V3
AawMYSeQgJ53kg8aDBjBvggedCQjmLvpo2grDjPl2mXmD6/UsbbQNdPE4oaNrkcKNPUo3Z3/0bNh
0clvnpQoLKs0xp6O/GoI6lXoHVxp3LvcyiqdQMhYrlJfeC+N2Tj6ZMRJaSKQS6W3DEb0Eut3ZYUf
pqmx2e+83D5URn4tIW5Aqd/qq0fL9tZjQsTrBetI3WYuQsCIVNpgC/2guh25ywatW1UKaWmhAVum
2o8DQ+yAunb3wgZLlRSE+SUUSDFR15Vjj3JeP2DnZHi3XS6tigbVYHp1pKtJ+WphGSC8lSoVHLsV
L+Pu2cJerEZelrtfuxX7NlPSpbDtbJvioBnpHXj5lUZtcDDsjSdrF/bU/OeBUSoyfPLdScQGpTHX
ikDAPb2jquwMH18w8k5D3UoUl3FVuXBg5j/OP+NNK4Jq6yN9K9CsvnMVA18OmZFSPSeWtjm/7+ZP
5tdAk5NZZQPtXY9AJnZ5pWOExSHOlke3fBQP4PmxLk1qci6rGiexumVSkrVPuxu625va8JbC1eT8
QPN4LuD+//dzWZPTJDlCnbNjJCiZb0QZjicfHULmvEzW0DSWXuqgFWohIdet5Ej/N0U/9BzQwwHG
SZr6Z3AY5I2LExlxr+/KR+StFxbNcUWpH7LyKBwszk/2s7fz93X3NZzYuycvutaPrtrXTrMa8nAP
fnRRuj967LjQWoA6hSQJzCrjB83lpknXAvGCosy1RJucKpJev7ZYUff4cOkJpk7BS1sUeyu5FToh
qEGe/6mzlQ3R2MUIHSsnZ6p64PeKa7QqNBDHpJetv8sW8luR9YCtyAoquog9A0cj8csufJLZ0sbp
yNPbzvEtegtEAYg8b6W02EbcZQh9NL62ilH2jVdR+Yxe0y7JO6zkPkT9286UFzBu64CuJsKrWtkf
7dRfZi7ucRfRbbN7Fl0hBWqcrBq0YP/8jH1NRQDnMIGfV+/ouAK0yEh36aAgDi2YiDLKLNbagK8X
+y/nP8zcLXA69uRk6lS34kaAotwBnUtUdqnM2ihjqLmy1OKHfzEYXSLazAa6UVNWVFuUwyC1TNTQ
XoB+mSnC++qTLD9UCJH+d0NNrm115G6rxFDheJfFcDaRPiHY9PAPkKsLY809EerXtKaFbnaGmZkl
Y6VSJHKkRY+LSw0F8/+Qdl67kSNLt34iAvTmtrxKruVaLd0Q047eez79+VJ7T6tEcRcP+m/MAAMM
0FGZzIwMs2Kt+ql3fuduseS553JQketC8whQHJ2fjwcmzqg1WxkfTVLinW9fEMEIjgmRz5GOAf4U
HW6VyoA/lFvVgPMHTWzBsQSXDoGwaac3evxMtdgtrNeo0gGxlVsNfk0cZmQ9iBA3KtRniWJ5o2dX
I7qjBbRthaIhZfCIkocAqAopOtqzKuQ+ArXuwjDXJ+mVo9HSQ3FLS0lxo+uK6c4hfnFhnnICIAJD
skbZHELjg5b9pMyRQOqD+ha6AU6qoanQM1N8XRJAC1bAtNk3qA8SeBi5djlCG+wn+gYFmU3YLyQs
89/wfUvFC3biShO5NNTSZ2DPQ+5Bd5/N4cUAPZQhJI3TUoe/kIYSkxR/PuHkpVATCJ8KMf6ettpa
gZC+7+8to4Xrut4U9e/zl0Ec9uk7cWps8k7A/BYYkZhC5/tH6je/qLeBD+sqmUlAFYGcIHP55n9h
lFItKsqWYpEvfdzRQXXLXBODtiCFt73dvpFHdFehWX1x/G8xcjBLj8ysL1NN3l9aMYDvJntqp71U
6R3N1KjId2n4kkF/Fug/u+B7Qyf3/Opmz8uJrcmW2rwotary/Wi2wSUQNMZarV7yxOPmHFoURP/C
HGV5FYwJBH/T0rfn6Sh+VlSkB5i1g+Coqg91BuoV5uWMigaE8As+ZrajqJ5YnCywpM49pjnFdhly
uUJpDwKcVNjPxMOXJcpMboJ7oUZhIQujGdou8O/Rvg3IkwvLghygIAFYIv2b/cAnv2ni1KswsfS6
4QN3kbIrm0shw6vk0cYefzjBQsg6b0szDaIVjX2f+NiiyKiiSKIib1GQrauV7V96xQsJAtIa389/
3Td55U8XVIzGg0Bj0mjaUmsDJNXTjBfEtb+kUOi6tG5bAy1frbgD0Lw2q3sglh5o5BGYoAlixZOL
/ZDgOiJlUwI/9pNHMQom0M6Zy5AxgZ5RPkvKV+44cwRBEDz7ZbYGZ9NCob1qE3yp719AYiuVUHVb
V3nNf6NItpVjRKpUso5ytBnAAEBkEyZZ6o2s3rlDt/cjc1MsodBmd1uHHgBONODK0+nGMa7HOqzZ
beLqDUWXN6iWfz+IlgBluPPbLXz5p93W4QE2aU9Z2rQ6HdBVyR1cE0AieN7jr1lQXjvBwxCmC7Hn
bAtcfbc0jQx4TyCjJrFiwiNd1YZP5Pu7At7KI8wr6CbNWqkgNuyamz4yVw4N3vMrnfVSJ/YnPjjw
fG5tgX21ey3NZq/0oNNBdOo/R+qUsrnwziyZUz+6/NANOoM6Hu+MUR2FYiuKQ2EY3NtoeGeFAqrX
XVjg/Ln58ym1SbqnWVJKm5QFdnZ1dJSQejb0DF53DMqtVD+e382Fc6PpH5endJHsGCnL071oncC0
aTTfteDXsHQZZjkqyGB1sgHkw82pO6CHkxWWQjBSEIHlXQp5e3IUfHVm4gHkejb1FlR7vBa0uq2P
mk4FVYCJ+IRD/T3bSBDe1nVE+Tum1t2DJGr2hhftYebYUFDBB0DzILgvyXYEpbSE0ImZl0cZHR3F
yS5NCp0M0fZljIB5CbVmhOjDUvlB+M9Pl9DQ0Z4yNJM7MvlyUqoUiixcXm7BxYHYmDvW2y5bypFn
D8iJmck3U0uAJ7KLGaKtdVmg1GNfdFSmiNCZzF84jUtrmrwZemfnHbrOvNKUzGSn2Fbk3W1iLgQD
S2sS5/QkVs19v5H9HjMGCh9VCJ+B92RIN/AKUtC2d+cP/eydNhUFmm5bo4MzeXPTuDLGLsnh8xOT
Bo75RYiXec2thbaN0R+ArJ+3N7u4d3vT+ldluUVVxWVDZ/rCrqE8sTLm2GH3GGNmLL+dNza/OAih
kJdSDMbqP+5k0fh+a0ZIE3nGt75B+KJ4kkad4U1ardDdLjMlCIf76dQD1jV0HjsO/+TU1yrzv2XN
bsY2sg050wtuI9QpByBqssTYSgukGrVI5JgCJljOr/Ytv/5sXdDnE5EprPrjciO38r0WTRuobZjh
8NAFxUtI8ZPUpRe2y6Qlz23OjGXb9etcBZtX3yayQUPwt1LT5pL5/giew5eVMQfCybhEdZzCEehN
FwLPwIDhvM6vSstZiY7D+R8/+6ms998+OYdKJqMMIqEa3EbZSiLRZpQix9EZ8l1QOgitLIFA5ktW
tmLB06kSA1ripJ5cM6bBksIIOYnQOCZDft/4tpii2TZMv2Zoe5U08wbjYGpLoMXZdwZmUAcib5Kn
6ehWOo6y0ocsFSYi2pqI+Mq0hZhvAoyqI+0mj/7BGfMjxCqiTWW65kbUygMm3vT+NzTg2/NbP5s+
nvyeib+xNTfT/LrhSgZP6EHatXdfjMeANm3CRF0aRHdMLCzEaP9j921TE08E/mByU+yyiWvT42ra
VfQVjrLcBY+BQFJb/pKkAfmZK/EuIXjyF2tFTxxSc/58SrQgTZZMLYj46Gn2LUr3WlOvK6ROC1U9
VFA84RY0Fn7e6Nug2KeL6diOzqS1qZDkfTxqbptHWmjHHG4I8IYuueoHGIGBwBeIy7YWPcQ0uWYS
iPgeuEB4zeO985DWic3gErDIXi2r2167TjXIso895Nlx6azt8iFbmnaa9c4nP3RyC2MnDuEIYHta
lNND7p24giVZb++QAEN2eH5j5um6gBj+uzPTCLofvBK2JnYmUdTrEBlPCrkMUELbhCIfPezY/Ucr
rdswjo95xcwc5Fhlr2z8UObBAhDgPciRddOgYzdScS7N8hAgugT7wRro89cQkR81HzL6rtpFEHuI
nWmoHP/ItUchEx83DNyZtADrvYuKcG/328hO9mbHECrDp5C73wXedyHJaeaQM30V3KNifKILwitF
ivYaKI68kxhyKbcK+J6WsYSBgveASlYDMkYNU/rBfOEEgaPUPpgF7Kiqe889lxRrE9FblnsmAasR
PFDdHZuUcYZW3zb+ZZe+OGN9J1jMtQR+H0moQHbrJmXc1KJePGTNepT/IWFGcu/BZG5VhXnNJmi1
4cJi0GJVQUhXFwSxJYzsDk0Aj8raVyG/BZG+W6J89UykyHiwYSVQ0VtP7NGmVMJjXkb/WPHxDa4C
4MSnAEiojaoej9q3RK5fEZ65A5166Sv2Q275N0K4qLB+xn5zb6cxQmh5g5TSOFBWuHHQl/faSxPK
1Kh6BIgslHmqChQWuriMizTWHeVB6Ae2MHEnaFMvHLC5UqoGH5yiMwDFAOAkPgxzJ81zDSfvGuG6
1IubKkG61wcYDs5Frdy9IEePECP36a8v2BZ/9/TWwzygGrLCK6NNz7aelZWqChenGQlpufZGFlzL
vyB8Ytu9VN0mRAkojK+T3t/5QbfvR2Zz2rvzv2OWOfL0d0yyRDV1zSDLM96bEiZV1Jn2OsFdEijt
2jOCQ+ZCRWjbKxNskBlTLMDv+mUA59t95LpbwWoMUXYSjyifgT9COY4Lu0dVfuMEZGTMCirEEe4+
NQe86o2oVKu1dil10T9vWS9xhBCZh6KMK6Q7/a0aGZeOWbwMwyvJjoRce1k2K46BTh9ZAjBxfv2z
HSLQfyZsbQ5x7lQ6aXC6Rm8hrESeC56Z4YkseW+Z/UrH0VPvDlqLUdtq7ZrhVki5l4m/ofCtWdVa
HE1GUdouW+doyIvfVhZwiKMhff43zvldDRJRaMxMiiTT+p8pW4Wj4JI2gsZW8AVWpYd+b70dsttk
7Bd2ZC7WOrU2iRNtuYVGu0PpIneddakqa0ArcdusBIcl83uquQDBnAswTu1NXpWspvnUpKyuh7Us
qH8OVA7pQ43OM/R0AqnoLlXEF/bzDeV3Ets5CeNQEnUXcFvokdbX6LMEUr0R3xMUzvlvt7Cb09pW
5ILGqqSe1ZlPYjzDlpyVod0Ggb0aeOazJZboWcj8yXaa6sdoQrEs1JXg/xDcyIhl7sWZAY0hBj4q
R19FeDKheThW/2hwIjaZvEfN5K8WTSBl059SwFJ//A21ETENaSMN08MuOI6XSphvA4YEGYZs02gF
u+9f5Klwo/0xOHHkeZGnka0mONO6uO4smtv9Cv5jO8muwvQ5WEqL30KyT877xN4kdTQGijCZy1et
yKHktN6YQsU7fC5LJHkRjujKH0X2oxciByNoolLZ20G569196LQvhtvdjHYcrMLEWfsO77Wl/Ecp
hDhecZRLLaDKnhwKx9uId/ZvDuT7VonLcXL4Q6DNUpvLoHMZMxshwGjcK4G2pgmnIs+81IF/e8fO
bdXkekty4NVJjL1Iyc21+DCMG7Bv+a5NH3XkP4o+P4xJsy8ZmIUWU4HKo8Cdtqqxk+hYVY+dJK3a
/jpO7wsGB3NKV4LryI7vBAeoN34pXf1OQwwGGUCBJJAIKs5v2ayHUlUHpWvQzAwzfdwyZ+hk3zFI
yco4JA27jlDxzvWSr9ysiJJyIcNp5QtHejYHIvfUsQvIQ7EmG+e1spJYHn5YBCdW8kqcsElgvAF4
JNSZDV89tom2auF0Pb/c2cL1iWV7Ap30xrbWAx3LCZzh0ph87bxbBsgE+Bj/wcRWpe+YXl9bfYi6
8JXMxzv/C+bv1/vap6CIKm0avR/5BfWgHureWdW2TlECkKZ273ctjzN0G7SL4d+CKLZYlYiy212w
zcr+LsiubN1HObLdC1STgprNmCP4nCU7QXLqhDSjWVeh3GcyvNZLlPCzgA7aCrb5H33EaYPBKd10
bEYUV2B+hdORQvsNfFK2g1xuDR09WuvJQTRVlgv+/+PI/DE9jSnrvPMjWAQb9IzKK4G1rf0Ufd92
1YVAHMtqD550LXjOVfbv/CebfVPfV61Nwsgmy52kEDozo0KubH2pEUb3sy89/NJoUZ23Nfumntia
PHG+WsS57eJSxLyM6z3243eKoJVxL9d3yy/40gedFqv1xsh122dXBVuDDHg7JLCtZVpx9mWZ/Sis
jgE00Pu3clQsXITZXdVIDuj76ro9bWp3hl11XYeoBxIoq05WEex5m+cIVcCS+kIgtmRsEvgVSYw6
k42xFCJAo0GIibJDnBxMHxGrpVLL7Dc8WdnEuwVO69VBjjFF+a3CmhN3X6rRPKr9JfyKy8I0sy78
jzlYVT66cMCOTeuMCFnkAM4N75Lp7m3Q/BB6dUVVoM34lHjmwszTks3JlcirKtGdjCXiCHSG4Ifk
JmgFswZSXIz0CZhONS5BS87vK5Cyjwu17Eazak0c1uQn0BluB0z0HTIlbvxkg8E5fxOXljh9GeN6
SHHjaCp58GVZwtHcaO63wYpWQQXXxH2+GFDPmzQt8nWZgrA1CfU0TW+ojvI0DPquHy9L9xFQuQq6
y9R/d1bDhOiCt5kryKKT88fgpADqGpKaaAUGUYVee4OxDiTCNP2x6Lq/CZtPLIkLehKaFW4jAzbG
h4ohIATvCs1iEPja1hNRBkGLeqHbMgshPV3a5MabRmeHvUScnmRfY7m4KDQ0tW1rI+AGJLi1VqyH
/OlN1DEJ1pb+Ks5uRz+XeY4VNaquVSAepLyFrjewBK3Jt3Kj7Lz8x/JRm3fDJ7sjDsbJ7ni6Ow6m
J95VeIU12/wCrt9jUqckKFStf6TSuYUvno7/Tryu58/5bI32ZKemAUmZBG4UGxwCPf4t8G/0wdDt
04cbJPFWjDlJsSy2ihdhTKs3PgdRsAUxEyH6qMOLEjX+NgzGYxlK6wzuqkiBF7vyF1z4fARAmGpp
oANBmE2uf+8zD8sIEBVsQp9qvIWJSuTTefPE6JLwdMh+JYtuYPblOLE6cQOj6iedN+J0ItpDXk+Z
qvviAwuKqoPi2QvR+KyHOzE2cQBJ7kNjpPP6Ny16kficiMkuSjLtaMCphvbi0uTxfDx8YnGS7cVp
oulwW1L3RjVFDIyEVHl65BT0ZweCKgGNUm5SBhEyr1mN0RIR8azckaB3+PejTjwQs4ZGaIysOLU8
0FWM7ajIziextM4ZyVBBm1M+S8EP8nE7m0nlRN1UaDKU7tXgDsTMC35j6XNP/BR7kbVjxe8x43rT
a4LeJT748m2VDPCcFQt3b9bhn6x+4qQqB/I41xIvmhHtGoXByW8ZteHARvCyehScKQg8nb/u8wvU
qAgCwBAiDh9djTtW6GTS9Now3b5i/NHQNaaIrhGMATS04PTn/Zr+bmxyZcc2lCDNwljU0I9NMmq8
4c5svjOKLFfqfkAUQMiUhjJYjTL5qyzzxPrk6qpa0FdJXSGdZvhXJk6pa+WVHt93dUei8tWLw13u
Qya7NCQ8S2kPRTOK45DWwdkwOURFExSqgXruRsxkCUFd17z03HrHnOJBAKZyyP4cM9m/cTlqiPoo
v1JlOCioZI5W9KzpL3DKo6WsgUjj4ix8lbd85VPZ4uTnTU5dC03L4ImOswaKurdD1Ep7GFPBFzFE
UHvGvpMh0BppvJbGAT00W5DF5c5tLt2J05kG9RW+gYp33qvrzDJ3cv5Y68zYD9dlxFxB81Uob5j6
1QAVVghNRx31CJ28nD/I877yfZMnb2aS6qbdmDRvxZQ/asVwioc66rrGNyxbbrrQK/4fz88fe29S
TSdvtBH1YzFK2INjFI6tYA0V5ZiNOzGV3UvOVimrFWxwcvTt/DrnXbQho4BFyVHEah9vrC27XamI
Tg7j8n1qPJrqPoSwVwjklfJLiWiTC4adSVMx4gmx+4KPmt3nE/OT00JPsjRdJoM3LUNtjHkL7nZC
0rIbV/8/MJlZfC7Y6j/LnXxXLazMFiUCocvHTHj2AHEH8xqSR2YvH+VU2YNKbugE1+YvlODKPNh2
vA1yZKxRvKmDH+d3f9Zdvv+aN+3sk6/epW2eii7Npq39rS8/VCSNlnIbJ98XZT5m2dVOVj6dY7bL
okfPFn8lTpeYOBQ7UMW5GIPIEYDulW5dZf2+VtJDUchPYrQW8qy0iheAGguffBppeW1vAaznE+i0
lMcMHiso/prgtVYLCPFMRHeWDtnSNk9cdVzSJa4StjlsDcCBv0UQAP/ouqUxLS1dKPGXffJ/BtV7
iz8ock9inlJOKXsavEpWHKACDtOBWlyKVp/SUMmi1OqTyg7hvQpsUNLuPLr/AhZz/mDN7/H7j5gE
PmrmFakW8bEL+rB9et2laI4zOIy+ohiQrt2lgeUlgxM3UqKNJOXi4Qc5eRObJOnDntxCidR7epjL
M8vzj//JNosfdHJ1clj6fEaw/tPaI1kXcl/oFK+EZq5ouMVaumGzS6/Y+tTKz2/v/IF6396JF/FN
SZUaWnvU7H6KWfcArfSBWdDhIV/s0CzYens5ThaKUGDnBSMvA0PZ8RudsK3QAXHsld0vxRbzX9EC
5sbJJcaYXJRSlVqAVSRrMdwolduhqyeEBDLgGMbWiS9TTV54+OZX925xkpM4yCIGlugHSaW69yG1
GwN/0yfalaAsNmzpb1Ig493c5HK6ZhrrcYe5LHH2SnIH6SUQmFIx1rUx7CylP/zFQaHNTAESkQR7
6nTjMqaiLVIuTa92Jo1xs/fWpe/DpnApQGjnrc1+vhNr6sc7EQ6mZOuFSPCURye4B3RGCcuA3oVR
UT0q/+bTkSirQK0pl8mTS1B6wSD5DZdACKQXsg2DaLgO1F9uhqzlYlw5e1DerU2vgdHpZq3aXINO
kym33CVVvBXRvSF9Ccrn8/sofvknF25azDnAxAOYTfyWkys3Qmfs9QOnRAXNkqgvUfGLYZBM/dll
Ia8WvOV3/zeDE2dW1oU9WDL3LilqRvjaVV48NIW8hldKcEcb2nOG8Nl5m/MBgaUAXzeZn3GmeMne
LOQI7hXeCInr1xsHNN6PmhOvrEi98FB2g4/9UURAYK3W+Uj2kDlweV4LuozzP2X22wpEO5B2hlne
CONP9ls1mjwM+4BbkoDYhAYdaYK1r1tbQi/oKJYWPntNTsxNHsfKU8yuTVi4LiPrq17GaIr2vb8e
DIijIOJxm3/8sd+hVBkgGhZY0RW0BSgORpqzMZi9j4vdIn57VvpQcCH+uweTM1fVgaPUAT/Kr+CP
rnJo3wtt1XcGCZT0JMiA8gSMWcxcEbMHgBSNipacBRABnT6ncVaapB5KS9nVPtcPwJpIiAXnHMMk
EjeyZh6NFclkgYLmuB8RuQv6beCmjHNnFwIuBWRkY0YGECZGucHiVFq8q7UQGgtgZgqd01irjoKp
Ry0ZqS7iNcUT0qOnNvmi8cRqwOH69IVOGhJ9ziNgipU7XJT5U1Vce5myblVS1QaoHMwMhHmCZ5Od
dsZiE4LZbtNrtx2vrSj80g9HK9HXJNEGRSoB6HZ99JbsHWQ/D3ZXXBdjcWN1T6mnrkDy/fC6TnDA
nz+Ts9MkoJeZTDMc0vxpRqbqQ00WArpFIk4uJOUSINx6TMcL30KlgCb2yAulp4iHm+ox6IAeQn7e
PYF6hWZJvhqApKqSetdT8C0aCzX7g2cU9A9TWPev9OKijOKDWSF6/TQmxzY2X5EkunC6rc1Qt1GD
ObHuCuq1adqskTpZO8nScOR8aRYInwx/vc3Fm3idQk4r3xcQ+ib7EavlAbKrDR+w17+2jbpXDEon
ebqPOGcqwAPPbg8W394qNj6c2QlyCSNFbRT0kjy8Kf3xO6yCKGLm684KFjQKZx3EyS+dPDXgjiPT
q3AQ4k7EQDkVsKRy3u9qJ1kvq1O9PSafHoB3e1Ock9WapRcF7MwA10Pt/IJ11PTbo+Y+oj9MFYVO
ZvjDiBeKZ7PPjq0TJTDjAK3+5PmuOt1uDAXQrqeONw6TRcjyVRmUsyzaT+1jqlxHSKmdP+fzsKcT
q5OYT89jA3FlrGZBc1sBIy0oe+vWhVRelmLCyb3v9G1FJ9NWn1Avhfx2qU75luZ+3u73hU+CQCQa
S9eMQXTK5X+oIrcpEGKktSvTeANwDObaJr62BbowPTB+v6rUJ5qDVat/bwrjaA32lWTSMKca5vWo
CVpX8H6G3rfOardSn1Ad7FeM2tpWcJQEXzNyMwLTBUyxUtwXQ3mVTPMgnI6DHjjjQNnGKPOL5Zrl
/EF+X+kk/qw8iORbi80WpAO+gh5Y9zp20Vav7tCFWvq0Yt/O7evkoaPil2lpjDVLQRfjVU8eeumn
KDXUSAj4xsgozTGNwysVFxvE4Tqybr3258L5mj/VQujFUAwbbvePwVQsyXKUFHxct7YZfSqABJuX
SBepobtJ5e9l5m2pGK4K+p01TWUjYG5Bg2+edpRpujd9raPBbW/ozK6UulqIBWZDARo+//64yfcI
my5Me11geO3xEOtXspPuyQnysVmDFk/Kh/ObMf/5381NPkiTdSVAKdB2YxAfU3MvyU+RYr6x8aJb
ct7WfIZ8srZJRKEXRC4tKgViSotsoHDh56MyTn6MzxbEfUDDhXxKbReb86aXPvnkYaHt+l+Etouc
DbVq2LjoLhku3Zdya+u/Q+/CTJb0PsXefTrsVF3IW8m2FGPix0wnzPLYJoAKtXrtU1URI/aBd1NE
5sKheYtHz5maHOlAsaNIFqZivVsr405AQzX9O5WlSLcR8b5MIOgXIwER+Qqv40ZW2gvBgjNWzkIS
Nv9UnSx7coKrUcr8tuW3ZM0/FiTaCCttVOdKNq8ooTtNIDg/7KDanf/C84frxOzkJBOq2a6dYzaX
i1UOtVip3ItBeyP+FaIX5JUQV1bQOho7a+mZnL1EJ6Yn5zqz9WpoMoZpSrQjGXGymmiT+0y8F9vl
lHrJ2OQo65b6X2Oe7DFvS0SuXvS8E0kLhnDh/Z+3Be86fAZoY02pP2w9Mwa5wjsY5LW+3K+iPlx7
7u8+G7emvDSot2RtGm0oeZp11F+o9eQs5z7x6MPAghXYdBrsJV6IWZfgvK9tcjtHAJkZ5Fo4IwKo
VEOu27BWkvWgmr+UxF0549H5K1pwNGgNmy6j6ACL33SSVpYA8kmGnHqjjhdSY64zeuxO0qBDWwCn
Dfdlme9687n1yqXbMTse8255mjtYZi23rYpllLUZNQ/XxhDB+Lc3ahiEsgvFeU4c2E37pUL3//AG
f5bsTPqvUWo7sRPYNehMHtz2KjXtjYSSSxJf/XMIh33lLxV+5z4sE/eyyigQcxbTEQvGtMu6Z0Zp
Y41QuwfySiEtqs0EdhN4/rpi5yHI0QdfF/yPOJ1TF3xqdnIvoQSHjtfyeEnr8pgRHEsNeoiIYQBw
9klVRxVtUBDz0CqQIfsXQb2QH85u9ekvmJyupDEDMM/khyUqO1K1s51kp2jfXfjqSvI2ZCWo69cX
TqguvK5v88af1470CYdaTFxOXL7TO2Ed11a9wQHDr1JuUGlkqgUhXXTME/gqBlu9MPHLHZOXg+Xd
6vFtlvRXTh7sA/219pItU8hXvVsvPIxz0ZQY0P73h00ehTAc5ETx+GGJ265H4uwKpI/1TxyQCiMo
rD6cPwSzRw8ZMtXRgLNp0wkRyagc3ApHT0GRROxFkf6Ioacdw4cAwcsupI1nLNic85r6ic2J12wL
SDnygEy0aP6R3Ggl5cmmbJ507JWLOsKz+6kYlphdgrd/CoiupaDJTAVjZlE/tUCwUaVFSMoJwpfU
v7NZ6vkNnV/cH3tTFHSchHHtDCKu8e9TNaQpR0+FclJpXzbhUgixZGziqjIzltu85UVolKNl/OrM
LzWRmp0IUva/mSUiq/53I7XJV+P/VK0ts7CyRHbd+lbJa4D668aBOadBJekv8Kun5iaPXaOlfirr
fDfx4hhpdGl4N1CQDIm/UwF4RgbtqWJJCH02JDu1OolKI4eqYSwWmfbeL4Nsqkw2vuKueuO1GuCH
Be3fQ7+d+K/hEkH//EFFM1xRUW2kovzxpa1p4xuNjS+UESUI08e0uoQ4hAFQxniq1+BvxH915d3c
xPkntee7Q4K5ECl7WcP3M1phRiu/opcqAaKrF+pPswzJdDpMjTaOLjhmPi6wDfUotiy+qEUpgknp
Vcf0s2u56zDOUaH96XSUxm1rW2m7dJA3rdls7Rqe9V7b0AyG5DfnEpEHtF9j6dUWFdL8MYp/Rear
YZTkuXD2XZy/y7PO8eQXTx4JtHzVLLRwjmZXbFMCytL7ksKJL36ern6122NOu+a8zdljcGJz4v9T
U4YmI8RmTvvQtuEsVHdAx9c2tYUgenHNu7+xR8MLpjEbTPPkniUpcHVVz+kJ+dRzQDEq/ZUYuLRG
byMPl439eN7eLFhGV98NTo6BFHuNH8ZAF0Tq0QTdwUi/AfkyNZoHYbImgoGH8QWEUOwdFvOe+S/q
oKPMPePfyWqlEuBEaIFioGSzBi/rtS9AulcQjzDOZXSAGIMFPzb7PXle0YKyDIs238dTX5R+7IEo
I2ivrsqaakF2H9bJtpV7ILsX0uL5mX0SiNgF76HGsPTkzDba4DnIVrO9xnehuJgD9xVMKg7qhXIa
L0Xp4q/7FEedmJsc11pWx7HOSdEl3z+MlA1Vm+m59KIPH4QIbVt8N8s7Mb4cctHFFKYKBZzUWw+9
++P8wZpduK6pvPM0ik3n0/vkl3JY0EptpGcrdo5jHBygh1Gz8QDGcvt/MzY5R3ZZhZpXgB/so3QV
eld2oa8YSnebB2cMN+dtzZ7Zk4VNLkxjOUrsD9gyQxSlq3HVOv0alJLgMBBT+uDK+qRZWOBsY4PZ
2T/bOTlHEnWv2ErZTjHCq0VCthmJl8rcVC4xaULPz7wQA+ewtYtZOMTV4G4wKmo0kQVrTH+dlfGG
BpNsv0ICypVOEaQIrnzY0s9vjzhhn07gyQ+dnkA7lBIzZ3tAYm8H/blOiwNwmShW1ucNzZasTrdk
8kLDHujWqsTVamTyb5YXA6+ntQ3fJ1QKAOpRq4UpTRkIT/xfraSvNGaLGCnlHft5/rfMqvmc/pbJ
8+3G0VhpHqt2YZ3r5PINYwmBc+oex/5bEKg0GN2taebHvP5d1Whx+1/rGDVl6cn1jaNDXE+Nrddv
VemuSsMN/TQvu2/DWGiFKKN3NCJpZ1bGSxsquxyelzF7gOgjUsajFFjrVDsqWnvkBGZE0J2X78+v
b/6jmqbtyBYiqlPMR2VXUtLK+Gmr13cRANXS0Paed6MlS2Kl87fr3dLEbSR2GXaDgiXN2o/jQ0iR
IRg2XT6sXQqTpFxeskQMN/8Eghf4d3UT75GXsiXnBrirIPtped197MOmSatQzBLU+V4bsm1pvDQM
7KeZdfirCUYd5g/YP3TqZFPQie/6/yV5Kplg7CGAsYMbq/6JJuUOsEDvLtV6Zz3zu723KsBJDSl1
SiMoBImTCuMk2FAB9XK18aAOX5fhV/M1hRNrk5woCaVOiXNuad9n4L2kTVhfMyuBbKEv9beMv5qQ
ESw+8/Pf9MTs5BzlRQ3Dh4tZQR/jmt22MXeiJw99x6qDowq28SLGSajKWi33y5P1szfmxP7kTHk9
WmZVif0EzEfkU8Ex443nfymix/NXcxbzAsbCMAWNG839ycuQBaav9KLZ2SEv6rjVzjFfiTLALfSr
0nCvq9LYaGBwjOyLEvSiZBGO0Dr6w4KPmD9W779j4vjLMalMCfzixmX+NY6eZP9QDnAamPKGGafV
+VVr4pX99MycrFr8mpNDXA2OPNgB1kINnjNo47Wr1hu2dUndKBuc24YpUtKC1I+RK78NFWPbGvFr
X/2W5YP4JEpLTSu/1XX3UqerMVjQpIPBN0AF+IjuacmFntmHuv7pwV9HZiHX7sGRm/3YP/n+z9pc
6i8t7d7kAdGbVhsdKrkbSjF708qgOzJ3ffJbrh8NOk0LuyfOxLndm0TBUHfp0BpjLYEOI4hGQMpQ
uJHehsZzbd+aSXUh6yV8Xs12KI21niL5Qt7rMfLsBC+uhhpyjwCCmq+8wiY9ZATKN54NSCQEBCQH
zRPBKRiFPV673zBZs7WL4SYvvK2r5/vGb+86X9rmQQtXwhKF2vmdtKfTvTAWJsxjsTa4DNceLDI0
qFIotmLjWZHyhbhsydjEuylqlsaluHwFpYjBR4uaEjHNjbWc7FplqZg1+zj+OfT2dJ43b4Y+MRXR
JsoehR4sWfoQfHXqkdn+6zz9MSRLFufXBxiSf1Q4kifOBZa3QNYEMVWlf0tJCT2IU82qgHhoWCfE
2ufP5bzTfLc2cSFNVgUlyDUQ1/WAQslr5HgHMM8qJFznDf2P5+Hdklj3ifvoxiRzCmGJNLCxbBCR
waZv+x0Hvhm8ddXcxo6zHVL7whqPizMSs0kogymyDheAouqT6+c1EqBdmza2md5Y5V2sOOsUVGvq
rQIZulhKP+eXO2vPJm6zbYjFURv4uFovHRpVCQ2mZcdh7xosN7wecmcrm9E+tB4WxS3n36QTg+pH
g8ZoqgX5ClFcxrCWacHA/IYot5wfMChAI5JunKGF2+aI89k17ncxsb3A36jM3paTHzF5gu2q9F29
NkXJUls1xmWee+RpiLqF7topH7omXnctYrZhAruVu9Ed3sgQGhE3XgHA2Yvyg+BOVp0nCWqV819k
/gACHVFlyhDcq8kB9EMnypBM4P0a1YOTIIutPyKEInQbJfk7g2FhfKGl9s7ubiTpx4Jx8b0/uf8T
45PHpoJB0LMNjI/KleGTODk/RKzb1PrORwVIMKVAoIGcXJJb9+dtzzqUE9PTo2+XiaSVmB7ATHIq
NCY4nPpnaA+b3lni6pk1hsKQIe4akjkTf9LrJSpMQHE3fVOsgDisvOALQoV78qQAGOn5lb2NlX3a
1RNrk08aa23sWCPWxNS3pzq3aqlvBlci7KPH7r96vcxs0LhjKjDlR7guJS+vJjBl5LF5NAEfNiq8
OsW1VF5peXhphtI2bq8EWJQw2Yvcdeq2K1FiqBmBrIMSZMKXKs02LuopveKBNSq/6E63q4Juq/9V
YfJkdZMzY7iJ6ssFq6OrswXFx1Qbc9aE2G+iLYB2z+/m0qebnJOghvLBzDEnmKnU4HfTt7uEEiwT
G0rl7c8bm/WPnA/0qJAMIZL+6K6QObUGxZI4lLB1I7m5ksYHndTWiDs4Xi68fomsfs4gyYEJSh2B
MhiFPxpsErDrZoV/zFKkFjJ1Zej7uvjehE99A9noUtFzNgkTesuU+uGSl6dV5RHKwJIJGaJLI96p
Mfy1HvhfZhKZEgnpMlKYk4oGxqSFauucCz61K6L4k2dWrnTJbTKdC+iM9xGGnJCZisFaQVu78gQi
vC0GAXw8/z3n4ohTs5OoJfD1oHc6los20gFcXm68UdkrS93axX2dOJjKz4GEF6wvLb9F4f/j7suW
I0WybX+lrd7JAzi4w7XT/QAEEaFZqZRS0gumTCmZB8ed8cPuD9wfuwvVoBCig9Oqt9PWVlZpKuXG
p+3b9157rc41IFJrdE+mou2qInE0cLeBrKOx1yjzl07H4QBn+0fEaQtBjGk9Qf/bKIGLzQMcvS+S
W627Pj6Zi3sV8F0VmBNmoff+/RrqWtfyCD0/Xmlf2SkEmup68thSArEa3Nbhy98zNwsdmsxK+8pC
w0/HQB0a3+JBgVfc4IZpdfPKnbEaDK4NcBYn9EWjMHD1IuocAbNtkQ8ftU0C4j5cwRBXNaCd8PeG
ODsVoMcwwj7FEAUEQMByR+OLzBSuIn78z5pDlqA7AKr+tYKz49BC9A5U6QMahA1rY6APJTQLz6j5
NqQ/UA/3EiD8cNmvup3l0/9md3Y6qqEwACvExE4y72YenNbaxUi/qUl6OvFqo5UxWWMYXD4YbyZn
ByODAluFWGByOOdUu4w14YHupG/O9FVdpLXRTdvqwLdRqEyjtIpZTfDEJdpVCsXcphcuVFVC4IZa
8AFCGck/vnX+jcd5G+DsXqRQxrHrFla5Wbl12E3iqjquqnC4kniWo/PQD3FCANA8bnh5tJZlGADx
oY9sZjeLhILSq/Z7M7+NEDmnuqcFpx2yeooYAD+vPNzNx40ur+ZfRucKEAS1XlPoWM0A6ifl+EjU
s6lzf5JBXI1v1mzN3FwbW01VVBggkNl7vBq2Af9qgne9zptvsns4PrBll/M2sJmTazveQfsJxiYJ
g6nTF72FGsDTRf2cQREVWNsVl7M4uonGHk9OE32ws3OhQ1O9LKZIuCzIN4xs6BK/V4cdS19CqMkf
H93iXjkwNjsZgwgD0jAYq/RqEwb3Vn8CaliUIZOzEl0KUzfY55gWzQOjsw06MFKGvQKjSq14KsJS
NQMVX30jxdUAYlNpape6esOVUyGuPjNcvOIQzdko9M3cq8FiqBKFNuaWyK1EtApY5mMHyEDX2H7a
XZnJGi5mcfvoNkpVqDkh6Tu7sWw1HHplIiEc8KZBexPeUbx+RF3Gn/oQPsXoBGke4A4IaNbovEDR
jpUaZinED1VFnJkCtKejPK3EjwE1EnPNgy9ifg6svXrAA78a1Sn6pLsQKq3ZSw4MtJ4GHiSyRpU5
WrYLm182Hk7RsJ+oK48v5GLY+DbO1y87sMyMhIk0hqxA2wLaOjzlaFftq9hpk8/smANDs+OvVXyA
zBsMmdDw4KrcNq3p4g3YWug0S/rdJLwbhfrKsVzcNQdWZ7uGqJBkiaZlxHsHmi1QBIb+aRSNviHv
OZ6RAiydxyd00etA4tUGpT3yCfPsod3GZiQFlnJ6U1XltSb5WYK2T6j0sdRYuSwWvY6t2vgf0/Go
mrk4lslY1hNFLoF/AWG9vqnMZOoYEMTTnUEM++ODW7M383IktFKe2D1y6GF1SiLUHaDgBVzQUx+m
uZNmxXej/p6Wa8qH2rRM8zQD2jcNgn9QHMeZu1EbIqTaY5wCjHKMtpsQ6hZyII+C+p31C8dim9TZ
N6Gq3yY5LySQonhl/y6V3kGug/HYwKxZ5hzFaQKupiJvBvGNMkVjXeIqWXQaKd8E5Fqhe+1Y4R4k
D66lm7soewHzgo/YgLe2K6Nh5dAuZdLw96BEizezBZ84i6ZZC5EoxYw7L7KC76LWdgKdpnpxG0CX
RITxXut/sOJXG2p+RiEy8fP4LlgKyN6Zny1Hb5fARupR50Eq1qpfkCNBYvyF0IcKfD9Fbfmc/FCh
8nHc7BJb4zuzs9g61iBjEJkKfDKal3NddYWh3iekcMuQQEoXpZuKI+VauRbARl1JvVDZT0Sj1P5J
IGedELxQtTt0bp8I5Z7m/anImWdF1bYLKgAqVlzPgiN497WzsxmncZLLEpMkdLSn22eYHqGMW5lt
9fL78ZlZNgUNDx3kxpB/n8VxXEefTtcnMBVcEUEgaZujaRnJN0BF2dphXDM2c+R2weqCZGmHEsW4
UYxdoTGnTwwXAeOqFuCC+8Ycvg1s5r4bTVEl2pk7r0QwDH6RDavucd7tkexVXMSr3QBr9mbnSmFk
LAMbE5krKjgwoPD1dTAhFQmpnULzQvX2+LotuFMMD8lwNLVAanXe2RLqYSssGw+aUHT+COoCO7ue
VGXRWuwZReFo3XkAhaHjRqfDOfOlh0bnTS2dDITRGgGEhFR1T/LSk+gh7MBmftzM4jZhExMlQyj4
AUvcQDuMjo0FbcriZQyu1Q7q3IQ6RuIzMqzYWlw2S6MESB3QRM+vBza0lkBfIsSW6WnWfO9rSFf3
37P6DJ2fq5RyiwObGjYAngGtyIe8ojHmNDIwMLw80O56WXQXmpIAfKiD46BeeYIuG4M1HSwm2gdy
lq6L85jWMFaT56xuHQ1etR50Fxxy66rcC7GgpeOC+8PYPAqNI70Q+ohpHJvEM9F6+QqGzSooxa6F
nSvjmoedFVQemjEHbr9VQKgb2GDQFGAT3Mf0HIpXm+NbcWl74GqAKLYBrAjovN5nLRojCAyrLzvU
X6Atxs+pfm+1CELN+NrqrhII+xy3tzS4Q3vT9xzE1CPTE0gVFaBdAhTPJHdABIIdz63FM/DEx00t
D80EcY8BXqIPtequQ6dOlfLOI8p1HilumN3pSjztflCzuWX7ctzc8sjezM1uYPBrlBC3hbmJ0VsN
/CT/FlcTm8pXOX7m/oQIw8SNydAYNC8YMwbiqmysEePUQN2nw6T8FhrPBNQGlH/inTCJK/5pzJzS
iQdLpgxBaSsKjCkmgsv8lIIfRtUil2Tf4bE6+u0T83hgbnZhh4kURpZByK23T0ypeLxWvc7+2nNt
Y9H6E97xcGyzCzvPSJmXoGQAHUmwNapTNJIwWfsdxPTAP7PKULi4Rwil6GhDcIoKy/up1DV9GK0W
u19pJ4G8m1Ql6GjrfpddSFY6OpZcFpiB1ampA4WseeQz6jYwWCYCBC2+NWgJWonG6fren/Qxji/Z
4klDsgNBFi6aD8VrKx/VWNWx9aMBisT5KcjAs/wZM4s0JLrH11pVlgZmqig9GFCzoGw+iwGkLKTR
SJhTTc/In6p8dLUY7R/28/FxLcUgh4ZmIY+RhOhDrBo8a5pww9lVQ6Kd2t50BPCEkkLVEKxJKz2X
a2ObIpSDw5ZQpQD8HmPLJETeOIqp9EzL7moWb4+PbWkrHo5t5q5Qg4oaAHk6D8zym8LYBeWjZKbb
xufrr5PFR9GhseljDkZVoHBrjWSayMoOnRLou1rr9tA6N+x4QjRHaopuaXERjsXKfK4Nc37ftMB9
ggwPUTIwJuiv9CCpW4E7sW9qD2ii43O6tl+mnx8MUxtpBNA3Fi9Wr1sxAIGoOKUYPNv6Lnh6Wun5
RkNu/rjRtcmdM/m0AW0DLW07tCeDNFgx/QqY76kWH54X+c8Owmk9v8L1uGJ3ZafOi+QNkXWPvdNN
jUKeGO7HgbkavVqtGq3ZmbloEo2RiKaNOhS/qP7Ircwxie4F+drjbcmLHWxSOnPOpcIDZI1x8RRw
XBrkCnA7OFUIOn4yek2wR0FnZQpX9gud+ZdqSLNSNbBfwPTn5HgralzfJOkT6IJdAFh2sfFcoSp/
fL8snggNRI0qnh4m6CLeb1IQh8qx1XvMp8E3ZfACjUNU3Z8ZB2tAcXvc1uLaHdiarV1V4RZMOGyZ
+UNi/LIszWF4rQZa6x03tJQFgw7x26hmi4emiYYZkMPxVL13TXAM10bpGcwEEtIH/WXWpE4F6p1e
C/yuKgHlvxrp2fFvWNw/B58wW82Aayhz6PiEkf7Uysxro8pBXPZKhRmUPjLVx+0t7p4De7OrguR9
E1UBJndM0Q8IzGk2WBtuP2f64BMNnEvx2WoAs4TkezfP04ofuLgE0luV0mOQXGRXjeAbm1pfUbMG
hH/sv9rGfR3nW0ZOUi0/Z+gerLV7K74+PvC1HTy7TaKYFVyXA1JsloC29VNZ3Jot5MeVC8XqV07L
YjrxcGPNL5ByNOyKTMYAC5UozyWEoZxqe7qyh19P62ve1psEYA8CJCPA2sfHuuzdUdlBiRX9gsho
vp/wpsiqMVBgf+KYhwu00YyCOyxqdBdxAWc/repkdZmXZ/gvo/M8SGImYFAoYVSglUqzA+i1XncK
yNH5Llwl2lk+N2/GZg5JkqzoimBEwJ+jjRzdH33VuVH5bPNXPvierGSrl8/Nm72ZUwJzIWODDXvC
FCdhfCIg2FyaUGCZCCiT2pvIuT+VGQHm4s9lnMsEammJLuhpG3XDYwfVyZChv/UpHgXkldfqrUvy
CTikFlpMUZ/TECO/3zNdFPdt2SAiiDvdQ2+PFwQvKnLDkyS3VUEFEeqfQ+6ExcnYGJ4MkZjWsLit
AmUQaOkOFwXYPaxmOykbm01xd3xLL2+ut6+bHV+S2LbQcrgQZKQi9axltdcUD2r5yPK1wui/Ob1v
tmant6hrA+cVwUMaRBeo/k7hEaXt9F4us37XDNEmFglkpSPAbcQG3J3Hx7q8t9/sz05vWfHaSinG
ahTCydlNNMTQOkBvvf0EPbq+y/bH7S3v7b/ssdlZQlVWgW4FxtvaGbDCpdMxpDpAxFfwizx5mCQw
V8/TyhjZ7DzxIlF4ZmC3EVP4RXdVxNzBHmo6iB/JUyVYGeKS/uPh7p4TFcRJTBkUenGUQGbbkNDD
k3rTQI4E4k5IXYWNDenl0Cd6fSYt5I3B5qn01jYudsCOeHyocfKi0yxNgeMGmUyleap6UwF4yXm/
Exb4XCMLap5sQ+JmJd3wmrubJ5iBStCAvAcdqT7ntaFWaWlRhjs7CK8NXrt5RN24JWB13BG9csuu
2BBwsAqoWmY08o9vjsWFOjA+cwvB0OpGaGPiIkDbNRI5hvkN8UIbdm6n3JZkZaGWzU202RBxofb8
gaDwNIAfsl4D9zq/BauLiB/bBFp3iifLtV6RRa8Cf/entdkujOsyA8knrFnW94ksaWxPbInYPS/9
OFopLU8T9WEVkXYDp6yKJM683JnyJi9jqSOzIotNUKFEECqboOOOJVaSiotzSEzLBn0j6H/mRWyp
qVEDInukA/g95Sl0OkOHyciJkYmO9L2lPx3fIssjs4lugcpyUhR/f3PYoHXCZ2AWAxuQcuUUanqo
HL7kXboSsC8OzMB1iPYT9LnOKwW9FUStFkAJnoHUxOqfanQntontdmLP+pOcrr2SF7eHAe5tlIVx
9uaoVTbUalmZDPYC6eSl7nAgkBIDarGJ31Ry84lpPLA224wlcm8I3KbNqIYbwQc3jr/SgTtwlCvz
uOjwkXQGDs9Gou8D9Adyw3GTIK6Q/FpwkOjJ1gmhRGT0xWaUj1TA4a+qbi1M5oQ10LAfCf5lHpNq
Q9WoakRRDMnVDWKLKdnA7yyw00p2d3wmlx52h7bmoWhe61nAdfP3aggJ0j1YMpDKFM4w5j7C0kS5
YkHqd6nu60Hg8LTajFja41+xMuA55xy6QitwkOMjAg6ucsKcKBk9hN8ZBI8rutbrsHA2MGQgc4Ah
g7zrnLTaMpTB6lXWAg9cujmggCiPN1CZYo3q1PHz6ntqifrn0ODcU6cto3o/le0KHI6qFFAsL7eF
fmb2/QnwekFbuXoSehQpl8a4ACjsCUjTU4vGzmiH12mFRrKkvhnK4D5SLVeGbjPyfYEblTQ/lQ41
suYncPFrd+l0iGZeGF8NPSkNxUYNb6P3vspCRM0rQJm9ll9PS15kt2iVqhV5T1h+OjWH1G3yrDD9
DJyBTmH/Or4nlpT33tmf+crBKlPaWAT8WqG6w8MPQQbYxPEyJj3egtKdlB+h5NWDSN4mG1J+HxV7
l5uKq4aJl4YPK5+zNh2Taz94mVdxwPpWw3QQmZyb4/fYtnYgJ0VeSXHADbYB4KMpIIncF6d4AZ0U
Yk08fsEVvZuP6RAdfEBeS9IP03zow7mMcGWFP/Eyh2MI+tRNoZCDevrxMa9ZnA7SgUWNJxXRoW0I
htba0cWt1G+n4FNEaIAg6KIa7qq1Xrk1k9PPD0wqQ6okAzew6aLWB54dj0jkmGK6aeva5aBq5fZj
WUVre33ZAf211+cqWiMALELpMbcisR60cqKdmlJpd3jSmEa1IePLJIVn5uxrwfIT9FHm+riZWAwo
+MSbNAPAZ00F79945rdvmr01ahaFgO3jm9p6JzN7I6HMEE/NQ9UpPgv9Q67dQHOMULeQZF9EBPpq
K4HY4mrgCxiETACjmL+qx7KnJAywATrCN5Xs/bB9jEiDUi96NSt7a+RQv9we33SLS3Fgc+Z22o7E
dZ+/3gVgHsYDvgcX54Q76Mxtkvw4bmwhHgNI5G2AMx8j1azniNJaz0aYNEQdFBCvkXKClJ5/3NDS
y+SdpZn7KO1KhU4MNnZTo/cV6axeonitch8kNJISf2hfpR8Dje9lJa7/pvWZ7+j6Tg3NCOOcNlDK
cp/bF50SnYv8rovMfWVAlaOn2wkIy8z/PG+LNDQEjEyoTX7UUSfREPYQDWynwr3SDS7PYm+wmxMo
euYaP+/7cKUmtTzXFqgaUbtEFDUPfktm1U0i4aoNM3ArowcuMHWzCfGRaw4f7iec09TXGdlg8IV/
OT7Zi4fmwPp8AxuZwTIFKfiY0B3mOQjMLW4nWuqbiYWsD28+kyLAFL8NeLaNuZqFeiIwYNT0BWqp
dXNatC/T40KD9rkermlgLWVN3xmc7eZOMsWOGrX1wjHwJx3gsL6FXELBa2+aXLW8NBPdZdHd8ald
8g3gY2DAI1GollqzcVaFqhXMBEZOHR+MWjohVBfGn0aCEAC1v+O2piHMw59DW7Mhamo+9loLW7R6
JmbsolfFgQv6TC7YnkToQDgPrZgPpPPcChNzYMD2FujVTJBFi68ZSK0McreOn1zi/UU/Cjgo2fRQ
A7Xh++s1hRRPTG0ED9ZQ+3F8AhW/KW0Wgm2kjluoGVrfuibem4Hhxf1pY94yYIkt9lXw5BTSIsAf
1xtwNa/pDCyu68FnzapLSgFJcfA9IeUkG7dlUI2JByh2o+xSDwB32r7VZ04kFT8MU8SAoJUFYcAk
9KEb6okZhmcjvRLqylt96ZlwOFezczxoPRagxUeF5TN4pJwkP9fleRCGW8vY2+UKfcKatdnWVmPo
WoxJ/Lq1EwH9X1N3gHCdBtxQ4eMZ/YntfTDls+0dRapRtCrsoW5Yc+kit+6qHYSGimLF/y/VtLDp
wMkIiBOINudtZWbbpEhf4iQlUBtuiXkxoOm6GcsnE6WePIYGVWhCUQqBbRZdgsLDzwztVlOHTR/w
lUBveZbfPmUWU+EcCom+E+Srkx2thgmpjet2O8mIGwW2XLhGWr/oRQ7GPjtwfU0ryuoMFVrwmgOx
qVa3sQYoqnF7fDkX77zDSZ4doU7Xy9RWpvVUHjWW+QwvJcWuXZlpnqVfRPDRZi+3w8iRB1q5cBcH
iQKaDXZL/GOe/NFUaJLUStt6DOrZmYayEvpAEbK6olgjAFozNZvPOMgZQL8wxZVhI2jngNR1Pwm7
dDRYef0sOqWDUc1mFJBpXocFTFmo1mDpcL+6QwbtxRKMkM3u+Potbkx0CwIDqyPhOO/3VDkPJA87
PHYhHhTkJ3HJNq1yH4EgRQWn1rhWpFsc3Ju9+ZnkHa+yQekR+BpsWw8vVFVcfTr+FUicjO3fGty8
aqJgcALoAWCkxQ9Tfe4nFhhw76HzqoJq8jiu8W1NvvLD1X0wuNkmSUmAuioYLOBcGh8QDNHEW7lK
rb44hXjKQ/IaTbqgPHl/l5oIQAzU6uG2YrkbzO8WkMqTYEyHgLNck3dcNmZoTGfAJ39ghOSKiCsz
QlA5VYyj4hZNSB5Bls7MdBRUP7NeaDX609hs/tAsD5x7ieguV4OvwbAdFHOXQTwvNH7AdyjBJ/CN
UMhjU3eVDeDmvOGRAIcYWqRBnqHWzkkDbC+ueLwYHMlPa3LTsHQltlv0lkiwggASUHqk/qfpPkgz
ALHPR2PakRJMlxUIXOuSgwO5eJX/AphzR8F+ORigPO82tOYnx8/D0mKC3AutFyYFJnUOL25MbvSs
wGJq2giyhStZnaRdvalsC3oP+79la44uHk0lsGiLtWymZDxaoNU6cjJ5kQMfHtT5yk2w9PY5GJk5
u19VW7Ba7Ue8fYQFKOB5PdbbHCB3lUJWqPIsJOo+9fihkIOkFppziTrPlhtcDBkv8bJWRnQCq5s8
3BOBrgXtJBDXYWSuXAuLQ4QUjKESaPKineX91hkULTQDjsekDvKRqnpgwynQecK6zIIM7xK/lL+O
r+DS1YDXzl8GpyvxYK/aoaoUiYBBVd6yQmwBUimzU9t4TGNzawXdJ0KkQ3OzoxGVzSCEhLm8zs7R
hyTRRljoAZQzgUMizmqYvRge0omZzSIAU9tkhn/ndY/4oUTBjXPmqC1zWpCGVaI/03p2Fhf9FtIL
V7pILqLQD9FGn6UXRswh99nYXz8x0wdfMtu9wiKVVWr4ElQ6QPFymVh+KbjHwm9ZuO/0z5xMS1XZ
VAdEs/fMWg6JuqxREKbleO5hF40pWuamZjZt36ajc3xoi7sWiHgVFVXrY085lHDH0Y4BvjSbZKd3
umt3L6XIzkz1OlWelOpsHSazuG/fTL7mEA72rYlQsVas3xs2+rEGe83Z1EZhDY5NT1X72/EBLvrU
A2uz2VRpXwQpgbVG1fG63YZR6sft4CLdEtFVPsPp7TePMOiBtdkNCWWe1tBS9DVwfdiC1S1hGwuR
01he0ya6qpRkP9VCrVH4vGjxvvnGhm3/CbEvOL2/1vQ1gXwwwUGfZWFc4yNEGvrQR/QR56PvGj3R
YNVI1lo5liLvQ2vTlBxY63RW9nYKMK0IbiYUSiHdLhcuuE1XLuflfYPuYnAf6SiBzh1Qw+3AjtDE
YfagXLMfRsDVIAJ3NjimukazsmZr+vnBoDSR9Q2tJ1vRo2hjH5wg1nQiQfMkyvuG05VjuGjPxs1h
o7XiY4d+nOkNmm+wS1l4i+4s4FGQzoi9ovwFhgWWrDEfLa6ZTSzNBBaZIMH0fngcCJnA0ifAfCcd
FeWKarwk5k2TaJ8a15uh2ebQe66UuQX3MuipH0HsO6bcSeWwAcS6LcbNevS9PJNvFmfXsFEoOZrU
MbRwQn6F37BRdPFQawbqc5efqhNgK+qmBpQoIDAz71ImXUJyNDp7dqX7Q/6kFFd9gpdh/JlK+KGh
mWNRSUBpEcMQWhxM9sMuHg2wQ4a2QEl8e9xjLiZxD23NdofZs6xMYrCpMR182Srwtmc6YAaicJp+
a7TQ3x4vTZCVHze76KgPpnK2VVpFxqgsA0KXId9p08vRuMS1IKzOrZt8xdbSJpkKaDruPPAnaDNX
wnkIOvQQmyQZNRdqTYrMwchzm4OR1LKvDWSqj49t0R4csgHcDYXZ6RY+cCdFV1siLkdA9YyfXX7T
MpA2x499Mm4m9pRV0OuKuXnkpGroztUEwCnqoDia9Ri016TtXZnuede562duOlPzWw9FQEBhkONB
jDg7c0MPBB8Exad+LTDZy8axkYRRxZoG3MfKPxqOgarF4wzqeMScN6DxMA+QRVShfSjuO/4TKked
/ZBrTzzZ14NP+RnPxCYmlaOBPzLsTM/Mgg1oeDR7jcn340Nx+hSGJjhIbCAJPeeNVbK+J1mvS88o
ARAR26g8iyaOXRQf9MKjVrAXKCSNj6vdtR9c92QYOCog7nAFqvNnRjj2sS5DQ+KNyLZZe4KSksv1
s1B9Ob5lPxzHmZ3Z66KAlEsfd0R6zGi2ahu7IOPTk3GfBOo6x8HCoHRAShh46JDlQtnj/fkwCj4o
WWBKz5bERYrGAbOaA+360Iy948P6cDQonTS26GtN5SOEihLQ1rQc05dnv5rovDSYD00/YhQQoT/R
eb5i7mOx/r29OYyqGroBwDjYA5wRTeWDPwDJVBjxRQm0ewmsTBEjd9NJt6lA0J4aTm4zt8aD//iw
F1YTw0bqy0ZOCtCmmcMjWhECpYbPqAE/Vcy7LrlQrWIDVvtErukGr9maluDQ2YWBXVoFlVNRyO2b
e93mvpETV7egr7IWFH54v7zO79vAZp61FwqUbNFa5fUlGJvr+775Ho1nWpr5eXI2kq3UzJX23pXh
zdv+Bru1QOAEi1n33Q6vavuaRZeVJrdduga1Wt6sfw1ujg8DXSpvzRHHolX8Egoz2uiW0AAd4jMD
qRRu05Xduja0WZARmL0adKDm9sL2SU+kyxnzUvsyBFLfjNa0RhcHB3oAC2i7qYN5dmnQphxUmkHI
1lSuibWngbrh0ZUmMzB/A2X4n3P9TjvFwrMImBVqafPJhNiYEsGlQ9lPg4i3vQuK3DGUx1J54hzN
Gt9fD9x//ez/T/hSXv1++4l//Tf+/LOshjoOwaD1/o//+lbm+P9/T7/z13/zr/d/xK/88Vd6T/Lp
3R82BYiyhuvmpR6+IhOdyde/Hcan//J/+sN/vLz+Ld+G6uWfvz0953GBDJus458Sa/v7z/bP//wN
s4FcKqTuDrzKZOaP/+TiKcev37RP2f/7v+2/+b2XJyHxF5EvU+s7ggHwqYPA2cTf2L28/kT/YkMr
eUrjquhVxyL89o+irGX0z99M+kVFyhMXABisAFm3sFVE2bz+yPwC+g9IsGrIqZkI3K3f/pyGd2vw
tib/KJr8qowLKf75G7GmnNFhpKLhkqE64hSKti68WmcXTV2RLohH9HBFQYbOfA3SoEoYM8e2kl0l
5K9EKhAJldFOWmPsmRNNohS5A9HlLdrfTm0z3OhRiAbx61IDSHvwU3mfoEoZoiobjpWj89HRE9XJ
ifCyQDsbAexshtsxSDeJbtwFRac4ozq4rIzuNPCKIyOALmG1c+Nu2IGY8bxum8zRDHlhVU947F70
BsVTMOfJzswbC3v3lxV2F6Wtm04ioAnYimonSHGTBCEHQp0JL6nHymsL8NgCf7FlenE3ZNGtEnC/
6G95r/iaUfqi3pCeohX1Z1JqV1WiP6SWo8RnI0gbk1j3aAtW2KC3t0jUFH4+BECgorcxAH0t8rWD
0ypir9jmM6+U01KJ/NT4FozpBRgr7q2hQ6u50dw0aQz0Uhk/QM/9QS/j4YZAIrquoNDBO/2WV5Uf
MTwmouB7lBVo3C40ZwD9uhNP0g+JMhGb6qj51+D/TbUBfFWbDq1iQNilTk2S3diq/Az3fOrZRX5t
hMHoRHi4ewA5SMcYaeoalnJTMGDOM9Vr8swR7IkwAc4C8g0f5nU1wkQ1Zs80zgx3pOI8q+0ffSuA
hGJXpnyJE16eRnKEGEVP3F7EmySP9oadneDZt7Ur7YwNzUOGKXLkMJTbtCr3ptbu82LEvsFF3qv1
L5JQt8XnNnHyDCLuHcsTN2fQ6UQT2jOIj/a0LbiTdUDNaZabhKdySHayMS/6oHYHSBHIZz2PzqEK
Grsd0zemFkpUAqEXw4Yb5GL3oSSpE6Dx06lF/0sR6YM9aI7UwXwZ4L8XWb6pK2tDSXZiZ9RVM+10
LI09hxRuVF5LcJwq6taKyzOIipyPfag7qlBPZC2xnBh+2Phy+KqDX1bkgHxcFvl4hu5sh+D3WzVy
RdT7ssu+Q+DXqzviR4W9ja3HHEuClsWQPKV25jK12GXJPbZ94TL7agSfZDjB84nitun3hv2SKbrY
k37PbQNsceN1ZIJE1xwvI3WjVY9BeJZFHFruhuqnNhrkOnFuyuaBWy0B511RTNzJFJQeNfU0s36A
IN2W9Ma9yhLfSgAJSfNtZCRuYwIVzCAU44G9xtHN7MkGCYlvNOMphCCEk5TQfFD4ZVMRsPybj8ie
nBU59Q29DB3KrxMt28P5fa+T8aYHv54CkAJVJSCQw87KfwxZjZOfe5TyhzywLmweOSnVgFSxTiFe
+mKGwJdhmyKBvSnDsHILZfBZ/5QW7LIdm2dayCeokDmxVe8qUv7UQ2G4rU23Y9Bw7BeUpHJyC2KM
6yiFNpmof2VxlziRTjOHSNPnZXJaVNhNtb5HhiR0os6AKN1YJm7G8stSre4SC06jaLSLulJ9tQw3
SKjfjWN+n6FjwqjwFub6TZn5Y5PeAltpGrnqxbn4XlYS6agQPTfgaXFtU9+zurrlRPHNofzBdAKK
Tls75WEINC7bGnjh8nF0AzDPoql1JyswXQdyY0XtWYOScky3Ka38JEt3BrL6YWI7ffrcVX3l9TS9
0MxiuOhpoPuZVBJXTflJ20fSFxHxzAqkNMR4BNnLmdUpZxW10HddW6MT6vEl1aHY0ZxAA9k1FOl3
ze0oSyRaf2kmPc2V8EnqxXnMwb5fnBcldC/iDAjpjIGzvRW/Q3f+V8cAEKA9FgOcDT9T8ZLhLTkP
Hl5/8Y8gwP5C8PrU0KM1xVpICfwVBLAvqDQQ/ERDppOAqfevIICaX3SgHND9BIl3/NskI/NHEECN
L+rEeju1R+HhpiPL9h8EAUjyzIIAYLSNiaISOm0IAl6jnsMHSmIlmtFKZnl9ZPTZL8VuyIXMkLpm
RLhmKO5IVp5lMTsxxqIdHLR2gjwltbpidNRs6LdNOKrOoI4NGi07U2/AoqU+RLUFXdds7NwMPWo/
iQJKWUL7xomLsX4o1L4OXbU3AZi35YAmL9bZ6A2Nqh5P3BjcupDDszk/S0ONG7ixWmAar/NwNINH
cBpG6ENLesB02yFJ8QC3gbt7KEmfmuCLBNux2ZoBg6XupC+zFnxz8QnSBDuqQ2VP8Dhzhz6tN7i8
6z0L9PMs168hJfA8UPQmlFRqBW4Wu96yzKI3kQ7KmHPZAVngovaYV0AlVQMwDKU+KU4xEmkVOjk5
20TJwLyoJDZgdhVerrlGbgtqCQRWqYabPjM4CGcSZA02A2W4kpImry6jMAyuy7h14rzsuduVuDge
ahNtRVvZR8OviCkKdOSQveEZr7+m0hzA5pwjCqsHo70dx8y6KfUCKlvUguOXLbcRIjCnbEVDrnkD
WkuwZO0trRwcGaBWaaRN2QCUX4+hm5q46DxjjHPlTgn7DNQftYa2kQ4oEDLS4ImUdfwV1RPI9wGO
sg+SLEqv7JATTIKGK6Oml1oHMfk4CeSVzOr4FACG3pFYRvCN9vdEYHf7Gm3E6TiUidiZdVb6+qgn
2hVpE1Kft3YsozsqS9DuABPb/fjf//B4Za76rz/P9IeHx3lTpC/PT9lHp/P6i384He0LiEbBXw4e
XEjHMIJHxB8vD+0LHh5IK4G0TQXV0BT0//nysL4g/zs1eVI4BHieg5eH9QX6zYCYAFRsU3An/0dO
B37t3bsDAC4Tjxs4PZ2aCEVmtexBp6NuyQxEFaGGUuf/5+7Lkuy20S630hugggMIkq+c7nxzHqQX
hJSZIggQnMEBC+kV9Bp6A7WxPnTZZVmu347qx3pxKCxlJpOXBD6cMbwQ/XdQE6yi/+6HAGR2fAcl
IVgy8fc/AC+YACt/KZWfBL6xLmGP6r9yQOyAFMFTHTS5TabL7HtZyJBVhKD9vFm2UBgmdhX4JlTP
X8PSFTFq7gmgKeQXua3zZRXll8Gvnu2Z4ajSI1tlnusrXWTueag68mqkGCiidkyCH4O19ChDf43X
EFWbXdG/zp57Kag6QDLd7VAC9diUlR23lip3DWqA4xF6+xeLSfVMEPt1AJX4sMJMCurB3Lu1IxAY
rRSWPf5dKEkyXbAvJWuueJ8eJ7LgYgNNU6xlKcUQy0t4ubGKz7DLTdbRMn69Q2reM5Lf79jo3Bs7
ehIoWU9ne3oiG/dsKT3FgRUUt4tyPjfWfG8i8YpAQTtBaIPIHAfTbWnYkdWOl5QVjnFUntnIZFzy
DmNGqNFbaj2Dcu2w2pTr0dbiPdLSoHFquRemfkKn8CN1FAbFgn7Bba1iRIOGO3gfsrIZLijE+KII
+9CivUNB3JRWUX0KqvUKxZ2dU1ved3i2D9WWZ4Va9Duk+jsIJR8vLq42XliE/FnsF9oklfQfBK6Z
LhYCNSydzLUtzrSCY8m2gpPp2ypf5jXIyRKNF0fRYzuNO2r4W6n1Fa/VXS9QsBZp99YW1X7pJG4e
e6rHws0at+AgSiYcbvvvow8Mc1qKkxkrFFCV4/AQ2P7HoKJuV0+KH0W7Fuj4atZzCZYlr526jSO3
iBJnFl8j1fgor0GEjBRyfdm4cNlCQIJ1Eq2o7XzbV/6D7YrqWI9raoq6BeAlIDuXQ967flaiCnE/
cLTBsMXC1tdMGLqtAQb+sX1ZZjSOK9eNUCCj8GwbTLsr2gwPArw/2g6mMOlqpC9PyNK1YaY8mloe
A0Rl5023LIkcqywkkHIK/ENw2ndkqHm8utt3qafPwMNuG2u9axbkWUIzdW2wFiUz8/daIVBbVsN9
r2E1rtp6SzWsMO0H4jy7ZDxaej52OpjyCIaM+4VDVma09X0M2ZSUPl4EsZIbhkEc0dyizMqVfJf2
sBMrJmyrhx6NO4ksm9uoUo8ICQWWzDVOVfbrysL7wp5XPG8OS4y3VY4576z1n0dmHMQxQQtL3OIm
EgyebzfI1BY5XwDQyoPZuR3LMGV+pKEpR/5BuXYvA5CYzHHH/Yy9LA6Yjh5RZOFBd4e4h8mq9E07
FmnTrSpre/MNNMWD6FGYvbB34/fHYai/0qDMjO1/Bonw5s4cT4G9xmC3H2yKfpYG9wUAgIXDvkSV
82AhTQfcouNbsd3Rm4IC+8cPO3Q1u+2of1t4/stStN/xm6SB1d2SrtgLr63jUA73kyAHKNQLVd7b
k7oId1LpqPjf0a8bGPkjbvTL+v3D0voTz2sj7ryrtvV7peo4cndf+vSo1/JvZHJ/4kG2beKHHwP0
7McVvEIfnRRYxRMHk9Zcftj1Gfb1RAa/yn7+q48mno3b9T9PCZ+H8ev7n0eEX77q1xGBfIKqcgt1
AM3j/OFc4n3adnlgoGGAgMtfMjN+GxH8T7CLEZgBIelzQE3ho/8dnPQCCvw6wL/YJDDRf3IuQcf4
Tw8ZdLUErCYOJzau2vlZ4FIqdx60FSErnS8fIKg/6pqgiKLfXgxvXbEdB1eg8xzV3TNg84mrOHQ6
vR9Kmsoa/G6IzYUbG/AYmXfhhH43qsTTqmQ+qP7gyQ4nEEQVNsGLv3xvgggmUYA16E56pa2Fk3VI
rv14azfLjokwbafvZhwQ5KYfqJR3Q0tAJgOyRxoVXj5B6alt2qy2hwP0XEnlfC1LIAPkuY7ujA+7
fnuD8wlKFyW2FJ8jHhpH9Ihj3UdR0wESafS7I4EYJMdloebMsZ4AG0lsVkkImemuiuaL7m47I++n
jiYeWY+65bmFjP1KBVef2V8gALxItWA972gRe55zQ2oACjbM30G+5RTAW3+HqS/1C//Y+xhUZrnE
sykeCE4uLvZuOhwcM6mMlcNNR3v0VfQW/gGH1AGUGXoh3TXxVxzd2Foe7LbLy65Ag3qwR8IKGkz1
SQqUBlZPIBAPjQUuMQBkKhCg67zxkSQOB5bY4TBlvwfW+h7USL8vtY14IBgQAz9KB3enK+c4sHZv
W85hRMRBNDz0xXgCAHvx1+4ZAmAgfP2BknXfMqgbWyvBqTt2nRcLTE2HLdzRr5MhCfMxsflrYkq0
fUcyo5HImha6c/ehc8NkkQWYlf6z71Yks0r2QHS16wx/97XE2Uy9y/KCPXaKKS6aMOvQuUzlYg7O
0gfiu+Ccg68/mJoki6/R2m5lnt+e5SxSob0smPzXKXAwpBC5n8j43mBXSkyH6P9wad8GBIX7jk58
vSKjLqQ3dACwNCi0LGqxmzSyUNcym51naau4XFViWZC3kP5YIyuoDl/8EOIyfuuFLao37aLeDQIf
VxkdrKmEzm2Om5kkNpDjWK4dIFqaoXcWYJzJZ8ybGEJL20nneTx0wXu7xZ7KcXlrLO9lhUau7Z0k
cHqIve5Q+gsFA8mHgL1HFMdPpO/Hwzo+SAy8Vfu4sPAwc0BoBd0tdZ9OIcFfG3C6M0f59gS0rT56
3pgsbML9Lt+KiNzUxl/iktJDa3/TbUvSfsELJOZL51HkVbugHKyzQhekBmZXFeR2jMRTYRUKo0x0
rP1H5ut7ZYv7cfxaUbjberxf81Lez7P/Tc86l94XFK49U+DdPJRfuwiTed89DFvkohtMVuKP4n0J
i5Rh7o8L2iQ4g8hY8uEZ4W/vXDVJh0RrF83r6CJOArc5NoX1fajVM4verIlm0XLgi3OzitwN2nSo
LwEHfCccnAKWfbBU91rYaSHme9gi0lZiDQr1Ad74RAmD4U1G4JsL5M3OoPcQVtx69JkucDyXAclc
Zl4YiJFAFcdprr24QlX4jG/Ryg/dYT4vWVZ0/Z5b8EutfMgFb9N5ALTB3aPf+HsnLPYU2UOYahBI
NV+lu6YyaFhaU/W15ELEAxKpoEjRX8toKPHIgfyZqVCIvAtv4HlB+dcIqMIbT8abbpWReY3RDmWx
zZks5Y3vyodO1ueIr1flasztR/AOOeHFIeRd2mnMIt0JHsq4N+9SASL+sqzPQGM4f0BcIwehSrwY
NaR7qO4PtfbePbyvxXivp+eiXG6EawBrzlkf0XwonguJVyuYvxYOpiZSvfrFywRgu4vkbWeFuScA
3Pd9jgE0iyQG4FMT4CTkNTmCjFC54ls7gifTmazMX3g6eLRM/IC9EP+L4Z+ZylYP50AP3FHwBT19
913lxJHzbXHPPbcOYYWD2deBPdvRAzUdZmIOkB4uMj+X9sJ3AV9ZVnNUT0Adg0V3mcM7qy89NMsU
3n1fWnY+RvO2tp9hUEJgs4cscVhKcCasSj9u1JBzHKUQWnF0aHknHf+jFvaJ+ti7Wq/Ke6JJPNLu
uRHBpaNTf0+WXsWe3Zf7dfq1LPi/ew7aUij+5znoH/+7lx9VJXRdfP0349D2xf/iav0tRysi20jk
bTkuvwIm3ifAt2gU+gWQRWoTgIbfpiH6CSAt4jBRgAIa9RcW97dpiH7CV0BLh1QYzFH/IUoLguDn
aQjthgB9Nyo5RFjVn2JmWDs3kq1eIhEFvB3nxeqkCOTIwuKFtOwMMiKxW0z7fXeYep6Nlr4bDDge
OzzSmRzNGB3ddpj2Aq0fqT+aHsxmCLEduVvX6q4MEFfHPRtqGOQAFF1KqhEreYAzGxjepF0aOzZD
uOcdQbTG9siWS+mnrOyxm4IqqkEkf1+qArk7C8LDEzPVB9EONzhhD6DmMHTYM0Qa64QKMVkeutFc
aGMViBxGditTX2dRA6awGcsl1F67aF0ROyyPo/B42jelSdlqjUdwJliGSD2f5gYlUo4jxtRE6rbU
MkO8IrBpd7dOBCqNc8DQmOq1c+yv/nzTqjIZ3OUWKRboagM0YjOaEbYVuswDHN3eat3xcnqMZn5H
RzZfF289zr598Qr3DraS3Pb0pREfup72oV35WEFx6CSmzeaw3Vm0OQ1iuoXvM2Hj1rWpk7parmqo
UYfVPQhdIome3g0Iy429AVOPXv28V3XiFRioguWuqserOz1he8Nd/crL9blosCO14zDHQK2BL7Tg
GpkD7VlT7oqVvtnbpgfE+uxNMF3Af5fYZvaStkPB1Za6Jf1iPDjUPBir25XOsi+c/sV4IkDe+LwT
ykoYd3Phjt+cVoQJxaLjrb14tuaxemh6hqxG68FWw8cSLDeeeZztge6R6UhRPTI+t52lwC9ih1jw
/2MxOncTqDG39lLuNZdyhZTLteitB1Gzt9oyGaoazCdkiQKIPo+HsDEZW9iaWB54Mb1F8T0v1vOk
ycW1xDu2pMNAVMLIcIqKNQ5nsJ20v/MZ8u69+YHj/0GbYHAyLlBoKleascg9roOVtutlBj5N1Rxb
Kz/h4Vzill6x3WfQG2RO4T6aCQGyLjArYJPgAgaFz7RPBsrvNsLOEIy6ODfsXX4Oe5pTKi7uttND
kmbhLSMWxFs2343NwmMHr5k9rHtPIwLseeXjCW/XAPur1wCDZ9Z5teurZ617abfnSIsEmdcSnpwG
T8kskib4Z0bAf/UKjkDav1rBT1/7apDNv1u+f/nKf51mN00M4nfAKECGGuF7/rp+k09g0HCSdWxo
ZkLHxt/8tn5Hn3wCqSXUo7BqIgoTWPhv63f0ycU3opsqBvOxHZH/5DTr0j/pu9ATgf0FyLoNYwMU
V3/EMuyyRNOpRmuPKfUrAiLHfYPYqIx5SMeHuZ6XCa0mcoOcsmwmU5dAJJZEytR5a0Hj5hVPdlll
2t1DHYMJPBqOZXHTUw+IFIDSKsJiNyxtvMx6B7/mbl7VAToAlblFg1g0Gpm4tYcYSZgxirOTog52
IrqAhUuIOI2OycFWP+qS5HVF92JCXxvd+l7NC0LPMo1jr9s3iWBvnHwgz1TNoOcAM1m6Syv94AXf
qrJ7iHDuq3CpU4EzZ966QbqQ6Wbu+4MmJG2H/oazMoV29gPCcgz2zSu8XTAlwOahGgEQGtoFDWHB
CFTMyB6/jS1OWqhU8rcW4O603i8G/VSmDcYowehnp6uVafmAzsoSS+VyXGfH3zVLmztgxFJVL/Yh
MNTEelIyrvr+hjY+EF08JzguTOeF+RgP0f7uf+m28T9CJmh/6YS1B/+FewTlgX6XAmnM7lGt0aMO
wgsb+FlXViyKaMeDPu/aYteIMe4Lnk4Cwy/DnlrDCoiFdqmx0bRpLR+k0cfBLLkvHwrEGox+XyYL
bYB6ArBfStzM6zwHJ11AeCPH1hy7QDwxde9ACvyZlDaINOwYYADKHkW1Yy8Ss0r/Wvq6+FKNYQD1
gBOla8nTiGE1VmA4Jw3VD1D4Dh+e5XRITWprPyl5n6Hc9wMY6tVr/AbnMtyAQi9fqLC+9TashYtp
0PUULN9IK3eD52TWStHHhENTbYDN8oMwBXy4CAMlxVykvbZiJPi8Kak4PjCRMMRwuICy8df1ZYyw
S3vVK94Hcc+ZsbMmEj5yAfi9A8w16fvmCRnMSdE3KKt2KVhfICb20VlhFJVQZNH50Q2sMMYjnECX
8l2PoFItGiE4B8pdHfBYaBitu8CBbqdgmT2t51CHlyKAzAifg01NitTNFJNMAkilp1AaTR50OVoV
BMdv8eJ5Fk9aMDhQNE0jxCrHAgbnqgB6zzt3V5LlNrSSda6yuSTnsRuAnwwIwqgW3CdUspawfCKP
vZmA3krS3VvA1dDrsXcrC8JKagGSiaC+0UNsmhCwT+kgNjVU2DMVEKcIh606lK9+9AtLEYYJ5+MN
UkCeWvYCbzc0McVxdvX9REl1bCJm30r13hGg9oqp+tFwMuzHyZtOa+SDFA4tXSUaE4UbdPL5l2X3
v2dv+cN8D8hw8yL81c7y/I//A/Xn1/+1+8f/BVLwtf4jXvqvb/D7BuMQ9F3AfO9t8/zvWk77E6pk
wwg4KY4IkG3ih/6+waBDykGCEIKLwHVSfNFvG0zwCW0nvg3ZBRQgkHv+Z3Dptn/8DskjVCR08XNg
0YfxykWF2k9YOSt52wWWT5KWB3fIBR13oN4+gmjrs7SRkDq4kPhqOPjZY+uuY4YIX2uPBoNvIx7k
2Fm3FGhdogqH7xuXnHwPyuNtQkdTavVIqMYu4qOvk8I8HtkbEYlWp8SMa3H13Tvffq0qSKt4O2S1
EhNCFksvKySmW6fpgbvCBRnaht9xFloHhwwvo5n8jDozVCFevfvhQ7z95y/9o65108b8fC+Qh7x1
5KGtfNvF/7jXYuupbWYUhnGmGFBLJyequXjUZMGWozNg/bgIHuZgcyDj88mSrXX/NLQhCutFLiyZ
tJF6A7tr4W3kXQyHCThDW2d/c53/5jPDk4RMK/jyfRtK4T9ep1VVxg6hukncAclSq71VG8xw4Tav
Vb1ghCTkTcMHhmJioFSiahNVR+T/5yIQOARBgLN5lbyfHpwZkF3Tc2w87bkqWLcLmNckbRjxfDZY
352kwwmOZ7Ug4+7vav/+7AchUEAj0AJCZKgRQBv8dAfcavKbCp8UDmGQyITqBSF/2OKlvebDUtx3
azPFNY9S5K6G6QxWLpG1i6W6wRq9aE2Sv/lI/o0yYUsPhegaOQkBNFZ/vKBKzFEJbwgBs9XZKdWL
D2w7ht55EQ+DxdR+Xev7sAef2UfPFWBhnOt4CkZxyFsTffzN1Wz3/veXGnwlbs8m3vAAJWwEzXa1
P0gYNMhtjXpRknQQ8tW0f2EMckbgb58tGxXHnmVYyv0VZp1+KwjFDjSwYI4loLv0ry/lzyqx7VIg
DIEKhATIcdnm2x8uhfvWWgeRJDjYjt8nyKMSDTQ+UmqL+lqS5glpUs5uFgDM58XJxs5uk2IOz9FY
l7k7TJ9hMncHtBCvNPZqeMN6W5eZbKErJ5X+7LXQadQAGf/6sreTxE93EHO3g8kBGXUEv8BPT3cU
QVzme8gpECtY/nkqnbNC6XNdzZjuOsi7wdKwnfRKxLxNm+rZ8bImtPJ57CH2VYDrmVNVSKNcxcNf
Xxr986WBKAZfhrpqd2tA2v7+hzuqSoJFsqi9xEeDAFD8xjtSiEmxKO3swQZ/VSN9ayqt1HM/hF2D
aoBXH/HybVZF8hDME02YcitEkhlvR7ZZvHarMHMhfWj4vms9PBJQ6mYgQXI+BMVuieZp74ubFaoR
YNlW7k5wVvklW448bJ+KrZ2yNyZMA/9Yzvo7Z3W/s+coHaV5q4bx8xxuvaZsRH4IWNtkqeEidsc1
ibwBC5VtTlEJqjkSiC1wjzbvu0Q3+LB5eXamKoncuUF4c9CeHY6YVH+GnqQegRDNKqu7KMrCMdxL
IE7D5KhT0QRdLpb2+1/fdfLnF9xHYDgyUCCORljI5sj48a5bkoSrKqCTHqszJzKZp6ACklrdCD5Z
8bBs3cz4fdOJeie3tjcGbgJog5NibPsT8pwHN+0cT+ehz/cwGw49pmhGnS5xi2pOBmYTxFBDVl0w
wLpFB+JpIUivrwqaFAt5spyBniIHjJopWTJ3yOstO+3F0B2CKCgqNBnVALVHSPgEUWqHm1Jlrd3J
pHf6ywxdzs6X3Ae+YA95I92/ydeD8PTPJ1WsOKiI8RBTD7SR/rQrFcYLsX44Ph5AXeIg42AyMFGz
mytRQ6VRv7mszTu+qAQsMfBB4JEN1i6M32ANp6rv9rRn0QGAUXV0pz4doCi9iMbNu8r/KgBhH8J5
ZRiio2vQL1sRCmLjy0XdLtCdxbVPdTYVMgfPG+0r2xdZRDqVNCOPHuZo/Vx4zEnKAHIWTETP0LVk
g1lzx4UFg6hputgKTJKJMMdEdBpwhl6vdkPCS6gEGDJtV9e16KZsLvIuBLo/y4YkBBJ49XWcZn0I
APqVtgBEB6trPodOlRXa0qlp3INPBVAnrz5NxqTSmG4v3XZKhmC6I8Fr7bUjvIwWhZreDXaRhW00
sutkaSd+vwLSTbVHOTiK3k0mKxA7G6ZLm898B/J22pthWXJu41lBxVJ0i4Ophfu+7gBrFPvelRbg
I2VymwGOBW1DY4hKu5gu7IkF0MRPxH7x0Gh7lYQcQ90sz8p/NRahsQ+N6M6BQWVl9MbViux7RcLY
K0rIZcNI7pcGie6CS2ChBdI5MMs6EJs2fhzW6wAmsZY5pleU+ckmwLeuU2YDiKRVGMTGQR6DqgTA
TG1vwrPh2FVZpyNAZX1g7ccepWBWS+7nwVV7IH9lyl1WAj/T41E4DUldanV5B6ghJsuiQIBFTaYD
wGyLmsu9UewrcTjPPMqmG96AVZRPrh78V38L7Cup+6CbQCadCyVpYMLDCF3CUesAY5+lbnQArYBd
qONqSu+qkXEVL8sgD9IO25gxd0IcCcKz28sAiDEy54GYBY4Q2CWH3vkwvBv3g7K841DDrELbY11z
cR7HqL/+8p/ARP0ZQi2YKTAxB7z6548fG+3sm6o2V2EWc528cL0yve7n4sbCaT3V7mROXV3dkrWf
D0vgWBkYe54o1R5It/QZWTCBBzXMKH2L9HtQkXKjSyvoglJL8AcKge/94EUvYljIiQMyMpLL6xjS
Dmu/3aVhHeA4TGu8OhBCSIFiZWbBgB5U7bCHacDRo4C3RH4vDABmhZiga1EMLbwKlcKgLuGfKMrw
GCgF5CkM9l1twlj5CACBsu+boKNIhK6g9AYllgA8MH233jIFySPemhcWIhVMNFQf5w64gQpeaD/q
fArH9gzr2EcLgUMMotJ5Rn9wH3tEXFtkphxCPXhpzwIHM03/7IRCJ6Tl1pWDorSr9hqs8Arpwv1c
zKtMLOG/6Nb2MmhWj7ZXNhBE8+409WEV29Ey7qm96ERvss9oBjbRNq73NJukaE+z25afV0TXZrxF
dzzenzB3GBv2MNOIxEHK4C36AVPqVh6Se7vvPCyWjLr4dhgZ+4sJ9kPH7btmtZ6kNZf3NbiGiZib
apbmvgj57eIt4UmJCyeQvaNLrIfTgx9lr+dD3VLM8WHl5U0ZIUYayORxaP07vzEQNYC1djcuQ64j
wnJcO+bcdXLeiy+c6uC8Grc8yqh+sqKgSCCpGY9Qu+zsse7OumvucA7tc7h929Mv/2GGfgPawnRL
8cPt9RB1bIrbAIQHs5EU1Y+luBYO/lT7QCQsycJMymhIJkjX9mW/GiByKCqylP0eDScMx+2OO2Ar
iArQQGufUBKrk8W4LAPu1SXFBqVYK7xytoCqg2BcplIvl7aXh6WB7JXJItiz8hnra5Uxga3SLact
rcD/NgMTPw6evEBh32X9MsEhKItUl4A2/Q5esxIxzcNUNEePIRsJBixgNU10QYg0SXo3tHMrUgBX
Hwvfepjdejn4pnhuJNcxCaUD5xScgwuz7Ljw4Kzjy3IeYcmDDqRHfi6xmxR9rAQdCb7aYTSz4qiV
CQ+t6cABHGf1vD6qLtCZVwxl3kDO6xQFTDwAuhIyhyTFmKB3qw3EjbROi4tBJ4fyUFjjFvW1CYox
KWwsfA5G1CRcYe/SqJ9E/QHAWO6Ig+X7Y1IzRVOxoqJ+IawDUAnKt69YgvxvBBwExUcYBOHOV80N
cRcYxKI2ysuKXz18viE+k4PiD5g1m2zI6eSUJ0j4p73yw4Nv8ceuwQ32+vKVOpaBeMNuj4DE2yOE
V+AiXCFwtp+XY2ncfdC8dS5wtmaCMEPb83GOkP3nDO53v8J6z0RwgjiiH28G2EDgT4t4UjHIa3yE
NB8ivdJcsdXgGLLsUPtgcjBriJ1b5LRtfoiAimgFi2TzzM3YnxjqO6qmOJVyfrbbpbtKdAAjrSYR
3ljc1NFoYQedAVDrg1MEJnPWuYYtpWvQbDEvuGcznKk9KCZeL81Z9uPDgDqkOiqxhYRul8ql+BhQ
IXfpJwwp6wbtSh8DptXwL14zq6QIfBznqu2YV2sWD56GHWpl53VczeMYRnbuLgvy37shAQAbouy8
egT8Q+402rwOdmTVe9lNyJhU7s08yOiAcKkuXR1s83O3OWX9JUwLl64nb751EQB0qsPlbkZjTu4x
s2I59emX4n3kDKoYv3ilvfbOkeBoVwDWDwskdKeoaINLVtMxG3xYJ6YQ2mOLfK5J3R7KiLAs9OAq
Yx6HHdVZIO1Y+Zkz/wyPQPHQ6e8BVW+DKapb05wXqJCO3XikmtV70zSf62D4HLiw0c/FOiaq8xoo
JiAJ6TQogwUz3n4J3Onk1xPZRVH3ZqS1VxMfTi6QHDhGrehY2u3L6AavaoV30IMUqfKKKB+qxkDJ
i0ZOCaVnPAi3y/vKKneL7xJU+lmgD5pGZODXUW1bzPcRr2huKofdI2J/t/LmkboNpCKRtg+V10fH
FT/QQSDWEUThEE+InN3Br2MyhUAijJ2opmJr9Q5eeLjrYBGFubH1d3xpgoQXUNEg66XdLSE02CPU
zNCu0YL4RzLZVjZqgDzgIsjeDZoo42H32s5Ok6/onUfiM+nPJV1h95nFifFwgqTtc42VvKToeyEb
+my4sfZ9tKWeRBM9+JUV3I0q07Dh302IroNjzEprj+oDOm7CFJKDasdsJCmzUZSxQInLtyaawbQH
V7O4/KG1y+JYQgBdhXKPBOruiPLqfCJEHxpjSNZuXTzVWlaXtlP3U7OaAyqeagjVMUUN5lV0LDjQ
HpMaFGja097jLMybP4hH0kkB059TpaL3cc7kS7czOFa2Zbk+oV4djtcu8WDwumvQHLgT5BnxK9O+
br0PUkj3wELoqGqJag97VGM8yRqltuO5m9RwibzqpZ0qudsSohAP6oU7ItyvvkZYrx/NmaUGmiGU
eImlgUiRWZ1/25P1kSjQtKK15GXtts3apiW6TRw7nTpDd2hAd2KlgrdoEcO5YJXewy3el6PcR1M5
Q62Ot5opHKhseO1eiUKVwHHCUFLEGZb7e6sqsCww8QrHVRkrEUSfVxciN49foS/v4Pb+BkabniDp
mc9FAx4DKsqW4jRWQeF2tra3r2W2vy9sqMohqN+vmB7zDhGwsNpOmxO7aHCuhs6n/dYVcr4ZKvw+
9YjT7FL1OEeMi4Y3axyy2cKJIijocQ4thH1yGp5kOFwZJ7u6N81V1qt3wtOwQtEBokTo4EIgP81a
rHgYdRaSamp0XinnzrLc+sauy+PKECDdup2fgyphOVWhl0HNgoDp2n8OJOfwrjc9utXZU6s4OwR6
goW85BfHfipE39440viZnEI7CQNLX9nqXEmHrzCTxOVVEXDRdsUU6txEbHL3dQilgdYTz5TUej9V
wVvpt2DRQbinaON1YEEHdDha2LrXgD5ZICiTOoTfoorI3upFiKmjeim8JUADoYvsZuh4d3UTHXnT
C/wBNwNrQ1QIccshUoEKAkHZNRwYgRdBakHqvZoXkkSrrh8X41/9lp3qghT3i1Y4pwwYrKKqmrKR
zmbPUMgHv6LgByl1kPfSf0aU7XIMfQm79f8j78yW4zbSbf1CDUdiSAy3NaHmIkVSpHSDECUKM5CY
h+c5b3Je7HyQ1bYku88O3+3Y+8bR7jDnqsSf61/rWzmYgkTBwZgnAnGK9PoRbAApdmvcj5p2nJtc
523Y60evn9fGNI6bwNL6rexkuFJVVR4c3Qr3qiMlhCpmrTAZ0n/ch92e89U4Bv3wVQN94BZjs8/D
mmFyGE96RQd119rBisaTYGNH/Zs1EFWyotLG4Jdaz+lcxluT3/T7tLoLCid8SdLzFBfdVnAu3UXk
QFwjTsia2xLfbgk2h873beLAA24MSoJBSwgiEZ24n4CFpmHPNm0Q7l5MGPNUXuVbd4h32UAtgN2b
1Xr0gnGnzPCL9Pg0sWYcuX8RsOYX75oPjscJHVWV72Z97HfsD1dD7chPefNgGkF5HNhQl8K5irzY
J0NH+XKvqVPXc1k0EhKBy//KHMvaJ5MyHkJXhUiE24i/9013CggDfXaoecOt0hJdKC4FywWta478
Sj9OTvu1yUV/F4Jl35R68pJYInoI2uisLZkuW1+V5JLMZvFbW83Oscx+N4ZRcu+OGG7Srop2RaXG
k2YVOTQhuSzhg/TY9UPjK7TgXd0WH52+cx/61+lrHjS4pm1uJhyn5b51eA+Ujh0yxfGPxOjoZukc
AI8uSkVFAmSl4xLJoth8cD2sRrFWXZPl32LZdLzwxC22zejU4+m8jdNnTCGs/bsy3apevrLtc1dh
OF2zKltLvbywoSgw8rbVIXckhFXUtLgrmm1X4xspcNGymzy5ZVWcQpKlseH1vqgU1wPj2Ux55Y0O
V1FhW7u2wZmoD/U1yIFxOfzghp5duxonlLHsahHg3HNG1ggdJB83qpx3XkkdL1poeUhEWK7NtP0M
dwLCjmCNPbfp8FzqtFs4RkWv2kCGvTC4383SUaRXteCSeikBDbxHsw1Q5jx4qjsP7QfFq/jipHZ1
qHLzwWwr81YgBKMyBBFwYENR99JkWrAuac5TJlow8bACX9cqnygOnC3StiZtuXNlv2lzxRUjbrm1
pnKdDsGpYoG1kanzQZv1o9GmhyidHsup4zth1un5VGpweYzkB66B52zOb3MxvW+N1rfa7m5KW66E
EvcPhPJ4SeCoUNuhsh/saPgAOfQ8OuUlSsd722r7d3OPwN164lBG+ZegxattWFO4ZQDOAXpQ3Uwm
2hbxCo8w/1dUhBvLNo9AZVcTtM5VpfEem1FVCxWjMTCirPSsXDdeEG2NRmDlr78Ug8nDdem9nBrl
o8NeORjec2QnbOlWQvEbS0wKZp02+JTz87u2L9txPVbvFrJEVE/HwJh1ijEy7IH9ZeLsWnXxyFYY
pdYokke2JinyISFuS6teB6ORW77bx6juT1zJOJC4rC3GBe2I1fCucoq1roY3J9cutVZ90rnhVtZN
6uFRUqyex4avyfCurj/NBiBrK3njSXATffQp48KW9eyRmtRgf/Wm+tRbib4igGUF7zWb6mmLwHU8
UjPR1FecKqdaB4AtsHL6sVeSTBbgT3QNWkjTTH4i+Tt4q6inNnPSIvwVlY7hIdRZhATAs2dTY+4c
6niHasSvj0g+FuIMhXssznmKMxkjBcioptvOdcojrRMG3EFJichs+UKolZ3Ob6gUE4/+JaHlJRZP
74rVX/2hT/Nk42nqq7Iy+hsWmWjxjHnCL3kGbJSbOlueraseT8ahQx5UIydh44zXIIs1khfaazP3
467zinOaYzJbnqzSeUgk4bA+Ibnd5UX7pM3pdhqLZ/gf8loPynyKPPUMuJRvrrfjCxm2GNe6HRP3
3IWt86mpPGNfBrX3Th/uudvcq0bp26Fos5MhY7xF4AdNmal9YSNAlUuxiLmfEpmd52a+diyQrspB
DF9qF/WIKyTOC1/WeX00Bbn3nijQynFSYwt6j+2D0iAqLQJmIQXFc/fw9d2boNYvspwTC77xEvak
IYnJY4RLTgP4Nb83+nHLytnkZShGXysbseopXNrXTt2vjdpx9mMiwQe5wXXWC+MiBvuGbDBsCf4c
xlyON5FOGPUs0pzTTGwzIznB0qjz3YjTF/k8P1iCGyqVO3dRz3uwaoe9kzjxLaJ/j582vGghQJgS
70XHnWvX49j0J/deH8KAQVSzL5HR75oe2oocVevj4mbl6Jrobm12sLvQ3RQaf/MeX66vaV7Ml9I6
jFrJO6fiuR5OLAKzOTi11Yk5jQqT5V2lS26SUcFDEgoBmFfmHEfJvUVd5y6zmy91mD84ZRFcKX7Y
1I5wz6Qbq9HL3zUkBfry1qFHITFnxpoG4NTPlz65ppVLOdbBzHt7n7v2WQbh7BdWozjn4q+drZ44
VYOzVkdfkirfNU0DSSD8kuoV4Jax70hJWIecraKPO74M7MLneXlgAzmdpmHc5qb40vUpXix7eGfx
4j5ZWfKh0iFJyl4c4gkFKZP5eEarAkwyrPNaTQ/FxAzuDPsKfsJBGZsuC5pjqxufKlAPm1BYgc/6
3YCOwxVQBr1+bzXo430beKd0Gt/cWM92ZKdtHxPdO8dgZC7s1PZrBMC1S9HdXRyKdddga/AcRZUf
0dQHwj1xjZKdmyFVR4B4kBrbhy5Mcp/kDhuyUTuEs6e2jLclE0C3Dgj6bHuG0WRkUk09M97zUnF3
GfLcWqOBbYEywCqyLQnJcnBhXw1cAzl8sti8GKGfdYX7YovqqElCvJGFncqzX3lshJdwMq+FN0Nj
KN64+xHHsPSvvL4Qml24WSrQoW0Hhbe1KahFq9DZcLg9pibWabXQPpiFZtycPgav1eCF9gaZrEni
m5fElbu+Co1NNpNPZ3VlY4UtyKzEapsPhbefjOSm5mppQ0HQquUdrW7JmjRRtE0JtuxmPEpenLbr
gDwTlAbvZa4xhLvK2aXkhX3lhqiUrG+vM6uVVBEsD5Zwc+i19dWJmvU84ohuItTgcMmesGvxm1hr
zkw5/VnDCkXAxsXMy2tCK1dKx0xX2M6nVvWcg2UZs3Bom+uYdhsrD1YJ7c6vFMX0WinXbhza27Qa
hzs7Vul92rGkSUP1qsmm5PRy6mXF8NKFpPOmXBl7UXI2SNckVEyWTIN2NSaOeR3J9XtF95r2mbjx
jD7UrRXdTLocwqC768dSu+hWpW1SIcdtXbLWK4z4NFbZxdDt5FA2YcUuJFt1defH/D7WdqchFjmL
EbNSD2nO9trO5L0Iu3TTz+4nryyQCAPSWUmoWRsCNfEmTbX2LscZ3OTG1pnr8ZC4xFCqEL0xTOmz
7Zw5ICuskktuj+15NIE0zr2dbSPdq481sSDUJ1q8Iuxl+L2LHVpjT9MwKjx3ob3ZKC7R6ezuwP8T
IBk+k5eumKzqyK/Zd57qdvoYdryU66jq9+2lbvJ4Z5s5RcEWL5iBVcM5GM/V4LUPrJlrLAND5vM6
pZphsBnVWr+xnYEAen4WKrK2PUm7NqzhcBFYuHeF/qoLLaAVKtfXhAt2buO0aysf203KfMMRl20l
ZXOWXUeHOKMuqxSDg9TvfsgN3pVBWV9Vxc8bR+Y8+JigUzZb2TEzk3SXFGmMO4lKtbAlDCed/HOQ
j5+sovDVOO0LXXV+NqsQiNqxDowc4lK7KXR876i63KWaFyPKB5Jqw0tcaKwId3kRtz6aWL2futjk
L26LI1cIcHRFGmzpKLoqbt/Kybx31cRiLmJgMRnMthwxXHZ7om5aOwxoa97G1TSaeND557AR91on
rasThxsKWa5sBzq/JmZ4DF3Zbq2m8daxziXAmZ0c3jCuAhNHRKdKDiAu4mtMlMyaExMGM0WYPBdZ
Hd4RuWQTF4FggxbTnGGWDe3KjeLmbH30pmIZR83zlNnsK0pUWHr2sPwzvDwM5uDD7envdTev2AWq
e60q8lMZRLOvi1qt6yCEKia/lMSfrm1JsGgI7JQlyDitufh1D6MW3SZveJaiY7bFs6slsDuxlfJ3
cqNbbjmrYWpbVggE/aqivtfZ1jByc4GbGh0PqZiatftcp8kDgeGrchMSUdimzCGDIyvGNymQbGcP
WW9AMw+GptpboXXSM1Jc7n6KtbugJuXeYt2vCcuvHD3nvCZ6qrhysqNxX9OkrWCaThRRYkx2WrXL
gHIGMqV3kDTPMTRedbdE/mA8ZyfxapaP0shTYwWoYjrPA7uJAoNR637qB9v2zcFIzybKuoxTyUzm
+h1Q6n1Xp1/t4VZm2kcU6/6iVLNxknA+c3/LsQwj1leqeSi7tPS7xCg36K8TmNVsPlh1c4GhyI+Z
YCPoOuBeljlvy8jO/LQoSVTMH6BTALnluboxnanypxyLLkup9MC99FKIqN3aikWccutDTAQY3HC+
19KMiC7nACTcYHxsA/tUB7P3IGFJrshRFodANnIdBmRLVpMeQ3pocuKpRTHskQaFgd2GsQdbrtMK
IqcWA77RvKWKJVQXTWhCQiKooUAGs8T3Vur5hcb4mxGmXPFMdWl1Pb6fBuWc69G51R5GI63muzfB
5sopNlczec1IqfJqtpG5d3R0UVmXv1v6/pH19BJ/rsum/Nr+zAz9xsn5Eyj695TRn5ij//ETLd/O
H5/pvxWLlHzZDz6Xza8s0nPSwZGom9e3OvzJBGsvINNvH/zdxApWDKqY55FsMRcrF/aYP1ISWPBo
VKMJjpYpbwHCfjex2oIAHKZ4JMOFUSZ+NLF6v5FrhA6o47MUAKT/EZCUI+ovdi38sITtMJpR9Ilr
62d3DhcsEmJWm21SPak1Xupes8vicjvlnPVZco1b7SVwKsL5sRc8mKKhE6IA9WUYGMrCameY6iOn
8DNyZYtRPsh9OxZXFdunubHFRjdGQcgV/nmq9Scjw79fMftTEP1kWCQmMrmgJrcz3Xln1TvxZ6Ca
R6+beaqYSPzAWtN1WbZXpy8e05xGREMLE7yLErxA8VrlzcnMzJtDAHQfqkG5K2EJehe6SrJANotM
brrEtWcaqb36cxpX7cqLtXqbj037WXQujx4obfa5zoNkq0kdgxG+eWgesgAIor7hAwJopGawE652
F5OBN/Ul8ppta4ecRjGcJ6u8ViZeRdHuonEaCQGEWkfxuSm9L1nj2BObDoNlooOBpGraO6El2dNM
FH83JpN25EZhtaus0Fh8kxHTVLcWtYfjSWYgfjqfulk/z4WfY1Ng8YsbsZGdP3uYzszuQbTBhtHX
X1zttja/hrZ2aup8A7veTyMnuNj5aIGQw/Herls7PLDk/95q94+Oir8/BP77vr3JJ/3/3t5kGPq/
vq2/fdAf2VXhwErxTElgiQQrttXvb2vjNxdRXPKGxw6PJvHn2xrOsA4iDMvCv9/Xf3rT5W+Q0XXX
w8tuwi8mrfRvHNl3//XvcOe/5wxjVv3lbY29l702n8uWOqfMr7Bp2kBGiOutsbYEcANkkjSf92Ce
lqcryWxr69THBZenisHYyACzVqeOyzhcOsmbyoJTI4y1IuwRyOBqq/ZDMKND0NHp5K+tnLkBdduQ
ZxizOlvG+QHX23MKnLTCmr6wSnOgpVDIzrn82C4sUwOoKRrza1+U7G1ZWQYL9xSd5NMIK7ZvCR31
CxuVHMu6aAoMFhTeaNiggKh2pukbQFXdlKSfOUQOdUb4cuKJ/BKK4gfcPxc3G6B7iR1EpiWWcjbU
x8zGQaLfMsw8ItLvY0uuDQCv3eIEqGlEHJ/tCbUwmde9zuZI3dsLHFZTL5pW7sl3rSPzk4QgC9s3
cT+ylvIp3yk0AXYjqaOr1nc0gk2YxYeiv86D1WzcRdLMJwsis4I/oKUfczsxQduON1wFPpdiv21y
HBblSbnsniVEkGQ2yQ5pyU4voP119yrwPml9dIAKWD6COvQ9UR7wRW1zL3wKuSMmKGqSgQUR1EUk
Rrd6F4RqE3Z5fjSj5iXX9I2oJnyf84H99Htt/jSwebMQGPTEfhNOLVcZ4S76R7BqNY7fpcOAEyg9
Tn2Aw9vIVpkOiipWjo9doFgHBWbZQj9Gcw26mNs/eK91qcwEwaJh4+4GysdzvzZ7ULuN+6kskQvn
1nwspLOeTH1tF8mzx40hYGXY8R9VkGU07NfAqtHWHXETNnvKCQdghr2L+3mImuOxA04sNLZ6E+bq
JZirx6xrd15Oskdca9t60UNxno1p16KlWylXLhuhupy9u1Dk5yTYW1N1lvrzZFRvcUGmTQI50LTi
9O1c+B99+MnF1v6fA/znt7T5NZrz+1izfNwfYw1l3WTcPMcw2GuJH8camKbEN+k8hGj0beD5c6wB
wc4MYguGJIaXHxCrglwonw3P+u/H6T86//iCv5x/pCschAS8owt1H9v3z2NNTH3WGEAVBA8aZmvC
IH131V19U7fOTunW19YuzsLOb1MBTd0SvVwj26VrocKzq+ETqCy0rnSmPWUxKOjRADLNihBeIv2d
m9v9ucjUFGPqwmbOXY2HMHJmbCkIOEXBFb2a0vqStI2eEAIiuIljy6H/Rn+UTX+LFVZMMLUb0Vk7
LqA3Q9dQnpIHN6mhHrG8d0acchGoxMooHiaFPXAw5U3P5r1BXtueSWKOlkSPKYe3vtN9gEy4fquP
7HPQyh1npeIaV2PlnkwnW2u63qxNFbwTdYPbtPKmS55Nd6KANR/G8Wbywv0At2xUGfFE4+jmjV/K
as1KlbB28bUR3q4a9E2mPVphtxnzYDtE+VvRO6BMbTPe5AE+3QT5pJTJPQL+Luqcj0bbQ1fqDbip
Uf++SPrHroX+pgXUuFTcUm1amG1Y1VixtbEFXRKbLcriEsMpAXWIrDE4qLQvJurRKnErRrsaw2we
H5LWLSAnEgZnfN0Horw0NnbHmO0sP4RRMW3q5hyyvfH8duQ/iwrcrpNFilOvRP1kxNldZrsvUZ4G
GzCB82rOEdPHYu8smCDNBK8k53ORBDuZQGaMQGpDfDY/kmy/r3M0BnajxUqKFtnK0Pr9KEoW23Z3
74nQ/YC1ba1hGPpK2tZazYwI66nzxCYJi4ciyi8Y2I82KdZWWh/KIqsOSALyaKAO0X38CI0/1Xno
VHdm5mYHDTTBfUhw9X1BROrcDIntl14Xb3Aan4cxtPdFMU0HGIja5FdjFlyKpi5vODvnFUGKo0lg
hTXqRlWIJybOiE1vjuYpLeq7XNk7Qboszr1zAcGXhXQSrPjyb1Eci3U1hsMDMhzPa1oHTGMg5uKh
pOqwvczKmleZM57ZwJyYMEP37KSAHo8UHu3x5u4V3ZRDE2NHiIYXqwaBbTXDK/i/bF1qCmqvLENQ
ut4eJf4p0zJxrzo7BcsHdL8Jy09WGD+5UvvAWIJ62FFXOBiPCdkXgbcKBM468cz3mGHxpQd+1TQb
c+IHIN7R3PWRpb3FXpzV69IW5ns3WSoV4vDZFeNrlnjuqimtY4eHDvcRmqbToVe6zr0RYv/QesDd
GDs/xaM17DrAnGTyxpsTIyQAFvWbOvpstZM89TpSsj4RXY4oE7cORR6MCO2JVn+xNZPRINRssz+O
YWvPfpqQROeS0ysUgdhB1ZjLaYLX1ErZ8+3jStp6mTMIf6anwmX4N0S2bp12uuh2Bb2hizuoof/S
GmcOVV8q/pKq91M37U52Gh6LenHsutaOsDQGKmd4lyfTB6voDX7bKS7B9Mg+jB14ds3iJabc4e6p
PHxL1lASYbIRNz1ZNHejlr1DXBw2/5qG0rMQTdUmKcr+mFvxfSLFNYpYiaaYmVfoEnez2TjbJrXS
DXNNutFb54HDbsMYtG5EdgxmDEmJZ7AP09lHVgwzWfKUYOZYOayQjZISuXaiE8LiqpNprJP6/CVt
CAq5gN1oXiUQwSFguEaybjssBkHgXJLUW88QM1eaEX8JgAmsnRB3UjEW7/HG3DDvkQtwsZli6bph
+50u4CaC9b9spfe205A/LLRU3Qi7vOK+E74lnOeQAi9ba7Q1ACBczbN1MtkoQkxt037/r6zzzAjN
UxGXK/DYMYsctAEOnZpLbpb8IawmW1v4dT2cKJBGtNNI7t4QiD0c8xtA8bSRmTVokgEKdqGIlsxZ
A0D1v4iS/DUyZkJksHkgSzoVJYubn596bjW5c11MRCwHfYh50S/0cPg6q7zrinWfBPeYxBLiX5a5
CvsZcTarg10dYs2xxuchV8fKLibf7OwLz7ODEZfPMVQpXHwxhQI2hs1BiQt+32tg0g/we3Tsf/go
RVjnP49Sq7LO/u//KcK3v14mpc1H/jFMLWWAZIiZqTz2Bogw3y+T8jcQGsCf0XpMi5vmjxIRyUCT
wA+Ai+8sye85Z9Qj6kkFwWSSKrwU/hk5Wl/SRz9FIlGtnMXnjEJE5Hq56f6Y36qwwPG6RsvNs4Gl
a12zQ/Iwr8dzFB9b5vpaFp+1rG+3/ZzSzLLAC3/4nX2/3v4YLyZX/dfvAcXLotDn27y5aHM/fg9J
KjoiRJSksX2/UZQh1mZXmDzQejpg5o48Ql9Fp8wcdq2mrUVTTacKK1KMr0cSV6LyZS2iJUpHNf11
1kr9bLQxDBrVkAIe1EaFaFWTiyGR1UO+PNp1Ko3yr53gZthbV6N1fMlZyWa6zHcF5ETcNEhEjRE+
O43rQD5IQRCK+S5MxVlqFvjhbHqPRSUFDiHeVXGwZxX/qPL0yKnzHt/QUxC34CE0jy+QP9n1cMF8
t4U9fMWaVb+PKN/ZKMasbQIXF9v21Xbzx5Cr4SoeRlJNI6euyms4fsRVXybqq3bZ3J27ZaWs0kG7
QCX52pNL+jxyH/A5H7PToDAlU0oOv3mksLrA8KOrccveiEWQFjCMysrY4vjDk6ubH2sPLokwuYKJ
psluZYmxRfVhvOoyqFK5Hp1Kk/RUMgUwlvKzjPVNo2vhmhoStiWWfWxTd2YDjdPBiRwFMCgo/C7q
dmVS9Ac1h+1G9Nlu0OmEq2KvwjAlb2Mzs+cLK78so5e+ts4zWssqHEsWYKIu1jjtDsPAPqbRo3Df
uYG5hQg30REkB0Z7EpIlM4gep8QryrjjQm8+ebLdI9LuvGC6K4vxOkvzfkwjtU4EO0sbNNA4FK/L
HZMyGX+Gg7HCPfHEDZ8OUKbBYnZgqsDFls24KePxfVt5zDCYt7cQqBElKxY5gA8bnkXBBy+ledEZ
e33XCS8FjDQKwpUpBgK8+np+NrLuLifLIQaDgXcoj3PoXKNxFh9cLlJnZ2zZsYL0I3r8QdLJRDyt
e1HcMczJuLLGwSPjLEAsx77XSNJgehXyk94QZlqCTpQX8rI27psk/MzG+TyWAc5shTvdSayz9AQl
OhK7p0cqm0t3198qtyJtLgzaIMrW+NK78J8LRy/uZ4hbpgHXXGHh22QGTZOEqD5zG9xVpFlWfIrX
pKujG2PUTqHJonFvA35VTa0+BFNKH0z7ISS26Bk8/BLUVkxTxqULCdQFvB9XlgdXLIw+2JV8cpet
aTIgxSSqHdZQd8j8DP+4CBU+P6rcckO1oBH+mjZP4zAni0cstoV1fBcNc3Nn57hc4jncu9AVpdIh
uBSR8V8cYX+NeHKfgxhBozrRY+MbeveH6PEUFWbHRoHOJ7O3z2YcK5C4sHuIkj31+AJewkx+BijR
if8FD1WUgx8eEH/dvZT50kj+awHMt4/6Q53VoRsQ82a1AUBEsvX4Q53lj85jjLJY03O85Q/xXZ2Q
8jc0U5QJnszAQVyHp/C/ySHyN7YwSArCsihwg/jxT9TZn2EZDvsEijB1nvc2j3s2L0gnPz7MmtaS
sR1IjB9a/plR/DM1SD5vf+Zm1iwdo2gmLkabV9sffkt/8xjVl6KJnx7lv37lX+APIVev1JwohAIJ
Rz+bldOqltYIl6L1J9JaDh5U7sP5JpTNti2j3Rya90lHbVLZ7cgrQqI3d47xGTfSLiBQN2fGtOIU
3Jg14Ex+aFzrxa5L9afSsTZZmzxiygMFm0RnJuhHQ9CKLVAdHdJe5RQHCLNTtffg5rnlBOYkIj7M
PRDfQ7BZcuFICmx2QyxdGdhWt1/VZYozq4y5RWWwgJAB8p6KGUTQYscvmsR4ajwEDMdgqMePi/ME
9mziLg+G5lhMHqFm5mLIvAdt7A+y0NtVYshXu/c23tyTFyX+oWNj16viOLKkxivBdaDc97q3nuoM
spTzvk/gSXkvgbw1Hl1p98FkbCMvfc4lz3YyhR0gKi1NgSBZ+0x/tPE0NiatCK5NSm7eJbbxXsPP
as3mqZXOyQ3Ku3Ck7GKyTe494V5rrNM8qnUACdB014O8dflJlpRFNgmYXFU+tN1SChCl5xrWf665
036q+tcxz14yUphJ0GzrqJO40/J1RCqQpfHa0cpD0afvDHIQbc/Tu9X6h4S7FLACvFx2rViFI1r3
Lmi0EAOy8b8Ak2cu58Z/Hu7ZARfh6/Q3J9Hycd9PIlB4TO7cyihEWcATf+qk5m8GaidJcYifP+uk
0vkN3dCjaRq5lDXhwlT690lk/2YLMAoOH8t2h33yPzmJWJf+ciKwjGLxaLN64lBb6PI/n0VtFofQ
xhOq66BUM35fbQ6to7Dr9HPWlQcx6F+9aehJ5COc9qMYtkKLETlHcjaYVt/rDjdkDXMF44HTXsMu
AXgUa/ezsqptP07pNhoMvCiRPbXHumoBpVH8Uh7dFGddhVVwV8dMOPhyim1myENYgd8oqxhX14Am
6zaMzeJp7hJzZxO2Xwmd08mJ6qdKJA8q0YwNOZDPRY8rtYiml6aXTxWzH2/xJiQsgzRwNoyZ8Tau
3WQ3ueUr4JZ5HTllu6J/g7HXin2c1vbWq4oredzZ92YcHIE1LEF8Io2qlAHQ7jFcNcSXB7e4NyYP
RHXA26bspp03OJtE5DpFyi6WxmJ8kOzG1znBt5WasEX1Nty4aHznpaG5ksVCb9NixBJXp/GyFSeD
sSwoh13vNB/ztHqeVNy9c5IO/3VcDHigkFjv5tm5d3KQUbWtccehPdkav1DBcctH5Ecdoa0Wht84
UXdvqrRh2wHM3PDyR6PKDljxr2UuvoaF3NI+A3hIJ+PbcFaEgql7Tvi8JAAe4zykIkXEj6Nu+pTe
WyvDS+YNRY3iE6ABC2sfk9skQm8bzF18bkoNLh+Hrz9mo32KF7p5EH3oTPz4sz4Cmynbnj6NERCh
UKgHc4nbHIKbOuPGjo8zIUKmf4nEk+V7ttXeIZ3JmtRpT2XIfDNYypO33zSmhQG3ule50A4BkPWv
1qhCTDphd2KdMGxTm2BgV0G3xTc5cN9L5xdRxfXWMStc1oV6nUrzfkp0jxxELTaiCKnbArbYGzWb
p65SmypFf9VH+Tbb0TUNA2IqOHfciNSQEEAQiCNP19qgCICiNdp3ilo/EBnFXtSb86EQTPuW7AEr
aGRU2ha8X8kLJPC85VOLUxdhCy/xd/KEVM2Lo83TxeuHZJUWHSmFQnwMAH2v5th6xJd8Xy1ewUb3
qF0mp7fBe//Uabp3J934wYq7pcgmrvZ9mtp7zx5eApwMXBfqp7KW29JpjpFm7vJMv5WE9RByLcz5
efKFsiEyzCr5Mpk0N6bZUz+qd20BhryB7kUI0cALmdRIg9gRsPam+CTRLFZRIqYXSX3CbSAqzEqg
tfxp1LlYl9wQWB2OGz0OvzhV5GIlHT4Klfb8sfF6r+ToTQ+E4Kt165nqTR/gsMiRJ6gzZf0jzaO4
hl1jb8qe2BhtedzqkvdmSQiltnnMZ8n4KkARkHspiRpTXnXIhkrdrNixH7hUtCuJWJ5PHCtj7V06
nuGzBq1Ptl849G617uyGuuAxHjw3ofUR5tESFNtiyn4xquFcm9S9aQVEZB7yAuuaRaYekEkOcyn8
aCQmsmiFyGzH7CQjr30HB+ItJ1656hLeDkVMiHoJBeGYB/2j1c844Ya1oXO1iRRba5u/1Sprq8du
dM7fHjX/s8WyhTb2n5+n+7cvb3lZ/81oL5cP/P5AtalFMzFHGd+YWLTV/DHaM6Qv1Y0gZ7ni2fpC
nvpz8WjrQkhhLHP3wvX644G6WK1YEQLgAWX7e73KPzFe/B11Fh8VEyznt+R5+4tSNTd614cNV3Eq
CIy7UHLM5V0fP4XQAthsRP7Qd09exqVfTofJ4nna6Qc2CET2PaLgg6Lhq7a6fWl2ByzGAL9rdSz7
AsJreGgyXBhFV9OEmrj3I9d2BEJjXU+e5md6BKCzqQGxjJ658SzG98AiA1vz+Ebh6zcIYq8NzV/a
GD+Xizk/zcwVD0dzM7jiYyc6dSmq5DlA+A6juVllgTNviiC+0zL1la3AU8BSokrtS2bV70Q8453W
0tpv+/KRNRGBzJw9Sj6uPRfk5xw0T1oSnx3d/WjqSXTXlzPtIc083rEiLilhsIE5SLULHAaIhh3Z
/yPvzJLrtrJt2yJkYKPG7znAqVkXIvmDIEURdb1R9ud24XXgduwN2E6LomnpOT9ffqQjUgobB9XG
XmvNOWbS9jrOcN26Bmiwxca6i1L1ejaZC5h1ml1LM36j4HvG6cJr74xNuQvJYiSfucnAGDH8IyMq
JgPRrxMxQ1WNHeJHLGRq8cDXrNwRFXDTA0z16sZBLcVQbYPL2meUF63kUKDgKkNPCYJsIe2kjue2
XfrQS2Kqe1Pp9k5uRJIc+s46wrwRyV052qbii8iynvRJHY5sFIgeQ0/ixDbzBf0Kgs59hM2QAbH+
zY3jmg/MCEa7WkyK/cM89aeudC+sLGzOZws4qyZ6siAhhEvsliuGNKeoiMe1URI54eDMCtriVCF1
q7KBmqPCHi1hdnjCzgnQSDUMP7rWbQky8YD5EqKiTwW+ZeuhbfWjXZFF3PfxuT73tDhCiYu5ih57
Nf0yGmBgYmW+aOLgNUzn5lAHWbFpp2K4FFPonhQtHLelNj0FQvhTbKubKIoxCld7XSvbe1kuqeVu
LmuJ/0ulMBxmOzyOZqkG6/+CZc/46bJ3xwcfFupfywiaEH+ues6/UEDy+aWzDrmXjv+fqx61goP8
wkVJTH/CVH8YEQjyahkQLCQ+9BZUJf8uI1CRAhqjUwftxkCDbP2TMkKn6vixsaCaaEc5GGsygL3f
ft77loaO29EuDcTbFvtsZOjqkvXjaOOTtGv1xqj16lgZTuLhZWhejdkQfKbJtHMX9UHJyOo5t1uQ
zv34EpegDqQzEJ4Os80vRZOvmQje5UYa7zoFzGIaNVsxzd2XqWhTb5p1+1Qq7YEAckBe3fCtKULi
9lp41JrCNhfbSOLnGKVbm6ZbFbf3jVSBrqaNN1SxuifbfD5KmQ+7wZyh09lWBJpoeM4ZYKLE9RxB
8h3bN8UTE5uyLJ0Q8g9bjS/UBTsTjgkTw0uSWjl0aUF0FKC+y1ifX0cN9z+FBvo6d7TZbg/dwdHJ
Vgt576DgWWcJm9zLMHKmYx86NIp7XTVXXNzGj2KcE1aSqWuzFQj5+4U2PryAxir80elmz2no8xpp
pDwjwtorsXq/VDOnmWAKXIp4XtCWmiu+ifltZYmXfvE2MEQImKgqe1UNztn4Fn7A9C/u2jv8Ya+K
ghAlnfqn0NSK67rtis1YEjQ3RbHhCUvO28xo++tuiB6mdlxyvrKTUbRYH9vmYR7TesVmOjtiX76w
qvaubgwA4n0jzjVLl6eoI6kn1kkOGPEpzHR315oFA2LWK2buPXHFA6sTW3jPzcTrMCiYxgzKk8W7
ak7Vo52AJBtblSgqzVpnHWPffJjG86Inab1rg3Ij2raB1CQB6M2ztVPT/IteR7cFgNUKHc7CNgBH
lE7F8zKk57sHVrqWSngOEQgpXYsdXgZJ81iVMcUguoiDnk3mfgjVlSXSfUPfvLUxLRWue6k4x2is
jl2nHo3B3tk5okAroOWlB9Ho5akQxwlxy5qqCH2BaRLN2WP7Vu3SQTUX9pUfixHw9GQpV3UDdMfM
CqxQ/fTCfv28y2177SzRSYFIeEkS87Uqysc01d/aODgUVZQ8GlGBWFLtLoY+uEB/cXQkZa1UKX1z
O9JppLtPigJcJ5Ryky/kX6b364ZROM5Fvvhidm4zhBsbaXZfw5apSeJ2wscRd2uZ7qZKKXHQkaAF
hLB0J1WDzmQgzxl7XMo6e7RGsdbG5j5HEomx8VsygnwD+hSvE/LfHQbGCRsPUkrkHKSMx8nxsqKF
9ZuiKQxO1sikRYpmJ+v0WYnEjdmkxdaIyCLB0D5HwzlTomNnDjutDQArTOZXzdautJbmXUEW7JwE
xUrvpy18c5SrnZcPMbERBIEoVUseptVucXFQT3VpnV1HjsuTneXTrp0te1VAVFvBgvf1rt7WSrcB
xXwBbf/WbhmNN/lGhXJ11/aMoWyl+JIX1HGwdQ65qQNsSvdCOpietdRXMmdTTGCjRn0wV6beD9xb
1d3FyfBNVLH0ACCOnjNFWOpQ0hauiFbjZO5shwiCyuXXwnWip+oWwcaYjNtI65hENvW3DKYLE7Wp
vtGdRF7gdG69iQX2xtKq6dbslOIKBFtzZMjRn1lJVd8PsgzPxyFJ9kbYNNuG2cd+6pzak9ibjTjl
x45Mipoih/mrifzSmLrlSSHxFM1PgXy2ZU9pWNqhJzWODmKItQWTD7u3PQ9h62dxxSka+kvgOFdE
P6zqoKIpUWIkLw6FWvld2+/zuX1yB43VMiEnpDeuRCmdi1S3q3OEJSAFivE2xKf6oNvdZQFiYQxQ
C7nlI1dlW0vrLJVutcZGbAJmyNOzuWMNyfrsMu5lvitTWxJF6Zql57jlfMVz49zps5XzJCJ/iYvp
MSUtd82ucZsX+WXa155d1l6vQnarx02SJmC1zNdETM8mYQK1rTN9Y4asJm85oAKDkMuirC9CFap7
2nJusg+3VH1bBL4v5A6WW5pY7Up3ZPxfUcxRX/2kmHsO38qm/WRXswBg/2yOqsJBq2DqdDQRPnyv
5UiAQt5g8zeqDnXbpi/5vZZjw6J9d8B8F5Gav3ljCA/5t7xe+ye7GsrAj7sa3STExEbHisyC8pCf
935XQ6xerc19iZSHJKXW78361KS0SUMHoEJ8xiYFPaNu5fp2rNnTqzUqyIHufaambwPsKUYkxio1
EUvFGe27iVeoxAe+QGoh4JUjE+fqwKeZKJ0Q/19B+wmpYlAf8hrDu6Jpw7ImnSduzDw6WAzTigbr
y7kOmuQZJZtvVBNBlpmvjQr58sWlkacVtjy10bZ9EbjyHKkEeKzUxuSDCy3T0h3z6lBgmCHseE0J
LbVTb7X5ZdD2EVTdllhiZNaw3YywR/AH4BHdmRMOXbCdmHDGPolWz/mcPRKdcrBbZkZZR4TFEM+Y
Y4YJUHJ/btrpN8vOgRGLIkBfXuryqW30dPZTu0bTOeVktbVnMuWa9bhi8d41lzMQqKqn8BsmfoMp
ZAUTMYBaB4iIlKRzPa0eXZXkP4yQo8VAR9W8ZOS7W1VdvQazA8ndVs4iRcSXjQ2ViJnGnF/18biz
7O4rIRbuoZHwUyXMFcQbTHhzFzPCumPLxNxDKzTAdf2XcirPwPrcgdE7N7Aceo4dLLkrC6FzGMYV
2qsGmAIKlFEK0vpaPiEmVLLM0SFP5fFL2c7Xhiw0v2ZreksXMHhx0+o+7uIZsii4N4g/tP0SHfhi
2rrVrqrim6lwzg09fZ26YScKQv8c4CmaegAHeEt+JFyocYSaGof7LpMAIDV7TTiSuZrK4EYtUO+B
Iq9WdZeZF6o0wFwNpGKBh22Tzq84gZOb6ThYbYI/Ajv10WOeNDM5dXCSVrlkrFS1dDurICa5DMFu
VHfMqwrMnDkua/JZvoKF6f2gauCRGmV++C8o6pbF6u+Xv5syy769yW//+z+frIDLv/rHCugw6aFN
pKLZYzhL0sWfdR3TaO4w1iL0fA7drncroPEv/r/L66b9HgjMgvpHXWdhPmJ8TbIAidAWgPN/0sty
Pw6q+VV4hyg6EUvgTNKWv38nWggmV3XntFe9obfhvhVjdZ+3VIIrdse2V4S5dckb3RGGY6TGZadM
2g5NYgJ5bOryxjOg/eZ6tEchDr1ITt0ZK7fzAnoguhcaXRzoHq35VRWFOIXUt3cak4bUF3kXPDup
C8KrH5PZuXJA34Brq1hL28ndEUvai62dWef1rD4I6gQoukbp03CDi50U8d4lisxr7AibihWmq25w
z8QAO4ddz7iw6tLylTbQAKIQadtZLjS4+HNq3aL5OVfn+kqiPdcJF8+N5yozFHNTlGHbHPGLx+jb
2CvZ9yU+qY64cmSSLH4abuEOPEeB5F5Ck0ImRJyR025EjSle03wZMuzpwmlv2qFQVrCoceDQGYqY
P5sEe28KHZHa2lTZHBugOZ4Tps9y3TTOA3VmfOzjZFlOyeM9xjwvICPAgIDSnVmnp+FU6VgNEb4i
kcNO2bXXZLnm+8K2IDrYQ2zu7ToIpKeN6MF2FixQrRyJE+rm1Nzlagf7JLWjkdWEiVA7x8+O2/WA
wFTjIiOQwcupER+BMUwPHMi9UzP52OQ6scpF12+mqlSe9almkG8Z5Ho2KogH5uadLyrXOiVwGL62
Sj9lEcwwPdHPIks9H7jkxiadi/xuGGGYAl0fzWhlVGH4RvSvnF/sAlIhunl0caWjKqdZ75GBoSjP
EJ4nTW9vCsBU2c6eHJAUs4mNA/odsXdQKKzGOBMOqV1QOcPBd3Sez5Vuzzodx44SFyvAcJhdueEr
BVwuAMSFpH5jKiCxlUm9NIBZtRfdYB3MrhqvAHKcKVHAEavauY2C+nmQyrd2tP00mq6zAcZ/PKgj
QBZ7KYX7QHkb7SJ/JjdjO6rBoQdf4QOrpE5RyPS4x0g+EnKaWE59gheB2IkOJh8sRAPXmmleFszu
C3dsq13UsCOPs9w9qFmJ0Z5uMnpLgDUj4Vpj8JDoqhatHLbPJD9krrvO0qh4C0x0ekxLt13gwq9K
lMVdksRI0aE6x3myy2eCCXb0Ck6BgoUeOYMW1Tn/Xals1JCZzElOKWmUgQxzuVG1tmh3/wUr/tI/
+8mK/zc9vO9SAOtfLKSLKQqRNjFENp26P0RJFipfhLoODnGLucFis/q+22UooRn06Qhr+X1A/66H
h43XxGTl/hGl9w9We83lh/0gDkKBjPsUubvD4Wy6jD+u9rVU+ybu89rjsyCYRM532oLgYI1zz0IC
wfNAu5002g09wMq+CL+WCWtGbRY7PmMOA1J2EJaNlMmoLSTkoHvGHjmRzaocV4CA3cj1u7BSzlqt
nvxUry9UF0KLJV9Mre4PE+sZpOh+h5IiZJiLC6JqXYaFFjV/bDz1MT4IK7SBR6bZIdeQ2MYakZiu
C5QvGYftnKd7c4iB1UjND5exgsiX0h2iBd0YtMNDNvqInKcbM4j5PjhOc9ky4F2Nhkg2JV9oJK1T
s4UpY3v0IDxFD4xrEs/eqoKkONN6LKSCJ4A6YWWzJictS0bSXWQmbKh5Ptfz/jpvIrFH238/KPre
mUlTrs2vTaUuhodYP2mxxG0VEKyTUL16UT2EfpNmp3xCdSiRK0HczPAGiHPglhddybI1a4a1Tp2y
2WsiLteSavWSTvxXJo3hybYK5ZxDiAs11tNLPTT1kxDuvQZRD6QMg380CDZBgoC26i/CseND2YhL
mxRsXxmmcyjr830Iz6x2zTujAEStYXi+TkoFg5oykqltH8tQf4jmcPZYv9iYWyFBglmDWqipdmUo
L1INPhs6V7nVg7AETSfGdajVZ8y7XsdBeaor7Xnq03CddmTet1K/0nLofIau1H4QKKRvF3W8N6Ma
9DmuN1sOB8WGTpSziScApCoPSkMeQ6W6zbNuNNTz/URV4PgFgxBX1ZNtnWqvzmQ/wfQ8EQKAAnU4
WoH7ZKvtjniBG6PRzjV9fCWSqkX5Zn/VHcRQ9FXdDO+xQlb3XIRk4dK+rgqdQQZ80CBKvoRxGF7A
+93ozkjbL4sX38ydpivtMTddWPsz16MKq23ZOpB9rA5kyMRs38LfEjvNeq7KV81FCx0LNAEjjqU1
zjUIIfqZLbsvZsZOQRrxhVLY3WrUTK9Mq01KUKSGCMIeCNEqQu2MyFts1qI6kpL2kDDXH2FzZVYG
IGe+avslczDYqpmxNMSSt752NtVQjF7nIE9n+jVcKYUAZ2R2BB12k/6Yd1l4YThzsA6mxNlMc7Su
MYrdpmC7bwYR516UCLyMZsKUMKTli9gHgN8iuj85NXPuuuNGhFH5LNvWPAwVDHdANzh5w4kk5LI1
rVPhdMqV1iQR6XvFnmsgNhOfkrNOyG6fWsAfnVpF+VJmCRIBR8lBtBWx1wUwBsW4pIHRjV6Vch7u
ZzcpviBQB5BeGuJMyaL7ODCj9ZhAYrHcr7o23sz5wtNSFTfZDOQzBwFWYsOZeLPrfjqzhkFuCWEn
0im7EgwJwdDuZeRcBUGX+2Q/4v1ecKWdT6j1IgQHVWU30Is6rYERGJt3MO3zVV+1+2qwHktbbJjC
AEKzV5ohDgb68CyVz00tjt1Qf5mTNCKuBBz+f8EncxkU/f0nE0FR82mBtPxrfxRI9r+QbRoCxTYz
av23GdafH01qI0okujMUJ8Z7fApVkLWUU3hgMKSDvH5fIAHMQAOAdm5hrqj/KANwaQD9YI1ZUstt
6iym7A4Qhg+fTJ20J6tKCwokzUJQbwG4s7dWqP2+W4J98zc4h79YcDiOhfQYTgv/YPPw46fZtPKW
eG/i0UZSWXakOJ9rGjN2YrppgmSQM8G20Zog1mPSsmGTRJDs3t2YT7TDn50pRaBqEnYI0fvjmaZ5
aUhLkGs4wfKjEriAhL2Sjf6LM/3LHPG3E/1+GCrb9xVnl+tJTb40hyGXSyTqGc2G8//gTJiHst9C
ys3g8sdD1HY/TpZEBGYq4Qbi8UvoiI3VLGHIfz7Jn1ywv/QONXZmKEpMsu1VKD0fHo1cNo7F+Hu5
ZSMZtUiX8+KkhRMfOPf37vHfPh6f3JsfDvXhomWNohEDpvAUjhXMbGB0U+sjpPjFI/DJvWGviWtf
J4kTdeqHh9CYeiC4Ao+Pbb9Oge4Frtj+/Jp9egTeZi4dmyiUpj/emiyoI2wu3H1bBVqIUkUv0n9+
9xf9rIni1SCq0vhwrey+Jl6B3banJ5ivHKA7bBbjOfvVc+z8tXcCA+HdgWjfvH+SNRXPrxIh6s/i
9qUOSroH4kEi4DiHgVle5uWIViLFEdM5VbZKyH6akiUbvSwe1Vk9BZb8FuvjxUiZnadtzegMlzuW
3TWZEupKn8JN10KGdmPo024PxGyiD0KIzGvJznBdFvEO4/BaGilf2dR3rOm8LeZjFrvnpZIgszWf
ZkO9NQzprBUZzru21a55G5DA95fLJ07Pc6xvY/LQEFGSU0czMe3PnYTgXQOhzGoetAXBdFHYDGFL
Rj0TvREm22zdixIUVCe1s3mmDRItiGfs2A477mGLhPigmwCxR8lGPizuMa+jqtWSiWQCCGyRckQZ
uqcd/lwNDTjAWW02uege4j6DS98VxrilS8D8GSYKXM44AeyXxqfeECeXuX80tDPilyhYxQIX11gM
x7R3lwA+BvWjBa1EEpYnILgc05bsFCHZS5TJmFUXGk2WyZ+1RjnPa6I2iMbW/FGDrEvjpKBbAQC+
g3E3XswioPEOTwATPJemfxRqavqEB2HQZyiIMlCSzk1REl63unVoA+JlRlxdS9xCmG7LqoBY57TE
OVWpMu5rQ9XuRTBNm9nST3pwac/aGdrGNc/IUwU0wIm27Mt9MT/DAWTsO2YX+bCMdSvlSo2S8kHl
XH0Gazls1NJB/CAIZyigX5DcMp8pC1iTYBOI+DOYFvD965bNbC9dr7VtH1De0YwBJMSTBYHmBZLr
lufluqn19dQ6R0iNW0W/Hsx8T0Me9Wd1q9IrVg5RQ4NaSb2uJMYvbIhH2WlmtGGz5CfzER3EK30N
Ckm4GGsGeNDo1+a0E/2lDp266l87cVuhgM3jG2b3FII9mrhoFbL+r7RpwjR/m6vplWLV9N/mVViA
ycy+Ye+cevr99y0MXtXv5u2MvNzpu3shrrJpmzP1q4j8KmvGxJF6rbrHrvYZo6xj7qZFhAEj9Y6N
NnKuda4YB0OwA3euwLszjDFpXjbpLXF/W2l0FK/RXm9DZMQkRj0BtlwNSXqO/Be0Jcifb7ohAfY8
ZiDDywnlrc42P3sCROqPMrzp8+vSfJgMIJfTYp2rSOyLzxfMyExGUlmct/p5zgafCWY5veQ9G9EZ
BQ3ljRiyjcj1/VhsYTvY2ck0bhZ0PXPXuDzYcJJy53LJI41ANiZkxhTd3iBILkzfpJZ7uaMRSXFk
CdpUBBaZLVhdYiuT9CIldoUdfTKs6LIyw7210y8C9KY0mY3vg/jWBGoA/mi2rI3p8L/0am6WOJie
+LEF08HV4d7XTxEBe/pOxncIFs6K8QIzal4IP+5OdEGx0DxAejO0Q4Km0bJSr7avgpDSDYshOZsL
Qygd1xlVeNoe22HiOUNHLLZqtQWd2SQHbLdZ3a9H9QanHHO0bJ2Gb1F94dgVoNinvpp3A2BsGgh8
7KgDYgbDrYnFcMCquh54KKM+9Ngo8R0EAj1HntP1/syF6IjIGOsn1SjW1vAqtYu8P0CgJmdmhnJN
Pnim+tl8HWTOY1WfWVN2lNob821rXtiqxBMvqvDmdoYZ1z0j+WCh3DJNCcILWnt+qSZbNrOe5aYb
cxgeK+sxKfKbJL60UnSg8apuvdD9wnLqt5EgJywkYSBbBaV1Ftu0qmddwj3KWUUB2QspXiShJlZ/
W5JvOaSX1dht9OnVCm+bUnhJjOmAPrKuXykIBmKEi0NaI+5PrytD2/RuCQYCWX4EKb5Hse66G7xN
h8SJdjzQk/qSxE/EDm1E9+RIYt2z8SINNlGLYrzz25og6v4PIjh/jMPhWVrVDvG3TzPrmOfmosv3
Bev80JursSTT2Y098hFWmj4TLfvFXpDvDsoHWDx43cS2x4hkzBEQ8e4SuSHVNnJzZqgu4wx+NmE+
g7UW4tISy1Kg+T2zVMLid9gcnCzZ2yr6K2m+9DLy6ZRv+rS9MqfyeqKfw29S7oHIbhEUEaPdJ/vK
DI/M73Zpp8NPiebfZ1Z/u+n6ZK+CjhjFA2PrZUz84ftupyh9gnpk04WeybbJ9iC16+fboU/2dRa9
NsTOWHNA5X4Yv1SJFHHBn9MsCoDw9yAqAuD83S/2Kp8fxsSICAZJde0PG2KrFX2jhOxUU7M9ZG7D
xrjdZU3/Hx3GJXtdcxDyL4yD9xsiNTBxKfADPOLvdga96lB90+Zf3ZbPT+b7UT5sIeeyGERScM20
YBlGwx6qy21itd5/cmu+H+bDNXNwkA68W6oHKNgPRnHf5CzuvfO7ae6fPWSLlh0amkYt++EhU2yp
6VCWVI/+6QHS9kkbxl+cySd1Cj8WMwQ6Uaxov+1j38342CWBeC5YslLx2GWXZi8Z96DJi77+/Ip9
+r58P467lLjvjlPlmsSoyHGm2fUbSyXHq/q9Q/K3V+vTe79oXZl60Cr4GO88I8KOW6y3XlMRYd6w
0NfMGEnn/EVpt9zcD1U/yJbvx/nwjFmmDrIfxYgXD9l1olQbteZ7VbVQEGRxjzXf//ml++wW6WKx
qy9uZl6eD5euiDunI7jeE3m/Bp1MnJlATnuFav/m50f67ApSey2FC6ZF1KY/HgnpazGzxeVhUE0/
DoPzjuR3kUz/wcKmIyNUsTEarvFxYSuVIiGsVKc2BjZbztomwPVfm//J88BFQz609I4AmPx4No3o
QiskWMSbVSKFy/ErERBeqHfXP79oiy/8L8/D++N8uD9uR15vTzXlIUs9UTWcZN6/SGkA8xgfpEmw
TD7nG82p6dX2zSaICl/L81NeGSQoCmoAhzCMeh8O5lnNTgepDK0VnVolpMWopKq7wu20IUl9i14E
Sca0g//YrBgQkgg17QA6bTp7Orkp6WYVoU6T5Y1xAe21eXNq/jB0KTgjZSCnq7D9jPBZL3SiF1fR
vzagJogZeEPvChGoRFmXFQ8FNEVCJsDzxhKbuCGyKzsOvE7PrhrCJNtiPEFiJ68CzmLb1QeRdedz
6DzXlUj49uNRjLqXoiNdu83Oy6A99hqz8hYOVKzGr7OVbEUffU1JJ6v0wZc2CJTf7sj/194oXWdF
/LPB9Bfmwc3//p+s/9a+lJ/hpn/7d/+U1DnmApXGOsy4EF3un0NG41807/iU6IASTGwE/M0fQ0a4
tEwXbZ5h2Isu6jqaVf8eMsKlZYjCPoRFgc0BPZl/MGT8+KYIm8+/s/wKlPMmS/GPbyTUlm4xCtgQ
/gjEHW4F4HTp/nH7//Y78HF9/niUD623TJAq5S4JlHoIJayx/AYZXmzc2TFBpNMv3v6/4JF+O5qr
A0fi4jHo/HA0LLDM4LsCMUmJbjqHLgdcc2zp2kyHoe12lJBRyAxoDv7hhmo5MPdKdxgC4zb4+FmA
tVSqFW/0uq1AsmEHmNTzwvjy7in7f2hjfjjIx892QMOl6/qca2kQmRkd6y7ZROk98oTf39m/vWmf
PRoYv0yLCbTQiMr78dEICwRq5PsSLhHAi0kesGB4uiLXPz8doX1Yq5fzMSF5MJI28at87P6iInfd
wIQ1YaPVVO3LOVH8mplXHcd+mT/iGnkzyK2ao6s0u9Ls6he7rc8eTYw6qsb3CHDQ8g6+3wVlbTpY
Qw/6si+vhojSK7stYfu2rO1JMf+iL6x9erLvjvbhc475sFBVho/rC7AaHjloK7LGvXidrun+rHri
yLxu46yaVbF6C3yd78svburiq/zh0/jb5X73Cz7c1ZiUE2g//AIE4+v0rN0YnrVXfG3/hfy3o7tz
2lW0vfn5PV7+m++3Zx+OaX9YZDKkcUG8nDWdwS+4UuCAXptnI5AL/+cH+vxmLuMpaid4WMuW992W
NpH9QL4MdhRiyVdttHRIQwatx9zAxvEHx+cfvR/L+r0MgFBGL0LB9wfDKVSIqIfWGcV3tXGUA/3M
8O3nJ/TZO/juGB+vXJWSYmsuYFYH+1YIAkDneekuf34Q8bES+O3+fD8T+8OCCVS3nkZteQWBQloW
WXla7I9jvY4IupltDC/D69DdKoN9WyraWh0jv2uQRijTLxaDTx+Udz9keX3e379Elf0olksqxa0+
v0wD+ocquVSsaR1Bkk3KZ22Irn5x+p+9lMh1yIJgBgEK4sNTE5D/TASlSaPjQr3qu3V/0k8AteLb
4rncxBfWLwYenz2kFtApIdAF/q4fen+StKzgdXAR1nIsyNHtvN79kmHCb+Ib4kh+8b6z0/jk5UMr
j5ofKqdKtfLjNS2mSNWJYEGyQu5URNrq0Ab+TN1SjeFrp06bliSZpktYdEmeHLE3j09VmaybjqBq
3EAwNRUvDucDP3qlYdJpq3vopt5g416yh72YFJ9IMAF1gDQKhYTA9BCPmyXbBwFMWT7pbLcNY0QV
0V828YGAdHT5CGCGBqb8sI4De1UK23dgmidCrtWJPasRik1CU2kY+2MbDXAavhmd7utkc1WLNEO9
rLt2VQ1vrcxWKr6uunw0jTNTHHV+cYPpL0hhINk4neYrB10h1hKsRLPmDeUUrSX5wgpzjyE2diXa
ycA2N0YrtjICPFwSwybts1Rzrwf9oRtAHZCC16UK4PdnA9EmCvK1E9qrIO68UgfQb9SeyBTqCWVn
h2CNR3HdZP1dXFP4KvLklvJQydF322/VPG0d8qSbKtm5/BA0K4Gm+LEELTK62wDdu9RaP534sUQS
5y9dM+/p3UCox08TYhrTw20CpA75K2/pjPxS0gGH8EI0x6C8tfOAVXJJVRp3ke7ppDfjHY4t1086
xbP044z/uHZPNtnyCAy5mCDuI7xI+reRcw/mfjur6nk7MzsIr8qYwG/7Jh4OQKPQfaXcw2ENz5GA
1MmbdHLctMkfzdgLEYdkcbONOrzv40Wcv5TcKsUFtRffJ1ihJe3QBMdP7axtJ1+NLva48UAU3coh
x0hGBH7tXZ7+1n2t6chWeO3TGE3yV9dQvD6BASWvkNIn7iWzLHrn4SYYJs+VJhhF00thUU8Dgcex
3NgtWk2e36TKGVNdRLjxFaNb5WHpd+XVb2fWYhkij3H5Y11PN/zgsJKbACdZAsMKwuwq1J7yyV1a
qas+ArSXazt7iDylONPSFxcT6PJbIdPYfNTi4r5Xs11Ma7weq30rjCPjVKICHVK/6nVC4KqzUzC5
jwsikLAktU1XY4M0z4FvlZByoFkMPV1vdsyjcONdBrVrILTKzXqvqx8wufutGiHWLc5tBFuJsR+j
6xz3p/ZcRFt7JMkUOekSCSoV2I+gQIRGknXT7QW3OU3sBhyOtcjZIH8VLhK2uEZzGrriRuWBs/Pz
vn924CrFqm+5+S403iD1r5s5PAWVc4rnmuHGtgzegqY5LrlsGTUymbvR0EONzvd12hyA2RAemPLF
mNaGFKh2W2OXlwQ0Qxp3RsRvYTmsiOPdN4tlxXDv8CxKJ79o89vAheYiBofc2GLyw8m81Y3szCWh
bVPS/58KI/LyXh5jmZer2hgMzzbK/kavvzYFrDI89mmSXZDcve9Ld2vgdkUPJQiEqw1tFzYaIqEn
q53Wnc78NLjPx9nXQnPXmeOqU98qk4Au2W+UigmgijtZZuuB0VFavfXdPuK6QzT12yZcJxlLizj0
nddgZ6ZnpmzG4UwkX6ZynSN+zINNLZ/zxTIEG2xQH63iYgzu7fKeYGQGyndVdh4zsImTkxjPau3k
GE8ToRo2dpSZqE0Y0vZdoVw77YDn+EUMt4OprDUt8JOaPGRZoQN112O2y5WvmYJMK7R3pfvk8v66
cJ7damQRw9koHwsGdkNRblsIP0jyV1P9VbfA10xPhTJu1A4IuAVVv16lk+mZaELluDcSsVKZZTrB
tI018yHI3J0W74363BQ3vZt7xaQeFLlPDb7FTko7IuCTBZeMwyftWYkOrdFxHzqZF8CQcdxg3WJc
KeqrMHvQmyvuhYi3ZeEP/ZXuVSSHwaq0o21nnWKt9p3qOmxuzFru8/JQW2w/NhoA1Xa8s7SYJgjM
c/I5MiXBhf5YRXd9M+xr94smX1o2XhDj6YqUqwi9Yusub/tW7e3ndB6Y9Ae7hIFexFufCrjYotmM
0CYqVLDFzNsvY5+bWYzlJlUG0pVshqr6ep6qTUlqtOvGF/MyK3TB1s3DqW049fY2wwBmGp3viBaT
uLFCIr9xBIwipd+kvHBKR4bK5BJauVMWOLik3k1uCqR9RdNu6UBhB8N6rSFtzxmDgco2/i9355Uc
t7Kt6RHhBrx5LaA8i1YkJb4gKImC9x4D6Qn1xPpLHiOyWF3V99y3jh1n7xMyTKRfudZvcDes+aO2
5q/NRj6EirbsOWJlU+UciYBJjqsa6i2gu5VwnKspQPnxsJY1edG09xzquVGu0adt8GT074JwpAJT
LHU9Q313IkMp33RYGoFrRxl9h6dTFyE9ZHHsoVxVg9xthcjQEldOyEwws/DfLAlQJGS2gumFyFAs
YWUXyHcNfoYt92pgVLsAfCB2oFL4nJe3aX0FfXPhFC8pYvwB5cXzkdoX0WHob4pCsULWSZYAyz56
SMjotU5tWVoQ9pWbOYgomqZsb1WBPnaTJSZqBh3G6TDDRhW5lCLVXBjQwgoOweCxv4tVfR93P51q
E03gHIA4BGF/H8DTfv/Q/6/TXeSmPszGl3TX//5fTfsGNjB5q0/wp8Tf/Td/iqcQqhhCxI46mUq8
+U94oP1fCkAlNLWBARrUA4iz/5Xucv4L6J8Q/5RJ44Pf49X6r3SX8186OHiNiPkf0MH/lrzecewN
uIzUDA82hDE0xASPXjpO2yqJ1uLVOV/JaChg/igtsufi+cPInEjRHIfc/2gFzJx4iJLeE1/x4RlD
vUuWa4dWFJ3j8Smbb33FuhDYn+wJSDaLjBPb4li+FotRlC9L+b02tJWLB7+UVxa4HgcQhdP36/M9
4nly9Ix47xOvJFI1iDl9wZr5NiDrLJpbz4LcmSTzrjNwgR+dp1pC/Cyp7n3U5VCaIZoCjijnN43y
5hNio+W9aLKNbTY7qwyXLIAtmuC5A2lGXqKBuUGt36304kdWPFVIafdYdjoGbquAQvTAh7M5uhh+
34Hog9M5UcifhkPTrBvM16Zy2EJdNTtzRXFjkST4NWKgKo/Q1OQb3QIoHVAE7IzDrFxZOpkN7bbg
Z4fqtYSmWoJ/QNQ8T3iYa0giZ7W1LZ03JyD5j/V1EYE0sbJNC1oQexRXlgL8rwBjkLW3UOEIY2mF
ZIPlgB6CkRlt5ALHF/9PomIZQbcG/7YYJlBZz9FwPzfVapa1fQMJL0viK1KynlJgPx39iM3OTf0f
wLxXrW16dquMiGb04HG6eC/J81JqqSxE1tqXeOY4zU0//nJ8ChIWDq6IhRdU1hBz6xyiG7riKcqf
VrO3Eldun9WuzI+X5V9J/yeYgicJ/8SKCwUZhXWBViuSVwzbXagNm2LEFg8V2aZBS4g4o0mTVSRb
FdQ5f6sD1Aqz7+hSL0EsEQXx4qhvCNwWSXhVD7FbQBAE423XLYwnCUEl1ES0p6FKoeYmYIhkDGaS
TL9qW/Op9pN9y8sxRXtPVsB364dR+2MFL0A0t3WG50/6UElXRpasfNA/JfrueMQcKsfx4jBFX9Z6
CHHoHc1fJLI8RL28agKGU/rbHHnCIQte1RQQkhJ7M9QINbqvsCwZa21VmA6yq81mmtNdzm9VsuNS
7t/HpYsiAlpOIX4l9q4aHs3xThueKY5eG/y5JDaXVf57jq8BN4DDB+CRENHWyGkRM1XXdjKApgeG
yQw1ne2pkKZD/086PFTgILrmlozVwixwiY2NVeb/aAAb5TiW2vktwjALlqMZH0qkIdQ/GeIVUoaS
mJTfWhKARH7ZyZJFkFWuNYOXuWlSDclewCxAXqp+nQUSGvqvTfxdsh875yroTC8bkT8Mr1ClIQpk
S/W2OzffdaXaqIGznhLMwAIemPGwqXV1O2TEsc1d15sQSEHFWskCzzxMI2HZT6WXQhRCBsZNVV6O
jXlt2coGxUaEutD5qjg/kSlZIXZPBYsALShsV8WxgwQSdOVFZ7eEBOUOtsSyIudeqRXe18E2YRlW
yVLlGfkOwgpAdyUyAwCFKFbWc99BL6kWIqKhSI4PJJLrLTJh410VTCu93DvogEpVTDIMmJ+GBn0M
/BJWgY2Q4YCJXNTUXhNhFdNom0HHpNiBFzNmN6WRbaaSTVgBfAHo44UKJj8AKxujf2jGQ9JrxDaZ
FznygoLswh/KV7N566wOo7R+G8XpraoG6Gr4OVqLjqsmJK05DQdwT9V0bxjJY8FTFxSabxQvXbOW
uz8WTh+AnDfotux7BKUDXhypXf1KLPXb3Iwrae7WQzmsqiG9LTD9G22UXFOkmTDqqUaeraqBGChw
MP1g68a1pCCtD2xOi1XXUK9r5Q3C/yGVNLQB7CtbZRBs5zDlb132bM3xhiwlwjGzW6Nd2Ujfw9Ta
mONPBd1PefCv1Dy8dZBDVHjgg0WsZEBaUvykkP1rNABCc+OmXCnGuHH8rdMKNUqZ96MGp8XwKGDt
Q9/HIzBYNYn1rVNRihq7TdTH66CMcBVAzzVGSTTnL9q4x4CgAS8DuT0dXyPTcDk6Vr493ig2GqqN
tB07Jj0Gudjg1JM1vMY0lJKzH2r1JLeVsyiRYVtxELLPAmYnDAnK6/KqVWGbSfOOsAMVpKUeTusJ
m7+oU67r1i5c9FkCd05Kbdlhj7wAXkHWaI4sL8k1HKsG25tGcyknsomaQc1wFfI+kZuDlnzrQFrN
coZkqXVonHHX9jWaeZkVr1u/zK8mw549Obux0ZyF7bPGDJtXh3jfdEJddPhmA0fJG3udp+1rZETX
uU81pUKRisSH/xxZipvmKHMm5q0mFU+oTpfuGITpkuqONxjs3iDX7yTLzJaRU3+T5pLHOJZWriMn
P3FfeJbNoLuRiiByQww/8GuAgRfI7bIMuk08ONlSqrPB1bry3tS6iXhZvoqVDFRYF+1yH2P7DEWB
RVVVMGGll3Cavo0qIX+DRhc+EcjU6DmJPke5IQDg7TV2V0nf9d5QVfuhs38Hab5P62qjAWWGGfCk
1xhX9sa3yMwe047aQq6uYiC6zBzOD509b+UhDNZjT5KlgZxkW93tgKR572vKMvMJCzL1VhkKfA8D
cpWAOg5S42SuOVkHXUq44gb93qwgooUVTL0aT3GEkIA1I5VqLbLSx9kgubcUZQGWVdjACzBfbT1Z
NpqFkvSgwLJSktBt4vqxjtvNSE7dip4yHyqRPlyhpbYo61sFtePiyQ5qYAH10ghf2qjc1La6qOra
qxXStuS6GuCo7/c5Pp6h/sDCcAFcuqjxzOUIEju6iXRsJtVsVxfAPcnRCIBrhLBkAp1ebrGlN4q9
NNuu7o+unSZr2b43uVkxzV5xCeeVstPkt7mO72dVEZ+VqhohjZqDdf0RW9WGitbaYs2WarrVit+g
igD9KYtafQyFqsc+Bo8KOW41AvxWYdwNOmfzIDTlkVgsNlFwraf3qYJObvgy2T+d8EE2ai+kCmYM
LynXL1iNVU68MaUlb9bf52NK8Ub4VBZ6DykRlHF0QdfRjyt/YdjpWMTrIqGauoSwWjUjstmvDezM
4uBHgM277tevTdLtnOq+S52dHpFtNVJPDbnnu996kyCD3W+xI7sQXYuk+MeKlWzYaPcBUkEKB17S
cQSfOYWCuG4MPZybZwhumvYHgSxpuFWITgew4fND8TWY/9zcUY6eqiTM2pjmBsKQxMIDjv8QAPcs
+Aj4xvnWvtQARe94QwOIgqf1tUA+WxMAw4k8VjzVS8RRl0FfLU3Im1bmIGZHUdIXHqoYhhibxG9W
aOetKu1NQ+XT1klZVhe6/46aOx5um4tcNtHWAFknipYfHkxtAWgdLTyMDKvvsR9AhJdc7rWExLah
xQ+djPy3hlcoCuU9brXiNuaJdaF4eGrObYHsVAF2QSE7+ogBEfRElhvmnJvNsciwBhQp5KXUC11C
EuLs1AsTcWrePzYpfv9Dv3uBMMbxoPNMRfVQ2VlpXKZVXV1hP3vXW/Ya+Rh007INqNNVqPheVQT7
0qi8GMkPxGA9Hog4IxkX5uPSZx0tx7YzOxRRWR9IkmJL7FntN200CKF/xdnP80Pw9QxgKQqdTJ6x
MhgY8ZT+MAJTpEf20GQdGrrc7tHrbLzWM3UGMtU1afJMeRZGjufbfC/ofVluiq0KqIbOZKufG4VD
y6Fa5TSa5usqrTYGOrf+VKzxt0Umt93nXezVPkK6Rnmw53mFiPvKdnrPGF4red4YkIcd+1ntDwnh
XE9CsZcFg0NeZObaNy8dRqen4+/nap8/t09k6ojI1HttwFt4vNKGF3UEwvUSN+WFodFEAuTL0GC8
BMiZ6YCQ9bktbexnKeiqzkvn2yq6Q4Lgjj+JKdatDoc69FXemIeZ5PnIOW2Pt4hue7053kx+w6tw
l5ST58cRpzlZX57UxUuMgi9qf/wm0R/q4ALSNhgwNzAeQTpUjoz9ACng/AyfXFU2uSTFYT9/AVCT
HSwRaVYorWbSTeVcD9p+wiRN7uG1oISg/5Av1tBF6vHLwH1o8mjPIFoWVz5S0xTZ8GTVfwQYEKoR
sSaKj8gP/sLDCauTLfp7q/N9PX14CkQYN5UBTvQop4VINTHRSB3ZCNSHof9ZxM9DnS3Tkl+ZuL3M
x1rXFwO6gSoyCiki8Vl86SQTZ+OX3uOKwc3CfYIjz+dlUydhK8822tY6us9+jt4Qt3SVvCTpBfy1
KvbmuZaOxtkcJb32DaPzOn3a2Uq8ywt5V0LP0M12pedvGBx4erQThwhesSTEWvRHM+cPLDq8tWDB
2fkS1140nWce3uJfsrIhY3R+UkSW8+xnHu2jfkArso35zIT3SG7kWwWWDtKIt1rtYMxBiUh6Kcfn
wCqKRZNkpLKUHTGPRH5I5MbQHvLU8s5I3qIRWpyxCTEFTQt7ZyES2dbxNjMIT2U3jw86c3z+40/u
nr+TeQw6ybLeHtCK5DZGrFes48haFYPM/+Vxpv5I7e8RAmzn2zy1gBzFAikJd9v6ghTv6z4u+hrq
oK9/d0Zk7nSUHKo3v/1zvp1TZ+nHdsR3fLhvtLidNaWjHZnMYCsdMuTWTPtQUGhrnOhCp04tAijo
QqFDuDQeW5t1ei70RqnizhNodIRFNbXdiSRt0gOXmDFJJ/A/379Tc/exySMsS1y3hppkSe9VrfWN
vCvvuIVWPGeslZZ4Ispw2MNr93yjJwdVBXGFrZfA0B2dQGOoKFGPQYanRY9N9hRX6zkYXLt5qLtv
51s63b2/LR3d3FDCCnluaUk3ENUn61HKrtW8WWTseC12E0LG2qXo9OTS/NA77fOS6QN8AAbTITjP
qfPi86wHv1tSr1jcXJi8L8hVEZgD01FMQ+gXYJj2uSnQ+d1oSHSviNKDFnJqhzh/qasBb+phqH4k
E0iQGofDS5ik0yv1b8NHpyrCgixP1Dfe82IZZ8yo41TyW8d3o5JXMtno8/N4ckw14fsADgqJ9KNC
HtI+XRlN1j+OmDp61cwSA4VDrT2cb+f0iBLlUW3CPw4tg88jWlEGmo0u6sm62ztsQZcASKW53/YD
kjWMptreSUhKFv6FhXpySxBFQQ/Bp856h9x9OGfUyGqcFklfcZ6N+pNc4u+VBCuM2Ns89y50UnTi
+E5EkurfjR0F0W3SFc2ImDmqgOz2ILwxAt9NMFvIdWtB0DPnv3hmL2fIsK3VLYkcJb1Ynf+Ikxcz
OhhwbTgCeFUebc0sRcnaHmfAEUP93FjNLUrebyKNGOvGD736E+rtIsJNLpC7tREaWAc52ChInlX9
CaJw02X3qpSvWpGyCR34CNHGT7q15V8CHH+1ZBab7MOHHi2JNM9NpVH40Kr4haQ3qn3D2iLIh47h
joXh+l1zbc0oW6HFEwfYGSFkry71ObnJOkwtnBm/JZ7NTQixdVxVgbWy+ntzXrGqzg/p6TX0d0SP
znKAmIh7t3xoYVCgUG7R9WoHwVZZR9I/nZ7/r2DWk1EkqRhA67AbScYc7ciomvLAKVlDuWMvMQQj
vdzzxFz3ZL0r/PgwHpnz2vXbreaE7wUxmzjlfIeVU6+Pjx9xdJHoM5bihXh4VmA6xiSGo/qQY44r
kdS0td82CPEeDI22VS4xO09eLB+6f7x6Ucsy9XDsvLKWvHHOl22DlHnglmUL2nDadOFeJPfO9/f0
BP8d86OV2Cl6hPdXxzsb0SjcvR1EEkz9qgeqrMaH820plxo7Wk3Qu3Jfj+lhQdpT6EHEFERTaoFB
pqza+UmkGWzkfTErJ9XRIbb06tcvUQDnvgrQD7tXYuX+/De9Uwi+Hlx/B+Do4Ep8C2J1wwCEDfrI
aD5J6rCVVBNmdIzlxM0Q/hC4pYqYPol/iTpP3yGBKwfL2NR42VyVveWm1h+7k4mQ8ZEPAX0WfO7k
YIoVAbKprGUJxzkC39qCCq3Vh/NduDSqR/FkV8RyTjGSKQwOQBS7+DZDd4urzOgu4c0VMRpfRovw
mH9gmNjHJL08k7Wy1phBabbWDVy1EdCgxkK1bUSTE8jI97UdrGE7LOIqva6lcqEp1bId9UVf6xf2
6smIAcYgmSnyBMoxR3kYZcreOa/OsXJWhfSA//hSR+TCSjf6Clu8C82dGGeiBE3wqMBUIun8+R5H
lgUIMWQlVu+z1G4MlOEdAF2+dW/65oX79GRbquyg261DuzSP2ko7M8E3jYBPRapMupY453ohD9Ju
BS7g/Po5dRthgoUkGWEfcJHjAAVVQ7VpciIv5EQKGTDtS0uxOQsWHcl7Re5dy7ia7R69GLcGHqFh
99c56pan6zfVefTxLck4koNDjsCU3vCiKO8SP7pwuZ+Y7E8feXR2lO2UjRO64FgTqCu+MgSDzXni
BvY2ReGvvHRHn1rqnxo8moJmnBt1RO/FKygNOBwE2a2wICxGe4HR08J2wiX8TEoiQR96BFVRolBX
JviJbs/Pz6kAEsiLopItNyH+Hz+Gx9qoqhD1PC7h2DUsVHmo7bchMQBTpIO3aWcKRG9Re4El8F79
ONrtnxo+ugtTLELSXqLhiP+hOHpQqcnUL9T3FgMgAcVExArHsLhM15MxgAwwfqQRRWuM1Sc14nFk
eaV1pfB8N/Hs1cHyInZBUQw59YWVdAjCZODspee6B/yHwoREfEaxc1FJwzJvtzqQUzXWdzm+wykL
anJeG+W3qf9SkJipEjc1JWDWhSvySgl0U597E0TB1gFf0eFt3llABoAn5kjgEOjfWkCiLQ1dShO5
i3R5YZZOblkdaS8VGTlbtY9u0tYMp7hu5I6KtHQYqmiJQu+yGqhkyG4CPKUxmrVSj97YW+ymh1DB
wnLUDr5uPpCiSmML3NSltO3JTfPhm442TdVQty8Njqz3V/FG6rFJFTlU2u7RlXKosZwfBdNSv94Q
VI7/DsPRtpFahLQrETGK+Mk39xpZ2XSsdq31RxmvROV+7DNYEsOaQ0YluZ8ZdxRIV6WtL0NVcsHW
f6fa2SPujweNjjMssZhaUg8sBy+Nf4W9lwDuiKofeYx4tdEu8vw11CLu6s2MIDVIEr8eNhM2MyJK
7BHgxxZvgQbfikB23arOdYdyZdweqh7dI8NaB+PSBxMSdb+yAj1Yrui+C5FEzVyRrENIbee0lIFB
LSsZlW8istl+aUuyNb0B6Hpfh/JdShpcRpSpkcYNqT9tcOCi2Os5+YFbMELUm8EhgMmDLeq0zL6y
qsN8UUEIH6yDhbx/AqdCfH08P+rS8MCBS2YOegH7uzqUnfI9VYpl6OsoJBW3YjNZdvwcIrEk/ozG
e0BDfDKLn3tz9ijLo5GWr8l+v+TgbkJKyFFM/bz2ihyRzn2IxKhIXuCPA+yYJxEygYDxydsK8EtT
aMs0f8wCuDf9N6phcgMLvCkOZtdsUNJEUK7wJAWGafzIwy6mNmjCxZGiex3HWEx8/qghoJdw9jTo
6kX4YGraqzPMrlM/+AyqNqZP7WgCS9/25mMxZ2vk0kWtu8+/jdS4oLa/RUOHJkyxbdGUVfv0puoG
+D8U70eE1QOfJ9pesBmICXwIFyCkKQoYUrQ2ZbJ36WPKPCZIZdW+vrZKeS/IM7ZvLWMZKpHzEpqH
SbsNu3aBrrcXxT8pey304koJs2sbIQpyBhBmtjOvjwB8TQMeK5GxYAg7LH+HlYl9Zzl9V02MI+La
Bu+srgv9ezX9Fgl2Xb+qJorcSriMqUQoNV4Ldry084dqAo4eAnwCGQGIUcpCNKlSYqNu4+cPyAp7
qrpygLalhr1xyHt2oYUGr72eiodBgklCciIZFvH8rGmPlh4txWXc80aw5FuziddqynDnDigvsPty
AcysdTX/4ExvlB98O1vhObTMKuzOOCd9UOqcle/rsIhwEc6us2hfC9PDMgDstKtRwe1U1Maz6DYe
gdWNO0uON8nsbBLcDEXfkIRZ6BZdtiFitPGBSxhn1GFZGj+r5qeVvRTAauTwDjT8gXz3hA/cNZut
KPzkSi/bX3YTrUol32ry7FkZAlRttS81FTcvmMW8dfu2f4ztp1HIwkChkafck6TZ9bP+vV5jJ/M6
gMWVdWzxTrpvUFup0+9tNxwcEE+9a2bpo9xeT1MIAwGdtXw6iOupr+4U+aHMixsHFEIaED/K4Lo0
7iSWUR83btzeFfFtL7EUMHM3l41ZPDnIwFl6DsLkyiy1TYH6ecrfd7UE6GkveTIiC+mQeCWQojQ2
X7AHchsJG7KwX8WcPaO8rtN1oD51yYw6F3VFI1w6/VvtZC8w7B99QSyBmdGXqWtgspHne6vABNS4
T6xuJ0cDxxKIRhvFqUwJbirrdgpGHqgcI4O5VSR4OmC08hJtZ9PcZUm9qGNjG9fOQqnrHTYzh64o
tmROFmoHNaSCRJY245Xs7BotdBWSXwP6ZkN8bSs3CsepjQtpbU0LTjNDLVyn8D2DrW5VlpBv4rSU
1whrrdR0oyKYWw7fpfaPJLPYsQONASuCwV2r4XSFB9WrUQXbKSxWehWC3bIQofDdQUfWqw+XlYo0
PbniYPBKEWxZ7d4p9QcQFwAjR8mVsTSbIJYDRFr4dsgFjgcZYAuEMhZFfUiG3+PspkH2fSpV9Kge
RTm66sybAPyUierYbMi3Y/9Ti38j8vFLKX7Pcr+xrXmjV1ik3XYNoEtOJQkdMbKP21ZN7qJohrZE
dpVtuih5+CHkB3rxJbPBsbJNM8bCTu/yJv2m9C/IGV5LuuXGI2dmchU61jIsbiVohVb720GTUCsc
bKl1RI31oaB++7Oy7p36ZTCuHOI57Do7WVkFPYs4kB9TDMBCXooziMa68n9wcU84T00KV1YE0YNH
uQVzZAI1VQKKku0OP+Gtr5cLgBKSLeSotUcNTfMq/Y7k/K5Vq18N6qyjTL5GAJGU7hteiJAFh+tE
f1VkTMns99sSSNu1yEOW8rKq4AZZ/rM9i1sE221SUGr3KzJIwkrFeBXysYDa9pyiTlktzMomoCKz
iJepb86bsR4OYxXBpQoBsxErV3H1AM76FnlIV4XdPVIblIZor/j2XSuXu7rFmMco9yHu7lRCBv3Z
igCc9ZvYMpbzgC0CPEWNxB2Sf7DK4IUpuxCB7sJaqrga5uGDgZENmVtSBBriCjg2ylDzJLxyKh++
JXdv0e0lFAedrtoQh4rLYR7usDxYR/pvk7irlZINUrbLAhvUdiLqKFSPwALDBc9ApyQTDzAIhjpR
apiGK4HzJErR2REJ4mlp602WfKgKpGRkYx1bd3bAQ6l4HgeYXEiI69JP8SMAiC2DEAcJ7CTVCZh4
+U2cDcXQLCo7RD6RXwY2hWvTPsFyzeRCNcDgsNNXJdYc7xFRez2k8bKWywWWutRRQWOkgael62R4
cOrfJey+Prjx4Z2k6lrXc7hWIPiYsYZvb4YXu36olHxnUIOUd23ZL0Mh3B6iAaN+I2kgMj8G3t2d
jui9LV/XYY0qook3IZ58tpeo9bow1J3NhX4+dPyiwkDlgcgRT1KhwGCa+tFrQwXhIGUGAXScQKhR
fhXFm2WvhsLxps5/r+bmNpgk0qICdBACsDz/AacDeBvsDcQeRHqPChAI7MVFWFAvneyHGcIhd4nD
jcaYtGyY822dDsz/tiVygR9y86WtRI4UUN+EsFyqcEGMVyuCjkaWNalvQnt4Ot/ehb6pR6lVy+9t
bH/NDl0fBHesVZwpnp4hFWRpi1kdLrwCTiXVmMp/d+9YGLrEUsLuC7pnjIDv5Wel8tc4sW4xh3B1
a3iHNcvxsEs5zE21uVcTIqVeepQbyYuJ/YZIw6C+/J10JlsONNQNTMmNnVnLGspHHz5bfn6dxD9A
HAb9vo1+nR+tC7PzXmf4MDt9Dy9BchgtkQRpjcdI1hByuSW0E5XuAR/E8+2dXvpCekQGIEntQkzf
hwarbsoGUEg0iMRp7IdbyqaVk8OiIRWDVzVHYeVzzanbzrqLK/nC1jvZ3w/NH6187nIkY1qaD2Rt
S2prgMkHgWNRSHctEbcZXEJ3XWrwaPmDpIWEA0rJS6fr3GpWNsy+MH2zwdp3xpWgFp4f4JPLn5c5
lii4YMG/+jy+ptFN2ChoJDE4Fukgai7Lvvo5+NuM8tT5tkS69UvS5ENbR2/uLh8dKWloC11aXABs
bg+AWqOtXGjnvX53rqGjlzYkYTkOQs4rfJ2IdeOrXkLgV//exdpiBEEWRrxL1GbBW90NSswK0hrN
1em3Pvwn2+VDj48S0PAYqqQ16HFo6W7TrGppX/AMGDF3UpwrE8Ds+RE+nRAT8poYH2kyeMnP06kE
04wEJsdLNEz7qr83OmtLjLYiHpHqq0oflwKcyI31P2z3aGqnPjYMuO3vy1Yf4RxbbyGPrqaE2C2t
uHUlG+Hs9BKg4vTq/dvdo4nWDPhO+shEz9g2qpqPT0a7Yk2hsu1GAJbP9/L0+v3b2tFsDrOqQx5j
b+KBjSfzLp/SDXeSMUsXMmaXunV06Klyk0qhWL9TxhGuEy3eCcBxJ8TEeWGc79UJpDcFC0hDMHZR
MwOo9nnNFClIeKkqoQ1gbGaZwUZDuDmybzNFWhbo65rprXhWACJxJ+O1lZ79bp8O5neBOCoCkEd+
t+CnChbPBaDWqcPw45cdHYahnmLGFVa9V2bGdav9ltGwtuIrtbLRDHwe/ezCBBsikDo+OP42aB0j
H8K0kErMHntPR7JdSF7VzXME9U4D+F+OSKbHkJcAwOeG5BU81cDcLJMRWag6WtT2TYXtjIBkWZSk
66CEuI+uhPNqmSMZ4Z01p8//yAwhaQXs8CfaA1HwE4151472Mm8MwKm4f1JKcNxMpLA18wcCEYiF
k/2F0/2gFz6uzxGccTNejaTgRr95C+3om+2Ya5GrEnRI6LpP51fI6WmAjwtOEu28YypAq4e9jrE8
+lD5tazemXG0LOG1p8MjFBZsQf+TSjOHpiqsIKj0sC4/r8hO0IM7h3lP5LvQeRRpjjT+EcP26Mcb
AKKSgrcb8HMluIR0O7XzPrasfm65VqOiGUK6OuQxYiG+K9hKAclXLJ1WiZJe2HvvBaQvC+5DT4+O
lFBpsPjTaM+UM4ybygcMBG/n8BUvcrdurfs0Qv+em8oHQ+nUwZK3XUOGsJvgIu6G7LVW7jEaWqnk
0nQrWaF/oqjTPZkDoRJpSMiSNOhM2y8Yy3qWKcrGlgm5KZ7uoovotlMoBabNpGDGOQJc6Wjw5Lmo
8lFre8+yD93gs0PKRW6jtJ2vETNGI+O3jyyCHdz3NWQducZO2lifX6qn5+/vJxzdf3bbjbBSm96T
6mqRJvISw1gN7pGfa0BHygvTd3JjfOjw0a03dqifYzoAXhHdlbn/3mUphsRQGtVFMz9RTvwftnd0
3YVTOTeyyWoJ0EzhBRwGuCB2e9VOkCNG+Ny5EL7oYqN9XZ5/h/NoeUaj2lZGRwcjY74OqtED6mZ1
dyNgnJz82tw8tBVwCBzbTZQsjNxwBSUnUr8jY7fMwtQNTOkqISrPqTnnersywKam5iNHCtc1Lh3S
NjasZUXJHEUTLtUwvaV4sUkUiNvQXqB6zbXqCaRb1zyTZNlaiBdN93GT/idXDQ7aWM84MopxRwsn
07GtL23QoGkDB2sA59S/iRsPIxAqmPBb/vuoTGCEmspbEAiaLB896YfQMnScmHtvRFupSfGeDD2q
zV7noDWYzxcWzslt8aG1o52pJtWMnxqtydjKF2RAk6Qn4/M6z2uz+E/QAIgr0C1bs7BwPLq1e0Oa
oqFnlWZYxhK6kD2PksZV5QcyUOe3u/hRX9bn36aO679qJoU9RndkePN+L0DcUbRD3IHKARRaY0UG
kezN+SZPDiVoB1YKGnHM0ucbQkpIWjqopXlC9C+e9sHQLzSihXj+NmvP59t6zwZ86d+Hxo42PMfl
zPOEeMQJGldRFKBdCizWbaFNDzKp3yAm940Eve2/ifpTMeTbqdoJdEsk/aygvKi8O3AnqFLFy9L2
2hj0C5D/S8NxfEKEpdLUY9576E/AhjvUJpRgMuHExaLIeH48Tk73h+EQH/MhGVA6yjTjkNdjd/Va
9wMWOJULkBNXQXRxqz3M/P+H5NvJM/BDo+IS+NConAI9NAoaHWYsQHLnphlRfh/XkoMyF0IZ6p86
21yGn53uq0Y0Cu7eUOSjgU2irsK3mS0L8VdqMN9LYf04rkChRRoyPnCjR5J/5wf4JLRDmKT+q9Wj
ES4Q5jXajgU3J/M2BggPl32hJI4nVptAFVCOXZQh2MvUX2SQO+T4XiT/McF9tOP2wl57Tyx+Xf9o
M9sWuibghD+P/SjnSZDq/1AyA94So7iGJxN1CVVfVNY1NRnNCJboEGJ/ErmFesUqkPNsM8bRwseP
p6xew6h5PD9IJ299EyCDTDwsAtTPH+XX2O8YU0/MBllAcOIpHlo+hiP2q5PvlegS40PM9JdB+Nve
cTQs2yVoXBymvVlqF0CexE4XTJM6uBRfvCc7zzV1dCspZIlMVaJrghgjFxCiux+xM/ByB7ufKJgR
PaUGjP0ebjyJeVieozBiTvdSbt9l/ywABdAhBeRn1G7PD/zJ7AZWZCq+CDCZkBz6PPI1GSPJ7EdG
YqiX/gTVX3sIfaxI4eg0uDb5JuoAaC0W/wkYFFDy35aPDgHUdUTChYVYJejTTY/wQhcmFVNfI9qN
9uf7eQqtDYRQkB8NDh5MET/3M+0bOwKRzTkn1dYi5zWJL7dr+JY7GOmuNd9Sthyili64EUrUGs5P
bfbIm8njfdkDsFH0b6ZPET96qOKbkddmaDbr8x8pxvrLUvnwjV/mopi72uIbM8wpxJ7sTXkFCo8b
RiCczjd2euY/tHY0/s0shWasctFbNsWWtaHBe7IByIRA71DF5WAsEtPNLkzEyZ1nW1ATDBUbTPuo
jwbaIFDj2Xm6oa17UqJTiWM91qnKpYNOFyfZ1+H829TRoTIqcZuhr9t771S08Y8AFgh5jVTUnTao
OCH+3r8DbKkr6120qmoyLv1bqE+eBhfXnOwnwT0GVbFBHOke+g1kn8nStiHGtnOqLgXWpy0qkecU
8IQUZSe1H65K5VpRKeZynVqBusVQaZGnyx6sWRBc55TM/Og+YnwprwYBPrLVdzX+psTYnyGoIbgn
JfxFYrsY+JHtrytEB7t82yqyGybVg9CMSMEF6dzQYEfXhnGVQZaLh6dBa9ZZsTRqY2NV2p5Ud+3c
41yH0AkSsNVdg2SdbT2w21HM63ZgZpfGuwTMzSSNO3U4hNW48lHNrZSG0vebLz35ChJ7VJcFT09U
rg39KpCSA89paMxLJ1zHVHqdFNXNFKs30joOhd0meKsDDMK0DhHN+P+Qd17JdWtnvp+Ky+84jRyq
2n7YeTNHUeILiqIo5JwxnzuFnoAndn+LJ2gTgvfuVr/d6zpVtqxDLmBhhS/8w7n45QVzQeKNlgQy
2M6WwinqSln6qKLPusjBrWlqvkS8+oueogOTIjuQBLvcHs5SuZX2XlytuqTd0EMUmAKBp8luCBEM
RCH7kLyHumhXw3cE+lSDQdBz/DxEIajnt2eAXKTiUWgmnDw+Z+8tqilCXECYp0+WWB76kh43nGFd
71+W0qUFWAqywSrNtE2iAunKToRrc0cEJCIEuLFKp8gx2T5hRjGj0EZiQ79EWJe2r0YDiwuzAEED
zfjEGSEi7+kWMmUY6+QcJsYMk2A5KFDZAoUEERyZoypx19CkjFTZiWqDNnzCQQ/n7CVfog+hGXlC
mOrbUHWnjqq5aT58jMnhrRbpGJbikpJaZVWXO8XYCb6rg8k0+GHAmzl2a1p+DeirxT2o1zeOgiqU
9diMxkrw6fOk2J6YmrkY9vCZJl+i7UtbrgmT3jWccqXY0+jk7iiUtyGtVk7LJVPenG5HzC4ADNRB
UEOz0qbUw8Lxx0QS/K4MxGMRQK2Uvik2lSyUVWrn1Bkqktifvv/BaJMkN04AZUiux3KjQZdoZ56T
bLQA5dvmvJdMyM/ptjER5vXw3UPTVojOHJ/m2S+v4JMLJBnBlClBUPJqrdFCUsPa/opoOW0WerTK
zfAAMrgzH/53g01uRIm83UoDuKSdTvRbXtv0fakpd7CfNP+tkoYTUe9samAevN3k+PAG23fbBHKu
QFMBEvU6ZdNFZ83wgDTyGQAFxF9UpP4Qv1FgQX+CtYei8EJAMo+/+WydEZHId/8tSADOZDWniVY2
RgAkSugEOp3BpVes8EmU272omosUpTcfXLBcZgN4U1M2NqiW4w8xv7R/PMNk+gcjxmmIqqbgqeX4
/3hUsxAKXxfKVQVq5Phgs9EBvApVUzE2U3H8Zekf5KAU5pM4sVjaijveOVzkTncl6metbXKU7EP3
pWl7PIDrzzX1o9zzz1WgUWnFfZeE7jU6908Gda2xbDcAXQOEIdtgXOOZuhC9Bt5jAf9mmdKJyHK+
XuljkR3cdSXMthAvQW0ZosVejdVWMN2F46GBxFJhm2sNnd5Bus4EuE5ey578dPzN59RASDlEwI+6
EwUlcegfvHlIIIL+PKsupgPuRTkARnPzDhqPgGphVqdxnfK1besu9fxtq+y9EE0vYPQFKtmJuw1Q
bhahE/aGhBOiDu7l+x7t5F451bufXRMHzzq5gHA1q7RSZUv2bbqs6le1vkYYc/3O0f10fF7mh8Ln
USf/xNR9shnjguqo0ZGnG7joxPp3xMSWgpWfZ99PNrHn95v612DTBFQvZDUGGEXa1eiQLt0lJ7rI
uyu7WGlyjsKiupaSEf3AtWNVD517a/8SyQUPOQq0CiqxaJ98XAemnUR0A8XZGkm71N3GrnrXOBGa
lvclLHoU+05s8NnD/GDAyTXugqjSuoGPaUk+ytq7GkixaGcLAhf97Ior/fgnneNXGqYGXQtuOeI3
8uQVKzUu5SrnSAnQ4iNodQx9ref9siTSb7tsqeCsqwVnUpPgBTWcGP3daeKn2/M9biJUgzYmQoiD
jZbLdm3KHitKUJsq5Pop07ftk2K6573yLamapWh0KgiW6Ymgr5kL2eu2JtbpZp0/GRx9IFZUIL8S
kn4aYXebJawO3A6AtXpDuBPVo9LIrjy6FbmNsoYSuBfIKV02Cil7DICNPWy5b3lb3VVMdkEUf5Ix
JPbFT29pyRoWpFBZ8dX6+JbROBQ+wE/Wb/DIRxWUJb/wl21ZLoFy+k239sOvJ77rqTEnV4VRFnFV
JvSkaJzdiDxGsxFqbAphhYrCaXNp2y9j2iy19Ko01aUJI0ZtSC7YaDJusCmoCWyX6OZ5AORPEU9n
g2ZCFXyeIO/9JPFUF5zs7cDetoBPF9l3bJWg3/sbsb97zzhThJVC3m57ogyyewlgZYayJxzuE7k2
ScHst8FqCrkpTfhFfvw2OdrPlTmAQzCEqBOm0AJW2ljR2rSqpVGqVK8huHnZNy4/0WYiFXWpS7kZ
onzYcdeZfSkif7QSAO+xmjT5HsxAo+xzyN9kXWzbaA+A0oeCoqDHG6DcOkApj5KvMkbxunFvoVsK
NYqSOvJ/VHdShO19QHfmCG6Gz+KytEnr1DF7aKxPcRnf1fG93PRrIHiC4dDD4UeahTQdUXm09Htr
pwwm/9dT19+JOM2uEKQfk2Ucn0lg08MQ7VGAxYg8LjE9oJoov/bmI0qUq9KGAwxdAUu066bxrkas
3+RgRMiQNMr80jQD4IN64QNNywfvDJuPtRHXj31wSYK7GFg3PBp8lE2tDDsfYVhzNQCvl4tqXVmI
3CCxjq/XbVCDs9aNRe1fh3m4AEZnOS68nWEhmgiAhrso3oyVt1GtrSgC9kyf298J9Oeo1ju4F1EC
Cyi97tqvf3QAakPfxRr6uTo9h/Kz1DrI7ebM9nCB/iY1qQcstYXxxYLzGzmB8RI5AbrCj4UmP5TJ
JxFidPDasw4ABD9o+xz4/r2boaosWP/DiKSo9+YpL2qUqUtfkQNM0AEE0OK1/Xwbo2mlWPEa1Paq
ypAdll6h/3TNRamOG7SXVrgymPqJ5HP2toCNimYZKTPqIB/Xruy5tFgcqmEumU40IFwkPaDtZNEB
E+dKdqJbOXv9Hww3iQfLocr4rgyXJx0BD4oMyW3Zjy+hYyy6/vXEAXZqNO3jy4WFn48uUo6wt4G9
hE9o+WNvgeFFN2zZXoU9YFwiLXpjvGhKCFhNd5aOz07yaoHw6/znk0fqqdmenBSSN3oFoNl2BevS
q2tMSFZ1AS8dyweKViOOP8dnYPYEJ9NAHR/JMmXarC3SgPtalMUTG+9Q3HbK4S6q5aVt4OxJ792F
w36yjTpb8xQk5z9HnXzkMPfs1FAZNYQcIeD27rAXWilVtwrjBylvz/vkSm5PRJbzEffBsJOvbcmp
m3MntKsW70KvDAD7u9sy/BrgRjMo67KznwvIUNC2LCXfi0O0qtwzWcIIhXNrCBpu+H2o7kfprUsU
pIB1TIUu/NqkgeOfCNJOztFkJdgR6LVM1OUF6zaPnqHO9WmxJFBdtoZ6CUJaVDVCKDnHV8QsxPTw
40yCNRcplKZSWYIjIirdaFyXGM4IKUxvSJGRzfbvCCkotsgBrXyubo3WFCW9AX+9448yvzt/LJNJ
oGrVkYWVD9+LFtLCoQMihFBsBKfl3F502omDbn4rWAZRuEmoO63pGTSj/EQXHfdky12qwM/oJW8l
6Z/p+EJN7VR7c/z9xPP/FLI5smMIM2ehovfx9HFCh/ayJEZEBRsZ5kWN8nRQX8YnNUbnl/7BUJOp
HEmi83okUqvQzoft5yN1Wb4HF1aAq5cZISXMBU54lFE+HBrOus5dkzGftSiMy+iIjWq1DJIWwvUz
ULUkt741FnR0N759J+lCDTw+ObMn4cETi8XxIWqPuhoVHvpSiS24/4Gjr+1ywA1JNGIQ8j6x4WY/
P7YWJOO2KSDjH8dTfVmWHJF3+jATqa/Ho0LP6Tu6lA+eUi7C6C1XTooXzVYvfww6tcFt4ySHAEaM
6qTdN2iPqebeIIO917sXGzkgHqOtpGWkSxe6CqM1WftoiauRsXUxiyvbGC8JqFc1Ms6ywbo9VQqa
mxMLZUehmAXqbapIYXWRr7UdOQW3UdoRpVo7iv6h+sBHaIPX3u5PHT5zMNXDESfrtLMaVcKLgGQ4
qEtkA1CHp9PgFrDqMd4wIH6ZMqdSXhIEa1wf4YlVMLfqUOmmIWrQBSeb+rgKUlVOg9xnn4hM1Sge
BliivWIvmvKBllRmPRxf5HMnHIh2heoPeak6pT+NReJ4bqr/vi0zKhwIgEvxklKbH56Y2tk30xEX
0VSEr9Fb+vhmZdpqOO8pVKwhIMbOa5va68Fke8mb0ntDy/TE/p1N+q0fA04Ng8vC793SYcBKw4Ng
UFe098THxKlrrWELF6PQIHJj2hYW3K7jEzuLL7Jw+6GEREf9J12pPgDxVhUa2Z8eofcVvxcWEMsB
bbD0e+3OxiDSivnbYO0jqyuQB/QwpEzf09OCTi46KW1UPYp+ltREdw1R2PFHnP0gB084CawRp9U6
t1epfMI5T3TAuMEZ32atS8/QWfBmeTs+3vwHORhwEnXpnq63msaAuYWf+zcNLmIShFAIHxzrPgi9
rcjOGh0Fo+bbiaFn1/nB0JNtladqhpw1XyN1oaV2+cKs7lI0dKB3UqsoxmsnkTe9/5Ig/u7UwblJ
SbcOxnfms4FEk3UKyXdq8vWPuwF/6UyyKjEXEraEXrQuQRODISZNlAJo461xqhwhXnF62SMjhAUj
2xxzcDFFB/dZlqiqTJ7GiP2TknpXdTeeUaJYZtwqcvUlyHQQMNR2zX0tpbtWky4yBAOOf4f5z/Dj
GcSsHDyD0pmW02s8Q1wYV1XxErnRsinx6mzKlciKj482W109fOXJkRN7Feq8MSeATz7vZts06T9n
FRRuePTseooHTYx+HdlvotkbmsOQb088wlyIRVHVtCg9GiSv0zeuLEwdZHHqmefI2ux8pIhHVd1j
U2KX3kaH5Be3zj4ax5twHHZp9jZG+M8glqHK30o5vT3+PPMf4MfjTGYkGMx0kMSZ6GQP/eAsKvci
AJYQQ+aKzGR7fLD5Nf7XYFP+pxOoaqBaqGOALEHQIPIzqm8PffoGmto8jZGfnWpiBJ1oAU/jaaEA
MxgUYipuFO7v7Wi+5tJtaffrBDDTgGQyoimS/DXpWgHVbwkwBdzAjrC68beK4Z+ouc2+O35wIqu1
VHXK/MFQN0qakYu1U740WCoKlQYI5IM7boSI8H9DyFAE6z/t74MRJ59WrnOnSrCRWGUjgjJ1upGw
5nwH7gpYQrgScjNqdpkA6vGQkcL6wgrNxWje+L5+Ypurs8vsr2fRpmSfmDuRurTBxkPtOTSfwuAc
Zatl3T4gQb8YsbU1qb6HAnTJqmvqeC9R5ajh+HATSB03n+Ncur1JwmVuPGBoiJnucKISjHsAMX2k
72rBINFOQG6PfzVYfh/Pp7RzmroZxFeDr+WlZ6yzpVrj96Z4ZzThUtXe/8IWQaNVMYAYo7gmJvLg
QLSigP9oDOgiuSING5BYS0H+EhVDRf9SqY/Hx5vbI+96axy0lgJw4ON4naTElZE7Yo9g79xdjf1d
T7jf0ew8PpBYbdPVeDjQ5H6TpRANI8uisEWtXU30eyhvCxwuohTUkC6dV3J45dPZOD7q3LrDLwBW
sYVu2U9KgU0Ydp4SBej2EFKVqnbe2d/TodwUeXb2a01JG0YOmsWU+H+SAlRdhE+cGA0RUNoIxMR4
pX6Lqc5BqGsfjr/Y7HQeDDW5RsK+RRKvQ29FxGodZmZdtQmdB7qHyCx4+G5p1814qjwwtxsO329y
oniakstZ7VKukpGjibc5VWpM1ZHf+eo2NABOkYtnvx72pvigmNihvBeGDjZD5CuBlRZshiY3xQFe
kGNrtB/4qks5PDGjpwYTx+nhYF5PFSsBt5OJndD0gGjwZcwQTaHIBSLvF77fwatN0krHU+M8qwYO
FjzYTAp7QfiJgvkSNwjL1ba0d+Nh/JUteDDm5PPpgVq1jQBtqS3SO3W5JOZGpzPAWU9DwUgcr6dp
w7NrhhATGxldRgF+MqgVF1LR9byoCLQbLcfQzV5Uhb3tsTyX9JTYXz5xaM9WKile/THmT7dNWTde
UZiM2SvRXrfTlRlXa0nlkkHSF1W/QCR9wHiMU0SjuerJ4cCT66LJ9RoXFcJZ0YASqkhCS05Qc9BU
hLgWbHQaRhadomL8Wm4+lYZoUbFjjf7BRz5FMNcl9XvQ5cuuBXITll9Tbud32zxKK0N4pYwbmequ
qstrAqgOW2NXexBdVaP/nrB8CHGS8NVu84VVXxXGVyRlz0RDGCYxdRK8BVZxpCxr9ZG/Cwv1TpYv
uFEX/FuEwFtFNfeVPu6E3m+cf45ccytITGleruuuvY88bQsbdiF3ysoe9bshMhZtz3MSydTWoi2/
23Z04gCfTZsPp3SSIyLmlISjJLYlVCqjdrdoC6jJJcpfiEPtOrW/VgttU4d0CPqd3zREOaSRguhb
Og0+6MEq19stjRo9gyYX31rZiSrtnMOFcfiEkyvUD4aYz8pHH9vivDWic0C7assdoynXqo8pF3qd
Lvw8lNOGlJjL9T/XRb8QVFO8qc/BGp2jkMjkE555GEw54RP1a3KzrW8n2Ds5uzpbiy59j0BcZp54
/Pn9SUOaC0sTyhQfj700yl03jChpR5R6PSODYHXRWreVrS+bHOAAyKfjJ9/8OftjwMnNhXvYGOcB
A+Z9tCTlWLnonSFUt9RRtAuh0R4fThEL5KfAQ/trPHMCthgpMoWtx6lnxUJlfxPSPYJBgf0thDW8
97D37rUrwS2hyY1H4Ob4+O+//9j4k8CnactODXwxfuCe65SZ1MJd+e4zflc7DuCIvt1Yv9nxlYGM
k8iKMuNsDKvNWD8CbCQ/VCg2lxeCXZbDqtVlb583TyhYQzK2loTHYkvSb94LjTJRq4thefamKKMg
tCFle6lN93aLutq7AgeI4MjYV7UBSvZeKMW6xll6UfcGgdl5hbdr3gnzpj55kdtxAdypwvGOqLf2
7rpgfCrR+Gp87xLvE8vbWycdt2aXow4qR0dZw5anRYmq6YrIGtjuIsgXdiuI4xUI7FKAhHLWtNGJ
O3F2NR6MN1mNoRklYxGKe3h09t6w6r1s5WffhCBbTtnl+FqYv5h0A18XA6S2Zk9ijLHTIqMxyLZx
WPuETOt50K5KlC4Frj+VEnQq8SaS72Pn+4mBZzfBwcCTcCNA7cofPAbugE1AZd60iXqPl2jposN2
g/ntp9RWzqUyXmbI+HnW8vj487P8470nh4yv+qqdSyT+JvqLkDsEu64HkJ14nzwur18ZzMH0CnKd
/pPMjlNoXuy1RI1m7a6C9hniUtWk68j2FoZ/UtFDnO4/bW/9x2iT7a3Wch83YrTKKPcGJIXMU1a+
dqGXiDTvivzCTZKFg3ltiPJUaxnApG+Ov+/8lvnxBJNF5etRVZSol66aEYXi5Fnk9ZH1KHCi7BoI
IseHEwHbsReeLCWzMus0VigrxMV+rD87ZrmEWi7jous5Zw6KJszz/27EyeqRfdhIkahLQ8UvqAVE
6lYAjuPsUxfLa6o1HGHHR5wFYGOO8dcamhwLldE23iiK9faY3eJcfJ6r3yzrq6lgNRfhrfzVIeCp
h+rM7CTRnFwb6BCW/YngR0zlsamexM5hZZh1n7Ftalm5qCu0GNFB0evP1K5P7JnZNQQPDjgYsuH6
tBejD6M2FOJ8ENA0NX4K4b+B9PXsQXRD+lQ+cezOlv7h2v454LQXEya1F6E4SSqZ6qzWbjX6DlnX
p6IxFmbsXAg4GMJYLmawjZ2f2DGzx9HB4JMwPQ+0rs51Bgf5qaIsX8sv4eitwnqTqtKJ7XLyTcXR
fJBXKlqm+GPOR5Tk763+yUZciCidvhoh+DgCmHvR+gcZc7wTS1i8xE+L5+AlxcF1MG5ZVLFSJuwa
oX6HxDXZhblxizsPMI0KpNTE8jG1ho2Bj2v2dHzwUxM8ORTllGps7PDOwgebsllIhVMy0RQtX053
SGcHs+mpgdYXSgGTAM8NyiwpemqLpoGsbvZ5QIBsBIJYN9dp+vgLL3Yw1mTlNNR86L0x1kjpJep3
XWmsgvGq6OHZ+b8WLhyMNlk6tAyl2lIoYDuCllpp77kzJBDVo1d2KVnqZTk+6unu+DtqYsJ+WjkH
w05WTuI3Tmp4vGRCQ1SvWrQPemc/5DDhg+dGOwcqtURdje5pG0jItL4gPLtQ6sem6zcVFgXMvxDf
tkn4k1RaeZa1lNpLv8dWtL03wefEpBothl5ADPe2/LWC0H38FU4ticn6a5NotBRRONIqfy3y8Nq2
V0KrV3KxfUuqE+f07JWIfhI8dVFrnKpwOF1pSaNnU4xDtWmU79vwHiPhTYLGttTvC2bnl2B5OBSZ
FnQ/wpwp/yly6yjPPC6oAbAqpbGopkFUX2Y4KRZfuuDLL8znwWiT6xCVxC7GL5DyvR+v6kqI/7Iw
SJzyOxn41/HBZu+ig8Emtx6Y/aGSRIDhUrEBZ4aIXw0DQBQ1ct9cVM4vRac/BnxX5jk4KZUykAA2
M6Be0hXsNCizrx1cvcjGrV0/cffM3ukHg01OEMPpIklKOZadTgHuhLg77GO0mcCrHZ/GuUVJAIM6
jCA4qNPKvpTXSZCXDmdw+6iNT9T2e+25wBIoKnYwOQZ1f3y8mReDLyXLQAHQEcNr9uN9kximVHkD
wrkD+CxXwy4a1lhTbVv5lGTfnG03LWNZcxw0cgUF8ONQoAJCm6xamFzgCw4QqcC2gWTRQYQqi9ed
Jl8rULSyDFKiyOXGbc9pI8gcsd+uI+/E7pi74j88z+S4kVOn7F3hsjsqFxhJmJF31irxTkbfOyke
wEkLg18h0ZJn0Ql3lJmT7sPQk+C/a2RfMimSYePZbZkC1+yu353BQWnVyd3xT6zI4saZXA0fhpsE
/4UJ6C5ChRtXhQApe53MJj3TrByamLkUCjmKlO+LRts5+k6uH0U5JWyHpUwxS/AqsJlexIm/t0d5
mTkmzCZrlXE8jnjR5iqWytjQCnRpNj7HGqAMt70VGrSavLCMYCsUWZE1iqSbXEYjI0sv0J+XAcwL
xwyw7jmu6JKJHzRJFuYwSo04ur1D+Fewrwt53fnRShnVhapX2yxE0aKVUL1SFgJNB4LQCrTvQOOV
AYcjLEmNLNrJ4yZEKCopskUjdVsjrG5UddBpeIwLFUsRuYquhJMK8nzUTGCQ3KLyVHl3LXUKUDu1
+qzHdwIj6njlWkn7K5qsQ5Nv0UC+j/RXWZP2afUap9VFZecbE1BQQOlDyLULQrMgW6URQvZ5s9BB
ugnbgKrxTuDbZ45bPqlGBRPVX1RHJset4aAbntboWZTYQFCjzIVmPGorsnAPK87a2j5xOc9VQQ5H
tCYBm6R1lSvB31glCJoM2bouSxgl1zbJuYe0Wi1w7cWNd0o+aa4S+GHcydGbZbrt5RLj0jy7iJp4
kQb1RkCYXbQtojjYlhDr0tHY9N61GZu3XRRt3zfQf3xwF6z++Z/8+TXLhzLw/Hryx38+ZAn//Kf4
mb/+nX9+/CM/8sevXL3ULx/+gOMQ1Nbb5g3Y+1vVxPX7YN5bJv7N/+5f/u3t/bc8DPnbP/7+8i0J
0lVQ1WXwWrPff/+7/bd//B01AXTQ30/y/zgc5o9/5eol4cd3QKBeyn/917/5wbeXquY3ab9ZugkP
zERbWigiMPXd2x9/I/hhgOKQ/VAczFj+/rc0K2v/H383nN8QNHNAfosL7HcpdsRP//grNKplyzLR
iREAQvvvfz7gze/H1e+zzrz88ee/pU1ykwVpXfGLf9oCOq0pobyn0gNHCmZynwx1XVKU9jx46xWo
6qoZl1KWhvE2UZ0hWI95Ac2hj0oIMgg7SOBdlfIS4VjXW6hSZ8CBaTPlQdHLcDtaJaocWivh0OK0
Fb0TB+nFB2+4SYQfQJCd20WH6YUrPTpKGu+1YNy1bXEdDRV+Lp6yaWP1bAiGK9v1zqOk2lUNriCR
chlm1ZWjhRfWgGtHhNeObbTQkJK9FTvbCCUS6MGPthJ/CSSA1QurVby1IXGGaYGTP6O7LmP77oug
YwxS7WrQPyn9VrW9FKkOPKKeDHmQvItRNqJxRWb+9f+DhS94m/9+4W9e4uhf/4W1nzez9MWP/rX0
bYcWtkM1yaToKxpcfy19RZiMQo2UDQyjRRjz59K3f9M1xwD2DUcV3rEIpv5c+tZvsIMp0ZiqkGlH
Q/h/svS1dxT5hxud9a5w9jugfm3yiMnxHyNmozuDBzM98cNrE0e387Yav2ND8DUvvMsiLekFBoF6
qQ6NvC8VqVxWpnGeSUa9lkvDUxd6X5oPvOJVWab6GQlStSiRc3Fab2fLJMV+gYJQ0SYoBcTyrrPi
S6uj1azp4Z2qKP2y14Nk4cng9fvBWMWNqixV3VhXnbvJtOrKDPULLULMxYAeYOUKijwQSJ3kOvPc
6KkSaUg+NN7SjtXqQup086EtJeO8TTsU8+0n2bOei7hBrdqHAddFyo2dm58G14MxEz0MrqNtiMcH
TJh0mGRyUdxXWfYEHXJj1HX+tcuHHHCW9eAPyZ2VOLdaa+0VPHE2tKqo8SYoMC4k0/KWqlnsCt+9
iM0qPytMidgoaporJXWy7ZAHmHkklY2JAP2m1HAvKQvX6Eo1t1RTs6Vcq+dDD5bc8DbOUFyVo3lf
oRe/bDL4X5qd7cOhR/c0kFI8//RRXkRs+0JTzcsgxEzB0JWrsazVJzsNz0fHPDOV1Pg0BsqIHJDy
qNR6iCn4mC+NzDunGybjVhmXSxRVb4pKRuLZx39Ywz0PDZF0LY1uv44V97PfEIy5Jo2gKkx3jqTt
RpUOU2AkDnoIyT5TxpJea3JpFjiU+P5d3KZnuZ6twsG5N3K1XYepYt350JLlxmtxTCmTe9OE4GGN
Le5CokQQKOEXpQcBNuryFyXq72W7e0ZlKsLzwpOWYxRpb3VrpNsuN667UlEXflLfVm2m7VTChaXS
wRtRSs/a91UhY0MY4XBSUXNImqx+iBII3VWOeEVeGI9+ZY4wLuENGk15nbt0zqqqHa+NEi6PpQwP
EZ5BbZl8hkD9lPeQetrWdLa1xHwUmXE1SlG+VLw0XGuSPH4ptcrE4E0rjUs3sr5GbQT0Z2iDVSz3
CLNLqKoty7Hp9onln5tjekdZgs+varg4SW5s7D2pT3YhrX4NuY+1ljUvqlHWm7ZLnO91Fz0lUoaA
imt/Dt3qiyYZykWex8Z3ZczdL6omQfIWvNiKbaBKKBHb4bekqLZFqN0HkE89NwfAEt8RyWqLvKE+
kRVGyTrpLkqvvzEh045ma6HNI7+aaQWNK1ae8xwjBCNP73srLK6IXbdGat5hBrZRRvuGl0B6Nnxp
lOy5ds2aDDa5sjrDXClSf16EhHBpr++ySEGw06/v7JICfVLcBNxMG7oG4d7FxOzLGBubumXJVsAL
JHQbxqC8iuu+oq407p0U/aIolGlZuoVxYZrdlSvY2YFZvKbABBs9uEbKdWXVxi1VgZ2uBzgvhlex
2V04g1Ao0EHONUa195Ruj2BOsi/7HAcdGT6vlPmU0/RztXZ3lT9yjw6FtccVrb3yVKdcSL5srzsp
167kpoAZ78QEAK0WrMxUXgq7bk2vX4F1IKQbr3vJRn44R4mtsy8rq674/P5Nank3Om6DC8+0doaD
Xls+Wnx2H2vv1iO1QSF5awfWaxy1O9cevhcd67xQH2oUbRa9LtcUPKx+BRJw3CSJv1ONKryWJflL
Z7qr2vDKbZOoIazsMrxx5eqxzTNnUaqQnxwP1L6dQdGTL6TRhqhjxAiYJM+J2mUL2WpGNMqo2IQ6
Yugu1it+bn+GYwp8TPpU1epVTLQHByLitE37R+TEMqiQ0SfbSFel4fjLMIo2ApfsR9aTVxmvNrS7
QrZvQqlftGaEgUZpv7lmdc5/X6aVFW1dvy2hbdbDQu0QLvaceNjruQdyrMH8LDONYqmZrrvuYNku
wr56xB/yGQPHey/mlgjk8GYI9c+VwcqN2vqs6/UBYav4npzllIjWz/hwjH/ELS3Q8Ige6pP0FniU
B1QeU8Ig7dS1VgCECJAU2OSc0ata8x69yj13cLADMQu5MDNibZHJmbooI/1O6dM/Wpn/b+cLQmLx
34dND+VL+q//U83ETOLn/oiZjN9gdxHaUNm0VcsU1c0/Yib9N8RJTQpM/IMgsE2c9SNmovaKhTZQ
T8CzlvBeOIiZVHiUpgP0mpaI8T+KmdBWnlZBdEdRZdyZ6Jah4zAtraENEIVur3joEiu7JKsfHc0e
rswourFwARQ+cbE2sOn7dTmkG7rDeGeFL5rhrtIQRMNlGOXX2EvdJ3a8rcqBlED/psH1W7AuzzM1
OC/q5Bmt842S0zDK9ZVklltdCqjBIylg6K+GOi47WV5aWnFhOc1jk3NXa0gLlo1zl5kKJZNgJWv5
uDDt8U0140u1pvSelNeA9Ba1ULiorKdIUdatzOKVUMNTAnkXF/nSto1lHQY4yYGaACGI0L2e+YSA
vrOl4NOSMzhvRq68dKn9GqXBlyHD9LPjQExk6SxtqusxkBVkG+PuAk2k8hZS8IsdBfdJrq5s30dz
L+y/aVFzOw7deeH6zoYwbVk2zSdou5QdNP0aPcKzQhteigah44TSfVv5VAoCb1U0GLEH60YJNlmp
XQy2RNJOQIYclRZLG1kv2tsWBTzTS165W7slh6m80UJlfKhD6xl9kGdtyItFE4SbZjBvU83Y28PI
Vrb7L8Zw1QbgEwr/okWdd5n2TGioL7m9F0jyrBXlUu+Sy9SML0CvrLsxfev687whIVPkdFVY2nlY
DpsyQ4C9MJwzLu51nAP4Myo8h6Wlafrdykj666qhUJeGd7UT39hxuonTyy7U9rIW7GtfMQF629S3
zPFNDhBQjNqNbaU3uuufR4q9xPKFKlGx13Jl61XXRqCtRo//2cTwWGzpaxU2FKZqyhtZ6K7UzCZQ
xp2YQJzi7G2YuJ81jXpZ7TTjorfjG6VTbyL5s+q4G4USe2teprGGk5uJ5L1yZbWoJ2buonRGBJmj
YV316dqU0nVV9Rs6RcsAd0VHHV49uT6n1LutEu8mrskKZGnpNcVl1t5XGsFcbPTXZEnPnmusEsPh
GhuvNN/a2qUU4jlsbrIgOg+LJFkrkbtLoLhnjU8+isGeMJ4dsWwuo2uvdR7G1rweAv0u7rr7ogs3
RjiuUglksKjk+MoZNzapNOWOReHLq0h7VD30Xzz9sVO8DhEubat4Hl657WVdWgDrpH3SggVTOgIm
nBMM576vwDAkuP1inLf1PW1hqi9l2t0OhLCFpxI3vDQFl37quAidOEvfAlxejNDUor0XFPuoKfBr
RU8jlbqYbkLWgplszqxKuQsaHKNDl2hS3Rd1ejPq5TlOzgutNc5q37tofaRNKMQVY76Xy2aZO9mZ
pOEvEdP9r1TMPO07E6f7tB42advCSA0eEnAICX4ZUmms1Q5lG79aN716PYw6QZiCPSo0OkVrzh1X
3laueU8Et5WKFvcAGdGu2N5aRXmJ5fEZTbNF4NerIK4v7TGMN4jZEC3x2LW+bTrrwu+tmyh0NoUb
PGUFhYjySsLb2Ou+jdgMyBxhZlHsPLXdVSEOOkqcoss48ju6dq3j5qN3FCSEV68aYKBhbg0zewZs
AR8HypOVg4szNw2S11aIL2qh7R0D+YOUkC6sv3gxYMEILp4XtU9yXtDzQnR09F7CQHsNS3fTJP+X
vPPIshvJ0vRWagOIAy2GBeDp91zrCY47nYTWwgCsp3fSG+sPrMgMukj6iaxZdg5Sk/YMMJhd++8v
8hssKvbR0O7r6cUgDtdo+CpqEqfK4rVOxSkYhh8ixCjFfurF8tRmci77XZSkXl735Loo39n3NqYu
8O1vpTOrGZ+lBpcT4ViNJ1ptpU3BdZ724IbwY8UKJ5SL0Ah3aZBf84OfE3xZLYRrE8WMpXLfGwbW
iJpcqrl2ZRVkQFZBeZ38JCF20VrKZULL4XaGsmhI6KIiMwv7LBDptW7lV1EyPDVpeQhm45vO4pPj
lJz56nzkjuSlcXYKsJLraT7/f4DWyBQJ/7rs2BBE9ly8flJ2LH/uz7IDwBG0E2DRIC9CAZP8Z9kB
6IJS0nYQIeA6g+npr2UHURbg5zaSPkqSv4oO8w+H/B589GC920SxK38HqFn6OG9gGv52NBCqaRBj
8dHes8f/Q+QxlfRcD6aXRvZFmpKynIro9pfH8gkY+lNU8W4kVYanDxAqI5DVl+Lnl27obNZz6AQR
NXstzX4e40Alx8OloeBKlvZHGDL7zI63oRV9M4zuBTTFMxNjT5Q3eejwr3//cz6Zt4roXTNkoCkU
Ucv//suvaUUVhpMyA78SzTzKV3VX41H8lfj2q1He1f2YvWed4zBKZZHeDHRTtSQs8uX+fjKsrPcv
cQHtbJYQfGtZf4e1cSRxJKtD7atzfK6meLZJQeyWTnDBcUB2zlcJPZ9Oy9R5iSDo/Ou7aTkd1lN9
NTKecHZS3h1Co7+QTenq99P6eG0ChQfX/+c4y7x/eUmBJMUK9VrtxyUFixWphFOb4Cnzpq4iCM9O
s577/JjHk0JYnnM2JN1rrXTgfG38RT90eYQfVi93B2MRmyzCobc/BY+KwWyWKU96CS0nXPVluDea
YCtVOTfiZBfVQIuR8wVh8NM3C4V+2QeWHvi7JwCukmnY7tQkMhfX5lxe9CZX+TmbvVSVr+KWWO/f
P/NlHu/nSXtWZh1xoaG38naeck6nZdIlHrkzbCuzPkbcrcEJoUNWq98PtXSvPwy1GAs7XJ7kj16J
08RtS8LvvBvHjWiiVd4q3v9uiHdvTe0sSqiCJous5pRAnS+sYv37IZbb5IdpYCzP/Y+OEpqgdx+f
aUSJZqY9jXjdfClpkqyT1lH5zGMY9UPslNjKhcO6r1vXAUV6tgoCmPoiOau0Gh5BOJVXZHnYHkYz
yaoj4OohlePAz7Ji39Wqlntxqyq7Mq2FN4RGsv39z//kU15aAZrC7RWY/r0nZ6XEZg7Q0PgkuWO5
Nrt5bXtllX7xIj4dhnYF5x8LiAjkt8tKasJYFamNJK2Nt42c+raod23xZx/0TRv0147bJ0tKl5Fn
Kctpxrf6bpgcXE5vRg3r+HY+Sy3lLKHT//sH9tkQ9EkwbuPcJvfpXbN3Lh1bCmSlQerfrnMzW0gC
XzwsEImPa0rHm4XkCDwUaFYsP+KXjU8WzmzHNvMIx7DnQqkV3oAEzC1r7phWCDhuN+peMfqNFIZX
cZLsejO9TxLjVMp6vInM/JaEowdbK4etbNb6uhJhvY6N7Eaf4+uAxg3lYoBOpQ7px4NRm07ia1E5
eHYJmGk7ucM1CQUm0eT0akLzqS9nyRWTcl5Ide11upmuRRUgEVUsfEWiSCPvqz4mTtph/j/kW61y
mjtIJNikY9SnG5z2YWhdoRt/NUrlWs/SzqsU6XlQnRK5rhguk5Ff1TWIvsxaOUWFth4Wz/Way5+X
Gs2qAPNFYxIZnlqO5VaLKFt5ALVm75Qu3cuiWrOf4bJic3sa5zTzlZaGwDCMD6KY/EZ1BryEDSwf
yb1Xu/JG0u0XozYDDLacfdnTcAiajC6NtoEBd2qCskPMSEu1qh4Tk0c4yYjZZ1oBem+at00IHQnq
2j7PytRLplwlwsI8IMFvyFjUIXvl6XMRm3SX6hxhW9hwn+nV6jKR2l2G1lUPJtkdreKsyjBhMCsu
b2UZ3xVdCWAadnj5y0+zEt2YcQ/WLA7S2O5qlQyCwu7d3ErkdWwCBHUsPzUP7ge13UdddcxYMfy1
0dYpQ2eVCe2gNMCnUyNFfmBS4nXz7A9qtR314kVOheaGjWl780SzjE/rexeQjmzE8QoU7Wwcbdkv
xvSp1FRk9EQu/P5j+mRbYJ3jCGZCCJDJG3y7zptQ7tMsN/HkaJD8JeqlJFdcqdPd3x9mIVAC0+Ha
QBbT22EAb7S2UPvWz9PkGCg8FkO67fXsi+/2s61hkU6DLsrax7Ozi3sFqLrErw4IZShLOgPTFzP5
mKYEM3Ph1BgmhHpMxN+daJjLEK5et40v0UAEm1fw9kviW3b2nTBk9NmGzA4RyDQvY4uFmFxV+BNh
Ix7D7rVPU2YZrkJDs5L7jYD77EapVP39M0XntbIDL5Ubbs9vH3eCDCBOTbZIURFfFkf2S2ckm7ge
vtDjfrZ6Fu0ReQFkE3zY7fEeHvBATHkWxKlaUnbpWFzWy3nz+9Xz8bWyNFVIgUssBZZ576YT2Wra
z0BTfuPU901goFPrv+BKfawusS3jXqhxDuOP9dPY+Zf9fo7MsLBqrfDlvmAchegrKGB+KrX3wzQV
q36gAaZF2VM1x+0XFd9HliGvGdcY+v4qKDcm7W9fl9G3QtaGGi5Pb+6KlFzkydRfAgdGG8292KO3
iHxYq8/HIiWvTRanfEi+eJUfhTEQ7IHpNEo+tBusm7c/opNmp1NsKffruZ9XVlOrrp3HoJBO4PVh
H3v037a1PhPRVYUX8RIA0wNqqMFwr2nVFoeEZzHYN79/8x8XGEU3lTC3Vr63Dx5pZp9pPUaJuJwY
j0lkrkK7xb5W+qKC/HQUNJUyTQZdtt4T5TSBF1cVMopSYE9cmWd1M3h9In/hDPDJMla5HnLJV8Ai
UAq+fcJIItuGW0Thzw6eoAKsTQr83z+vz4aAbkViJBZvNt2Ut0NwIo6qOvIShd4/K3Z6IRBR/a+G
eC/KUGS5S5QoLHxVG05Sr+3M7KsIgM/eBxp/LnvIPuCvvLtz9VralTRgc78i3idrSGOeSoBgdfVv
zARaGDYiZIR92FbayLDGpkt4H9O4n8pxH5bVFw9L4djhkb+9ZNFGMkkGhyJnyJbx7q3bwxwalTHl
eCYm2otV0MvJVQqgzlDA6mcj2o6ZU2yhkNwUO2CqGy0lEHFq+m/2HJFlk/Q3wIiUoOXsyZJ9Mc+q
cHVn/lZGzQOkib0aBIfOVp+M3Hycmga70iK9NTFFIFetvJPzfo0fxTnBPvmSvzxvaD5/pwk2uVCs
X+pukrYDq3XVVtkZEVX36UDUymw/ZLFqrrMgPolYuZWdbK9nSrKFp9K4VVCzTaBekWr7TBvFVWCq
mBgEEIH4Nxt9Vh6mUj1RvuNYbQfPY+7sZSgMhpRfxrX1ZCI4yUdMT6e+e7KM4CWccFMYZrGtImMC
o9ZOnG5wW6yRtn5+WZfZTaDGWzWJnrCq9dNBfhAyyjJCDT1r5NC1sTtAVHeVJNJFCAsCZQYmX8XG
CZ34GE+WK1RaJZpek9HVkbdoi+vMUi8ss/TGZLBJAVQ3aV1cN+NyVGvV1axVryWAA3bh+kVhqqdU
BZc3Eu1RgVflDloJTEvIFkwAFDxjp4aepoUthkc9Lbi0eaHhB8EGkrAa1A8D3r5TZT4TU1V7NF5i
wnvKvRkpdAck+kzWKwSTXVlorqUJL1gICYWiHPU+wj0phbrTQtPp4PKYj2rS+lLbHU3R3RAbSP8h
0L41jbMn1fgq7JWNFTXxSo2iXa1wUk7Ngndb4aU1DVeWHB3NDPNVnn3j1RDpG3whsr75bsv4fdYT
ZIU8y/yqNbB675KNluDbM5TOXVzEcDYm3rIySsZuUvTCa8ICHnc0Lsbx2jEoGKir6twrUHn4Uoa1
UZuE93hjpJjoNjVvMs6oia3zTBVwJhx42oY1X5JudN2HY+k2BszzasYgMYzuJ3u8kpMKf/nUfJ6U
4Cqu5OtKFYfCisnCZRicP44SimMNVTANMd6xobaJ1xnTMWwqHeucjq5irnsUn8LDjlK4aVjCQlcx
BDMMh3CRqrsf7BaJZz8/mp0NkauvTlCTHM7XttxgV4voQGJC2l3f0yrtnPosNdMnyEm7qgorpqRv
86W721xbKrjYMGaon5tbvviBTOnZoFNQQ2Fp8H4r05jLMImT3RjNUN2H4CBPsDz1jD6TluTwN5q+
OxQJi67otWcdFZYIMbggBzCzLMMrQ6gmYVyN/lAR8laU10YUC3fobUTfZnxpE0ZH8HJyNRQwQu1E
uc4m+zKAOeLVLChuXxWhizSzipbQ3VFV9H2maagnKBI9/CvvIsx//A6GqGSGt0Ij/aWzaThb2lY3
tWRdBam0U5S6cKesuMg77WU29MvcwfxfU6sLTIc3IeCDq9sJ3Vdn10vzalbaB1kfLsWIN4tFD03u
BzdB25ap2l4fAjpn060EaW6S9StVzmDjVw7MWKfz5Ir7HBLGbprOrFlZS6ivVbPB1t6M70JRHcQE
o6hBjZFbQ+GOnXGsUum5Tae9ohaHodc3mWlFJzEFF7i3wKszZZKvU6Y1RO3zmEXf9Ui5T7jJloQU
kyrnrB2u0k1qPMqNnG+dLvRMpX+Cbzd4orRfxiz8FnD0rVAtn49qc6XlDtBn8Azt7GBkFrR+56yD
7p/n8hl6tJUomo1Kig5MOOM1S+oe+UN8WUzFEY7QqjS1o61160aIHT4dni7ik6pauyG3dTz753PF
GL8TxHmDjUHjRkGzafC2amIFfw3LV6WKziS54KPxqmnEKeYxKJvU6o9DuSSFE8xHr28TDtImDLV7
aYgiv2wbse5yDtIM+a1nt/TK4b1h/S6ygzNWh95I/JbkpLWhNVs77E6F1UV+Wg73vTXurMa40nV7
j8cZ5xGAkmfmztKdNW7HwGm5I8+0O9NiE2rtzhma1yBvaP/zWbFmnQF2lt1eCznpvDx3zuMOl7UI
w2cneEiknu0qjl3RsyvI8K6lJLQhUVaPVihUN64N2XO07HGQpIukiSdPc+bbEG2Uq4c5+yK7PQdO
MY3fgizXV+2M84gdjLA40+a7Psk4BoizPi4nfHTy+9DoUvpyyb4M+R4zudjlabQLMc522zC6lTQS
j6qoeLSIkwQacfZZ3lyi9r2e8pZ7gZyvwxzPXjMcQDzgbLo0q0vPlrA4iS0kHhCHziQuf4KLfmtL
oNLDs2h5xIayMnN13aU/TcQOiKinVcQDk8P6OZE0evSKXK/UCsdEvdVumymrNxNuCp0J6yNJgoOo
zG+TPO0mdNUhdm5cUoJtnWADYtp7chtm15mNH5XS3TjQPf1M6zZ6MdOeF6+mHa+1BvKDpXV3U1zH
nOCF4WpN8ZyG09ZgP2D/lq/6vL83M2QiosgQf7bjma5NZ4YDW3jM4r2hNBcRhwl28NVJpm8EZX06
9vA5vFJ39i1xPyCYY7A1k9gABgkPllxcFcKUibKHjsGc9ioKmjrX7hUbyCNA5qg3WknoQPJtbu2X
vE0l/P6CdGMmxVFvnUM7jmfQiQRALLFzva1fMg/Z1zrCPhwjP7f4SCQMRkl3kei6COtHL+uIJ6uA
3O6xt7xU0cQqnbPetc3kMpfHRy2wKgC2RYYj0a0gCmE16LD+nVnata04Sx31KFXRLmjl0XUk6SFt
tYbeL6wQu7kzK+3KmElLCmIdFp7R/ChjaT816n3Y8zMydSHvZE/JpDz1czaum6reYgnWUWk6FyV2
v5h2mO5kSNzmSuNk6eGlU0XgCNJrolXlLrN5td0UYhs06aR94O+iQJfF3NGWvU5KLBSMw7SS8+7B
Dmm+5+2krnNbpJ7Ebg0JYnT7zDkvNGmlB2W9EsNwG9o41HRwi0WLBW8P12aK5pH83XoTdQ7vMzYu
RouaQBnGnSkB3AGfX/d2t+35iyEwabdl0m5LrAa9OJZ3pjI9dnx9Hkajm7YkzrsO15iAPioCi8FK
aTAckqZ5JTLSxCLxkNRK+hq18nkFW3ldtzijlVP7akKzcLvSvGzTGQloRUVnChVKSze6NklCdp5A
jRAAsUb0WASTuQYlzddlO8iNN4cqkFLRfNOa8bx3uBhyJa291AmLraLWEjYAWN7WGSCsFBTXXTJg
gFrLUIzmaL4gM4JTIZh+tLivsvZt4TqlssPNWfGdpUEvWZW9Vo0JGsQi9TXyorqWG714rQYT7rxU
rgFJTQ3aVS6TxVLc65J1HipTeVYo2jrqQ5NYmBejcIj0rdhnzG4FOciDp7SpjHoVLUzPXm7XELxQ
YvfRS2Fk7MHGxso7X+2tXW/kZxpVm8tKBWtK8a5OOfSvaZ1SpUXhfdUnp0gDh40ewjq7qZ1mqyfO
JfVo7UoWmTs6jIyu9imrYYnXh94mdxX6vaQ659Goe8Jsd23f7Gko5scmSxQO5Eg+ICdpCaJQHzvh
UOUMmFMscodbUzjmeVjm8al3hL0ulEaG4tMVoTuh3sejKMn3RothuzbihFTJEJgyGsdGM+meanWH
bDk0kG/7UiHth8h4Qgl0ShzWkCzfmH30bOftOVCTH+kEutbUBF2OPl7j/INUH7tOZYq1VWmqL+By
wc9msxknaHadurYTB3ZUmW4gOR0jqbnI2+6uDdMNn8o2KJPv3Sz9sKLyrh+m60qn02UnKi9IDl4K
J96bZv2jYUvTJ/Vq1FN2rvRgBOOBG/vNUKU3IMpuoulPAtp5q8i7qOtuGCQ2C0pwJ78QpfTKMzpE
+nRQo5pg0vaoB/VlUUDp5zIQeFI63zSRtOZbwQ4rTi+MatyRcZvBjFNexNyd0Y/YVfl4GwflwUrr
Oz1KNxnGVhXnNuGrHaZo3c7goId+E1BCOnd1x7kl2nvMTM7tYlBuwoFyMUD27EV2qPmRmJrNNJtY
b2i55qtQjM9jeaL4V1PofFh/txGLM+FvTMQJ7uN5F8yXKndWt0ri61FKd5PevcSWOHVVe15F5aGJ
c2JInW4leuvUqtVzWmjPqXBux6jaS7mzoWewU8dpl+rJicynAzMc2Aq4nAoiUukEZJ4dj/ecXilm
r9GhaM1DG89Xih5ed2GEYE+djs0QPYwZ8sEKtZMOV5kbtKeO+X6a5l2MhAb03jw4XVShLMyezNa6
wgT+NJcjog2j1siujFfO9KzmcehajU2XOD7WqRz4tt48pFC5wgGhSRGpFNAtNpCGs+4iY/QmEZ2F
QmxHBwqn2kC0g364z0ZMlCOxlmUi1xqhk92op/cFWOFqqqpv3CJuG7K6vLHkFxqNij2CuimUVllN
wwKsy+KBc3Xwgr4j2iKKNlyqI6hHzmvbzMaKkuJGrhCsqka00Qoqn1hy6eIRR6XmF3M3HSMEg/5c
oyrVtQuDDElQ7sNirz+wmZaVvZ/aZN/k5n2uIJuZWKRNH0AdH6x15zSJLyi1kK1YR9D5a7NOeY3D
PpPjlyYQRK3wWcdqcE0wxzcpE3BCO4Qew6agueXqgcF1fYG2o6ZZD119HtV14PbB4rdYoggnt0sq
zH1D9hjlWKV5Ig0LqFHIaJ0mO8tH+xkC1bqwpwjEoNsXSlqvqlHbUuKvpLL3ory/mcNg2wWo4vT5
xirj2zDutFVgqy5YHArWTFvJeMk6Zmx4EL0xLqtgyKnN5TCPoIN5zm2zSlbjElxBquOhSvsXs+Qc
0TPZE1N0O9S4r1tqYxzlMFMuHHN+5RsIXMMZN0Sm+daQPCULI3DoGmwJoCC6usTLjjvp2Rl01tJw
TI34fDDELbZAmPyb2t8GOxf011lUkzQdP/RioNtG9kwYm6+y5hs6fUZ4w+HxBdL9ESKEbYO0UqWH
Cv/6J+XjF6TbiAO5FLlGtlo2X6ahtCrm5m+jkLCo8coF5pQB1z4MUSairkciQ6to2DTEMSjC+KLT
s0CAb1G1t0Mss/xlFqM9pCkX58pv0G7246XR3/XVItLYZ4BGv8cJPyFOLdbeOmgkxs0QgN+1fNKm
YTpWXvtEvCUNfpRx20J2Np8XuZeKWYfbWVwMcCPuMFlUtl1WPpdNYa7Z8W7gBn0B1X/sTePEgIk0
jAdd1T80wPWYkjLvMD9tYY1p+UPbjxs4unPYfTHxj9DlQhhYaGkw9i3rfVOkMhStwc6JzVeOkJxl
R8UJgRwJvK3RiimmsYrNqPnizX4Ef98O+g7CFlY6G1UcM2hsu1l6hVkXkrjH37/SzwdBZaAhklxE
B2+XTz2NjZ7GZLXHKnCdMTxjf+zGTnj7+2E++9ZsaIc0lhbF53vEPxWT1Wp5WuIzkByTOT/X069M
N78a4t3ahAiFkE1niFnqLyhMtlFdfWFw/+kQtGBoUWnwa94TLiKke7Yx9iVCKWWlcpEDn/wCJ/9s
CNSydPiQfC+ki7fvQzGqqBlGOmAOhrXJoMNZCP+NdYUa3XKIUcc70NDeDiFSJx+rTC38wTS5FZEE
ozfrIvgqVuiTjQmamLaYmPDtfIgmIHejB4xGVKVjkhLNHEQPtnJnOrfWePn7xfXJ18lIJv9QoXB9
yB1w0lYvRvw1/DrIHgKtRbIXSs9giqDKCYmNfXc3KN0XrbLPp/fXoO++TruyJEAfqyDgdrnEPY/T
qRSkZSlncr77N+bHISXDjcVj+r1/rWy0I6JOWrJdQGyYeEnGI94wUGCuA/Mki79/LCL8+Wu0dztC
JxLukYtrddObIae+/Srsr1pnnzR6WRAGVnxwcHH9/eCNJzHLumBDtfT8nov5D7NLKsA6p/Z7KX3C
ZOpYxfW4DWBRuJBCDnouvv/+qX40NTZZLZpqEcdBieH89Aj75eScFHUgnymr/EmxViLJLjqEol1l
bKKpPU+5A2tG5oku22SiOuX2iHNejklrjiCzvDHxTUEquaeXdTMqyUs/GYRr9KsiVb0p7zdm16/N
elxVNbU/obP6EJ2gOH6xIX2MmPs5B7KH8ZdYtPTvNj1zcoYAUg1MlSR5aQr50MvBmtPqMJuRV6LU
UjMVvJwiTSm+y2G7H82GFNzYuMpD9NKhUvxgD1vNgbXCq3Wnxvq6iEdibfurUXb2UuicMr3820xS
8lGshWKwpPDBz3i7AUUikbMupKvZyhCMovSSRK6zLriWC4Wuyv8M9h+tL4Rj+ctaXmxP3viR3KKA
hujf/tfd//0/7cv0kfD/88//Sfi3/8BJwbSopOm52orKgfKnztD6g6AugsksOr60+zkG/iEzdP4g
FB0SCK15nZ3AYFX9Q2bo/EFI48/gxIUesljp/A1XEspsXvWb6pWBGEG1KPdNvsZ3xx3Xs6gExuOS
ZapuVjX3otDQhSmFl03GzkG5Kxmty0Yw5N1ZRf5nihbRH7ggKs1GSPWSG1qR4jQ2M9QbPPuQomPB
VPop5ulDa513ynwe9K9t4Gzj4pqmz2tjzuc991FRc6lOnJcieHFK02v1PaKbCP81JOyxZzf9apLG
c6mw3bi0UMT350lbXaV6+Bglj0j9UXV35XU2II2ds/ghjEDaEnNv5FDzekFoRQD8gBCrFlujRa6F
UwERfsScKP3WCs1DN/5Qx/k+rhzPkvsrE7KWhW221l8N+nRVDfnRnNtlnnhG5WjIjdQinjhoHC8Z
ub1L4FF2XGyMWdBh47KnxA9xXmwkO/PtfNxUYgKiZPOMBlpJ+mGUG38s1du+nB7stinWMd16L5cm
3xA4ZYbBC058Xl2134QQj3kqo1nOcBGQ47DYTWHW+mGVDjdjOxc3cCt5KQmWMEjIAvwXxKx7gRTe
Ubgwc7vS3LYHmy+zCyshcCjfUk+tShUhHmZI0jpOaAWIYlXbEXMvV2OC8b0UBacq3xcxcdCj6rJv
ZET6hCu7HHG+GJNNUQzrMdNvs3TyZaNBUpjPrpEkd1VzBOacws6vhblVFJM2uAjVMxmesmIlD62o
JTC0dAVIc6nW49PkcK2v0yBaR0J7NZM0BJMSyhW06RMw13VIBnQ7j7dBW790SvXw82P9z96RZBys
/rX06LovXl+ml+9N+MlmtPzRPzcjNEYLc23hryka6nOKpn9uRg6bALwvGe66rS9Ml792I50tzGLz
Qtos//SQ+Ws30ri6LCpqalmESNrf2Y34IR93I0pIdiIL81addJu3B1NsqNEoSVqL7/N5QlsAGJ7m
SbMNklNq7DNpN12ponDnaxvYIwMXOdWr8uCPF/LZoSK9IXRnX16BZ5VucpE/U7qQM3aJaYGMOMIi
4M5d4vU6EhD5j1m7hjetrwCJMzrrrl58t15Vw0UFzH8M3WinLJ/RLSjtxrxVeixFV0O8tjGRCb9b
V87V8GJ6xHKKy+BimH1TuDOBtuthiw6R4/S+OzjSqTwLcTB1xV2zG43VSfWKmyb3iDCeEGFvolfB
x/tjWlXSOaIHSfXrZ31v/xiPir0lJwH4R3oOLP9J1IimveY4HIZ7K/Cs0m8CP/3OncHEbZT9Ay5G
o3u2Sac8OI+kE5htIxNa6oN4prMH6eNZGVzdXANCvuh3dbpStNtcuD1Ej2LvkEKDr121Sb0JcE/b
pTQQc08k/gzXEJu7w026mv1up4MyZgcNww5n1yAPJnUCOskBOaNeHJtD3hEmUW/47MNxb5z1wVVr
rdTAWRtXqAHuZcPeDVB4gldYPumBXYpmhO08GO1GszbatTnQly7Opjtoq+1O/zGmt9Nq9MVdJW0y
BNx2/ZL/UOilslFC8U5XXXpew0vxOp9cAnICKFqJkrQeJ2OvFevES5LVFjHbJr6nHPOltVC3cqSw
umCPO3cZEGznV/q5Soup7epNXlqrcJY32nAXwalQ0VgW+lO8mNZ7V5LsVfkhJx7aIjKPNni+kkO/
ClZxC0+kcJ2T6Zxq9Th60im7sypPp+/kLFFJTbeLkyeRefB/1nGPA57+PQIb17zoSrpU9m3p2ueK
sp8nNx7che3oltoRh9scWIMAm+4lD1x1rcYEuXjPSn6dWlc4hOnymZbuxmfNS5alkqCv/zHmfifv
Btt7lLuFRU1w9z6XdE/jGU3njfHQoz/nTFrxT7p5i/JWq9dasDLylWU+DLmfsCwhqa8hBs281PW8
ig7J1qMmsIpNEq7D2HcIE+yOlYEI/awM+T2bWdnTCBTBvvoB0UR84+g3FX/JK3bLY3DNpGC+c/zJ
/SbAYhDzHxhTmWsQCnOR7bOUduNG2Q2rDmODbX+OSWN5Me7n2qvc9BhGOMiAYuPks3L4b4Mf5lUf
nyfQN/RqgzcOWRaxvhEhuYKeAQC7c/pVbt30GCK4db/WdpV+cQciFcxuPB5N6xHt60TLFpcdw5Nw
zo9O1bi3HmktxdqzVa7zigQbH58W6zuR0Q4O5euofJT2/UFJ7ntrVe27BJvNm6paj2C21gyonZ4q
zrrM7VBo+9qP4fkonUbd77fLGUmxo3QUJG5AcMZFwsM08vQCYrRbz1ei9eDyPg2lV6ceKPEWglIU
evJLcQtraFiLrZLB5Tb3hRelB7m5nxQvofiJ7CMgXxLc8f87J3bEKY/i/j//oNSXAvtfH5T/jYAi
bP+FOQh/8s9zUv0DgHXJBtE1C/25Q9n85zmpot+FpIm2S6WaBiX/65y0/1BQLuBw9j/2g8sP+cc5
SakPpsQdAEydXe7vmYMAw78/J4EKVRpBhCiD70CIeHtOGphk6DM3c0+Szb1TSTskQpe6MQbXlpaN
eCUE5F/JNa0pVA7+FNH4NBuMKlT6wAEcwk1mtQRHCaKq4kR/gdzByRWDBmRRVKyEPC2u/Fs9gv9V
O7eJNl4rNEjMQENaUhwykxAKNXJhWqybIF4VjboyysSP2m6Ffninh+cLR9QdY4gEORZWRnYLB4Mz
rz7MnXixISU55ugX6JAK5RUTA9qlCkTUWYJFVjc0wZzBOcSCw9PElyPLsJgKCjQng+ZPmWlfO1Jz
yiPVw+jMG4LRD0Z2ahMDtkY1/Na6Q3Hsqq3ygrnlJi7pqPfZTdl31wunZcDhoFlcj2on3TtCO5lD
4Gl4M6tuktG3FxaRSkEluX0IfwRG7FoqmEclfIebkBaKuzwM7U1ut3swvm0TllC5UmeD6Cg/c8Rg
7ubBEZC21TvNiNSDFpdrgADba0P5WsO8hIylEV+lRIo3Zq7I68zK/WgMHTbWOSUbx1zPKYaxabiS
usLS3bBVwyekVZB5VMRs5m0tGegPKjIxim9jMB9g4h0HKdmM6vxsjjmoQnWTZ+aZGge4OsxKLW8T
yWR3HStYmM5qbLLnMIVjRjJAOm/oLLoVJiiVrg+r8P+RdybLcWtZlv2XnCMMfWNWWQMADu+dTtLZ
TmBs0fc95vUn+SfxY7WgiHgh8Smkihxmmb3Bk4ku0OHwe889Z++1ZUJ6ramFqP9imZOrGv12MCyn
0VqGDfVKSPMNNke7Kow18k6bxFE3QZCToD9s2OcMip25MDZF1F4x0DvPOSIi4TCIOI7yMLf97tNo
X40Ct1VzkuvjnEDz0kZ6Pe3gNdZ0koL5iArZI6t1pyB9zPiF6dRux5r7Qa5YYw37scLjm49OWgM/
aBZsdw007gizC/lsvdGtfFXXwUZQRJi390nVNPuA7ZHR38EEExKIN1ZCpVRNzbasm/fQyl7VsXUL
C01rdBZzcWJLLWfHmIU1e6HQHQKFsZ4FtMniH5x8GQbF6PMcpVPK6j4eKk2H4YCsSZ72Y9uuLTO4
RHX7GPnhZ9uEJxnJkBUFMMgey3kghLK78VvjLWo1YAyTj0NURfubmRXyQwMYp4iMbpQrOCXpdSxq
j/Nouqo238morDurO/RT91BgFrAXDw9N4GOaGR2J8U8ZTGOOTmBFAEOUA0kM802WojDIAZhkLQpF
616IUE4maOVhdaH5yxAb6sYOfRVgluRDaszbPAXpVZT1DvWpO4McTfPyMIVmehwtqjZmrae86/Yz
h3G7Tinu+tgZhOapk6lrBHx0jhGpTKcggGV6HLpNAZFf0CJhMw0nxCr+RFdaU19Gafog0fIR8vKL
LyWvSTyvWzN80btMcxI4f/EE262OnCEqbkcRfGlTDHQfqAmySvbBHSa157eIp0ZLkLdK0oAC0crz
qKB583269xYKL0zSUWu5RecDNlSb0magd5Nk3UGei00QXc2j5qFVWYVNzRS7bnpnDKLNUA7pKuk2
NRamVT0rHMfVYCvP8dXQhXigdavz1OJxwY+Fsu4GYnGFa3EzAFeOaZE7g8Vojil6dzDG84iTdpT4
nul0UDQqNOJCi650JalcZ0AXddA9GNae1Bbp8sTHAi923IGDQOusU5b9f7CvL5Oxf72vH6J3Nvaf
I4J54R+9OGxFmkKzzSCPnHnwH9s6XTqYX5yM8dKx57N1//P0q1ggVbHX4cX625H5H7s6LA+8IXim
VUNElGiq/87pV//Tpk4bEG+eqOpQig1oqT9u6rPSzLXk562LldN8bi27nDyls6FxLsikpVeMQ2Bl
XNLH+/yR2Lz5cT5YHjT4lxQMUcakwG4Vu34cPpfjwKch2d1nsMluAPNt2q141xxVDVEJmKD1kHhN
sEpV7826a+k4v4z3kHT01Fm0gAeF5Iz7mZKe6nJFBkmATrl0BKwXNjW5vzcNtn6q99V3H9j5b03H
7w3bIGu/ljU/3gHjC7RbrcWgLwT6i9F9VJyH8Tnqaba1THtN9dBa6lZECaMSuwgoDHZVDk9n3R7j
O/lGPeZnjgL1qX3yP1mdiq3oBa7mdo54HztoXFeDM6wESh4n24N395jq9jFTB5UuQ36fcrZaZC1N
sY9ylBi1v5Yn4EDHjBTYnoK7hIXFMSYm0RKcaJObuy7m2NI7CooU4bF9WJCQMgfEZ0N9M6vUhgYB
sp32n17esovEKKX0SLdFBGptsI+yXUSqgDafCTdJdI9SptVYaUjJaWhRoEffdvfGYdjRNbhYnuJZ
V5Krn1FUb41wpbgIkbbailXCTbxqk5BOZXJQMW0j9OC7y9G7nJ/b8iVisXEDT9sKXrjtVqLDP26H
Hs6+vXrOjkNxI9OKYGOgacG26U6AHZ/NbeQQV7SS3QIJbrOrm9vZNlYcRUcbKZ0j2c8A0z44snv0
DuzEeROch+g4Sg6ROK6/BlN1IADQTl3NI1eaH0H/TfDhzKSMNe5anzdB9+mvSiddK1tgUSukWCva
mY61slblJp5fK9oqyIb28lYUNtGK/90YvNvR8W3RJuyFMx3ipH4LakNgD7TKIx7AUt+XqxAFOZsp
75VCrrA/Rlv4YK5x1e6CD+umfO1f/afoOdmhacJkfo9yfdzB0MKausgHgdU+mQfpJjcQqblQshJx
j+4aBSz+WglhpS7ArT7K23wzXo/XzJ7T5iR8BO263fmHcl/uUxvYSvdGb0CG9N3vSyqJ2ImowTVS
Nm31oiENjraMlsMbdfOCZGzrH6IjjNiyITGJDvwqlFaIq2j84jKlGUMvhV5pm+3BgsXricNhU9LW
Kh+K8G5eWtNgxOLxStW3Qgvdn0yDK61c31TSnidTIXsSwfRLj818a15LbnIXP1SxPV9nOO0xd579
i/wuX6Yr/ap7ix+yXezlm+ItOfLifp9fpaU9Uxe7wouJwwZq356RFnxvDs94zemwUxJXbzx8SKb2
me5Md+Jd/N7Mdv6OCQcXmWEbXn7Rr8ND4o3r+JhC2URJ922NA+1lJ585tFeZzZFAO2hwKwA5SbbS
9I3V7FrKPI7Ukoshn/N9Rukprjj0s0ZiwysLikTHeiKFwkeqv89upbthG53NqwgFBV/HejW061Ra
6zzjn/Unt5SuzBgczc4etvOddq6hk71SpySvSApEDknCderrjkC3Qm2SVQoPQMYZJSaXqicZU7e8
rHkdincrWOvdxRB2TXPDKWXVt2sxPynSB/BZO3gVaLmXUuyCovHE8oFUCeAWk3YlIMoenoV+Dzou
2rP6JMo2pSZPoLn34qeZ3xsxRa11Q9FjVFtZ3grGvU4/Q/P3RcunaSTc++uw3gz5rkI9PlAmo6Kl
yPcL342jZyPxfOs0zXY3EOi6mxmnFMOlSPY5bgvSMsxT61nVxqpXnXgcGIEM3oiAL31lSEl7sGoP
eeYlmis7kXgFPU6N3xrBguM8bwSmlqVH9y7t7uX5XE0eJWoUruTiOn8Y5Y2groviMAZPixq6Co2H
fDzAoAgLemzHwkK811zVtG/VM4LMVt8rGq2wtWgdTdFrsht00SSQXmZxJ+F3mTcz3ztJv1TRyWjP
ynhjNKdeuSKGxRAcczg2d63gWO2piE9VgbhpbcoPrbiWZjqXHpjYYdgJ0caKCCz1VFovNI9fS98Z
lS3ha7O8mekc1as09BjUWHqOfk+yWTln8ULMOdIVNXhSA9zdo+WUfPcHnj7BXJX5WRBfBPDTyKbH
K196KPiolUU2nn4Eykmtd/LI1gJ2FoVwdD3f9PU+aXaNflC03ZS4GlwgGl6cUyTzBXq+bTYHvdgH
6c6PtulhaA5QFv1kw8NHl7egCSuy8A2XRdg+anu4tnwJXsS5obSn51nhdKiRVAfXGarqJBsZ5gCb
m5Fsh+dxOOD5G+mAZQokdPNeCCJbFy45thCgfXr+mBXbkQZXM9/GDMtNNfQGuLe5Nd3UeDI1/Rmy
r11DHpEs5kwcoxWQMK0K+niblDe9stI5B/ntU0tzqxESpwe6JwMmLcfnwiCIpnqAG0LWCi4Y4w6f
YxMOl2gK71PQ3OmwL2i9AftERhHhreMEWDzQjc5lEjp4ojlkrsxWdATOokObr6Rpw5a5SebYM+X3
HCdYcRdL6yU3nab1pRNcNfJEyqTcfwZe3CpoUFc6NQBt1B696a2VuqM5OhF/iuiUS2wyGgsWDp7q
ocsqJxRurW5amcZT2qOM7W/pfgjlc6E+5810hFIOMb5zyOG0jeLOYBnWVla6yYfVMN34KoZ4rzKY
9ruxcgqJ/2DHeyEQyIQqdl8ndlx6IXYwwhv6TcSwgCYhvGxaMpbb0Em5wvC4mLxYx3bSoQIQ5pNR
4sJ41OkHJ9zF4Em5tGsTP9LgUq1MKg50BMbgtWsO5uu6OZOS01Wu5K/yhvXAhgjL64R3eokVrqNu
3VXXZb4Se1ue98z27DLBYscH59A+BGCorVVpZZ2J7xZjx6ieB1ldixuRLj0eSj7HRmgwuuH+pyfT
WQJIbRmjiisP46oTdBLqaLirDwn9IN8viV058/l+dvNryt1bcuuWlW5gw6IRkhwzfFgYVFZxJToS
vk1h3w/rsGEwg32JETIi2G1rRi+/rjDBTvy0wqT9Q4oUA/avkWa51g46fkW6/oinI1v9xOKI+EpH
vG/ZFJUtE+zYzSUPDEv7oWZ8Qe2BX1HBP2jTFkDlb35Wu+yO5Yn9ZKydnCxfz39Kn2T6xYWt3gEY
n3JabY58qxytU3kW3sY3XIQw/pkh5ZEt3zd3qNr9Mx0KqviNdWKdexzOylHj+8Xp/a17K++1a/0W
G1oR2W1zQO0cf9LcW7au7m14E98q13Dk87zWKVem87zLzqqXbPXLfGLwsgs3/r6+66lvlU1HiGhx
CHE0Yxu446lj1/v1bVV/elcXRhgZ5ch4viZ71kNbtUYqgr3i18tcy44iJzCJWbAha1bBzgqRt5GA
6QxP3U1Hm0FC7Q9mxlUVjPVOJNvWZ3/DGKTjsZ2Y5ttE83BWjx28LrTNjUu9jKns8UxHypRWBk0T
FuTShlzP9p39zvX/Tf30oyqCFi3KHqRz30STy1HtO2XSPFNPj5kMI0yzQwbnDDqyZZJGNRJS332W
Eo//Xe4RA2CpewvbFie0xpHoQl5UZSe9GYhSH+MDQyjWha50KGAmVru74GGYl8PYPVZM01jN6poQ
M79xO82JsDfbtIViO3sUnjMMGk4LC51DGMvaqjuBEZtU+n9XivLcJp+peVInGOHa+1Q8jfeiqznq
hjqIc0iIq0XYUmLAqjebU4Vzr3C5VWRADO8WRjtWwtAxedpv+g++74LiVo2zTE8id+z+dqr7Hz1s
h/Dy3TfgT/Kf2/YDP0VAoPP7n6ft3177xxSBRsPC+FQtWUflw2P09ymC9BcDewNQT51cFCAvnPX/
0W9gioDsnkG8+a3bsEid/9FvWAihmgFVCMX1Nw7ovyH9WYRpPzzi6Gch1YG24OqIwL4I18Y4H2i7
KirfxCXKGXWo4E3yuWRg/t29+cmx/hsT51dX+jLUb+sSW3ShqkTQwy6cWNu1YGNkDfRvdr6c8EBN
3fvZWfDpR5eVJ8UBAOpsJVByptHbIHLqS49NDBzC2oXW7AVJsgpE1oARELPYosJ5jgaT/TOk9/gA
t8ceNeU4JuEqtCAed/Eeq4vcsBTWzAm0wTqn+HAFcNp52eyN6tAy+026hzmNYf3ejvn4ZLLQt+Kj
OMlsDBZmycErdMvpsumc8pVUlNJuk1d9MNnBRi8zspXpP8Xl869v3dLx+XrnaC6BgmV0ZCAV/nEZ
Cvt6nP3aRNqjD2djahhQWLaJ4D1RP5TEpHa/t/Lf6Wqlpcvyq6t+eTIElP5lDgDfMZXhnFtvgWa+
6Eq+TsC/6WOEPZCwibbaB4X5mw7Qz55Ji73ZQAPC0EuVf3y/8eBLJfBp1QkAD1nIOJT8veU0I2q/
KQSWR+5PbxHpI1sVbgr8Jz9eyCiFIYt18HEm6bN9fcGNFCipl5RPE66tX3+IP7+fmgZCZrG7aN+6
Xt9tJmOsWimWStgE2quGh1dhiYepu+kX7xaniISORoXFlCL711f+ye1EsqwAVGMXs6yvtzPr0l4z
O7xgBmyFWnAqjuSm9mZ1v6EJ/ewd/nChL89p31u+mkc8MeF29iDHr3vnyXdOw2/ej7R8/l8+Nq5j
KAw0yM9Qvn5stZAlQVnzhp4nh1m58/CmrFOHAn5z/+s7R+f211daOpXffWY99KIIggG21EphcOYF
EtqNS0rvolMDNx0iW6HJl4yXejJJjho309IfKT+FVPaMifMECjjrVpLJvPkIpm2lGPsuCrxJOEUa
pL+B5OjoRh+uLfqCpvoQolHMlRC78GjPzSWE9j91lxzR0kJOGQgmEvVHzjyTyMk9buyupaYHRiDP
bqcvPJ9DIe4lLXPa6iNgdNMoHEXyapOm/Q5qX5c8z3PgDQ0mt4ZMaem+yYvdWN1Ic092Kv51gKSK
yKmnyZ81gAWW/CmzsJJaNMGpqdqTqM1ObfLL0RWB0WEG75nyqbRXMSWIIW3j+PzrD0D6ky6VxDA4
sPCK4DKTwPelAgvURJzKie1JGD0ZtjpYXQ7Z3SEjFkBV32AsIqyctkXfOoVxHej1FqaY9+tfYrnG
nx43tNrM15HH4oz98SEYKkBcivDtdzglyq4xzqESObLyMZeHMhN+83T/7mrLw//dIxf10ZxJwfLI
4QSdtY1OGUdbQR/2QXDXZLP733lzABApAGRMfl+mDf5QlmJfSyRPMP5dYDCybnFkx7Csu7l/oza/
g+P+/P39cUHty5rbYlMlrJC7mTQHE+WKgniAYj+0CAiSe0cefmOj+DNGbnmEqLL+/g61Lx8fo/Pe
MgbeYSRNPOUhnY1tbF2A19gZF02TJ6QftpLHBJXQK8IkM0pbtR7t2JS3v77ZP9nIf/hVvny2StpB
4GTy4+gWKNreKWNaWZzS6fta0a0KNDQ0P399yZ9scTLbG85K2TAA4X653eh0Q/4OWTD2PcfqSMd6
wUhgZ+JNEP3m3f3sUjIjTcamS7371TLFh5qljcWlSlaDrCmchpWCLZah1HOPyOnXb+xnu438/eWW
be+7L0ozm2JitnQiimHa+/RWBvCSEfLIeSh3E6toR3qJ3+/CYPObKy8f05cFQcY0gWWFBWGp33+8
siCKUlNNXHkorSsrXKeEmAw5sZgzsKWRmbD0ViTXJl+obHofJOU37/ybrOfL9XESoDpCaqtreOB+
vL4q1/KUSERrReK4jZXGi+Vo1+OztjN88ms9ZE+wuoY5WJIfjEzYaXl7gPu06ZqJZi1tR3GKbyB+
2J3eb+M2XBBdjlz1q/y3HhMesR/vFlNUOIKErXKGhl4M1fXH37YVzLoSUwsreq04U8GEMd6XPYdo
MXqrpGsS3dg3ghtjjDfmYGHB7pw8Sk5AoIjmQkonR0N6yFS+lMrYp24Uw7iJRXkddepbp1Tddcgb
yegX+WKFJmHsLqR5Qe5toVcYM9k95Q4AGzN4cgZEoFyBJa4TKdlkYoAmdWJKP29G6dUcaCoIPTFh
iI4lYolIHXwvZMOb0AAFyXCgX3TU0+KjjKjU9LTetgpwpiEN0RdiRjwgtAI4kSTXiWVe6TSE2aEd
hX02yGVXllPzUI/c6To8Wb3EcR7PPYC5nZZCG6KvXAU5B5DWicA2u9pcSUj6YdHUJnORLsltkisX
A0ODjJdYFyL/6oob1YfOOCsQDlA6mylIhke1fQR85gmNYnfNWtJ9Tv2CV8cfHUSLBGfcLDxYRFwq
JhO6xrd7S3Zzvj2j/Czk7x3tAAIBVSQWfXMaE9kOzHe5oKjxfTsNHmJfuzITxVXFgoHoaWppFCL5
zw6wP2hwUIP4V1FEnn2wh1d0i6TG0SSaCrkECOZKInrRqh4F3PZipK9iql+Vf74lqCkb1mo1OU0G
y62KVzHmwRIGDDl+61AyQIZAWFqqEzSlmWy5ugIsZ9iJOWJOzBk56CQDBXSjfMRaZ8vqKcYHpgsS
bdhml+umTueUJqehgbqUdsNwouq3ka2sxGliwACcWgluVUIp5UF2RLFZkTrj6ER6B/N9T4O6nHQn
1d9iwuN6A3nUSBeKA+GkzbvQfyTPk8jC1gtRE/XDLv4cwzMH1ahGfbaABQm2QzM0qC9+Aqlv2Ezt
uuzeij58Ualf8xe1qI5i1dMRVVBYkeTbPcvjbRKgFFWh71nvqN2dprC8EGRAn+39gCNxf1dr54gX
LoH0hO9KqFeM+zq4JjXc09pja5zT7CNCKzWXNyF4JhJPFaTxebRuy7U2PShztTJQn435dKgK1k+9
3NYx01rog9OpNvd5dCLyfDMHpdune8EaV1ZO7/fGJIFzaDqXRCy12wnyqUlgr1abAvOPboLwaNdV
V9l0HA5anTHAald9+KmZn2H1UkQXSQOfdlVxkzVazI0aHIRUP1gtbAlRvp+xtBSMYdSCIxIfr1mS
CNYjAwJ9oIalo4xPgkobWtsQ9blw6exhPGVWjOqnWjXioROvNZW0EkSHjaiumxCeuaKVhxgkmzSQ
ohPJru5fm7O6krL2SdDLTZK8KGl4U3bBqlgOtDPQPKg9dqwb55ioZ2ERDb8b1m1R7wI52+PKXOkx
5vvGd3thctSSZQbnv9zg9RPoS5KrHFh0fWE4YQWC1WM65CEB+oncTKB27MLoroasO9MXVZqR5nG3
StEKhYVgF2a2JeMVEuFBZcg1d/Fa9Y1XvatOuY5Kroa6LUTjdSczhsuJAdT8z0S8K/L6Jq7m/JCN
0mMbincEKIQp0+HKzc3mI12GxpzYGW2BtBOHdKMN3W06C1AnazsK5nfS6amjZ0YjhVAtICN/r/cf
JfVSj2h6bpqDweE/VUmrJ9M+kQbfQfs8MLwrJTLdUCvtJ/RY5AagopTuDUXigRq3o2AcDZjFifSK
Umtd9pdvm/H/7L6iwh75rzVMl7pI0/Cv/9W2L/lPGovLi/9oLGoc6BEUS5qoK9/MOn/IkyVMUvQb
kexRqSyiqX82FhEXGSJh55SE1g95z4v6aamURXqUdCT/vajzv5kGv9YpqKZxKYIPoSb8svPPHfmr
zUiGUKq/lhkjWiX5nNT+UYviSyp3RIGJ+5hUtRrVZIt6ss/Z7uGTK07VYaNRhPqNoC6AWCzso/lk
IUbI/QDTBaHpicaMUkGmWVpPGqLNyMpekQy/14g5/UXVGYo3CSQjvMEHFZgWfCLwZGpyL8gVR9h7
H1FohTgU7OaKA96GEGomuGzN9SZeuG2V5YZISwckps1IfckyKmHN0ZCgpkhRDZElFGlqgkR11MRj
jWS1nkevWDSsIl9TWTpyTj2Zxativgrdp7WoXochchVksD0LojWdc8SxPQ6fcFHLitI2RTxLbKHD
j5K7gYgVcW1V0WlD8WAhum2mzhkR4WpMxUpjdq1s61cA44oYHnbtTCZq7/SUlvmjmE4PqiKws8Wb
MtFsOaEBUBUPZTxv5M7YhTDMRCILLT0BqcoAa4xB8V2aHuVh58b9nVTOa1n2VE3zhPjFYAeTKZ1M
s1ljm/SmhAGr5RvM1VWGz1QjgxsSSx+U1EIqRQmrtnGnjEqMsVHOAI/qt4EmXQlB/9qg/3U6BSGs
Ycb5zkhgs4XRhdTe+zyVD/Cx8N4IhD2QeanlXKeZtCeATUtiNjPMnFmj1qYTUd7qufDx1Wgzn2gJ
t7QRYw+yos4uFT77WrIeiTb0++hhkKV3XzZq4MaRo2bCKvTzTZcNboI8FYV2ou58MgLJ74u2QIoE
EECyj9UiJpAvPTTzop/fqdDvNiHtGqMcN4YcAvyJGFM2lq3OCDgbfzUzzBzC4CyNhPz6VFBCP9xK
UYJAe4AfMaEKkJ/Gerxt29CO5X5bNM1705rrro8fpEY51Wmw6XztqaRhaY+K5oxsAjT2+PjOhTS9
dAawgVl2eqh3ShCfglLcFZjZLArNRhTXchcdggjSVNliqZlGyJ61eoqEqXeCdvRwqZKfNUuvqmDt
JSPdGxM5HUW08SV9n84LP1g1Dzxcu2Ay3LEv8b74ybEReWYUhsYpj3WEEQ/THSqI8t5InsKO+z9Q
QMKJszWtOMG/ejCCeNOmuV345BZW9SkTZkiMDU6pwSFZjOlvcWkb8gpy5THu0kMwzkzFdK8m/KIb
mANElac1yYkosBs1y85NfsxnAxNvCxO1YfRpltlGMsfOaSR8RcVwNdcEO9JAQhyh4LCPbqQ236pD
eUkjE1V+DrIy+UQx7opijR1ZCO/M1LgMSfQs59ejKWw163OSRYC/KCq6YC1wlOoa3TP1o6ULD8P0
FqoTrWglPwpgJbVEey5bAE7iZz6j50HcE7QJsiJ13EYZwvvJFwE3KuRsDzSVvDTJWhtioGdkaXyb
dtImjLE8C+m2kMd1JCQHcU7f5YBg97JlEKPsMq29Dtv4hvREKJ7I6Ix0007KmQEAPciIME3LtgIq
fNV3p5qpHiHpiRZflSMPt35JRFiqvVfBp6+Mo67puxEVgYIbhEMOLz5P8rCpICarS+nXRneCOZxT
wyILs8TJKAOOJS1lpWUBYnjhVMrBOsMq2CrNTSarFYRn352p3RLYG+izjetWyURmkosbWtj4AfFp
wyUrmmemV7BnQW/q5JyV0l1jootj4vQp5CwnuZbsjXC8UVvou1h9S5J07D6F91yPYHWjmhKwRRlg
ye89THBF3GqSMJ2TnO4pxmqxP0tIY3Q/oMRJoUJM1wm59nNkHYXx1CiXInsLxn7diIzce9NcAT4y
7F7sG6BJxDvW53Ee3+NFCRKmACpr5BtkOC6PvoYQj9F/JSigYpkvV29WU+w6oVn7kL3IxU2K9ZT6
V2YGQFGLSFCp7vQecXsY8ht17d+aOP+zi5wlNOJfFznuS9oIK9gJCfqP7md1zvL6P+ociWkncRvM
vgg802n1/DFApQGCnUolNEwDH/JdnWP9RV6KjyVM8e+ZiH8MUM2/MD0VGexLTEUYoZr/jmBb/hZT
+GOdIy/OaJoxzE9VqEE/djjq1Bg4F3NC5FjYHfV2GBxxDgyvjCx5o/mNp4wtzhj5OMngx0wr2w1K
c4lVZQ/2b9wA1H+P4HG6RhgGcASirYISrJvI2VDMKLy2fMWjcdi7PVGiWZ7kXsmGiygVRG2mJS+Z
395VveHbuHVHZ05FHK3lxPIp42GsJccfhf2gVi94dxC3Ce+ziSZ8aJExy+l71PbiOgP6jz8V4Ct8
weVgX53YPqR7Wcxu4xlbRVOh3DOLVl/NQXIFkyDbSRNY7LrbZvlskS7TA6YMs5NgvcVhJXklK9MK
OfVjuABcyqLeFFNORlHbCjBdEbRgMkJ62ub1CurnRwnr3BbV7h2INL0GfoopscqbyaS9LKDE0XPM
4OK8mHiImtLmlyhpyIdWGFPzZk9zPfKPLw2YSFS6dd9nWJHU4KQ3fJOLsRYPEcRIOhuUSrNhXnwx
gjCehes6RwuFMS2yjQpppdR0uhtX+q4ITRZn4QkONyHFRTmupACtrGXh/5Fa7W2yUlRP8pol1vX7
4TkMwg9MHlCwg85EKCcgKB31zjF8824owsDtyOpyCUPeJ2btjVl0rmdrA4N43GUJp1xYre+9nzX7
tPev2LE+51G6Gibrxgzrs7Kc+Wor9Il5luP7sIvnLbenAGBIXLQQDK/d2IgnI/OnzWDF8yrTm2wH
r1DGGAgLkWowWps+ypTcSspdH/g6fHr1roNe+2BFWfHqL4umUmpIg3rp3kp7Yy8X6qrzi43cy9vZ
6HS4EA2206Z/17uOUXwMeMdPymYtVIR0KVKEsm3Ommuch8QSJNONxmHWwFpbLprnOLizJES+GkFL
OtJ6Gd6mBTO/i6utWaG+MpJsPZXwIYORhkHNmG0s100L9UPXx10pQ2qcScqx63mGq7FwgjWju7Xy
4qko8glEuX80LVwN89Baq8TUrou6v+g5B2lFomkSGLG/65pkN8/CRk8mhIWTCT9MACpANSFjn8vE
dpeWEQoAzhmADs258bR83Fbx4AG79QxVoZaqNjjWVrleAcRW0AHB7R1d2CIWWHog5FmfhbumSmoQ
jubHELXNrZFyI8aRPkFD5Bko6uKzkHsEjugUaoxAK9oId0OVrE2VDmgnn6s4Uyi1UX4Vw4lEhzeL
R5oUxv8GkOcYvdVFU3y2/2vZi94KOvOYptpvepJ//omNkv++/sgPr2j+97e/Dj6KRSbzwx9WeRu1
03X3gaz3A6fl3/71v//k/+tf/p27c5nKj//8j5f3LCJ6qGG/fmuXXeLbFbbv//kfks5GASCQ0cS/
3nr++n/q+K//lQf/4oV/7DlLZ53tg/M1h2w2ln9uOZbEuZtBIrzDb+zFfxytrb8YZO+q7EaqqH/v
+7X+Qgtcxz8MEQhAGqSlf0Oyg7P3x5Y6c28N8i6WI404YO3bEf770Ufdi4Q/tKHlABQFa6X2iGO1
FEluMRSU+uTOlVlOgJwkgrrvOyIbygE4DYRzd4w7/zD0U+SKqfSRioDW43FKNtZQHs0G1XBFVs/k
N+8WaYC2akZb+rj3okqkhdXJ7EXzVTOCMm/zjFOFiK8z0RsRKjngWaFr63VRT/etNt6KY4GmFTXD
qvH18UgT3KGrDsQVA6k/3SVB9VlOORK1StQOYyEOT3rfbsZAeJgbhMN1N6xrQVJe8iLrTpOg4pZv
BiXdQeXr76VG4ztSjpJwatWYgUu0jXsEkkMpHlQhvVKLcHYiZX7o2ozvXQ9XYIB6mwbKLvFJ0crJ
LiBFtsBKX2yjIhXJCEtTIvsGwZ2MKqGtJ2WunA0UoB3IOt8angz+x55NM6KNbASukbRHIEh3+aBs
fbky7Ry2vsoAdQgKy8knINpJc4HmyOEJ2LpEtDcyzApMgBnbldmivYbGXm1xRpcbM0bvlPcrOMKZ
F2GmdjMx52xrqIu9KEJyGA4SouVcL5ZM4vmoo0IyBjqHGhV4hHerKMkorPTXGPuBqsyiLc3GsWj9
uyzVntOxf0oFgMJWjKm0VPgoulDf0XKUd7M+RxC1mfZ3PcfGkH5lI2s+YAz6hMujRC763jRxK1Uc
0YtYY0VkwS9Nzo9a2brZhLXKki7mJDJwAgphzfWHEAJpGCbP0BkhEx8mYlyrCJIQmRDk7RgdJS0X
wTxnOCjNdBTJiZiN/r0r1PHYD4EUED1Sj6/RIFJxZ0IPF7nXb8whVK/StIvupbHMj1rUXgNjV/4v
eWeSHDeydekVQYbWAQwr+oZNsKc0gVEkhcbRN45mXluoFdQaagP/xuqDUpmPopSS5V+zrMEze5ZU
EBEgwt3vved856ni+adYqaNw70TTypuye72vzMdYAIBvrflQlfXjmR3q6UVvlMOF61OuDnSC1kWM
yaMKpxwXlDFdFz5eDaFXzh6c280k8IhHDjr6KTSy8zJhnmlMjCdQRJS4TZrisyrZVtrM2eaKqUXT
IQqrA4VpRgP6AKOAxAXzQXrgGhrl2mdRXF4iIf84kVW8TqL2sWiRekhNxvoiSNPsOi37V1Rl5cqR
WbVBFHaEoB6ijVfwYqpwxSCl3vQZBjfHAMurJnJ4ysEBh5d/wiVqYowl/SxHDKK5lGH+2PWHXlG4
BzV/4cFun9pAO4gyDth2iVSoRvuWVqG5/Pd3ZUFj/nLX+F9N+1r/XOz59aXf9g3nAyszfFXG4II9
4M3GYX+YvaP0YtGSsBX4rOrfNg5hfaCEocARyEbnf4EO6ZvYU5gfkL0YwIv5dbpBMfNPto6v5KTv
ShV93jJ4X8YMrkBg932p4lkjemfba6CQ0IawO2Hg98TryBE+VuGxyMPwKo674GRl7oXr5LvEd8Zl
VOfOLbmcOPe0huF+2GJrqv2JBI00ynDJTOHvYtJ/FHnxTuctFr0cd8V5X1R5ft9bkak1q0QDfgA7
kr4qa8J1HTc0kUd6mPV4lUJzNHuNBzkKEoEp0mJuGtBwePOXPv1xf95aUsF7vt9xdShUs4gCch9x
iO8zNmc5gGTZa1f20LVXLU29e3o4z0bv97dD0pLGPZZTCRsqaFJOtaQEXgYNWQ2KImNRjDLAmUGL
sA2DG9tAEuE3jLLD1KYHbvtYdSK1Ia7oydfdcdVFLtO+oD7G8/TPt0WzshtkKbZI3XWiJTVjTiff
1FJaR/JO3GXhhHCPiGYK6DuDceeKteY+s4edkdvRvAxNrLBRZXLsEJJhqslrDH1h35r02GncRAzz
CNkA3p+HhzzVLvO0XHqpne9dkVXHtJiInE6nvCPuIj8OIy3GOKmbiPpP4XAaCIyGhVczNTfOKcsQ
wZqgatJgOjBgeixkV0Ol6gZtSXRwghcFAsJZbUUuln7rLLPanR9hoQ0CQpRpYlfp0rWDKMH6MzLE
rYzixkzEOiod7HBzZ79vJfZI+Ahru5fJptC751jMYTB173K+7qcQZpF4rr1xypfVxOO8Aj5geEtV
GNynuLaMeyvKxBfptAjeiymt/IVu5tPJiNTgnWtBmIrVpMTGcVHsLQtPXbpmmDCRHlqmkbQBAoPd
l28DgRn0jlptlSLmVJbZkTyGT6mwgw1RTBhotTG+EXX+Uc/SrS6Na6fkXOBU55Sp24oyeBgrWnwT
IDZJPQGsdNuNgVZvy6QhgQNe45KZ4sSpegFKfyTCBhO2Z4WvJa60ttCuEs9CfDB1S2kVZ8psgUew
klCrM5SgRBKpMDdOUTH3JniBzqUeT3MjdKQscPolARc5sJRc7qpRhOdIBsdX6UhjpRWjgP3Rupjc
VFg0kEvY3gp3NBaWwM/hhNNF0TjBusYUaWhDeIWZvVu5pf1KMOqm09MnPwzDlTL18BZMSr1sy+mi
NHKYknod8azbw9Zx+M0LOnq0JCm8F5rWnYemBKmlo/ILOGUtMnvO9VOEaTRxdVfTl4OfaMizPCQz
Ou8vGi0dt61BZ6GflL5ifHnPIfe67r0jP0oBfenDRVc5xc4OzF3NcWJta/m+6u10P5ij/uJ5UUKs
g1WtCqHvOqdLlmlJj1RYRnOvRt+BUkPvkfBARrxWyPy0TsQNUSwPUTOpY9up9GRkHQg3vxn3wWA4
l3gBx6Oe4LKI3LS+1EfNQWXeU24uqm7A8RPTQyQCw+9bQh4kFj6Jt4X4DYLqRidaGYM/ndIhsFZJ
6Y+XFXkMu8FW6iDlePKJVEOiGfo7YUfJwSYj4eAQ3zLQVe3Hc0dv5abNA2gyEY3T2Peh5En7ZJAg
s3HCJN72Wg08CydQVgrMkTzqJO4Ulc4PzHTZktOx1ozaeOX7KbZeNyQrZWsZU/dh70j/qSQmZ2mM
5GAsVRobFM95v52yeo7DaWk+//uPEV/rvr8vPrf/9b/TNFZP9euP5efXl/5xjDBNIFL+jIiaVWYg
JTgRfKs/xQfXmoVvJj+ZvSFsVX8eI/CMGJ4AGMt03eY8QSPyz2OE+MC/ng8Sgu0UtMU/anmCoXi/
H5IdAinDRdQFEgMTy/fniFBXpaO8tl7rfjTa+zSjv1XAIyS6cptGplENK0tXsFrzCgMTe99rl5rT
ojW72vgsx8HCmDZZMkPTZQ3pa2oBELqI2NEGYKONk8pzi9Fv/pGdluK0KMtDZ9nVBTghYCyRdNaj
B6rIS4DyuYSifc6GsDyaBHycPC0S1SJH8fkJNtZ5OAZiBTuV/aiIK+/j1ASwYkTZYE/u4wmMn0E+
O5FyEFpubDentUW3MkbqQSjmto46+5Tk1QskWXtGyxY3eZkY6zIgEGlh0NNEoALs/jyWs923ssjp
IdID3GwU2cmnUqYvCh/LyukEzOqwm16tsfKv8T4QQiSzPrrEh+jty3H+dejjkFs5k3hojSA8G1SM
Os2Q5HusK8TAB3fuVjWNZt8nsVndaAVoKbtPWm3B4DJYpU6kFLbFQnsw/VpVs1KkOWm2yNy15ml9
tKjr2kCSZOfOfZw0zbNeUsgutbaeIhJZw/bJM2vi4wPLWspe6sWuYtUaz/vUIxDSaNntd9MQAeRk
RBWfwsjUrTMrQpd2qVqLRz5W7RfoRyEsW58T2rhOwiFhiuxyQ91XIr2cIFxDTvRjonFqR7+STWY1
XxJzNM3bHoMOTlpFDBNd9GcVE/C2C6XFaaZLp1JtLCeb4lXXF6FYVKKsz+k6aQPKgEB1R/ZonLyG
6TWobjK6miLF0tyFwYwbdCvBUTeZGLIXjYzOzLRo42Xd0a/c+CkHGZqBZJWdVSrxy6UweqgBmhNK
gp0IW73oCxebp9u2/XAtmIl9Umbt35cyA46MtR7eMSIpcmlwZdNvTKH5RbZ6alrXBh9Z4cslkRXP
rCkpJANdcKahGa1tsrG3qLUhP2Mfz0cIhUMkIHJMtf3RZzyMRcnMqvtJc5JXadWElxQibTtE+ZVw
n/KEDvBRJ+g0fFI80jGNYHoEPuolC49H4UhoMU1Lp7EhsNM0AloGZssYTvW1odOp0N3yNDUoWWFV
6NpES4EERrAk//4V3Jprkb9fwW/apy9fnnLuXV3+uIZ/ffG3UtD6ABUXEx8kHxMg4KwT/raGWx+o
vyyd1qIAQWTMDKA/e4jOB1efdfis1pCemHr9tYY7lJb8LkRwAiWtjRPhn5SCzLrereEGdgoiUSzE
Pjqo3/dKfNeXfAsbmDM0lDZw6fN15oUnHTagZZRryxxehIZ0pPAQdnJsgQpPZlW5rGg2evPEJEfP
a+W3uNbQx5IiZtwWVBSNxcCWXluu1L1PgzzrnZuqcXEwM8b2nUe/az8FXkP8nfag+58LOF+oA80V
XpstAZIpYIrnEo+wFP2jCOyHvix25RyIHN02otomerp2iH0VhIRiGjkqElAhHqFHAPprD6wY+gXj
Ggw6qbZpA/wqGSlaiyTH4B9p3n6K7wHueiVkcSjmaPCsFngIgXMoGMjC81+6sHxSQ080tauD4uP/
QEtcCXED9L89RIknVxEqSqZfDAfOPMOazhOhDk2JxLgtnF3LuTqs+osJau4gpuNA2ICchsvRVBDk
8POLwNmUHu8JDhqi4mhcklPNBB8fc5WE+sZS1sLXO2/ZtfkXvaqPNiGIi0CzHvIp3QWtvXahFmaT
+xiExXFENEtW3q1yzoN02E3YozP0qn0w48nxVRfRLrQtDF/JixnX8OBCcLTZKEAAVsVTQsJrp91H
4NCjsMf7Ua2CcNqHjNX6bguJAe/oSmtTGpGokx79DK6xvIkYdPOXHMU2aTEjUvu34sAZELjPbVLc
m9qL6aNSYk0fy52dmdveJ8SReGwz0m+bJDpLhzhclnl0a9WYWyS8Fplt8nwwKMPoZzqZd0oaZNC6
VlO36hnmOPQDuS9YYNurBoZfOVm3HWSeLr42Y2sHDPI4BpTfY0cpduajyOH4tLfgK6RJf5H18GIE
jgRjOjnqcgyqXU7OVFBEC7OdFmm/I4VzSa91mXlAQNCVujJddN20HtLw3kh1H3lrXW2LkMxD58YW
L1WWrPPyAoTiMiJcZXZaQZexjVufFi4h5fkfARP/agUAAai/Wkf/63/m4U8OwV9f9W0BFR++er6A
rOq4LfT5PPttAbU/sGiBUhWQDt15OfxrAaVhxinXA1GOJGA+nb45BJtIAmzc1h5eoHl48o9AbYbO
Kv29D0Rn/bRtxjEMnSAezIaYNw4UQ3bCQfCCwp8Z7laWofI2OqiwYTdESA47KyereGJTRh8TRS+p
FuFlBXnf7R2VnWDKPZsmomeUaNuYHNUVcs6zzPfmMHOdNFvOJU1VipI+kQkCWiqo0rou4RcnsaZ2
DRJKQJpuErZL0XiN8TG2xuxhMnoJbNsLPHS9dLTaddjMsYXIDdK9ZtWhcTWq0Mlu48Cpq3XlW6U4
K0hySM4E7UedvOSSPg0an5LITZDYY7LK3ETb+mMUn+t5oa2qQgTRwa+QoXWUvdnjIMfocvA5quU9
5gmWpVwDsJlKOOBFqS+LOP4yNEg50aXeBpyRA0g8QZ5docqBjQXeZHIda6H78lXR5J4KeZ1F/SvJ
ycu81YkItMJtD/ApHuNTW7NEetF5ngT5IdKaC12l0JYaWglpkjyVgbaPXG6AST1A2kOo2B2ytDta
WrodLXeCo52a0MW0fp+OrNpLoWsRMeWO1+/bUEN0EFQ2kdbxYKckeqI+MAvU5rpobjqV03yLdVIS
Vn1akTZG4z64s7wRE5dfu3mzk43rsVwKdAyMb8A7jukN8UQw2f8/OFcJvqV/f67aPKXyNf95doE1
v/SvUxWOUA5IqPipdV3zP6eqmcnsMGXl22/Ypk5v+89DlfsBs/CcLUR3G9iBQ838J0yBcppQljmA
5Q/J8z8azfKuvl8REAGZ8CMNSnbWi3nt+W5FaKdS96oWFLsllzk6lkUePmg+7pw3d+YnDekfr8Pa
R9YWdbypU9HPP3+z8mh5mhaG5Pwlqmcz6qAjkVZAHuY/vgrXQFflcjFmBe/Wt843aKZiJFra0IiY
mGWoLir7d3a2H1rrHI9nC75AyY7Rd17k334Wg+NxFfsDVzmUD8FZc9Ykf3xZUCygIvjJ3ZqbEd8N
PeYDOA8Ggi/2E+bl31+hJ4a8i1qFtwaYr0JOKdqbf36nmNtwpmBCMM9Xvr9CMob4l7OJz+CR1dAz
m3WOWvn064vY7mzWfP9B2GscG2iRbv7wZ1cytGnyjxaaUMLI88C5R4ZT7rIUzg4rcNMMl4SAI7AS
T0PpgfhO5bKqMHvV8bCjP3CJqJphdXacbORfkfAoB42Zi5sTcF91OWEbwD/rcVirXhmrAUhZ3xvy
GKdgQS2r2seGvDAnSNstBuVIhJc+CBwxli/sYZtpMpHUk1TT+3tZkK9cpY8YwC5andZsVmmfEjNA
PV854k5mJNDYRdPtGmRFywwp/UVVxt6qE+mwzHRrwgist2sN+M5NMY6rUjPiIz7s7iHREfY4Si9W
ORrhiHDX3DNQ8rj1BUbAq3Ywbtykv9PQOY9ZC8+rl0QS5fqlpUCoJkENSQ3fbTRPdX1jE7nBiSbq
ciJxuSwDpGNRdsmR9HPC2HSRGfYmGrCyeInc5HYpln2dXnrKpvlj+btSxOWSb8mFLJFhB3J2xM/C
++GBvsV+aqZkqSkQYCL11Fp1WXjeGDE+4zxyF7bf3CkSu9FrRPCcpvNR1jckFX/C9TmDuB218SoU
5UWN6y2NiVmwVbitJkZCLcH07O3t3ZAEp6ws0WdpZ1oTHFPdhO3TNVdmUHxxe1TuI0bUxIphlI/4
oGTSrSv63mR5GNey0XZZ335OqvC6N5Mbj/j4o6a5hyktYBPUk3nIzFkKJVpaQIAKo/iLjEy5ioUW
LnvDiR4CzylXAyHTW7APgqxyB6PFiPKksONj2QkCTyb7dWxlvm/chg668J5pX1zXwkXmQHtPx7Bv
IfpFfnA1dfE2y6sepbQqVtXQPpUyOMZe8dIq0R0MxWcrHZyQzB0/hwEH9Txo9kisHgGSv0idscRg
tc5K+MpcNaO+gzjzZHlWQGdaB68Qtz14yaqgMpX5ssQOUPhMPwe3/8w03yZ2AbyScJi6pIw4e0OA
LE+S21ZvLojNfkkZFUDBLR9MtyzXEpf+MomK5ySZ7oNseE0DXA9x7iLJTICJaCaSwfkfNvPxwUGJ
nJrAsSVgk/M4bk/e3LVzxkOkinExuhQzZEMtGqEF+wm8oNKnu2zwz4JgPEsV8Pu28FZ+Oi11MN1O
WG2FTOYwbrn0p55DWGExpertXdh4hNizfjBYciBolggZmrLgjNMplu/+Nsws99LTlb+RIjYuitHH
Ihl3CUcz6rJOMjoajfDcyGMonBVG+QnR/ghBeTPmZrfEBBI9E1ZXXXc4k0HjCBSPgvimMf/UJWD2
UqLcEXpvmtGt11mp4wlMIMjIdqN3qPzCMvhCqiemTRdEa5xAJHSE2hjpBOnCeDAKBNq6oMqlc0JX
MzyafnSlIdCDDL71igozTfHFjL2tVraXY5JNG1SuGBsg4fnoKh1thE/LZJFz6Cg3YRHvtbrC99nX
dMOk6b7Q/kvWTo+RZhQ+CF23ra4jibNnYVqaczRy3KxemO4dfGyLdG4+hpp64ch4asLwse9z71Ir
x+tO0GNu6cGx+NAOsQ3U9higoA66xlGU/Wcb68Sy94puZ1dA7yRBIh2SD512/z3EmQdlwHzD0vWp
QU925fTlXhvSaxsc0zrvtW3vJVf1iFY+FPaGL6mz7dyBDl/Xn3dJejALqIs2Onk9IqBo1EN9mQaU
IH5Qk1riXpV2+CgngM6yvBy597lrrtH+lRyEe7RhrvrE3B02X//QlObJVWED75wYmcF+JhOHPkl+
p2v9C0vLRys27y166X7h8cp6WNIGxhfcXyQ6Zl5DABMGpmDN1nct4Xkfe7qgQbfLnKpCJiO6hahx
1BoU5zRUaDMM7pXZjTvHHR6gXB8nLT32TbL3QZWNeXatSbWzzW6fROqTmPpt1ZQoXCdA9W5mHOrR
0Rf85XAvWc26keqR3OHzAO10KIZF1DHHLawvpttswjQiMyDnIaAXI6VYlz0Z3Y0t1hbu8E03FOGm
0txdE6R7mftHnT7wCkQPVFQjczZMEtc1/NXRclb61KwNPdk3TnEsE763ZXQiWvya5jSBT941es0v
ZmKn532vU3NhD1adf9Z67X0U63spuhcPXyZOvANM8mNdDrfpaF2KPmiWLUKpxWgOp86uNtwoXCyE
VuIUnh0Y9Ro/xGPouWdeFWx18CsOuzJ2uOi+Bq6/7ExBsz7aGb2LVReGZWfTdcrITtIjaMWTvP16
/vh39yAMjpt/X3P8j/oz0UQ/dnER2/xVbzgfmKcZqGLmPi4kDX7yrQkx92P5z2SKmwzbMEz+p+Ag
uXH+T5QcNIB1febW/FlwoAUluhrTwsx9s5EK/aMu7tfI6+/PhAYFDP9zqYl0yuTvj569YrruGllG
s8zbBrQjPYCmIVT2OBwJOfMijXx6qW80V0fC2N4yAAO2eMcBDwYy8MJaPmluftfnL5odnLTShKsm
Nk2uztGisQ3q+8RQK53sv3K497XAWTkV3CM8bM4+VOnt6EdM7RudbzY1D3GNr7loDNqJco4zSCF4
wzwNbPswuUCJopLZP94wjGPEo9bJPjWYzzURIW51M7Ib1/jw0FGAnj81vgYMLjvGE8mEE7xC0l9d
baF3L4by1hoxSZU9MtZyQGV7De1XI6yfGs6tUguQrwfzdvxxCq5SMz3QkEEJyTuq3cuJcRm02/oh
shjuNcz+nTZ5nViQGwXPevTPOCJlxIOkx2A8+LDkSinmPewy6I2LuAOtSIfiwBbwWQk+m6pxFgmO
DQYJJUQk4rKubG3n8Jk8dEoVCpwM83nBPtxLTgVqWMlBo4W5yQBdFtFtid1htIprdH0LVc24WbSu
BoYH2OZB9uAM9tnAKH8xFFN/nPBuHbJ0ejUwMm1KuKNT6N9KBDc+9semPg6E12R2cR1nbbFqSt/f
NIhmxrw/RcV0h0TUVxcZ+2wObKJtgiu/f3YNbkaN3dOKdgUoPQgInr5Go7gPSrS+JYq1886zyxtz
IIIPzcptxuK4SwurB0AlQFVo1SEqTGOHOHJlQbrypNRXoD2Y/X1hQ17ETrXkALf2Q/mgoP5EgQDq
nn4s0zZeFWMdrJmsqSX0nWM7OQe/HVdqHD/bvZ1g5PODGTd77jbWeWfGp6zq7xBZ70MDr1bh3ddh
dbIhM5hudzImBCR59LELn1u9emxNUgzynGOKDCyCEQoPE0RufOnnNxX57ZkOQ2+Q1llTJudNnVDd
QBBv+0ucKZj5zMm4yBRHQlf7mCvvmJG8MHCrzYjMyn6asBJU90WXvk6lDaCheQ1r72IUjX+qHLzM
odddxJE6ldpNJ4xNzgcPJwYVdh3joczMIT4SKJEcqwj2rd4qtkwtS/W1Po3qC4WITaQaHas08BhH
yB46cTYMHdgPK7v896/tDJZ+tbYTylvnT1nx4+r+9YXfukn2B3sm1NC8xT9v02z4a3W3PiBxYH2e
w7/subD/z+pOO8kjOGROejbmFjAv+nN1Fx9g7NF3pgXNQJUp3z9a3eeAse8rfniBNK5IAeHt0aR6
34LpTNKMNOlhYJz0pZlnt2YboBoGixyZ507hnZfKelTpdDlMLRA3wVDYzHR10Grb3faVc0m7dWNJ
2OYNIKilV/K73A4yfxgAAG9KF8Zzll6IIQKk6ZdMPkq/XqHJrjdyGCg4POjY0icD1mkyilWl30a2
M2KxiaqFVSAZTQxyKXoB9Rm7qBXaeN/Q+gNtm47k0Ye7DMfLMkhg7o89gb0I1GnUaog3xv7OyLMH
5O37fLDDje7KO2wEDJt8P1y6DfjnzKhTvnBDehiLgn0mAd7eIh5bjZaRrK2pKJEhEfgRS6KMzCTc
s4K9jFoM5LDOk/WYTePGztNsXRVgdEcIntF96Nf7hEDjwe5A2rOQvfiI9UPiKak2WnVeoWZHYzgr
Jp10JYoOlSubpSp8WHM5cVeFfLF9xapasb8qBusNFY7gezqyaG8mzSQAiPIgdu1P6DSnhVlZ28F1
PrYWcCoVpHdj7l5WEj+aXiGg93pvukJSMH1uByQEvUOpVjq9two18YAWwWIA6bvHuk000o/LUxV5
hFg0sifmAeiOPUpmsXXa3bZhQuSjt/3al7frV1HUV1GJ5D3yw7VM8wZnUd1dqMGwj9iW2ouK2SsE
A/Muwfy29FMbTrnUrzAdniWueYlhK6TuKGizh9iHQSFUx57591E1tfPg5caDCO3q5NuxuowwWZ2y
TuJLtqix7lImCmgxLav/4sgQuhDYpoUTFNugNI52wmijhgALdQWZimGdlWomqXekrKAxvmvaxDA5
QWThlcqJYMp9HMKIBzeeW4qDXQ/3dsKss7facCsT77qI5HOSusMhz/ub3iXM2OwoZMMY2mKuxxxP
NKoPvyYNVWfazVHez5xi1c5omRKITZ0Sjzk2lXMhHcSjVumQZ004xaDsZR6O93FDweaoHqmnfVd6
xBr7vct+5vScWrqgXgbuBByhCndCdc2GiXVOfJxn7xIPwWEx05ukqK1bZVUEWhI+dKo4uWyyQg+X
WcbMVRflS2EQ5IHnZ9mk+WMeyLtMNy/HWD5qjXE3QbBdlF4BvzZunLs+AGRDBFxIXLcol7qg6xim
ZXe0G3hDvh53X1SbOOs0wy1pj9qlESSgco3LuJbkwIbZo1HmwR6qEB0Df861NvxNHrbxYdJaQuTs
oIdw78cA2R10vXpoq0vwbvEakQE27SD6yLB136eDOMatdLd1oUHApoFzNiBNXIcBXHg5NTa/ONCf
urKcUIKCuARwsdX1+JZTmLfMGzDk/GypTT6nxLTZ+RZcozitoD0y78oz/UtXZRdGRTKv6We3qcMb
KCVaYjfqrrAdEgaLtQ9zy66qk/MEKediSOOLfAo26JYJsh0cUtNkcTE2CaCAKJ7zB7txO5Rxd/3v
3z8di0b539dG61z+1//B5f4zn9z8ym8bqEulA2sGzxv58ToU3b82UCYrKAORsHwtgL4m3v85j/E/
IDjBy239sUe+hVsTpsX4xqUBMW/Kzj/aPs0fOv+MYyiy2OHZ3j2s498XR0iUEULF5YyaKINrUbf5
UYskwnFUvAdpcpL2615eV7KcQ3aSOVowN/balIvkUlNh/UxTyNq5Qc7XJnCdNeMLyhu3O7gTIXIt
qpBAi2lGTI21VXFqr4aBuJmxAsVViuiuRRdJhIRWLcdMPonEJX3RM8XJihx/6QMsI0tTH8/cIsqo
nMhdCLOm2biI8w66m/NPHPh9Az486cnq2EzF8GlSclafZBhjba+Nz9wRCQZJ6wUYL/UZnS80kZA8
ook8Ar1BtiabS4e9yRQSDk7ypdO1Ze2iMKGlIGGKDL7zImVyUOwnRCSfWXW5+srmyLOTL0ZCYQix
FJb6iDqN6M4WGWNjt86dDHLrirEo+TvSpc2O/S7bDW1+0jubVETMBuc5PrKlToIiI1P7HC3/1q/r
j2xyuyIn7clrThF2iUc7H25HLSW3N8qqCxNB0KWt7CsVzfE5jLjyqfmkGjiFlIFpkx8sMyf1ujzl
OpiZqrhFMb50Q/2cRi2ONst+rKeqOutso91pMqDKtUvzzGT/W0hV6Ie2Kj42g4mFIcA/R9d1Nczh
fNjdxXpMrH6nM80HrtEdJO2uhz4IPzrC2IWzbm8KoyfOhbd+JMsnvALVToHZigWmjVGT5W3Fckxn
ys9BdpHs57pivOmTfj00dr5KGrs8RoVPmAMHtF3itOaabfySR2Mfe2W/ZUCGhpQbnJvkKVpTcnBC
ZubgUMDFDMandmLxrUuIM0HlQro0QmJfut2QcXRLwxgNUgYHbFZoGe4VcMxxHbYKtjr20C2/Oj9P
FCebKsElotCj01+18NkZiXEc+RqjqcxmA9900q1BO4u0AhWRTDf0voud9Jk4ePguqJszumBV9cl2
DGPv9iVYsLrdxXH/kDZZdVYRJG1rznMQlazWIsjpXUO2K4uG1BQLSuBejNPtVFd4TX1VtodaI5IA
PEn35EJBXlp1hPYLXfwxceriqMFWWyeAQZ6xklpbinF77ZuUbD5pOxP9PEiB1NSV7aZXvUpJo421
sOXGqV5fGaWrnSp/CsB6JM3e1UZ5C365vHA7qzwEdk1Owr9/G4B8/qttgCNS2Hx+epY/aZN9fem3
fcD8QEGEymlW2DD7mkfS39pkxgcPn7TL7oB2kZ72G7Ejm4dPy4p9gDYajHLeyZ+F1NeRvTHb4ii/
eLX1T3aCH5Q6PI302qilLB4T972ZTBSeNw2lyby8sNZ51V0M9nKEn9OM8VVsWqvcrP54Ev525vzj
hH6+Ik0+gQoRkdK7mTPHZrpbqW0tM/xMlnWX9C6zwP2bv8RPBtvz9vV97++7i1jv4L7VhM9rLJBr
NwaIhJovJ2lj1n0/kq30O8nB765Fzft2TN9nBuVQx7XG0N6N3ecpENsyaneFe1kAOf31B/tRE/D9
B+NQ8d3FYHJZsudiSeXsSqL8rBwiSOPC13n99ZXmv8OvbuG79ik4Fc2Q7XwlocBH7mz7QmntNhDs
AdoaQgAmd74Zfx2jfvJX+/nD+NejMT/0bz/cIOsSrTCPRmDYmLcIwbDrfahdjmTm1Ig5RP87VvJv
HsavPIE3chEqRhGxalpLJzRv0vo2UIrG729A2z99QOD7klMxS1/ea1I8Nj/Hrrlhw0i2PQGMOIUk
C3IHSltn8f/1Tfzd1eYn6M1HaiOvs635CaGYvqjbK8ZSTBerc7fFmh8///piP71/bz7a/GbeXAyn
hd3R8bGWLdN3u/3UFvEqUvZvloyfPvSYXgm84HCMo/T7q2S0gEWlIJi5qlwnaN9qJfZR9JhYN7/+
OL+70LsHUDP0EZQVFyrabumHTD3hVmc3o/1HU/Fv18DfXWe+rW9um5kp+DQV18lJcVIazgxa3s3N
lP13vlBvbty7Z6F2GnTMEdexFIN9695ThJsH1WKknBThxci4/9c38KcPH7ZsB1ejyRTn3bobiLhv
y/l5SCr41a8cWRd99pHj9qqyf5P98tN7OCuKUKwyR/qqQX1zD9PWcRmloCyKmBSK7jrUrkXwKe1+
84TPqrkf18E313m/X1V6pvQeaVGdXSaNcxEIEDVQlDglr/Tq2jGafZlfef4Xf3zRTP2itvEmxYeg
H/e27A4+NufOMFb9+DovnUCHbDEtEI/d/jfu/H/epvHuzg/SCRmmcjuUsjcdc41Oe65gi4f0WMxi
9+uL/ehBn48NrovCzsCcjzjt+we4bcMR6bhuwa6mEzR5Z3FNIi+BqUYGah4Od1YX2HbyXTSeT1q0
RlW6/vVb+OmT9uYdvPuqGpqmhb7P59UcnBHpbVAW+3A6VYNaV+P1/9u13n1d62xoI8lBbBaA0fu8
d20NsNa9n5ycUt/8v13r3Ve2GwwNy98Mjoqd7dh9mkg+GdpwHaeXvnJ/c7GfbrhvbuK75ZvJf29C
0OXrCsj8/3J3HktyI9m2/ZVnb45r0GLwJgEgREbqTKaawFKQ0BoO9fV3gVXWTAajM6y6Z68n3dVl
pAcAh8P9nL3XJrlgBWFulY9cXOOaCNjm9sTCd3RT8WnA5Qd9emkTq6+LvOLqUlJhjXDfi9SrMdrL
GK9akqZzcHCzcuIqj04V0L00LJaoh6Up8XlQ/CfVbJXoKFMR7lIFcNdNTIUhDGHvnlKGHr2ji+Qd
hBAxZYvU9vNYXWnFdTixWtR8QRA7w15DK8HH3na+dQWMcgjcX0+Yo7f014iHL76kTmDwMIu6U0bg
VbTH5ujK9Hrl6VIz7rtRoEp//HrIExepHNzQhMo61k4ucqhizzQ4/nPQrisMNpR8BEj5fLC2/92Q
B/teA8o+tFSusmWv2zQpPr7cHRZm2nxuWt/RsZ5YX47fVgu3BNIBnbLb7w9ybGtOZg3bKEpI6zoI
N1XxEhTnzSAh3pn2rfkRjX9xx/7truD4PP015MHcaQZZUD5f9olD5dPJhIjUkfjYeqD0arnZfH1H
f06MPzb4aHL/vkL74IuhKr1GsYF3MWsTv8m/TR3WfzYHMMU8PlOsonhIEJ91Jybsics8lIIvFl/S
lbizsprt8+p7Nr1BKPUsB+Pu3dfXeHyi/rrEg1kTY9MvJzYqbl88T3RU5ErHjqX6do+WMyR7wPa+
HnBZnf+4pwSJ4X1RFxfjwXdRTHKuJyH31Gojf1oW1Mb2chNf8n90cvk00sH3DyULUtKCpbtSIRCy
pdCldjUmlvvfXdDBp8/ReuiyIcMoQbfCeEaa8Vy/S9nb18McnRPwS2lgYkT4aU36vGxGLXEcEP74
EE21KzvnOverr+J1XdWuQK3z9WhH3+1Pox1MizoCcGZMPKVSL7ZBeWdZ0T1C4VGck6LlSgrC8erE
TDwyMbBp6Radbwde0eGGqXeMNAM3wm41eTFDUkurdW3eYmE+MQGX53EwAVWM0RSTKDWBsz9YQwyb
II1GrziQNRTzo7OxeCA75p+/wZgrVGRVcND40i1P89NXfO6LMk27gsW4Af2CpC6C0EwsoYeD3tdJ
gv36cR29d5+GO1iKZRCXRB0znFq+69PzVA/e3FzTyDoxLY7eO4t3agFRoVI7uKzGUTqzyPjG5MVb
vJCwb+jR/QeX8mmIg0vpsn5QapMhStvcOsFNtyhXEPsrhG38ByPhlCZiiHxVCpC/PyPaopAYTcGE
02njf+/7HzqYVhlB1X83zsE6ZNWAU02FcdR5ROS/bnq4+9GT1d98Pc6xI4eKF+ZfF3SwElkola1q
xKtCDiBO3mvO0KuRunut7suGBGo52TT5dpbVdYpJItRPZDgeWaF+G36ZpJ/m/DjT5Ne6gZW9krBk
vxUDLF82A0r6oZ0sKR75bjEYsBLOWJpMF+X3wRp1biZYRMzE6rsBNK+DqJCmEkGDW5ncEpy0J16x
41f3a8CDFZGIW7XLUKa4YeFPukL20V7oH0gP1L47MdSxfQfyH6rdrIM2deeDmTkFnVbpWrtcHMCu
MV/NKoFd6Aqzbh/XtTfYu25QNssx+cQUWnY0h4sjtXbSfAGnLWTq32+rlIfWiMtec2P6KZWVe5VG
5nPume3LVEuIP5eEIy8M4hPv4s8N8VcDH9xes8vaVlgMXFZIIadnHceEYZU7JHZtdK7Elq+j81fG
5zq+//qaj62dny/54GYbLUxj2C08WOIylPiqjRYzxUsldl+Pc2zGfh7nYBnQCerIJocrRDq2mheY
CmJQPFirhgec6PtIyCee5rEp+3nEg/VgaKc5iAauLBnAupCDpa+Q7/TW03/2YVBAE9p07PHiHWrN
Olkd6iZmxmoUVMiD4PABoKx7/voWHr0gZiV9H1yS6qIX+LzCyM5kCVvmFmYSBn+0tumFnBFUhumj
HE+8hKfGOpgWHaFIclYw1oDRJ0r0VYdsK3rXmy2JRyce1J9aA92gz/Prwg7mRhVMxKIMDKZ02pmm
E8uK0jqSJULWL4Up9rYT3XEIwGbnRuHsQ30+z62rCnqGhHCmtM8MAuiiYSFEIz3DVVKU8GKizYiB
OW3Mp//uMRzMK5uMqn4QPGylcrxi3EchUdYI/IbpLtIvvx7r6Fvz6c4cfFSyMRmJAeLOpIvfqn1S
0/duOE8m1WsKr6Oc9vVwxzY4i/9WXzy9bLKXWfHpGyYToWOXekYda7hrgY8oP/Lhx9dDHF1v6CRi
8kUd+kepnkW7T0q+lK4Brj7PtwlmbzJ3xX9QuVKVT+MczqkJH9IoMU6si50EGglG/ThfdF3qAyOZ
T1Xljj4ojiZI0Mjd1g5XAHQizRRJDWfWNr8alF1HGyewU9aeeG/0y/+uTryhR2/kpxGXX/TpWQ3U
X3n7GVEQ04Ph0ozEUlbuThE8T41zcGCQeYHgSzFOZaj4uvKVWt2k8540gxOT78Qt1A/LDbWSJabO
Eyu77sMct1pQQZ+cd6ojttJ4IZ/sRRyd7b/u4GHZz7YHWQ0NBlRaybPHXRalnhafmO/HdzOfRjlY
tU2ZQhGEZfa/UIBqqCdJcQ9XyJtItYpAVDiAWnpFrDrQpV+/akfX8E8jH6zhczoQbtmyUHVqtZHy
9UCoo5V0KK1uAtKhvh5seZ/+2MF8GuzgfROl0421xmUG9W0S4FE1Y//rEU5MRP1g3VURDSexzOOq
63RlA9LR5wjr6VX7d2bMvy2zHd2NLcyUxRbkmEClfn+1lIhVd9mFuubUwNZIF4dBjGxc3PdSslnM
Y1Z4VeEDV6Xcb9JTlcVj85LjM8QQG9TKH72TjETPSM240LZ96xaqTvk8je///GZ+HuPgcWX14ole
XjbyP9ZKDANBdzzdfhvxtH890k/A7+HMACmxzA2D5vzCY/xtoYLW2YTcSLhUCdK96XxqzYtW6lci
0LYmtnrkfBhl8KBEV4noMaf/yBrNN3ptN42gnSTCQPES/FxCzUjZcKBdNbYvt1sFt6NkCT+y1n32
tyDp38+CI+vRApReiI/E44BA+P13F/BeHITVVFsVnE+8rWFBZvHYr3syZiznG84WEoGvsam7YaQ8
yrmGqz1wRSKRFrwZI21TaLhD483X91M58rvYL7EpWGxrxl9snU8Lf9MXqiQnJufcQCULRd3GEHNC
U9qEWKhru99S9dbC6LoYnfeZVCe5M1Z9E/9sMqZg+aep2ZhNT17IqTVguSMHTxrrHtRNvj0KgdkH
d2y2W8LkFnkGOZjsxcK1kfXuPD1U8FHNWqAELHwU0Cfux3Io+2LUw/6GOkwUAQfjr/llV98DY3Qh
BhIlFvmUchCQK25ZzBsBxr0udl+PfvRh/Lrkw04H+vgJ5g2Dx6N1WeI0Mx28UjhzW9PvoVoP6okG
2ZFFnehAiBymYyP1tQ/WpqjrkiidWJsmtV8cZ9AV21UYyT4x9wHW1q8v71hR5bfhlkX502Sb2Zfr
48A3pIq+iSQCW4Z38K+PmEWiH7kGdZt4oRZ5iWWtO+nj6/GPrPk666Aqq2RDMa8OPmFqOGQU3TjD
FQGBMf2VHMsYES/0U0v+0ZnLSo/uDO00VtXfL7OOhZVMlCLcHu5Uq1UYaWAfqVdR+mQN0yapS3/W
Tuztj+0MqCFyJFwWxr9STz7fW84MZl/q1FR6GCFKg161XWgkOqsKaT3FhxlnnqaY7ElObbWOXi6V
I/b4GmUk5+CpRnJX2fZyhKmLj7aJiV+/6+Vu5RB7BPmb8KL1yav9uX374zX9NObB2aKLyUgpIIi7
w6hfB0r6zVzS7bpqrTeXRVJtrBC7JSc8q9HpwfZwTlNOb1CdEZPpJFA7fU/oEPSOyrhf9k2TGd9o
BEpkCmZRW37hyO121quVGaSFmz5y17PceR5Q8daJzcn/bCYvYixr6BlEM4HpymJyqjOyRPT9kJ4o
Bi6m5z8WJXP5bPBcFynmwcRtsi4RXagumr/sRrEbvy87t4oz3yK9pMoc8B5YUM2n1kb9oW81fBym
RBx9sphDjJWTSSc+w8rymT28/59/0cFnWABuNKFMUqMIYdcQc+hgwtTrgKBFjpYTqwfanwjJ+RjP
nsF2WBrCJ3PosP9n3tdv9bE1jM2Nxh6HKjP1y9/ftjatcxzWGjWnFvYBYXdxaLk1OTlT5kBJfPt6
tJ89tT+v/NdwB7O97oAkkewNYmgaASpXq6ggql3dWR1pAumzom+SYMCoGrj4EFZUWAi5kf2vf8Sx
N+7zJR/M/jkkidYIuPsi/2EXusvaMlGdMBoSENlKZDa5789fD3ns0/R5yOXff1q6hZZGfTFz2dGU
rAHP7VJ8ZWaYu938koO2WBqcX4+4WD7/nGMK6l0V84pKs+73IZ3UJE8mQHOTcWsrdDfSOLxPReoH
VbQpKcDJAPO7OHpp6UXGQ+0JIVE3cU1Quub0vWnstSXvRHcXKBRwSAFoT5U7jz6HX7/wsKddGVVh
pwO/MCfCprKu0k5eUxUU5B009qMJUhQA0IlXTz1SVkZB/a/bctjQJp2xnuEuIUWi6ZuGzvVY3Sfh
to9Iu4k3eMwvgqnxaiXZoCPzEye5Qi681pHkOXFKlG10Uc7qqsjQ500fIXWurx/b0Ymy7NlsXkZF
PqwrpnllTOoi8e6VhkTnp8T4JmuXMg4BonxWM6btr8c7+vpDWyf3UQEOcbhN1Do90AhM4hkIgp2q
j0r9psAh0eub5FRh/egy/Guow71hUBqqSAq2Z0454iT9ERecJ7CBd8Xjf3VNh/tAcObxVHYMRFIe
dsMzK75Kao19N2CbtD2xmBx7YBY0vqULaaLyP1g/tXCplMwMVsXnjkQx63ZOn3R2LKV86WTFibda
4T9/vtd8OhjSAcZGGvnBUjJAqA9qJdJBPMg9S5gUeLo0JW4Ee9PVYwuUka1Ja7ylN2bBOajAayLi
7DKYk3xc5UmU0ZLCxgoEYFjHVOX3I1xbAlzWswKNxbBJPJ4+6Ax4SouLtJfex6rzrcLa2Q7dLHPB
T4ztdgrvpT7z7USB1zNv2TguoJ0GT6m50pqc/KzCJdkUM+t868iK45K/snVMwJO9cBt59gXbCQjw
N2rB5iDBWzunZyrMoz533vS42cnwe1wLj5mH+KVdgXJK8DOXq2pYSlElMW0LKrP9YcWC6AbDa00a
M4bW3DdClLyouj90g1/2tG6V7kzBmnSR9YnmtRnWMCBCkzzegwfb5XZ5L3Nw1eWAgxF4pD6V3ULY
2bVBHKUH+B+IprZN2dcQ/1JD6NXqlZiHVZovBI0BOGdXxJtkJK4kep/SZCXS4LtaQyACEqufK8WM
8zVP8I+VdCSLIFEuJCxlAcu+gcatKQg7lwGoOtn1oJVr+OagN+mXaDciTs6cVH/PY2DKkQaZ2FLf
ooGO+ljd5q2xpXO3Y7naGvD+1VD2SzQfDUnswKvz/pkJ4ielvXfGYA3Ymw3X6IVEBWC5goZRPI3c
waH9mAXrC9LfrHVlEW1JOffyOP8+1fLaUsr5PJlTPtWJioHeHB+r7q4drHXclrugS1xzOQTw1Kzy
aYJnJJprkBPaKhU78NXbARFtk9vfJmIFFm97EWjvYT29YulWkQhYme3Dxlgv3VKdfJsSCpqSh9ua
P0Yq5YM1yp4R9/eO2SHA8NORrkKg3qJ3asNXqPKblD+86PXicPACtdh34Y92yrbC3ERO4SP7Ekrk
lvk6pHzZts0qNxqvaisAJgQHdSBmWseTk2ldGcAnyYGp6VYbSr/Fxr6rU+xwPLVQskglxMMdlqRx
nnX25aIDKLAvki2yGszXaA43vS0u6EYOZrCa7AKVQE3g61XWsIsLh61paA+E0K0kgElzTBBpOt/U
erfR5efEUEDBkIU7Cy/NBKlvFQm0IP6JRFWlFwxKN2YvnxWt6cVN/Kgimi2YByku8Cm8IVAc3gCU
pMJZ26W5lpettN5fdFRzxvBCi0HLZj6bR7cc4AOG93jt3aUEnkkOFLht1WnebCLRCzEy+lqg++nQ
edjilRz3sqSA6JUfkzzZW0GyQylK2IOK125hzjVn5dTtJvKogam4U4TjWxRnPJrOSOBPQy9hEmbs
JaLGjazyPBLvjvMjtu0zpNlpzGPRlBtJ7fzWeSHK3GVDvB8z7g21bDy6fs6bpob5pppsV9Zldy4t
Kt5g2ZoXlcTD3oYfJn/wsYR5+6yHzlmshCiCnDMr1W/rCd88xIdh+fsVsCN96pBFhcCah15qzSYs
7ruqwioaYe0kARJTfoUSE2KNMoNlYEqpiri2g8InzoKCQo3TMZ+95amPxaaVYk+Zt0ovVo0pkaxQ
r7WWNQY5dToCPxlxpw8FYbzRtoH5FZvnxZQ+93oLF6BcLzcoND6G6IXuy77vDTeyK5KRCFsv5MeA
IbK4vGY2gaJwTeNHS/sCvR07I0lc16rt5uAal2RfLXpU4oFnpLvL9oXG40ojkWRo+W8WyiZQ3KhP
1rideAmvpJg9Nb28juWtSYhOK4p9GYzuAH6uLwAjDwR8yAQzBONaVtqNCvdQ9PuyBYbohBs5fy10
8pAm4zrosKxTXLNJCoJIPlyHQvcVMOLJGUFcftGYnlO9t0ZzPkXRVtVf5zhlh5uttH4AHB14pv1c
VZGfaXdyVEIogrI+bpV8T5bfLUu4NxCUpZk9lEpjWWWxMeWbIqx8NAdBW/Pnft7+KDLu0jx3K4I/
CBOSgRVUG6eHSBBZrK58ZbJ2rdAk4fcmxUCtf/K6bFP2zqrTLrJIvuGQtRTkJsEMqCvf6WGIasPt
cnd0Hp+D41PDEBEXvgMoIUn4v6J8U+ffVKXa8NSZJBwZZr4LEAqV6ibEaBolDymwId5dCxwQ8oiK
TIuRNQGAhyuA3eWw7mRn15SvE6oUmZTtFspDAj9KbZ6WsGdwDoU+b4sKpbWwvCmTbgqVomfGB4Rt
oOD4bV1rMmplTupOVH7PZrLHcuDuwXTTzjhi9Ze6nbYtcFNFvqcf/py1WG71/qzPQnK6ieTgrB4a
kAoNY232KkXnM0R0uYlpN2weam0bEU0d+0WR40xQVlNPLUIlRc9+rebX2bmUI3nDKb5W63vLLreT
mpzB6D6frTe9Evdkmazz+s0Kat4135TNawdPLmunfanzt1kN0cLmph3KjTGkbtaU9xAOnfBsyPme
ON/KZHgIuh2S1jCa/WBo1mFeb6s6Wxn9TTCpZwMUPk29CXISuGrzihTNs7yvn7WKwCvllbxSrxQm
4BLLLQi8xmeNclS1Ak8t49vUmsGxtv4wtSuq1qNzbRGwpWiT11LHa6v7oIP6p6Su2givSefNPARg
GEOPNJWdBf9qeUUWbXhcWxdpWXujBNIx0rylBZFiqJKqcKOxOyjzC2RIvtCT9SxIKo3PKB9v+vJb
kg47Qq5WqFxHGXp336/NkYMW26Jqup5ig04sudjEZmolOluK7uEcEyvHW5mqe5Pec6uovozS9+eK
IXKiwdPAb4uGENM3O7ghQ9Atx8i1rdgnJgU0ZbpLs+48rXZLQalkHbCo6Uf06ZfmtRTfLQ3RlMke
OYNPjO6DEZKZi5IJFsWZ2Qcey58HOPK8Rkw6M+vT5G2yqWInjo3mSFwOI+kPsXKxtM6WjsxSKAuH
cZ0b0qtcZ2cB0WtQE1+K4UJTRg8YCn/09mdydH7VFCHk+cabimg1T9+lxNo43V02lGfxmPoNmFej
heihmnf9rJ3Ri2zxKc3x6FoqIXbN5KN7XEtRtS1KIIdTAeyNQFQz8zrtO3UuPx4KMOdcUBKu2yW+
mgvK2flYOnSRfRbdspb5tpNyNDeBt+DiFvnGhHI569DF8mFl9ZbXSglBvKxIdr0qlWdNfVQhrwZg
1uMh9VOZ9yTmO9dsYuMSvoEnKe+xBJena71CmVZF0q/RLhHfRhC8/NJU8l4JCN0mLrC8k0R0TrzS
xVQ3QOmebOO54avaVm8g9bfVOHroygAzbgcVNZB2YReCD5VYqd0HXAoQzbmXhMMDwY47SY3OW0r9
EMevDXFpJBcpEX6DVBFFKN+m0rRXsnpfVte1PGxsYhRHNFSorANzOA+HwGvUy2JMLgxbcqHUUW5G
S/FaGNu+ugFGUvU3NQwkR0ViT1UKFbjtXAUGWJ3KNQD7syuqDfRESbNSaXVESrkBOeFLsQVMbl9h
AdAqyoEdyhIY9s61nQybAsZOWj2MdXZZ5+1GV89ZYCJL7PLuaZETUw/bVxn7SblYqx0Bfp14ToR6
CQRlFfCM60xxi0bdmMR+8O5bqYqYu7zs2cmQXjVbr2jk18ksLqCEbjMAwrF9oZBYHgpnbzTyzpQL
l6bB7QC1tyBZMGumjZpNfi2qlO1aemvpT6OG8cSG+dKn+rPFOms4bFXN5ZVoH0TIDC+h20KtdYbt
PFdrOVTOkY9tbfUKkGZRX1RWvWvriRgEfvQI+bfk1pWKOzY/hvayqKQrWUZ7Fd/K9NDq9EYz78JQ
hR9qbUlW8+oh9+Oy2unR/MbSvqxtJdtBmj5rgNeXU5099MpOGeYzOQgeWivzGwzAzv1QRo8d2ERV
NCCaxleSDBfYz22Vv5UZpU4r4VXM9gxYEzvJ2cSLrRY8zXMNYWtiZ2mpwgcngnMjv4Sg4yb5Zobr
t4h7LAdfYhNvOqAOuglUgU122+grKQMiRaBJxIunthH13W7NZ8ULWBEl46kcaP+QWm9wajLaF6ci
aEvDX1euuug80KnKjjutMdzceTH7+qImrlCObvWg/0Yp+Tqxkk1R8DJw1GzNtaWxpaBp642NciuC
eE2+wrPs9G4nFxcUWPyWUaTW8QGMrKqkuDRZnis9ejW0kTU1RABNpk3IjNUeG055JC2eVcXtUH7v
TLb85ntAXztxJlJOgUHo4y2JC34hst0gm+vS4C7AVlxVlJG0evJQPslac1uF3bYrSYW7Uaz2Vo3U
J8XmcCiyc1u82oXlgtvwAtSEVj3vWsLfyjDyYOX6EkCxJJm2vaTu5E6sRZ/f5gZQ3jIgRUOPz4f5
UXdST0WKNS+d8DbbRIQRBQAy5FlxdfEUoDfJWosbkMEYEWLf1sUZwNVV0ULsIq8Zrsc6c6LnHqFW
H/u20a1tczqL494zEnubguWS4fpN8k0n9okN9DZ77LX5OmidnayqXt5Du2gnHBkW+4FhnWAzCBSI
WOGHDA6S4K+dmuXraYCeVpteFbVXkt2XbqYPt0GVAuvusr/9Yv9/41xtSqH/8tp7r93r//mOUaeb
Ll/z7//v/+6b1/wHQPQ/kX8oGv9FLLL/B5U9JyEWeRvF3vJv/iZVWP+DjJyC79LwkA19aZb/TSwi
oVmVl0KfuWiV4QlRrfqbVLEEziz9Yv6ypZOtWP8oofmPsiLJjjaCYYfsR6TDsvp78TnWyjGwmkjH
ClWdDxPHmdFCPdGkrXxLPVm+lsuRfJdPd+n6ry7C53zjpdT2W29hcfEglFvqu9yQQ60ywHmjDGW2
NDNloTg0t9Ng3E/tHJyomS7dmT/HoWaKTRGV6aEYYaxGwC/5qHqqsO7LwjkHs3yi13tkCAyJlPdo
s5JZcXgpZK1aeTDoEOClemMVS+OnOVFKPHK3fhti+QmfWhJKMwsFWJ7qiQEUZ7Kw6kHFs/L844fC
MIsQF3LVElzy+zDC0bJcDzXVcxA+GbIDYG28quX5r2Spf6sQOXY1JjJcQkVJ28bt9/sw7ThZYU29
zSsTEoAophgIW2LplGXsj2qvyt711zCHYXNdKWcZBFXVw6p5SaiOb7OBI77WrYd5UePF1xkpz/98
vjEo5RVw8Srp6Qf9KtuUrKm3A9UL5dzFwk7RNd18/ZSOzbfPQxwUlRvVlmBicYyJOerlZX/ZV9MJ
w+SpIQ6eUJ1yEuDEonlYhNZFWW7lfj5xFX+uOjwdMDtLcA1BhYcKBaDXEGiFw4spbwgORrqsX/U8
DpMsaLM/5ck8OuXQI6GFUMDG/WzAfXqBOjUuYiWnojz1yWaeirPUbNdy3/tfP5qjw+j0Z1AHYEZa
1vnP72mtORGuklQjVKQDpFt+W+D+bW6fGOZPBcQytX+Ncyi7yIqJhOqGy8mmiN2JfEYElOuMzqMz
N16CDMFoKW+JeSupwcPXl/hHZ2gZ2jDIQSOAbFGX/H6JlgDbWo48t3nu3EKKNt1IBnln9JwqxT92
tB4MdvBp0rtCEfLAK6yr4601J7eWjZFdcsJ7aJDu2CFr+Prqjj1AXMm4ZxCKGTRtfr868Au2mreE
GKosEX0ZI+nAvhuceH7HXq/Poxws54ZFIV1PGcXgSNMSu92Sf/P1hRwfgpxkUpu4mkNHjhYand7z
AnrEPV50bezlY3BCUXX0XuFxJrAJwJX+p/NytHNdm5iEVfzNTLO9yJoHXS5ODPOnAINJYBGgR/oU
U57t0+/PpFDHIasC7pZjSmvHYqsN+Q8roYI9XkLtQwjaqm/1rTmSSFAZnQmfc7y348krevHkJPp/
sDha2DMJWFUM1bAOlnhzGqog4PvJLcWZ33f9Uz5lJ77ERx+f47B1QEcJWOFgjDCYzaSfc665yn9Y
WryfxfT96xliyccG4ToMgGgAHBjt9xsrEaOpNK2kenZdGKuob0tEQT2N806bz0K5ooekEjhco3JV
w3agaB34kRIO0AKdwu1JOVoFopTXNWnym3RU77NKxX0138SyehfrirzqhIM6y1jYgXGY0naNLudJ
kMCBNVjqfc5WwcbJu1fi6mjRaIQZqj2V8ViZn2CgvEpE27mkqWzi0CDlepa+51YFWNIiYpB8wBIl
s/OumBJCpKSPPb2dIldKkQSIuv1oYv0uq2mQVf18NvUDldw+C7wUiVRnSvMOvNJAJwVHQ9hYCDzs
ERlB2GXEQGF3kMix6ktJXmVlWXqxY547XXxvpPZ3o9TxYrYv0ag+WJrxoY1KQatu8ijSnjXlnHoW
xVxH04Q3plSr6WySb1Ao5y1cG1NKL8gY8aaaCENJfnSMaD/M9gXK5UdSza9EaNP8tijBzr38VgH6
1dWqd7Oes/vc4QXOg2+ZGb5NQ/occ3CgvFlezTr5R2pAN3NWOeWqMvXwobcfVGe+hNRMIxlFUhZy
QjYH3RMJf1eRO3hw833QLeFK4w7BC+G6M6KxggrbgDxzVccV6asVKUy19RxEQLITp3MutSBc4qQs
IBE12pRcJZSEeC/azPImlh8SQg7LuvBrA6A2TrxN1ttvs5og3MrI36lJFrfhivvkSdqrJC32ZJIo
1Ny7h9gQm1Stb0kwJPOb/FkpF81FbzkZkJvkpcWVfx0X3O9+2Mu1/pRHM3giKuWo2Kac35x+jDWr
dmXOzaqUBLmpkfkIhu+uQE8FfEF+n7sJ/4W1B4b/TBo7MlsafZyoX5WmvKuEIVGQUgq/m4N+V1ki
WdGvdfV6ughC5Scs2vA5RV2ZRrKEnYgXqWiSdVfa7mzWyMPM+6Icvw+ClrCRRx9Jma57qwWtreiV
OxsyLTwTrqYzfpChkHqdEVxXBvCEGPnMKqzHmTiJaJ/m47maTPtMwPnUzW+RuqxvVH/XeRiDEazq
67zVztM6PBM50SsiqIt9FsjndcsEqVvpCuEZUA3pxY4TXiHxfZ5whVHmQ8dVPMZFf0NcIbYQtFta
nl7NobwxqmSdOAOdzeRO58c0JkVYaVB3rIKXVRZ8Ixx6NwrpyRTFzkkC3wiSD6nS6MzPaHdDLSNx
k8xvlyoI0y0FbOoQbdvmlVvkUck+odv0NKhXzdytyxGTpjPY+76RVmPDUdMMgo00zZvCpE8TQK0h
S/25CO0rCiCvlVAsnBgTzS9xX2tLmWUq/Q5uqk+q6C5r8ke76TdTMLPeyPquNPU7p4loYuh14RoE
CZly+mwPZCLJU7UrsflmTnVPI5xMrUgmWrg8C9VagcyYbKLIue0sxCe1pFxPWUYPwnnISTCyilCh
NiPRz52XrUejneltzwWJJZnEQvWnDk+JTkxW3CxceK4+jjSqq4Z+VcjjWWLXt/qgUPGW6nBV0SsC
F2q4pFp/0C6ApR1E90kmYr9x7EtH1BeNo93kNkEQeGAw0lL5NVg7pKTylVwFy9LHrmDl8wjVQiEW
bFjmuaH0jQQJ9Ou5VYmVN2kx5/Ai1x3+e+jX4nsHLW/tRNKwbjJ6/vZohz/SutV3bQyPfUjLwdfr
qqWq34Z0XOeCcGYHsYQz3gdOcTMPmt/0OF3lmEuSWF606Tq1+IsiPSANhGiU0CCmIrUvcJzoa3Rb
K1VtHq1Frzf29n1p1dfWKN2KWtLOwyK9xeGOmjHcqZVNehUNQdEH1m4gzcSDDzNuLKOwUVxyMGiz
8bwbsnc00y+i0e8wqvl5W75ZVafeE9XEPwDHhW1OEnVz2cbFsAuc/ox0pp4/Wz3kE4VYZ5YerX46
rwSKes0IL1T1NqppNyWhKyKaTBbGSEvQLrDt0rVLa21W8rvIp2qdp312zbEL/Vkf2Csqpb5dtd/K
LnxrJ4Wob9lYF2w/3CTNeYPiedw0RmWsJJ3gbZYAg0AR+TF2YBUHwl6XgT27Au6t39bymxxFwU7o
mbkCzA4CLbR+hHOqe6FobuIIqDI46Asz0u/1mH9ISpOmlwoVvmyHW0uOETAUylmd0tthTVUwn7Iw
RMGw68fypdaVfNcpNDFy3bkapOgtJzYlMzDzI42xSj6stnADuX6H/pdutUSpobigoJPOQVgnSruq
J+VSTs170ahd7IccNC7sqKSwiI6+oK8/Kk/GQFn/uhuci5KsLDJIieOmFTx4FHPjXSanqdeEeumr
PVXnKZue7My8nFW7UzZtVzvboEJCSq0rvEwM1FE3ssgd5VzORfAa6JNIfbgLyjdF4TtqDY7+LqsV
YTLVOEQPulTYb1ZXigtDi+sdHa+drg9+DtwS8UOiIyfopIkAXrbc15JIjbtJaE63DYoqvsE3Hl/a
Zjre6Ek0flcc6kVebtP5Suq+eJFj44a1esYkArtXcateDm163XO6idQ+3SkBsml+hE+1ASSyXKuI
0ZHcBHLPo5LebWNu1qZVXQtz2HAuhVRpPM24y9aqGONVYPRPtd5SoydJKQzT7axG76kIrpwlxLIy
Lwen/D4lcAO0NqJDyF9S18NjHafX5ZLgTiYf76Y452n9L3fnlSO5kqzpFbFBLYDBPEQwZEaqysxS
L0SJU9RaObmQWcps4G5sPlb3PRXJjAmi6rxdNBqNLmXpTndzd7NfnODgTyz4R8MZj2XiPGYxeapB
8WzVWvJfkDofehU7mQYV5LHC9qcI4ge0yg9csg5xVWs02QzZTZJmq9gPGDzdB4LzS7U3qdrjuJel
6zJpXoy4bdwk0J9C3C+dlmPCs5wRSRkTnTNZx5RYcY7taHzStOxJNMohDNRtOzZIZUbajy7KdoXE
Id2WCE8LdIBXmSIhP+40bjlk+0bpNqbZQ6hSVXg2fQDih0aAUGxuH52urTQRupGU4uHZALfsHnUj
usvD/obLGTKZZkYft3umxOdKII5QGT4qhf1gKBB+Zb+8o5TarXgr/SWn6DCHCf4ADb2T3NLbjVKE
yia1sKUvHHoObCDumLYvVn0WQ/DPlF1QmOU2k4qXRomAcNXcg9BJXFNv2Nthqq24Yu+rnJaOClqn
6rrnIh59GsTkH01tmF8MGE0ai4lW0pctbLQg5EenYC8Juj7FGNJUsLgHc/XEGzHrC9Ds5k2uDn9p
jfMBL/lDI3ygz1G8GUy6mHmS0n2keeznDh01OlCO3L/ITj/ZRHIqKb58IwIcmRrd56COWxgo4FPx
X9yrofHFa7uPReO860MVnl5Ku03AhI11J1sNTvGQhPax8VN3EGXBmZegeO7wh/NsNybFMYgUsRkF
yuKm1WAbgkqk3X9kHk+RatzVsbJuahtmUaHHdNmlYZXbdIKvP2AuvT+RrufdgiymglrO6+fL9Gs2
fS3NzRVnj5bSe3tUd4CjF0RmLxU8zsPMnp9xMw42VCXNRY7VVTzv1h7w6VCA+2TRQmFUmcoLs2q1
ch5rVn7AVFPPOyqw9KSdI2YYW80Pj5n/Ppdp5KBm3+u+K1n2NtDCe7lub1XJ2aHxvkCwuTixmoaB
DF0LlPZmj8+6AH5qaJnmRp63L42w4MDKDlVRLAG8L1VobWyQZM1wzLee0rKEjrypUMaSuuiWq+OX
omx7LFzUA5Wnfe53QFxk8QdPawDbaAbr5lS2n716e9hSQSy3oEAsfRuGk99wuVAheCttyr2Y3gbs
K3zDQQzO1kwRVPQ82Pku6R/fmZHqWCIb+6A0H0IBhaTIands7e9S6wOHGmSsiXhbq5qosXoEizxm
ZF6ZW25u8kYNreaBQjfHup9s/K4+BJl0EwjjYwdo7bf3FKroNDJQVldM/vN6T6HYLMw0UrhWZlja
mPbBt6Q13jjvroe5UPwlDHUpEzEt2mGzFTbaTpqHJWECTCP0oXzqCzK8KoknLQdy1Vfayx8ExMLd
sMgWCrZbr8eFO6EXM3u6a3vOpqm75zJPdkmOTWqZnTLs866He7uDKLmxApCDsAyHstXrcD5eHV0j
d7rrhajgWKX2UrZYDerZEs/wbQlnCgSrlS+D68icEqB29PXCUOhumv9le/atVDm/nf5eRZgzAUzZ
otvdUjcIuSYblrIBgDodQkD2dJ4XC/M2TczrBEg0G21+3P50csKUjM/q9J3V90WA7587ag2gm6Hf
qV15j63zX1afZivNGB4dClKAj7z3PfAOfLUxJe+Z2rLcx/RtV2XcPnNN5UIbgAbjXXfvF2wrRfI5
hnuw5KoMh59mwJNUOtYmyP16X8QDqBt98jeN5LXT908W7fVGQofCUEoFTKu4a1rxWQZnJsbQgWSI
LW1pRrfYpj8BEAO8aoc4WSHy6pXlIVLTdxrgt7gbH2A7HyqeLUWXf3My73McaerSrF2cNEiYFHxA
ts+11pXRELjd8hbEERtMAi+tSv5YeePD9Y9zoeuAspMKN4+1pvCZZlmtMYe2GZLIcPWqBgsIHgi3
22Mamz+4NGysfjzxWkPmsho/2K3xdD3625QxBSdf27pJfX7ezdMqW++KMjboTcb2RpETSgue1FB2
UA4AlU4Yjzxfj3hpbykG7hIq2+utgwNlwJTnKmtRj9MdsK07HSuY6yHe3i0YlKlOqAAOCi6Ir5d7
micYzA+e7iaZGq8oVqJIVMLk85lZ1b0e61JOIlNQN53ShTnPueUY1E5T+oZbySlXpW6dJ7UrBmVz
PczbM53+2sROsg1Odmfe1ytSIVM6AxgMbjxf86e2MUChupCPQdJ+7dX4lFJhvB7zwtAmEASVcm7w
09E7m8axHxtKHJprJTkmKzywJYCu8hKW4MLXUlSV0j8ND8wZ58lW1wcjG8xId+U0+hR4o+vUNAAg
+VA2/G2qJ+f5Wax52h1VD8VjJdRdU5Z2QWo9tCmmijmgd97Se2Dyv33wE48b0dRk4doyp0aprS81
lVHqbiVhsNp1O7TZb+pi6WZ0KYcQh6syzROUNH/yf88SvMUTGZE6DmJ1zN8jUr1DuRE3uij7TiXw
WS27B0mpvycJTkMO5JPr6+TiBzwLPrt2FHk6CoyvSJQ2Ug/yk1pUN5XNvCpLmJDL49TR8YQkPmFP
ZrmyynInyDCLcEOwvpZeU42OR/Ttm+CDje2HpfgG71//XR/0LwZ2wQtHwoVsOWVqnYu1BtXtJ7Py
bJohxhshYqWaa6JFpYUA+JvW24RTdwdWd7cBgl4vhLyQLhXVsC1kP7gGIEz2ehMOQHrClLuwW2TG
YVQNCuNfr3++i4M6izCb0zEdvC4UbPOoEBAIxCFF+SSZWkctHmYyj9br8absO7uMKNzeTTAxMNLp
9L0eUVmryP3jYeKW4SEtvZMSnwwbhfN9Xdp7uaNlpm6vR7w0h1h4Y2AHyw579llET2aJljDdXSq6
J0r2hzgNFo6BC29M9h3AMdQa+ErItr8elVqlgSH5NVf8KPhYa9YzVd8bPKAfLdo0K2FWu7TwdqpW
vRhW9mjQHIKXsTXGJauOS1/z/OeYkvrZEhX4cybjUDHWEePv2L+t++ouiJM7TMc2saMtnBGXwzka
ui+myvzOwmHtU40pNWnXyeGLJQNV+6i7b4yCa2HAEiob898R/0ejHTWbefv/ox1v/+v/Jtn3L8lb
tOPPv/i3LxfLisIMNlSTCinb9G9bLrzrkczF0cEkT0zJ/7/tGa1/AYIEMKNooB+AhXGt+GXLBVPX
BpcIQBHMGDpI//t/vcKa1bP/f447BKcy39UQfxUNESA2NRfZ+RNXDVvTq0pMg7NyGE8C5mRq5n9V
dGRGGJW5V69tbYddJ8Xtb8gVrvLsY5zFw6pHVLWHLmAX8DsNaVtl2TtDyja9+VyAx5aKCMqZy+N5
o8PwbL16H8TGwdPNfSZX78Kepi+M0BBmaGsMGphl81sDZzRMS/1x4PTFfx5GqQ6zVMjRpguyO4Df
h0FrtpYw15XfKrcm5QZsSLJiXUS++tKMvnFC5U1eh5NEVBlSy4eRmsB41OWe12bRUJNGQ0gV+pFX
0io35X1Iu7Kxwm09qe/bUAqh/fml8lX0pwroBHKx32go/uCWcGx7+ajh5Keb3X0Fw79R422ofZPH
+B5lolVOjRbl15Xc/2XpaL3k7ypkKRr4NwkIfzVvVyjB0mcaAUUma7sMP/lO/t03detRKS3FrRRl
Y3m3fY+nip59kYMDVNanwNioeQrYp1oN5ielDF/axEEoqt3KaIpTpF8ZRfjRT3KgF2Y99ftbsfcN
0YIgM9xBrh7HKt60lf2uoB2244zdm1X2l6FM9+u9I/6CmWm06FFl+0o8aiFmR+mzZwzQ2tSjUk+O
x2kg1mkku15JAxTv13ricignu/b2/eBheQadBE+YVR6gpFvo+kOVavWqDsf7VvE2Hj6Zg1bsRhTB
orrd9Eigt8Cxw9u8Dr7kSF/Ww6pt6Lc79r3SAxttzcfCS8oTXnY99sklNu+QSgucd1P4o3JYPgya
/F5TgudBb+4yPd6wi3DnAU0R11BHBuPe7pRTpX6toqk/2ay0yDiqfbVpOwtIwUM5kbXyjwbc31KT
kasB9E85uaJRkTdPEUzhcqIMYy8j/l0I+R+dA+llX8uB//V/6ib4kqZfqrdZ8Odf/U8WtP8FYgk4
AHVUBy8lh/vQ35hvSyY9Tm9p3iuWwr3jvzHf8r8oFk4lbeDY5qSo9HcaNOV/gUmzcYBXKChND7jf
SYNvkqBB6dMGfAv8BwTX/GpTqWo2tvlEKuloZMfD1jTyU6bDLLWW9MWng/XVLWoKRdUN/VnuwhjK
vz7nc70OJG0I4VmRIWto/o5dr5u23J19hId//4PniX0pzOxao3W+VikNYdDDeYyEt5Fl70Nd/Tbo
bTaa2TWiVQoKmlJAexA6uyn5OVI0ArFtf6HstjSc6QOe3Y6MzkjMpCOO8PMjp+ok8fsSZ+3CFXcp
zHRrOgvj+KXuAQwSJE5By8bfx0Xt2qqz8HHUN1UBpm36/tQFQOFy+L+OY6uJnMs1p2eqqs2NkDyx
6iBnN73YJBZnlS1Z2Wq0vMMwgGCKMli2ONPsPdSL1bw65Ily63BSwew0Tqlh76HJb3LDu2mH8ibs
fdwh232g9E/0gk+YzKZuLBX6WrXKT0ALxw/Xl9r0w85XNAUo9id8CbQmZy+d3MgLtatKvk0Z7gy/
eg4Mc6EFsxRi9tTRnA7GSEsIA89jO4DfOaS/jcDmmxgOssWA/dmhc7R/31kVSIWGG41TrxMlX/vF
s2V2YI3upHhJFfLSQjsLZk1SP2cLrSrzME0EwSobynQS3ZjxO0drF+TDLkeBRzYZ5WFdN/3+WZTW
HKC2prVwCwVglmeD8IpOYeMdri+ApTCzzSmjVdN2MmGaVN0o+cdukHaq+P7Pgsy2ZjX0edsXzBgI
xC08fXTReRdRv7seZvpn5osZI8O/p2zauWdTJgZPy+SwEm6bgKfTTH/b4EW+0msvWv20K24Rrbke
8lIyOA85q3pmudpzALK4C1wnLdW6N/Tszg4gtOEr5HKIQOqWF/bsm7f8z8X+9zDn9TQvT/JI0Rhm
EUdu06FlohtHK0IAtIi5L5nK0dSytZwCc7w+2IW18lMi6Gx+u0QGN2eyVsq0QPOkuTH84tYC8PbP
wswSRqMHVpwUjM/jzl1WzUkVzc0Aful6mEt56ezT/SwunI0miFmT7TSNTOdzrgXUBZYe6pcmbCLO
OHCpaBLOYeUazU3hKEwY8E8ALUAZTX2FnvXCSC4tiPMw00jPRsJjIahoMnEtkbNDjrfPCuDZzrdL
N9MQPjAzXnhB9FDi2/H7U3geeBr/WWCu5BHKVgQ25GAjKERGfb2/HuLSnj4PMctPYVBRQK0IISZb
1zJdy4m5L9roUJrIk+Dycz3cxS8Gp0YGR0tRdw6Ir5oiE5rTC1cD8KhE4HlQrel5910Pc2ntUT+k
oIBMvA5i4PXEQb03haSOZF00VQYh72HF/8miOAsxTezZt1ECu5KBm7EoVOhiUqCBb403eSF/Cgbl
BoDtMVelm6haKkxf/GBncWdJWG8cp0d8izURvvSooWT1yfde2u4hjj9en8SL3+os0iz3tk3XKnEk
C7cbig216ZtYQh/DSRcW+fUwpjw77oUKlSsfGJAvtEOr4FjSVe8k+7f9ssjqFGghwmo0ft7UclBB
NAdrAutRmF7ZqbUx7S9Z5irFl75a6rL+NMl+fVKiHWyBz6Gqb/Jsmj1kSq1PDWB4nTs49q4u421r
9A9OhoEQaMBxTB/kINmHaSRWFFLAe5QQ3YebxkuerL5+MTpzPXKNHQxxm4cQEYPm0Umlddrn6zIw
N43fnXQvOeqJ539vTbGqAXqYfYkOhvait/6xxlQYweLslibXTVcPC0v/7RdjGpEax58LyAIeCK+X
fiL7uvD8HOydKJ9kpdoPA6oJ6rDA5rkUxpogCwrNEVh/sx1GlT0IVX0KgzBDWf9lxD8a4LbXF/nb
TEEn/CzIbDvJTduILCh6N67SXahRtm+H375pvg4x20fIU9S4ZxNCEtpRNfw1ugAfRSF//kcj+SkO
fJaQGjnQo7FhugZDuU+16DErkwXQ2duD8NVI5iqWuZqosW4xkih4cRAJKPsvuflglv2q6754zcew
WGh6X/w6igztSLPor8wD9oZeIsJY966wPfoN+t4YkoWj4uIqOwsx26pJKiwrHgjhABNAaXhToZ5i
VPYfhUGGFLwUikDzu12GwIWXeoQphPRUaDXYe99t1GRhz1ycMBKcRVNtMmqfrTXgz4hW9Hwhzwpu
+yDfOmj+/ME6+xVijq5IVWPqYxLC6id4R7tJjCXflbdnHOuMDjN8f57MgKNeJ5hSwmkwCyo4UMmP
oLlFWtJNEZnWjX2FpNyfDOdXrFkCMHzRAkkhllo694Xhv6Tl0v3x4kcxgFLQzIBTrE5L8GxnGg6C
8r419G5fVa5u1s+Bs1Q5uxjCmgondFXhas5WsVUagUOzllGgiwVL4ySa6nB9oi5+lLMQ049wNgpK
L4EoI3oTCJpbsOC4fVHfFqvSvvXs5+uxpvvZ7PwEn4TLAb1UBYzXbBn7Ihg7Q27IyqryIzbtfQQ8
OjPUdVGGCzvm4v7/FWp+mDVV1YWUNnrXQJoXvj+yi9x6TtroLSnCX5xA5CVgak445Pl5JhCQgrUh
eroZCJJz782Lz8Xgu6Z5H8sv1yfw8qh+xZqtar1VsmKU+Fgxqr9CGTcVuvNjtLRRL4fhBT5dCEhr
0++frYnKU/GMzWU2KiJCXoCCaxttNMwx/mQ0v8LMrvNdmHnhaMGFHO34NKr6fgjCQ9Z0u+thLq+6
X2FmaSeITdhUEWFgjruDHR6xmXsp0g4FnSVT5Iv71dEo09PcxJJ2tpnKGhEd0bEWgDCuAincd560
vz6at7gSFhmw0r9jzGZN8MxH+5+cUJvxB6eQd5ERbnq5c5usvhEW4CTdarB+EcNKa6yn69EvrgwH
5WTbom1hz2GtTV+2XhyQ8+qox7BruA0qPDQWnbOWwsxqGX0r5ejiECYLHnpdQFJNtrRM/+CMAMqI
ez1v1uku8nqZJ5SNndJnN6mwP8Yc25E8XVh70z8xz3jnIWYbFiaiL8FBI4T3IfA/m+0nU4VN5aOm
qyx8mktr7zzULLkKzAlygK5sWqc9KNZ4Au+wMGGXPstZiPldtPW6KoNewzXEb99FqviU2Zk7JvHC
MXF5JGgwcFNAV32eftqGKFbE2W14xa5UU9dOlkowl0fyK8RsE2VFJjdCoQ5SQuRDIWgTUPYuZG/h
ons5DF3AyXJWpST9eoU5fmhSFWl7N2idLYAvV1GlnW77m+u78vKE/QozG03X61FZ5Bx2zaDuCsqa
RhsvpJ2lkcz2Coo9dR9IhEDDb4ue0k2m1utyURfDMi8EcjB2QXneMKYH/TTWs7MHcILT1oPRcuYg
Jo4GM1Dz3oKvpN74ArXl9JQ6zkPsFeVNLaNeFqUHgSqcngzGweht85jnobmhdl19gnmdHFJsWjdF
I/l3ylhbrh5J1aqPh+xLkAAnz5tacUe0DMc+elbi9AN0SHMvSyIku9XoR9devoW4re5axxZ3aQul
KWjolA+1fLCjINj4ul9+QmcTZd8B7UW04exE+R5FveSqUh9tva77lo9asVJM+2uLwPc6QZz+EQ36
/r5Og2DrBWZ68vG022pCHm5opMr3EGwhKWjpzZi3x2g02lXSOmhKd0jJVbLyQc3ooEYVLGU5gYBe
K+JrVLHCJFiyhjeiyxpMpBNxVwbFjzzxdiGUFxf06ktVxtDN+fe5eBUKNOT0fYi1zKpOy8kDGQ5v
nqCm6ed25ypDf2/0xa2iDHuphoOcOX37ofXFRs/yfYZkvKb5pRs1A+3c8cVzQGiAo4duu7Htai36
7hTBNWxV9aZuu61nerDe7HRr9vrkIHIXBuWNVcd7qDiAaGV/J4lxL8L4+xDIcDxhnOpBNmmpPkhF
Po1X3KYJ0t+ihBlVv2SZ2aIGjBVN3930RQiixo7eF0V2ELnSHqKuvgdH4x2bqPbg9fVfHLDOK9F5
W0FXVc2jTZ12uBeisFtw27Wq8n0fRCAzrD65jxUwJaaCCrilPJY6tHpU+o1ccfMg3sYyIv3OuLZa
D6Hx8j6S+DnVoEXfFyIdjMieW2alId49vBSxty7G4lOmasegQo++GNzEzlccC7DEq/rQh4m64siG
dCe1P0qpgX9IRQ7avhsbVYycbXfvaUhW2N0O2syTY48nv0R/wMABA04szH/UGJNOwZhFNiCUoj+h
aNGdkrSnRNdvjdyyXpIBcqoy4oVR5QoEcim+AYsE+C/dyXZ9q9emvUX4K0Gzvn+Uu+E2aSyVpSn2
DhoPWYbfENKuo7ARJ1B3UhE8qKYWb0sfTl/Ydx9zWlP8yPptUITv/N64L9IgXjee9MMMse2polTb
eHqJvkEzFKcOFeaXrq2ybTxJdK1MXJSKvv1oODlisexISM9btH1Q7PfMx6CUNsi/pFvFaYNjH0Io
9Mb4h+yLz3kUv5eGhgCV+OyxN5tccoeiXAeG/XEovEcfnmYAkGkckPuIgtshj5EXH6Fjt/pWrhwQ
3LK0NWPbrRX5PrLqAxJh60I09yLB9Ags1WcRG7djaN74KgVFHsWH0UFlf1Bx+RmQI1U8+CJAHCjm
a+VKKJ2JVGeffObppq0oJt4MvZrsIulTqskPIz8aOSqsV5g2nxwkhjOjSia+xDs4vo9RZX1XouoG
mXk8asO6cPk3cSjorPJJg1YqVJCvWRHjoz3APh5+NJaybuXgKZCtL12o2MihdE9yRZE6h19eh6B9
lOJZOCZeC/09OIxdAO/W9Zp0XOma1G/UCquHXv5KLrhNB3mndajZ92P/rpayXV/p2Hip77Dbeoq1
8gZfqcekI38okR1jAWCID5Zns0urH3rMguRtcoMkKyQdePQrX3feKZMGCbw3FFWyZ6n3DtlY3I0Z
kK94MNZRp9xLWn2QzfBLUNc3Xd8f00HfAvG9q3PlfZUED9rIts6QYxmsk1MYbuCZN/JQH83a2iRB
99UiuydF+17E0kbFlmqMS2jLaL9H/Dkr+WrlFZLDeQh9PtrDEqCw34qN5GHPglrQ2ilCTjH5ncDa
b9UU+q5ttFNSZKekKj8gqLDXLNxvm0F/X8oC+l3ug4HLUcaADQzAdpsWjgwfU+CGo71TrHibBc1u
+nnrIFnFfvpDlqNbP+yRrRkeND/+hsxAhCR0gRMAgAWzbnd60D2oChq+Qf7cofDu5cEnUaHNXFnO
fToo3yKQMjKiA+S+ozHCxaU/ACAE+nAeyS8IHj5qeTc89aL+HpeIa/fRV7koU/D149dBRwWiyYk5
lvU6G8d6pSk55tfhpwFp90DDp0FtP4Za+5ACuM8776Mu6kPqF8ge4K1mhcjWetFeGvsPOjVOMhPa
gLp2G0nNrYOcMFLHH+KifwjQzMdBw9qihv9B6lFzbJRvCT5Kq97Un6tOv9HqeNxShXsCTAhNI302
a+1TVDABtQE4MMj2auqcYJc/5db4QLaDSl1/SrriIZL7k1wBKgy0hybk3E+UZ1MLd55oNlmJAIjO
mpTD/ChL8dZX1XwNomXvsNSGLP+EIsazpLbva7U8WlmwS6tBWady/lyP9rfQ7O/NQV/xEfYlOhMd
OvYK7HQfMFTu8XMq8d6W0rvSisk8/V0g5wcHwKgWIy/f1ejx45Hc45FejmzNxDq0o31SFW8nZP8U
W7Er2uR9X+ibUcGKzipTRGQq/53TZHd+4ZxgomWrpqn2YxidPCi+SjeC08f+RST3CHWchkg6WhUM
YFHedEGLRG9Vnbyw+KEEU60mR27D5gt7hfxhlFQsDTPamHI5Avwzs10oEE1CGBrTrGzY5Jl0zHAk
k8bhR5oh9jl2x8BLPxeduaFdKPZSgTCt5BR7afAAMvKsnIj9RdfudeHsrfGHgVxvafSroYnjdaw6
yqSw73YdhE10TNlZ6b3npM+9DJ1VMqD2VyVmE0a9k5KXNB3NbYcSv9n4MLjKz1JVhmv6UOiX+ycz
lL5qToSRXuh0q0AOkc+XfHMVpN5jiLpdYqrHJPL4JmKndDLyRfXo6k2KTlD7LrfMGE2ATkERQ9qb
iClncvtSG+B5zYHrfTFsKg1BYqQhAhKXOvDTVNaENN+osYV2jPyoFMMJct2pUyFgKcNno2o2msi3
vi1QLSmPwlRu8srYjWp4Fzj5pvCjYw2OyQqyj2rRIcghDIEMliUwatWU4SGNJQRUtbhZj60OUz9G
pXsISix5ctyGwpIXZ+l3TNPo5ODP67g7hnrqbQMDrevCdvBtDkbEAhqcPFDS2HX12Nwm6Dlhy97e
B3ge2BJudwIdoN7w31uT221tibtKljDv63e91Z5yKaL/y1/Jh+Gz4lmuP0ZHjo/b3nIq/Bb8fSv4
RUd7gFv3FFUKh0La/mhR28sS3ExstBzwfFGyxFtXYKFFzG2jiLTgnhNFPZpBjvYzhMvWL61V6ngP
4Gbv0rJYVyhotAhrbfMqIP2S1tuo/z7o6N6wkrqdn0gfcAOv36Pj56PkLvzvcI8UN6hxrW8U1+i7
F0tF5DQUfnp02hCT82arWkhE1eoaYe5PBaYKutfc1fKkoQej5yVuOEjLmIuX6dO4T43n0EEevrfg
OdRG+w1RJU780X5O9QY+h6jT3cBCXaP1t5FqPN2Cyltpnvk5sTi4a5ntKlstCsqJdOTOyBWsvlej
gCu3zRQnsfYjUctPhWV9d5QoYVen+SptVNTTu/Cu6YavegKSRDY74w4acPMuREiDvEQ7frRyO0LY
vtC2mVDLVSzMmg8JMziJFRTnuXW519+Hb99UFuUauubQrWiGzjEbbWplAL2p5+lBdK9wtyrjBApb
sVDsePsMJQysrp+Md0BlswoEe81CGJIwDjvIVJDw5nlzfSSXQkC+AzEL7A4Kx+wZKnfmkEH3ES5I
5ZfYGV+kpP5tQCTUhbMQs5LNqJVtiDwtnXjwnWqkYG1hbhBt+e3SwBRmarTK8Iso6L1+55raELVD
SBhR2Hv6elCaxltHXnJPvPTp6bTYDhR7muRzPpHt610SqcAuB6d3ZQlkeatgOpQvfJelMLNJC42q
ih1RAIrNuTBg2RMinG7hiXL9818Mo0K/ZCTwFOealiiYoM40TiOBEcCT/+hxnadp9iejgcQ29SlY
a/MCVBLGmScim9ZuKag7liu0JFBFWpInvjgaFgBuniZM2fm2tJJGz+ypgYQWw1pMqrdDtumqpVbo
2xokK+0szLSnzioqgGX1RAjChLg4eHd99L5tJsXlF6PQF5qI02d+Xe4klGVCsQLE7iAi8TpUY1R6
3hYKpfbwAxxwrTym9nsdz4vBeRz6b9cXw8VxORoAe/iquKTPgjl2pox5QXFtaF9y/dEZMUrwcSl7
qEGyXg81FdDm40KjBJF2kiio31na0USkti0XKapfBVfd9E5IzmPewvfRjCUB2kspjjRt6OjFX9Ar
p8iaZH2tUTMEwWp42kbrlrbRpZk7CzFvjqV4xMmJQNSpbEJXhQvSfrJQb/ItTG2W+hUXh8Pn4dwB
z/emyJ5GegAbyqAlkuL002HNN6YLWeFiCA1CMfViysXzpoQ99oWE9mLvKhgdtUm2Mz11YQFc2qo8
94CdcXtDFGWW32pJ92VJnUKo+trDGl3wpLREu4DEuDgS4Ez0VwzKxXMGbclWkdOKNArNFYlRZVvS
17m+lJdCzFsrNrRkjVIaGH/cdmJthfvl5p+FmH6Es4QTDkZSi5IQ4JcPgzliXFTs/1mI6Xudhej8
qjVqBQBxJqB89SqQ/+YPDmjt7FtMOeEsRCvaXG8GQqS1vxFZT2UWDU9pCX19KWWeh5mtrCRX8wSW
At9D8R+HbNwQgtfigEen/ohGUdlHC63x6Rr2JplBPrInoSmDxsTrgclF3saQPEBRKqcebVgnfanb
T17xCLdsTaLWq4VVfXmIfweca5VrdoyvgE7ADveVQFM2isNjKHNlGaOpusJi1s+XDJUvbthfg5y4
V+dfTziNgmAta7DWKaXxv6LxXNTKdtfX4VtpatSfMeYA/wOPmgmdfb4sQraz0dmxTtHuwwjtNgvv
h4FmtlLG6FvyRh5s76EsemR2aWtiAze+V/uG8k/0l9+Z36//PBeHffbjzL6t2pE9YpPVNBbGXZbg
s9pjYhn8fsPp1ai1GVQw9PyysFpGbUUQVm3jwBPjT/LUr5Fosw9IdbOIbIMQRZKjh5LvDX8Jonox
FZ6FmKXCwEPIXp1YPHEk3fmBzfHk/DaL5/VEze4ovI4lr8oI4Q/hpq7HCM65vCSitvDRf8JWzzJV
FlC5qkuCdIp8jJNyI1XFtoDp+4/W1lxkSKcDpqQZX6RF2sHQlEPba4gT/lHe5ZjlrQItSZlf64Yu
xGldkC3iLD1oGP/ZWvDDtIv310dz8UrHfoX5yD2LJ9jrBFH5Qez0AT5IXR5t9ZYWnJbdDkJ8SbXm
8Xqoi98HzQHU1EAIIerwOlSUBC1IaEYUjunG59UCishFHXHh8r0QZr4pPRQabTDFpLzG3HWkvHRU
MBlcukAshZlNXEt55d9LWsLJrbVR4LbbY2b9hzf8irZ/zua8uDl/TdpcQG+wfTVUQNO4AgX6Kin3
VaQsnEtLI5lvTp/qeBUyYU6p3YTxD8kyEb1ZEoJZGsj0+2e705Ey7KQ9Pkfko1FN7Tv1lhSXlgYy
/f5ZCI0Haxlw53IjEW0s4exA4cFGX6rvLIWZ3YiC0lakVGEkRohZcDruRw/DZcAT17fLxZ3JNVtD
BI7//kQInI2G/p6CiWAi3FzyqZjFm04rtgaWjo2/tAIufpuzULMRFbVsZCJIuUbqwTrAkjnRuu31
0VyctLMQs6dj2o4trvOEMIZ6lybm86D1e8RW/mQt4y8NgB8dLDQ3Xi8BfOPCrG4I0znSVsbE0URg
MgSf8Cej+RVmtpi7hoKulGWcAWO8TdP3mj9uPTv8g9cWypC2BT0AoNkcmDW26X8OtNrx1iP9nLCJ
NmZc/cFgzsPM7m4K6MdWjqfDudM2Nv7wakrxSrTu788ZVhcsaAAtxhvdGX2oO930STNlH24wBt4M
veOqvrMQ5tJaPg8zW8tSVhpemk9JQM/vDbN4p6C/cX0kly7y5yFmazmUHa/zplQ2hthM585Kn9TP
zK90q1ukTvFJvR7v8pCoKWOLB95x/rA36trxs+khOYpyG9q4IQMJuh7i0vZEBIZKso7TCjXS1/tG
aWisaAVtYQ9xFwWn8Kax1kliLoS5lNMoTXD2U0VAHGu2PYM8cNRCQCuzMnAYzYewUlZN9Y1fW/hE
F6fsLND0+2fJM8ezEXlKwePOsHa0u2/6OD5cn7JpSubvx/OxTFN6FkL/f6R9WZOcutLtLyICCSHg
laLmrnZPdrv9QnhkEjNi+vXfwvec3bSaW8TuE972y46oJKVUKpXDWog2UXiELsCIPFda/IhWEEwK
ly0m1OlnhuzYdXnLKjE8kpFTBKqgEnAEHWVJGxDEM3w4WKbw6pStOOnF7Zng75C9tCBBsQKMklvA
a4dKGQGNh/Nkixci0TyR5Ct2sGhuM0GKy4lNCcYqCUE0A2g28NoBUbTTxLAiZnHJAFeKmg9I+nB+
3m4RqXyd4DGAg1OCV823D3RcI2Va1uRVhOJuEgNtR1LHrhgl3Qr0Gmm2Dtb0NWNbdDkzTZSd8Suz
NqoCYnzTvnOSbisD8Pf27ZGnLVhHGKCJyP4D9jYTqeyRPVrFwCZ7Yx3fRy1IKUS3vS5i2d5eF095
EbTStINkmloMreBT34z7CY3a8I39+rDx9FPvTisDSgWaUDHXZyqizFxLgmwKcunQnnmUv4CK72Qn
4qf0USaVE6xVEnqVYB+6xF8FcyVHIDVUT/tSYlB88PfZiKwPqLxZtQag+td1XlFQfcj1GA7vnem9
SPz0jmaIfMu+AlUNP2aFfWtX4hQ11iUt9G0QVYfIsLc+b87Anl4JWpbP3D8LzZVsgm1WtE+nB6XN
0hMJQJscrGE9L545k+GdjRgPYCqKJ0x79KIVJVQtcv3EQFbMLTB0WSv2/3do7d2KzsQomgQWjIFo
uHY7E4QMKRpcRr5PnGDvg+eloyVSk+DgAUvHAa0Bd0bcrmReF0/HTL5yWRrZqKf6hGRgRWBalgRV
lvIryQsQRKzB0qyt6LSps7tMWg7ivxgrGljJAZ05aD0Znmm9Buu/aBuos2FmgiEPoJatySiLQU7j
+FXX7814vGRRv3Irr4lQvFYH5pcSLZ84bhEotUL9S6eLj2QY4E+B60soyvzqxNvY+k6OTjnYnxMe
DcI2NeEnQT4UMM/EKFcLsPIxTkURwwzoUCxydA36KXjP5IoTXlyxmRjlaunNgYGWBKAFMSeekfjH
Pm1WUu2L5jUToWxKo9V4WKK/xeN2cjBr51wxHbBHze76dbIsxgTEGADD8EdZsADs5GOe47onaO7s
UnqqmvYY6fWKY1gToyxYU4gR7CYQMwCHD7UqV8RsI7FP/5s26qKJwgAAPMRUfuKJbtwPoNsw9LWx
sIVBKqTs+euqKTdjC7gUO9cR+gug/HUiQTILhGJOvUUK/dEq2AsruqMsw7PlZx9J2TI8cBGeYZoL
FJ1v/Y5w6rh24M+9ktKL3vnAaxxv8pCtmPjyjr2KUTz56IQkCTOIMUbHHZlEv51E4+9a/mnRYSON
ygmKr/wdiLks7BqIIzBzXx9x40ZuQsMfYApzu+A/kKr/37TgZGPv7qZXUWqSkxdORNGUh8fAwLpN
JH+iZv+iReXOGNIbLVrDeVr0ETNxyj5ZvhmMYwgbwdtta4nEG9H+f93c10QoewS2iy4r//qILtka
IfEwyvOREzXTQrlQMVLR9LhVYemJfcSQpTuBThqkda9rMh3Md3uDIj/6jADRj1r5W6P227Jvaxu9
RnEkMQWb7sYie2Zx/cviaO7lwY3TaSvNWovmMBOp+IrKJqiQ5xAp/f4TBZplY7Kd1Gy8rpvg68DI
1+sqLlr6TJ7iM0yz9P2uLuCbRHZXwiDcysnvdZRsQRC58u5dWU4VJaHX0pTkNXJtmQFEvBxTvogx
QeFF7yy/fjKs9hsp6PN1/ZbWE4MKoFgARh8AOhR75xnjsix8TPgx9AvJnxhJ+lGWMei4MiAyg7Hr
urgl25+LU2xf+qCOwCAMGhMJKK3CFCnef48EgiziTCPF9nUKPnZHg4imtzcDIAcSsgZpv+Rl4ccB
o4nBXATn6kunJHkJclX0PXb9ro21m8Ixd2nfrYTFy3vzKkZZLOFo1WAnEGPa1Taj+k2CXjtfNN8B
2/+AhsngI5uDLDzMHT1dQGB+e5wFqlXAF4a8GnDkuCkxB/eR5DhIuv4RoQQumjRAnjypVGX1Rg7t
LglGFyOAK9fgopkhuQN4KuSkAFH1VpMWOMChY8OqMcPu6po8YaJmJfxe3JyZCGVz0N6d9gTkoF4z
lsgj9hNFI/EKg5x519/YDKTF14/OotHNBCp2XZHOAI45BBosOdZ4bhpUnDEpsXJ1LDk8AB39s3TT
0s4fSC0ypHLaoR7jbIDC/xQaAvd6z47BEK+BdiwLQ3aUA5UW6D3KPglMI6QmSBg9J2sDN2ESo0S1
HXpNOG4AYra2hJOzVu8r4In/I07Zs1pLYh9g1VPZrPkqx9ZBxWn8nIbipp/YI4PEd9HQvGvaYo0d
asm1mxhsnvoygVyl5ucyTZRBwUq8cHmuu2Y97jEE+H2MjZ1PyMUH2KteBN+vG8xiomQuVDlsidnz
BG1+KEMP4oz0mRcb07tX23JDu+tJtKEj6JIasU0iazs9UJ3RORa5+XD9OxY3eab7dJJmFlVoBGFB
DN0jIW41jT3rJsavDecwjGttm4vnfiZKiQ70JqlysP0iLh2SL6WpXZzMOVzXZvEYAuQe3egWQnm1
47WTMpa9DxGUDWCJGHap7HdNvdbDu2wwr2KUY0hqmuq1hTyFSOkvgkSCCMYvxMn3RdBcfBBR8KIZ
PuJhZqop/l+DKQRZhzRMIHrAFKbbIc133G9WcI6X7eFVNcUsjRFDzXICum0skKYH/UUKdqa1doit
bsX0FjcLFQSwsQB+BlwDb02vzzU2xD5OgI4x/FyKT1FVuKCLX7mol8XgGYXbBr0lauaTRzE6ow1k
AjFEuCvRDmZVzb6i+ua66S0+YEFj+I8cxV2aVpLoNYdRYDT/Tgvok2UN95hf3ZUtcJIDE0zU9l2r
0Ren8X9fl724aQyRFWV8Ks0pttHYKR7PDrJNHYBoCvhHA9j50uSu0Vorq7kmSrGPACOadRXixVcA
zl4zfleYeQPmOoaa1lrOlvftVSnFM6VlaDmAKUcNHanxHoyrWQsa6Kb8iBUC9h2PJMMB/rJycwOo
FbCVfztwhTjnRQQmeVMCuaX998Cz0GUmSHEaFXjde2dqCxHEOIH550a2/aE05IodLl6jeCwAEhFk
jogU3p6qCSsojk28wUDjUrphbYMfVTu3dtZseqt5TnrfcG0n3ukt/XbdChc3bCZZOQAlbfSG93gh
9RrbRHm9bWWBDu2PNL6h2xZUjsaElc8Vu2hR67LrJMajj6WXNEo2w8jPANBfWcdlbV7FKLcV8UFC
aMYRgoI69vI0/x6U2R0FJONH/PpMHcULxs1oJlGW4OyOT6Av3rO4cDPQvl/fm8W791WKOmNQylAL
Qgva+OBYrDuAMlT/HpME9j0ToWx/31tFEI7YF7MrvY5gStYuXY4J2uuaLO8L4MowIodZE7W9cgwC
vzI69CNRtO913PEa39ywtFnZfvzeUjwKKf8VNH3ILDLKKq2Xg4mNCZvgsTMwiT1KtzMwLuvr33kB
jnDuR0cSGD8sUt4O4bgbekBgGD5F56o86D3/Y4/kVxFEN8VU+gK3Sy3pqfTbmzLAWLAcX2RSfaq5
fgyt6msmo/tQ1o8J5eeiBiUJBmTv2qDeNzo6elgAdE4Z32iFg6pdehR4b3iab/7Qe/AsZ224ixPr
i82qbdMlhWtG6R6u4S7i8pB3BcaP2aOpyZ2UZA/U3NGtJRpf7OFMQcke6WTXZtp2lE3j+TWSd3p0
AOXcrcRFpvPwjNn4zZC3ZDuYzf3QYvTb1L9Q20w2dRJtQW55LgZyl6dyByYTNJ70gWcG9nMJeMxU
dD9sU/wyaeGNSfwdTX0PSU1vItN8ycs+BLl29Cjb0Cui4gbF5JPkWuwSUSSu2Zema2Pp8Oqowcpb
g5o3TKaebjSrO9Mkjk8eoqG9r2lw6bKic6OEbktQ+LqEpjeyzr9lGElnLUZORTCA47cINnpjbviQ
Rl5eSR3ICeYTRjH3Ic9A+J1ik/S2B1pFAYoex9lhPPlFZtb3zq6fRyMDcan5UIG6JdSqUwfGF0Tq
p5ZYgVdhaCOrisuofQZYdeVaOaZYe0ywImdj9+VXUKFtqF6XD1WV7TFYHm/QtME2Yxs8xhiuxqSq
PIdGtkspfgy4IKhz09sJJCPOmkvZGGzLUvtTVzUekdFlIrmIosHHoKx/LkG+k5hJvh8ZdjAb8m0m
jccRj2wobAJDywEuSHQ/dYUOHHQierhvWfUUJ9GxIeDblel4iqzoC+AzDnqrH6jIkUmL92CuOQ9p
cGM15tYh2skngNMw2AuPu6PhDN+0ogG2AWObIugABdTuDeCb1wN9sBt+xPTcpZNF7TYgLQ8C5w5E
KqhOWU8x592Gg+cA+CzBtzjXDn0OG45TDMY7YmuG4T4BBgSxwnsr+T5Bp2ci4a4tjRvfrj0ijNyt
6rrY6q287QfnwbIFaKLoN0cfNnHaHWk5/koAv7YBis4eoC3RnuGZ7GZC3yDe3FVNWu1IHD7ZPL1k
LYAOuHVXlbZnJuVNx8hLXGHSmGv5Bq30m1jGe22Q2aYeiJt04vswxCiz2MltJ8PnoegjN/TlHvW5
l0YA6kerLgVPdjUrn9Eo8aT1QAsgwAeJAGSOy/6mFZj4l+dY4BP9lyTRbkhmPA3cvy2kiUaX8quB
Fy8wcr3QHMlmaNLnsGifQSj8GRRddy0egKj31qj11t5QxhezwQaimPkMKJY/OW/uS43veNQ55zgp
YLl0RzIdlLjNFqjZ0i0FQ0BAxTdpmbdJzCiQXsJ7zQRUD4hbi02kfykM6xQN8Y628r4yzV1WDL/S
tvqctTwFBMrvFvs5Rs0TzBBoRdPIu63l/TYIzBMAs8dN2Qucf6v5XlOMsuQSpPQi03cSoEQHI8p+
ZINduGgAeOq6VGxCm7tlCmSbkbU7uwXsEK6Mu9RJjz4KJLnD9ug6rt2W5PdRV38BG9IfMRQeQ5/o
BiQMtz3PfHcYwlMJ7D2Adu4wl/4NvBp8L7v2OILeBn2r6aYbnKNeYT+Bk3AphtQtwG7ZdlkO0HIQ
hQVoAtxnWBp/qLZUkmMbx49RG5yBnI7gvSmdPU2TI4ub76y1j1pi2MfrV9ry5fx60ygxtc1jpKyn
FluQ/ri+RS5g0/1A6dOcXWZK0IQGMl7YU2zGB74vzPK3lgU4CFaxEs0sqjKNnWO5KV52ShCA8kmd
sBTRZ+fr2z5FBkVETx9YrZkI+vZeDh2eDILg2ej7wjPAiFrKtfThYowxE6G8CfS2RYpiGiPCurlD
HHm67R9Js0YqsyZmWsxZhOEQUHgDfBkJtgDTSnV90Pwa90iy8sJZ2xMlkOEp3PPfQlALkreIRSdU
qFdELL4KrQmgFJlCkG4pj47EbG0upuKIM1K8c9uzpTE3KQLAqQzdWsQ82eq7ROFMmGJjZCQN2hAg
rB4+ZebnCVCF4F4g9Fxiavu6sS1v0atiirEFQNkhWQtZxtC7pA42NWAItPD3dSnLO/QqRbG3PKlY
VEynJgOiUYhSRUXWiEImErOrq6YYm9kMuS+md6HhJI8Bb3exqC5yqM+yD/aNxT1Z021oj6cuDB6E
rv8Y0uxsk58Zq++dXjwPEa5LtH58p7S6oXb49L8tgWKkPsAQGJta2VE43QQU2CSD7P98QAawjkHk
jIcDJiDfnreuDkrwDf9NQGL6sE63+Srz9eKjYSZCec2JHvFWEMNzCGl6Ddg9OiEQseZJ6AKT6FST
wSUaW4MuWDwRr1LVklceO/2QtpAqu7JFjkR+bSxUcFKxjYBYZZaAyLq+kitqqkDr4K9EgSvFSrIO
+RIEReb4MnSPvbMtO0R9+f11cYuncKafcgqpOaRdmyP36QOApykBbaUXJy2I99fFLB1DzixgOlqg
I3X+HqGZPy6c0gQ+HjBbJ6YqGlanZORfr4v4O5quOq+ZDKp4Skn7JBM5UG67TXZT3Gifkof04HvW
1j9EN9WwbbfFJt6YXndI9ZVNW1rFuWjFb6Zhh3FUCtgExGiEfB7rXdn/vK7emghlowzEigWvoV1r
yRcwQ28Lnewjmz1fF7O6ioq3iCxL440GVRpP3wDczv1h3oxu6z63G/1n4YYuHjKu2PcrUdRfNvRr
u6dEarXZD1rWQb/GuwRuuuldhr8/mSvc79nG8QAtuJKHWFxRTDWDoXeKp3TFbTd6bwmUudECkDob
G0QAwKbahfQjpV+OTnvc3Qz9ourgRRoicBsMoJJknfmURBiKRXH90hKg7F3fuiV9AN2FArYFRBI0
W731wa3ElG/PsXNO0ICv8VjUxq6Va0QQSycZCBcE2HeOgw4oxQ2nIwatmwmZxiDJxm/glugaNdF1
EaiPvlUkd1oE7VM9HqAxh2ZIt6IXK++CpbV61cJQg2mKjFMXZWj9cPIYgJZV61pNfZvk5RqS9F+q
HNWubYrJEKCqAOVXzanqgDixkhzKpEb1qOUpUAob60tsD2gWik8WauaxkeyrWjuyInlhPH+WuryE
gfwUN+VzJ+yLVqVfjUj/7Q/8DGhED0ztG+LT+GmMam9s/GR73Y6WIs75Fyt3uQkLw1QaqsVFwNxe
63ZOa+DVDTQ8W9z9b6IUYyK5gQZvNL96og4xnJqcnd6OMWgVHPwGfMDXhS3u+etOqIlaW4vyHuku
dHUmiaeRaq+BxHqszJVjuHSBz5bPUhw1UI3DpC+wfLYdPQ6RdrasdNsC9Le2tWM4oh+tsn9c12zx
wExM79RA1p6p1syCrhTptIxDOxxq30G61FxZvEURGEsCjb3DGNgS3p7JrNKtXhAAHuUAcqROdXJ4
/fABLV5FqPtTJ2Fp5BoaOypHu0RAIPW6YlirPSzrMfUuYa4AVBbKNcOkZsSpDiG6k+/ioHclsQ7X
9Vi8ymxUvP4rQ3HEoeZno6GDh6HTwgtJ7U3VjajKi3si4o3OkCMeE/8ZEKSnXss+B0Nin9Bu/BTl
/hPlfurK2pBeOwCZ8fqHLR4ADM6CjhnQeODxebuHvMdoIBLbQEPqEsAnA1MSHS5mutakvfgeQjGY
UY5mAUwCKGtcDWiZbCbEtzBOzlLm50T0hcs7zd6AUPiR2A3SkdqlHMmPyicH8G5MkNlezjQ3cOqH
DFgIh04UOrAv2SmwQQjMAQ99fS0WndzsG5U9ohZqXTSDM/CR8gbf3444WQqGsnpvDzxbcQmLRjcT
pnhUUHIYpW5hZrm09E3H6Q51Nu+6PtP3vrtmOAi4AX0N8Dx7+oRZgC2ScRyBdoUeBtnd2ZZ9CcJ8
X2WVpxloJxqs+PG6vOX1e5Wn2FIHLHeSZUis9VH1ZQiaPXCTBSB96wxYnu1HBvLxhqeODchFm6mA
i6gQCOmjNu45dngMaPipw2ZJsRZBLSv1jxiVGsoSPTEwSo6OHUxwFXHgIb/jVTamZRJMVl1fwMXD
+KqS2qoHiHhAawLa2xtG4zbjCeCy7XKTFuZauW1REF5dU4MLnwLRt5YB6g9hoFKG5q88wy5pdzL3
94MIn6/rs2iAMzGKjZsRIc44FXUd+qssz6zXUXd4AIah6zvaRw4vUIjgyqYOF3U8rAWSpI9cC1Ty
6Vc6FsZGGPqxCMkGwA3VirDFKbG/rFT/kUbfLiAelbSM+WTqgwPLCC+JU4BaoGh2YWSewKDwdQjt
byjW7KcvaBj9QHv0XL7xVj7PAmuMDFjlCAD/smtdDQ3tGUCH+Vf/1vHXZu8W45fZ4iqexAS3bhon
SBfZEBO1N4mfn4AH5Uqbc1dgOkVH5+KKg1y+MmdCFXci4LvCMMcawwvfUxR5UdNq7+2MfxE8Fltf
lu5ohr8SME1SaWxZGJwBxel2YfmFdHoKPu/clRIN/9eNenktLA6fCn4WzLO/XfrGjGI8SpHZCyN9
S2K2nboHIyo9auvncuRuzIB0dF3mohPCaMF/ZSoHiSVBqQGU/v/1bhEi/74VfCI/d1q24sQXXQPC
FAbEwgm1ULHsSIRJNSBahRMPD2kXITwFcUGt765rtCZGMWBJW7CCphDTjATcDM6+d8zNUKwNyNLF
lcPtgPczcDKpCr8mYoLZyQHXLILHvelkn1It/2NU5LFszU8dKXdpTY6FiE4t2Oxdv7MNt6DZxc7z
wvVlcjEi/35sbK9g/oan3SE0m3ab0qlIEbEa0VLh1YDobpkNFhXDuasd4+kjK/WqgZJHSrQCUdWU
7G8LHfj7qWuYoMNLtZUNWVsoZd8tvQJlBJgjPaB1774dS9Nu3Vqr/nxAGYdZtmlTw8S43tvDg/4U
YVXobfTKNtqaJWqJyLulqygNi9Y1E6P4qzRM9VjrgGHbAqzHbMgxt7uNCSiAj2iDhx0gjAGExxVt
zI6D6nYSI4CW3ybFtm6A8ReuQbUtXaMOiLqAH8pMHbyxbxcN1EN+VFKcFY39YL6/MbD5GC7ftCZz
x1h+IA3i4GKecG4w/KCC6SR1nnZ8urR7f/Ro7Wy7PvQ46VZincUrFDkpvEw5YI64rmg1BhZFpR7J
vbgYNlk8bNGb8pQO4SeZWCUaVZLv6Ly4jDL7MvjONuvCjwz0zj9Acao+GDnDNkYSTvPHPQ8CEF3X
+06uzV8s3RdzMcorWSa0t0cOPUd7uEM/wVGziyNv/NOYJ1/qvPtugqzgul1O5q0G/jORaoEiMOMG
3QvIrFc03HLH3tL0I5U6YGvYsHqmY+hW0aoDQHXSVXjPEql5OAPg30F5QtCVE7asyT9i1Pd/UcIc
tRwphjqvT1Og2oJvZOVyXXIWM1UsxcHSuLLRnofnvxThPvLLjd3nntWsPYHXxCgO1qkAq11IiMG8
6KGvojsZF+BroCtJ80UxwPXTwflo65YK380Arw/cRZibH4rbKg7hk7Knjw3XAtCHMBPogQ5eEm99
0mjVXIoCKMq52Tdu72fDBrCGB5OI8gM4SHNJii+noqKj08IECs2Bn0iOBjIh18/LooMFtDUS8tOy
/R0emT2UiZ6BgWHamgoYyg3395K0txYDsVc8PkerI3Nr4hSNTA66DAfJZi+JEjCzRujftMtdUaJZ
MNTuRWo8XldvMQhyZvpNNjPTT+bAZS0mElDQiUVoTEIVMRz0Q1M5vqvXY+eiWWgbO9Y9As3IrZKa
b0hOH/DqjjaY4Sk8TCgIL4hbzSXhVGUF2IKrd+ml0YsbMLoBzxY0H37KL5EeNcjVOW6Q5KeAWuFH
zupMkymKmWmS+KA8yCZyVsMWu1KilE7QHynX+ncXD9FMjHI3+aXT+7aDq2EUuUsLjGK1XYgONq3b
XN+a5VsQlH+g0EYPIjp53ipkxropuwgK9Yb4pQe1O/TFwXIwi1/60a5Mw8PIkj9tMJwMJ3ys7br5
kO2/foDi/YSMGpY4E2p987kEwYcGLhWnjjZNe6MXz9e1nQz73b00U1ZxGg0gi8EYBqcB4GBMPgXn
GuWxFQtZk6EcrixogjEZIANkhl42iAPYg/bX1Vi0DhO0BVNHPAZAVDWkpY90oi7wh/BioUHKHUfb
M7K1SGxRlZkcRRXgWzWFDepzvDDCvW12n4mlrcTjayIUz1C2nQHywEmExR7DLH4B8vDL9dX62yL+
btdRUQU7AqqQzFHUCHvKq1BDXW3wi29DyFDFRSqtDlLTlZ15kmP2uWz4oRjBD2tpIRh15ZfUBIyQ
xtnZ4XHlJSVIhoDp+IU0TY1p9+Aw4e/VoOvzHCPJdmMpBxB96feC6xcrKG230ehPCkY/o2efdJkw
l0YCPJeWHH6jm+03zeReaOj+va7qYqg301TxTmlVWlke4quwdXtDc271uPU0Z/icp9Vp8pOsCj8w
IIS3B+6s6RWCOby3/iMprLavMojEJbYdKAqXpnmK8KYuSP50Xbvpp97vIzYRhV6To4f4ragxSeyg
S8DNgPeB3FjV+KUWGXG1tr5YaX7vWOnP6wL/pnDfSQRwEHqIGIpAKqpUigF58Bg5YPXt65+JBCWX
DShctIT3bZAdCz27YWhUcQO7zFxMzh5izIbneUDcEMOcFqVbMoY/M9++mM5ET8l2Rl5knh2bDwbC
/KQrvgY2unZLBBZp1HzXovGBihJ9NXnuFrnlNiM9Mz/1SlY26DKvt6DSvpi+3DpJ+IwWskvTJM0R
Ce4DePXAAppXbj9WB2QgQQVYml4VBSjrpEc9Kh8FHhjIoA0fea0B+Qac2Pj33fxREBGKJiQ8QZtq
PCY5uqdlXd3JFiAU1zdjcfdngpR7ggApkksOQ0vJ8FRW6T5rnXRbWD7o4PRjGzjpytU4HZZ3m4+6
InI2fAJkUCwbzReM9xUKmGWKXmIWuoVVYaDgBeB0u+uqLfjzqYYwQcSh8+MdQ9TYNkEmDLxf0lps
4qbfxgJRkvx1Xcrk5hR93kiZ/v8sdMnHojJAUwecoii7gFTlFHdrDDSLInA0UY1HURY0QW9FIP+F
PJFpIGMa4cwA19kGHsMHtDBB3UkBC4nXhbIrJvGzyqmBppIRdOCE9c5c7SZZ3A7Q6AA6nyE/oI5X
Gsk4aC3w5FDY8Q/VaH0qevPOGeJ/f3JgVa9iFGcNSK06IlJHTlsC4G1iOraBtKXbGJn4wJLNBClL
VjlBPYbo7fFoVfzWJOa9pb+STFlaMiDsop8EzFDgDVd0ASqLUcsJlRQDD6eeVJ6Ix5Nd9dvrmqyJ
UTQBZRz6DdDU6YGQclvCQZaYCQwjsfLiWwqKcaG9qqPcNF1g1xV4zjDb1mZPdUk3rd0/2hWYHIXc
pvpwwEzvJ0e0Eiyj9temq1eMfNJDPaoE4MtYTZwkU4ViKLI8bxwAOAIE5rMFqE1hkr3ULpb81GTp
il9dOrNzWfTtmRV5i8sJs6oeF90+BMtjnaxVShdFoM8MST3APSA38FYE6YMsrnwsZ2ChozqSXm/R
j1gGRj04qLx0sN8pzxjfjLS2nyhpah4eBEZCgGNyK9p65SiRRQucyVFuoTDLDaN2IKdNw22VxZco
Lk9RyiYutMeg0w8cxJGJbt2QutgAxXZDmA/WyexS9vIzSgEfuDlQcfxHbWXzOiopiEerCXvOPuoa
33Qt24K7fSXIW9PaeLuBFjr4Rgcsz54V6N5k+7Yz7kRX/7p+vJfP3Uyd6TtmV1QVyD7RQ8xM21Hr
mTjYLk2iM+ZMv2olJpH06hSa9QtImLdUpL+yhI8r+7toqbAgB5EMIj61aalz8NuRNg1tgzE4i3HI
ETVdV3JNhLJljoa2fHMCvSzT4hhTY5+I0LsuYnG7Zloo2yXw3iFWBRGS8qNdgfIcJRXOxUpudEkM
aADBK8zgdpGJe7tbIYapfSvmOAskB6Q6kEoT28Uc9YrxLS3YXIxyt/QxKmVZY06oX9LlIz2kACC+
vmAL7yZwDTK8pAELiPYgZcGKxkfkDgpFL6p8j/sObHw8mtTEcJo49LFAWnGN5XBZK9RTpggTQhVH
QowBk2Z2ANiSrNpVve35dA0YcFEEICJQ5QLeAQYp3u5PXdhxFE+42kNV7f24uqusNVDKJREoQaPB
D4x2/F2yNy/DkQEfYvCitNskIJhq88y7vjdLVjYXoWz/oNdOxDSIGBq6acJgk3S5l+ZrKH3Tz6hX
LgoJ09HH/r97x3I7pMaYaGjfqMIdqwnZSlAaF+NEdl6u8YL+JZ15Jw1QWAC+x+wciC7fbo2TmYj4
bVwjfQqsJfGfEnABCuiuaPdWDPIq03xGRuJg6d2lbdIzOMPQ3+EHP7rcvte5OGccbpjFW1JbX1C7
noZ2XLtNH9Iq2qNP7b6vk3SXasiLO6bpyWI4tjqaFHxK3X+/QTg2iPgZguV3xLMS7NxYKnibwRJ7
Xvo7cCF8zUW6EmIumdpMjNoHJQ2BwfwRd1CBfXG6dIvq3Pa6JmsilAPTRIUfoI0Umjhya8KR0Zh/
wJnNtVA2ntZVGRgSIvSuOoq42pd9uhK9LmoBFhL0xKKBAkmZt7YVOTRATh39IQKXtYGZZqcgK1os
nUnAmQO/FdVTB+ymb0WEfmClkQERTLAN87M9Zk1BUr2Wf/xLM/bumMzkKKs1+rUVBiUGnco+Qs9W
8qvWjaNP9V3fVr97W//B0+QQcetPSv1T3If7mBjC7YhAMVxH6SAcnmrWY6LaxoT/BLJu1tlPR+9/
6nYaIGegfRul+eiAxd4YKLjijPCxF+FtGPKDmWpbUdifGqaVKx5tKbqfr55y21TIJfSZhFZ4IT9F
SVG4raH9Khs/2pTCfggRHnzkiIJgQwdCjGmBLk/ZLxGkXegDuMoS+akz+Ze8bP4Euny5fn4WfehM
zGSZs/CtCAwetBMIOy3tnW+Ytlux4SkqRpDg8c/XZS1aOXo4EO9P2DdUkTUGNNMweoQGtBH+2rQ8
ZpUrr7DFcBS++R8Z0zGY6dP0QBzNRuAs1bEQm8qJnscw3gVD+ARcmH1U1Z/8TqLuFPs7K0u+ED/M
VjZu0VRwGVkG4G/gN5SECmuYyCEHD1EDLVfxp1T/k/Joyjw/lGuvtMVD/SpL7VQyssjs5N/YF2j9
caLtUGPY1HG5ub5xa2IU34FYi4315GStsD4AVMHA/GBxrxEwY18XtGiNNvoAULxFMKy+OjvNsXhl
wehrW3dZXe5Jl9x3Ntn2urlijMvb9CpKyRfoYMbpgMQPf8jNTVFqO8Iqr4uREB3BOBayp+uaLS6h
Q0FUC/xE8i5B1YOhiYgarVIpMLOzkgFeZfSGYI2XZfGIzcQokVfdFfjvb/8jcB0iAKT4hb2ycIt7
NBOh3FUAQAEFK0WLpXBSLwMiC4uZWyCl3uTVSoy/fJpnspRNCmvTQiMdZLVtvWt85NwDmWluamkP
fS3PToj4ijrPhPo7ovPcddbQs5e3DfMHoClGE5XaexZkSdAmdGoFrGxMzgMMh3ZfrYavWMeiMTqv
YhTP2AzRaDUYK/J6IPaYufGQaw5zo5FvOR+fAmJqKyd6MZrFnA/uFfRrgihoUnzmJ0dgdRrsby9l
Gd9S4DPpcPdo3SjdNgOjnzSBxkKLr8xAVOUksetX8hjXhXT1EaQkdVjt+xiEPw5lp24YMXNRJi5G
BABMPDS3Fi1v84RYwCsaN4Zd7wugJgALYkNaUCjbPvp/M3sNvG3J9OcaKaZfJTJNmYGtolG1D/R2
V1TUu36Il0x/LkIxfcPCfH43tVUKi94BNuHgD+wzw4XGwmR/XdRi1mom6312LE+GeIDpA+AKiKcp
25IGyZUWLSYeqYbIC0h4MoCj7EZGNLrArfMqLdqmQ3Y/6vS21Yen1OnXrtelVzeGncA1ig48EMkr
ObvYdOoyntA7E938nWrGi9mmvhtyZ+dk/VenM76nARCXjNDHIY3+j7QvW44bV7b9lRP9zn0Jzow4
ez+QNWqWLNmyXxiyLXMCCQ4gOHz9XfTu7qJg3sJtOcLREeqytSqBRAJIZK4FHh34Eg5uN9zAOxcr
xxuGEQMrHgowkuqi7m3VDrK2YFGQA5VSgquh4UheEGVtlpkEO4jdiJAYFfiEsqDA1fD89KzCINeE
yyfUKky5lI2CdymGWDJgQP9K22YbO+Qq6VX94KvDjaJXFDngPygXfbtKI9JTmztIKkMXFw+aG5E9
ghgHPHFhLe6a6Pt5o9YIbyGjjgdBW0dWnsjsC05X8d7H4/CGpehMMKoJBPTV1hP2JRpptykTB7MB
f5Y77poYdFFGh/5KM7vquKXws9WF5s7fAIqWIMuU7LaiFvfrLMPNfnJC5rp3TmFsHMu5sDTjx3mj
V2dyASVtMWPqZ4lDE9iMN4KWpmHmsHvcmg/nYVaj0wJGOhV6PMntNJorZJ0CnB1kgxc5xaApLJFZ
VHMto66doxMo7jo8G4/XqUY/5f2384asuiSKBqD3RUDgK+tJ+HjL0yY04m1Sp7/R69zaFmjj8DKD
BpmrGwEv2zTwok5RorgKi94C9OmAFQS53rcrobKmGhlFTFPXP9XUCH3rUk+favtQELCBsU/njVxj
ikW5+QlO8gqK6hAUjc5j6en3WlfNBKpPTZv7gRN19xYEO3jY5NNNGYP8ToE93+zkG/QSW3KVVC9y
0scgX9e0chf503XSmyE0kZ8Q7zbErY5imA9CDRvCEUW7ge+Z4OnK+9DshKpafXUh/jUOCPdSvLfa
yqdkxHdhdbpDl2Yw8ewi8UUwocnsvN2r7ruAki4Z2FZH6v4khNfJcdDYXjQgLnG0D+dhZkf5dXTx
Soz6cRCJOPNCXRx8bD7EpDKxEHsyfrb76mLgXeCjhy4s8W7QFKWqDX7drhPg/PkCEKU/YDrQ4EpT
imIenV7VYP/1ctWBQQUjbXxWG9kNQZZiE6GaEoVVu8og+74QinWogpHWYVrWOHTP1K6dMxxJqn91
sRiNKlKEy5+J7nPTJC/AiA20bjBNwiPfIz6FGs2csDGbH+jsRmcXTqwIqR/rvj8Wjv5QDM9z/XJe
2x9GvQP7hvHVcrXQ7saXmKV7XxNp4IA+vc24qtlzbURm/RZQ0kA6B8m1t/OrJ41TWYOLPVrzt6MP
6cjUCjJDlX9e20BQdo9yEJSbmL+I4noWJYPT+HAjsw5du71rRKNoEFxb7EsIyYW0fiBTNEXoryJ8
W08vRZOAV5eUW1aDmvj8MlwzB9uBgTYA7Ip4Nn87amVemL2okbsnfXK0PG9rUVXZydrELCGklW7Z
Hs9IjeeaQthbEGRsLFZvrDzb/rTk/7xRWGr/87/4+RvavlB/lXDpx/88sgJ//nf+N3//nf+8/RH/
5M9fuXnhL29+2JY85eN999qMD6+gdeU/weJXNv/N/98P/+f15295HKvXf//x8r1Iy03a8ib9xo0/
/vzs+P3ff0BtCnKIoBBZTNcM8+dfuXkp8M9v2/ylaZOXovx//NPXl5bPv+tf4LWxfc9B5RC4HOYS
kv715yf2vwAC7Uxcaefnsnl6S9bw5N9/2O6/5v8J6TUoO7u4V2PaWtb9+RGu2WA8cD0kSVARYP3x
10jc/Tc2/HfcMTJ//vw/ZVfcsbTkLX4xPOhtBDEgVTY/buC8QHDHfethBZoup8b1MyhvmzvK9a8e
G7c6bZ8XI7MC8+uieQsjLRpmDW3t51GG6oKrOirDpHtyrBejKjbncX5dMAbqvWEHKtvQQiq/DKJQ
npQWhaAWKo52HPSQIIh7PA+xNmKQ3AYJJfiFwAAgjZhHuRe5DchMhja7Nia8b3rNI+WqZti1EcMV
z0MXENY9uuTfTkzZNSg487xs01aXk/+Yxg+O9tk2795hDB5Q4UXQL0Cd/FsUEjGIsFAt2/RJsS9y
cVOwIvT9cnseZnVaFjDSmLWmcDwkXgFjutvG7Fmgj/bX8xjzgMiebBFMvqOjFBq1tG9NQWYj1iPs
dpsk/2KARGCkWpB3FwwB4INnfWzjz+fx1mwCGK6Cs6Q8mCDe4kUdZXbpg9wmByW0zdKHXrRfzkOs
0IMZ85Hobwxp12z8hNa2meXQQsgvE24KkBtCkycy0VGL7MoPwaPPVoymPr036B7Mm8NF3oDFLtH6
+6bXq8BKkPnw+suKtF+tsXA3DLW9ijezFdKlt98SUXN5disKHyQkBkaiNcDUb7HsQ0ZRbR5FNtiu
rakIjC7ZD0nBt6BjfPYTHTqlXhtAD/Ez4/pl2dX2doqqK8FA42p4011N4q+oFizCtnC+xu1wFen4
5nb88fzwri2x5ehKu6vROUYk5u+dOWAOnlp459Yp85ARMziPtBYzLMgdQREe6h2mrJbc+XaemDNS
TNBk2qBXurOuNOUyI/NI/7IGsCvYPmhn0GIqrTPowevj4CE2kQQMvHrT7Gqj303ER4W0E11Eg9aE
MYfcLdr/PjapuC4N3oeiNhSX7NW1sfge0vkXHOidwwnCsJ6CVFnQKxEl//iIDafD4wd2VsdCCkRa
7nZtDWk9c0o1ehxkNfi7ooDxD+fnbdWOE4j8cmTZBXigQU6Nmtz4gKaVfUnYw3mIVddYQEhLnIu6
j1MOO7qm+lSiLRxMutesZ4qrwq8Xunm4kOwj6HX2LTntQROQagiGGUF0BPkei79n+UXN73v38bw9
q4tqASTZQzkotv0Srk70mwGMtjp77DUtAGfpe9bUAmheC4sbo1V23jTVANL17EL38stSiEvGVBTK
6y5wGjgpSIzUJ8yyEILplONC6j/3TEUEvbpzLSyRVm3ZIj8SVQXo0Xz6OvTZFz4kR96lNwZ6dIOh
8O+0SdNDzzd35+dq3fegVgsKQ7S4yH0nA8rzwbQOYDceLglvd+ikvWJlpvC9lSz97HwnHGmtZuMU
d5kJnNpu0PpZtGCg03dgbbss+2EI4oJ98uMU4hBeyoOqB+t6013olXvUi+TBmzQ8U7e/Z7qcoOO2
GPpBx3qgGtTJqA4JbYgKlO3T+RFeX3Z/W/6zDmThpLzKhszs5tWdQSrnaIAen1mvLLqPO8VJbtVP
UbiCTgtPR92sNMYmxABasLdgjIURdnpyi/d9Rf3NqrucIOSWcWroPWQFUuzzKDIBIXZ2OxDnmCXj
p/ODtroeFjhSCCmm2ihJDVOEXmFOtK0hnI+eXxy0UXxoJu9x1qAmXql6uFrH9XRc/GxUr5lSNqWf
jCbze+AaunllRubrGCf7Pk0CChmq0Kq6Q0LH2ybz3hXK8FAEyhsQ5f1C9+eaoN7D6TjfjGSEold/
3SUlGn5Vqe/V0HyCkecv87yyzmY6xpKbFzMJluj1G8Ou9oU+Kc6Eq964gJKmsON2VEJ/Aa7SoPan
Mfct+BLOe4kKQor/leHlid8AglVxYLrRtZHXijW16vBoAEOvDK5HvxChVV5auX7R5xu76m6I3+8I
h+hCqWJgXQsSeMREhsciKIWR69oirTRIazcYLAs9dPSoZdcorQ1q/UOdvuPUtISSXNyOXdZnCc+h
42aBBD3diLn21FO9L655Gh5A54zVXHUsC1G2bjEWxO5mT6PfksRFW5/7MdK6fc5UtQcqqPnzRYSN
rIRUeHHPNyhnK4LYttBRno8B98TdkDJFqeaaQyztmmdyATYmTWebqcBCpWLLDfQxWsV28P9Mlr3J
lS2TMmuuvYSRZqkcehsydJglKHoeBgFK3t5XnNDXfe40Q9J2kURoAcQpHcPm6WGK0gViPTPvq2D7
gcThP1+pC3PkU3SH3UgwCPJuqi7FQ0K+dXMV47liYnwpGIDxsrAjByNGMxRfuOwKkk+oqRj25y1R
wcwTt5j/YTSm3iDzqJmfa7TGcvJFeYBWzIw/f4cFBjH9weLorJ6PDPr0UltxmPqvKEBEUZSKn1Wx
eHxp8aSkNcG5hpmBgGnZ/eDanQnxCdU74bpFaDI20SOFfKd0hLbS0jUqNuQbp3mg1kekCwI6PEB7
qehUHYEqKGmCDLfraRqPcDX/hXQfrAjUpnj7S+4dVTHS+ho9GSVNE1oae2L1QGJ6cjNq5Ojqqp4s
FYQ0O3PtZGt7gBiTft+wPEQ97+68Q686AJmvn5ibXznp6lZMWWFPuES1NOD5rYbUhyeeXfZ0Hmd1
XhY4kgtUvIp9zQJOhldhNLFVVhdSrQ8syK5B+u482OoqXYBJTuCbAoTds1F+/tT7Pyztpe9U6VkV
hjQ3pK/RO1QCQ/juFWv8q2mMN5wOqnfuVR9Y2DIP7CIa1MLU68oHjketD35r3BaOqiRs3k3kpBE6
Q/72AWm3gaJ8XY0j3MyOvkzmq+bmx8S5xivahg31zlcdDVUuJ+08o9mA6RwdKRur/F46e4htglHh
wOnX33IC+YKnUWJkdgOrNI0HaBpAvvQZayk4j7JuzHzQNQmUxeUsFDWg4Rh7CKCu+c0oZwr9kEy3
MVUdqNbd4G8ceQu1ay12ivkk6qf1HmxL+3RQpXHXPfoEIR3ZeReLio4wpa68XZw5V8wsj7zkihPo
eiQ4wUg7dZMZA1qpYElOHonzMcFQ2eVFSyHblqraBVVYUtSJicM8qEUiutVeF5SVfq11ziYqsx2p
4q02/XMiMgPCuCfbpMDj8jJFuTdsE5DIqQdxKLn2KrhKoFTlDPNMLmICiexSA1MTYoKZH9CbvPGp
fjzv1ypnkMKbTmIvNips2RF/Sds7FA4MlWKBqiZHimxO5+WjD9qTTT3eggMqxCMXLj7dNIY6VVGC
q7CkEJfGNchJG2ClRbWbip2Xgu5+RKYfpUOZ4o6wPjvzrdHwQBUh5/prv+wzEmPosl7/bEPWrRij
/fnZWY86f0PIyVzm+kJD6UcOZiQ9xFEKVWgBaCSJUIm2KGxxpJggUtPWdAvjZms91FOzQz2qch+r
ttgoigL/5vyoLT2j8UZvuykiPw+HY/wYpQI37IuevSMhYbt44MSkgGtFZsk3Yy12qxZ3bDGyL61v
XZml6uy5OlgLCNmhowEPqGYNS0QN2dn60o9UUuKrg7WAkPy4MXVhRjWUOEVchBbf+ZAWaP2nLH7P
8l/gSHu0TZKhHgVGi6CHK3VJYJCPIzpUz7vxapA5ocgvqK7P8Y4PFSw0xGsHcDwfxNR8GCIVC6Vi
0OSagLiqekj8whgGkdDuR1Q+UvbVcFQdTSprpI2NQBFEgwoxonIcBZB1/NL2PMxS//n8oKmskfa0
bkThdurBBQzaBiyOAx2Z9N6FrrFq3FbKO7GdLeZH2mdolHpjVGB+IO19w6IxtCbfCyFr8aHCHhQM
InsSeXphCP61MhMVE7xiOf2kXlzscqOIShFX87Sx9rJPzG1UlPfnx1IFIS0nk+sJWOAA4aIPiOXl
3okGBcTqzoOUnotGeAO839J0FT2rRJXNqRz/xWuRxR6CpmhRsflJlC/nrVl1wAXUbO1iwOpU9Mjq
wBrdsrd5NOwtr90NEI85D6OySPKKuEyNOMGhZoNL3TYVejC0D/l0mRGxb7yP57FUJs2LYWGSyCiO
7CWwivS6bqp5v3bzf65vADdfjJsUt6t6TlC07XwQeWIQNMihEK2b4IOuNuetWV26CyDJ3XyQ3dSs
BBBrdkN1rDRrU/d70dHfxJGid2SNfpFFcITO9+7GPjuAgm2Pi/cuap3deZMUEyTfS6bIEC71YBIx
XHBLoOK76jZapzqHzCPzyxX1NHK/tGUnmsGqDjCU77m+oxFSb/UnCHZH/J6bnmJfUsyTnEzM0tiZ
zAZeh4fyIm7CjDxCnR6KByr1yXUgVKmBtn2WkpO2jEKv0L+cIZbb2kuT4yIU3cHDe6WCx/osnXCk
IBS5LG6TOZDrtgiy+MoAsaY+qlIiq9EUpUp/WSPFn6nMTHQD4K1TjzFRVQOGsfRw3t1UEFLsAaf5
UJcF6jG4UYbQArlxR/vh9yDmOVuEnNFpGQhqYUU98Txw/fYzXhcU70rrIfQ0UlLESSa0FjnzqzBK
oqegMawmMLPqukzGC920brJp+nLeKJUDSJEHF0b073A4Wg6CYkN89pwnG0V4vwcihZ2pJp3BKUA6
dEL0rNuCdSAsmbv9LRj58gOiSheF64BB0U9rjaEnLnJPtSesDxhubzqkQUBfLdkyILmfgIX9Z8Dx
zSYgdhuy+p8Xxc87z98o8gEYHSKRoeUIa4mPIqbK4Js8a766XMVqsb5sTjjSNY6iHTeqBNa/6yAf
luRHMrQfz8/Keig7QcihrC/AjGkDogRR5tCg8hA6S72xSf+5APzbMZNjWc4Hd4oBZDf1hjnipoms
77ww979njxTMwCKPYJPAAbiZBsjsTQXad/k99HoUq0Y1N1JIq8eMQml+toePqMRjh8RTcamth5vT
3EghbWh1cKnVgDDbC9tH5ejwMBifNXHV8x/vGDWwBWA3M1F/7UlIpRZPUBLCztmRW4QZt7ikxu1U
veuqtYCR4mde9XkcOfO6adu90/lXo28cRjYpfGB13BYwUtQs2hQS4gzWcJc9o7TVDWwQAbWpdWE5
xW6aykThC6tRZwEoRR2v0cdpsAGojfqlM4odt8ZLSJkrth8FjHxo043IyWITMHo8ferzPLD0aZdP
/1wrAyv1ZI18aBMZqgO4gYRyVqQXpdbf8DhVVCQpZkg+qXmxV/oe9ulNNjaBk4YEot1afOtzkArj
pvUe5wYnGHp/0XphyyEB1K0FK+cEuXGf+x/xYG7znRt9O4+ybtIJRYoHfpRYNknn3F57AX7JwOcC
FOKHcqaojzbnsVaP1ag6+ssiabn6ae4SF/KUmyjmLgrmUd1ie3oWZi3LgjYrn72iAJeTo6g9WA15
C9h5CBZHrMSPKgdbEpZv3AW1R651T1dAzN/8lwvDAkJaunVK0qIhmKsGdUHDo5u1AXaiWHs+P4Dr
MGjSASUw2GHlemuOa0Kuz1fHUeO7Jh+uwblzZ6ZFGgyGMom9vmxPYNJs5aAiS8f5+tha5BC7dJu5
9g5ZIIVN6w54gpFmp41JWrEIMMTMwM+aQEbDDtzk0bafrf5dOVP/BCbPE6+tMjYBhvI+7H7usdVU
rqAaNimophqOo50BiMYeodBBQ+6MF7TqtuddQQEjvze6wh005Gaxbm004OvTnQ5tSYdzRfZF4XFy
QamOK1ZuWrBGL6tj672iRC30tKdhVHjBevLvNDOmdKAToi97i+EARLry2A/pZmydAuLd7KNNxSbv
hh8G3tGqLHusbdW5eD1A/O0VslAWTncoY/cQ1llLH6q0vo3G7+dnS4Uwf74IQWU04QF1RkjANlWB
k1U07eE8hGqmZodZQNjQsmDjnIVBy81LWfGLIo92Baih9LFWHRzWsGa5DBT2Y8u15Gfo0c9S5vcw
x2k/jtVTFH3r4y+OmSoSI/NqlKPqAkY+OIwGL82B4T21rr4XSRwM1pcx9aAgvh2L58xRZYDXIhGE
GT2wh4DoCgReb0fQEnPNOh5V5qN+4LYbC7yIZnRXpYeecMXmvoqFJJUOGo2f3KVvsbKqTlGfOXcT
VA2OldeutYdoR+D5eTDqD//cM5wFluQZk9M6et8Cy0s/6cmBTzxACAxKpjonr7rFAmj+fOGCjojz
Wpu7ITWtCMbU2TD/xY93HDRU5y1aC35Li6SZgkyCVSc2LLI1GhbJh3rIQyt+x56+BJH2CtIMuCe5
AKn8r9Ta99Y3wbZjpgh8KkeQtgtu5+YQzy13RQ7tCmoe/aGugnqajl3WXXGqYkQ/P3SOzB1R0UZo
iOnINHgCzKx072VZCHbI/fkZOu8KyGi8dQWUMhN/1AHDqhsbQkTc0kOn3XDf3JwHUtkj7RsjK/XS
htoyqA8ySB3duVYRUlvRg/+zJPqXSPS3Zzu6lAUQUSfyFiqnm8St78eYXI6tt6smsnVjkHPh2aC6
BbumGQhI1+ZWcmVVHjb/ygBlhrMnWrZtS8+EHg4bQ2fgXOGpqjGQdhfHYaiqpxjsyeHXul+FTtJu
p0Eobj/rc+rMpL6gafbl13nqaL3IcwzCwAQUfC+ZLzYoqItNRfZwfUmccKQpHaoc7YJzHI61qyhL
gsFNd+CkBNNz6FTvON84aL//yyZpYqeBeF1nIzWaTuO+sNmWoXUwYKl7Zw+m4sFMNX7SNKH1ffR6
Biw2pIcG3VV6jNesIj0YvoqYRzWEs8csIrE7sKnEH9Rvaff2dDONVogcbAtd5VJV67LufODZAIki
yvrkxvHen1hUGTiIDtaPyZoCWt+xSnUXVoDIp10r85xOh1dseEY/cMpwTzWS56L85xRXUEMBEe+f
xsjH3dFop7QgOES57rTzkEuGiuRT6/R7XMWP7wlcJyjJy70i7WMwGuFwk8dBX+0ijYckVRHWrvqc
YeqQgcbh2pEZmgacCWOd4/zOjHs8YUX1M158DKFIIqxOzwJF2ip9naacV0CZdCdMcWyC6swGb93v
OQ8uYKS90qd9MrUJYMbsk4g+N/Q6F59ysCGM+wHd9+fn5/zIufJGWdSNlg0CYIhCdLq04wRO8fy+
xzKUqf85Q6CRebtUPdaM0cCAEwl0pF841sd3lfgvISRXc6eCCo0AwrMv0e9TdT/QNh649V0Vqdjf
VwMPCFXnxkCU0Mj8HpxmQnhoap9HrSIPnnkXIVWGgiHlLrE+Pyek+fNFiEssszEoxdsc0QckDQpU
pnG8M7Y+OU6Ttj3vDOsOfgKbzV6AFW7kocpuNit2ApF+xh4VmCoWpzn+/3LIWIydtIpylk66lsGi
2iwhhTZ9IVb347wdqkGTVpAGTUVwBAJCS14gQxJ4qG6ws1eaqwT0FH4gl9kNnRY31QCgsj3EdReY
+otvYxEdDU9V5qCYG1n1t0stW9NSBFKjucmIG+CUDrZsRehRDNzM1LN0AN8eQK4oYE/EQDLRkR3V
r7Piq3oBqYCkA0mi1yPxNAB1/oeo3zb8DlQa6mcg1aBJZxFcPf26cADDrXqX+/2R+treFIbi4Kxy
g/lrLNZNChKNvpiPVwgHoJSCPG9AtCvU+HfKG7XKonlgF1CZTopUdLAop9O210DHVZND7/S78ytI
ZZEUCRI6JVDUBUyKnuRGx/29DEz2TUu/uyqynDVXcEEC7ELMGF26srKJQYayZcLJNjpc2qf36Knf
GmihjB7Om7Q2cmCzB4HZXBeCg8LbkTPSUpQ1A1uO44mgpNCK18YgdtPtO2Dw66EbaoO32ZCWUOum
xVQNCQ6KJrgzdCY+g1zwoIE15vdwpBWUZklsViNqQnxIODUlNE7MfF8N8f73YKQVJMa+dlCahith
IUK4WtSQYCg//B6ItH68cUpKkmDMRnZTQfF5ztto3ePvgUgrB+WqEGqdMP9xBd1nrw+qJPvcFypa
/LWV44KkGCylBnhUPWnl6LFWlF4ChikwCG5RvTcMOTrdx/kK6SQKk1aXzgJL2kr9YqQTtGmxdMzH
FtxA7njI+Sf6npelpUnSysErd0+tDGxmtCleIeLUBmDjVjSwzH4knwoWGHISNPGpbzUMpiSNuJ9d
uTYzxcV+fWYgZQt2ZqhmyqKDXmF6hk/hylbThB3dusMD6V4i/SbxP553tRXueCQ88Vr/F5TkBE6W
tjb8Ddub3Rwrsz6i1+wISlUzaKKRBjUfQck0jGFEnFszKj6YruqZWGWs5BpZDXaSnmPOkj7bZF23
641x1zvNo0Ozba6ZCk9UwUkuUnBfNE4Og0eQRbvxzcCToLO+d30fQOZCEfpW3d61wLmDUD7rh7yN
5C2h/ZDb2DFmkiIXmurx59qADrNKQmjVKA/k/Ta46q1fOOliKDqmZDIxhoUJ+vi9GV32lthSP7QL
RdJkdXNaQEnBaey9Gv3+kEMeTBKWU7PXsyIsNRWlrgpG8sspMf3G0WBRWvOPiVFdO3354JWqGKiC
kZyvBOFSUidWtpkq++BOdJsO061WdorTqgpGcjobhRANH2GNDbVd0G0Fln9sElUz4mpkOk2NnJRB
Tz8dUhcooPgP0at+oRNV86bCEDkfYzR52qQMEDy5QqHPpq+OfaTiYVF4s/z0SMuhcmmOSbHKMTBj
KE7epdkTii06VVeQCkk6mhADO6A+mzNnNrsJ0sQP9khDE0dJd9yfD7WrsWAxO/PsLc7DvYPXVMGB
ZQltT+3+k0CdrxvhUbrDA/t5rBWOeoR1kIrqoMKESoysDK/nzCho6cKva//JBzW+Dn0p0xXHkRS3
uldHodEmbghpl+tYxD+Kug4ta/hYExXv2LrDnL7I/PnC6tqbcnwNfJGIWRsS92GJBHKuU8UCm9fp
L5syNFjnjQxJNTnp6eVeY6CePtv4zrFwn4voR0ZYIPgVUlFQ+lEM7+pUntDkhaa1rZ801MZpxgKb
srNpQG5mN18tS2HV6uAtcKRUVKxDKp0OwEnpFLZNWI76xpsezvvK6hpYgBhvZ6isjSrLWwydOQ1B
gbR+e+eKJ2Ql37faFkjSakvLDmmaHuaQBhTp9AlIeVKERv4lF6rSepVV0mqLcR3oE6gIboT2xfYg
BnGLgcTTyDbPHcUsrYbdhVmSiyd9YoxdBLP8kVxRs99FlooHes0aDzlASB6AQ9iTCyK8Ims9NnBE
drymNfVhPrSgRDWk6TX3VLn9NXtAggWeDtRxQshRcoiIcTC2lC2CIipRa25utNS6P+9zKgjJE7LY
a6ayhT2abe3cubkCOmiqw9e8qcoxYWmH5AIlHlVZ5DQZ8lAfDb8Ms6QPBvaxQO7YvEG/fosiu/Nm
ra1XTBES+yBTQHvuPI2LYGfFk+YydL9sfJQNpAkPyvpOnSpaHbwFinRmqbzJjHgkss3YiUuap4e6
VRXgrAU4j6AyHaQGroPWlLeGoPs/yj0KQ0CjUpX30EDHGfmKv6e9awkjjRchY8W6Em6Qge4KzNDc
afGOOSqi9fp4nYyRxiuefLe0OIxx8OA9UuuyKZjiULxKvLq0RDrglYaZtKh9BsExyWlojW1YiuK2
j0EbV3ssqLL6daTZS93XaFtIr0CRee+V5TuenRdfwpNuGyjHJiB3xXByF/091gWveUDG9yzdk2vI
STC81I1FEmE0o6HSgrEzuxBnjOfzC0nhf7KKLPo+e1obs2MYP2x6NUxTaBESMiEUK3Y1sC6skQJR
bptRFfkAigwWjKQNMwPajgisaPuqCkXyddURDQMv9b5HkEKUtvNOayLaTVi4Tm8eBEokLKbSM1dB
SLEbfp55tAQEi52dyc3dCO7V83OzdtTyFlbIQ5ZBSbY3AJGWdynSX3nz2vFbi/zQqjSIjK/n0VY9
YYE2G7wIqZ2jZYnrw91sbWYSRiWTHdTWK45153HWBw68ANBV9NGuK4WizkZ+bXBqZI4GRoMm1iBD
UCgOCuu2nDCkQMStqSzTAkFiissADc3Y1bfNdE+VF8FVIBOpXR3E5ODfmz9fDJpfdiwidontNfEC
vz00Dnom/XBSvsmux70FkjRsRMudmINbeKNFerEltXg0Cf0GcZH7yjJuzUngjqFlYePUX/M8Cqc8
ec5a1OWcn7zVfXfxLaSBZZqTd6NdZBt3MC8aI77qrfxYRYMiLacaVinI+wayOAVl/02Y6vUdpSNE
3UTgVrvz9qxGpZM9cl8YnARF0RxAU3nb97dRoQXOcCO8jZ2qlKEVQyeTIxAzhfR2VyEmgd3aojVe
avTrKVe1U61bBIkLuCPo8j1pGXv6WDnFCNfHO2eNOyf3gzzd1t5jQx/Oj936JJ2QpNM4PIx2tcCp
zwR1xSi2bd9sBaVBrCv2fBXQ/PlikWngjh/cGibh4nnDsNvrnb4TOvhLUBg9vcvDT1ZJ6wwbil20
FsDK2jsIvH0HNTFvzUJ/TyUnGFL+nihpKZGc4ZVrwvBRh+48B9y79XANuZd3tCAtYaSlpOnQR0vB
3rpxSzNEc7/V2miv+3DeFVZj+skWOfsq/JFxm2LQ/EK7jfi4NZNSsVIVTiD3OHnugIetaj4/JNbB
41ZQlFUQ+S9iEgoPWEWysDdBrWV+r5NGrI9d3hUcSCn7lorbCBUCo/tQmqrcxmpAOOHIavQpHVns
acCp6udWPzpNEY6F4gypsMWWDkIiz2IN6knIIVfXM7tMkvkhix5Z7SgGbTXsLIwx3q7RykAPw+jD
A1qjPHD3uoGotT1UKJjcT52C90k1cNK5CG8ndJgSnFQ6SC94w3Nkvb7vwrSwRwqj4DQsm8jD2Qui
mjsTHUYs1kM7MrbvWDgLGCmGMmakM+0G9h+T7vzE3aTjoFg4q6fIBcTsIovoiV66vLNSQDijG5YO
uXAycdAncuXUTdChxN9s2q/nrVJNkBRDvawpBicHZNdm+4584XGznUZVql/lclIAZalDdVT0AyW7
wEuMX/p4JL6r8JaWxO9hXIBI1F8xQaYa02PSRy30u8AbLgLasP2oLMBUDJrcbW+wuoVELbwa4cD2
foaDRHWlXA8HjgmhI+hhoTDurS/0kMjOpnjec+r7OnpG9TiU568Gob/n/G2dcKTVY7ggoS3KGUfP
r8AOW4kJ2Y1vva0SM1x37hOQtH5yJ49aYgLI8+IQRlFnP5gHFPwOVRY071Fx8BZmSUsJnPzxUA44
gw8GQdfoazKVkBZVXftUkyStnpYUY8wYbCpMEdTpIR7tvd9vwUO3Ob9MVUDyAhor6vUVzInFFCCb
apZNmLfHMv7+ezjShprajT0IGwa1U721RehVIDutbgZDtaMqDJJfC4pRZ0UXw6A6+wAmgZ70AWO3
iaZi0pvd95d8J+TXITIHqS2cCN8uI+ZESYwTKR6BPX6dNmJfxipB9HVTThDz54uo7ZhxLdx5Y3CH
DyXp96CS0AQabLnCB9ajzglHcraUllWW6Jibzi1Qv+wcIy19FKapejFdtceGdrIOiQ6IR0uRp9FZ
SbnQkTFzsgCUTKB7Dr22CnpL1Tq3OjkLpPnzxcjxCcqNVU5wWyirjV+ZO+h0Ka6n6xAOBAZdzD5c
4C0EHsiFHrUwRh/ZvvaLu2nUD+9YM/YJQjpPdWUXz76H427bgLsqwzNReWn1foCnt15xdlufmxOW
NDfoS+9KsK3PR2uBa8/Xwv7WVJfKoj7VqEkTo7WVxvUMMJ5LN5Y5XLqlvTs/aioIaWEWCY/i3sfE
tLa2ZxP5bPvk8+9BSAuTzyf2gmNinKS6MiEcn+NF+zzE6ppczL20JtncUFDYsMKqzCs79kIxmEc7
aTbnYVTTLoX/0RnzFjrZuOkacVCb16OVBb55UfXH8ziqSZHCf5tkrc8LjBih2qE1taOBTuDzEApT
5MBfC1KjpnteLZ71YnXsk5byK4Mmh9o033P5OE2OXJdhTVBy7BtAtW0MDTsIU9jVU9dNCjdTWSSt
/yG1yqgZMDlFPG1FZe26TA+zZthqg/WORjAobP4VzeQnT+rzJPFzQMGRK/2G41koH53QTRyFwykc
QZbAtJsGhWcO/Lrp9M+jKJ8i813vggtbpADgTnr5f0n7suXIcSTbXxmrd/ZwAQlwbLofuMSq0BLa
9ULLVKrAfQW4ff091FS3Qsww8ZrKrCyropSSywGHw93hfg5TOuwOuh9xTH2EGQCW8f+etc1cABkD
JXzfm7aNVwlLVoOGAebIUtzCsh//nqyZL0hyvWqDyQ76sN4hptFKPzbHi6D79Q05mIm10cUCRuf5
XDsfg5QEWo+yobVFiAZ0bU8wrOJS0nY2YP+QM68UZVYWNH0NORVKuh2CdLQ3Uak4Rcwc9B2RJaz1
s+foRN7sqqaDChjLCPLwhjIY67GVjqjdxZLEklqz42olAMtSwGjl1bHqIGRDx3+M2d++xBNldfXN
fNQC7S7Dm7FJ5gP7vG6phhdlhFMj/9kbyoOSLs3pn72FTkTMrocyz5vBDkbslDyqQerGDFgUS80j
Z10CKNQsTE2h4WIO6xIHLUGySKb8rXUs1txprP6OJz0RMTutYy/GzMKcuad0j01/kIGFjqyDbi5Z
9vn1+lBldlI7i+KFPYQcuFHgH2fRyyKhw/Qjfss7TlSZbUkfgqF1lBAxBdEAV1floRQpWi3WPVko
Gy+Jml3a0rAU2U39eln1MzYuMHA4IWAT4+JbRFmw4n+bwPzuDiSe0nX0kk+NjpSUK3RyNEG1+dq9
ndsc8G5rtmXolOhkdj5VNU8DsLUCNqHqHOCassZ28qWWzXNrdipkFkcXnABvJAKgQW8LB4imEcZA
u/Ga8TXwjxdi9iWFpoN1kuWUAuxYaEB9h02U+uhMuEsIDxbqOEtSpq+fSMnLLAotgFd5Vhw/m12+
52b10EbRQkx1zgucLtzsiIpWygpNukCCsPsr0GX5QWz+TU1mp5MOQhmDCCLKAG3HnNyOZr3S9Wz7
tZ2du25ONZmdUCMLManbY8Fs61iih8IU1MW1ptAlYoKlJZufz6qvQUyB/adg1bRBjeLY2XfKuCfK
zB8ojCrQ42ra/ZGlq17mF3hwVJ3O7LMFY15YtfkrBSqfshkyCKrAijry7BejHVCkNOngOlhwbAsm
PUcCTlims2qErJ6yl760/K6JHvPsO+gKp2s38wWgQUmjXJt8AXmdSN+m5Eoju1g5/i2Dm0PlgdAY
DOTmZHAAnjGsw8D+JM3G/g6XzKk6sxMaxiq6tWOoYxrkMIbiqmqTVSy7GmzeQCENife1WmddqabB
W2M8HNwEM/NO1Z4AEh/HVUS5gxEZGt9gLoe1O2VcqOWctYcPSe/oXCcubozDRM0nR9qryVbXVPRu
yPUQGH9TzCwOHZRUzfOJQ5k1xa9Yb27sVHiK/R0eHjAM/3vd3rtITrShdthodgExvD024eA07KEW
P3X6J9GW6mznt2jqMQBCo2rPe+DqoZOKqWG8B9ghgycSxdOIcegr497q1Ieo0Reu8CV5sxUsB8DE
6iMGAstRuCA2a2y5KnSwCh9H8fy19Z31R+gb+7dqs2ihigC2jrAE3J1KsbVBZcUV242D23Gp+rok
aOYlMEwbKWaM06sn5pOCZmY+dg+RLhA6RN86UR86TRfKiWVElFQZLyEK4Wk0YBbhGeYI1J5t0S49
lp0/Uh+iZlGDEtUK5rGwU0qEgaX2IRCdU2sLB+rsBYj5JxXRHPi4yUxIVjaBLTvoEwY3TOAdWFva
nPNqfEiY+TzZAGWwUCHBok/1mDpFhZ6a168tbUmLWVhil0Ue6Cm8D0hN3DZTMHiwxD+6pMYsJAEY
UhoThD5eRe6iuHCAFhbwb0xq2iebMXPXwo7KVFcgQ/CfXUJ2WVcuhIhnTz/eWoiKFkVK38dwTsy3
Dmij13RCRmp+In4PER+YyiOJrwCLsxCNnF2wE1GzkxKC2juzJ8QL9OMA3w94sIr18PW2nz33JyJm
xjv0GdD9DIgYuh9dTB2VxU6SXIXWgs9ckjMzYUNjMQ0D9L9aIvLt9gEzmZ4q9mq1+nv6zMw4Fk2r
hfWEjzVWrm2MmG45YF5fW3LMS1szt+USUJ8W8jgAFIK8KMj7rZJU3G3KcPsdhUyDAhLJspA4fvaW
nTZYrRiBdYA6YiWfQbwCT/ktUFtb/5Ayu2fKMkHeywGwn/a3deXLKgNS3FYo4ULyc94MPuTMrhkq
yroLJ6aF0Boclq+n+Yy2ObL05utVO39IP+TMTk5S0C7rJ2AadBsBbadDM2ChXZD0CmP1C4d0SaXZ
CVLwymiBTQb5T2lOHfg2yol1vOXfgUI83aLZCQqBRk/sBFsEer6YHbhuuGmsO1pc+V+v3ZJCsyMU
jOC3CwXWDmSdKO3UOlB6C38REGlJzOwE5UOsZu0kpqc/2+Zx4uzl/apKFtz1+YM6MTFpFLgX8x66
3G6MMBjheKIGLf7kh2UFDvrOvl6ys+YGkF+GiQQMA82f4QVHbxMhwAeYAEmAdeDJKQfKrgt5vXhU
l2TN7IBHJs00gZAwNzNPSWrfbvKjjQdsswF6WZNbP/6ebjNzqMOh0HkOZIqo5TtBogOz6WulWr5S
Nw8BMG6/Fnc2DjHQ3oQXAIDAzZ/ndSq5IEiFPADaHdN+WItoadLpXAf7VOTVGSEMqQCZDc3UrcG6
JgsiL9lgWv7YFPcJaBTVaK8ig4yRRK4MxL1iId8/N6D7SezcyRao/tuo/XgeOxQPyYO+Ux544fhy
VTvAfFgIS8+cL0izqA7qLxMgt7N9q+iQmWgTwlhIcWlmtqNbP4P0Lm4XTH9JzOwYi9ZC/pVDTBId
eCGdkt3mfGWgWv+1XZwx+0/qzAI7qmYDcPyUyOvs6xFlYO1H13rheBUVT18LWlDoHT3jJL7jwLRV
lB6ClPIGk4TO0O0iCTbE7u1rOdMvPCuhnyr0Dnd6IicDXKhuTXIiBCpOcGdcmjtl3TlsYQLpffLj
K0GzHSqFVRWshSDNia9SUKE6ocuu2x1m71yxVlbKptoUj/pSKW1hw+Z0OqQI+jBUIdbaaQ7fmuvc
NRZio/cuwS9Umw9N6Jmp54qEDP2meUhX7a7dib29Iju5LtaGC2SorXmQq9EvVvZFcKltTc98/nob
z5qLrgKwZWrKVOksoqkrnWmJFuLdiFCfR8Y6lRdZ+9DmP7+Wc8YvQsKHnOnrJ+YSG4DqIRbk6APx
xq7dVlm9+VrE2R07ETGLZHo7BQ8Fhwhhs0slr7ZWFT2WGtmghdMRenP8WtyZm/mTRtPKnmiUtxHt
Kglxo2BvSZDvWK5vSbLUirek1fT1UzGWiU6JPMKrG6ByjfgqNF5YIBzSutkSst+7Tf9mj7oBBhRk
hzaZT/sZhWUUCoOHt1xtk/nRZoLC24w38arcG7v80lqFvr1VLN/Y0u0SHsI5+H4s6If02f1SyboB
UXWFgdRW3A+K6oC2BrB1gVs0xksQdEcdl4UjBuJ0lH6D2PWT8Jl9og0RfYKqHXlmozlqisdtDb2i
C8HBWZ95ouHMQg1bUUasMC6BxmlW7C7axhv6rF0z/zum+bGSM9O0jXzoExv7GNtXXII/T90Y38gg
Py3YzC6pnnQpeuve51317iCneesltONzmNmfhMx8fzCWXRVlWDB+zL32Qt+1PzGiXgCSYzOsDLdc
dz/lJrikmCr4ljP5zxLOn2zwIIQOmArqtSjN5/0tMF3Q0MeF6Sja6uvd0s/7xg9ZsxyZkBwHckCh
ssZogaO7jTs6hftKflHEVqkzuqXzI3TuFe9P6gVu7KbrJZLm807m4zeYHb2+VxsgoWGdM/XQh5d6
exeASWWaCOqWwOqnLfvCx5izM1DFlt020XTnraXP/VeAZ3nx+usVNc7fah/6zA4AYCeAXA0yYC96
SByGJesQo1RYVg1/cidx3x57l7rMMy6vt8LBL3GpOqlfuniVc6TT+N70bUuA9uf3GXwNDOUQyuZv
MXmYgT5Tx42R591d3dGLjn2j2xkIs7hop4kr+zd6zoSUAF0MobhWbYt0q6HkXpPnxFgoU569+07E
zKIGcAuJGPIjdM3USBg3TBVuRe++3sWzRnkiZOaS+4F0pcYgpOpz1AlWhnZvDrkTD16tLERiZ+3F
1EDaBNwzWPrMKK3eHBSW0MhruL0OzLua12tpvZJmIak5awEncmZ2mYQBjcbWAjONkr5IPlywcQll
9uzWnIiY+eUaoIUlescjL7CeEnmVGgR1iaWi0ZIeM7+MpwTKxYitKYEaktH2hjNzId086yfQkAVg
fYsSYJh+jnvMUVRDEk0tOnF9b+jqkdJuXUWYHtUA4e2Gg3Y/VpZ0vra5c4YAkbAB9NGg/jZbPbWp
CtkUJgyheeX1S6tckOYQaUuV8bNidLzJIuwmYOGa2YHdRFXKDRR2CUpgqYwcmv4ZdA9B9Q17M0/k
zNQhnYoOUQyteSaakXkSH5P4Gx3DcDMfqsxMoY/w2p21EKHAB2jmRaTf2obpknKp7HHO5k4FTcHV
SSAsDDySAhwg8gwJRnezv+mT+OEbu/+hyzwfM9Bf3ZoNtkXJc0xbXipgHLGj2gnbzdeCzia1J8r8
NvgQFVmvDgbgHLsmdlQ7vR3ksMtyzR8s8yJIIx9d/gXwf7IXixM/KLKrqjPuQdluOZbsAECV3ZlD
8y3z19EJiVPHVFSXPq+xDry/nHCYP+kkSgY+KTs/qm9G9Ed+vQDnN/ND0CzgUE0tZHRyhGoHzJlC
umrKnr4Wcc4Rmie6zBxI2GVRrsfQRW0jd+ju4jp1g8WRjyUpk6InVpljXDe2G5i/berOAE9YZfY9
WhiXRkvOucNTbWY3VJ+bQxFH0GYAhWedPqmm4g1JC6RyVGqBz5mKwP16/c77qI8tmvmouLOlGTKY
aJjErh5uMyRGsbELl4hxlkxh5qN6wBs1kkCzrFO9QIs3BlfWX6uytElzH1VRsKcxiEBLymUpE7fI
qjWr2tXXYpZWbOah9GrAkwCHLdCocJT4wlYFMPaEE39jEAQ+9z9bM+/91swiH0E5g/wu7lcpsGfD
RfSLs7oYhklwRQFPTZstGai+whSsq7g5BhMIVDk6Chsn4RffaRvCRfshaLZoytiBuzyFmdU02aa9
2FEl3ReULTicBX3mrr03M6Oxa7h2U7/I49K3s23Ef1RRshBJnjW1D3Xmjn0gTA9ooiH8qn61nfBo
+lhX3YIy05GY51DYGcDkYP4Y99XMTfd1UodBi/3XkpVeXqSSOxN2pEyuUmXp2j2r0ImsmaceiyLG
W6QaYVT3LSwTN2GvfbvwyHV2c05kzFw18HdUJBSQEeUR2Dd8pt+WoHPV9aVW/LO+5kTQ9PUTb01G
vU6VEYIs3q34WK165TupNEab8VynAfYQAyCfRcRSG4cwhD0PiXjW224VNUrsdMx8ZrFcB/ESlOOZ
tQOxDMUDycQdC+ztz/IY6hNVKBPUYQy5ZsO6SJt1PvqLbUJLcmZ2EIPTOUjQuuip7LEyzXVX576S
bqygWTCGMwb3SaGZMQykNgMhoFCo7GgDIq1xZfKHrz31mQP0ScbMDgYjt6KggDKGdPom9vuiXNeh
2AyC+Zws3D5LwiaFT4xOjqTDlAmE0eG6Ge41a3TKNHTKfGcG1cKlPXnLmWegqgVLMAlQFix9Zn1M
64hSDXDbxKW+5cmVcf1gLnifM4cI3EvUtqgKpBo8TX/WxwCML6Av4eKS0b7SYs2PCV1Q45yxnYqY
GZtiNLVd0anxRZcXnV1u1Fi5qVCV7XCwvjaFc+Y2DcxQYqM79rcRdKoA5DpAk6yHaibwfNIJcnHV
GGz1tZizGiGbJRbyIbxqzqw6tUJdmhrScl1/FohCJZjozPgXj7+BRUA1OAIgBJqAczBnFqCaEU+b
FC6uao5Z07sGHKkUB9kuze6fe736JGl2c0dGSJKswsqVZZM7I6OJT6KQrisy3Kk5oKnr3DimenVD
Bs2EuZu3jOd4mDEeatbJTZmYey00HkJD2XNL88EgoLgNb/xG1cVKoFDiqFoFas56KU47Z8DGBBNq
IIpiYJP4bMBWKK0mn2r9QaWDD0OKTRWkC+UL6/0V/uQoInCCRVFq43pGLoWE6rOUUmnAxsrBQtzw
wHRAMXlnqhlA++0IdEl44qvbp9ayfUxtPVZF8SOm+lotLW1VBo0Lpvs7W1Ocup7myC0/6eKDGaUP
cV5h5s5gd2Qku15G69FKdCenxqYm2k+rN466TjZaSdesL++UdtAcMKeC7yMRjcuCIVmpIbvhffFT
y5vbMjauE7V/TBLy2himL0qK1mO0mdjCT4EQJzCkoNmxnze9LwWHveJd0sJDb5S7wOp227TYWBKY
aGW1U2l4IzJ2kOi+2VpJPjqtVNc15h7cuIueWa08Rax/rurhodRrX1P4k8ER7CXhjoR244oEGWdS
6ReD1Ha51H4yajiR3l0TXl0rofiRZoPuyrK4zMr0rs0qlwGTyW3S7iW2ouN0MQV9hhERfZ1b2ZGm
auHa1LrWo3oVBLZvx0XlBKpeuvUQ7sGWOPp6qWHwawDYTSbusZuXqRq8Kmm54Ty7bEFH6GSi770W
/OhskHslb1dxHl6HkXUsjGwlBfi/m+jJiManlCBwye3uCcxlq8oeNlVdrVHbKdxe0qtxUNaMoRRd
czcEmUwd4pfrxIutlL7A+BzhmRdbbCoD+EwrLi0uVUevTMVhOE6xIVBmxbSV3fcXRNEiBzfIkYeI
MAqBAUzUqePGM4oCxNDI2NsnWut+O5R7S1c3skXg1qkY4b83QNAamsUhSbqLtElwPMfcl1Zx1CJ1
Da4tD7PyPyUpbyJiIApDe6CTxOmNFMB/MckjQLd3Y5/82fRADxwtji4k7QC+EuDcs3ukbswBp6mP
0abEjRNyzGRYAQj/AYtku2Vij2s0lqWuHuuJi86Buz4Ifdmb1zra3TGb+Wdus1UmuhXRetXBi+c+
xKOnkw5a6bTABlDRmCiibDso9qqt0p8kIB3cQ/gStsOhL8R2lC9ZxvwJynFUByApgoakVsMLk4Ah
Jmg2bTN6GiDDHaFgECIaiRO11SWnxlpPLUzojhe5XT+J3PYaYfpqWayDIBicoCrfKpk8sjbljtTL
G0a1vRFVIMADAZXZrphAx2llqS4JrQdqozkhlMLpcsx52nH+SJOeeLnSFi63G7qqB6TrmM17jEk5
OEQqV6Ad9vBisDFScwVSXT8ZObQVoz/mjOCtKfZDSGsMfhmZBJD4qunqtA9Bs9JvzTx6CdVxZajp
a6fafqLD0SBe/5Np0WskR4BYalrvVjxbt90xZL2fpIFfBqTAsEm6icSAyWF0sIWW4XJlfDMbVQED
XrHJK2BKtDCRcsSzSVEfgG1roXc/uOu6/K7TuNuZ8ocpc83p4J9dxcriDVb7LZP5w9CGgWspKFqJ
Bg3Mg0KcKiZweoxTry5xD5HYXEethXmUGi6/AxGHlGXlNnblllqPDpn8smOtfdQQBqKbN15JLbyh
Fd7GVDsgblspxy4bvTLTriulXKkGuALSYm+PUvGHYrzp9eGVAkzdqYviSet731ImVDi5r20tdADp
mDmlaH8a4MXZsKpGKxgD7DBtKt0dZAjCp1FGbthEDWYP03HVduq+tep1UcN8aplfFWF8rQ2Yief5
S1Ya6zhND3067MdKSicOrdeyBT4DZVvNBu5ZT+ETwprfRWAeyQu5TyvlysqDNzuwX5garZAv/CDt
uC6K9NWO6NZq7D1AAKODPqiqk/QYie9J8Igr9UdYRambUjy6BKlOHGDQP1mxstfratUG5qpHJydg
FMi6bsHRoDfDutKazGeghLZYvasy+sy09EUxbfgM62YA95imcSCZiwwgMgEYsM3iqQcUD7Dh10bW
XYVDfUSUp3sRD2EZ+oUlesslAb3p+CCcNC/cwUKzul5eSg4NRPuEsuVl2QEifcxDd2TVU5distZQ
22dDpvCN9JnIHJVOsjWjaK8gpfSSxHjO2lj6VIhbPlreGBfC0Xn0ox+aHceEghNXg+0PJrTiLRkc
U4AyDYd1U1DzHq2LjqIj0bJMPyqqK2qEa5oIxaVS26iKcilDc60N/CFTQJQ+ctthdQZGh7a5tgd+
kTX2PZGA3cRg7avFYT5jVXqiyR45T54HHpXovbQbz0zoG3pYNL8wxpeSF6+8Mm4Fq1XHLorbIs02
ZRZzj8bmRa+UqhMWHXdED/82ZkA0rrqGgkFgKDy1AgSxbIcc6Is2ujlFaO9tbstflhrsRS07PyjD
N8OUBZplohuV1B0AK6waRW+THrsqBEVlCwr6tcrTAruSWWvd5PZKlzU8vDIyp5yKhKlW7gY1Zn6n
VtauQDnJQd5jOGZQ5L6h1IYLZLOHnAfbhvE3m5rrODAsABbnP2KRoiVTSAe47V5Z5wKsG3nnVnog
XRmhYJ2AA/jRRK+Go0lFXNuKuAt4M3gcnhC4J0qLqxtTHrHaXrZAE3ECVmhbEOltY9y8TmGqazUq
rtnYl46tcLQscuvQ1wAxyCJbd3sRlcCGE1NpM8rNuyGo6muVx+QQhJpy0EO2DdTEw6MQggstiPeY
Ch0cy6hrx+6MX0WnPccZIS+Ei/hZScrRYyAWVmoSOKTPAG1eE2PNalzt6KxZa0CtdfTRigChRI5K
FxfbPikOAHFmbiSzhy5o78a6utW04DaRYbSvMDMle1qn6EXR2ZaYg/or6M1xreeZfMSFDlDprjLq
Fa1Fs1YmSAslHNqjHRUo0gx6PV4Ks7Q8qDnsyhi990RrwkM0hFtS5BeaWsPYigatNgFzAQCoolqB
Gh/iDcxPxbUPmNNtz3Wvqa2bmrcbBTWntQg69jByyo8YLQW+vqWhyimEO/Td2h7IvsBR5Um2Kkpx
MDF7XAFYoefpTWkkd1o3/FBs6scxKm9cfSxr5Y7ZzSHpmE+64oHGeNmhw2VUB7nTlOYaNnIF0kGf
tcGm7ouVhpvhPV3679f+f/hbcf1/cXLzr//F59eiBBgrD8Xs47/uigz//O/0Pf/5O//6/BHf8teP
9H6IH58++LnABXYjAXp9fGtkKt6FQfj0N/9/v/hfb+8/5W4o3/75x+sE7D/9NB4V+R9/fWn7659/
6FMB7r9Pf/5fX7z8keH7bts36Pf223e8/WgEvpn8Q0PiicKNhgd7i070yt3b9BVN+wfAsCc+NbBn
gCx9ylPyohbhP/+w7H+o1oTx0BRy+mya/5hqjhrqTWBwxL/MP/7963xa64+1/69con87ykXzzz/e
h/hPUhdV1dFVxkykRwzghrY9JbMnFQutrwqCkb7QF1zNL2Sm9Nd2j8ZAIPkecvVahmH+mpUmTqpu
iEv8H82ObE9WRnjLU54fR9yFaMLH0HGhr8eUqRdAsgwAVt+GuDzS5qpthmCrFOkRdXl+CBtzXPGp
xdPiirYB0jLZRGUUuEqRdwBV2itdZ2x12pZrYiW2MyB/jmMRgZWM0rUxINBp8MWHonXwVmF6Lc/M
TRhW7e3Jtv21TqfrYv2exNMJCxq5tTFt2JyZ2Mp1xOCi6r0m1yC9KJRyU9kVuLe5HC5JyJSHETEV
RjeIK4gO32IozbFEZLFS4ByzOlglcTNdvFnt9m2Fk9STcFUUjDu8HPuXOAHEXo8E2A81hiu5ysJD
0FmxS2jWIzcr6nU8BmJtBtnUCZcPF4RiZC8HdOOFYQrjfgz7vz7GZubkAX1UpbUnQqcHffoj0dTK
R7mwdDVNYSMi/OJY2FWF3NTU931BkSQJfbyrq6C+CamOIA6fgrZV75QM1KEJoCHRWKbetU1RIz9C
mZFOH0MM+qKduW9cu8fdk4y68djpNTZkNMbD+8fmMSWV2Hy9JeT3LcGOGGimIe/P9XPirbCPGS1S
U3oWUAjK8Vera8FjP4VrmaEmq6yIlUdTiNbJwDh1CGsrfpTxFqyL4UMa3ivaMOyJwcvKUdty2DdJ
qyOHRMYVXPS2ql8CT0G/fP+vdvpoFELxKp7bCKoRthYl5hbSAmwZXA+CQ1gK8cjHS02h5UOCA3wV
GMaLOujWA5i/Q5sbB3U0rgajCG+lnj6HffNzzGDfpUV7x+ZC3CfU5AdZLVQg35GnPh1oFDow3qmh
4YBoKop2nw80bouYJrZRezXTAkdrLf1e6EO7FShLuSrqNPeWjWS+MniGX5RkADFMgY0SRo3P6sAT
BZoxu9K4lzYlvRPROkcxoCNXIKPQ1l2mI9hsZUQdygLpCY2hcSy0awwS0XRf9mP7YMqUbwJwT61V
8gs8f9pBbTK5GfH4tx2RZh9Y1CsLlb33vf+s9dQ7gl4rtMMg11dnhdemSfqWaErjqbU1rLtIRTKl
5fXF2DTGQaDC6NV2TldGqBToMgnp1uwCiqkkZj5wCmjNSOkHRJUMsIQsCLYFYNqRErUJ35glvUyS
aIcuFf1er+v0hifKNhhAeNUOIrg0p0yst1Bj6XClryamZCeP9H5H4lxB6QfJaJv19kLVVP/tMEyF
xcljo/5rqxi3+7zNcanS0gBJkWf2GOuMzdS4oEYqVwNDymPGQbXteHkfhQN7aWi/TVrG7gHKrm7s
JDqmXZJPB1dc5KEQF00bi4s6qvEG8/75/Y9ItaJNl1t4ArC1txxNOMcIA+o7hVQl6ilZsqDR+2/8
eQtBRalNbK8GuOC1OaQaEsS+JyapPTVKNwYV9iU4MPVtXKDENaApxQvQge1m6PUDGVw2bODBrtq2
8JSRBPuPP8qWvcSlouzBbEPWJQGbuKmkwM2MVOlgZGKvxUN4wHlsj6xCjbbj/Loekecig5NO2JDh
UIhoPJh1dFkj/dqkozyScBjXaTBCUIB+Eastn/DwFx5ySvjBznf/dw4K0RmXJbL9yorZiw2UEY9F
wtx0RbEzBh4cMjNpJx6ufAtmx+KhSQGoI/LWk0WlHQY8+V+gWtr4SV8pj2WkH0ZUx38Zdv+oBf2C
NwVEGSzk83ozit5vwwAeJ4a+5qVRpexTmoda5lWKHNwipZmv9p0o3bHtWlS7WAcC7qI/Rj3bV7Q1
HlNcgujl18HGKg37ThIt9UWRFutEF+lFEdQAPkN7ab/liI2HsVUvNMKj2xI9E1sxppoTETW8ZYp+
R8zuvkQT3h6UyJFT97V523HTJzX349Y2rgHJ0DldbXUbLQJUpGOG0S7RGrTC1+Ww0ScnBvC93AtL
rXYzxioUjnrzFrMN3bYBX5eLepKa67q1rliNlCMJMckLV3ZTpKgQoC11G5kp3apoztpkA6uuu1i6
lpqKfSJS8zbvUAWdICfGJtlym+g7psTGtjfT1xZMwduU2PyAMYvMZUa70Y1YcS2tsK/e/2hHPJXA
iOtyNZBcvhRakHqFtDW37fhPBfNNt1WH8odUB+4xZCyto9LaaVWFMSdLyZPRZIcqio37LgBUgxWX
9lpRK+k3kTWuxNhWa6Gh/v7uyjNDr9bc1hJfCC1wS5tUrlH29Z8gAbwNUaprnR51refIDMJ1XJv3
MqZi29k9KqAx+9UACGVLlDq7tNEhkVnhUwCIAF+PwYSohPmwQ7UAP6LM0/YQZW19gYL1imW3jSzL
R5AAFJc6KEcciQz3Sh0yXjmjaT0nSAHdEpUZJy7M0snCrlkbxKh9LkrrGoGGxRIcPJlmgSNtu9ml
CWhmZGA7RctGbwDzwrGwyqeiZ9lLPJY5mKbbZs8Ti9zVZbevpv+fW7T0W2voVj2ngVyHdZK4kapR
FxeA3DGjKx8I4QhyVEApOxUPUMBi/fBkmY+9VXYuaSy5UQw8nSSh7hnd4CArQ8m5smz3r+OsoTZk
ls0+qAL1ZYxo4UaGwY91sUfVzvTqthofzTC80VLItkorDQBeh06NvOQGOkEMfYeYi9SrLmmvAUlI
7sc2RC02yOK7KGyoT2y8dyZGuY1sxi8r20w93Qy6H4iBHACyClDwyGiXsrRdjwnhvj5d5u8f9fE6
4AnCxOko5P/5CzI35JWpDncjpYrPm1Ssy+nkSoyroFvUZ8OQvxAT+W8yZpFrtQRHNgWK1D7Jw3QH
dqbbuE4wTaMbLQJa9YqZSXfZISL9f4R9WXejOpf2L2It5uEWDJ7tzJXUDauGHEYhIQEafn0/4NPf
+3Xf9I0XTlKp2BbS3s+0S8wHbnqA3z3dMUg175OPsNhOljltSmxbtpgKgYJC+1F3ZpGOgDZCVj4g
2GA/DrG8Op5+5TMzyABHSN4p0S55aizX3onFt5pU2e0fGk7VFa6J6hoWuDunOooO262mkgocgD26
xbaDqJpl1NfqCePB09FP4vu83nPGkcCBsWMWlPB4t/1EjYgFlcXdzL8tTEHUKLj7HXa68oZCpLxt
V3MT013YTO7O5c7/JRFBAMr/2mYxswnJzbBDh6uvN/jfDs65nObIql0ni7Z3u+5C7+JKnuxtMFEI
3TbLW2/C8Rqlll7egT7opxjRa2VaYRMD1lBy3NufNvAXdB7dP4lHdlSPuWuWBZNwhuGJ9ey1ahQF
4SMxDrFbTymlR+BLduKdEV5hACffEDTh35ygXHAPo20qE/7sSJtcPeafNGq7A/XBwo2TFZyZP7wD
zpiaonL7bIKs6W7kj8efguQAfM6zlRkVR6/9yADqLl0A9DkZC6Ow/5ZBPxXusISfRva5NC58HM3y
NCbT36Gc/IsOOvbiTtbPmOHejdru5rRAmmFJbtOqm7vLgqGLlpmqnYsq+t31qLcbHfcmwIDmFZf6
UxiWIsgk3C8JwftUgsgdJH4+9Ob6FVn9FwWDT9EmyXSkyLA7PPZBiE5iLDuE00wNhjkabUacfEmS
s5FOL2QkYcFbOJL8Xma8Ic1LF2v32MRkzuERuofNMl+297uEQgM5eCoVi+j/apxV18c2GekBU9kQ
39LanfkZLATRwJzVuWHUL2w+0pzOS/1cLU2ZEoeFmaCLAkJWYT5Z5EYnr20/3EqRe2yVf7yoYj+A
UlgHNcTPTLPYP8YxfR7FqA7bcdyS4UcHkgFTjvEZtti4d8vkujfu+eFhCDk/hpHO2mSFiFy/fdWx
+lOjs3oSofnrjU58JLMQ2BT7BfCulXi7xypyKu9zu8+WHi1PIoLbgmZfl0pm27KZ1rUzuV65Ysk4
HYYO26TtSh2k2u5+1O40HshaF1WIVcqsltrODtwlhkGux6aSkcBuHCe5My34jznXP3ve+kfMQpH4
BtXgzdrkzpogubchW86D49yGYQGeEPYGM9e7qE17r/5FA8xMBcHAQUc1sjl0+OVrFcBNZQ4ImA/T
aGT+LVgf+IgMWLXtY5qNDYR0KCjWG2V7AEIfFY/v0nGhx6FF0DpHaVK0WogciW4OSvq5PlT28sNq
MdJ0oNPwOZBWp9Ziw3SyYOrpaLBjo8xEQUgme+92+u7o2Msrd6q/gFgWdWvIH4IKkMv4sqDaeHk8
uBjlNlNWzM287ksezCtsdebAuZfZzGQYzez/U2EqKMQE7MOMdupFvJNpSPdRNN+iUMbnbRErlLyX
6WgFFKJEOrsvNdzW710dODlQp1091dPRFtH0JCbFs8D/tp1p+DWOf4WJwitzoqWopt99EIuf4Bzr
oiRTn0dqHGqUyVykkeU2WRsuAnyKRDSo3xwaTUjeRaV3S6hG5VBRLH8J3L3uXKcASpB6pfavwND1
LS77BLILgYWiGi8rQzJ+xQkmLYHzWE8YWYmjG+B+40SrQyc2DsXRBSq9j6SVyyHQ7K0fPHklUUhz
y5uPlBy6hKGwTxweIWYgxjhY0oAHHafoMK5tLNfNe6v534U0aIf90iQ71rdhKtQs7sg+lwcJ3DlP
lIdUQJDqKMtUrkUwZEOc0EMwuhaotG786pfo2UTDy0yWQx1R/bF0yQnCvOa3Zc1/cJwB2Jm7vA5j
+dtaFr6jkfjNbewybPipiHCPHVLvU7tu+H0IAuuIcUn+nA0OvFipLywX15LpZ+rwJddseobmjH09
brGgFfopWKucoe9/IYMqSFvxuZ0dRkTJgQsf3N92lEi87W1UVcDXY6SgS3t+3fZR0qHPIOBLClmi
WFm3Smf5MLZSR9WW8bNo0DdSWXu3ccYKVJ0ITxJ3eW7q/LGBznYETSh1670F1jrnlp/Zqhm/dFBf
LWbZrybxmkPLfDj3FyfHjuZ/VOWASj3a9ww7uFw3jnl5o5r+8l0S/dUr/+v4fQHDvDlDOwGuBEvm
LrxRvkAS+RT5NPlMMCarqNEU7scyjD915V5DCb4Tscgpo3Fz9NQYFZgUPN4X6uGvwKlRVoF91nUE
GCgxAs77gaD89ds3FdkG93LvXsZgRgKwbR+GpeZ7JIksu4oDODch/0oSKosu0WHRlV7OYafegyl3
UJ0BdyPjkuy1adwd58EL3tb5Mrnfs0AfqUE2hKX6000VZo9MvveDIhkpA3c2ZTWzoiych/Dl8XbK
qGuKSbnyhUzs7vjmDUXXq1AD+2F1Ysg6hN2do9pY19mZUVlNxIKQ2aAIpcSjRyaCMifYAOLyT9yL
KeuI62FB9+YwWE1exTgtOWa5/7TpJYwr9xk1O4qvqA0/SlMPoMN4cBqr5i0RcExD5ZgulWZe1nEQ
MtQHutdgNOJOgZU5JzwkH57V5WYO7C9lqJs24xKWZ+JUT1ur4lXAuuj8CU0ArcGhGZEjmCVOW1eK
uw/281C10zfn0U/hjE0Wq7Z5qgzuu/9cySEIwctF3yj91dX1K6fgTr+c67r5B0TY8GatmpcqcFLb
b603d/Lmq1Nb2OXXReLGE0Rq3hKeXKdxPrv3qBLBKxXdkwGalVeBKE9D3wCu0Zqm0VKP52Ce0Ptu
MJjVjoinsUIflmu6lskizhhC5iL0BGTIka75B5VWfHYqEmbERnszzDM6z7WGpP+vkHQIFDCinuvi
cRpWH3Q1ZKEWpnHd/diujJkLpJAGh3hhqF0ao5fM66pzh9E/+eNEWzfNkcEQ9cx6yzvK0TFYlTCO
FhqmlVT1cZjHXc3f46D+i0SsNfATOwUDU4sBbKze8VKB+pdWuPMDkVtJAB6e+TwXICOh6V38W2tw
87ZkHLOwlBj40XwgGHd6s6mh+3pKkoNeO0S7tL5j35oOkxVf/NjTnz7GSQZj+AMxK35a1mF/sht9
nk1ggSt0dmSI4zOm755sOMZuUx2IVxs3qmX4jtkBho87mAcn29g5bw+0eebBEpy7qnYuQVR7+WO3
E/BM5vWYdJcwMt2l08xNkSnwEoPTCiO8GBJZA7Ypm94Ab4cnUlovBJzCtfOAZjQsmX/RCrqFqStf
iHagDRjjJl3cxvqIW4wdDcvFfwpbp9vzDsUe8drotoydRAKT5id/5PzFCcunpMqFtvt3KsL6VgLO
hgQOMRTQNhzr0SNvkzVVB7aQ36Udd9mIJJiTNGP02Y3Iym6dizb48sR9fkZWlsj6IBw+mLhv3VBn
dehjQ9D4NCDPpm8bGLdRNC4ucl0aGyDH5C9fMUJQrxPAvJ3oI7RyPRoVnBTRgQWcpJz41qlburtA
aXkdE6OOi9RnNVf0uj2w+OYtI/QP0KZXCwlx84wmc9AgcdCCh63Gi0p3uoW+dca7TLD7zQSfBDUp
6Bh25GuO7bT1ZzqoWB4yrW9tEP7mSuIv9GJ9oyYhN2MLoBAAzK4UboVdX8KEuMyQQtha/zHSBwzL
W5r3LdriR9VHog49lxyXfJJyfQgSVMjoZUdWIjBFXlH0vocl6sCR0eBjZO8Sy/g9Hlj/MifBca51
wXlX3aqwEs+l9KEjqi6jhaMGIb/BKxrt6jwvFscLsfxX363H6+NWx5Sb+aXsw+GNzxmDbODNF5Hz
Jhv2ZE/WKabcemo6RgsUKu7Zt6CLo1WN2jjmEt5Xu7lQx5p3JQ+ie2Mn0w6VFbqrHqO0xFgDccLM
2xCI+ORjLiXiC9YzLw6D96kzy3l75qtEXbqKnhrGoB8aYg3xHITdWAF2c2Wh87kBYhXDHx6sr4qq
+l41UYhxU3afPsAnmjQyDfBLHoBUMn74kB2/dmLtLZJQvAgZ1ukk+jAL69EqttVVi8Mcs4t2RXmz
vdq8sgpl16CMPFrJZF7l1KMsNsRN6xJPe1p66WymunCABQxFC90DgjDD8KtiwipkbdXnFpUdTbfL
frtUIaIxZU3oYQ6RNDcm3o+m7odjbU2pUqN+UBBIp6RQiUEcCLHCiuAgdhVCaYulFhnCPZjTOquD
FjW/7hySJiz6NUUROZY1OUqqE6eIuthfbwaUTXwOBqRft9XJDasABadAJ7CiXovwP8JgQmCSNwU/
JORm50RiZKDEpKZmolFmj+hQOmrUxbFGcRAtBG+dwmdYl8lLTGOSllZHb3AqCTB9oOVq3uuX2oCY
NFihB38J1Isdqeq5a7pUoXshWccIZH71tO/GerxR0Ta5xsjj9ynyEHwFUfPfGTKqQci2Suthvoyj
T57GcfkZJ11/npoeW6RXB68okDIhabV7vA+sx+/uJ+c4DCiHQnTzP6gq320h+yOTyatteau8ZtqN
jQiu0A11exV1PB17l0KD0H37SwtN+gOBGX31hLzGayLCX6Jf9E+XUuwMAigFFDaQW7A5fk1sjL+U
g/M1lSTJ585VBxyRkNgR4l3jqsMc6gALlnYj+qva+l0l9V1UFnsDvk3OZaXuOgQonPdkjtLZCfFh
QhahM8DRryg0IbXpIvIWLoDPx8RGRSt5VcRx1+ZAwtoXn7r4H+JxxHfxFGqiHcSQPJssOArToIkj
bPzQHckekECksDVyBG6cTDMOmXDLNe5wcXPMvAqLVWMSedL/R4OixW+0713rRavjErVVCTim8k3O
VKl3MD7Imwd4JRr9uc5KnDa7WUPXxyXNydaEbj+yPu16DFR1h6bMy5WBCOO+PHuoUI91NRwnYS3H
JiqrQnKL/oJwcIkn88vS5A3k4q8KCF/M+nKlteMURfrwEXVDdyQaL99EQkBMGngYXQYhDNTD3rUZ
ImfvDOzX6MjgHJRBcN6uoGnt88pAHcOk5s/bGzz1Vlm0C/wNgcTM+HJI7Mv2AKvVoWxGc0rG+uQg
aZBmoaQKnSCEtPUA/As7MHR65KB9hhz2wQZZ6Dr034Zi8BXIsyiFJ0lfPeQCIGMhslLP85p8ES6w
Go1FlvUCqWTO9GSDnnpSmFySuSoBzNyCg2blrG5JYyj06uJ9HQf3tRUv2kTqcxRwBQVeDfEsk9Bq
aQqdoG1h4iIg43Dc1W5Upt0Q88Mw9Ciry6G5GHckV2XRqIgHXl8jjOV5PHROcC57Wt2bbvlptUH5
jSM3FaI0Tw9moFRVk0kpc7lU9h/V9wMoTY9/gBgCdxqsN1kC3RtGCdEzEC4soe3SldOLOrQe5NZI
62t/R9F0mFFsgstXC+KIECNtMPnjDKvJXAxGTwdmQv0volxBZgYdwDONNQRQuMAkKQB7qn9uJa1P
dpBAqTXWCUzPQPDOyfqgH2UgwobcaKgyy1T9k+tCviMCLvOpneMTrE5DisOvPZUi8B7bR8D3QKW7
XKLPwaBCy4uu1cfwozSBepqNlbNYmCsCxPSTLeu/j5akcrwPTATFaokJKjIXcTKhBD4/aUBwi0SH
4uKAoI7zEQ3SFNvOEbm/EorkwLAzw2H7cldyyM/KRZaFp4Pk7AFtRZzc/O07BFLfSH71MiQ7HlKo
oXoVZaMVZDZOupvnz/5ZaHT6McDII6kcZ9/JZnzpOU6/wB6rv4710sRx4UBy/P8BOKqO7ZyM0EHV
yAu6NmbGallnzW1PHU0vLfQ+aRJYqLmXvja70NJi50IiClSbn2WAhbWiU5SFrw9UURqg06nd9gc6
Blm99jHQB2ZKAsse3DLekSWG7AtA7ZU7abQWquBIkS1HOCYBrcUrNLAQGzlmZ7UIONoAGlA+/bWd
p1ewzzN0VjUFoQPoeiOOIIuEjmtj0Ty4ytIQ4tEr6QJoP1f8QcSAgziaXSmeK77UeRxUCGNYr6Yu
DjIP1N2FdAfU/f476Yn3Ejf13lWD+pj4gBFVZfhHlQCBgQE6h4243B5CkwSgr9aExibx9gPytdMN
HvDGYYHSxPlMXG29VHlvc3JdkFicQ/bLfjAyvrfrx9ri82hkOB22M5dNDpQk66mpxwubePcaLvEX
KiiUqIrPL/XoZBVznTfq0/9xpVScCpsjTVHY3tWxhwqSFeJV5wXv0vY1Kzk1am0qh1k+eaoFwMn5
nQra393lZvF4fp49az4+YMxAR2dQ9vTWuF5KdTsO+VAOIu819A7GK9khqhAwtzUfkKw5l8Gy/0SJ
cDIgjORtHGYYXbh0z7XdRoUfQXCMNJbpyCtwWnzw+TOxQ5o9aKxYWkWgiQ8LjqqPY+ULFM+DBems
r7OqDtneg/n1GcR6e32gM8ztLs3a9DkorXdi5OK+PdiRLg+9DlG58hXbS4anTcPhE3kLa6e8E2nE
e9u4z11c2vcN21mf6bkzl8fSjf3XMJzPHeTJL3XNDhIweb5t5lA0kR3on+ftS5HnJKeg6+Z0w7WT
3n8pNe9P0XRtSUA4drRwwM4OCZaCz+xIAutsB95+Qlre0wa1InjK7Cq/S4qqTILXRIOcgKjt3Pgl
vY28/G8mbas9NMc0PuVx5+IKtXlx7KLCtNagEydUvOG3370pUWMnxSdxh5A5yCHaBNq0MhfCDeui
VXAckLn9hqVkuYWhtI6DquIdhObOF2X0i8WDdwbi8ikqDMUYkjnMpJPwX5PvXJZuUO9V743HHnRy
QWWU1SHZm4az49gn0P3X5c5F2EI2EoRoRfCe2PsyUQV3+WEDau2upldTLncX/WQOx+9wjEMT5MhP
EpeAiLB4vP+N4BrjP4AdQ1Sb9P+eno8dcUgsvdd92V04NEuXaooVRO7Yp7ePIKp9+DS0I3ajseM4
9a3L47BqobHvwQHEWJLxnYSWeI0l8FHc8+SwlAAVdAxpXNsF9YUiHj8tIxl8BGFYHwIo6nOXeN2r
Y2LgSE1yQx4JHDqNdSazml6ovaCcntTCc48GArURLZ/Zyq+FqvrVTCreBytcCJi6vgPQSUMLVjM9
9LsKmMsSWEBfW5Th2vXVvbSQ2bZxFyJmhUuoeTVVAGpx6yIfS9+NoYfeFi4q9z615HQafIJUU5TZ
z0T3XhEgo61oavsI/lN/2pUQhzgedF4rnKxQXLFdNIvmCOwNirokUU8WhnUXENz3V/R79t5qkaxh
CFxGwYgkg1WpEZTOcowabbI+7hCsYU0osS2t9i5rUcfo6dsKhvCvpZK899WbqIG+heD0Zd354EMJ
mGG/xlbc0XG/qSQxX/Tbrlh05DMPC8Pr5Cgh2MkWYMMY+oIx7izBIYkt5wssapR14eSm/1EIEMWL
gcXJpWXur1K62MMGLEnujPLcIZjvGZK6wjfkYiGl43u9UGJyoFOnr6Xo6XV7iNjy75X6csZT07bN
iVMhnnXcvdRwvnUFmFmsC1q6x3BejoSHwZE4y2FbfWRsv2XETbE9S1jyLxwG+l8VruU5KO5P29Kv
Mb8RvZB0jkDTgiIQ84A4E16ey4X9gezpM9AVhCqTfC0h5AB5TcH6DVYOScDl8aHDKO0+hBOlJ/rM
qkJWQJEzwWqiooKM5ZhvnxNcTHMBMKLcdYNTXn05tPv/XPmtAETZefI0so+te98eGgIlEwj3O4Ep
M+/imuW1QNxO4IX9qydxZ07l8h5QE+b9yP2X1kz/DCgF30iwDFiuqJQnWz32tGTa6yTBCLq5sU6I
o2I/ejleASY5d8vyr9VUwxWhHEMy34p/BAyUSxjb1dGS+NKDckBi13tDRLOH17HaBdz+oAPcXRvg
onu3vcvGPwxAYYEjtqsDcKXRzEKwAzp2QUdX/8RmFvGw/qpc5qd94P/TuvGMQ4+ARyYxf53bqqCr
oHYB95y5DgICQmqdpEv5qfXI6GE4wkL2FeQiAHYVvXETeEVbSms3O5iOa49gIlkNcULTT+IaaRGh
cpjJqfa98Dw31bzjM6Tma3WyKVrqTo+7aYTwJIEKdOdACXplyXNIoQsbbRkiuTF6xRzJ+RCvi9Ja
12iMgKq970inwOzv/hR2o5cLWVavbBnfg/UOBL493qlyThKeptBoeS1XYQBxxPDklqxP29ItDzrA
8HiFDS/1B6KuzHJ4PsYiSPEl5xyoDrDimIjvZHBWUjVZgI0t6mUQtVuUkLGcmxYh1A+wgMrpmzZu
f4Zdkx23K+OM69XUHFTtffqkhokSiZ8i04gDgscetG3pHCsELCFk0bVPE5eX1alynugywhwIWRlk
Zl9U+9/TgnvDDf+GSHHvLSs+wVGII35jOh+wmJCAfEqiLmaEd0+1o/fcuyhuk5Hd3T00iuA0Fwbf
YonJ3LvOrqIDGtABIHo871g8tvtEJYCenZZficenvZyDb0x34VfkWQkgx6ZGo7gCwv1q/toUWAOG
h2eRHLz9RuACZ1IAhLHBI+AesqSVifQNQ7yuxECNbg4+N8hz7nGsYbCYSNeKYcOi7c7VcEvYIFll
cgsDgyp1k714K6IwhQRjl9H0Z8EgvCIuwWknbTwetaP6mxVVMq37Tn8uSteoIReeVnN85rbf3PwO
YOG6/Tt1UJ4qkKjpxuNQ+VfGM3lzVlIHT5KlIW/uysLgCaYdkYOc0KRtKKDCNlFQA20IlsBpkGAp
tkNGekadt6cMQ8HhxjEy3TrdDi/bbvfVIIO/8VReOvS3lyAm9AwbXW7kZN6Ngdq6UQZOLO1VX8jn
gHDIM3OK49MreK3ccySsoWgMqtEJ1lAYPpfqao8AIh+39biI+OTbDSszkPMSk2No3mwCIVAr4vQQ
hWz1Uc/NZ1v+w1a0I0QM/As3vjpOQ72k5YzA/qqZptQumXWdyAJXV0UKv0q690BiSUU+Mn3bGvYr
e6mCw+SA2VeR5z35Tes/+VwO92oS1cVlbo8GWfTX7QoZhf99lcAhVvf1UnSiUiByasQEt/avebbN
roxUlIug6vd+B5tyCzA5W4AMkcipTluzSMImHyI9nh79ozb2JYJSCZ+iYl8S2W3cLX0v9eO2yicO
VGuT3tCFXeVIEfRnVf/UHZp0qp4J1wrSu1GlltHOK2QcqoC18qQ9vXusEYg9oJc3PK911N43tNQN
dObQFX4bI3WqIQhIK9/TP+FnPpRwgf/oQwM7IUwsddPpkwPjbpZIpD3D94oC3XNf6XyvdNBetqUR
2MM//9bpS1w/Awz/jcaZoY0HPQiHG39mCfH2+Hd5Rwx5FoPxX6HMgIcaC3VpUQcg9QtiHO9Dl/3w
OXu2sy+ZCpE9PpIL01BDat9qX9SM2s+BsiffnrI47FNYSPgVnfm800M5H31fqX3nsBn8UASjBY8E
EA8T59tdnpy3ZjOcRpSU/TC8BKzuIcUfwhMKEXUdLDRsc6eBeFoh21lz8jIGbXtuOpi5GnCrEL8O
onBbpbPHU6DWEBe37wgdApEx8XdMqUEK61pmqQb2ZmddUXJdW3WjHYTfa5LrCWhT1CRQd8Es9Kpq
dWQu4sgt0l0n5AKs5LqTSYplI6P4E8JqlDqD0k9NM0Nlrzu+D3s9PA2NqPYWw7vzL8yNT3o74UC/
kcyee/xX4HEwa9lu8qnk5oygBYRZ4y1LYfkDv1nXInVgbMWmg+0krqdxR+Mxzqg9NpD/LuPPSsoG
DaFmj6vta4/vStSZlPli185uCTc06IOqc5xj3DTWswjG8jmM452CS95NR0XnH7DGguelLb0NswbU
Z0bnDpKuKuBqd+5QZ0eYg2SxrweD67IundazmLCBoxmN1M6qZgseVi/D617eGtBhb5bpL7r8tyjo
3b9zkPQ7bztBZNsioLYNw1sQTK+1rcc3bN5z2kPxOKUGwxZ2NPSTQ+e/b+q3B9rLWYl7jnpAvyaO
FBfumLMTtv90qnlq1JzcIU4YTmJBT1aRpHbSsInZtepet7ohFK7ODUZFqaDZ9wHo6MGHTtHqwwOy
Ep0igfonp1DhvPnN4u0rq03yAUKvFzajqNHWghxb5OTsRvnb8UK1a+YEexT1jgwvNB3dZSocDICe
JCz/IgxN1rj4QH2oSm0sHGzUC5QgJQYrUwd6UleBX4G2xWYs60P2zEBd7awphDibHnRLoEApffDZ
hL76JgEe3gwjMOXxNTFOl0JrWmXhMMAF69S7wRMmLYmD7Imw+Y1Yrd0kRWpFE+ZiQNJ7DcBiAdIv
c6tpDyKpAWuMzoslEveE11MPI5J7OVoJHP51UXF81k4lLADNtYYBhMSZaqZjwMYBdDADxKPCQ+yN
S5ZMKRMJCH5BrRSC+D9uT+JiqYMdm+Iycxlvd4nNDURTBvC6lbJVmF5ViVdQPi54/69eO+O1ifkf
pw/gzl8psjjY5DfIB7PQffbrSlIaQGyFzmVaKglFfZPBQuHk5dxcAgt5pw5EWgWoeoDAZrkj3eEL
Z+aOs0GevRouaRfamVw2wa/YsF9+DSCqiqx93fV/y8XczNDYuYJoEhvXGXa3tLPbau8HeEe4HR21
Z5V5G07z1a6+RUCLelHoUmHvyqrhB3pcUkSESszvgQZu9pdViA0cpIFmHgpzeFBcb+8nTBUE1nmc
ufa3Z/jHgjj0XsfhSQXuN1gm8gT0P9htD9YE+shTCCpyTXI0yqsvGE9495Rt8rIyv8EXNrdYB3eu
C7GgcTNkMbvIJZCwzcsFoLQ8zT78rLySovC9mqUN/+VM6jZS1BiBFt8wXrMUlqF/JHI4UAMsMoNd
G4mGTqLypZMvyvh5pxN0zNJts6lFpWYC7AfNEvxUSKWIui7M7RZ0kiV+qKqCfoy6vzw4ftPKTg4Q
NZI8ELDTCuvHrJzDMogmr32GVtCxn+rJ1gfbo/B3tOIN6ZGIPUAUBCvjIpiUc1adnWnaEEAFcrmx
+ksOEKep0ulfqOp3cEVEYOQWFDM2RhyO0srGaY53Ccb1oCGO/1bERDflwEQuxF6Kyj8XHbPeaoWP
tK+SnWMvfxJZlJpAfh4N+yQCWlb2DpIsJUJMoGjYHzFwUB75JF4hYIieW3Rist3NbHALFUCjif2K
ZZqB+ZsRcbjaVgv8W7sAUDblroX6lXdP02Q+sEL0oYG4KXM9iLiHKi7vc2LhJ2e3AhaMW75bnOlY
UsvLcaLN+WhHrxUaf/TIjXeYlPWrBI6KjbpVuT0YseNESJC0wkv5FAd7FtXQRLQadKXrUliWse/I
GbNjFoa1GMn94IXod93C1LO7a7uI5kvZ7TWxfwEI/CN9ugfG2AM35G+VDRJXjXCAOd2zRCb1zpQ1
ojtHu9pRMyZ7MdQverDtHe04fNZWkjX/Rdd5LbcKbdv2i6gih1eBcrCcvfxC2SsQJxkm8PWnwdr3
rl2n6rxQEgqWJWCO0HsbVt0ey2j81J0KkEiT/xFSaTedHE+DKDNfClmy1jidz/nwR0siFjyn348e
BEi343/SKuINGhFiW1QZrcXJUAOH6jOnfPLL7TkWcsvRglxDCxu5wo9nzQn0YUhpXBC6KaO+baMa
06BqBmVc4xMf4k0fxvoBrFB28mLnmoesdNKkq2hx9gSNyu+dCKO6OsNP7Iw6FuJlKIKlaT6CY/2o
FxfUlieqH+FNdyZ0RU12i+pwnw9oFV3bPRWiOCkNSuM0J1czGn0jbH2+lTG9jN7re39A2LMKY7ex
rK6tiTc69mh+NHZo7DVUAxqywUNbqjf0gZofm5xitqFT/7ZLXD4pH1iJBEo8rKSGYd+djZsvtkj9
hbUgDHBTDVstzADKJ8vYUjImVjJtcBAOheGn1sERIFTVd4OO7EKa/e9JSThvmUYfuDqXgXR6z9M+
3VZJipCnT/GaFTuX6WNSq4tzKH+UNNcpvYxBH2v1bXIuifhWw1Y5Gn0rgsFus10y6apfz9GdTpEJ
x2DQwVfol5FPyh8pf2YlcwJaBBhdjXvJ7b3kUGVdTYRTj7s+HKtTGB36NHzq9cEN8BrHmCw+yr4Z
b2BP9rOjlfe8Kt6VPPULs4pfu9T4Xdbhr4h0Jhhd9+bWnnfiTArKqhFALlRnA3WhO7jK+EO1cjew
iQc2XXfyyrjYIlDrjkJmu9zEs9pWk3VQ4dGa+tzvmQ0DSiLNEUy109FKo+TqLBszaV9nNfnsrGn4
kVMK7dVo34AdecrU/IJOTBz7PPfOZUMP12rT0ndRIgOyMOynRU9jLJmJ1WYk/on+ETvRlxsn4sri
ZPlZ0b3nmedeEwLpwPJenLA62hUCzEJT5WP9WnWz3Fq192Mq259FEz7qCck0ViyfSwYWXoGmIIIS
uh2p+qSyRiTTNtq2Kxx56Wzvmmt9cy41yZfViiLQ0vgeIdc/aDMTxnDCPQ+xG95bvSv3YC9YyptC
uTeUnLYGMTEIhOjoyjw8ZM6s7DqsclHbTTen41uiUFjtowwnqBmydPeRFUS5J/dRbc2XWZF86ygZ
T242/PWiZlltBY5tR9vE8Ght0YXHJCTO+ZjHW8Xcl2ar+kNLkA8fqfS7KfsubGzaTuFc5+6OX8jY
jzq5j8oVNeia+rW0MvSuTAC19aK4MmsMUaoTu8j6w/KqHvM+r09Nh2tlUJWdF/aUwmR+sQ23PgzO
gHGpJxMhwvOBqHPYmA6XIlo/y4pwU2RxInbGipAg5rQj92hMPXqz3MrAuqvqrql0FisDGYGKBvk+
mJm5xeiBE9curZubEqlrmhtvBwccDl2bhTXdOg825cPNrCSYqqFbYcTTyKn1O056giGXJL7bhoFW
5OZWq8FuCBYv1Jyyog6eTQc65a9Nbqg7J/XSXSGHj77Pm4sNn/3QG+F5ziNxypT9kKhOtpGozyKL
cV6FNK7GWM2beHTsQDreTjOWenWKRaqbo93Mx0PRCUjHmPWe8qhrBVnU4/oxnhzZ1buSOv+mNwhq
LT376ZnK7CtTZm5oLXgBdvuS0lz9TcJxjPTeeo1L1/FHpFl7KZ7KpkRELdGRzLh30JVb7h79zMnV
XPhCWUbjRldvgwWMyWo0BYrzkJ+LaFiUDtqwFXbnnglb/MwozFOxgMZ6ArCgp3jjp67HF0WEiart
3aDHwkDgERhb0vxxSPVCqB92us2lZr0J7B0FwqfBFNjCBOraFOpHBZqbZIkKbuvuPXXhg6Xtbuxz
2jOY046OTlfUMMpzXD0rZLOnxkmP1YRs3J0OZeRsLA7CM0V3/ZLrdEgyO4bnUYPGWtIg+iG/GAgf
I60KtSd3UWejSQpm3Yioas5cgfTpyxk8sEYUzWJpqwc5vLt1W13UrLCCxCkSvyFPCODOhds8G8zA
Sh5YwLNDVHe/ZZg/oD0y/dIgYI3nchta8ken28nJC5HM0NsGgNbpzb6l4LUhfY3OiimFr8M8wi5F
plzZY7ftFc2iY9RQwPPGU5MqREtafqjV4pHsHRt6lLsn+lkHu82zqzdy5YFnRTG0Nfdhkbn8lvHD
3E3VzrFSDlUb4Uthn6tYByCgKsYG/4TY0dr+jMfuG3xX7hdOpe4n5bdM73DlnauRp3i0ZdZdotAh
0UXcgHVdFtNblRepj56xgODBwCx17gncAPNtBuRYftPaI54rQXKM+WbbNPHR4fAElKXnh4iffFtl
rh3Q4p7A2uLJ0/SO3K7DIupZF9FnycZNBzyTSaajWCjTq2lZr1Bcugeq+X1p+VHtqMc2Hke/ZeFD
AtJUp3WjGd1unqv6mOWAnbAE0vHtSdUcDdmNqRjeBgV1uRND/2xlEWe1GN5p9gD01lk/XcutTolS
cU6tN41crU7pcsn6d3e9JVDY5Zv15n/dL9e9ZN7V1g3l7793KW9kpy5x1ReK7MpLhvCzzlg04uWe
qIsPzsX0tj6W5qQ3ilqaJ7euotesp1hgL4Mk1kcrDjXawMO4zQ0gMDnIT83U+53d0lqr6nbDURNy
Crp+O0cllJdhClI3vmlIXa6dVu9LI5uPbpl1pxm7YmK5t8J4wSCgvo9xC2yiLM233iaujNoXGz/k
rdQQLg8xiDwr6R5NTLzXIXVQfuNwiJMkfzAEDROo6M0WdIF1gpu2YTEPpNskR/DF1TYUzL9DC4M3
iuLqR2OfUauLnVEAk7HczuYs1XIWj/LBmwbtnuZqdNDi+LPqu59N3l4tJ0UQkVT9ItJ4qwkXLrWr
9k8K2ZyFcqKt+/piuMVtVsL4cd30k6o/5OFvJDrTlkYllTtLJPtBhZ4zhRr/uaGNyYkyxK3uh+Em
qzSkTWEN5ImMINh0nvKuK/a3F94jM9Jf6ZtpL5RVFLt8Y9AGGWeqDs/FXJHs996Ggli5JwVWH8N4
yk74BmIQjWPOuDwJTK6oEP5K2kbmCNms0ClfzyiUOS3F7b2rdHmqhHKLqbHsZRWZV63PvV1reqR+
ilgcS4WO7HW6TlQhjpoxw61iCJl2XR9ow149G3JhSPC0fxsnGfXr+jRlpN+F+lJu1n3/nrLeWveF
A16rfOq17b9H1wdUgGvgGBB9dNQ5T//rDda7WqNxvTa1/d+3Wz7Yf720E6axHXNU5f9e++/Dr/sK
xcDDo83Nbn0HQqfxoE/1Yx+pcLkaN7JPcZVwMzIr+7Tehw3QmVyAeSg02GnGPcWMcEKIvexbn7g+
AGo63ladl/r0rsvYpHxLV4BajhMieVcxbdCccP9omRTnVWqJByKm1DafixGfoueJ526KGj6fHXC5
cS+qvtRgK2uor39vCtPUkWpmAHK9rs73qTJtB0t+hoR1tFD/32aoZHEV0gsPltleXTC+gfSYNKXF
1YQooI6a7QhrDT1gOYeUOC33WIbYC5peu+ndqSoQ1qMgq7+nqkUwjYSB5QPkiNX/rqCw3cq0+Qn3
3ArCpEwfm8nTkX209YPUbWOnjoN2zeLC3Td9kV6sIcuOdemoJ+naSOn1vjpmXeKdIwRuBxMb6zXV
YNb2MjX9gtLBsVsqk1XHJXBE+uktxUq70Azcc72vU1E4TY3yB2Dn8NAsm3kYcHWVpOXrPpvO/0PC
ofxAgzvdmFn5zpW9CWIkAZxSbEKyzdt6Nx6VJ9sdtSClBL/RUTjcRrNob+b/vyXjn7KTxdGk8Dvk
dXxLFkItujs1vtlN/5HnRACxgU0dbdyI8Lvc4/cOX5YSWKpTzxkxUStMNtrFEmkFOATnzml7y+cK
YU8FiXgcsSG1bvicZOWJnMCjyMvG8ki6J12Tu3/72tb8I+NBP6V656GQST9dUxTn2ntQrMx7yizp
PSlxdVQtJ9wm2OzwXSQTknM2s+LQtEBxs7fLhshPQPkQo1Y+rBtIQNWD1ZuUd7vnBNP8D1NH+mhF
6LuUrhYvxL+ndT/a5nlH7W/aCzfvfphzvrXVLHzNoSKeMRsam3DCJjuV3k/45G5iUSYfUuBdabfr
p0S8cgbvIwfpXA1yZC9wpsQuir2EWbobd/LC10zPqdpRPdtoosYSFzpip4QZrdTqpXLK6CIds/It
ania4aXPLjr6OVarg5ESLOZy8LaMKqo2hTmlxS639Q7PsGJWm1hJfuSYVnZTqHTndQPQd9uSGb96
VZ77TjqXjyI2uoMte+NQeJ19VxOGmSeLrb0m/Z+K6GdnxAcFkfhH30zFTkG6c+rD3H1MGhvz6ahH
Px2UyCNN3Tc0P9F+tJX4GIPMeEZcF/99D1fMr2qa5K8j1X56ITI71IOjv3RO9bH+EcNzf6lm7Z7T
WEXiIp35XLUuwMj1ZsbUjJ1gDEBejb3fOsLwtSTRdmY+FI+tkpePSdsJUIHlg2lCgYQy0z5BWm+f
tFDdqXghH9ZdlAqrs9rLX+s9pW9n+iaDSlIPCUqhs32yqSm+ZFg/t1rq5BiK54H1O+8IRPLIZzUr
SX4c67PSoSA24JSHwnpwS/UpjCPtOWzGr1mhY19kkXW3PUO5DFFJ6paY5Zfo+1s0ksw3am8HWIdR
nOqFSnVQy748KTZ2nYsfFY7+pes/7xXd8z4SbdzMbfqDTt4AOaBBHKp7yZPe2vUhI0k+JAoM0EZz
iBVhWWzC0Ep+lq16TibnVz9lyoXGKLwJRQ3yWLMOidWde8vpn0nrMdOT8u3qwX2iJFM/M6+pP5Xu
2G/Wu1Wt18+hne/AFRHv58ZNgCR9NsPQDjwDkQ+1e+85hNN7pu9K10vTvs3Zqv0GKdQhdacvWqfG
TbGMXx2+E2bcqiBg+GpvTTXTXusweBie97r8ykZvbrrMqT/6cfiVJxFVyWh4xRJDG1lY8pjjLZrK
BncBIsY7TBA/p6ge8Os8y3ou7/WSn4wp9MJ+ubvuc8qyvMd2+VpzBp5Qi5T3dZctnOjAz84yvzzj
3wtGIDr2KMLz+vJ1P1p8DuiI1a0Hcu2BCuTdoyoGF0iLZX09TVKbwG7ItkMn1dO6UYWlnqZl8+/u
eqtCFEks/3897FUh5kJ93K1PbtYnr2+zvmLduW5M4XzNQ1ecBQpTNU/iSwJOJeQnGBmCmIbWVmE+
533deFPeHlui9I1tZ0q7teutMnT5fdZo21KfMk+ROk4n02HhLZCpPTqcYlIfjQewZnRqslD70TS2
41uqonN6RoVvZqm7mwzTg0Rr96+GVxOkjV3u11btkOQKNGaRrmYnGvxLwzm/rpsx0v5za72rQSc+
w82hGN4mZ3Tz/9k0Az/LZr0/gmI/OxXz8cAjfMJ+LDbqKMoXYWATp2G83oEnyR4TN0afWP1FftTj
PB7mtjSe8GEZD6HTIFZw9ad14/YNXwDR8Xa2PTy3jjntjJRrL1BG1NJu29wdY8qv+YTDeYLA+DVX
Oca0qH/ta6U+jp2DPXDZr0GUaouvbAYa1SDVPmayN1+d0gKBN3tvqVkcbE/QnGky9SGMyhBdpoFQ
qdH0d/ibFwoh9k8v40+7wlDA6hjOXgWtdcCo4T15JoL19SnLG/WJ9D4al455w0Wa5ieVYCYKNddl
Et7im2g/mPtyIxqJfjvR9KA0MvmIHMRCsWWk18QGp+So8FAHA8BX4xrv61Mb3rqTXvTp0XgO0AWN
t95huWX5mHa1yrLUp51LfkocUDC0KI44WbfCxdyTJk4GIdep7zbyqvsIgfBcUjdhcjZHQ7U8IHTK
ER0SiPUZ63OjXh7ATznEkJ91FhsX3Pf2FUFug2NtuQneptpOIy0gagdntfPAXRSG6icR0uwyzaOe
uhM749IeCtjL3OT77y7Dfr1t4ZUKCjdTfAqhgU1+FKTT0NxaL//VkGR+x7RSSOb1X5aoji40FDw8
OPSrOIHGmxbbrFaprxfyq4/bOd4MA+7hwc7fhk6cqTUql9Ip/rOZl7vrPtK2vdQo6URp6g2IYpz/
ft7fl+nWa4QT6yAnMZDnu5ThsiFCmtMhyl03kZ1EFy7f0WWeDOtQGhbdBVp9ZTZ/RHOS7sfOSC4K
UPjwcX1ASlcLTDEoGNx4XmFVrwVX+j1+HYpZjQ1Rb2xAgRa47qfILbn4A6vdV9tSH4wH23mVXMvv
Wasp9yqplbuox31qKeP1335RLgwMviR1mrt9M6Un3Bjto67G4tF9RqMy70xLpWWmN8Z1rtE/Gk6p
faOrISFpuk/Hsumvu9I6IbyqH10J3G99hpNXnGcJNPJJmvs0Hu/FZFqBxFn7OtgaIum2+04HBZWF
LOU9ikvjTNHRWSqD3TekN4Wes56XiExL7OeD5u5Vo/f8ok6ag+aiuZNINd9YoegYCW0xQ9V94OEq
fzQbbLO1Yu+8KtFecEuIXVjH6rZcvISjWWUnhV8WyxqPGgmuUb39JLd/Lrqq/CiGiXEqOYJD9DrF
B+413F6x1986u9EftKrXN2U9Jo8xecyOkh7dg0qVsDE43Ei/ianbrNl1tAb3pCYxHUatD0a0p889
Gh9Iz2PzJmxslhgQLZLObrqIyboZeqH8cTsG2jpp/SuKRbVR6669ZI2LiL5Msm3Sp/LuEKTsyHFQ
CCtCoSAsumsymix3Cg0rOtQGcQxrJ0feKXOxabT8brc5KTPKG273osDg2wjARF/xPF2T2PCYv+rt
kPskESTP5kVWyYwurRU4LymVxAv+Npage9JKvChJmZ/DsJeLdFH91DPt2raDBrI2sflOaZut+/t0
PGN8LPwuVCW4oHzvtrZxh4jRvSAPdOG458VJtWX34sxdtcPb0W1NMgeKhMMYsFB5W4VAed8P5vzu
UrHbACAdFo5fDnTNV7xcfddB317LaGhRMITzHlNJvy88ax/qkfOJ1Ximmqq2d0+n05jXQAQ0I1Ou
raCegqLHL9S0/FaV6ixkOL9lQ2fu564jcjVF/0b8cFmfMKYobHqEzQ9W3iZXGluw3gl6vzMaW2jk
xIVCp2ThdJqdNufdMU/SBdi+RD96/yMsKVZrUVaeHf4FA5p1J7TpMUsd+1arXvBvF+4fjgO7fFif
sO5PI0uCjE7IC3nNunHaUdu4KGb8DhY35SOqY1wHs+yCpO9BTnn82C8b2BvWQ6F9/tuTlnb0WKhh
4CC1ua37bUbTnltdpEGeGD3zl6rhXUPRytw8e7ggQB/em3apDnXmC41o5563nCLL7g4X9tFwmypY
X5R6QiILqIrj+iKapm+in9u7bOzq1Whh+9ulG6DBYVQsIpcK3hnZCqAYfKEGBPkorbBCLFkNcsXf
lkMw2mBk3bGsjp9Tf69H2/pCds8hnFGuxTgzPQkr+rPul7HVoOFX48ckE8mlRuYUtMsL6kbxUUMb
H1i/EiY9ac2Bme31GwfRyXIb60txbHx1rWGcspighlTQegWRBOVaSaJrF3vm6+BBPNKHsr5a8H9f
qSz80Rqh/X2wGha8ZLltJoxxTm/qO5ruyb5b7qLjerG1pL0S1iU7WCIA0rx43ILxPkQl9BNb7fGP
TwdFYeIFufyndKB9VRqIfaWMSdyZnJDD+Fj8504qtiOUnVik30Ian3HZ0+LqKBnrWEiXy27QaRND
GDoQ+caswmJLt6mlGuiA2+ss4uJMxTciOTv3EYk/dhJqeg1irSx2/N7srlPb6Qedfhg8YHMG3y8O
IcfoYXas4TgMVPfN2sNEpZwBa8en9d5g1IxGMFIZhOjXb5HGRmUh8A1vSrcLQe00MDXhacHw6Bkx
hZ70QW5qij9UGngZUfxgpSWfRlN+C72Xqog9Ts20vLhi/BATyMUKhX4XmnSUsvEZHuvW6advQmFL
n+gw6eEN22e1qcNUD3JDbj3LgIyjiJ1V1p+unTIrgGKPnyjOpeES+a5l0WMUK+kunqiSL2yLT8se
MI9gGtPcsDgVmTgNdmQHjp4qr5ArzonM9S+9xxJrS9M4WmF0tfoopxnEUJMEXWJrxnsjT4p93uov
TjE+QWz0zS5+tdPxairijOzgkkztixIzzCEPv2db/YOrEx+/Op/DWf3GmHF12qxieoek0c1X72pZ
e1i62RZCnnOjq7BZkvKoqLBoptA8yL5Cmjcg0BAqP3lXItdymT0Y9JLKBP8u+A1xqEvanDKltaTC
R920rlH66DCDCfEpdlImYpQKCspSuQERgeaPu4PGXwG5QURBR4bQLGPM+hbbt+5NUDOw0foijc+u
FTIcRaEUA3rSDVzFi31jzKh9EwnCHoKE3+A1QRIys1hH3WZCKnUqbSvAEmjTfq2aTS+sINbKxG/7
LvVdMANBNsnfjSenK8nyTxHCGeqsYS/h6FQsf34Sm+o2sRgcCm3wNZvTl+IppA9wChWWDEcFvjB2
ZYEexR32lPfe6eLp18ihaJDyz8AizPdoHmaG4FDtzIMpwnjjpAZItMx4KdE8blJOSD+MZ2ujuypt
PmNOjzUIjk381Zd2eNImgh5dDZmrUv+URa9sIiORfjkVqFvEaxe6Noo3zgrQztvGxF5nFwy4KXTX
NwZ5IWlyfbWMJ955PHo5MArqp0AZnuLCQEQVWSkNWnJzTc7lSZfpk8EkHkMNp+NYRF1QRfSRwHIF
rDX9ENNPUNWLGsvhguIVRgbiP9Qwp9HrXlydiWZWrM97CuDPGbCufWT0rFgLUJlRYn8Itpj3YQ+/
xfIvo1QPjDhrAiKHeKRVaMfeR1unf0xLOahx+obrNCPepNNWJcqObqeN7K52t3n+7GghbTTGKblq
HR/iGtuZbjK73anQW1Ri59bpu1Fn39R1kBoPKeWxbZZEN/p/ZKs/YT2fW2RghZbpW1MdGZQwy8sg
g3wCNmqAu8UdU2C0BFmQeOKNta7btI5d+Ioij2oVHqEJM+VF2Xdd8ludJYqRQb6qcl7G9STTFjSr
uvMcvTkN4XgWZP/+nDk+Pedk51Zt6BdZd6NzE4xK/OxpEebT2rgyBoEuc6f+YGHnCqbfp0m6UL6Q
Y1Q2SkFR0WpMl0GPc3gzKZubg1+U+gn9Aj6HUMXZpwZdYn53pCp+LrrXJEn9aMxGlAd57LcU2bjQ
n+e+qhitoem+PkU/GY7wuPyTU5582eEygoAsaNpos2wItvXiUPbTp6ab0x4f4qXq04qLdpphHCww
COqAU00r0WGAXdJWoHZrNrO0KfMnKP/aQmzoi3R+qNgc4GkYbuKeq9VJdeV7I+dfYT8T01bAprHk
2dJjbI3KOAwNagY47X7TmpykDkd3NmtfXFhRAupmfFSisdgPtXbW87wJ8g7mQILB/+qYN2mJaXMw
Sj7HFHsvXSkvNoZwtIfFc3fLTUCCJV123c2bpXLxszYoBmU2VLiBazBJ3xIuHAFBHQzUthiktjnM
ragVX66DmHjsTHhTRY5tJBZfFQKql8Tobparv4fl9Ng61ZUBs/SAaiXejIXDV4y2FEU/J5WZHSqt
pP0/xG+m5MpCbZ+5EInzZKv1r1HxLjJWEUDl77anH4auVTcFw880tNRxiDehKjKAL0qIGTjcVMYP
A6ggwEHgYWJiSOJsInQx7MGfa/u3MtexryS0j3AK+5kMz3WXjwGGsx8KIgm9y45xNoHc6i82Nuhx
4K0q6QYYV44UDS/5LB5m2sUd/V2z6+8TVUEflItPdSVI7IzZhZGCiQ0maIxxO48uo1Ne42x8tM1u
eOKcG+jHqQCzxS9Il+meAyhCXeKLZHpOEWogrlUTknObXXERBaZtnJx55roN77VWwnE3F8zKqZJ8
19ZAWDWgBK3HxCi9VVGwNb9QYVAP9dBdTm21T2R/k8J6c3rybBTBnKQMCDAW2UMXfhFun117jxiS
H+YJgpYfN9Mp1GcNVgWuX6aZUlKnj5iMOSW5ydeL9KXvTeRGJbmKqdTfUm/xndrxC7PozmEK/cXL
jqNKugVsJ8ruzBf2tUr+doRybZT6S2M+V20+WBghrEQeRKLvFSu6N83XrLdXkGO/rUo8qEP8laPi
zQcv3rUZ0OPoNyJ4D7cG075MM3xTKJEhZj7y0STS3gaybnluNK69wCGiPdL8hHEyEwAdxUCOzLyf
1OJ3QCMyYHSZlNgBeoeSw4sQOhthLjazgX49lw1Th0TI18cwCco/SJCsscAoTqUjUccZt0y/nZuM
9aZX9U3LKsi0MHOvqtUGT/9vsBWgWWx12uReaoIqAKirND+GjNCeoWZ/KjMPnGEefdVVG99j/Fhd
I7ygrrStmLwzUFM7gmcNKmKyQ+vQTcq5ypuu8t3OA2o2r7hkIkIrTdknTxmBRy34DPGNQH4Qk29C
Wnqw1aIJvKL33kNTvMVt0/7JZL1hak7/+ddY2jvTnVYN87jUnDkoTejzEx74LpQdn00cZxexjSKg
mhmLg8wUogpsLL44XkkzB2hGkevSP1rcKoUkKU9MFGkKQ19fo+VWoSvqafWyCMX4TDR9b9um8Wcu
uoOOAOqLGGsTtyXNRjVEXzspZyUd7R9SRy9EBXbi18x/64tvyaixchaCY0+R7neRGA08P0rmLu0I
S5HXqdLVY9vCrdCz4r5uZDT4uvb0F0ocVVb/0Nkh42SmWQma0WkPGoqVt8gF2AQ/+ascBoiUr14b
5UE8Wc73+CeNUvEzVJhAlIPl+6zM8GPSXIM5sowaEgtNa4jE019Akp4wIUFkcKUzMZT8V/DSVjfB
X/sw7Ibi4inFWzrL6TO1rOtfgG8zTM3F0ophb44Ui017Hq/gJctd25Quh40i7gqo4KtYWJ9CHbco
XKYPl2v0JseRAIZUph4DEEN7bzcO2OqW6rGm9faviplPiTe8ubVDMAMS6t+mGR5nA3SMnTvlubDh
xg3Tj5hu09Lbx0hXjSo/5ZRJ+loTFgkXKaeiFOde0ekdrjSIqgPrM1Gy7hiqlfTt9KMg+HRzbf6K
OuCtA53JgAlw0WNHGxsTTa9cAb19eUsyO6aV8Y7ticUDQBm20ORBVE12IZHSd23l/VyNtab4NeJd
VFryPcCj04WWsP0y9rPNJRwifylb6wVBUrtzioGpbgzp26ZOYvJxnebR0lFeWaoIJrdIoCIR5t4N
CyQNcPF2R1wHV6ctnWvTjS9MLRGvjTV/yKiY7mM94xJp+2NiTO0bTggomS6FWZnMJzVsqrNhSWWT
41npIhuo5QJByFXvahXUBjoX/GqX0/lAlXbs0+Ip45+5rE9q0JNu8EUF5cKcMYWrnyp12KlOdWsW
mhDhhIow3m7305QiQeU4rS3Hubdxqj72JpBqfzCQHa6zQsYaHdFgenQjAA3MKGN2I/SHg9pkE24R
PING2bB0qwj2ANl/tgXG3r+2OdBDG3eIcfMsn2NIRmtP2QGqnmzkFWzxW6uW6qmwWuabuHi5V85s
KPVPLLb9XfOqBjos2An7CopTvYDfpPuU9vxZiywzmcwnOM0WBoZG9WXYxd9zq+0dGptW+LRyxdo4
MZ4x9hHMc+JTWKITQD3O0NsgSocExy+fkGSm4KISL4fen3KmvtPwkc1SmX9F6tOUmm9F38lv2vlv
ymB+4M1rnsAt2D7Ugpx2qwkftMiqEdKRqx66upKPOuWrtB36bVYKpFbrMZBFJvJKBclNwWj1h5Dm
/2pG88LfhcEczb9+yuE39Qt0AOTu9QJK62uublERH/POVq6RvagTRc8QO3yUmuqmT+uGNnB87DXn
dw4TXpWKfJ5aWwesXHWUxZLyViKZIzrpTsPkVD/m2LPRWuY1RlQF6OpK6RKZp1zNyPpCLBdugIZo
gd390cvJRUJhVYgo1GzbS+Xi1I516Z2wwB0lan6Vg2RMwMvfLyKSwsTpxIBZkRNN0PNM9oqY/anD
N7ry0VHi/3DybrybDODY/oVnNcir4RUKmiOTA3AxlXyn2FCjUwXPiMbG9DxrNEcNsuNz6sL3cAbj
nbkF4tD9D3lnthy5sWXZX2nr54YMjhkP1Q8xM4JkcEoO+QJjkpmY5xnfU39SP9YLlEoZRIYi7Epl
bW3Vdq+lZEqlnHA43I+fc/bag72U266/1wvIF05O6UMxXuNMow43Ov7kxUC6LR0giDaw1Jwgu+2r
1uOt18+JYXR3tEOMRoRZ/6hiwFJmI5zTSPoVgoL4AUiQukW6dw19ynroMh+r8soKLwy6oJaO79ok
VmV4RyMV44N826RIYuoalmvlI+qpDewHvT4Vl7+fDj2CRDzftFkZqtUyrzp42yXZzZmpJNql/PG3
nWG2ZNFzLFHGjxWCJVmuryKXmrVim/PE7dxN4tZYrUkbAC/2TYYNxhytTbxKcNwMc4tLZmB0a7dm
DQxAMuFEG69ZWTtzWy+U69KiX6eFuLnM29Z4lGr9rsHfLfNYYTVOXncW2yZq2Wu7sUdxHX0AH1MJ
Oa9Ge88RLAs/okicFvft2Npm0WcueZq1rdNSbHqi0nmNyPw6z/H/0UZ0sBvH4R0a24COVBiWfRRq
Cx5cnpujrVI1+MZGEQmkrXbIgKi2kJLktFrF6kZGiZTOG6sPlylM3d9FuxY8MLXLvVup7A0wERYp
99pEYBpDjpAhOpIOo5YG10yRNfN5EHTuld63lnzk3LIaJFZRf0FR3X1s5I6W72ieDY70BHJNQ42K
yJqsEtRYKCwPmSAY9OKGDmsv5NDneHFJvMAC1sivf3z8BrWv9ajfv6a7ghb/Z5QUXwJLrDGfHrZ6
Z3SrjLrGBpAhFfy+rh/gLoqlFATZyqXyGaL7By/t+jQgFSJlXUR+iYeKmi5rt0PfbZVYTEmO/tgo
HCbQH5ADfByylqs9qBcW62jzQfT++Qs4G30tB8arF9DZnqiqN+fa4q/AB0DrxEgonp12f1LE1PFG
mJSETUXF7Zz/iak/jM3KC3vFlOa6Y2fbXiLl0qO1+JCvy8g+dxS83zki6MnveglNRj4gRRAk6jyl
BC0UFBtbJhMT2xjH0MAioMbTXwNrB65A6xSvVlisZe2hHr3NPn5RdfJThWJIF0ER+Pc9XN7Lsu9f
fv4bcup0s0YU7rbFpoPjt7kMG1u5NE0+ktLRsq+dI7szQ8nuevoLrm3NWQ5xKGONje9HFQ3Q9vXv
H3wnJ8TOuXCyYQmoL38RZvxYiB4Zqqome6XEVagb/7nlmMliAFe8zaVyqwZjC/Jd7EcRSQ85v2a7
WFmNaFaG3CmUcZBumQ7Zp0yBvz7+EmqdhBawXvlh1Yw1sYWr+7ssbUDw82mv6MjJtm04to5S/Zrn
Zey+2lKzTOkVeLe64R3Cb/FFtzPoLnrt74xATq4FQp+FDCnlJVTcC5B7znvc1k9657WPrg/1IRzM
FklWtHIiXbnJKH3VyBG2iHf8a1d2kfh0+XVt+WDf+2Wsuel3xOtfa6CElWbYG+C09DqPDDMPs5ba
JRBryoTQujfi7+g/dE1PkaTIw8Y06UFXR3xMg+VcOR7rqWa2O6yv6beq5CZ+ddiol5YLbNw24N3B
suIhnPi1thwf6sd94scR0Ck53Gkoj37/5eOfGbaH0B5R5jU15bvfW9XVIqALSTAy9hqKEfmPcUuz
rasZ/lVjO/HOJAnPp4f7ReNFRA61W7136kOlk+GkR/a97bg92Lr1WHeygS+zEpGvLj0uk4FYY0hQ
3w4wPebc/snbJ4hQa8DTTdNzn246MCj2oD91Ju7UcNa/hfgQz7Oojm8lzYWZM1jGxhZ+uvPTbhfW
kkS1INI3nSY3D4NiPgahUX/DtJY8txQbt72fy1iNS/TlYf83BrDFAmE/yznUxaXvkEMevOo6HCAf
dakqNnrX+EicOKsgRuh3aqpWc2NINTjOuUSGw8XKoTbJn5VRDYSVTBTIigXX82aPbkjZZOX3Fm7u
Dimut8vGXyTIGczM+LeypvK3H78PS97bqXb742NP+S9wnvzkQ3nlvwHNSX9Unw0pPzta/u/193T0
gCyn/9InT8v/qyaWr++xnwDbrgr/rVIOPSlxqIcXYij4T/61l+XOp9/09S/+2B+GlupviqValm2a
MmVISzDKH4aW5m82ZjuaZVBSUwwqWJ8NLZEhyJqGpJJNXfvT29IwfxubZ3XT0myhCNnW/hVvSxLn
E+8VWeiWwbOqiq4xksUPcWhu6fdWC5AYrWRU+QRBbQadsSmkcq4XJGw29OYa9R5GvwzMpJRz0hf0
K3gVtUcv9yli1I5WV3RnGyEKRtoqsZQzN0lKYRJ9xKC1V/RX4vNqOkbi/0hNjFwfXL8IYX3IoLg6
eV75+ksfpMW1EdcQqUOh/UjSyJBQXLXqxjWl9M5DvMaNkAxbkMagjwZy0MgHoPiD95mViUiePa8B
8mgnxbegF0YORSMz76vYNjcwfsKt2YXRdWOYKLVw6LZuSPwbdADojfLD1kxst/lRikuYFM2K/m+f
Jnu89H7UaG9vZNNv1oaiwA0xuITMygGPBmwOfbSWFv4XbY55bUmisSB0sso9v+vsCo9b7CyonRAt
DxICrTO4C5eGVK9kLS3nQPe4EPtinHF49DBgSEZTJfeXOhmSZUt+RYYDPWQbp0ibVxVJ3FsYuRmm
1aLaqBoNfDPcGbq7qEdFnzpaMJfMAQtfNx0pkAltCAZRWzIDfIaQr+b6s2UynEVCk9GrTak5vkg0
zbtGM3pr9IhJ+qSrya4iJ6a0R7fIZRQiCve1sl4RS2Fh44DTaHORfafllsts60ZfHFyO59UQlty0
jPyrY0bWqgBIEsz0eHA3ZMxaCt6s4x1UTHMWduTt5NLw0LCAlvDasFuhl9FfArnNHsphaCJMa/L0
1rWNOp2hI6leMNYLb2wibyzlA0xGEafogIYFv59XoOzzwk9+lKMiV2uwvkuQAX1lwccb1eU48wx0
0Vqj0u9Kl/wl/xV9Dtek24L1Ur4XtWJvrLJ6aJKiAYWnFEsnkeLbuEzFbT70CJ4BcNxRDoqvklwO
nz2Yv6vIDUgTtORS79SsUG7os6DCUsP8wuy8oGBiO67yoLR4ss+aCIn/rNNFtSoKuaLDv3JeNPha
5BlpfIwwIm5yZXTFaAZ/X6b1R2OgovSkyTF38OBMqDbZqvCdtKAZ0HXpJNCt2uYJd4BGXdiKAMZX
yrXGErWAUWCFLQZ3zAZZOdrjOGoiOpVC/gRfDY1fDlQmaJ6kIusUZg8/MZCka7QVhXefQHTSd5VZ
NPdxg2t9MDNby2PuulpJcBSt4jJKlpbWm0hSsPjFwzX3m+pHXanNK0Z+SbuX6ElUL0cvhgdQOC4e
qLFWNpsG9Lc90net/ipAyo61JlagOMN13TJN3eqVq8IApq4CvEuc2bJihZboj2DmBd7ulsT10NHo
Kl3mSlfeKIVDAzC3cq4Lutc0gG5SJAdtUEkzNFzKIwXh4h6HAv1RbZNyk7WespVDRA2AbH0QxqVw
sOnQBuOpLVTaiXozrmaNEVsXQdx6ezbJul6h4KD1vRq+By33J0Tp0bvX5qVC81defHVzahg4uOAi
YxpaeCVThQR2QWM5PNws4GrhJuk9y0J7Jqv0Tqe0dsMqI+ERZap/r5pJ7cwsu6rvu6LOvUXDtYWu
cDvErY+QnQ6mMPVz64WunBdZUYOFPhDZJeg+520Pz1coTnkTdS6BmRlU38zAFztfgpHvicIgznRJ
UCaS+JJk2bYE5xP+7o34XxAX/L97mGs2/o5/fZhjSn/sLP/4U7+f5cL6TdZpPicuMMe/Coyuf57l
hmrotmIR8oOnVv88y3X7N3qsNcwfOElMXbX5Q3zJHz7V/BZ+1qwn29YxZNXMf+Us1z/sKD/ZVeqm
oQpTt4ROrpD/4OezXCaz1dA5Vy5QPMzcO7Gy2G/l9aNBbYbWBZyg+k0hrR5ZJmTgQ9pS6FxxkU5f
9FTnMHcRqCw2VMDTeEkboeeto4dwWGrWnOovLX3JhXSPEWD3jAl6NMeL8PoKBt2yuPiqz6oHdQUq
DyI4LhGDPVNRI+IkD4R8lpW02nC9p6F5qwQzf4fm71uwoHUAOc/cWPdbDyErdZhZuoH5PCj3EqJL
GB74S/pj134/L2AAcJu1qKxeOFeoa6pn7A1ETUJtZs4add4tKP7CwovnHAwg8ddiX8/rmL9Im2r1
lf68+TMivfgR+gjtc160Ui9hx1JQN1DYqPQnLOvHvMkWjkY5/TFzX8Hr+ECfwkUe0gz3zLFoYhbk
pHcRQlQS+HOxK7/EMUWmIdx2VnZ7B6FrGYx5rRiB+pemv1vh2JNDwJkVb41O+ot00qLdDveJZi2t
fh/DzhebUN7mpJTelcf+tSgvuuYJMyinRn3P41wqa/LML2CldoOYw5a961762+ItUOfGV/eRFF8/
C3/0t7TOUuu7SN7I+zBdsJohLWrsnbxIxrSWib9CUTBDOy4VCwslXTYP6T1uLoi5ZOk71SA7q2g5
zm+Q483cL5m6GWnQy2pjXNDsCZtoHnK1631xF1fW3qQtL5R+eGRGSDcstDa4ddMHU9tFwQMQAPSC
NO8PzTp4SWcKyltMIuMVHMeU6mfIHk/rGdZdS5DQs5Imu+QL5OpLq7noHGfR2fU8FM9InsOFQcd4
lL0ZKAbdyFk32+HWNy+oAGT6Lr1sMex6zPq93LIL7mEYCxkFaRWsZVJiSXqpYZjlL53mHnC7AfhK
PDiwRi6BLpcrnYKK8MSiUzbuWja8RfAE8HF9AVw+nGvJatC3uvmSg5pHg8w9bdbNe3JU8zLcB8sG
1Yw696R8Vr+F1msMQibH6/EBxgc5uQc4n+HFa/7g2le9BXXqtpDXWgmn+9lIZjWFVv7Ty8F5r8WX
AZ2cpmtPGjoa2kBNiF13eGWgqGxBZK+jCmDmTk0u22bdo+a4oLNnRq+FuEDy1EFoBH2zUefB8l7e
0Y+Gj05DO+E8oOLe48ZaLUDAZ1SLsIZcGnjwfnxlIOszqOcPX+hzlVdZOfNf6gu5JuKfqRjMZzeh
/cWWr7oB2U06U1HkxwvKdn2cYWe+Dr7nDiDNheHM66d6R/ceKvF4fk1rht6+0pkaEYBu7G34nl5g
cNgtVHNRyXv02u8U6apXt1kT6yKmwiftzpmBCViOUzf80FYt1bGrclc+WddNs8QPm66oGcVWtJH2
TdPeApeb19/Q0txJ72bWL2qfrN6SdibloY67texhhTgT64A8gDF7QiRrvafa+0CCCn7GuiNtQqN8
ueI7gDMxVrRUlOwzmSu0Ys/uQGnSvKE8J9cvOo1CC1pI5R/mfC2u+5tZtssXLkUrlis6xjsIWbPh
LpYuIn0rBfAeNxYFSnTGsM9o6NKvYYja9QyEBS1h0ot0E2p7QfMi/6cPBBeLmZVu829JwINuavpY
IltB0XWBINh7l+Vvtf0CQ7UBTqtVdKax/OjOw5F5u8iEe13Bn4MKv6K3AhXowOTFL2289s1FuYSU
DfAjXxbDTYyvqHWdAVNx8KJ85n46Q7pv2XPgtkLeqRKiyZk1tzfSRveuy+qH/uCR+Z2JmwaHHfXC
DL715HHjC+X64Fy9+f1E+h9JHd+kflKV//Y/p1bkXDZtYSoclqQoucqqE2duvD4zTTK90Yljbg3z
cZN1eUlL/HAx4gPoV2Toy5cQSVtzGYklpt1SthYm0NIdvQlwBmh6ynP+nQfaqSUC62Bnefuahg2s
KMt5Uy1isTz9Q2vj6Xlwun780JyswpINS9NsZTSLfnu98xOXRxT/K6sl2n8V/NNpKuewTHGGghTO
cchVBXg+hJFlpixAvj459DjMQKjTaMSFY0CODf8CVTlevsO8uK/EnL5eFQgfeo9hwUaEfzNpVPoT
qnIVYM8SzkKI28Gq6dZNc2tRJKoX8kPqzWje/Xiq/9ZxnD7mUP46jnv4j3//1v+ak/n4U3/GcZjQ
qooMil3wi0Ue/WccZwnNlKnZ8S8oY/qHZO0fwZouhKKbNIEYqmzpvP+fcZwGgY9WJNtWhaHJxr8S
x4lfjet1U2cMQQ5KJ3FkjGn+g5XGNTPFxwoGgVdiVUatK8ih1Nmoqji/M+9rKFxsUOgzhpEc4rLS
g7YqqnkLN8my+3UkkNwMW5e9tBFrvXqqbSRopM7dGocB90UFXxwD3KYykz/nLRxXzsdE+SK7tw35
VdWmQcjdovKc16oGOlBZolLG7oXAEMf7O7dN0Z70JpxnO4beYF5VY9uE4QbVXDgrrQnnDXt+27AX
U/0lpUQDYaj3EJjqeGWjGEIlvAXNsi9CrGkhKaS+vJDs547YyRXf0b8t/WB4ltK23sSeks5VfW/W
+lL1cctIxR6LtwQZMO0qaiY2UNsdL7oUrg3gJpOXiY2rztC+00tWdtZGqumO6MY/vw9ResaYM+dc
EqFJafMWvks0oNgw71zYUXKxxqKNGDKtFikU6TquKDpuggQNkak/6752ofLELg1lfJ/FUwJ8UfNV
qCu0z1C3WkHvodpuuV8CmvXQnFEsicBtLbK833VaQcCc51sN2Ncl2u9ZXRH82mBeqXkid5nrEtry
CsspyORn9i5BvvBw72KNc/NgTbNwVZVU+eRmUFO3AR6Qs1HigqfeYXJDzx5hzMgt+OaQutIBfiKr
Xarda9Ho9KiWT0EQ/r7ZkAl2v6dH9v3xfnTkx9D4TGQcgOkH/7ywo6EAmEspf6GE0teuhalgIDCA
bUDFzXHSBXJMHL+7RYLyLIP79f/BXqeeTEBf+sn79/Lb98I9suGNf/SPDU//jUNWM22Cam1MOf+5
32nkoDmAbdLJ/B6lw8P9jq2HP6SPGWJbaJ/vrQZJbRLQNlArw1T+lf1OGRPdn5cFPxPCesXiTq2a
mjlZFpkumWpHJguQDVi5ZLDyRV2391GXKLCLMO3D9W3TusND2yOprkztsnSUZo6TUbDUMVKch0AC
lkNfFxdRzxUwljBqzd38pk2txyap+aIqbw3KwJnrFEsuFPpZucK0xo3ekIaBGP9O3kqflV2GiFvz
n9DwFABDuB5Lja4jEimQHY0eG+hwAcvh+RYX8buJHAG7M6la+YIqWFgMKcCTBncljU5IpZEAnAc4
7ID1tuB6NO+2MaKdsUyj1Q0rAttLZ24A8jIyKuA+cSw2FRiwi7rzpTUdYtW93BHTpXaCcAeA31WU
SJDWemGulC59BaIhEB8M3k40BqzcfG1Whr4Oq5xbTY4ThBEDH0NOSllUy69ps0XpQuL5sqJHdVHC
u1pQffJfLUpmV61l3gwZ1zWN2nRlJg+hpSzTHKMCq9Lek05cKYXG+VC23KyU8kcfhKiPokK+HLry
yeFEmmdMsLXwbKWaSwE7u+uNCczOgc8KilaNo70WleIdoZ/j3qU5miR+uMLfKBFSSVyczCb5hjgN
/aZLv3QQYwhDT06WVteC6sLcAhZIyqweKDb0W9GU/lvj9ypO5tgZULFTCVTJyrtfkONdiahYRVKz
QwDszRSlww9aGsmSvrGjsYQAWo25hYysQlm8mwBtyO0PnEtpYs40uVwIqt33WDvT/1dJz0UBpANs
SexjqVxgDinLdSbtkogWDZojtkOQK/sxzw0DOkr2Jh246DDALNJQdGUomP+4VDsvNcQJczI04Y48
cf2QgVuYQf5aBzQ4XHgshLes1XCkzizzR+0QtOehgZ2GndC03rFqbCPzLmPdDPFWT33vrrK8r6pd
73o1eRBltoONeANNejwaL1iHc8kavvZ28wV0yyhnxQxRTR8ciIte8EOJMPqrKJOXHU3YwEMwWMVJ
aJ/VpGh7DqLIwaYzUXkE84LaigS9MoZjxtQiSFjid835GOQ+FD7bJ2sf78VAc32El3wtJ9KcLh+6
Y+VAeQa5QPRRCS4iAhxH2EuPrU57dZSEN2VWskJ1/c0TcrBl8UOH7eQKzldrIDTJnYtWAXJnK2hq
aJtBeRDZt00h6jkA04e+b15rV3nkO1qlYXfte9Lc04dtK7DWDWjnS827pMDCr8r4/noLq4KmJ+2s
A/HsK1pqbD6cFb6zfCvcG7AIW9TIshe0M3ir0KKLGSw0MbmRDPNSVNh0sKSu0EX7Oynt1r1S+YQv
zsJDLvHf/6TSFG5xfx2VP/7Hv5fYFzd++OtJ9fFH/zipjN8szdQomApFGeucRNl/hOb6b7ZlqcJW
CbT5JHWi4v8Mza3fhKaYuqkJ8p6C3pefobn5G6E0QaghVF35yL5+FKV/BizUm/8ygBkD74MrIGEU
NwZbIXahkqtT1/0cv3h1h6Gr0cIJpiU99sB/67QLPyPpOhMpTe6aHwNpCv3RNDUblm2MgdTBDWDw
HdGJgoEKOViFdbaHq7LKvWp38AqOBGTnhhkP5oNhIvgs+PY10SIUNALl0WMYYzjl9jenh/k1+iS3
rcncnE3eqqZOok9nUP1a0oto4aDYi5P0IhjM+9NDKEcfBSG8RYwLHkad3s47P4LQiacl4oDLxEnv
3dSeS1H0IinDg202j21Qo4/1LqllPRaJflUlzV6oqbyOFfzOXTzlkZ0ZM9tqbjvb1SgvskNAbn+W
YuUBzy0Ekhp5pQEfwV4eHk7/+EdnaFxamiGbui0TuR2+CJxgOqsq8miBNRP1vOzZ1Lz300McmyDb
UChEmKrOwppMkEVBFHUjQ+SxvxEk2zm4l5ks/42VywfK5ZoIUQiuwp+eJKdfJvMd0mt0JM4gUc7j
HNl6PT/9MMfm63CUyXzJjiOlQ8koOJChXwaqX7pnvo1xPqbfOvsM/AS2Gko3k29dapQyikoWLWAS
4AzRhj6BGXZUFf4x6tcm1W5p0l10fbM6/WhH3pMhEw2z13FRonHk8wTaZgjDlbrtIqYYHCUAxkQ3
j9Jq/4+GsacpOL2TMpisiLc0aruZjigSaVkenJnFM08zFr8OF7ZBV5SiIZJayDGmS+ZMbfYxxaTT
z3JkNTBlJjcYsi+WMp4Zh4PIfR25xrhboq9ZGXF/henJ9h8NYUymK8Ctyw8o+S7Yrx/qPt6Yunt1
egguYdMFd/gUv+z5SY8qkUdB4VEuutjY4VmIi5zZQg+sADAkt+Egt+vTgx450T4NOjkBaHVT5HKc
ujK8T9FuKvguew94sJ8e5vgy+PMNGZOPaWiImiMZ2a+I5bnolX1ZqgsIyb9Xpf/yfD66EBTSHLJi
ywZIgM8LIdYNWillDgFEOwWFIOeyIytyZu85OmUHg0x2OAmeQQcpmgJC5s0K8Sr1e4pCRnD7N6bs
YJjJFpcKjBA8rKsXTb/DOgmxH3qNPwLNf3HC2GcMgg0K15NByCmWeaJgfAC8hhYgZell4Zlk/9FX
r/wcYlz2BzFGhWhMAfwULTo1XBdWu9JwwFQdZXl6uo6/+p/DTPaAAO2BJIU8CY06S90KLq3COPNG
xsmYnAgsLJrkFAWXQvUjjXHwJJhwarDyWF1WBC0LHxxSBijXFhHxf/i3Xv+YArbo+aSve7Jx4v+Y
FQ5U8UUihRcOsKl5kWlz0ZI0Oz1xR5fzwUCTHQCXcW+0ewwXCvqw9j3CeEO0Vw23n9PjHF0HB+NM
tgCoOnhXjDtNSjWnUFAXyo10Ieeoc/7ZQONKOXhNGahJRB1RtDA6SkjkX4SRzUler04Pc3zeLJm4
VrctbZqkzzDsjqwSKnM7XGF17kPxquNLM/1yepij61r7/QLDbeCX2DmA7KeC5VrkhkI3EJCgsA/O
LIGjr4bPf+wnNdnwJ2vNlKoSoLIbIQV/UhJaQnTAFS+nn+PodNEEo1kyVT/dnByg6FBNP+mJ2BIs
A4fy1m1enGankTz4Z+NMngXH8jArx/CpIRmof/EptZryFYMvTo9zdDM4eJ7JZ6PKFX7wWAEvMK2d
5/Udz2NgA2fTyyldnB5KjHPzy8ajC3K0tB+NF+DPKxpGE8a7oRSOYsI14eEbJF9tIUshjYPCezUt
OZlltpuhQPKeeyc7swSPvrqfw2uTVxd3flmbFY/ayAX2J5QuUAa8mUa5RaZ4Jl48PpauUJvjCFen
F6GuMWtszDDOHazXrqSBRX4M7F0bntnK/2JKab02GIgM9mQ3KgU2izluCAtgFPs0L9+EYWSX6Btw
sBqrQ3KG9At9fxKYtzC+z31xR1fPeLEfr3wqpZDPb7RGdSm1MadV5lzBuUG8e2cDmC3Uq0wTZ76I
o2OR2bdty+Yw0cYpP9gPnQKVmK+pISU+mrMg25v1u9fcyd3YQnwmhj26kxyMNf4sB2P1IYKXAcwF
FFLvulJp1bLpiCny9ekv4uimaNm6SYWC4sW0nAWpjOWqM8yAQVLW1CuoPmdCySO1KrALB2NMpq2U
0tgz65D7XxM8A1KjkKnBhsmhlRjSHpfDZWU092rlvEnCuOjg7Z5+xqNTeTD+ZCpJs5ohrn90Edib
iipjXt0KADanBzk6kTbOimPuTMF48PP7Miq1KGJUNwvIhPtSp7dJlW7+zhCGxhuh6G4qkw15KD0+
Zx+xotkGV3btbgOoFqeHOLrC7Z9DTPbiwECzCOQtWmglPfxXFg6h1nWYfPU4k0+PdHR74kNCZ8nN
XJ5eZ21wDlXWsvCICHCnu4GMTBPRY2Vdnh7n2BMJSrWKyi3G1PTJy+/1yK/KlieqrLXUv6uYiQYx
mJiXyO7OPNKxJXA41CQ+T3JiT4TV4aKvHmud6lDq3p1+mGOTdjjCZLMzQkPCO5lIyemzrdyGs1jR
UVgk8arJinNn5fjjTs/Kg8GmF/VC0py4JImykPx41XsRgKEgrudZFdwMpGpVvQ5nZkdvnCt7cyEq
ZeZZ3YXrtU+WScNkXVhPjhd+jWz/tTOqNXSr76dn48yrnV7zjRAWj1vrIeDXbWw+lyFMBftOru/B
V52JUc5M/PTCEiAxDa2Eg1vWnjWTMuGb41zl0pkj+9hGRZ6PtOXYAW0pkwUESrYtW4MINUOoHdn2
TeD2j27m/61V9HOYySoaOZotEAGAHWh+hLMLxEPRfwHX8De2xIPHmfamVVaJvbFahgs7DS+tTlnS
xrE8vQSOf3J/Psr0bidljm416JkXrSTTbu0uU884k686vsp+DqF83tiVLmmsMucSJIyNIe9r586m
mw7wM0qst3/2NJMzRAYhZmYDZ0inYSUJEIG2n+zH6TGOnsaHb2Wc0oPAInHa3EyNmC0eLFHlNfum
SHZ4cb8IqDBNSLds6lp75K2AIISbQc13X0//CEc/JoFNpW4ImijsyWMmBNn4bBGE9xCfjGSZWA8E
p5Z+JlN2bpjJg+LvHrpxQ5oei+dZWcz98FtONQI79jP7/tGN8uB5xs/6YEZzWwY3pDMQPG7hBitZ
QdWUXYXDDsv0lQKp7J/N3/jgB+PpQdcVAvOohe3dZc0qVeiDFjRKngt3j25H+OSqtK1oim5MJhAH
U6srFJ7LISwT2CnDo73t9exMWuvoN3wwzGT69MFuNa1nQSJ/m9NbcNnhmX16xs49yWTG7DyPLE3n
w7I7bO81/SYFtdy151LbYtw5fzkyDx5lEmyElVyyvIjQ+goPgAz319C9gn7xzevybeP2izhAkZUq
KeA1W94Ax3mrcbqNUtzImsF4lhLnq6JYwE+d5CZsgu+tW5w5Y45uZwc/4uSMUa0qM0nxRQvfAYML
+AoLUQtTvWTR5t3i9LQf/zB+LqDJQWOADsxpTwlpIX4hZwXyPyb0v+mTvYGYryq7Mx/Gmdc8zYzE
aGJNX+LA8cJh39v1NoPmh0XtmQV7dBiFCjZRvqBTdTKFbo4RTt2MveEKfsbmYMKxLcrZIMrN6fk7
uoP9ORB3i88fuusWkCB6BrIQ82udQkEB694Mwmj7/fRI4vgzqWREKMzTJztZuTVN8XYbE46PxV4l
gm1YtsGbJ9c/8ibWAE3GN8JofySJBfFIkmmhCdQfvaWOZqU7q2gf8tAWZ+KUcz/TZJ4tchqNnfIz
pXr61BfFTtZROfpY0p5++KMbELf6P559umzABrnkLggiKsm5sDrUyCL49s+GmLxJbGNYmWimYS54
q0hFnBQH69NDfHTN/7L5KLT9oX6zDRbn59USSnmhFaP1cu70bwoyI93PESUlMh076T3KxTsY9nsP
h8WZa5jbtpLoB5Y1dvRm2bnAlEm6KUgRSoScWR4CRMPHsAFE24TujeP081pmA1PzS6Bzy7rrnkJL
zAnympldhGeyH0dfCRGwTVJHE+o004JktwLwTIigqMol0O0tdKM/Gvb/smJzdHkZFAR0qgK2KSbL
K+1js/YTZdwJ+23i40KY4EuHgdDp93JumMkm2MZqIhu4YsOylraeMMiwIJtRA+PMOEc3C4OCHU31
nNXaZBwzAH1X6TxO1l/jP4274zLv7ou6X55+nqOv5uc4+iSHWTVJXJo5m1KFcgeXsK0u/Z2KDeWa
/3wUffK1WI6FrcBYgcJhbSNSG+2ftAQl/HeOi4NhlM8fDOAax6X2EC4qvb/NpfTS7PIHUw6eTk/Y
mRczzQzh9mZW9fhdKjp+ATQEtvEL6cm4uD89ztEX8/HxC8RAwpps4aZEpbYbdLbLpryudfnOa90z
e8y5ISafTN8octB2BkkuLIQUD0RzrP7DISbLWMSZUBOcnBZZll4mSbrRh3P5wHEiftkof07UtGGj
SiV6XjKGqES7sbWMBJc6B5O2VOSMhifnTMR1ZtKmmS4QtUFWyRrvRSQbyfeelPRcRDJOyq9PRBc5
DrzkBqdLDLyhmWlEngwRrhoSrH0WXGMsCZ2JbTPPnF3dBDtcss/lC48+m0W6kxulzGY9+VJThCV9
p6rRolb8vW2UV2Uh/s5XejDE5Cutgx7cZc2yzpytp1UzzbNmtnouV3F0lz4YRf28F7hJorHh8JJo
ZltxM97rWFlDdjvzMMfnC+SMKVO/I8b/PEyQVg1btMl84ZQoy9IVGdKL09vA8Sf5OcTklUS62sZx
yxB+7S8TXGztLl3bobs4PczRj2iE5/zxJJPXIuxejfLe4tI7dHsQmKsc97GkvXzqpPL29FBHS0zQ
NnVVHhPsNKB+nrUBWIDsqAOJ78HdB7G36ZAJC43it9veyUl9rXXJFwxErhr5XAx69IUdDD15TGwl
1EzCiAnAn7Wr7AwCDAYdp5/v6AFxMMZk7UWlJPfyeA4J5XuADSld9guTQpnfnSuWHV0bByONT3uQ
OegDW4VAxioHuXbVgbYpRwh1PJzZw4+tDYWqo2HQxi4jbfk8TEpm2KMxP1rotb2KIn2RQUUBhCnf
tlE8HzFgpyfw2GMdjDdNNNqi9iuK+mQQTBTUXbTWa+NClYu/ce87HGayDCFRaJkomL1ACde+aiOH
MGa5eiaO08dDdLqZHw4zWXKRA6kyKQmwlBKZq6H8iEMpnoO/u2lFu67oFQU4kK/9UAFEBGhFScql
Q7MrLLg3Ow3m3eBfSTZ6A9l58HTzwqmyvemQvUewZzru3vCaHVzXeazgR6Y0WwGODANdBDFdEN70
oF+E60UzRAYsQVMv510Js82qq9us6L7Gap8tBsnCB8ubpVCcGnt46rkW4uqkfodWdWe53f1AtmVm
xukNlb+VEltrtTaX+qiQgC6ZWckC77DtEKEilMJk5mDaE1bWw+lVcezTPZzHyWcV9x2GvCmfrjqo
O6NKvjt18/TPhph8TwYg2MytGSIz3lMZ0kSZ/Keu+C+vKUcTtofPMa7+g482zQRtfhHrIeyN/0Pa
dSzZjQPJL2IEHWiu5LPtndTSXBiyBL0HSH79JjW789hoBBHbmoMub6KLVSgUgDKZGKuw9h54ylo8
kMK8y74DuPweHEA3GLW4YXn5o4k8RfJMZcclfK3k55wQ9P/pyEKAHBH90MdJ74JtO8oiINqcbTQQ
uBgH0IVjsWW6BuQkXCNc6/eQf6/Sm47e5KNCEZUUcf82kwl/hiKkjK4aq/xc9s0TYMAyQDs2Cs9Q
yRI2senGLbyDQqMKSTYg51ahi5EXt0ddddAV8VYe/y7mEzzd7RLaFR3cEFDgAPkYd9QDTPnw8+8W
SXD2BDgJfkzhh9E0ASUZcxsl4LNNkKgi8TArPEKlkuD0Nrr2wH+HR1MHXH9dK0MK0Hvg9yvEyE+q
i+UE325IPbSW9a9vY4T2iJ0EDKwvpD9glRR3P2NZhveB/SJs+ZjVRnIilmoDxzWGgD8KhfabRI8O
XuWclvdHN84M/8QhK/obG/xzHsDKAmI3GLhr+H57KVVqC++4qHUtlBrhMA0mLi19H3XHXD8TtBTi
GaQwsWonCJcBu3TQA9pDVsWAcYO+bCOIgd8PHkgW+taoOD0XAAOJkf0FKBLjSmhLemvkuDNAt63B
S0FjBu5KYFcbMb9uJwv8s/1Rm+PfJjG+g2b71KX03uja9GBUeFZsG1iu9OUrBL8ys2qoWxNf0Rgn
n/9EQa0mAI0qFRFNvksuYgSPSnhF2hGYxDtmfWa1DzU/xQVVPCjkznIRIjhL6Rae18Vw22TCWABD
+8S54SBrW6huXv7ObIKvNLmZAlwTZuv0Y5RfNT0gqBYMTBW+s0IlMeM7D4Ou1x5U0u2rNAb3iNPt
gFDLsl9cSxUNKIo1coVTJ6k8zPCO8P8O0MQTQNyLBOg/Xq4QI1XJsNDigrENYoqA1SM33Z4ZeEQ0
9S9aXzENaLbjQrbkhnmkOAmWSP8ukK1kCSfBxHjX6BQXYQaum6bCiPOgqhFLrYb+2QW1FUUWccZq
bHClb1s00oJQIXDSXxOgacAiuv+AvwE4Zxlx8DBYJ6xNiyGHmmpIy2MywEHARx8tHcFfrkqTSMPB
Ss4StFaRf6AJxslyVGxd8snERE1XHszou5cwRclbajVM/psghEFU1YX9U3CAHc/gVdilGcNU2s/S
RL27fd02mnT1gXCAQQfDQep88cSVMg2oIDAEgaM5dXkYW+xGBzD8tgipM69ECCFHL3gDrlyIKNof
HVq1AJpva99SVJlwcGyLkpoM6StgNqF7FDhKb7XpRuA2tDOWpus9ROsMsC7xHSvJYVvM8sXvtgyQ
wXUH0DcE/7wVU4NrvuljiDGTs2lfNTXAx+L7BYkgjgO/V5RPpPZbSRP8DYWfZDZTdDyCmSUAVTEB
GyKOhw5AL2A2UlhQ6twrYcLtk+XuDIhWOB0w/084886NjZdQ20xXadY1ikuUyo5C6LFRYR9IU6N3
qbsatDsDrbfolDw400PErrSIKnK3KkMu3rPy9W7EzZ3MCRwRqFMR38e+ttPb+66/rSPVWIfKjsvv
K1kzawhoH9FohH57B6CDIMIMOb0De9WHFsz1MeWHoAds7LeCwJPbgGG2xRWJA0Puqz3e9R7AwBKF
GLntLmIEl49nH2AcHvo6Mv3RB8l5VyO+vs70BMILhSj5Jr6IMt9qNLusA7tHD383gV7i1QdAFJw6
21JsK2nkw/g7xgeQcgRcy1sxpUXAJZuM2MTT18pPPiMN/XM7TEh9YCVhsenKBwBFq/nmwqVV2XAA
8krLB6N/qn3FZUGliBBfWz03+Jii4l1rMxKaoJqukoePaALqDFB7oFAvliRG4oIGLEPAM3z9E/h8
w9LlO7MBgYSZf9oWJV39ZVoVyUbA65jC6qeaQaOJdfBnbbpCDfzolvwAXAnFPdiQOvRKjhjo7KZM
WYT+3nqOryvQGJdl/OCVxtEEp3nOaHudgdnO8UCUNQCbMouGr2nkPaRlfu3NqCzW3Uujgc1T5+js
2zaB1G9Q+MXIPqABbHHUOaUc9HkjYkeVnkZ6NDB8igbVVFPVL6Th9yJHrF+YaW816YwLk5YhOIEx
OrnXohu364Me3G7KEKJQSyyd9S0ooDIP/c5Fiz4UTG0+5eO3GVxg29aTbgegM2EaEecYihpvd10H
Ho9aB5o35jrSAIt7mHVXcZDINbmIEHZcM3g1EJlgOLxsavYFDCthClIecARuqyL10ZUqwg0wcd2m
0lvEdpsPuPwD9AZjW5h9D4zqtw5kzW1p8tzkRZzYI8511lejhnhlefFz56MZsSO3dsm7APD4N25t
nIH2cg9yoCue+I+uNZmKpZPufaQMiWeZaFIU55SNouWMORw1/Big4bpjhDSi99wB5O+2qvIFvAha
fl9F5tmbJ81JkNCrktfW/xSBGMV1gD05xYoVlGrkodxlWzr0EbtjIycZ+jbC3Veb6d7K9duE5HvW
fqS3DLfd/8Qse2Klz1CDg6wZIGZ0v3stuv9KIJzHAYmL/bbhpCFjJWjRdyUIEE40BlEDyhnpMzJs
oOvezyDvTJK9jU5cs/IU8lT2ExYqYkli0wbvbT3LQ7T1LPsMlGyKw0DqDiuthJBh++hhrlGa3vnF
fR1NAWvs81xcgcfiQ+ogrY55aZTYxdqn309DA8pQDC/hIWyVzmMJznIgiSn0kYZA3Ab/T4xwhsYT
IFnrHhmRFFRuradngU/dr9ueILfZRYZwfup2BqOB5WinWy/zAj8H3lXQfYW2Ko0kd4GLIMG3KwI4
yqqGzerBv5sH++hq9VXV5odtfVQ2Wz5j5dl5CxgxEMcjptfAhKfN3s8qRclxCdfvno0ekHiQHwAi
qjjfMJYFSj89jg3XO7fz6+gdop1m3WJcOmwA51mqBmTlS3SRJ7hBbjN3dgosEXjTH/vczYLKsh5m
kEwXxfxp23zSo2qlm+gOHbc7ruESmls/2mG/zBfjKcKqvXJGVe4PF60Ef+g70478DC+RxPACczC+
RiDjBfTp898pJPgDAXOHU/Qw3hC9VnzvYcCMZL8joGbPvWIrqWy3rOPK9VDDt6PO8jAC4KNSq99Z
6X3Zm5jNOnjD722t5F5+MZ4Q6Rgo0+0xQvy29X+Gwr/RqApARyVBuBvFE8fty4EyvEeGnoOuIOH2
y7YWUsfGmw1Hqmm5gD17azAf5HdTV2KvRunJqjMgXoIVFSDqWr7fFiQ97laCBGX6XGctYUADcvOv
bnycgSZsWk9Ee4Vjo+KiuJVIPXslbYkfKz+YHYNHaYT7l2dOJ1I4e9dOwLFg/pX1XLE+mxqpmbbo
kAIazC87+17333hGgsb4tm07aaMPwMz/d5WAHf1WHZ97uQPCRUwGmUgl9VkSzIxOwFTTTkVjAHXR
xsBQi7pYWxqvWq6ajZI64kq8EP3QBz5qKcF89+w4mMw3z1mrOmelG3clQgh6Q5bSGZxAmCbD4Cb6
zYKl/IAnFK5D/qAq88n0Qc8UKgI6xhSQ33xrTl0Dm6/OYM48/5bp9YlXuiIjIvO/tQTB21vNLMqm
TZdE44M+f9NaF1myD0D4AW35oobg5CBhMobSQXYHc3i/RwJQ7LL6ScCssu19Cl1EcIZMi7XOAXPW
rsBztkJa1jWBKhup3kwyD1hpI9YcMoNZXFuOdKCdRAzMGifMX7r5GXQVf6eP4M0OZlYrWsJs4HO6
c0rKAscCfxpItRRBSBbyLHR5LXj+jgsU5Ldu5gEOOeoMzOEu2eYJxMW+te/sp8S7NZ1b3ivOI+ky
raQJR1+B78hNj8J+Frqi2ixs9OFGn2qFZ6uUEvYOKLzLZGqxTEUe3RTtL8owwZXGdxqukcY8nfrY
/7G9XrIjam1GYS/NGXJy4BHFEeWBUkZ7isAvQV0jsNxWsWAqEwobivgJiY2E/3n7+fnjvLCvUNV4
hdTPL+v0J9avjqYu0wACPSCpYo38NQalg92OLxbtT8y2TnWiys7JrecggbNkATEG89YJQaE4NRpB
/TPrsj219kUJxmX7c5WppiJVgpagu9IL7QWTU5UIEx5ImlGc6pJPYwX4GHLcdgfpYQgUvv80ErYV
n/107hscukhtzkGbWRa6J4w+GOM0DeLJjQ8FNZLAWbCPe0xyg1Ch3m1/g3wNL58g7LWm7ABANKK0
w5qXTPvcMcz6TP+UTYGuv9/boqRn1UpbYb+lmJ6bOwOJK4uPxyW7AlL2/bYIlTbCBgMZrq21zoJU
Y/0i6GEDdKrbVmHn3pq66mKmkiVsMcA1V6Ve48nhulMw5Bj64FcmOCeAasTZz2295NvZR+RFvdx2
xBOF+OBTbjKYrszBtM3Hl6G3wskwP1BcBozGkpMCoqYuFpeHhlDktlFUrCgIzlr/NHvD2TFnRaZU
qs1FjBg36hK0qNmI4JSbAInNMXj8g3GFKtI9vJIh3DNnQOGU2oJ6s2RJKdrkvRcnpwe38z/icitB
whkMLxj7FGnsXQQARXqNalufXgGGqZifPuADK0FC+PNMh6Vth4tYViPS9uDRNOz7lJjnbTFSt17W
3vUt4gNO5W3w6wecGqyb8bqp7gd+xlugBKl4edUB6OzvJAmhx0B3slYZyzuqurWsG8u57bzPy42s
VebMpd6wUkoIPUW2YNG42KsF/jzpdnF/T0A7BIyYbZWkIQ5wwc6yfxwgnr01nl3X6EuzcUTlhn1I
Zn8/Vuwj67OcgEsVA9VdQQSOpQjJcoQ40FF8j3zyFCfp54GXGEYHxUFl1gp5UtOt5C0qrw7Duqm0
YlpCauukQYQ7s66jeDIEfqyIcVJBQIRdplsxsOkK7lDVKZgjCB66cZcGafua2CAFLl5xPir8TirI
NwACYDuY8BYbjxo9Re/6AhWQFNox74BbVv3beIq+zMO2P0gjHZ5lqJGiW9EVHxzVMICeyIVOkRV9
sVx6zDoT2DWJ4iYr1+giRgh2mRH1pd1jjTrQwKO72spblOTToHRVdTRpdFgpJES7JjO6TDeXK99M
Q2qPAU3vPXA41uYjSX9tG08mC70LAKJHHR4Tz4Kn9+ZcVYBYhSzrCc+oogd7WXyfxOCcbJ8/IgqF
ZchCielPEWzl5GM2OCVGbgErQB8swo80OwMjPSTogFR2dMpihA00rP+TJZiwBOoLYEvgEzpDgQR8
oYWvGqiT+cNahGA5tF1NSYWi9I6Nd1n7K+EMXA9frVzVZClzb0ChAeQFHw1QAf9tbKBNNZSzDW+I
x/nW6vgpp9odiLw/ba+OVB3sV0B8gasVF2ZBzDzUrh9BTOXd2ewe+GgBUm2xqchNSbUxceQZ6HjD
ULogZkJel+UNkpQmKLOmDvTs0bBv5ljRmSF1a0CVGXgJAkaULJ+x8rUkpRNKqksAB+WrqZ8643ry
GMDLdh5RZSKkKq1kCSppc+EBOHFRqZuOPht/o6P67M/d9+0FUqm0/L5SKS1cPdcWl+7yGL3s92br
BWkK/I82NMGjvi1Mun/ABIwCnO8BgVW44wNqbgRcAHIReWMfYq09VYWqB0Ja9LZXMgTHLoCXQooc
D7NxF+3AYnYL/s3A3eFyv3MV6kid+yJKrP+kmYtqTIoumoyC9J7909co+tBHVzUaI3WFlZzFrKs1
6n06WoOFNSKAYPXpDgMQVqcagFApI6wNcSxGMvA7AWPkNU8NNHXcx3YbaqoXhEqOsD5s6kvgeSx1
mPTKNG9pboAG58wtP9z2NYXRxPM7Yk5vahn8gHMPlR5j144ozUKxj4jBuPCC+QiqakGdyAQqULUk
xQcTBPStHYzlczFwhTKmdJsumDYuOgJNR+ykyIhOm8HHzmn4GEaptR+i7jGtnGvD127LdPxCqHmn
g3TprgGzT9GRH2lnPradd0vK7nrWzGvP7f1gdurqZKELOXQWn01YXh1tYrFjF8XfZh6NgTf2MZpS
yzNA1K+TFHAk2/aSLj9CJ65UOvLG4nPYdkHQpBV/FHFxsvlHjcV9AEbvQzslqsk1qQ+shAnndQ5Q
QI9NgBxqxuaUoygH0mhynopBNVEiDWwrQcKpzbPex6ga0Bg71iP7Mj6aHyrIAhQZnd023iigZn8b
BPyxKEyvR/kjwayVV31Hc1dbgAWaPCYoUmwvksxua1nCoYDCQYzhbahT81ck0RwgE5ilKlLLbLYW
IgQcq0lGAL9DobQ+zektBWHwthYSNsiloftiMmFv0krvwI8FCT4IxcBMdjbH4Xu3cHL72RVJs2cf
lCOjOV2xBgSd6JPPnejasKYX5FFUPYBSbRdKJ9NCJH8Hqze4+VxabMTRR+ywGOJnvRl/b+urErH8
vjomkrTOJ5Iw3ITL4cZHI0oPzM2/E7E4zkpEPHKicQIt7Mw7JE57ZdndbluE1PdWhhL8vBxLHW1H
8D0n+z0mJNBAVF+qHqxSIXhCYhADELfvOI792WujwUFgsLx675EGeQxjj1npD7TZEgzMAnsbFLfA
S3prrnyKMRDu6ECEzf0fINMLMCtcHv3WD2vTUrWmLYYRu1EuwpAxeSssrsukx9sFJ1Hzy0Yn/JB/
M1Efixq2316hZWNuCRKerGnUZnQgSP7kaAgg4ODFEZ5EJ0O7QaGsA6bFtjjpWv1nRFSf3+qFtgDu
VyDVwDjYF1C3sMEOY0jcFiLdO6hQg+0CuHHvENZ43eSGk2ClrNF5djH6M1BbkTqVHeEAf/lPhBDv
WuDeIu2M9XHapwLNfMPgBRQDnWB0yjTVTVvuDBdhgueRoZqtTEMqEAipqFHxK9Ym1zrmLLUKIPrb
tpMvkOO5QLMH1oc43MaNiFBgQqEOgbwjdQDL0s3pHNg+UVhQvkgXQcvvq+iTa2WbGg6UAnBpiOGF
n1WtqWCi5c59kbEou5Ix9qzw6YIU7sVobC4CzMYGGXtti2d6GirFJJXKckKs8zCIzhjgHHZUb38C
yPmVe97tCAw4xRZSGU44z5e7Sco55DCz3Q9eeXTKcr/tBHKHu9hN8G4UnwsWF0hx5+Q3j7JQK3+P
E2CSVesj3UXAzwO7BsocwC95uz56jSRDuxAnWN2V19yY7KuFPYQEFsHde1sllSgh8NB+7viMt+Qu
0x5IB0KKpyVdxrQ7MjHF/V7qCCuthPtjwmYOQjmkSaLI3ecdD5FP2flu8xE/WIkRNtAIggjeLckl
ykfwFGl3aIj6vW00qR84wOsDtxvA7kQOD023smGeYTSQugKl8mtl3NAeVhuP23LkFvtPzrvn3ehM
rl4hYCeE7GmSHlAiOGm6iqVOGg4u6tjCwhhsTp2O4TZisXI/oC5uT/SEcdV91D9PfnfjctU7XKWY
sEZabA5M40idev0ccHpG20FIs5/b1lOskghH2JjxHDcDHCGeACxDrwftFBufKZj/tuUolBHhCIk1
Gxb4mVG8Gap9Fp8zq9mV9HlbiHSf4jUJ/lMd2X+xwyXuM9QKapw/6HHS0+nQpleZW4EKqQuU/S2L
9d/dfVAMAHuQCxQDsdKRdG3PAX+BrELdnMrCPfPiI+PIKA/9J2JRd3UCOTTnrtYsSWYw7vTUCwfS
oWZTuCd066vGAKWOsBImhG27j9BxtESEytAPTqX9All0GRojO9U8UT3IpN6wEiZcSlpAH+ZmAc20
vLqKjGnfFeQcIxRt+4NCjCdchKnPWdL6EJP7WWDl85FFbWD0KgZQudv9t07ibDIvndYYORK0llPV
Iev5NR16gII49MHl7mEck1/beklj0cV8nnAeJU2L6QKKI9ZtfCCvXBX6F2r9Yxr9knT06Mu2NIWn
i/VQEPJ202zhzlBNmFEapkM3ccX15894xPvdhFIoKhBo/RWTQXppG23bITz4zDvN+vw58vJj3CIX
1GTf+7ofwQlcPRkDpbt58gM7S75MiXUz2e1VXw5ZOJHqk1XYAdeHX9HUggO3RXuoNvzgPLrDwDMS
vzE1g8RyfvdVdPYj/7aPtZsKDXGoT2bHymv2GKx4nsGll/hdF0Q2ns2Rxk8grr9DxgBQsHr3BAQS
Z9dZ7pOfxw/26KJTvb/K/MFD8qC/t634OXKNQ+NMT+3YH2pan1hJm8Ai9EyyNqzBNdi2DDQcWXbN
ijgKxi55BsbwN6QnW4DNAnl0e+3ku/piV9FTBtsHjPiSZ7ec0OLRKfb5J8PnaPyzcsXVRSVLOCGt
tsrTukMEwfOM5KBVAe0Z/WLbivNeJWZx11VUTOMYEZ7iWPyXgywqXzg9foz4Btza/3nkEltWYmYz
r/J4QYZCRT5GTr95Nkb6JR2jZQUVKsnj1EXWovJKVh3rBUCvsZ9p/ZVrP9zmQQk1oBIhnCV91dSm
BnZoFOYfkPYM5vaTEdG/9DbhDNEBO064iV08+82P2vxuZAaGfDFgaKaKyC4t7hAgZ6Bp1XRw4guh
ndgGo10Kk7HE74PWdq46ltzY1vBPkaJuPmg84AbddX7OQgB87YfB/Iiyqy8Q3h+Auowcw4BFk/7T
XBa7wT8vbCNe/KGMxEqQsIf1iVCLD7BqUkWBRopzzD4CULS2prB1UUrgxtBCFzpquwQQ7jlrQ9f9
yNjSWoywdau5dYupx6L5rDlMNUJuUxy6mgXJYCsKtFJ/XxlN2L5lgf4Qrcc7ik/xvp7dU2LZ+3gs
D9vxVS4GrS4+/gPbnOCGMQiLC5csTlD+xPHRorF+1H5vy5AGPO8iQ3C0Mh50bSa4XrhD++KQcti1
KX11gRl8YE6pSk+rpAne1qI7998R9TjvAhTPg6w/8ul6Kh63tVqueO9O/JVWgsslZV1Sr8N7qkiy
sLT8qyKOD23taCFNhnu0x73knA2hx1W9V6olE5xwZlVaWAupLanGa52OZwC+7bu5V4wELn9mSz/B
AbthwAvYgWfUvAnniB+5ayucT7VUy++rY8PmdVv1FI1qQBNwKidIASKdRT+65nV7qZaz4b0q4GxE
KyFQi2zh7CCgzvg3X8npbVyPS9O7W1y31qFwPYVKKlHCCVKS1hqnGjf2iQEZFY+ccUgCpA/b7KdT
qDpsVMKEV4iZdS4Dzh+64uynwveDHLiFrfnV9ABgrQKulrvDfzYUgYVIVCDmNagOs5mcJtDG2KUK
VUr6KgAw5/8uExF2bkW5W0UVsvHEPbr+yRz9PSvPbvsEFPvBcE/bTvFn1Te8ggj7iBFuoU8bGo1u
geF33GzL4qFu7d++ya/L2qmCKprvojh57nl5BPvnqRxc0EgPZ/TZPRRelgbakB0aPbl2bfslqmYa
ZJ53qmhCwZdb7zLXuPFyeh5n72iX1qny6c9haJJ91+bZLckwXDvnABpPinOe4X+fPVDEmhYNfMbu
aid64cR7WJpZIl2/wzipHsSd9qWnvbsbO/+W2/5z7YMiBXBPqpe7dLXRHQZINNslSH693ZlDVaFz
JkelImujwLDSm6KonrftLw1jKxGC+U3cgL2YLV0NyS0x7VMx/SyJaqpdGqR9UD27wIy3kWl9q8fc
NSAznxArXTR5A4SvmI758BPjQkBgK+ZrZVJF6sIreYILd4D4pFGJQ4G4n7TosYy1nemc3OYGIFmh
QxSvTnlZeCVOWCYUfSvWUtjQPHYh3blLj9Btf8qvp1f/QbvpD5oivMkX7WJPYdEqz4vjRsNRzifr
jILkA9HY1aBsRZG7nwdWSNCpmkAze7tsvu5F3VRh2XzdPDZue1UUvaICI42d/kWE4BmsRI0xGRGo
0bzjap8GdHsz40qvdURRVaZfpo4Dxlbw3gKpHOn+t+pQjUflvPSr5ksyj9DDYKeKSQOZ461FCEdB
485t6iyOXgMq23L7eGe73rFfpiiG4brKZ8CRMlUSXmbDlVAR4IvHBqG1h/O7yNMKNXr2AlajE0I1
Q0wCuk1fvWzHDNmFAR3lvrsQxWEOULiTkJFHzNPxpjUaemoyHK/gvJlCgOvGAcPgyO4D4kBwYuDa
gMkGEa9Ht/IMPUdYtwEa5emjHuVBzKHX1205f5CjxKPIWQkSHIRgBqlOKxjSbzzgdmaPbWbeFKP/
2ZiRGjDzH07hPWAY/yuAxm9wD6vCnDXffG58i9FDjiJi/akmKB5VBsGkr1sdGWckiP34mwO6rNsM
j+dg+5Ol/rb6YsHfNGuK9HFeKqVOM4V+g4nMLku+R63xarfJbyDvPkUjU2VopA53kfoOBoiPgHVB
T/QuoTzknQ1W0WHpIczJA8u/bWsoC3WrNREBUQwvbV2TQxZbppwy+zprnJA66X5bjFQlcIJZgBYC
G7SII9yOteO3SzYIgE20u12m3r07MwGC/u+/E7TsrdVl2+OAXYk8vF17K1kgBn2gaLnlZwCg14PC
n6XxbqXTovNKFLLJg5VbEIWxt3uAJN9UgxNuayONBCsRwo5pLNbrwwQRTpWEVfPFbh5tzCY2kap0
KtXFNl0XPdKA1RJbAhw66W0SI3mRtvr1kPMz7hMKXaQugEob/jhCDbzgrbmshpHKz3DZmtN/DHa1
TJ3ofCkE2/VHJnKdlSjhwkB5kWcDx4VhKr/rXRUU7k8aqXhDpSZbCVl+Xy1/31ToQFt67lwA/QR2
p9/WXAVFv8SXdxFzJUM4CQZHs81Gg83aBQUFnhay6PXr75/bXiaNAehTBToW8NreQdCC/bq0tRRR
LmqmwASPneMczY/AFTkrIYIrow5od/YAcxn+rWbuCZ9D7P/hQ5NuazlCyB46J8v75QXndHngeQ/L
6zQq4zAqH92PXXkuSol5Jb9lk6O5UGr067OGTl8gQCoSMNJtsxIh3OBmZgOxyoEvp84vY7JDarlB
Z+EcijSgeb/8lSeIFSsGuA5goMPfPPq89EZXKWjPht22EGlQW2kk7E5CJkNzkyVRVt36uFf748FM
gJKlfUgOZs4WXtFlqOntBvXSjMQaeuR3tTudWd4NuyxuX2yfHfEGV01/SG8K7kWY4N51WRYUzeAZ
QA/HAIVzUNuEc/rqAUZ3+OoAHucjNryIE7yco1+77TN4eWrd9Nl9M6ThUNz43kdQdIEZvszPIDj4
4gu5z2g6LWReO6MF/kTuhpmdok0kjcNaB3PYR5S6CLPfLpjZx1bu2ohDXoVhFq8BU8X82HrToUJ6
4e9ECYGVN1PcIFuMvtj2TrOHsK2vRzTTu9bD38kRriPVXOK0LaESWEWOLfLbGAXeM16F/ajCxJQi
HKzXSvD3embGmLfLWtn0Jorn26EwziPrj1VtX4+8/5Skxqe+1c8gElZlUuR7+rJ0gvsnLQHU7ow9
rXMNQJl1YBu/2uZzn3/ftufiAu8OxJU/in5P0qSnSzraZ18cv7yyDRV/tlQTlLcd18Tc+jsE815r
C9DjYcVG0IhMUXKsePaPFz3SjquQXqShHZOqFrI26Jf9w3+9ukHQBuiiKViHds10D/RX3IjstgjR
xRbyDwX2iyjxDetakTvYI/x96eRISRWa1XRD6lIRcqUa4e0PDFNA0aHd5u0OdmNtoTZEyO2y59wE
agLOXeeMCX2jUgVc6aVlJUrwuJ4lnotWpX9HHhwj0I3PBVMVD6VRfSVEcLcqh5PUPfRJO3s/T14W
GNz8HI11OIJL0+7i27npFCUxqYtfZIqgwE4/63W/ZAzHFFAkxoj24+q0vYsUyyQCAZMkq5t4Qekv
bKCe0EBLDob9Bbc+x1Utk0ob4dZfuJgfm2NYEN0YiHk3dR0rQqxKGeE6YWdRF5fLUB9mkgK7PzDW
AbqWhoTd06FSHFFyr0O/AUIdRlVEcOxsqpMZ5RR4XTLtnYrdVQWqU9Wo8AGVGEGnNOM9zWyI0ab0
1DdZmI3piZYfgfsFeN9/2iyLtwpAPmbk0OaD6x5uYl5+ntH3SemvbV+TO8BFxqLqSgars9rxlitl
2mHQWy/2YG89/J0I4ZDtbW6kuY9Dgflsj8JBHtDMUwVr2ZIAQg9NzAYStu8wwe2pHIs2xpIk0yOt
fqTFd5D/beshhURfyRC3fpYOZIwilIYKI2nQQ4BxnQqdVHb/YPpg7UGHy23feDwYku7eLEEbHoOC
YgahfDE3cQBQxhBNGJhnm4pDzedUkYeXbbT11wkvESfuej/SEXH17ESLW4IpNs/5ZLSf0g+1V69F
CVGjTgeKJzwyhUuPEvszQmIQVcOGlNxqLUXYZQ0hTl5MDLtMJztj6J/Lvr130vm27/UknOfs0Sum
PfrVkD0nz2WHZkHwKb1uL7rKqsIezMfaa+tlq0feXcxveTKcx/qhs74xNF1si5JtxbW+wlbszH5O
TIYWbCBjhBqhR8uJdx8RYTsY4vNsZK6FA7MGmRGY5uHB1DbxejSuKs4Vh5d8I/4nQsyOgtCqQO4F
Yzkkvy/wogd+RFvof6eHmBZFNIl7t4UewFi+a+3pEwR+3TaV7KLp6hc9BB+PqOvgDY/t5INePgGc
6eiE+vBcav15W5DKYIKbW/VcpbWBKZyGDM0yUYxRmSoBrEN+3Bak0khw5RIcVp2XcmT4vG9ohG9t
8pA312ZSKCBY5H6MOzqOJ28BLXl7pBRj1lrxkuIZ2hZkPMYesNH7bVWkIgwDL14d3O/vYOPrcpwq
TAgig6gne+ZOVyZ1FdZSiRCsZdrcnJyFXSrm2Z090IPmkA9cI9yVFoKhSD9DvxKxhZnm0Yg9DJz3
YW5Txbn1h5dcfJWt5QgH8ERTh0U+VMm6eJ92ySMaTF9q37lPougzYDFuS807T5Qc/Nr9nJN8eZHe
gOw+rLl7Nrs2/JOYAWdEmOrzYS6ikMeITt7wvL2q0nbE9YcuwXh1GSHU95M0hUG6pD1OfvpzsjVE
weabW5IiyDE+H2RT9ILBwrCPkl++TVVD1NLNCL8yAftLAF4lHKL95KZ63iwTph7fu6Zx0CcDgwOq
Bh25c13ECMGFDSZvymGAczXRLe/42XCtUGFM6XZfqSLEFUfrbaOoJ2Raef2i0/6p1diTiUUkhPUh
q2MghljmsZq1b0aV/4hJebC7/g7H3W2Zk5sUnR6mElZP/lEY0gW4DBJ/Ilm21fdk4gZW+E8/V3Ew
0PKZtS+Fig5ZIUckydaZW+YwAAKEdVyan+bs5LXP1HraNrJ8Hf9TR0QsQRuNaeQlUgRt5x9AyxOH
wHtRQTxIhcBXME0GIJZ3iIf+GGdxnSCe9q25x/TPeY4rRbCTuv1KhOCPVQsAnukPOA7ml0yOmUkT
DBaKOLTs3ndhCABJBP0H8GeRSs+w7NYHLSTOBf7NML5r6W2KeIS28452hw+sy0qUkH0oxwEYfR2W
3wY75HLPYcxTgV5KXWwlQ7xLzdwmvQ11qJmAd/DONDyQWHXBYFrBtjbS1blIEssYVmL3JEXhZOnV
514bDP0XTUlsJxeCrjf01QBaSgQ7bKZB77mPawhoUq7ZsPe9/tE26H5blfc+YNpIylg6Tm0AdYuJ
LgBa+Z2v18ghA33QLHe434etRoI5vwZ65G5b2PuNY5KlYWJp1VgguYQIWGXgbwZx/HKc8IMe87DC
TMC2CIk+Cz4f/joSkronIu0PwFbIKzTg7YAVE5T+CZSK4OXZY5ASAIGK/fM+2wV1VrIEpzbcqLTi
eMRTXTdPtGmCnJRO0JLiKiN8j+Bz4jT7fweGRaZv+4BwBAuc2BjQjWmKLCzujDaPvmiWfra98ZhE
9v/70fBWzLLXVgd/4tmx5wxQLYum6xJ8L/mkXZVeqijWvd+yEAPWMDg4FNJ1wSFay6AA7Cn/5D8J
BogA51kCu0YHPcu2W6gELZ650qfwugHs4Vq682OMU9UkvTO7Low5M0Lg0Sj8QuqDProLLYJXtiHO
azKdaS7ShSkmy/5hxU2lnR0biP7Jjg+ft9X60yP2NoTDgCtRwjq5rWd6ow+9krx8BoHA0QUCb5AQ
e4fmhQdPo1dVZu5anhztPj7GjXngZfPoZ90XkLY9d8n8qebIS/wPaV+2HLeObPsrJ/qdfUkCnE6c
7gcONak0z35BSJbEEQRJgODw9XfRPVgu11Xd9ondsaO9ZVUWgASQyFy5FiKSZ2Vad19/u2OTDpoO
ayHP94EYPVhd6lhNV89YXVY/OIEbcufK1G2YuqfYiY5NOAF31MKaaUMe8eC2bHzId6QOvNWab0Fy
mwfzIvAEFtB+nKM/GdNPUwdjaq08FxMIvmIDb8PAvwOLMzMvxCnZk+NTB6pWgIahvnMI/ujziTmN
ixG16gWgZzAEQ6XBBW3m16M5ktIB1SNkC/9l52A4EPey9OghXhrd9CwzusTiLbSv2feyy8KuGz8C
pp/sdISymr0eAUkIg/xU2+fvF92v3+Fgb+ajq2pDIi5mjvc81XYdeUUVeSdlJ4/OqUVAS0sWnOBv
F6oX+KCQgR3LFrHhBLeVNcVeKSJeZY9fz+vRIX0ydbAtmTl7TmHjFuppBWRefTFCcbsj9YlmjGMX
EPlkZtkXn061yshK1jKsnpUbCSRRzHrvo8pMwU4LSfGT993xCYRKMdiXfZS4l1F/MjeO2sJUYVTo
Yj0jQZrkGTvLSRm5hjyRsjhl6mACm64xDVtjrTomopmv8uCBySLqwD3/9Uodn8KfYzqcwgBJPn9J
9igfD+jdSL0QKRRM35baLwq6Q1+bW3z58Lwm1k9zByFDQDIdkALPWd4bO7etttDSOmHiqO+he3/h
cAWO4xDcjh3d+nOvcac6/ZZDW89zhyuXpquvR3LKzMGZ2w5GjTsV0bZBFJqOX618/JAn2zGOLg/6
phcWV+SuDnkcTAMJP05bQNlZ36ysbKoRbNeJ09hRNwLlaYjltTL9QRBJflo9BJqL0S2MkWIKy6w6
RxeNxVfUsFZqcBLunAgWjnr6J1sHCQ7LaxlreqRnuTutOEh9LTSoKauJ/oBDFi7xydLBio1gq6al
pZDjCHJID4A+WJNY1dYJxzg+IA9NVYhT8Tg+2FE5V0MJxS7km1sGkaEZTeQGWl9ymW1KrU84+9H9
ZP80drCflNHUVjPhngxmN0JbwFmm/fWfOPpPEwfPSgDvlN/PMNG7wzXr/VdQ99y2Vn//vzJz+BCz
ZqF7YeJwrYMxMWYaAeq3hwZe8rWZExP2IzX56QyfK7epQMGM5jpBQnMsYq/QJ+pex0+Gf0/YYc0X
BC/QZFfws7EqbmZH3fpTwMKgyk+EYkeHQpBwBvUyuvcOYf/Mma0cqCqcDUaQDE1zOWenSnhHh/LJ
xOLrn2bLFtbkdil8GSbOh8Ycw7HoVlndnWg7OWXnYM8U1SxYvjy3eD49aH8OGz3sl9Dk68VfPua3
24eAPTqwbdBIHfLzB4NhTd3y3ErpE9p6J3YzotF2nkOzOFUsPL44P00tP/80c36t0Y+wbEwO4kHX
G7ZVfYqr8ehBQ5GlAic2RZey+auJvmepMXgpUpfFXpKVBeZXw9qYnXviQDs6a5/sHJzQteNxRl3M
Gg36LPQ8AhG4KXE039a9HbtTfeJGOGXvICZfbp9GjnyJfc5z/kCHneu+Du1uTk8FP0cX6dPIDhYJ
DJHCL9zFUkD3ELZ6bPBY/NrlTi3S4vmf/GAop2lkU4F8TPtdDQ9WlW4W9v8ydZOvDZ0ay8FWnZsA
wNhZwOFqfqaLWYY2KLRObKDjo6EeEHV40tqHrT/dPGkNYuIFRsofJHjmGkNuoPm+Ku1TejfHvcC3
FyipjSfgwcTNZlvbjYHIxyFvQ7PPNVrQ2lfln0n/FJfiKVMHU5dJZEhthr06qzTqpjfooE7gftHN
XqfliXj76Aw6Fjh+oSa8iMr+6g9eW7F2LJCwAJVrPIKHMjDozureikK9f+0QywT9dtih5LkQV+OO
OKwctVRYhj/jeOi0G+EFfFEObkjs9MRL5ajffTJzEFUZnkFaL8AemqtikzdqyzL59J+PhLo+8rQ2
nuoYzq9zZhbtPzPBc5FeIrdZIF+DbAq6Nk649zFH+GzoIJqaTRBzzww3t2lnY6Rn+8y1vw2dvudB
e+463Ymz4QgCF/iPTwM7CK3YUKCalyEYAb74LuMy4gCt0ML55pvpFAIElVToWC90d5M784nz4sRY
D5lWys6y00xjrIa7BetqU3YbnxRhNj57/SkinGOvmE/jPJTwCAbTgkISbBVdCuLIa6guosdK+K/D
lIUOe/tfucth7kiNAHN5BbazBzLMqn+chFw7Wfe/85VDpHs+lrwpOF6ytH7T0xnYurM8BcMa2GJO
NUAc28mfp2/Zgp/uEKusJhkQhMY8o5sc7l9W87YC2/3X83bKI5av8ckML4KsMwx4owv5JQzJALgT
whthOn64f5L4BiYSqB8QSXpA3v5qa+y0P1EbtxX6+0arCPuiCl3n/qRw0bHT6bOdg6mD3JOnJoJy
gS76BIyIOSR41KmJO3amfzZyMHFTrjqQ6WPiaLU2VAVemnZH7UXh7lR/19GN9GnaDm4qUTNnEhUu
RS5eC21tM9+FYMBadeUGbSNWf8rzjrqEh9cFtZbU8iF/G0ot2dR0SASgmwwIeiu7XHJrFt0N083X
znfUxz9ZOrhGeoEA0w86hOZWswumcZ3O/L4vTvF1nDJz4HeGL4pU90h3+T1PegJBAk6DiNLgRAbl
lJ0Dv/MhZBs4M/yu9turhjdhra0PHyIVX8/acc/7uT4HnpebdtDMP9an2DUyW7n6ciLN2iSvX9tZ
LqLDWAKMF//2gwO/Q/2clNZCp44cbhMtQYTOzbVEJxYXzUc2WjJyBr+BsEzgJF+bPr6DfQ98s7ZP
3UPdQ6Yzg8gWjmE7lROSuTtXZvcHZTg8oP9l4/AuLCgYrIppWa1SQFcb5QYPfQhvln7+eizHt9NP
OwcvKVcMs2ht5LqcXEaddWXVXeSCggPMGxnbfG3rqGv40MsCiZoNcMvyXT6d5tqvB21XuDTyGuTG
cd3dLtc7Mtsnbo2jno7HJygeEc4C5v6rnaJufBEwzJ1f5Zs2aBOzG1duegqzfXw4P80cbKiqFk5q
LlPXu00EYbOhdwA/iTz2/etpOzqcAEVFENAR/zdqFOloDR0HuBv1itjoLlxQjJp8Xn1t5agjfLJy
cNpNeTq6rUaIkspXa8qXZhSAjtDfWo43X1s6NZ6D5VlYbErK4QZ9W96rprqvVAPxLHLiIDq6Sz8N
6GB5cjOjojAxoCkHGLkFN4TOTszZ8ZEEYEyEl1G0Hf/qaK6JEq+WCLgmS5wLw38aiJtUvvUH75nl
XfYvMwdvAEWruc2hgBCjvf3J68ynNvjPe1wQ9n8ycRD2j2hatMkSL6R5dZ0Oxcpo6R+tx79HcZiD
nEqnIk6OnI0dgF8lrbdUnUJiHF/ynyYOlnxSDtKn+NgYIUlsALZdCJF87bzHNr0DtdOF8AbiGvaB
iaK0e7OjuHYWcA4aTsSslsJ2Fjx8bedgKODgo8GSBqJINBD7N+0WMc4dOGoQVrGBhJx1z9ZI3//A
BLQTLAC4Acs5xBlyM4fYlsKC+MV4bZTVeStP8p4tCb9Pt/Q/hgFtQdDmOwS9twc7BCUpyEIYeIqD
YffMdpeGWGd8BZb2vQMBV9bIM5UuTDugUdC9M0fK98CWB7Uh29BPRkevi7pPgFF8mCs79nzjETrA
azJlZ0w4L9BvliBb9tdcN+/BNG+oqXHhk/oM/+d27iCSnRIzsrgXjY25G7kTFW1xgyv9vJ2besN8
rZOO0sfB7vE3dGLO5Juq5W0h0XsjDPaIuwWANZWCqcflO6W9ZGi7swGF+Zk0L6Jp85C7RqJVv1ZI
OoRD6b9PpVrR1oMaaTf0K3uJGdOuCPGkuM5rvKEhyn3RkO6S9925NzTbIffPvao5803zFHfpUSf6
NPsHBwfjrlXTqkJlIVdrpH6iVP+BmwKtsCDI0DnuHeJqbNNMOSqCRdyBOstI28vCLk5hOy28vn5z
IySNIByJ8pW1SFofRCnQiCyF74giNgX07nrHJ2sK3oISDzTHu9E2A/4abRoRm8prCo+LQVr27nTm
kLhNuh/dfDz33P4aIhuIrucsjVAHscPULmtwqprXYxFYsWLjbvlLY6AipsuPQKCtcJzKqGq7LQFH
QmiW9vKijlThRsMEDoOmPK/LJo0wNSi4I3IqWn9LCRiVLCHAAc1ammQsi9ictUk/CbAtZXhf9r2O
6srdEhNz1fvla0nbl8FTBDBfTsKJMDf0evUCJNF1NRVJlc8bgb1Q8XoN3rLtgKKnl7YNNHZ1ou05
i6sx2PMSdJ3tuM0FJLpyd4jaauLhVLhp6GEsYZsV8WBOOjSrEZ1ZEqQSA3GMqOy5CquGrlC4ppFd
WNvZaF6VKAOACugVyI70jV85VtxLb1vPloZaurhJa/JScrEBIOWO8SYBXfH3xnciI6++Ga5/ZTvD
XeaDhIWMSUHbFt2G6sWlpgybdLrvy+yegptwNddZUqj+bNK2FdV2e2FXgQLbY5ZFYL3dk2y8NEZ/
I6lBY4C71rmaIGxkXKZefQ5Ws2dqcHWRpvV+zM372Z0utJFuKmndM8cC2afKHo1WrCyj3421e88t
ck5aPoaQ6Ysnw75NhbvxUX0B8eNsR3XZn/eme9G1+dPcNSLppHGj7Gzd5KKHwAz0/GjxaFJ0noxM
XZuBWI+6f+a4z1ro+YamMFSEZGDkmuy1AEwiVHx6cgHVm+02KUy2M5rpwXbbfe6LKRYzCHxF2lah
Q9KXjs2XEHrdWVndAApTFhEghBOYKQlfOVjT9dQE675XdzMfRWgwBhGk2S7Doa5A8j2tSJbelFUO
ou9quCsQS0aeXb4XbrGt2RSJuQDXhu9noaZk02YijzNpTSGUBapdVZpbQ/YXigdTCMKoBnyKBX4+
fbTKWgmrf7ez7qNsAAGaC/9+FOlHocT3zNLBGjB4FXVC3lYmuQjyYTMW7ROcxA1ZST+E4+2m2j0n
cP2GuU8M2h+t0VyWhL6XxTTHgvpviG7msDdYsxlFnn3z0QmFKyYcvfxFVb4RtUMnt1ahbwYEJeFM
zedAkH7FK2LjMPW8UIBeqyiEToxe3HmAWuz8CpBFt89u7Ibd4OjA6lnBc0DzpK3otWEWt6wfo8n2
znoyXQnOV2andjKXH6PhvXqTVSC90H7zjOnWL5Dv1FnAdmMKvhIQH9ygZRsugdLPJNN77oHLk1t0
65egzcCLrQ7bxvqO/Lms6m/T5PqhBtfE4Mk1jsoL3fHuCcmZew87buzHO1+r8zkQG9vqbwJa3ziO
/KAt2+jSvoOi8Y1N9cazlp9PIhmYlYP3GbySUFO5KJZ7RarqhpbT2Ti5z7IA2M4GlKoDS04YGO03
MMisnJE8VsRrd6gCq9Bj+joYCh5NDZjmqW0ms0NXk/TOPU+dg1sJhFbsVYhxh9wHXKO9dlI/FJM8
t3q+prhMCAHVZD6OY+zXzdZUUIroyvGpLLKIuuyxmJukIxPCbfNjblSoqqXBc4IeZhFlXnpfz4JH
QW9FgMxaD74u89U40XVV8zu/JyLmZf7mKWVFk8mHB8g6m5fTZLaR5KMJHiwFlouOw7tm6IwV7XpQ
+qFtObDELk7LUl+10NUKsRZTmCpgtKXoL5gnQD+FbePM6o4YPeCmdXOvRnGmrAI190A7SU6Ll6EY
tipzv4/g8y5ARAIc53OA24T58N++p2cu1UU4+MYGmr9Xjl/dC8JnNJPaGjyiJDaw47TpvVNvgXx5
LXZ391TU3XlrlJvO87ZNlj/oUtySEqiZKW1wKmGnaUZGkKP59zU0pUMFAKye+Rl34ey9ScM0TS99
KrGDWicHqYgLdpaWNmGrXID2y+7D7MxzRjC9OrUShGFt5JvkXHB7Dr2uvMmIP8eDTdyN8sY5doP5
u5poHgVMAHNCrscOyrjt6D2osuSRo+RFZfnAvvQ3lrKum6l5cgR5aNFkvVLQiYY0VftS1OUdJGIj
x21XljSNFS3IEHcG26nBnSMJmHRYDuBIyo27ccgKXDo+8uxlvUKtaQ5BSndFWf4tp14TZ3nbr8qg
23p+8eJnw0XJMwj9cXRSBWs65VHt1deZw64Av4idrA8brHY3gHbdUXEzG48y7zf9gp7J3eJWMvJd
yel8VjRxDeM5FfUqM+rEdMD62hdi55qjFUFNzosqAiX3SqT5hdUiA+uN8JWw44YPOef6WQQ8ONfO
aK+dvHoYZ7WHrvSb7dRPwiDXojLdELx6VShGP8Z6O1ujQjsQeCxlTFj3BOGeS8LmncuBSkV6SiRm
Y1shEADpyidyL82MrCrpretWwufFGFroMAmZ7qfIwPYIpYG8ZuMMkST+d+VwIzKmrI6gYVls4LAq
6nNc9CCzRehMjA/cdd9TBVKgxiqcpGh5AaVwfQuF0FB2dN+wNilLkGzjCkJQRPa5GBDnNHLV+eaN
P6t3GpQTOlF1ZBK+Lod5C7GjC7Me3wdpy8gy6scS7WxLTzHahPStUK4MPW7duzMYqoT6QLbsirVv
fLCr0O7nfdrKZpUqsp6Y3rQ9GOUZKR68Oa/WPYInv8vPstTcyWCYQp4H6wo0Z3Hqs10TzGxN7HxN
dH8PXuvvBchYLKe+MfuORCP0XSP0NjYrYrYSXIaeGwa9UUVg3DGiTuVXzTh6dxJNLT7pQ+mwyHfV
fgQ3oNmqDHU6/80iLMl0/2AFUBz2MvSCM/d6bv0K4hqFiessS5pRJZ4a923fqQ0zvF2NmleczWYd
adk+a1XrGGxgsWu1e1JXW5ZSnH5WYgdGhzK3szHS6Y1MxRS2dq0iHP3oI/YfPEEfUt986THzoTTT
mM+FjEsH19XUGkbSNjxLBkq7uKscO/R7S4STAJ/ZJPhLVQ67vJ/Pypq/BHb/TdrGyzySat31iO1y
ndJL+HYQSWbi/HJ1VLos1BawvGGQ2Vd8GMGH7wCTAYAx1L7MLLSLcW0MLfryg/aqxH/I4GJrRA9G
guUMaVa9jw6pI0o6HQapuzH9LmlMyPm1pZW0XD+1qGhBqsW50Hn9nCp8CjjOhd3vixR9mmOmw6xH
3SGfnNu+y8/72n9GDT1ULVtjaS5HUw5rx4LSWV5H3HaSmXhIDDgJ8F2ow5XBfToNBZylGkJI+Tw4
NqIMs6QJT9FIQjPI5VlW7BsyD2XuXiLFEFn19MiYOs9kvpfW8O4Z/I33oBDvIfkcGE3UmS0uChxm
Qf9RF2BOCqDUa7m+itPZesns7qIWFY2sPt8bjGTRUMrzerS9sJ1kkhu47ntXbySa3jGMCqzOqXgQ
pHyHjE4aDqAwX4u+hfyJ/Qjp5ytcs2uz7B5Sc7pROngnaXeBTy3A/81uiKh3WWcHIcKRIcYhsbIR
7okO3VJGh9OE8xHjTvW5yehWZD32QcGu0f/5mlFwhLh2s2/BhZ0ZWGKp0fXUoLNO99Ul6JRlVDki
DjxVRqlBX1KmxpCLtIhMna81waJQa77sNRcJ0g+I+UoPsnMVXMNp5aNs5UWukOcIRPrqWzjDHEjn
hLxz1o5rbPxmJJEc3EumO9zdTtZuLTmEKBg/5Q0LiUhBc4zDNptEAAXsNORTvaF18eEadhtm+HUE
15C8yS5Y08QFDjfP5HemrNtQ4cVQIcce5k3LthUHnZApvXhuuivbLm+8tru36grIT387MznHOasS
p62uFHj4bEjfZGn9Mub8KuckMSfOYvAwJPA3RKRtn1ge4KOZugYrKh5BlRuEXLqPhbJ45NbQOJrn
8bYwnWcyVXt0826Zk+8kmXnYoMC/8eZa7zNN7pmRQkHYdd54bSTQB0zYJO9VKW9I0awBdY/lYDc3
gVA7zDSopIj8Jhx2njnzE9Hu+exUj1DWDkLZ4msUuKKCAu8G6c7Givjq0nbBcmwqo8f2zSh6ko2w
Y6aI86Z+9sxiY0uiEgtQ2HAOZlTISTcnnvbOp8Y3QzKye6csL0iP467xhoe0YHiEFQTt7PW2VuYz
IBjg2nDKHahCEsmCrTXWl+BWjGe7KCMODtv95BAvLgwcZm6ehsY8utjIskJROZvWLfMhgAfpldiR
9R7kgVdk1I/u5FYrPsgsmRwT789BBs0KWCZj15USrcm67+K2++hm6AHROpCJL4zcDqUbfAsKw7ua
mFcnjc53lq3xjUZ+3XA+JGPVPPduCfr1Ql6NyjY3OB/zyPDG+gJqDrrEpTWNL44Hn2qyCtobsu33
RhUQaCe6380WikhB57/hiq4jN6VzlCJcBL5B5hsh+ByRGhWIXMDF0mCdDzXEhLQX7Giby1Xbjbgy
RukkLb5+iNMCJCYIapBZKnHVUKWbs3J0gTkLFjKRQHt6r1toVysp0pVDOxI7NYsHhy6Axay+0rmN
Tr5sTJ/TetKJiyb9D/j3mzezHHJXut2bQR6YoeHnwaZqSPVcYvCRbXJxLVxTQ7KKQhvBCopQuOOc
KOqNiV+703mJTESIstEbkrmgYRDysavqt5HWz5zlCB7ruYtZPtlnKSvsOMsqDwEU58kwGOQSN2i9
L9Peiscmza+5IkE4OuBExxPUZs713NV3APWCdCuDxiK4F14kl01oozIR57zF82QM6mSwqs2s/Qi/
RSA4Bb7hPLXX5VyvmTeQGM/brdste6mw27iVcEIE+nJDiR+iEzIxvPJ+6W4PrXbEKx7TggpbD6kY
Ox3OzEGxKNcyXbfoYooVXlabRrhFyM2u3RrM6hF7OXlYITQ/R39Nj4/M2R0ELV/LsWlXPrbcUOOp
r/tmzTsLd70z3Dj2aO35MCAlyTeFLkCCayV0RtZQNsvDum2qb5MF+kNLTjEaC5vYnfW5dFq9Itwv
7plHn6cpfzK7rL/KoWeTdGV57TPe36Wm9w1SN9nactJgVSrurn/kb//P9/G/03dx9Y80qvz7/+DP
30Uzgbw2Uwd//Pud4Pjf/yy/8++/8/df/4hf+edHxi/q5Zc/JLVCwuS6f++mm3cJmMEPYzC+/M3/
3x/+1/uPT7mbmve//eXljedYcam6/LtCCekfP9u+/e0vKPoBEYo04ack9WLmn3/l4oXj1y9E9/YC
Fpo8/X/86vuLVPgs769AsePzHPST4lq1UUIa3n/8xP0r8oM+9T3ITqMPfOkoqkWnsr/9xbX/ajso
dAbmD+QeYvkf/9X6K+iQCH7FAk05OpDIX/41Cb+swM8V+a+651cir5XEZ/6ap4TmNpSc0aDr+r4D
vvXDlHrDpfIor+bYKL6V1UVjgYjWuIS0YvRpVv5p9z+wc9i6bxceGG9H2BnMXdlEHhLUdb4p7f+0
YLsMBx18FuD8IAszD9KuPjcKgTQcWrL8S2pulEg3fv/UeKc6nn+roy12kKkFlg59OL9lkbNuCpxM
GVPcinbDgzKyqnfHuP16zg6S4T/WBj0roPTx4Bk4AbB2n6rPeJMhFTgg7wZNnjtA3J5T81SfxbFx
uOjYhoshBY2HyK8mMgq8kpHBRNsRHGJdoiooDaXFPzb+L/v+8+ofHQmab5bttLQJLl/j80ikg3Ov
XTKIgKRP4FiioNf+erKOjuSTiYPJakYu036ZLO1slHqv+ca3/2NpTqw61uHfw8DJ8HkY1C+1AVFo
JHRnihfj60C+l/oU6P3UQA5KIIWPqrxRLwOxH0BjGQ7FHkqjJwAHx7b955EcVE+Ngulq7GCkQuAu
si1HcI3ylu2t/mBVXJ8E6JW0QbZ5UDkvzclOkbHBTZR1oeyfS++1Fi9f2zg6Fmgc/yjq4BQ78OFG
6jEbLLRhgg4ldt3bKuNXToEuCylPnC6/d7rCAYAcA6W+HwTY/QeQA7xcXZqzYIoLOkQZmOcLv0iE
xPMQomoicoR/k/Z1SJna6rrIkkBNaztHOPr1iH9DEi1fA7VHdLMBzwtg1a9+6FmjY+cWvkYu/TNW
gPxFervcR8bPNEhIHWNl4Xk10/n6a7vHZtqDcB9qVMs8H14WaNKrLTba2MbBlVs9+iyLh9oMC/OU
BMTvpHzLCNHQDmUTcFcg+P51hLZRNwEIDGGJOlNYoPyTS7DzDWn5MrltbNDhbc5sVAgniEWVFyyb
kPeokZK0VrMzbRyN17ceBQ27UZ+i7f+deQlfbpl79Azhqgl+SOd8Os2mEY9yCAJhh5bD97GGTNLk
+ZHnV+d+wdf1TC+UTR9poT7Q7TXEVjMu2QcXVMD6AsDkNVjcVsNIdIwODTMEPUdIfOM10Mgxldnc
n7h5l0PpU0H7xy3y+dsenL05AmE+tvi2vXsmlRNNBP3XaDYYHgIUf752kB8NZgfGAEVd+O4C4PPx
z6/r1jTNYLCxm2PevrbBLR5mO6cxNpVwYjxHI1KWmwYq5w59IAY4kixj0yCUbjqnDA2hz/rSW1Fd
rTpUufrRRY73FJEdOvoP5wMXNxgViBn46D+mdLmrPq0e62SrhOZj3PPZ3QzC9h4bdLmmYQ2q/E2G
osVbN3D5bPaOCm0i+60CXeEd+jnwDtIOfelacQaU+wPvg7MBQNJozhoSDXqOaGbdEyFXQ6H2UzOt
mKc34Me5A4kh2hPAGyHEJajaDBBTtw+LgHmoxv5ZQ9QeSl2Uhx3AH5muWdg1z7Lz1UoaNtJDs37w
AxXbvfPOqukZPMlLxSbYdBA1dsAzB4KadO2+aNJEgWOErkYux0F6LbVXjU3Q8oMapuPqKy8bV3Su
Xiq89HBUkEvUdWOtjaio6iGUYxXpALmXzuyQiCspcryoOBNTJErwd0iJPOWmf6Y9dbVoVmgdRAMp
53WB/EFOVZIN9cpjOVAEdbDza7orsvoceEpUYCsK+NcYzgzv6VL0XuI7xoNbmo/BpB8sNgtsAB4b
NZJaStxOHjIJXCVOFVxYyiehz1GarmvQJNkueg2Rfw1Lkp/NoBO46gud9KOiq65y47yv7jNfJHiE
7iV4YpLMQ77cHPEvOmjcCCkvkRzrcGSBySjUXrFSvr4ZKyDoXT/bCLfZlz4KiayXkZzyFR74CImC
JuxreoZVPmvz6mIUNTq4ON6z1WSjaOeYJFzKvxaTd6gyhCBD0hEeA0ViBk00B6iSZcZlb5uRSMUz
OORvCj7v0VCyoyZL8tpdma67HwI/spoc5YyBP6K0UoQg07oaZwtlp0auzczdEDIjZ+wGeP/3e9+l
SOt58kZOZJX2lK09UdXRlJHXXrM4p/pdK7LyUKeOwc727A3uKg3U49g6W9fjmwwlvrHHM7Ky9jhj
d64k694i+5ryG2wgJMjLfSXTlyagD5nRrCBDupJiyCOaIq1TWSMmt78mDgO74ZjeGgu5HM1e2tRb
N4Kta4PUMco8CPWBCx47zkNCdJLBtVw2XNpCxV2dVlFpme8+6677bG4AkxDvspz3bjasNOMvU1C/
a7vb+41zqVJU7WrWndFOnnlNj2JWewHu0D01UU+wZbN11bQFHP5MoP3e5gwprHRFeb6RqGObj1gP
rIgMynmFMpARptyNfQUoQNX50WAaNeoXGsgDAPV7ySNRdSAiDdKIQP1naEBHamqgGN1cXNXUv6qb
/qGEkN0aiWt7Y6BY+Yq3ZNGBTNL01x2Sr2vIZ1+x3DpzGvANFCa/6TJrg49cYfxBG/JGo9BNUNRY
QTXHLu8aNssh0USRD+YHEPw0XdDVfaNpXo7RkA9TdTtMg/LO/W5oaEgro2dhXWpzvNGEmeSD8BaS
DkGHjCSS1qGRasMIHS/v1aq3wToO+j0UNhVQJwDwz+jXChEFBm488HraswzFEYabH/WcQF3brCzv
5sxVQ9JCx/AmnaSADIHDplDgVRoZhoG0nbTzqHPBCg5NLi89EWz8FgfjnAYJpGUDEguyA+cg1kp1
gwNB5lNc9/+Xu+/achxJlvwi9EKL1whoglol8wUnmQJaa3zY/YH9sTXUiK5i1SZPv94zPd0zXZkE
EcLDw9zMHKgjGlWIbIsCkfxP7w0Pj3nIUIO2LXMJDH29Gkfq1yxq7DgK8rfvD8bfLkDLU3CLl5DT
4G+PvEuGyTO1zmK8TMg4LNxGk+BZSv/H8frpEQ/3hhQGLALYyTjnOReO3FBQE/afO8osr4GGvjz8
89Fy7iGX4Bitb30VgyVxIZpRbHoYH4NtQNLhn8tB8CRcrWVAaQp8KB4SiaSqOQ4Nqifg+19Da07M
nqsTnARPMvrfMtplXn56zMMik7uWqcLlMX6dklzyxDo24J/fyU8W87PnPKyyDHXuLmbwnLy/Rukx
rXCqrGqwBr9fZs8e85DbRDmXF0Ke4bqVuBXo9wwwV4QE5fLjMf+rcTyYnf00lr/hePpn8Fl/FXXz
O4z34zf/DeOJfwEUROtsKMVBP8VN8L8wnvgXcCAN9mNgvcMjQsDQ/xvGk7S/QOpR8eMCwD/2B1fw
31iepP6lQV6Aj4MnMRo4/BMkD3Lax8wW8guY1Yn4CnDzEh/BrzpOUFbNwQQJ5In/HIQRHLoRwbNK
cXAVmUza0OsLVMHC8tSMYLYCMJYR3y9sIRhipKEYl5A4SchYgwJU54e2K7y54nFhAQKeDR/gxYZo
uNWuYDPAEJQTb1HF7KYwVfV6TqfzlPLVQCIBdy9W6mBJOiBviVdy/hYmpu/Pn2zIVbTUEo/PB3Os
t7gR6Xl2m8pN0wTorsQSP2JWTBWjeuxx8pmd4Jucv9f+tKvjIKGgyO9hH+4CrrCVsE9uKHtOKGwK
RsIVq3KWd9EwX2CN3oG+yqDOwubrqRoGK5wvopBCdYUOa4WKi7loKwEyPVzNGotpLC7zW7BVOjMX
QLERIc8BLZNTatIjEYv77DNop9PQpURBN6g+BV4/c2RE1z5WFDxU6UgiRxfQIVw2bIxUizcwSYE8
uUCX3kLSCC8eYU7ldKUkIMvgLzxf5ZcSpzHXNYQr7UbhuovMzM0taeHeoswlZ1YpLxi5n+UnFMFk
ovLvJZzgd4MM/tvId4cadSdR6Sny8qCZzlHYbtE+VYVKmfFJoSYvoNWAdtdjXisZRrsT6nGkbxUK
ek+DbsKK1Qb+WmXBawqQo5FUrA5lnyyNKSDgGRaWE3h7GlyMEHi7CgXNMRK9aswMDTcGcdxxAWeV
KldZgJ6JIrtpWrV6JY8Jiu9MSOUOzEM0VaBKUsdWI8PVVw6MCqQfzJmlqYpRQItUB72esVJJKyTk
cdF91GL5xvDTKuDAfJ3i+taW7SlGwdqPw602VJMeYqqVWNWbFvUrCKrOca4yS89BU1aDo4Ji7qCJ
VEOXK7WMLlMWD6Ckiyc2Y1AWRr2lnnp7yjC3KFobfdKgyTlnCtW41xowZBKm7kgagHyI3sr7emjO
YVB8FiGYXPxk+JUiAiiDRmMWYuh98xtyOXAUlZCHCw7UkaMGGDWHmWOJsjLWOpNv5Cg31H7U0xoi
YZ+BX+VsSGxjFBkYb0Wui6UA49yyIKzyUY7sPsGRZOd1cok0GRWwNGZ69Boo2H/5VP/vDuIS8oD/
859yx29BfDt+pv/3f5ou//hDFF9+9b/FGAHlAfRt1oBVLMWX/0ZxGfFYkRHcgfLxaMyKJOo/UVz9
C3kIIj/wHgny+cUS6+8oDudBBQgn/GOWCs4/qsjwvx3i4LUDYIQ4h0V1Ad/kV4CiLZSAZxsOlyzc
i0m2SQzVSSgMLelEwXXc4kA3OtO3pX1jomjYXhgntmI67xS91H8avj9UbX50Q/oFz1m+C/JvnGk8
ANZHibEw1gE7tvgu2WQryhuffMUi+IRY1JnVVTSfda20hOJat29lDWOJY+C7qQIqEFHvgLO+/zZ/
HJifvgym7WfkBkiWEOQJOFepk1msExrP8N2lCvcrVvbwug/5bTFJUtb1eF1cmQzEI++iGgLJdcHr
SUtunc7ufBJfcgK3S1LSlD4b8D9P/k/vuIzBT+gU7FpVdEnDN5is3mStUp9c8OLxXSb6Wa4YGt4Z
Cl/Ok09CohK3sc8p+Yrp9wP9A8H8bdolyBdYpDJQLzyMwzhLcdDIYgEBHx3BHUdb5Lx3S94Y53sV
5GTMI4ghTRHaAeYWx++M8qw/srhcV777Cg/XGfi9lO3E5+ADhSRLCVuT7DBsms/5DhyYB5O5JOyH
D57YmduAXdvGbvNeAkLDX1f+1jFWCG4g4ymv4nvhpO6E5aKUZBFxJSS4FDhkBWOJuXskHtG1zWno
xRTugD3uZzUVmCcVsN8g+2VlwS4JjsIo9gMT+nVewQBuocooC2zRivoe6GJENVT6DOz93cv14TnL
Cv9p/fioDeSSOGLmKnj632L+Mvuu0Oig9EeBPTFWX5syMkRw/0A209bpbKMxmVy4QvfkavWjpPvb
DP79yvLjdkXraG6uARahjc8iCA7lNRyWpJSi0Ywez4U+lDscvzQDvRYKJB4cO8VMOiuRDoF61oR1
HOJIrPS8uAbCB1i6Vpm7bfTOniDXID0IdIO4FQD+fL/4f8ewfx3CR3dkJainLIHFlR47jSFbtTN6
2Zk5lCvtbbYmczY2uJWa6kbDklKbJ0/n/hiCfhq1hwDASXE8BsHydO+O9ttgkKxbt6aR6eOBscU8
MQ37vTvDw9s+1DSViJ0hZ8BW7zmZFFJMIYDw25vY3oTkKxpXQbmF6XDXPqthPX3Rhw0OUJ1L6giE
v7SxoanpGJuFNV7hpfE1qdYBYN/SFbG1D81Tw+NnY/xQPxsSCUYgPoKsKoI/upJalwkNQbCUatWE
52a4cqrHRlsmvkvPHKZ+Lx5hvJczFbjDYh/7SIRYikGtsjDjlKN2jHeCp7qzPa6QlpOY5DYkDrUR
ukDDX2+Zrnns4fvV/Xtl7eH5/K8BQppBzZOlHvKCvUhnb7bBsCXBp2+PtNNdVkfNwM3XT9f1stkf
gwHaLSKFWHyv+Ee3e5kfVaGOsOmld3H7rGPgj7rrd5/+kDJBtKMEMIku9M5NPcEZ3wV7XkVnLiBj
RsRTYPWUWUNeYcYVwWqj0Bfa1ZOd9Bv+hoFFXoi0EiVZXPMfBhYex1PL+MvAWqHZGvmTA+SHMe7v
7/j35z9E9jYaccWWEdmnYUY2wGnbKoUxt9421K/sFoxjWwFErG0LyRAKs5To9yvnR3X3uy/wEJlq
wNEYYuwa1uLxH1T3vtqX9t2nTU0qY3BHMzYVAwxEvSXjHklKjROXpqScyNtEXJC+ze+/0W+VzV9H
/NFxYgwKCZI8jHivR3aoq4QzoicJ8J+ykJ8m9dF0CQpPEFiV5ayiIqaVs64heWaY9cds6+eHPKwc
sZYYNsGtVs8oxI10JMKhNAbyAWWEPpBq9Wzc/rhSwSjiJDiWycLjBWMaK22eCryU+hrr2cv0ZCP8
8UgBzw0XKFCLOFie/BpiEhRj+mmCgonxzWEywA3tcyIVRtXZWWcVOfp5ok71ZDH8MbD9/NSHg2z0
hUpKRWRYsdfqM/lcMnbF6HFxSuj1GGAkBaI96fX056n7+1Ufe3cHSh+yjIjTujJQbaR3lBdvmqFs
Kt1lHOmGjPP7Jf8vd8DfduFPT3wYXKEcI34Al0ovjNHpjBGv25CA1KvaHg8N7U3GLmywgxHhgmvs
+W/4/0ZHBrdabjJe48Ze2FGo21ozdHyLdUMHGp69/zrsFSyI+QW7OT2xM3SxpHI1M3NFQwET/iNZ
I7dGo+FsLer8R9PqU0x6W0Zt1MpNeIVT9k16n2ZDvUR7FMjunIKvFZtg1FPlkJaGqgOEEm/VmbtD
uOB/yB/TFjn6kFJhz998XTqAskxbuzYmMzRHu1+Vq2id3gXIRu/sEXo2nFFuvOlM1etMRSLgxZmM
k1uZ2a2EW+gqO24HFyzVUHYtqqe6ctJ2vSXRTW80Xo0hcTQL6JaOi/IpXOcBEVx227wLeB9QqrFO
8LRrGVNceWilp5vMqfRBLzc+6Uz2vfJaKGNMGeIkeM0c+kVYSbib8CF8dLaQm/m78BF6mjeWpH7n
1wD6cgtKYQu9tvC/iquk85Zo+TTQFauywQ4mCN1U0/MYPwSVtJs57G62ULVJIgKafHhNMQCB45sC
jXQY2ZmtGVviRji2742rnGAbScC/1iOrMVUiG4ze2GVMJF2gOUUXKJPhSHF/Gqv+lDr9tMsemw2j
qUbDpzx2WeeGOkqCNES078xjZF58+qxFjrIcKd8t9occMYrEUikCRKqxBlPDimBXwwKqc3rglUn/
mYaXWYSYAX5NVitjdUWugEgzrpgCEne0Oov8TZmbcvnaDUdZeQOhQ6wyGvr3PncWYWrXlTQLL3Ug
k0kKTbY/HfCAUPAWt3hJH2JDgLBPuMo1Frh0xW/FMeUikbKQVnNiQcKmIZVkoN+ADpUeVKNuIJx5
5UuK39N+r3BgKhwzFbfTnaqtKtZS2VwPQAca8ku4lpyhv8BcjWqzW+BujfKvON2bZxy8P55hf0eM
R4vbapTgVNBiyu4FLhOwmyAxFZzv4xLskB6MM4BV/WA3/yfqaw+nGErDGg8SHE4VtzWHPSRa8xa0
ko/Z7M36XdqKuxmX395sSG07vhvuoEGiGU0dyazvgZNYg3FPLJAvnIwAmF+pH9mLlpHIqPG9/TW7
R1hzBsKYEBIOrnTSEHMFE2EIoJhAWpzQjcttcYugrAH+g+fjSQOtTekImbobO5yTvjCn0GtWXQYs
l6qAj+Zt444wL95BUeS8AlSiULM4YNQseWTqiNaCwvifHEeSS7Dyb/GxhYOqYIu7CoFQoi1E3WtQ
5S2ORC6sVRB6Qyf+EN1Zf9W24h7DoBDt1NkQ7JzDM2OOW8AZLWgPXxFQsoKM3rSBtmuL6noGPgZA
PsQVn0KzJ+V2ut3ylLdegk3yNlxKs/ek98SWTH6fe77un6SNYrTEdyZrxVrSFgIBicROh3MuMBVH
xbvDXszQtuG+sX0aQsVkrfqb8gHmSr7WLtF7IhjtpwLjwJWyY0yA8g4IUFa8RgjF0IXOiMmQZ8Jv
FI+3ej2wWvs1su7hrn6p39tbD7EJ0fQbPoBEFwUhFywqzYPo0BkwNY1Rv4deeAIlb8t9qGepgwxN
r98xAuFAYzhwvHQTSfX62hN+B4OIw3jN9d4ubZQCZoj1RovdBUbgFutm3W0g2yHKUThC5DDf5ENr
TQj18bqw2YNo3bFujsyBdQJLCYh6Cz5VD4cTHT2ezg5HKitaizvMaqu3DvshW7lTmpLdrEU3M3wH
B4zDbfidTDOVFhVNT91b7QF/DbFAvXkNHhfv8gjmuDWIh2yFQeE+8ncF0BQM6UhfOTmCclaT0tGO
0EDVL8JJOvFrcT3uYGmRSjRFvQwyEVMyE9vXa5vTGyoc8iu7QzAxRD0wGJJsIFM++Xt0PT+MpPaC
g+p2b9o7Y4+moxmy4w+kvvsfKruCWiWxfL2nJRH2CYW4hxzq+7hK9qdYtxIKihWQ4rw8RtqOX9eO
6varwWDseTcfC1vTY0s+lx67UU7BNXVOzAathUHoCEh5n22UOazo8Fpsqktwkc9MTuQ1a/l7SL5X
ySF3Kgttxe/ZvnJ7Jz4t1Q+o5YzcLM4aJLwFamJ6yRJx19AOAr7XxuJ37K6+pmawPnyOUAF5ONjW
pSFuxUAXj6IeX4UN70gGY+Sr6TbdkvO4Kq8YHhvbLF2hlWFGtIO4m3YIvxqV8DjLh5EHGXaIEx6/
nbbsLbeRFRhwNfjwGQc6V4jtVvieK+4Km5UxprgJTjt4M1iV3jkzEkPtFfChzNMQcnnf6ZGsXMXj
vGcdWe/wpK95Dz+DDYeEQ1qzW3xpW7AWzB1KIPyiH+LjRuj2YXYnUW6vAIfcJSkMawy/wZouhY7K
CQNjClusoOjTi85KZxTfrBT3es6N2F0ErEuz2ohOwaqptt2HHBrjV6Tb0i5/VW5FjqWd3MPzeMMa
yj+FnbKLP/kD77ZeecoumW8gukDer3xEV5hrzEZ40Sxehx3Kto5JBXe8deeUX9CK9biOTpawZTeD
3TiSFTmxgZZcnwxgLFz1y5c4IgJGTHWwBHIdluFX4QO5Bgk2bG0u97svPyEZdNSpLrrNJfYmhOvo
0kkEIR614GwVOqGnrkudtYPtaA6Gb8xnxUnPR3YPSwMjz2iSoqEezPN2bLtDetS/DvA7gQMMGUzu
CyazduhWtmwkpDGQaBq5Phisxdg4SBjvo7kjxTun68DsCEtqS6vMAqt8PrNWrnOKJTmplengAurn
lO4hAbNbqljBKdhJ7mwwa2atWCCVWZKF9kTWwJESUkMl2wmsy3J6TtrJYDIjEDxQDUOUone1OzjK
HlYFuDfgdwWrOrFb4MhAD5bzptcbEpoIY3TYz7poqXhhn545bMhMz63kWJnZNtvGr7ItrgocD9th
lemNySHlE3b1OsQ2uTYrCQQNllQsKa1jcoRTBZbSbiEgrdlVSQd9MI0Z6ehkBnpwLddwnrM62gsE
gxKirDwTHIp66gKgu0ZHZgcVOFW3CpVwLkRnzeBe54N8CpzeqMzcjqyWaBRdvAhSjlefJsgWferj
d7xKrw12FbtHgWqOdlKNM2pLOsTiJ2T5CkYMu0czGj1dKcY7QUGVrjQd9Doi6wmdduG1XuE0wjdd
oJbJWM5vYQPZunVGcosxAYeb8vZtMIOz7MG16Kzqvhebnb6UskasTsnNjdlgTwIwzuCo4QHg4okb
Se9Wb/KPp2BXImxpOmxADRkr+oYfiM/NFdTGEsRwklxTS/mQTtlVfNIh6dmFVntAsvOlr0Kw3Llw
dM1bHE6mIyFgRRSWHdoTxOGH/fs3Oa/2ALOkfda3rIp0jbFzB+VqWZc9KDyVNS8gL0odhUDmbqEh
isnieCvW0TkyOuMerRfkoMVxkDkcPUP0bBVeif4sOspWrmAwHk52chXWnY0Z1zUHekDH32BycFyD
ATk8uRr/6Dr+3Xs83McTDs6ZfYP3SCHMrNATl4gO7A7sEuXL8irraDZlgIlOfL2ylj9RP0C1UE/l
tVpjzc1OeedvhZVYsj66sP7AIgqxw4Qb7ly7nNbnSD/ffNTAVCwtXPYcZgdpdbiG4cUhtzofQfXJ
3fvR0+shw5Ue+TUjC22lMOON+NdexxX2E+kOslzSUX7TuLX+CtMeiahrGUlJZzP2ZMEcpdZIbyKc
EpQvPCSGmKLxOiEgrLnNp6zHuoTdtRl2Uavnq/EQGakpnxJL2GQvOQ7BwRQOGUNAt+tdkTReeIbI
2RDc0YUbHJF2aPOBEiX1zcgpLdmAp4ddP6uIyN+n9r+pMeBPxLKwrcKlDzM2Iw+U1hz+WRnMEZZe
iIGwCrFwXSKMHdJgPW9wW0PGPWPxcXvflnUgZ6QzRKtA/ClXbGSxCA2KNVu5jR6eL6UROAECo7oR
N5i9gTJITcBvN9mD5IRr5glU9P2FCMjbr/jUVPGZzDOYx9gp6FIwRP4qG0+R/j/Ck/+9d+GS9etj
/AJArRACG1LP3JEz6xd5LVqCrm3giYoonN+7gbBO7/aGCGMgBJJkFwCZxhSuKpt9EsMW5sI3V2np
R4z7qTAY1FU/gl1f6I3BXnikokh3/ZNIeqQ9oD7Z8yHcMF63Ug3YKtqqMWFCI12zMRlmtlKeRLnf
lVS/3BYhzf91cBJVDkBzweBIBHmoqwBB8k2MBP4LfsGTnfvkbioJD1MBQ9oxlmUW0HV8hA+EXodG
G+LdcZnErT0UDL5hlytHEiKr69C7WyNoi6fL4aGX4Lyxqf0XBQVnqGeeXJu/h1Mk4bdKVONLfQxQ
XwYlXBzgEoUEANE+QhNOea/Vq3B2FKBDBY351TA862j656LC32tUfChLw9xPiaIFzqkMSE8QPIBj
0orG184qDeCJZrXNn3jDPpv6R83pqIAhzS+lcI5kiPoK/YTRBYX6Xa+uz/gUT/bgY1PPqVscghfs
g6eAZZFQpUAJnszhk+goLnP8085SwZ1RBx/PKAB3+uZC1YFzEM1WzzgRz17mIQ0pq8FnhgBpSGXg
MgRTA/3ZE36Ywf7/D230Qv31XYIBtnGBgneRjnATMTQkfYGrbEpkoYNZGq3xJjjnGYm37NRGs0L2
+Jk9Kx/8sTzx05p8SIBgyQfXL0ihYMBI7oB/7PiqGddzbn0s2VakP41FT0Kj+BCLmqmbOVhww6zk
IiGNlSkgKx1IhjEj+fiMUBcFcxK5up4+2wrf45vSDxLMT0sHTMCSHxser1ruiwBeQysFCDGqwj1l
A6eKPbEBoxRI++uk2B2zGsS1zD+B7pYQ892UP4QgSHrEMCyXKd/C9Whdr3qqEuXmG99vkyeD/BsB
RlXiQiiRQ7BA2eB9BI4wfYNHyvdPQaX1yfsstL+ft2PP+CoXwFdRZ12wQLHpAcjDLopCYqXDC441
po8Sfhq09FCoPQloDdoDKQY32AdRVxsx79tSR5/j5F6199SLStUII5hPQU9KUDSIkG9WRNkh2zoI
IIio9KumSw6Ei3DOrnKBqvwpn8ySQ7sMEn9WJqMD89+N2+QKr19UJiRHPHQoI0w2IxzCeTf4hqwe
R+Y1hd1JbUbzekDJ5MghKVkLO3EvSoTTZ/jUkgC78LLmLxHIZzv2q70jY253+QoWhWaRknYLgEh0
MIN39KcWd6ngJJ/cCsd8uuVQS1HWQL48ESooEQkl2OAEZiQTA5scDM8gkuoz2M9IaeEwtIbZVUqA
kNcJxYfmHxEEmix4V3qJD1PeUVxIQ7T98/B3oErHhW2Euu+0YeEVgwoEBlQ0ABZwtQ5f4emNLaj6
lo003MIbq7vB9G3YaRt0Oy8Gp1qn8KOs0CZFjxto5GhfvGjmPOv9Eb8GCHiw/Aj2flNPQOnus6Wa
CDUh05KgNJnSheNOvoWZj4O3QT2O1GAbnWcbukb81ADqmCu+xchNWwMoB7zqFqzjNB/Hl/6lf6/Q
DmHHYtMhB70C8PPX2qrcth4ydgenxiYKKbOAQwasmjCFb+I6RHnGkV/F+qC+Si9FbggV3PRIXtvA
/1B7vPmfYqoj19ukgM5MQB45HNhQy33xz+0RVon5XeFQfZN4EPuu8OH3UlTmkmtHFJ0zg81ASye5
tB60ex5ja8camGaPO1O+YreiLujpR46am0i0Um9GypYmetjgG+PYAQu7JdVeRA2JT+G3e5lgCgOL
yxihw+MqB/dH0Ll7fYicTDRhjpggudDcJKQwa0UuxEfO9MWmpL/nTnBXdsJrt5KOwwrguIm35hze
xbwDvzczXEdeOguW0Ht0Wa8FMh/TdbTNLdHMCeNUtnSsVtwtXTduCrwCRjcK4GT/nAPxVqxQtZhx
eT5XrmP4L3I6zpqQwqZMGE1m2k35Cv0JhEBPJhpMRlKbCqyHAUqEzqzzLoj279yqfeFeFCCE0Iia
kyvu1JMkkcATbEAUyF0W+WpvpCjcc6SA1d5RO5dAx30I+2j6VXg9SzNkf9ouaQzUEpnzeFAWhAE3
5s5O1ygZmjIVHUhxjcgC3MecFcv3pm2+qmFlCnzpiJLFKR1hUgw8Sly54T47NlskNZue5PdStGM4
SwEXnAD2NpZgo19dqxDIXrfhW+TB6Wm5nIOgH5woR9saX305bbL17I5XH75MsPYkFX7HjdYjhZuj
O3Xkll9QxNyMtuk72ab2ECIqQ3aZo7weX3i3oclaOkDi+V4ZqdNjNYlWa8pAa5f79Zb9EgGnMcfI
Hu3EGL5qp9rAncwWAbX5+mwVLxgbIdWhvNgPOkzWjyCZGoEuWEBCWwqz1N5FH+UFRqoJQH/4a90r
K5/IZEr7yMteZpc3WVReQugD1zUdSOYIa2ld24lM0dwEtuI3+STr/Rezrt7BzYERbqyaqHig+zM6
ych7zLWNaFe8VbjBf5UnOCD6+2wTbArswqN0bC79O/ZT8gUc8woFyFERjbqj0WRUFeX0Eg5sa+HA
7bOX8K5s2A9pg7AFRFPcwfXW1q75Ub6F28idD7ygB2f4pF0QDGLs+s+QMefRRJkvgg4sIvxrYSeX
bCPcy2U2Equ911DnrxsLhgMfUq4DjAF/0hr3+QqlJm9hY0e7witeUL2FThS+d5jeuSasGRQkcbqX
8I1HJ6hd9hJfAzjiIkyB8SVib+MDjF6/x1dQDO8MDhgsZhTMzdqBn4FZWMJrvRJe4yt0HHO9rBRW
wEQsJPAhMGoAayGFSW7wGXjMYawx6cmZBT35I4G+gsBL10y+4FGCHVvn1G8gGaZlSgFQuOpHZCge
a0GqccNFrFkjfuLcwGE5GJJZmvB/vCD92MQnaRuaINsGhr/lj8oaNQrLd1BRD0ANAAAI6F1DvUEb
SfqVogUVjhM0SVn1TvMZ30q4ilfQ3IDxQauQSkSCSyKPAhgiChI8fKkYVl8h+ryC5ixwBHecBbFH
nCDjgbkI9uhFb7OJI0K4a9foE+4F8DKrXvyTDHK8ai1Njh24hAKK44+NOX2Mx8TFS3Nmh4+GyEMi
6aVx6i/8YP01SvhUi1k3TrgBMOziqqVCRI9DOjDTztQOykyWstpsRJ4GdOqwkO9Z0490JCwYpAEc
kskuLyHgzJ1yZl611+Kdg/WtcpY2ohOzREPbQ6M3eJLWBKZc6sd4BdRj1Ab8b8s7vB6YBiWNBKGE
3SZgL2CHmTEA5tZtXXUHE2FBFx32hjyk8DCMQk3Hq2KyBqqgONxzipU1IYTZqVueBTfchF/yUXNT
l7H84yTQ8E044HYvHnkHjZIwQQt0iFawtuxh/aF1F+/lG99MTXbbY7vWgAn9bbFLD+NXPNN5QO8R
Uh74FxYFKXByd1x0al7wPWALOhERFAzUkXZATlD0f1GAboGSrh67l2AnbpW1tp/e4y/mlXsDRxzQ
NiA4lA1kvPBn6mqv/DE5jZ/9Hq0P4o2agUVRtDBDwzWc+BnRBQQ8/Mt1/ZLcAZFb4wb2hTvVqK26
IjIuVLpqSziognWe6eiuNu6jNX9TtGUvLonMDYgZeJNnAWdbZsUHtiDiS/WOYZtjEDqSCgjDiC1X
eY03YM3B0YxRaJNT2IQoa9lTtwlqoIUdbcWr8qXs8wsYbCMArQzGgAa6aHEAshZHN6MSIP2HA/tK
5HQZZJpG586pTPBHlqHAQq4gRWvNkzNCsnGD82a2jlT4f9IQmjFHpuUJTRj24kDSY72aN/Eloq3L
+26eQpVOER0aeEpum0uyMKCLwygZzVt3TlzY5QsbMGkQXyZvdt3eEmB2CD61jaDTXiaN8GC4D/S9
RhqwyZ12xaeUfYdjRGUgvwLVNnGLTY0TZN7wR3Ybv+HnJdQ4UIbjAN6zGEH5iM9iUcbqQJMw4usA
ss8t3Wqb7MwpsB7WC1gS8hQlLSbV+XcsKJhdg1MQ0oghouzEjceBmtMYgmQGPYl2eCk/pbyGQpEu
yOjWsok8JCS1jsaT2ObCpniBhYaPIp5klZfOefPNwIMdCM7c/NrajIGdICGPWYacRjgQjuDGHGBo
z25HbP1Wxx+qPIVQLUPQSHUcywMIFeeZpdK4hEj8iXhKCzcFswdmEB/Ra7PG0WkyW3ndGTnAp9Ys
ECh5I3Mjm5eWamZ+T1e+h4csFZj50K/Um4oRl6x4I5tkponD1ZS5TDeWJhfenVfapnU5F5kzojkM
sVnaDTRf5VeQpXbMeTkQ3sGghvAsO08opB147iTLuvA+uPOWR4aoK+/zrsciduFneK2lVwEUMlSq
XDqjSgNQGZcYuxcthXUxJ7t/SR5yFw3/1EBfxh/BZt2j8v0Bdcol2OHkgROH+IF0Hpu3RAa1Rg5h
JBn17228Yk7ZVjULMPEkHWYHMTxMasJkK809i7a2qPJIgoo6spkMh95IJDve4miqV/wxvuDMNwEP
sdhxNeyjYWICQ/t8OZmmd3aLxQ/2Ugvji4kC1/Fk3w5nPVfNkTNYxcDSbDa8aPoIvLhtV2stQyV2
LvcprF0lX9ZL6TU688JE1aaAx9Y6xTmazS9+rS5LO6pY2lZXLqmWVVgIeEl4RRSDHYnXBMok2GPY
B3zTIp9JihFXTwWcSGo7xZ1tMZJElxakQMxKq0urSZA8DBSP7/VRU62cPYvNZCiwdsUBWqcw3ois
GflwGXG6JgYOE9bWNMFkXdtmMChXudwQcZql41sITw4ouqkiwIa4AYQaM1anZBsovsEJ+kjbNy4+
TtpagOULzix2NGfehjfEXOFC4CQ4TjVLTTyJgZPKepTAqYJfBv//ODvPJje5rF3/IqrI4StJQjl0
u8MXlTsRhIQACQG//lz0e864jTWizluueWbGj92bndde6w6wWvZvsfyITnInwGlL7fxYbtKDPkMy
Zt1o0xillAIXtIwTVDjwKkCx/Bo9aOEvtPtVKGFcZtrzYYbWkB1rKSrejjyDEx6e3INE9RNJ0Yez
iWgM0ixUaKWxJT/sd7yjqNxX9oxNfcjnXKx4NGD0fhwZq1I/2u7H5TAXnyLup2LWxq8dBUPVDEc9
P8r7Fj7q1d69hgf0WrFxvNK0jkIAYqVmY5fyMgbcYe2C5DIHSle9mLXHmBMCtKjPcObwDIfm/wg4
3q9mwDE8fU5pW3kgxjvwKJKe1V883Yl3HhkUJhiFFWPdjtL4QXy5suyddpo/Vjwo5DXyGgEBXbvU
4fPY4VtYTOuLV4Qutwy8pjNViBHPQAWOrMMzDwwfLxDoqZcTSspjHjUKhsKEZl1aNBKI8gs/G+uP
5uYKspFdvC/sKLOPz8CJkJYGfLOyZhrl7mgWLnZrfa1t6QrQofhN2qJIzWVIw8nsCuKyft/95i/K
4+zip89GUC1kX7cBJmS2sbZGxlqW7HdlshsTtEgTc3mKHO75oF0078bIWnel7NKPg3ojfiivXPb8
e2oIvI6JM4EkzFJQLAToW2WibvIntJ/kjTXmopoqq3bFHfd2ABoqbSnLNaOWqnFDDTZ7YoK/yqUR
fKE39Cq/YnzNvPvl1FpdYeDY2mOyKRD8zuzfl7EUQML9AHz5xADSz/1Xs0FTnzq8TGQrwzn3O5ZM
QSm6IQGxm7Glzl6xkF3RpUbtgD6dd0hVs+Y574SRb4p4RSOrHpiY/lCbfpPp+vLKccwdpYHkIwvm
ZDsSNYvTGbuRmai/oCuv5OPS3CL265jp6Lz3dWUkGw7MWnFCgodUgrv/NB90LprOWQY5FDt9sQhx
ytFF99UvlXnnhRN6Yup2z/di3KzrF3SV5HJ1xdBEctix+bL9jfRO/FFx9aTj7MN8ykzbStxWQP3C
pUy1+DVtdJcMCF0Av6c9SEvLFdxj0HH3pJU1Ju1DRdLt3oq598y6dNtt/BZ1vE1icu0j/MXK5+kB
e/z4HD2Ar3quKZmJk/ApfLsajrhIR80mCpoJkHAAvTz4yYSmjjCO3wT/9AypjRK4NY7mzcRYqgse
SGtrzJ+g1BuPzy6/Y/gsbShuT9IKdAhr+EwKDksCywVdYjzsn84Las5+8/vso29tJyN+W2f1ZARj
+VsG+Aqs0YsVZL7yQjbM6uwcbInHm+HFS805jY4zdXSdRnNpJTw0b1XmCCvV18AmnPjtcvwBZqBb
fsJ0WrnmugM6VapXPR+f9XKFXJvZHF1htt9Wj8gTO6nX6eCLAjYkqrP3T0fTIQkbja0cd4WRQoHm
3NoTQ65s1MfJUMlkYFKAZQww9IT8Td3sFmrso5QlzJF1H1kPV0jj3SeDtwAlzK9JNq1AxeycwvS+
EDI5uO3kNK8RAFkJ4+r9MkEcHdCc/LSTPGvF/yGiPUiUZ2B125R+GR95oz0QfT0AvXX342QlLvZP
eQesAGzzkCae9bDbgPYBtQy0Y7QPOHHBa5ArHLGdbNaim81laL2tr06EZTNpV9ZKC+plzGdyxgHX
mHWH65xjZSJ6cBfXUCF3c5SRJtpqEjFJ7SodVSOkfGwibBAZ0VgGlUwN0c+pD+/Gez/z9r8KP/Ho
CvQxHtKkDRwgyyij++a8g+odSezsqFprD8bHzrce23X0W4TCIk0yP3S0oF3FTwlzCC6FTDVQl8z7
MCb6Q+HtqJuyk1vExIFKc+J4rH9092eZbr+yuOdUFFGKd6yZgI5ZoM+vOkDLTPT00yjRnMMb3gV8
lxacfUvCWP07UaRl8w7LSVD/KsAUoG4MBTZe7jx5dAL9UDLxhvpmHO1EH7f807AB/Tac+bgSOOqj
zuPcw/NJmR7MxZWi5liXlpx0aHFT0zyvyUY15rwZFcUyZQNVQJkOyvxaYKE1YUTMKRsvbYLCz+Wg
LTz0CxQ/mtWiL6HGX474nzu/Qf0qHFcGwN/J4UnZVpzbFhh7IrhYCSzQktIKMED3kF6iJ9GhVht2
/8q8jMFIgask4wLc+9oS+F4Pjmz8sjZW4xtbbgjulN366l1GZJL2zn59nZ982cGFBcZYOYrxfSOm
c09v+VyZRsvjFgDqRvOvJHoL1cvolr9bxfNw/h4Tgc8NQj9SuqP6aU8Wj8QyCdriuctFGhR7FcBd
0+QCqiYdRaAloZADRRrr6J1fdiu05BpXqDjrhaUA6BUVfFTxvUSeiUaMW+FYLdpfkuAfIx2asugs
AdC+hAAYkJcgphceWtC5ErlzbkBJC7h/WPScXwWHxeU46ewobGV1vwDAX7xfz+jrRhVCuUc/jHqG
uK78V5xnHCaHlG1K0ozEYhDzO5qXOTWViGjW+jlHJO/DcTm5kt7auQb5tf1otIpnXLh+DACycKcI
YnDyVuTJQDCg1ucqG0Tu57lD4tEl/zX6tDxtIa7O4xB4VcNvAtqyx+XTF8lo9zzdj1Iucf6u4KAx
MoaXguz/m85zjafehByjyyU75lziog4sjuep8dJMo7WxUkO7O3pWwsc3CdRJRjJ3ARYhTgiFYDdU
kO5Q2neqQVqvmKkkkhobhZxxmc3Pll/noxPpJ/HROn8V0kSjnhIGV31dNOUAImCoPtQrbmoo7enn
rhIN5gfS2ASfOYoq9xfHQAFV61UWT1GoXXCgwG3KjcCkHLksBgdwqI1eMREFpmZfSKSKmkm44Ory
TmMJvKUMkUMOanK9xxFnGyft/a4NVb16CIdYTtOdoVM0vbL/ijGPZ0fmwh+qpw810ysWytfzwUA5
EiScsJbTr1z3K0wixalirbKu/jO636tu0v9djXBlMZJFbqwPFQilaxmnHRaOgomnDay4m1x51Jr+
89N7ax2Xub11qpgqyRW9yD2O34/jem0+xKPUBhgXukBjMSXivwfW4e2y75+G+6O4v4ihcmWyoKml
5NWGZkkaaKC/i/NKvYqpDlKAVKQbe74FNJBS+tV/rD3J4RwKhlAQcldWvTNVem8wk/M+24cHmpS2
+uthSm3FFR3ohWAFwtHp+1i0vNz95LU+o6Q0vr9QBjqs95Y/wkgJLn2MaOWKVxtmlHt4ut+C1HXg
TgeNHlQmk5U43dcQ5TsFlEieEbzGWK3qU7QmKJ5IMxmNIP08STDxvQ4Uz78BSvca741uJZXRRTxD
hLIIXQTvkAYCt7jQOidpparbKgfGlb6qhpsapodTubnbZJkTEVtCUktdBdgy0OQTBcKgemovq7x5
llDLFiSSIYmnIbAXb1Kl9PbKl658Se3vUn1EbUHWEP4a0pyXbgNm/t/yt/o4yrzJY13t4LRwhoEi
77kUW0hrMP4H9tlN+Zo/OxwtE+b0B74Ce7hTLmjfiBkBJNsePIAATROeCOkKaljc0aZ3/UYnD6yW
21HInz72JqzBpfiK1Rx9dKjbEHKcxuhfdeTh7Y4iSIewGzJ6vn02/2myd4Oi32DFZ4M9QJlvYy2y
96Mt+9aD2g5gLAbnr+v7j1FF9yuNrBOnsjqqxujRXNzfXyEx1MAQDvWnd1sbJyM3cg1SfwRJqxif
1ceCxJiMC1Q5Q+ASqYqCJ+OhWpexYeuHZV7ifeSV4oKH4k4kF0LabuCT7h8zVh85WjVH8aSdv9cT
RUIEnSnjSgtlTkGXe11wD9PCzaZDSNLbodGfie0dboqqo+lSMbHKltEWA5ElZD3c79rQYPeuJOyY
xKS1mNPcW4LN/nUmy82T+/N+K/8FhfqfrnwvrR9LZ38haRp22L8cxHBNpQvWMttDJRrT2ZM8PVxI
BryOYaawMYmXRi8XO/MEnmDG0FOh2xD//VC1+pBYIT+dlH3IxyQzxT0T9Bdjirck3qMJZzjs2cHg
cOBU+IZG/ui+GKXSwaxZP/KrMDborLqSNtbvMJBGoY+0LvSyQdi6MtTN3lGkZ1KYExl2whTZrxpp
499VsH/djeqAlyG1IJRtkGjQydVRDyXLK3J7St7VPXqxn8M+LqgWA0i2d4thkPTQgHTf/mNArNTM
ou+w9bgk3U7+4P56w2p7YI67D/jRQG42wm7fHYq1v0dJDQ4X8RBQHaiFHQifRzY6Qxjl8bKTJ9Dj
oVMmD+lMpUSEFvSIXKTXEX2OrkVlfiSzRsn5BTuWS+zkLEly3lwfhBvgIQ1Pee2gIUHN30QFsaPo
waLJ3XLWISkMl7c7KdJTlzeMqSqTSFpH5MeqF9Q0sLsGe42zBKlR8oX+F1wo0Tk+Yza1VknzfEg8
h/BZHqdO/HZ/lG4re/wnECbT8vcg4Uq5hyDMRqh4uusB9eOOiWe6JwK20n/ArpB+f+aubl8gWoDu
CYQH60FZyYtsik30wME/tCZ6LyjzeI1DoIK8oL7J5UNCKupA+PH9LPixJHaWLpl5B/dEOHORrdMA
hqwvbY5TZc5/NsAKlM1DGkT+aXoeU4mkAkhyePb+SIqaZP1HOTt9k5NGCAx86Bt51EwiWDVDejLf
j5t7x1PvSNb2+F2KIt+ZzhqI0t1zGLYZ4QQsZX6RUgAORZYVzhX5BPvwzPvc+zIABjcflneenMZI
YExgSEUjcd1lpRAheBgKvP+L7MZ/TnS5FxarPKmvWneic0jbwDhsNEe5owxPfpAWvHXHoNOwaCMn
eH/R/pc8z5+G+zhP9Sgq+y7CMh8heXdkXpQ32LGQaaE32tgpNPbQI6BbenempO//IhTGNUGohdOE
XzByyRkPKSwMNdE7rTVVKE/qhfGkOubC/bKPhKgDQ3c7yfNn6HqnrijjXiB2+z2Ggg+o4Q3qGPQb
8tLOxxDZZqg/vQM4qQRNE3KG7GI6GCUixpGtTkM46oEtLfcOMHVXFLXVQfBzBFEE5+ShBAgX0a0h
P98fu5uHkyLJioTJmP5tDvfzPsGQ5yiGx++4vgt8hxQvbq9qIjrd0GgBpbC/j2LN2inX8MLPb9YF
vPn9QocXLX+gRwISESkSqgej+z26GV3+abGfL23M2ihPFyao4+/uP7U5SDaEx+43cjO8/NFIb1Vj
/JGernu6NY9IRmAiQX4KwWb3fivf3/rP/vzRTG8d5NixVnrMOpC2FNPiX2TiqTJWSC4C+0bSQR3l
Tk3YBSoHE4xfpduSsxWDK9KDY0qUFCKsQAiixyM1o/K5g2Nqi46BiOdnifEFrOKYcvAJgq+5oLJb
L9fRwGx8h4D3utDtpx+3U2Mearm0yLDlEgaG7xkaXy16EGgKmItYdq2re9C8A8/4IYXK2+sAt2+s
BdGf/V6ZPxpOL3ulIDTttE8BF25244MLidG/P0O3syg4VhmaqqBv21/f58Q8p7XVfD/qVO35fJjp
FLvEaHxNFuib2XtrSTYCC22tnkhqMxBa3DyMOudESZVwWfq+zH70MckvyVm8iF0CWLA7Vd0DJbP7
Pbx5QPxpQu6drZ0RRsbLs8v/nsdiYG7u//jbKY0fP793nh7URjiqR34+4qUaCURQ7nM0pdlXnzXb
CqwqoD5WqQfPfODh3+2ef5bmj6Z7S/MaWtkJXRhyGgg2yRT6/3fBxJ8WlF4LSnu85LuQznF5kw/S
tm/1M1AkJJmuwB1wYAWhLfLKHhjTgTnr0wNzYX+sjhodA0PQIj1FcXlKqWgr/D5OzxQ5eW4HQ1rD
A0uxz/xDbXmXtMQSXFm587l34DPf79Xtd9+fwfyOg38sdlPbaRcjoYXrhMjMoYYIZhitK1t2tOXV
2Y2sJZpaM3gW09J/aiOnhGkN19zWoOprAWlvTzjZdYdcGCJkDgx4P69fGhgYRxdojwjAlGDmqt/3
+347RfWj710E9LPvOTZaeaeyKTuJDwrVrSaJPRFBAd1v6Oah+aOd3r2Wl0lSnroxVpGhwGsYSdi9
exw4tYYa6R0pB/F6ki2MvuCcax0cb4JdOXv/fk9uB/KahKOgYqq60Vf2slp8utpDt1womHaipDxy
ecEaHnISztcHudLNfjUUfOg3z5Q/rVq9iRLOwvEqpFeOS8MB5W/Jzkn1EihvqY2DxHVxejiustfT
xzW3pZ293yjvCWo1ZnB6acDfrMvn4uuyKubaCIG6z/S4SK8ugMcr1ZsLgiOOhHk82DgSsDh4c3qY
FO3d0yZZU2OVvB3KQcK2SXFxXSDQU18d8w3QatTaO4RsRFCEOM7YYEiUFyQ9zgDaBgb9Zlj0o/e9
5XOWZR1DcJZpGvAM/T7LAR1AdRyYW/PmEvpPQ7iN/L0fLvg1xEK3TvW5vKaerVAQNydXGDWmAwgP
lFL7YXr6GMgJ4Cdw+mD2rxOk7UhHYOkeetJ5BJ0rR0rmhcBHW+VP+7d0cpk2k2atL3IubmrhpNdV
0kqq5nSiL5CHguPMWoSesgD8nj2eDNTsdyOMi/Gl8pNV9HFGEUx1oGmsj08ko1D7AaIL8GUEIjw4
Pu0ehE/kiGBcRG+8G55RhwCmurcB3UMq+4i+gLcC9lSgBCzOb2dM7aBiOSIYwicVD7knDdzIVvRJ
9bzYcMqw1AYzOgMJ/xJ9KW2HHIGHkY6xq3uyJgdU3WvUYa2ltW3RRgSdRoCazpBKLCfZ2BWm6gLd
p3JyftbX8Lz8wponwZkSGxALwF4l4KvjvEN5dXol6NmkdvluUP4CjA0awARfrrxKo9VxnKFyCE1i
ewFcLD8f5+B4nC65dn/SvwtS/1zXP+a8Fykcw0wQ1e5W68S8UEhTQEZ1Qg1KIG2bCYDMi9fC8Y2c
OmArkeQiNPdQAfZnMVFROhLHmsflSybrIbQ/OQkcbaT7E9ILkt0su7NBcHbBEkrgm7YxeEfmLt4Y
2wquAzYaq3KG6pATLoGNAbkC5YZQlhbc76N88yL50cfuePlxzseCYmZVQh87oN1lAneIJQ1MyYkf
4Trydi79Yvq0s19OnUo+h9h+MGj5jujujXMvaIH7LemHhr1lndGNYxcvEv843QXXCWk9PgVulZ2j
uuPvQWGVYEUQY3kBbNj+r/LZPwajOwR+DEZunKtd0m3yEG1GhNPYR2hXAcnaLylM+B9Db+GbIcyP
9npv1TI+xDjzfB8q4QK+TuP+vg6EZrcLBn/a6BcMQlFS8rDrU41MKclJ8rQxOZ7IF5xPOYA+NdsH
9TqyceDxSVsGyoe8MD0EsMAS3l9rAxek2S8XnC9iHcVY4rjZLwiewMgju3qntgq8CgnRMjhkHe0L
GHzlYbw3FHzfrumjjIDtLL54JAf+nl3rku2Pp+Tb/eLkgwd2JHZV5aRvAOZXyVoImqecPOVU3wz0
+2YK/UfDvXMkDMOzlQv025I+LtnT5bAVw/GuHunRq2nC552d07G8H8iz3H4o/mi1t7N3JxJHlcHO
1pY6VAoV8VSEkefnMY926E7S4PjeXs1/xre3ey4NzypdYHybNcTebfRY+dYSp6On/Pk0rbxHifKQ
7A85tt1+7+NBhze2IivaN67i56ZtkyTTi46bc1rsUfLSp4CVRWURS5DM1nvcB5DUzbdyPOQzfjv2
+NNwL/ISd2EborXAAE/xcK5hF59HEF+pez3dX0DKzeycTvUdF0elc0H8e+Vqu4tZpRcKuXnjNMnY
gPwN9dV0EuDMh0c1iFVKK3GAESbPkxqjP1CR4hJqkTXfnaHQcqHrPmBEY4XqZGLf/7qbN8iPj+ut
s/aoH+qwc6MAYTmNgP3c//E341sE4XVFlg0d5/C/+34wQ8kqBPIdXbkT8MuQILQy1EDvWCjEq9oY
OoN7tOxdjtpps24RMLh6YB63EJiDaNllseJH9QM2Zec2NroQ/pTvELMgG6IYtQNMuNltokd07Zby
XJ5fh5SztJt768co9FaAFMa8Omo2sz6X3iErd/Sr8WF6mcCygDxgwdvNiJVCVOdwUX86b/MFQB6P
0MscNb+yV8QJ9FUCr+8VIvLZqZfKirxYkJ/tbxonCcsL9TRhA0ULEP/4Mrs+pc/wCixoFxCTodoO
HU83D8UfPeotm0aJducmYtlQx6WAvaO+2LoiRUBrshuQbhqa4W5wf5wQWiWJbSRyBV4Bjhycwvu6
v0Rv55x/9KV38p0PYmwlR2YHBk+j+riCZ7HpW82iQ1kcx0edhGfhX6BeJ15hbcFJV9bH/W+4HcgZ
WmerKEqaoveWsZVrlW51CWKYG2sRqVGTrFbuwpEdgagNEOoGE/CLN+LMYishYYqKHZj+tTF0y98e
7T8f0luqeRNWsprzIYllw8nISROmb/u5sjiOpQ2yHp7sN2PYE4NJqJun5I8R6K0oOU+rXdqQf83Q
PM6dagoueARdANmG+2P9HTP9E7D+aKm/oHQBelzJTXf1PrVF6dfUfaLZ19AD5PZIcq1htYbAl9Ib
yWsR/l8tIbAeDsrb9uP9fty8wIw/P783YFGrGqA3TnRjUoHF7uKwGRT3TT6+387tw+tPO73hStuL
oO1qhuvs8kR1iyna+gNh7nfs+O+U/GmjtwWjQr40Vcaqk/xOANl4fOQ07uy/htKO3zjMey31gvZE
MuJG0Bg1ZA/ACgfNmtid3bb/EsiVBYIHvijQ5ig82U8V77yO7BpC97d470nrLsEMgxMVndyVXvWZ
/lBBEkMSFUBpNOK5Bf+WmgqE1Cc4aSTAVwfKKh0YNEWE96XC/nIS8pTeP8ECuD9NUndE3OlZP9+Z
162u6R3Yr1Mwo6pJ1Uf/qJyXzhJAX1ym1sC60LsI6V6DvQp0rCUnPF2hmIFO6wTjq9/ozevV2z6c
C7HgNVDHwqNrhmOBqErSJ7td41zCCE7gY036IUPBphJfLMtRoY014Tq1xprpnw1kVw/LJvwdlvPr
bnlQrC9dh081CgG1hSXsA/T6UlqcKCh8Rgyp5Oyh9OuwoT9LxF/003sTPqSIAwko2tTh5hiOj4dF
qWAHKwDgHyukeU7oEOQyJJuFFq9E5a29rovjwGGqdNHNvRHqxZhGGlUmGQjyvBM2DwHHUt0AZ3Eq
+1MNwJYqr6X2LQF3pLopBiey7qAWxirC1p1ibDTXN9YK2EU+RS58YLnc3NamjBuRhLmhJHbn8Y9r
tczPeXs22Ajcbli/1bwsa7uGMqVuOxnxGHG1K3DN+Ol+u7dftETBIjZICra/vWMxS6N9FHdb3Uw9
ZDhIyiCUjuw5GZRZDasdnaYNsjD2ZzhKjouGzVP5F0dB/nSOMjtElfvfc/sB8uN7esdo1Uplcehu
XsPeIYsF2Zu9vXcfT+7HELZhsK3eUVoeLlYbXmkLRBPZ5dw9jbvKNoaryBoP3T//pTULC3HR0k3e
zX/PsGgl5yyqLS4IiOZokLyeodUJHbO9aGwN3XcEIijtXLyBEb256s0/7fZimazJLuHuRGx4TF4L
bVOF02T3zZOAXZqi77XKhMk1C/aWj57b/bbNm1HEj7Z7q0uv0visgrdww1+tC40ykOFlnvx2nM1b
xGaNTfiIuMgENutMQwekO68j9xVuIYCWym+xcDqMQnT/Mkpgp9gXA7QL0Kh5O77JKxSdH3YPZqeP
7ufubwvJ7WgSYT1VIL0OFB1iwfFxvz3iX5Y85rGPg5orvRye8iexo3orD1Dz6qW80DfqRh8IBm7f
oD863lvGe8OIErVbWsDrYB2ULznGBACmoHf698f49kVjYWUGABhr+j5+vdX0+pxG+ne8fEl2mEl8
de7IpyBU7ST2LeiNrTESoYsqdSBK4MaGVtjN18ePL+idq0freBb2OmcX/gozDJQ7ksW8pDj6e6hA
czsPY+kknER8QHGM+nsTNW0uFHX9vWW5MOYE4x8KyBoWkI+YljcYBt+M6nDZ1cBymgqemX+3ZxQH
hYQT7QHKQ1C58g9OzB3BjaA4T4+Tdqsxw4dB6MjNujqgG02VVRV7uv5hUShiZWk5Q4qZA75VreiG
mdeeUSTwhcyTKY/WOLT4tmNihJS48dW2DE8cdLH6t/voShvYE5sI5Er0/+/ux1eBZKi0B+vNYgqB
V4Jsw6WUpPurNKVEkr5RtShOkFUrRJVCu84WVrQW9UmSIOKiDFySN4z1+BxT1BURh2NT+kaO/rgk
L4m+S4su/SqYcxF+NT43ORFHFHttuziWL9dmkoifWHdqTReraLzI2/MmkkgqrBMsoRAxa8JfYQPd
2hjaBP/Ge39923fa6ce3aXmeHmIBQg6+6f4x9U+7OZ9naBNFnavZ7CwvZfSYDpfczvGhTx5idXT/
ILg5V6Yq6uDAOveb3lJNmktaCZ2kMhkNXw10VN06L5WhLfGtWPl3FNV11NBEWVNV1exHDFaW5Kl2
JIdklLldNVOczdUDNIjTJ2Ng5xc3ilYqfPyrZdoqqkeEozCB8t1zi+pPGCv4rdWoHlLvRLxyZzwy
I8zN9ewc5JkkrMT3i4Ri0lg6TrFu48euY9nT8bKSHwoFXvaWeLKQZ2e0apTRpQj27TTd72w5duvK
MxIcOsKxuIdzeCE5IT/dH+MbyQn6TZYSBRFT696RvQ2hheXJCNmXihFoMvzjkck9VC5rxJTyEyiR
Hd8wsoQgrZ7M7Oma4NWjr+9/RNdGfwIUZHxVIkXDIvv+9zcUx9za5R237UA5Z48aY4J70P0muh/x
TxMKW1vhlCVZ2HtLSAnu4lZBE1dUZ3Hruf/Tb1AdNY60Pz++d2EkpS5ll1P34yeY4Dx3lCTeljay
K7g24JPHuX52jvbvIbxXb4uoiqx1jumSJKqGwfD1R06W5bOQCbyd60UbedXH3pgp2vQaz3JlHGuj
gW72op9/musFAUod4xjWIG9TCqti5xr6JL8g0rgMFbs4L1VleS6X95v8VpD+MXE0qYtkrCRdxs6V
DHdv4vJrWSS1RTBQWCMNsYaLNNF/QxngdVNFi6RalMLHtUTyNuLNhe00RXBUKDV4LnhgtQ6CKgUy
E9jaICozPbR2wwqrHcFya1RbUsfgXYLRmrFMtScBJZzj1TtUn8kO9pEB1vqy6lTTmFDz636/+vfh
//SLAIcdJ5kc/b19FymhXF921CXk9FNrFsp5jh9NOjvuJhd8yKPleYpA0v60TgQq5As1W7fJOCk3
Qj2pTkd74GN68c73x0i6rmCd3QXz30HKj6N+p2ei1Mqw0psm4H5u9uPL3kUOjZJ+YwTFzktbRiYY
aLV3wXStSoqo6DAITaK9/tSCJM24/4jj2+xBtp4MbRzlbhv5WTXWmiCLvCwahcLkVM4o0FwHK2C9
U+d/mmfPqKZkaV3x4O9TJyvKXVx09fsd1jLofuZB/OskuPnVKytPwgq7XEhInbgqLt4FaqbT43ET
nweSz/24+v9+hakQ5qqgjMTeDj43xV4TO8CmKk7i1suumV1cfqnnUW06++4IdvNjECsD2+p2s13i
UJekDozUi4N2zaVOjc549WJu89Df6z4O5pfk6CI8UNWjPJuU5fSQ/H+G9v/T2x/N9p5uqZifqKDT
bH1YhtY2z6YgiE67aZP5Vwk9J/8i+Fk5RjGmDceDve5nwf+neR34rWaZmmX013lxSM00lSm1HtJP
8UKKKKxtS3ST5J3RL4rnXOGFQSSGI8gZYQ2jkt36iDyI9NTZxWVBq84b1IGLJND10SXfphK6Oted
HTdvA3ujd1/986W9gTpUV7W6HlgWCuoUR3O0MxC4WmviW7RVBNAu0a+a52O2m++1Rwsh2iyaDCKW
+yXxfz6itzb1opb2+4rhOiP3I3hCNQoNpL28Asd2ZVEgZ1y6x8otS3cvz1Ck0qpAyk8Dd+s3uaB3
A0iKIXNOolJgimbvBoiO5+MlqRmKkzVKjHEbeqcYGRZ3j2BHND6qFMddaz+PDoFcLw6ntXxcnqhn
4vj3nmJEnY0lJFbE6cEe7xQyvgMT1V15976ud/PHAp41B1ISrmYG8GdFhKMlR6yd0vBOKOYojoIg
uzlC/FN7BPUWCtNKyv8X5/dfQ9Tbzc2xqg+mxEek52fZcqSTJ1ieVa6qQ2dtYcrekUxmPHB0GV3X
/u26ZvJQV6go9bHmqlYc1FNOhVvJ1mDNDfCu7F5tUgE7k3O7FTC8R7kvQXsaQxBVc4v0+VIcHCmv
vBqzR56CWwHFYH2dY1XWSK72ZcFsSj91e1wLK49Y2FLm3U0fW9O4weIIQUXlFCQNcuzVutF5qnYi
61S78e9RK2dvrjXdUcrZcU/shQgaIsnI2EWfJwvHW5RMd/VnWrwSLzEsazPBbi1AO7lAppKnXpe1
bfTJsZ1cjDWlOs4DOnNRh47ef2M2rj3Dgg/I9c/l07v51eZgxZbOsIUYu6UJKLUMnSNscjCHF2yd
NPP+l8H7t9mH7uH6ZKRBjKxtxWsZuzXl8dK+JafXgVV88yr+8U29+sj1VBehJPFN6XVaK067c7V8
dAgRXFrX8YMaTYmj6osrqAtVeG7hfvwv2if4UCjgs57+8cWwQrPicuwckCg+ZqvqQ2nd1nKvwti8
jjTE1suZAmIy9+LLKhKGAhH92x2hv5RVXerSTTxAeGv+HQsU7UUNzxdqUDKihaAt01nhh1+4nYng
ujv8obpoV9q2fj8F8tyco3BX/tqtwzcE+Z4plX5WPkvyQkXksMg2pROOMdyZU1GYngMKrZiWpgEA
PVzN4sfkSX4BM1sDwafW81QjdHa10fsV9nM1IAviKtToi2knkbofxZNkmy3UiTjZjZIgCa6FfwK2
exjtkYXnlfHRrOVXa4tw0mO888TOzw0BNEpBaHS1EHG44kY4EMSzCpChZzmodlJJuk70kegZ79YS
L1Wcqh+qYF4+ZjlAq+Kt2NaZ3ayPz+kz7aETurfr98OCrtZQe/cd2xA2OVKlqIDM5AdNGWHUitLs
+eLH08OvY2WrsCiPM/40iUtWLgmtN+3t9NHOssazqC8rq/plXyKGjAIkypqqOiqu1K1wqJmg2jA2
8ahCyh5tE1ROcp77Zx9zTwAA8EnA3WG0bTooW7Vb+RVsQ/ItatnwNy8eusAOxQzPnIdvICECtsxW
nnRQe2sWPl3pN9KQHVpZfsEpEJTz3ll2Eu6VLy2VrbQ1J6+Fq647FzWQmsAmKlvb8K4QVwCVVDu1
P4vx7qHTO3zBZ22M2fXMCBLn8UK6DoHbFyx4GcJsrsPeqKCUgqvBbKAep9j37R1q7D6XqGP52VxC
cXRz+jrAfqULZ7DTtvRMSufhyB/Zo0kpWS42DmgQlmi5WO65+H0hWSapoiPhVekr2bPK+bazpQ7X
K24lVH/5HJR0kI682nE00suX5Nu49DRrSSyhdOZJbrlQ59lEoPp1BAdymsvJuMVCs5zyT4CrWN+d
PBSJhYVIJS1yTPEBeoIVXMfp5zlxf1/cxlXWSNWDPxbXJV6Ve5pykDpdYC5BLup45jQGbAJu2EQr
TrAtPx4rMxP/7zf1I/1duhZjW+A4+Yi87FXZnJFGxAcJh+fp+3uFWAmKsMQ7+tpA2XLRrGQEuXGd
YO+4nxi7gfWsqGqATn7YuZYdjos3KBbokFlbZam887wrAlSMx6xTD/nWsT6RvXx+eGwNWyscdLqP
QGnPE7Q7gTtAPY5Kx0Rv9gFjTw+mvmGjaV7wgDx5kuggh4tE+f4yr1oUIMVNhd1v/ITOmpegAKVt
xJX0in7oTnEuWF/8SgDwnZYn5GqWyRM/pBaWx7F5WhaRn4ZvuBkmv8+RX6qsjUJ9MUSPP4DoMQgM
vELzFUIXKC5DpUhQEbalaT01YxC/0pqPLeo3zYu0ifYKfBsdaEZtd0q9zvnN1IMcXepl4z/iUxKE
xrj4QmE6/bq+m1tldSnXnDKg758SfF0fygVM4Rq59tM83qKQNkYTENlEYD0eQn+YZKozafRorRng
Cp349eWdJYS6UPq2e6jYEwrzS4G+pY6H0v07cmu/UJYOSvqUnfnW5Nd+1uE5eG+rK43NQO7jgMmD
Bu65c9cwtydP3KqrKiiQSwLePMOYb6R11P+OZi2yIQvv/3B3ZkmOLMfV3oqM73mV8yAT+YAZKKDm
+SWtxpznOffzb+HfgDamL+s22ahsCBCbbzJe0m6zuuCICI8ID/fj56h0hOc7dEVm9oSaxwa28nVB
7757Z8+pK4Fhe/JmzQB4gGdgO0jLi48YufAeoQiBlgvZUJDqq+hhoEHqL6GUROziHt7K2SCFSueq
eUtQgKTwVJrPv+a3eaIkzFdpspkMrj4lawPAeMWHzrMHKNyh7czmxrp/UgkmcNIcuaYITev+Ml7C
KdfMyOStKLjOMyBE9DMNVK8ZcHXuE0BYD/q1v6Mi5ucTIPRw1AC3WacrsPLKJnuE1/ocFF4IuCKl
FqkCK1vSjIiqJyz0j/a0v1Qgm9TP0RkG3OYv3V30irD2O6X+AMLOXbx0CHwa0ANwxwEqOEe/kFzT
p3puPLlwSSJUPffngz5HB+/Wg0kp3Lrjq+AW/HUXvAFSNmupBy9PCXT5QmMbnJ60ZNABUzJsMier
6ozWN040e6tO+qXN39fmHq9FeCeN90FDlwIjza3KU4WPJRDuVyuflhYVpLD3kL3ymENoA/ohmBue
XH/mXLib5Ma4GjoNICKnAtGfR3ykha4p7lzO2Jz95sWbhmcXnBWweKAmgZMaO/ZHz/6NEHzJp9YL
usFroIxvZKERIBg4IVrYNErA/nU2EV/vPL5xtRDuUspr7D3pChZ2jnOkID4UCOm7ARsgfCT0Y701
iyd4at+rszvJnsM2DOVnunQ/ipW4bK54guXQhwhnMLbggDWQb87FDPei8GbP6S/YZXOAF8Dltv1F
Bqel/WKQ/j1rJsazSr/XJ/Sl/PDO4raIEfyDFRRWzYseqkyoJ4qNfC143HzevfEWnCU7Afmx9syG
BmvBZUXVfNajwdJuXym4ZTCIDPz9yNMql9bM2ETrQTO3AiQCXRAldSQSbuGymHA2Q3UpzOx5+ZSt
wB1eaRfKheTMkk/hBoV6ZDPTNaqmH/YGiRYo0nW0m6MlekNgclOwz7OQBzm3Kh8ELg4S9YqrNUPB
brho6Unh3xSuVjRDGcFQOBeX4bZauecSerP5IkTmvP6Art/YBVukzWhyU7g5soGFUbkMGEswMfB5
6LFm9MZtmKsn9KLRGDbe2wsgasww9PHW1g8X9WM5+9RQULagKzVuKgKmS3HD7bvN32IKdAQTW6QG
uCkGKQaDAQh3xVu6Ss/8m4wIjpzS1HyyqWTgu0NUZV9yHHLmOU/SZ7XI4TUQ5w2XRnZenikrCYkU
E5ELtKyRnLvwlsnSvamuvHvlCU9WLiElF87kK+VGBDXt30Jmgneo59a2XsiDfLsJmWxyL13QIvXq
LlNEJ/OreAOn8Y28cm5MOL924fQ9vIuFSazSziZN7Qvnwj4fym7VGQS3A3GWhUQGO3IibfwPzh1r
diPv6gVz/Wptq433AA8pQiAzSBhoJEQUewIaZpadyVxywIUGSUnz2oIR2bo1npQ1tDcDuQk1U5YT
etWCk+hOfC429nCMsXcv5KV8z433Hm7dS5hw4e6kNkgqedptuPFYouFrEXvcNBuDRo8Xmv3W6gVY
rdeOcU2c6c3QDPEhLCEihgKdr/IecIF9QCMOYza0tlN/Y6fzWp2JZzSGIU9zCcvJ2h3iUYtz8qy9
bDnTXukBQj73Nnsg9kTR9DOn4PJoLrN5/Qa1KltH3/U3zRX9bHCbo30blst8rS2GVqeEqXE+w20G
vwr3ugXdf4JKy8zp2GzZnKNt7fJBrx5xoDtb692k+oj06RBBNVNHn15U59Wn80IXlvOaI3t0Jd3w
ADn3t8aFzUuak/OGqPZMpgllmEzvVdja6EnBpMSyZmc6N5w4qTbqDp5hZQbVefgYfLJaq2715CES
LS/4QB4TnBBXLAOaMQauhzL2wudToKbdDfXmbAXt94WNhGaI5EqeT97IU5fmVEJpJZwgIDRAw5pL
4aNY0KwOQf8L5PAu1/X5QLxaLdRFy0VnTbSlc2mXS1IQyE7ccvUQPFj8zYHlADh49kacAOk/vpdx
f1obGCff0nt1Id0NZGMut4YzbOoZkSiTQLz3SUx9AfkxNM0X+qBcOGdHzSl5sb7uRgHIpq9NPJbm
pjs/mPBarx6srfoMgzELxAU/8VbhIprnNPv6H4SVVzcG9ct1sc3YgnDGMnvOBe4w7xcaDm/cu3O4
VdhjwiWbAsZmfMO8SziOdHYrsjUWwmoE8DyUok201G+lB+h/HgU+rJyaaAwCkQOddp5+lMRuxhqq
FsQVuxXHLWIxEwjeOY2TB5FSAl24d/o5N6ryfvxpqx9KM+89LcfCfJ1UualY8LQ15Kmc825UNd5K
UxlpCc7USyecZ3ce78X2jGqqestLin9ybouFvh22Ha3gt9G2RGA6n16mXGcv6Lwsob9FHoQqB41y
FTx06B3dhdCSclGDCxlcqLpRz+Ld1+Ad2vScG28mnqu0r8jPxi37/uX4OA9lNVTDNIdSoklaY/SC
NpUudvShAlb068wkY8gply90aSZUsyBeV9GpR/uhDKlqyjR1SLJMzXCURhEUL6+sgbuU43/iTYhU
DfqD4zOUgTio0Ll/OLGSFEIOJLz2TY6yJLGtuFE7QLnAdg5xUTg8iGHbeK7m5aIYfPUcmSuUChbF
dJAikd6IRVEgsZAa5BXNzSo/CfdEzvOgm0ODre8CcC2A0ebKWXJlIEYF4R1EyvWlhTwQGGwKao+Q
aLeX9LqxLTxeHrxx0UeHgHrp7MgaDHg2miapU8DAP41v08uO5q38bHgQIq8yRUHM4PTOeACiwMZN
nJ/hY7OONwqggfy13Fh3Q1cVw7GgFYofeAHx3MoJzhMe/PbuA+mAd54iNrwAhMzVBB01aYlKoLN7
QPbsrlkEy2bO25pt7dCeyilMJCpdZyGi2eqFtFQvooWNhHZ+316FzdZ1F0TfKFPTe8CVFQMIJOf3
3C+bGRf+Knk13rny4SqD1ZSVbCY9ytECEgAVqhIFaQKi2zmvVEJhcxGthZ1+Uzzai+IRls6NTAQA
+1h7bQ9qQwlPxYaeSNi858PhKC0N8L4edqJ1Cp9gsnK3HMfv1i3KDDN5l50Fr7U/k96ldNBM4p07
j2HlToHhCFu0JBDOkQiteYnA3lYtYBxby9cplOSv3K7KugS24+7Yw1x+hL78Z4geFYTiyN7RKO8s
FTD3FlENwuXPPEzg39pKlzzXM+I5NWduZWh4ATjdqtf5I+1vPTH6Jfz+JHTglz9HCnFt50QTT+Xk
ifDywUK17/gulg6ls/ddfLSN3chtlL6Es5f3PLBvj2dNTDU+RlMrnZNaMud2P/D7n4JJasPe+SUD
93M76yO4qB9JTlfK7C0O92eiVQQWvHt2yZt/0aPKSHKdvl7ugl01NVGttwe+cVji7LWJGNs2e0Sp
RoqWBT1OzaWzthDjbMBs4RhcLSqS6sjc41TWNlgoa0LLklZbBItu6Z5FFVq5bdr5iZn8Ij89NqJR
3aJqS7+IB8rHcO1cNxv0ybs1XTOPGgiKT1skcGxn9GoNGGG4rmqyLt1T6k/BDYtrAth74R7pJW/p
g7035tIKneALEulnJWlRZ2jc0FcIcwwP1YlFzpSToHojGhjGyBvxDPHgaxjkz/3lFgAhO4b/AtSO
Q5wum6+8BZBpbhFiiTn6uyvUL7m7eVcTrfEyWgzwXN4lREsFmxtetDNuyXLRXJFAgGpfUXB1BBpO
zNmhisKe930hwvfq0CosDFod433IZU+eb8VL0g/TT4r+p3nEh5LIsdUZlUxCw1Hi0MDf6OtKZzRc
Qkzfc+g0iwbdF0Ka1+NjO+XfQwZ+b2gBMOCyHFj36oU/01B8ppFqqp4oyYxbT74qdty9VMqAToIN
GY/KdjQ99YBMtfUD4aXboiKtPso9EUBF1qqbhuQC4+THwv37W/sfsAVc/jlvxd/+kz+/JWmXe45b
jv74t9sk4p//HH7nH3/nb9//yK/8+MjZS/ny7Q/zuPTK7qr6yLvrj6IKyy9jGB/+5v/2h//28fUp
8DZ9/PUvL++RF8+8osy9txJH+/Nn6/e//kXSwRkRMHC2/fu+mR9/5fwl4te3flW8v4T/w+99vBTl
8EF/ACUyTBEYh2iAYMJM8/H1E/UPVdVVHQypbqmUNNj8cZKX7l//ost/KKyTZQE0MyCgGFjyi6T6
+pH0B0gIqpwSMChKnShl//37fVuDn2vyb4C+LhMvLou//kU2Rj4uitRMdUkePEGEimCMDoojdL6c
TMpmng+/Fg3WIpUyDbRQYmeFBSe1Yrerrmm7m6rMpVWrdsFj0FvRVLHQQlOyvJmrmQ8IQhy6Q1Mk
4JwwfdQyXb/z3WThee5M1XNZnMQKWMGpV5JcclK7fRcdyJj9RtjAj4OguJ03yNmRCLFdbQJrFC+d
SNqFBhJEsNTwJrcrF9YDGflgoWzIQ8iFD21NkFndZQp85K3RMyTvujjuH8DSkKdWkDOY63KlEGQ6
6BYBIZo2uZFIn5GR3GeZd2Zr6bUICnQiWQH5k1zdRbb3LiUoVMZe03VnSVCpCyPTzrUYYY8oktS1
or5mciVOKTa7d1CdkWHM3Wjht1JTTxQdfJWd3xpl/KxXIgFEVkjrPvSbLUyJzIEMxdGiD4q6otDs
3BpJFF/6SdKS8NMCCUBvUaMn1kM+ZkzkJmjfHEXw1rYbldGzJQtuO6/8pockzfdJkedXlelTygjs
kLinvOi8mjdClTtMl4/ydCei/hU5wrneoBXSucuozgFv0Fjh5Lz2/CadF35ablRPzZ4Cuyoe+qQV
bmo1oJCmtlHkzvuqb6GwrA0qQ3LgTIVWo0Ei8FZipimgnrKGTuKiUqRtUzTRzJa6ZdNpCCLnpGs7
aZ1HhKChtnbb/iKRzElo9YMYpoJimm5ICR9dBYQ+Top4VjHolqU0Ijttb+0iT9NcqEEKA7qyidOW
nrFq8rKlGhBJ1p3jxxrJ1Dzy85lnuMiH23Jdr/1IDx5T33QuTNUaHhoAyKdNWmjxpFFcvV2YbuPH
2yqUOOA6kgoQ7szSSnf8jelW3qLTbTQbJLvJJqmfFVO7zdAr7ztadAorfwn7npaJWEVJuIiC5jZt
w+5GThsTxVohHyQgWz8pJo6rEf6HfaMoC91Rk0u9KZ2NI4u3eufdRkIHRlf1Qm1XKi7f0vM7Ze15
KQ1MbmY2G0evnQc79NqdrvmkoXsJ4TMtCVAP0NWuoIHCdB+FuOQO6qVboarr80BA4C23wLxHjkdc
EETnfqWt80zM7vwKAVFTfcb5ydn6Nn8z8rW5JvhLPcAJVf2hNWx/kTnCXVdRO9IqOV4FtggStcri
pnh20+pOEt3CnnRi9qIm2meq1c9hog74jpr33tRVkFwtojQhaeS3/U3ioPlW8XywQuEuq83rpJDX
lRRSaAjdl6biX0qlerFF1CE5DUgHeM6nywItpdq4K9TeWoZK9SHWXPRyHsKSo6LVZYsRJSnOhj4U
42nclvOooOjk+fV7GgpIO4vo7TZut+4LnWe0SVdWVErCUtDM9yYMnnxBDFdd17ezImuLSZp5cFSq
wbPu6wkoVilZNoVxK6UBqtENam5pXdiX7sDAb7sA0j3fJH0CFPaiKoxVULjXhhkny7hv7pS+ulFq
Sf5Rd/4/fWuqBu/wI7fmS/tf/+/XO/Prt37cmeofAI25fME8KvTwmARC/7gzZbrVgAFDkGVwL3Kb
/rgzNesPSdZ1kTtRptdftPilH3emZv6hG9B5cgdz48rEPv/MnTkOoLgmDQvqEVDCkmLKqjgKoFod
1vJMVKm7Cqg+pzL5WaNTt30B3DXwxblKPxdgfGABerQQCusUEoLGuO+B6Z/fQIb7lFsVGscxIFC0
8sRqs8adRaJCy22WQXuva8FGsqv4qiwNc6VWMnTFqpou1VLzrixqOj7yW/6qtFJnqdkZQqQd7dWp
rQYLS3eXiZ5Wb25j3uaGf9EKeTQT2XIzN3KQNFOTXSQVi6I0HnSrRd2wgQzTyw1raWnFjavq9VSW
RR6jmbCLGmgyqprWicKpummjt3dyWoeb3FM/+8i/S00FXm6F1KTl8tyya/m8d9wnKR/ScGqxU4Pa
qiehKCMyl+lTPfe9tSN3yryIuUEHjtlpk3jySi5iADxFGc6MtEe1zxevLTFsFpyB2zz36DqK7IUh
k5DwpYWUF9ZGFnINtG9cPstRWU970YZhKoHKTUH0XMmsizJQg/MObH3i1iTRfE3eKXYGuAH+mx6V
UkTRWmjLcuOjzaxontKVMxVKsG+B27QLXxDAGPcSLy2dl6bT33d+2iw9ESbTKiD+sRkht/e91KuX
9HOcBagFITjsBk+hXKy0MKKPw72qBQOFQI1QyLYQtk9MfRFFvK8hKsyQaG8/HLG+ULVmSfMkXM+h
nAGMgLaTU1YwZl7mXmVm/tRVJUX7pjxLQsvZlXX5LpE8jl1pqanR1k/Da6V37usidy9zN731KxKP
hkn+NcsMAUAcWlOmXgL8EDxk3Wpf/owD/bPXybtY/G6mzDsXmVyvmMhJ+lZbELHG4qJJlGtDClYy
fGqLwnEecrV56hWKhU7Jh1C5LV0ovvpsVbvFU6C1l6pf3/cJ/6ftxjdmGtN0H6fniVFtzSS+NQPK
srJTTNvSfCsMaWWbyOCa7TJtB/SWJJ2JQsHDT6QKGTnvjRyQNO2dcmpU9bmVFSRJU38ZpyXVtpKU
EvFDMdMSBYlqz1I2QY3ccK7XcJCpPprfMuJJgeRyvxiZAOeaZ7T9Sqztcg7hsLiUuiif+TUUV2Vs
TmLD2NpJ/+5HxrxMRSrSlaVOlb5bFXn7LLiCPvNE5C/KuHzwFcoPal6d5aWSLZoY6DaSXnuH6I/Q
fj+UP3AocFoqMMeCjTLAwY8yj02g+GGpad5MFwxzFmVqPUn6gqq10D4kDrgHUUFHRo3kF9G2LwKZ
TfP1Df6P31Wcrf/zXcVu/6//n3qxc+i+4jd/3FfGH2CkDdosSGsP/cS8Gn/cV/ofsm7COaOr/PTP
S+nnfUXIz/ltAi/XSFBzaf68r2AjGp6Fhk7DCEjkf+a+GmUVuCwg9FC5KhTDEHlOjtJ1Qq3KglGW
8UzzADh01aytPsrstTbPAggDM/Nqb4IO+OGQpNhLmozNKaOUVlgZQpSrFaowibREauScZ/b6uAlm
5qgJgoD9PEntunXhqoxISXmRRP0itKDK07oTKMxTZkb3vOAabW1ljCSLswvdsCGfFMm9NeGJFv1R
PvXHjJm6YhGeQIo8Tms2nWeVVR3PaqAOfUNXRYR2MJoUsnvijDi8Nj8tjdYmy6qq7OHZnXXVsy22
Z3UeXB9fmoNj0TSNjgFYZH7p907UTMu9ljlr/TsNOoSEYgcULnX5dNzOwbWBIYYgUNcGvprvLpA3
Xa1GKdpDcWTueN2d4/xzQ5Xnx80Me+MXZ9ZlxVSG1WHzfDcTN2VLCqBnwkrRmaVSiwC88Oirz46R
3dm1gAKnCSSySn9neHt2R67XBKkvdbUYz9y0nON+OyQTr3L/lIzUqO4o0jE5UNnR0qhRIuMI+z68
IvN9rS8kilXhtS8UsGV2xkYrnBdbcje5IJ/SUPtl1QZ7BneUCM2awsp9tyeiJKrVJj1EcOzvRCW/
pL9pUXbmy/FVO2xGNwwYHvCNL76uvTyq67plKBRDV2qsc+nX2SoteO51sjs7bugX9/gaz09Do/kj
TRBriqAA4WqklcubdFLEpIUbKut5oHj0hrXbhthXyYPVccsHh2gaA4E6bVFgxb/PpCUUJblpWt7c
zHjV7RT1bzOc9op44gz8ZT8PI9yzMwoqeiFqiqw28JD0qnJ30NNPzBIt3eR3lmzPzjDTe0uWlzZJ
WlSIZhItirKaB5TbEdyO6aT5lyZuzFAToUQk6h09dQTOZ4YQzIPEW9Z+uvnXzIzOJ/TZXFI1zJsu
FXMn8qa1o20KS1oeN3NweSyRy53uTu2Xh2CZ8UT0JZNSnKRf6lZGFE6Sk2aHoHZP3FIHfX3P1PBV
9lao17IiEegCnNl9NdetYtcnxkI2Oh4E9q6zzPNShqXYdk4JCB709D27I0/X6eRIipAsmUjzgyAG
H2Tj1lZr3x6fyeFjvp30g6PvmRk5emeLruRpLJhoPXhQ0If02j+J+rVD+e24pVMDGrm61mhi5yhY
kh0q6zR1xG57qaWnWKZODOjrubC3Xo3YoUbo4BqBkoILQo4lnuqFO2ukYGLGv+HuFkUOagmEraoy
uq8SeiR7t7c5JsTsyalsdxJ54ayo7BPH0aFB7dsZApy9QbVxJ7VqMSR20ZsP4k3mvuXRhydcqKe6
636JmvGHfUvDKu5ZkkQ/V0MRS24TL90gePNoCZpQMTj36ZmuFBhzrOZEae6X8Gxkc7TFDIO+R0tj
FnM92mV5fqYopwQqT5kY7aaMJ6nTBZiQTCTKjf460pvlcf8+aMKEq8TQoSv5Kmvtz5zRQbPaWVSQ
WiufZkO1wbYuj5s4uDiwCdGHA1urNhZuIAvShHEQgQFUo52S1Ldm263CIF1GpHPCzEcYNng8bvLw
qP5hcnxvWIoX6mYZA74MPozY3ZDOPDGoAzQLuJwFQQCD4rX4BS3aczmSU1Woll5KPSLb9YEOl7FV
XBVETRPZbO/Eom0mtCZ9CrWxzVw3owWrv+pTVOLC6La3uo0apKcOq4Mb7ud3+uoR3vtO7AChppbD
d6KI4yX2Ra9K0yJOLyq/e9T7YHZ8lg9dMvDOyPSYU9yEGOz7rmsiofEzKaCTx4XVOTWWWlUD05Ka
l4CGviJolr2QrkhkXB23e4hAnLn/aXh0/Ft2Q4aQ8sRMTwHZhPmilqwbUfLe49C+qpT+RRtaWWAR
Mir5PIiaK5FkNB3K0TQs2uc8VuhNzs6a1vU5luptBsGV1SMvKAbPRZMLy0ypAM0nD8e/9uHV+fmt
R1dJHUhyWGZMl2c6UzFfWDSgm+pMC4DX3R43dSjS2JugL9KrPUdISsUR6sbH/xOPbtlpVbHB9Uch
OLELTtkZBU5JZ1ehLDIkPUoXgiMg+qhciwE912p8d3xIBy5ihI+p7xoK2TK6LL87G9Gm6Zt+m840
V1hlZfngKuZN2OonZu7AyQHvMpV32EOI1MaPrIgCamppNSOSdfoG1YXWRovfGAlMCYYmc/n+Qo5i
N5LkmigDzUQppRu16SYu/T9tIZ/wtwOLw1B+2hl+vucEpWJ0hgoF+qyk4tzQlyBGS8/8CN1q+jsD
QgUSfr6BemEUT2h115H9SP88BzKDooZRUyU+xZ5/0APkn2aGpdsbD9Fzngsp/AllSI+Yf2mEFAWr
EzHL4fX/aWQUSYhKEkW6jpHKSqetaKw6tTwRfh04Byy4ZShMyRLvXXnkyWEFh3g03IeB/piFFNjV
dWLRh5S9K9BEHV+aU7ZGKREunkgQC05KJ5Kv66i5D8x+RaS5SWNwh9IpPaqDs7c3tJEnVKYcqHaD
OUn/FBVtLVLZPj6gg069Z2HkBGVjCkLZM3lNfK82L5ZB15m/StP2hE8ftjM8MySTQ2eMfi5rj0xt
xOZpjBjs81qW8nlOy09WnjhCD68QkYQlUR0k5fvdq9vQEwPTK/AGM1gVNrI68IWoySSQhWlYr39n
9n4aG12cqazWWmbkQHqd7qns5BvTqXZKIS0ytTvxAj3oCrwtyC7yPxD9fB9XmaSq1TUlh4Iv3/SN
6U80Tz0xdwdPhD0bo+H0KhxBWoANT2mHUv86F+iDsvoTs3ZqKKOLu3eCsldalkhQo1vOP6II57dG
ohswP4E7g37h+2wJjhaHpcex0wXxAgaZXZf4czuNZsfX//CE/TQz2j1ubYtKKXFSyxHMeANsu3kp
kxMrf8rI8PO9c9oOTMduU5ysaY3bOtBmapTfRckpttKDqwLVGWg4ePakMbS0gYlWlCxWJRQp56rp
Nqyc5fHpOmVitCqu7QReozKSvg02oQkTSHiKlO/gObM3itFk6YFgG2GEC1fFqxMgOgSeN02v1a4/
caAderAQ0fycr1E4oEaR3+UmloCD70rPXCUKPQa6B6YoCt5N1/AmJEfdidnTpxio+bosBrwNEhOe
sM1yhWD61PwO+3OUxvn2lUb7V48yO019vpKVBmeGARGIb666olrnmnyvlOla1E/l4A45J5JtMsU8
XUQVZrQDAg9dDbuVeCLBLKuU5r1r+LPWOJXUPuQ5+2ZGy5pktiWWKWby1LvtrGZa6adeQYdNUFHR
ESCFrXc0EqdRjECAr2VWVu7CM7yN7ionIpWv2RgvEESK/7AxGobZy0TcSIvPFDt6UJ10I4N7Q4Ai
mNMZtAh6Gqy8CNiDFfkA6IJFo3nXue5tVIv+LEd4O74dD7kL16SEZCZLB73g94OlcpoShGpDdNHl
0BEvdBo8lQy+p41dPsIQfWLHnDA37vPq26zgmcBTwE3qa9nIpkrmbUQjnLtOvjRUZSXqNAgfH+Kh
42BviNooNtTFtPKciiFG+WunmFPNXyXGzj91cR70nZ8zqY3CQsvjJghcHlOi8pT7N017/zvDoFAO
9kpW9C+uvL0roCrKtKxNPr9Lu/vIVxZ1nT44Yr82G2lx3NTBDQ0i+4cpWfzuFLWcAotUMJUU5swO
NKgXaIuPndlxM4cX5qeZ0cIEdd63TtSxMBYkRlK5ljXUxtt8GzX1/Lipw4vz09RocRLJ8M3OxVQs
uGulsOc1WozHTRyeNMPCf8FCUNP/PmmtYPoB4Nh05mc0kzow1ggWvBfJv2hmmNQ9NwAs3wC8rhhJ
Ua5F34Frputfy6I+cU+fGs4o1szT2mCk2FGFZm5XxkYSuVDb+ISrDR/zy2kIkP/vsza6rpRcKvMm
40DoPKSeVauAYtU5z7Ju7ktQX/j93fFVOuwIP+2Nzjuj8bzM6BiWGKlLyw3IsgQnYrVDJihHqSI8
TXQXjJ/uce0Kchhy3hT9S6qXV0VUPP7zg9i3MHyDPR+Q/U7oO5FJE0qa30rvvM2Um+MmDq3LvomR
Nxt+kjllySD0ELqV/E1X5YVn3tXehszz7LitUxM2cuk6NAQhrRiOX1mLvAaYqZ6qUx/y5v3hjLw5
8xryhAUmyqCeNOldY3QTr78+Po6v99fYmcF8yCb3O1Aja3Ruulkg+65AhJII+metodTqGNFNX7Wb
uq2e5EA8k0SAqoYbAPKzV54vEJcGm6jpt30fPPVFnc1cVSFHZm/6TL1xG+ijs+zK7Og+SNsY/hFB
2uSSMFNc+JDMwLvyTAZ0fBg00Py6J2VJMiQwyEj86aNzOVULuUlDjn+/bOlfsdyzAGhmp5vvqZ2/
dMAWJkGU7GQtXeY05tk9AhmhuQ1SOPssh4HZbv/oRbbIg7tZGX1945Z3fdKvyCxsKdc+gAebxUn1
IDTJh+drhKr2UxHmxbSykoZ2/w4ZxxLoTEcyWfP7m1J1W3RR+3NJb6/UqjkHU4/oalrcVBJ6IraX
3ZtCgRygcFOawlOgpq9eR+Od251CAxx0VYh2kZAbZOSU0QqnZu3XkcFJ6ErtRnS688D1V8enX1IO
Tv9PG6PpT+KmMmMRG2borUIgqWLbuFMBSMckglU7sbXzYerTHlm+TLrzRBu6J1e8iI3oxFc5NdrR
remwYyICR/w5luaIY02j7hS/7cGNCaU4KVUCbhLE34+yKK+ssMk14k8SkEaFuGZ2q5w6zA4FGgMi
3vjSm/oFKyIhnKSDASLkNgr6X9rrLLUgDIZiJolfj6/e8H1/OQJowZQUCLSNX/AIsglUpCwYT9hd
tqDZykBbm/W1hzKmBwMa9Rvd+WcxbTDxEbj/w+To+GzSvpKDTicB0VtrVQ03ViqfOKFPjWp0fHZh
G1nmsEqtAXtObM4od5/nNSw/qX7VecW8DauF2Hin7B50wL2hjaID5CW0WGoZmtlFGwAyzdSljebE
eXfQBfeMjFzQhu6wD3yMVFU055F7UUfqyomN9XHPOGFmDEcoefab7mCmgF5I1tsHJ+leerc6RbM+
zMkvHqjBA07RAH8fGjj3g4NC9/OiDmWOKJ0eoyx3rxrNuu1pUbLgzIyqeFeZ6YlU28F1+mlzXBsD
ntVbfcXFp+Tm2lC6M6MyT6zS16PjyLjGxao0q12Ct+HdHMvvupSeg35bi208s5RsTfPFcwWoBIUB
/zXsjNvSTTelE96kYQ+23960VbOwheocXuOVGGerXNc+1NT6na24Nw/D0b4XmGWmHudCzNxnHnw4
RbHwy/hEYHbwLNszMbjZngmtSwM/VTiTc3peuEBXLvouqr0ozVOC7Yct6QqNSKhTffXt7luqKOiJ
acumL13/tijciWbCEt/L8E+1v5NElzkx/25rNHFCYGqhP0ycHl/GLYqHgO2UWSTd/cYe3DMz+PHe
5KUNEC1HwkzQGzTG1UuzN2YurRr/mpnRGiVxGhlGxX0T0mI0yQHqTkpPuS0k4/q4ocP7jnyApJK8
AV3/fTw5mhWCkRqUopRqJpXGtgCnc9zEwWMLjP4PE+Nji3WhFzHARBBLK8VzppEbboLslETtITNc
mYPKBgP5lVzfcFM1TKCHrMzWmqhZTmcjjJggCE+8zg4bsug7N2grJ1T/PmUmfaCR7IUAqKrqou1h
pLVgTyxgbDg+b4eCaIX+BayAisCxv9uxBanI0jwC5IZKitJ+tEjgpgl0Rkun+g13A1TMy0OXeXlo
I69Wylpyc0CCs0aVoE+sPfq4+nPa4fITYzrkbgqZS9DSloZy3GjudKelu5j+3lmiBVdCE9BVo82O
T9uhQ0eBK4AeHt3SfmFI6m3PFjSNaWshAxLcWVx+5vDoxN5vuPWenfFTLQGzqbQBbqCXrjAB/Hhm
tvV9DZb9+HgOuhsNLLQqUlQzx4wtSW+Ylq9INIMIVgggTHI2emh9aon/cNzQwbXZMzRaG0+N/bYZ
DFUe+h6SfFbIzomto4+Jbwa4vMUgvmBCZJq+WOj3zk87NlIHjRc6aciATUTTuZZsRHxqFOC9IJwI
GS3Ihg9tY13zNrO1hSLGQMJ9dTVQIOzoZl1prfigRuJbFuTo08vOOaWTMztEzEvM6FhsqAzLdr4W
ICEvzJukfA76ZtvX9bawH9NEhp0NknMjrJYeTYYLTyn9RceRDgu2C9eBANcBSl1l0t/7NqSwXVtA
Gq3ayz4Llbmg1xde5ncTOVLsSaREb00hIChkPdhp/Nb3kM5EMhxGBkSNUbIVQpF2Vjjp8iyf+yqk
9LKzrJPwTkxgPfhv8r5sOW5cy/aLWEEQBEC+kjmnptRsvSBkW+YMEgQJDh/WP3B/7K50V5+S02pl
VJ230y+OcNgSSGLY2HuvQR4x5yH3Fo3Iv6lhhqxnCKo8Ehoo5bEMAu8cx3LxUnrVU1PBcbMC8TTO
5uDGaOgwB/QFrpB3g99cTZ777NSDs2BOiTR/gsupR5ZJICExJaAS6eJAlC5ZeHSkYFGKte9AQJp5
aplzvWCT0gtLYFOddVm9ztD5XpRJues7oWJT6zdaVncpK78cKbA7i6/uZM02Le3VKL03m5Z+zLkp
opqqYkW4XLQyAxZEIC13QBMcoaWQU/ljntR1wEcI09XsCsTlvYBr0zSnl7qRh9Gbb3TVlhH4AH1U
1Z4X6xSKA6HtH6BhsPQUCO4g5+2Tro51DjVgngEL4sHEg44yiGjHl6AJQqaxG7dT5fcxqAp6m3Jn
33nVXTOAsE4FLDiqYxHCJMsZyoDKfKsCA+VxH5Y0XcWg6VU6TTyo/Kr0+LcUt18yuWsF10WQRIGU
BGIVAlKDrqIinWKVf3E7L8qIXLUk3WeOXbQp7ZacV9CA7r6hE17BVFVBuNSzMYH/mvASIApY7Hb3
JeT6HTEsx8R9aIm3GiH8k9sQ2ntZAQ4JWPIiGe+droJxx5xc9WKAGISVEZhJu0CFXwPXQARxEivB
UcFVCbnqqYGeqqhXKC69Tol8K6oUGvOBH6e42fX9V0hCQJSSDfaKlv6rSstNjSQsmTBROlQgBlNS
Qn6+vcwTkNqExLqEDO8AMc2jZn/m4mjjGexS8nLn9Xo3q2lDgv5FN8nrMEGBIiwpnqipY6eWB/ir
YTtb4KgMtkYcwhsAmiTmLmmTH6JRhxb85rhnkEp2iwVaf4c+qS6yjrzAI+xA+vASHU8INNueYAvq
JSPmuy3ra5QpotmH3lsK9uqMg7f0oVg25tM+8IfDccF7pHizVR+LQMM9l4RDNEq71U5uojyHbHky
AKCU+bcjh1TmlN6NylsNtr8uCrJv0lHHDglWiCLPeTqs3bK7D6nauk6yYJK3q1Gpq9zXC2rSr0aX
92aCESTu6jA8muOQFXsmYaBOOlCc09VUTLFbdSbOy+IWjFK7h35GESe1JJGlXrA4Jh9e1V/0dXco
VHipIeUQEhXGyIqhP+fr6zpUd9MM8d4ReqqpepkbcUHgIstGDRYBvUTetBCUQ47Kdi+k6g+Oh7VM
6LDrdPA0VO06wCXVg84H4JlpPAMcGyktro0qDx117v0sG6NBJWPc9O3O5c59GmDHjXxZ8S9F1uxk
DhHHGqeR02Z7mzWHSlU700LSOCvUuBTHClvHwu1EqtvZNSseTiunJLsxGS+6sb9D0FrB4WTpKnpZ
9O7XsYHu4th4F4WE4o3kD2DeLByhXkADgtBqyXakgOJKxl6A8dtlFSqCmH9IhtMuW3q5vvXT+lDO
+Z3swl0CR4uIByWEc3O4I4M2uR1nCIY4IVxLZpgtbcc2qDd8mod9ziDkqgb0RAm1X8FAn+Kq5dCI
kcNtyny57a35UiUICQknEnfu6hbcmTu0aR4mEUJtuqqf6lEUi6wrrltn2peuDwmXHz04yZ70ETb4
5O/aChXvUvFljXr3+qidAhIED7vIy4evFYHEM+nsDb5z+R3CP69FGGykM6/dY3uEpmadJIRFhYAv
3eCYpZ1/qEABPJ82bIMUC+Ly1Ny1ngs3AdSPY3wPeJ/JHKqxRsy7rtKH0BbJBvDonsc+c1aDDK+E
BBc9SvqsOvAig1ox5Bc6eNzpYAevu8DEVQh1lLFge4/Yx+nI6vZwCPUaWcdIQGAXnbwgDMvSrXC8
ETtPi7o3FM5nncJp6M0rlXWbLgl9dMXA449cGsJtfpQHJ/Qe7Iww6pQOHAsmJVag5L/SQH4fAzo+
SKlZHJYthQiA8yqUD++bTnxvXeeHPwVYhMp9SlICYx42YJtOpo09bRX8KSz8BJrqmqUJTCUbKCgz
z8t2ZVoiNodVt8E255AmnVR3bQZuoU9rFAJHFeCIBMQG0kzfJESBonL0msjw2l+6effmuuO4mfUM
JTYy4sSaAUeOO89x0cCcLhPe0ud0FmTZEFiddAlKInkPPrwtuwdSZjelNz2V4zjF3G/r+zzQZsvy
7MVRcwuSbeKtTO7sHeljDyZm2xEFn0nhxBBc6tHoK17cuVkXgXpA1NtMus4ews7MNdwCU1i5TC7i
6Bzgle2bFyYrD8Fm19i2XKUseKNTnq2rkfQRDH6G6woCkJ7j7+fWK5+0NwSxdZ0vvUlF1Jlh2YTQ
ly7ba8gEoZDhHlKVQdubZSvPZLhFNJO3oP40Rv5MQIbKEg2JUWd8DKFG0XNyA8SKAk+lD6AUabJ0
qxt3WJuhH25RT4IEMx3zDe8oEjBoDeWyvE4cwEK9Pr+hBG2HZGDXLWFfwhn6kx5budqFFLpq9bi2
4zguXLe6BBZz2MO+ZTea/GqesfiarC1fwyQc4VRrLpiFp1wyyNvWrc2idYION678rjQTlPyKtDre
nNqorpuVnMSGeLNEs67cqd7JI67oBevw8zVUlyL3iFtMq6vekbAUCv0uhmQIYkRK8NjumeLLR0md
j1sw2OygqyO7+zWpYznnk02BXix93PRATOVXbXdlMgkDhvvP7/MfJUJHWjz3UX8Ei+TkPs9pQUWD
1bTIQCL378rhW5MeCM7Tz4f5KG3Ab0fGBdY+MOAnFYSq64DJCOQRj9mvm4ZeNeYcNvujguS7IU4x
H3q0U1/lDhjR4WuKLo2zSbCGlbkQ3nPSOPHnL/RRwsUIEhWQlRn1f8q9vUtRpqy2hh798sJOLybF
N1njPfXAbf+DDwfWIfg3PlR62ClRo/yXiGCY+veobGxEAy2lz9/lw1YQqm8o4h5dANEe+XW9jWmn
kXODx2uTF/Bc72jaPnbmEtE6jH1ZwbxkNkC5j/cMUgNNZzYFDKwap/7x+XN8tEiQm+E5CJqbaGv/
+hgaR26RHymjthMAa8wHnvAzsKiPFsn7IY6P8G7aWOpr62YgVw5NuHXQVJhwIkCJbxZ6IYImxshn
Rvxog7GjgBIlDASI0y7nMFgeDiXoga0lMKiFgODDAIf0c75JH67Hd8OcTKEUHVTESpAda/UmPVid
Q817rM5Bq3+fIbjzQkPj2ETzjnP06+ejlZOJPAGrTYfQIE/NQzeeo67/fvb9MsRpxSQrp6IGZQnf
q1E/AgRwb8y2eeK8acQcJOnrz9fc72ou/NfxTg5AR/fNDCUkbGTlLQcJj6VmWACzF4XAO81Tdl1Z
ucmnhdtlz58P/fHH5BynCANM7zf4eO0bF7ajeFPaX4STOYxddeaU+n3xHV/uryGO2+Hdcp9xAZpK
gyGkR1c59V+rMt9AUHR9rDl8/ja/L8BfhzpZGsKZ2z7XR/rwWF+ayXwLfDtE1oWvxucDnflsp6Wu
oWQVJPvwTlalK5GaFS3PtJk+XIIc1WGct7CE48cnePfVHLhS5k2dADDW18te3onptp0gJIgss2Rn
SBHnxjp+1ndjMdblLsnB+1P1vWAZMsTbRvPIFEGkk+nMcvhwjt692HG5vBusbVD1BtEQ2zf1ImBC
FyhQR50s/s1hju/8bhgZeLrlI369aafrSjfXRdvcNYl3DkHyAcYVa+7d+5ws7ykjmYLIEyaKl1vN
+ktg1zdtGbjQTCs21O+6eOrnhXYgJyOCx2C6bipoevZN3CbpOQmTcx/3ZAM4Q6tQysTD1JUGBfGx
EaCT1uk/+bYCcC+oEABpdApkKBkMG+se66U1AdwVJYwteZTBIfjzTfbhsvxrmFMAysAaD1V+sBB5
+BT6MD5IaVRBCjIkG5atPx/r+GF+7bhiFt+NdXICT+gJBi3BK6XUXhvQQPoJ8IVcrpDUwuhtBhwp
+A7M0t8OzL8OexIxOxJoWsMPAkpjKi74lWHo0XnbOXz7/PU+XBfvXo/+uhty5BGmIRhHsnIBfhoI
PLdgi505FT+aMHRmwAZHIwjcx5M9F0hWzKzHhBFy0SUXBrW4HNkUZTeSnlOz+f0ShVHejXWy7Wze
9iRIQB1NjY7c7E2m+wAuIhwgQchEwa778w/4URADTgxULnAUf/ejdFtE/8EFMw1Q/5COETHFstYb
JztzFH80Ue/HOTkdq6G3YaqR5+lCPtfiSdjm3sLx7t97m5OJqlulPGjRH8FONzN8JyB8FVfzEwDD
ZwY6NVhG/ogeCfhvyB4gSUZ/np7vjuG+Fhw6hKg0+b0Uy8kxuNOo/DLJCYqsJVhdSmCViGp8bkCa
Dgrfj/2yv0qq8KUa9UOWJ5c1GfZZYRYmTWIVqoegHy5tla5l0O6aEGVJV8EBltz2+hzT8qPJeP/w
x39/9/CTIoaKoAcqwKQXfQrvKw8GgrM885HODXM65x66P+wIcU0CVBgGsaLcXZjk7+NCf52Kk0lP
UjdssgJTYZzsSyeave/Lu6k6l2V/+DYgDjMOYCj+ODlJ03F0SOmMWMEz2eSovkNCd5eK5PLzJXxu
GO/XuTEJNwhOGGaCOIjuISQtHpz83EY5N8rJuZmMfghBZWDpg/ZoUJWCxGmbhzzp1v/e25zc9lqV
5aQd8DYQe9woyW58Jq6HoTqD2fnoFIO0GfECQDo9n5wcmoCci1C3GCZoHsUA0zL6ougXOYVnLggf
XoreD3RyD0F1sbPejCXdz84+LcpF7aZ3XABfPQfZI1Si0VFD4Ss1jzYHClah79XI12qE8+MR9X/m
cT6aRZD+wceHiBxQCidPk2tWmOEnmwoWp+iXrqyeY28ib59P4kdJwbthTu8rUoMcFjozjovMjStb
b6us33w+xJk3oSebC04MQA4d2QmoBm1Hy/0oMCPKhB19+Hygj8Lr+3c52V4BCsLIgLHwCUrAXXA7
Z1+Ufay6neq+Q5XgzAn40bp8P9rJNkMmwBBh8eWG/Glk2wb7zFcHXnX/3kKgJ9sMRguQM/85DsAD
RWKfPWVXpeOdCeLnFsJxFt/Fja6HpQEYmAivAIOXod1kk/v0+fwcD+vT++r7L3YSMzJoY6nSYAjh
f83lw0iTVQevxuJ72pxZCR++DAJ3EABMBtjVSdjQKWKurH/i/IB7tcma6PCfrOp3Q5wcS3BIIJCR
B6TS1fDXbfznQFWxoOM/+Wbvhjk5Bjo/MNQkeBMGEfgMtkHBtd9tJ3Q1xN9HD0G3nB6xygCm+v6p
9qEsrQ6SI4HNh+Vcxp0tHeiZj/bxvPw1xMkKKGXfeqbFCigSDY1neO+V4eLzRXZuiJOprzxZqdLB
IcCFuBuANcmT4UyZ48MD7ai46QJ46f0mIQpJSCBrJIZAly6qpyouVBKP+p8UhqAi/69hjm/6bkca
dDy95sgz8DOo/fvo5yYP1s3PfK8PjzE/4DyAnwtI+Kffi8u6BiEKXeLJ3bnZDK9OCq9DNHIFg3D3
P5icd4OdbBqqgsHmx03T23QNafQLHpxT//hw/iFiA2Uvl0Pr7eQcQ0EyLP0RMORWkiWFDUxKzn2y
c0OcrGLrzCgdHhnCBG0MrlFBSfzVzw/1H61UjdLKu9VwtDz61YvozZi3r/XvOtU/f+5PnWr2B2OA
L4YBdI8o/FVw3P2pU83+QFoGXONReQvZ2RFK+z861fyP4/8OjwZG8M1BPPxLpxreRi70qQWSYM/9
KWH9N7yIIFdzGsEYQUoInXlUVkAfPAWNkhxN+MxWMm5dXkY8D1ZF3+wCp1/akS6mQF6Fnl36E0yW
GYzIALlwoa7ZoJ8eEa72TdVfdtDCWUl3SheSwui07CB2GLh1BFdKyPKnS+nVt1VrNiFGKet00UKq
VZtHT/uRM8go5W8+GR47GAzEI3TnnQTGQBlhbx2gM3MAr2//yQdf29bJ3m+6FbduTKAGRxXspqna
MRdOqEQ8ejWPoFd5kbbzdu667QBrmKGC/2yA7jktl6oDpmNgT9nYrIIAZvQ+XNp4FQ1utvTn5rmr
HtATvwb4IAWCqr6qfbeLa9gedSO8II1yrgo7LQodrJj7BPXSKBuhTB2264aoVTB1q6AGdmPsrju4
RCLuwExp2QJrVPiAibn+munsltMkZnOKnr2r8av68RLQ+susaNzF6FWLvJrp80iUvxy84J6HiCqw
0euHeekR2LZORf+1LyW8cV6rjExLV1gw2ccb2VfrufOXIwSJFkGec0Ar6rhRZNpWFaws/TJ194DA
LAvW8RsGjstyEmW7RD6d7bMWznZzKslunip5WdtuPmqKXChFAOz80WfQuK1zVN+Uphe4Vw/wp4dB
xw1u1fZR1pVcAD0RV9yR8EZu0Wy3jJYwu+6aVeLjmYbDDKceLQ6e01yGmfWWeeX4KrKNuKRiDHcT
lpS21ToMK8AxuWBR4/TjU5H5/n2QSn+fToGH35rAlXJy2o0YEhgKODlWj3Ze4Oi1dWa5yPNvY8Wj
I6QtHeATESRzPEw+KlBhinx0tCoHOGSAKU+4S2dQM1iXmYOo/UWg2bYT+SFwCxD7Jg44ab1MheUw
D4IlU9YsszaJfedLB63hLiWRhrtInwDSkolVH3zPhmcCjuSUwfvPIKb1c84egizQO1abR0zm3gaF
AGFiurWGdxvWlgzAqOnrJEmyBogWlrzt8KzlfqbN0ummNxWWsPsW+iYUBr6iw3wp2hCOuOlmKIGG
r64Kv39Ky7KOp7alUSqzNYQbH3iub3LgJ8okvQT0Z1/0adyLPiY53quArWntRl7LY5JN67x5nIEY
o/2wGHR3GUI9tO2wJDRrDtab3oC/j/LCLAkp5TpxCrIOO0Sdai6iTK3S0rtP4JRrabGHJvxFUcAf
U+YXcxLsKfQQ6wqqHNRbeQns2gtAxSbgY0J+XbEiytFzkHxY9Tmg1sSLAfTfCj3DQgg+zuy+8OBC
NIk9qiQrADHVAl4qV2NWXsk035VtdTHrKy0a2HJQ9GNgbV0+IsV1FgLeEbk1F1lpYEZeEhwzgGo0
5XCjULSOXN4/FE25NO2AjQH2GLMH289wNRrLrXXUf9+n/qODHcAYnwW7y7p7LV9/j3U/f+xfsQ4S
kgRRhANAEjCKm8q/PIR46HK468FED0iJo+Xd/8S64A847iEM+qhVo8x31Hv/y5MBKRp+CjUSuA8h
Dv4dTwbwOk5jHVyNgKCBxCUk7oCCd3+9flYg3fHET7PFODn0Tnnl9wqeO5LAuTwXZD33yT4vspfc
wgDUVtjsBuByOYRrwgX0l0d9T4aabH0NXqxr5x1kMcJVk9o1mVkLVDmlEfzLxigtdJS27u2IEgrp
yCIY4OzuuAygbHi5cHCNA3SSv5tOQaW/ml/xsEszA3Zr8udsIEvWUBh+DbssOFKT8isgP7doQTtR
QhKzDnWyMB7fzFX/PWzh+q0du01958eYuk00aicKm+Z+Zu4ht/LVK8zGtgxnJX+cIBHWSX5Dgecs
TAOGgGFvtcbItbIsVp2ycS5Yv/RHcsMS80qG+aVJJWA6qn0oinptbHrTsBQKnDR7sp3VK9xuBE6W
OokLd2jB1kSnAUoBNJ7mYA1vwgRN9G6t5OytmD5i5iBmzoG+c/3qSdmeovdIngM3P8giueh875C4
fDFpP10GgXzLvADtOoevVC3lmpSjjYvUGWJVkzKqXYOeFOFRInML9CHwdnaMhzlvVhzC5qtCeF+a
sIeBWi6/QRAQ2NqiNje1hECTluN9V8gEiEmcJTBcnBaJpHfQpeN7nTTJpnINjycjFVSUupu2zrZO
WLnbvjROTMdJxW7eI8aycA3XGR/ssebNKAGXW4lUU9ao5ldGiNXM+y+tKI7+Ei4wt7NRcFuEzFlS
C2i6dlAN5w0SFW/g0ayBAoX3nV7wAs0Untd7RGqgsydHoZVi2N4Q9krSOgQIrL9rcxys7uT7kc0y
fgEd7TCuLU5CqfMvMqOg7w9OsOAEN4jOAqXOvfpJpKG4Mj3PZqjaJnzhYpld9wVL4yNDCSz6tN8G
cJPCmvKvc9fMm0biegVJ/w5M4gkUhFRdyqzdNt2l6oJ9OgLXi6rENwobn5keUfGujASAd3vqlTAL
YaAmKN8pLkjWwg0gZd2TH9T0e+8QETP0rrYBZgi9sEos3DxddnneRqBdXgLyDDQObJV5Cj6HCPJv
llOYFDETMye9TMNha3oXrAElvGicpus2H8ubvEKHqyiCcOOgjbi1RUG3jdZ1nATp1w4Y3ogzx42E
mfmqFxkATHV6CdtJ1Dl09aKxSKUTdnGYI4hkOqm3ASy/YC4QVgwBiD5PFRwAUa9t/TkuPdqNS1oP
dmcMzy4BIaZYG0OavDh6UgX8IHVxZ2QucWNsHB86C2huroWjkmSdp2nx1JoGft1pCgJEo9soaf3t
ENrdVOsdcIgw7mzMFa/qbyWBCjHHBWFodBVPNNvCYXNAlAViaXRc3P/CnesemSDSyoNnRg5tJZAm
Z26rZd8Nzor0bgnDiRI35pJUcdOOwxqAmjQWeflICCwhUSpeFZ6EQfdYHIaR41wDTSOH2sviPz8P
RInvs9C4NKZXyUex8fhzf8ZG+gfasei/QYoS5/lPbcA/Y6P3B5J74CA5Bb0JQpVI0f6KjQBIehCr
8Sm6nt6xUvpXbHRB9eFIEcFccwFO+Xux8bfQ6B+tcOC8iljG3FNapyy7NGiVBGObBvOaNSMoDjPc
YTV90VP5UnXTSy5QgSju+iBfJrB8HKuXKYEiR7Epqh2QwAuT84cK/fO6v0Nf80H00x43hbgJ3W0R
kgWFr0yMuu9agmYrW3mmhU9/PuIvtVgY+aBne8ylOdwIT+1pYM8GQ5+2EXGWD/AZJcVS2CnWNg9v
4UXrXODSujBs/pbAgQwgdfjNtv0VNxOiF/4B92vrFYuQtY9Dn+0bUJ1tDe1plsBVlII7UiYk5raj
YqHmeVh2oHuv81ZunNz9WiOWtqbdjQFZyQ4WeCNg7grevpOgVQzt8E2lE7ZxWcjXsuKQTw8iePl8
x/05yuSk4X1mrkC6idzxHlf+ixIEBUjugfmBG4QyYK2x8gVyDI8Fd1bMmZZeNS5TTvbC9hEktGMR
duhTtZdi+Glfx7ZO73+pMqGWAL5E2nPWaAzn+wkic1Hi+nfwWr0e6JDvKbHw2WFvgpNV4YBeptWT
79rLoY77Jv3GYF4XyHLJXGdfoN1m88NIwNkKXgQYU7B3Ax88h07KrYJF4OiSN2uGFbwQj3l/LJmz
LeS4hDdknIOF5Q8KGNwhroyNoOAQo9LeQl9kyGKZghBjpF46MCuUAfhi7A5axCCKCKRjQqJN5DHw
puoltAZ2NTz9uhk6h0W9GJm3mytWIuaEOyo6yBw8BLAQjsraeavrbafbhSumu6bKURgYL0g//lDt
uGkLCHNSsDWmeTdCds6BnXBqZ+TzwRKx5StnyH2GPehKMBLc5H57m1izd7sEtnSPldt9hzMzFHUO
Sd/uc7mGn3y7gW/MpVsZQNKbr/h4OLGTRwqRcFIcoMIQJ8D0KxNGIX0rynXhsYcRjAwTwjGZNSSe
ZPoFDpffs+TZwm+2xJ0BjdUH0ekNXB7mOBHpj54kLsoRFpayk7kqk2sV1ntcRMDDmw9OA/6jtEuV
Fd9EK178tIE9bdU2ccDwFcoQ9CSbv0GSYc9UBgx9vxlAieEqXFkucdSXA5xq5zuQ3da0Te7btH7D
ZlugnrKUyLZ52sTJBF1bpw+w6kqnXQIT6b5qD0kplgO0/Iq15u5lrrINbmQXDO9eUXsIjnHaY3qV
mfoYp/ZwLAxBrihYeREYCfdAssiTuoU0JbWgK4LzwkDFZR0saI3G5cf6HDQQ6RosgX4lAgPQAYfx
rFrM5KWe/RXocG4zrx3xQLse6NovLWR5umw1D/AKnfO1gfVk2Gcx6cWuzucN/OWfSGF3dcEiSDxs
UC6Gve30VDTqOQSTcADlKx+zWA83VXUwWJAgIIHVSRJUhXwLW+YMWxIUn2JeN8E2LcLVAK7B2IZL
yJn+yMZHR0DCjmh3QzJJw6gs+ZWYsQ2c4KVsvFeQCtZO2lwMct471TeN5RM3DviPhj9AWBzfHMu7
9ZKXOZ9wu3TyZDkhg58avgrEXHxPRliE4i7Nnn0oEf1fCNCIjP+7peDu//2X+t9NBY/GBH8Gaf8P
ziiMIJAiwgxe/JW/0j9QeQ+PMQrV19MYjQoq8lpIryFNxfL4K0bDo5BCEBrOW+DjC4KQ9TdqtUD1
nQZp+HsQdDWC4z3BhaHXr/lr2Axg24TQ+Bs7ly2SprvmBuw5nsIaO3OMXIGlCyqgbp397OYskhSC
EF5J9dpts2xpOqQmSh7RPlN7D/b0jTU2PrqsrYpKl4sMSdoihenmDHcwZHzfYKy7JX33A2zhOzHy
fEGHDgVeVXlbpwKEfaR+ubC0ufPN+C0YaidqFGxpCyerY6A+UVqTesVEtQ7EtBm9Ol94IzZdWNNF
5nlBjNvIdZMP/ap0nZUN57X0fbi9CdStrJByA9nzYZGPXCwHRQ5awQfcNm64HoNEIBf2bybwRp2y
3XsT2EvSzkv4mlnUVbPVkMCKUxp7V+fV5WA7jayg3ZR+sCwH8githzJ2lNNHvmF6YUpvN4TN8+Rm
IE0OLo2K3uYQp3dITCuewbHX4G0714mEtHbTc2edNNA8OGah1EL2y1eoDRJuGjB3+35bGu8wloUX
Kbd8lRyFcwJT62AmSFUsipUDBauzK9kP0dBnH9d7MIqDRwiywv560Bd1AdPwaSo2Zej4xxmr16EP
FvUI+u5lbVSyDKCK5Y+gGxc+rHLrwH/syLxUldr1RRmCp0h3Dg1RUAN7KhpyB3RC3eYrL893oQ+B
EK8Em1kPGrma08JNHvxSL6gvTGB3g+e1EXjbYPcGF76ZL2RPoIk2TneUN+GyH8ct6G4IKraRsL6C
rapRPGa1+5hMYR+l0BeGkmweQPOOrhqEoN4NZxDA25UDhu9KoPgQJeH0mIXJlrbO19TPr4ukQQLf
5nmMJnQLObaqXKS5mmDmNsj7vm7vaoqKNkDaXuT67T5M3SmmED2OYC2/KwZ42tfwiITkiQQDG14W
0aTzb0OFY53z8bpNvI0z0B9IlodoMijNJ0741g+g/kEWAn9TLhItBzX4lLFozCimiU4POpE4rKH6
VqprzW2BrgDgctPQPzd++tSPWd+tRB0CDp60mahjFJAv6q7RXmyy9qZPxWBwoeFNDopsVj+4k1LP
TAXwqPNY4gSxcp2pWo4UJHWk2qApJyBdGQ2OaHIJxaY7IiFLaRnolz5Y22DW7ZTjdbGqSAwlwJXb
JmuvJ7uh4nc1g+Hd6C0pBYFwCjelIqiblO2aEKSZQXq0cVkShP7Iz5Ldka8uinBco+eCNk1WPGVJ
eZGOuLBWFRa5kw/TtRmhkJD2E1ZG2k1XadretxoXRDzClvdodMPzAqp8dbdGIXDL2VDs+7bF9aYd
yWM/K9xiC/Dfg85dhumMyrNqvxqTB68jGV4mKi440Vekp+uSBE8z448lLcHmz826gGUW6v1MbciI
+QYBdSNktRp89zGcJ5Tc9aqHbHKcFPVT32p/EUrnCuzlAJtL/wjBX37GrD4qYdoroLCwfTsGZiYK
PVFjM1wB22dVDemmpOkqnOkGtY4frPOhLqHdft9MyaoeKdxoGrvtAaENoaJwi11NI4+WZO3X4pBP
ZbMFWrPbuRWvL/1qJkALFld14/AtfhNujBZ7Szkg5cN1WwYW20H6+U3foL3BBjddwLIVFM6SL4NR
7OHP/US1e2i5WUMPemUT+DrAmBnU4yop477FBzFZvfNkcWFcfo2E8WpENzgKx+pbBt7/JnFxQ2/C
4XUIs2Vvp9vZ8d4Cr3twOF8Vpnx0AWeN0jEfsB8dHg1z99WrLLuwTNB7OrR2pz1QVykxr01rAQFF
82suq0vBA/DHZx35Xg1sS7ps2mnZwhEoHlEaimqVrgMt9BJt7xlW2eEBWOoHk85P6A7GPYHuQtFI
tepR9czjfKhxhxO4y5carSr9/7k7s+W4rW3L/kpFvcOBvqmI+5IAsmFmksle5AtCEkn0PbAB7O+p
b6gfuD9WAzq2jyz76oRfHYpQ2KIoZDKBvddea84xBV/2vI4IiOXKqfCJu5zxdtKLbwq13SaQBQYx
p19aTX3OS+ehqeW1S4LDUsT2puyEzgPfkcTdWIFiRE+qWmCxrfYgMbNrhYrfd8vkUBf2qzqXzXvZ
zvIy6rUM4GHT6Jlxo7uLYDhSAI44si1dvGYoGVd2xMgP0UFbUneDhrnc2J1zq8T0edoxGGP94pn9
jlD3K8ecXwyy2RVTyp2hz+YGExTDoTS7GxezODAuy3wCrMhWF/2jGnM4Qx1xrDhh+LPVnWims4bO
xb2apx5G5ZluaYUBSJ/uiAndpo33MLVuwMkk3XSTHXJbh8S9bmOt7ylcLXe3IKo7DtKJA9y+/zpS
/6OHGBghflYI3g9191F3/Z/HGN++8fcqECsnpkNMt8baC6GJ8/sYA7wuMwQOHGvqnotO4rdWjcdc
HjknskbDIR7s+zGG9ws2OU13CDlwXKBJxt8pA2ka/VgG0uEgO4Wej7pWlj8ykYCZ9H2kqWlQTX2Q
W2rg4AaOdc6SdXSmz3ySuRKmNueTdIz0TTRC5bC5zR1TuSlnDI9mrX/w5n3dzJjEJ/KhzO1AX9yb
WqXx6DwReGMzwKi5wOT3Xf1odSVHvCm7q/WKZzex1bCVSX5n5fWn3pt906zP+tgsQQlpyrWxbcSc
f9PB+9qPTC0icnxzO5qCKkuvljI7aInqL0u8GlfOg7EOPPIdg+wvi6y9Ta9SITgZlcE4vy4RAw66
RnRwe3E95fV7hirRaiqLd9yCIBn6jVW0GynGAURs4UcRnfQ0CQpwQUE5uM7O9tz41UiFdT1MIkM6
kHY67gTAeb5Oa2E/TM2zqYunilZnYvZXk0XXKEs3I7NsbHgbp+YslsXbCqrWpOqfzSYJ68byzbnb
qLV501FAaRLeWqNstG6B+IJni6ZRR7e5VYptoz4K8dRLdmvo82qlbDor8huz3JWx2GvVTk9e3AUM
Ly2ULJHnopnf7BizgTa0l6XJdo7OcLytznNkwWOoXrrKvLbm5OxWyblxjLMVRV8rzWQYMN9H3nxv
rm08MAZ1hpgCpsmwUDL39RdPhw6cZn4sOCOvd0Yi4o+J4rpXtQfRq+mmXHfLvKaQNzgmU9BoIDOk
3E6G2W5aJAujdm1lVbPvypFPLaFqd2jEqCkhD9Ngz360JG+RM+v7fIEL1sfGWy3S0i9nZuP4oZk0
7Jr0rZiK10Jj5JvPYI9kelsnUhTUJ+OqDZhRh+n5cxILfcfQn+8e++Jmob31qDYeFBH7JTaUA3HG
1LE25Vp1MvTbbMIWanWS4IssRC27c2t9V3f6RIvIDmPdFifDkf2tMlO1xbYkpLjKLVLMl/hoOy8T
QItCQTDS5qFhQRRw1PsiIwpBcfqN6N6XWjlpdv7YG+54jSeeim2458gTYtbMNlmnHk3FbY5KI8Z5
k8XLriiPXfM4z+MezdkXuPOH3KA6SoBJbGxdgPhBWgtc43GcOdgXMr4k60DeK3XVb0Dwhrhf2eOp
z6o85eTfwTYyrO4ecMaVISPAR31cAC0CVRMn1lFllOio7WZtJozG4+CVb9Kwoa0QHiwK+96px02c
uyc5Dhcjcj95aPs8U0t3yqgGchkQobtQEdTIulumzP5i6fXDP7+tgKv/p7tJXRTv1TBWf9H6//at
v+4n7i+qhmaLji09BNh89Bt+3U+cX9Bdebjc1z2F/2Sp//d+YoKoh3xmMC7gtM8w+7fWP/sJf9t0
+KL7ry/9jbYC+VQ/7icWM3YiHpDKgmSAtPbHtgJn67jJy5WDTyutdO/j7OwY084qC3Ojy2pvp86T
2XzN4/KqdDEqAWehHjUjazdMp7j5PKIBot4PJu9TNslj2VibVrA0R94uspt9NqvnRp92UZ++l2q8
KZvu0KXKuXW8IPLGrTfOYZ8reDE/dIWHp6w3Gq1wrDEbi9OlNn9gWznZinfXT8aGY8k+6+I7pXFh
EqUX9r2gz6Nqo8flB1K1i6HIQ2pOu85R1/ov0Mb+RCxTjImb9zVp/boPnkrdvHi5rV3pAxNUPbO3
qj6XByXWaPP17Re3FY8JK2LvFvfZ4p5j2gZ3TpaDU5uMty6Pkq300iEw2vl10Jtbm1XH7JVxpyn6
uckYcua+N8X6dSPBWjUTUIisD5Jq33YnO8uegCJJDp8UueUcTIX56CTjtifzoq+H2J8Gpg+GLAJL
wgsTTECRwdTbpkrh3FV3WQSdqSvDKipf4tp70QSklWS5gaL2PJSque0FxzYS4/zaKHeD7R1Gaw5l
ltIhGLcayiiK1oOW1bcdMJ/WG8JqGmAg3WtGfSU8z9xYXhYqbbmPFv00Owx6rLBzBihT0dFeRl+v
rdtELb4mrXkzzTReM2he0LT1GdhUrN7Gnv7hcN9zVqVTOpWEl0/xDhQ1KDbp2CH2ifKoZ3unvEsg
WjKFVHaJVr3rNu6uf/6yY6xzvv+5m3l573rq2ObPRey3b/x93giYAWovxaiOCA6Lyq9rjvGLDoWU
8RJTRYcJ3L+XHJuv/P7HwFlYKH5bcuxfANkgziGoXfewLbl/p4TVvjmcvp/VMWRcfQyezfERJc6P
8AinTw10hY7hI7JkwiDa69jiTvfc9zQVb9JqkY/YgbPijQwh0KUSpk37z5ey2yxx7luxujeKJbTc
N+Qgu2QZDnIxgl4MX9xJ2VTuFxvNJtKloDKXS9adqWLDNVZk7K5RmKV7mUZoVzmVJ8PeLJ41/YuR
6fAXHWXel501+aiLxKFs8kvs5M+l+Swj90Up4Li1tXKdWSh8ZJ5sZ7p1IvFg23nts7m4t6jy6IzA
y6p8TqmuLw00lCl4jA10h/s08cwAFI3hDy1NNUOx95qXqyAgPWWDloM/KoZNGbcoQZEZNMCZMtvL
AatSHxZlbfpjmlob9m2d9JIcUJowr+lYnwVR5vDKrtS8/VqxtSt0DSIC1Qx3ukUeVIf5guJeHcir
TWYwDCJON7D+n+pmemDosUNT+TimpO8tEdwpwZNcvhfzmmFYOrQ4y5slXpDtcUU5IopoRNjEQxbi
GlOJzuiAQapbEFa7rLCBeeWoBJeBqKlWXFr5AQ5nCbxJKJSWtk+x+Wsa2D/6oPotMPR/fsbDvvjv
/yf+4glfT3u/P+EwoZBvWxhbVBc923eP+HraXJXlKO2Qn393TOVBVnmM4eo4jCtAJvz7Gbd+gWXi
kiPEssHcQrX/zjPON/xQVjCpUF0TBi2uMbwLP+bTl4rhdn1ZG35PfP2eeulKY8AeR2QWdmr1wLo/
bLycIp7gjFAjhyV2lQskio9qVhARzC9irD7S5GFmcIZayebMUhzMVJ71GNUUjLBmsNGtxPleQ+BT
QcgQ2rR1dYbCo30wy169UpCIL/LWmlPYrekmrWuQqVV51sk1Ng3rTi+H2wy8xti2e124CPqQIjly
DFuFZy3TYAQaBFMSu7EiyJ3uE9KwcaML9GPz8tUtdZAZaqAiw+nQA08TxCmzmsIlq89wQYO50Py4
Kp9U78nRRRvWekuvffHCohpf0kF4QQfvLMyj6Cpq6LNjiSJF1oiGPV3FrV7Y+0z7WlZV7hvxc218
aIP73NW04hT900wGyt7mIo2RfLVR9Y4mQTnVtNMyBoZMjLE/mrd1P++r2lnXDfstgkDLqMBGX5YM
fm5q21p6pHw4xU665aub6dqG2ywKEkcwbhZ3zDOZ9qrJi6q/DJG1bys+JdTVZ1q3YWQrYSntB2GZ
tKLdt1pT/bxLiIF3Dl7X3po9L8Mp9noJZzBJb9UEjKzXJKaf9ubXNlKeFDl+uMbZ68me66BgNstI
c1cEkDPMoyaKfot0n2XPOaSF1WxrgVnQWCBY3jRKfOoWJrJpZMFrEP6QeIG3YgDBN8XVhQPUwS2U
KACY1yGUmHaGOeV7XQ4Wp6AFdCHy4BFFWF+eBbrjbAZ1OQjan7o4eB6D/jkLBpDQlnUbjVYgB8kY
f4m2KFX3NnDA3Hhe3NLPyiZUE6J0ogdrRK1HhzOSm8QqAdijWiZmBJGidtLm5FMVPcusPyrqdFm8
DydB8Jh96Izkp8TkfsTUk1VBrI+oD8VVVDQn6eo0A1HVLQhKleEoItveybp7dPP4trFSufUaYHeW
k24rzsobvlziR+38AVq2szw5eeu77dRcGaOqnkkja/zUpZ0RlTBlnBKJgdGn+1EDiFmDkTW8MG/m
Pbi9A22seGNMEI7Ri8T0Qrjfp77SNoA2b8cketak8wCaabtU6mPbKC0TgjrQ6pQRUe++sHMnL0PO
yzLHe2eZqLxr75Mn82u1e4BtwFBIOUae9da4p96uAAWy1eU1oMBSvpa1gxCObsdWmb2dI1p1m7PZ
GV0UmMmxzfQXURkXu3rLZifgs9XNetvNyhbzZay0W1kkj65ePXWuFDtn7Bjf8VQpJRQsxJ4MAWVx
j65hL1pmDWYmQWeW43VVfNjl6EJrKZBblmO4mDY6zaq4dprPqjlci4HztiOQCubz3rMFGvLmy0Qi
Tp7uFmIFFVofXkXhkerm04K6VS8eRTcwHlNPhdEHpaluNDTumPjAahqbNLZQwX5SVECYGhDNWy1h
pmfFqIqsozWou5HQTrOmwd27MsXbEO8VuJ7AhduPZkn3WUmXy8uUTTl+MmF9bRaegVZBRANOAlab
cm0O/bVR3db19NpWnHBqW1p7eFqe31vDVZKJfV155PzU7mc4nRwYrB08AkiJbnHQk+tu9HYSq0NV
ZDtNNUiAnu5WeAnttfRVr8bbaDYPqhqTFynMDoHRRXVRh3XxRaLgUTDNqNZ8aBD/aLEeRKLeS1Hf
aUTUqdxbZSe36A0Dc9XydEHm5kET12GrNWeDya4do0maorWZ+GxEVajRNtPd+9nEOmLbFzl14QyM
FaYznc96UzSGnyy275QM3pT6ApI6NJkzOPN1TGtFAUc9MRUcbpMYPKlQwlx9LzErlI4XWspbR22W
r82u8lyQ+VTUIlSKj7gaQhd5cDLsRjHQ02vvPOAJIvkM1lpfJrIqzQ91vhiixX+TSUpU09tPpcGz
FSVP9EBBIgD3nIz5SebdlSRr2GEaXkRrEy1/V/ts17lFqDTZdS8ZyaNA9vWZZwUktu2+qHUaaKwG
83Ceps+Yf7dqVIdLct1oMZPSmR6nvpVa/9xohm+o796QhByq4G++mIyie7nsEM8eF/womF0wZyQP
cJRVewkU973q+sc4yb/GY4023cTsSe5d1W+jjomT6TTMofJj0gHTbuinxfbRpi2pZv1Zd/KwmLXr
wai3fS8O0ZRuFd2jVap9svXpHqA2dFnkYjbr63LronhK4mVT6PeTNPcdxi2zaLb6ul3np2qeMXxc
lhmh01Cc1ollrSw0IeMkTOvblrVa1+8MHF9pCZCgI5yvHktiQeZQVKzZtbNRbGVftD3CoeIwViKM
nOZLZsLm6q1JIt9/HazproyeB8t8VZiZNV5eBf/w8yVQRaqxn50vj1WKUfXHntZv3/d7Twv4n8ov
cJSr+pSm0e89LTB2BvGn6GeIiPhjT4uTI5oxABCr/WKdbPx2wGR8YpMDjA8Re7CH9/fvFJ+ANH4o
PklgR3NDJevx75nWj6hFt4ksD0r1EGB0Y95B9VDGz1bVbjtqYqbMJXXFxCSju/Xs4bj0C00X9cXD
aRB1w0mnd1S7/XFKsqAZih38kU1cW0c0aJmPtV8V6cVNhyeZxhqg6fGxRkDo25F5QbpzZbGtxAVj
59kMU8P8WibwNqJ6F8/nIYrfdak/pXojAuYQiA2jeh+Bn39Ka/DqyxpBIZSbxUW84SR66ps5LRrH
S/A2op/NqvqQxPrDbGZhv0Q0iHpI0xGyRBzC9wlmSxPZbU3kg0sArS8j1P3U3QAgteFZdZ9Kow0q
3Vdjzn/mAGsfg5XVtLtBr3ZgCbeyh1LfG37hYMxaVulkEU7TyGM7+WY7bpPlNk4fdBtkt1cdUze5
1pXl6c0b7wuh3DFkNbKcNfwgVO+qsiqCht3rjLTfTd4mS4hx4HNhDPeligx1GdCpxOlRLz6iqfni
RMrzNIuzPvWHsmjCJpt7P/HqU1zJr+WS+ktW7G2tuh9U53ML7jswHB54icjIHIO6qw9m/GZ7xcHA
7w0zN1CnnnD0THnp5/wRn+dTL8TnMe8YEasbGIjXc5kcMfeELvB6wMJvzTqe6aVIQmsq1HNsZaEK
KekgXbcE+MxUp6Zv5YuVxtGmAYSDjezg5qnkHBgFVGosTleIVjQm3CiKLWY4p6Xq30gf9+EtfrUa
GmLuaIGxFO1xEtY+KdRyG1WC+47tW60Lv1QLJDRe3uMWnTEROS94iHb1oGxcnIyd96VQjoVXsiUi
/bG+lLF2RJZVNreF/mhzfi9cN1As8xanaugRWpCh6aLScILWrfYdw2atvTe79jzbRhgjQ2CSjK6l
y+pqV/efyI2Ac12+KSiLtpRAvoYnZWPVimQIZuBlwYhrDOeFJVnX50BmFCFNDyJ2WbYgGK55TxmH
nGw/9tl5lFrkRzrlZdunT2qFVKpUJ7/DkUeqBB5B8PFTbB3aVcs0OdGlGL5i3guUejeZ+j6q84Fj
CeOptJ93oNN7Wjl5us8t/VGbzFfDTU4xLGvfsq+G/tRYHSYj6m87PlRWfMh4/sh3rTHHMGHXqFtF
M6AaHt+VZSzuZiImA0jzxSa2Jm3vjSbSGPIwqDC89mM2tZsuWo6da1a0MCUZB0lx2w3eGQa9feMa
9a1lZsUG8H6PDk1+NmTNjZygHWqNXcenV6GcM2R3SyN2y8Asxi9FWImmY1JcVp9yo3Z3E/hoOqbl
sUA2qlXyxOf+6R+2OX3f4GAGYmvrQv0/d0We/vv/Iv36XL395ff9ujOZvzBJwcpuMSN3NXVVUf66
M2m/2DSvsUzong21zuJav05bbA0vPr8Ig1KRun9z6f+2M7m/OJ6KA4TXxh5IG/Tv7Ewa1/gjMQZz
gspLAwVAHJRm/DBsoTkjmkRiFFKrWA0aOSm+TdxpYnTdZpbN2Ulx8LpsCJui58A7oAsz+Sf/A4GH
Ls+fX4W9OkcgBJKBRT3wPYgjyU055fRbEEE6pd/1TD36hlN/VEyPQ+bO/yqSvs7/J36vL/9q7P6v
aiwhFldD/1//+0+7MUxx1LM6KJZVt2D+YLyc3YVHEFpw4Egd4z1VZpJj+176EX8UZ1fXXHKop6yz
390df3HdPxk+ua5paazNa1gZgo4/vk3LMiLGKE2M0fhj7sB/knNf+XOmv9qjc8zr/D9FZf+psY33
BG0ItAemczTQ1/ba9z9YG/UIoE47DrRMDeU4eoS+RCzZdh4YCHfdQqTnlHiDljCRMRWvaubaV32l
fxZD3xChoV/GxSpwrRA/kR5MRyn+w4/kLz4KfhJoWPgcoDdbP7xAY06RBYI4CPqa/aLvwIkI0AaZ
ap+R3NFgr++mKLv/+efwZ7Kyga4a6QziF535gffDXV/LebGTmkyUNGsX9jblNMjoRslSMJhTxqkw
UcMuFmc3eSkszi8/v/xfvWcUOKBtuLJGTfrHD8UYpGtPRPYEiprpBObQykBlh64uLoK4TD7b4UwS
y394xLQ/qbXX9wz4g9uOopZJxx+vautKK5Cxsc9oqCes0gocC76uM9ifNYWGXdYiktXmOPDWR35e
J2VoPLezxYjVtn2mfnhGRlSNP/9h/NiW5Q7FmL2C1VeUDHfjH19WkfX6OLo0wNIU71PidXdVgjnH
wXnoj5ONSll/Q1TjDq73H678l3cBTyOjZoPFT/0xJzSRQMkz2SdBq2IwM2+N6MtczM8WxAm7tftg
tAqUDt5DN0PW+Pvv+rtLuz+sQI22ZlnnXFrRxx31Jq2+HKtYo8y+LHFvJSpFepLix9SV+PHn19b+
YhmyCK/DU+Cx1qIA+OOP3BwFzTEJH6UZOXhYhTgJfRRBb9gnrTM+uA0y4pigtMDgG/oizD7aCm2l
OlgPk2JfoohuB56zJegpaX/+2v7qJiVZbxWuoVyzflyZ42mMXZEYSZBEcbUpp7kIpEfIUJEhvf/5
pf7qxkMCodosga7Oae+PPwXFRVifyTFBacZAejSUrTuAf8kgjW0k/jfZrjFksflKRdiGP7/2nz4B
JHMmpsA181nX2Qv+eG3PsFsvafQEo3E2oN7S+82gkdPGOgv3W2W13v38gpgz1/fz/YyTkYfjEcdM
xsX6a1V9fL8VeAujM8UVkc+JBKtUR4AaMLqnwkl2iau8pY34rBgqdkVZbdqVll7HZFyyNkfo27KH
VijaLiuRC1WcUEmLvJ1G436e3GljMaDdauVtwbdt5Tw360TwXSkYeYp0OA6ir1k+IJkMkfPZdmga
VfGNVlvPNcFlUDKyCwf0Cik4TaNCm1gSvZH/HRfSsVTQ+rOTntuifVXsPAorejvm6IViSa8ZbkKH
U2rvQJbMZnIHMzCYfoSoUFFB0OtT5WE0dSTzLq6PwSDJql+G9xLkydbSF8c3TOXa0GaUhQ3vdWQm
UyqjBDdEYtu4dr4io9gRlz2GQCrpk3Zbm7HvjW3mjV/0xywpjXNqJJgF5vw6rYhYi4urulOGLTJG
qv9ysraDlVlXVvLCnKs65LrzUSPB2I6wRHw94n0yVzlFRHWE+Luh2rjZDRloH0w+8clnLwqaWmVS
Di3j843rzv4Sm+p2zNcIL/LyBrenE1eY+0VL8sCZtRO5Z9HGNAGJ6/PkcxDw9ujrZslpWY1l5UfM
h4Peocm/MLfyvLQ9GGViB6mwmbbMHzMWi6VjajxPublrp68RlvJ/PY5W3HWo0fin6z56HzGEEJn0
1I52gKDc3bGj0rBFnR44JXsF/3FByKnv+zGHqjTBLNKGYttyJPdHeyK+b7V6JIljhFo2PWRao4ct
x6oCH9lu8RiG12hoEKXYKggdDDvCVI+4BDddH5e8jcIE17avUTFtOoUSzuGF+tbY5vT3gmLMCZVr
SEUSkccsZf2NHBEde0OT7WU07hHClweB596Yyd8ZVGikjCkjQIPqpSpLTDXdAX7RY5Kq2bZrznMC
m0YW8j1iOh7E0jkkGR13N4OekCMt3cAYPTWKQrOvUHJerbFs1aV9QFSjbWA/tijr17MnpW2e7EaD
1LDBdo9qPDd+RVM98jAHarnm0qIsw7JAc9BpxSnu0Y0KS4SlhuzSrsx+QxrWzajUh6q2kn2VCEwf
Y3MYVMANQ7zrp/2SuARHkXslvLgM+soFDJHPRwJFngZ1+VzX4k1zs1tYq/1VDd5IVfSrNoak0a+K
dQZswVLCy4o97Uz7961c196u4SfvLsj2VDDotdKmPhXd7M+iT/zcja4KSfrd6G0mJPzYuPQqdQM9
wSVEIzbakBSf7SxlufIEtodlVG5mK6Hinso4JKbzRjeZPuYT+l/Z4tBc6+8cREZAcDBwCj2+4j5u
N8LMy227DPFmcmgFLxBB957ySvhSudU+FQWojqbI/LRSnF3v6UtoWvnzt/tXX9kmVPy9P85xzdxO
vCxF2oX9iO/FbfjQkqm/yrRja3BLqH0nfDEKHg0lvh+bEhFEmvhTuVSB5oyvjTVStjsZDbBe9Xuh
W7Sep9NkUjNjc1r8Yd72kzOhXaiQOfTLqRuMfZxuS2Xi6Rg9y48mDjp5r8qQ4hda9frjcpZS2zPF
lX7Tj2FKU5NTUPNc1Fa7t3P5MpMGbVEnIlJ5ps85BwyZcVJ1vQo4Qq5UrKeyTFZYGXRWmNpik9s8
cYoBSS0dKHTRciH7rNWdJxG+WYwmQynNu0mUnwrDnfHHi8/F1Gr7Jetmf1isfSRac6dZfPa0T9Kg
HTEM17NXk2wxv2CNbXzmr742FVn47Y53piE/ClaNclReE6V7NpVEBCUtEIIOkY0Vpp0x0sJYlqTz
ydPW+2ldlRJlvpKu1uyWuTQ2trXLM15bi/iUcdy0BVIx+zXOwUBGibsl+R2qDFPC0s68cJjbZpsg
dAvl9DW2R4FXnbp6JmgvqPX5oJcrcMtFZNc6M2a9ixeNpIeNfL/SN0+CgwI3isbDjYRN746Y33Mg
KwVPTF37sx1txgbptT2P6Fi8jmErUwwmUXjijOXDWdz7gTmwb/cwi5UrESnD1Wx/mhhP7WbFpFFp
6t0hRtrPkZKlmBiwp4ZAht3ygbU5DRXwc8XcOX6xVjv1UNz1Tvtp9Or+GCEs3ynTy9KIr+oowbEQ
kurXg/m42I22ExEuLxQLZ1WtLhbTXMHevRttkGzazMdtG+DkYrwyuct2nlgkW4qsz4NML5jvzmgc
v9129IYX3wKVPWGn+rYMd95kHEVVv82l2vj5XF0jc5yCFEb7tgemFiVURdw9/FBK9+gW8kZzFdWn
bTGEhoq2sa1XVab1nBkpY7ha5uHkqtd5o+VUFcnrGHsQEWxSxORyEYNZXWVtfSCVXPhdjtzddrdV
kxr7efYWXzG+gkfaozjmFtEwbSZ1PPjpWLRXuCaaq6Uv1a3epWTjjvUV99tDYbkH2aXTHkNPemT3
WOw6LJJ7x2R2D2KGoFc7uTPMd3fShF8t1P5tq1yKtGZhhiaIxoJwB3dCHVIA4hG2NMNxghshtXyD
sqpDS5Uw9S865ypZkOFTnb5Zst2WizyLIr313KZkAIQ5oDEH5KFjgqk/RwZalzdF3+0daasnu7dJ
QSSZJixb7o2lvPSe15zjqZrOqfmg1/PtYpftp7ZaoFuY3S0rj9hMiHRvhlZ5yZRuwWFhn1rdfPf6
/GYAEg/9xkPS/ThMUx5K5p5n3ml+ZRY9/ig5vNqY8J9MyQC2K1oHe3ftXdfZoq5pbqgwx6lBNdpF
27Rueqzm1QxMj72pUqPmUDrQpVrk7ljC4FCxa9h7nXjFG70YQuQ4dRC3jD1pXeJ2YkO+tpOUc6bw
zBNTUrrc8iAye/AHDuWnyCnyDQSIeqi+mCO3cTpm2k4t+4M5NfPBNleWIWO2Fwbq0sdPNLFY8hTm
M/yIkvrK7BL1VtXTe6Nl0tiN+xJ/OttqixhP9s2d5Ypn6JLp3tOL/BT1ynxIG/WgMok7tII2+8gu
nDVdfG+1z2njTkfGQ4e6s5ZDYRWGnzJm2nSN82mZJ4JR0wTJDgw6RxA2664TbHNy5LkR86+/CSnc
bTRpNZ4+/sxFM7Ih9DI9pEo1BaWlCugEObQ9tY6pqjD1l14ybLN2NC/ffnNnae5UkRCuU7kYRcdC
QSYxjttptn79K5Lz0GFQup0QSnYtYhr1SfXgVX13kIp8aK2SOOh8Oep2XR6nhSBOO7uYzIKeKMEY
Ri+39ahWe3OOKk6ZCR6zwiyPcd1Wx3//b9mqkuf6YJXAsMXkJuHEQeWsyeY6QnrUqleoWsZdtkjl
0Et5HNxueGnTEn1xmy/3qZX24Dnt6ToR+YOeWoeZTJjrwSK5FmT0ZcrpwHeeYh0ZEUyL0zxrE7Wz
onQELVZj82ySI7nv0qoM1flKtLr36lVrfLH03tQsYmEuzPZhSIj7LfMO00SfL9dKDnnPKKvmBvVP
DIPPiy8qtKiwQZB46VcX3VjXMB7bUtshOIuPvYugscirU1R56slLenUE3cR/fvttYdsN0apejLXr
UNdkIcdUph3hoK9aPhWhHunWcWQfu2GtGYGUjcnRjKc5bKZ3MnDbmHHwfO0gHHk1dVn4WLGNu9FV
VstiLU41namVprbskqxcsO8ZcdA0hvFMfOtBqYYj2mjzhonH9GAyOHeV7AqGZXM1e4A55JAFSg7E
QTqVekxKswDy5GXnbI7s+17m53yoj1mfJff8TX2npp699UpeuQvQVKQ9gMwcK7QWL82DRbSkGifl
hXDc6kiVKvFfIUASdQJzhfPUk+7O+yytxB0amPoxL758+9N4SgkiQDc+rn+ncU2uaBe5/+2LCxqE
XWUh47ZSx3yqvVllH85hd+mx+YTBE8SNbMxgIY12v0QOCpgxf+omRTvziN9RV+FCbgRvLftSTsZr
wpjdT4Avov7Pd5n3/yk7r+W4kS1dv8vcYwLeRMzMBUz5KpLFor1B0MJ7j6efDzo9ZyRKmzonondv
iU0WkkAic+W/fiNXbitNr6oPLFQrs4jzQOzFmqh4+FMef8zk0VgFgHn7jtV0i4ydTnydYbcWGqxP
dIyaVt7I5pASIagSd5zCLI8NLOwMrd/2veZZamUd6fDj/DGHSNT5W6/gcwdiMLgYf8QnJI/xSQRE
cBRrir3az+JdP+fmmRXtUU7ATuWoY1mFJdCXvIljlj8VRm7ghypFJ9+6lKgusVeLiwNT8TGbepcq
gwreV/1Vkoy3QdvCI5heo/DAUbXB3ss/TaNaYhUXc75RBo+Ow2uq4RSjFdUzDA8CDKaycSLBONSj
GuAoEtwEoRCvoCNnHlUWkcR6v8LGA+cRAi93OU5JvY7tmiHHwp0UCvtoSOUXuYP8BECpbDU/OGqg
kttAzs5GFKdOo4ZrJY3yNZYCFyPnaaW4KLXhnR6PR1VgNRGnQzQ1FyEUnDT1X9npPnEGRS8nznt/
Fl+tWD4aTYL3KpZhqc6tNyU8AcMgcjUiIfaEA6/TMiq2griEoPvqZkCl7NQ9bqCZyCNvsZ+2cZUd
3W5Ysl3ZizDv25A2O2EtkKs7USsNiEqcBuuxdqc+0KhufMpmIf+MYUsrAkUjsj+nlEEdMiML3Hbs
nLpLYpeA2SV/d6LzmqNizGLygzTf5NBD2ZAXo+maAkdJZYS1l7XqSINPWYu13DkKpqFOXgUtiKFY
7wpdQ+oR6p4SlrXdgbaGgG5O07XIgPUBt91p+KDOmo6qlLxlfrOVW61fDzjAEJ0dOVGoil6kcS6e
y/wumeNLfvYTK9j5wmIHKRrtemyLfBNR5q/7JniYElU+BgaMuphfJidVYy1CylzX8k4NU3cK9HBj
xAqctES5FP2An2qrTlgdwQ5YulDOqMzxloBh2rwvXaH7O2mCfySLmHxr1Rup9ignFVjbxZRjy5rd
tZjeOCmmQm4rG16tFqdJz4kvy3HSUPrhAIKMpUZBzvyojFsrjcOdSF830M5hroyr7EdD26Dziqsj
UnLUnIrVwB3yp+24MCXKYLTxvONYVK8wM68cpLEHMRz6gzTruDYR9qUgmBmt9mLKaYg4R54puLPb
JI+tdaB0kjMmvQxZQf8MC4V8Xr3/yJZfOcM5VgmT2tXgA42INPXQemyq+JPA6Y0YxveBhBGWX2OY
UUYCFPMcWV9V4dWR3hqS39M4zi8mUPomrMLrUVZTrzSAcIcyW5lVjHQ+eUU1maICjddZ4yVRcMoj
R9ehOJXVvlFC2EWJ7KniiNh75sQ8uOmkeVCXW9sU8WTU6cvYkZXdC1jZ2g1pSY4gDFux9LdijRY2
FNb4CX2I8yA6cz/cicNMSz6MJo6fo7jCc7TmIDLuM33MHLxzHQPC/coscTfKk/YUNpM7CuGtJQU+
myKcV0yu7aEVn0SjZgWTr6eJxGVd7WS31MsrPcP9T45x0ohn/6ROg61SNxfyLmo1hJi+uMeaZSH4
vrY5QqM0a++iRdg5JqPtm2kIDw63UKHYc2AsUUZhswv69CYk5c3yS3ISf9H9YzSFh7CYEK8ONS4Q
cr4puulZktkCG2RKgNUli3ZMUnaecx6V05FjW4R2VjjEDQZkPWTbQVedOtLtpIF8JuH97fiCzgSP
AcXCjtVqJ5rDQz3M734334QYHrodSeP6YH3Su4WPTHoYeANJ643KS2owu5NZemFhXUxO1RBF1piv
+wqWZJpiYtXSRo/mqDoa6mnQssneKAXjmELr0hbDQfeBHWCX37anVO2w4yCMQTaxGVvmQqXMASd0
cLeeNXgu8GxrC7jF8kZB9hAXvpeW7U3QZC8m/hpof9V0XeVpAvM0eynjwLxESnsCS3/wi+mmMcrj
nHYI+SvyusaccPWpCRwlwkVDUZNNKRUVnOUQcwNWlhCcERMU46yL1fsoWIchFEllSx8Q5Gzo/eGP
0VYccTLlVk/0aluQK3Ds26feKvEDODCb/I0+FzBSskPUlMIRAlQJYCcLTjbQv9Dlqtrm2JXB2U2G
h1EMYaYITONY798Eg0YnR0OUG2Q7UF/NMKvRnSVLXVJog3nwF702I4gwGhXSk4W/qWyWB3moTx08
I4/eubqaDHWvJoWJtlx+SIz6WTeTYS3UWIgsJa2wz3yMKzhigbuFHSbLkm/F+5QCvorkCl/RCEZh
Wx0X/9jAmE9B2II59tqr1RUJYjZB8YbprfMH4SrUlXAfm+JVqDW4m4WRcktZXZ0MksqT5W+8latS
gCxTm3rnlZ0xkAE6T04QpeHpx79CGL37yReY1WPLjtCkyUZ/6171vjNvqzZ/LtAmwUUsmzU3N9lV
lha7vkrkCTGV4z7uKiJFR6rWIYCsTX+7X5W10KzqFOe6cFzFjS4h/HUBOw6KGkQMMHssFHBiEcXN
dSUNn7pVP09C1+zCQoQsXgyxV+lBasdGn25FPH6CsKivGmzvDPxUyLeSbxNDVTctjX9Ljo0R41Ye
LeatFAqLx3vGYQKeDW1Cxf1xuI/LTOW0OLtykgA9VOzLUZKvEjhxZJ0vkGE9O1mEL087hg9alX7o
PQbBjTArqzpU3qskvYc+TSMkoYYeeqwG8bdZsfKzh6dPUVgjwEqLqxEVgzmG92EFgISJ2ToBqFpZ
bfFk5K3b1zhc9JbvFYOpw93UEcpzb41E2s96JG4G6SmIsM6Qy4jISOyL0Frs4dmZjrZQgrQZZ7dO
kXFXGjlhmB0uTIFiRXYcimvS/pSNYHU1wtDZlgpAAqOypNXkd4cEiSmmSOo+6dN7SesPDWY6tlrH
Om/ydFTGGV7tqB/MPLi1mnTfxjO0qEBbaUmSgNoiQJTiyikGUVoXo381jek9NvyrRlIPvjqe8FMo
3KiiHKGRznGLE78UtjvTxHsmLof1RAGjiJi8dfST1DGYEGSo2yV63MGgKKOrhN4CpjZpAtMxlWW8
Mav8IEuy5hkyWtZWDcBmNZLsajgTuEwVh5LNqColA0EMRRprxjRZlWNUkr6acLGkCaLidS6ROa9E
mbKN9ApAK9aTXZhXmz5TDlibVF5Ok0fCtiTBCbZJ+lcgC4WyLgKmUqqDkp5RHFt7a+Zc2rTtqSsF
nYK/mre+vEwVPRE4DMH4EhYlWKA9qF1wKASQgD7DuUQriuc5WJjy1pWP1GukalgeKdGgLJdOKsDO
TYYVyQPs/YvFc0JgibOARN/32NSlg/6lw0ahhOsGZFMamF/7quUsNEESssfOYoG9UWi8slKv4xyF
SrW8XpM6jk51H0q4lqlakcHVwyQZM2S8qru9lGNi03QqrP1kzj1dagFBo/GcAB33Iu/UNGi1pxch
9C/TcqhHEDv3T8uH4bzCQxm7M8bBVdvi3K1BLqABRTRBssoHzSnjtN3KufFRAII7Vq/dUMuhDpr2
DYAlohp/p2hC4OgK4HrQk59YCLr0f7qe/1+6uGP0VhdN8dn+x/Jjb0U51YQ6tz8E4//7t0uR8c+3
3/IvP+iXz23+68eHQAta0lJ++QsBG1E73XQf9XT+aCgF/ke0vnzn/+t//Cd/5TKVH//5by/vbBlu
1LR19NbS0kWLzxW27//5b3C14OAQ/vTTjFou88+3nF4yfvz+ZQyLNPsXP/d/ec4q/Kqlo4rUHuIE
l/mHTWb+O5NuafGSRWr88PP9SbqP7u2HOcs/tn8/0ZypkWFGI6+ToICRBvM/d+EfOhM3kOf0Z1rV
72QyDQ4PzEpLgYO98N1+bTG3DSIpQ+pazr1vtXAMixsrvcE2vdJeQemM9B2vUDIeNj/dpT+wqn5n
tizvGtRqVMTse4ak/HpZgPxZbsKqpf0FW2CXF8BAXhZt8k62KfGt4TCDFUbnKcWKxs7MmwiT2O/H
oC3X+OXd/zEG3IhNHQsciH6/jsFqVKkZNMZQS/dasFd0XP54r4xtCYUaLzD8Tj/7eqPmntLe+FFi
Uwgn8gUArRwbskxqDAYST4gui+Vo8V6J3hCftOENBxTHQDkxqquKDJwYTy9csk0OZsMqwFInM+6i
cQ/81E87HRmPlb/4/iUMAOyeaPBiUyrbEfbtwFcVLh/+QFew8+nYdTiQorn/R3/wr+fAQl347kYs
//2nTC2jNMPZaLgRo/ViqIdRvbLmgj3f7uKDRH5JcIiFTWZeMu0vjsvSQmD47spfpkGDpSty5wZT
mfpUCLUtR4TC7FOloLDdqnSN5Mo2XDfgLrl/SdD8nVKjwbDTmX4Wr5PIC/Drb20OOQSFWW9dvXlx
FbtODkK7OaOKufpQRdMp6se0wss98/5y4cUb9Msv/euFv7A6FIIITOD41s1q1FEgHgkGCieu3ydX
ooLDHNNFi3H9KfAxZC4N5ie1L3kp3Rae8L2wA4aIW46FWFUI1GxoBr9/M/6wKPw6woXy89OEIGPT
CBqfWzPqd776mKW7ob/zBy/1Rxhv50h9x+xvFD6+v6ys/saxWR6JgWGixh9Mnsuv1w3mDvqibjId
tNIOeQVKhT1UXekNUkPhZiqplcUbRfHQqHnoEC1pJ679HiD2CPPadt1CdJaK96NLtkm+NJEcc97I
1KHPj1hxO6lK46bfB2jYCvOk16usSZ18G4Bo6DmtUgJ55E2o0/oF0Ao2tDUjLCnifN0064Dkd3NF
PTaMb1X2ESxi4DRdYaPrYrIP0KTZnXEywKwMV/OvjOahx0IksopdxxmFQNFtFu/jjDzMmk5E7rSL
hZR+abpLl53nflXIq/i29Z9MIfV0mOFG81FEh0MxXSv0+IKtXD7LJeSaV4V4kFh9qSq7pn2qbWLl
TmCWcmPduLpVzqJ0q3GIjuLrVL2qo4vZbcRr4HiAC2WCoh5hUhmpTpYZaxnIIt9JH0FwmCQv89eT
cp1w7TG0HFV4LuqjHryOumgParqarBccfcbuTgTjKziuX8TqaJlIYjZnWBrdWtmUD/Gr8BFtG9d/
az+j4CUwtzniTjga3XVfHJT4FCFggDIQmKuARgldOwdGl024Xq6tSn3PW+d3hERLNJvv/fBKkvfC
9KgWtU1P2oipjhtcWA4IABoswrKzBTejFVN7IQDCZIA16xPbVe4G84blszHXnFrwMhDFbcoEYQFG
abDmeGAr1XZRd4wEgCSKuaKf3YrhXjQYBMbr0G3GQ8zGcw0MO9HZwaH8U3+cj2A2s7iCtDBo+xC8
QggqL6HEVr1CTDCLyvgYFAGmesgsVDmkWuUKkpu1dc93oUNc+Ls3nYoJzfyKa0NaASjPd+WMdhKs
/Dhel0P/t7d5eVt/XWR5q3APXrZ4nfy/5a376W2W56CWFUVgvYk37naMsOZyZXlVs7F2og72+cI9
w/96bDkBG38L0PyxlX93+YVa+9PlJy3LagF+lQvIi8R4X4uuiiaEh2eQluW5Y7K1dwjY3e9Xkx88
6d+vy86O64jI6eTL+t7rU5igdO3AqJ/n4UG44oXLtJsci9PZLVIoQJhlhMU1mADbMW+42N/DxftL
lfE7h29Z08z/HcaX1T7Qyybra4bRK29UD+Z8qejbM1cQtwvtZ8ob0Cp0EGU8v/eybKurqMLG2FjJ
zbWfnQC3ILqsvr83P3737+7NlwXeTPxEFYoQ1dPwbEA3yUi5wTm1ewkU1aaQQeArdHvkDeiHdDfN
WyewPiQS1tLydhmtqR0aLEBn81bOWQqkByG+r6AkqOFVh6UJTDT5Y+y2E7sXqWp++1nDXPj+d/hD
7fDrjf1CjlYmjoR4m3ZuIt4ch+zh+GohRJVIS6BH3XmQovGvYyv9y2V/46AuW5OMjgPbDJm4lS97
VFxkVkb3qnObUgEHh409nfRy4llu/GCzrNxKhegaRlFYvDueUuydp8k8V7KXWX+9B8sc/vocfx7M
l8pNl+QpKiYGw6ttcnwPxz1ODRjmksT0GUodqQs387yNp+Mi0i2m8/c3Q/+NFq9Rw0O0WUro5RT9
5foJTszEMVDKaCL5PybyQWSCuBML+LUO3bROxHWCFSI2zHNXsebdjdpzTDGX5WejfiiNncYZWwZx
P7IqzJyaCJELhG26n95j7mIrPFaZSUcppYUawi121PdS3/FP7z9FYKalQrqWsNXlk9weKfScKsV1
oaVm0g60gB2FhUYyrwv1/tQdhmrXqw8avJ+xxWvgbtBwsckPUBeT2d3486tAe8tiQ4jvDFT2sXnf
GH978X7T7iw3DKKvLi7LgvbjTPLTYhhlU2kgfG/dx3lZfUyCtTYRfURlLxAzhLWP6oeOUB/oY4z4
DtIjWd6zSR4wncAVNhYAnhO3hwFXroysXdFepFdzqkN2QxEyYocpiidFrzUt/e+f9Z8WMoaucRep
zhDFfllP0yRVfCFhHZfFXSdd5gJO0WgX8bGK3izppU4frcECtSCjyXpZVKImVtemv+6Mm0ZX6KKf
K2NYlTDkvh+Y/qey8ZeRfVli1aTyq4Cmkms+kypjPA735aU7hU+zbHefi4rPcf0jTkoWDOX6QHcI
trPhZJ8dNomO/zGK+xHfzcFG6JjhX/2Av+ZQOoQ49W5R7Ns3P3cFHMcIj0TdotjTGc3gTA/trfGa
Gm8yyg57fDIUu3uwtiP/F9gg6w3KeKw/t9EOi0xysuggrFsXpHZjbbI9NLxc3+RIQvVDhkQHyZp4
ye7kANzPzs75hfiG5jO49++wkWdAMLT52F6x53fxWZJsQ8LtiSdto8CY3wdjhRt7KqwFuifPuDnQ
junWVDn74S69BZjPNspDjL7xtrlXP6sX8z65yT6Es7IyDuOTtRF3w716R0lpVWuiHQEN5wf65JKB
KTozEJ6ZI52he4SfzduwEu6Sg7GuDuGpOcAZerSO6m35OnNStVUvvI4vxQu9z+vygVSfQ3EyzpRP
vFDie/sKNfJBfxdv42zNV/hE9Vag1CQI1YYnQSmZjDtRscXr8IHgjEd/FRS2eCVeKUfsbgxPfkcu
SQuGnyWlS7zNDXvcBdtgHeA1iL4a4B1PDpu+Z283g92WhG+6+iVYZ3A/SUEFfbT1i3ST3nO6NelI
4Zhwa1mONdq06b2teC0+neNX+LuVBJ/N40ws5qt6cvlDxeKA9wX6UwNsEv90r5AOMf7lg4PPgDJ5
0cVXvfpeePY38Wf8iUQrOlhrWuCPAHTQvMzWkXaLnlTedG/CB/wocHQReyHBtoM765TfarEDhVx8
b1bSc2vHExFEB/IuNfxDoeo53VP6iXtZscUcZl0eQ+q3B46Mr8IaM/Zn424+8c3iO3ajrbH6WMvX
wTHXaGICE7/6T9K+vQr28ic1P8T3+/4xO5XbeSvtIQwY9vTUResqPTMqvPbjV8YrcJSqQWPs0j7B
42IyM8/JZzMf6LJciYdm238qN+levE2IdnHzhw6mQ4Xf+PII8DHi6Yq3SOWxpFDfsTjNP3mY09V4
E/woqPlK74Shs6aJ6vT32KTxkO4J0TmTuqsflhRxdAqeeine0NRwC3n0mkHGzspC4X7XvQ1v2O1U
j/mm5/YqSA7IO3GsiQ6fDRUtUl3+rZyptXlgH/FrotHLAH63x9qhV23VDtg7FEgmuQD98aPmgCet
sPflyzoZSliN4Z/m8APDCjoabV/yAnmgL0+SF974p+wVlQJC8PADyqZ+Ll7zDyPYWE/xXUcrLrDl
c0AW63vyQC/DuI7UbQ6rMyf7lH3wPGsOP9UytiUxx4Z5Nj8NgL8PgUvBF1Z8EYo9zVG+njyIRETZ
BMF48814k1ymS3nHcxCfx6dqb5a3LA9xjC2WE6tu1C4fSesTZqvCG6aRHeUUm4CHQ1yE4x/bbXIy
J2TdNgyXK+ldeIfWN94xskm0aSIKCsY9RCraXF4/dZuw38aGBwOiwS7WHlK3y5YrkNVzSZNVFTsE
y9WGN02u8R6paxMhVuHxzfxBxoG+dVk9LYUi3GYhKx6i1/6Jow5RuvRKB4dBp7gZwx++69BSMWyn
dIdyXXFzBntP7mOJ0pGGI9s/n97xvg+2cOCyEyNUoHG6uldsuAB/10WsqFB82PmbeGKwmuJmeygm
IHWW7OSP9DNflWvWa/kGpF5p8SVyWPOjVxlfHXbagIdDj9HOHoIHLsvHF3/BPX/AqV8KNrYqEyHr
grqiovz1MCT2Yj7nDYW3pLyFqA0w0qtoHxEr3zALNafKKNOalS4TCOrqDEqhuxSotP/1VZiv4+Am
62Bw7ImZYilb5JZjd1DptWbNBWtsynTfnebZkdriL9ustOyi3w39yy5bWlg7Vxr7/5TtBek+ra80
cwW31Y2ll4qS5JRp9zIJFxSczDs2ou+3eWOpJb+7/pczS44xAb4EXL8VVgs2VOl7Uo7kEzsGoRt2
96wGjjo/Qnli7uFw6GL05QtvHSY0UoRcU4i3YxWdgkB2rKD2loMXhUrIphXmUN1hO1o66MFFgbUG
RIuMOVHftfSTJtpc3A6woACfXhWyhzX51CPIp7Vp141nxptq8hboGHSWvLJevk2hMJuolNgeHrGI
dEqQ46ahYHtS803OwW8Yz40KVkWrd+w9SXfU19I4xJw+dRLJYPE6UfBEk+37W/ijHP/tFtJrwNUT
aqyufUECWqGqOkukUNIwBoO8nF+DkmXyk6S/XW3H5Gpll4DNRf6SCocx3oXK5LbzHXZ0XXRF2hoi
z79MKvm3/ttSSv40oi/gQC2X2VjNIH76ESIjpeNTB5uE8b3EdJQfM8XRK7c4VCvhWnj3X4ab4pU3
dnCVrXKrnkXb/EuVa6h/OFL9MqLl/PdThR7UZh1ZDUcaZCbFCU8+NM7L4gqdB7ZkYByS/DXpr/AV
5dxL+5lMcb3GpgI1eGbC96FcsPaSip+xeTs3vRvO8i58NeSrmBjZoho8vMNafRecDeB8TV+pxRJJ
xBqaPDcKy6+GuhGLzeCUpJ9CcYkIsOdS3fhGjruLBVaGz9NbUO+jz14ikBAdG4FeMNCWGnI6AU7W
teO58wxdzrHvAuwM8baPuo+iIF4RnszphnUlcB3pupZRvQisQR6eVMAjcF1QBw1op7vsYS6u4BQF
HkZLzbBtlFvMl1HiFFDUmic4ATiPsGMm8NA8RYX7ZqwW81VkFIZP0e81LaWjCCcUgk8toXsSnFLb
YfZc+BtYXHYDaF3OuYt/+84oIzeLoG4rNzjCjDpuBRvnZiYgo9KOIIOAiOoSQwhRxUZFhDX72j6b
9ZLv03rzWRJp1XsYsOqgSDiR9Ctc8KvqxG9g6eCbbGixf6RMDl4kSGhJvjur0DFnNmd2Qbr/c+Pp
4TOzvuaYUuHTM5SDl9HPxsFxm9a9iwUCDZld0MOFMcxdIulw7D4i3oalAYTJsh0D0SrDM2K5u3Sm
ciMgjuSodU4cfVOs6CxHuddRcirRHbcZtD8ApoiklzA6JdNkv9fNc9EiO6rCneF/JFO6kWqEMxqw
wn7pHHGcCKqHVIKvYGNbshsr2kaRC53ywK4os7PSlva0OFpLDQqk/LpJb61ubVFygrMxMrNmRYxO
ub4e0gdCZNgEFem6o0ZdVR6O3aXtGrbCyd2ABZ49Tqi+sC7T4BqIdbsyxx1rfa5dLeB001/yfTPB
dKmfxQBhBVTZnDkWMz/RSHMe5xiu3FrFts+3pbqKOcRmeLPlZX6Ykn7D2X/u7fBJUc81XgXZujc/
jaDbki0c+x9T/rzJskf7BrBioniNxUdBoBYgCYUbOs3DesFdBkGDTUYK0oDmKenZ81E8qG++7oJc
+fOztY/f5JHFVIET+Dz1nI3I3vFS8m2ndwCLlUVWQPbOvcGu29bNDyaPMH0kXkQpGMPpaUuP0tPV
KeXohNIEi4t3uVJ2GhNG8zU7Hp5z45IB1gbAxKxVQbzuQMviTdHfloh+3rIgWS2otGoRIFir62Uj
VwPYSjh1jo1LlqANwITl5G2t7wm7FixY+3j6cWgex7MEOf9HOxAJIvBc6owFGzvl/XwyTCe7ACe9
d4ll0yYDFQ9Lb7OwVdL3ybjqK+bZoh7z9BSxwjlrYFT5fopPYG57WkDbAWe4nlxwCFfseMsSIrst
KmECq5CzX2NEhcnPSrfe57RcwyvadNH9XI1uSHYg4qjJ5Gz/NA1rfXpsiUAy0Z5A8FwBZSzQoUma
3HPGOUUcR9at1SS958qWGwwyBXs8ZaHKdV4oTtJ9xxfhyQgeqXMwoSqbFB82A9+NsRUFZKSFitkw
df0hC2DbLJ+yQI88cTIpLdYiGS3vWsPkBCTfUV0/Oq0x/BwmXhNxx4M0uydLp7+Q6s5qxY6PXKl8
yB/oBfiNh+0crkMrtefd0M5+c+MHHRDxVQaeKeKkqgo7qyYPpdk0keiJGFsVMDKIehd7ZwwemkZy
LBPCmE+H6Wn2qdgL+hhUzzu7qY/u0xKijEgsOZSJ5FFZ5PpzQoiepRo4IsFGiiD3HQMCJWnvqZC6
oFDmD1r2Smd6aVWUGoJgGVz1pR6PI2egZSUvRc+cr2d11+OP34Spvdjor/rutaT/9Z5Z0ob7CuTi
2JH56vKL0qNYGsgt3dzgJWSN6iEoLZMmkhdyuqNK0xW7C70uOns5Ha2lBGpXaWfajRWt8JkFSnUt
MXCo2DmzNMJjocPwGZZkkBeaMxHhfyZvkZknO/E8LLtc81l4UbwNpDVMJptcsDX5W/RUg1dd6AEH
nyN8701gChiRHCrZvSSUUNJKKlgzzU/LOitZcqzYXhbUCNtbmDUb0bzER5o6ZczP+uuy044QKN25
eWLrJJQJ0hNuwIh0EPSk/oeGfqqUG1uib1iwTynQxY2tYt3FwnPKe5tCo+pypq6rSfYRKUUMHESd
RpFWjDCo1CPHN/1c0vevKMl86WaIrmLI3DjFSnvWLFMhk4kPmnANDMEMamXvatEdpXs23FXNqy6P
9x2OGEHr/1j7ZzZ5mHyOIZ+KGe1TZY++gosNYA3n1PSc2Q7u/V75yNotVw7Jgnl1g6reQSaJuW1o
37hyNNjxOhwdvojqIWa7P9fRQUY6hF57AG0PSXHDftg2mxPaj1SA5PfKWOmaZvxSClsWAjbmbCpU
8LbpiILTDRUtZRU/LtHu+gSg6oCVhiv03kaDvIWAgOoZ7WnpoiV9x2vqsf4LKvrnowUMGRE8XZTw
9vu15mrQ+FRofEBluUfLFBy8krmubkuY0/Z5IUNI0W4BcwXh7fua+K/X/tJGSLRcMpLMb5c2Qltv
hmpfkeDH1gXtEP/HUx0Pe908wuQwQ1TlxeTiTfGXG7CY8/9+tvnpBnwpzKcp62UpoDAXmbxYnlKt
JM2rz7ofBUfof1PvxcpzGT92CUZqgYTFGThQf4F4zMGxbq4rd+HUOVscR9fjtGN2LD1TzKtZz+yS
TIhdEF4tMZnm/ff3788VPE02U8WaCZOaL8+OnIGFkMqzI/5zWcNkWyFpdk3lsq42GFZg4UbDiwID
7hvZ9BSptkwBoWQb6y59aY+8xqAFuGz/ZVx/4BJolok3FaYnS176Uuf/VMeXhl4BtWutG7MByzU7
p9J7S+W1KL4AsaK9DtS+lHmafpPmJxo2VJ99MN9LYuHAmb6ziGEkEIl+GDAH6xv6CEFys7lLbOhE
GPNh82q9fz9sssb/NBV+GvfXY3Zc9gZyiM6NpxWPUFI849DiqTrb2pXu1Lftw7ytL92xj68AO00c
H6G02jm2NOO+B5CWyQoJPvJgA/RDBCd4EOzP9GZ61a6zB+0RV2r/JIKVPoBJAwIl95AqcuXDUpyS
ioTicUF/9Wvck68AkcmB0p+Hh+jBQq3xltR4VVzjqqy4WBIv9ynMcMRi5WSHD7pLjN1/QCMZfnwT
7jg0mInhFULodCnYMb9CKrGz0THUhOtCPpAoshSLcXg1GWgRzQejuGd/E/ncmIRGUfLQLMBCs5Qd
9IQZHYjL2xk+dfM5AcuPgUdGvTum6mkkh4AUxvRIaAJ7FHgUu6CWO+TrPf3tAf0Bh8D5Ctt7VZbo
4YhfJvwIEzYJlwck9bdKvdmvBgq3a9eyXTsqP4+VrbfvVOBDAtZ7LwuXsbybiYViha/NKyGL1imJ
YRwEV72IDbZbNTgL6OMmIcmrCVQ3TqiCTFQk3XqIrgf61CabjMDelut7DSu18orib4Kt8oT3x2qp
F8XiRtVpLzyxTHTCpqvwX9jl1iXR6cWOZwt5Swy3DWK/Ar2Kh7yjbOyjD4yM+xSyDdVUQvYX2Wyk
XKCGhU6B0LTdKsMluB0eYF7kn3Q4QZ7ozXVYAvx4KywK4i02lJV8l1oop+ClddraeDe1nXKtnu/n
Wy08RdBtRJIom2pkmSqdQUiPvjTtZrXYBRwO8SlTjzoSsYXi8/2T+hPWxoNS+B+FNDY4X1aAKM/N
ro0AjGbp0JpkdAKt42WM17AHHQZJ/HX0kb9KZ/Ha3zyw5pNr89w9la/RR/xQPWJh2nVOZG3hzjta
dBr0y/fjM/7QC9TZ7X54+BGiQrTzLyuUCF20SyAGucJmXoXXwTm+mOvOK+zH+/fd5/3j1QXG1RaT
V/tiuh+vqIXW5aE8TF7ojO7koIVyhVWz7/bp+v2e2tRuD929tsJ7gXkQcKQwTqZ63W6W40NAHYkH
DWD4oERYCng5GcSAug4BczZA4oownZPvWG73l6cg/eZhpJn8lgY2ZgRM6Jr65XXp4yIMYwH+AwQu
Kpsqusn8D2bu2i8uVNaInA1TOn5/a/8EdP1y0S+bOvH2TVQECaSLerP0RnN/12LRpl413VU17/Rx
l1n+uiiylddKRxvo8gqyXzneLKVtxNmjaD+/H9Kf6Ci/DOnLFi+HkS9HGfcBUT1YoDzfcDINpkew
W3NhLiF2Kg5yDx6EEY3Hsp31938j9sl/2Fx+GcQXuE0f8yjsY+4LDhjuY3U/AWG68q41r5jeeUdR
7fn+x3JMNWsy4iCjcWxG0FSv9wArfxsOld3vm90v4/nyChBa6+f5orplY6ZWCP+bu/NKkly50vSK
UAYtXkOLzIxILV5gqQpaKwfWM2uYDfTG5kPxsisyKphhl3wZI41sa1qxrocDDvfj//lFtc6GTSvT
8tJWekc4D43VbKZpnHjWk6uO+QOLihKjcEgrbT7wljLduXDXLTKNAkkYAmhj6dXcMZoHUBfDWtVr
o57DOlDT+7afuTB7qene4m5pveW3PWl3Gg4CLxKd97h2CR9faTcJJhiU0JqBJUuWLSw4DPZKVJNc
XVZv9iq6xQsGDQMKV25RUbAtewRssTKjKdk110p1gTnn5NbU1yFZ0UaYzWsgaGOQ5kYzj7hSWaQN
pTf98JakylTXukWAO75yT4WpcDtCXpDnywbjZA1ZHPl+NNW6FgVzPMU7gRbWVKYe97KNnfmoIOlO
qeszS9U581qMI44LWRKSHQ4ccUH8ST67glUSlkED6oYOIRYGxqMy21JWrYm8nFRQrPi4Nmn0rKNL
z18E7r6sUK7uqEgIXTAWs1IoU9+aF+1D1WP/Q1g83k+TirRCA58VAcF3goHe2I0z6YdhZqdOh2bb
Es4Q0g9bKQrI402b1Yw6r+0FFBebpG1rmb8Z+EAbJLcDDvkplUyJKsidlmjNEzCzcjZEt40PoB9s
a0JQQuua/zEooBoSeftAyQG4SGRaQjjHSLKQuSDx36SlUMMLa0r29pXlPy7r8mFwHhWiTGQ6xQi/
sdaBeonxGrUl/wRh3gEfKvW96AFwZklPWOLDWKoT20KQfYLA116Qj6DvTboPLiRuXHI6stOcjq5w
A2wxm/Cf8aI+rNYEncj5ZDGR29sQLWJ4o/rz0rnqLNoNIMQj6qrkLCqfcA59sqCrvR9NRJoc5Auv
juyqpLUqc5F9t/10ni5LDm1az3wVNaiJwbbvaqNJ1zAtWNVVvhLGbS9Ni3IZ23NqKMulaVpOB7/B
wuy+bnYypkNe++E1n4GZrMOp2ioLW563sBCsHT3MAcpkENC0Q37+IZB93bXPRujBZRxpC90A9tYo
3qILr88s1PEEP+pn4MJLHYYpKv00++iE1xCnZ5iF1bNLCA8PM6xLNH5N80EIoYFZT3ULDgCs+P2o
v26j3416VKF7ldn4YcSoFaFUGhba5daznhH62PW9096yucfqNFfmhfeRNWu5vjTYuDI52HS0d8sZ
YWZLm1wMRAL9MiiXVUqIgSSfo9afuP/wbDhxVeKHKVaPtlat9Mhn8OljlO/Qm+FvGzBdk7fCBRYd
UM1bD4BrkbdEhyDAIKAAm+W4qT3kZ69iJ1hivCBkLg7evSYqk6+FDoawBjklFGJcsdmvobkb7K98
EkCrrXg32/VgcD9w9ZnRdpsqpwqS1YnkXKE0nG5osLQ6snSgv0LMjSHDDps7jo0zPngv1l8stRmo
1Jm3fHIPPPjRR29ZHeTOMHreMi2SVlrgFADv2h9mdfSkAQLb/kOov3j6Pt5K+kaFDQTXHJHGcHPN
ZaTTylkl39vGuRV/8gDXFVxAHRne3THhDmFsHmI3+YvLy3kN3hpBf5E+k5oPHmzeADRfhdLnyFXx
4c+dORqMsVo7WPvI2S0smGHo43eJbMI+qubiwkVMr3Ey8PGjYUS9DlQB2lpfhO8k1Htzd+bhooOE
N51km3RfPIT74oa79E3w6d+a++C+54kZl8IAiZ8oP6FyRN1EuUHPfh18tMoSvvpC+tBX8aZ5pNtf
SrT+J/JjfVlewoqwr/hvYLm4u5173UeL9K+ZkdetaIirnOMnWwwiTvKMUoTedoEpfxJ/ROpylP/h
9EJgTttfqPcuQSP6S2pf1462qOrnilQVKX0H88YIArGwMF88O3kP8vuxgiDz5Epjmw68zwrsKnCi
qQu0m2R0OuFsOEDqbfuZ5vqF6kFQh2U7aN4iDp9HRLxqnbkZPBja2q+CGwFnPmRTLuirmwgIEooE
TmRCVEdu0QWFiGf3kwbORDZgjWnCWwGyw95xMbriXSF48Jsl5DhbaYiUf3G7sTHRzOHxSTaX5ol/
Qd+1Sj9BR+Jsramvkgd2oD8G7kfC5bUlhqwafz4RAmQMBNhgjbKAOP4ZGltPwLddgwBwnIJNp9xY
3nEvxx7Xm/nBOyUk/gyEJ824zTflaqC7QZvoPce9MaaHgCJCmRjKynoVUTPN3An0Bdxo3GpHmd6B
/9JANyNILNK7PPp/i3dVIVTZn47c/4FMY6J1nJmPbt0lx7y9QHYZyA/jCabetNWOCC4/v9RfaAfS
axL+Ppa3IwkRqbbif4hq57dzB8WVCRIMUTniLXAn6cMXs17SCjUxpwJnMDhphbMJhtUALairftJo
JepjOgxcqR0x9vKUekdToIifKhdIBsy21519n1yPsGVe7+yrgsv+Sga62LfBhd2D75IGJ7/yNwDt
TOLREfXPhb/O+CI0wgXkZgRjpz5dOc17z+aV7Cw7KlkCbrrhwnwcp5ib+Dc5Gm3ajV5YN6mIL3CA
mkAHzprXHqKTee13+g518Vp1p7YVzCvKILOlS03399c39Le0okhA+fexCvT/X30ngaQHG8Uf+s67
vvys/uf//qnv/PX3DvWd0BgUwAZdsRxO4t/6TmSaKo7hOvIbDNX+Ny3AcH5gkKvbqJ0IquEOxM/4
Z1qA80Phj7D8JnXRhl2t/R2B53jMH2zYqOxthKzjvxxYx+oxCJLqxEX1hlLjg7i3ujsfGw5Z+QWE
6Hm+66prHDzPCNxOiDu/jnl0dFLqNDk+yjCFxtxVhyCZKUWya8xaZ1sUfEzAiUo/CeC/1v5UTtLR
jW+OWcG5H3IKYdHGR0krg+kfY8CxLQy8zpAXRpDnLGXeIZJu6bO7GR7xOUI72OQ0ZGLaulivHiyU
/T8e8WFgwan6SyOXG9ENfBvLPKq/fMLz1ATBPycl1s3kx4fvmfuilzmVun5mrJMgiy6zzDDgRmty
/JalUk/qCDuEWVj7Fxk0Uq2Qp63+YTlg8IV0j00uPnyQIZxz7t/6HyGd4wpjXJ6xpTuoaI8wBVH2
cWNWeDg4Hp40k8JqzWuyCaATBhjdUOi2xqy0lakq+q0u7yKNvKDhU1T0ofsMfq6x9LGKiIdLpKDT
3nqojHenvMqDao3nHB3CZmsLmp5mi/T91pLYG5WdXFTLeBDrXL2T4v4mb9xZYCHQNVwMOx8S3af+
hmlgSnSfxTbgCBqGt9DHhQ8mYrKoFZyrTGj/+gz38k1ZoXTGZ1bybrpkJQ/FvJUCxDf1RRHh0Uqk
aPze0UocSoFaaacP6TrFVqrrinXJNKJ45Lp4G+JqYHFo6NQJ5xXhAoO/ZWN0k8ry5ya3PGUkcMfe
dOD8rtTwNhXFNhgNkAeS50zlUgoNSBAemAMxjgpyCY02RdrPQlqXiRZd91DLA12lZbnFDhTq3W2A
tni47oenKqficvAWo9tT1j/7GpujR4GrZ1e8RJRiHsXg+FNxEtV7Mn7y1YCPlqAXk+PWMODogFfR
VWsH6CO3TXcd4LLHOVcNSJK81zCvbmX82Ux7JBZuXf5fSpIOWLptHzAHvaxNd+Za5INbxZ2X0GI3
7ZlPgzPxNTo/MWYndBrzaOPUC9Vwn7WxKawua9Lg+4ELkKdNe91eq4qxHjx1GTnaqnGlZ5dLOSof
8szfXOxdY+MyC9et2CBTL1POOA+KskK0kSbPc8IIsGHBzWbUjTpbD5B6DGkarFWKV9iQ1o94imyT
Lt1FPXlMuEnJSXDT6u9Kej3KREPXxHEa0E26yiWkFT0MeaD3Ae840/GudFLpSpBrlo8Z97Okfo+b
uy74aHoNf0nsdLFxXXWRueq8Fl+3+rLT243OxS6UBd10llYIcGQqML/M0VKNPm2AhVt9rfu3JG8p
MiC+DX0hki9pLszaIHiO0ow9e7jIdbo/oSStwyjcpGQC1lJ2oRNwJ3DDcOJsK+JidFjH5kNZG9mS
P4YpUJUXTXijdLTX6Vo6ERlXiY3jF6BLvNejTSSulfYxUgBIchN2d3HV62AudXlVyR4UVIJPJWNY
D5aDy70KASjHLshfur7z3Ap9U1JAyc5bqKUrP7mCMsdtTp70osBXu58LpV+1+m0Hokfu3hrHHa7n
JuJ1GqpAz5WSTbv61QJbq2QWTnRtlMYMaAFZK5FneUaUzZXrXmCCjNfShi54USHEL6ZNsZczfnEr
zaIc+S+Qmmq/Jv1TWzyn3njH5su1s50J9c3EhaymaBaW8Ra4n+xFMbdGqUFYSs5T3e/IySjz98S4
wC6saXcFBLLRFltK8S4NzGkfwdQkGLUE0qnMx5Z56FU0rZIKGkkycysTAupwEVr41gGXtiJbSR1K
3La+qnpScCR7lfYQX3CTKyCiWIivvKWSipcGfyaERpcO3Ho9wQkRFWkLlaWMlGlp0v9X7016Xnpo
r7MWCgXaBa29SMg+rQZ9F9rDo9VUt4Mv/SJTYVL6qdDscy3peQhTOoXDAxph2bnse8x/ok69aAL1
rsOGFnc9qtvHyv05VCpDKcsyUyYOzI2ixY+o/xnWPG86PHjDTQzDWwyGd62U+T0GX/lCytLwvkjA
u7Le2o43GPxL/CZ4KvBLhBeC9w/xcxdyV256qmnRc/3py2pZDvJnqyLW8LsOdp2DQCxUmltdE3uR
G5dNIb206rDQZGVq4s6VVaTaqaaFtadSfxgtGQFhbou5VWLEWaCmnio5G4015Ktatt/srBZ0SXMS
lSuIiInn3fqhMufFyEFHJ2SQV3//VOcIxDTCpPNHYUe5ddBVxiYUG7hh4LDDwtYEjnWtWQbrjvoF
M/vZ94Od0uHjjvF7tBGjOBhtGAzbGwxGY48tK26XbM40Ciq9IEjuqeN4LLmB5Vu188/AR7+I6Md1
4+HQR5hNqZZdVacynn5sahlnn6NyEzemTQ1GKcQmsNhR71N1n0CJTdiKKu1Z9mHmgMdW8bIqi9sO
PU5g33cATKq88g3lWkb2U8Tui68pc09BqlQ9o3zWzfyGXOq1bWUXiQ4XC0GEpr3ZwdKuiEwIM7Dg
fUHeVd4/t9FVrc+97AmvpkkTydNGIg0atjbN66TV15LAhPCySi8CKHMSIsNdHd7rAdTW5N4KNm7z
0yv2XU3y7ICXT3inGY82y71KPtv0ra+uiuByaATaznIR2uqmae/D+jVX93HTz6N2g7MjrgP2MpMv
5WBnj8xPtg6Uii7WmYZ052TMHgdXL7qHrrhRGvOhts+pd08p8UzdAPg0xxUIyPd1Wbid3IPBUF8T
jWjiqalq06x9jZI9IMd9jNVq9BQ10Y6gbtK4Fp45zLVA4054Y+Gh3t5a8lNp9hjcnvthp9frwQ87
KgWTwenjTGXRZCCjsnGd02vsnacEboXkP6v+ZdOsGudVq5ynM1/KuBz/WK4HIx9V22Wt2KSR80hs
UI2ENspgXZeELhTVqq1eQFeDfmPg4yDf9BQ57NpnPtVxZt+M/6sXffClOqmjBx5LeoZx7Ex2P7to
7defg3dpU1+46vz76f7aZr4b7mhjwNS0bUpVhcgPSclLH8eWlwrhw6ZLEoMg5D8rSi8PxkVmb7GF
ntYpDgp8ukF8Bw1rGo0+FrTZgrZfOwNflqeduZKcuv4crFGN++3h1iXsPrKshgfSZ1srhjCrk70L
elaZyyzQzzyPU5dcnXgk8EjNsaiVvw4m4d3ls8hqHCIaGLXNxCn5AvqNmvMxlO1cQ3EkIhSS378G
c3zMf76G3+MevQas7zxD79ifR+lO3OmLpnjTyYOKtBw57s7xzLnRy5uqjO8SZZikI6dDulZQm0ZB
A+nxPpTZwktQr2ZnBK80yucj8VUp38eY7xi1YdlSHrsTLX2WuT+H4a0bWFOpfugMauMBbmJTLhP9
RZT3MgopIpsbzN16lw4zUUHW5ZAiW7MeCzi3WKaQNrm3MAwTH51IF3HUE0adUZiTkJF/mHiA9CG3
iMsmXHQwMqTCWHRRtfj+mZ2+qh68q6ODpXMVQXgbe0QHKFnjzm+YN55225cKcYWs2QIUVKz84OH7
cU8uEVTXEBBwzVLUow3C6ZRaK0q+GK27JY0VIcdt0qLYa6H6Y+tWersMMuz3Yyon14fJAS6D9IDA
HG3UaWXEuV5grjXUAI40AMdwXs3aBgDkvbOy42dr2NnqRwtnuHTEmUd98hO0iAzTcZ/AMvdoynpr
N3HYCKy9HKDh7D5Hg5dJK8kdOQjuPz7B/27wb9ym/3VUKKkop83d9PHv/QX+GT9Gaw+828ZYSrzc
2Hr+Av/0H+AiBFEDANKuGakP/zR3s3/QBnNkenNjwDQGCr+xP+sHFuAmZr90d2w4lX8rKVT7lU75
ZYMaUT/bBphUEDX9Qb5BJlfgYIWkqAnNm1YqLsK2hOkSu9tc5nYQGvNqeFGUn1lwGVJY1o2PaNpX
92ZTER2kFUtZDz+jmhAGRMpdkr2XngN5GKsPDHLyhZOb09YLHnUQrcbVQCms28KwfmpSvi7dGN9g
49lGURyaP4e2W0ulvzVbrIp6WtAigA6A8tqndRaoqySDHiD3bGiSvARefIlr+Naxwr3c0/xmYund
VovwSuylTSzjq1PLL75Q2SxqgeLIUyhJc6QqadRfByUqyKYTaBRJwqiL+Dkb9KfKSgk1ykP/svI5
ECX4cbjvaJJGTmpSXstC2UcOFpqKu6rDnpgT9MnuRsq8W1FXT1GNCoW465z4BPj7Wof9EgFlcvc2
gKvlVj0VVTKTo48udF9681bVIJShPR3VB777LinDtAshLSA5ZYcC/8kJ+HqLzDvT+xyi5F53W3M5
aM3GyGs6ii+CMC03hFVZI1B16Pyb3RO5PO+Goq99drhJRgknK+G1pWfZRDeh/dI3kbFZkdOEVGQV
aqa2MGN1bWrdLsvwE1XmDkcVFlNxGTtYlg8bGb6RXVu3dliTRm2rOKLTR/Ro1cRQKcOEHob/IJN2
VRO8pWg/DYidonGBGSosqqGfDYioDRX5bQAjgxSh0JXmnd8Uq8oIwqWiofb2822RLga7nSa0mVua
30nSbkTzmUNjzkAMBted5mWwaEUwg0y8DVv8vSL3SdPcK7Pn0k4+EtQZCfzkKTcTWI240prZneZ5
5LAQMtTExgt90avSqVbEY+A1MLCewCQq7rdAfTste2xVfY9X08zppEmu2c9+79119puXXxLK8qJh
RWV0ZTmjJrpy+51S6HM18RH4YVY+YATdss4s86cXV6vAwqDDR1xt3PIuZmVU7R3fXdkFygRL2fQm
vglGneYb0mrHpJ9VmwdznQ3ftaFBKlhSSCPhUk8unER7lFRMan3uOJOyrSPqlp+YhK7xmJ8F0Fsk
TxoxAQ+3j3LWSK9VnT0lkbGEN4K/gzoqg8sM4kZMuzVauXQo3dc0uUJijJ75Lgvv6Qyb1lIv7Kne
aDNd7AMaxDTVB/qqZWpdEK6NUViOlX9xF438T8hopPAhEaWG4T9p+dlb1sqOMBhrbJYyzvc4MEvp
vra8R6Fmz63qkr9qPDYNvyIBp2FZBiOs1AzT2FHncFEQYqtQgGtnmRjcRVJ8X1Vdvses/RaO5uug
Bcs+Je+qsO6iFDqR0PyVUqiPBox4VF7QSplpXSQXXpetDcPcFXhqYX4NWYHwMO8+SNSZ0uFyEKvy
vpVk8jH7fpXGpLiXtAkr0o8KRHZGY3k3eokHQOnDdDCV7N3CuTnK1PZajdFByu26IG2o6F0sg5WL
RvjIMAFkmhcR0HfMXYRL8I7MDtp0rvWvJS950AjTqelpFE3z4COoyIHIFlixb9WouQ7r5sPyfUjv
uTqzouAW+dgrSEZ5PSgxHvJ1p3CZLnaq725aVZqLjH8CnJ/nNrXf9Zyeou18BqneLtEcEjpZoeYa
gpUNLAJApV9EnbMeVDhLIqLQk3z6lV1trpVMea9tcYcZ/JU87qAICh+UAS2FL1XyvvPC9qPuRlpb
vyk7daWo+LGrRgr6VpCz9FRV7Gyl1uOewVE41dU0XSpNOvKNUjbfCC1u79+KvLr4dbz+d9cQI+no
X9cQi/gzPdU95C/9VUBYP2RdNugRGgSDY6PEn/xVQJg/UJJQKNgairA/uod0efTRO1Xm/8jcrv7Z
PbR/0P7RZUe1sNmXIWv8ne7hCUtGqlaD7uF4tYLFax2VsCFZ1eS04CGeyE29Ev1o9p9KwUbkbsS2
5pnQTrKd37T1QinalBZbV6KULq3VEDv2PE3lR6PH0ruSpZ+IlD7McTW7tfQqrFabOm5h4G+piftS
9j8lp3jV68aCconQiYgJEiIT4z4W7rXcVslb6SudAG519LlVN6u2ADj02WunXiFrK9/SObUTrZ6z
lAnNjr3LXqGt12JpztbAXalvDbI4KAsMcwtiLtOInEv9YG+ITMTTkABfcsbMOrlOSV9Dle2iFvH9
JZeKhrwB23Khwqs9eyBJ0zAYAi+GuRV7W9H6/LOM1F96ZrYuoaWtja5GnWrVl9gpXjiRiqOlij4B
eULThs9yoKFFTR/dOllIebvAw3ybjT2akAMaMdLCVsPNaBmJyfy8ciVvnablo286r11MOhNY7Bqb
gxfP9Z9tNAMTgBd11rmVAZ1SFhfC7djiQSnBBSSMTMyaMKRCoc/qtzGUktp+UvBR9GWCNxE0Ofta
5D7YlQRhsQnKmS4VD6Yc16uB6gXefG1tPRV/g6Cs3b0niXJeB202Vlg1fjBePHW0wZw0dvea+mU1
64h3MWtS3yLVwX1dVVcDyXPbrHVyrL1ghnBcjdzaYfS3IAyUdE3MzQnMWHlBUs0S9rFkJvI6XKmQ
UyqNtgzyBgolGJ2Fiq1RRvpbSAa4qVxZreuucXOHfJcEAoF5mK2tmI6rkQgFqNp3eVX5vo6ybaQi
Ey/QR0/HV9wOopqa9M2miuNEHgI7gEdSZKZ+zq09HuRbNyoR1UYvJIvKuP3I0pQaG9VAb7ypjVjF
Fr0fvYjI0TORu4CqTJwoICQFaGZiFRwWoYZhmWbX0JraaaeHtKZgoKSOvRdSNfdMSQNPRC1Of/AV
YHEbpvWqycQd6e2IGf3MuSYCh/YQzDeiCMnEI+UDc57qphLNc93ZdAiFMgul/jKrMPcUg3cR+Zo0
0QmQNORokWkEqsZuZGFAH2KdaWpc/9PqXiVGCUIgHeKuCV86Jb3QBCqSOKdT33tXfd/CZcYNp/b6
XeZku8RERm/J8LXM0nSIlytXQlWRJEFZlVVzo8rKg2b1b4YC8FBWgdhlSPQ59xfCaV601qKLmW78
3HnKymBuZXGzJXFsoqr5mxMjuZNsJdm4vQ5I4/S5vGttx/vHVfi/+mRh1/3uZLnKyrL+n/8Th59/
ni+//upf54vzAzKJzNXQtrE5/uo+zuWTWyt5D1RNps7V9a8bqin/gDkKkgacBmnE+H26OD90WcH5
8PcfHZmNf2c+zil1BJ9hes7Iimkw0h/SwaLttC4P+m5mW9VcoZvX0MJVW28fqertwbPZ/+PKe8jG
ODfU+OcH+Gzfm7HvRUMHl10sgFquHTY711PXesT97/uxeDx/TgvVkaFilqeqv/jDB2MNQQBJVZO7
Wco2XPc/NSe+JCHoH8XSv3TtPjfK0YyGAHl95RndLJTLeSfkpVXUxBda8+8n8yewzTtyrNHzEh4R
q+Lrg5N5bnB7mYyB5bJs9CvSYtnrK3J29eSJnCKoatb192Oe6CN8HfSo6ICd2ShyqjK3UCVQQuz1
lMTOzHlumpCGfvzZy+WzbmsPAZ1bkmx334/Pd/bnCzyY81EbQzPMAOcmu5vJQOWkQCzD0lj8Z0Mc
YXOmJ3VxpindzAlpLOXlNvGUMwvkzCzsI2f/MqkN1UoYYvDwW5PlVWEGZ3RWJ9fg7wd17IXqcTqY
rmBxmBRcDhG7wsomA6Lz7x/WuWGOYHana0tRSgyjO/h+xdrSLQnEULO//05AyhTV1gFnVHPcfg/3
CBtU2ost9ginQ9SqGujDivu/PZMvQ4wzPdgarFCRqOb1blaV/bIe1K3t+ksr++si9S/3hj+RX/ye
D2Zy9NE2vSSUhrC+maSVuEphKwI/gND5/KHu3FkpN2d213PjHX+vI6tadEzLc5OFA4V1qK0bWP9P
SRGtc4Hx3feP8UQT4esEj77Q3PFaIyBQEWIfMvN0gMblLEPEKZUiprk2bKwweNFCIjN1KtPvBz/x
XfFwUW3KKsIKxBVf36EnRbLWeqzGyEM52uGhZJ3TL55Y8IdD/Jr+wTKJY9CUPODTLRtinhPthgSs
qcup9f1Mxl/6BR1GKQCVX6FQBsMGi/46E6fUjdzq2GbbDFMZYwjnetZvUrAhwxf1PB2MOWGXn5Lq
+2ee4ckJKoDitsIFVvnlGX4wwUZuA6+WTRYMGe21pwEEYrtknfMAP/mqDoY5+qIHS+4zYgbI/8wH
tMvKnRKLh++f4bkhjr7oUtNCpwjJDivCdmZpwSzDLeQ/G+Loa666Wim4JnUYdTgjaebWNdHEfD/G
uRdy9AWbMS0MuxifVAkviBayARrrq/L8+2FObRQGMIdsa6Y2pm58XXFqksOvQsQyS9B21E4yl9QX
O7/zEwsl+s33Y52a0uFYR4+t85qkEvCDZkkBeDqMOWAoI85O6eReZChQtWmyyBRKR4/OI24zseRc
zOwMH0mhd49GU1GuWPkm8kk/JnhswZU9mRhdsJKVvxKa/uVef6LJaNmH4x/thVUc635moiUp4f6m
AnJpJ3cPlStWRWHt/AD70bYDgKhMGi4VSk5J0ydthbfE98/71JfAxUMxSV1UsLw/ercpcWqKlSoC
875how6fPi5q349w8o3qlglgxn1BOdaRKW1PeGdRjU86mEUGkhDs+8tKObNwTk4ENA6Zk+4oxjHH
C9e32M46IQj4JG4thP/UN4t/YyYojXTUAgB46tE7w2CoNtOSIVLTe3YIUwzwa5cksfx+mFOFNCqC
3+McnVXkHzi9rHViplq4S8jJUhPkXhrDCl+EfVVjh5v478VgYMNgpLsE9dH3P+Dk9/57/GNajDW4
mcmeC21a/0jzdYX6oECnlBZ78I1/Y5s0TNzwnZF1T4//697iW3EOkkjSrlMaz4IIyiJrz0xn3DKO
D0yoCyYG6BCvrGMSgY4vUqRXPM6R3m0HwSzMtStMHCDZiqvvn9y4Ar4Z6vjJNQR+5/n45tzR4xW3
j9GiOgFofcvMdXTOneDkl/V7YtrRs4PWiOA74j1Zfr7KMD/vY3zRVGf6/aRODmPbaCLg6HCNOlqO
2ODlWhbGgkC2cFK1pPcCIyGfePo3huHmbQFYg1XoR3VN5VSF5jspX1dY7UjPg1wR48ktpWf2o9Nb
/8FAR48tzuVIzQNiUHPRxNjweDt8Ql9VK1oOVfygK95nlJV43MBHyzxxZpantikUvgbMDgMy6vF1
xYtEQcKJ080sx50guVlncr/++w/ycIjxfR6UabHSJZCVGKLslFmc6RND7zc9BPXvhzk3k/GzOxhG
kMdU2pnbzRIbKpIbXWZO+G/cUA5ncnRIp2EqS3rAEIOu7tXAX5cdkCnBLMNcVdBkwO1uz5yHp6rr
wyGP9vhE14U90KlFJ6LsXAB9JyDsxzPvuZLMx3WhJf5er+ozoqdTe9ThsEffWD24QtJjho2qfKf3
j6m4qw0Sr89xEE99ywfjGEcfGXitT63BOMWYQYlZlZfbF7Vlv36/Nk4Pg0DOAOI26Gt9XRtm5soK
VWM3yyJUxsXwYMUpIRLp/ffDnFyCXP1tizsROqqjla5noiLNi/VBjtCyl/oLJ5fPrPKTM1FM3MgM
NPmw0L7OJPN0mmReIGYZmlVk3FvT8pHiW2dgn5Pv/2CYcaYHH1NQJrHXej7HID1s3YIBYcbLIDYu
gPPPkMTPzejooUlDShi0hn1HqprTEYLMUkj6drD6/t2cHoY2JMEppGgeo0y5VzltI0UCcZvA3VO5
F+VPSxJnJnP6uf0eRf363JRa06swCbku4Afc26OlWkvsfb6tI+lMWXaqKjLB0P85oaOVIA+Z7DYa
Q+VygfKJxhMGh/AZ9A5ihHVmGzr39I7WQ+oNfkXPBffWTFxlmCojE1lFUvX3oUAbH2/FAfOGvnZs
N1GpZTKkJt8pV6G5jR48qLBtJqv9+7Uw/trjsgjnci6POme7qRzt42bABc6VWXJEGU9SV+Ui6Z5Z
bieHgDIJKgHeDa3460IoI1MO8ggRgBmiY0FbTfj1vzMLECTmQDEJ9vJ1iC4LSiMZKFWL4VWqLAyK
8Xn5/kGdfO2/hziuHx1LwqYmoX5sMRIN43I+3gEzzXv4fpiTX83BMEcVUOCbIi7HMrWTW3xk8qsm
eisk0gND58z3eUJVbEGo/N+Hph19oHWIZNQTDKW36UpqvGls1XuK8LkcQCiy8VuoHemhK9ULWQQ3
wXjvNf1o2ajYVnfDHef9mWp2PMD/WIsHP2hcSAc7rRzl0ITC8cKRUjCH+B7ofXmRViGKRRwbiuJy
6P4t9BEip4KlHapbvoCvg3LDSTKD/vOMDsmUju4yrb2b79/pyaVDR45jCkwQ+frXIdLOkyWpYb8N
TI804JIAmDjDTj4980bPjHO8RMkjRtFWME4SqRPYV4sQ0RhioMX30zn5Pf+ezvHdJrR7sCifDbCi
WHFQf/IIz2zoJzEY05S5eaq8Ge2Xz9nBUoiRAJKNzo2j6dJVLZKZ1Kc3thO91Eb31DU+BsHiptOk
y86z36QyXwyuVc6/n+fJx0nXgmuPzf3KHP/84DfYrSJjdsjjLMJk7dEITOV01RAa/P0wJ7/4g2HG
Pz8YJkInWtQJj9PN3RvXf1KRFab0+Psg/w8ndLQRhwERqYHOMSm3OiGd3lSuxKLGGuz7CZ17bkd1
ejd0dTY44zJE+O3o+soI3LnUNGf2/NPDsIX9omL/4UUQ5KmQpHI8hy0JRzBlk9ekFQXKmfIfpzBe
wB/bEuQvFqM2ui4ebUuEwHt2HYEHEuPbLUWNsMIaTdQT1GoGhqOawIyNyOeNNfjYZHkPXocHXu+W
EL7rRU4Oa9WKVRBCEmlL/TbOqrmkp1dpaL1pAie7RKkwRIIJ7BvOFOkNNuRhueg6/I8KdQ1Ra1+T
vBhW4VZSSQKKBXayrjPttHiduOU07bvLzC22mRugU+6jdduE26iRt0VfzVJfLETWX3SZ6c0hH6Iz
Vy/lun+Weusz0G0szML2TrM6vAItPM8byKUYO+xlId85UTfXFPcS4GElGe6jTDhY2zcrlMHqVBc1
8iNnNfj6MxnLY66YxGVd3HlDT+iQaSzMQIOihD7NL/b+6Otj5k/BIK38KHirkA1bpvQL6mlqd4V2
/Lohd3Tu1CnRRQ5uc9nQTLHGM2YqEadR3r6FTvQTp76Lsi6Im9MT8qtSb1fF0aoIxf8j7cqWJMWV
5RdhBgiQeE3Itfatq6tfsF7FJjaBAH39deYcm86iuIl1H5uHeci2CiSFQlKEh/tNw2r0QTUQqRXP
Omq/E6jUjsJOoLiMIyMl/jcjUnEIQP1jP1FGAKSMoI8mUHrSRXQtGpAS5WhM7xHDA6O3f3Y62hlR
VIIWgJGV8LYYQel04UKC2wZlyfstn3dDI3sy5V1TBlRb5kAFoFq5P67ZmJ1ryu+L2AHBF+ijkitV
4zVuCjDbXd7q/+RVP+4NBpdA2Qvcy7ORNHbRdjovcbS5yY/KcH7RBuR80mqehjy7BuXSA2jmANwA
KSPrgaYbGrwII/+k8+jI3Bj6H6b3iKTfddMB5SW0d1e06akiA9D/3S+NflTKEjNoIEVk1OQllQC0
1LbctqO98sxbDCcMzDFoQ3bQXjL9fhaGLa6iLo9QdSC+2po12LFMSGHIbCUNubQs1ASIxWZocqHz
R6uurcS2enTVdgTQD15AjzbeXl6UpQOFmpAdcpjj4mCZXTfSMcEluYSJZuoMRTOIB7p8KKjZa5WS
RUMWhLew9jD2T+A8m7LGa/s6bVCg6MBEEtuPRV/sokIcqCFXNsw/nCdzP0MI/tfUzJttQPnkVBMP
Uem0gx7MDZWCOLbwQ2LX19rUtwlJjh7LThHTIbXH10jmL1rUWxqbh0HXD3k6vkHvA0QCUfUXB975
x80u0gZEefhA8HGkgHodAu0YRYii+cq6LnkonbKvAA1R64PUaVZLwzGMEU8DLbbgydojD7bJoIRy
2X0WzaADyzKBcMOtZ3ZL6Ft7zMDijltCBw1CNPiJuoDIzRqJ4aIZMj3WPFwX0e31fr/hDRdXwA/j
4Wkbey9xt1bGd5HIjpdHs+ijZ2ZmhzexyixnnA2hTq+j5jbJTPSzsk2r1yqxa+OZfj/bDBGSYCXa
txDTCRqmy2xXdO3eSZuVx/Q0+x82AgppAMGiKvihMzeLBWcafVAhNIpOJrrqYzDCKsa3oAoK1qdv
6UkGWDzzgclGKXbecKlrH2XBGObi+LGH7GkU/1TxnQ+cM5hRCHQmL6/W4iRCQgz63g6bap/vJzGl
fgflBqxWnCQvCdQ/h4KdGggC/YUZH3kVx0I98gOVpx2BPwRcPUiAdf4OTb/HqAUpPuRjL5tZnLxJ
xwFsZMi0znMrpjP0tqIaxbo0v6NQAqFVfecI6GuO7WOVJlepO2R/M4NnNqdvOnPDTOImbFewSXUB
8UN1G0O3En0/K7eLtaHNzhhEY9oytDyGClTGln803fsWojAUKo+RczCHlRf04i7+Par5SaOEHjsQ
QGJzeWlgxkcAnIH4OkVrBLiL/ndmZ+Z/vMQmBkEELk1mdWqhKq1F9hWH0p/jIdFDOuHYQTyKnMAs
VjDUPYmPiniIAt6j10UvkUNXFmgpTpybmGb0zA+YytNa1silSDt5GnXyDWTOYA6DtBSYrtNevlx2
9aWJOzc3OzQGW9etYyCLkqYp2lk9dIukx750/uKSdm5m5t3cpo2TTGbKwtpX4KOK6uLK6f4mKQpI
DZ26ib0pBfF+8qy4SNq0xYEed+mNBx0J0uq/2KcTRgyAcDwsyTz5RnXaFGYG4A6XYhsBD+bWYouj
8i8i3bmZ2SlbE8fDIVvjapJCH29qUSMNaKXa8PLyL91qz83MTlk/JVRLitGoWgUsb44dmmEvm1hM
CZ3bmG2azNEVaRrY8Ji8p079iifbs5Deo2WDspVWEGUwVHOsKM1DO9chnlWBsMnKvlpw9AkNYU96
7aALnjMgFhHuncUEVuzHm9bGlhL6MAz1/vJgF+bTRysBsuVIOcA/Zttp1JZKBUf6K7bQMNoA65S1
3u6yjYWY+s7GbC8NOBmzFO2+YZHZu9F3t4aHxmfpyeMINdfLtqbjYHZreWdrdlwQE91BXQxbWiB7
nhHzqFO+Z9DWqkcwVlagKCvQxy7KP14t4DGnfgw0/SGROA+0XoWEr2J41JUMlGI9dMNiIPLsNbmp
j8s1maHAsPgualBzHJUnG8aKHO95tEWEpKUHrujKPfaj3703Mdthed5Cz7KH9xeqDiu0Mtc2ZAMg
b3N5oRZHgqDEwD2JDpYPjtfpEvOFhSLQxvRB2KiZ9XzZxOJIUHj0gFMFtyaZ+XanBbq+apigDYPq
X3akNuhbKF9xuaWRgPIBXSOujfQtnbm3cE1005koQNtoGwcX8RZ1tJUYvmjCRyCgKHCjdDYbScJr
H/BojgKKi3ZFMAIzMOFdnqwlE0D1eqhrMbzm52X00TErI4KmK9SA0G8Q5dss81fiwJqJ2U2h1LSV
ZIQJ7aqtbYiDXbgrp9DHUMNMCCSjH9fybBtp1PfnKZgwcrxdMVEmuEpzy9pRIM2dDBIRcbUyYUve
dW5qGu3ZvUdZuS2rFqZQnQXthQwTnR667s9LVdOIUJv9D/kNs9+b8VRH+3YaERKRoEuzr8ey3vXR
+FQl6hfze4ihqsPfuMJvk7NJVMTvrHjytsgYT60l9u6wFseWJ++3idnkkXbkqQPoHfg4yRaEhvcZ
RBgy6q4c5YvugHz61D/n+x+eXzEakcGeAI9LlXtoHR0IvMb9MT16f1HexjrZULLwASZ2qDt37nZg
iRwBKGNutLMEvWEAIVxel49n23sTsyggjREFxMkEyF6uraa5jm0DeLzssYrMrxVPnwYPNO0OXkeX
7U5/9/2ZCrvT09JEItFy2OxMNexIo28d/lDY8UZZ98L41UD4zf0B3o0VU4shAulqB5ypiNjzil9f
MJk1EbAIuFztJbQjlNQr4XrR9c5MzDaUWeRIGJswwXA5EF6yMz20qIFMYeUFsTgUVEIpgK1AnJqz
hHVbdAWXaKmFSFtyaOzxhOL3inuvmZi9HgxI76I0NC0Mdz+hTwyUHX8ODsHaMxxryIgiW+LM3Nr1
OATmYgkcYYYmdMPtfqCxJqyhgH7ZxxZXBYxH6Gs1pwvUzE5p9VkiMkD+ux7SvYa8TpEDKtS4svhL
MzYdDAQQU9x5/5HEPAvaY6SVIya8ogeqGpYOgVusFSUXTTi4BsKHffSSzvxrlE3iqSm97/fgbUF6
LnXEyiimG8V8QyJdCuYJNB0gtM0mqwGbUhunuKLhtrChTKDfGx3qrwrjyie+gJWTbtEcyhVgIkNi
Dlvn/RFkGk1NWIMOk8T1DsTqrs2igy4h2hVQT7/PzBq8c2KlerEUc1CW/9fmNMtnCyUqEFPrjADJ
b4N3p3/0kxolwS+NB5GN73/seojawGUgvCEPPR9ezaCCSaBrAfJaH2LzdmALemdW7M9D2zszsxGV
vvAiYaKAhcM7BPRjmzj5yiZaWKip2OPC+9Agajoz13MrXEFIj5CTOhKCWCkElXa0/yKgkp2BN7xb
uScs7FnQQCB3ijMPIkHzW2njl60qRkwci4xPtPqcgU4kz42VQS2ceqjHuh4KZQARAaIx8wRXM5zW
iAyGeEtbyB6qvWEfGPnutBD7LZ/K4c8DNwyCDx/gbIC05zgdu+r6uC6Q+hlsuevi8maQ+crMLcSI
/zzgEO3QEj1//DBbCwEpHpjo2icQa98Rj69M2+LiTG/E/5qYfOVsAw0WSCpiFyasgVw1rj4lqb2r
aP43k4U2GDzhMGlIPb83Y1WgHiqrfqpIGVvoQO/cdk0iYXGyzkzMvBqaKtwuTSQYia1eVNOfCjCS
XQ4BC9EGMgho6AHvDnIh8+6GsgbJDANDDZJXEOrjvN9JAZ3yIb2SYPqP7LU2+cUh4aVFGLYN0IrT
95wtTgOkrVNHuP72HugT4jjkzZ93XiOFdWZitv5KpEzJGLEgkjRAhQgkcnKroC97eeamo2Z2FOF6
DbCKh/95EHR7PxKbZJXntzCjJva2HFzSry0UihT/ednO4gqd2ZlFgZaBB4yZsFN5/JszpHc2aDFR
orqKqRttVGW/Xba3uEI+QSyFePrUhfV+XFBlG0U3AsEENsighibBkP5F3mBKyP5rYrZCBmjDlDOh
vjKhjmMEqeeKr1wQF1fnt4k50t8pW+bXEUahjC95FgUuAzcky3dJtvbwXozSZ5ZmfhALt2EjxfrE
Axjm6myP+LqjHnQwEqlALBjdpKLbNXWzAppaXicUq02cDCglT2HwbCfxKirQZINJlJHcMiMLi6EP
/9gVQLUCMhWwnUDQdi4vFok4bsF/1YejAf6CmoaQYd1eNrEwexObC2xMkkKOO5u9Xnicu+B+CqkH
kiQiD2Oqt0mSfzFTcBMm3U7E+bHtyrVGl4VD4p3d2a7iYylGP8VbSCkamtK+NtrvVrTGZrtsBRIz
eIa7H9EbUnuNrxw0WufAz/k021pGDojbsDKJa2ZmR5FuCTKjObg/Gl0HtAIMKU03XHd/vqfwFjb9
6Y3qI1k2u3yrwS2YdrBWUFf7kdd0Twrof8bVA8/WqMkXnPudqVkQQnljsMj0WkHef+eZxqFu4uNl
z1sSrX9nYxaFrMiM42jErCE16G/dlO37qn2zcqjjVRJCAMYGBB6PseNcFcT4UZpgCFOe840NHuRT
rcPlr1mI8vgYvDOx3QC2nCdRck6G3igRr+JCQViZRFBqESflgvLMh9Ja6hu/LhucRjc7vt4ZnM2w
k0M9BqJXQJVV0CBybBDFbgGy2fiShbbYaf/TZXsLbb1IK1ggbwD1joeM7sxJ0Vqie44GwBB8aVdg
Lbl14n4PWCFQI9m+6cR11oldnYmDP9LbKC9XJnhxj5yZnwUah3SxxTOYG13jqkiGW6gk3jj9n7PL
vB/lLK4YKNOBXH0a5USv0OQPiWlnEHT5r27d/9tBvzacaQOdRf+C107TTV2phbbCmPhB1iE8k7Xr
4ZqZ6fczMxQ6ryUvpuHw/gYyck+489wZ6RoAePEUsMH9iBsHkiD/aDufmUEh0DTwlAL3i51dg4UV
8sbViVr9U58030AaBciXSdNNNUTVilssBpozy7P18jSaPpp+CjSpulaWsc/Ron/Z8xdNYE8DC4M+
ug8orLGpvHYwUB/uQMeco6hutmut+QtNvXC7Mxszd7DtzpVoagGOvn105FTr8TcJhaiVc2fYbxob
mg09fGQliCy6x5nZmXsMNEVBE+dZKHPrIYqjkIxo9M7IysGzZmZ28DglKa1m4lBwrFPugu6XxMBh
rQFtl9cJZzVqY6g0zV+/qduL1MynYm0MVGovtg00zS67wvKZA3U/G6UmAMz+0aU7c3RdgqcwjuEL
aNhSYFZWATLBr3YTZ5ticI7a6Y+lq96i1A8pqa5zlkIto72vDHnbJuPL5a9ZHvC/HzMHFoPSiQMo
j4+x7BjKBuyYtGs3k3+AsB+Omd8D/oA2870W8m+wYQ/ZJ+EDCQ5OymmHc7fcRR7YuguwdxNTu5tk
GCEI5k307F59m1eGifSXDMDMUYMKqg4bNR480d+LusVjK99WQ38jo+wJjTK7oi7fUAF7Yt74q2/U
zmqyZ12iITIWQ8Cz4iEh/rObg4k1jW2I8dpXNhl/2XH/OPDqEZkcUF1b3clIsl0zKdxFxkGWIOPU
g7618CeQO4UUj/NqtTbfXF6F/2fv/l6G2cnEeNa5w5SFi3v3zcU2HUktNkZk7VH3qDdpYV0RL283
VQOmlnZ4vmx+cW9NTLkgP5lkJ6d7wplHMkuDjdXA3qJGCcbMBsqz6EiLkmEFJjDt0Q+OcGZnOgLO
7BR5V2dmBTtIN9wBshoMwHD6Hu44db7/X4bkzusPdVcLr+LIm3Ezv9IpaGVtubfT6H+aOXeeAIra
KM4IQnsoHf8gIyQd/S7eJxVfeegtzxzYlidFDI95sxUSY9lpP0aKBgDI+9isdyOi4WYUoAouva9/
M3W/bc1WyYgh/tZMqDloaR0aExvP43dtRleOxGWn+9fMvDkDiCIa1RJmtFs/jHkfFJHGXnZ2l0ez
GODwpvzvzE06F+c+h/aeokwTmBGe/VJGxvVQrrVFr5mYbV6wIQ5cREjRRdmwyXtjL+s1WbPlm/PZ
MGZ3FCWpn3sWEpqRqWhAbGgg9ZHx7OXJz9JlVz5g6s7QPdVtWkDQCwzofpGaa1FqMvJx/zKUXgAO
RLl3dgaPNY1apbF/U0CH5dCfTAxY1+5b0urbuDJvktw5cbMOjME9Iau0zTpvl6ZrB8ryZvj9GbNn
i8C7VDP01IWs9W6oD6WC3Hkakv5g8zWGj2Un/W1qtu90IzKDlLhTCcm3FWCDCP5olbFWZnbZg36b
mW25oaIdARc0VnfwQqH4nuTpXwXEf03MD3oRpVU7JDCRRsNtkv4ibbqv0cNxebetLM38qEdN1ixH
F1aIoe7ywbkd09reWJ3ap0Q/XLa1Mmnz5GsqksaUJmwBeHBHAJwf1Z+31ONK7doTzy+Iu0Dm8T54
DH2izdTDruu7Cp13/VHF7vbyKCZn/bCnzkzMgkfPh8qrYpwgllG/IG29lQMJZWLs48zaDlKvVBYX
HfrM3CyOGNqsZVxP5iAeW8fRhkNDuGzX4PHTvrg0qmntzk76rmkcnYyYOE6gLJhlP7PR2DZcfG5J
fmg6vrOjtVr9oushaYL8AtjPQOUwM0ka6ScV8CFlI+5GnW39VO8zo7v3oEz2N2v229RsEssYH2CA
HgzlWfCUCNk+qtgP7IRvLSiUEpkmKwYXpxP1BYqsCfj6zVkY4rHrWrGHxEVTICPqvEDadyPynXRR
HQYNPfsbnzwzNwtHhu3kPGnw4me4KDuTDHP8qdB3cMrMf7s8lf+kfD54ym9b/9yMzzzFExBPcHHV
DK2Sfm2HYpt32ZfGgiym0RgBjbOvPogIj2ndvNYQT4UsWBwMZn7fMvbJidB84TYt24+0PjkJADrC
JZ/MEpoJLNUPui1fL3/u4m6FeqXpg7kK/838mjVJZ1CNlR9JCU3C73BliDH0wdAfczRk/k/G5jSn
InKayJzyO6X4ZYHKvndeqWNurPghYyuxdDEs/B7XnKom1YXTkg6mQMS+A13KAVHoLnadlYaMfyjE
P642ssdTwyQaj2bz56euyrIJBtDwkW97zOeGtmN+cMw6D5sB7JMVOyV4FtqCA/1Eb1HH9QNTDze9
cE5uHnWbxLCCoXWgVmnE0FI2X4AFyAIjgaKT7+0Hv4KoYC82AtSSm7hod5fXZHGigMtAByvg6WCZ
eB9lsCB1CpkG1OMd5wUolK0W7GSSNZjWop9RFETAtTPhp6bfz3aFY1F0iPfIQ/h9HJI6gzzPq2Xe
5e1LbBwuj2jZFMpEoKWBzqAziy2JxdFGaePpWUKSt4XAAhrqQaCK2LY385UH4OKRPfG+/dfWbPaI
LGq/82DLrK0tkMN71vOV4ayYmBf9Mg2QoxqQbMALaT+g2SPz/yoa/x6FO7sVoOeicntoIIWupF9B
JmAHYMHcMYMfCr+AxDZvHkbW/bi8TKiLY80/7J0zs7MDrokduxwitESMnd/sTBsZCcPbdzrbo46+
48y9xrBPeT481w3Zm/4IsGzihm1rPTKD3XLPDSnUjytDP/a2e9+T6taV6oC7eg3CmWLcSconDfEq
sIFCS8x4y5Jsr3DiTGqbdmTfFJYTYOhbs61C0+4CDUGTXNdh5iR1KEt3W0VTiMogoDXgFSIhe+Ka
W+Kau8JAwr2KT2Pn3KgIjfJDcmVF3XMsjZ3fsy/tQMMhFta25nrXy+RKR2D+ycuneBLkJTALtfMk
wYbvvTeUY6DwxCGV0xaPmeNejTY/dRX/3EE/zZLenWmn+1GxfZyON5ykaPqpmudesu+WxMmQGhyk
CfIODFN3bi6gZZp/zUnOQGHAriNkJdx+fHYiBioeK/Syr7mM7wuj2IPt5UlO8rQ5py80ipAuGfgr
GA3YJovLDo0PJQ06u2R3hRz3ijOOs9MINVgpLa6HHXRxXjnzfqWg0cLnZgFvU2zubHy12VpJdTlM
/bvR5p0SFI31kJABI0CUdK95j8adlFQhYWvvo6XgMfHGgNgW6Hn0r76PUwPEg+oUgg6hZDKI42/S
+AmtOcjHfRvT58sbYOl+Z6MFngAGBVXSOWqkrlJRD9Pjk7SnsdAb3uTgLfoEDaqV2481ffR8o51b
mkXE3HKq3AWuPRz7/lp4JZq5krADjJ5Cg0N5fhEUTnklDDPgg//YdOQ6961dbeXfZW91Qdamz4Xg
w8awIA6XE+cmiarvlydjaX0hkQUYJwH13wc+aogEDkJNvKcQnjt4SkIMqDuaQ7uSdF8KpudmpjU5
O4b0AHJkW4/Tadft8VABvWq8Eq+XPAidHbjTEgi2fIBXxjSRaLwwkdnyWm/D7Hw/mN6x9EH1UjpP
EJnbX5655SH9tjf9fjYkIzYwnXDZsI/HOzR93HrYiZdNLC/ObxPT72cmOI0dq5Aam0K5V6gubyT4
f7TRrDzl1kYyW5yU1zrmJRYHL/ot4NbbNPXvL49k8vQPOwHYUDDWgDyAzZ/zTHGDuimSZ7S6QZoT
YoEPdvJSxJ9F/pDbr5eNLU7bmbHZ+VblKQSwMhgbmbvroI/pc3nkY7Fyg1sb03TMnq3OYJW900xm
imL4Scm4qQz3C6fG22jpXSq8Y5cna/n9RSc/G9rM6QSYwa12CpMd9EL10D9rKMcWGU82kCvbCmuN
vnptKmcemPpFnxrGtG59vavSelcPRdA2/sreXTMz80DXy1QCMSS83aw28Ex0aorqqKxuJfm9Zmaa
3bMV02AEtCHWgrKBLrfat7aFg95+CGBf9r/F/YRXCUMRFcwx86t91pddOnbYT5YuHu2GnDIUQi6b
WB7Jvybmj130f42D9uEHUYdW0/SHRrrAdtfup8ve9tvK7H5ao4VJoIyH+FPYBWpr/Q+du6FbQOjY
S0FSY5Yrz7ppnT+Gid8GZztXOFnFdI2Z02ApyPpr4r0V8hvTK4fe4rhA7zfdNtBjNEePtImblUDd
oATM8xtLuscSqJhMAZPjiOfBTT5dXqzFUZ2Zm42qoZKgJgZzWd49Mse4wcMlKIfyDmi8t8umFv2C
4RgE5BoACG/WLVM2uWI5endD6LPsRZ8GaDo46GGt/2PxYnNmZuYYnBil3/vT2Tfm0IRVQ4A4sYMy
xKfGF1dxk99KVv8gyl05RhYXDrRBE8M9gPJzYkYX6sSpVRK8ZqUMLe80sp9N9OSM4EADsf7lqVzc
xb9tzckZ/YwojR4USHBVqCnn9LHwss+XTSyeIGcmZtMILGySo/MFu7j6xHgEffFHCAtn8TcRadRs
j5etLU0emOdBRYRTGKj86fez6OeYLS69FmimSsMCJ5e70fpNGt9YQvBEf71sC5Ryk6vN9rJDJxQa
mdq2PkCanTohgrtWF3aeMm901XwaM+8+K4aNKhrwPg+OA1pWVJlSN7ntka6BNi8HL7R0ZMA0ZJwr
95nKmm9zc4wgk5mUdgBGuxtd8C+M1jeQ27ZudOOMOzTku1ued+NWVehHao2CB9yuzG3tq6+0asWR
jt19lYCEqmwdc2dLdcXj/jDWLXrb0x46VCa2vZBBJeKf6NV4GGlxaBLkZNwUAkfS3kBa81hV/UFm
AhR7/R5cBfesV0Grkp1heJ/7PrtD4XA3xtZBFP4P2stjZTIkWezQoHhZdNS8J0zcV4VtbVTcpOg4
FHeRHI/UvaUJbqnSMu4sKz50dvStKdoNpMYfrVp10EudbudAtyd1tXfluDVc/lQWdrUhVb4zmTyB
TPk5UeYP0iShHXM8sRUUGWS/QXdRYHvDbW3Y94O0XliS3/pNs5NOB8VxTHRk2J/ABwcNzeanF3U3
XCSHyM8ecpk9GTUAs2o4pQ2dpN2fIzq8MVecvLo++Wb6SFy9RyfbZ7dIw1EZjza+JqE/I+5eo+wb
Km94HTuUF824eMk653PDnK+qld9G9ugP7t6HrNxg1W+ZJtusRtWWqF2ep/eVZV4VOXsBYWBQSvuY
GgBeVJD6bOitIbpJOhaIrm7Xts6xtugnSLFD/ln07cYyetz12S3Ye8pQFC+g0tgLwG7Mvo0giS5e
ZEcPiTNcc6TbivJnRQCxrxy+G734F4Spoew+7Pu6vnLy8rbv00M8viSDmUAS1wpFWe9jR5+KAk1B
qJQGmZRN2Na+AZX6eB8DakHs5mvXA0dPrXTDIDeOmbyqIYFajey60tGzx9rvZe6DXxNEYJJBwjzX
+SdD+WFdGD8MZPvHrHvzKhkYLd8jbesGMjWO0GPZZ6Z1pI6R4ubc7IpY4kJWPMeN9wAWyH2lVchs
ME5D5KEdyRV4vH+C0P3oeOLQVwR6sOYhb5Gx4D5/5gbZ5b3agYbyFXCATZ+A4Vt1T5EeP/l9+jni
7JSrazLKLVI3oB1lOxWzI87SWz04L50X7XKb5xtv7OCAKbv3bcigZqx9ddto74j0SJCwmL4XIqhf
p3sxhRr6AElWs7Gra+lXX4fceyJW8dCgB9IkYCHSOocI3LhjBOLqo682UI/Y8qhUoRorYN+RFUv6
bBf11aZvzMe+rgIQoh/sXt5qWmKeq60EJmQTie/moAJPep8ERxt5m391lPM2UH4YarRTWMVNBAfJ
BrHx+upW5ONd17SnygVepnUDK+Z7lDfvrTI5ZijITHYHyNrTJn3J1MQ4RfaE6zDS+YFW5Cpt2mNR
jUhbVftWQYASoHlDOy8ksW9pCUUn27tqW8hIuckx4vHdANoYizlwa/eIkvNm8JqfKQEPvtNv3VJ8
MxJxq03+5NnNPoYMVT6KAGClw0TtbPnGc4/W6xGdNVHnv2QIBk5kDlug5CA2xO6Zl6UbhaAJlmiy
AY1VWNfGqSrrp7z3n/vI7zZFVkFq2Ej2nImgsdWjZ9dg2LDyoCurU5PQW+mL74KKY1KSZJN3bO9W
EEKPsx0roOcr0Ax38LJxX8ruymqjcdPYIrS6DpG236alemgmnUrDbD+7PP9JaX+AdtuO53mQo1Lc
pPK5ytE60eXHAcEUMfhuYJG1zVr9WkX9jQHXg7R7gFcAx4PGpRt622GXlPx7Ad3iIPLG+hT3yVVt
NGFcPfWFsW84hLRwOj2wGGrZvcmOyjCeffTMB1GpT2Nj6k0M1jXDkcnGIfHXasTu9KR/gELKybf1
U5154MxzKkBvoqtJM4K5tXUq+oZs0FlyD8NHNOseWzzmEpYEwi2vIr99aIu6BmGsDqXo9j017hJ9
rYzoQSelg3JTcZcl1SbrFP5R3b1Kok6NhsyGVwAUpk9+XR/w1w8d4DB94j7iJN0zVgdpMaEQyDXv
x7ssyoBlQQXCdkJLMvRl0KMxFLvpd8b775Q6P/yqv8ojHrjo5QF9VVCoKDC9ZpvY4ABswbaYONfg
bS3i5IV3bdgTHL0QVPnq8Qza4+VB299ohfUraNAkDFJ+Md05JbKyZoftDZ5cmpI9lGR+5i3o0MiY
gsa2ePZQK4Ti8oOibCsUScGrPm44hthVxZPRV/veiXfgPtwyPiW/ym2ljYdYjTul2oCYTVBWw7GV
b6QyrlvIf2sRPyqDfXFZv6srtz6g40ZtkWSGBk+WPUi//mbXsNJVARnFxin8R0ewzyMKfmE2RVng
vm66EWEehKM73TQ3qeLHTrANSEQeCq864q2+NdJqnyeoAiExeCSWuPMM46Gi9efaAFNujt1iIq8J
VtHn2B/dDadJMalQB9yLggF+O9HgxwPqZ4aRbayq+grZsQ0Sa6g8+cfByh8KYQGRRlCg9u0fpXqs
dLsdKUU3sbPlrb2Jxx9dLG8iPjyAh3jXq/Q44B42+tW1L4tnrUQAcY/Qblio6fgwZmgNrsttE6uD
7sGzOxKFL5IgkzGBVQyawoKuaQG4Z19IFqQ2yuEkpk3I2ZQrSpqDiAFCVrj+lz40x4WM9xZajC3H
36VJSp9cAa65vO/cB7dFd1EZHZxEwHaakBP6BXGidSAhYzXkv1GDu3IJx73Nhoi12udd/FnxbG97
HMRN1pXVIbToqOegZZ+wz3ovW7A3iv6QlOVXYSZI5Y/bxuTXrZXcpX4Zh76fvgDZj9SJzoAgEFe0
77dMsSdWgJDBStovWTXeyD4uIDTpXMkGHIquf7JwuCe9Xx4h7gaieWxe0NfK5gHs36chEV8HMMMG
SvevBWM3btsfgQ38nsg2jHn80srq0LbeV7tg+1y1N1CYeuy7+pZ1cu+3Y4g6TxC3PvRVc5yWhr62
mURgiEi6c4l45hGE4zPnWQAMmkwN6Zbf7F2edltF6VWtaLSxQWHqggp9Awj3AcyupzTi+5F3W1k5
tzFeMIh241Up85sU90fIHlw7jfPsps2p4OQI9B806m1VbZRwIrysomeTxrcODj+JC8hYPtktg6Hk
s5dJBJVmr9t235vpDf753YRq1owfqN3JDR651SZ3h2+5g5Ojrp5Skt+QNKFbChp26eKKqSt73KQ2
C8TADk0NxFCr7pso3talfzcysiu9dhtRHPaiK7wNKqjfBk6+D0o1G8uMby1cL2WDF2DZxHHAmxEH
EMVd3R7RppAm3i/hq2A0GiBe2VfHqd9clHaKzg0yyKBzHESb0QCLsCIMS9sn5SaL4ts6keiRiRCj
cbLCTa8r/0urGxtFIpMEjkZKb2AnhTH4aXdE9uZFgO7SstXXsnjyfXloJrV5kPY+dZ61HfMm9Ab/
Ko7So2HIgJIKMnDkOPWEIDFwXSh1z6oONYfeenB8fdt63qsV+bsuKR9znj3HjJ6UKR8NG9Wttnau
gSTYebX3yLIRd6i4xridsIvGn7gtVUid0s9S1AfwgN1NK2YW7tbtepBoo7qEC57nRzocM/sO76Nd
n4pnbL+d1uarJ9034EH2lWltc5WdBGH3XVGicdIOG9Dg6kgBjCKvoJdz3zMwdmcmLprV8Mv32/8j
7cuaJMWVZn8RZiwCxCuQW2XWvnXXC9YrIECAAIH49dcZu99UFoUlNnVezoxNz5lIiVAoFOHhDqGO
5lQnSeO3sSRBliWbLO2uZNY2ON7lo9tWD4PZQoCRWt/oAJy0g3Q57wF043yn8famqtrMFxmaW163
Z9zNAaAWR+UOaH9Fuw7EnqlVH4aU/2J5Mvhei+tz8IqgcgnujmwXqQRKeiVyvXG4TxXoRqMJim2o
xPYNEuH0m5FfWg5H/HAfjbG6aavosam9bxqJAq9IrmPIDE5K6JoWPzJTHiKHnUgx/rZxu3hCf0Gm
8Vtl4xN4LK9pihxaWS9kLA9xr8Fg/ABuQOi1dfelyW5jKwuo1pSYCye/ElwoOMrNN5nb37pEC5hI
6MZR+X0WJyyIdTI9AvMj08vKZ0NW+FxhQDHR79u6OEUDiSH2zQ6ZqR5SsKTzltwwNzlktMb6wPmB
h1q56VqMG424GHN7V1Vqi34LgJPNrVnGP+wxu0ZrFHlRCQHxwdy3pnOwO+cGBc7DJMrR1yp0Cn4c
B+0UpdGfhMRvWt7jJLQ79KCvR6cgIYBIf5oG/zBK3iRyfI21edjSdGvJ4tUtWmwoGCWGbANd2cTH
YP5T1ZAnw+qPtAbj+qC/tXV5FeXGxhLFVjHh93V5ADfjhrbxt6TLvhuVPBbg9TWJtq0qD19fcbxS
xFVVsNbXupH4HOme8CokBKB4pU6yd8xhX0TeHkpO6Aq23QkcRxDYzOpHDHEcqz6+rpopDMn+asj5
Tjlq24riLkozBEgx+LYD/npUAjau5G9i0I+Cx0dmFY1vdYDR01E9F5XjKyTDrIWCc4G/qTAK6+ua
vtVqdR1lGYQXmmNXYB9J3ASO06iAZ8lfIF4UnoMc/CcCFP1IM/BQy58i4bxVoD4NIqRRm05WIKEe
rvAAPXAa/83G5DjGyVGOxp/Uie4IyfHv5AevbJ4iM8FPA9LN0hugpoR7YAMqT5nIX0obyH4vviMu
nB65CHTVurc+a5/MqMWoNbgPYnbdZuOW47MiEzd8kOT/xDvppVHWt65WAeYCpiczHnhVUR1rI9vp
1bjX4z7Qi+e8Gq8hDHOdtfqRZUkdjln9IJs8zEX+18JoX2VaT8Ng9QExFJT2Mmrdo/iZ7QvB7l2N
/6YFi041sTdg5D4i7Ug3jameCg4ye01VRaA5wGfpkfM9Esre5HSocOVCBXnEFR9UegulBOe1teRT
pfCKrBJ6lfD+l9WzW11v9roXQC65BFJKfavs7HsdKbnpqP3cii4A4HHPuxJkE9n3vI3/tto4gqHa
xPM2RbKkH03kgI2F1YPJAV8846iTxAhGFcEjrYF0IeR1trbUkBh2t6apNjW0GJTTvUUd/k+dbT2C
CP5nEskb10nvHU18q7Jka7my2mRMb7YjwE++Fcevlqp+ZW7yUuJtnZIIKiHeTuKlxRjdFpodVj1q
iCRO9qhyBbGV3jfQvUI3ayvH+ICscGeP3YOegr0ZgBMcfVEchR6F0IBDAWbc2nXGN82o3enO705q
qPBW7aPlZm89yS2/i18IblVfsvaksvpnYbVvdml+lyC7y2hfB9FY7HODbrnbbHjGv4sMog5mDc1L
iBGHecXxP162z2yD+lXnPlTgSbyiuWfjuSUl/Kfau2nk4uNYY1DSGlGr9gLp6srvuzyQJdu2Y/VL
Q4wMqSR/2kTyiTJsKzhF2cHd2Va2K+z+2S0Q1o1hmiHyNkzYB+bq/EpXifBNAW0M1ep0M9QYSXfi
4TCWXupTIjZ4uqeBbhUha8adTJKD02tbC0hh32ie1eA9OfqwAwNf5gPjQUFXaE4Xf3PVWMVxJDAl
mNRvhRBIjphbQGAh6U/KG5yNFbd4J9adcQ+OJRtktTjSkH9rT50Uxg3KWD1gGc2zrModIzhaKlIv
DsWeqyHDxIvK7wZw0G4KmoV1Xm9UDaVKk2mvNjTUH3SnHXc1ch3AfBJzX3ucb8tE8Aem5FukFeyW
RPJ30jXPngAhmej5ZtSjm8HyDlwVUTBWLW7SYvyZlGXx1DO8G3ppx6FOqgh682ZywuJeIpB0kk5F
PzKNdb7RV2NIhc03zG5/6p7MfdIYQTrEeuCVg34FllGx6QEo9gXmJYETwWv+Ojaq/Jpn2kNvWw+o
SEi/QaQPVMetoG6bV7uK8sD28oMG+mOXdCFxuX2thvyxbyoUkkbjh0UMZzMAxpMVpNzUlt3uAH6W
O1ujtd+58dYVePXVafojqdp7jSLxEtg5Hhm5QNGSd4cWaLgQ7d0hEJoptgZD2MfnfKpdsZV2S8NY
EfDQm+0j6Ivlb5qz71ZevoKW/LfnpK6P6XzdF7zEJhtIciGr5NylGifPesnjA3IAUMB6EpA8bkbb
ssIrfWA61EO6Pts3Hql9oFofc4YmpNkk/ChNMK2OMaAL4Fj37jqnPtZxVawUzheaKmCOBauACR6b
zzQjTU0yqTsZqM6SfF/oNsQEi8Cg2n/v6UHF2gb1kIPRqU8zzVFCQeneazJsubkB54NPe3M/GO72
cml+oRsFM8DvgwuIUlj72AYwhV71BBdLWCZ2hhIXnqVa/zb0Comzt9IJXWhw2NDpQqtmovJDz+Gj
LdW6Hs44qpN5/xqVO+QDOP13rvvYqb82/QLrHawB6wgeFTA3zal+SeqBgyoyZZgBFIjqKuJotfKN
FjfvzMTUNDrroXQMLA84mDIEQG0X6+m+1MUfAj4GZZD/3hP/sJrZ3uWWW9HWMGTYed5mFFDvabPb
xlhTy1x07rMVTSs+W1FiV56W48UUUqP6oZDoYWbfCaKclStgloV+Gh5U08iyZVAgnmdwid5ouWFx
WwIJ194TVK9dwMAvu/ayCRAFggsKEKA5ysSGLBeaQvg6UyfA6lB2IuUXTo+J/qqO+XLdNOZQ6kRD
kRDPbBlG1lNjPaLmUDUvGv1zeSH/NBdnzTP73MysMxj1bo4SbC8hbew2vulF16AcqAHOQrqcyOEY
e9GNVaU9sO1iL1ktQzYMQe9y3O1Ityvtpuz0XdexGw/3G8gR3JC68heY07ifA10I2MAfpNyPPdVO
dTk+Qx76maPBhswr9uNq2Dbsv6s10w9LmnXBDc7BuWZiSdrg+TkRExXi5vK2LXQ4YQIaPS4IYD4j
kA1eV0oUBC7WoBFWsmdSRls2sscWF04yxnTFpZeiAfB99kT2CzLpOWvOiNsREsCuDGuqbxuj3hE9
vZ+wtLFl8ZV29NI5Pbc1O6ceyWXFBipDOx/2EU9vM6russZ4vLyFi0cInCwT8y/03T/h93nRpYnA
Fg68u7Gd7lawNXq9ZRMuADLoGn8W83CSmPS1BhNpBv03WW9Ky1wB+iwhL20cUEjlgmIGB3WGgxgz
AQ7GNJKhsJw7U76ZOR68cZndjamDnpoeAGh7rOsfjdtvtKzbNZH5CP3AX6xujxDCvjG5/tDk5GTp
VSiiQn0lUJ39vNnxNofBpUnnyXCEpJmuO8d4+Hv5Oy66y5mF2Wnry2yIvBwWmAaS6L58AGWDX9be
2kZP/51PgerMziyqo3aQa0kNt0xde9yOUt8QXPRI5A68rU+Gy9NtJdEEjiV/Sht9j0JkgmeCuYIv
XVvu5HNnt9iA0opyGL63Bo5yDFygMf/DiJLw8qYueu7ZYqdfcWZlrHov13tYAXX8pA94SHERXDax
tpDZMce7FhUnE99Nl+Vu4GyTR1NNkq2YWYyUgIEAmUGtCfr7cSXRGBGSVEkfGonuqySwaOZr7T6V
6EB1YiVMrhmbZZwaN2KrBktbWMTGvRD0YOXNNinH687qbvouWomUy1/p37V5s7OfxKkaFUeCO3rq
3hwBmhfl98tfafrFn73+3cTs/ELEHM9wAUdQsXmUk0SCQatD4yTXkjoYVTRRtVDyiJfM9rLhZfd4
Nzw71ig1ysapsJWUVYc4a29LbdxOYIH/zczsVGegKQUkGO7hoc0IvragaNAb7PPo/rKdpaE9xOn3
9czc3THRVhwn1xgJeRFEQ82lvrWH4pjW/avb37kt/5tp9tFp0AXvix208u4EwbsVdZncx/Q6B2hK
w1OmOqYALFhDHnCP7upijaZ+2amm4V1c9zr+8vHAgNQH+aaDONfI7DlLxLPL1ribl7g7ILMA1Qtw
n+P+nbMqa0M2DnY5XVrSiQGbqe7Rj7mJDIHednzDimzbQXk0lc1t08jD5S+xeEbPbE9/fhbaco8W
4+BhfcKub6SCqnJsbKOKv9goe0RpugLkW/TjM3Oz+KNZWVZQAD3CwmyuRtlsmVudqjxdCXOT+3w6
p+DxNcHbQaZp3o+rElrEeQHS0zD21BO6LL/1IjlWunNTrtLmLW/gu6nZyaxRLTf1EY/PynhxrT8K
KA5UIFl6NcS/v/KpJuozEC2DzHcW38ok03QXxdhwAKtc5P3twCIjin2U1yhKr9zvy6t6tzXbQEDY
XCEkcrVmsDdef5NEmOsD0EbIh7T972MIcP93W7MdbFtLCVpgXXh7hIOB+k/br9xEi6f4zMTsFCsF
7kuSTNltkh6Snl3xUv+Sy72vYvoJZwfJdnPaABWOTMRxhO8a6gqam09VbED6ao2pa/EaOlvOLB9p
h6SzYyBLwhifBWMBvgbKGC32a3qbQItdeyvil//N92bxmirHZXqEaoHR16FTnnrnufPQEah/lOrh
sqkleqsP/jALSQWaTLQl/6yueuicfG+CsNjW4l9lH9n+QPOgH+OfQsu3RsmOUM8tfA9XROQYIqgc
vf2K7zjARkys4KCznYWsotVQULNRy4oK+16x8gosAf7lJS+655mJ6Xuf+c7Q4tFiEuSU6CdMKMYb
Eq3R6i+ocuEZ/m5jDmvOAXEBOR6WYRQNoEk6xfigBOArzjZa1f3pc0DRXHlNNe2Ah9WdaLQbZbZf
qG2d/4hZWLEskGEAD4K9LAGlkW3XAmHQEt/k8vXyli5eNGfLnQcVE+CdavpqJhQcgUHSMeyasP/t
u80Lj8ZYmrFLYCRF/zUBhLb31liOJ+/6dJOdrWMWVpoGF5zNYAI6d4Wf0HFrVdkuK7orY0yPyquB
6ew2l/duOSGB3AsA1Cbu0DlnfE1SCNigGR9iov+3PbJNN1Tcr3B3WqmxbYfyxUj/KubeZ7hiL9te
vLnPTM/WWzpulifoEQDX2lzRrNhx2gWmm/wApnP7v5maRdERhHk1t2GK9egnGodMUIBinqT1lbv0
bEmz2GklusbKqXbc8xIKOp3fWVck/t1mERo8a0WWtf2bBU8S2RG6OliU7QAUJ24tiHNbxB/Qpv3K
7mGsYFIvAJvF7IAJmbQjyhlA6taYKHAtvzXtoNa3PVmTRlzMRZx3S7PLu2BGTxruTNW9DgDp/TTC
INC3Ru4D3sGVZS2H4ndjM/8D50zMGhOh2Mu7sHX7rdTXmOWWj/S7iZnfcVV6gjGsB1jHkLsPwnx2
gXnIjAFznrtoTcTpn7nmzyHk3d7M/yqAVQDNhL2qoqdaw5SDgc9mgwOuInrjN9W4M3tA0cf6VLL6
qVPjD8aSPSbv962Otn9d0dfpHwhpB6Kpj0Ze3zNmOIBN95vGNR5aPiWH6M6CxJz7noi3adXty9EL
qcaVb6BhTRJw9Qk9ANH5CeNJx2zMso306G3TAmt+2TMXQ7+LEv005P1ZsbOpM5U7GD7BG4OEMXgX
bSRFjlyT3170lDMzM7ccLVsNDPCNkEAYtEDbpEnTrzzOzkzMnTFDryvX8bGm/ndZP0Dd1PfGfdpe
szUVl8WU8szUzCktm4L6W2HTiEZ3osrDumdVEAPuExn6k50iW7DlixsbX8kIzuzOnFPvuS7iGAeB
aPmO4m3t2YAar9JJrfnELCxGes601p3OAM0xU5RkAFynD/UqnePi2T5bzvTnZ5lcR7o6MjIsZ/B+
iDEJu+4207alDkhacSfZV15OmGNEaZJAKGuug5LkrjvSHM8aFXXhQJTPbWfFBZc37t3EbEE2GENE
SjANpwE0WVJQYBbR0dTS7eUzu3yY3s3MMmCAuy2aCuT8XqY/Vw4aUmm8Qh2zeDP+u1mfBMXGrsQ6
ps3qUmAePXc4GbID5KVsp4GElTv/8nrQNfzoB8CC1wYaeejjOS7Qb3ipAZz8v2wZJu1mJrqk6uUA
E0pYT6biBy6t3WUTizfv2ZbNQlzfYwTcy2GCqZshOgAvNxSYRDJuYndt6nL54EA+Cl1cKOXNEQOj
AklFrfB1AMY4YHDB5vtM2D7qRRjWPbJhpW+w/H3ezc3CjmEUgM9PTWlWaYfY1IIUQ8CXN2/JhIWB
1UmSzXUInf78LBQoNQob8nJ92I4qiKxmm2Hg8rKJpe9zbmIWtIFbM4a6KjCqypunjrs3biIBKRI3
rRh1EPOtZkdL0QBtA+AsCAWHypwbKaH5qOkY4Ql7EOikPfGnWtfA1tAWi2YstNknVSSkJ7N1dS6J
TeHyPmySZFcTDQIo5dZz1mjb18zMnCBFf7emZQmOm4od5Jj6eiquMLaw8pXWzMzuHrfO5NiCaTyU
XROOjXHwgFTq9P7xsjMs3eB4QP+7abNIXZkl9A/oZAZQxtRm4UCL6ziPN55Gjlaq3RhOvcEk1cro
/trqZpHbKDR3cDk2cWQwI5xrWfI9j+qVC2LFzLy5A9KGVGCmEy4BVli8Sfy+qbeCfKU/ZoGqZLqJ
oC40V9CIRJSVpl73GBqJMJOjhVI37lhi3IFpfQ+c6UoYWv5m7+ZmrsGjNHFkivOkc+dtiPMD1Ah9
Ixv3hWNUW5B+3NgueaFJ8YW78HyZM1/JCEpOfQu7rhJ/qAHWqR5459T8gZHWFe9fLOeBcskGF76D
u2QuDualvDcbDxKYlhZhopfE3wciTAB+izeUuh+sEq0N1Bf9YdS+9SW/6XUM5tY8ULqeY4zrKy0u
PFqB44FWELpFsztthH6mjoYxHMloH2gLYsiuuTHb8Sv+emZmFv3tgXh4iPTopKX6gxGzME6a2xbT
lpcP/dK1eb6a6dicXTJmGmVaYmA1tWM+aXkFeLL3khh8i3SXgREJIxv1F2hObGsiE5j0iCA5Olta
lEmMmKVgr6tjdtL67qWkxe7yshZP+5mJ2bKYBrULaJPgYitpUHYamn3NDqR1K765ZmZ2AaiOGZ0J
daqwK51rvbgBzvlJQPTi8mKm/Zi/v8/3a3bIu1FGRpviAJiJPBi1tVXuWqd9sZ96bmN2oM00GzVA
wtDXN6qNqNqNUem/48LlvmnYu9ETQIqXCWYq8gSTEvIwtk6o1RKjQllYehOUOcXsT8YQWAcMUucG
HiwDf2nI8Mw7a395Q6Zt/bwhBDrpkICadHw+Om0uZO5w2UHQahQbo3Y2GmbbPa0IvL5b+cLLe/+v
qTlHfFsKx8kLfOHRYBtQoYJcfM1Xl1cDNIUOpPBnWrkuEoOWDzjpWVIxEIayQA7uHtW9E+NfUJmH
vsIErYXEzWeus8bNTeE1U/DCZFLr6FtAhVe8dfLGTx/nzMS0o2cRJVVVqwNzBn0uMt5QUNTpAuhd
y7Z2eQT6EK37Sv4A3dh/1HHBEDazp8VV3ooaA2Cggr9jQ3PFW2uLkfKVp/LiUT8zM4soGAGmJcDP
kOipWNgqscMcml+3a+XrJZp9fKH35cxCiq5hJK9osZyiioFDNl5lawUaKr7Q6n3WHDcA5xXohhrr
iFmNe13PvuLwcA/H8uxJOHt2vUH3VzlaDxCMSuNTX5gHDP5uLh/ff+CNn1zkzMbsk2VNEbdNnMLj
OagxrdLcm6lE9Q9Nqz7Rj41OrnvJX8Yoforsf8ZPDqKJiT8qW0dKn/6gco3jxli8CM9+0+z7YvDY
MbQUvynBS9hsdLCweFd5gWCYm7mfdKAn6DF0YRd5CMJ0BWoPTKN7Mg0yM762pfvE0zQ0Mi9Qqgdf
QrGSnJvTvn/eM8z+TvpNkOKdNe9NrZMuJp8mFcSy9BvV6Ai55Qk6CS+sIQ/eiLHWwtkAgflD0wFx
8cYC8TjTNx1gLnkmLJBjDkD54t8poYGyY7X7mGJ+DFOMW+jW73PR3jfGV7DbcKR/f/WsjKFFiYTU
Ln51n5FdIotTrK0NWSzGGw9SgODEtilsfYw3nd5A7sydIFXcqkPIJ/1hYOgKBlli3LO3/F5zVo7I
IsjaOjM58xWMTFVaMYGPDFAwdQaFH2Nw1zW+l7ksQ7fJkJGq/Lqo6r0lO4yk9RZILgg6biSkTfmA
tB15ubWtoZd4SLvu1dbHF6Xq/cT+04Gfxle1tm3d7N7j9akg2qFIzasxKh61bNi0TrKmjT394M/O
9b6Hs6DjWZVQ3YRPtJEuRUkemK0LUYM1gN3ap5olMjKDXhwIhFGrVeV1lug3eY66tJ7LOx1SU3KV
JmtpWXiGIa+hgLtD7veja6BQVNR2Au+TmMuik6A9bb67/Vona83MzANNlJ4A7oIZCPmFtZcFNkP7
0Y1W3G7NzPTnZxfr2FFTKSDy/ylqTF1NowYNRBcFl6Pz0kc637SZLwhbNsoQuAA6rdjaBOOrcfTH
pdqRlvbeseoVAeul7AeQe6oDkgRO7jlu3IWyLEacUeWCFtq2BE0F5IuuJwIOnn4FA3lualbwFJrB
M0egwOHFxnXkjX9HwUClHH0hUyC6Z4IrzXRhbxapRW9zMDOgoAGKgOcytjbOYPxcB/wuiZrZ53Zm
sdXSBy3OdCxHjx2fgBlQE4PpZwq0Hp3K7kWCx5vr5qD3AE9TWekQSeVb1ySvrOTg3rYx9G/1T0bp
gTjEFH80y1V+jrdtaHB6LfFWilQ1Hk2ovONm/MaRXltO+UcT5NRhCpdY7NrWrBPmqsrAEfaethXg
2zwgnXkQXnKbeeoFAI1phhf0F2i5Qoy4DCasPEn5IU/Yc6fRxE8r89CWwJhbrQJnjFuvpKOLpwaQ
SHdSDJqkHT+emkKrxxRSmHDn1NhEDQ/rMgE307hiZjFvI2d2Zl+D9QwShDmDnc60Qr3VWEj79gCG
LUyv1SeKytP0V5CBT8QmYdeKZOXgrq105t4pH9IWUFBkVSWQXKmEGBFqQSpZeXytmZkFVQF+dDG6
MIPuJVSCmi3tPLQP8h+Xw9CyGTA2TsI3U3D4+N0Al297sFdPurgKL81uG018CnTtLl8MP5hY+T8z
s2hX6SRKQO86fbb4ICFzYKRAZ5HhLzXZ4+UVTdfA/JIlhgehFJdMMz+zjWvqhHqoCqKV04htPES7
1mxWrojl1bybmN1EqqJxZyTTEABvT1rqHNOqDgubbJra2V5ezfL3eTc1+z6dORat12A1UGPe0dbd
cCc/Th3+L5gxIfcF0k4T1b/ZsYoK1oHfBbfRRE9nZ2IfDfhG5CtFPbQKILoJVRVizikuzZ5WFsHo
P7rW1WuDmWHHKt8YmNwur2bRBUBuiZTYAn2nPvM2sJ8oNKxRZYlUuyMNuWXFmojt4ncBRwNoY6dx
1nltBOk2mAU1mKCuvcWjKRS6GTq2sfnCSt7NzOsiQJ8AdvePmT4+gHfqZOXxijMvzmIRbBTYvzF1
TK2Zi7U5qttqaq9kyH5zCGEF0hp2g5kbQdz027GKcX2DwicCIWQd5aPPSXE7gcs8oPo95F8pOBuD
rvDepM6uanu4LyBneXkfFrcbXSYDmEYkmXNNAKcE66TWoBTVOvQtTWlY1ulr5o0rZdrFg31mZlae
y2QL9TIBlsC6BE+pVEFXAaNL8SJeE0VcdFEXIh9oBUHmYM5B7TEwNyiQyIDXMNpBFSlo7bWJxEV4
IPAG/2djTkKdpiNxSAmQg6EaLxwU4X6XV49OT267Jn6MZXRVUPkSaV2QuOIrW4mT7noGcadZxY8X
izmoZlQxDohJoAAiur2iw+/YLd9Urq3ktotJgY2rBU9TEEuAnvqjrcYokjwmKBIlqfvbHvhfu5e/
uoqDmAycln6fyF3H0tMAchdQwqehVTf1SgBd3GwU/OCgaCUbmNv/+BsKnSVdV/ToVCMoBUUFSsbM
BNetHWCy+ti7AN611g2G+4OxzVc2YPpvz6+8c9uzQi3NUg0KFhKD9aPtgkLL/FEZ1RNpyS0qJAer
AbNijsP7348kxkOxWmAaLBRUPy5Y7wtux84A77LbaxfiMJyhrgqulJUbcOmknNuZ/vzsPdaLOKHO
CDsRU8+COW9g41xZyuSLn/bvbCmzCAiYnT1YBkxkzfhb1EibR+smEiAlpeoVtYDD5Z1bW9HsespB
QeuN4C/B1EtyjdgJSsOvgE5s9B0h1eKCF2MumVjyAbymBCZMMz6kpA+8bK3mhEndpW07MzLzAO7W
OvJ+GAGL01GpLog4O4I/w9oTN92D95QdE89+cb3xwYYW4Q6N7d+1kRw4aF51G2Q+Ri+uvJYEkAf7
06sRs2HN8BPtrHKTdBYmBrLvblfeaol5A8D2CdV7UKeB2imKJdvWXnXIW9DQTf+Rsc2uxioCGauF
kmZ5PSYGUMkgU2aaAQJttktqsBSPSfNajvW3NJMM0tCgdQHB5EZY7bHVc5AOq0ODqbqgBN0wyLOa
kDc2bj3l3gi72jYF+duAaNCvbBQGaRXVu9KzwzFx7yyQtPhpU35zmX2XurFzBzjOr6EdCOhizAHM
LVrzWoyoNxEbsWF0PQgugR1aVbumyq8wD/EAkpytVPofEPmDGboCqVHa8k1mZokfF9a+pdXW1uTN
aPQbZLyHWh9vgb+2fF14/kQXCb7E762Sr4453grEHF0VoJkcql8sZne5px8AcgmyARKd1Mi3Yxrf
JHW0l8nwZkVu6Suju8EzEYJwcqNzsHzH3lpavnS1nnvk7Bi7JfgFogzOwmuo2Ehws0IRZt85ju13
zpqg3rIxkKibDibLMIj1MWbYNGK9lyIYe+AiQDMkmmh1B+bj4bYHd8NK+F1KTmyopvx/a/N7FmRm
hW0MsOYQZw+y5asGlUMGnanLYWPZjIv0Gbp84GKY3ai9qPUsoohSTJk7N/bCMa2hg2hqa4/sNUOz
q8xjpQCYFIaqLgsQRLZyAHm3R/eX17MYBieiEWJjMfjfjx+J2wmlMp9w/ZjUBltQ6TsZf/uKDajo
YSoUCcK8NGm5xViClnKaxyX70a7uCrUmnbRYpsbreQLDgWUVMLKP69Bd5WG4EKMfXAAJkZspqkMR
6EOdKAoSLnd9kT2RLMGEvw4OU/1K6PQvaH+Yn7b6JkEo8jL3D5XDn6rIAmi/nUCZsGsKhRbU8DCd
YdSA9kDCHBzwnWkiDQbSQMOvPzAK6MCqvOpiMnG2nNntZErwvirQ1IWljlI5A7Eb6K2hFFjkEEyr
GQhDo7xATateG4lYMzzzb48MKCBNUzpdVQasvbat2xigP8WDItoNyRrubzFGUGN6hqJPC7KLj5/N
HhVpy8n9JAWXaacDQP2CuQjVrA01rhmaFYz42KUj6+GDaSGPNTOObV5eCdDTgaO1+XXZ39dsza7k
TjmgIWsxw9KI7IV3jm8ZUN4sqQhoNq5kTYth4mwDZxHdw6BmBCoxzEdo3S526KGyPfCafqWyCL4Y
CIrgmY37ceYWmlOlXWwBAlomdNsk1YmPkAzI3S+sBpxbaJCjeGkBDfrRHepKuoILimiUVfuBuCeU
+fYNT5/++wc6NzO7mYoMTKRQRcBdoUa/byGqUd619VHi7y4b+ueBNU9qzyzNbyUXs5bKnIYSrA4A
3cTQj2ApDonnbmgH+nxtvKnbbB8bw7Vlgf1O508kjsMYtA+17W0niIcxZq+xvuY2Sy56/rtm5y4Z
6z6xpjEh2Ro/wRC7qbXmDxhsTzofvtAiODc1O3nVMPIRjwck2nUZGEB0dvHoq2YNTLC2otmho3bE
BogT4SAo8LED2mtJ+tQTviHZGl592dREZgS5Q1TqZqYIiThUMQC/zhXfeFXYWXQj41vF1sBQa4Zm
h5vHDYqNKYKWbMBAYkXINBqiS58X4zVIIVZwjkupAEpP/y5rfoWWNOsBYEO+Bhr42B32ZTpsL5+H
pWh1bmJa8NkzkjMQc7gJwgjkXwLCfhedN3GrBpetLC7EMk0EEoAKwVP/0Yqt1Vmco7eHlzjxsxEC
xs2aMPEU7z6d6zMTM6euVRaDoBYmDO9nD3nMiD8z7U7RN0ALV1azZmrmbWaDlErpMGWhBtY6G4Wu
lctex3Gny5fLG7dmauZvXWd5oHGEqVg9OxiRJ5PUpX4FddZt5f2+bGvtI828TSZAlzQawsI/2kLg
8LZKb+U2WcplUGf51w9m3uaWeGlUBMshAqPTkOWzMHrnPOvmC4jsU3uNR2PRudHWdVCLRid3/t6h
Mmt0x/CQsRN3ZxpNCLWcoMqilTO0vHH/mplfKS2amRmAqyjftwJNRHrTJfEKzGzNxOwAySTPO2vE
Ndxaw8mswIRdoM12+ftPm//5BL0vY3aCVFfRpC7QUymYA82H1B9A44yRTlOuEQYsu8G7pdkBGpXj
SY4a60Q6kroQnfzWNjeadsrEbe79vbyq5RP0bmva2bMA14uGVYUNWxhd8F3vkGFIr61/0g66JWv+
tryDHghOLIQAy51lMRSs2G1XApnTu+WRxy+qrhpUFsq91siVkwSs9+Ln+tfYHJKVKdMBoQQ+V926
JqZcie2TsdjERn4A0RNKjkT/wWp1D3blA3KrI3U6VNX5pouT1kdZ/bZoQVydOrwOtAISWUw8JoSe
pJcOPk+o5te6tmNmZEHAGu/cKNpTg/5K7eFWmt4khBbvQHucQN8AOnqmYr/aKt2Vtd75LoeohqnV
nh/zBhziTQhxwk0M3uoB4lNBrspXE1IZudSKq9GwTjKCbCLqN2+QergqzfTWzIvrwvJ+ZZp1HbXm
LR1B6t3achNBkAPKRae6BnkMKwvQ/LkhEwO4oWP31JSoC+V5ewKye5O6zXdZVKmPDuuh0PL/R9qX
9UhuK83+IgESKYnSq1RbV68zPd09nhfBs1g7tS/Ur/9CxrVbzSGK95QBww+nDxyVyWSSSmZG7B3w
yHed86ll1gFERKhVmX8Qxm/Y5D25AvJmteHZ+IDrPplzBPUy8VqYvRl4Rv8L999zPRufO5LfOTwB
T3T+J4mqb1NVFYGZ8SfD9IJyTsF6bndfPeS3mpRHUqSvfbTcL13/A6m0DDzM5vslC3yn+5QOzs3S
VEeQrmQHYxl2DfpDAg5BBMv0nmnv3nhWcsdI++ZH2acos/ExloiDMNyDl+COOo13GMg6zTN0hpp0
+jPuwFBsNMlTNUFmZa4fCKlcEK3TEqUKEF+31Ryy2PlmVRBnMlLxAAXyU9qxPMhL98/LW06ZdvH9
CAk9dMQxuYLRGhP3MRGH21jRnvMifrGsAgMSNnu+jKNMihucdYdst/ZkVlbc4sAy/PxuLQyaka4z
XWfKml02EGXcWlEOCtJd59RnLtiJN9093po1r0LKJIV6D1Qx8FADruaPMH3jgCccUhk7aA9CyOWr
Pz1h/A0JeF45aq7wGjReIQhoQo1SZscAYwQaLhn6xcq4RAQnd4PjhpchlKlpAyHnXGHbAnGNp9MZ
raDdL3T6gkL7S+4amiNL6bcNkHRlge7qWPYQaAY3hUUCazBPTpHsMbHwuQXbR9+bv/6bYVLEuUOP
NnoH3SemX30aM+SwmX2h1AiElg5QaZqPRmjExLqPpMgDyWlZEoKX0Nn62TefGERqksQOO3fP+TUR
sYGSvvGxh6pl6tCFAmqKPXpVDqbV7y47TrlV8UiNTw2foU9JWqiWM957BF1I0wgdwrrk59ryNXck
5V7dYEiLw/FE7RYuHuyh6nXwvXrX5xgkinV8d2pT0BUE4XkQh8gTWH2R4VluRsw55bfZz27AKaOZ
vlZdjzzcVjGihH+wSz9mg5Sm3eL1a1fQ+EKsE0QnafVm4Vu9Mr9z/nJ5ZRReQ5X5b/5xG0eL/CA9
ddATQe0Hiz9UYeqiYafykKuFJiXoYKQYcxwCEgMOGD8ZdtSBDh5EaYZc996syDywBnKxKDijxUTu
cspngaqOaaHbbWgOtvNcxeDRnNMwY/tr3PYOJKU4uvCq7b0Fa7RARVhE+8gWTxWaPC7D6OxZ3bo5
fzAh3eKuArdVnXHmdgFhN+8XWfU0XUsDpVwhzDniXQjzjhhc/ghlWC0kFkAZs4MkxsEpe1C49gec
IRrHKfIaaPXR/bDOAOEdVuqILJYkpW7jYHrKhDQc3h3TEO+0+6Gdfs6ZK6DAqQs9xYZFEx+6qtCE
iRAnUl4wPKcGn6+LIaq52NtV9kBm3RCVYsd+gJCSdU44KTAEis4qawwEGmIXPA349TmBHglGAY7F
FfPEHwCl7TRa9lhWAxarHXsQAIhPFebf5konhKCMCTxPWmgZw03Bl1y32AZNMBsz7/Cnp2isvzoW
PzmGr3mOUsMg32G6BFcSVwq9pYAC6dCAPnFhPcaW87DIMVAxRprQU8JgyA19dqaDmsD6981mmkE1
iNkHOu+83A3GyNmXUDpqdWVPZbhtUCSfRRFkHqsGetWkbI+uRU5+qiMYUO4h14VCNZq+Vj7yj4ZM
hV+l3lTMu9jFI3WWfha4zKNT48leODRWxO5yElJb9A63/n3jN974y4J9CgVum5+sCSp00RXTBVj3
dwhpaRIIG6FdDhBLWz16ZDy2tv2U2MX/3mLyAUZamzYBQzDrIGkPStx73waXOtOVuNb/hFRFAYTP
nHWiALVbKb8teKLGwQReJSuBxldFC0wyFL8KiI1xhxwuL4wSaz28115/i1C53jD6CevKat6107NJ
7v2YQtD4h9Pryrfrf+c3m95xbMkmlltTUeILcmfkKeiL42E3YYAOxcglQ6nADZt6+jKO6cmNny4b
qMyrG2ApMdgCTPyzWWMveW9N9FCA5MIaXyfvZV6+LDr2fR2YVP+Cyhq02ldv8qX4o4gXiDQOhyKL
vg4sv2ltF925zvfL9mkW0JY28oypYYoKzIxHHw8i7d8F7YJg9qnm8qWDkTbwhBlxNJfDjU5j3o7Q
ZW9rdCTN06EeutNli5Q5drNi0kbuLD5XRQ0nLlCKFbl/yjpIzWtLrjqY1eJNShpMkuNJFDAQ7vvV
Vk2QCmiXUuFreljUnnNddJesLIGmZE5Z1W2f5ziZREadcOHl4whpWlo5n1BXPl52nWqkBpJD72CS
UQlxUvQw5PNuSmY7SJd5z7LpBifZQ1ubN07C8l09Wrs2RieZ6YUYlkUlM1vCeUj2gzC+lql3u1Q4
QVl3BvXlawbSD3vwzw6kXDPXeyX29GhDUTbLpwe3hqKsYaPtyD6gJ+7BS9hPNJDdLZ7zqaFNiCc1
aOll4VJaZ1AyhilmDNMSEoiO+Ro17Cs103M1uUfCUozq5Asu3OO94y1PQ5y+EnFFv/8H10gXLCsf
XJ5FcA2DGLcouxeb0kdoFr9qlkCV6LDSLi6LNjqEpYTa9QbrhY2DlU/Jrm+KQ5LpSBuUh+k7hHw+
gK6QepHA+SDG5V5AQ8PIO001SRm0Gwgpa1bWXMwxR9C6BdQ7mzdi/sqs+wW9HJe9pcah+J7CSAnq
VpK3BHqsbCheY/Iw6XdmBxG/+g/b70O0zeu2hnJd/kWSh9p8UTbzYPnTDuW+z65j3PFak4mVCQVN
/v/PFrntZRYt5BcdINSgiGQiPrW9AIVXvb/sMvXqv8NIZ4yoiqTtVxiLDUc/tY4OxHUvQ6hXxcUw
AGZW0GMuJXu/5i066yP4CnEQLMSGDq7bhA7ei7Koe7sMprbnHUzKj8PoT1ETG6j0QUAvyvKDVZPd
ZQilPZBYsqG5g7Hnv5mhN6meg9rZsAx8g0AJ+A4KQGGfQwBuTNK9WY5XLM+6cTwLnfmohUhpBnXY
orEGXEO9stxXM9sZUaGBUJkDbk/LQls+ZPNsCSJNvKpkA/Tlnab97qTuJ06tR8H5nvvzFbtmCyV9
JEK2zvW8HJ4rIsC5/n3mGDeXF0d1M8TwLAotYBHHV71kjSgdCDu3gLCo9ZMJSFoM3Y0V9XdOnRiB
WZbfMYMA5hJ8El8GVg03sC2yZBytMmowCuTON3JUYUCMgBcA3htQYsw/zct0EkT8laTQAC34k2vZ
/3sTzQd8OfmR1o6Eh3Us1t7FMtmlbXFDuY4hSbXB0EyGcX+MIuF7Qsrlk7AS1wSpw86ozFvT9NCr
o5MDW/eofLvfQkg5KY4ja+hqTPcwEougNdqj2UVnd5VUu7xmOiDptjsVy9QUHDWzaPAg8ER2KUiK
p0LHeK+GsfEwhC/jVZlSuhs6IDogC2CypQ9dUgdzJPZFrHvsVXWSIUe840jmtNAqF3w0MWkN0s/Z
MG9Ls+Rora5OeOB2AgedIaUR7W0QkLdW9bD0EEtlYp2CzpIQom9HNxn2Y2m9GK2uVVkdNcxDWOML
FGfaRxckOSCmv3m1vPGUuTm0gXXkjUoIYhEoT7gQY5Lbe2eDVknfTzhmzBJsduaRDeyKewxYEv6F
WFPpJvO3Vccj3FkBMZOwLY0QktBjei+GK1hn2BZIcpdj1jyf8T2EI4ajApGeGpFocrEyKHEco5ZO
bRDJScECqmozyhkK0+VYPtZZfRxKvB17ZqMj9VdRtTAPcW+CyIfgUiaFv4e052WrJD2dIGCP/8tr
Cv1XJpz7rHXR9NovDxWbbp1GPNsR7UFcN50yMj8w1n4ds44GSVc+2kVzX6XZl6EmB6unuDok8Y0h
INxLe/5acFtzyCvdA/okFO+paf6mUpEU6TzMPQYZRdsXRzYut3Vi/3DXTpTLOUi9a9ENBElPE1Er
lzSNhYCzewJB1IwRroCW4x2rzGRvCIKWsew+j5JbjIS++cZ0iGsMxWFk5M+oIn+WhfPixRlIzlEy
8tv+JcYiXv5tSidsfpoUhmXcuL1gcEISxaeuZnvSNzelrfvOXP8zv+X7DYx0cnYOGgdQscEdtPFO
oxX2yWOD1g0wRbrdrysswpsfhEfBgI+q68cdbDGK+UNhAwr0CmQiD2Dugs6dbgx2/cW/WYSYRwHZ
w6rJfV4zw6TomOIWOvdHp67AgvKzH194cQvZFbyYTLoYUi4UZIG99f0Pz01SPSxDMWgcW3z41Iv5
RRDyVxc14ijS6GHlYclaBhomdiYZx7yL8M7uWB6GaTxAo+W7V9tnVotcc+nX/SLpmiD8fuyrYf2u
QEviULLQT/OdAyqdy+upkmFBNypOlPXKj9YOKXZowUePF/i4WIYp6Ej/ZBX0MWEgbSQztL8Y8hrl
x16Uj+v5jimknwn4fC//CNXJA949TJaAtQ5609I2ybIew2c93sSKNj3WM70xelNjpxICA/KU4I7n
4Or1MW5t0D8k1MYCp1l79Ol4rvwrWhcwA4xnZBv7A7Si0oq1Jo2NJcE72JKbaxPpWPCQl/Ch8ysp
dGBqe97BpDMBkzIork8Ai9PiL68cHha7PFxeFdUeBIHZ+v4OEl+47qPLqqzrx5Kixthl5yV/abpX
nn+pqBvEFFMy6Y/LaFQHt1q8uRvU9mK64D+ed3k7jWA+FjHoH9twnGxEn/3EwUy0Kyznj8icMEw0
vZEGNzHPuUsj8xudl5MJPcKwHnu0iZu/xr54MZxmv3iCBrPjn1xm7NDLtx8q527g+RDYUfyMzvMf
fGjCYaHx3uj4MyiL70WDKcM8u+fcrALSgZUvo/ESpp51mIiv43pSruPGyVI+rRueU4PDapf2n0eS
3Zn1FR3ubLuO0qWroXbRORPWMVt14MT8y4gmHlhxdKKDjvdC9S28MhWh5omvYVsuf2f9kFYCmna7
ajbOaCrMQxcqZAFbsrD3eh21lA5NCpnWHgafukDLqf0zztNw8odDAgG/abI1n8U6KGmdaJl7hTm0
eDAxE1zBimPB4n3TWfeFllZKdZpvfSit11xX3WBQQLX0h88fFwNPQK9F9sZNzW1cdcRsgaS0i6L+
sHQZ3OcI+9BZGYSwEeyi2F3e2TrXySfMGGW8YAhxu61CPuFa+pxnUWj5V0jlINDfg0/6gJ8sYeU5
gT0mEaeqXG74pIs4jcvksmVqzlmfN7DF9JAU0SKGnslzXpcal6mKMBtL5Nol2A0wvslgSVw+0wOd
uiAxX3j3vXGPlv8aowfh8hLp8KTTpKcuaGJ94PV1gj4esG7583DKouymYVUaxNCwi8zsaSTD82Vg
nT+lMwYLlAt/jfVuKe+S0v0c298xHr6/BgWf9gSqV2vTyMejxcxG2y8hHAKVN/MrpPxOaVzHAbjo
TpdxVNTiiMB3ICkCMbyH1sVxff1z4z9AFPNGBuMP4kx3RWq/xqAeKcboK0hKbit8dxmTe869JSgN
8oQeg2uKQGi+ICjkE4rip/RbcjPJIDiHUE2r7tZL7V9u30MTW6eXozzA3mHkmzP3zMEZUMzftRj2
rLl/u6RUs3w6COliZZCZmt2EIAFbxa5N6j3vdNxAOghpA9RjE6XchxW5U55B//hEiuF4OTiU9xtU
Crx1Chw0ROtW2NxvWhBHjkbSIzam4ie0k+bYA/F2fM4XE3qDHoYzquaa3bWBlE6SDjI5aA7G63BD
hpWF4FB/BtO1JuiVW3gDIp0iHppmx9mHXS5EK5I0O2BYf+8SfrjsPh2MtIdR9SvZSAekqMXee/4M
pnC0lkXVVbGGTLHO0f/epAvGcpTGxxkuK5b9BP12h+sYkZTnO32HkCyh4LBNm3GaURTo95n1vCp1
m3a757QO4n7WGKQ8fTdoUhoQvaBxtiAGbKNGZ9FD70z7tMyPDtF8xKkX6B+z8EX5Mb79OSnqaAJQ
CWJG6M3af+aTE4Ad8eaaQHjHkbIBLaLcjz24D8TjB167RweGVYlOJOWy33xZzaiJh7YG8x1edT3w
NYxjkKVW4PNbZxSamVCl42wLPcagVcARJcWD49F26aBluRua6QCNgT0V+T5udHSOSoPWhjzQAHi+
K7f8YJqtAxEr9il1xVPtzCfXzO+LNgdtZ95es1k3WNIa1V4bO85qUmYYh455aDQodiLvNbGt9ty7
SVLWZoQtNLHXnNDOJ7sUO7f3D9VyhSQ58+E0F3P56GhjEkxn0ciuQDSMbrmvpHvBpFJo9vccH1Fr
NeqK6N5gSRei1O9rdDjjBkFFdnBoBSYKfNZEup4Fpec2MOt5uDmM0qETSVLimzBJiqD0GkwSvXlc
926jDLkNyvorNihjBS24sl+vQxyDWIkFJheDHjAV/4m77PWy4/4mXpVLhqCPRLHZtlGCkeO7KTEa
ZZZ46TX8EoJw+cko4l+j6YaeFZ1Hk+0TL95VJforbUf8xebsUTjtyRGgIMGllzUNJoLsEgqDxhxG
Db2rWL/jVqXZGcqLxuZXSjsjMryyWuq1/cgSuxEzZXXMw8ueWPPFJUdI4Yo+mnnyc3TWRPWrVzyl
qD3FYG7N5tOcPYCX7jKaco1d1OxA1YO3M3lQv4rRHoTMj0+Vpg0hWYKH4X1MP8+jrjdFGbIuWpch
HAoOHlmXoatAPuRZuKKB8u25jcqboqjR9GRek403MFLMRo2fkRad8ztRWvvZtkNilPdm3Owuu015
CdjArG7dbA2MA9IxIbDGxUexF781w6cOE5C9deNWuuEtted87AsK2UwUmz5iDTEIBR2B/JVH05Pd
ZueCJveFlV3RWYcGq39g5KHpsSib1DLXryxQ99TED2f3S5l/YyDxucJ3aB/BmBjK9Wjs+mhPWjSl
iEosUWp+ios3qDwFpnvH8PDmz7qoU26mDZZ0OFtx37Fm/TDorC8ELM9z7wbZyIISdQzjs6g1N3Zl
ekBfvoOBejycWVJYpFNmFKixo9my6+9HT9waRn/N/QndxR4eCi3L9SSICO8cy0JwaNYjDVtu32TO
HMZlck1xaQMjLVLn+EnF11tuD5E5KAzvh4gEpZvuL8eC0mEbGGl9FnxtlbG5XtOK6mgyZP+++o8O
k7YPbXzsHQYIg7nnEs9fQclbyDMU16z9uymyolzsCzv1PSxMZkRBEvM99EsOl72lzAQbCOn08fK8
H50apnQxA/NxchqW7FCDqekyzBpCv51AGxjpBOpFAab3HGuPVBq0xZccw9ms/VUWuuEwZRZFfWPl
YQf/ndyv6PNhEjkFEI46UX82zQa8LajszF887WSq2nf/YsmlP1yU6iir8FA2p/EPc6rDBGUy0huf
LvtOY5Jc+qtZ5hro91y/Ox6K5uRm3+0Zk0cOxr915IE6i6RlKpfJoXimR7Ih88GBNcyJDl7lXbVF
3x0nXWmjeRJ9IbBIk5djqml8dKAtcNlpakt8zJ6hyc9DMHw8EbqZcj+1rbU/tngq819uZnziwtTs
HmVY++uZA5k5l3lSSuNpzlhDCa46LIMmx6EsONSbHlptw6fSnA2QlNQgCOiDtwVAgpkgjTROcysC
19SJd6lhXAy1rPO7vxHI28USNR3HYZNV5OCAJtMYU5CP6TpklUcozul/YNYUvrnqsG4Z2egChnRZ
YER4ejLPldkGNmgS8v+PYrZ6md7xVrM3eG0SU7qUy7zzZ/RrVfGO1pge71+YXWluPMq9urFs/SUb
pDztwUzpAWmYS9TXwFl425hWuKSnOe6v+TDcYEnBl43lgtYXYDlxh+AD+0XSn8AWu7+8k3TOk0Jv
rofMZCV2Umv44WhCgta9Q2MT1PCS/2iQdKx6cY2xyrUzN6PkOI3t/Vh70FnTCV1pglyeTkX1y2z7
Hn6jbh9WzPxMOId0SK+Za9LBSCcrM8rE7k0EedWl+xQ9zS6WqQBBy+XlUV533qPAlVI2ZJCjnK7j
blMWH/hghJZjHC9DqIPa99EybZq4iErbh8wJTccOyYexESwjwx+gZwsFXU4eB6V3jAeLy3hqk97x
pE1EvWHI8biOUoQ/fi7M7lyV1xDEMwid/WuTtHkMgTlBJ1vdVrLXgllHIzVOvoWh68I5EMf7mhjz
Zz8xwokLnUaDzp/SjiI2aBJyAuz15XhVEeiEAEd8B9ZBMwmGyNFcvhT+RMM7xuXRt2Fbniftq77w
Erw6oc5ntOXruPjPpqX7eFVk9C2EfFOFbI3hth4gmuipSEA1/+aBmnooAnB+DaCGvRwgipT0AU3a
WjUBsWjGcS/uRhZmYLGCMFBF3DDTFt90SNLuEqXLuthA2bIy4hCasuGqSZRP4ZLrbFIExQebpDuR
Y0x17KawqeI/rRYiR9591DmByZtgcTWnlCI1fcBaA2ZzSg3go+789RPJbDDYhe4ZhsOwdExN/V/n
PClvCD6bxpgBBnPFgYcWHt/+KvI6dCf/f7/tfTBIyhgQo6KQpYbzhOAnkaTgZhLQydBtXM1Gkvla
kixN0ayGKJ+yZW/4FHyNOkt0PpNyQzSiizKOYQnkrgNvPgvvl+l/p7GO33Dd89IHGTyGp0d8I3ng
S5Dux61X5mkq1u8+5B4/W154Ov/qK/OxXzUOW59jMGo4Gvao+ZhR2/eOK21dqxBF16+PT7ktdpnT
HFgfnUx3fOkN68vlLKGO8ncoae8OSULiDi3HO78SeOaeoPxB9qD2+XEZRh0U7zDSxq09bNPEB0w5
0n1RluCW1XGE6iyR9mtkCDrQCBAzLTHx0AVoW93PIrtqF71bIu1Xpxhdn8f4LKNWuUPbfwCd2H3d
/bzsL6UxoOhAbye4DVz5NgExUyhzCGyiMfH3lpkcGRR8B7D8X4ZR5tMNjJQSLMuwu8lESdBo8MpZ
/CBGGhgTWGKKJ23FW3n6gU7fsnwfM1Yy3ZZLEtPoHaxPGqNHEcXqQ91FnxML4jIr2U473VSLjm1J
hynFBIJsBDc5NtKEqnSenuP4py9uKtcI/XJXkLfL3lQv2ruFUmiAdamGjAUWrRrzwE5B5Gn+zDsd
eYcyOWz8KK2ZwcyugNYR/BjFYealoSXuI+9FX8NVBwdenNf5X/DVSlnIxlda7RmIdCt9abt71r7V
7e0YG2HVX/F8B1nAdygpC81uNoNXXuCs7UjoQPmthuqylem6ttWue4eRshAnnApeAYZ1yV3rlrec
DDfjMh1o0uwvx4ISCtU1NPvj+QCiDB9vDyTnfUwGfNh49vwIqZV97uXPGURoV9mxy1DKsHuH+lt/
YHNRaUnaQTcDn2oFZGKW2rppnDYAN9fNf4ORwsEfMBdTjLiQexUJiIuGN8yADK5uhEHjOCqFAqTr
7LEQgElFtXeQxhdwaDpVH0R+f7ps0br7fzveN46TwqGc2j6LfKxRQZfbKZ/26yvMZQjd2kgJaETE
JV2CtYn8KDQTemQTuJ60XRdqGNtEasWLImhXP0Zbl9AKc6nIcwbGSspluM39el9qu3x0MNK9S/iZ
PRkZMkIaifNYumFnF4cSA0LXOO3dGmnvJKyK0EQCa2hLDnWKWXq7OIm50wS08nAg/8Dgq/2j0/Aa
NpAKJJAYW/xmtM8N/9Ob4tBxnrvMQu/my2WjlHFNTShOoiFipUv7iDY7dW3lMcZ0SVWEFZog1n5e
jKHlpYb9TxnVG6B1ETfpoOcm8ewaQFCEBP9udPTEcs238gZitXUDgd5nSos2Rh7ti4MzDyGH0tFl
d6mE4NeHyn/9JYX01KTgCl6n3XFnuIPjIEBK+tCYyydnEl9zzCWMdX0Y7OS2tB0UBaAqi2+0Dgq4
g9s+V+C5M8qKh4NftIHTFroTS+1le52LgbYZFCE+uqBP3NyJWIYLbTveQ0z8jlo6hVcdxPr3jZej
viqRnwDR9tWBzGNoUkuzBZQbGvwIECeyMCUs03wsTWYLY8a8mIM2hy6r9oXtHKxERx6rtuRfGJnq
A3NKtsFzxIsYDQtnB/vq5boRir/fyX/L5qAT8H2M++LUlbZzP6GxKukA0jLeBSkYrmnTvESzC80c
CM+BRvlsgFkgmgw8gOt475R3JfQ5UWe9sSNsP67VUotKTA6aR/IoPvdFuxeF8wll5jGIPPPFzVNd
/CnTCT5KGUYH7XXC5yMg5qUsL+/QI+Smy34cHxo2Bz2rA/14tzJN4h6DW6DjoGtA2ohLK1jTrw94
bmqHtH7kqzRZdp9hIhUjWobx4/LGV4bkBk7yZG3kEGhsEJJNXd61SwIOIPM2ITrmOCWMa3mWA0oj
0IBIWVJAP2nAPXa9NJG9Uy47wSFoAhG0K6zB5L2DMWSKf0vLVDWV33igqNu5wnmsyh+La52JPWgO
TOX+2qBImSLvixy0mKuKVRLdR03/jP9BA6EM8A2E5K9kHeIZIvAssvq+rb2gMqegZJ+LZQyM4Zqs
tMGSjpcYxNDpNMFpLC3OUz/sU/Qnmij3/be1kQIbN6nEr1aTnIbf2hmoVIh1C5XD42UY3eJIAc3H
nBe1tY5QNmTXghp9Qo/CNRCeCz49xsD3Kl3N6YIOPOECoirrWzpU6FTWsbUo9wv6nTADiuF9zEV8
zDdN1uQZw41/1xK+96gIOR49Ez/RWKIaBfFMD9NI+OzEvx0plM06SvNobUf0LHGex69E1Kd2iJ9R
p4SubzcFdZR/d0txnyXLGxuMF3twjik17htLJ9ymNNlzPHcVliKQmPpocuLjBjIJFEfWp8PMQLUH
nfqRoXtlUWZy6PXg7WFlgpUfHuImo3ijBAxLy5CMNxzSwlZxsomOp0NpD8ZsQJ+yqgPJ4trZxFnb
QERpN6LtF+KHx9J199C7vSbeNzBSvFeg4hzJSuXXNsa+S9KblA3B5XhXW4IgRFWCgbBi/fvmZtS1
honWwgZ36bY8piT/ZlNwVWWG7vFYuXXRtvAPjpSIGLpKzH7ER6EzRMfFy0/JcNUBsYGQ9lWMEUzo
IMOUoYt+LiQNlzb5WgyeZlF0HpMWZRiLNKfrlHBWODc5T0OoNu06CM9cXhidw6QvtzgXzLDX4Sm7
7m6jur1bxuYKSzBVbWPk3fPxkCBBsMkuXcOv19q4s4+4uO8gz9e7TPMwrbIEbEPQa4YQwcq88jHE
UmJFfpyv36Bjcw+qqtve+nrZV6p9D4EDEHdizgw9OFIQzymPXWMB/13n8N1aRI7jJ2c+l1TTaay0
ZIMjBbFlkdQn8crD6lq7wcxOsfb8UUXX1hTJWSAAMq2YVqCBsPjNkFGIpFS/WOFqnsp0MFIQgzem
nLsEluDL9miw6WhOw2nMda8+OodJEVZ5qR+BsgLFlJrjndb51IOB5PLaKz9WNh6Tv4hcOnBrtFeG
S8fK9xGp/yQFvx1p+Uhq6+xO1htIRD5R/qPQHrFq81xwLoCdAJ/Y0pU0LvO6b9dhy/Xm2zvuCeRF
GvPW9ZY/xdAj+y/E+hM2+bmGsM4MGg5kmw7k8+kvdGmD+SFYhs/MfrvsSZ01a8xsoNCH1zAwceD9
Cto4ARivnuNCx+ig3qnv5kg7qBYz1EFKYOTIA5Nb3JCo3rO6vEmdWPPorIOSdlJtpZ7RJvDcPNiH
JSN30O0KzC59YVBrusJzBBRDmMu0MdckWRVPLWuKtZFojnJ8MLj3+nq7Mg42EJI1kOtkYJcAi6g1
xUXI3GrHK2hAoVmlHYxvuHofL5uk9N4GT0oQRYwSRrqOcExzfI5cGnolWrFidH1FxqIZeNBhSVnC
ayMsTQz3Tbx/yZupCXwzK/dRZ0F3udfU9DRg8oyAZdVRn1S4fVtpe554dL+I/C98te5JdAUBFWpB
FANblgMaKrkk1NbW2IFTfy2KW3G4DO3REhMkm5ZFkySUO/cdSE6BczexlUUbbz5R9TB5w5OTUs09
UQch3eANNoCaoV0PjJYfzWY+CFQEL4fcml9+S3UE+ifg0cJggKw+G3Uxvkx63HhgxSv0wU45c59K
w9TkBR2MFNmLl1XczPGRULPlMCQkjMGMJZr4dNkatcPerZGC2uSC+yVdE3dh3OBmdDLcK+brPYuC
k83BLc5yZCasse7RZrXAklhQjND5O9sEvYox/O9zFICh0Ngx0cLmyfUxnhWiixdYMthQEAPnYef6
5zbONDBKh21g1r9vjp98tCt81K13BWLcuyUFW66Ox0659BuI9e8biCb1U2I3gLChfDI79ADF4xA0
6dfslQ2MdBxkxdIM5XqQJmI4E7e8b1pbE8TK4wCE3DZdGxtceaAqx7e805J62nXkvi2+ooiIR+Gw
afa5fUU/LqbqbMJWiq6VvEJyWhSzEbOJoMbi8ylprXAAv07gTklIquH1ik2zwZL2JhrNyZLFeNZt
izocbH4/FaMm/ytjwIHiFGilUJf6bb5pIZxBkxI1JG6dsvkv7hfHdtB8KChrL9YGRXJah4aCpqiA
EqXs1aM1pAH96MAnI8h7PPX61c5mKGHO2bFN00M8F3XQpu2+t8yQzobmA0wZLJsfI3m1HLgzkQTB
UvYgYC+eorkPOUjC+x++bhZTDWWj0gOFMVDHSsdEZ9bo56p7lM/c28wUwVxmAUlfEmh9Z93+crAo
T3Lw5YHZEW21eJL4GJi1ExfF2IJzEAxyt571WEFHmy/0hmVMs6FVzGCgb7Y9f1XPwjix5EHP8nHX
d2CWl5Rf7abf5cPcBdHY36WgpCPEqoIeLF40S56Y3dyBjPns8/YnZgzeui6iq4jAcxw33wTIoEPc
5O7dvNkL3381ePdgt+yN+PEt4vKt8NEyZvBnl7s7B1SzZJwehWF+48a0j9Pm3vLxVEzsKvDIhG45
doSS0xc/qzWbRLmMG3sl19piKKCZBHsx38giCG9apy7+RZIyFDphR2Xaf4eSO3mnvuvAadaBRm4p
Apz4h4Xp2i3UEB7IOaEmiiKB9JlWRnnjuzFk7+IlPSy0uLUrQ3N3UcYiHpBAOgb2QPzzMRa9JepI
00CLLjGLPzCud2RNfNOY5WtrZ7vLYa9MYBso8hEKOhHEcWNUCHxk/ApaWjZ0BTD3qoFROm0DIzuN
Vc5kNoDB9/uhnvrjhLnTKyzBNDBkEXDbM+XaowHVWMoF8tJk11/yIVuJ5Z+8XHdNUlqCLvSVOgE4
cvNVFPlNDbJkrE3lP5RZ9uTVi8ZZyv2CjIdPb8wroMb1cU3cOk+dpka6p3EiQnfsX1KD38aG+72b
W8i5+7rCijII3gHlRiWj92KHLrCJLvV+tNpjW07HuNZx1yvD2sdQu4crBoYbV7s3F6ap6/o8xjc7
BqecRwunWNYYL/nQ7ObMOVwOBuUqbaCkFIsreR1XHFBjYZyMvHnM/ExzYOggpFXqjLrsppX7mRP3
bKPtajF1b6Hrr5S/YdA0hJdQkHDiyixtzjY1DIMaq7Yeb5bQt5zdROpT6panxFsemEnvTEv3ZKni
nfibaRqUBKjg079Pr80q2X4zGlMGJk6TeU/oTPcDw7R2fBhf/dzY93Qlu6AWzuL2UzwUd2jC2Lt+
GzAv+pXV1rdB1KAt9JLAS6MJIoDVFMbUebQjdrq8xKpdsm6Of36n5P/J5GXSCIolFn5QxjfL8DPP
vCDCQJ6XNlcklw2Y3MMg8iZfvBhgdprdxa2/nxb7cBXjH57Y2MpqYP09/Plxh4DH3BlHA2Gbo6sY
zBFh7Rj/R96XbdeNI1v+yl313MhLEARJ3HWrHsgza5Yty/YLl6fkTHAAx+/p/oX+gfqx3nSm7SOK
JXQp37rXyhfnkRQHQCAAROzY+xVuC317XFdtSA0+E/JlPHWMiIBdurWNg8HifTQ0n19embWdcW5i
/vzMg1ynx21uws5wssY3K+vkBuYrnnfnJuaIdmaiHwDOLhOMIgjGjQW5rzrONRM1/4nl5mM2jhO8
iNHquQz08CFm2gTM0InAyz7ku7hmvt1Y+1dMFjj8TFAkAPP2TEq1tZg9zZAtKaY3OSj1GrBovcIE
djPe3KDah+r708kqxFi51kwGPZLuNEPprFDHN7cWqWZy9B8mFvG2b5OIZDRA0KiCTSguU7RXQn4c
FI9DeR8mb//agBZbP3PzbjAUrDVVcpnNuV+iA+Cvrj5IktCGj7gKVc6ncyZ4QEQVQTohErZnq8QP
7QjtljpVwbUjEcqVP80sIjyaE+1KEihBqPrArMGb0LY3OL6T6Bq0VvfkmaHFBUwGxgCtZozHoImf
8QxJC+f48qropmyx7a0Sp0aSYizQRDi0Ob0AEeYOjWGa14TOzPz52da3CMEFv4EZWg4HvGCOwmX7
vAn+4mjmlTszk/AuBJ0AJiwsoNE80V09Of406fQe104xaAZxxGLQpT3jsmlEk4EfFEc8rz+YRrJh
xXU03YlYeaX4+vL6aEwtc9W4VDZ1mlG4tEN8PpGtY09w6+a+p8l9WVuaEK0zt9hBgN1lIPyAubD/
aEbT1pX3BvRvRjvxulbjE+ve/XMWlwpMAQsL1Dlhq5Ul2uQdQK1f09pmGVgnBq1ZZHsWbhfmjRp4
hyAK5Xgs1n5SfFvEkdeJ+5eXaW0s54YWjmcFU9e5IATctEW9r8ZyC3SA5n25tjRI97lIQSC1guT4
U99uCkuWwSz1wVz0PdjvpuIEniq/tnd4CLzi5jRLOQDDigSjtcQnxRI9bHWCagLeSb6D3skgMnzL
pNuXZ211SCAZEhDPReXsmdhL3rd5mgCdWLoPLL2fCPfM4ibtfxe6djadpcX6gCA2nMQESwwvZSPc
hWHqjXnnu87HJHnFTQrt6D9HNX+XsyA0QNBqGmZ9LCMTt5aVXg7xqLlGr7obOihn0WHoWizTGaYR
jU0tcP8QNblrG/tNquXrWp0xCCEggwdRhGcd3CNgowBsIIPt5K7fhde9U3tDkfnCfpTsFWEb4O8f
tpYJoFjIgoHfASXhDFx0aLRQceS/rpB+bmYR3NhkJMTOYCawSrAmth46sFyeeJQebPWKhOu5rcUd
IaxR5zMCTB8ofNnwNQwdn5TfrHLwoCz6il10NnuLwNCbrWicmfwOVUWv5lczeDm2fgejpz8wzbBW
HQ+PWrBacgoc3yKgOgJAMVuhBoisgEft/NgYveYImv/E8go/v5t/mFhsVVFK2s5Sk8ipjvsOaRMZ
Rwfo12jC6epIsEIG+g04HqTz52e7lEJ0ZzSgM7iBwvDeIuFBVjrmye8h+dlQzmwsZ4srN1cVrrwo
LN/heZ0flPsVrzwk+cOrURFvjPgOEIXScwPe+RUYNlOUwb1x1LVurk7q2TdZTKoKqcSn+CaBbT4E
htV6PYoQbhhqelnWnhRg+Ps5q4vYlzWmOaQCdkb1MJbXoXS8xN259J1hXKfyNc3x59YWD5gMwutN
GsHahBZ/Nx4vg0RH9Ktzk8WrBY8wMvazCariPXoyQFOkY3teXxt7Jnad695LiZOkZinQRTibqGke
DCfZK25e0SLZvxwm5iV+7oy/zCwcXobKAqU0zISN2hf96Fdz/wYahXOqQ3rqRrTwe+QR3FTN7QB1
HpwyMLqqtLxwex2keH1tfo1o4dSFnWMvzfpMkhvH3s2vs1xXYNKNZOHPrSq6zAqx/KJI3roFuUDw
K7yqCu7+2uIsPDkAX1RtBrAj3dAvA1A8ttamcQ/6N+XqiEBT56LNBUDMZZ66ytQYNQZuqsJ4nEEc
Hdq+XB3sZXVlfhlZ5qa5MruWBzCiZupbZexS8Ni+PGOacbDFYV7KmiW4miDrZnRXQa0gq5Bs0yjT
VNlXd83ZSBbneFMHaRhk80jMfMOcxGOq3lnjdR+Vmjv3auicgRxwaBvkagtXq3kzmsMcOhXZmehw
qrudHT7IXHqg8nIqnRbV+sDQio5OPwCAl4BZGyREmXCBuJpwDebWA82+WRieW795eZ3mr/0s7KBd
BzdVSPGgAvf0nC3NtDSMHiiyeLqrCGSOwH1EryjQUMYwac701TGd2VqEOOo6qhxmxFqpDmoawRpg
eDM9gjnqet9XHfzM0iLCVYFyG7xdcDse1XEujdGh1Axm1cHPTCyjW562HREwUQQtYAOjX8vpYlSv
kHgDYPHX+izcLjBd0uVkRt51fAvdwtveyqSXMl1P36p7n9lZRLi874tOUNihBf3A2vFQjPE1qcje
qqJTWU7btnqFuvuToS3O7po0Y0EJcH5mG2/zqgLIg3lWqxM3WB0ZlAjR0Uc5LpLGUw9X0gFY1hqA
DKhiaOVc5PGFABeQG9/n5akoHl7eT2sKxcjZ/jK3CHx5nBmmnHV1A+m8rUX2tTfIKYvtz0gS3mYh
uYp7chdBw9olxT2TOvDkqueD04uB+hhJuiXirKqxmWmONETlurdUZvcofG9fHuKq55+ZWHh+zpTR
9RzJQrcXR9HZYPSyoGOtUz1bixbAjtiAZYJGE/Xnp+sW1iGREGeH5/fxtm4br+ovGNqvCZrxXh7Q
WgxEOnomDUe4fQaJ6dBM2KncRayFXmUV/Q4Ed464PsjPfaF5Pa0tz7mpxXmF121SmK6D5EPf71rc
IOo21wSm9XnD+0/YkDJ6Brqx0DSgLNNC8SPMUM9MtlFofXDIeMqJjkZuzRM4+vD+NLWku83UVLPK
YZg4au5nMkOC254T6sA9OjOLLeV0rRHHFUaUheVBctc3zHTfhLris87MYm0iSHsbSWAia9OY+1oK
bzSnmzLSFaB1ZhZ+PQSkVsTGpKksOxmjgUqItUsjsXuNU/9am8Vh23JBcquFmUEku7oubowW6jFq
bwZs66Sx5h6mG9T8+flzfQCCxFJYIgzuCG6lppYfx1T32tNZWUQeowtN0o4YUzyKo5tmFy0JL5Io
12xSzQ5a9g6CgpZFOcFgcmS9m7HzZfoxC99alo7WcnU8AmAEZIKRLFzmcR1Wuu0YIhoUTQDBUQZ6
NxvMsK/pheRnZhZney/7uJAxzCT16DdT4IcThRyi7nqnG83iPO+TTADAgAhQB919ZGVb186oh8bj
zcuerbGzJHKemyGtvLbncMAvFeVfkAU4gq3n8LKZVS/4NWtLwFgtQSfJGMyEtfKM7DEsMs+Azu5Q
6wq96wNCUo1yHKt0mWcXVSVNBbmqzVR0O+aKN2MqL8vcjF9zzoEwAslBVJWfoeyYDLlbNeGI5rjA
K6K9C3JMJh9NvCsaoWtbXT3pzowt4k8fTSTELgLE2u7eofiSeswMNT1yOhvzxJ5FnaC1R6TtYKOW
LUSY07vBiu5f9gKdiUXISXszUzmHCRT1rh3RggIl2b1sYu36AVLyP4Bpszjl01EkcR1YkYPrR93W
Hu4ebX0w+NESH9xYk8ZYc7RzS4v5st3EbOdduknAMVD15R3E8kC+L3VIMZ2d5aThMV6lDCPi9rcc
3FxFhMyp0G2btaU5H83iaZRPlQRtLsJa1CVbG6Rmecw0dyndQBaRcyQVILYNTJSMHwoIU+SjcZrM
SJOW1Y1kETmHYJxMM8F8RUDdJLQ/iVR3BmicbJnysaKudqI5mqG3z/WKAL0ijl15oxuhCbs6xYH5
ivLx2eosE0BdOYAcNcOYAmr6ecm9rNK52drL7tzE4sLWK5bmTQQTISvf8nb6kBDnuojbncqmq5xL
H7idV+jHAmk5p4KtGUO4JDAoekehhR7TpwZ2cmL7jgSl5uBZX6qfJpblNtVmUKGKYCJjjdc3X6sw
9ER8p4ThxcPvL8eedQf/ZWtxtQZXvJt2yDSDeEptGW/vY4mzVGUaZ9ANabFSUzuBe2SAmXqkftTv
x2LyenFv869F/JpT7myFltSbhCo2WCZsDX31IVXNVVsOXxya7oqRn9CrozlU51i2TKDNb0awd9gA
MC8viyIZwpQQ8OrRAepg8HPQLHodOfBIc9jpDC1ikQvGXxYOFLxSgJp5XU69uk8fVRdvDVcHoVoN
SChcgz0ShI7PcN+oLocS9A+oWSpyYi3Xc76uWgCgEDpGaC1AuuLpoVdkBp2iFPEorYPLlnUQXbc0
K7Pq22cmFg+t0Qkq2nTfTYQ7pwyOtDJ9O9ABP1aj0JmZeaRnlxBmREXfCMxVYeHJYATkIovMg0lE
4sm8uSTTEHtWNLx/eeOu7qgzq/Pgz6wG2TgNYYzBgaLILlJv4h8j48Ggt6HxmnwPxNt+LtXiNI8K
tF7as6k6H7d4cV31tNyaon/z8oh0yzWP+GxEZWEnuZ1hHkXe7ZzO2ocQVXOsRHMHWt1GZ6NZbqMU
gA3ZwIydOtdKNj6F5GTsTDeRK/6iAy6O9cJqBBtMmOq7cBuoFt2Gk2cIXUJB44DLBOc4tiQG3Q2o
buwHq/waJ+9d81p1D0IKX473L6/Sut9x9EsDxT4rZT9dJYMGbZNUOHO7GjzGGRqn2FVtFF6NLkem
8Yj1GPHL1mKpsj624lJgYFNtbh033PP4NZUwwCR+DmexRFHdkWyqYSLtTF/x6C6wnVekRn6ZQK3q
6YwRSgduz3fIYkxv2sTayKC6tRtdI8j69vkxEr7EPDcsDcokme/2rn1BB+eKtdlVFZHNy+uvM7OI
27kzFW7mIBhEECALSX8ED6A3dToesXWf/jWaReyuBwscvzXcbAzfu+iEqKzbmfBvJJCKu+lU4788
qvWg8MvcIoY3oTU1OcEa2SJ/E0RsGxH2ORyibWqWmmN81amRf0VlD80eYEt+6g40l9ZUTXhQpmj1
hKjSoZjy48ujWd2jZyYW+6aDtnhO0gGFlQkb0z2FXeXnwyNKyRYEvF62tTpz6E0BVRw3ABZdnEOV
06clq3BZda33rHpL7JsAEiYUBdLX2AGcF11ouGgtqwFuUvRtHyJ3YfWYtlhAVe00ZF9e90SG9rqD
xRHoHliMR9AglOhEm9UW5HYiwWWItps8pZppW9tGaFAQYPdDxxt0xJ96AbwbDW/OBCGMztzQMILe
BkSqxWtSZedmFp7A4xBYaMAdEd5qsMM6t9IujlGTag4F3WgWUdS20MGXz/zfEwtvupp87sPoUFRS
w0KyambeMkALA962XBuzqIzSmoUvJSp5befeCSNEl3asMbO2Q7/vzD/NLO47rhVTN5gv2ji2d8Ak
Hiaz273szbqRLJYf6VhidAomiKw2BZodoyH1gt7UbJrVkeCC7bgGB+fWEkwyTIYUNZ5DG5okb4m0
UA7SMSmsjuSXiWVeQeV27jJoA24M3mwDnl3aRfMJhbtXeBg6LRzwoCFKP6Pzk3bbjiAFgITLJA6D
wOuRWHu7jTTbciVyQsUdYAhUTiFtsMzEojSr0LINghN0VSd551F+hNwK/q83BO/+bReAKQwIvA0z
1SR7GgHqQpAhLCVcACJqZmt5c8dVM1maEa3EZwGEPVhuIO2CU2fhaR1g3cSai+yOdDZlgbiMflQf
TX3X6CPQePWKuz2xtYw2bUVp1cBWW7BjmU7A+yhNpkw3nEWkgZYVRc4ZJvra8o3a8qqoBYQRrZPA
P7+8QC+P5tm9rS0DN6noDPAQAfgg0ot4rDSFppXNczZhz+5synIAgVAwEbvuvgTDhJXKY8jSzcsj
WTeD1XcNdMO4SyxRMIBEFd31SMfGw0U4mreuHXl9lO5fNrO+Nr/MzJ+fPeAGo0vGYiYgkvKL0d6T
YtrZaFbEsaPxad14Fj7dI8VXyRGG3KnczH1kZdf6caFr8VsNBuga/TFtC3duDSeE0i6mjSkQYibp
kZbysuForc5GqLRF7OvL86cb1sK3RWt3I1WwN1rptgjinWVGW8lczS7VLNOSiqqWpLCMCrOX13Lv
yn1YdfvE/NCzTy8PZ33//Jw+Z5FaVAYF4RGFndIhVzP1XqjD2swLsEi9Yfv8smA+dTgyDmNWzQsU
UqiojAa/Ahv+KentTeiS+3xgF1SZmtfc6qhsSGJDSgEtJEu8HB2gvT0io4iXgnGbTXxXjjoC+VU/
AFgJ5O6uAMP6YuKQLxoEyGsRRhsTvCxvjDi94hjlK5bHdmeSYzAiQPTm6eTRoHH+IN/rqwBE6lBB
7XTNi+tz9dPE0tNU2UtKODyA8MzjmCsSS815sGrCmZVABHNm7Zmnoxh7kZYcbRsbk3A/culFqm0m
Xl2OMxOLMNBVltknKZbDBHu2O+V+SE3PMbPXrAcKs2BxAkupswRuRTyJUmcWT2kM4zuK1Rh1F9vV
/XJmYhGg47QLKycf8XYv2V2c2IfWZOjCtm5bR74PSfsuaR3NCbe+Pi40CgAwBTvZ4paD5miO9yGu
7IPR+ymQksYQax7U6+vzy8T8Fc6OHZKLsTbnN05Wg57dzbe1C8Z2UC++vF90ZubPz8yIpDW6rsdI
OmH5uHEfqyz3bXDpv2xGN2GLNaJ2Q8Q46y0PduOB0H/fpI7mnF4zARm0GW0ADR3k8J6OpM0s2YWD
QmA2qws1xjfcfIWahzgzsQSGgUg6dJ1Zs7Cm4mQpaE5NybeXJ2ptPdDfOwOyHcAEl9iZjnfNhNiC
0xlqrLl091VXonpeaE5LnZnF7q9FEDA3Rz7AiSoQN8pDBA03ldKHvzaaxZrgfaamicJMZopNNdbX
Q0f3jt1p+sPWrjRnk/YMOuNWoQHJXiw9/8wI8VhMvZ5+hR6KbeuEjdbd7OcCLfEztCVZlRhYoCZU
fmfFG6O0ty/P2roJXPgdeDFCzLx4Z3uyInVbTKDf3aiouLInB3cZHUnJ6owB8w8pAOGAG3txGAdW
K+xywCiEAU690S1QNw8PFR8wb8n7qnZfM6Qze8s7TVmaKg0Qo6lQkOpI/SlPNSbWLoAgLP45pEVM
NiZCa2cWhuvHT53qNk6VeI68FPVrjrRzQ/PynS2PdNrYMTF5GyV7vKDYxpa6hrZ5hZdXwHMTCw9I
uY3+D4Z9k7hAVrPQJxAUYK1OEGTV0c6mbBGVlcrzsowwZSSw3gWgCeVR/f5lX9atyuImU/COm0kK
EzzKPZ7c8DTyRvqYOjoJBp1HLyKaHdhTxEasShiIbQoN3qwA/guNQFl4dIfPL49q1ZgJshfKgUR2
l3lOlJfrHqw1uDwZJ8VjD9zfQZZDUAUpfW1D56ozMGhaMwt0rXxZ+RdDLXgex7jfuPQ4sdxXVr4F
bdb+5TGtOsOZmYVbu0FCU2LDjOKIODQ7dpWOh0lnYuHWxZQNvaiR5rCiYNsm1bZM681fG8XCpae4
njobCQEcbCA8TvKD0bwmvYHk9s/1WLh03c4gwByjoGV6UfbBIS5BtGu9IpmKesAvMwuHbmIkDJse
I5nfzSB6OrVOejTK9OvLE7buXWzWuEQLGFQsnkYzRUgQdS2SNdyJfMeofYOMXgZO35fNrC49R/GB
mkh18+WLxs3anqPzC1QVbXPBQEmWakuFq6HmzMRiwtwWpzEyw2hRScG3Xj5I/jkWjdelOnzz/Iee
RWfUN6AnAygJ3upPp6wwsoJMDIjgqXkbmxdcPhrWPUhU0zHxtJ03qxM3d4vM1NRzZvWpMWiAjqye
GZlcpz1OodwkgaFJCc63sOfj+WVi/gpnB1oYTFOdR3gGNgEATJB5eyMJvwIvRoNptE991HxyrWIP
Lo3DK5zibGyLiYSsZo6AZ4PhN86/gIb5Hel1xfZVp7CRPhUm9L/BY/Z0bNJGi1RbwClsS+2kcRKx
ANnnA3c7zSSuGZqZZy3ouDHE6YX34QaaUDfDpY131SYxHnIQzE3ZoTV09ExrG/bc0OJOrQbCAEAE
+XYuqn0uLjIzOxB33L28NGssAt+ZdP8czzLLQZs4KhIKM8XQfAqa5lQCQjAw82oo5MF22z1lcsdp
+0m2oV+EwUca0gdb6K7bayct0lEWEK+4wtvLxJTJe+DQ0Hg234R8YuNuX1xL9TaY7rUUwusTiyIs
RLgg9bZMUEEKMh8MF6a4m+0Gy0F1JJX7rtSxUq3t6Fku5oedxV04MVqCllFkXqpkuuj6/CJo+28v
r97qULhhA6AB9n+wBD71eqc0aBM0gDOEOTBixPHTpj1U2pa51ZFwKCtZEBRDQ+/CFW0HyQMjQfU6
rtJNwMmueE0rPHSokDkCr5oA2/Ji/yIEp6HqUesrXHEKBD82JL4L80zj7qsTdmZmsSY4zx23zwB0
q6vQt2OyH+wRfXONJuDpzCzWpXRsM7RCQKdYbG7TjHgNh3xX2GqyuWtmoAg6gxChRfZMjkx2bBqC
ArEosdXWbPm9bRQXNkmO/76XnZl5huitejM1WDNXEhqEvHqfg3Y0cgbNpK152bmZhQtAY6mvaYms
S6cg84h8a1HoHkJrwduBhhME63Cig+3/6X6x+JCgWxtEpmZzicPQm9x831XlLbqDNcfEd5r3p4et
gF4PyLSAsgZX5LJ4PYVuDXzozJkKPds2wkvY7HApgqJ0H/hFfVErx2u6x4TjOVE8qPRo8uktF48Z
dMcHIjWJzOfh9cm3Wda5s566QBbjBI7CwXdbw+MQpK8ghBKn9VaLQtFZW0yzUQM4CHVf8GSqUxZ+
FCqd+5XNLvSKUgeTfX6pwcgEjg1gHqBWsEyixA7JrH6uoqjS9cMs8jsz9cqo2UlkIKwRos24rTXk
/fct8Z9fhv8Kv8nbPxay+cd/499fJGogMWSQFv/8x1uZ47//nn/n58/84+k/8St//snNJ/XpyT+2
hYrVeNd+q8f7b02bqe/GYHz+yf/bD//j2/e/8nYsv/39b5++5nGxiRtVx18UAtsfnx2//v1vAOng
9WrNLET/eW7mzx+5/pTj1y+/pd8+f6vDf/GL3z41Cn+J/2ZABA3YIpSQEHY47PTfvn9i/fa9D3DW
eQN1GGdYqELWKvr737j4jQH5AOyDCcVzJNKxLRvZ/vkRfhZFAxSLEMdm7bYfX/DJIvxalP8o2vxW
ohza/P1vgNJgAz/ZdTPfqDDmshNu7M+k4PBSS2p8HEPNKgk9IwL8pWJKVb4Vq03clo/2MHmql5mX
V1O+SUP3Q5NkB9vpPjri9zh33haT89nt6YXK6TsLBYZBNgL4I+vgBBKM/EOSeGPDiT84zSbKrFPK
QA4UdB+LOrl1YqiGWgR6l/JEgTLOJUNdb7rGm9vj2eRJnvrZlNzFQwm2zao0Nv3kNMexGh/Klhce
CNGvOpPc5Ao/W95SUNXJzk+iai+i4pbDkc3pU972Oyu4p8YXReQhCz5wqCQn/IsU1JNdcYiKy7K4
Imj1E9Nlno0PDRs3ETePYxvvsvF2ao7ldG+LRzbeW/ngSdJ7gL4V7VvT/KDy6qqQ5n6IVHksDZF6
cWxdNmbnqSHx4+RTWT/kvJC3benmmy7CVyvwmrnMBTS83dhXlQQpbnxpNRwSG9BZisJdZ4LUxm0K
r23J3ki7TRF9cGtnM5hq8AUnyS4gBPDSytiWNr/NqHqTm0jqRGHko7+cHXMV+hkdhR/n6ihZqqAC
HzSHNpW7ok6ZF3HZemhsAUn9uFVt99hUmQOuaue2tui3BlVEz0Dn0yYZg1u3iTeVyrcllGyy0rjo
Wgbk++jZQ/mYycQHZ6BXEctjJVIKpLP3kzS3Lm/2OGy/Dt3vCTiggi7fNeNb1MIulHxEBm8nGIUg
hefEcpM20dbk29Q+VPEF8DHQVjtBQg49S/W7JOrAa+Y6h0AWOzAJHxyn3kp06Vp9ugOxKHrcqe+g
F7DJer8BtTS12xu3u3FUhBbO/CS6CAq+ll+bYeuxIbmITTQmRlNgbYVT7PBY9fIclXceNLcgOjsm
cWR6ZTVNJ0X6XR1DMqOLvYzFWPU08SvIw1pjuqdBsDGHwYNOEWoQzMYEtFd1fylDsrezzmfsc58Y
m7K3PcB+roV5aVbpFbHFtqpwlA7F1iG/WyDyw7e5a/oRbTKBl/fcn2zrEA3RowURJOqoG0SODTN2
OAgOkNDzS/42j6s3TvM5bd84Q7kZuOmjG8HL40slv5H2CxCgfsoeI6vdih5cbeaXRN3HZe4byWVh
A2fvyi2PxSmvW28U9O3QjTuWXKS88sl4FRXOvq9dLzQK6BjgkVvYk0dD2W7Sosi3VpodGaRV+77d
B81QeiQVmWcH5V1lY9/S66apTyCkkBAbPtA427bBoQi2APcVECubit3YUx9I38p3Osj4Vql100ax
j1h8wZoOGpEKaeO2LQ8Frd8zp0rfdc5wJ0ib+VXYkC90jN/XbVdc8NAO3nduTHdpYteeDWLRD2Fn
x/dd4l4YbeMpAGGpWRXv3NR4p0rOvKAZj9R6Aw0FPHMlvWQpTTZlEl9PUbM1avuU2PE7UbWeG5mX
fWVDE9fwJpVd2aPlS2xrmfdvpSpyiKdsGQX6yEzveF/5U1VdyKrdlbatPCfb0yZs9s4QYM+50dZI
Rn+kYp9aUwbwH81DD3pAIUSCzGEXqEFuaNcPaNAuRp/Jbh9n5LPZbLohuWvlVQUOmCiCypyPbIeT
enXUmVdhK1vM5HBRdqOz7Vu8Mg1O3Jv/EZAmjPqOJJsCd+mD4tVDXU/7upI3YwQ5NZ6NKVxYflRm
9fv/B6f7rGP/r093T9b//F/Nytk+/9qfZzv7DSy2EGGwUZc0Z2Tfz7Pd/A3/ByAL8IGC0AnI719n
u/MbJNm/Z8eAb0RWDne9H2e7gxsB0go42Q2w1AP2/O+c7X9kwJ6e7Wi1AlTCmO8LQMotOhFiJwzN
eihsvy4mNPkpvwYJmBdWUF8EvQaOt7S8BGnDQ5VZroeedO5Z9shuU0jLeZY5XVYCDJZZRqdHC1hS
5aDBEgwkfpEq7C4XujnKnHJw35JjD2AuJPV2eUmoJxorB8JEdl4KfGhqFGA3bJLIE4KX11EztMc2
ax+HprpVo7lPkBKCLPb4/S960ZiWUOcILMuLGmwMiBeBo2oK6dZNQmsnHCMEki16yIPM8Utb2ht7
nE7lqMKL2q2um2g64FK1H43hMiTuFsgakG8Cfe8hAXodcAds/bjKiBzXDpyPnqSZzzoVb8oSQS5K
yY3LQ9jr3lemeyIgYtr0ef+7G2VXcZSDTCEYEz8v+Al3ZYVDqB1Bp4ZOEoPEV2xCG5gEt0zgRRFl
F5NhDqCIZuEuwlXZz5K2P6RjnYJTN7s1egpIXpz5kkYXXTeQTySOxmMzGpGnMnElWO8Dff9mCm1j
Y1cm7mCAy3o5CdRlK5mzo0bRew5O/ykrH5PIPDVJHn2tG4XwbLpoIM36izixPNsyj4CZWF4y5W9j
zhSQOZGxF264M4fxkHUD7hwA22/rJH0T5Ay0qIpuXHPEgjQTJJGIZe67gNYPcjTpJkuGyBtoOxwA
m/0cA4ixHQP+IBiYVLtQic5Dq+ZH9DtID7X6R2jn3qP389po+HUZGY9lmexkkJfeZDhwIjE1J5WN
zlshY7qtc3HNi+Bmsmy0mEB34TiYyY1hpOiR5rzxy1kWQ7ZdfSROCS7Swe49qAhhLkhcH3LWPlgS
14ocEhsbEaeI8yNeNnIsbux++t1q2guzH3LQr/TBJSgeQz91+8+tGvvEy0UA2vBpvO8nLB92KDiB
cCSGWc12EDbo7vCAb7a0jSa/jINmPzmg2ukyF5UOrMwQcbA/TfYW94EvaRuhJ2JKE8+wSO010KP2
8gCUfmXO6k1gpGwbjywFlCTaFeDm3LEhu6yViwsSsBMdNoBnsmjbQGXrhtg13UU8oJ8pLNsSszrV
1qcmT24LK022bda7gT/m5iObe0QNHn7OMkb8rCw3YUIvGnBh+W4xAlUo/bgcL1NzyvYiZupN1qI6
b1bgwCV08lPe7GjiHNM0tTxAqnaxE4N77tEuvEIFl30D5ggi490wfmyrx8p4JyDa5olgZGBpikZQ
4lloXU4Z9VPFYoQJsENB+L04pIzfxln3NujB+p4PU4SCrch9i5ILR8ADpGVsqoluaVSr+8gg5s6e
Slb4qjXfuK6ByGGQB0Yl3QZMoWYBfFHuxVGyG4zpKgh5fpwgMO3Q+k8Bz/+n36tsrlH96xPt3T//
55D8838/P9K+/97P56rJUL1BGgYwWGR88Cj9+Vy1HGBjBeNzM7w9f/Ljuer8BsU3fAZYIVjKv6vt
/jjS7N+QabPw/uUcHTYUPRz/znP1Ow3wkyMNUm8UxIWozYN7Hcfk03yU08iaT4YSflSzHC2ddnmf
JOxO2rzYVSZtvbQXV20lTC93jJspH7/Vdh14INk8Mp7dZQ1qXm4ZfprsLsZbqEYDJfqQXfwLxxMz
vbF2v+B+HLwJiOuVWVg92HXGL/rGVgcejPdJYXSmVwXCeYAEuL23Cb0ZwAwQKCvzkOHboph05HGJ
exkacFhY4g9VygPtz33mquYObHv9zk467lW0b0/UaA3LC+x2G4zGvh6zU2b2nT+CqHWfF6g38sne
1XYQXrmNdRJRv20H90ZOSbczWXUowuk2qIw7kptf0oIYp44n9XbKi099an1uLfGFxEbgVwQPceDz
7yCBdUr7bDN26QOUsjecRAm6OacYT6K6uwP7bLFxu8Lcxq1d7Uhq3feD2iVpcxlyyBr3db+3qHnC
KYPrb9HK96R271Xj5Me8GlDVIXjC0ARaeN1oQTsMWWu/n2xxQxKH7BSj8fv/w92XJUluY8uuiGUE
SXD45RRzRE6R0w+tKquSACcQBAgOC3kruGt4G+iNPQ89dUslqa+sf9tkViqTKioyEARwjrsf95r0
zqYW7KXprTFrFS4chxZPZKBonA2mFUZfJ1RJ6LsXg7l6wCNX4SPvriz5G/jTrSvDV1rMnzQUrxOH
hTEs9+x7hhIh0dXyCTVAmALiIjAIrlzk8jivLcz5zvUSCLQr6FlUiBxLn3MMrwRpOVaniDQ3mKL3
ziuO+hi1kB3P8Lh2dFfGZdi8K0k2Y9ArvJVjZ6OLGeJ6RoNlXJ6LYKhutUUaFVbmCXJq4Yelx/kO
oa1rphr9KRoriCGT14lSS7CDNOYeXuTiOJWOA6RC7awm+vBCa0iietoUFa/uhLQgMuC+e+dHzCSF
pgdksUmc4LzJbWI5uACDKWlwyaHza5fUn623kki0Sh76uJY9jAR+qH2JOoWHJplKonddvQ5n2bhF
EvDpHNlmx9bxg8ILBHPDH3apPoRUXoKhUlCCzkJj6PmRZt0T8MSReSmoollYLuCa7MKPAdZ8hs7M
7ygyQZOxx/kr/bU+Ix4FxlakQwk37KVDz0tRbD3WrFsKUg5R404cYaVrOKDmuvTItoNdlJ7Ygy/H
Rw0WMVtLIBU+dZd4nPvL3I1eZhN+NRVBM90gdGMpWph++Md6Fc/z4p+FzS9EVXasqyCIF9iAJg6u
GLK2aLVt1CV6VHVsJEwTHM7MARYoKvMpfDziynJeJPe92KwchWwXHa16yawlfLekOenQghk9pjZd
3n8Pvf6ttftHHlUUZvX2p91b8762oi5BIsdxaMONCmsk2g+4SKMyrgBIMEPv+j46NRUNc+7rT44O
Lfdrc6sPPmsa9fFciuMI/+KE2mq+Lov5BuCFxWNI+clqwzqZ/dZOOPppl5tzFxZNPAKwyVnTi2Qs
2NEJVLm9MYTYIdrfzV6UNnObSCwZGYsW5Up/WMvbDEMXbm173CyStJnRgbOhpk9RUPbp4Pg7ay62
rV3dV0F/tGmlYyvwlo0/OeKxNZ69wUqX+ST4aynWqwvf+cTuVL4yPJZRtVgnaIH7mN22Giu6c1g1
+EFHcxmwT+OpRP0ZQrYb92p04tlzv6lO/ggRKxzPyh+fI4QZ53KsQ1jsliIvlBaYJQL63Uf48xhB
9pLJrthRs+bdndbxARl+TkyRSDzP3Rv3AIT5o5pQcaHNmCT5VD1wI7j2+njacDD57tDFoGhzjHrt
B6u7R/XziuNYvNCisLamjUoeY3x/yEa9ilseCWEbr41e5tXbcO6DYPCAEkozYjY0sN6RGucByBiK
/UxhaYqiLFo3jfDDjesxSB1g1JlYNdIGwgBgCMSsdewpbE27ubYa6SpIH4RzcWSnZqm2OMQmPKOw
0VP1tw4VkBh8guxzdhwq+R6Var8wmydhOfhxwRUKsbKeYgf7emX87FqAGf/7m/lfBpH/felzFsNf
I/W/vO7X0sf/gpk5aCFgHOsho8b+rZunXzBLB+00+HZ8tRC4/Kv08e0vYKthMwutKHJoIRj9rZuP
vtzmJIntgmpGuQIQ/z8off6/09BPpQ+s4gCFAfy/veGfRiK1jxq7I7i1zeqKh9lftwMXXi7crk0V
3LYeTTW6SdF6OlY+lJHSPzbyJICEyuK5x8Q2Ea+rj4gsRftkXuQ3wcUV1MgCQHuc48DYNFZT6b15
ONOTWgDCZr0FCV/tPKNGYBsddl3s4mCuC/FEK4lpr25bDF8D8Eh2FZ1wGKaRcR9WZ4gbDDYapBS1
bMjAkcdG5OHwbbDtbTO/UXh3oxO7IzXyZeGCeLNetEprB0xub+U0LhAGI3H5itI5IWqN5GK6FoDb
mhs8aXW5tgOQggekGYxxNB48FR5Y0WxdsaYFKhAtkYppgrSj39RwLkyTdqKFLVWV8/oCZCyWBp2P
jPaO2yFOp+zbY6sXN4nCbv3eedFB6iYJSX2FBXNtoPudxNZarXG7Yodm9uJ8wCPuq1+7TT6R+cXl
fEiqwWsSUqo2tlEq4NSWiDQpGIO7l/kkUGeMpG+y1R4/XILziLIp4TzSic1FTkayWxyTLXTZ9aTd
z2a81tAMtBr3jyHRneR27HicXycRsr2tKblDnpFZ0HHzcDOvQXkwQV3trMXXd1VrJZ627qt6eAdW
ikazr7KhhjSFzFiqtsjbEhHQWhcKXCa7BT2GiSL8Y7DkN+NEdaYNYQlrdG5rK8wB/2DB1jEvCAo7
eGsjQHMZAL70o3jwARUlHeI84qlBw6ic92pwJDpIUiRtqPI2cGKrnRNLgVYEuguXoQxxzHHdNunQ
AfL3TQuCvExLiPkLAWyfdyCahi3zi3xozz267nH296SftsHNZQc+y5q39cYeKe5Yuz5JREFuweI4
mRg5Du46HdwJTygY/gXHpffYAGGGkOsRph/x6PXfVtg6lga3pMC57YtdQ4HhcIxDgXVGM/BIMbzW
enPizxj6a3jhbYnNDm1VxCIg97ovNlxObTxK7xFegYms2PMYOWmx6u/S4NZrVqt6tsE8jU0Re8jo
xVhcPDe62y/jD1aQZA2WhNeWjH01Hlt8QQNoG97eW06160WbL8ixthsQcCs8xv27Rn/jTpXJ8bz0
7KWvxvNEjNqPnXmxeAG0C06OK+6ZwzQXLDXcxfXlOHcefPFXAaocJqZ4OGIyoA+o16RjRW6zF4uS
58qzMr8GLxJ0pzKk3U6xOVmn6h5YdYxq/UhauVngVTAT/wB6K2GVOjawEjV1twHZeZp8b9kaB0SB
Yy8fvJ0OSjsxq7GyM4xcNi5zg52AwAaptdWxGOHFpVX7q/Hkf3enfmN0//11BZb8R8Ob5utf9Oq3
V/56YXlf0AajHaboyz00FP9q1d0vWH4Mf0O7enP/JJDB/LNVp1+Q6wWNFf44FHnwcv7tvqJfIHSF
zR16e2hjbmFC/8l99UdJA0YmIZsFHIABbcw2/jF3d5pWqxUt4OJFh1DqWptyBYoZLve2GZF5Ys6V
6KekqMo0ihA03VhzgpDH2KnuFyJztojEuP0eNBowYJmhjj+PckqcWuFc1dkyD5uaOG9tbye2rdNl
/P67Bf+VKf89Mw674j8w479g9EgsgSsEEkwxbvgz1DCt4VqH3EODaukLQNE242TnhiM8lsJ0cvnj
WIo5lnSNowUnFLpJNzT389rm8xzkJX9xu3pbEfeyoLyEkyz6F8x/n3BDvlMWnauZJKPm+SDtfTdG
+6hhNJusMfWKOohpYD0A4j4Hlg1LYulmRi7vdTc8CqziBtZdasPsOh2bBxcuEnTpgFVikoDNeTv2
935dp17Ub6sBgT+jNmcXfHpJyrQV6KTbQzUPMFXQaWkNu4B0T5Zkx87C2bVTSOUtned6GA7Azl/r
2oqZEwDfl4/E8fMKoV3J1NdpY7qnsG2SLgAAPSfANnC+LyAda+9EuypKWpeeFlXEkOheg6WMcamc
GGr6zOXaSafyjrbtbpJVGoYX1xuTwGvul2rIIfyJOwVd3ihiB8Uz7vu0cKMfJChhNByUGS3QvqDk
Rxk8U9g0yC3rK6CKK4TtqPIbCTuaigebsOtjCMoOLleJ1/X3BoGNE4IH7AYsc1R9jrz8lATkda+c
uJqBVERh4lXVBWL8OmvJvVcCCGgGHGqdkwSs+UFMFcsl2NeqP7Co20ksqAA4ZHqQqaKONoig2AkT
JbINqsQMT6NvZcVQZnPnPLZ1u6sDPMzNtbHcqxmWHkh0uwmJOPvgMJAN5uASrXbSn3GzTcOLsMV9
GbT7AgR8EZAHl2btwwy4vpg2Td2/gRnZwiUjw6RsFkXFsbA6BGdFZ7dsX26tuArop2vYuXa6zVwS
G50LQ60VeXuX8XtbeNtKgBsCnlQ33kbYK25+hWj0LpBnr4wOaGPfxok7sRPIBF/Dic9fa48/8mYE
JBHgnH8Y+DueaNZ1ybIGseNED8Z6cifcntbAdx56UdyXYHtYLiwv65En2eLFpgo2Q8PvALPnlfi+
YoZPym0dyYR19yNOh2G2d6qQCWm7vRc+a69IGH+FlfHG5kEKhUPi48uKB119H5vlLClvnuYOPDnM
/7J6bbMKV+cy8RznXBpJbzN3mN+37ZRp54IAslRBXkAknhhdxoEEAz3LUyuejCMzNk2Pw6LPFUOr
XNYZK2RsVwKhPM+F4128xn1syfquOQW30oxii9AWCALwSsjQ76qxh/h9AcaOMKcZKbF8PbdhqWIs
vcQQUZgBQ7rWdXQNqEKvjQwM6h77cEkic6y7PgGTnTSevlahOFeF9Ql5KaieHwuqmYTM9Tb0plPp
zRkXy33QlSmn/c5Dfjkdt+UQXej8Fig3F0ydZkWTicon6NfhHhmSrXbC2O7HN8EjkAPRrUrY9dht
lApoZwr0xM6xoJgN48Jka+Nvse7f+zpskhb7N9D1E0H1wigP4mgoNwsCXSbh7caB38nV/ugjjdYb
qjKQTx6dNhX8elacFogS1ElpVF6UzbHBLkBSMLCKNqmmbut4y+NtFoVZIqvC/ttcrzkCEx6C2U55
8Y4kiBMOj4RKAjW3wlw5CKAZSeXr9NIGYALcohPYvKDhpgphUHOVBu2o8lIsKDOrVHnFYw+NRwV6
Zanmc0ntxLWt3aDKhw49uk/ajR8WHxrgqjTQJrjj16INcuHNe58ML05FrgWCF2NkfAJcM/tpjqD9
ify0sOq0cvit9t0y0VOwlXiMtIndW5tfBGmxTG84oWKXeQBaXEhnwiquVxmkHPAtqJpAxX6vNj2b
8aN2gGeXvPAArJXdm1tYO8puhIoysfKOlHz3xprE/cq+w+VtU/Di0XMaLwuK4Y2AEe0dZEI6j10P
ci+qshJFvBVFCUFpG9EhHtGMMfbqt2pTUJ0S8tI1SPHorQRcHMrQeWupYYczZ+ct8nmU9kmW+tAg
M6USKeRVuS5Y7PhQW6zyODN5YaMtYr/DWWQ55Lua7O+1fXLwEyPUDNzOR1FF+yWINp0VAHJpUWM/
qZHExXjg0YLHZA62TJapPQ55tOCgWAZ8x6WzJJp0ZWJWdCU2bKXiHuKO//1aJ395q7s+yHIXvIQf
/IFAYOOkF914XtLC25szQFLgqhLM3uMQwHYd2tzqXNBRJJ+q4snqo61s613lhqjF+fN/OdACV1CI
CX634jfp5U+ayP0//mf4/Mf//Ll0/edLfy1dgy9Iq4nA4IBtgltR+FvtGnwBlOLDjunm0hhg/Oq3
2jX6Ass5qBXxD2L5kJ/wW+0KwWRIYKUfBOCGQEA5/0nt+stn+lkVCe0+GC4I7JFSfMN+fq79rLom
AoFPKkVLZMUytBNkJWkAexrkvlMiNBQucfVabQroxaA5i3Cvhlv/xt6LyNq6mOeES+ceKRlHPxJ3
nmAPfRfcj5bTxpF0dtx+UnbWDGoD3Z6KG6AXovyENMdT15tYzhjIHhxX7Af5JCadc5AlHdGJU4l7
b252TrnCxtvArYxnhs5ZL61dj4yokqhEw1UmZhohIxY3L8xaL46Zn5mI3rDb39qhyToG3VD3IDsc
5dPS55MLRQhR3RBb0GDKlSdqFpmPCYlVWPi/J8wiZVG7DStAAbK60+Oyc8Ieki/ZTfCzKp/phCOm
Q1Be4lfznsGF1PgO9MstA6szHnVrbYpl3DtDtxMdtxPdfKCsPLgoTXt3cCFzFnALFzM++oDBj3hU
wr1fB67zclpLaPT6KLd63Euo3uYLVco+I7LMzmeKUYE+Qo+qa4wmjJabNOxxFM31v3yn3mZvbwDm
v+8xH7X4qJlo2j/3mL+88teNGn7BdAm2KmCpENwlxXn5Kx+MjQpQ87ZJQgoDNf93Eqfoi4e2Cc6N
oOgBQLhQTP2TD45AFSPbCZpmvA7g6H8kcfpjj4lb0r/NC+HugVobrtI/b1MlmplieEels3H33bCf
yu+j6x9qdgf14d/cHDjm/ngk/PRet4vld7OA3tpJJNDgvRx6gIqlHV7r8W+cTX4RZP0E8eLzeJ4X
EIy7oDaNsG6/fw+UTtrmjqUAo0bPTWfD38KLHfMU2g3qtMWKaVenYiApEJrt7778v+h3/2Ks7fbe
cBi5mQMh7PcPR16tOIdpU6nTSFdoBDSEM98ajyWFPC98TFwNGcsg85mDhZDldjBdNjp/F9F7+4B/
XoDffgic8D8twGr51VDhh2gFBOBqNyNtLOzbfKSfE07EGq3a//6xgz9PQ+ChhtcD5hOx7LeL46d3
7LpFgEaB1n1m/WPZ4129+mAs+lI6ACDlpfIv83rm07KNyAotzrrry4twL6uN3t9fP4ZAppCMQmsE
qdyEGDbB9sSbz7ZVJiskcA6UM52e9nbA8qJ/WPuT6PaFeSMNf7Dh9yEris6O3K2iOpiBH5ohTNdx
2sOy7draxaOBXmBxgfUHJo46lKgOuh8L9eUUHKDwTSGFacssIoey5Rt7+THqqxmXFIrAu8XbLk42
EC/uqb2NKnC4F2P5iV/DD3Abie0i6jgYmktpZFaYXNqX3gJUuNBL49y7ty8d9XYXnBFt/jfL7tzK
rD9+0Rh6QKo0ICIXp8TPyw6FieAWMnBBSsDO3D1xWm7KrnnV9fS1qaDBLvztbNmvg8di1+/A5r7T
5ocsrePUPCLn2lre0GyPJolQ3vf6Rzmy1Pc/5sW7MMf9Wou/Kxxx6//FjxxhbBCDGpiBRHjPzz+y
HJEJTTuKmsDlGS0xrFOMIvFLemjV14F2l9bq96YadrC6Txp9aZfxa2e1y2ZCo/bEybKjCy78qLUR
hEmC2GfoPq2q/Vaq8hsDvZvYa5i0Xnnmlf3eO/YxFNGOK5pD3vdSj7056LJ+EEF7gSyiycoeLngT
+kxo1kHk9sWZ1+JERbtC2NI/jIpD1tCzj0l3YC0J2MPBL7O+k59rc17MW1dDAEnWMBc9x6Z/HUoF
WoAw4MSQ2MSGN4/MGQAHMSAOr+tNsFj7LB8BVdSnFjh+vW4Xe0CbzgKo1dcaoUJsD3+O9y7cOHSz
ROu+qB89iNbw4VCRTCl01RiPgEy0sDYhjraF/QAutMOCX11GNkuNpSkST0JLuGQwmE1qpu5qR911
qn0WLDh7YX/PozOQwxyCGYx/eOemPPvVvhy9c9FWbdbU5R1RNCY31sMeMmJ1xwJdZU9AzNqkf64B
gMyrepgL6GHC4RWTvE8wUcyRHQAJw4hTB2HZJ9fn2N7QeFAd+84EgRtmeZvhwuUIzLxLO0kSv/vO
ahqvAt8HBEnLxxrA8eQKHvFBAT/TxXIdBwYF5cPcwEJsBWvrNrXB63c4h0/hfLfa9s7FnAfwR3xX
K0E4s3PflPY3MXwlSx4xG2dedNaEY5NsYHr0sPgYKZ5AzO20BTGJMyLtFLgi30UTiweCBW9eXXKF
FKiJbuq6YY/ESdG6sWrbWJX2FWfJEE8osbw5fIwQfBY76FJ58LgWYVqCyfKVfzZSn0VBj0YAOuju
hsHbCeCbvle/z2baz230hoGMVOGLNsuC4RoAsH6YqS7Iipr/GECW1FCm+ipZvVPDX7p6Z/UmrcXF
QbUY2zMGzOi1rPQhKsw99DcMyKLzjGHpnaE0CSeotIapvTgOiUPvgdbnEMEukD0+yW4509XsVTft
VigOOCme+uq1R6MqHWsXDhG+tjAzQ3gwjSoyqvuT1cGIpDHBOwzXfkCwoSFS1LnyVRq4ty0IkZfX
c+gD+m+yh8T4caxSuddBxuYX+d74r+5wCOZPDuGUpNW9paZtN4xXDnn/PAFwmnkiezw4LgJiZPsD
obtngi9OmegDxeyTAycExnB+3ZT3yJWO57bdYm5cxy7kBGFlbThqHAxIPNw0JFXXHoY18DO7nkRS
zuVmbicMHyAcDJNtTsIi59Mp7Xt3Do7VMsYllmqe182Kp4KsZttY/KPt3Huf6mS1sQpcJ3MJZDl4
jxbnONJ6RyF9ddXVxwhW+Vmj9UC4OVB1PgDAzJj9BBuxXRFA2U0aeu+1FnKCb1yte+SYNLbMchoR
k8kdCIHLItz2kQQgo0lsD3yjLQqdN5i0oOiLeJYWUjxR7odMW6CAoX5gjwQS02S8VesdnDxZm+te
Z535oX0GrNmiMBG9lfe2cqdLZUdHNBq5aecljZjyLph0uLdLrXYqLPhhErOdVAWgBRhc9EkE9NqH
GCWjtKFHSEuPJbhxgY/uMR9iLPvjpo7F3VKeuODvlqVeRk8++ZE+ziG9Klj3A9wmY+bAbDyg5uj4
850MPB73RnwXnnl2VO/HfYuB3kADmfK2hvAEWaJHj90YPxg3lrV9LW3v062nLukKdztM1YY7LkxL
l9bfSUxrzNo/gkfdriBFMYMMZAVSQQ37H+yRAeD3kq1sOXe0PqxgHywNZRNGvqw6vBejD6H+4u9a
jISEVv0yuuOLV617AQE/zG9erMC56zR9EyvWcVBFgnS5pLWn7U2SBAKUNfWdKNbM5/4bA1XuAJ6H
PKAD8oz/2vPZjRuv2S9WdC/IU21+tIMntvAqYhDbF5t+UokfQGxxqCOMrmlyxWrjNBqcFy2daSuG
FaZMQ5l3fg9NlZtBN55MkNexAJa6zq7jFPouD/6TANkxtxX9KAOJi1sOJl6aX0fX/3uIwd93XgF0
J3DU/131+ids5R//R2mMm/7j/+rmawc667dx1X+9+F/oigNXa8e2bwgLMsV/Q1cwc+phYAXKS0yg
wDsCXcw/mcHoC24mwCtInwbZ9TteEI0equPI9wOXglEMvf8MW3H/VPvd3Jpgt+1Dr/kXhiChy6pV
gldOR279gDAyOM+hdRyo9jeaUW9PZ0xuMBV6sQ5HsvWbckx8tl/absSMXznGBeKcrcnb9MB5j8Wy
3BwgASxwad1p6hS7uXG/0wq3T83hsG9b8668ifwLzBZoAcC4JeYVEQfQgpYs2LCor06r7Dcc9del
p4F3wTjeW4hxh2PkNiJpULHJoAfxUtAcItUlh82RSoLmqTHF3rLDpKOLs18n6EQ4FVe+Dv2momgI
Zs+rMgNBbBKacj388oungdHUEYuSubEhACFFs3Hr0XkBm76llRBQLCybMVRjTjzMo6ll8o8U02VI
TVpeajAMpwjhL8+sbED5C0TU2VATE0wRJDSo5tzrvXULBTOUt6X76haR2NXlYKXIZwObP1ga84cK
b6mMG9vrnBDD0qF0D5jlszFYvzx7PaT9thIfzGPZWpAuoZYCl7hGDDM6FjmQ0qrOFhKO5ilA3DRU
+QHe9LDKWW/06FXJYHp58kmZNV654FJZJUB/zFRGYGM4t+4hUyT1noX8HDRiz5iY7vyC3KkRvEsw
Lj8q5m+x/HxXQKmSSlxRacF3mGNw79pmqC81wCb8G0INGJ1nHHqQBHPu1XbyMCW8miaK19ZtHkh5
xIBFqoceqDo1h64CcWkIrY9tjQZrVW4i4CJlR8y74qE8TwW85GZEmuLiAhWDmDya6oDuzMSrB+E7
CBAvexioUqJSryuqJ29jhrrdV6HbYfwGWta+G68lJvebChLUiuWLT+9Z6bQnqCbehF45bhZVQX78
OhuZr43pn6HrlntfnEfUAtyFtpxOLowA+9tQ6mp7N3ceqJnAUSfmeTwQTN2+92sPJcvUv1oLcsec
uV3iaqHB3kyuhfwULXPlyCGjU+TmlQqqa9nZH6NZ5JZ37YMo53c8jPZWSr/dWAXqedrZ7tUf9bPb
BdGxHys7p9IDvFf1Vygnp7jhed1OPEalv2kXEKszruC4iYIF0nnyFi270OoxnmiQD0SwszFiJL9p
smZwHX13pXnCBbKkuuoeRDu4iar9ZLR8NA3D3ICEFrBWUiGQQjDDntBvxPsu5AQ9v5UJD+PRtHxw
yjCn3LpMEVxY7Xo5TGXVbcAFZWhb2njqKp0087LDXygRg2KODZ73zHZsCtGllawEIyaDqyHlxXiu
GJe9D/N9MAyzjXz48oBJsnft3SKgA+uHmh045jN5V86ITb39zWPJKda4uCrN9jPIYnCp5jHw2Zr6
zODth/qk8FSsbW82bTRdMLkg07oPYZhhZuiLbJMoVi1QCqD/XsoZJkhsyqvpKSrbNg3BkUFuLQrM
vAs0BTMsn6om7geonYCj5jLAMBOdiyuP5Ne6L5wYecgb3kElr/ogpXQc495FJyexU9ySRydKjB1j
5g5Y79iUScmD9tBJdintFrgy9mwiPDWkQZFGmGvN2oDEshbLnvfkUCFzedP6A5ghr1kzLSQGyg3W
Dski83ao9NfF3Bwkg6jNi3Y7uTbf0hZnNFdsBKsnODqmGnPdHWgepw/4hnmgmiRiRyHphpR3XFUP
Cl8ZCL/nM6LUTn0Dd3/Weg9hAx0cMuKnZJ59mO31kY++iTRQOfZfSeCRdGlAGkFxCXGAQeMfpQCx
69RpG31X6CLBl6Mu5YiO11OGbM3awSzcOgFaMCepABCKrQC+3UbRBa+RW/F1KVh1aSWQ4xFiMdQj
G4iYBoxGzPVeCVD+hcIAAx45iOiYzlt5hYDanG2PbVEAtjmYinJXqHDahA70IDMSJeIpNCeh5mK/
uNa+maFGs9eh2mJGa8dxyyYV2OQp+mXcHWWS0Uds8h86BFJT676/B0d/tTQkG5ZvLxspIQtEYQcv
q/eNckazjxDugfbgBRpMKDan4cIwxihsoPpsgSEql4QedFBbGXQeQEd81IKsAjE3QFi3ongdQUDv
nFa8eDRSdxqexl3nuXdoOyzs+fWIUmW8BDiLzCTvmtbFfDKHWaixxHtj1Re3BsTV96AOge9g4hxM
hivksl+4gGCCRVNWUr8+c+Ljb1CYo7cAlpwJ/jAG0+DadwthqwqFmg+NJQU4IOxcrtVZSS8Dcxzu
J4JPDseIQoY6h5kkegSQcbdxvmlHpBtPWlWn0YasYSWbZmidDIYGchNO0KRGAyhtG/mNm3UJg0RU
zWvlYN571Qug1J1jmfrgQ2VHbfMqglpv6kpj1rT0WjwYfmLPsJKsC09vBXeemLNGWdE9eEPT7mbo
GatRd1ko1pcZKQcp7DQeZwYaXdcyQd3O8vXQOgu8aASeRNlBEcIhTV/cIIp9A74Di2bh5MMsSDCt
5NBCTZTba/GN/fKNmcbK3cl6mxvLPxpMTzJcdJsVJz6QYvSBiywOYPaBwJh5J8qpPmKc4WmgxmyU
VZRH6qZjSJrjEjh+7FsGHMltmjEyYGqUC/hmCbF/FQr9CQQ1Z7p97j0F2ZDt1enKfBKLsZV3S4Rr
cubo0/EI4NG2aXjU8IuXvCoyZB6GWzo/K2s3W8w//vKLuf2uQZLanmO2fzIFIA13qIP9b7+s4Utk
SvvIEPMFWfIM0sZqksYQcPpLvbUD8cRL9PPTyoqtD3qqwERTMwUvgXHtDcW5EaNWa2LnA5GcIHlW
pL52oY9kKJq4xZoXnbscV2b9P+bOK7lxZFvXI8KJhAdeSYJWjqKkUukFoXLw3mM+ZyR3YvdD7R1d
FMVLRne/3Dh9Onq7WsxEmpVr/QZT4O6pZMtvVFUu12bvb6Ne15aViF1QZ111U0RSV0Ob2VEt23OL
Zgc75wYFzHNXqq57Y7udtjfFKO4NYNMj4huSEjyPge+EqjTO1a46oKSsbrFspajl59maCsxrrsP9
Sae/KUFXOlJswsCM63AX1joQ4qQDDWSryaMBGhVTnvKJd/6vRgSkN27/NCqRvyyqWNtXkoh3qd3v
B40iqN//BhHPrcz0FqOdZeDizKeMS2odJa47D5pgX/RV7wAea55y5J9m0aaYF7anf8n7KpvnXSAW
Up+5q1BrebT7bTZnG+YiHsDQQM+q4Ixuc3eRhqq3pSEL76KseLu5WvCQ6WCUOhgOK6ukxmxY5bOR
x/4iV81xg5YBZLgk/AGLCAkK66vmq/WdllTGWhg1Ba6hXAiRfAeCFUGEQwRSjxOP6jrQCgFldPv7
n1Bq6zYJD/80DvCMyH9C1Tm4kTfM07aNbznOoJNLCdmnUa1jzKyxU6xvFXAts7ZtuM4133pwo9VE
gBqbarztOYIxcKaDGhfywpaEtgYiEqzkGPWSsHadrvSAJBtDuVLdwaVTy5mXqoW+iQrrPu6KLyFH
VNEXSza4txxos62yMl35RvQI+gXNRK6YPQpj1PLqPl3aMsc1TDzEfOmWlk0PNZhMThTjRjFSeYPR
XLis3A7QvNAaGDbqe1rJjtH3tI7D5Lmv/Dep1bTlmMrD7dhHFCzzEkR+Fh1gxwOhqevZvOj9cisb
YcSJR727Aox7X2SJdkeda1kbZrhN6zjbRa3rOq3J/75SfOsmR+I7bMEvheX4rQorb2MgI7hUypjt
bsrFHDeNH/D5qrndh+9W3W8tRE22eMqs28Di5WG7Yp27mb/ogXkCMQrmdheZ6z4EqN2MsMBKmrtO
m1VA2pRvIQjqx1o9ZHZT3HDDeDNXk0fYxv07+MZ8YQ4Qkf0eXDJKtHNXhPGiVmPbUTrfCbw8XQq9
OwB0e9Xr4dbNOXq6ursN7F7ZJHb7FpXUKvOR0pegmzMLDdO8oSfkb1L1K9px7saWM94Jlfmu11I9
57my1uO0hPxIcpVYKQVj2IUV9VCEeihxFWsTtZA5l/pKkENuTHtqOWn8KNdEJgPotJ632qLxwKaE
RvGYgOOa8VbcYPBqrcKci13w/LMTedXmYAxLy1ir5C+OwJqLVNj6FSMevWXpv5Zmojpd5srb9N1u
K3PW24V+M9hgv81ESFuRKBvweIDeLJKnOjLSp6SzB1IYe4kAQPtYotvaeaq80tJ2XKiitMik3NhB
JYASD/hVB1OpClX0GP5ijCPCQCFJs2r0gXQJ6YcmnvVhnePqGyzKdjRxTk8LZG1U/q12FHfGEO1i
23+1MApYFmEIGT1K5qMe2ne9BBXJyhdpW2YO4nxbCwWWZV9oxbIdJuKEv5QEQ/Kr7Elwl21//y0f
LHebpj08pV7VSWLVdJdZXrZjErPd738p0KuDq6C8lRE8SCmCWZlWvFzx5OxlWhcVUEuEj8AaJvzb
TQqhYmwHayebNUSyzItWMOCrx9RAuKzXzW9uUoZ0g1r5Hg7o3gtwPiO1Q7U1G9wFklT9HOUAypw2
ts2m/k34/kRHGAZ4Mm3/EHcsa23RoWC0DsY8cPwxelJl0JWDD4NLoURWRWpJgcLDuRiCXes/t6Tj
qzqK74XsvymeyaevEn02KFqNWkUX3ZIwAYOCEsL83gWJfAeJRCEdULLVoAOujDtt4Qm/oYEIH7iK
tGWutdFKydtg3mnaI6muucQGOiYHFsPaD9VXeyB/R2Z5m44ytUIeXzyxcsAm3a4vk4PSRIB8XfBk
1lf6YFAvA7Nc+gZ/nlGFwEnh7TLO28LPdin4Rzh+e61o7xK8L7nohm5ujDB9M7O9KUQNhZSTx2lq
6ca3LWimfoIiX1ugwIGWd0Qt+7ET0dciH5T5WHXGchxGfxaGuLFnsfKNZ00A3hWWgx5aDwU8Gbow
Ms83KUCZCdkvdKgC7cnS6jvLp7zs+9bu9z8kg+LvFcrde4B6EcXC7Ha0cuPOtY1wwetBP9QBGFmF
1a7b6V3c6uZeKtYaouQdgnn1xojcdjMwOzdx0+zqaFRuUugh8zpHvWis+/Ih9YJic1SMO9dBn1rF
H3qagC5Aj2JQpDNxdNE/Ngj1XDeAM1Fx1roQUuVw0EvK4i5MG87zxAZUk7+OSCQtNMy5OGqsTaWH
hwYG7uUf8lub8OSHAK7gIQEYygDMcdJc7UxlrBW9ThfSmIcLQ0bNSK422XuZqCBJI1KpZNr+oA1w
vVSGWYpTT7rug4KKVfGl9byHcHrKQfKk+DVmD/3I4zziCRz3yo9O9xZhYu390HtVInnRBfK7Dc6v
YMCTsTyErmueDJ969BQsUaYT8OsMyJKn3uFGQENID1t0Htp+R+WQthr9XUQ2O7jJpUeuqS1cnpi1
KQ/zy3P5GWFC5ZOYU1FUE/ipffymnQ251ejiBJQTBK+hiJJZrWvSQvTqAlB1y8uIHtnlmBNn8ONC
IuOeGIXIMABzA5XxMag0BIrVdUa8qHgBV8C1y3XrGdoiCpJvZY0GgOc//65CgBcoQPaifXD5F5wZ
tQGtEdIG4kGg7SYszBHWRQi39+iJxpNf7bsoXWdQBp6aJB1dsvYU++FyuE8FYdK843AnG6fCAy1R
W8LlnrklS3x39ZFCXcBVm17x+lSmLv2HvYGUO0RK9bdiE2Xwk7mtLKu21KxPF5kMbD19SuO+pQ5V
DnN/rDm21DvhoShSp/Vt6FJ7MaLyNmUPzxAI+lZ24iAStM4QeLoJ9TqcUT4ZF9yt30cRhYvIQNPt
8tx8xgRNP9gSiD7yN/bAyQ/OaqnQhsZNF5HC26EmEUybQ9NmP/NudBK7B6HBLzPq4kELiivr4NOH
ITZQDA4TIFbTavy4DnTdqwYXmvSio5gxy/PotYrD1Ekk71szFQsuD/UTwALeLcal8JPg7HF0nYxU
MgtZU4Y0XXQmYIiITvG8iqV9qzebOC5uPFfeR/0VQeBPK91Al0TRJyIU+42+yMcRjh01NpJTpEQ8
1Hyy2ryxJKMAPeBSHNO2lT68Xh6k/HkBEhEAiWZiokxP5SQiXQydB76eLJTYjuFVoNJIeQE0CHWN
duBEjtEtaKHVlxK4yCome63Gx8s/4tyoZWogOoearqIz+nHUZipKYwymU60Fz26LKEBuI+rmHnJb
bHNzoeBZfuXrfl5Luo7FAVRoEyQhLOqPMQ0RJik0wP/GjAu/ntU+DLDfMY2+Hv4T7291/25hrWZV
9qv+KDL7m9b2R4EWth1/Xfyv/D//oOnn/PUn/X8lXgsn/WhRfGomPic//8//HvcQZWOSvP39v/pP
F1GRaQhq9PvoeFnTRaD8Bf204cMLGzvbid43Ibv/6iIa2v/Q0psgnuakW6tPeLr/Qj8N9X94TKos
N7YbIENQoX+DXzgdBh/OcTCf/CEo6+kmnmYTFvz4iuJVmdE1TiW8Z10gy7nTe8HiaEIe/vOHHVMA
P63YCVaKxyDq1ypmFtpJiEimKYEEubSAtTwzSmtl1t9DWQcyfeUQ+gQtPQnEnB2PhcPc6oeglbjz
0BmVkfZsKweSvXN5POemDGgnWSEXisnt/jEMPAfTNaJRQhUFI6DWooPZX7mtzo7kKMTJwWK7hR1b
uWDKbHvjAgfiZt8osXzly3w6v7iNsCEw1YnBCgT5ZCRmPLYQyUjDIjLUaNwC3azbd81dUfy/PGdn
1gCR9AkZSgaIh9bHOYtUTRtiCn+LzHutClBT2b7gZe5L8ZWPc2bmPgQ6OR6zrDJomxKoRy0hg8Ju
RNCy6uTKzF0LczJzid6XTWHwgeg0LYc8A94if0sseX952s6GkfG00ZC4ZvuchMm5US2jM1nRGAJD
edtqnb+Ui3r578KcLDe97OyxLA1p8jun89Q7LcrNEwDycpgzGwf1jz+jmd4nR+lwPMmdp+i+TD5T
c4o963Awr4SYfunJcaawyATwC1YbmcjHECX5iQJIhjY9NWZISrOhu4VFnETV3OXBHV3zUJqW04V4
p/L20YhUVNQQr8ewpC7SG6OxEWVe6kZw5TV6bimwU0G/qZgcGad7VW0MWQ4tz3PYzFQthqlyvKrU
v+2Yw5FwHOZkKVR5VimWT3Umrahq46DV0Pq/vAzOjgTGkslf1BJOEfJZg8qca8XAGmDiZNqXrgCu
az1dDnL2w/BCASPD7Yry+seFUBkedqB14zk+gIaYpj5NW2ptjexcjjP9OZ8WAC+7iYhBxeI3+/1o
Tbfd0ArofJ7TKj+lamNHA30JamTAXLrmyuI+t39IEljVgnyB0sjHMXli7FrW9AQ+zhCQoP80pKvL
wzm3fxRMKih38BexPoYAm6nQfek9xxWrFvCG1nwVJlVad1bWb5J/xYX4fLRJEkioJLMTR+34QNC8
VkrKIfMc4fmvuo/YNN2Gg1ujdtsq7zDP16Ep1pdHeG71KfKfmNMkH32wYhAd6RAfzIjzHd3LTVO5
u8ILr4Q5t/6Ow5x8q7BP2jyFhYkm9qNLr1P5kuqC1uu3y6M5G0aB54clLc4I+kluFSAvU9YG3HgT
sWzguYnxZfBfbIAMl+OcnbWjOCepldZ7lYzIHhx8r1n048+yq1dZ9+ufBEHfUkE2c7Js+PhpeLv0
UdCxHLwwWgyh7qAzs9Kjv+3FwhGnKH/CTKvyaAWUNjedHdGJ61FdT4DHmdGkgbNWlO+Xx3P+4/wJ
dHIZSaJMy2wkUNbfg4UAbwf4GIS0JG3+SSCYalwMyGSdWpFkfmCNnZ4zomKjFS994URUqM3qn62C
P3GmAR/NHJA7E8wae6ejGdv2yF1iGZ16V7bOuSNV4aLjaUSlkGfDxyg1yslK1beeQ4o1S5RmVhsv
hfRrwsMO0CQuT93ZM/Uo2MlxECmqZkojZ6qviK/DRABIu9d/F+LkKEipb/a+y1Vk++Ne0sWSYsaV
UVybspMPM+RI9KUjUwbjYDMaKSALecHrclexUaH5y/9kwXFkywb/j5vZycr26VS5lsFCGLOnoYzn
ZQNGQizE8OPy1J07dnjpUjXmxUv/7eR4SyLDiIq2dBdIFwJHCr6FMcxfL6uWl+Oc26nHcU6Ot9Ed
dF/3kKis8XNtFG+OZcVMUR6t5MrEnR0QtSJAxcATwBV/XNtlp3dJ1o7uoiw2MWIOZgsysXcuj+Za
kJOvk2a1VaOCDhphlAGf0eNPt2ZYX0kVzu0cdXoAU83X0BmdfsXRYTBKQU2Ft3MX+BytRr1AmKq8
chKc/SxHIU6WNepLQ4TEG7Pl3SkoxluIzoX+wWheLk/YNCGnSZyqKwpeqPKUhpycOJ5F9R8GjbtI
0DWPw6+p+zzED0CF8/z7aL/q9C8vBzy3X48Dnpw6Zet1quWxDPzQOMiS/N3E4VkLgxfwFcj9h9fW
t/25l8WlB/2FxtkEZTdOWxGtWfq8zkHQyUUYOVoIkWqwEqfX3Ce8TL40gb3raYgDHrXvx7DaarU9
zkVp/0JZjo6p2AcZquuytxmb8kmP0F6LM/2paWnh1k2yTjrzq9JUApyLsktoeM+Nwr73faPlowG0
jPNuEzXWKkYkw/Kig96EL+zreZpEcD49GbOZYU1de+3J+jKC4JmDbdWV70UyvvgJKUcfbExTB0HX
w2MvpGFhKiDNZWs5JsFCD/37esxXYIQ2doty0FBkPz21+1Xb/Z3ldfdgC3eaUkFvgQnS14gzJf6D
17YLtREvlSsWsRc8aOnotG0ECy1bq8hO22A3ouDVHpFHgqnbl9rSbfJHZSgxEKjVpWVxnw8S+n96
kGWzWthvqJVsSV3hZAS0LaUQ8dQY5pZi3CLc/txJPQ1tpKOSwL3tdfm2BXXVYq/D88IZQigsIqy/
hnr54A7oDrvCvQkr1HgUqVz4aRbPx155M1Jjhl/Qo+nZNLHAROndr5FjJOSknll9fou91K8uSu4K
r3+SgcDrSvrexFRBKE3GSPPRfzTscEPj/h5H3l0nrBH1PYzabR3btPAlVyes//DFLLFhUJVnBemG
3/0SxYVs0sqwUApUjfPqa9wLMB/qIvS8JyWXbtH5WWUWoo9SOnGuzfpNSeQMJHN16DrxXqTVTW1W
IL6UpwogVlriUYfTQauML0ZkH+QmR9RW1BzwhbdBiNFJxtqpx+TOavX3RDeeBbRfF0juxGzzVqji
bdsop21nHoLCnSmlcVtFwQMt8UeEIx8kXVp7nrhDyeYQyfZ6MEK6ntKukF2n16UbVQZOgoWewhmZ
/GpzpI872QXcgogjjyOUpe0DT65bjDluCt9bx0a7oOqgzwuzfe/aeGdx584qgKTcuge3T18jz0T5
OLnvPAk4IEoWAXZL2pjfqGAmZgIllVnf4inQBfVNBWLL54k1g3f/rvQeXPRu6w3VHebCjqy0e4yV
vitVuc7sfG+L5iYYknvV7r/ABlt3nb0RKH9qar/3RzRognpNSWRjpKDLUSQDuaR5NyVSQnaGEUJa
CtTUq94ApCHo0ah+vEyFeCpN31EBxwB7/2b6ZA4pLCSUNt+qvrihDrS07eIlE9q3rOuAFZhzqcda
Mo5xJOpwJlKSHXpu2qzCewNRRcorsf7D6KGGmaH+7OoyTIVqlcbVfaOMcNWSjWHG93IZ/EJmnv8y
hhiKNvMk963yiyfU6ya9Uv1HbdpYndH8R4eqQEujCDfKqLzlpg0oMN4UqZY6IZThMR5WowUADNtq
PTU2pQROrMh+AQfZRYhJKYjjKbb7rpYhrzBvHw8T6CdB991zbyvEwREOKl5ED/41l9ciQHREGQws
hjqUz6PvaGw/porxPHqIUuG1tZWSNsU4wfzis7ByEa2S5F52TWcanC7ye0mFEFiz5J1QTrej4n73
+eqIPS7Hwn1oBcCxeFS3SubPm7Rp5jkvEWcwsHUBIIrzckAJFu2FEmhcq980UNlmTZtvYK8zSbr8
S7ZQl0NOUo/ZVH0Zt0goDNu0Dx0rGlYleCI+ffaa1OmPQUu/J6WNmmYiz1Ql3uR1EmDgos49qd8l
psJ5VO2TDrJ6md0XRfYIRn8e1Iq3LiIWTG3223GCrto5aiapxxfXBVIQHVoClS+QqIUyGdTscq9B
LElq6nvkzvYewGi3x8dC6ceHUkfWWaBuZfUW6nB6eeO17BfdktZ+k+z1yh4cr4ignhf6uk71+9G1
7+xUvbN06bkYo2WRd49qHd1KsNB3kRSt4wpt+BHQVoUoDERoacV1twA/H8wVGyU8XdkZNcre8aBC
5yhXWudxugz1UpeoOCscEYiYbkEap0uvhChhBu5qSpKjIL1vVeUAysMBkoKWWAfzvX/IQouGYpx+
D/IGxGj8w0VEIC20J1OPDsjFHizT33atmQJsQ4ZdBzUzmil2f7H0LPnVVrb7bW6PHlWndljIvrHo
LIDkvWkGLBiV4ac60HpEwdv8QS2tuTq0S9LBjWv1kIF6pt+Ot14tOTIU6l71V14iQ/vlq8flyAbw
sY+BNVqMLbdEPJntIJyKEp6BVClasoEyPDWNvExj1VpEIQSk2LhJ5eqLImP7EpkwZeRi67vBoYqr
myZVXyMLhXMY+eDMlmNgIoxlUt2GctIEu8oaMgr2IF7awb5r0SxztLjemBVS2pGszWmZTEJh5RJU
Z+1gWvAQjvqqFeEyzwqHk8upu/Hg+j0WfpBPwsnHzIgfxzi5y+C2al5J1TS8i/I8n9G0/tb0mM6h
U3MvsniftdaXoOtWaE7/TMZkz70hUNwa3nK0BBANrBcGAAIg7m8BXOcBOz5EZPcasn5pwz0i+pfa
jr9roLpiD6NxyL52kKJPFtODgAkWpcW2iaBqmIpCRpHD9awcDp5nGTa7ivyglstOwNfuuSSUDtGE
1gZWnDppPsDx6sDcG2sfM5YWXkitBfc21k1yrfyouhCaAZ6LWfKg0jPgKEaQWU6CLQKN68QK4ctz
oeThAVOKvWdhWBgi+xo2yc9eH7RFiRSF0amcgqq0d5vEyTrtRR9d3BiaNxSNVrR32EF+dA+mLJ68
/raeMPZh5u6Q/rjvkuTWbaWVUtTGHMPe527M+a36u1mmP3psL2YTNg+5Yz6FPcGTN7mpOikIfR/S
UO2PK8WaIMYyeqLyV9Ma7hq92sM1pa6O4WP95g3xnZeFTgrLOIalrIQge7yAonuZPFfJpKb/RW/I
32rSNqtRV2NovSbob5SVuZ8En4OCPSZn3m0GCj0I5T0yYXAR+qUASynZEnJF2kxXglWrx0s3IvWK
hNovDdgrconGnwIErB/cxyobvrTueGOn7rq3tIeg8+46zwB3Ve9EIg5RbCCj5u1prS/T0PtiZO7W
Ax688NGDyDLvOdWthSXKm0SyQGsDKUeXqjxUur+hgfoQDTqCiyqULNsvN5C5Qthe1krHEmRm691L
3ulrz5K2Zut/Ryj6KxvBCWIxoGfl4xHkfam5qNB3uAk1n8lHGq9XN2MiUJOUkDeMav9rWYsXzDyQ
wBr6yb3hBjPJWdS7j4Bk8IqKQ46h8KeWyktoVK90zm4LvP1IWfyDMg7rCAfHZiA18gJtJgfiTQ+1
X2EQrFU3eqMe+qDixuJjBFXb4X0vom+e8G7LbHgQPtwtr3kPDTiaCEVAE0+DuKSUGEJOG6sIBy81
ioNVAJU/6Rppn+VCPIx26PkHCRmchWgFstEagvzQjmxzJmud7IyKFMNzoKEAv8zKpJ9BYwbJohdm
4KRGc6/VYin3obspI4Q/MQNj2vtyYNsYao4PVCgFmy7HO0DLLcDRQ/HTMAWWTOkrir1gOZSCSkow
mEhpCfmuDO0HW6oBbKJxNWuE4RiFEaxFJyc7gD/FDhcT/SCK4rsVk/rHQOS1IddKZCrKw5gk6DBi
eVV21i9h4huh2+MBWaYX0zKTN0/X2kNdqM9xIw5WoubgWI0faQ7TMm+8fSSb/Q3SZo3TgHlnEG71
1pfFwH5DtzVMK1wqg/hV6rm1W6M8WBi+3AJzIu3gIJ0FdlV/ExAslnrsPalhfltaSHuUE6wqGbEA
NcGSl2HvPjWj367dBLpnAI2JRShHC7VEjDCP0K+XlcxYAzMKOD0bOwDh70ntK28ZNin8nC8iVvpb
swjNJeuJSXPL+zyNxXIUVQTdjEdGBgesD765AqNKsjP5J3+Yxg0PA4ZnHbZcaAwittiP9kqSk+9S
LME86xVQNmWSbUxAdBxu6p0U2Noy6pQGJwcbuh/vXERQVOTqEd6f+xJvFsPDr1YDcbKTs7FdFW2C
onESRYKTUDZegn50eVXGDxaogQkIq8VLZE/kbZFA1hlhkM7VsY2gR1EPyAu1RLp4AKaOlEZdmvFL
Jkt9yoVS85qH0izdpol9L4+ZcFF6d/V+VjYc/mUWfVNReHdQ1bP3yHWg2mKXL/UgHjx+d+bxQvQT
gc2nYlSz0HV/cv55CzluunaduMlbqKTBCuckMI0pAkKJVy6aEgYfuy+MvirqYJBwSCNlC5jlCz3J
cwiaQ+kDLE5fZbPEZb5FvKI12HZVnEKSIfMa1PZrhLD44Ju3OO7oM5NNMFPDfm4W/EM1VGhhNkk6
b9FXqkHGz9wyxZdScxd/v0SBeYMh44hJd+G0xIdxNIZNUuLydTdqujcHWJcoHucrN86uhDpX5jkK
dWrzPhb4PwjwJziWa/NQqSlCFLNRXcXd0+UxnavzYI5r2pBi0AU77Q5nfVOAPKWepBRLLBSq7r7W
nkue66l1iNJwOUo//lXAT+1hUfqVKROwGzZm/IxZT+d9SaSfWXCT2iTj45V4Z2fyzwDVk3ppPlZJ
rxQUsmKke7BdmAtaHHV741v2P2gIHU3lKZa4UWPMl+LepXxpOr00bguEsxX9WqFZO1OZOw5zUpnr
7LBOVLWBc2brMI/z5VC3/6AWdxxi+glHdcw0aMMBBLK7GHzQ8rq16eDE9Un6ahRcJxyry8tr4uyQ
aNID70Gp4hMUJq6xWRynWnNm2/uibtaq5H//dyGmZXI0JE4KIwC4jnkDB4hufvWrawClz3Ba6omA
UhTqIyodp0k0/zhEWCsovunVBO8c0GewdyoEjbb5VQPj1oOWGuBt7N6U7q9/MDLEzgDDTKpnp/3p
fuS+0AuVo6LvbgB4P9pYD18OcXYPUUAFZYE5jP0b+Xw0eb4mCdyUZSjdXrDKq10+OC66QqOUzi8H
mmr9p1VnrOz/CnTSdAiGWIlyQ3FJeyUUSRVYp1RXUSoOeB1h9kHCcjng2ZV3FPDkm6lhS7Y/MDKe
wauqix0X2tflENfGdLLyjKDqhRUxpsHIZsL9qnqLHhRONK485KQCL/snxxCPPnAesm2Arvy4DMdK
0mNsqSlrp+LR9yE9jv1tL6XPl4d1fk38CXPyqSB8w7/PuGMzabxJ23zVZfodPnOQGI0rIMZzrQHQ
4n+N6OQjwSAyrCRjRC3Mug7Jb/OLod6FJOSW3C4uD+vsfXgU6+Toq0nDaqxZGVbIu9Wiv1ZZxXfZ
xVhAQ/JNcSlmF3s5s68cub+36eelT0WZvGI6Ck/mk6MRUmdI/8MD+CPp3bxT0KpEYmscldcuwlW4
Qr5x1PZN5a3sNNmABPfnLZoflyfg/Hf98ztOJqDsol4xVH6HaMNt0pP2uWb6BZP72zS7BjvQz2x3
qjoq7VLGB1j+41K1+9qyw5CtAb1W4Z2jm8BdKJpeHtG55aNTSDZpyFHjwfr6w7nshmao4cqIgEn3
VtQ3SbhLxbsh7hR/+a8CnaK4Br1vU38MJ4jqlwKdtPLNVO4TMuUKPfnLoc7OnApUDLKJTHduGvPR
idzHdKlKkYBR9jWes95NAM4hC68Rz84djySGUGh0GrToX38Mg81UH6Q5YRTUJsJIpRtoXAE8nf06
IIYRfwKB8lt5+3gkdVbCcdSYNCQY9qXWz4zOdnQZk2NLQGLV+u+XZ+7ccawfxTvZZ0mIGJ+CpPOC
c582Rzu+WmX8tRc5VT4fWSBjh/uUd2VTnR8kixxtKpRhTmE8bUUZZ/KFXMTuu55Tj9rlyiovlt01
sOfZD2bqugY2gJe4frJ7I2SZhZ6TXWfRr7bF8cwqrh1UZyfwKMTJptXk0lQ8gzTXjzr8SLMtTRQo
puHKVGhGxln33hTYlGXSndLBpoZxukOVZdnb1os/dMtESxaBHO7cnOqTuNZFPnd6oaP61/in//xo
X1g+pYZU4ceJkF6t6c01ITlA++ZREa0uL6RroU62YJeUfgp9kA553uPlLppdNwxYVJabKNTyK/v9
2qRP//nRuDTkYHTXAL+g5YkJd07nFRz1t1E4HvxY/EipdA2ZMl7Zm+dXE8JtE0kDNPzJXmkjigbB
BM2Q5dSpsX7IDXFlFq+FOLnbc+FLigorcGFb4zIeXCfvzSsr9tyVDvXrr1Gc7AnDFllpUiAmBM6v
TUot7LXBNMqiFd1NDbWZee2Re/Z4RgIPVhksMERtTj5X25i6r/DaGDHMINUzD/TUvgxp/PPyGjw7
exboNjT5ADLoJ2uw7ZFRlSYWOu0yGrjdLaCTw+UQZ5f5UYiTlSelSYHwDjuKu2DRucnXUYP9G7nL
wKquLLezi/wo1MmsjQo1GxP1gQV6FEuBLqduNhQEHkRfLSupmY+YMF0e3NnvRK4DKhpQ2ydsfBQ0
o6c3JCBplW3zQX02tcjJ0u7KwM5+pj9hTmseZRLWbi1IKn29fMnaeNOp/bW0/2wCCdSR/4N/p8Ot
/LjmlFyPOyEqgnjqNmmbe88rX6dmL7pL81yq3oau2Gtu8AAQY6OZyR5wbITXYnxlR09r7jSR/fM7
IB58/B25MVDrc0uydWy/RLHL+8cy3triPk4fL3+9c0vTEOCsMGxXNNDZHyONfUe1WaFMMRa+45ot
LkhwiSeYZGOo14Cek7PdmXFN1DRKFIqmnkSzlARrI+rXC02nEl4kXyu7nfcC/5oQ3WO6E4s8QQNn
bFv6Yl2GErrZ7YIRkQNq1KBudggKuVfW79kZUKF1cLyhfHman3WGrySurnPde+gyjcazHyP+YPVb
hM9//f3JJkcjsQAThont6fBbFQ3EljVsh9ls7KuFYd6rSYTfmnolWTozKE583gUQ40wNUfSPnzXk
movjiisByoUn5bh8kgsW93m7vjyiz3xZHjJsfJ7JvLjEpyGhV26HVTJhd8NNWu0l7G07c201G6m+
AehfSz/kaIMO4uWwZ/YHiTRdUw0HQI1m5Mfh2YrXAZMCZiIUJhLFEwXZIYO3ZfET6YgrC+TMouWT
MYdQPvSJcf8xWBFiDsADgmCYZRdpjbGumPtadWXPnzngNI33AUxGg9LX6TpMAq3ROykIHCAqq24E
r0eH5h9M21EI5eNIDDS15FyLAiee3sbIN8q7wHq3iqco21yOdGb9MRgTJjHsMg3G4sdIrSfBz44k
38kBszXxQcNDfYy3anqlrHE2DrxV+JKyPAl7fIwDohshT9cLnHJUF3a1i8pJjfu5vrbgzq4B6LeM
yYS+cooYxr3OUBphsczd8GfimruyjOl4938/UUChDX1fUFWaDWHh43CqxPP12JQIYx80bVsiEg/p
EIO0K7zJ88P5K87pZSr1jdb3ne87FrgSN2o2jd85fn6NAHj26/wZzmnfwAItLHyD4bjiK+SiWZW+
ozvLIXtti14LdLKwO6Qbi1JhPDIJaW2OThYOKJrhDPdfUzB44t7P7OE/d/Ax6/jczE0kJtQWZA0C
9ckXMu0oMsG+cVfmGBiO1XNjkHMDGfz7++cozGkZJCmtvDL6mAGBabERVsdB2W7deXhtA507ddAZ
ILGi2s4ZfrKB0NCQ5MLCL8IbFPT6EbdVEvPKqp7+jJNsRjuOcZL+ujmyHqFKDNUyq0WQttugy51O
ZBvdL19HKpOLy7N39iNBIgCPrNIKOe0iyGoutRCYfKeog3susEWKyW0id//kI+GQpkLYprLzu5lx
9KBsEbQcGrR4nAiZhjZ6QugN8AgqZsaVG+jsBB4FOlne8aBUvjyZVUSJI8uwQrt8IfRtAvmnCp8u
z93vTfnpax0Fm1bM0aisaiiMWCeYX7kraaz+L3fntWO3lqTpV2nU9bCa3gBddUGzTRplppSyN4TO
kUTvPR9sXmBebD6qquvsZLI356juBhAECFuZsZeLFSvij/+nhT/CTwBHDs4T4VqKSkhotJ8qI3Un
6gmUz1InGoMT9ByAyDQ3acRbOahvp346TNC2edHUIESfempSve0ROinbwhPgl7L0yDXgWQz9j74E
/5NcVyhQq9nx+oiWI/l6QFAeEJ3w9/qOwOPIlSxxZNN5YJ2m6GsAX/MUJZ9COAQVFVGKGhJqusd+
ZRsuXAv/NLza97nftBGSIqEH2N0u/AS98qdqr3tzy/WRmeX+WzKZdHS/XK4UKS1jjjhcTdfadRM6
s/zcihDfzTubcHMaLwytRhMEQZGUAoaE9EHLegieUsfKHuF7A10AvfNCR/T++sptjk2lK9WiqwHa
mZWzjVUR4jHIMz2A1KoPBqa9lQFi5rvp7WVPv9oisNpYMA+J0OyvJlGODH2WIc5FxY8unQR6SC7E
b9cHs+mU4FiRl/5k2ulWIXlGi47VJnnoDQIqD4J/0Kf4JFvVTp1xc5kgI+Its7Ssr9MmIZYhwlcI
IfT5zVjA8RYm4k0NxMRspBRusfg5MY1z3zXO9fFtLha4DuSwuEwgWHu5ETUlAQWUiYEnjyBSohm0
dA/TaD58zoe9FOXmXMJ+RCy2NJ/81K+68FFi3lskg2VaICPTsJWqgxFKxnlU0i8ESvChqKLB8aLj
e+UMNeCUcPAgzDRTwaK7w4E/G/ictEd0tD2gP+ysNqDQCzGsiir9giDhLaiKkaA6JEh+XV+jzYvk
YjjLGl7Mm9xGiZVIDGeEEnP0H0YEkuPWbdOPlAWvm9rchxemVu4iygKjtixGpKMkHuJjQa8jMiKe
/GSKUJvpPhZG9CyhgXvd7uZMGgio0c3O7l+H0IHeTtrQaIHXNNFJops9g52hSXXvuplNj/GHmXUE
XdN5OXYSxwyenUNdtnYPevBXTMCgQiCo8hZYFvNisVR6VM18EQVLrOI+lPsFMH+4bmJ7sv4wsVok
eCbz0beYrKA03oSdTDOPBsAwdX/BjMnreWnIf41N6eLKhBJmDryJNISKdJGIzkWd//bvWVlt7jYr
whDcIBr0DQjpGqTIND7hIX9lg10MZrUsBcrdQgBbrVdo4b0wW7dA5j5aw17OeJn6V1cSJUO0CCQS
c8rK84C7hv9XxJ1m+Xd4pLPwFJVfkvh9ob2vuh/XZ07aM7ZyP2VhinDCskBKXkegL0dvzNPZzivl
MKjIr0z5ndAYjoROkBxN9IJYgV3EkT1LCr1fcvKg5+lDB1WmiKJKl+31GW5uUwR45KWDn8lYpXsa
MoBdB0G5Rw8HlN3BKZGUBz+QT9enYdkgr6YcmK+29LuLKPO8PHBxJ/pCmsJSkXU0dmTUnGODrvoK
jv7P1y1tDUgn6SqRxeJwr/t1tSBRygZNOM9EqabuRl74wyFEMuG6ma0BXZpZDUgvo1bt9B6ROzor
RtOZ9cypQZ8F6Q5v45Y3/MOQts5XFzBLIf/GeHpDuTXIlc9ZsRPFb08ZBIS4EHIk60R16yfinGrw
3Q5Z+SjmkZMG2bGnL+T6lO2ZWab0wulGoRpoMTy5HLsJeZFSPVQp/at9op6vG9pemz/Gs3IjYNxg
a28ZTxWKX4O8Pfo8HYW0JWMrxzv7YPld642t01D933O3cvNTps2aMU8h3VbzYdKUszFm9JrkTh3o
39U03EnKbe4GAiZzyWMuQL6XczhVxijTLRh6li/cI1J7M3Xzj+uztwUUVHWo0mR+PQQia5eQB3Ua
Uq4IvcLvvg5656D0esvlc19I02ejzd4OsfCURfrnxCx3Nvvmyl2Yll8OT+8EQYsDNvtsDY5kPgdR
6Qwjz9idYG3PzmoaE2C3KFeyQ2DGP5TxjS9pri66k7EXaOwZWl01FmKFYld05IDmc1Ci6Cr9pqbQ
Xrc7T5PNbXgxccvZuzhbbaqr3bx4CbMmXqqPxvhWqBJ7HjxkE67vj81jfGFqGfKFqaAPJV9N2R5G
234Z0vogqtlTHezBlbd3OnSJJgWk17CokuJE5ssiB8vMH6RSvq3pdr4+kq2aJDv9XzbWqUCVJBOd
wXgkFBidOaKNL1Iy20QJJ5Qp9VuNs/DSBWhbNGJ1rGXjA9HkoWmLH9e/yM5YjdUlvDSCT1QvQq8e
xtMMlY4hZofrJv6HU/3HWFdHy5/i1JKyn/PZvqvU/qR26RegRh+kXnuyNOkYaXdKgQZdnnjXTe+N
bnXYmkET/bbCRVY+lPrQ3bfWHp3OVpB1uZDLV7jYk33lV4lRspCa5sUh/EBRdUynD0lPn1uINl2+
c8NsDgm23gUUqACbWh03pi2OKp0h1bDW+3l4K0JhcH3WNk/0hYnVMUtNNMUic7mUaaaBG5PmV1M/
z+N3ZdS83tzjBtkzt3x+MYNLOkgNUsyNsuTkE2ry3wwgj2oBhmonFtybvNWVWVqIH40dk5fDwJdl
iVfH8o5/3/RRF5O3is5y0xD0Wmc0kPo/xPL8XPS0VxrBr+xs8OZEzxTjXuEP43q0EhRTSKIVoxcX
wwG1+p2dtrkuJH0Uk1ynRO7p5brEeql3Q8qF3+Qf1PgjCgCiX9DQ/zFA2uD6jlt+1atQ5qcOJths
QICrLaCjNRQMSyrcinXCZrV7k+mWm2lSjXCseIDK9dDQA1qncLVet7y5Iy4sr3aELkMPEujM46AK
R3AftD3/Si4X4U/eH2Tvlqfyy3mspnlAGRZdxyBS7jnXpzyeHqoOuZRkj817a/Ndmlqd3AzFMRTO
FJwRDa60JkYQxMz6DnP8FjqAzMXigICDA6VcDUiY1CAWan0ZkP9tLihlNcZZTeaP+tzeVHH0kAyC
W6PnVwjVZzGwdgLRzUFemF8NMgLip0sz5kf5ez41z41cvgOTvrMxNm/oy1Gu9mRqTGKpSJgRWonO
ZEOxDejs0gDBklg6BDN5lVkIDn5ffLJqwWkE6pOKpHqJnP2C10I+jIelpZAcXTeZRIOAG5hZVanP
vbSkh7/cq4RvnfWFSc9akuWvYXlTJ4LQXvYoCvZuYDx2xXPhP1TT7bjXVrd14Ax4ScG20wj0Cphn
WSNIid5kWvMeNU4kIsu9fqNNE+qCRiLmIIJb3fqKlLdtKLBy5tKcJcY3KmKl193Gxh4EWbikxOEz
g4Jt5RvhFWLNyzTyWm0+GVZn15J4nvZgfxsDocJKoYmMOEIY69exPKPIpAp9BO9KdW9NAYo8v1D5
pgQDwSpxLlSha5ykNI9pVleIpNI+Rd9z/RDQE6Oke3mvjf31wszKzY5WGNHhLUbeWKB9MsEJACLn
ri6s36Ow/iDqk7pzfBcnsLpRluIS2HH6QcGqrHyU1IzoiyHg7g3UMdPwVpJFOnnfBv2OM9yyA7EZ
5WLAX2CXVhshIMdXkF9CEbgKDrL6zgxKJ4roWha96ztu0xCbjYQZ2+FVSX/UavJoNLDBLvFNyD6J
iWj3whvJ/wXQhaZA7g5VG0gfwv+Xt5Wedo1Mv0bk+dkbvVG8VPhNQcRIUXaQn1u3CLLYhM4A2fBr
62txDgSzKExmzlJ/b5mxRrod1BtLPkU6y/S8NKNmqlMgW3h9IreO7qXd1fXho5A1RWEWebGVSkh0
dU9WJMEDZfz5a+rF+Fb3h0r9yggLxlckszenkV3oka2WO2iFvdGsDpaQQWbTNVhJKaFanQJzdYiW
x/frc7a1+UA2sh0AU4OUWo1Fgs+thTmLuAJFS8o/VHoo8ktnQTheN7Q5HCIK9O6AYynrundJZ0Zd
IjDoZRAgde2iP9x+VveYIjeHs7Rsckeg+fPz6r94cVhlg4q5r5FmgqCEEs1zUKVuIg3fekvwrg9o
z9Qy4AtT8EOoarNgGkO/B6pwpwpfCk1yKM9dt7MRQXNN/DGk1Qr1gSqhG8adV8awZaHzERif4tmV
eZGaiK7p48eg+njd5OZaAUonINEMBJNWrm9CeC1KC9ZKT8rD3J6zbHJ7U/yV40rFD7UJoieeIi8n
UCrjxMxEAJShVKA0mDlq+bmD8ej6WAg/Ni4MdQFM6aKGI5WXu/hioYaY3GZpgDkclRrN5G5w6Ffz
/FF7XPSxHNP3Ry+NkNpr4i9RutTCWdTA0t/XM207E3wWiQYev3/WjBEemsJWDBQszfnYpZ+7Wjpx
/4KRi4ubcUJ3Ds0bdKOfZa0fAPCHJ3BAKEJO8eBEGhJ9TXo7l4OntMaTDr+irspOW4t25wee2gZe
1PXIrcHRNcKzAe8tGjbeBEdIlxq/6bRzdJLwPiphiWtitrT4jij2GAbSYKt553R15nCUHTU3b3up
v0uAsAAu+DgokqcV3V1ST1/7LGzgVhEerQqNVPW3OpneKWF5RlD3xmrKb2NRfrfKDhn49Cym0ns5
b25rOUYQDCJ9pTmr4IDUXL5BR+kgqGheW/pNqZNF04rB8zVAQ73xpqyVmyCIAkca0HMNhwJxL/Vh
8tWjVQ/e3EWH1PoiIDMmS/1BVUsH7cOjYGXv87x79ifTVjtoUSQkQEf5iK7i0ZLedqPh9hBexMhe
UhFyRYOMBTxHOeQpZdZ5pQrx09SRSENXIiyDEwGEYxmzS5T3PpDE0wBHYGGF9NsjUl9rXikpHqqI
ji6IZ0uGrwomq1kR3kLOBnsfRFtNe4oRd0zwVb0/POaZljixVH1UfPVOWbTMWwWJ39iuA4OoAI7v
AfGhrIEJClIuP0ifAGB/lY23NM9CxCw/0pLpgSpxcF2nTBNd07Teloi1ilDcDZX+sexCt+umx6SY
P8yJUjklMr19z9TO45fByr1QH+8aSXRlIb+fJYEiR+VQLjoJWk5O0T+3JY7IlG6lyPJiHcIRpNxL
I23sVphPjdi7A99E60R6BnyaIEqvSap3Sfy9TyWnnTXPFwSnoD1PHtVDNsR2nNWIMic3slo/AZR7
qJL2bQ9HgjMHfWf7+hjbStrDcNMbN7UQ3Bli7SRa5kGu4g6leq/1imarqQh4TM+4lKmXVbw6EI0+
xxPVE9ibTpXZHBUjslOZ1heogRyj0+6hmLwT/Q4gsuJEqGUaEJlraFIgdCvbcpJ+kIsBrr/8Bvjo
raQ954boICXgRaYMF/X8RYWgbWxlVsFIH+Wwd+Dn+uIH5gfuwCdoTpy0SY/oT95BJ0dyOz8bffUw
S823Oks+cO3eyWV8WwLFRxQvo8YOyZ2fHmcex2BX2ndBqtdv4lJzOiPzbcNQ7vIAiiut/UG3zSnx
ow7SYN3JaOIPJqFgTs1zDHVLI2cfjFlb+GsPmtQc2jKHKg1VbyHzEr12ZrPhIEM3mnfVCRpnpO3N
T8ngh44//kCxz1ZD8RSFOgxqKD5XTWkbtfh9zj+S13bqIWPuhgTy77d5G78dh8KZxORA/s3trPns
p6PtT40b+KhupP78oJmBkwpfC018yvvoIE2lY/FlKSwHTp6X8F12DZA/83aUy+4YFvq50i27NRe2
zgzGpDbeCau2LlQeRVShQFPzBltdqIOuCMnQch9oQ/RUpOqJ+XhXjb2yPMF2boWt99elreW7XNwJ
PP9n3/CJuceeXVDMd6Nk7sRvW/e2tqg0gJoBbrp+q46ZqYymAni/zTQon4LY6cL5TlGgccpa0+E+
tMuSDN9s7MTfm2O7MLy672gZEIHvEjgmcnfOa/+2n4e9HMpWhHA5uNVa0XDeDrKEDTiI3hnoAssy
XHrpnpTha+3GpZfwYiyrGAEN+UGTSiaxE3qnSG9aFGNmssc3Vn4T9DcjXkqu7mH+bP1v1+OGvRGu
wu+80eXQgi7TG8MGXoLULUoOkVLspBuWX7N+zf4xwFdQCVRYkthcFquG2NFulOCNDzXUqEwnWLSo
Zzduhqr99aFd35l0Ab3c/KrQDTCDM6kZL+h+fmdCKxnmB7MlxTW+ibhxqj1Nrs2z/a915JH20uTA
ltT7gGEO4chlKYufkwJ1HqBFei7sTOn2/gdFjoAHkMp178fUQAVWWsRwQ14ezCjxknRPPWTPhPxy
OJbQyABQLboKQNygMeHJ83i8vkibG2Npm0cpiXL5GrAWT8Vc03FO1XoukDEa3UA4l/JToX+fNMEJ
qh1zm3viwtw6OaDPKuQXAgVYNbaD/JyMnyvYGLVHYFq2rHxUwuF0fYCbc8hbEOIbGNzBhr6cw5hC
WFD9fKrVzf2oJE9BrLi/YgKVTyAoxPLrLNuY6dEQLRnJsAsPaTAc4fne2WzLt3x1fuU/TKw2ttAI
5qSijO3N1SmZO3sWvzaaW8Pv2vi/UAMAqAtlhEKqGJzZypahoN4+SVPkiVJwI83ZMRQgne67nVnb
9HxkiagBLOwN624MIhIouDsSh/TOfZaH+SFKUhc638P1xdkzs+yPiytYDrVeVX3MzBEsmnXioBPu
Bk27s0DLpLxaoIvRrJxdk846QmBMWrxofQdPbQ8lA0Lh5tO/N5zV4nSKXw5tSx40nLQ3cjB+bWOq
NJGwM2ub5/RiOKtTM8lKxJAwM1XClwRa51iWXN/XeYhN0CO0ka3kGNa6wfuF8QEItcCD0je6bncU
tN6MY5/soQJhoz2NC4d55fmK+OFX7KCNQVcl53Zdm5zMSMzMBDuxmb0vm/6sLjwMnbgzj5u7D9T7
P82se4HMUdGHkce9Vw6QDc/llziQHOhbd7BHm07uwszKrapZVIRYYpN35qmoOy+Fvfj6hC0b69UG
vzCxuouQXRhTIEEEKuN4NNt7VY4PmX+If6F7Slv6BP57xpSX57XLEGCwOmasq36HPPtQytJRalq7
+LU5I3FgLD3ur0rGvS8kZluQ4Fc6zTVm424M4505244rgXMuMklUk9RlUi+cT5TCWmdxPXhxPiS2
hsq6DX/Ye1lNDmEdH1UlOqPKoLsZHD6HMoOtu7WQp+vKPfa3zdWj5UgCNU7v2zrVFhuhAQV3Ry6Z
N6wsHAde6RDTgru+vks2NyLF/qW7nHaWdbINElQ9NDIKTtzyR5SuHI0n73UT20MhbUhyF52eddrf
UIRqDkKGkoRTYPM+cGdxciJR/WFFxo5X3zy+rBwdHouE17o5hy4t4GITtnxxtjtd9uIaqHM5/spV
eGFmdUd1WtUn3IWRJ0gG+RqAuU19U7TT+frMbQYRJmeL+gy6mOsyMGIpxiQtF3uU33ajh0CFmj/P
MCFXZHj+PVMrb2FMJtJ+GaZa4+sk1LbMCU7JM2WxiureHlJxa9fpuiQiLPsT97m6rZAu6WJxoh9R
aLQ7IdNu0Ar5hQFdmli900AYzSWU7UQrSUNO6hAqp0F4qjVYpZ+vT93WnruwJK9IPqxWIMksYIlk
Lbmab1U3HvVpZ8ftzNiafshUBiOfwoKNPcGj3qnd01j3O5fSRgwB+JvCpkYGcqESeen85KbI9GwY
IEhoFa9VRts0i8NQPMXsBSQ4joKPXoX658upGF08Hcn+JSHy0miEY6qaBoAWPAb07btm9YnHtFnv
PW630B0vDC0zfOHaB6v1db8HplVOt33T21HyaGpP6XAum8r1hZCH1Kma3tQGtB66DxOFvONqt78B
TUAoGFJWAxj08hvE8B02cwM+Nw9FpAHOlWrYmvoWzQ2EgqJ30jhSdLA+NJBiBo9KlLhCbR6u71W6
FDGyCgsglf3jSyy7+WIaZiM1VH8BdQdC52rJnTgQyy/SLZNdFO+SAg3CXHGq+QvyBLySDgUpwOpc
GaJdpMWpLbs3unZsjEOo3tZp4EQWEjVQ+uk+Se/4e9D4cJVWnj50ZJZvAyt3U+uHpTV2Ob4RM518
8pESYjefYeixEQu0/Say9ehOEd04lmyhQUWk+YLIjZ354QHy9wPtAWL3RmRykKVCVPuk9s+G/1XI
3lrGKSy/lIkjkI2VmqMOHDm2XCuf3NkUELe71ekRjg5deUS9x4kQJdHV54HCbNjxbcXnfDznkYIa
xjE1vnF4a1j8GxFmL4Rc2kdzRFis9EraLlFQtHOgYo365EO7r1jPivHN6IOTMiHXZL1fPOWc1V7Z
pI9hdJ77xz76mBrmYwUZmZjFjojURGs9h92BOipM2TosLh8b+cGM1dOkKnYmfpHCR+BNPgliIfk9
nCKnTg07DD9IzSdKFw6lCrenZ3GsvlGzedaplFvaUaW0I46SDS+Vm5TFQZ3ig5bVx5Anp0YyPk/e
JzFCWHdTdZ/D61eVHOH+IfbRsPJ7V6JdJZZu4gZ1lBkCQPFWI2PdaZ6StiR776VEtSsCLRB5efI5
AI7SPAg01fTk22H1PZa6l5mNQyMqqIEvjUT1pIMIaESaRnqY9RvVvI/728no7+se0AzqIyXM88rT
CMA5+xEX50mHHjgePU1PPmYqsVXopPXbMP9R07E0IYq0VGxvUqnyovC2mc6xdB/2kMNbgivI/mHy
z4meHOs2d6P689RMzhTe1tqbOjoiwWVLiIOGwhl1eZr5K0QV8kMSTUzsx768S8wYwZ36ZFqBawSZ
09A3bg4cwdmR1T2448YdwamDE0aBGPk13USVRjFpZY7+qH0r8sxuo0+Sv5M42cJXXBoxVheRbxm1
kGV4OD86+canwPCdDFStCQs+05U/JuXZTGMnGHacykaAh10CSAtdztfcE1FgVUqzYGyr+CZO36f+
Tdh+F8ofO65rcY+vPdcfZlY3ejpqxRwvJFKJeOzi9DSJt9AVu4r5PNdvDdRv2HaW1NrtrHpjN8Nj
NtIr3VEbnd2REthcJac6MQH0fTOzyq5goaYumFvRziNi+R7XvudyzV54WDGmXmHMElXy6GMylm6N
Md3PD1Y4InSX2Yhe7MQ6mwug01+vgW6ghWH5/MJiKXckMdIFBNqEB0pfvd6doUCylWQnCtmMEC4M
reK2FJXAXkIBzov9z0KDSIJOgnh0hfI2nUu7r6pzHrR71+ZPYqZXE3phdbXwRZuYg1bILHyYngTT
vIeE22mH7JaC20J7bPuFN36yis8jXJrDKLmRig6aRF8jHLiHVO0PcWUdhAlYsW98ljoVLZrxXTrG
TloKH5OwcqsYZQHrk9wM5M/ie6FE8AUedldt60MDPZ2QoQrUlYcQWCFttY9+4v9WJtYbPS49K+of
JW14MFvkcfL2NtStD+lQ3MW+/l42i9EexJo3eIicWN44dIifOzU/a3poJzLihjnKW1oincwpvw3h
/NVT6azxYMkkqqWzoN5Hbek0SlraweD/kOp5sIcM5v6I2j3gATlPj50m3fVGfJoj6nHwkIdq+GYE
oKpm1htEH23aXGnhCh+pqbrICJ6mwD8MtT/Ymt4c0fTGTY+eSVdSjt8TCAb0DPYdoXgf18FRm6TW
NULpnBfyOSlyp2uke1Mwbwp4Q3pkwYRBOaQatZCgdaRKd2dfOUdBuXOoflb5Xm8CqOYkOH7hglmH
b4WahGqNcytoSbDS0lF6Su3C1wHNnyE1PKV60KUnYONt/JFuE9fs+lvNf/DL90PBdW4iJjnch77m
pMNy3f42mboj9fcIFp+nPtjZs5vu3qIfW6TU8JojQk0U6tglcCMxrI+BFtwkevWmoBfrp0v8zxcs
Rs3f/4t//16UUx0FYbv659+fi4w//7X8zL/+z99f/pMf+eevdL+2X1/8w8vbqJ2euu/19PY7oh3t
T2NQKC3/8//1w//4/vO3PE/l97/95eu3LOK2bdo6+r3lFfmPz87f/vYXibwKVdwl7P3PSzP//C9v
vmb8+Ico//Y9zf+Hn/v+tWn/9hdZ/CtkojA7QsRKoUCRcQjD9+UTyfwrbFumAc4LXLMIbd5f/iMH
qRb+7S+6+lcoY0z+0BG8VE/4oabo/vkRhCv0Z1MNoLEArOVf/vv7Pf5jC/5j0reZpSR92Yovt6pk
Qjf/MylKnXKNEO11S50yH5Lt3NAQSjIqkIAkTnNHEfrgoEZmCsAtuynqofrgKxSaY7NCzC0Q4TpQ
v6Dnp52quAxg+Vc11JCmIvJP1SLGExntA1zHRGqLUA8sY9O9oCPew8XcfgFe2X9qsi4mwpKHuORv
JH9w2epBXmSA6kZPXAROlHPXZfEbOtH6E+Vp/1mc9ZGmRIVGnzp3pkWipm0UWoCM6l5pmvgmUoz2
t7SVLbuX6/xoJmpxHwvtu1hVC9tcxIuaLAfdjZ5Rq6eTMyBx1P8UO6oX3SOTubsTZy14mgvlEerG
b9aiklTO8jtKcu8FFf0kkOPZl15QP1gRQntg6KClMX9Usuz2SRsc27F9p/wUZCrH5ruxaDRJiDV1
i2pTUKPfZI5+dqstmk4USbwckSf/p9wTieTPjV7Wb/S5gJhIGuCKz8PaVcTmR1zHgi2EenKuZqHM
KbKGiLZF4+e4N9Mn8N5I2SFgNrmVEATocCpJchyGPH/MqwYFMjkvjAfNGpIHX4aoJ7TM4pQHOs9m
fTZ/m2WcvGlOCl18ivVYtKPx26R0tfzWkEUBqc5S/9rmvuSJgyWde3Go7gy993RTcNUazFZRRVXs
tmDQMlcL+qp5W0SQTj51aZNTRArasLoL5QR12QAZoMiFKTyv3oQq4rgwUmpibQd+byHT14KRUQUm
REvn5vcO7iQnqE3eXub4eRw0uXPQ1y3fRKoQqW5RqdOpDWLRRIm2aW5ScVbhjhJICxZW+wxnwFTR
SB1Ob00z69gnWVtUoLkG45xG/X3Vh7OrVj0l+bA8Kqo8OJOkVPb/qptUY3V7ymGaETMuTexP4lgf
EmqwT4EE40ArJkZgkwuI/9Gt+v+1k1R1Yvf/2Um+Keo6+T//u4zy4LWj/Pmz/3CUkvFXERF2fCGN
O0Dj1T8cpfZXiOyVpQVAhMKVwPFfjlIz/2rSAYaflBfCChTu/+Uo+QiuvMVTwnwKg6ak/xlH+eqS
RMeC0j+pWp0vCM3Py6h1DNsQDT0N0bds/D4PxSEs499Q89qJHF4Fx1w6uHZKU0BAaahZJzzQhaxG
pDpdYIr2lP0GSLHwv6DovHPn/0yVv3D7K0OrKHwMx1TqEwzND8Y76aDcjqfmaHjRfX4rvss/Dp+z
cxs/mk5xulj7f15Al1SGu4ZXUXkOQJQOUQybR0rZt/5n9VE+R9+1tx2XgO07lgs87EFp3XxPHIn9
8/KmW4ZMMktDroDc/ppnWarURsp8K3WRZjtm95M7uelxr7S5sU9MEdJWmGBR5eKl+XKfWGKlWWGD
ZHKSQS1PirX4GKmSd30SX93Zy0ggaOZMqNKSjHxpRBMAYWlmmLnFlDqxVr0FDvf9uonNcVyYWL7C
xStNaIdgIIDNXGtunb6WnKIxboDz7SRU98wsn1+aaaIoBsaTuW2ofJJKM+YqnZCHM3fKOtsztrCE
8e5k4lYlzKye6E+R48zNOp4WDfUWgO/D3qFanMCrQ0Wzkk5PKoH0uvMwNXK614Y8c6cSzebKKL5l
SfmubFNSawi2lwW69Ons0axQO10ZL5LmdsYx3DljyxF69TUsESZxulfoxVn5qnwwZlBfac4GLOxs
JllN2rZwG/FjLfx+fZu8ThMvW/HC1morxsUYgExXU7d2iaU82bGcz7NjeeVpdGJb+7Zjbm9oq20J
mKgXlBpz7aE/gIF3+1vJnm3o+ezJlo7vVbu2I3ePfWl3lKttaqblhJiRlrrSAfC9FzqUOo+tN+BC
ZAzvMbG/ruyuZnXlnWdovtSkZ5hAnV31SO7zYLoIETvRuXF/XJ/TrSPI7Qj3EN36i87JyyOoibnQ
TR3vY2O8TQ3ZGVMC3NL9FSMq15qOYiFu66UROprECs3e3A3n/Cwn9b2Vwvv152mymDcKdf8ys1qn
fAAgrmS4E6OtDvrc3SYpmpiSdfz3RrNaHmUOqijNmDLLhEcdgSVDRBh6T+NAWiZlfY7pM+SFqCPi
Y6xLXEnfjir6cMvZQkzTseznwgF97lLktN9Ptu9dH9WuvdVOmMTU18N/2Ktd2Yns0bYcwxmdz749
2N/2TpW8+IZX40PsTJJ4utGduLKXNrXpa4vvaN3hRvdMb3K6m8abvNhF6vmuO2hH/0G3NU8+qxzw
9Fidpp2VXEy8+go6dHkA9QAkrZEL4MYCaeSJRj3Nq+viNBnTm6I7xu10XyR/WlCO3SnTzEqN3BR1
U1tdQklf5EWTtlwPNcLqVjvbtS7/MCUU3WVVfyilvHCEslR2rqWtbbT0mtI+i2WwKC/PnuHnwywV
PYdCwXEV5QNCDzskO1s+hHBnIUoj20Ua4aWJUUSMA+I7AhLkDKI8OfhT6RlCvrNDt0aCxqBEAZvc
vbTG/AopPH9igQ5R31Lds9J7RSn+NCicRaK4CxEC4dVrRnzfsIYoHKrMDYfciWrBzovsLYH6++uH
7WdeZb3zFNQoeAFBkYU848sps8SpHtsIHxIJ8QdxLnnKmuhBdFLtVEr6YOS9rVEbNJHUtSnDkv2A
OctM7+MyOun+/GQBrQUYnHm5bDiFb8SeLPmTkyXD88yr3UHU/rmSm5z2Cv9e1Mb41KraXZN9UduU
kliY/8JJuhzPyifmcibzhq8zF7g3wU1yT1xaAbpNDw2IHhsIxW/XZ3BzM1xM4Gpba0OSR3WLwTmz
3NLSXSUddqLTLe9wOablRXERnda9nMRht1zDtu7Wp+AQO3uqfZsm2ATciRwdce2AaMmpqi5kG0xO
YNP5ZpP7cK9P1LKT1jsNCT0LFCx421eyCMqciE2TD7kbDEtH0XgXjzOVTnUnxN4yQ4Mn4Ag0EMlm
riLBpJCDMAx4IddheIqb4K5ufjfJrFwfzNZ8XVpZdsXFksT63MPsiwvIM7TYOjG/SdoYJe78qAyQ
/Y9Z8afptnAIlxZXB9VvjLEGq8FLiOateiaTFec7AfvW1HENQm8BMFFC7/DloBQ5lpIy9TM3RhlS
hf9xGozHaRTeXp+7rRNzaWY1kjRJk7JBCcoV5/5dMoRflWDvPt0cyYJ55VEKf8a6X6iaetMS+jh3
67b/3FRCTIsXicpkTxpscyiwCxrMFwoc6/aIIRlkrdGS3GU2bdGgXB6Pv3CncWaUhdEXgZ51YlxN
Gl0cRIXQoJK8VgqPUwd4MpXc64uykZWAMoH7HVAqLQRrhgveTlMpN/iYwQtsw/n4hqKVc93E4npX
DmBhMwe4BJ4RQsZV3CG0kamTZaZPD3impKZPqBK8hSHmUI7mt+umNtblhanV03MIpbjyM8Trp7yl
rD+fw12Vig0PQOmeMMoiEjDxnC8PS0eKTE4qRoNOm6crAXyc5fs4Ge6hq7/JCmknetrY0Qs7q0R/
h6UoPJBemrOGXEC0lWuGVkpHaiwa3qYBhoFkjzdoc1wXhlarNM9+YYYShgxYWTsfFpL2IEXnaSn7
N3+ay5xecmJCKGgIvNnjq0lsuspIOpn32DjJrd2VcmBXanf3f0m70l5JcWT7i5BYzPYVSHLPu9Vd
v6CqW9WAwSw2q3/9O9STurIolKhrpNFoNNl9g7DD4XAs57SMPdw2iEWtrgTNwoKU9V1WpRZw+nn8
2drA6eqdU9eafocenkZaL7fFLe4WwlwXzwpAgc7HPmSvdqQiuOvQtI7UFcYveQLo/ui/+wYs3y8x
0zG4uoXKQlXHmCnoF+MPsifod7qvujVs+zVdZnuUcUtlnA44tui7Ukvbc50482Kqfb29ZkvuASH7
lBtFfRJ1x9+VaUxmlZreFkEVZV6h536jfemKwBj+80zOZHRXgmbhVN1HQIeSspiYp58qlj/mTucp
xhoY+5o+s5YWMci2r9FrBnJieRm7PijFXSKt09gPm9srt7hDFrwRcGhQgJjH8Kqo6yjmGqzNdjxV
7T1gFoB8Y8UDLevzS8r0+5WxdbJV+4iMRdChxonB2F3uFO99OQyeQKP9bY2W/De4ItCxMNFoYabz
d1mFW6hcFdh9s1dQRjNCWYuVCenFRbsSMTs7iqXgBSc4DKw3d2qVAUbA3o7dWgvtmpjp96tVMxvX
HFwdxtYPLMRb8b4xOn8au7+9YIubc6XNbHMssxmtyMLhGZI+YIp5qms70MpkmzfFiqjlvQHnCkYF
FqCPgEKFt4JSw+lYEvkKIBwPWvg32vwSMbu+m1FvNRVQOkGd7lU0UGfaD8UMGmAA3JazvDm/5MzM
DP3GcS9L+M+0/EcbAMtfHQ2x1lS/KGQK3XAPLCA4VbrTAq4btswVJRxtc18aRpDpyfa2LosWcCVm
bgFtwUvAg0AM3yNsF7HhmcaXLl6bFlnc/is5MzfdAaixa3RsP3ju9oWV+5lYG3BeW7GZg66yqAV6
A6KCYhz3rmKc7K4DuG+/8lJc1gSx7vTsRRfmbPdzpVAKNEkUgS3UQ2uZJ6cqg9ubsqzJLxHTJ1yd
/j6mmZApfKboMNzlaGdghfmyzVc0WYxuUGBBAQTjs6gL/y6GAkyDMk0vAl3us7wFDMsnQwO1gcxX
s/bkWVTpStbsbA46G1HoJkXQuM0mizDKI+ujPsQr7nnRnDG2NmUjfpKZ/K4SiqSSKBo2p9aMrZAP
NMEIf2/rO5Ynr7c3aXn1/hXlzkJrBKbdYHOBx4J70YHR1IGRdfzG6Q+lWXM4K1q5s42aXpJ6l+Pw
WJpyjLLveBBdkkTsY56sIGYsGvev9XNn28TRB5UbI6K21lUDhidKXhrb/23dZucnk1FumvV0tdEk
DpADDbg9PGRG8QjS3W+5Yq+kwZYsb4IhmJoDVTy5p328Okwc3Tp2luEwqYPiNSTZNswJFd1cUWtp
j67FzLwPBnMTAy4OV6nW7BV0zA61dabx8GLVvX97BZc0muZ4QCCNWj3O7u8aqaivdQMSRoGOCc2x
H79mBh5cUft5W8ySLVyLmWlERNxVmFxB5o2n37gCDyTGlTGo6Uvnb/tpQsZAeh+9M/OEixsVqZal
LvpSQkmyfZleBkylpPrg2Svbs1SURCHql6jZRVeDxzWnzEFcrcghiBpxzpVkO0T5hVfMb4ElJuz0
hY0FvFOO4Rvjvc/7tbmkxSX9f+DCiTlynvjRKIstnU0PPGdiM57qKGR3e9cWjeNKxOwEN0hw9l0K
PUcCmCP+EccAm+rebwtZ3refQI8/9ZhdUKK2bQDnwE10RexH5hddO1LxTbj/2ON/JkLCs2sa5wCW
5U9Rk75Xx9dtHLXvMDcL9Lt2q6lyQwpwpiO7cFujtZ2ZnSnWYLIaWgFtrm19Q9Bj1MoVE1zyENea
zM4Tpb1j1lrJAofddyiQOG6/1+SHtJMVXf7YHVQCwWKNLOaUx0Qv1u9LlrLMxSwurKwHnIOlbHL9
a25Ffq0cMLOyEguvyZpZQl3j2R0pyJAAd89DYsnrNmuV3T/WbabOzAIY6xKMfE4BF5FbVj6KWDuk
48tgv9w2gWn9f3NGMznTd1xZGhL/KKkNKuLHBs1cLdDEv4+N6tFii1Hwyhz+60H9KQ6FOoDB4j9z
OpZqpKCVibByYPXcGP5/ZlvDn0cMgs74CUYZIIa/a1MIO9ZtifAkdfFYtXRfdHJFgz/OzEzEbO9N
yUTRxHgHQcewremm05WVy3tp7wmGVac4e+oZm2VD0ijBoGqN53aZN7uydHeJA8wkvf8umPi4vf1/
OM6f2vwrag5HUTmpVBpM2gSgydk5UbG1RHvQDflfI6yZmFksV/RNh2YuhD86aR5NzX4v6X/mFvgp
wgb3tqkiLz9PibX4v7seAy6BqLgP5ExP2N8mmEU7oV5P324v27IR/BI2naqrU5PkLnyZjiySqow+
kA3CYWxX0NT+nLabKTSzAhKZZQpoIoTa3DmwOn9USXcyabp3EjUQrXlJjTh0MYcZ8f61l9l/ve1+
F+/MIv2iQ0NtnsABRT3mcHLjoebk0GnRGUMe+4z/lTg0BLsT5iyo4Gf+rldBBD8gxA8SbvhZvyvc
wWfmP2oFr5etuO9Fo7+SNfN5BS11q7Cwe7Q1AszSeBzpWk+B5/gfBc3uV/SExVSixTCQowvm0QQw
ctX0Atj/hTVe6TOzRmEzIBEAoz5gaRpmo7mthFwx+EWXdCViZoy5qhRaSpGYydOPIg26VguL/MKa
NdTc5a1B1QuZWYCozZOZbak10tAQfufC8buo3mmiBMbf2pj6sjpoXQeOOyr4897StgHNJGtgbXa8
dSLMr8pdzc5Z8zeOHLg1qKyj0eaP7qE2szpDjbBqtVQDu7tPzGyXJSd1FV1jcdmuBM3uvRFVXact
oQ9amXcK5TtVrS9pKh9vG9qamFmMZYrKKOoWhpYAOVVVADVqgaYCM0T/m5jZFevCBZjKEEEM6KMr
B8OfWRuShK+IWXTiV4s2aXvlxHXRag7or+DEmTimMXlwC7Fy7y0FihgpxJwYUC+Qa5o5gLh0usQ1
cO/lpfqY5iA2La0KnkbxREX2bc5e/2blfsmbeQLAGvCyBElUYLCPlD1S9lo4L7dFLK/avyLmaCQi
ibJOlvBpmNg5WKnqY9Rs5epbPJ2/Vm2eoktw62h9h5uvUew3XQOfN+h/PaMXOxfj1rfVWTbpX+rM
TBp1YtBrc8S/GOzbjIXYoErsD5X4G1szQTWsTT19yG3/bmttnqsOaFphCF36EREOQmqx4qIXbe1K
xOzU1HHZiYHhws5aUGzpYalrXge8AaN+bh22os/isk1IfQYeW6hKz+6DHrPvBWEwbI6BfwAUvcdq
6jXVWqpkRcwcjJLUZcsQoOJmq9U3aTNAYyCfZSJOvW0FixYHhnCMGoC2A009v2+Pkzt6PFpICgMD
lSMMyG3F4+n33vrPFYEpqroSNDugJmW5lKDJDapce8os6fOx2t3WZfGAYkh1SvwhNzdvtnCUTLdz
iUunzcyDMlbHiFUru7+4XFcipt+vPGcWG0j3KnGJkSfFr+xzq2BiMMZs1YojWNz+KzmzbVGR8G7o
gNqW0z0rxleuFx5fq59NKz5/AIN76t/lmu2IUum1rsCaAw1Drp4RO34KSA8CFtyyaC+dZWDofC29
s3hUbeQw0Q/r2tY8V9EPfayWBp6oibzvMKjfkL1pPxGLetJe64Vb1u+XrJlbIG4/RjXDY7ItvgM3
3Eex2HedJ4DMYdo2VKO329a3bBq/xE1bemUakaq0MZpX8NJrdID4O5912vngawzHXIa3RS1bx9Qj
ifgKlY/Zo1LJLNp0JZyDkxgbV4+fdWoGA6evt8UsbhYwXEGFAWKKP1LpgwVcO/fnOwzQ9nbz5nQP
DFi1EVoXnWGlkrMma2aMZh+h69gmyMYgxViwBzt1vWK8s+h7lq7UwRY3CiPsmJnHaN0fjdmcF4rN
EsRyuoJX5bssQV5cXTJX928v3+IuXcmZ+YqEjVwqBc6XmcMQCtuzHExfjxQcAbcFLSmEyrGGCSrE
W+BY+d3y4kzhZurg6ZCB/JaT86DyMMrfymElCF7yr9dyZnsUu3Y6UAUu3AS74CDrg8PWME+XRCCL
ifSPjvb/PxDpgRKZxJFEAGRabajF5Wc+rdnt5Vral2sZ833hSpTKBmpwAVIXAlyXKPIcFq2Y2ZqY
2a6otFAjcI7B1Q09WssNDGxjrM2uwtvaLG0+hgxwRvEYxGtrHl/BwnSnwIppxZdC0b5jBb3GTHdO
JR9uS1pUCKgQ6IQATugfPaaDY+dpI6aQviMhLbXAIUo4WGuTNkuewEaBGlxCaGb+A6U6djJdoMt1
ioFdv7SeEqPCoABG5oB9Vq9cs4uLdyVrZtEC4/uCKvDZ1nAnjMJzq8Qf8Jg00Lv2N4v3S6tZ2Nii
K8tNKFz2APy2ssnv2ggj/Plajva2Qn/QzFstpigMBjcakwOzR3+IzzzJ/ZqsVPIWbQGdmIaBgfUJ
tPp3l6O3dVWDFBvhKbFOIjL34DnbgVFtxYUuuoMrMbP9qdMqLakKF5pTZWcStleSNLi9MWsiZhuj
MzvTxgYRCbOVbZqD8KB1/mbvf2kx78qttdhMshwHB5RIB8V5ZHp2kvnnbT0Wd/5KyCwmMKmaV7At
1OjEGSkrnypPMeCxErHi1lbWy9Z/33nglxBgFEGZiOleO6R7W+orscCaiJlLM6K0d4FcMe36eNJN
2gApb1hxZssyQM6Hl6mNebqZjNiQSYzEfBG4rLhozDm4qzipi2dk6lTF23cBV9vNpJ6qEVZqVNOw
Uatj5gBlMWm3f7HxFoH/x0AbgJWnz7iKO1OXJ+OIrDw0MV+KnO7sJj5ErnHUx25/W9SiawaXIQAD
MG0GdtOZKLNmMp2Sh7Qzd7l+Sdl7hPkZ4A4Xa1Tgi/tzJWr6/UqrHAlxXaM9bMDS33hOPJED3O+2
OotH5krGbOVIUvQtpi1hykOx6/MMwHXOSRn8pv0bY7sSNH3IlTIykyg3UxiboQNDrHQ2muArW7Oo
yzTORDDhjkfd7PhrRlmZZEqzAM7hrVEBzczz76wwgwrD/H+xbFeiZh7AdLhqKlO9ycQjLsuqwDD1
c2kkAahdg9uiFq0AxxPz3rA49HP8vnA1pmliV4H/r7gIAIx1LJ105SZbtOkrEbOFix0nz8WUctPG
C0t3lD85GATqs0cFAKC3tVkTNVu4ys6cgsWwt9G5ZFi/Qms3Y7Oxx8oj9kp5c23lZkfVpWMUdQKB
gDlKVEYGxOpyZXPW1Jk+4dqqGbbHjaBHr5zy/EQt16/1k6UbAQXv2O2lW/SloC3BRD5egQCd+V3W
iL48cLDBvFV0KwtV3QzKsO/p3zyske78V8wsGCjSAsx8KcQUMYjgAMk3ysI313iCF/cGGOeIcqfw
aQ7bzhKTM/yAB6jj3ANicjOwtdb4RXdwJWLmcfJEqTGYO4WbQGgtgchDq+YyNBgQdtW/iaGvRE1m
cmUGbj4qFWlgBglodIeC+VZ6NJUm7OXnbRvQFo0A0+9o68MU8h8Q9FHkIvXGcaEmkf4GrKwPBfyG
jEZBnaOdC/BcijI+dmrzoHbi1bZH9L9UG02rTkPcbcaWPd7+nrXPmdm/q1Enq6cSB+BRX9WCSc9u
x2OEgYEV41/ezF96z+6pWqdumk01rrL9CiJCgrKdihmomKxRY/1sepinBFHb/3eFZ2ajmwVv66kn
htT5l3HMv2Ks7a6uwZWF8oNu1dk+aflRApGGJ9qKHa0t58yOSpDEx1Xdw9dbxkHnTdgUALLmYhUx
ePn4/VJy5kucVs9a+fNRURiB2lZAk10bx1wWgXE1Mj3MtTmmfNwPCk+nFJOpC6AEgTuR0mylwrYm
Y+bhmcBDlZk44njfeplZnhQrXrkb10RMv18dbTrSBm0Xk4WnOfAOi0MdraGTLNq2a6IgDTQGExOf
v4twUhdtUTpueLveAWi0s1sPmHn26gWy7DyuBM1cu2ONhqGncLo2mFQkT/eA59m5BJjhSDAgQZNE
Z6MtQg66V0bqM3AVRq/K42cBMkjgvPlltYYutmjwv75oAqa7Xt06rrpUEzhsUTW+pDLe6goBA263
ve2mFq/pnwOUyBSDymrmPaiMJeh98D7IqH7gGfkSqZlfxmYgerKhq43Ry1pN85r/L27mQoxEMasC
OD0BigseyczQTrVwqvne1mpNzMxbOF2cgCwXz91IGXa8GwFC23EMnJX/ufsadSu84Sw0MaBlAu1n
v+8S5medPlJ/usTvDKkBwZ5N5fttZZbO2bWM2SHIFCMtnALnzAEVKtq3xnsKctvbMpYOGoBcADwI
7nEV6IS/65Gp2TAoU2gjp9AmCrO8CUv3oVfIym3lLBkcJPwkf54AvWYnrUyk3YseR9pM9O9AwDzX
4BvW0x7stMpGzdQwcpqTo1sfzmjafiXoKe+tg9WYxy6lO10nXprQXWkTTzXIm83ZY612G6cgsN7i
KXL6R2kP+1LnZysdL0BJDRlzHiJdf9N4pnnAVQMMT2+Cgq7bUKN5Sh0BXFS2jwiQXWW1zbh27Gp6
bJToUuf0kgr9mLCY+NmEJ9vzES9o+yEp8hcSj5sI4+c9UTd2bDy4urbpTOWoATxGwH2Ug5p7tVls
MZT/yUcWtHm51/t0O401dHT8MmQcd3Wev2huM3gjFsDPuAxZXn6vzH7LOBDx+CD80YlD1oGJ28g5
9SXLTTAZDHsNbLID0CKatEC/rW3veOl8A2rNhHitOWjuI3Eg27XRvaWjdbV/89Izy2lmZhEsJRu+
phXxLLA0rZUSJhuYBxqYUMdYMhIkaAuYHV87rnQrGhHSuACR6JTcS+ijPZyUfPRM91I4jpcau9sH
YKYWmlGQHsE1A3TOiX5qjl3AFG0oW9MCBIskZwD6A7mme6mitSfrmpjZWcatLxs1gRjg1e5bwH0T
hR6lXYa3tZkdsj+0mR0yBS9JOaIvAPPCBvfqevAtt9xZyhAOifGFKNkandWiXlNfrjHhfvxRZyhz
B04qAmJKOpSb0gI0OJo/83KtXQR/aUG1aTyEAPgQ+XIYx++eSsSkL4GikaFua2Qbq8+BKRdXYC8x
yr2wWH0p0FzmC2fgnqRJ7UcV6/0+L4cA3bbUS9wBlMxFX206Nm54rwVDHYPvPQXfjuv2JigJBVC8
EAL6ZVedRdunAeYYwmjgDNQl43Q3Nvtk0L5VxbdRlZd+LB9S2W9tA/QLqvh0TTs9qYl8loB1CUg7
+F3aHmqj7Lakax/HVjU8dSDA3jPEQ26N5WZM9Y/WLC/jUHPfMJSTJa19OzYBTcRGr6tXveXbXkNc
37TKu1PWP1ANDw0lPfRNhD+jnhozRjb0h1or8FAp39QjiG3AT61pYEDBG1XiadBVzns76LuY3/Go
2rBReSx0Z59bwPF3kwpk89TTYmtXcxfDsi3+q0AXY8dT0I1GxiM6KgJbT31CAFKdTeD66aeqmYdi
SJ4i2gCHmJfUFxhzcgHAXJLoQtg/Gv1qGqmvlkU4kB/VRAbgRqBj762gbOxdOcaAiQHEc9zukxE0
4WV9n4M9YLDQcy/S2ssow5MC9AqS5h4lh1QwJMmcDRKNoWGSD44B5bzo/A6JM00b95WqH+rYCkQe
P1KNb0uBhHd1zijfdCi1o/zhsYb7yIeCvKWrA2BHv6kg0TFEukPuyG/KdtfXByvhO8OuPQa009hq
wYwS+bRXPQ4uD2pj52QRdhnYS/BaTlr6j104UYAb9CnthOslFrCaYYQPkUY3UasBQkqTqUdACwMW
d+fJHgoVL5gk8cFynm8wYG0HelxaYTEg3JRmrnmuQfdRFH3LRH9yBB5z+GkAG5351aqtGuq5NpKs
9VNTp6+SgOQeqTVXaQ68kJh1pRsbIFuNRR8p52dTiXC3GW91W2wi3oVuy8AtnoQsk6FlASSXY96T
JmCcj6iJMlqK4NaESSApJNxuW5jER4zzQCvte+0CNia1hpeRRKFA831QGuULTfRz0tg9Yq3R8nsL
fWlZ1b44eRYkSXlkTOAUybPTGdssa77yJAIOH4jTtYzvZAtwc1RBQzZWgeTkrtXssCzEUdc7hrGL
Tt2Oehaf69Q9DNqwa/t4wyL1KxnGUIJ0IhPKm57kXmY1p7atvoouDQZpHVXcmGNDD6qSApqjLb9w
2l4wDL53tbKC7UlfUVKgNqbqIWriFKBLA1A9nOc8NY/grLi44JMAzMxnZdMDrxE+kPhcdJnXVwI9
hEZ3LlEYblOc3X7cjpn6VFVT/6Khvuoy+XRTFoGbJ91XvDq7pZZ6saaEDsIQkFhzH5AR4MXp4kvb
dS+dpZ7KHGTddZafbb19aRUBhorW9BKzvLdLAbIIAq4H5o+pg4U0zxpVgt6Rl9RNQqCvGhvDTtH/
g3OGYDRAQvQ1Aq09up018BNVXBGbGGNMHom0bRFXTwZtQXxuHivivva2etZHrLGNA0jBPketH7WS
XdCbEmCYmXpMz7k/gNelqOW7XWm7zLB3w2S7Quvf7T79NFvrK8/1D87cTTP276lR++jtPknSnJvE
flOIci6M+GzmseLBn4f4K2fLzMEHYRSpZ6Nvv3KrF7C/Y2623zqdC5J7e0AVrO49mYBmOXa+adIG
eQZ5bOPIQCtvk/p1oj7QbtgqMXtWOD3j+tmbpfM6gKc5kObwREGpyBO5H1WEVkX0CaCdxtdz6+ug
mC6AqVLTp53yHrXWc22CfQwlEi8FNd4ObFtRQNT0CGO1cPBcFLPlO2m7Jxiep7diR7ToSUGa3csR
wgR6Se4jkjVA66/RJ9WgNdssYvAe0UsjVLAsDT33iQ6KnK54Ka0G5A9iJ2T7mXTZueVSeLwTxjGP
xWelGgDGVzFlNGjSN0hzIg5gRQD+CTYDzLT6dm3cJW6dhmPSAVGH9qEwq03Sq3uaZKco7bweYWZn
gdWEF1pQoGsc3N7tB/IZAXdajlQY4meKzGVOI/u+rxUEUhZ4PfmIKy/SvbKne5ar6K+Q0UGw8US7
BLekU4x+l0ed13AJzwnYNav9Nv3vZHRMENyK75VRbZ02AkMVk69uhSZ1IxEZWKGGr1KJLK8yqAFa
HPdO51RFPptu2oTAGQMZMKEhjT+VJNsLs/MZUe8GKj6aonkuOrYl023cFB8phRt01ThUgdRf49Wd
qTY+Gn0aGPVFbYbUnsltj9XkiBkt0leejSm3Mg4QZG2zwh+E7rc2B8LSuLGiPamju9bdc7w9UoJ/
PToLO9m7DBF4Lk+gptlkNdKjCgkiTfdo9JQhEpX5scBBRCVi77QIO4BYGAFedgShZu/uKtkHOfis
c2GCgu1r3Ome4zxn43dWtsGgjkeDdkHZv472owoCmrHmD6S9H9HzXowO2qZYSJXX3n0A2MfO1ip1
it2NrQU+VN+qbGunRSAWcuz7Im83bfzNqIxnrcKZBgebYrcbSuWLDVVsF80Q/A6rj6j5oYnrEPga
fqbgWKbJ3u4uWqtv1MF+Nftxj3dyWCkN8r67FPemqQMSqsBlmdU4Mw9APQwAIOmbNT+YLAkztfCA
/xgoqgYGL+nncfSkFtZZSm1PSbthCvBj8Tlt/6RUqedYoGQA9juNASMS189ZfXJS7pG08aL4dTTv
eUt8gKbE4wiinfjMSsUz+LgHXDCoL3GW6m2DaeDWgMkWX2gs79moejlGdr3Kbb+Xqn1vOs2XAqmX
norABYdZmbtBn2kBR8jVqy4iw/wxk6NHNf0i7B5uI37jNL8nReElduX4jT9w7msF/aahvCNVsos6
FFzKUr13c77BsCmmvzTXI0Z2qvJNWT+Aztdz5ABjRsyFBaoF2ddWttFoeW8iSBDJcKxrZ5Pou06m
nwYYpy0QHXJmhTGKiIqOltCahWpVofreBZ2r+lbveHpdbyc2OyKA8wQ2IKAX5wr1Mf8D52Hf56N+
wMSjNxpPRv4PjRtcR3KjNNj72nfFfSXhOXi00audpZ36aXQDTiPJ3IOdDXs1fgHJ6ZYbzKtBCwEf
3ts7MRxQayx2Yw5eHvlFMX+QGicBb2TRlXgivwq1OkdNdYctdIv7yR1HvqNHhwowVKD4ouYHeaKg
6PON4dHIdlr6GtloRAYbk3MpHkeyEaYPnGlMmo79FtPT8adT3JXkUVA8aRuYUXaoRhO3Ux4wYXoR
uyuqoxOds9aPNmQEobGKBOxGgroOfxdMAgeRh12RHZgid/kHrf0eyYDsw1E9J8ELmGBkPNmrBNNf
9qa+bwAe7jd26dld+Spr9TXB1cJt2/SNN0NFbJxsXb0PjWEz8h2qxwa56K3XvDStB3S0aFO8gmyv
4N6Qg6yk9+Jsrydhcq8UeyN+19Wjc1cpWMRiI7mf6A/OsI2iA1M9u6pbRJb9xqZPDkBLq/Q5Tbgn
Slzr6XkE5KkexpYIhuyuZ+D/a3fk3foHLvxNfTCPzYF+9gdRhdqTfWRvegngVo9tVM2LyKt7lz2z
k0qD6tS8lqcEd9OLoxkASA30Lwmuq64aPJzdMt2Cljx0MUj6nTE/ir6bmQjT0ifirtO/yqfijuXA
zw2tf+LOQ4bBRJgR+QmMAaRXqb1p6bYFeFbsl62K+CwLx1oLEhA3Zch6ohkY1//oFeRpwLVrObts
DOPePeX40u6s2QYc3wkkeAq+r/HkhHywcQmiUG/MQtpd3Oye79IfaubpWFdILIDfJ4PR8DChoX7a
3V4xQWPtJ2noFCHYtwbTA4Kt3p3dJKiqHe18DMOJC6gvmeJJpGfAwYiv92hbB4p9AHyvV9wJM8Lr
2otesuS5fNC616Q4q3eI9kswEQIt4zSOHt50eZizsFBP+gceQrIPWXUC0yRRfXiw8UWqHuNwucTT
wH1WGZlvRn0IrKxQygSw3PaXZKgxUbt1YOykJH7a1huMagWyy+4Ap4SGVQXp9wI8n3cuvTeUECFM
GMXZZ6GD7dOtKw/gNPj8bHIcuGTLrV3vm6q+NOzTiBIP/mNT1WRD6mfiXPQ68RUivMFJggZ1liT7
BPPPQS0vtLM8jb+N/KmWB7XNgtR8b8zPBq1qHC8tB/+sep8TfkBP9xeFoknD2Y/ac9WMfp3+pISx
StX1mDP4JVE9Zeh9FCL9pH3IG3oeI2c689suHzc2ij3oW/VlbW1qZMyB7x4CugFm8tk3tq8a25Fj
Sw0QdBrFpVeFryVJoIkHoibHBJBipWCI9xsviyVIlqwDdc4gQBYIPl511CMNxPImYhzmRseksMIe
RIFo0jmCPjVAvLvPi+IELp4w5tXFwF02lhz5Q97humsPZaUDYR4XnqYMRw1hQp6nW9wO5wZxaQ9z
a41zi9OYpsRnWvp9QGBu8Pyu0ZrS4xyad1G/b3n+te7GkGjwlm7ykTTtrk7yewurkzc5ouEChtZb
77Y+PoxSeSRUvndd+eiYoL22M4UGggwPrMj9WLR+QfODEZVwRvKjc0E3FxE/Glo/gckqVGyNMku9
iRq3QY00bUhgNL3lxwMOREFQhqjgIG3zEGU9DhhCIMGGj0LG5wakHV7j9HteR89VqeImIN19rpcH
PWb3jcjvZO5sE1NuafeFKya8aAnw4oMsyXjo0KmDcHXIDiQrxhfuGj8o73w3Lr4JgLF5OeUBtbQz
CJUqnFub7626LPdD1MuzYOkdOMVHr06xUsgwuD6elJcxqQ9FxvqjprJzPwxDUPJ62Go1piSRECKh
I3XkMAGmMRp3RKONH028rUouPMBs3BXOwLyU65vKAMQzikHFQdXS/pFXKh4G3Ir3jqzqjQT+/kuO
a4aSGpM8lnbPqgdJ3s00ex4tfqjQb3VSRvZoxUnnm1JDt1vZDeASzA5D2oej6v4gCYZbxxc1qQIT
KNU2EGS9zqVhWqRsj4G1h2SQuy7nd1rEN63oN20BUlhcxu+AkHJ8Cst61YDDVyRJaCpa4mkRGrj7
tNtGFGy3tnSAmhbjMdVxpI7y2jgYbhzm1vAjk86dowGlXR3GcxchGcRTgSC6IgNSLuAvfJF9knkA
uQg6Ndbh97oOGZPkxYlAWJiZxPAy1fg+tKrrp4CZwRgTB1Ei6Kmyo5WIL7GlWDtWw4Gb+pDvpSb0
Z7VvNN8yeXqwy/ZH6bTiITMr4yu4u7SdHNX6oAtZe2KorJObYZikGV3rsUnICRk0lM7JrufAGAIJ
aICGhZBFFvyZFvkAPUI2RwwflhVF/oBb3sGDPyqbOyVNdiyz/ZiRx0HXnvlghGaZfdPjbAwUGPK7
MTGCdkRBwqQztUFszMLGDLCuVLuxaqM7J0XooFQyedAVq0GoiYyHlgIKxpQ2vDMu6R7MJEfeZtPt
pblhK13XE8JocFdmShCLmu5NwLfuWycH2xegw30BTDjMXJjD2c7V/+PuvJbjxrI1/SoTc48KeDNx
Zi6AtMwkmSRFpxsEJVHwfsO+zzzJvNh8kNqQyTzMKF12d3R0d1SpdgLYZu31O2VNnyNblSIpd2o6
jdejo36d7J7vnQQGtZq0VVpzX2jDtA366lX0xkXiDOYiyLMfrTyq91yCFoqfXwlZFBcTZP7Z4Tz1
JoiDq9Y3DmVEvrTlZ7LXJNO67QqLBLgSop8R6kunSLdq7jeeSAqWrG6uTJ9CqCNsfJfJdc9Whx+8
MYXY0YT5uJIbiM51lw34+tffssK8Gs2k29Eg5YS1nWWccNZM41INTe5VWMNRGSX3tRp71L9fTey/
PS0xNE+3658qpkseKAW/sjdc6OPYj5j60swKYo4dJzzIScbRaocckeprrrEbKFl265fxIZLs2RaQ
ziOX8IDMg92ojrdi/v5d2rVe5bfGPrC0Cd8eTARhmrjDVF+FRrQiYvo3yvcfmjCGYYU2Y/4wMX/L
qiww+f8+a2z1krb525Sxk3/+H3lj5l+aDUROjoBO2KM64+T/CGY0/kIqocGTR/RmWL9o+f8MZlT+
AunAE9rmN/0SC/0rb8yU/0JmjnoRAgeeUkAjfydv7Bek9w7O0QiGRH0C1WEWemrHoIfVRWWQmyXV
vOXlpbmyU3HgVqjtrAl2KAd6sOCGC/QiLRyFcibsJzeO1OK6HlL/su5tdR+n1k99aq+gEF2oFTch
We/XSaCHbp2Lnu5qwLrtGjciNuVOdA4KQjl57Z3YdzOjo5bMzpkcfwCp5qcinRW1GsArZlLvgYh8
DMQUS2W1sEmY4mBOem1ry0Sb27X+qhXaPnfaaJEktrHOSic7x4L+gNgyPCg6KW62rvIDjvgBY184
emYOJbHrbG25nY6XThJG15lGIzsKmqc2b65J3n6QSkdsHPinXi3SH7JFGd6hnWh1h3ai1q0GS8PR
ZqA9njdc0lAjOUW5TAL6UINdPMVk9rpRp1A7pP29VuRfpZg9PIt710/jez2Q17pBi7MShupK2BTb
SX5RD50X6xpiN+uubMJkIRI9AYDJLKKSh0PcgsQEIXeIyJCvyAe6ifKiO8OAUZ2Pr2iOHUVzBy4P
Tn8Makf5WBYN1/nFqCjXvZTNkLLvVkggNp1kXhtCttfceRu3nQPUyeQNIsgPiWavci270UW0ssbo
sjJ1OhXCC63qh9LVBMhbV/owBFdEXj1GtfNY2OYGR6IfJGndWjQwnh3FF7eWINrRDfIpo7QwjI3N
+ZA3RS7cWuaiJIrxKUnZq+ukriW6rd0F+Z7ROhS6qS6qMClfgAqVayoVrXVVUWg/nXKQRjwswK0m
JQHZifgnh1Vb0eF2iI6qOj5ZF6jGfhiiYdvkdJlULEXvu3AO/+gnoyy3VdfylX85I27k3hiBKECf
s9dMEUK76BwtJAooNfrKswv5oirrByMAQqyl4iEK03SBYDvlKgZIL69pb9dcNqdEoa6uTBp7Wca9
mxpTWVVx/IW+IsGSrXFRRE5Jd48arQzWjaFdZGF2iZn23TA7C+Yht62+jrjzDWX7asiFV/b+APM1
0C6FHkuepUrdpi0s23MG9aHJrMxN6u5mxLz/q5CA2804OBQxufTRuPdpb5gN9wGJYFBpMHbYdgMC
jGC5mWk/tUl8KMe8vq/o+nhRTnSNIbehK4/OWiYOye3VypmFeHP2UpJzNfVtInyoS2rSLVAdUssG
crxV9Jq2ml2BS1G1J5L0Y0p5s2rBc6gqV+dcnYQbgEK4RNWySwH6Bp3laXG18KNgJXDVzKjLq7B7
gOWUuYrofC9ora99Cn5kxDeRlXNCszixuo4WMHWoj4ziNa2kZe+3i0T6EnUqmjF/FdXVzz5oPX2o
cXYS695XL1Iqh4GknKiINrMuxm5A8vJ0PNAaBo0ZuVBPIrjzFQAqhNFeoJq7IqrrpVZLdAF9nyTn
4msi+oWlqeu06F97fW4TTLa88Gn6yaiTSF29HsoEk74xvQvYkDxbTr4NLU9j9sFesacXi2uEbcZ3
WL7gkZJeJ4qxkhLca6GcXuhNdz0445eU5Pa9LJViTlG3fdcM/GeUXtwcK7mF20/0RsCbXDYVwJcf
SJcDTa1IA1yauJeofPBp7PXrSWj3cppwJwpBBqbqCw/5TTeLhmZxeD0mYQlXS7sp8+GqtLR1FobX
toG3P51Uv4ha4sJoAxW6vXFSMlnT0eiBsJHnCtvXlrUSBpteCkZPseytbHXUwH2heB1GdW5b6/ve
8h8NvVj3zdyLm6zrMnK4c47wMZQuXXFPJwgyzrttZtOawe1wbdKCXNah3aEXx5ivUHTzYgBwqRWC
X/VobmMW+2ikjZHYrZsq4U6kwGJKA0ZaqGVHy4B4HY5ccnXpzXp+Zn5VnULfOHKiLiv4r6ukEjiS
lMNS1BB7goBtvjGLyu394rs19OmuB15a1+QbfafM+1kkvXQJjDMsk6ndD6ZP9nEb6U8FQml3YrsU
bFZXkjacIe/+ojy+LxFQuBFKCntg3qmP88GkxmJ6d2Bz+cCMc8Li1jfy5iBMa+TalXLKO+QY6YZQ
aKK1NJDl+EqzpaUgJrmUkmUwVarnT93zYPW3rZ0XKwzBV1kdziHvAS2GpKXKL8+x5365erz73fAQ
+Ml0T3/ZF/zKIXvDgeQEiWR19EvawHvJEZdFWSVe3Sf1sjEhq1o4XS8lYn2BiYZN70eL1nF2hkhs
iCzNrlCItedHVVMxYelLb6T2p2pb2bnDtfI/ulr+HVpu2Jzp/32NfIc2v+le0vRtnfzmT/4rjdei
nDWJ1OUaQ3wQIo5/VMcm1TFOo4jHCTEjhwvq3T+rY/UvvqhJ7ikUE4VAMP7QP2PL1b8UdK7EouJR
rJLKYvyd6viIOSPzq6Aq2LSSDE3HY+NIYSJ3kW6NfSxjgz7c2j6YbmqvgCW9Ny/m8HtKvg2rPTmM
qSozTRFh+7FR9ZCWlhoIGCmpPa1yP3iJpuyBSPNzRKAPVfH8OBb3VQMmnfyBRxX3Zs1tN0dpHnKK
Zn59iArnRaJ3pxec8vawnEjRiXoq+M8f8EOxx8CzMJg3+ctSaP5hb1Zimk7EG+nqtJD0ZA1QVLiS
sB+NMVlW+FCdGezU25zFVNbsXoWXyBEJaTTUImfNTpAN+h/OCAKg9/hChn5zThV0aiR837ArxssB
xe4RMTMoBqcVST8tFAPczE51+rHpIS7GM/x6nA2OSXe8QOSO+PDM2Vrc+96/wEQLA0ApY1o4Jsag
Uj1SLkzmisPmW6h1t3FlIbYeLtV4eNa18JK8XmkZGzZVRlivyiHyYJAuB0tcpkyvCz0Ln2jvXCtF
s3bS9DusDOBgR7+pASTgIy8KLKvhCHvKvEfnMX3lcqSYmqjAUjIqwP7DF250V03krNtCu6s08zIo
ldu6HV77eX75gI9Ws9ESPbjogLFdu3CeHK15UjTZ05SIzuV4LTfFTqmayKMvpy2FmVw0fUM2c2Pu
pSB/TAxAkSq3S9ckjcDV1fR6VIAei5py3LY6r4I8ZuTmjZGET3FvxdeKAgfGT9WZc4TIwqcYQxou
oeIc71LNfvAbdV0YBrSj+LWouFMo5D/DOd2a3IJdRAuXvh+v1NBY40TttiNo1dhL3yU9DHZWPTj3
3QjLsXEkeDD2tNCK9InbwyrKrAsxdvy97br2Q30lSxL8gwSoS/MMJ3kcE/NOVvu1OjYYWzu4nQWG
tOQe3CyVsFgXafv8+Xr7wEqepwvbIIIQclYQXr2fLr2Ud5XcsKFQeWyCIH7ReHmfD3Fq7jtwGQ2Z
ZoROhsfREHwctFgRSPjUycA246VZBOvJNp4+H+fko7wZZ95a3mwdkxlWlWmzBWONjwCg3KrpORnu
uSGON4xMqjsT6sPCbLRVKxnbXD1nWkwI/BFrdv4imChxyLGALOvoJKmHINBifCXmnkO56ivtLmiK
G0vpr1X8bSZDgYQXpGC95Vq05kM+UbUo1gAgP7xoWnop2nIrR9xNP3+7J78iwfYEUPLj+Jbv364j
SWXXDpBK7DK4L7tu0WQaWNC53M65ifSuEpuf3tI53+f0Thw83g/T1lRprTx/RKfFRco/hA1MazO8
6c3xZ98+1sybP3myN0POH/3NvLFz0+b2xpDqGF8I3drKsbHHNmnzBy/wzTBHL7BMZkFSxzLQIE+q
TnfoYyBqvTxzApycPpZFD1El9PtDIVK1GoL3kgXdN9FK7aIlPpRwj8SyLM9535xYDToOO3RkZEQH
pDO8f3FNUsklfMBp4bfBAt3eMvWlxd9+aQxBFOVM5/5oFWM2qUSiKKeZUXATQ7OrNVPoVYER/f1J
8G6go82DvmdY+grPYlHbJDLsIhDboEzO1G9HtOe5TGQYlPX6nG2lOUeTIHb6Tq56hWFCGbug21G5
04erWAg3pC/wJ+/u32MdPRJGHbru15RSWqaurIZsctzjkyT8k2FQv9HYJnHqY/BhkdlBSiG4GBt7
NRTTpm38daJVt58/zcnJphMqMMdOU9gcbQzhGMqDhqXcgl1opY/TofWbM0vnxN7D6STP5e7s5aAc
7bwFZqplhp8l/g36nclh3yrFIyRm0y0cmlmSs3SS/tzEO7Fe3w2qvl9EwKsq7HdmeN2ld5EMqD05
/YE634tTGg+fv8QTm/i7wY5eYtm0MSymuThMIcun0WtCcaLW50w0Tw+DQ58yX6+UY+GHCVqWNpM1
LdJQv9VzFdaiikxG/MmanTc5bncn7BAmtaxKZ/Ap3xuLvN0IGYG2IO/xzAQ/MfNmFAX8BOiF++fR
lcQJ+rJvI24JPjcROa63hXMuyeLEtvB2iF9F/ZsjqA6BVoaBIcrqyayvrEx4ZUUzb4zdWPr++Rw4
MeEYC9DBxkncIej3/YQr9DxQlWaYFj1NqKDN3SwEYLwosnM5lScHAs0yOc3p4B8f5dDj8kY3xwl3
y4ek30bE0XfaBcKLM9Pg5Mt7M878/d68PL8K46mOGYdgoIsqTjeW1L2myI66MNt2tX6mzDwxuZkM
/36soy1ck4wcZySGU8SdmC5bY5OFZyrmExsRQ5icFL8aHh+aCQE3GK1mI6KAtVL6kv4tzOQhC1xy
zb0AScXnU+L0G/z3eEd7kGKp2lBPjDdYOORHoO5fDfkCkYfX9w9/MBStZnoLHBeIf95/LGe021Ah
cnERR+2inaJtFE6eLqWeRRhAqCZ/1yEDMZPKtYbkdAvzvGMXhijEMxYv9HknSnZ1Za4qQvE+f6KT
0/zNEEfryQ8brZtqhsCMxa3GyzFsPVFeyfk5q8uTE+/NQEevLpQCNdMlmZNirLxJBZwBi8DWc/n5
85wcZrb+kTW2btSO77/QlPqDUQy0KhwD7j/KzrEM93EknTlszw1zNOeAVgyEOR1zDvDXiXo38l+0
s65cJ1cS7uAcQ7qmycexSjQAalH0TDcpuC/EKoT5GOrruHyNmrWpbj9/c792tKPLC2j7v0ebf82b
nSiwBfBMx2hy5qyNBIMee4RsM07LRHQw7WzAv2lvaPnloJI/OzYLNPNEa7d/ssje/I6jE8vCtw3U
mi3KqDeNdRjSS126Ger7XDpns3hy56A5MXdQ2eGPjQmJASYDcKDG1POHts/cbLyxi6+FnbjxOe+z
383N49dLqokpWxZmQZDk37/eLIobSD01e0deb/y+fLFx8uua+AaEfxtG1V6o8Y0MWl9Y7Y8O1Juc
2vBgOO26iZpDXZdPYd8SiUoU1Zh2u7a0gwUBhlcJk1vkUEWt7EaV60Vhz3oznPlbiEYEIAfIDnqA
z2Yv97CNa/OLLzRAK7QK1ngl+7ErmdrKRnel283OaPzn0YYM1/jDQS6zb2YR7qMuOODbBzwHuw9R
B5RW5K9OFO3FACl+eohNgw5XtinN6KpUJ667g+vAJQxM/UcujVSDcX4TKPGjAqSakg02Tc7at6Aq
Z8roRYOzg1W3zLUJ4mIW17RZYnrDnBR2rMpebPouOP1LA8UIDOXWmU03NPyTOTrdNDFAugA2Wl1d
pg4KlMb3orF46Auo/rq5gUtYDdJB5TxInGyTGvKz01eFm0pEGfeoB4E8dj1BE4qcVqhCmuWoGrCh
1KvS0fd27CygNtEuOeiTv0AKvpvLwiH0PbRDoIQxYi0h9pPVrK2xjb0hQsll+LtO+J7caG4npp9m
msDEExdBbV2OGZCaVqw1y+6hppkXFtqKfkwWEw62UgwjzOkvqs5SF/R8W9a7KbtTigBG1Tq6fDpZ
MyQ0CehwdlC4vqGus4prmNI8IuqlSSVvhR1+xz32yVHrGyktlhLJtr5hrSKbWdL71aMIlMvUgS6R
zSKUQr+SWzj4U4CmINcXlfBpEIkrPi3clsyk/We46EjpLFcoD5zuUuthRmaql4lkyaCXTaNsi1F7
jFBzOWPyVVjBRk05iG15X8XmMi3li85ABNdMzY0Fc59P5eWQ8EP+yfnU3ho4tPmW3sPbz74kieT1
UbPXla/wd7tVa7cxFNSe1mpT0jiaVlGcXUa+vbZjnx6OdpWIdF058ktmNBcz0yUtwx+qHj/mQvlG
oPnKqIwcWD9Y4Wi0VKMnDKGuYi39Lippk2uw4LMqLNGdauE2jrInxJyPYxM/DVP2xUySS9DzcKFW
BYKvfuZ3Q+kJHFhuyhig51WHey3X9xFilpFG/wIJa+xymAZe1aWIZIfnsG0tt4jHaFXbfrQsrU5d
Ktn03NRqeInC7KYo9e95iztKaN1UQ/EAUweIu76qMkLolG6VSqm6bvAybNQuX6aVstcbDV6jXHm1
2vxQBmlnacEWlsfPTMo2sYKaB6ZnVWb7BMshI1OQUOlbJbSuwr4Htw+eUyt40AJl4cf1Bcj+NvEr
1Bp1wkJVvkxy8Opk5bU/TC9TbH7Ro0unFwvUdE/VAGEWw/7LNBOLLjI9AwFmHo4okOXBnRBdWOiA
3bjrvDFOFkGab6CuyK4j2uRC6p2DiPrXaUy+UVwvijiD4JHs8fPZFbnRL/pZeEu3GC8Gc9r5eqN7
TTqiK4yShRShecjk75GDQgdu9NrQreukc5DWqM+whnZk4qyKodkHRXLZKT98xXqotWpV1dq6qPWZ
77xKcZkKWX++Xizt1rj2VYSTdrbHwGEzDQriMKMGNIhe4yQrPEOIXVKrkasG/pUMLbiEo20H9s3Y
1Du1EYYro8aktbDr6/pKaNDGHTSnqa3zilR4tH57DQUL8YV1idZ0aQeUCrX8IyU+Nw9baWP6KX6b
xSMO3K4Ng1HXjVXba9d986pow10J0wV860cwJd/AXRJ3BCjTc5SLo+51cH+MYbjskS9l6eC2MkwD
s32pM5s6bhi/WzL/0M4k0Sa9SoxxB0jiwhxY5HK4l4ruWklQVbTN+OgnPxNFot2vVIhlQo6Fod4P
WXGdYxpv6JvA0qGRBHdTgZJLVcKFXPE3tfpMG5/YT8Y7EQU+Ua3Cm8bARSVKFc45ZDcliqIB0XTi
9yihBzaMVkPANhgK6Eq11vP4YOlas5ia+FttkmHf2rb8telU/yrDymfRVUPo+WZhbycdHzq5ijM3
l52vta21X5XEMA9Fn19ESUmk2Njs0b+xrUzpN3WwMtPFWmxEjF+2XlnmHQKIUgqS9TgMvEnh1wu6
fxdxPAS3bVThQ2o3Oh9BhiPnmL0zsrEHBgRA4NlkUyVtSSCozCahNnmzkUSQiVU7YlBC47qB7zPF
fkLXVdvlgWUHHItjuKlFCzm9cOwZH9lqGCwu+dsQ8gVd6sqQhaY+TftFiVa5GbOxOhR2kMNwU+JR
QvpdpslFqI3Zo9HYjfLsWAiuPLtJuPNGEVSkpugdGIhGoO71ZEqNJb/MwOlwYIMdFNZc6thbvLj3
4QBbRm+zft2qISYh+ne9yw52JNotLKmG+a0lzKKxV5ybDOQ0XNCtyt2k0NphI7eG4AHCUpHvHdsJ
glWrCe1n4U8Q0hstUpMvmRYVkFTKDq6z3zsc2mJWZiubSM5uSReMqRSUnSqmQ4UR9LqxLXtNyzSG
8k785TfsNdRNXMQxDMX2Idb9A5DLYeqcxA2MWl+QM/tiw3HnsBQ3AmwzHH4mPWRHR83HyXXS2sb5
HT1JahIariDwnfAvoWGtxkvADl9+/LxOPlH6c38m65RSDp6IfVT6J52VW/pYy4tWGpcB9I82j2+B
F64+H0adu1lH9aKpYTFh6ljAc5k5KsdNtKkNYYbyompVhNeI1AqDjyVFsSAQnVWemQLXomla43F+
kcf1dTF2pSfCftNqs9xGMTYDeu6pF3vJkg8IW1PoqRa7gfzi65O9UEL723ju9n+ipiY8YbZxMjT6
98eBoo4/RClLlntek+/MRF/kLfSXYFja/tquxJmW4CnAmOE0ejT0g+CwHV0W8BQOhsyhf5sOd9b0
aDVo5drXEhGjU+GR6bdeol/XwZku1OmH/Neox/4zrR5bdqXTiSz84tVH8G7lnoOWH4bkUk/zv9/g
IIdiDgumoaLRynt/c5jyVhGx79CzKS5N2ihGFWzsANkhKsnhXLalNt+Qj+Yd4Y+KTSyAQVbjTH55
ew2U6ia29TnGTsSBjLdPVmPnEVMqWyrQuOEfshaTpFKIr6FMqrnhkH8n1iGcIwxMQlpYNf4u8FmH
1FikaonRi1m4ci+v4xpxf5tn/cJU2FrHqf8yOGZ11drSdSMoz1upxjpguMsm2JGBgVYJMOjMhJnn
w8enI96SKUoO5XF/oLHVrpikAoCJBILWKtwxHxdNd1dmjasaWAowgWDOnhn1I7UM/p8Jk53//A43
f/9SzbZsRZAHiNpRbvE/LzJ0Z3H5FdqYG/QxmilE+mp/Fxg93OACZl3gCSVYIZ6FeLquoQI62gVn
0TZMe8T9igvpawUd8/cP/Q9VM/xmWeGW9GZrXbyIl//xmotIjFcv2ev//p/7Nn39f//3Iznr1x/7
Tc5S1b9sGPT4IALzWwSJsMJ+k7NU5S8oL+rskEjiL8047d/kLHhbNjcGOFsEdOhgBf8mZxl/aXxq
rM51hQ+u8Jf+z399H/5X8Focfk/G5uj/v2VNfejg8+cVQGs6B1DR2Ofez51EKW05tQexrKV2jUTr
Og6Hc72f+dB6tyzmMSAT0dokkNowjrrQUZnpBRYPAhkyArahegmgCNQYRYiRcDwBmTQfsvsuweQL
MwSFC3f0TZr65zcf5h9P/vZJPxytv34F3AH+DTJ77APYRMSXSZmMPUWnL2UDqVgooPD/7VbkPAyB
AJytfNkP9DC4x6LTHai8sOwPCOeW+M6prq+dA7NPPs6bcY5O8KES2dTqvVgWSbaOm37TBcCYdXNG
hfHhMJofx5H5fEReWB8CSaSpxEEqAyNvKhoUkL4TDflEZi+NOr1ssMT8/COdmo5caoCsZo+tD1Am
Ab5D7EdI3GBILQMtvbCjePUHQxiQcZnypEUf9707w2yMHtbwsuvjXUBz2gyjL58P8QsOPZ7xACG4
o7CsZ8rv0aqSlZTmDx9HDTGQ44GewzLWF8kUc3GXNxP2vcaEEVPlja2/sau/bc3LV+Mon3OWEdDA
3X0/fq3hIIapC8+o5NsgdZ5UtVr1Qb35/Dnn0/rDY+JwiIkdcCYE0/fD2PWgYr4kxLKC062BbLpx
PyvknIOvSWdK1l/g22eDHRVjU4OhEPCSWIZYrRtjia0CSkYF0yqtvumtpyorNnKiu6XkL2OZriCs
cz16thRjK1loLZJiQU6QWxqlq5bp5aiaz21RPKVgr+GQYNgRXs5KWsduFwJn0EgMK0x8XJjxrWdx
X4BUvoByX7px1i2NMr2X5YR3SwdR4gqk4oCB7tZL+2iH/6TmkrzgSUVyW2sEjWLR9fmbP7X6wdlM
BxiCIl47mmBTZ/lG3BRQVxR9JazuNZB815CcMxjRqWHm2tDULI2TyDx651pZKn6csGfakeLVTrE0
y3Cm+C/+/tO8GeY4IGSIM8tCpiKWvU6bwHZQqRJ4ENv3fzAM3FmZghden360KpxoUNUi1dkyjXgx
5cprUM0YS/bj82FObZksfLoL86H6IcQba81W6tD4I3yg15LHN2WWPQlN+jK0zXKokzNT4dQifDPc
MUCOuqS2HZ/h7JouXiypN73R72rcLvSIuf4nzwYBefbthY58NCGI32pCRHSY9gfdCnLGAql0hflX
v5FN1pRy+/lwv0Co40VP2UDNzr8U4tbe7zAVqII+ZHyy1hi8yNdYp7HYq7V23+EMMKgkxBb1deo3
m9Dfq4N50aXQ+8C9L4fW3yIEfw219jlV1GushjxbSKsUjqs3aUSLmtphkKT14LeX+Nvusp5+ud/A
1f38GT7eItmM3zzDcYlFLGMx1iEfCAXObRAUuCWoXzPN/GKRXOYhB3H9ybmbnOyAqcG5sIrTo0Mz
IF4bnA+H6fdvsIurluw11labKl+HuTdu/cDuEcsUaWvr451R2VgzSC3i8+bM1zu5e7wZ+uiyNw1V
nznz7pFgqWJN00Uxv/8o+JPdg1bJXDFQqxhHwzhR6vjhPEeUqvP6JDigsEKddY5ldfpNMgtlTdPn
WvloLvZiKOK65XHoFWyQ+d8m6UArjwsorfnHpudSpVn4IdpXkR/8wdZlw4mzYNpQpR/ThoSBzUKk
2NVSAtAZdLHIevZ9+xzArZ840N8Oc3SgS5Fej2NWUn5ljWcb0qaym+3ny+HkEA6yAotQcbgH819/
AwRzEVIB7RosPG0M6jCFnG37/vYQc+wgvEuMo1CvHE0IRZrMqmtEjRvk5A2i2vv+cPP5ECf2eIYg
zXcmT9gfiE9SpuR4BEv10sQ6qAQUlPG4MWVuMjVKyEr/+4UWPgf0BOkK6tYHbmQ6pHaM6gOjw8pe
DOjturK+dppqM0bmGfLBiePk3VDHL0/oajYoRrOssA5SKtu1kykEHCp+WhZcss9fozKvmaP9ndEw
u6VjwrQ+FjDTAM/JdewEwKME6pxfgwZvzagaSR+JL32wB2Ta28jQ4md1ID4qC+tviZp6tSbunRqV
bI5BGMp6x8sjBDFsDgr2Qsbq85+pn9jJ+JlI/Jm3CIqPG4H5JOkl2cOUW2wxdmM9hoF4sURFsky8
1oSzi/Gd7X1lo1DH4EGV6p4x5KY7mVaIZ5P4pub8xIFgRxedAfpoWBdiAD4xbqEqv4DHkXXv+JtU
0MQS7VOH65/EiYcbxxeM961lnukbjboT+xQvDvx9Udc3mH0TNpLigFvp36yxClcK8D0BhRh4jul1
V/s4HynmU66rbqIoT5+/k5OvhF41my7uCR9iCkPRDWMtsmYpIUwJrGEjhskdJP/MWtZOrrQ34xxt
STFWU37sUzmB50aX+E1eSLqOrR30GPoWyKSBX8eoxuBFXhl+inFk8dLg0LtogSqInXtoBpYMPcG1
VDq7SO/3/Sh2fMfJ9fv4OtXG5QDz09P9WHHDPn/gv+8yA0OcIbtVp3wp8H1YZEx930Zfkzc3IZaI
eI84sAPsCxPN2ZmC4fQTm1ha0OTBOX1+8292yLaz+qruqe11IPp6ML7V9b7H7kjJ8DTAP+xPviPR
qQSIA9gc3yT8UiZrfd5aVBZbXkasxBrcsT+zhE6dnmivgByo4kxMQo5uLCMtrUYfHfb9peJm63CV
P5puu7GezxmQ/8IujvcUBfWXQkfLcZDpvX9/QVFFOBZxK7UCoPu+w52rhg3WovSSjeUgVE9OzHsZ
xz+rStYNxqWqD0nGjHNXHRrFCxQse8Ky+eaAj+A2v/z8hX/sgdP+fvv7jk7AOo+dxohLvBeN7Fob
4Fy1jDoCnmcaxIY4A4aSpP5h0JNdODYOql90/71zpzrji1Qad3ISYvBmdC94C9UuL/shG+ORHQfS
ToCDE1kH6x4PuNSP7vLcmv3U1kLWl43ebpseo4RUGl+bMjvHqj91dLx9sKOJm8uqSFUfZfDod15Z
CxKn82Uor3vMo8+8w/kbfvjGtFbwmiGLFVr6+28s4RYmzDGiqi0DrvMQgzpnR8nPQ2N86yahj//Q
rARXnbUeWktdT/YRWR/WGD+PxGZJRbZp0gGZOBaI5JCsWmIEoAr1oDr+wsjKVRoX95hExEC9OB45
9TPq5esJV00KDtz7ggvVzu/0gkqsidozO8A8Az57uqMzWNW7ppiaTOApWO1lNDF6fS5v+uS3MvCr
UVRVmxui71+gDFF7tHycUCurxHU3+9l3UA0cwoBmftbnX8s5dcrTPECXq+CUQlvv/WDqpKUdxhs1
dhBiQ0cxg+Ia7mv4pnUVX6oK0v/IudIm8zHB/1Aax11Ydl96jHJGhFtUi9CnkhJ6ltKsgmrY0q/E
LLrYVdbwMNTAy4aRf0VTjq242PVa8jr6ym4UUoQJYrVIAujvWg9hyvAC67q1k52kvaaTvJ8CG4sv
NAzwYPTRum6s7KonKh0G2XCoffmqarDwKnXYTRBQ5KyhQy65ccL+UMzWLll0348BNAUKA6x8oX9Y
gZe20lNBiDcMq1WtqT/hJjyqJCx3uEM1uvwlk63nUuoOEXyGASqwmySNT7toRuoTqXTrIL0qh1df
NVPX7PrLIIkwjE/Vzi0ng6U13dt4eZcmFpWGJVynnX5IuvGzCJS7fEqgsYT8nbl9S2vwIejgUfZQ
0STCPlxZEYc+CO+rSOC1a28HvfmSqQ7WlDHupp9/8/lY/jCFZ2BRkedgzuNei6icRhQJx3ZSaldF
P174erf3p/C6U9S9ESpbFSL/50OenGW0jtESzzKYXyfQm3OzyZDBKGpI2Y94N0RB55p+g/tI2rlk
tpJCjru5ifONOfx/0s5ruXFkScNPhAh4c0sQ9KJcy7RuEJJaDQ8UvHn6/dBnY0diM8Q4s7djVCyD
rKzM31zIUc59roQiXdbhQBikiF+Pt8SB7tSGaiS1ZVRQg5uyyG6+n9u5QgiXsw5RH1SAbJ96nHdq
rw++yrNJauQ9GaXnTIWxMay7enKuddG8K7ovuaHpPE4m7N6p9NHJR2Qqb7QVaNqboHSWQQx+QUdv
LgmOY9Y8W0O37AH+6Yn14SDKt8yz8D2VW7IjzIylx++ncG6VNHJnuiLsEO2rr6vU+UOYxaleewAk
F+OYbDPhX3hbnsucPg9xEjetMB7huDDE5AAPC1BEFD81tE4TKeEzDi6FtTNHXIPxCc1GIU37qxZW
TEKNM0YLsK6BByVv4qT70Y4k/6jqFIuu4x8LI7nTwqS5MNN5sU4/r09j2ydtOxHo2n9eaWg3LAhZ
+wLRVr/OV/9iz3jxzJwYyqanGHFEHgHyUMb0EgcEob6PRvUCn+PsRMjSwEdj4G7YJ8ka2ZuTJH5e
e9GjA+fmxr/QNjj392dpLMzhHYMq4snfjyY9U2w/oOuH0LZqY+sBUIXWq/f9Qp27Tvk4Z7002LmM
9fVwmyNGR+gN0uKUDUIcmi7Y3O6jPACKS0Xg+8HOzokCLEfPQNbsNPmxRnyu1dapPR/NsUWUh4cB
cVnRd//bsP/SLL7QMmXRTPS44Jf+TSys6ghYb103Hj7SXtf2mwqsmY0/3ffzUc9dFnMHHGrhXL87
rfIGCb5ResWLpy2qZVVo3dKSJqTNzX2CRFWGKoClFM8F2uVZ1m9qW9pXiVkvpjHbOXgITIX/y4qk
g8zfWIixeNNT85eGI8cIx8tNc/WnCBGuUvLwXQc2afQClSeey4UatRc+mHMR6NNMTmu9pjIYcixx
DiRb8Ua9RktpDGc/FXMh5/qAfoZTXciFz50GVA7hncOvmJ9XX4+e44PiHQZqdk5aAGrLAQjns0h7
9+v7XTo/tX/GObnl2hHJMXPepFwfb+RCwnxCXwmfJ7jOK9mpjLvvxzvXRKVoTeMJXgP94FOs0BD3
tSQFMd3FUN/wjls1Kt+Vnsm3flncQTd1ixi/HnyEXnKnf8CWWb7QWjm7tNTNDZia+pwrf11aM7IG
MJwV5dCpOaaFeT21yPv12fuFmZ7LXKhMIduh8KlRTvw6Tj9lM4ecLaxz/AIicV3k6bpKM1dO/Re/
zFc2jewFkJ0daPCPnu6knDWviTUcp3J4QUvqV5zfp0GAcQ4qUwvQzsO/OWQ8E6Axw543TsksvSnp
k95DX1AieaEV7bqYxdf0S65eZxccpCeLYNGykE/OGD7hISVhrfbAue/wxtmkSOnoRnthwc+lIsDP
/m+Yk2htt1MnKTXDxLSS5Qid8Iut8bNfyz9DnCajqh6IySFh81CzuAWb5nYx4nFDpkBb9atjMrTJ
hVvhjxLXaU5AJZoSjsV9Kivq11Pki0RJfY18RFLVm7EFXD2Mm3TGUttR6CCjrSy7qsJWrLAfKku9
I5rcmAhqAEFP3/xaXFjkc1fi559zcvMaSpqmQBm52fvgWZXqHU7za4FK9ALPcfvC5M/tKBplNMQt
Mn94z1/nbqJu3gJnI1Hx+0eb4x/F0+bCV3ppjJNoUKupk8egRzxgvy9hYiyNfFinRrlSMnszjOM2
FtLgVrV/V8XKTUicQuZ4YwzWwg/R3vv+15wLGaYKVJjaNjf0KQ+27AfcgWMKILBhPW2SXifNnF1e
9Icsn1b2gPVA6ifLavAvDHzuEyUgo+ZF9kG2c/LtpJUk5aInKqexWKA8TTO9cqm3/athUO79kxoi
PneyoT2Od6VC3ibHvhcZxao3823Tj973y3h2Nlyac2ONZtRphE/iIDLzGDBQ4syGGdNOk9D5zqML
KKo/mN2/vk0d/BTXNCC70wif14GthARtT5r5OXH9YPdljQ/BSm4Qjr8Tsb0QzYddWbtitG/lPrmz
k3iZVPou7fOX1uIQxc0sexl6IjvmQtoF2HWI6jdol6MiY/KQ8s6peeSHUyi5cpl5gQodQmj33y+Y
dnbFyMplSjnmnPB+3ZjKEWEGYJ5uduuTq9VvpopXR1JtbYhI2Al/tNRAqip/bi3lvkIT12q6e87J
fdojQa9F1kery9sqFR52vzaVrWjB/1Euugn9fb896IMSukM//m6CeI0n4NoSMmKQY7qpnBCOy9Qy
Wbk7IkYJDTDKDpllexA63r6f59lp0u4x6NwDTTlFvmSOPZh2QIOv1zNqmU8xLgcVDJ/vRzkbUv4Z
5RT4UjgBDqoTCvyq8tPq0o2pX6y7a+zHXyfv0xAnUUtyhDlpKkP044ucaL8q0T5H0tGY6VUZfoaD
f4846k4M9z06jSpwiQWcsuf/3zxPrqZCSqTOT1hNSW3Ah2nLkSbV90OcDYhgUrjVgctSBPp6LoFQ
wPJQGKIMf03O1Wgeqn5CEMBr2ocUxFKCkv/3I/65UP9a2n+G1E8uncQelCquAy6d3zj+QcNbqzfd
Tn4vaR8swrW2/X68c4eF+g8wB1mBYnMaeaWos81gAnsjj8FWV0n0w9Z+/3+Ncfp+kXvcizuFMhMm
UUvghcug9y+8+M+Wsix4fzO9BZSiOicOn+p0jdoGZpuVUGFvlS3SrKvWq1bZbzhYa3uNLN4qXFlu
t4jW+vXgGi/ZAevTVeVRZ10pF8L/uRzl8085yTeb1JqgxnOlk9y6UCSwpcC1Uzc/Ah9niu+X9lxE
+TTWn7bQp2knMv6qhUOjrfRkd7zJ19//+XMJ5+c/f/KJGcXcJXV4q/AcMvruwbDpXTiTmH1zDrXZ
3H4/3Nlsk0sT9SlzVg897RuaHJMpnN8shtw/FbWxnIqOx1nzI2vNpTnQ/OmxXev19pC1+ZUUS8fJ
ES9S29N/SS7M/ezSImKBkinfhXkqgJSrRRhqE4CP2kLquW5W2eze0zkXTst8Gk6/dwD8iD/gSsgX
eJKThFLT+Ek0tzGq8Unk6Sp0qm0kgym1xA4m2zWI0Etqo2en9s+Yp++IYhSOKhUlQJOeD1KVjyS4
kHPT1++382xs+TTMyS1hxblThfSccNkw1l1rvOP/+/D9EOdnQr2UupVC3noSoANZBb9bsnpdL79l
Y+I6gXxj28WFTTr3HZDIIUc0W7ADTv4aXZJhsgORc9/JyrjRG/Sr9cbYwKQHEIyfVKcOF94F504F
U9IUw5ndKU71Sx0ft5qcHo6n4jGaBfaxKHirI7sO8R7ZgSy409rxwmV3tptuGxhiaJQl4JXMi/0p
mNh9YNRGllL0GfCFS1FcDrNjE7c3Vp/tc3zikcT2Xb8I9iZqtBdGP7vEnwY/CeCOX5g+kg6AWS11
k8v6EYboYaiCrTbab6bSX0g5zx0caiIzYcym1n76dVPZk2TVjzDQ6cJlaLduPzkfSlVcknH882Y6
/b6ppNDCpj9B0fvkPu/UaDLi+egEVlqC1pEErg5I+ONF3WKqHAb+Hotb/SWPcZIEuxO4ptx+dDDp
13FRjItJL10JDu6s2yMhuGQ7uOOM8VKpETu2+OEDlTOllLZF2qydwN/lhvSIDoubRDENmhIL5ayF
lN68Dll33dTjtsHUfFHz7DkIx37KBnkHrvFnC0TI1VJC7dQ/SXJ0sJx0LbftfdHqXNykzzmWCbQW
eRFMqEY4rWW5FZL0pEPmVTcYm9YYnwqN9uugHyOlDR803swLyLD3caoqC6vGE8FYdYa8DlNFXslp
9KOvq5t6SH9KlbKN6nJlh7dpieqBk3o61qjoAt9FQ+tGjb/RkNSwsdAIU+dWDuSrPg8f/vtY8nmn
TsKVGae10LEn8SQ0E3qRXPl0+6Thv5Y3A6mBCC5FSJOyAhymr19ZSbYZTE5QeYYRHKKgw5mIFOH7
qZDAnQu+MCIde9Y/dkALfx3GiHW7SX0Y8m0QH8rRAMsmBdhOoS3h4FGwzNCZjq31hDR81l6pwRMn
Fb+iEDdIpISnxJW6o8mTsMuGHxRYdvV88+pSD+qrW2WQ+kEmmoNLb1CzH5CKcdk0DR9M7a0o7VUl
hkOrxctAW6NNkSLV0o3lnmzioBn5MbeOs6IH+pxH0cYeTet1NzMjupYHWv1AUrqpFTqtxaOU/DSc
Eue98tbWe4ik+keYmJ4IXmOgfeqvOnyeyunR6RyUW0jQtWbTxalrhDiNBu8pnqRtBAvt3Ria19rS
XnJfXSWTdlVWiRfWziFp202DAHJr9itT4AUdZMsJ34tE0d0Gx0i7iJaN0lFjaxfCDPe5ksKgFVss
lu/qES+xKPRmIRX205XGmwDLvtLokfKSVHxv49dAVLMvuXQf6qFr98+Z7dTLEAsemkZ6WT/Gor01
oZ426IzltX+MownD7cl2hRIuUmzSWnFMnJtUpoQbvFv2IhuKra/gJjoNyyGprzG1WySW42VT5vaO
+VsJMYzFD71Qb6PmfVKaDdNaaDhhVMWzLgHas3qvQbS5BY1WOD8lA8Z/sIorme0YXx2BCki/00P1
R6T/MPjxhvPbcNKFM8ibMruSmwljoHEzJcF1alMVhu4ExcO1QvNJzYJNKv2QEA5FtbHqY6/vO7j1
zuzDJ4ORclZBkHmAZJpaYcZAFmcuqQ5twuAsRsNGGdniyVonfbMwaHk7qD6IcVjK6GvEChm83twG
KXRcRzNQxUYjsixu7CD+kUXvBT4qWj9SFnM2avHehXB5rDRcDoH/6gzRJiI5sHmXhtUTqj6yXaNP
km90vr+kfqAsfqzkG2P62ViYmdbPA0o+QHHxI7SBqfJ+MNJFbklu6tx0U1y4KKJU6KIMN5pojL0+
tPeKmnEKcM6TUMoxFQyApocBA3tlNN77RH+O1WqdAbZ0xM9iRg3UfvKit8qjDRpWVlPP5L8zShPG
3XNRpstp7rMjCLFDjBj+RXAVsZ5aNLzYkg6H/1oKwmNQ54cmU3Ztil2CVWq/ZOwqoBWxQD10ZUko
u0bs6V0fMnQXEH+74pk7i4bnLpJmH1KKyUWcx8Pa0V6UeuxdM475qmfn79Sk6PmUor2d+1iXp8/F
oF8DG7sTJoZTswFPOejs3W9pLF9HB5u7BiwkedioF0cH4SUE2J8y/FibJlwW0IShdWy0iReKhm9Q
QYTJcIttX9IOXS5ok7WRvg4G0LRs2oIdxA9b/1FGEuB3vN7mv53g+rGkNYdOSoyDppju6+xj1F8q
pYOmnbd8lcHK1sUqCsOtsJxl3ejbSiA6EKXBJozqd1QIPFkK1vmQHCqhejicfPiyMNbA7wccUfFC
HexoF8+So2FmIjIhsEwOB9PtC3VhGpmrVc3WSDkfQhxCHdxX2XtV6++cTNahgSFOUomVY0gHJ7Df
i7LF8FRbW7xoIBC8Ua92dGlp6GG3NhRUXjKFnJj3tsj6bdNiwIzVS9A428EKvW76iQvTdRVVKL8o
noN1a+1LRwRKweuYS6wfvSlQVwabUlvNZij0XVs36wl+v90km6Rp7iQ1+6FV+mMQBA8pl1ghZauq
lj3R2neAHB8tKXrVSoStcB2/rbERC1otWChxdIhsdadgVmdN1r7Fb89m66RG308dZtiy7BVSeV1O
b0om7W1D95TuqgnSXYFkvK8LgFYKFLX8hgg0LopQfIjO6had/EsYeekmtF4QRd1Z1OBEaeEt76vI
tOvTQTZg6qrI3vSN9mPCZ1ZF9yvPkb0S6bDtdeUtd8prufTX7E2NPaGzQndnO/o5Zw3M8hjLx7qr
VkpAVbMk7sNLH/UZwIjJVpAgyB94ph679ARXWdcuCnM8FkIiGE/A1Xa4Jz7jT7mQEnCSOgiorACw
6i81X35tfP/N6GkNl7fR8LP1b/26REomXhlqvbCwnXTkBjEa1I6iR9sBeV1gtxJyf/ETqnbdZhGC
dGWPm/jPWP6tIiGV2MfR3xW+veo7HWxotyHu7Np+XDu+swNes+PxtM6QNAwkEx/fYwst0NLDbVA2
W9mKAat1uxHlVSvPl7TR9mGPaiV6Nr6w91mKyVUnfllNv1Wq/L1NjXWIbsoCCND8m65EwdK0H7Kq
r9u8ig+BHHKxmgtI1os2mRB/ERhVyiWwR+JF3HNInNL8oc4GR7H+3MLheC6n8F6Kom0+wyNjRJCU
ynzqomJwVVyMK4Qm40yj6l1Mo6tNsBZBUSu1WMf4DMEUuq3S6YarSFvoLdCyIAPfEiXqwrGieJ8Z
VrUnenEjopDUFD4h+taSn9B5OAaatUry5lHucZFvpcdSjVAJUvyV04mXEs2oIf+hVi3gygDbIku+
Cvu5we88zDd1E/4x9E28LrB4KVZbK7WefK1mWcoocWdrglzGInnuZRWQmkwccZEDm7Anbcc10LNj
IUVLMXQrGhk3cRXsscfaopyzTyesrTRpWyFP2mByL5Rmi6gX15riZBNpc1BAdp42yMOozz4/eqE0
0yxH3npE8hWENH/RVMOrnovrPhwXqml4UqLfyVZy1yY8L5WivemcbNsrHETEOx5MoW9iYqIWoxqj
h762b2WWIqhizI7lwl8Ukv8hQK25dW5iN6Uem9QBr5h0JBfYddajtUj1ANenWF9YMnDAOJxuwzL3
bL39ncmgiLuy4nUhbpVCJ39rxbgACQX4tmez+sr0amTKF2ZjeJ2lrwaITICDh/twtjcVtcZnhCN1
oGTES+s268bXsC4fW3sCG1YMNtxY6kpdVmuemiWer8e3cYjoqk8HqKdqhlJgVixHYWw0w78qk+Jn
ggaG1Mt3rZIcx9I/NFwcCzjEyzGSPoK8WuMHrC4zXRxge66UMpQPke/g9RBkINMcvmmlsXeDSRmH
EHTVIE2DG/y8G6sg0tKlCLC118anWjW9MKTxxfmu1mEwrcdKch0lphybq3B4eQirbb3MNRmufyFu
wOk8lI66UTsOBqZtLnIdW7Vy7vRkiN2wK+7RVF/CKzombYEL3Cw6TQP+LXXaa03gjlY0/hGu/HNc
+ztqEDeiyK+shNsUHaVg4UvOL4zkDrTiw4VdhXdgM26EHb7y6osx/EB7DDI9qyxHpID09IOwXZkY
Brpdna85TWz0JPZTG241oWJUHQ6eVoZb7JPsJXEJo60c1ZIogmrNz2rIf3JXjMZb5JhbA+ORxVTb
bqeFb7JVHiNrdqUvtyEYq4WFf/eVXWjZsg3TbdzWv9q4eh2qIVrhtxYv+15xEwUtBjkXXl0MGMTp
6gY6mHB9o0xWgSLHbteFXt+AdJXG/NaGpYMwCYuvV9waYp2XFkiJ7DaI5Seps19zJbq1/GpTimjZ
T/JKyfvrvJXfA1EfFCP3ekBhq0CVHiBrxQslMtYluHf8obNtXQ9b4Tg3oz78CjP7icr3dSz6TRFg
uZPXCB5GN9Dfrouur9zRNzDDcp4kbiDT4OyHXFcLNvAuLmxnoSbqnlYW1cmimC3IeC7U4qqo5Hto
DhWE7xSXzvx3XdX3+og+pCjExq+7joxZPNdVA57C8gkC5iqxA7fLu6MlDBstvuoI2WapIwroVPZV
mHTvBb60bjr0XLp8t7meCtccAy9OodEFhapBkOGdrfmKV8jKdRTE11IfBwt0HDpQfOh4FQIxuqm7
LWRpZ4puF4fjcA09AQP0ege2Uub10ChbTR9Gwmf2RNEzWw3qwHt/6NLyBiUSy4XXsi3N4Q2iy2pU
9deJPs+UFPd1n8oINpIFIybolXV1rwT4KWJhye+Nd1pqHjOLRp7aK+s4t68Tv30XFD0G4zFMsDNM
abTJ0msvTQezDpZSbXjqUO2HpHiv/AG3xvbODMf10KvX5JKPcmHcYTOnuVHvbKws+omi5rMdhg+N
hQJYJxfrVs72fdcfUUt4N9RsX+o52fbU5iv4EUc1RvWndtJN3OirujOelQJTZBx5ayAh1EWoOj2N
VEQh7vquHbfXyahlqxLBzXEs7gDkrnTNh4PVDU/OEHiTH9MbsqZNM3XrIc22U1cgfildU9FdKe14
JRTimtb8SjuYW5kZHDV89RQdQQMpXlWyuQxV517Pbbclr9Aa5IQwPXV7QLWxcVuoYb1qlIg4aGY8
yMyPti0iL1LKbT9kgLzH4taZDY8HedKApJtPKbIMdtdgflPtgN0UC00hLPdQTN1QRlYvjx7o8d7h
WfFoaN2HsGiQ6Mgb+1weGD2Xi0JWP0LLQTSy6J4qM8NTnppYVpmveaQ9Jrn8Lkb1vTLLnoJOep0q
LRm2Jl6muNpIqCNKDm+GALPHCu7skOt7ZwqPPb70QYW+IBWipPG3UmJfQeBby8DL2+BBHcK1bbxn
CJPKMnjDpM68UEWmmHXMOm7GXutXAJPuzDY9RsH40+rlH44jVsEg9thch26rN6u8bCFfiZ3c59eh
rV8VBkW9UCuXKQaYetNtQx3Jq7h+zip844tI+iGTBvo85qLYOqIoe1N1Jhaw2XEwp5Wmt/pC9ilp
iMjeSXyBWR/cO830HJvRNsxtbDfjlIRKG+S83SZqgd5nBS7zmFoSnCo7RSZSMf2x3zlog4JXsYel
IZLmA7QeJrCV2ebjQ5AnQfkksXa24Tv4VpbKTisDT0hK8KOwi3JGXzfdqxHZv1M982F1Jzhf4zDb
V/skmOI7x0iiTaNU2jL1negK902hLjDY/eF3+eQ1WUgDZRS1ig/ovD4G3u084Ntx09LCuW/oaawH
qfKDhd4JUL+8lmPNdeQ0XXRIGq8cW6o3PYa3R9+H+kKupr5ZfTvKEAeF3i2aPj0AyUE5vwwsTxFm
3K0Cw8fkusE/bhu16hqDeUqGjd/Oqr03pfB5TWhkNIFllOhvlusGnmKRJ/dSod87RrdvEka363hV
ojzlZEK7Rkq4X6LD9UZp5L7GRfUuccab0gAm05JrjwPM+3bAONYdHFQOTSm/TlvNoLglg2Y3Rgi7
Pj3pRW+oE7rEyvQztiK7WUhpwqEXZJ0m77CqeWgS1T+ERrgpAXdLkqRjPZVQIEHl9iOKeNwgYTts
m65g+8vKnNyoQMZR17hpLEoThvTUtt26iR3PlEsLcVqMZ0OtWPQZWdvAE84LhLK3h+i2mGZMpZD0
pT+BKTXDJUjbu2mcfoSwMt4wz+JotjA8JDXQuG6wEVjlTtLhZKMelVq3qMW3r3bqbNEguc/lVrhB
aoe73G6acjfkvQKvz8nCJ3aJbH7UxsZNVNLp3mmc3yFFvMaV0nSAxqHQ2DPD/BktFNcOlCcgXyam
l+ZQxZ4zjuFbBC8TFGhoSuuCpzj7Q0QNcM3qxbUzwAqZoJx+X8D844N1WjafLb9hQ5sa5c2TXoRm
hjYGtM7MVrK9SpgKD4xhSb1zM8h4WwPBlZtm16K42zb30fxCbNRDqSKoWmvXtgDGHIfrWBNXliRf
lYK6yyCW5HIHaG6rRBSuJI+dh3sVz6Lan0sYH91IJiwh0IjP2yFpqgMdD7Ik7G7bSkczcXA1dqKq
furqXCAOKbOpRrQFQUkvudd3jaJeyQTjJhIlNJ5jjQWx6+TaSo7rHxqKMDQ8m+VQtJs0jLwpTHB0
La5NCTavg5RCN0AASrB/7xCMyYtio8DTElStJvB3riL1G0sfN5ncPjSNuXZEEVLS5a6vOYayUa/g
G8E6C+ybIrEuQFbPdbSB0svQ6+em1KkTeVaHTYbEAuTHrF8YotrPGaJpTne5dEnT/U8r7a+Nn7kB
YA5nesAMPfnUhLIqYXE2SXQMQklaZhSis2htFfpznysb6uAGrwzliAn7SxdIV7FirZ2+fwimYJdy
OWIhC/cy7JDr6dq1Y5GrC0RvN4WgoquoZuD1UoeQsGmhYqfH3Jz1WyPUK2O07se8f6IC8UiOSI4K
nttRLmlNnuvrzVYgGu0ghzb3SbdXB7E1RcXMV0HkP0TDyyxgmMOXua05fEMsoMebyQX2/R/ww19r
CqGaproBr+S0SxrpeHfnaCp5yOD/pHnomna4HW3nqsXWeaGN4SFvkvuwMYgJbfqgKvVD0/LYkMxo
E3eN5Aq1ytZWpPMljPcIWO58I9tK+VNXAJiWg4loIHKv9nse5824kbLJ/T4enOtmcCRooSlwM4EI
fj0VmaVlelXbABH6aKbsPShx/PgvhrAtmIR0S+BunWzNpIQoj+VU1vSpJ99ylmK0L6BU/vR2/toI
7NZoACErwiH/Og3iiAr4HDKrapT1KtFkAgX1Ssd8VybxrkQ2jsr4E3cpibCtPNdZpP40O4XGS+Fv
sTwm8eiDtbC1ci+V1n/dEkV9QtbhUWEfA0TtZAHKqXKqpAO34if+SovzFyVD1jiyLxAzzrSZv4xz
KkVaEF/AVXRzMz3w7JpaSK431a5K4r1wsGcO1LkDJYfczbHReWN7qferzDHk6zZ8/QUnnT6fVmkv
HGZaDfB2FFogI6VwKgb0Pngr+SJd01XCpnwimS9whUqhQ4sogtOY/v7+1M2L+tdPwWNLNhWoUH9R
8GLCoJP7aLCYYba0ewSo/aLaR3QXJsodWtl86NLToA9P3w/7dxxCZYTzh+oMTWl4TF8P4og2ZKwP
/bwCo2tLZB92RTXEX3U11SBy4mkIN98PeUaWgzFnlx1iEAJW5vyNf4rsnZSPYRXVtWcN4+9wqn/g
OQHKt+5Ll2YvB15+AZOyd4zfsCJLqhDmCyLFO9FJ69pMuCQNmj7KtI8QYlzWYwQYuUFj7cKvnPvx
JxuCoQig2pnDrPylTjZNaGxEjYlkGDRds6LREbdvckzhUCoByMpWt+zkwYWvS7XIMXPv+/G1MwcC
+AU4AcCwsyfaSYjIijpFkRvQTBep645HmGH4WJa8m8ioLuRSd+MxOThlu07jsPAo9SwSlL0H0S59
qA2joSNYEqu3xYwtKFm1yY4OzJRaDY8nSSmOSqttchP1ibEHZ9G4hZa66ICvCt+C/CTWKgUhP2w3
mdKvUx1pXH96qXTAtGU7eEbG7dqW8EG+n/YfGMTpss9H0gQwLc8G0l8PR2rk6IS2RF8zow8Qd6V2
hZ2Ggpk6pGPcplChTG+i0v6wBTIcdbNtAaHzcuH6QRR6oaKLixjuMuc+mxpxJSfjzzD38cwI8mhV
FymML6P0qRYNukfYXXZGecAT8E4a0hXoJ0TCy+46t8dlR5bn3ylmVniWlN/Sp9K32EfIbhXbNCpt
b3YJNdXcGxVU02E+oEK6DnJtH2LZ28r2KlKaehkHZepFdqkuuoumcmc4TDhvA/rWAcjNAJaTI4KH
fZtD7QEyVkoPoM29NlPv1IGqSzr8pj4ElqX9HUIZiGsUS6xSvnBG/04HEa2xZ4IqxqnoJZxAWhqz
qPDR5BPx/dar+4w+iHhMhOk1FHm/Pxd/o4K+DnUSqXlap4PezGAJCWmWAuHTYHI7x7g16vQGQ6Pn
74dT1b+/fpjQeJvLSOQQlE+m5gNsHuXeKj07bFR6d7yMYPrpWfraabziCyn2VMStFzlU6KrXD00r
RV4wDS1vSzqJxnhX9PaBvHYxWlf2hBisL6TNNCWU80OlRPmDqvT3v/ncEtmyjlkiis3wyk5CuWVG
0xjnY+VFUXndizmd9KNHv4yXwIa8oQ/fvx9vPl2fv1SIWnSGCIyEWdboNJns8lZD9IZULFHzhQZu
QkdLom/09b8YhimxBzON9/SQm12oNYVNztp2Da3CadVL0iGwLkHZTxPLP7P5NMx81j9dStlg9m2X
BC2SAuHNoJobrb90pZxdMCj8yFGhiq+dsoWxUpRrdYxaL8qGG7RNt+TKdB8uAUnPz+SfYU6u12zq
OoxLwtYL0uaQ5wniRZfsLE+P2p/FsqkwACfiCJwS9hq7NAUuWzN1l9K6g9OBlKy63N8oBjqnWfTf
+sWfjncyJdVMNH+cz0DUTG5W9V5sjcuoii+8j85u0Kdpzf/+0xno7DAo5IZaQ43kAS4sA8oh0rE0
2gtFjXM7NCuS8tGoBjnMSTAbbN+G3Z+0njp1u75D428onAtP9XNz4ZtBsGIWbofH9XUuZWhOlJ3T
1hMCLIcubRuSlUboFySV/1LQmreGzJH3JNKBYG9PAmWbUUm1Ag51hmFDM/gbGbw0fURES6x8HcAa
biKs66d0hvLAOHIATRWd45pJfEg7axcPMMxI9lExv8GhEKmD2twKAPO+nL7FkrVTFGk/qd1rTHNA
lO1DHhW/yNle1EnlivcRCs0eTGO49wsk/+3uRcyKmwU4hNG6kLie3TYNQXU0pshcT1lxzkgrDwOn
1muSELkk+0XGff77YHfmw1LAMCPtTAZEzncShYLAwL5HoOZpVn2GD9ltKUHaEd3ULIbKfqNKlV5I
uE7TTPZPmbUFZsNYh4rEyafFcMHoj2hi+2q+0ZS0c7NhXJpBcAMZ71UEYOGUJH7M58Tv+7meZg//
GdlQ5Vmx2EIy++sJ7fwxCxWTueaU2GiLAQMqW0CkmOkUqL59P9i5acKMg0vAMUXQ9uSTk5XWh9Vq
zTKeDU166yUwxvuCkl6XK/up0N+nJEq5xcJLEPtzO/p5YPXrLDE8qruy5JYEHARCpVKvuizeD5iT
AQ+loYIi/fczPbesuK7wgkeRApG3+Qd9CmKAFBOKZcy0yvK17EjLNNNWTVkDfrkkNnYmxuDX8M9Q
JxkHr64MlBhzw3fM1YLyQQeX7ARhcWFK2tk5oULAC9VGqdI4WcS81Cmn/w9357VbO5Jt2V9p1Dvz
0hvgVgFNcnt5L70QOo7ee359DypPVUnUbu3O6rcLZAGVOHkUIhkMRqw155gxjSRNqFNXjcSfYmJs
hay+9bzgwBb5Lo/HjaynDi3bfVKEm7b1pbn9FNMiKarzHvVW6oGxqKLYkQoU1pz2nWLyHGlSHiSD
5kFgiutUxHEKxUcsOgpgWrDp+gKZaLHq9FF3xrKPkdzn26SKt20Vomgd7pJ2rE4s3Z/cL/Obgewe
ozUHcmIYFmtqanpZJxd87spIvgwmdW3QvcLithqj+qIUBaj8HobSsFOJhpLX4yhfmHKy7ZNhX7bi
qcyBozMYAA0oNL4m5qdog7rH/N3jxSn63OUU5MLUtBsMoky+XTL5J8pCRyfVu+EWS6CgBIKC6pI6
OPlAmVHsBqvbqzGH0a/fk6PjUH+j+opjhCP2x/dER60wspw29M/jXSVmQK9Myu2ndmPS0bn7bpzF
MteIgVKnM92zlKJNlkw3noT017fqx6w3XUFMXavJNxpNubjJDuTGO0JhNmslzDbTOG7Zkuxz88QM
+8REmWcYHjmiOdgnEs+7uMmJbAxeQbVtJQbjzSC1e130bhq/DPe+p1zLBcSXuCDbrbOKK6uRUJDQ
35Pz6R4YmKOK/b5TVHv+jGMOBzlQbyoU4pOvXsUhAGzN036BJN13xvTiJ0TBzBkw1GtM9aTF9djd
hVCvATaVqaS/nePerXahjDeiqyBW1S08xQb9p+an3FnQKCXxPwQwCrbllwcatuuIfopSVE7iD7cK
epDCGleE3JGhqG1B/q3RXZ1lpekElDr9Rqb3iFIR3W7p0GL7VXripRxGNxVeBNlDJd36jhz40FAL
CQGzfwcF0JH9Dml2Vr9yGn4MjQLdqJCdTwhaDatEUBPqGp14FH9ddFl57a7J0XwJxf3XU/tTZfXt
8WoGZStg6p/TYdEGWf0osQfTidGTx3pXVcNah1zbq94Dy+vFmNEmRIFjKAitTwx+ZJskccr51+CL
HQXOFROdqsR3fYi2cf+tVgrFjiZwENVFOuaOnrWraE49jERytg10UaQceBKpYLyIX/8uR2cHnPyZ
aszitUz0CqpCieKEX6Uqsl0ZorzVzU2tKvsigGb59VhHL/vdWItvlKzxEdRGDLSx/iyN2Hbpi349
wrGFmKCUf13NXM1+N9eFJh8InGMEqixssKFBH2YuYF0O5D6dONwfvRpDnbk02KLkpQGTrr3O6Z4n
ZSD16iBW4ux2vr6cow+Hvi6R5KS/8M/Hy/H9RqQuyQlFKsvzDJVX3lY3Sps4cfpXeQ9v7wNe6rcr
gQe2XIN9tdfzlqGGUNtllnduSsl6GuKbr6/o6E379zBLw33m94VRFwxDXOhaKfONFHnr/2AI1m6D
w8G8RVjMgdQsSCHrCsptEcmZvbevLP/Ex+HYhxHMCRR18p4hPi02kGZYV0At52NO6B0SCsZlg5qu
OWV/OjXM4vtrjIraU5Pm8WP6aALZsONEczqv7U4sSMeOqHjuTBO4Pu59bt7HiYZVV+qNhpFisMwg
CNaijs4lRZ+pUbVzLKFDR/cqq2w3esVFlXMlE6uSdwYqeODYhKN2iXLj5/ptSnp41qq7buolW0mm
fR1OTxapuZ0BnN1DIDAaa8srXUufD97qU+eJN7nPf6A35Y5YQXZ0PVLyfN83tVNkNE2/nh5Hbyq7
GdjEcNU+4bpML+8RbFNZINLynIS2FXnN133W//VCCdYAdg/kFppkUc2/xruVKOtMK4vztl0lMXLZ
CPRPHLtq1584cM9TYFFhZPoBg6G4bFBnWAwz4VSBvla3fMYowjfDE6XAbekZ5/6UXMq9sC0yJVj9
B3fw3ZiLyVJYymR0QkORrkg3aRRf5WW2obzy8+thjn6iSYiiXDsvsp94Sj5JqlmaUm+U2LV3RopD
jg2+4OPE6pvNqFnPRejf+FF71gAn+3rwY+sUbBXiY976jW9t0XePL0Qaa0wRL0SHmk9FZXYyle3Y
pwpUKRtLOJLqJ4CQKVAFz2LWkL7JvpfsD0dVorUoXXlp66pDc6IKNT+U5UThYKLPzw3O3/KIEkZy
S3gzB6Yqoi2V59p6mOLrWdwtCe2JsY5VEt6PtZggk5ch3615cDK44aHN72B/OuMwYheICIylO2xr
sbVlE3j79VP7hPaev2KmQp+H3C/wSEvzudn1UtCUeUvguXDO9KTto8003ugm6OWXMEs3STrK+L7u
URNeyekVd2NyzFH6ISvlz1pA6uFb50WonpeK+YrsHTSzts7E4rEMk5WfievOHK6EItyilcLtZj0O
ren2OU2+UpQHd5xO7TLmF/jTc2Oh4hAG+oADycd1xKgtRRJDdhmNKF2YVXVOV3Xl+eV/MN9hPVFs
pcBFYWSx06jUakRMV7YrTUHCUorfKi17+PrhHHul3g+x3P1lUompmSHKQVkJHqpA7ZT05dg7RfUK
8csMnjeWhR1JQjMUZzx+Mp4VW4tawq+Rd+s1Bt6qqDYYDU90lI6tv+9HXH6iVRbDwmOzMTTR+VBJ
rmiSAxblbjn86i3LgaN9YsWfH/inCfHuGhcbNZHok4LdJp/qNP+Ryu1trOvf2Lhz0io2Xz+xo3MP
FwS6Qg7AJBR8nHuFyt1TUdGuQEdsUx8b1QQ9gpyHr4c5dg8JJmAjhcYCQcHiito4zruhRYeY24It
77ztfXmoToxxbPK9G2NZLyIxi122OZcycHKlWrJXE+XX15fxp95g+WhQ/kn0FhGowFD8eL/ETiYS
JaIMlLQFEnkfYFpe7QeI2K1RbPUU9XHdXYxC8isqKR7Xgiv2zYXcpWdyiuF8GulL1/q4HQw4qvgv
Lww/Xeudj98xP1i5vMtRbtpRPSCRpqNMD4moBIghdbXzdPWqk5UzdcSMpU7NjYe1O8HDLA/qQcH3
YoQ5QilDuEo6GYyZfz43+60uKewZBojSmGj4oNnNNoUu1VzZSh8bhJWpJmw0Db5CIAEqUASbjiaW
0MlNJ8VpKmWl6SjE2RT6K15t3AG9AbLIOK+bOZ8joWFhoVJPTBy6kSbc5xm8ULB4ameZjpjpXDRa
eccQtLMhUHGV4Pao0mY7NtGLp6cXNOQtu9Q729DLbR+HzyadzSDKekyos+Fb3FvyeJja8lECdU4G
yyqOFB9ZwnOD9LLrGiyj6kGHR9jlwOezHglxDgCLilJUPAZKfD1K0oEWneFMUfajU6k/Td5eHEj+
SFHVUPsMtnGVOHyQyb7RBcdLCEIvoxNz59ib9tYqhGoDOmXJJhqJ30PtwSVItbzSJ+smTbVdXbXP
X0/Ro28BSxI7fMAsnzg9epdUBhZVmpJJsho0H9lGdf31EEdf5ndDzL/Cu41TahrU7RAar6x4XFHV
WlNb+Wakxs7ojLtKGleCMdbu12O+ye0+vXhIRannc+yjwf9xUAmbdtWmpBglRrzLBFJ+CmXM7DCX
b8Ix2XZp+DgkVLRLc3TiBLXBgLEYcsDkTVs9DFzJS3PHj7TivPeVb6GK9V7W2qsiikrbazT1Qqxi
pzes1q7FhKBmzj2xkJ7PME+MbRiKKkDDX1/TsU/ZrH795yUt1t52ojOqURddscvZ0MfdmNa4NfS8
x0Hc4L00C/PEaq9zkz7dRDqh4BEJRQaw9PEmmrDURWXMZz4WGT8Xxotx9fUlvYldPo1AG22mVkGs
XophRjzGdVyg3zZZoLA/uGwUd00y7aKofwAvgbEuITNU1G60QnDyEdtkcDdK2XUgUhaVsExgx4ye
hVAH8Kb7GwNzsiM1QnLio370TgDJZ9MFkOGTCsHzEel4DTirxDdpKlp70ehv8pCI+yD965UEzqBz
tr1OwgRKpI83PZBRYJkEW6z85l5qi/MCM1upGicm0ydVM9s6WQTdQ8Y8zSh6RB+HKcU2LHM5gv+X
BbBDSN1MOyr52MBibAJq15CFWEX2aPmbGftsmyS6ILi7x7xx7/n6HU7Gh7Yv14k5FmsZYS1I2+Ew
KtlZq3q3nKd54dRDGQs68lBSfWPskl9PHu3IoYJNPcsWqgCd61i8452fV9zGnpppaNp97l2UQn8l
AXgP+Zb6k+QOirAyUKTIgXiN4+shoh7TipWT+jnC7Vw8pEPFlKGRWgdnGPgIWhJ+pYFx3WryLiyy
l1AZz6wofgYIsZYS9UyJVSfA34apYCOp4Q5lI16OsHdzU6odo85u+4Cnxckw9bXNaLY7zdNdT0ZW
AhG7LLcQPzgzTOXsFOdDNFyplnibxQgaZFRTWnMp649e30qrSZcw3zcXQ5FuI4XoAotPXow67kSd
h+L255f8w11cLCta1dYKFnSYCJX0jbt0k+vlBgO35Hip9pQW1raRMz5wUCjrSnCLqToYXbSL1ApY
EeVVh5LnWqpQleqGv+nVbpsrQr/zVVznTXguDkMPa0UaYHS0d74eBE7XVfs8kVZKRZivWPi9HUjS
ln4wZiuvuA+GJrDD2oMhEtTn3hg+NUlEOyHO7kA93bdqy0ZB5sUwstGuKcM6Gp4skppSeAh4iunH
1Czfa5/1ywkkIyBtSopxXsCsD0uKWWJ3WZK3xMffeOU6X7M23ecwYu2iwAQi6/QvBEgthaK7cTI9
aTK+ZeAWZ2MoXsnBsAUjjXXRmkM6UpuxbU/07koFRQphn91lUGvfq0Sf4QbDiz5F48bPpecuKzGm
lMGjWEd3hFFgorP8Z0lTX2gzrzjDotPAvhb2OFfCHb/WWZyKl5YSPEcWrOpkYFsns9vKfFXg5BK7
rIC9PVXgjcfEOpeaEaMOsUcR6AFbQnbqWE13q1bid5JzHqtQ3QkjfsWgqg8sxXR42+qUVOvIIimL
RKyTTYyQA6fEckmxrCoxSNEaaT4WOmC83Fo3Qr/qCtw+X7/8R2etTg8SjZtCouRilVRCU4sMmYZn
aHRbKYjWQjqsvh7iyA6My+GjNDt0qRsvhqgTDr3CCEVuKlpWM61/gv08IhieTuzBTg20uG+AoaMo
0TlUebq4I1bw2fK4Jr1/+OvXQ2MCQSBaDhLyFoeqUWtADgwID9rgzgzyK/a8F5WVnaocH5sF74Z5
W2/ebffUCCqQOSGlSPJs5QvDKtAUNwA23mennFXHPgDvh1osXUMjZjXmTmL5OtlpI/ObouIA4+p3
Vo8bP0SJL/BZ0NOTiutj029uE75tCfgVFp+eehTYpQkoXXsrP3SatGUfc2KGH5sVKNnhbHMMJjNv
cXFpOsjRiBp6NYXC1gyms4EkwKI/5ao5PgyJJXM3mNCxxeQTwthnnU9wTEi40iB6RJmGStfbfT35
5h+z2Ojhj6RthfYF0dSSMCukcVqZPgr1cjWtqUe71eqUNebolRgyBhyyZaj4KB+XH0+HehZKFA2K
alsrBBrNJLJpWn19IUdHoZLEz4dmKRmLfVPa+T7KZ5ZsyQs2HgyjeCZglNqJuuWxYai6kb0yg1wR
PX68GALCiKMWkPnNWZ5BxqEkQaF+Msvzk5ln3gaiQWfnhn2P4Nz593j3to4yiXNah9BCncaNmgWl
q9V4ds3Zt2PKHjXM6TLU6ZX2FrxCb61lY77yiO+xudf3X9/aY3NktiDSokOWwMT/+LsIca/G6jjS
gCfFczArmu3tThkCp9GKH0IN2uTr8T4Zyt4uXsFKiGSdUZcfkVCSYqWrGDCAiSvB2NEFbdMo7ZmW
mS9prYJ3GLcwUb/x1bMBioLEiUtIL+Q4wIzgq7BpiRcjD/TEEUCfJ9HybUGP/q9fbPH0zSSWQDR5
uOl6RQR7WZ1lZujKOsQsOkszW21HsvgmVsVtTrBj7pcKBqx6k071N8+fXn2vccM0v/AHD4eyoF7I
hfKtynTNBXvvUCChQD1uSJK+9qXWLQ3tbIxeKaI4UdCvmSt3vdGe65V+q2TCOos8WyeTcTKkm7YH
VRibuZ2N5V1sKC5k1y3CI6AaJT/EU7cNUYE5hAZ4ORRQLDSqozzZBvgpB2IIKDhC71QhcViU74s0
u2q09ryUjU06ZutC9q5GCDx2o4aeS+rhy9cP/MgEI7bGRIU6x6agFf04wdIkDXxVT6tVBDyHDuej
FFK/qTU8PEpEkV+vH78e8O0U9e5BqgR/YMeh7CyKCCk+tevhvhW6EhiU+8zHVjzPB6Ai5a/crB1R
2QSazDnykKJkwhpHUgQuKUqqWCnxpPzCKeGkDYC36tkYU9Bx5BFLa6O5L/PIJWvXtjJ9043FATGm
Q8dsZ4WAs9pmTaeH1/ZX0BJvrEBPkm8kn1AquY/dIYlgzkWO37fr0TLBqJ0SuS+jXj9d8WJ9LFPO
lWrJFZd0iPtafqjL7016l6G3gI/qeAMpbFqIOxBhTzwABwBA5Y+2BUxg4Ow+AxQqD5Xgb+PFf31I
zqr/8d/8+/e8GKvQD5rFv/7jLk/557/nv/Ov/+YfH/+Vv/L7R7qvzeuHf0FSGzbjdfuzGm9+1m3S
vA3m/8zn//L/9Q//18+3n3I3Fj///rfXH2mYuSG55+H3hhv155/tfvz9b5JOutGctPFuvs3D/P5P
Ll5T/vrF6/f49f/yt36+1g0/xvwDO6ikiRLzT2TSU5vrf/7+E2I08RLOanpMY/OfZHnVBH//m2b9
AfVUY8oi+uUzN9MF6rz9/UfgjYGvGrLFR5Yv+d/+eROu/pz2f95ybsrvf3+fZcbLsFjnRPLFddVQ
GV/CGGEu1rlhrvH79OfcEXIN2VHOEEcv+PopY7fhU2XibYT5MxoHkD2tbXhTdO/D315rU3WvaOF1
02m3tdq+pFAaImHElI4qKsMKqgfrEp2pEHVnk5Fe9VH3w5dFV8OXmWahWzYkSxvasC2n4lsGlQ8C
55nG7kQ0o0svHjS4m2bkmOgKSyO87TzLiZriBSXaLoXuUIfJeWpS35bkVa0VYLfkpzCfVj1OpliR
WJenn+wTzsWx3nfmj8FvnWww3LZ5ScDBjE3AUR/uG6WVMdUv2sHfpfK4ssL+wAXceQHsJMG/74zC
7ZN4rQYvsBDAlm1bjCMcsJ+Tqn6WrYKFG8RZ5rQIiaescnXtu+eRXWxQ3pfsUCyekjo6yPH32CzX
DaWycZIvUK/cBBCRx9a0uyDdJkZFnwjK/nzgxxA6+Bsa7E6gvprqXSSWF1Qx7Li6zH3LFWg6Dur3
MQxsyp/bseXwqVAAaKZDopdnsEpXlZqAGfiuFb/wxTpC3EAAVfY5H63E6J02aDecyA+qWLmlBQZ5
VB3V9PZpcz/FEj/fOFfjzvHC1EEkcV4jLu2H7pCnvt0TBFyXh3bWg1qvUQNtI74txcLOlcEplXwd
azJ+6IQoo9YdVLb/beU2QbIC177yAUEkg/Y0CuAn+AiVMPs8Df4BGCwB7GnFyTjSAKo0lh2i4FTN
aaNOa0g5thjdKzHw6BrMsCp6t0lUrwOh3GjE16GvftDS+pav6xZj165ShuvSfNW5D0acrCEnADTN
gHDFtpifi1G8Nn1wT5W3Eqv6HibGXdaYd0Y2baoozdhh0Ewx76aydFuhdhKJY3vKWi2tfT2iBZu7
YqXR+UFHzf4L6qpg97P3GfJMaHBCLeC19A9dHoC1wxrfNJcYzfbT5PH/aW0b5nbsninVrZMAjqfl
yI3mdtCNZl2yg3QTak1/OQIUDAUq3dkFklVXzvKdXz9l4uDbQQ3MJar2xJEKVNXaBvov0C8vH36m
peJMdX9WDDu5th5MPwNRS8osalGkmy/BdDNYNGZWUjvZQNvg1XoYYUFNNAdYRbZB/8egunYLhAaQ
zbdqDL+nLT0ngfmLiz1VbmOt21bKbVDu23jfj4AbLQtPWHIjm9VOHDX6+5KdjPJVLvnXkwaOVT7v
2+ix0aWtYEzocIOzUp0RhUwZY5tO4maKnmaFepJvOQ13w+QU6Qt92kh8yUR/ncZ97VYy1TdXqf1V
HfevQpo8BZq/0VvpPEmKS1w7F6kWbwOydoJCxquTQofKHUvneUmjMK6DOD9PCu8iCOTC7axhI+R8
5FrJQDogxJeFF9xEbdEdBHF6pG60NnKL2o94xrHgAnv2TW7Eq3efiCOL7tEl15BQl2BdMcylR1Nq
IWiqQ9W4vnQupLozSPdG85pT8rWk7ddDfbbazsv7u7EW+624UDWj9eqGZeynorDHJI5I35UCiydm
4w4ohvUk6q2NPuVEvR5h1bFPy7uxF6dBq7SQKhqMPYT3BetmLlMjHqS1HOTfJRZN2ezX8nCTBtOa
Xdl5Uj5LM41L7obEFnLrwoeAI1bW5WSJuesZo2WPaXRmSReSPJwT7cG0SX4aeXSIh109EBIVNnfx
OFP+u2RdJumvwoj4QLSwf2lFSiEQVtEduuF80NVzuKGEVwueuo78uqDYCTVsSjbjDFOQQHDGjwH9
R1krHLXIHwmVTtyKWE0HbDD4kVF2m2mumoo0yC3xkE01Z4QtWh4SlVmqWgHkWIk2itku6BthyB9M
Vj1N3IkduMQq2zcTnxjSngWKrFl6m6bURyXQPkOOhH0C6cRRIPC0PeIZZ1RENvXTik7znVSYF0FZ
8dr6v2TdxB0TsWrpqAHD53K2oQXaLuXgZo6E/bYVe0/ZxkZlJ4V4TuTRHuTXlTKv5nBkXxoRBC5J
0FYRrnNgXBO06LFAwQVsksWNIucrOwGgEnPXpaKcyq5jGO0ks8609BefFttqXlu+VUJffLNkHPuw
zGT2lUN+W1gAhDy6DoDFvfrMgsW+ViZx58+asWxEZxysBFqPYJ8FAybxMNmlUjoySppkmpsJfITG
wFaCH9E0ulWW2IVZPDUxCzlG/7rR0SZ2vOfWVjKn8z4XuYr6IOFNGvXruH6uNWujsKo05hXHGGfM
7kpP36Rd+RqCTVMQlmehfjFa5bbtr1KVi1VqOwD1NRrpX37hQVUY5PCxydJF8Q11/+6E38GP9eVY
4yXs7itxLdSqO45PufEiR/qpptKyICdqjDWvK2QeGvSVFvs5meQJMY8Yy5wsTqa3RR84Vd1R+hdX
sIEO0yAfQq5UDl47CfMrD81MLmoLtP4Uw2QgHjoGptaCLe5pN2DGH331zMTuJdZPlkd/n1NvNvnn
saWshjjeVvmplPRl+XJ5CXM3+93tGvpsDvvmEhKxsqUpW4ep4ojWdXjSGXnkZpGOwx6Rugs/cqkH
DRU/6WtfbGgySKu0/1ZBtRelnR8om5TyPThKSgynXGGfl0WWfMrmcw2Y1Xmp6ooCKEOyj3QhkotN
aNJkTUpXCU55j49eG/AVSksWCXtLsSRnhUYw+lkh0TaAC186MF1lemMF00ohYUqrXLE5VTD9DL+i
ggNVgY4AaVyfS5leo1pVFI7MPn9wBQCGbbIf+2dljL8JE5Sx9hsvrKuBnY4A+lfTNmBZ0/uNJazI
KbObUbSFuf85/PSxNUpDcRPhvVXSbjulBVSNy5HTSOTvQvWpgh6d6JUNItYsUvfr76Y+z7F3VQNM
iFyIivAaXK3KWzs/xHdzMLDKsLH6qXGLgU35CLMSB0xWfwui64btiDleN0blZlm/CgdAy6LkwMPy
etCYrMUNCP1eFOg1PYrQ/zP1MU5vwDyuLFauEtRtJV8MHcGG2rku9zYqRttQ+dAI4kFuvP2UaCsF
3nKTj/shlA7i8CDI+6zCddVqTjp+L8VXM92E9YvQHUa136S1eRAn2amaja49JcMdlR23iX5o5quX
7abhwixyXult0jwO5qPeOWNtzlgC10vhsc+Ax8TV8xwO5qkY5k/qguV9nN/1d/exbdQxFS0mhA9m
Vi5/teHVZBR2OUNYvW0FgYRdsBp156OWbunxOoXwC4SiWWOr0AkQKAQbnvy6BGGpy+u3h/w/uh6h
qeyi/uufJ/5P9Yj/XXXhsYLE21/7XZBQ/hCpKEA3AIFA/WDetv0uSMh/8MmgqgAchdqHOveNfhck
dPGPOdqUIjU1UUR5Fp+VfxckFMokJjU2fDdIpfS/UpBA77R881BC8+shKSDIFZnbonqVt/ogJCm7
uyJrnooyucQUjNorDV1Nb17Q71GtYyMfFtFVBiQWEBiZjYUkcKhnydYABq+6xlNWUtAFF6rWm48V
uJntMA35RR6ahoMXxXeiCZcZ5Aztx1ArP7veFOyimaQHvdCStaEP5UXUimRuTDJHGjG7nwZTdr0m
egWputPhmtpyK3oI7VrhosgB3GpkYm8LUSrWuTk2dq6RgVFGnuUaRgBiV/WK20pIxp0sj9A5S9Lg
WqNeAwuIHd2UXwbiJjFYpN/6YrwR50DkwJQqoEHzcTjw1OsuyK7kLt+hGCltZJu30sABsO5Hsu5T
y3PHAdL2gF5ah1NsCs3GMCqdiBZpFXhw10wl6F0pTn9GxlxhYONhK/QIZaD1rGNyGLIFM3UEUwnt
vIdcltflKOOObOfz85CiCsj2QjepuOyxmivw21rdu1NUf1t2+Z0xVggH2uIXP1iy5SQ0VvIQzlEV
MhVQbMdr0LzBtdS300WrDe1PWZO8M6OLiysyyID314Z6kyVDsLaQebm9nF10AUDV1rI2nM+rq4aa
i+sLMEcGtesuJpihNkEl6gr9DNVMqTcPeiAQrmTV+b0hZaobqPp3UC8cvEFjkAk5FCTHeCKZC+24
6msE4pmfFm5OA9M2hOhSLvSLajSvVEJOHQpmiTuK/rMgj54T6TO2FAsgoJxaWuue/kj7qbfVftxr
uEhWfimhcxhkaYgBybKH0KTqW1RWwqbvkPYUhSbe1yMoKk2bmutSt0oqrl0GgCsozW9g8kPb0/Vh
7YGKbTOQ53V36RcicHPReK0Ln91a442Q3OsrUSWhJxjSYt8DynYD3QPbCeIWh53v1J0p2loviE6T
G1rudG2t/URM1TwMTXUedcW6qLzUMbtyb2k48LRRsW7CPsjvJoOEjiyNop9TZUY2IpxgFfl5s7My
zeJwgjSVmslZX8lgBXERsX1kFtfDk9C3l15ZPPVN8yurk9HJgoRZHW+C1H9JQtIdEh/FtSlYBiTl
zNp0UgUrOjPMqwK5+Ayvi9E8pcqlxGw1LknS+RF700ObenvV8C8HM1Cp15dk4hTY1m3Tb2I7atvS
DmTeMFMLw8t2mEoaVGj/R5MeDaUBziVW/1zzf9apXGM4E6TUHXSDY1LYFKs2ChInyBNxncjpzlOV
yNFrAzFfFgOhVvaDAsLLzHDjm8HohNXw6CuIFBUhufSn8QxlKucZzpOBGhJt4vuXRdNmCuhVr3uo
eiXZD4JK95MzhnCRZ3L0ihCy34z18KIlynNbAPs2zX5Txtmk03PQtN/whv/RXzakr1992Q6vVVLH
VZ4dKbe//dXfXzf9D3E24ePhkaEQiHxdfn/ctD/4atHRhCkDjQFi3L8+bpr+B+pKmlLI/URVZgf6
74+b9geEMBpW6PPeWsHKX/m4fT7YzDG1fF5pfSk62+PFZkjzSjTnqCjDINk24XOVPZQ1QNqoOnEK
PDUQ1/p+1xVw3ul9KRecqsO6NzxPcPTQSJNy9ePdMzhSyjo10EKEkRV8qfWQK1JjDhrUXFGAGdiV
s/XX48w/5+N2nDuH6hNmE1uDT734QhzjfOy4oKgb1iVrKjp0++shPh/LPg6xOHWqvaflRpVxz3oQ
hEln3VepTiqCWZx4OEcHQu2tzbss+v3zPX23JS6rCXtim3DPJu+mlwhAzNOzMgo3X1/Pp32UxvW8
G2b+83fDpJ1Sl2WQcgoJqwtlovEbzpi3uCxWEPd3huT/RQAGWMwPAy5uoGG2AEzSWHA60vYqmWZ5
a+Hycf//Lms+9r67rFLMyslE0+oY4kMzHoaAyruMkUjZN7Auvx7r6Oz+9y18Yz6+G8uM+7KrdMbq
2XFW5o0uhTNV3mmGE8/qxJTQFgtDp7ILmeaBajW/1zIIj5x8VemUR/TolFBnHB3YIllalgSsOm0y
EMGCQ3ocjPw6tVWFlKZ0gpzhkQwmnmj2H71/KugVEAYyuKT5st/dP6HTy0LII8FRguxVaKProcAl
MyXfVZViwNfP6pOM5m36vRts8VoJVqMrTc09tIL+GagCZU9g2WneXMVNv2pJW9Ol4EFT6ot6nJ75
um894jtMPT9lEliuVW+6GXQtANI4YZFE8fGqzYFDrzlouLSH3I31bFN7pxAEn8Ix38bgk4Wegdxz
ergfxxhamlvJQE8UGIaCt8e68QaLk0Qsv3SNQmpTVpEAI5bXg9/smzG4CCODJBvQKC4AduLzdPb0
mdQdikz/YRTqLgita3KKbmjK3ClTdBbmzeAkVCJsXG1uolo/i87cj2pzDTtx7Rk14JJsrY5xsqpL
obTrnFK3F//VSNO361Rnfj5CL9QbyxfD6zqTRYxG2ZhcJX28r2N6wnn54+vJc/SRvRtm8cg4VOKs
FyOL1KDxrI7FVZ9YJ9atU0MsPsl9IVsDdi/P0Xzlyhf1vS6rJz4sx4cglgIXPZ38+Yz+/nWj8h9S
7fRJOI7CcyFR7uYS7dc3avlGvz0PTeFWoahhh7V4yaZuSqxZroh4xHMa/0VID2HGmSM8YVZeLojS
/NN5f/BEaQom28VzVzPIeUYz8Q5VyUqYjzK+uaa1vP76ck4Ns3ju9IFomZTo6mjynetWvWlyIm3F
/oSY7NQwi2cPgLng5ChaTu9VaMDTg0E3k53i9uurWVZ8/7xpKDkoaCOLXZb+BVmGRocynjw+f2+G
2q0W34DAupIjc2c0yUPX0x8RghNM+M+zbn5U/x518dnHwjkTNbm4ZLgdgjvBPzEVlh+t5VUtPviS
R6cj1FBS+SVtL7GlY1/h+RJU87r3prO8L39+fRs/z/EPF6QuKGa4aSq1mnT0JsSzTQyVDR4HxUPP
5+TrkU7cOnUxyz0qW10WUSKJhGobkhGm9und10N8KsAubt/SZFQBD0wyuhFOvUrWzW30o3aidbhR
3X49OL1brvX1fbJBGbPtD96J6zs67wFccbTCJKCri0fX5hNlrUwhZZgdtUE4VRivFe/ErP/U4n67
Qtrousr/8G0tJiBYcaM3EkaJdtmutm/QmTwU9v6XeWJ5PTov3o2zuJqyV8hT5OTpNMREeeVPfBbY
gdZZ4Z3ayszP/f1pZ3FFS0ueov8f0r5sSW5cSfaHhmbcl1euycysqqxVJb3ASlKJG0ASXEF+/Thl
9x5lU5ykTY/1w2nr061IgIFAIMLDPS/QotUB9w3LeAy+oYDxo3Q/jmRnRX+hb9eGVg6IeUbNwrQD
6jN3UIwKzUj4oHHzMCH/i51Z3PuySwLrYvi3nXLT7//s5DpDIjND2UiF2RwytmbRhLM9/ZvIfmVi
FXJnjZdOI0PAMwd2QFA9nHMlZM28s5JtD/+P760JPGpDQqNm8fBlao/xD8ErTwZ66fZ+Kcs9dMsh
Vi5u26RW5mXDtOfhLGKM1HlJXJwhYhhAbD6+bW3Hz9fdanVIZ/AFISrpTebbUNqGWJFblCEjO2w8
y4G5saq1RBLThCiHcnFzf/BTHzeI+7X0xp3N2/lEa66OZuATs3N8IjUTLgjmXGb96LM9ssm/eHFW
R2l9+dadPDXmshg9klzoBHvzEQA41/L3yEu34x2ebwCMojOJxPifaR4gFioDjxMOaSx8YKewcdbd
EED+IuI7sXXTFa5MLf//1QMO15LRJNqEyyMxXal8b4C6kGooTtV7oOXNkHBlaZW7igw6ZcICr2kL
vWzoFwYadDZu+/WeidUhKnRqZVaHxaiMn/kAKey0im6b+C1u8ZdLXy1jdUeUWscpRcLidWXrg6vg
nPaW306fU6MEKunfzXb+0vAi6qn6M9XrGqAKM7RqO6QYF1C0PcmSzdzpPz8H3vLP7yd1qQIaVvwc
lgC37nSHWc4hiCTcRX5OpfpOnrvjmn8RhFPSki7jqPerQ/dWVvOl69Ufpg29gRr0s/2cPNuDecIA
CoNCB38VQt6ZZt887FcLXp0NIjpLryTkbpN0UcRZqI+gSb79jbdNGGgrglMEPc/VzQLhXmlsQJQH
3K3mA5T5S3AzFkm9A5/bPnp/zCzefHX0xqqmQzLBW6UJDUxIGD60AwASQ76TA+wsx165iNaUlVKh
JeVN1Umhd7x6UPOX2zu2ffD+s5Q1hwGE3Au9n9DnTx2Ugoo0BjfsjuctZ/fvc/fHxHKBXu0WBCwU
KKfA0U3mo5IPYGvukgGIUagxYfx9hhbm7TX9JQb0O97jpa2DoxMY/jWtjOBsnHmLa0WO6HkMXtKw
/JKGukf8y+DVby2u5szPI8N3dmLyerwD84F4n1xZXsUYMqhjZ6PG6qmR81DHRsi91Df9JO4OqO54
0LQIcrf51h/s4PaaN13lj+F1MQYS3byelmQnsduLxbUnUOcf7VnZyT82v+WVmdUByxgvkyHBTQr6
TehePmpSyCRUAJBhyfTFkHfO82aMvDK3unnqbkHILqsylRepPsj8fbACs/pqazuXw+aJvjK0un9G
lAO7iuKK0ySMMfjgVgbYMQOx4/Ptz7R53JYCEOZNlsnC1aXt5KmsDcuLT26SQObDAa+mf7WUPyZW
e5bgkk76FkED0u7uYH6bxVNLClC6STvHbNvl/hha7RkGADsDAvHEq6hwBzt/nmXi6VOyE2y3H0JX
e7Y6Uz0YlYS1VGj0qDmTKPe5Xx5s3477cPRfqcdPZYQBu50DtfOl1kJyfT6mGNjAitIGrFR9dhC2
tBMt1K23JDpnOip/FvLFNZAN72XHygpk840vfP5NnMwYtGER3uSe8ESg4olX+JafRu2BBHZg7Bzm
xRPWgfna/MoZCS1sSBigerPIzNYteuIqyK0hjgY8L1F3SlFb3qIpjr2Maqsova8iB5Tr+zZXcNFY
RvLQp+kdmfkJmPHw9gHbM7N81qvLZk5nXooF2ZKi5t1LlV/XJ4qJv/+bleVXXFmpgBc2MN6DmrSG
EeQZ4xlChGBp3Ln//6JpWq6T601bfSFoAyQiSVA1RBPnUuRpnEF5TcLQsUtq4Zlm60EVy+0MKxpM
0F4oBabAykIHE1fvs2xyodoJQW+MKxWAM+UaNN4IB3QDE5G8HF/xTokGzLfomJwfes3T0IFQZnIm
aEHiat1JA7YO1PVa1nFJE9AXr3CMwS5+PzuDp0rdzpnd/Pjoq+ogtNrgdmVFIoMl3EakUMUrGGrf
MV1KgUxtd66lzaVc2Vl9lgoS09kkSagZ52PpigJDm/LY7M1fb68G8/rARCg60H//dLKhVCfVyeFk
gBV5Tm0HTFdwve/yBG1FAe2PmdVizGJWMjnFYihG6Dk9GagsNOPj7QOz/CF/hZorI6u7InGgcCZ6
GLE7TGaGy1ieSR4aFDBu29nZs3XGPFsjUVp0wTDz3T9h6C/AsB6Ue/qdO+kvrYPfBxO8Wr+bX6r5
V3XYIT3ATuh9gev/QJPuobZnvF1r3dXaLE5G7WDMRsTk4pgq7NUgaH/rNkMGb75oSLQx4ntIMHDX
afVXzWovysAfWI+S9jBOH2aZ3xdW+lgXFQD/IPob+vE8afYn/v71X2zX1TLUf7pYbplaa1KMore6
7stVFdfGFJJU3jn6m18fubitg2EEDe7VDV6BEMGxCaqzBL41AWNN0c4z6osz9P7tBW1eaQZ6u9Dy
NYF5XZ0ZQAf7JKGwJDqCcRkHQ506jUH24oCzaIya+d90WLQrg6vToxHL4MmQLncoRIsrAPcBT7u9
ps1og2EE5Ivmwnu8+kitjl7xWONRC1HNsM3R8QVJ9m0Tm8fmysTyE67us3auJ1Fg2NkDavclbQdg
EQtwmgF9etvOpiNc2Vl9npmCo3OuB4Q0FKrSwnCb6mKxH5IU3bazt57VVyEcyKfJ6YmXaOxYZ3lg
0urIUNv5v5lZXWlpw+oiBdUVYDzJHc8sF3NnRwuCt7fNbL4qtattW0XPsaGgV4ITe/2RvpCo+EgO
VlhFzYE7rjgWcefRO6i6HAq/3UlRN0un16ZXR3ew2rGVwK/pWS2P8ykNmkq6A036ue/GL4kjM08W
LcZgAeFl5V63bwG1/31t/Fm4s+qBaAXLRihmLq9aO5Il413Y2iXnTHFbZiJHgaQSwfwbUFsYkWqA
aMrkzB8sAfhI/yyLcifsbz5FFmpfYBSBnAEt4z/PSa0ZiPM9Cj9TJMLhJA5GqLgkHmt3OGrHZ3rn
HLS4vNuj7tk8NldmV37mVLpVlVIH2H0qB4bDXhWjDxVAhV0xTDst3T1bqw+O0gn0bwpkHY5zBOQP
M8ZPlCSeDWrXHa9e4tZfOQFGULGhmMBz1psJyVLIJVEEndEbA9Tlo+RVj43gOf2Wv/6rbhomF/5j
bLWsJhFmPad4F+A2OA5xFkgBCUGNeOpc29U8/WTFKAf5e/WSzUD0x+xvJpurwAp+L13wGWbr7FUW
BwsTUvOewuTy9W/so7l6WdFJN0GHWBDIzgF0TnlIGHDYmsWfFG6mHsBQO0+57aBwtarVdSFpuagE
GHM9cqeERYDb9jh7bdy7e4/wve1b3RcJgXZBaiDAUlVghqT2Wukhy/cu2D0rq/Bq9BxzFzqeDRTq
RWovvg6ZcZm1ZKf+vf3c/7NtzuoiV+0ZvCwLpMB4qM/jfR22nu7bPkblQtyI7hw0nnzSgvZseFlo
+XuM3psn+8r8yk9Aek3Ueqk2VHLit8qnzSPQKEJg6va5/t1Nu+GPzso72haJK/hK4B1q9aY4dVyY
4l40w0UFLmnuMKM81uTAsxHcDdp3M1cek244WHV5JqoUTqrxntQY3mi1L6hPQDLDhgvnqcdq7b2T
0NO3xCnp2WfSF99SLp5UqT1ngxTLsvxVWbSLeghNutCEOCtANMryGA29+CRA81cg4ri91s3m71VY
Wff7WFP1s9yjHpqek/vZJ752Jz8ADpC61JPCHWM7B31hv7nO0hRKZLFg1TzxIEffgFGOs0igEqbG
C18ceUbvLzBfwUp72+6e2fXtg9FsR4dyg8fAojFoHSidDzz9MYFovNL3JmP/gor+flldeenqMJqp
2bX2Elu6kEQY04pSIGKEV//qvPHET2znC+4ditW9oNl1StGhIOBPPULWXRpzt7APrNjN4TZrff9/
XaAaWvVyIHihsJFjF6VDc+ZugqhJT1kMdesD31nT8pv/xwMIU6usaQS4WLcKZNm+VNhulf80rcbN
JwZm5leCWbIdczfDJ8ytwloj6qbXwU8PgCbAq9T0qjamYo83c/nutxa1il4EtJm42+AXddr6tBHg
JnDiHvmQmFsMovMHpWl/3nb8zZbpf043VraKZBIoMjMUFPClzvpxAd+o8RiiBuOV3h6A6XYkga3V
VWfJYA8iEO5EgmK9S554Ak9siDiCOUZ/D+Nz+wKHsVUksRK5BOcvQrQc1XEekhfdN13M9h32Sszb
vqHbGO5BvUz7fSVe5z8K1KF5h9xkoc82WBlQECBPubrzTNkzs3JBTNNXdbNgpciAtp5CP3qwXWXt
XglzO1j8Wc3KHzqdKENKGPH6lnpdCwIECCpn80mSft32vG1n/2No9X1YQsskWyJ9F9p3wq9P5vPH
nrbg5mJsTNKb8oJHXvOBNpJsNxpFqcxIofXz3jiWJ2fnqrKi22tZNuWvg3tlZ71pvJsHXa8AKAMd
ujaQOO/2nvubJtBaWJDoGGVwVndGXRQmT+TlzZIkETVMUC7uaeRt7taVidU94dQ14OcYLACCrPRB
3ujqYJ12smNvf729XVufHhU5vIewDkxVreLcOIu8MCdsF6s+RwV0AOmzhJll0r6opHQNPAJv2/sN
6Ft/Hx3j3Bbe2RYuhtX3UQw2UVoBNr40oUCReN/EDFOz7nwaDiREZn80IiWQT1JMgjxyYuuyl9hs
nd7rX7DydpNgAMTK8Qvo+KVnGL4Dm+i044WbsRxTH1A4hCQUdK5WRqqeS6mAqjM682NQhkUEIhxg
bGtvcvMdW1u+gp6ehdsenxHdrn/maZKhow0lo2BXtvxunC2XjOpZ6pVDLf0/moR/sDZecwQuudf6
48EAOsZAnIEUY7UqpRsyxxEoSAiiv3ZK+wk28BnsgNW5kcnR6KY9xN5mSeba4vKLriK6rOBRNi2v
dgFQqh7kIYvKQxvawNPJbvKQ36U7u7l5M15ZXAt1y81AB7Y83aWDfARlhj+4uq8+LDdx7e3hKDb9
5Nra6vy1dQU2k+WRNh31Y3bIXMfjfnovHSd37xreCluQsZANMDSo0JlYnbySTm03c4Qt9IbjyeKv
Tl3sVN73TKyyCoW2CZfhIiBWkKKyogCb/W+H/paEHecJnNKgfMa0wSoy1lLaGyTH67ljuVeoD7L0
qUBPAn1FjoHv28Fqczl/bK2H/nKrAN3wiBjY5fNFHhfxZLbTqdoKRlfLWY/7kaxQQOIH/x6mZ6pq
LtVfAKfYeVJtYhGBUoNsjAOUqPm70Hh1ilDXTHO64HjZ5NaD23rcwwYi43MisOoFYwj5P3cvzm6f
3Surq3uytVuLW4tVcpfcKw8iTA7MgwaV/sBi8Mq6yS4gdns3/6xz5Rx52cntCCpCiGUMmNIkZwUv
+cEpd0orO2bWoHxelYWWLY9Ga+C+VYDhYEyCTG72QtFy+P8KtxCyBPeJBaqV9dCkk6lK1iwbCIac
I411L3EL1HBAKnf3sVuz3FwUZhQ1DGciETBWkYjlMx/kHLG9AYNRq41ujuqhBE3322dq67YCuT0k
mUHFDNba1SeiWT/aGsHzjcx3UgHKS3CwmvzByvZg/5uH94+hNaJG69tWBqHkktnkZy1PL7xNDrfX
srllVyZWL1+gyG0xgZ1/QTKeGLi7rWKMZlCc3Daz+X5aRO4XIir89Zsn5+r4jjl0ekmPICFV/f1I
h0NK7fcxp+8Gy55Yl/xozfG5VCGWNql7I+qb3+vK9uoQMwqmXlYV2Eb5ZdY+G2i/0Omwl8Nsfqwr
KyuvkBNw8MhLZ1gum0hNsJOgHL+9izsLWStbj5meWsNSJ1RyAA90NZx4rA8RuAh3UtzNtYBkDf1n
20CzdvGaq69V5s7YQhcZ92wtx7MDCYzc/Bc1EBTSF5alRVB1DTy2wS7SAM63lJB/koV9VnxYe6+c
rZfBtY1lmVfLULgyQdwaNngB4iDnlYnYzr+3KfNGCCCNxk6wWxK5v2IdEhOow2mLAtbqLKWQHCts
SF97wKID4BmW45vQbJeZr9K0B3XZcgXkQejbazY0ZdYAgWJ2pikHSMDTneIxMeTnFtqqrjCU2m0K
5+dtv9ta2JWxNUZEY5rG9BJNRXvMKldQ6SLqCXwxKgOHf+nPTroTLrb879rgaidNNYPCBMlQuiox
3jLYTyDx3zGxFfjAAAbxEM3QMQO8bPCVbwxyP5hZBhNTmwU6FXFng/3OUXeag1sueG1m2dorM9UE
4lyS4jov8a002n6aKn2o6vICEAsF9GV+ruzm/fbn2lyaAqUPXIXQk/mdSl3Z5FKr6APDgzit81Av
20OtAEMOlbF/Y2bhmQEJDfBjq4DHapYJ2UgR0iHBMJnQ6IbUYTvynUxloYT761iZEFfAyQJdm7JO
IeqcT6DNRNLfSpCNg8DmZ8OV73WTtuhp95GstkchO6+13Tx0gxPnLbtMKX+R0umXBq4nt9Osw+jQ
e3T8gsGajxI05VyZgZ0wnV2DZgcZjJXmXMROPYe6lBzKOu1dwcCepZMLRO8+pknyi4I9Zn35izhJ
OFKQ+VWFfgc2iIBXEyb/lFMPNTbDZF/ndDr0RcV2QvLmR73ahZW/csz0G5whuBgZbJbq3UymYzo5
Ow37zZN3ZWblrwW1GQUTGW6xlL1Tjdx1EC37F35zZWJ1HcuNcJJ6OQ4SAUY3+UKZ+DUX+dttK8t+
rIPxtdesvJM2DDqnCehNRAvlHgGaeyA/+H06xLft/Bb+/NsQLsuFzcfA0MY/T3gjdxlENJFdZGN5
UPNMhzCG/AyBuiORROvCfBr0IofmRnWWnCRophEcb2y+q6kTWfPCBco6V/09VjSa4GHTNX9E+UM0
InObifhNPn0vu+lVAu+tNIoD1KDvTKofe8sM8JCEum7FLgLT8Jo6ebNjRX1fQJVQlMAL8aiea+jY
a3eaMf2yueTRht5DWClsHRZ2hbrzbbd3/c9mLO51FXrEUCmTY+Hbqvy7Ubx2Knj37VMmdrx0y4xt
GBBCBvsUgOCr+8GhBhCES0mFOOR+sIuvTd5dRlAwp8reY/333Ob6+17bWtWmuiSVKwF1KM9a+PON
4QK9RuoWSCzczpoOsjJAUzRXT12DHU8Kfh70Eep/w3OiOhGz6Fs38HuiVJFeVKeuT+6bFDom4M9w
EUocF4LoD8KqH/OqfwUY48wzM/GLzgnzfjwmFflFZnEaHclyB6G90AGaA9VwLsSentZWfFkmzvFu
AmzOWd+HaD9zIsDwCEmFwufakU+zbzWvtw/LnpFVdHEGJRUJmqOeTcbHsQRfo2jOtl7uxMqtIHa9
llWEMbWMlm2fgjoEx0zvirtCGXeO/d5K1uFFbweoSuP9bNMotzFHqsPT6Z4A4mbVA7Qh0G4FXymA
7cvPuDpP6jiIDhyMGOcpnQzs4axyc7nwh6F46KUaNIF55lUOux+kDOM302NTguOrZs+on0IlggUl
ZN5uf8LNl9z1T1rO5tVPSnu71BM4kVd24FW3wRTozPmhL6dj74DvPofSQctQytKSB8jD7BEjbX/a
Pxuy9qAMIpdMYN9HS3d7w/K17n8rUryU564WuC6NZNIoF4O27HlvQiypv6i1BeahIizIXu9+y4sc
GU8gTDeB4mQNdpr6WWRZh0PHBPqJWuiY6JTtQZY3C7TXVlY31DjppTJX+GI5SQ5mbSNrbzN0fcrH
Vsk/qxKkY/ZIgE1gZe05ynRQSZMHO26j/EYSrwPp9c9Y3Q2M6laOJh1B8FNfe7zIGkX7UBK8HyQS
6AY7F07+ZR6Rl9naxeRpZGh1ZFqg4q+aH4lCfVphh5T8njIVCr3Oh5U3bxD3Yi5yVO5iUJe6aZ7a
fjvoF4vQZ5xJjA6C1LUWcEjR5GCQT4+U9ReUEqG1ob5RvWKY/wDMbFTuHNZ80pRAr3fCNE8BvK3e
ju95Bm3Zob2jdnJS5PowyONpSuRnTq2nIpXfx8l+Y7Zy1DPA2gU7IFxfSJbe41Q+sxxyWVaDgyp3
/QuB3m/HlK/EgPBcM0phkYLJapJ9h9qP1UDuGr0NmZV8JGp9RnkuAs/4XUW0wyjzQ51IEG0uQ6tX
I4xPRImhfXSg5sIY2figzJBHkYgZ1Fr/JFN2FmbzUYK+My/zt2lqwlwDlkFRwG6VJycuNBc+SVwh
T+dSIjH02KLGEc9JQ98UyXyGkEgoLXOnaTcEszV8lbT0R5vlKEeqcaLmWpgyyN5CPcnPFPVtNts4
0YrXkveRJYOuSzMKsLFL34q08ZOsRUrjSIqrkQSwfvWh6JAitdUA7v7ywpvpG1Cq51nMH1o6IWAD
dFRqoWgyxFQDdYG0rs4Tz06gK0U/wfpipCwGnjV2WHffsnF0G2AAPG1IDFBsK6BYrs9QNa58W0I6
kIN5uCiNr1OanowCKnV6Zp0bcMq5I0sfHWNSUB5kgVVVP+hsSa4mJF+j9qvea98Sa/psiP5TUjgS
SAO0tUXTv0+dsxCkM9ntTLiJ7ehvtNASKLqwM95JM/QWpJB29vSExmHn1oKGkyGFuaQ4+JsSWn8Q
FZYs3xJ4tVB5fKxY98QQ2H+2UwdUVpKAUqsGeUkvTNSrFhlNnYADRmYX2+RqRIGJC02h9ncD1SAQ
JCpykCZxcHodUBzjTAm13RpfJl8kKEAH5ROw4jL8p9BNQOFoUH4VWtN5mtJ/TQ1wABVihihCOXzN
Kb+YkNtILQjnteCi1hT9PqkkcKZZ2oWpRZDyLFQd9HYUm4MUeDDdHqRzUcczaBtq1t1UaLYP7dmL
3ZJTqUyK5zT1vaJLr2VW/aiYOoLB06mjvrRtz+pA8Uv1/hlk//qDyqwYsExATLPiqdHHzNcdOnhS
J/8EH5uFUkqBuT6HjdBzUEuXKmoTNUA4p7wsfs8pUEkDBVzWnWTegQK5szxFTgZf7SE32NoPck39
0kZmo9lV7w2m8cAGcoCksIWo1/3SpaKPOJDBjSigwmUlYJe26Vk2GP4rFVzCNE1cyKDY+O0WGH2V
70qOCdFOU71ZKu/bdnyQZYjDCl7HE6liy8wkFzpJxolAKc8r8bAcRgPAZ9wBXq3O72ORJ26n9qfK
xt2pQZwJI6jcI2UeOrSaQa0FPcgprebncixTDKayJlRl6d2o6Rc8LcAXTLBwDvk9VzaLiEkTjktD
QtuZsauY6ndZMvNgKZW7GtAECIP1MTHRO2mG9oBkL/EdWbxYlWa9gDwvlpgFCfpOuwhGgKk0FQlI
KLyYslL6yej4a06Le6aUDsRSjBLpaeuDnFnzRF1YECppYuiavjIZ+Xfexo4N4SfVaOK8FkhCQN9c
v+YmiRKULMJcN9NA4VDBFFNk52mAyUfLVSwIndRk5O7AFQ7GL0ge8TfOUghvgW2hU6eobEcobRdW
4TW8P1iJ5epVFyg6OaUCQjdgQjEwLOVUHzlgLRjHGgO1LY6sJ491O0REQF3AcIsa4UorAcizwb/H
vYXqHMVqhI8s7jD31KTkqIDnEHqZ0ZSZkTxogarbJ5LPXl4VXlHEDUt87pixMnwBUdRxVqfBS0HA
TBL0gnBfyUZYIzqYmQ7hcNsrdGgvQkyqp6AoR6u+n+7IcAe5TTkv/Vw5tiAzU2KwUoNdA1wTAOY7
Yb0QgkF8U00Q2ObmC4HfNX33rI2mh5fkCUPeQVkyb7Lh1MkbgQBUagbUke4TyGInag/5g5POv3No
ixL5pTefO11Ga134DvmwWOmjeapC66sYacQgNZ9BwWCAMqtO/WJgAeXwGahUT8rXyvYtVLK5Ejfz
pZUfLDxJhx768g+ZXrvpgIpjDhU16Ny1rHAbM4WaeA8aCc3Lug9n4HfAtR6ZSXwy/1Cy+1z9yYov
UhaI9KeTYMALwpEgxO70CIEQrc95+DClRyLe0+lNNzw7eTPZE03tUNKgpOFQf4bK+axULhTdfQZ6
8qG+H5sHjIkxjlseUpVcXIYiFm3pjs2RFC96/sTny+TEnQaIMPTKCvRzDb8w6kDWMlQg3qwZKqzq
g90/640cZMOJpA+DpLlN+TSq6JfbtuvoHMfpbTY0D4m6Z9lvGrvU1Q/Z/t5AYSeTQLDLtajLjjkx
fFp/2Ity0Xhvp4afs+rUOMdCf2iMUE5qv7BlPBX5sW6qZ3w5v1dx9vsEPRcogpCQ4A1fl8DnKUlI
8Dgitn6oGguiHT8g++WOLYnKqYmcjB70Yn7SMNjK66+s8ec+bKAbXD9m7UlS38l06sFsacdDHdQc
SrvfOdNd8GtCz92TbE/obkbfB/krFKdcU288azyWqT91P1KoJMkc+pmfSl+4IwiKu7tBPQ0VJmZr
n6YzVgit0G+6ft9PBE59P/woizeo7OVKFar0ubZ68NhZMWkveX5ndR4QTFQ7Q5EOreHuBEhuIABM
F3g95CYKedKrWsBtBUYaoE/LTrPzpFixJJ4JKPuhPDUGwspdw8Qr+1BgMCm7S1Joyr5YzpPVyV7P
4obHHcGHIIHW/WibFAoA36b5kuP354nHfyT6R482Cap99r0EBdmxVvBukCEB+IUKT0tei0MunvpP
3MkSO3dPzgi9DjlOjbsGoU3OMTTSukaFtPmiZKExftHR8bMhwFD57bNc3kMJsZoOSRUbUlRAMIuA
S03G/+Cf2eEAsZIcKgIB5sMq8Z5137j+mkpBP3qanUY6YrIC0V80lXt8FEG96pUMvvSVWz7ek5Ad
B4GDTVP8C2+6hDRPeenqs6y+6LLbMAZlLbAte43+qvFHrj6PxcnuGV5fh9lxO8lPnPsyjWxQJYIx
rwpZ4SN/UnPMFEbjvaV6BNp3UE2xgsY6dvmrYj0WDQRWzqp6NLivOKceCOlv8BmEF2+YQUUvyb7N
+PNkg4J55LFTfJb6N8vBNWO4raVFORTwxIgwrRsRGcISImHirKVRz04gL+trX8vi4kF0d30T1kMw
2ZiU+ZDzzlfrL8V8lvu3UY9HEC630PEj6buCgc9e8gfd8DvxE3yjvoEOb95FGgfjPamOeaIiDzXj
qctcszuN89e2zL2cIspn8TQ4D0oJGFgPQP2TVt/Ny24kQVlBaWyefdPukOvqQZI30TQmfpVIYYIL
WKmH0Ejtc67cawDpWnYatM0cdPTbUAC1k6qQeSn8ysJg6lHBzSK3DyW+iKR9xxit1ICIkBvH2kqO
dKwiC+I+5jBC2eEZElRuD54MkYVSA81KVUQYAvaQGHjd3KOo/JU7J6PEHdODChrfWxEfjBqRBtYI
I4PWmP1dZz0oYBjY+srHOq0vMk/PTpeFQwrlTFt3ZXQFDVDaggsv1vMsbsdLO3+vDTvQhphBd7ln
XxX5bU4eC+dl1kMM5DMGacRGuMJGxJrUg5lYZ8A64iF7gqqTlOZxK+eBDXddxEdy5LGcFHFtDhHE
IvxKhXZQS6Okeu9wJTlwZW5iNKmKHdH4bZKivwK9TUowMw81Ca0MnMRGEq3GeBud8X5ph8wb1ADS
rW4JoSxtSkN5tr4MNP2qSFBUKt4zhusOWQG3nWjsqnCWVb/VPnSqeONoBMDCQcToG0c9bailGHUm
VCfoT0Xg12CitUs/0Wq+GyYJO1c9aeqiuuAAdZMnuN6VFmRgxZ2d9odeIn7fdHgd1KHQaCx6FlYD
hbBle7bMMobGSGSX9amshkgZ8VzpMcyOmeNkoIEJHQmUtlwgfnyFNC8EqgjLJP1h4Kov8THsrPl+
5Dn+YOuZEvuQ6AiAHTtrvIk46HNnYkFXVlmaeHemYfqG/mbKPWD20omY2Q9FBQOQxt/7AtfsMCg/
VII/tzfC0RZ4c2VplEnGwZymQIj6CBl2bIUZlrhLmhqAumx4tObHFBOeyFSPeYlgmIEOpK0iOlC/
qy3PGJyg1yDxwvug65rTbOteJs+B3pYhmYBwTKwn8L8HLEug0wTG93yYPjRn9mR4C6unUIXGN9QH
TgNoi5zxpbIhhdc8qgV9M5LhYqfJYdTyL7ojB4Ut5YABG5VvVZAeyVgSDgCiRPnyp5FTmw2IXYrb
p8mryFtfztPXOpu/j2UbznP36jR4bMnyGxLxT72w3iGdCxlCTXw6dhbydPgQrfyj44CbQr53AH66
LOQ4H5xnqDcFGWbbtRGPdAMSVDypcz9P1STkKj+W0FGRNYpaLPnsevtUc7zUczU9TDRFEjGFWZGH
c4VuUdFDF0Qd43RY6KkxhNNa5HuvNz+ZnoR2Pl2wLox+0ImBRSL53iKbk+z64b+MYsxTh6J+JaB8
7ldSiU9X1UnUoyfizjaKaS2OsNqPqa+nBbRL6vmOT0R4M+RtjgXPfkGJcUaVTTw2aC5CwNE8tblz
nK2i26mibhanFEibA1yrgip5VeJUDCGYzlH4BqkGEnhGXUxkxArdm/LaKuY7ioXeCcie0R9flfQG
A0g7p4IdFfFXYSizfUocAup745PLn/NX/enKzqoqbMyjI+wBdgyEVrWCKqd4UCTqJ03g4EV1u961
Vae8XtRq8yYQANI0R993JNW9oliHeTb+BYLiysRfaJCZEDDRok4JEo97K9dOtSg+jK7Y6b8u23Jj
29bk1WzO6xYZKJAGoHnCikJtGnwM/B5obUNVlEVaNfm3N2/TJBj9gT+zQEy3ptJMUfTG90HBkkOP
E5QRGb9Xm29qFuVIe4nzctva5qe6srYqaGvSf5N3Jst1I9t6fhXHGTtl9AlE+HgAYPfc7CmKmiBI
iULf93gev4lfzN9WqepQFK/ound2PKmIKhaJDezMxFr/+hsza6KILRnOhhtZGZZrzua/dolXS1x2
2pJFQEBeaRXbAROauHqPZvzeXbxa3WVJf2Sf1FIJcNg8mL4RvGfw/OaB8OJBvV7TBFhVUc5dwD33
zOxsqkCOondW9ZungWaAlUEOMslZ+Hm8ADm2Uyf1NB02rVVU7GbUjFm5ya33rIJOn/aXdf3iQqe7
fTHH6GPRVPYpdEBvTBJBy1Xf2V+cAllUVXl5UK9xuSyIkHcK//eL4c1z6MWFX623orKENmGV5Z2w
FLexDRScmA0tvFZy+0KM6jsUlDcFgs6LC75afdWUxK3TgY4sVv4MPrfPnYLodmNtZvXBGDFGUOtj
phOt0Gl7J3CeLbEQbomt5e9v/O1BBE5upxEjuTenZKKXj5xBt5RTyfgvDY37aQypYQNe86k0z9pS
PqbmqPlonyrqa4yBM/qD8V255Nv75K/P8PrUDJxaGBUxYF5VZXszJcs76t7Z7W/uE9BR3mbkPDj6
q9u0JaVHd4rMaPUSMSHgsLavSXd/52m+eSf6ieBjEwGFEuXnpxm3VSaIk4Naa1gMlmlDk3HXRHKd
LmNMq908On31pe4Uv8rkrmQ07up5Q2xz39J/LO8ZX7x91//6OK82bmd3qmUPMEeqxnQhHnXx7fCe
vcWbW+fFLb/as/Y4VMOsc41BA4aot8YAD9L6mJH/Z/Tr3z/fNw8iTNiJ37IINpKvDlQER4PK+oMJ
k9LK1180itII9VrwHtnyO433l5OITK6TFkvDgef1/uyB1di/vOcmZ9soEXVwJ59oefYjh7pXDibZ
JZFKYGsC17g460yg87DIH2wzuFlM69MSN6BmNNqteMb7b9tEZO/IgbaY6airANGkZnFO5vaxNMfV
KecNEG2NWccWg1m3JljpvbV5WnuvbgkmgYm8RkUtB13/57WZ2OHSYB9BrdUtzOcG8wgbAuxQ2rc9
OXx2M38KludcV84YtHmTkl1NTr1SO/MdNccbi5LPgZ8pfEHHQQfx8+eoFScnrIK3Ym0rjIyMddj1
e2tYtn97rby8zGuitlF1QSkF/uyZFkJKe7LMJyW+Dof4nef65u1IXA5P5xf+Rq9WSkgaDrQDVgoh
8sfe0dbKBOYOjvD723lL9kDFDy+SURjcPuvVPuP41eeeh8eUxkNBhEpfw2dk2YT8ky7Ibw//CW/u
n6746qWolmrT57BivAYo8Flu1H359Pub0k9r7vWahEFonlR7BLK+VpCww9Rp4E3opU4NxSZHx1tm
D3ZUrIVVr1sruNOd7Gvba41rRssdBfxRhtl9ZsWrhtEfloCidbMSq0chgy/KabhsDVrsSWX5VDZA
CzzLLT0MPEXrkCYlcrk4IsdL1q5aJMVpDPAFNz/q5vfEr28ti5d39uqoqrvRxLdw4OENzceSJNMy
VC6CPv36+yf45mV0iWbJRPlg2a82ExWD7IZw4oWja2452K6lMwt7T13xzlWcV7L/WAjDEBMrQTjR
rhjLbRyLbRcl71VFb17HUKTOOodI/frUVea8zMqG6+Qu8NUuQlA0uRC7zhYP3AZlz7si8tPz+WUB
EiqMxTJMLuN1vILEJDzWkwSPraG/BTzbGel8Vuf1qlzUs2kqPUbWu77Uv/3+a3ujToDQZbLmVQKS
CYD8+Qws+jSIKi04AT+BLxfNL533ErzeeC//dIlXu3fuWkcLKoHKzHoCGFyA+WoJ+6+AefmeEuzN
p/jidl6dgXVVWjjVhcJTneRAWPxlQFKA0+wTffKKEHfJqtFvbJDA3z/FN8qBn27x1R6jv54HhmaB
V0sm+AyYZHFZNFAS4Cj8/kpvPUzkA6ZtQuw38WX/+fsKbG2SpD8HnjPfB+S+ziHThUMElBXr7/gS
nT706xWpK8jZT5IFdsGrSykD3GrF4FmCuPmztah+MSUXDAThFKgfMfq4nUv9PXeUt9YjNpDMdDE4
PJHafr4/Jy1Dp5ppR/TOuUPyd2bV5TuP8K0v6+UlXpXGQ64FijiRGSvA+oUx6GTfLP111D38/qv6
/iJ8/QBfXujV3jIHovGyk99FBeEuqfXHLBcPk9LuULASqj3I3MUu/jGW+rnSqt8sGXpNUN2F7fzZ
whbBj4vOTysIkEFq7ctZm+A9xNG2SqJHJe4uyxCXS8PaWU5zmEIalXS21nHYnUXOgOls4Cea8VTU
4k5VmMy2EcSCooe3ZEQPTTpQgOiPZaZ2K92ozhVTnKFGgKrP2CMKF8M1mU1XJjIECWPGtfOOcXGX
YmmhMcCPe2VVZ7g72Z22tuw29uyCWOy4t8+LBRZzOG8UphVpE10HQbILph7uWGZvnXDYj5G5F3q5
/v3DfrXx8cE00fxi+kwp7JwSun5eN0sJemyaDQxV1bg0nB4Vz1yVbpgrV04cDC5JxPBaanHNMfrH
m+/fOoEYzPbF8/Ufu8f/9lx0cTefP+bP//zHHf3tY/G1xeS4/MePn+y+/vMfqPMQV3//5R8ZxPID
CJzUIXUj4OMNwiHyI4RYfjAsFrKDtBMVpHX6SQGnM/rnP0znAwFZhsR3iIqL9x07tC37Hz8y6Fj5
KWWsSTis83dCiEnpe3WG8eam/UXMb5404WQJ/Lwskt5IuiYuW7+fY+VRn+k3DAKy10k8mesMgDF0
jW44jzV56LMvcGAUEJ9il6fjvs/FJhn6s6CpIpfj6jprlGuZTPs6ofAgHLVs3bldituoSofbJcxa
30zGajMYOR7jDMogS+tP8Zx+NhLIMmmmf3UyEZ5ZVtOxQ7Rwg49tsg+7/C6I0K5kbQKpL/iStM1F
inxvcSo/ko1nNeG1ZsrLYjHOkXoRayusiSkykejZSbszhPl5qPcHctCPRffsWBiuSVysOvsiGzNj
pSYi3QypetVI6wyRynWvhoT2yHCbpYriq1H20ahlDe/J2hbLDHMg87FlKVZmPUYrZ4kxOsoM34GQ
PU7NpWWNJFtY3eOUQJ8jqexgBSNp7/OzM+XrMPxiingTGk32xWoZAE75RgkVDrjRaLdF0mLIXkTa
Wa4aPYOxwNyZJpRTBlTMyMqCnE74JkOvxUz/q6yln66WiyAt1B1R7Pq5Hmu2bxlhuUrGLvLrUleI
O9VROYRYVjZqcG/oZuvW4ciUkYHhEpeniRop7HK8smze/xI7m/XAUNcdl3E6lk47ef2gq3xjQ+Gb
Y/o5Npp80+iDsy40U1t930b/1meFfhq6/I//9T//cNH45axwyyYkQD7/9Zz4/ot/nRMqZTTSdNU8
GXnYvPd/nBMkkmO4YVBmnPwOKGr+dU7IDwD8dOfYcZyyyk9HyJ/nhPUBOYJE4ci2RuWh/K2wcghn
v5wTiDItji+OHP7Y60irIXAKkSUB4SLLeB42lj+GAZ5EwbReUGu5aHd7P+7s+zLJ7sKwux+z5V6a
y4MorQep9jHW5fV2CJOrCKuwFe7lTBajXQc53J0V5XR+zI0rh+RzK8ozPcXn1TTGdGWUyYO1tJbb
dcGhrxg5MlNujHLbFs0nJ9H31pTs1Wjet0F2wPZ5Uzf1mVJ2H7HuCnFwbPzGyI+61a8VWR7H2DxE
qnnL7v3c9f1FNTstuNDoTk61crpqVQ/9Lurmz5jsXbVz8Rwnk59p9ZdhDu7MET5jGmCIqla7djYO
Ik6uNKf3qyLc90p/zVd332dL6hrKcoxz8bEdq/Xpofo1JU1m2q1rlc6FXeKy09g6jjcjDjttM39s
xTS6srcfoUiDVgX91cLk3tWiatfEgyf19tCY02PTlxcwnuGcGwvv6wHBTGPcpIs4QE49G3Kxbbvy
KgnzhzxQ932rPAoxXDh6ShqHhtJ5CPR9LJEbEq7lWSJ+kNh1huryCeLzLp6tCtrXfG8gmlIk1JNB
npmp8TFQE5w8pnXjMLQV5XWvB7dWr2JEpQt3TiBS2uPck0ygXxpwED2lhGMDQyke8t0011cTExuX
kyJ2xRhRXQ2QETR9vlP1xOsypgWaJvHymHE/iTo3DtPD7IibEWVErk0cqXLYd1ZxZ0XirNa6W2b9
98lQfjZqYqOZryIhCtehUPVzYfRba2Dq20GwjIf4LO3Fg6FVcE8hRHP4NZM/RfKCLmddpPLQAPjm
thPCwkO52JifRSc/a0WxnrTgvuiaY0cWzEkXsrYps00tOpM2YZmxvY+bHuKmlhzbYthLvVpJY9bx
M4iOdmvsisb5htP8savS2Js7DeHAItZmKJ66yJh8a042qoye+8qsParjL2G13OBVT6aJKQmerW5j
cmeiUr9RY9udRLsbBjNz1WT0cS5aR3OwKvN8V5qx6i2TfshjIH9hQ2NlzD46HXtpihnch/qVourH
ci53BoljuV3ug3y+NkrzYiJPzbAqUM/g89TDFe90pCYtzUtol5AemkvRd3xVorucbFv30qhovL6N
PiuVavidmW+TYLxPlP4b5YwPcSJxs3S8SIPmE5KbC1lOx/4UtWRFMQN6uxn8XFM8S+twHXGmbjXM
4bZb8HO2k93EV+FFiKD5hNBYCQg7jpP43JuQDZT2xFsOy1t7iQ/JYg2rdOkuK6e+rkXC0yRcMesX
qgwV5V8bZutUb/cWloBuEIiNYXIkDOGdKLtDXSuVO4UwJvv5tpXjTmrqutWHA+3d1mm7u6kUXlqH
t8FU9L5QFyh93cSPpri/0Biv30w67K/UGJs1WzNZq6w0V7cCxVPT8rOTq3KF+/t0HgdQOq14GX1j
MPvtlDEEK8PSTfECtaWzMcv+sZtAoCNdW7fz/MmJ47PMARmHXnOK1rBSN5ohL1n9t67lbAvyjcF4
wnWK+JuVRzb0u+i2LDoTKpAF9zE9DkZyXpl95puVuUv14ZuVpl9rk5zGpb+BK3htGt1WSWxoxVUy
b5ogXpNwfQM7xtxhk1LT/5fqbgnq/tBrnBVBb3hFYq2NVL+C8KS7ZaZcZJUV+7yCwg3+j/fTdCLf
9n3ki0DinhU0OK4Wlu0TXAOnxw4bL5S2ci7ksBwsY7DXjuwv7Gw+6/PwGGuYNspGOlBpoWC3jp1v
9SAbvd4JIq80824vBzH58+gku3yYbiTlHTtp0nxExslK01P67apWN+kwMF0wes8e7C3bGNWRIjVf
m+ix2qTrV7acG18KQESn1T+eEtx8s7PAFkOU98KYI0YC8/QEO2RZFYgRPTRXxg6KlrkaFMHOPwWg
DKIe3KbD3qOd+qu2xvMvGcu7rulvnVJHFZChbXGeopymKk7Nah3J6U7OyUUulGM+zsc2llexY97l
TCpJO101Y74R2V3CitLUbG8F0je04UJa6YUZBGfTkF1HaeaNS3h0FvOTgCjYW9GmHMoV+bYeCh2/
HuONENXHTti7FCHXBJezmvtrcxoOXWBG2JNzq1LpfR2/JD+q5LmlF6kvlnw/NGW91/XZPHKE+wPs
93XWUzHP07O+qIcqnj+a8+BmiuHzSt05oj8WivKpdup12p6OI4JeynF26zTQPDvNhd+0cBsBcHdm
q9/Oo9p4eWvilW6NRzUKr/OiuerCcfBwLwPNnQn/RSXmKm2IFbeEKW7J9hhW7bpXo/YUybgmhAC9
bXtepoTcVO3YkUQnm5VdYuejlkPi9wWbuVADkmmG5Do0YUlrbTSeRSXrfDb0oz2g9Agn7VjNcIny
NBG7slXy9dIa1trCr8WtSvXjkNJYNEl4/aLAu/wDwnhpk3Zqpl8CGwpZEI4ks1xTAIYASX/uquYx
Zbv0feJTmrnqkF/P6B16dKr/tcucAKoXQ/gp7hY6+i7xtdDY2IrYkZcG8Un1f3+ZX2q/092QpcEM
CIX2L3rhPGkLpYt46I59UdaHsP3cwdqbLbL0mvGda50+8i9P7sW1tJ9vqRl7NZlqntwMWT0snwoh
3ELZWNng2p0A+/0Dm/h/NrT7/k29uN4rrMsx+qBYWEJ+ZkX7QWtv5sI6Twv0n86wFYXzd7NNuR7d
NiOAU7stf4EnoyVzEkzYEj+eYHUqMycrUdLe77+wX5r67xcBJYCvpZ3++fNDFDF6nhb1mm+Q+sag
cYtY7FNiUGaHbf7tP3EtFQsavGhoOF77S9R9ECVqwxpUcbzWa+chGerVuER7J7Wffn+pX8SzimVr
EgM7nHVM5ZS5+fN9RXOPnqejr1cViejhaKIoEeFaivusGFZOfYd/lT9G9R9r8t+7JzVZFP9xT7oF
Sm27RzbLH6jWv7AriCX8x8e2A8zSP+iaqUh6Uon09LsVyo+eVPtAR3qKseFMQGLmABv9iV1ZHxyD
wacN5IXxs3b6kv7Vk5pAYCCRqIJOe0D7O9jVL6cSy40ZORgZn0R3XgOaiVPxMfKR9y9SN2dSXQUT
fXQvU/WcTbcvHs4b5/kvG8qgHuRyOG/BFcG18+eF1/J01DDjWgx2t2gj14G5XKdQ6myje4cwSFvN
H/vpCDwB+5a0NExDefKvVetpgGeLg+DZc+xKvxLJoEMBiMv9NNWaW5PPhnK7XTlx2XlB1q8TWa0H
pUHTq63CMXk2s9krSdgNaqQJobJA0VwaJnMxPajsQ1dr9JVOt+GgmV6OJDKVD3NRWDuNl0DqTpYd
wot2PupznXuOpVD465SrYGoWahvr49Qv+UFTgpATM8hXIiswSi+jGtFThhIKmeiqVM1VFduKnylF
udGK+LbJxouqD04fTJvW+SKDqyLqMORXjC/Y45RelSSPAT5MSdDIVVfiyFo3Ml8tE+qmKQ0QtIE8
IjpW1LOxja0t2t0ISqXTrQeUtqOaWEcbFdtajmbnzX1lHSj6zo3QyP2ssO8xuIAbnIS7RYuuF12J
P5dVt9P0KPVKg5rY1pxvaancLWlF1RkqG9m3UA0Z2a7SoPbHHqRcWRJvirGclEFyM5nVedcuu1RC
SS8Luti4JCgy0kcvSZBoaVqv+AOMevpH5Wmmo6+V6G6Z5DcTgxud/GmaoEW4jo2ASjPiaRslPXzA
tmA9663pB7H4pqvp/WTXt1pq3UJxWRUN4kzV7K7yUd06adLc5xHxiWNfGq6IxE0aAWtaTnvWAaR4
1jjvl7r6WlV5tQmU7rnvQDsme3mcla5gJTM3GksMW5e267aItjJXQT4VmvbXyBQXyDhCv0/xJTAY
yoejFCCmjuYnRhJsMzR1Cm7EEbqKTNqwu9V1uHQ+EPaFrmVytdQ2UGI9X3SpmP2J4Ygnxfw0yO6u
ndSb0IquTNmcL8aIhLDXsHBP4fnGtd8nWn1bBmZ374g2PhTz7C9N3N/kg9WttPyUelbX2POzvvyg
UaZze3Eaz5jSfpvl6ojourXuUsj9O5SHn00ElD5qr3O1zj6N5vCxaiAaLNpZEA5rOVdf7Up1syA4
J4/MC0pzQp2bni8V5IYshX02tukhsyH8Jwg16nlaDbaaeU1fXPCHQ8bBjHq6iFZrqGkRCDc+LHG8
K5fyVgevgJ834vkrrUdSDi+bdroQU3SRZbGXDm1F2wkqYRXNSVsMpywdi4u6q0GuFnQ9SbDXwnpn
F+VZZZVr56ST0McZXZO+zvXuWyaWXb6Y26oeHtACp7sxYW9HhnpCjYEL+jrYDGXKdKlH2h0CRYvE
XvZVVUYoXFmmsgKpKlRmzQYWLEW/4G2jQo1P269yYS0nuvmtSNKDbizzCtMdZ5tmGiX3oG30oNn1
RBN5Yx4krioKVGIa6l9nWUeK82xrHSCWCj/RmruN1LvjmOXlsaqgaCrTvbLQDWvpU5KBzEydjQxk
vBGNcesY0xpffwQ24szAUDtRitvMaJtVrQB8x5yGiLv71s3RAtaafRMpWulHpYbGa0iPBH3dAj89
ajnTuBq1WiaGoxNonddhOOUmMZA5xRKuLEwRFS0Pd1WbBjfGtNTfgknmmzbEo7Rj6DCqG0Yyx9mo
761pPGAeFCLPSrcyAJRM9KcuSC6XdmjcBoeFsIKop2drQ1tCbA/K7MpG9g7WEU+blCBZTw8oSzjd
vr+Q/q1LEqQpL966v8Dk2/7r17gIn38tSb7/4o+SxP6gchjzXzB0wW5H4U381zgNyh3kcpNpvGMr
BvXCnyWJ84G3NkiOrlPP4OxGkf9nSeJ8UA14dvz/VDP0w38LJlfNUyHw07sbepQN3A5lDmPGX4oS
XGUKu4rr1kdmXnwVS0kJPnq5QL2ZwyicOxlvcFHbpm16N0+wO5gYUbLWBg257eyDOUHP6FQPaYdM
LS4m19bty4iqVk2Ab5J0p8X6A1PyC6RQbhrdZCK/YmlvG6GPG22udvUSXWXpIyDsiqRFv4+x9hiq
605RVni+rWPdXEWoYCMVNaG2mOC+46ivlwrvBdHoz4k67yZZhLelyOdNIJrHvLuILAX4nj3fl/va
LC6y9pG080OgFZ6jgXSlerTiJFzLmhF3JOvIt3vnOS+wRlBCRuZlTD0w74iMcg1QfgE80GjGasFa
LNEbDOFm8MJaG7dxo92nsxjdvlPvMofOvzmgzXMzB8kcGvjSHCKvOMH/2fBslLeLcK5yI9vXMaYc
UxaQaASirutNA8BgevNsP2DmsIqz9FJZXLycaSVH+J1wi1uio+15YYioPSy2cqnP2X0J3goatNea
9l5R4nvkf3fjpNluiMVIL5J12CsuVBAgKs7FfDwv25kCSPBnbQ7xGGsTrKJ1C/QDoHTddTOMECbx
+Fol50UVrvtp8kPmAaYuVno9rpopO8+CT2J2VtgaoKx1Js5lzDVxyASxQokfmwzw5tZZVupcYfzb
6S3Nz/w0tR0obh+TTJLeaiEDPqs0WQZjMa1TS6881kiPStr0sBlk0hD2XpgWzdqIOnM9LUX5R8f5
b30ewTH/3Xl0E+dN3EaPefHrifT9V3+cSAYzOPyHaIMcBeEOZ8uPA8n4wGyH0RxhF7jzO/qL+b75
ARYlPkkAlxCVvv/ozwPJ/GAQaQPplkGbTQbvn2PFH11K++rfX6JQGCG9Oo7QnRn4InEq8kcVcn1/
7lvSOZuF1FLDG51Ruygj83KWXX8xRCFhpYt9XyTZPomKo6CfJjz2SgnmGbG+8ijrqmM4LC6Faafu
sJgfRazeYkfjxsrnEVuMcQiulVS5scEkcR5Cvb74Lb4JJyODEJt89v5EGFDbPo4D7+L6IdM0LDvw
2Eq0tczTre1M15W8LjDNlgy4O1mtmlysUiZaNuMKCNg3WihCfxkt0x3NaRcX6hZG0J0Rf2oKqoQx
8wNQy3ZsdpnWPkuKgXSwrhNKayYDN2XaeHOtgsrPm7ylxC82i742CVOJjWPQL+fAlZ7WaRXxUuk2
dGavzs6SMdva3bwzS3PlUMaX0S0K5TFk4C8lQdggtxSyU+GPw1mvbeG0UqmVrl7d0ArhgMSRvdHt
e6VmWoLkFrF6O+xwuAGs+Djbm5LQbAcpVnqZI/4cwuWYVNbKLJKDJsp9VzYmPhSZZ0AqwlRzaoJd
zDjF6ZZtVXTHRb0u2+VTrjFTUMNqow79ul/utJaTzi4+kqN4K0Y0kLJXb+xI3Rom3ic5VjQ1Ngty
LPatSHOc7K3ai0TB2WxZ9QobQPx1BZIqHIpEghDdyK9DCwKg09XPapUc0oo5n62kn0NMlHLZH/M2
81u8D2PjMsBFIlI730ksrz4ps+zivrMrf5jwU+ibC8YIq6XQ/dxu7x0l2KltRqNozDslDq6juFph
a321MOq00GwPcUaXFRe4h0qgftgN2mqu7YsivZFQ8lMz3YSa/NTG5SWksU2ndNuwrTfpWG01Nbip
IDPiiLNaAKUVC1RdTRBn5xc2a9tUPiVqdF7E80VoPc1MTmukV6k9HnB9I/AcG4g+2MS99Jf+q6pg
j4FmX8mUh2VqNhOkqVrBiKEeEbZP52aYnIWtPMiwOo9ofXmpLIy0pbZRp4u0BM1LbZhfUXyVjNY+
kxF+SSE8lERjCVbJeSPNb+aSnmthfq8L59wRxcZ2gjOOkFXXzytzbrZpWj044yYTxJxeLgs66+U6
QNU61tneWPKrIa3uY0HFHzJFV2mXZ4LhPEXm53GebWCvVbBg9DvVuMVly2Oss+ti5SZohN9ZYpWI
mxkurVdBelbCbFdacrPYPHhj1A8YLnkEYOwwFjxUs9xDc2SQlz038FvSZjyYoa0wSbpqpEhWRoHf
h2N7QpX0cJpbqUjr+8p5Lpzk25LFh7KPVhLeZ1kUVwmaYmFMh5RJcxzLTUpP7FlRU7hBufiM2pB7
1tuAoGq3j3ENMdhUtQx5tDgKIRR6xiXMV6EWJX2Jw4iNMh3AImnWjl1+s4tLDh9ejsVubC61uNP8
MI2G1aQtR4sKHiHmXa1hwaObRwOLbgYXxjHt234VcdQpOFmU8vJkkIOjB8q26xJIE+yFQSqiwFEy
DqrxpJS7JBUYqDifkqY5DKH2kThYyfBUquKgD9mtwayGISw+WPVWZIcMHnvJA5WMUzt4VGLA8kd3
qu1Mi6V1xRVZ69NapD74BgpejsjsOsSiEDPfdjPWw7JR4gqVyvBZKbQVNYf0+to8N6S4NpIIF5+o
h40ojVXeO/u+xh5pSa97cZE649EZ+VYDXDBy/GucmSysST3rpvoYOdBjYU5di3zZVQSLe7wPULSP
TuSJENcMXPlFcK7zJHLnymw+RnHjpeqj3Qgqm3ZXltVqyMyDneXwhWeAg6YyhAsae2XazQ18Zvjt
35wEOTg2RXV3Cdvl3KyE7qtz/0nVC2eDHbZrTN/MUnJY9p6WYrKSN7spTzmikzs5zBJHnXGDLXzq
tjZeYUkxUWJZvlQxMPrvUT92M6M6w2ut+CPOWfx6ugtrZxs2GKUVvGNqA21HvjanhH3BWFFzSpCh
2u1F9/8DPnzS1f0GH/4//7tts+f/gLZ0+t2/qh8qHLx7IQV977v+qn70D/AUKTyYCJyQ3hekJesD
5H3Yi7pKEs33GuevbswEO0bxdFLkMWqiqvo75Q+xRK/LH+RntrQAiflTXOw0pnsxH5O2audO1Bge
cT4t3B3sUygVzG2g81rAyWaQcXTTdvDgOtyOybOdNr2FR7uG24Lb6wYeM7If1jmK03WXBe3BjkSz
KvsMsq4uG+r5bFsMQblWugaPl6g+1lOpMsMdH8pcZZKvRshczCGxd2DsWgYGlp+LYDqr0uJ8UnNO
i/7CIv3Yw15rW/QZkZC0ew7cl0oWt4PKaDXnaeE9Ey+bqmrrG9GnD1qHw5vayy9hy89F3hBKPdeH
UWnO57w6c+ZIcYNE7KdQUXZhVh4lBE83VvG0yQZO2zTDemrpQt6RQ5sfzBLKtBPetHHqcGYm6bMj
rMtwoSCAbFL6ViwfoNKE3tS02E6aMCwLzEXcxLYHHOdwA9JIXfGrCZcLkXFuTxY+NjZFjBjgNdCY
pFeF0cfneNEphYuzHnCvsa8W2fltFcD+sLPxgO5D7h1QTbeEVebR09gr/B6hpRgcYUGcfe6H7FKE
NY6XqXZpDN2EdV3XfxJZDPelUFFLWFGP1LkhEpvj6TLsJyxCNPKwEuYbrhNq9RWl+LZorXI7h6m4
NFoYJEX7nYlqzfvBahR/wiz/VrPKPa0ilk9JeMxmVbq9yuFYq6rAPgNrwAJb44McnasljCZvGCFu
+djtbSoFVaA2XdY5zWucGk+97WQrBTD7LFRncYc8odvXfJuUN5APEiPdR2LZZraibgYlIP8M7iwg
ZvqYtfWqUrJip01YvkSkqfld0LTroa0vMDzcgSBqxz5y6v041mdzejJ9CZKnsopiEL34PqvSS91p
2pXJC2MdSDFRPTNmLzOwYafWZ6S74cfEHC+FYx9gh2IOr5Wf2n6+NJcW0kTHF6hPbbWpkvg4InM8
l9n8FROLxtOjUW7npsG5UtWIAxFafMgCUfPVqbg2YsWypWhdtib96mHEEJ0WXBrXygh+PXbGuejm
bwTm8u3QTT/hjhf5C6+HFUkMyTql+Nv1inyInEZcJBiNelPUPemlYzF2wZZ4jKF4KIWZ7mqratYR
L/jJXJLNXCmNa1T6tMGQoHTVOY838v+Sd167kVtb3n8iGiQ3423lUixJrXhDtEIz58zr75m+F5gX
mx8F212iylXwmbsZ4wA2TqN6c+e11/oHkjdbRwvEDHqPd+52Rb1OYm/TlhoqYU56S1xsEeqXi0Bq
4sfPI/N/96NY5434z/fCf/2/iJpCVB14Eo8//PtSINumQLDkzanyxP2dpBN/mMh16LJM2oN/j7Tg
v5J0Bm9iuK48iTVDQBzmr/vrTcyNwfTwhLUU0zLHpN/kFXzsVazyiJ4k6fBNsdjpn8RkHf/Gr9cC
WKmyMyMSRK4kYdDSNN7PzPKCFx4h1U+F56A0c3J7V2T5ukPPUSLc3HQFhSmj9XysKHJzrg35Y+H6
7nMq1SbwyPRMaoUzC+PQP/PtGqh2Li2CNLNmuoxEKoJu1pmXueG871p7GeROMg8N0v+KS8ZH4f2R
RgNS3v5G6sxrRXXTO6MVzSr3EUkTQrlUc/SghfoT/bV6nteFMqsAfgDy6S5qG4m12uGYj3PpFYJX
tRLg0Sj9BR9lQM0/0tE9qqJ+TWbJnEkGxQHhJh9qoQZU2fKzMrF/VLFzKakEwa431E+5SLprknEZ
lEirfIDZUC80uyluC9J0V72hjIpVmgIunJ9XjYmXl9y5y7YNxbweT0uhVWBi0c5FqtxGxx0AJyqR
xH2u3K4CVJtH6Piz32bzQSWGlGKHMDkHlwX4dC55rb7tsdhaunaVXMUIH8AV8/slgjrj25DUWBgo
CKuVYQc7AG0ix0BNze7e4xSBvkjVxyzCJpU65AlKu3sOFXKsVWG8ZL64hd2/NpWuXHUeRD690nUy
imb/pKa1PSP//xiXGjOHNmNtb8vY9u8HKrBzywC2SoCtzuNBXqqS9y43IaC9AeNhO/Fede/CEsOa
EtYK34JgGRgpRhM++VXSDK1m3A/tcJ66EIV656yK2lU7JCD0dOtN6/R+E9ZJfdm3wR1apS2PUHRF
qWaWqfUUpAhWFUPhUUiqkkUu+VRrJGhmVbwdBmQPiSe6VaRArO3tYTsoDZDJVl6U5SCo5tgfnimc
TZMgaaaGVr/QY4FV+JhvLuqr0jI7koPebggGZQW4U1Bts+VZ2ZYQM+yPfCwJR2GecQGjWKe32Xue
UAkEpGGitFUbs0YN8vdS89dlbXszwiwkc0tUnWSreWYc2lWRqUBS+f9CyOrRmMMseu477VG48gP0
kmhZWO6byrejXJb/EHqKFLIaLsDExzO5Ri4ZUMi91RYbLmR9nuX+DiIocY+qb+MYYnATEDMYvshI
fAbANushPWsgMURzl/rTmYJVUgIxo+eJnmn5snFtdLyCDnSxWaHhV+WLLLSpHvrhg9OhNSirXGSh
7uJA1FvIquGKBgOMZ76pt2sqq/6bJBMjhthh1VXfkA7oHoqEwnGSuxdxwFtQa4Z21ZtGt6hdzV95
bf+u2j2qxW6JRB44zrw2zyOFjFH/kyewPhuEcSX3lMM0p7uRhb7RXPnWjsS93CQ/pKaYe1WCclCW
CpJV4/qQdPQM+uwniRLcmUxjg2phNkMnLAXxCKk61wjD+tzNZ3yYt4havy5mIlGTrdva53nV9Jv/
/VedNr4X/vmqO/eTd6pyU3zM56/+vOeMP2RsKE3ce4B1CagWf79+9D+EDjiC/wmLV4agpb/uOeuP
TzUFG6tdbiEuyN/3nPmHCZuD9xRFqpHQYf6re+47kIRXlo3jI3w0aPtCITW9//xp9MShqGyA0Fas
NZK6mwbEo426dWlaJSZeqrrBC8R/ayuJ2kPFuZdqfb2IHa0iu4YGqRSZEbBK5Je1UAUsAAIi8vMc
fbs8PW867VxL7Piyhf/CiWJI1w4R+LlpdouStxqKwuFLhxnz0imad9yidnpXJOdOa+m7gt9Lev7u
pqn6IhsDUg/oTWc3rlnD0zLL+owF3yxr2e7Pa2Tn3gjUeRR0xHqE+VryXEaQ8+T6sY9MY97m9Xso
oc1iJ0Z/WWtmt8yMbsDOxGY7y5p3iQlEQ0auhx1RG+E8iyOchkyyBYrtc9whWFBtWpXURi1T/u76
9JcWa80ysR33mbyqPhOSl+w6XQsXRuIslKQTC0/UVHTykpRp6dsZbz0hzZGkO2816x2AD3ryIDwu
ABWDzQyj867ikgMz/zBUGdEzBhsXgxuQWc70+NnjVN6mluvMdHS+ay21Z1bWicuwCySyVE3Mzakl
5FOKZJ0q6sysio2lh5ioC7NfmAzOQgeuPx+EW607t79XVSTwxmxsFOVXoVw8F+hALywKUUWP+ksX
Da+QPBDBThRvIWQ5nVkFlwlvoXUcxpd25v70u0Zc6b52oSDABbKHNHAsdVDFdLcnjRzBhpHQjR9s
10duhVRMZLhABfziHrRFtXQt56yQCzAk8cKT3DVYxCdocTslr5ZaCjHAIpG47mPdv096L0LhNvrh
1E62DHVh/oqa7DEzanTy/eqxGhTQT767HAJtVzsUUnXbw3CTBwLJxMojEdiu2yo1lqC5a6RqAd+w
ahLqiByLWgPIHI26J2D2OHUqJfIShnkHHhL5m1J77mrzgp3hLHg6kIqSsq0vab8idCaHIW0WqAb2
ELvlhiR+f4VW4gcRyJoYsp6VtXlZZqUyS9MAtV59mcsgO+sqMZey1QUbBwPAZekotzF8mQXgyAhu
HkFP7oebIq0fzcG7NSLP4G1a4oeDOjUvedJU3lA8KXl54TT+qIforerU37UojS8KOXupC8DWXjLm
8sNImalq5SxCQ4GmBz5qbeIZSvgqPXHmh2duYJFBlptH25C8uSWN8vZdzGXgecFZUnU3Op4GAHWE
ezGYyHqUFrzrrpP/D5QHtVE87Z+vh/V//f/q45Wj7cAVMf7yzytC/QNWrclRjg0uWMgxD/ZneVD5
QwerQNUQrJ8AVf37hoAyjCPSCEcwxmzYPvvX/APTQoHS41+3x7+5Ib7jaTXwECTjUPbR4BxOxUIS
K2/S1DfEPAEnB9tjgEUfDCif7lSJLIK9rpCtVIOnvXE6AKYcy6xfQRJjs7qKMqZljD2dvL/M0COc
I98zLy2CrCZ9ah1rZmYVIENl0QTKUieIao1rDbSX47PMqe6rsTGXa2d2/FOmCULSC3tfgujp1xuy
K9MkjwiQ571ONbG/LhpzU6GxXmonGvqHPgOQxvMWBr4xfsleKlKnFN+UVHgARmXrQAnnZfcS2Rut
CuZIrq78ARJQjIavT9D/7GRndmYvMsTxj/f3O2Z27O/vrxj/fO8rkLRvebQDLTVhmKlXtf8Qc5mk
7nnkqSea+v7IBr46ImtYrqDQFWKj/abSyNfNUFfEXHeupeTJc+io9Xy8OwdHFVIquQF03CilTxvp
lT7Ne9SfXZgktfpisXDs6Kks3gL5uXGobN7WGBLIXgs5qiYqQDXfuDn+EQc7qpLjhuqhI0I2ibIU
TlDSFgN2DjWXnvOrUGvIQtH6eCtjLPlt01DAV8yRhMuxMGkmtZRAhDHNOPmDmq/q8oUczAL3v9Ga
ABJuPQM/C49Snpkw0LTmznaBSmqwcuBRgDdpYjKaoBXFDVm5mRLhSXAJI+AiyV4LnR8Ew0YTv6z6
4/h3n/rs8SzYW3Gm6ZllLPHZuvEqR9Sjg6sezWLJfS6ttyYRJ4bpVHPjZO03VxtapbQ055U3mdKT
9atAIV6BJFSCt84sTmzrQ+eHoekGeixjomuKC/dsHZKSgmGDU9UgiVtofu1MbhBV3xwfxkMbd6+h
qURaU4ddncQ0pES4kQhED+z7ULv1SPaKSDrRq1ONgeDfH0RfTjSjtxhEWe+BT19EvMR9hEQrcRZp
d8c7dvAO2u+Z+rWx0NcH2a85J0LioBZp8RpjZgyZFG3rOpgp3TKNG+Hny+PtnurjZDtVsSEFBqKC
oEPvKg+jiKvKgG7uAAcaFsebGq+zL5hALpn9Hk62gNSGtZaPcyc5A6fhxpTIOOsEdk0+V6xFkkDO
5a493uiJlTkVAfbriMJRNy6Yqlu5ESCDJ8Vul2Q8TyyWww3xXLUUcFBgnb7OH4jFkvIN1Ih6uA5j
FTphM++sHXW0EzN2cBjJJaukgZHVm/ZIy6QuA1bHXqMw4Wn3RvdUFUtPvETSYxs85xB4jw/h5xX1
beL2Wpzc2VVnNEnc02Is+jOvxIGgzxeNAT4g1OdanC57uPQmkpJNiEsRfgvAuhdh8Gy5YDd5wfmg
MLQAnN4pN9tTQzEZc8NxSjMdVDZosLHxGuquwrSbVxLZH/82id7kxjkx+AfP1b2hGP9871yVyn4w
yVywhsntQRKnvgh/UyXj1/0MG5JpwYlb9R8G34aOhEQNkdnkEOrAh1lNwNUe59ZCGgFfXQ/SrFt1
ZNmMixKuLmksgCLKJb4hsnclxCPeDvdmjND9s5sEQDJWxxfEwaUOWu+vT5ocVX47RKLTxmEHP5kG
vzTgNLyu6/zEmTheUt/WnU1Aw2UPknksrOwPdiK7lkRmFEZCZXLw3mdYceXGv1UKHGNfCjQ6zD0w
gtrUqLEOkzAXKkZLtSGvmtzc9ogTlJZ14vRTxq+d9oYUmTy6T5saRLKvvTEISYzUcTiJMutWLmp8
NMIFNO5ZUV7J+B2p5aVKQkFSw1VtnPEkOfUBh3bL/gdMVlIeBaGV5nxAKwsAbM1ZLWFQlpBIUZ9E
BgIp1p8zwh8KAzrXeP8p1DNrjHyGqMjMiC4a2xsl2wHBFaeOmENLCnCCAlCCyPwzg7g/1TzlXSPg
gTYvkcjEe3vj9GhGWCW2xdkMgsqlFRfnWpHddQgQ6ZKGAEL/JNwzo5I/ulCdlyQHji/ygzG1BTQD
vDmIUdDyX+dLzgcSyhlvInwj1nX9XigbNJpmQdwgLPFRNTU2MUCigwZfH6rlEqO07ZFMPv4Zhw4c
wmYNBwVdI8s6TuregeMqkiUnCgMzyNAzzuz0OaDmUeSUvLZt056Yh0NLZK+1aXjl4FCUkpXldWb2
M9dYedGNGuMiuca5xBZPEkir4907OO/kgXkfqaYtpqebI+EvyXOGOFV6AYDnaPK1hwVFZkUnDu6D
PdtraHKWEOQoNUUwGgLcLlP2kNpm4ecvSrpT1VdvuHb/osv+I6X6YEgH8/3vzomvc4fXRoCZAm0G
JiskzHCgAuSB7E9UQjkiCA/su9C9qFNz+5+MqomkN34Y43vsa8MBbB+vDFm6XobtifeBIsSyLNcn
hR8PHdDM29/tTLaIDh/Q5dKCCFAhJWH6y7C+M4FPHu/N4an73cq4hva2APjXxurJHc27quAZt/Nx
nQmxeEnkS89Cc4ETKUeU43ijh+Li/a5NQouuQ+6nS2hUrxQEaRChyG4kRAyadmuUu+NtffNnHq+g
/cYmUQUI466NxsYGiTxreBXJl537ikTMPJR3Wfurb+50UCJoBwEov8jrhxFjgjHS8c/4BhOTtRFq
NpLLAemy6SbrFZxaHmI1zhMELmk4dLgtWel9KJ79wNhk6ntS76wabDW+gu5Vi/NV5nYvfmDfK+mV
SijS7RKoJWmb/Ugp8+f2T7j3a6zodmVlY2F3JQWnTF+U8c76eqmSOkH9E5QF/4Hc6de14Wt9NGQa
ZNGwCbGp1re+Hq7yEt2+zryw8Y1vM3duwAu1eASThzyxSsYU5NH2J8vEpuxFShvxE7JNKw2ykUAo
T7pp9KUlesqV2gJLnpkonrMKdgyCHTMZba4ET9NKXdvlKdWIA0HGOB5EF9Cm+S97svP7Gux2bmaM
Rza6/b71+XsqLGTtr+UcqgOnuokEvBz/QFh9LcvVia36D+1bqqDsxxtomp2RmjzwehFjcYjkGeZR
ZQva+boFeC+55kOSi1Xk/upADhhU2bCwODEfn8Hat/UA1FJTRtMPkqpf1wMlQOF2WcmRq9lnjXkt
FxkiXjtA6BTE8R4MolXgPqvaXVF9uKi6sqxAz7mQ0iKwZXM96ReOUW8zTZ8ZYHGPb7DvB5kOyY4s
oFARQ2fHf/048Hs9LJiWtzYqHqFxhYZjjGYckHc7AjcTz2VYaseb/H5Cf21ysqXlbJD1we2Yjxy6
80NkwBg9Gbyd6tdk0cHulR0F6tlchuYbGjpYeixX+100XNWU9LrzwQvmLd7RXXVeCX0nWx8REFQ1
RCLJNWY91nyA2cGgn+j8gQv4a+8nu1PynD4sKR/OBbSFlPyQ3dyDRwF0f64POxMLUDkcJ7paHh/1
z2U+XYYUyMl2KNQV5KnwCHFG50g1WQcjxj7uUWSIt9fV1glwz+tVZOjqjQ/E2w7zK5Sflw2gD9QO
1pWTbR2lWfXOh12a8zCJEawrcK8tFlWfzi3rusUBMoOJryR35qBtBmC7akrBC+3lgN9Fr5ANZ5Lc
rzQDb0kV/xNBfRAlBKfxlmFo3rkdjm7QiD1D3WRegpiMQ6CHxpxXIw0Vc8e8aPiANt3Z0OBg1yKO
HfGoh5ZixeddGyyR/lr4kVggeoWM/b0qXxWIKOANcmIMR53Zb0fr/hhOLkVX9dEO7NktliSvzGqL
ocWA1E5UUfWVnx3zebAvcPTGdwtFvEq5sqS1Ix4U60JLX4IeKs1wW6L3oDWnlLUP7qm9yR23w148
grIVwvY2WKjE7metBxsCRGxyaud+D0BYuxScLV5U1oie+NpKXvtWDgtGzHkuIVfzYGCNCHZqFlHm
Ft7m+II9kFX/2tqkT4CMsLOx2SnZsHOb6xKAsxfe1d1WKi8MoNRskT4wUadcuibM8xyGF6dnUfzo
8AFFG9cqHgexbMoVjJ+OPHwz3OjZjzxZ2cov00E9O/55/Is/QRvfttjv8Zk+p5skiEspYXyqkAcZ
8CxJP3MtBCmzWUSEUkDOqVEWcsql75yr+pN8Kg9nnpghe/Ke9twELe2WL9CR2ooqWkDNrXwKvHLR
YoIsYeJBZDeXPX+ZQdyxAKuHUbC2vJda2SXGpajuu/4eTsusClHlqB6y8i0fvepRTJBwT0diVu1/
FEjVchu1JXGM2s8ccmomiT+/zmZFLp2ZwVUq6mWrLi31V4XCYAuu0gG5mQa8bABhQjT2iTOq5D0x
KI/bM4lauoFAXt6ReRCzJJtnnbFUoAkq7RniIpmxcQU4YfO80TBnYPuERPaACVvoSmG6bTrlGajK
LE1uKlQ6Fe9XZf8SwD9cwlNHuXGV1xNTfXig0RogP8CTRh835N6Gi0yk8CDAcL/Ut27MUVn/LHgK
aMqPwTtPs2RmGG8xR6Zzh5YkDJ/zjI9O1RK+psbEWCfk7kcG/feTSSBAKyC4m4o6ucfDMK9AB3Iy
Jd2Vio6/NIBOz98RkQC+U75J2jXc7LXWytdK2K5C5l5LVqb1Yli/3FKfaZG5sLJg2fbNOgW6kqkw
LVp/WZW/Mse4d6plJO5snviBd+O57yr0izaRtoQPAHbsewNVBV/fStVtLjjekrdBN8AtXhlweqhR
d3JxG2UXTYtJNDonZWacuFUPhbwkyv7u/SSkCCzYIu14/A1OuNCyFdaE1OIuDevH8WkfD7hvG3wU
UCKnbqMPPpl1rykVZO6ovlg66WONY8/gnGkLKKH+RmuvQrE93uDBx8SnZNOfLU4emqLzciPNaNGE
UwesdQYMBJrU4xgoFABPDQXHqwLD39paN9Hwn4zrXn/HVbe3yi28P8tQ4TgxTRRqXwdApagLzNvq
1AQevL/2GprcLI4LgrnL6WYiIWCIGmEVvanKifP58CbZa2Vyo4QFiqROSHdaV52FMKULTIQJXYBh
X3spfMTYx40bUc0wPa8i6MUrV6wyLuymw0qnQ1QG64M8Qw7xwoP+4A5LK/Z/ldWlI786+o1PhTvm
CEO2vySabo1L23sZCoFPw7pP/U2cLqoS6naoLtE6IkK61nCiqxsTM9rnrpJG5ctZLb82GWKO7YkH
/di3b0tXJ/WCKJdlgkv/OpUldhcaqrrcpsov1bPXuEOXvb52QQdnN4Z+72X3x5fuqQYnKxdOpIt6
X8XaUd9r62nI3jrEJGV3ZuAELPdXojkRMHwy5o91cbJaUZvphelzCti5+dNA0aIxhkVqOwtL/mHo
SAdxXQ3tMlO8de7jLixJjxJqvXaASq393JdnLXWqJPC2PaK5PrQyXmkCcFjvXyKgBTrfQaH6OVbv
7YrzTiDwXl9KgNXrj5GOWbQ2waAzL7B09Ixl7d1aLapLFNRbBxLtqarzweFFw4AXpY3E6hQeY8Wu
Ar2W6EjCcJM4rHWiRQ8OvOUylpwLq3pKzIv/YEb3mpwsIaVPvBiGFeXEoF3X4Xnr3kLwTLp6psBh
q0kk+MHqf9bk5FqDTk0uE/oG7hc3bXmvBzeWV86xV54N9DUKL9DZPHHmHQ7y97o5uUw8t0/lQGUZ
5Sa04R8BEq1J1q2Sbmejli3nL4l/axkh1UUIyUyvXl+UFq4HmworkRRnzTL6kTEYWrbo3FNfZx28
6va+bvKwRcFrSJ2SScDjrilQRrDLudbrK8UFHIZiE3aTV12VnBsEup0QSEhscY9Yt7BgnLOhHrYC
WSkc665JEq0tP1z5ebEK83vUgOfIOaxV6CCJIm8NM1l78rMk5RsfJYG61lZFp7+WejvHpG9V190a
rP0S+h4z7yyqalcHLxnqLj04fb39GbvERuXGznF5xqDdlnZBBwjTJFSsEyCYGprjHIKJ5J0Zhr9R
ypfQUnaDr+yCxlg4UJ3h3yxtFdFohrSXojPVaW8Dlwbanh6P5SjpwtMVqJghgmfPwtiaYbLLIWwI
e61KGp6Qeg7P8XmI3JXCwUtO4CzKf7rVVebfgw89cf4cvqv3pmYSHQDN8ErkuzjxSq6U6KKX0cK5
DNxzYwDvQ68D5d51bnK9OJFiOpxUMDQCBYsHPoD3r4d7rldp6GU1O5PchS6/q9Vt1+MFXqxF21w2
Vb8IAVCr0FOOb0/1YNi51/Dk3m7iAK91vPvg6QAcQk8gAYsCtGnewNhBuNA1fTDRaA+S6MBuBdpH
gK08624JLXCpldA6+MPWXECNmlWJjlzAsFWyW5E+kMlbJC38dXPnhdrN8Q//zHZ8uyuQYh0xfzIQ
tck26uNCscKSuVJ9REQo8IEm3cqIpaiDzBK2+eIXNwQu4fPOAaZWV5sArwE8XQf3mQMCzzz1xCyO
Y3XskybLx43tptRjzp0+w80sKUnVqrx1eK31yZzgMoVwe2IUxvrusSYndzSWxLbUuIwCai5zAG5A
BnB6kC4zVVnaKc5tQH6GO93800nkH8tQn8M7bVhn1MnrGzjtTNP6piyFbqoRSuq4ZRnaHf5Q8xB+
Q5dmCDYpi6EI15rzIok7l0gBHWjf0hdwdBUUp3RLmcV1u8UXHHrDrCAuqxGiQ+FCA8UvqyQ+tnER
LstoEw74JpBrzniQKUFFxBzNg/xniVrI8ZH8DJ+OdWiynjrds61AYSN4TJipXhgKnKa6nnfOs9/8
cHFzlfxbtb8Mef97ioGU48sobSMVyHLkF2mw7uiK4IleRMMyDV3Q5D9ceee3T30WninDdROn5DL1
Rdq+W2p5l7FPjnfhUEABrx9NbBWlJORbv54h9aAVg20WTEmTX7kBWmDgkYTuoLgvL9J+F5SompGp
O97qwUMTBgxtAqfmn0lQIZpUtFlFdt42r1Vp12rlwozcjUikVSY/o965sFOyTDnpwtw7MWuHTq/9
tifRBa7MBZQR2i69agHVY6Gjvx/19kZ1nrO6OdXV8a/7tkaM0fqbDBpSeJMR9pCaUzyL5jQKDU78
ERXLosyQgJSsy8hy58LtZxYvasHiGLAy6wFAnBhtcegTTODrIHd0gZjt10l2lDSuu4FajCvpPFyD
rQt+IkVZJUQSPgpyviWc+XG56v17ve+XjgwHUdwd/4pP2O23gQAZjFs25y/Qiq9fUVqtQKQesI6l
xXMl1mbI7CBWsqsLbZvH755hnPU54FC5RsvkWnb1G0vZuCa5BP3GAdQDVs+1HqL2A+Eo7Dq2NR7n
BjJqfvlBgRTANj7x5aNw7rDeLlNURFOSVMZtGBpLGafhIUMQAm/h+L0HomtqeKpo5nkOxEZqblsU
WXWS0W5YLwoe1nmQL1IJeblr2bvNCKpSJJEcdBKOj8nhfbA3JpOZ0XPbqlOcyhAyQJclttdieBuJ
n3J8rYbXg4mKHLWJ2PdWaFQcb/vgzt9rerIuzbLodaS/KFBllz1aDejWLw35ZtAIWqLrkoHA1OXU
ZjgUx8KswFQJb2gDjsPXNeA42HZjf0Y5ohJwsC8t56L3wa3ZeOo4C6dFhqhH58m9Ra5chilU5hsc
zoD8VIgenxiAg6nm/Y+ZhDFpH9axJcYFKUvrIkBzg9qb3/k8AaOllA+34A3J2v8cuImcUYQkDTeq
7AKeh7CUeKvBBAMXRmdD8I5TyywZfhC8InmzDYt+G1jFVSnGMsabYZ2VoJ6PT984Pd930++RHKd3
L0nju5aRcPNQX0W0WM3v1QBrGv3xP2kEHCkgT8A20+qR5eGrV1cEJxbvjUzsdLZUa34cb+RgqRRo
zd+tTOYBYx/RYhDCLVrxsqk6Stc4Og7JrRG8ItExK+wdFqnzQVMWIfpB1NHOBlRcQkppQfbRgqHH
/Hgu/HpORmmGstTx7/uHTfr7+yZDjaomnnwU2OdWihRThEZKDmOsvu0skFdmtAzLfm5rl0Z1V+rZ
iZD14GX1e2w+x25vmq2idtOgp+28tBa4WEMPtGiM4Ma8GhT9VFcPrqrR8AwVdziy0zM6a6qy06px
fxYtGP2fpQmuVty1Tjav/Z1NpsxtnnLpHdktt1QWIkxWWaPNHPVEZvsA5o2C5d6HTA5GVN7MEgkf
lrcundfuB/k3J4G13qIRFFtXDgo9Bg9MoSb4UqDp4PtAb/Szssz+peM6UJQvHzIJ8awefXePAGoO
VBDF5nYWG87MQOL4+CL7BEt/2897HZ4cx6Emt47hjHje6NlRnZVN7aUgOvSQT+/85FJTMt7DMm73
LzopRV2+Ubv7yjjz9WYpxU9w86H5Y/xjinWDqGEkwhX5i0UB6SToN7L21tePigaV1zofan0OZAOa
08giULY+t+6QhxvPs/6T1ctJD5jHVIFBTHZOldm90hEQQBhLOPKxoCwXVqEjfb+2T3nXHsAujTP1
d2P6FNbaKAXGP6aYN4qH9xT0o2yHk+IsRDe80dKZ9BB3y6R9a6hz9e17y2IWLtJrv47P5EHkyf53
TGLbqrKEWzpAF6vuMfKekcKdeShgO+oHIhNDz8Z5zvDQQepfNk+M92fB5/sqwmdEcMlCWJ9sm6aT
sKVEzYX4BlGEqySvtnkK6o7XrZouVdQYdPQeya/cBLpYVxTPQslZmsMw741NLxaS9Wgrl8WgXZd1
szR0H927k3mLccsc+8jJlmpiQ+m7gY9Mhp3jPIQKEnBI2xfhrQ3tXMBQlrVl6l+PdPSm5BmHQ+gp
UO2hZzdETgy+LAVFMmsSiMSxhPpQpHG+JB8eBF/sJmDFO1AZEIgu44V6ktl48Jrbb3JyzWUIM2lB
yI0tqKi5IerQRkkAewep3K7uGtJtjfVqRK9IpFNY1GZIpW1bAcehExd2oi04qOYDun9tnm7aoT9x
AB3MJvE+EBz+SKUh6/M1oEhNR1WdaJyV1KV0qRK5UMoWN2ZOEhyWfXPe4VqFRvKJ7TIuyelq2G93
ckZ4UmuisMJ2MeMAsTOOLtxDkmbdQoBM0armc1CnvxfKmSo2obnF23lx4hMOXbJ7n2BNTo4BU8VM
g3xEvjNDJ3KMIby5UF4DHWn+4b3PbCRmHzoDdRrsZ6PivNSvgxiZUbu8V5Vw5p60HDn1RZMzxCyC
uIiQCaLSrs8FQjcdDPHcIu+Rh7Mej0+eV3OvU5BRWbiC5RRsPSrOhaSt/ehOYLdoy/3Ww3XQtFO0
0TAUJDeN+tulTOGgCEGS4vHg+dqjVkuzobFQ9L70soQk+2spNmXtnutOucizaCXXxko++SY93EFK
6DAqqKN/IkD34hpVyepWson5IsuZqf67lr4LN1g5trU0u2h7fIIPb/bfjU02e53j1qJG3OF+U15p
ytbNHnLvLA7LhaojOI4YwYn2xun5tqbJbYxMDrCP0ze/ljTCSVV615Ew12N1iffcUkP7GzA0tKyG
x8y5Rg1DFvVlmV/EVK2C7DqwvLXISeUml1SaFy53lp/sms5eDOBG++AG64y2x0uhu41jmxTpsIlF
vrSVdB4bdzl8Xq//VXBi5t1d4a98gyKxd4VZ4+iTkJGD14yrtECoyn5p+m1aPFs8hPt+1xS/Yven
TUED7/MmwE4n3ejpWgH0pRab2rjI2l3J7ySsIOjsWHzYCicDHlKsCx0fufoWyUnQi/Es93okF7Ql
mC5b/ZVCOYu6YlkP5oUiKStfQoXHzjd6kSyBTS6FcQoGe+h9OXI//xr4SWrTTZWwV2GVzDsTUHAN
Q6T60XfnSV6fOLYOBcrGKKM50pzRTlG/npZWU7m5m1KQqcCWdtVdlfQzf3g4vo4Ovjz2W5lc53mu
yK6pjq24GjX4ABfNLbaEKeAZNwT4QtCXORdGM4L6T9EID+5QVG9QzfkUxZkEpAMWMYWnUjan/7MB
v9v8tTRuW5Tus9WJbh4cTBUSPnA1dEbtSTe1qAu8tOVmLLz7CpVe80Ft0IhE1rLVPjzrJUIHRXBm
WfGzbyhzv8VANnpM/FP79tR3TAKTVJaivLd5/WDeikavtKnJUAH/mB/v78GRVaGtwRmHLTBVHjDz
JNOqnO4O5DrK4VkTTCxRcYQBJnvuf9bY5OyzEidJQNJzvYpfubYztfnoNVCg3h6eqguNN/W3Uw/a
FE5ZpDmRN/q6JzTHQDoZoUGsoR46B4Zcc2OxO3zrtlF+OOnGVB6P9+3gK5ExVCH5c+Fp5mTCsLbv
iIUJ+d38jVOzAEbqFhdkM9Z+a8wFqHsjLOclokOdk6908vHqcFt69okxPlgQQ7sQezUcw22y2l97
7npRbpkjbaJkbGMKncmFx2HeQomMGwR3vPegfcJHtzdeVedWQaq1KHpMcvH+MtZd/pp0yyBDZ7Ux
t46noAa4tc37LHzwpK2MFL8ttye++OBKpwTDkIHQJ+L7+sG1nZoDCm+8lYCB1VhxFEWxcIa7E/Nz
qNJkGMJUTQFgAXTg12YKr9TMvCWwsjHQUtSlLf+shl1uLaW62bb+i4GLl5M6m+PNHrzu91qdXAJp
P7SAnsfgSTwFhK6uuo1GbzUqkUp+3p8sKIx/37d1v9feZIt5Tu03WkYvK0rbCqeW4+Jlkm7Tf09D
HX36fg/nJETvSjmPYsGjRULUQEI0QtdXIbzN48N3+CWw18xkcRCyZXoZ0x+E62ZV/oNAlHx9OI/I
2ydIiaPxN8udG7cMzo+3fGIgpy/4IuhsPao+B/JhwAeXrSAlS4G2/PF2Di4QE0iYDt+WZ9PkvhGD
hYFewwIZFATVCX6rchfSKTm+Sd1slmEQc7zBgx3ba3ByTpU6OohGQsfS+KNHipqypo8lmGMkJxo6
uK/3GppsOMzjzELikTevw8egwLfjv8k7k+S4sbTLbqWs5pChbwY1cTTeknRnT01gpEShfej79dQa
agP/xupAGZGpYOiXLK1mWaMYKEh3ugMPX3PvPc/9EP/mNX464DB/eJEP99cM7o80w/VrihTC3V5o
512LpN90OlkpsPIx4DB084qlbd4Evye2/u7r+3C/pWWuO/HqDS0WyA6Dtm1wMUqq5Sva0ayeJBAB
v/76fv6pclQSa7MGoX+4IXJlsUnR5rR0nCspfGnQPmXMfv9fXsT5KO3qtCmJtYoXqbpnrvxtHgO5
K37T6v76LwGP8+FANtl5LKqNFhIqhBrvMU7SFWx//Zd8twL/7UCk9fnH5+XI6l9fpc3DpI6z9VWM
566wb/PmstKpCfawQEjV64bHsfed+T7qyqYMoZEQlgBzjil+QkRdBbQGAsJoAmu+tVL25Tt5QpH8
Le0OhvReFb0r15fpd6fPz69rG32CpgBQNf8WkNRWacQSlW9gxcdVLIc5y7No2mHQtQjZlnsHbsph
jC1PJc2ATIzfXAI/P3l/eAcfLjQ1dNSZ7Nv1zro17Ni1GjMoWtVdymOd3wMN9UZYVM1vU6h+96d/
XDOIhIllIXNLp8RE5mHQ1gnDhJteec+kmNv4zkLnXaB4duxNjc/n1xfMb1/+w2U5l1E/9+vLiwWS
JFs3o7nPNHTnRC4gqYwdX0P5bC4n2UBIrk/nX7/+Tw+Uf33s36eqPwwjUslcs9vXvx4riWZ7qN5K
JSLIXz/JqpfHj79+uZ8qklEg/XmhqR8eB71aVmm+8DXXosJQRH+Ph6JyxKMl96Stz76iJp5RKMGY
w5mrH1vDZgDluIk63M7YqXQRqJS6GhERWTS4KbaWCZZHrBGIjFIvXh4SJ9s20qPeEldh925rPJvV
Ls4FZr+3IXJzYlLG+dIxXsv1r4oOtUxWWazchN3t0PVeZHSXFkl02t2OIeNY8oJ//RGsR/TfTogf
PoEPzynLmi01jDgh6uG1bM9VhSJG7SmCl40WFv6vX+yn3tgfP+8PDwzyPIeolPh+ZbNinXUkymYT
hU9qvleQAWQd27wY9MrTAqi0G91MTFuhP7ZmFajqb5vd7wf53/524BKIQTRSAz+aSGxlMdSuGnhG
MzNwIEOYEbCFNLmocr+pE5RRbXbQpHyjZDedQ9RK+15LMTnT+zD5OjijmxRvqphRbWEqWvqNKN40
QEVCP8idCSHnQaSmZ1Ziq0URad9ip6tXg4NAnTS9IvYKBm5IfoDU3ja6cSaTeCtVGOzykCikEsAQ
6eBzRIbZk1M+LvlXp288hQ8k6nZmHxBHVoQnNPKDfpWXB6Exn88zT0PQpzZvIxdK2uqbbr5P2lMs
GFFAKtbGN1s5zdKXyq72VX6J6HULB3tOtdVTHXro3cyMWR3OtFfubMHQyaST7ZzjCi7a1zq7r7BV
V6R/yDaD74Xw3DPKINqVkQCQIMI3ZGnDNk3yQBC8HvXCk0qYFMjqiz66/vW19F2j9qtv70PxAwyL
fNNVrzfYD6SSHmb5iuG8L9YsnL7y0xgLYnozVheLrXCM7XyQbiQYbmqJhkOqXcEt3chvo/0gpIcc
MXGM9mIQ12a+bHvcjHIlEfmOAbP0Sdg24d7yjExtBma/HQ381LkG0PqfV+KH+6KxzMJY5h5pknKx
EC0nMtfK0W4OISfKwCBRgaaEPG8lyoVi6yS/qfd/eu46tKE0zsiSPp674SQMOc9H6gTlpbfGTS19
G5YdhlC3SyBQ/1aA+NPnDBW/Q5anBpL0o0lfrUsnj1algcOKcBaq61SDn8HDLaX7qfrclrU7SS3a
p3aTT7soe/71xbOe6x+vHYuoSSybrOiZU/61LhIt3yVyXu58fXpIWTUY08OvX+GnS6YfX+LDwZqz
jqhMdnscrM4+UQtsWQ9z/VpW93YFvzfeSPYLUjV0CwTIGPjMcwjUzTkW54JQrKU404Sxgusvefi7
YcDPmqAf39p6NfzwlO0GHdQVTlO3b9+mcAaW+tVk42Y328w5g/8qsMWrijspR3DQjbMNGYrDD23s
3zx7fqr7sQg5RYjKBI5V11/fiFyZI+xOHgdqk20Qw2+W+QjI2kW5bBtXEr5TE/3hMHOLv8AzV+uK
IpUAffbINssoqT9L8muePmmGV/Nwbcbbun5O810zXQ30qniagtL6/Osv9qeXzg/v+UNlmCdNWBYT
36sUWvuye2kcEfz6FRAj/uzyXGNsmWHJqvzRyNrnU9Ks0biuPgzPIxFXK1mt1IzAzG1fkEulqxep
ml9T2fyS1sR+k1HddKPfIlPo0NlmGZgxsgFbdT+FPU7uzrkRc+tbinkYmVbUqCdq9U0W2qkbrRsb
XmsSJ/H1NGNXBRK56N31YqX3SYJ7OqnPmoC80yboHxaIsxmlkiGPlzrM61PXm5dp0PD52DfCmCFc
LhRQXgU9tBiSK5tDK76X0K12o/BMqd6yWNoMSuh3yXLTrk8txpjnUXaWTQxoTQa2Q05AiPE8hPyg
nVoeYiR4MwTZ56kM+gAQh1FiFNIn9eAYs5sQXDGkz+10YXvMg/FGG57s6V3MO52FIAuO97GPduWA
/VIA5iza3McPeakbXA5WWzzW0RD52K27dyuxbJ95t34QBd2O48XJLSHFRyNxIl/qDJAWKJxWdLDQ
Lb9P5i994SXt7QpiSKMWc1V+RTwjgdkicMCqWbnM0xua0mE0ZuvoNFboo/YZXlVncjYmQErQdlDg
yLZ+j0eqndpxSbPe2HZ7ZinuT0vL6tdmgrBjZQ29oz3k40GrbZfcfS+CcFtX51pv950+3Eicf5vc
kqhU2RkNyludhfTice6cVCVhxFmW+3W83UViO62/uQV0x/gDB9X0ucpmt3FUdxbKw5RgWe2N3nPy
HIQ5qh/zNFAHWTh+S/DydX/JBuvQl7ACAZsWq9nWHnUuzQrfte5Gie18tsYuOXZiHh6HgUVtrVq3
tZFcNxQKk0DDl19VQmDPNrZ5pE2MewY3Jq/bcgjUSjJfS0ZwXCGMEfShGJIr8FqbOMX2EidbMrgP
jc3elPsipPIq6+IIo+9B06sD0fyQTpn+SsRihV49q9+iZkr3RWKzzGhZgiUIGxfyHmRJ1byu5AFv
c6KEsrzN5vI2IzBgRZR3yV7ttYjwdInYGG0vy849ku0d3sGDvZBKYdjsoHsahppZJoSytxhH6tAY
z1C4GlpV51pqhrvB1AAYclpFUX3X69kpwR2GZ8NN+lUcC95l4V17Q681m2LulRdztIZAMsqraOn2
/bC+kMXYXFZH3BzWveaUFzNu/RVamYAsS6VKQPBqD0ws3Mzqt/1qWwBoz3P3Oi5f03jcLfWtjeok
sie4Wh2mnIJLBw6j2JWR8JfaDJwUDvVEXTuWe0nob6HWuTOk0Bhlku7UG4ttN+LpzsMK4oTn3lKf
87o7JZkKeHak+Yn8Vj/FyrFAL1CW0asSSX6Ed0GicWxL9QEMTpA0yTFEUSjahVj/cBOXEFYIjcu0
d0lQLwvCJKSvBGRsBnvARaCcRv2xIMYt6XYcQa5C2w8aGCHCOdXtM9lCcrIjG+maxJxDreYvuTFe
JAWXv0VWQXqJVRLhxe0A2qvg8TVGiIu727JP/cnkIlumTWKBhLELTHPEtSkPi1I9Lkp5VSfyI8tL
Vw2/hdqLze1MdrA0snJ7I1g/UOfaDSfnvrLQNZPjI5PyEGe7squvy0J5Wpr3diSQfr5Lmucc731h
R+Qj7FIS5IfJvF/AMTo4TvX2pXOafWSnQWxwmKS+wScedaW7dHcZD1441facBsxjCOk9adK1IFmC
PpggJtgpCnGzveUu/a3Z99so1v3ROevgVXWeBNN0NWqJp4uLI257QzkmA5vRgu/1vbS5uEeHtzJu
U8OhgaWmNedzzVlhMIgKyXggYDZr5Vt2qtcdN2m8nFO5vrKM0Idj5i3mjscvYE1nI0YUyjjOFmw7
hD1EpEPUU+dBx4NjnnyX5qWzs2mHIogS0mujQkVflIEZmq9KgaV9mu4TjJmQL+9aeuweW2EhbaUI
2IsVbyYw7nO2bHGC5v2LCZkhGzo3CqvHWSALyhSv7V/zbgc3R5gPTXdT5ETKJDeCRsfmDBu7fZt2
nlLtrFQmg0ZgDQ33XXcXaUzRnV3OQ0RpqDzTG0MSXik0FO8lkIkHdRyCvE59KzbcUNP2hpFsm5Cu
nypo7L4p1ecINBxn3UAr1jT9BhxSld51036ObxaKjrr2mkfEAGQNVKrqjxhRWP35A0YrQ0deJI0p
0xSm3gQw5cWX3lmuMsM5EkbnD9bTUIDulO7D4mCkVmDJb3rRHaI82sMm2Q/d4KIP8pXhsS3I4Meu
rcpuQ4rTojSbQbYBQXzW5HkzkX3Q4L8pB+Ox0Jq9VV4q7c6KphuVf0UxsI/5oJy698aqDZzmdSrz
rwx2anU4OIzF1RDW7SwHWvSlJ3TAJCNI4Vq0rnOcIm2k73LterLFaQaPXeBl9gaZgMheyMHUtYRG
OFvLzo7VEp0zvgn67223+qqU5T4H79BBvgabBWSPqAYJQK5KzdAJABeN30mPNrkZTYyqmPSjUvtq
1epGmz6vBEQAyZJy1DBHCmh1+PxEHkgwhi0he6K4ssLrTLd9mBFERVoblR6uRaPbDM6jI9dHqW+3
XT2f9HEOwrQgDO+UkqIGu3LvJNrLpEcHpRq3U1U99PD2VLXAKfQ6JcMOa8BOwv/qQHEq5CkQVe52
4ddJu9iAPpT4wHHiOTUGIvTyzkOaLfiqIkyUPblbCQlS4J7aZr9kKXHrOUGfl2IgdV2TdqM5HizA
w2XORQr6Q0P303kqisB4LPaOVhF9bwSL6M4qSzoTLvASw2xlKLTYhp+05mbiPOUe9bv8OKSql0VA
h9WaWW7hduUYYCPzSQWCRgXpd9jgI3YLu9nNg/Bbg1smu2nKd0W9h/3sltWLkn6dUrCIsRys46a5
+oqz8Ri1yl4xzkYVM/0DOasJFifjqaCRkS1pL9KrJHqfxOeUEKsCdEcYeWH61FqMQ+ZiYy39btCn
04BDLG0r33T8duSVxtu8bIiGEwcuDrfjdMoR7xNg69HNXeaesmSE39tuIKR95+82c+UOydE2nZ1h
1Q+yUr1EKbSRKD62wK5t/I1QzazkCeLUJslvDSpEW1+HKtbZVm5Bf/qL9G4b7H2VR3t50/WRDW/4
0LQPkQlHDE7NbIa7xim2adtuxqr0IudlNTsr0rfGAW6a+hRMcezse/UktX2QoN3VrPMwRtucLUiu
XDsJOiJxVaSP2mhuhXobp4/LBINsbPdOXb3asBtEB081elTG0ZOd4wCgXbKj41xVQWuOvok1yRjt
jZZcLTMDI4hpG9M2vYSPT52OWvReLPs8uouirdlKLwnO+tlAz5SKSysbvBe4o0n+OBOdIIs/nO//
0ehGAy7iL4Alfpsledv1xevfiSXff/SfUCsbDQMJQ46msVRY6Yh/EEuMlUtCtwZParXRObTUf0Kt
nE86QgSNdF/AigaL/n9BrZxPCgn5Gto7NNmWjE7j34E3yuu29K9TDXVNhoLOIvP76A//2k7HlWmN
Yq5gIZl5eq9mRt67UaNio8/U5VCZoRroTSWT7qXXkedEVNOBDm63iMz9MjdPic5YrIggIYrUeXHm
Pvd0Jf8s5FAWHl7P1pPyapeWM1wrs6O8Q+vfGjjJq7TSwZJ0XYNMol6iY5Tqu1R15G3dwQofeMxZ
xdgipl1eQ20xaQAyjs9xAtYjZKoJUW9LEhpxF90moWH6Tou8Nh90hiehp6YJ991iPGZsacNKp6xV
rvIp1rH/a4EN2gnZ9HaGWA8GmCI0BFA4O55tIXPv2sFdWvtdL4H7SuVY7hxbXEQaHWjMEKjUeu/3
mrzTrO44Q0FlP9zvphIgkMBhfJiwNYiNMpr9trOLb6KCldzrbfeghFZ65YRywgwlqb7F1BRAItOF
BJw23FqLpfgcnlSRrfG5iKboGJpNS5/RWDm0W1M0vjPInTfGZkvuo1Pd5QYwXqvsH0u1uc3WD8W0
etgU9KPLppMWea8jHvdT2+CTqeIe0LCWpLs5M4rXqg/JWS3sLGglJ9p1dkJ9Db09FMOXWHYOi1w9
a2p9McO4frQb6zZhI+9nZLHfTFV9oxfSUzxWt20k47WrBnIRc8w+hTya90kkeLK3tKqmw5BcdAP8
4YoamEYXslld7QeCRHqMgCaFgILSkYp3fLb0Sg5SzShWsC5e1qSWop3I0pNlQBqH6Ov3jPazkRSU
TIXRN02tO9JRVqJRebhP/WEQeN7aOSbfITVMTx3r8Sib7CVHMdVuT7TIGxmGGe1oke76jphPsyZp
uRoMw7Nq+zLCb8+6Hla1We/lioC9yC4eUke8Au8kIylcwYDd/dLOL7E0B44xFpZXp0I9FBlX6hJl
jXEonZ4psrB64dut3mDSSDB3DTFRPHah0Gqsrnsyfb9YbXgcreoMEA6NtMiwPUw2FUeZutIM+2IW
kYTospDdWQ/7wLKiC/zifEOt/CWONX9hNowGtTH234+x/+izmsX+r87qu+y1+ckx/f2n/jimIely
qCJFw9sKJ2q1Uv9xTGufCAyzQEQZDuApwlv+dUzbn3Sw66hmNVu2kQRygv/J2AVLaDEMJt+KIFw0
a/q/c0yDuPrbMa0z2ENNuroeeDJ8OKZHNSFxsVMcmuzu3hpU59vCfCKA6P2WZMplipQVl8DubzbE
2l4Ye01LWUU6lLwLZcF9rVa3URxEqboLZb12pbK8TQf1esx1wgB1NajEDNMTMFuCgaMavd5w3nSu
rqtWa8lQsSIQQK1m7trOHPEyZZVrphYTixads0xT28jjkxEbpzaqrjVMfqNZBhn52xCRTgktulPY
R2Y/i14+5+matSOfkhIdRiTN97aWlIeMIU/ZmfuJEPt5/iwlyaXAWd2lsSeHzYEd285pu+vcYNXR
j8waiyCVjhLEVNAE8Qk5Oh1K8irNj5NG+MMQM9it9mOU445PbqvW2quz5Dt0rFpBQFBf7EP8EF0K
/Cec1thQGqhrRsDMOBpcV0ogMURWI+c5seKUY6V4aCBC9OGbGuV3OjkTmlopCKX7W5FnALqZVTjf
BgVlkDDsVyfSg4EutqQ6pMN1c215HVhPxsqyqzX9UTbit8S4blFiT2m2tadov0gLUy/lRmT6dmK1
KdKJDbG9T5jOYk/fS/oEorUM7DYm+I2RAp7pdJL3STl7jiptmURszapyVxRzPr4uOYJtZ3lUO8vL
lhHQun3XIw7vC+cUqtFNTga0YUR+Uz+OK/Vxui719DmzyVpAEpSBB08dnviKfF0Osr4ZZvVgVvGD
nDSPLPlv206B6ZuSz0zRvIbnVcpbqGrnUUr90Kn8XCkvCt/vMqUE2rTH3kIRbxQxY5jFi0zLa0PZ
nfT8S8I2tCejbkqroEp3uQpxEbxkPnXbeg7vY4vqF/m8bYknkw7CBjCPmM3oAzUs7Y0gFi+kFdel
9ijpEfYx3aMVC1RpdLViwH49Mrg2kxYnOpHYWaTeUdR5Iy1ZxZBOwd471eH3P5Mss7MAJ4xuYdro
TT2uA+WbacxSuox5RWqqgaz3J2m2nyTZ2WlZfxKl5RcS8kSee2o5XCeDHJAeeDum80EnXHAmYI67
Rx6SZ+DLnt4r+7mT3GwMe9ecQ9ZXi8tzhSyViTYOFY1l9Z/ZG+9ModGkGcaePTylKFPVSiIYI21d
db7TJGlrly9DSSflZNFDC8ZdC9lhUgLIo3ZT1/2dmOkUiNTkR7aKNLmtpb6H5rIlX8MvdHLRYt5W
mV5VqR1oxPe0MHsqiZkOUQN+6rRXSpW5kxX5uW0c02oMuqHbCqEfJiP6PPOEt7PlBCHEt5uVTyyV
rhUXJyCQd5KFCCN8HJLOc4ivieXpuiHgL7S5CcUxFF8aHVnbIuJ9MX6uTVl3mxYvgZLWpypPPMtg
eq9PV3YxfRknEvYn4zLEmZfF5AupNDPKndwpb4VjuaZ9U2t+SM1WhSIwtPskHO/s1LoK+ZyXuvC6
EKBjOr7o/JyWJoGEhCDUHpJmYGLAyEm67YrqMrHATkMHMjI3dcxoqDupKCXnRnGrSPcKJf0WUi0O
tvENctRtVOO0sYYqmJkEGtYUhPBsjCE+sZ+8SuyS74JZg8IVMMSG48c1jPHOLO8rXPOL1n2xUnMT
NydQP7eKdcdbfqIqIeupsg8KmWWpXl510NGlqfegvu+s5LENExKq6LStr/DHYIfPe4PVjTFddMtM
3aGJuXiU6lD2n8fpDUPKBdLlrTl8HfSUqIjKk6xXfJVsQsCc1hDMOqv2VCi1HZuRziDrZK79JEtb
r7TFu0w+7DlWwseQLlys6NF5GY7LYFiXMMZYohjfWAC8qWojtmGZPSy18sjkSP7HSus/ug75ntH3
30Mud+95mxQRI7bo703j95/9J+aS2HOFhDhqiNVUgaTqj2pE/cSaQCHAdBWrK6uW/c+e0fykYp2h
zaRA+Edj+M9ixPi0/jJAd39WKv9WMWJ8LEYUTF+kEoIhJCmfimn99x92wYo0ZEaZFio6xOpMrcGM
aCAiOkbMbLbNN8dJr+t+vOSD8WC2i6uVC9U3wzyhMf3t2ubLXHS7nj22UXSvTT19tTPnZoje0hxB
SEVloQEVHhl1DeXijUt0ZYakrRi1yq2oPRTpwWg1304jr+ApmYtl18xpTCu5jaLymBtMfVOe8Ita
v5vKkzHXpyzcjWF2mgWLLYd5KniCzZTRpNhLUGnKqTX1Z3WSr+N+K/qO2WB937JjiVvjYSy7h3qA
C67IjOClAfVWNrMyQOxnbkxtgeCivTohMNiQBZHIHxpj8QS7eWVuHnAOQ0CQwld9/Z9Uh7JiSLaM
YXO1bZncWwCgLck1eof09qFFC3YYqtU4ZjGZSSumpMqEyaun+ViYxzsQaIdsHPdKa21pECXgbsNZ
Gllx97F5Dyw53NRayCIgYxz7UHFmKVg4nG5vOmWQm91n01Gv0S7fzLHGCE7gP7dflVA5V+ZNnIb3
ao45JysqcoOrJ71+Bk7Pe6bTVMFT5dgIpalUNxyqu6TSkJ5GOxJ4NnNMWGLR75cYj0AWXVtdvGvq
g5O3LLL0IMXtaqKFzevDMpsB66dvxvxujwKggSW8abBPVTKzuYzRaPaBoBFVNZak+eQt8SvLfo/s
0itOrHPBmk22n6elObWsuNZAhbRvDgXRX3ygjK+espxEKXM12dHGz08WATnUY8Y0HoyqZjtgfa6Y
Xjo2aigodanC2n88lVJ00+vDbWsAto9fm6kaGDjWt3AmTDrmKCe24TWJn4U5EnrnGNgPlQuJlF4d
98FQ5n4nY1NgdpgTpBvNvF9L3TujfI3Ej9xRPFdpTzEp2G+Vngp4aNaZUyb9XgzyLuqWS6EbX61S
+Qwr79sUsWcdpUumd548i29FK5+HNLytJufcpc9Vph0Uh8B7rTt3bfRNI+tvyb/l+JBAHZFSrPg5
KRtxLd9pBQ/SeTDYzPZbVg2DnN6YpcIeVKPit1nKxNJ5HotzpOl8JCk6VWGxvay9uGBsHessLIEm
tQzQU52dYRmOXywhIYnKqqORpXt5DpdN39jGptJGfr08uXZWPq84o7DCaMh/te61H1US4abc8KUI
Ml80IK8A+ya3hwVRiWvKbPAq/dLF0Z7JSdCmhLeJgvZ72VrDET70muB6HrLWHy3nPCj1duD9sfH9
MuNvnUf9hQac/LqBfSQJClPCzh83LGunqO63ALYZMilK4deqOIJB+tpM6Cyt7G3KIUeUg9hYVnGJ
U8pGFC7XcfWmAhGvGEjbfkZEqCYxISjquWMpwv2W0DngqyB9J9rM+deeDe6YwgQRjcY/BgpL6dC4
Wv+ORPbHHOf+/EYaBzt5HtMqfo/9zMXXFgRg6IR1G8dSS/YOcWhmRMURIWQkILhvdolTXE18/FFb
nKS6ZAFX3hWxeoxHeFvGt860jizQD8PCXH6sthU6m9YB0W6etB4vPL8rlRMwplz8aek6seNWAFlG
vSBtncWfzd/A1mQKE87AzBPYitXQ1xjZJ+0+JkopnaX3Uia+jJ1LiWpxobQT4dWQXRcwJno4gdJ7
QfMQET7Q2dpXzUgOQ9tdlCQkh6pmPwNqnDCX0Qiq5GxqB1ZhpuXcOJzwI3LDQRQZVeYQbZNokXyR
45QfJMmla2xu6rSU36a2DsqIaRh1KnGRSO9Gmqn5RubwZb8oBvNZKSd/SqqDXuRBY8d3QCq2jFOf
pIw/LxPmpdJpTiZZZ2S/8JHq17rd7of0OpFS9HBa57cpu4kqVwMrgxjF7RljonexinH65l8KiQDK
PN4nA3tbhBa2kI1DY0pvhvUgTao/R0rQlC25oqW46pTJ8XN0cH2meSbRYHZXn5Hr35jy9RiqfxgO
/qOrI8P85UT96jXvi0i6+6//nb8Xf6+Pvv/0H/WR/gmJE1YOShDcKnCPfqiPELJAR+FJhkZMMf81
rTEhhMP7VXEz4/xlvvPHqMaUGfDoeAbWMTiDHt7kvzFRV/5ua9QI4KE+0hnfK0AcP+QRqJHZduUs
pUw/Lbtk0JKNX7NE7/xGdMtuCi1mLWwFP49zcy3R13td1TwQ1lRfaInsEt9C1CucuxNDGFWuN8yY
0m2YO9kZ605+mISFodY0pSiQR6XrPPbwBYgAe919mnPeS568xIXsaVIa3016L04dUx/O7XrsiLKP
zPuR3omHWlXa74pup85GH/PGDvRFd4IiskTsR1k+v0W9o46uXWikw0Kzn+56xRyQPnRrGD2TVlHF
o8QUFJnUyc44EjF/tDZLeDJ9sD0WYbfHyJkfUEuzhwpLB8QGeproKbRCBvVa6E2NhiBFLThQe3FM
lC4A//lsRVnkNmAGN53K9FePh6ueO1shniP9LOehfFQdkw2dsaoAwgBZeNrtshw39H6akNLvFkuf
+2PXVpYdJB1RDwY4h9Etk7BPPalbJkxH+ryD+MSzWzXBmlRlqu0G2y4WlDnaaITuYCkOU5t4XaPF
DXlihyrTe0ZOWuUVyXBYSuZQbGsheg3xbG3YWVS8qdJxSF4ZUGCZKfO6TduM5XSoenu6ypJii0N5
J5nZcw7taWMOGXKFjCPUT9TE6nYYCnh+W+PMKkFFBS283mzFGcpWp56EyIsOT47SlF/+Pxj4rjn+
/32jdfdf/+fre9NxkqTvfz9JvkMA/jhJrE8k1llEyEAsw/lsMUf+o9OyPnHOg4rgdjZNri0UsX+2
Ws4nKBLIgPkfDBUjyF/mvrZGz7YyxQnGsLR/a+77sdHCh816kENO0ZhL8xv/2mgtbZMU3Zg2mEOs
V4fee8UAiZs+fovDxx8+n/M/Nn7/o+jFueRH2v/1P/9+bH14Lf7cH5s6vbbKSYRJQ/OibQ19Ie0X
vT8H2AydR+lcdTCDsttJ3UNEvTMB6EheuuF3YR/6+jJ/2UeiJ6frXSG1QK6072/zh94Sb4nd2D0V
YlTn7hq80QriJxKxS6xV5hMHokDamtfeqKI9JGEPDkZ0mqduN7YIHM3Ia1v588jxVDnHNRCyYC7c
tvlBpxFoegQZlHBmMx0yPb01C3sft5FvNF8alCgpu8nY0kmypdrTnvA1bexCpUypDg3UmhUioUhY
uKqh3w9F7yd6vG2J5p51yW2S3P31NwIk9CefhWJorBZk4l2tjz7vyGA1Z5hL7bWljWcI1dUoB7Ve
EsNhuiCNPFRjdrxr8+UqQaqUm40/tkowrMrMWXdTShldVN6CA86mSi/QyoaFfZbrxhX9gv1itwwA
QGpvHY858TlrWz/UdcwqNjKkLS5ShIIliuDLon5ZetwOLcY/fntVHlTJ5wOuqRKV3hM9cIK+Cvrm
pEz3PMmmuaHs1e+4Vzyn4nHVIt2xi11qmm7F4E6WhVuzXTWdU29LR6H1G7nK8G2VyL7SY7fG8ijA
M4osMOMrq2ZiSgXVmY6rKuPG0kpGs4wQScMyckq9KKHcPfE9bbPOvHWU2lts81lkzr5lF1dDZCsz
xGq68qWUrjP7tc531cQUDA2EGBDarFQQ1GMdA7DFfliHzpFKdi0XPVirVRJjt9ctSWA6vamQCbGL
8YoYD3Wv+FV+w5MHCUp+UOK3dRRahg7JLQjiavLnkaMtlLBB08DHyFbrQh2wlnpMpnurKPykoJw3
lXsNV2JI2MGkJJ5anaR8CUqAutotg3o3XB9Bqf5/uTuT3cixdru+inHn/MG+GXgSbIIRIYX6JjUh
lFIm+77ng/kF/GJeTN/7lzIkK2APjUIBBWSiGCQPT/N9e6/tLRG2GaF2OuFBaTq3XH5w2N+b2t2Y
+iJwwzKmdYwWMuT8JV9aBCIsIDnrdB+LP83ypSrcHFjrVGCKszI3izIQQq+c6r22z//sDO4GdKKR
QrP5QS8Ow/wcLppnCNK7gOBfLvGZcTYVGtOuxR8SfPRqOsSxZUdyagcF6urc1ZbaS5rtxGOjbeQt
GBEDCpUGDjlNqLyu//UnSIjgPtMcr2TrIQ01T0luyogaAQ+YuvKmtjBKTk6HYnBAKEl3fVPnoyd3
P5uq2wnsXBpQEGnijeaI4AtVTqtRj8X8YZAfnbbbKY0Vfm7g5w2dZSpThP3Q7k841dV0Yxt/VPaR
MVCrUDd6X7orewelstMsj2l3JUh7dSZYLnZFa21Z35WSZ6oXnfaSjDRs42rHgEDSCJG/+dlqqYsq
lm2HKwiJP+QaW3/6HUpjz7Jh98I1EBLGWMFvjjbxGvqSVdui+THDKWn6FDGy4akmBMqFxr5+p4zG
tiJZttFupfS1Tt5yM3GF9jIIb42w2lKM9UCNOUrimeWh5GGpKBrC+lWZK1cC+wTc3e2Rjva30UCc
aT+glRYu+671BXFf4jJE/bBlK1cymSUIzQZ7TiAakxk4FfpRa14ivFgdAPg4Cd0ILnyjTXgN0T9P
PFqqG9ZdXhd+CseqiHxGC9wx0F8/mvYuJykrRNJXWa+owCSxfbG00KtkeFxEHQ89TEQDyeAhmX/z
trcyjjkCU5b2Pst1e9JNpzLeheVQ606OnwnchhpKzKzLfaE/NeOwnQA9zeK1KAau2qEhFwc7jlQP
aQMq4F1YoE9lnqG3gsJ609PBKugnWs37wrGspxGXolxU+W4H7VhgJ5ADiiOrgL6hxhO1qOlouysD
x3L0ZJGxqfS7KtRtmdLOIMgPqKn3lkztIQ28foGrpXPkNUqvkBFfW0mT7jRB2YvjfKtrrTsZ5nOj
QIPO1euck39lDQ6f5ivb+YypwvA6LT0IihRs0plS5yBGu2judlKZVPu4ltVN27P5s6zWqzuDSif/
lr2dycs2GZqrIqVpOEbBcj3k9UplnEmWVW9EFoS8HGGb4YFaWrdhE76qwWOmvmC4GwsJrdiC57+C
0qZTIVBr5kAWiKuWomaZkPIiqU+Gqd63FQEQg2TX+CoSq0B5h1g3NV3oPlmmP1qQoxQOuhGBDwbr
YxZt+5XkicoWPD+QKih37KBN2h0wVHzE/R5nlus+mtmwhxdJGztT24S2Ni/7pMnurVR7CFNLXs2u
L0MoHfO2uluouASo9FhyHss2cZM8vk5DKn1tX9lNrW7pcWGybMzfTfZWmm8q0VW1qG0iPPhmcp8y
tafic60u16ieNpOqXYkEY9PwyJ9ksYAU0b0nRuYPlYA8O6MJSwO9W5TM1idIpdNQXFRNfzAS9apT
Ss0hxfay7WLUoYaMQl3SpvCq5HCzwdFbuEvHE1pbQgjstCcohJfonSUnggZ+nLI2uZijas0dT+uX
upqXu9QM5ttAEq6aVL+s5elCVyYWQ6RG7rIYOvJ4oz4UEtgmU2v4NKHsh5JYOHqdA85ny3pRKSIW
CEBENoEZCK3kRICaPx/G4t1kWpgIKu3xkKXTsBMllIsmMYtWeUVYQbrRp7Te1IAa52jaq5nybMTh
s7a0IoWnSXXJXhWu04mTqBaL9HiHXHXaVKQZlRv31mi8chvGRqnwh/YJvokwWi7LbrmvM3IyMO0I
yzyR5Fz6CRYSpMmz0NwubXuIyKpngSdzUnbKTnUbJKeq8J6bdJnqyHzHeHdoSt3AlaS9lsyq4qIS
TkeY+YHEEhdDw0/2Q4dYvu7prSv1bTBN/VZadEfJ+yvRHNyQUvKiCfc0ch1B6bZys1Ni45ZMX7qf
jW015aEIFxYMK/9hdOZT2Pb1blERbpskjwhCjr2YcxntGFvvZzcRbrKU1x6JHPLi7qLCn8rua99N
b4UsYy/I8p5YFvTFDQzKTh/2QU5ObC7E9O2jXwwzJFV5Iu6qrvdKre4g/QVt7cpqQSUxozApy91h
CVsvwE6SDurBNMbbudSajd7QAEkTEtwoQS5J/1DFgsWWOCi9WDYvw2ik97GviDsdJMXTAKO3WO8D
86kqD9L4NuXHLDGoVRMSLHQXYtRfBMrYEbInZKiEc9bJLHcL9nBFPCOjpdtuUL8ugp4FLtuVAUA5
lppYhG5XTazBFj3DlnTzPmCpUGO9s9sADZ8osJVUFmi2GTp6owPUjmzQQnetuxx1L622vA8qaSMu
eFCEbqsMg9fE+a9eRKvR0mugJXpVmpQvyri2EAmrLXtc9ouF3I+bahaG30rW/NRa9vpJTd9/YF3I
1KazVfa7aQ49TWZdtTpjdsBWXCOFeSnxFEWzKpMPFaVeN89+FWjYQMhAVVMGHftB8kH0wbJJy0Ch
f6zZbOha4huL8kp1H7X87CjSLgWkaUShKyIyCKv80sCoYhk/hzj20ImNmy6nKaMSvoOgJEJxLJFF
oCBTyXq31oyNpdfU0mMIyCAgIUhhY1CMX218FHBcyCmye2vxxnEC1vk0Y3bOsNx1xg3lIBTSFhF1
cjF7cdZ7YXrQ84MUPgxxsWmT1lOxb8veFF2HTFRmJFGOeGzCmD4vZtBs9K0k3wvxzJeRE+kSX6QR
bZjZHXP5aunEQwaAIwrjQ9JR3M4DGHuNaxTLBRTNo6ku7CcfBx7SggJtiN5KjFgEPSZRf+Z089nW
z0GPGp4IuhNiqX6aXSGEVGypQ9VOZnSuIL5NBbr5+Wcj/87Vu5YmmKhdl5AOjPJYZRMVd4GA2QjE
K+HtABa+P2t9edT6+GtOTr8IBAmkjfk1QVXaNWL1bmmwnT2AAC5CjFSZ6SUz0JWsPHNlmVLlpwMv
ElyMxXRUdZzN/PmHA28/CUGlGGTxilBJtH7f0BcIU1xnkuwX6uNU1NSYC3SZ4W3WPiX1dLD0Kw1R
1CD7hjx7YcvSKoeHPBj9mAjqbA63QRy5iSi43z+kz+SL9ZXJJj8TYRslk5OHhD8TkU+o1c5kgo6s
7YZFVhFvO6aDDG9H8KQIJZZllPNFtdOUW6mm33Mp4CAsm36X5r/rVa9a7xJk6nlxjCU/zxraeL7a
7RvYGQ1IhAH9kvBTqaL9QJeRTFY28nsxa64VFYUU0EANwZmWF34QPWgdJbj0vigidgSkxdTXEhOp
jnQfCvoZ3/FaajmtS3y895Oet6B1cYK8qXZqepMNgzAmwGmdsc7lN/6Bp366ksKQkFVJ1GX1ZEAU
6BSpPCGrxZTHrPIb2wRCKI7rIVzxIT+I3Vs6ipvKJIcaOWhjoj4SRT8IUVfnyJgr8jNYF2mYrQQw
ZD2YdZy4eAg4Fmrh77r/RWj8mTQGiUL+58fz4UefVKqmYZmHSOVHWyV6GCaMsHBJW8DIhblSEtx2
uOsoQ2jdY6s+hmC6huiXOCYbeb4JCzQpBG7peKKoQ3w/Zj/botcx++GHnYzZtJwCpaqoCLTDQ5Xf
d9Kyt/QXq75RBq+lC14rv1tl3IgRD5iD/mIJTme8lmXmff9DuOqXjwgxvwnemyb0SV9gjNpSsyY8
NikEd1Pp7QrHqmw9N/HFpL+XbJYMZNtC+DBW855Tw80YX+Ydcnp84wYvu1k4FHNMXfvwMfKq4AY3
1ZB5ZY0HL76Jx9Evo8suv5qSH0kUuYREvS4QQ+irN0nmzgIiTuE4c24Pocwn0MyHyZGs19RgH9YC
kR8XDwq8E8b5MYzwDg8jMYgHa3wKsqMUXSnjU1xSmriKiZWTYJiKP2no5VO+lVlBM7zzYs5O7S2y
Htjm2UL80BhXHfYWKie2Rl7NUD+blLQpPVQTvfLCzcB0t7CxU+Vep6weqceczPAkzjfoUbPpir+q
j9uiOozYYWv1OKvSPjQ4+4RPRqttAsNVhbWMnvE4c0esXxIrcIVcdId5xUBcrIE0KcBTgQNo3cA6
we1WxA8werYZPT9Z62+1gPZwUruTgr8qNpxZVxHAcSQW0a1MqtMIz4vCzTSY3DX4tyPTE5kuGekV
AxnVqdnehKuLLHym9bQvFeMwJoI91SXL5m5smNHKkBat+m4qgU06L782RDbDNsfc5fH9pIDpoJqh
IeEIy8cOHV8d/p6S1zJNUHjgbU9+0W/f9ojex+jZHFIXcybKtFeds33RXOGOd5oQJL42+Wz22eMk
z0kxUdraKCYH+q2OQZLe0o8oulCoRkn1fUN7tlkYcz8ElYY8+Eix4gUb77P1uxQeR6SZFoDi0mSu
qyOAwBIFQW4fteIqnheMdCdP6WOC76ziTF1HAr2OEqMjQoJooyiXMdvbOL7jySP+HJyZ7IMaBW2P
FCWgQNCVCf5+AhqBIZPx/StRHzWSWCOp3QU8K6NMfKvfas1VhD60uBKbm7Z81FkY1+/ETqenwXio
rTehJgsWuaKSqaROL57YFW6EoENkb5MZjasQWSqvFVx+4zJfJSIFwGHmBQOZia8NbXIB2tCr1rwp
1vfdeJSt9zkQ/YmkoTC6aZOY+DHUh5Wt8Wk2FFlyo3RiK3/gStuYmwibhSoloqC62SdLu23KEEfK
dTzbHYbJ+E1FfLiIqjeTtBlTn0sz8jZUKnCyxFDwh4jz+uxECIBU4KItZ13suRlqvbYXH2N9vOKg
bM4puyIODtFrrJo7jcS7siAUsl5PFapfVMcGHmkx9raQGsciuMtbdddPv0yC52IieAqOrFEPqUi6
S4dj0B6N9o1xvVGVbl8n4TbpB98YzBtZHg/JVG8TSfQio3AsQfRSdr4N5RVZb70sYdIZ0h1GnC19
KGfMAZNgBR4NyqoTg11HdDAflBFfqYbBM/xRRDuVung0NuRb/zDqyoutxSeQ4EnstItyISdvfRXh
3WxQZzUvQTNUFZHiU2QnBZUbbIRWb92Mo6dhPZeOS09i5exrDeKp3l3C4Z5vhHMZnxMDKVtmN6wS
xzJN/MAQDUukJdplOj7lOSe5AOaD2O/1sN5WYXCrDOm12MUvSya+JjIYoPg+BBkmMmcYouVVvXBV
zv5EXTNTzW2KSqw1rsb80BXhpYzvRm5ciux3cuk3nILy6W3K9srynPfbUsv8qOF/Rc562KFe53iq
0qrt9dgerYc81TaDoqCpVXZqsesaFMBU0ACbpq1yGKzBF0cR3gQe7VZ1q2n0hPgpFq7IXJ8FrJeY
aNKS8xVHaUw2G508HfFQK+QwEr7DtBWzl0r3U5gdTPawjeHHCG8rUXpIqCPiIeCZvA3DvZlG1Oz1
1yJqPC1pXVN7Lnq/oOKqx6ufxs1aXzYuaMFgeinv27nbVppuR+ZDVFIqtKrLro0OaJBsrViOQpfd
DIKXqukG6xeV+utQ1ewCHIRK2nt8LfdwC4g5mn+jS0vRsmljhxpYPmiQqoS4+EHk8EIh37okZRxM
SYwSaSszQ0wmn9GlUl7GwjYa3UZjTfPHtL7pVWsbKkidkkfs9QvM++8X68/NMHYNkFJlKEO4Owzz
ZDsjTLXIPDLUjo4cls5OWtOiZk9gWHQLhNyfjV3fXsqR8ZxAoGmShwbwgxCf2XB/eTagiaiLOs1t
QpbWXdeHs4Gh431tC3ZVOV8Eh1Gs1xxC0uzRQk4TK1cV9v8gfZbbZ918CTHeJ+NVJHDSNCtHNX2J
zZesvS5hshG7ZG8GymWxJDYHrzObG+lTo3J9XiQRWhhokFEoJ7uspg8CxFJjjVWduqL+1JbXhjFt
s0Y7BlrhFPV+6GqIDYge03EXTsVDztmhaJqdEZRObrwpyXQmhMhar3m6j9Z0c/VcqrpOF+3vhxcm
+YCXZmbnJ4U3MznfY1tdE/jqRKng66nBEfdZoxIWkcCbzvFulUOro10tFzAKD4YGRQ5cYhh7Vg6b
v1BQSr1Z8+BWkBTZi9uV+KKX8nOI/8RKfLr1SCOw/NZPC52ZqnM7a2GPALdpPi7Nkw5Juip+zKzB
DTLGct5J4k8FMXc6QHeYf2pD4iTz29i17zl1eitZtm1de3px0RHsIIqrU1dxpC7jxFXZSzeCU4id
Kpy9wqQSqO9Z0AjotRkEfXDIUgIvnlMM5Nh5Eot+WIVLI1keZDo4K+NNpFiQyOKuSIddlWcvSaJS
Qbm1KEoNTGmjEe6r4nX9z3K4sqZbtTqsvCVdelXF296KLio13y8cQ/58eP9fq5r+IOD/z1KEx9fm
568v9d4rOv7fem9OdV+6z+R/iTjIZJTgFhZdJoN/VAgIFFAhWMxRmHBWTdN//JekSdP/Za1yJmrR
IMk0hbPI/4Wk6dPHrWqqrqGpEU1F0QC2//0hNY2WDEWykuHzyDNY142JMlJe/5pG1S9zHefdvx/P
9f/+Qj8qET6dtP9cTofugCKDh3JyuVyZIziOcGRKPXzpRvAbqnQYqvzM5Pr1Xf1zmZNjNvu7LEFR
CQqwmkPX/NPPzn7HS3gX1apPa+nx+9v6dEJWNVJuDUMjkkHldH8yRZZxauhaNAHw6BoMdMpypw3F
FYuQUxQB2mRLOrTKjNFMyR6+v/J6J39NhOuVuSISN3yKqomZ4OMqIkq9NMxVt9LHMEfjqJHHMwjW
L54lV6CWp6AjQK2y/vmHdQr7NG7EHHnEmFlvrIZKJsBjQfMtRe1Ohb/0/Q19MUI0fJeET5vYD1gX
/75cqQuJPEUMSDOP3TjRbmXKt0LP/PT9dT5vA9Yn9+FCJ+uvBam6bCYuNHbBhRW2r/iinlPVuJcs
9VVr9atFTR1itPdGFuG8GS6SHLdh2XLUnEThTMX0y4dMPUjmC1Thu53UDxbDnBc6ufyYBPB5hFlQ
U0y02WmwSzTxVyQXN9/f/lcj1lKhDUigARRllVJ+fKupGLUN6/maIUKrTVEiRxGDEBXGcpTIdp+M
2KsD/VpWw3PFti9ulcmG8QougSSK0+1Xa7bdUAj0ltbyQRAcNcQeEa9Xru+hjX1/l198HX9d6+S7
FLVAhEHFtYZYYCMcP+pDfAY7uv4vTj5AnTYVcD7TQDGmrSXgD59HRDMskFEd0k94WRslOBjpzdhn
w+u+fGxM07pFgcmy5JMPnc4LKOiyJw6ads2oPan9Lsp/Y9GTsM59/9S++AS5pX8udTJJR4zG0cy5
lKUvXlKFfr/UO6keznzpXz05Rh+j0OD56X+cSB+eXBHKijCNM0BM5UfU3eWwTLpoV05v39/N5402
SA26EcBUdcjh5ID9/YbKoKogDzDUy0yn75E3/oLLWVWqhy4brvq4xvQf1Tbdz+sqGi7KXocVEfEB
KEP2ENbWDVnQbmzgXYA17wxBssMUXm2soaaYIEZPchTTeGvHMwjWr94CXnAwIkRir5rnv392jJEb
4wIIVnF5MUjG0KqjgCLu+4dz5iLGybMRDHpt4BXQq8TD1uoX18yJwhIT5//lMobCTkahg62sg/vD
qw5qKa5g8/PNY2ItexhroI5FLD7/D5dR142FxlKIp/7vy0RZx3Go5jKc/8F2d5UG5my+wn105gz5
5dD9cKHTeSXvozAsmFdy6ynBUmJmIdd8bo0zEad/eOOns4vEEVWhym2IOPP+vqMiN9RJHxkE8zb0
wT7uMJ1farfdnqOKq26ofrmLPXrkpzkE4PK3hAtjJ3jfP9avaMSoZ//9K04XCyMUKm3q+RXFLjwu
XuzicvHof29+G1uEQWcGy+di+vrBfrjcyWtMra6Zu4nLZQ6UR6fz+ccVHQyIR0gwZ17l517lydVO
3qUQotVf1qs1DrbGi/lWsBdf2Vp2eFltJJvGsP0jcM880XUX88171U/eK8e+omTKYJdzWfq1q25V
G7j0ttvL73jMHd0h8mQD6tYvz8wqn5s5J7d7sr8yB2YrtePK1IyvzK26HW19O+6FA5S6TW0rL+P1
/JwcR+8pvf/+ptfjzOebNtepDLn+Crf+ezArPUHvbcaET3fG7Rz1tuH9ArGyKaV64h7LtivvBh8i
22b2tC3qA7vdgaJwBecc5f7sbzlZ45RuNOcs5LeEj/Ex9esHQsP9ws+cxaeIYOM5ehJuEp827Xbe
tBcUh532IB9DD6P2mVfy5Rz84bGc7CAaiYDPNOWnVOlDM73N6mMSP37/6D+3wNe3/uEaJ29dgUQ1
EPjLBOxJXsRIo3jnwQ1ixjhzpfXBfRrZH650smyFi9kaY8zdjPZ6pdaVHNwyDiRgbtAuz3xIXz07
VZENS+OEsh4Z/h5S8ohGjTQ8dkXao2AYdqPezxAXvr8n9Ytb+niRkxlirkdNxNOr2AHcBfp4F0F7
LqDtq0/j4yVO5gNz6MN+WPf/cjLf1jmzOfWhaKK5kkgQedNzk95X8w99fkoI8tqzPE066KQCL4vC
sVHcvzzXbuERPrdZbFd1JPs9swEHuJndnDnk/KHGn44Ncs1EWbdWI5d48tFN85QWVsjcM++zi/wQ
lRvp2roSfMm7ogW667fttn3un0vO0faP4bd1k595k9I6xXzzC04P6rkMS1lEvMi4RGHvxtxw7yAn
8mJPPzM0v1zGPtzt6cF5koxUHjCH2+N+3oduvaX9ui02vaPZoXNuEvmsLOAL/3i1ky9cq3S1HTXu
rHa1Daxer+bLi320Vd7oJp52G2/ZKTjxbnJpLW3FF/S7m8Els/HcbuHLb/Kft/xnBfqw2SvbDJRZ
wS5s3JeusGltwaWns8FYxmsFPL2ZWcq//0I/KwH+vvvTlBy9VtJYXMfz5BDIsrFYO1MX4MdedcyN
69+dOyJ9+f38c4+flrKhr0Wz5nq9PXmhm9o0up1zk8JXJYqP7/Q0hWFMEkvCR0tc3qW+z1kWDbs6
LFtt2/uvgxd60u77x/iHNPX582DTz6lMJHt7nQk/vLp5LoQpHVgmLAZO7A6HxLsFdeo2vD86xTYs
8l11AD67a53KZs/rkYazyy51t3GEXeiZrngrnFkev9x9qsY/P+pkjoekV5btyI+a97VP0LOXu4kD
fsDNL6R9tB/PzY3rmee7h3Ay3Qf1hK6y43qDQw/YnTZgspzIXffW3z/u/8MM8c+dncz6CJFFhdiY
9c7w/+zMe5ACWw6VDj0MV3s/c7Uvxywss5U+ohqQzf5+uaVmJuNoMWYbp3Ow6lyPXuSZTu0YNiGX
22y7ZzuwCc5N+l+unv9cVj3Z9ZkFyWbGOjHNW3KN/G53WTuJB6vaGTwk6k7kAXJwZa9zfaS4HGlo
d5+Z9r+akUgyMUkDptRA+eTvO0+NIbVYXjmuGelNHg1uMarvcqrvv3/CX9wpSSkWBQ0KspKin2zk
EiVsdOnPPqFmHQUqTeTCmS+UFtffo5NFm9e3VjK40h839N/3osthLJg9c0IEPmBbF5kI/ldeRbZw
spDwOni1noJ+vMxVAFIYN7TtGOoetK0YknpyswD2QCxSoIIpbq2g3qWAjG40RX1JBhM6iR49TUh6
X8SlgGyINcEvtTGwBVF9CBT1uheJbw7Ji0C4iKCrGVV5W+j6IUlET+1m86oJw+emLa4jYXjPFRw8
9NFQdfb5jmS2wlcUQTtYfUbRTzW6+nbRrciVsNDjoIoSGJnBe6tYQ4XnC+LdKCU78ulSL54zZLS5
prlRjJEYSy2KLsXDj7F4Yd1dya21Vc3yt1XWP6nzbQkX9RUrQkUVHmR8mBtJz3xcToRuJc9TLtPt
0gcvSeBwqSGamckUZLRCEfx2FQp6WvdIcpAZ9JIEgAbFSYcsFzgz8jchBMRXvASqtC0LAXmQFGho
Epf6Np/r+G2WCAKoexOrXkwvAOnzTg24W6lTIXEGNASTkMAOU4p31HyvIVKiYda3pZgNACrqX4XZ
4agpxXtdXPLtaKnPedWA7sgp+0V18TKPdWpLbceXGktPnZLeFIq47eZKJVMJ1UZRqj8mqFQeZRjM
XGkkbnO9BmbcXMy9uO9zDGeDVb3WI1TLnsZ/WIbLtlmWI2hkEGtB8p4HSu92iBYIcxinTU9qSJpG
hVsGtXqbDSj7BoQIbabfC212W+WTGw2SjiRFUvcQTi4SNcBfjmN9aWLhwKYkcuFLrBXe6kZcCRsg
O6xNkFvPFQJyxrAmuKRrIQ8yGvkmnmGW96VxNAQkMqqR2XOrX5hL+ZZrA2JhLWNc6+C2L8lPHqjW
K6INazCx81kLHIBwTCddBuGvSqXbnMqZp7VE1GlobbVCXpGrWHP0pr+sK3CzYoIuJojDXReKb2Ds
kMZNWBjL/GlokISpxUHKhGM0ijdWKd5JMTkZJdNYMB8IVHaMYPqhmdguiCy9jJXyoldzvH6zOyzj
tol4HYMV3kcl+6zqLbboyyI9hpGPxcpqWlTwkQw/b3xWUK+bc7ADGu0qdfneJNjNY/yrpbQbqkcj
Le1BHw969iyPoS+k40UjTiIyew1ASvFKIf9+niV/1IVDlcRPTIXsamEoDuiHOqPyJGVcNrL2Poa1
Y6aaP1b3RlJc9JHlxcGrsWQ+ECF/BrWCcVBSDzORAPKwPAMBgJKWIERp+ehWeGSLknf5zZe71cvS
Kaz8vW0IScmnC4gARg04KK9pkEybFpUvyj08V+VmaTDl5bIjTfgWy8zCXaeRp5G+m6p4oQwdTFbC
Jzva12IU3IwhYI+6yY6ZchumxrYI+90soLfSxNIbIISMelfBzzFcI9Z2BgbQPn7qo9HXrOApXZCF
qbXxuw3HrTT9IIziWkPgIQkmaMb4dulN5GcQ15JpaxJcmXbpgThzR0UrFhMDtelXV5taZsJGIFxj
IdagSWHO4mFTAhHWWlIxAiREX3nuG9Po06/adOBYYKrdVhWbwJqJkGSSQEHFZQZeF8vo/6HzpqYX
pb8hiRz0SPbzIXXmRHhVywrK8bOcGTsxqnZ0CbcYOTamYG7nKdoYHSW35m0ETlkwLiEh2VNZvgDa
3APn2Y9Ai3C9YGcqj0VX79CH4NR8qIX0p9CSTTBGuHsGm1OyPQzqDgi7r1aDp4eNW+YSBjWIxyv9
pntW8SjWsGr5xu/lJP+lFtHBNJHkSQWomVDcCQsdsAIEbpP6UPts0+zf2nTBK8gHZwnBNi40pxqn
a6tY3DrPwMsQhpkhF1aCklCDyGYqG612W0Msmq0GCLG4KcXmYhkJOegwJ1vlA5hjW1TEQ9K3j1mL
4q5rfCUUbHPs7lRQwoToRsjBEAm13b6tOjvAZJGMLeVrA6BYtKkB7qO33xbpzkS8KqaSXxXJdQGv
LzMm/ojxhvgf+NkmQgLL1uS4BOoF3sbLXJExG+GRHWrSHzsUoxCHAMPUmulNYexGtACnZflZ5J2O
KARrhkYloGmOFSGNsdL4ksBE0EEkExRkI0qPiqdd/AXt2zIJZGrJdKH8lnSvgmSdQsSbqqrbAepG
B5a7RASCCeRCysTLVOi9Dt5nFe2SAuWgnDlTWPFlA9USWG7nFS/2KmGFTKN7oU88qUGwyJRRFndL
gEq2N3/Kub6N0MuZ4nLIk9ktx4CvrLKF9sqAGqUXd2YY29M8YlwlGH226MgTpDADrGzx095k8uQv
GG60CuHMPg5/xLgbo1561K32ScMuztjBexoDy+7tRY944sReIiU19YOIQnfuX8p2cibS3LqgOvSp
tUVeyOr9VpFpIshgvAT1MhAHbustYWIsrW6FbzpWMDHM91oMxZIkhgWiviibXl0Kd4X4UBjoEtFJ
Tkh7Uwk/Tdn6ig4gLrZIDkDFVr/hPQF7et0W1nPa6kjJ9AMrKFlUDZ9Q8HMo0ts01WwdXrOBeH0c
5usiU7Y5Op9Mq14JKdxMpXSQqoU0CMz0ZmG3s3Ko+wnBMCi4EGfxJBib2iArYh68ovZHLbeFCv5c
ZSLaDm8ouDh6BPU27C67zKDBJW9ybNnWYAHohsIpX0k1gtlF2gnQ/Qdd2MsBLlKlZTyUB77FXazF
rpI2DwNBoLXJUW/U9wqxjNFce3Wk7fW5GlAWZ1eEyBytItlqVnqTTBnp5smx7+4nPopUxYWk+hYw
PIMPQJh2TRX7ehnBRBjxfqfP0yCE9tRBlWGJinAzz/qrljBhhaov679N5omUr8wUwLXV2C8w31Gy
Rqs2FLlfI30NoOpVy4SllpRFJYVhEjCdQ1TBcCZK16lk/FqGejfHycVUlE9m0jzK2AljVT8MC/mo
kf6UVbiRonbyWj2AulexkDOUpUxyG4OYIFbZZlDey6q7zzG/Gk1PcuVTNZn3okYBJ5uOQZm1JJNg
6u6K4dLowcQt87KrAvXXn/39/9cCpj9ckX8rdJzX7vW//Sq6uJuPr/mv//4fl32GRfV//o8vOCpr
jeU/FUzKv9ZkRGrEQJkkS16RKP/JUVH+RcwEUgnUlBT11dXg9F8cFRNxEz1kU8VX8EfC9I+CyfgX
siZZskxK0n8gK/83CiaaiH8fiaB209Slq0AjWVFhPK5Hpg9VC5NgRH0wmKo1bfEkjNVCOXhDUnpL
HJW+OMmbXiWYmpnY7hdM7vPwCueW/DXtvs1VO8DljVnT0yLhCfu81/TP9dgeF8VALGiRSpZJ93IR
7g097jba8rSYbOFmcSuG1qUF/7Cv2n3QjNuqyo+9Zj6JCxr2Wn/UFA0VsbGZA2FnKofof3F3Xstx
K1mbfSL8AW/msgrlyKKnJFI3CImS4IGEN08/C/qnj4ogoiqO+m76ortPqFu7MpFm5zbra+sXKQ72
muivCsu+L0CsrspUe5J0wgtwDUDygZPwtI3Tefwv0q1i19eVAcY7DugycHahktzkI1u9MvaWo6Mc
FqKTAuo/avvrJvrCeXKvpK9Gnj2UGjgAuUSrrFw1SNB2ubbRB2+bh84O+t66p7OypUTb7g+1oMCf
IsvXQY4PjqS6Fn+WesmxcuDeRWi4+pG4jlCszUdrawyfTZQWc6u7M8oeLUZeG9CYI1WAOza2qp5f
9zUavpXtIlwV0QzEeQOk0duogjpnjo+8o+0QV5Ofs+4pWqrDjp8WfR8z+l7pvE2pBefkui1MukAU
042U2J0qqaRwvC9Lh5YY+RsaC/soQ6+O2vjCoAOKfseqkHad3Dznk1yY1tFdbFNRQP071ApEdlTh
3droVhxVPaYPAARnqLkRpIeBriBFCo85WoAahCiZPvBBce2eh9JgFZ+bNN8kNBjkyPE23gjXeLw2
pcx39czeWfpUNAP+VLLbW1qtr4VloNFmKLtQMmhs0LckpXlvP4epD0tjP6C5I4yHlPQ0zbQrWJ+r
zEKOzk9pgrMoS6gEeli16l8NmfoUjTAD4+QmUV69FA3q7GtbI1SmedERptaqgS+BZ14dnb7g63jD
vY0UsQE9ZTcmPspqU91LuIYsKsO+TO5yZreoB3mf6uhQKYTbaa2lC/6o28WtE9HzR1NKBqljbN6s
3Neo9gYMMOj07IxKuA5j+63zwJfbdMGqwcYz1Psg7257K7mpjWE/yJODouMb4W8XEvUTOj5Mldy0
5VSFfpUgfFyw5jSFKbJiqwJ6PnUsAyaUe/EM331dcAxRy2qq1so2cnTdIfbRN2n6W0lKAjeUpTcF
qSyZzIGOzxEGA55QBnywvudNvrKEttacGAB4iXxhgEg9d3MeUB2cFi759dgVPNwiiV7vVhR3XfY1
8KHCtp44wOja9vhnToS4n2I/J7p26yTODxXwIqW/zFkH6iA0aC3WrMYVaoWmlLSHHn+VBsH3FLnK
vk7M+6KLQVbkSKaSxU2q66J662llMPGBiU1tAM2CmK0o1+ZR2aTGqqQkWYryLxa8jKT3d7Lx1eyy
bc2q/f//8oITdRKB+3B57ZsfYVy135Lk4/X1+//6DwaMChpjUmuYysWVP7eX+T8yta9TBZLxW4qH
G+//3V6mCnCZm4sKcyoRLGWSC/oPUlD5H42Li0J42VbgSlCY8y/qbz/EDLkFNLqkVYusmErRw/u7
K5fCQlETCCxCBlCLlhdSgxeSI1O8+l08ezIBsFBVLZoTKfN9b8IPRA1hCBNt+RIn9zFPWzV9brUv
J3N//79/4Wlp7+JIDILZ5lQLx5jem6lsJS2TJO9dKbZpXs1AbiYXyv5nsU9ZZiRU2PFJFF0l4zsL
JYs66Ux9oDzeKq+K8i2jtYkeOymnz2XfxA/nxzP93vm00bb9WwieAu55iqfPbaGXLeMxeQWUyBrm
UHNj64J68IfEL0NixsiGksSeRvV+1prM83XJI2xr1irJ3nuTTs4ELkQxHhX71/kRLX0hLCkkXqn4
tpzZQsja2O6iFlsUFK3isd4Y/qX0/+KknZiYfsKJK5ZWuTnUmk8WjmYGwp6uACCOftP5gXwsZ5hm
zcKOSvG8SU3ZezMoF9RRWzCSUkcfN9XoiKxs8wEMz5aoHiEC3XuuQXMWNNc3lva/R+lb/3/8n/nC
Sl/aUNSv61RbW/ybM0vbjIacGSpCQG5s3VfB5xDRtfFRN1/PD3JxKk+szLxakaX4XyFWHEs6cn2v
ZWd4CHGo/jszs9yI0OXRL1LMWB3FkdltJD3p6rfzNhYX3j9D+VDdbGlNW+WCE6ivwMjwwlNH60Iu
7fxsOb/fCCcLL0l6Qwl6Fl4oISq4G2oZ0YRLJ+niZqXDm0uEc5Sa1ffLLqbfdjSmk9SgZ9lQYXru
u97CjbrSu/HCGl9eZH9szRaZ1zk9ccu4d7MG4enh2Jr1ttE+Wf3L+W9zaUyz70/A1akNmzGVaJJZ
T2V06zh36IpsyurCKli2RM/HtG0VU5s+4cknCoIkJ97PJ8pKxJpR4qqUF816Gow3YjEXso7GhyTu
dELYf4zNPhXFToMfdixrmOwvEtLIiJjs/CY/QJm58kYSWpV+p+UtPqN95zvNU1aGuy4erpqe4F1L
g2YmLNS5N5LlXCEbq6FpPSA2Jupj3T+DP3c9tdwVCMBGCdEdmql/1DqsOtUaN0CiEd0dx8T1OvWr
NE6JxyG6yox4eukYt02vfU0GOl5Vh3xnO+5QrXYVgofEnnip6eBhKoJ/cO5U+d7z5QlD89pq3YXb
dPkUPZmj2RJDTkpWZUvq3HYI1oS0crrppOvWe7U8WBy6Z6Fnqe7EQPujjEDT+XW3vGH/fKDZ8VZ7
gZMpGR/IbhEtBYAk9Oa7KRPfPW9ncR/R5kksgpJ2eX4wUO2IODbN3m6PWBMi6mqI+jbYBNirF3bs
0imHY0Jj09SeZViz6cwiP6itBMFxTUU7BZxh6GnP/34wFr4nVFrbJOAx20K2FaVgszGRmYHJy3VA
GcP/DAf6TtIv1TgvD+ePrdkOMuNUaSQHW1XuvdBHcmN71fb8cJbWgMVUGUib2ISJZmdPUBZKHxT4
c16CUCLdk0oYo110iROydPDQaTLBdicr80IspddBdxLuRzXkB4zSuvhS07Fv8/KjrP78iJZN0Sg1
RcQghc9cLHs0UOYyh86VDRQ/4q3hBwcVJYPqmjDIBVuLH4iF8B9b05+fnKe6rUYRfAoy/naxkqLx
RlWHC0fE4nB0XkgGYqQgj2d+lsjjwvESNGkLcip8LeAX8lsoSJn2pWuSYruwWReHdGJPfT8kKvpF
TUakc/UxOU4Zs9APvpz/QotrTjdYDziQzN5szYGF7Tyl6zs3aZG26d6U9GeuaRfG8bHOkOvHgjsP
TomeaYR03g8kTmo712WTersCgct8MK3NaKn0FjupG01MkXEgKDD0X5uqu5GL+rpMiqfzA12cy0l9
ljLPqct0dlZ4TSyAAlgcR0V0C5fyMTDlzXkTy8PkZKUzHPiCM3G7T5dgzumaydDnEPJBcroDspc6
/fes0wCtgWYpzdu6Ac6ndtq1De5DopXl/C+Ybon5I43yDZ3OS4vnrTlfoACF28IwOrdPSMSv8NYP
TmWhm01SKiBQpP3NhjixN1ugkeaUgwIsxu2t6peleWit4NBEqgkUsDgUSnfBO1tcrZOWgKY7uqrP
+wTgYvgmyi0oNgbpi+Qh5NJq6k3kwx09P5GLq+XE0Ow6Vr2xaAGh0XmeQxkuCNwpYn/exJQm+Pix
TmzMNkVvxiX0OQaTB/VeICZsontSNrsmLJGWN/27wlJ2ulMDUiHR3/s/YyTJeJZ8GRPkdqcKJXiM
XoW/2KqggSRbcZMyQIa+oCSlQ0C7Ftawis3+Uxu0d2g4bNoAMlBe+99pA972dnVnFM2VFOkPHYQi
1FfBltRPlR+/2V7/WSameX7EFwY8765qEc2KjcjhfstNovfqMetVqhPy/K5A7FLznVuvbT6ft7nk
73CwkV0BVE9T92xLZskoKeP0IctRQ20yvy5QX1fttl3zoDUunHOXjE1/fnIFBQ69j6nJAONM25aA
R8wKdGnro2feJH/xfDgd2HRXndhSotyj7IE3v6h2pviKdjXcMd7/VIoZu/Nz+BFUPx3fJ5M42w1t
CVY81RmXrKnPXr/xmk0GP9UF9PSp6hFT1yg56IsvAvI3VAeq9sVTMeg7X/g4mN8Uu/8sacMnZBm/
FyZALGkct5oxYbeiq0oKXnOvvFO5VuFvcnV7yrXfRgAdx2FbmvK+BXEaVeVtblELAI8fLOJE6IR9
iVDUczmRrgKgw63lsFNBPNUSEsc8Iaau6VJuH+ugu9QnOG3ND+fsyYTMtm7oEI0nVtVRszJhvX46
npujg2goV3b1xYeIVF04j5ZXFl2hhq6Tcpy77UaY1hV5RzyBLHhRxu4mTNVDEuNRWfZfLeI/pmZn
euP3Msl0lRCccd0rtz7lImTFEyn+L4ekvV/AwYgn1+J7uH3PueOqfr1SBHUGF67Ej/XS0+K1yYii
sUDc25rdifAlIzUyuZQlP/3pSDTeFOF9Jyy6FEGIKDnyLSLt1gk4uN50NqLKErew1FcL3fLz+2hx
1XAETYFnPIR5xXEgBqOUugFQTWXCGzPJ6UGLgkynlQKscPzY9CAhcfmiw3nDi37rH8P6rK01qutW
6NLIVCtgJ/XbuH1wwPsjTFBXlwqcF29OkuBEvU3C7PO49zCWqewH07OPAFpdo7QVXOpRXDQB34E4
PoXFvGDer5xUk4QZjHiT6PGg665f06p/4apanLETE7NNkEa1iNuIa4PK01jOKDra+NYBsJDsfTr/
baYL6MNRwvPI4pGMU/Pbpzw5x+WsRoBQY3mSP19Tvnxjtz0Ad+3C2vvYEjJtgxM7sxE1DUQ+M8NO
7TlPlGbtnUQ9mNB/gjQDsFnti56DFMkVesH94iGg7HAVUT6W9bQjOgOgWOfLvx85+5I+XhVdTf71
/jP2cV4FOexdF8Kiq/XJntqkNTyUCz7q0mqha9wh6AFaypo3jkcm5aKV5Q+uBNutE+1uUJXtX4zk
j4m5Y+MPXZWUMN9dlJZA/A2oSqbxhWEsrZOptoSafZ6eyrxnPI/LKmjBjJN/+Vy3nwUVQ+IvluKp
idk1H9hC0dIEE5ocTfG+Q0scVB/HC30BS3fZqZnZ5VnlGi0lLWZG44fq/UrSXZvet+nj33yTf+Zr
fubV4N1RGMFKTQq9V8VDDXXQkIYLgfbFwRDCJ1U1tWjPQ1CJBatOJ/GOy3edD7tMh1kWP3bB878f
DVY0A0ISxuahIdEUFfRQzDj23Sg/FurPfnw5b2JpJCcmfoeQTw4ipcChSeWERUyCD81x1xj7T2pM
s7GRX5i0pbUMx8k0qIaaWGqzq99E58lIekaTlhE1NkOyYm7RjLwk9LQ4pBM709FwMiSd+Ppge2x9
qK4y/ElDA45aA3+89JZbui4cHRk2ZJyoS5m7Z0mT8CB3CsoCtW8lBHw4h2N8H9oPnXOpxXfRlA0W
B/DJhFea7R49KI14sKe5Q6OXIuFpvUm/VMvfGm3/3e6yvzh3JnVBgAsON/o8I49wC81KmdPjTsOq
cPTNoCKTEpt/4Q2empk+5cmn8lFYt+haIRsCBbRC71i1UaO4HqILq3zhNiDs/bsuDuoh2cr3dowh
LoSXyz1EU2VHCcJBCp0L3tbC6mYFaGA3oFdzK8xWN/0zlBTbdu8OwzdTUM2N7qbdlbvz23VxICdW
Zmt7aOxS8lUmzKIaxwnTg0EN1nkTC9uHWJY+lUsgFWnPV7UnukJGRX5wK/9p8JFwLbeth6aAdsFF
X1jS7+zMXBPZTEA1ZuXg+umvvn4S4Z1X7H3jV+L9+u8GNPsyap8aYaUwoME01h56jLVM5Vf0o0Nv
7C8swYnUNE0nN6HPhiRy4Wc92j9uHx7lft93b6L47BGX+Rsz8PQdjXIW3jiz1QwBRx/DjDO7Utec
cHu6xH4lhOCGzmgv2FpccJzYgPng9yPR9t5W3we0EWkRN50J7Myhy7Xx/v1ZM7E//zExc0DMWGrV
NqQ+2yzqVTqKlay/Wf7P83O2tD0V5H04Pmkc/JD+aNVgpJZgOtD0+JhntPYqVQact74Aq1m0Y1FP
xXigVM1PGoUQhhb5zNfUjjgpWaHPQx/evz83TSKs/7HizJ52ejNasWbj5kwVRojxduVKMomrX+g6
Xh4MSTZSbeSmjNnHT4qSlouWwQhhoChiaw+SMeyoFLz08Fo6c6a+1Om44Tqdr2iqgLvST7iry1jd
all2JVR9nVJ1W8F8//cL4cTU73zwyZUzJq2S468hp5KUm6I5hMFtnLWb80YujGf+vFN7FGG7DiOS
RM48+ymZX+2hXvfi+3k7v2t8Zu9I+BUTFIlrWuZqe789qcVokxK8Ey6If2fI1YEkH8XYnXmwMulY
NJBV7STa5VJyIyIZPXbVrQJ6DId011Q0wwpJRoUqjREvHGHzU+7RHqouebLT8TWl56qmU6wz1JvA
oLwj1Y4xalLIDWxU3uEayXmngDPgBBeGtbTuQHKosAk5d7iJ3o8qTBGPRR14Sovnu7S2riYsWtRW
f7MUqJF0gFbyTpwn9hzqwDQ6Tik7HBUX3NxKH9rHRhmfz3+kxdGYsBmoPkRRcr6LwoHkb6nUPdRz
CrX1YV2NlDlfCk5esjI7Rf0u0Cr6WyGVF6VLUyhoeoEKsB1fOBOWrm2G4dAFQSkih8L7b1NmyPZE
A31ApnjLuvs6VFbCeSpFuiqGx/MTt7iLTkxNf36yVQ04STbob6oWZGWtdAnyHnL6w0lVArxIbJ03
Ns3Ph510Ymx21lVaH9p1zbiSJNgOYljpVeI6SNypTuyvBuQgEkn5i8vidC5n36wa64InETajHB26
yNp1g+ZadFWcH9qleZz5C2WJFNfveawjeTNVNRUqZC1HvvaE/em8qSV3gaAW3iMrnZj1bOc6XmkF
QZ6wczvn2IfOdexxwPx3NmZnnqN5fmLKKTWBfngYOrVaNSoqgeeNLC7zk4HMlrmsVK2slVSeCZ+u
zMRm00Zu2Kd7LwSRRRvbeXPL8wauD9+EPTVP4Q4WyEERZ5Qnp8F1pOe3wcXTbnEVWH9MqO93EyXV
QxLmmMggArb6Z6GFa50SPrv/cX4s03L6sJNI1hJ5ozYLlfr3hhq9zkt0yHtXliyywtZGFBVRRQmu
QObndECKr8jRBr7ZX/CKFidxKkfVgOZid7aFaSuBmGfzzQYSno1t78vsUlhx+uwfxmbTaYMssfNR
04ukfiHrITeTVjK2HDJoFr40UfcXBVsmGCaTOAmwCygFsznUoihWAo6+kh7PtE7XAV3kWmOjf/bv
M4qAbmwa2kBgA+yYTZpSm6XmWQMLvaMXWiOTNsbqXo/KYz3Gx8S27v/96tBkLnUa5ciHyDN7eZMH
QKAnpZ/C+ywrKNDiLW1QlHQzCwRdphyp/P7mNPnzebtLG/rU7vys9ZNOS0vGOUky5DcavSp2jdBM
fNfFL+dNLa3DU1OzDRB4WtHkKUOU6W5Cd3fvB9H+vInp187XIVkWliGcFXoz5uvD9wet8HBdYlNe
I2FuCmOttCg7jrd54jat9xfHocZe1hRYrIShZskXoVeNR6i7dxtZJhsJgWSs16kYSH6OtyD2f50f
3tJZha9JXuS3D2jPhtdqVZ1mERejQJMw6zMg/V6GOrCJCo8suguh6aVkIb0Nf8xNH/TE0UhRDwxA
rUxlxs1DCrOgLAzUZfzse0LZuRelmyAF+22gu2PID0FQwnzxTcQPMsQ0z498ce2gPQfLnNz7BzB0
WGSqQqU4boj+WVG8mxH9xvMWFud2OiIn/bWPDOVElbyw8PiUU8luA/IIuDVSGnVzYcMtVdaSC6Sl
B0UZm1ah2TaI6sJ2JIePiOrMJhLxVRLbe1U3PtkVxQD1sI29N7MLdrmjXDhjFicR+i2aGLjcYILe
f08NmV3DGnscR56RcgV/J269SwjvxXk8MTK7TwseWBzgGHECVDS8Y2Sh21WSXC0G9/wX+wjARZOA
JMA/45ltBwPyQ5JpmPLw7W0/oH0yUJ+qlpbGphIvgRWRSC7oHQ+/Sbp4rYfsWY/kh1wZ70fDOaTD
eN2Xw7Ov518TKcpWTiLtPIUqY5+uxQ55qVJNeChG6njhly/PEec80g4mhdQzL8qLa8kP+oB8kh/s
AsN58qLIJXy97iPlwiZeNmWh30C9tqbNPc+u7ftCTO0VeXoNfSkJAf+1V6GdXdigi/cIlZP/sTOt
vdOzAmVjao/xbqRiXwuU0NoJVb8Jm1u69P5m+ij3ZgNNfd3zdewngVn6CrXpimquRIuyKY6HcsN/
rM+vsMVBnRiareUAOng8qFS2NMgw5vq1Uv2UjY2Rfjb1C0+eZUs0FVIrQLBn7hwWtHlVkDIIYJsw
ENMnRf6W+LBIGNWlY33JV+MkJQzL5JFln37KyZdC8a/XIdvw7tb6Q1uM2yyurpPI256fu+mDf7iK
7eleRIjnI6K87uFnRe1U+hA2x8zX11noXHAoFkfyx8Q806z7wgiIOFOXwECgw9B3Xgjzbxb2iZHZ
oSngHlYkzqgASjZGe1Vkj1rsrQzU4eWLFc6L7gtCSpzPGoEefXagBVZXBHnOKlCQ81uFHSoPQZTS
bgFb3nNSsc7U3K3z7LGjg48i9fEIXx7F4OZrbNu7oqOIUAAI8rxXs0eZKHwZm/BF6Yb1YIh9lZfu
2MPTgPaz1SWzXrVGdFeoHbJj0W0QSFRwt1qyErHyzR/Hr2VU3bSKczea1XOb165lBcZattMHtKRN
N6iAdvVojWpK8Svqie0X9i5PguuxynJUCNvXJr5Unr24pOD4Ti2RJN/mMcq0d/K4aVi5odVCBVEO
VRP/zXF5YmL2tXtRx6RfMDHWIKHsdStu434Sb3w7vzsW9/uJndmX1koe6VFMQECLUMYuEXIKw5+2
073kPKAocr/gF38EmXNVUi1BSzIbnrDozB415kU1JN3kP3lAq1qYMfpaq1DMzK2HQRdflcQ+mJK3
H5MBMcxE/uxZCgVR6V2pBlT8GM5jW1r95t/Pwumvml0aYshp6p8cTEGkPui7tWqQwq1y1O2M5BMl
Hs/n7f2+WOeHEg/HSUgFH5KauvdnX25G5ASmaQ8r42VwxKOn0pYlhYdc0Q7NIG8oV3vMou4QA4qh
bv7NiOR9KZVoIDbWtd2gLBnXwDgAbQRjswUtUgNWAvchyeHaUGLAh93RMyOFenfaSM7/+kXPUdfY
2rYGqZIc1/tfPyhRPCY6l52S8dE8dDgHCCBpT1RuqO3HJOqenHi8rezmey43n85bn6bm49T9MT6d
XSfXRoH4IuF7jFvEUMP43vMeK2lLEFpvrx1cySj7dt7g0mGIXC57XdMnhMtsK+p1bPh+ybdqUuBK
b5q+bwkwlIhli2SX5pfwz0uO0qm52V0vRFI5bYO5QTqWA7rtSFUHx8FoLnzFS8Oa7URamhohO4Tp
0Ku9Fp0PnkzslMZGStZGMTnaRI5/wbkwFsc2RWZsdRIUnPemqkogAiFoV2+p/1jFUfusJ+pNbkgH
x2/2pC+BySlNsC6QYExU+6hWlk6neY4gp/c9s9p16QOnSix/rfqEmfu2O9iewvlgfG4j/aWQs309
UEsqHHttwPoKQAIGav8jBbfS9UC7+g4RlSptgMpoBULI5LJWgL1eaY0dNl7QxYjhNp+dor3WKM1z
xzyKJ9bbzkqTT1KRACbUkA7XctAoeTLmAEqgWDXDjafIV6Yn37basK0a67EiT6akzWEEMElA5df5
Fbnkb+gmJZY6cRpu59mnq1vP02EysAjL9JMa/sSNy1ZZr1+4g5bMmNToT9VNVJrPfUGJto7ShLTs
6minGnG8Mzr/EFjJBTNLi+LEjDZLlkqcvq1s83oKwq+Gs+s8BB6cJxMlsn8/axRp06XCUGh8moZ7
cnBQiRmXckjflmP3mwp5Ra3RXUu6JEX5UcqHKw4UFaub0maW+WwDOxBVPCimNG/1xS3B/V3bt+YU
kFhJGSKQjQ0xv/VjQHXdddiHB6X1N34UbzrtyhR4T1F+bCG9ILeZT2TDVSOpj02njytrlO57OX5s
R1bt+blZDLGc/ujZktJENZZxwY/W0WwKoxsh6m2bf+KQs/rw3uulG2pCV1o0uh6OgqyKW907nP8N
S8vt9CfMLuEhiVVZhNRDs+u2thW88nx/6UW6PW9myeOh4lYjDM174EN/fFGJUR9KKtwV7g9bSjZV
KKM3/T2pKrQTLpx4S4fsqbHZTdlRbxLbCfW9Bl2wkS5/z+3xUwyv1q8R89WsNbSyL+fHt7SdTk3O
7kcbZfDU6PmSAQdjl7ylcKIAZXWivLBmFr/XyUTOfBia6aK4s5nIQn02pxB4cKcmint+NNNHn9/2
joVuoYwm01S+/n7TOoWDdqDMUZy1ltuU+rWZqvvzJhYnjFA+LcuaqlMg9t6EJuuBDe6IBdFZrt9X
R2EbD4pK/6h+KfK8aIrMB+iHqZJiHhYGvhuYyWQK7iAI24MWE/qKv3bdj/NDWvw0J3ZmWykOx6zJ
Tez08HsdWz46SXKbd8XfLLUTM7MTVYAzMYcKM5Uqu31O52hkgybe55c+0eIqmFQrSbholFjOXDBn
bEeU2Tm6I8CwahfsQ6v499WvKJn+MTE7tVXyAJEA4e+22q+01lcjXNIx+/SvvwtZeWrFkeUy6CuY
TZhlBLoe6w3HAcmc0lLuHZvWqr+5Ud+ZmZbhyU0XW00G1ZrWrUp5tvNvsZSvDXszwjM9PxxF/X05
z/bnFEGm89PhIUM67L2pAdhyPtgxDQyJJIgPwE+WgzuQ7c+5mdxIknNrO0SS1W5nmT8CJXVls3jW
46Jdh3QWtsDMiiy+TaCUtbV214XlVslbsHs/6Bd7HYdu3/eOSw3vI8JAB6ukUWgk/lEK+YnYxZdi
LI6hDygOoPGvIfaos2kKAH28iOxkq3vUTPtVeHSC9taUniTbuXcKPF7V6FO3ruyIjjTtuvLFxqzG
dZMEj/zzzRD3h4YE9srRs7smkA7h4MALtCFLq3DXivAVWbWnss6rtd3iCHqt2RBoaB5Ur0Hq2Dvm
1U8RScchHY7ESZ5ap7/TPYMQlzgEnnWPB7VRinyttuW2Aypixej6tUg3OcqVwBuCt2jeGI201drg
RgNGE8O3L5qBaHB2W6T6Y5AEh77LD2o+HJUCGVe1XdFG9SXzpB9RIr/R47gbW+M7TtfaBOMqGf7O
oTORC6hfS1Z634fDBqLOUa8EMu/+N0OTdjYi434f3FWa+pU2W3Vl69J2NPyD5Nt82LL6XHZwxgf1
AbL/DyKHruKhRxPY16pEbjCXN9HYXcWptif/8rWo6PhLM3ogo2PWeBtQJysQY+vChnJNhj42VFfK
zccS3GCPnmGTAxZrop9BIK4EXFSnKn52coX8pniGJLshvXrlRM2+CZPbODb3lSZvg8Z4CrRmFwpB
me34ItWg/fJs8GnzkB8GXz5GGlVqFn+L3vkrIYsEmq2K0Lv9w8/EFziJR6HaQLnUVzgsr6Y5NvAY
J/FpCS0aaI1t0Gcrjk04uk3mkvccbiUPIKYfND1yoAP6EE2+N8fM3Dtkzusq3NlIB6zb8tWRm52J
9LcytldV5t9opVZvHD29IaAASTbQf4Luuo0gsZt9eRO0qbUyBuI7FpRGvdw50LFJT9LZRKdxC6aw
FLu6PCrGg7Ve+c6jlDVwq50QOIDyqpSEAgKSKmSgrZVSONdaW457nt5ro7a2hTm81eFUTBeufV3s
S1kcWqVPVgAmXw1N3UXIAhhyCLpYXxtmYACvrh7KytyqsfXDExmvLUdF7anUxr1jBhsReetEN760
ZvUlB46p5b4LF33rAaGOabG3onBX0zM19Gh4R/RpeTW6BWG7NfrgrWubdRf2v5K82smlfmvL/pWn
gmRvqmOa4JIpUbFV+xyJiK+qFUsbP5e/+5VZPPhef19ZgK9lyhdcT8nAVnfmOlRgMnaR+qRZU21q
4W+SOKWaTvAnkrJNQ+mWfrUfSdmuzF7aJIFFc4sOGSmEzJmWq94MHvjyKR2s8lUWSf1K7/knOQ+/
g5rGKQCfTiGLnY2v0Zhcy1nwQ2sFOKDE2A41gueZ2j6NecgviXP0aEeYYrL8HBTevtMC4mnxzs67
g0pKb+u3hbOCFU6RRX8dJfV1p8sPNaeTnGqPBUXQK6/XstUYhVd9313JSlGttDDaJi0/rSqvYzCc
phG/ZFBTx9CJ+L72U929ZHm+N0rNX02/NBuLFz0yNuXgP9i+fYhRenXy6LX2BY+LcKXxCtlKDlIV
kYxajmKtrbR+UzNl07Tp1lTHh7pNVpLqAeLWn5uwt9dC8j+l/uja/DV+HhtuaD6r+aQ7Dw1oqwXi
aHf+lQYVyJEnR9e2u7WUSL8GarOum7J5jfruS94UX6TOehS555Ja3Xq681V2vGcR1MfSCNbUNmyF
GjxJpeMOevHL6+ydmY1XvZZsMrU6KDHk+5RIb8iJeV2o6p5aEs8FMEIjMqDRONwVVd+4YTC+1CWy
9ylUh1h2NllVPRVFc9f14s7qA7IZefZL78yVGpZ3o01j8nQcZImJhuxgrxKCStLUyqFTGR53yksV
Kzuzam/HASES0ZlcHRZU3AoguNdSq0Oin0KM4RYICXxpM7wzUzO88hOpXged/T3pqGdPbOU1rBj4
8DqURNKDxry1Bu8z+mbwrCmP6vNiG7bJDnT5utaSp06m69rxs43dO/wu9bbu+6fWQvdRax7tMTFW
oSG5wvYfRGB9hiURTDT3nz6A3NUgSjcWzvQA3QpgrtKYHXhhb7ryZ2x5qdu16VMrW0cNYOmqqkx1
1cLI93g5rEmbb+Ox+SqGjMdnD/1+NNaGIa8A/sNcHWWw1VwWgb8RAxB25JkA54apucqoc67U4i2U
rO+4APrKy70Hz0MPU5jVfmgnBF7a33INHbpSArxtVJu85MQ1jfbN1uq3tKpuc68Z4dB43CHji5Kb
P0yj2NAvVEKU8D+HrKgOSsBqlKx9mjVuAMMUP3dcF4HkrFFO6alDoAAg74+S7+9Cs/6Bd/Epjcuv
hNXefJk+sFoJ25VniGsn7jd1kv/IQg/QQ2ddZbanu5FXxbuyd34mVL2ISr9qsnxt19lOlMm3ESGT
sLBuAkdKVx1A79LP74eivxsrCIKWnjyE5nA1wAy2C+N7Yec3dplfmUn4VclsWB8Uyw7pVUf0UMFN
AT49rmEk3IDY/5oqaCpQYagowWeFeFjbGDtD5He5YexFGd/8Pjgis8ajtzcoiRwdz2qAF1LFPjjh
N6sMkGXoXvPUvjMjdBcKA01SCq4ehdMcY8n7yeW4toDyV5188CSPSOb31Dc3tHg80bPyaLLwtcre
jXK5l5T8MQy8mJtbVjYCZP0mqurQ1RKeYHh0/PdVZTY3onIOQdztKIHJYMk6X0IvhMuR9atQs4++
0uirYShupZLvnXRqioz3eMfHj91qaL7lkpojXzHeVaS71wmVFV8mSDPCKi2CuPHbIHJ1TVHauvK6
Q5Lp29hU7kJKbbh0NS5cy9yKysuPlVVv6yJz2xLUuyYVm3isvo9e/mCC3bfN5P9yd17JlSNZml4R
0qDFK8SV1Jp8gTEUNBxaLWSWMhvojc2HqJpOxiWbtKzHroeytIzM9AvA/fgRvyj82kAsGrXl7Sgp
hx7Q42QZ3+w2JwfqvWoekTke1ABl0KAb4+sQwqDT46gux37WVRgNt9eErZktOxyKKntU+v57H2v7
UMOgiFMpBSB7fDsRs2t2zp1cM6dwmvon/f0gh4XoVv2Y+gAxjuliuTrs6BDxbJ90BiWaEXuXUmNq
lUm3IsZuIckehllaYX/WDtV53FyGXbpIJdr88XNW1iKQQde6xVCdx3rUopKK2cJIfmO3vBVujnw3
okQgV4XsGp2SEgj0HdjcQKvkHRjr73rda9tuQgimGIIodPYmdHCp19xErs+mbtUCn8W9Ws0xzbH2
2+yAs03tgfxcP7RqcSU3hj8B//alBaQqxiJqXJyHc/tER/x+5m29wL0E8TQv2WbulfOwkZATiZcL
K0ZfYjXlGLLen0ormKZkF9f962w4h0yukU0xh+fKFI8IW2xHBOl0NVncGMcadCrAvilHkncvspAL
T4kT+aR4avKrKOoHRxr3+Lp4Zj3vRyX7FQ/ZhZibjTFkN5I0P49lzMscjobZXNtZhI22s8d1KWdu
kW10ublOneoM2NDGKkA96mK6GKr8h5znTwiybYql+aWr7W246pPLvW9VYm+nySafm4u5l5BKQOBj
sAtfRVmdrEpsVvShZE+k9Qo0CXs3YV2/tGLX6jKZWpavDhqPUyUfo0XdWGOxE2LkG3wXo/UapmGQ
JeVOqqedvspad+oIR1apQY4nu6RUdA+y1JmS1Mey1LxOaG6YLVDinV04617aD/dNHHv9ZF8hD+HW
Je3UriFKZ4BJo6bFVKRuN1U+Sh5yvk9GhmFBG+UvVd7vokSLtiEG53OM6VQm8AGS7fA7R3kPCznx
I938rjGaUPUKtpFVZmdtNe2kknBvO0LlCulllD4kghswYC+Z4kfmfKi8q8zdJbv0cYkYMLPCHoJe
7E4McB0Gaw5m2Xm0O3xyrG5Ewd2+cubwkp4SI2XRvZazQXkycW0TjkPqolh/GmQ0dY2JW7vxZwfh
Bqpdmvv+WGkXZqZD5VDynaNHl4kBIE4y+eZhhy3HDBA+bGx7X+PfvMOirPGLWX7RZu3QJRAmlhDX
LGNiOJ23sscO+KXk4b5IG7/qusPUJhAHJTzgrXAj5+UPWc0u9Ti6yeYsyHT6EnbrIVV6PaTVTjJx
wEh1T6/MTQSiu27srapkQbvIvwoMeMTSkwyO+U7v0guFBNtYsCmco1fdji7g4B/DQa4IheFed5ab
spDOs5Bkq+wmz4inlyRiMNRjJqlBmZT6KzE0P83ORqo+25pSxX0eZslN3ymh1xBL3XY2cjQ6c69q
ikDCwwcF+ILbdqleOedPuKtcyrm4UGznhyktjZ9EzWFa7MCYQQe3ZlsFaRI/TPJ0rqcE5ghB/roT
11is+HVlH6VaVtzOmCrCmf5gjn0w1WpKU1uq/CjETU/WHspM3tFjptqizxwigCrsDXrYsTeazhTM
SfRk9t+SCacCx0KcZ7xtyuFg9taFlGHshhiil1v9d3vBObRR9tXsbObGuJy1HMn6/MJR8n1uQZUm
7dk2wtlMFaUgbQNZjq5oOdwajfnDNvvA7Jvj3IvAVJJdUyg/K305wj/ZDojedPDR1383JLkVRdUH
ElKTvV658Vjco5X2aymqLYkEmfoyPtoFFglheEw6Y5fm2T5r8h8zik8ZJin90u/ltrs1o2+Iz186
6nCmjDj0VGI34NxA6+/ZrrSXUUQ3cwePszSTnYwqB8XqmciTbSGx6+E6JKNzSVH7EI/TRpPjndC1
vSMTGMMKF9U+3Q+atcHKem+OKAwPGpf1WBzDfto2upaCIuwvonJ2EDjO/DTHIE5GXWJAM3TIz+gT
7urFJvQPZ6PRB1E1eeAadlPaBBzgxwH9SW4aBByd+GVWeqCs2U2YlM+zUmwioe9nrCn0FIBdPLc/
LG3YhWZ2VBLucxtnK8XaakXtVbQTvHQmsZQRns+7JHeXwgmMZLlu0UKrVf1+UtdwH0b1mkccS0l/
aGtxJMV+XQdThtvPQ3anaS0Ttd4AMIJa4nPXpOKHaHUGh6JCqVXXhPWIi465o8sSXbdmNySIZcxU
vVGkuCKlkKFsDef1xwrUsp3sRo5NHlHD2vouDAUtnAGfPCk2W3cqyvksCwdiS1yEAq8wGk4E46TJ
uZzzZTUKa5J6E8WDJGFfAfmlKevVWUxN2PWhrP2yJBCDV13YYZs0tz06UKDRPXvRktZLtB6rQzUL
RIYfHRJwUh+ehTNQEoFzKs8H5Hra1jUmA1FqVBS0ec01sNQGqti4I6aMNV1b5S5rBysK5n6Z8Gii
iYlHkpq0BEUxSbdp2LePWqLXz01adUjEjlUQR415N+FbFU61H87xdrYcDEqhPexzodFgm0thbUD4
Xsp2/qzS4dhoeXWtp+muS0cKAFuV4ilwYmDvL9KKWVDGDEfw1tEswDAD/RZbK8W8GdTuWjaw8VCl
Yxhe94gynGlpPu/LWvnWmvoOpvbktapZJb46JclxlZoduKIW87oyU/nZFPPyYo1xgQKLpPyaFhPJ
2ix3ZGzPojx0fLp0ya85WpRn1O6saLeQ0PX+oJT3Ge0z6i+eqLsb1Z50Wv2iX7xOBd41PvnkoDeA
Xb9TneTlWZORCGTTmihIdcvNpO9yiNfKQbWfP2+zfoB4AHuASCPGADIgzZMBRVE7o7rKygPsFt5M
slwr5flgxXvbnm/LkPZHVJlebw6S9/nCH7Td/1j4ZJSU1BmgzQbLk8hSLxJb7HDpSL7oIX8wElm1
ZmTosnBS2CN/NpD1Bg1rZ+27p7idMhcbrqN8cAvrK7jD2oh+973erHPyLLZcaqmq1KwDV1EpXjDa
8eX29vMX9uGXerPIyUiM4VEfMeRFgSz/KXJu2cEnOOvWthZ3NGUVq/hidvXhF2KUwPAatvE7XSdU
irp4Jnn0xzkJZCV7Uubp++fP9OFGt2yo0ga4LWYXf36gJVZkGs+8uCE9U4fnRRy0qmN+uWvNr2jG
Xy11Mray2GwpUhBM4nAJrPZp86hp50v8VNPD+PyhPt4Nfz/UydiiVmLDzooKfSe98lLJ7zXwNl+N
xz78ODYE1nXSZ71jTYfaYltTz9RKS15zc77Pc+vx88f48PD8vcIpEDGqCrAACiuMlISqKfnWggvl
sTT+A/bq6i8C/FQFDgJe8M9NYHWRLmsTX0Zril1XojZuWj5mhXefP89Hn+XtMieDK6HayYLcIAHH
fjQShdllJi7IO24+X+ajfcbwAwIH+DUcOtY/fzMfy+s5trjHwc8kZ7SA3AmTZwWonHGDHcPnS32E
lVuNObBhgZuDsfPJ8aklI13slTloCmdxmZh/bxVjn/bhbrKWW3ja7tTmr/g/+Mhe/Eu54X+1Fxyc
8jdv+L2djvglmvYDK531X/u3lY75F7LjYJeBLuPCgiLdfzvBmX/heG1DdliJdHjt8Cf/30tH/sv8
/WfAGQHa8/9/e+nIfxFdVzOSdcC5ahT/AyudfxH2/riIaIcp9qrXQPbwntWeN93UdsrQ+C2dq2Au
qnjtBq4ekotvJQqmkFAyhfpc4MS06KHw1Xi0tipDVs9Ke+EpMFBD9dD02IJZln6fmfXC3xRodtJ4
rJKtSu97LHL8a+UNiqol7Sh9qrDnrKrdpMpntLF77NLS1CtTO8tdR7K22ULnRFNzHHQXZn/KPOs0
nBJSC4RLv6toUf/IBMMZ/pFXoWbnU4fqZ1bvzL5oPFg2d0Za62BT43mT0FhL8BGVx2skCzadUT+O
WrZNTQy6bBukk3zdL8k+VqqzBkusKaIR0chqCLyyDRj+lEE9Z2faZAexYLIntdlhsIp9Ik/jj1Dq
430+hHIT2F0y36qSXpKTy4oRLJTzKG6oPkn2HEQAGH2hSBTSxJFLVPTEa9434SbvoK5R+VqmK2dU
mc5SLG6U11e8YDMYom7bRaoSGLmd4Z4Qhvk2VKsfuWPvZ0uiobalo79f2qdlKDF47hjfDRStOGlK
5nXbUiJaD1GB9mvOKEj73tLDSZeDrSBl02CMqU7jrabeVuKbTsGS9nc2fbfS2peVCZa1BoLIpeEP
CPtVcvpLTQp61JOuMxvB5XIjyp44Qo6M625lBFkWZtsZaFYggEVskyVVbqRaH5Z/3ZX/u6OIw2X8
PztK/tf/aco2+6//m/9oUa75IJqs//q/o4nzl2pzea8MOQupC4PA8G9fSesvrpDVctKGSL8SZv+O
JphRIvyqOwA9UPNHp+vvaKL+BToL2w/IvKDdbEf5J+FkzVr/CCYYgBFMwDTyF8j/nCSccYawcV0p
cJ2tbj2ryiPaNkdqpq3Ql8ukiG+tefyi8uGx3q+5iu0jcYNHym8o4Zvbs05EjefsZEEZkLd23e2x
w9u8+RpX/3qAtzZd7y5onmYFW2N3tzK5Tgk1diJnODtoFiPweFs3ddAa4bGM45deup5Q7fnXDv8f
vZI+Xg6ZQLBeUIROa5AsVR3qdTKabnZCtyzqC6xEtvpC47qSAUR39ReQ13d5zu/nM8mpZRVk26kc
a4OBX0cv3vIpSnY97dI+Gq4yxuefv8YPl2FXrK4itsWt92eeE8lVqY+lYxEzah874wAknc8Q5Isi
5F0Wuj4NEr6ruylsoVN1IEepGqXPQss3+rlyZ6l6zWJbdxU9u2+Kr+TPPnwmsJtoEdE/giH75zNN
XWsUjZ3Yfjyq2zG33MmQjquR8Oev7v0mh9/Alb+amGCmdPrq5M7ScINi1NE65NNdSitu/mKJ90/C
ErQ3scbQFP2dsYixSmMMcm3485B72hJfl0z7DX24/vxJ3n8dlsFUBPuBVe7hlHip0zRL405FfVsG
oWUpg2+HjJpNWmut8Y83HGvZaOaCBzNQPDrZcFWain7KF8Mv095NdOUO7iCk2OULjZsPPw7aBODO
VhebU1Ao0SqNlaxiDoVGaSG1G7WJvzih710jVB4FqOGqmIw7xqnMHqCSBP5Pa/i9oGUuQi+cq8sC
4R7Xic3XTJGAESziXNgvg2odW1n/x/BafgBZorVKEONWeBoj4qgw4roZDN9RmO5ocpC1cWBmX9nU
fbQ93i6z/vmbaF7qdpl2TmcwOaleJZ4T2BYOwrO51duvlOTeF0PrM2E1stK+YRyf9hK0XCDwmEyG
3xnSxjSiRyEakFlJf27WGXMkJ4JnGH4f6mhyFdiEn5+E92H+z9XXbfXmUVNE6fXCHg0g7MYxkfq7
eGgCQBO3TGR0V46W+8/X+2ibvn3aNQC8WY/rzS7pyhl+NmmbFO6EEF9ZiL1/JG5JuGCEXQpz7sw/
l2jGvtLyQhg++eIu0bIrc2q/Uc1ssiK70BZFCT5/JHutg05u/3VFTveqpGlxQZ+sqHeJYy9AgHC9
3er19D0UUXnWl93r0HZPaTk+muUsDnYyHpxqQKk6bM5qWd7Hso0sWRb5Q1/tqkJ/AHx4XRnA2No6
3dstttTTvDWzbK9G9iYObWZjDnw3IcRzomg7YRe30tQ8aOAXxrnY6NzQZZHjo1d1vmgjwCfqA50J
X+na2k1mG/A7kwmvdrDhQC4L+HNmbLCRlzd0a597ByxPajS+GtrHZNSJ8xgF2VlvB5mhJRu7jc64
oQEudEvt51L+oC7hIW7SbSbCF1LFzNOBTAaUMpqrdcZjnaiyl2fpnRECAzOzaONAm3FFC4YmzoHq
KGWyy4d2a6fpa70OZIZKiTxaRI2bO9xfpAnlHvTVhWVn2yqfzxfHuBmM/hYzzJvJ0Z40FRGqZjiv
F1CJg9afy2JsME6eq/OlyyFsxy9tnubni6zcTRY22apRe0Na3iUgzNwqzCu/btPvtd03eEbrFWoa
CB92SXiYhLoZ++lOXspnje/rDZSEShvhV62qFIi2dV4J6bVXmMDR5pi8TMdeuJelwFjvlE6tvgsD
EFIvP8lR2oIvkl7SMHvO6uw+H6OfZasfqahyN6rGV/ift2qd5H4rh6Yn6vymb5r8KFW9ODQKUn+k
YjP3ofRLxmHb1dMJ/KHoKZdlvLZbEFG6DAUlH5PLnn7kqlhQzWglMAqU3ZHXAvL+QU8W5ziXIFNz
KlsXe7XBo4I+s5oZmFpByZ1oFyIrr2pn8WM7OleL4g6TtwgUKnxJpJOCUjdm/LrnJzXtM5CVMgN4
J7uaarGRBkYQoCTudLvwzMauvL5nsJvVyh5ux5kxDve2FMauJMf7ipr1PFsSdPg6tXNNeJt0tdJr
pdbrI/f1Lfjpu06vniJhHRkA/RxKhwlVVO8TjPaQZ0LlLHPO6CM9OTxTb6bfoGtFVO0LGKRKAbul
6i9tnAyMuWXbLfscj76J68l0ko2eQ86cklwJmI6B/+oewS4GTQ3RrqDWdhtneOgRHNmF8W0ylyGE
GEd3x76IgjG0gALNWgwAT27vFkNJbtpGivdJE1eeGffqvs6xHw+ne+DhcFHj3MeJK1jBB/hAdq5a
j9+S9KepRGBAwmDplY0+l7sCDQ6z07YZ8NkxT/c9+Bts7Lf6bAKYLA5GCXIJNRKzGa9naXRgWU6H
VTunjOzI7zvnKKJqr4GykET7kKTGFr2FLQjz89ppw21u1UHdAIFVpmq/hIyrah1H69afk+a67YfA
xtpewsiaU9FgZJxc5mZzRfG/G6zpAI4z9KxpabBiTH5ohXm72NpL1SrfUt0+k0c7cqVjVVmVV6xn
uQ7zX3NiaQF/awkKtew8kAs1/ylUVCLguUnfV34eNt8WSdrIFeDe2LmZwTOYYfMYK1hwG8lNKprD
ygWe0AYBFLJtSrj0mhoeRyna6hlDL6rT7Wi2B0cut4M9+GI2rjJ2l7/knRvb45WBMvjULJKPHcvF
IPrRszMYo1Oetu6Y6tK3ppsDdImzizTu4Qp2dC7KwWm8acEzfSp0xMBU9jZTb21ZkeIDMNZhMrdh
WgV5lHMSsmVjSnLks5l2pMc3iV5uBKApIBN1ADx+q6t8yUbTwJw4xUYM43VhmWets5zTfnHVxTk0
wFCqyG7ccdGYDNOC6dinopHBqspPSTi8xvz3xCwfNCv1DfQc3D6XvmVTfROL9lXOsxc1mni789FI
MSuLa9VtBhXoXb3qo/QyBNFUbJy6ReShrVA8zD2jKB8XSVvIMpL7wdAfK/NHOZfXg1bvJ0U759US
etV9rCq+qPKbIpFp9ZibtA4vZ/w2sSiaPU4cIgMrgGWZOHtNO8SeAV44cPLqqXaiYTdkYH1LqZKZ
jJTZptK1l9loj3GmB6tS+xJrT9lYbDJJvzZAh5PbggTr4J4NB7XVLixVyK4D6ZZfedXXEtT43oSO
dphL84KexLBVnGLf5rhCYK5o/L5I+1n8BK7wIAaUchXQuD6dggJ4UYxGQp1sEkKBtwz1VTbm1OjS
mSwxfp7GdBcSdibIA2Y+nc2U+O5I61lv5gDZbWDT+rIb1GpFyp0vRjLuB5GCNJR+KX0luYNZ7C2j
soMO2kJKt8qUuYUyrQbgX6gZ35m/UlP4Z3TtfnUJJp0G8ynBCNNd4uJbD7ROq4ZzRQA3SKvHaQB+
BlMDoGsSPhozYANtGgRgH8tLUvtCGNX3Qh1LV9LU67iKroq+31YZmBAyRyNdX9uwIo3Ku9AY76TC
OCKJ7rhZ2ySXrWH/ZOy/aYt1dN5nDyKWQ5/R8U60iggUbTkoS4LKaqW89poVuXkWfR+S/tjO2uNY
mNfGzF0Z6tm1Zq1OcfwkLVYujAYkVemod7T09osgU3GWeCMrXVCpIkCJ64Fef9C3INxq59JYWhwJ
OU78TmDSmZcY8U4vc51QoZ/DBLgnj3hVUodcwxS/zN48H3KQBvrQv8JXukit8SbiKtArrca6Zdk3
otgpZSi8QTZ2sT5cSU3pTXBCqrTdYT5+KFXggArsiyQFTL72YktL9gq9eMjK7NEKLQAURf7gqFnr
GTa2fgrcjyUPNyktEDlsZlfmbhvNOQAr8rMprEsxakEYKZeFPFzPfb1FDSmDXK1uTJtswWnFHYf1
Ktb5pXXK1ZLHAfa1z2bmPJSWuIEdbXOngk+Hl7i3CvW1XE9QrwwXah9t6VJcOHMPXSM6j+T0oIco
mnCgrsvCql2zLs4gJPwy9FL3x2J0/KjuDksj/xpH4zWbiLJ5X3mNrT60aXkfZjPxoG0rr64XTFIW
aQQpHbExi+xBAkvnzVmeuyaehxt7yvdSnb0kTlOhpZCxSfAjMwq2cmcEnaYd5SG6HvIBcAj4vEJ5
BjCN6HEWQiLplhd51M6SPlnRHQk88yFIIlAYtW0f5xgbsyJNvpPYbiQ7ovcdhyQboLSlEfZOFt86
SfOz7haVA9vcK+YUuysh321le5sUq1ScnT3qnZl4sdXx4XWcR2c1vkhL+aGxACup8+Cq2mgOD0nY
IyLRhakIwkZrs01sDVCS2qpM9QC8UhkIh2I56ZcC4yhrTFy4blYcAFe3wqA0pu7C1pSOQl2r72Qx
zD+qMal+lIY5AhkhP5ut3LOrgf53UZHlkOyDq2EXKSWtBbduVdQXSrNyNk6sEJbN1zEUYHvrpBrc
NNWjjZCy6QpRbHtF6ccu0BRjl1TWMyqkiYv/cOFKWbwZwIEqSVP5IS6ubj9JysWk9Vlg4xhCQ5xu
3LRMgWJF2DFzYYn6aeJTAFc3vIj7pyxAE7ahs7NSYQUWrmtBAUz5BgKFfjZMsnOfzPKlbhbyPmkL
BDOiUaZj5aWdnH5b8qrorvJBuyjK0IvxYepDxxUZmnpek6tOch1bLc5/aSzpYK7hKJlnCrJceK6h
5HFR5pgCzvVc75Y1U47lctgMOZeGrNbPQnOc+7pvZlSv+vbZWOUjTKq5S8vph4PULMlrIbB8wvhA
L7wQ6XIQTRP+jbVUbFTBP7UzQZkR1bs4NvbcquI8D6OCGUrS3piJtsui9snpo5+RbI1neVyBulnN
9GIEQD1DrepjqtY1QCylS46lYzwlk2N3+ETL8qtjVeGZVYta8spoLLpNRnKI5rSVcnB0K6IEYmqx
byMFZoSqroizjYj7TdcrjCXqLinZmzF7TAcxCbh1lmCjgSBKe6+389Z6mFs9md1CRPBXRK5Lxqa0
2Bcww6yNJSu4Og+zuFJhEyvtimXPpDM1VerhMMRgmYu6+24uUJs+r2Pfdz2oYilhHY37HaD9Wle/
Kc1RuCvgURQGaDRalkqkXCiN8YSO07Y3Ev/ztd73+XQZPyzVpNdnUjkzdHy7VmhG5tRntBJTMG7t
FB6SaAXvxV90rN53G/5c5qQVIMQcdblFw0qdmful4zaCe/P5k7yDt6jrEhZfZX0gqAl/PgkzubQy
Ehoa1XA7pdlOmW/z/G7Qd7MmnY+dtTWkfwxwWZfkf0gqYEvDrOXPJZtocOKxpkkqR2Eg4pqK6KtW
70d7gaqV9qhNI8U+1SFrcx5F0uihqEX3HNPg6+YloGz8JefV9vMX+OFWeLPUOs55s+0ykPFauJQ0
LhvpUpMHX5HmRxniwefLqGsT5s+xEG9Nw7GaOTMykqeOrBylMU7KtbW8yPt+oGqZG/tx6o37eTEu
k1k5wsXRoSFiNtbkVy3IZLnN7nqMSkGaL5TEeroNc5wajfAGbfTCI9xDd+mxgfn8p378RmwiG7Pq
9/z+FgbH1IW8EUg+SPY1uzKVbxWoWJ8v894sk33EMTcB6iFpBpLlzzevjvT9lIp1MFsCgW4g+5Il
+14bDmNtXs65DVzR/okQ1UHpshe4TtCIQ1IyOapIoaT8dpAMcuvOPBSOuVPamXws2qSOdQMik7tV
gsBGcpkHOAZuKqXt9qWRXjWmepCkCH0JnCG9spjczBpuZkPZp3N0BjHYoY1gNEEmJZ1Lt2NTlJhG
xAOXcW2UR9yyKN+UHFWuMhlRweqehzw9CCikX4iOfhQ8mOIYTBOBqrzrqNdm7phTlXIGouK4IoC1
3PhiU361xEl8yoo+JltgCaIyQAf10EnO5vOv/Nur8XTf8xQKF6qpcYOuzcs352suDLvIF9ZwsmF2
6yX0HCN0EeHwq7hYvHwSd7TzvHmhKhG0mgpnuYtN8jE52oVp/y2dDaq7ZZW7M4rHOEn9glRps4Tp
U5NMm0VXrzDq5fKmWomqONAl+CzG2B5oNPiFWtw3eRjAadwmzjCSAKX4QA36i+aY/cYqk++G3D0X
cXwvCfXx80f/KIgBMEJJTMfYBK+WP5+8muaiUKDy+SJ9zFv4b2I70JlcAJZ/vtBHBxaZDIXmPRAq
Qz45SGWv2FE3s1Bq/erEY5a/dsrt50t8MCYATfb3GqewNsC6ah8qrFHhpWyWY2DQATV+1PJZb/qL
861bruuvptrvrRiJEHwIbQWEcQ+cehJbqRxpTs1ZtmE5uY2EDGEJMtq15jh3lb586iFsUKKFixer
2eMkyzGpq3Yt0wR3W8f4YY1R7ctGvnxxcN5r5v3+ZZT1sClNAxerP78tVL58QWSKaF5ACm8RKGna
18oqj1GnkSf/bsfZcM3amgZa90vhlAOY167Rn903dFqmId/rrfpPbYH4VbqCmoVpyTZIppMdV4+z
KamNxVkDCqCk9n3XZW6R1Pefb4aPwoauriKLyKwjsnqSqUH+F0U9ZKaPCSKcuWjTgH/5fImPtvTb
JU62tLCyyUgVliipW6Vi2bZQSiEW7P+DZTTZxD/AAOR4ipvIYcemhRKbfpYbx65U/InLOZ/kL4Lg
R0ma/maZkzg7Nloej1pk+pK1bJW6uXJC4xuYMFrH0JrCsHkAwNGREOTlf7QyLvc6Nnjoup7kalIr
aVkrStMHXfuQlu2NEkav9Rgest/cSHM656dsxwhW2edv9qPgR9RXVz3CVZP85IBgiYiatASPexy7
qxjZ0MSSzusifqCauPt8qXW7nd4wOnJE4OLZjEBv/zyLsQ0rOUtDw19G+0bKLdmnW9x7uEbshlU/
aLA79Yvzr677792aVA9gfGw0Y5z18d/caj29rBrmiIkTG40xWeq+jXZyFnd9oPbzJrJTiTEPbF3R
P0BYvXas8bZsGTB1A1oOHewLvaxvhV3jqEa7oUjCX4yTXjMbjB/ON3vJFJI3TjBcYye/0K3wcVHT
rRwbO0X6Skvx9yZ/9yxMFekqGjiwnQ4swReXUTzCoV8a7TiaJmJLsPqjUvuu2otybqjZNXnimZmo
F2mx/Oyl/Fue/MYYtv9YVHkNYIi48jW5bEiU/3ytVpm31PuT6efwrGepuSgc5Xw2tGuokS8Sd9AX
u/TDz8jQTZOJl+gYnWydUBNLEg0GkQy+GQLoEZKEW4kGPex/ElAvcVAg+3y3fhjZmNWaCK6SE8kn
O0cbxpKqZyErqJXASqKjDvMutNsv6kLlw5gD4g1pb9wOVOsk5iitKrRmVkzfgnYGpABqnQCaWCVe
71hkSeGhWbVkxyTHKUCLj0UZQzpV7doDewGJzJG9ZiwuuwLpdEV0Owo9JMntr9xBfgeC091nmDrg
O74CGISTT4CdRUnnld+pyAUyAkL7obXpuTX3O6GMIC3tzVyqB7NtnK2UF9/0Jd86i75rk04OIpXG
hjHoW9IEMK92+SgPzp1mGWBBZbq70fCVvNJHsQagIPGMs489lfbnBk2xtTHNbn2rxaVpV3edWm6m
pFuF6/Cfef7nW4WTQILBRsEGdt1Kb4JMljRWYRPV/R5unBQJXzF0d2r+sRE5h+7tMic70ol7xVl6
08SUWToYunlm58L//Ek+2oxvlzj5yLMyIFuUcM7yrLxwWvNSmsJdE+nfym44xrbYqDXiN2HZfJEQ
fXQLrYbWVFF0796Je5lw0oox7Fa+YOrPqbbJjfQsLwd/ZCb3+SN+FEpMmaClIL+LDezJW1xdbaXa
HkxfLY1rfZDunZaJpZnfon56zC3jMmrSr874eoZPz87bNU9eqzz1ZC8GkTuubcRmuk05Dx3jeSqp
cD5DmCFoGY5sTNQ+5Ei5QfVEOtKTTHBZbe+6NXf+/B18FNve/p6TrM3sp8nGXo8iIZoDRUp22mR5
rfjKIuHjZXDjAO1hAjo8KSnVmnxcyNQiqpNTlNveaMd7w5x2nz/NhyGUKP3f65wcdgvyahiqDevM
XerbcYqml6w03grbkIoCCS5I1t2sB/2MoFG7it7EJNxDP91nE1qpPQxB1+n1W6nmXufgPkVteS7K
5ObzH/rxNnBAQiMMC4jrJMkTZTEWqcMuX/4fd2e2WzeypelXadQ9EwzOBPrUxebmHjVblmzfELIt
c55nvk89Sb1Yf7TznJSofbQ7jbpodAJppO20gzGuiLX+wZMurKo8+mP9WzP7ryb0BcSobkoYBRVN
+CreXkhwRMD6rcn+jeBo8NQDgm1omKEtFjRbRmToOnPi9bEredT2yOzoje2+P2AnkIS8yAWpdvIS
xEZr0c4kdSoxLTfWXQ26mGJ7tJ3AsFJjhzIQjKpr2zFl/YLOZnmyG/Rpp3jKOTuUk+sYiC46lwQU
rh+vz3ekjT2l7iNjPRrxBpPATdooW6swbt/v7dyZN6cEqW4VwCJQ0GW+1mhkqSqR/FmnMRpBkRrd
lP4IFcL7ICq/4fEenDl1T65HLh4znYcBXkJOqUhF5L254rTkBtoc/rp2LqCcHLpZMJjdT9Z7eVHs
R9+EiE/MCnXrw2BJV1AtLtt2+Nu4eo1ntMKRjguueMOxg2Rdln4ElwRBvedhSG5t/Rx4+tTsAKjn
2kvsmOHNrxcBaWE/g2ajr/UEcFekGYexRK8tkx9Tq+2wjJS/vb8cTg0dGGrsBnkxEfoXd+yII0yp
IiCXxVi4bdbuIVpxu2i2v9MM7pCKIP3FUnjdr3zwCmkcwZVOCDGkprovffM2is6hLU+tNSwLEHbm
+Q50e+7tiztSoUty71PjWeNe5GSIJkay7L7fk3NNLCK7kgNaRCZIX1d+tgZAug+zc1v01OUBsjWp
G9mAbbcE4Xq5xlO5ItGVJPK1bBT1KhftY4uQG+mkfpVoFJ/VDEra+z07ufbmdwh5HHgCS0S9Fvd9
UnB5Qj2tAFE5oxYt72rs6ufBwqYLCvgZ7eWTQwnyXei2bBkQMF/PlidPvR0Xsr7W4gIoFSXLWl6/
36eTz1ma+Fcb8ze8WBElYhDxKAmShpbugK40Qd0pH8sqz1bGqKFzERVoZaH1Ftr+cUjx1PEEWM2y
qm7KrknPbINTPeYKbwP1tzXyL4vtDYSyNfwRLHcxRVcqBLsM9vn7PT61oWHkw6/UcI2C8fG6w6hU
FL7aJmT92uwR5AIkvfbRks+ZPJxYLMrPJgRQEgq1i2YqiHh56MfkU6bxR5QHu3YUDx7Si3GGiI0G
lPT9bp24u9MeHYMrY8HaWuzsLjLDSQdusu6H4NIMg+sozj8kY/M91cTz+02dGEHkMi36NdONSJW9
HkG99T1JDSxeQJm/EUG08ZrIJbf89yeKlwHKfKYGIwNt3tfNlKL0yExHkHJUBWR4vumQiLGt8MyS
OzlRGIiRydEFEXjRjJSEYx5IDJyKtpvEdaIFeB0rA1zMfi3V+pk9PQ/O4npBr/5qbnE82uwwRDHR
oZv0eMDyQHnSksE1E0tFtBSciUC+TBRklYZzBZYTewufKmTj+YH31TLH2HtqNth+YCI8Wm2QqXXz
Uj1zmpxcGS+aUF5PWYIhdBZYcxN6ca+3NeYwbb3SWnP//go815XFVTC21SwsNN9c50O4sUEJW1nh
vt/EyWUx50nnbMLMcnzdlX7UahlLKHiJHdquOqgpyL/yBxmZYp4swV1Atv39Fk8P3r9atBePBrXN
Va/POTHQXroN+eunNDuE4m87x88Pbh74hE1EHd445sXBpCO40uKNFE2IZdr7XielXUVfhjj8/Bs9
wvv1Z3O89JdjGBpjE0wdkDy1dVVJcXBfcKJJPvMMOrka/mrmp8L3ixCWT3ZV5RLNNLPREiqwZpuc
mZuTq+FFE4tI7MOpl2qb7LhOidR6kPXuFvMUd8p6By3XM0vvxPVG4ZmjQbr9iblZLIQIIneByhBS
/q1/sPIJqOAAIWQiVIEai61gq9TnCGmnSnSvGl300Kz4B4kPVP9E4aqJfQGeZKvEUMsRdi4s4yYN
kUQMs6/5jM202uZT7isXUR/fyya6h312EEZ+BhB0ctTh6MCRw4nkTdkw7JsyAXBvrmsYbNbw1BkW
T4un0LgW5yo/J8OnxeNr/gf0wPwpL9ZQ10z6VMQcyyGmcSs0aB0RBXexaRyhEJ2Z3xMbXRViLr7A
/5zLta/bUrNa7iqeG+vIgN3RGXvDJ3feN2fW7KkpfdXOm1PSV3Uvks116o1uVarPqaE6vdEeQimg
0BmMDWdAZ60aS96RF9vYyYTmASK5qTU+TrWdYkkO20DtfwX2/3/o+K/o9GQ+VILmi5PvjaTHh/i/
/yt7Pv2n/uTga39wsBvCBgE5q3YI5vxPDr7yh0aYgb81oxFwleJ3/lT00I0/uNoA54KGz2+ZrKM6
b5vgH/+h63/wIqUKwD1MwYSNgtvfUfR4s/i5auOPxIXup5/6Mk2vYC4lwn5UnLbRkLMcxIXIrc5F
Q7Zw7anpHPK/u4g9v2LzTI4OuWY2LPQhTthipYmvcp2gaUnC2KRUs3oxlDe/rkYvmfRvsRR8He8t
9iZ5d+i/ixuTF1RpXBCMHQFfI9V8p0H4ulSnmzZJ1lLmGhUefMJEej5/fL/pN9WWOV/K/uZNjr2n
zK3t9U5tyhoCFpQmR+27aVuJYB1JSEdpffvd0zRKpZs280BLxW28VtsHL4Rr1lhKf9Op/boKxhEV
UbtxRGcehrivV4ZifrFVGEHtALp6BAlxZrDgovJJL++XgtIQCDBoqmTwMQxdjJbmRUaUSAbCsvDg
wFc0D9Tx1DUptRsBBmMFt+IiIvF8mILwIyRZ+bKp9ZUCPWQzjgXMKUO+6SMbpk7QfII3YRz1yRKH
KclNuN1eP+5G5BsRID1YQxdsK7Msd6Fn7AbJjzeeZH8Hkx3dmWk0buNSOkytkuJrp6QXEKCSAw4e
lyC1q21JMgqPzHGD/QpEjMJ2xxKof6ejv+yNKqKgQE6Z5d64VQAwq2ElDnU3oiiqaNtA9q8xWlK2
gKyrqAwvo/AhgmZ3UL3kQ1xpMSloaDmpimJ0AFRe66pqb4VVikJLoABYUz9G9MpNzaB1wqwTriiC
C5E2IU4HGdyRxLifUkU9RFNOkaAXF4X0zfSk9CLVJWNTqdkPGHKDkw9V7UJUC1YtkGRdrzPHsyPL
aas+X08dMrhaZn4EAN6uWmNs3WkE0xXpRrhqQ7PZ6jZ0uqaL7lttsNYA85uDVV+ETxlMtX1i6dO6
8bR2RSWod9TCz1YjPCj4Tu0ujMds7eXKUbSiPMYBOmbTiMkbfrQX8a2osQQbJKPcall8jynEDYwu
+BFl5DFCFoKa9bhuRHlIUrlietnpJXKgZat8xqwRhtqAvamPh0nG1CEiuSstSUPQXscKYNaaqSPc
UlGcEn6kHssB1mUyGM4gzH3Z6WiN53oM6hl9XzgkuPJRN/U21uTYZWNsUIpuZ0LbtLUAdISaN11N
il2CJLHXFIui7Vi12iEPIf4MqvfD0IAHICt4UQ3D1mtbbzNC0HVqYRT8NJ9WRmRvJ0upEYhuH+NY
nSkRGMhPebatBwnrgdpJRvkb5CpUst0yBrZtKjxWjV2o5B9HSV8ZE3qUlnHVl8NGvxwsdUc2du2P
/n2eg6dDFLnNxG3vJ488Oh5KD45u7383hfdBqVEnlnwsZvNPZaJ/6BN1rRnFJeQkp0P0epIRYPfh
7fGka1CmjyaIpWUPrYP/lu9j29/qkbKxcEhLjH5bIo2EWgu0CXQwkR8fsJGxQ5syRXwhKFVkMvyz
sZ5NYTYhVF907S57rNUTNbtFO3MTsOVSydjGTbKDk3vwxt5FOokyaHa0NH1jh2hVshGQA1opVJ0k
jC9Ae1kUZ6WVrwbZpknHS8lQj62prON+XJdZwHIbEPFfcxvcpUEEOcBfY7i31a3MVQL9kHIuF/6w
EfJ0iIxgi2LIau73oFfQmiCnN/VWQQfVyGEbg783wu0EM67ziSDWhVYaq85+zuRy1r4XoFPNa0A+
xy6VHLPG5zCJ3VKDjMx9bB6eRDPcBvNeWtro/JoK7FejhocJ0aEhq9nhpCtUbYOA8XYsxa6Mg30W
S8cZBTe2D5GluZ1ebQMPzkbdwFurP1gFLJRO8TZT/dQEJlqf0c43yTWMjgkMUre+qm2Pi30AoXFW
jIm7q1a3iZSgX2eDYAjIKqRN6C87JQ1ueie165sx5YKVYZqSepE6L0CFqNrD2amhadnoPlcqo2rw
gkjq8bOGUDn/rawGfJjXiUIZLJZ671ILi1sJokzfhtWuTwFA8MEuBjLjhRnbc+XMDHaV1tlXSprY
V766rcdAx2V3TPeSGNBqS+6lNKw3yOFpbq7BqWgTy9r5urFK6/wBVdXkZsKV6lqKxBrIgIBq1cFJ
SyGraF69jk2t34xqXxy6NNpo2SivJC/nWqj6t61RfmqhZ5ElDL/KQ5Q4mjxi11IlrTOFoLFbN0+q
fNvXcr7SpB2WoCvLD69Cpfmcg6+g1iQ2IhTNhdC8H1oeZAceor3jlQA/p0HXblVruOyNwj50RY89
qtIQJ9T+urUD7AqspFxlXWc7CRrTN1yet02bf9EzS3L4DFwuu1psfRA8F3Wd3yVpCl0PxffRRnU7
5xmKmExlO7XdQNRKxjC5VKRiOoaIvVCVRpe1s661HtZgYKfiIlJSODmWBw0/SDHPUZr6CnxQeIxy
/8mXuvhYSVp89DUIryrhCOi6OLZqdU/5Mz7aOCjlGUYySogWdaxJh8TvoZHKib7NhE5WV27wxoFv
BX/mW9568rGvu3KvhXWwh4yIxR6CtlvgfJc+StyHuJbhoSfjkxnBnRbyZwYvuFGi8VNZdu029qRv
tGTtWD4YAely5hSlIeGwm9YXeWFXF31lRq4GdQhh3movp6RoAlLN6xLqy2UqbO8yMzPpMpl/EH0v
9mGhX/3160OCdRIcocZhQRTwnZo1Vkz2papWnVMWablJbXjYrVxV29YKfoSdgKmuTNW+xaYJxvd9
X9mbONAMTIrJgXWtIJyiuZb2BXT/MGTAYQhukd/QV0WnCbfManOHWwzC9p0oNk0GR6irMZNOtCJ3
u754koVRfZjda9q+VXZwVHeKkl1LmYeKtWR5H7UJnQC0RjeSSRG8yNVNHevDVYUYyZAm7UNo1MZF
JA8fM27IXFpy9VDDJ/71Q5UyU5aaH2aT9CNGL+oRNzDfd+Qg6/aZJwpnCCaIpbrWb8cx/ji0Suma
xQDsNxBPNJI4RhF8iSyphMZaK045pt3WmFFwgCdHgLrryqhw8ynU8dhj5XfMatsk12mttcb72IDa
PiRF81CHFTeBMEU+u0NWKskQeBZacIt+F/qL3ugE1ljB5Pd1LMoHFSWSWFsbqTDQOjbIilBO8mKY
cDmcFCJRVzt5i5MADmDdAPxAC6uPCVzgVamoKDcXg7flxb3KpsR0lUa/j3szRklZvtJkTGEb6i2u
nSrrSVTRBkPxyLESmKSNacTbMJwemkSztjqnUqt8jEO12pL5TJ0RnyCZ82bva9EHRUefvM1xGBvR
7S4lbDmStLgfQdRIPApWSmFK2zgFQRfZyarUYM70qvZZmSHMNuJQK0IqAvG46Wp50rsImG/KoNOQ
ZofN1nWubGbXWohAwIjHgMpjxUE19ZGMeLguiVC7ESIcF+kOSxoANbIBDdUzPBRkJqNYUwZiScXh
Ot1miMEge21d9EkarDo3eyxyLTiMKCRU5MnhPfKvN9ibumo+tBonvAWQBhx+5TuY7j6MoubrxnGP
HH3IvQ9jXyuYtK3lTzEJ+7xec/pAlLD7HD+JLfrXI050ebfD58tqzGM29Jc5yaLtkPvGiiPmrui9
mM1mEIn4pjloIENiQcGX1YjTXbJV3JczaWdTTxZwRytEz9boRZmOpEAQagWHYT7iNdIox7pKb5Qu
xwNNjqx1L7DgChsIh6F/iLoydqpJiwmx9IqyEMxBNiGxPUZCwf6s+zrqfUa6Cm2kAyyz50QCGVfY
EqzHCmuDGBRmNfjFJmu8KxLwSGFbbjlLcNSx7Du5lo844KCsUgXRAT4/VYUqLlAwj4NL0ocHJB7a
2CoumhT/iMCSgdeF4yYvKTDilJdsG5DiOcxS08a9UcJPZY/5HOUjPXR1DRp65IFMGMG1Y5J2azXD
j6BEAdq0mnKXDJDNGyvCQcgb79RaQhudXDxsmJwVkH0W3JK2jVJ/DVr5R9Frz1bNO5iJ2lm6hK3K
UH6ICiB1ssnY+WmirUKIjQivIKU+cjxYVfBR7jKZqKp7aCg0SB9G0U1HKR6/Cninma3aMBDlxp1m
lYwyHK7yEBWcMBarOin03TQl6S7R6nWaR4K7wpdISN029SEIx7UZr8x41N26U7jt+8gn5LVyzMt7
eBpMcKm4XRBbTppCQZBCT3fisHBrxdiV0PxccIxeaw+EoejTv35XwU/BEbbvraTEyD4nRp26YakN
YM2Ek0h9izKDMR+t0i4tDkZI/U+z+w38AZDLGGvFGL9NBo8iz3hG+LZFjnLlRUHsGGbUrVPVlx0q
mlwuVdyEKIR9UKYiWteZ+gm/E5pKSYKFUvVY2vLnvh8vAl4xRx4fcOflIICcO4Hslde8npKVmUCh
741ol+r9V8PPdexbpfvYlEI3ziZo3F2NRljRbyur+Qpj7ehZFVcijzS0VmCj1BJwt4OB/U6tHqYx
/NaGerwu9OqqTTV7ZwcqZl4acGPLqvxNC5F7W8jhsxqUn1ApsddVieiZldXKKi4Jo3XbRk6ha43b
avUX35wS15N8c9X3ypPKkSTzgjukysXPs7Uf5B3SDPK+6NCjIXriBKLykOiYSvQ9ud6bR2sqJrfz
Gt0Ja4UjTUUkQJVS9EQl0i+0GR/iz76J4K9qo8JgVludeI/dECoXSXZZlNyCsCPY2kWUbbVa3TS4
KOKfYGAsHoqvgzXoR5VTtdG07JAN1Z1s+smmrDyFS15juoISphP7wUTTJaIZOgKspZlma9Oetmmi
DhsJLygnbhHw6O1I27RVoYPEyB9DpUUzrbfuyVukhzS8lnFqwPyweTY7TKImWFOBof+ggL7SM3vY
RAqAbQv1JWna6Xn9VVOSeNvin1hif+DHtcFNnCL4VFkIMYTRwdYjt1NV5YIKxgOgIGsH9/JLqWgZ
DpWII5n1NkmlaC+G7FkZkn6bjLhAV/jLHIyp5pWnGVjDQHBYe3jevZ8yWuZ2hUmhElaJDUgX6Udr
gembCU68y0Y+ueE90cgYiA6fKTA2ZxI9y5Tdz3bgR4qZLkBmbFEj0KzKzrnoG8iEKIFjhjy34lK/
I2H12MhnOY5znutVUmnuFe8zA+QN6cslECE3J1PpobCQ2WB3Ke0a4jXPmsn1dIEA7afO/45bw5n8
9TL7/7OLLxolMfoyJZ91GgJDEo0i4QOQDuU/u9zBEV5VI/BnHrzvz9zJEX3R3CJbjl6nrEd6Yjjz
Q5InnYsxj4Nu/QrR/TOTd24454LWi2JDncFnQpHRwFyPd1lSugkLVSA++aCIcEU8AJB6Bvy6rCn9
HEzkE20K9zIJ5UVaMGuBzkH6M4AIcm/3UCXzkoMpyY6PxJYdFGvW8pkBFXM33qyaF20uaiox//NA
BDOcHmExaWIi48hJG9X1pXrXZtkBWMoK36qNMu9av96XlbLv4E+k5tP7c3tyV774ksWu7KLInwhW
7Eo1Xft66sp1u/PiyH2/mTep6l+jrJvo2XCIUHx5PbFlUmt5RwbWSacvOButZLIlCKqvNC9Gdcix
auG0wLqgNb7f8OnZ/avdxVYJYtxjtZqtEhrdiusDYhSfDHOX++2Ku1ojq2dOuTdUw18dBUKGFCIK
k+ZiOekVQNDBYGo9ryQheGczu7pUbUpEOeZOT1O76eJ+M68uVCTgGjHzPszZfYhN1PudP3lOUFaB
DkHaG0DK60EvuDWIUWVpzzm2Oh6udeqUXOzio15lZ9p6A4X92XFUYk2wPTbw0MW5K5WqNgwDjXW+
d/QzxMi28ug7USzWNojYOphW9X1r3s1b6mc3/weqZqgEf8uLsQr9oPnPy/AbNoH5j+Z/z3/zX7/+
+qf1f/78uf+cz8WsVz9xsyZsxtv2uRrvnmui9z8rS/P/+X/7m//r+effcj8Wz//4j6fvaZitw7qp
wm8NS/PX7+2//+M/iFwQ7dQ5Sv57qev76il7TvN/8+f+rK+pf6Cky3QgVg1M05jrdX/W19RZMZ8L
APxOqhgE5r/qa+YfcFNsSDSwZecaG9/2zwKb+QcoHXSUqaBQdtJAif1zGG5+HXGM4L9VZ0aAf3EU
zlKh1POR4dUADiI8/XqNSobVYxdMllwoQenEU4wLKf4dK6z9UNJQSb4IKQouuFMae9UKXF6VX3tD
wY++h54QWNmIVE2683KEawoRZ5d1rNwVVn9fDoG0DofJ+6aVWKRFSt84E1pWbp8gzgDiSWCtk0Wu
kqcHiTPCgQl+2coC7GyGKWWlP5gzREfIXXJUY6onbGK7MHHsLu7Qf0LhKuCFiKmAv1OzIpycVJp1
F0sv3Q4hVQaE69JGMq+93m6PyNaQYCWn5poxGgW1muG+N8ZABpN2M8rdp4wy3b4skx+VbHoPkYkU
mjek38bKE+i12FeNbKDQlF7EU3HwMjwv9QDTgKiavhgp19/ITze1USPaKd/CYnw0B/PIQ8VViphq
RY+aXBqR0e+9KL5pKfCgVBT+QLnH6ZrWg/mUdLuhkNBBMlObd8bEWTm7pMmNd1Sp+6+7URVrBH1a
tx4r4yBFnfkBuTv/g+eJ6QZTNqzhFO/zVCV3wSB2kNVJhXjPuWlBEp2tnVCqDlYI2/RfMltGBZbb
+BdJhN8MTcm39oiOPhcMt6Wge4GEwqwP2qerFDL/k9IOZCdzDcisL+2KWB7XeWcfgrwDXNHId3o/
S0pmPLxQ+MJWV0+Z7DTkqd9Vx9TwOhfpnmHvtaJaaxOe5PBJLmO9VJxcru7LrEFEsw9Gh3fDpVY3
P0zM2tZhbB68pPlkohqZpPY1KwjzqVIhnxVGZG0bKghCFN1aKXOkUnGURFcID5C60Prr0pOqfVWl
7Srt+1QF05iQKElKr19htiLd8YzPcOiyVXLoXuskUzYQ9Kd6yzCO7tQEOfcC6n4V3vaOx/NNshGN
CDu8H2RfvjfC8Is01Dd+Ex0ZICYf9bk5O0h5yjx2+XCrd9Vsf4nJcKv033UTRU3yiau0CUAl1tGF
yCIsMsHwdXPm3bM/wojNNqCvr2QDgkoNPArZRootfeft4ZWSsIgITmXHDlVkSgGR75Mi4ovWaari
16tY2OwWefolGYIPndkaW5Vj3gXZfzsOSQzhOi0RpdQpu1HxMY32SW/L8liZClqGxlfceZ/0CqSt
UZTkZK2kZfsnF0WjfonRPvufihavwsL/U3EA4Op7ceBD/Jwkzz+a5//+r7ex4Oef/RULFIERig66
FxY3VzB9Nqz5MxbYfzCplKc4jYHlgqn+VywwQFQAxwFlBJTLRmWF3/ozFhjaH4oJKp/Mr8Vcqlww
Fmf/e7Fgvo28vBSDeAenS2RBRwmZkiWLRVWKEa/LJHX9gVRtL5N/Hs/Apk42wcfyOFTn4LZ4ySj+
rGAtwtQt9Hiuq217XmovRv7PCPcSlPEmns29AKvCPUiG120vLpyTqkp6jhgAB2W2Ik8ccewU6WNv
ZKv3GyI6vx2uFw0t+mImXR7oZDjdOW2upPoNHmgo6mnnnK7e3Gh/zsuLhuYPefEm661KlWKVJBQp
hEOezDa4JN9W6J0cUFG6zhN70+UUGkhwcgXctWZ3iEf1oW/0D7U+rIh8z+/3/M1V89cXzRgONJAA
Jy/AJ+2glvifZqmrVHiJRvKVBQRjV/TZlYVJjddJRNnyyVMwmYbRfyjUKfqdwYcNAseCpc9qej0m
qLB1pq0z+HEfonjbu5ZsuGpVnXmbnpzjF83M6/nl0NdkXC0Ka25s2ZfarFNtPem5fQZ4/XZX2GKm
QMHxnhEvS4B8j9upaIGxuBGpchNTTN33fx26//ae97YjNGFpNkOFFtcbYDzvEK4fXZxTazXuqiH+
Wnrdncer+2/Py6t29MUjJIQ3W6RplruhgaPRKIovIRlhNcqV9ftr8OSYgd5Fbco2kMVYLADFblQ4
BXnuNma6Ro/ObXEEf7+J5euNsYLe8lcTi8kffC32UUPPXaRsD5RJn2JP3wf1oG2o9DhTpWnO+w0u
ky+/GkS5AdAdDL/l6Qi3r4VDjwt5S2ZOH4NDEYmnKU8v0ItzKrnYW0P2pc2oZL3f7qnFwTsEmia7
ifW12M7y1CidZTY5LsvxrdfWjt2k16Tyz3Tv1JS9aMZcrI1Ct4fKRM8UQFC99QxrNzb5h/d7croJ
BFJYEfg6LLGyiq/XSZ9hP5xnihPrwRoMwhkm4VvsKu8yGTsbJL2M+Rm2eDCNBoxlqwkyF1BC1zry
AfEx9aK/vLadR6y0OsdPwdMACnHSzfu9W+ZSWB+vWl5krYrGG72kpmXl0O1Lx9vr2/Ja3r3fyIkh
VFh8MsNHnlhZIi71wRMqBMnMTbTSkUC7QNrc/kYTqDXiHidAAy7XW2jFeuRrYeaOENvHLtxPUvi3
LxoMFYKDghe3/FZAKSI2UJ00UlSCUWDmLtOr5pmFcHKg2C0IriDbyOZ5HRs8ZABNkdJEniS7piEi
j0p1zqjkZCMzGQwuJ/Imy9BQiNIKA8MkAOm1i07onerXt+/PxondjyzdX00s1nOB4VQNQi4lZkcO
6YBNpKeONvRn1tVP7Pjr6yVTAv1LoSagwvGcv+NFLIXJMiio0HL3K9VPBfYAptZcSm1fOrIkp2ig
E8ixgB/6FE+BSdww4lcNsvyrvnmkOPkRFW/Xl2XJCYTVHUOz/qxF9SGz5DtRIZQqVP3H3x8YLtc2
ID4EsiDavv5gOcIgOqibzOX+5UwZpd8yNh8zxa7Xv9MQMF4QsvCT5cVKUiKFsmfXsh+84bFt5B2q
8yDb0JJ/v51Ti0mY3O1nEqPgwvG6Q2FLnZ89k7khFzM5xBEw8c6IZ5yImYhAcrmfdaqQx1yMWdS0
nY5bfeaakQLeJ7sqhQSUMN7Wln0oNC0/E1NOLd6X7c1dfrGoiiIN8PwQ8xwJQIEt/uytI8rmzMl7
IjIrvCtmt9k5qzy7Xr5sZlLtKATGihAvZcNu6u67ITuaNSDeVOvuIuE5WWkqyNNb9+9P2cn+IaRL
pOHJqC+ZhhEV8rBBnRswxLDS0MKPxBdKame6d66VxREQa33T1KGOO6RZ31DYvcV9fRNg5/H3O4Ml
G75iCrtRUxbxC00NvzRU5Iw7BMrzOtmXzb0hijNL8FRnXrYyR9EXSyK2C1/BX4woCbJYVuu1D4il
KsYzm/bEI4i07IveLG5Nku0FsdJjqakk/mbSuz3iE2tRtp8CYKB9Y7VrDwlYLyyx2Yz2FPaHM9v5
1F578QFLclmFwBasPD6gMdJ1MMnXiUIRLZeSVUZcnbJzFYbTA6uC4ofxobLJXw/s0BhynJkRe1vK
nbqW9www9gH+bxy7hFRsQlkkZMYX4zqUQVY1SoUKqD6uY0Pa2xhWacO4/43F+Fczy9Eb7Yxg1NeZ
K+kgDUxROyowtQ5l2TNH1MlpetHQ4nTnNBnwqGKaAiDy2O7cItHgg0ssPtdZee33pG5/p2eAw6gP
zC7ci23GYyELkAjPCLTpTaSi7Sbp2UNXU+b7jYZUk7Ugo59HIeP1gki0sBEmkRxlfP2aZ99lV3pr
0rdndtpP3brlzQFNAzGLalAiVhc7eprKzIhBA7uU2b9pIr8qpxHooZeDihqVLcx/PB4FtOXGwSHl
a9tDexir8SnJ2X+4TDh6gmVEY1QbUdhOHJU3Nu4rtufdJ17wGcT+UdThp1gdbxQL3xoB0cDy801V
qQ8y+OENulbjvuJ+Imn6p9qwtwVSuGfGcg5Ub/uozQx50usUdl6PZaDLcigp3O1zrHsKYd/4dnv3
G9M1Zx/n2x7JgMVCrEH/+X3H8et7gGMoh3qATaq4dt9v5mRP4Aiy9Did3kh1Da3mK63VcSzhJCUq
674x/7YuDQ8hdHB4gc0ENIpXrwerz6pxMLwRglVigHCMrnMUBf5+L2aDWbSFyC6hSfK6iUSu/FZH
rWM26FkxmCAQf+cZRNIX3gFkLlksr2MQKAo774vU7XPNKaT2q+UrwZmz4NRkEGpnYVsBKW8Jj9Fz
8mTlRKYuIKc/UhvBJOXz+yN1KizgUAr7jdOG3NJipCDeJg3l/NQF6IcPV7uZCQBBc05Idt7kyw2i
4onHuUbakVT56wnRCqU19VGQc5zkdZKP7jCVd4Xffg7t3snQjlnBST7zxDvdpgX1lkXGKC5O0j5W
JUxyJ15fNTi+a9XaVDpe0rNX5X3o/844zlgmescFaRleJ2ksgWPznkRQ0y1LamcJ2zQYb39jul40
M6+YF9cjvJs6o0Rv3ZUD+ULP/Z0e+o9F1J25hZ1aeJoJL4qKAiFoKR2lArwFRk0aPoEJ1xX5rjL9
M02cWnioBXArJrmL1OZiRZAEKvsJoRe3HzC8g7cMlnTcmL35Oxetlw0pr4cMvTcTf3bOgsreZdh/
5WOwg5CMugMST/1vBAJqPDz2KYVQJFkEgtJgeiaPdT7KGlYG5a6lY+8vgVPL+mUTi+t+22peXvPm
dlNxXyY7ybqNs6fMfgzMTylokfcbOzVLBvk46ldkadF1eD14SoplpWqMVJWS4gJLdoDV0pNoPOlM
O/NHL88HAxKuaSKGACd20Q5XoTLSBMeQ5WnHWm0hec0lb6m0byNgzWdaOzmEL1qbl/+LXWQLr6ck
z5LIpEPtByu/+xxoE4aWmxjyh66XZ9qbWdjvdm+xLNTYiNCgpMHObPZ5lW78UV1VOtktaWw/au3w
nRFFQP2+qswBF8cQcfxzJ/3cqTdDTO4AzVSMAN6E3SDSKO2IAedElEYQx7kIsunMiTsHi2UTsL3J
7QCIoUK4mEWMXKMgqT2uQTluTF/KLt3onoZMwFMxG3XmBwWXp/cX6OkmER0BiIN2+PJalKlq09hZ
SJo/xOOS6hpYbQVXjxwQsNYnrgIJJT13gzm1WueLM0JPijKLXL1eP0YWWRNPgNwtJdulaLYyfRAG
8ndWzpnu/QxSb4YUFS0eGrNCobZoKssCJWnAv7h6bsJN1taJHIxuhJrLIA2HvtGUdd1LK6kWa1VV
vVWPoa7kU0yUs2qDn9lGLaNhhTPTHs6L4tR68pFX/ANGLltP9z/6GQyIOL+AjLxCCOw+y8qvaQfn
qJWVhxQguq9q3ibD0smTpsMwiOe4QKwcOkkcthtdDra2JG4rfyBfbsdbW5/wkxLPSYvCTBZjzNG2
WLy1+2SMybTWMCngWltVeMDZrF7ZnuJW7Yys0aXv5v/h7rySK0eyNL0ilEGLV1wtyUvNeIGFIKG1
A3BgIbOU2UBvbD5UdVdH3GAHLdPmYWweMrPKMoNOAC6On/Of76/thzZQbb8qIMD/eZZ8UIVFnzpr
wgBzEkd5Vys+sbQqHgOqFxr8Vx9Dq/MQA3OjP2NRD/QRoLq7jcaALj26IzqDJu8qcmN/KphGQUXb
eCvYGULIW5994OslQ64NiLGFK/jMb7g+aWu9sSdr3mBJ5i8TIfZEx35ZFZ+szN8WP6uR6iS5WyRs
uBJchXm6Sqa1SyNaITSVTNt40tzPOK2/HRXzEEi5TSIcztvrmDulrO9iacvRJ+LVPEP+6T2bKOFn
Ba8Pn2UuEMxx1nxk/Lr6etLLQV8QFVexsrLtYDPAjvjzfPltgfMsEHSJ5TRznjFXwckk8xRBF8eR
KMZzq/WboslvGsGXsT8TCHw41Czr5xoOkeM6MqY3JB07WRJq1e6OIttFLx+UJPT7oPgkdvzovXG6
ulDi2f1/AzTZ1pCHSc1I8Sz0ipqCXuVi+GQ+f/g4Pw0y//ufjlYnxSXMTCntD2qxHPAWbhraW1Xd
owXd/PLXv5JDTwWrGugN0/vXsXSzraZo4FQdonbHQjoXbr2tG7oPq+zpz0PNP+qXbZgJ8fNQc0Tx
02N5Mh46qx/4SuMEZVx91CMFX9XCvu9yb5X1nzKcf5N8U/oi7mJSwKgnkLyOiPTB8kp14LgemOnc
lkq/kypGdXW5CWnqd0tcTIZsiQzyLVM9628sgJ9Hv94v5WRMeCnlKysRNTbJ8jza3VlN5DYaP+PH
/RaNzU8KL5nmlnmHut446Gl2UbuwBcos26Wu1tCQ6cglxaUMa1q69ZXA2InR+UQd8tFyIFjhokHC
hpGvZk8WA5SjAZFe07FcIp7ai08RgB9tiey2LDgXS4ff6ilW1simHBnCzLNFTHJZNfNNaYyfgH4/
G+bqYzke/r4qDdIrDGeXspWkC3BERAj75zXw8TAE6BqnKHWUqzNkMsM8rIOYkql0Hp10olkct+4h
if46kJkJQfHX4u/Ekdf4abUf1TzT0O3k+P/acbejJ+vU4iX9N54HsxkqhNTufvPs0+kKBqzEftgL
884Mw1XfVsuqaz+pm3y0I+KlYVM3mYUH1+kuFaQKAqGGeaaJg1o/yS58D8J4hzvm35gHP490NQ/6
osJdt2G7cMN0WZYG0AzjkgT59z+/t88eaJ4nP+2FddXEWeQxzNxa3nZyl7QDBcn+2NrVJ2v0oymH
mmY2oyRxhKnMr0Nhyzp5mTMfWfSz6637I+mtBWCe/JNT6/dyEHsQdU84zDOS8beEYVlixpt6NnMb
73gTqR59ye1aL+xtVmaPyOcP9Fyesiq8k10Xo0xWXv78Uj96UuxIKOCyDZIVubo62VWZhunEWSay
9IgIe0vEvHXwx/7zMB9sejgBEZw5QJyA/16t4drNJs+ILMz47Jc4/1aHf32P+PnnX7MmsyjpknpW
O5Zquasr91uh19yo1XL95+f44HWRrbRZVdTw2GGvJkZkJYFqSOagwKZ2DKdjmpczS/0Tbd+Hw0BE
oyWfIj4Zg1/n31hXgVImHE3z2sVg/a7z0h1muqs/P83v+QFiYwvPHWJagpnfhCKN0bZNP+d06jYF
C4TXS1iUJ2OYKFEbBZ3obr1ug9BErplcXK3G+w2sTjDJ7JP3+sHa5hehbwXLGmtW4Pz6wLJxtUGJ
CXwHO8Qfd5vk5qLQkmX1mQT0o4n480D6rwNRZdXGuGUg1R3XpprQBfJZXfyzIa6WVGM5SmEQ9KKF
ovgUqd+N5m+gu/lw8w0OtjR1hn96V/y0F2Ydakw70znhm3Q1Vs2m7c0DNKgFET3+D+nyzxPlo/lI
WxxKHKJeiqtXMQvWyuPoTaS0MUeAWNmdHABDTtx/cmR9NsxVtKtZmdVlKbEnJ/EzFK3H0lXukjS8
+/PTfBD4uT8/zdXqKmojTHqPPQ8XmJpSf8PO6qVbtYEeoLw11SfXhY/mw2xqxVWBiI+P9euUy7HW
NiMd8oDS2pekbE9yNL7++Yk+fHE43SAsxteMnNSvQwg0zTJumXJO7S6mRDk6QDO6Jtj9eZiPn+Tf
w1xrMdWmz0TWMg3sKVziWn1I02b75yE+/DYYWXrcelTOxauX1bSZ1StmH63ANybnTk2d0I+0BrZb
mqkXta3XFlWi7Wg5+K38eegPXyJ6KuTULhWj68qaFuRuWwgCJjUcgDDIbYFlVtqLvzPJfxpm3gp/
Wrqiq5PMUep8pbXpvRN3qm/iDGfFoJn/+vPgfUTcPJc8fxM7d9ip0cLJVtdELoqSctN6011cqZ+c
VR9NCjZtjkVm9+864K51ML8ceW1OPt25qFhMWX0yxEenA8IEkhUIxHAVvJoUI4xKkJksWFt76Ksd
hSiA3G/EaJ/cPj94lFl+Rmhu8pd3nRSj0VnkTsE4U1H6dqgdRlf9JBD6YJL9MsTV+VML3LLnLrlV
aJs3NGNcsqR6H43qk/P0w2Fm643Z6UOn0PXrJKMYFGeTIIDA29o30/KgYSpBEfGTYRCyze/+KkMB
6dXFLJrqE8nC+Z3+NJ1Ht44gpATpqk+qxaRmj5bdP0aGFvhzW2faaN4i6POjM420qfVgC4PyLogd
bJaHYRUMySWs0+fYzh4Mb7zNdeArg/Olq8iqO+0oIHrF3RJapl/gAhp77ptlULIYzJk7OQHgjs3E
F1r3ZJYlVs65sbJm6yWEkZEvM/lakG7sBgwE+hb3pjTd0mN3H4b5ZtTh+llmvOgJr3yYOeVWlfKm
iYz3vuk8Py3iyE/iKPLLJjsHTvjoNfINi6+bfJI7OrG2sdp8YX2dRGUsop5W9ZhfCra6sYgbRbsx
Rzh/snbwYwe0FZGIqmSxGSfv1rYibMbJ59Qz6Y+7E2/K3gfz/7DaZFka1ZPWu+ep8g78jE1N554t
sp2LV0aMV4vWOrVfOTXsHRcsU/xa2zqWXr1zjntxVyEXsiygQYEz+HUxbAwnJ54PVmMIkd9GJ+U7
Q3DQDGVdZQ24gqB899xgqwEzTRDxFzSULcKM7lJRW0hLX4RWh1gkIXcqa6IxHBO3jg6HqR0MkDPF
vWMMO+xwk4WT6z8SW34L4EAuPRXSohIc2nJcyy7CK8q6VVx3Z1tkCuxhq7nFMdfiYzL1j8JMvaUh
0vuiIIVWx6tawkSDd6KkBa9DGrEPNxuAo/4F8NAhiF7qqm+gMjZ+nIZbdo1nKHjEqUT8tZvQIeac
ZKk/GNkQAwITgI3oQG2SFSnd7RRM26I0brUizekKxefRsCDGlnuZGw3sMCpiSQZqNXQetCG+owl2
09nVbW0Z94aML3kcbVLAqJTbk8nXWteEB9RBoU3hy1nRTaGH95wsm6oq73LTIate72ha6BaGC+gK
DtZKndQXSmWXqfDaXV+OxQIIIG7wQbdK6VSlNVUTi64Oj3aIe9JU4H9pZ+B0imUeN92iyoatXvUP
Ipz2Lat10fXxewBvws6tcyjSh3puZS3z12BsLoYlpT/oxVsmYVDCw1/oifliatH7EGiKn2moVAAg
3sLfvQyyWCWVXDbWaw8DGIf1VkPnM/WLjKmwmNr20qndIW/zxzRnRk5gIPB9eLLsCGgCfXJp2h5Z
+4uuKIFeuMVdnjf3RTBdwGdupAc5yxsfLS1YpX17yFT9pinN2lfL7E7Na+JYcRRq99rE0f0wBF+g
0J0Lr4xX4wiUNNdKWoHHgz7rWHPDZ/NcF1lxTOx4WksMQsTUvUh2UbdgEdZ1fT+q0pd28egVxXaC
SBKPEg7k9IiyksZl/WSmyrYYWs/3jOBRKeSXqtMhwAzAQ8WT1+Q7DwCqKdJ6YQ3myQ6LbVaZZ9hW
2yI1n4TUkJP1PyLadf2BcXMR8uOA74lubxUt+DAKy+tJVU6FydzMlB4Qe/xaKcXRLYMfmTDXo/Qc
8EZfY7n3ckUuUqhQIi7Xlj6+2XbpLCACTn5hR/sgKI+YqD9Iw10Bw/k61cNG1bpTrOV3RYL5cmfT
QoCA69hG5skR3TdvKGjPNb82bXrbIOCirNvr9AxPqq/m6Tqxm53S06QxaGdPzeUyDL7oDZJCs2+X
Udduzay7AW5XH3Dau7UnsUGfdZwsZcfPOVhdsAuBS8LDKv2BQKbPyx6tZbDuRLebPLhsqDdkIy3f
tOsvmTa9iCFL/Rrwfg6mSzNRXgwt/QJ94/luO7R+EAGwCr3yZBtSBfyTvvNP9uai3uJfTVd0Jd9c
xdv0znCuw+YxiMqNg9hqMV9QtRyTn6YYG4zBwx2E0mkzKMNrYdRfnVqWft+HX3EmWIdRtEuo2Bb0
YimacSoDaHNoHu8bWzlMRvtFjzQK5cFT1tAVmEJftiooe0a/Ipu7ibRiZ0ZDtFCaE/5jR2S6fp1Q
As2E9mTr5bdc00b2+E4/9lWMshxqiSc0gNrVIpTFTo/aLd1YdBywTVFBoB3T2+Tdzqs7vwg402hJ
h+0rlbu5KBPa1rGM2gIRWb2xKtVdmM2wcyYktJa3EkMDjaAWz6lWn0XaQ8AyrO+cK3dshPdD0Ieb
MnF2Y9jTFFgv+0GxT1WTLtqhX+hxvfYGtO/YHMzwhMyXkfyKrsT1G03sbBT+Piim0nen9EVzalCu
mrzXDHNPLkJfxKoO8Nc2WJN1t7cjfVOkxXF0uqdiqLdg28CHGcq77iorU0wveadv4lLdpkG3zYT4
3kzeyU6VY5zAWWmM7nVKeoBzfXsO6+lQldGLncWXrG7bjUU1kvybfQMiadu34AE1Jbq1KPEuyJml
a044ejeVfitKihStY+3cUa5D0SHb1r/UY6Iupjw5mFpg+mAjVmog1l07Rb7mtbCFYRGYyVrPy3Oh
xhOHG+B3g4K0lWJPZRmXCdf4qhniGSwqfVt4aw3j9lrtN1YhdsNQLhrw1T4O8y/Qdou13hiPdg97
N0ktlkd6noZxwbR/DIrihaL9MaG2UM/tf3pV743OThf4/p0dszoPldzjSvoMRvTixO2Nk8COrvi1
28E52HgXmJ78ITP1Sc/YQvTxHMr2RyjyY9naDwm0+Mit70hL/VCj8kJ8W1EAUx/6lEIzd8ZLRv9/
aznLLAIeMGXNjdFWX63IAu48QgwIh69j4H1x2abiFIybgPRiVEMKfzdR10qhuX5OeW0Xj8M5zWmL
BtALHI+ipOtBcMv61HebLljksr5BF4kilv+mzuI1tpSjP5kmyLy5zRZ3bB9hJ2VgYQDmbZtgOfb2
COnSMmdtypc20rqVEAX5/QZVTGDmbCb4NWA2tSjg0CDdVPwajrVRNTcRQOlOu8ECZC2Fti3d4hTV
NjhAS2ynzvveS8Baxui+Tmn9bgEA7+1hGYXpruwsJgmUu27Qn3rDXg96HaxDLbhLrAAUvojXohe4
dM/SyqDclgCPZUqEZWjdpc2a90g6DZ3b1dJ1xocUjUGjcUDk8l1U5t1I58Wid+lcxjZulXjlLDN7
S+IE9/NkWE2D+prV+RotVe5jBP0sLCRHNojdAOLv0Kb0MDlHg3nV1IGxCvpu7WKLnAeN7kdGeSnq
Asrl0G3lgKPo0I4LgvKUCMJSNvmUb9zaLRelCyK+q3NCs1Fbj14+LC38cZjiyckdlHDhpfWlk+lz
rYGck7PcaTYNdcZgYbUW5MkiCGGm6Ec3b2q/9dSda0erfir2Wd0c1Sb4Sg1lEbrKM/lqQHeetzEC
/S2szQVG7Ge9LaCMm/lCM1LPTyhyGbXyXk4JsV37Y+zNl6xWS5gxmZ9FQixdfFhC1V2r7XelA8bc
uWW7wv+mXlH1oXUmeeMma7O+ok2tWxu1HF+nukl9HXtqqx/f6jE6d3b/VrgtsW1iYcqMahW4i+H3
RonXmx6dSwW/Nz0wDlllE7HF4S5w4rXK+RpO4wmqVzz3occ7WjRPw2RGvj243ZHMDdCS2F3SmrTL
K/cIXu/ZCKfNKPtHeDTvlEil7+SAUtDeFX7kVI8avpfTgB68Fp4gutGf1TAC8I0jsO1K0MjKj0Qm
28YKn7iEslsoFvDMmMxrOagPiJ93DqAQs5/3lxooOm/G7/LiOGnJepjyB12yWelRtILSH8GhHvdV
atBDJF0oAqE4WWk5LSYzfy2D+N4ch3ut1QgHoKcbptxFOedh4zrQyBNnHVhmegra4ZvmNXt7UE/q
hCSltO11UHYPA/zS0KmF304o492w2ymw9gMj2WhSnhKvcdd2NyyRul6kPe01kS7zyn5OVWWH7OUl
5EDBAXJXOAY0T2Z2ZdVf6dnz1QhvQRcI5jaY9LNEurOISuu1KfUVaucHNTcvVmn0ftlnTChW7ti4
B0MhoRXAmVhpTvhKPujNHaojUG/dF1H6g37LVR6DnbS8/rm1k32guEsrCHZS93Y4Dm1FlWz6avyq
hcYXh5abRZUYLyVxYFlPvB4k7dn0WtYRUqPxocvtbNkppVgHHD1wGM2tVmo3TRvdJQ1q5cHpAeo5
OCXkr3bWrrHpXk/912H8rkHZZF2bT+QXskXDv/Ap+hCJDta7IsTXJtceC1U7qjLkd53cx3HMzqBZ
uefmtq+KgbbThL3JyZSlAn3bQVmlVQr2DxAoHfg1WCakdO3AAhd8RQTT7kI0xr6zgr2OwQVThHu+
K8vEj5mnTd9tG814DNPqLVLVENV7927E6kIV+nNpV0DzmhezGA65orxwsX6y4/ZgK9ydq1Hu58Z1
Rw6PuFmnvgr9bhcn5sL1irfELC72hM4Cv2mm9AjxDveQQCb7Vp9Pvd7uONy1RVV1RP79d1Vxd00f
PzZR+xJ6/RMf8kwfiIJLAuBXXTn0BighLGqjsgZ4P/ZHUcSAZD0YoHG0J4o9TWHbbyo3XjJzrPmQ
4kwQ4Ke6blvJ/AIpeTeaDTa6OGCIyGJTVZsTwN4FEl9q+jJZpTgLYwdkkKgQL2bEPlBqwgbC+H3S
xouI+bBYZbRZnPm9gPwJQuqZTN0lr9tvWWb/qFlU0vA2tHMSBQWWj1XIbe+NZztisU5tvaR8toMw
+x7H4w+pcOFIVWwfLHYRMQR7qdWvtGs+TVkBcrh5QNWxTdnsFjh93RndtDRyfTeAqgVVJVdhrm1M
Ilk1DPdKbN3NrzLrhv2Ud+fJcX+I2FRWAxD+JXEwgaVxi3Qi8ENEY7Blx9uwCmjo8ky/T521pmj3
Zc9lSgwq+QXEg05k0d8ybV01WdTquKV4djDVcNc5gKI9OtCGjEwBYPWzgtjEFyMnQVql0evQx4dx
YPMSARShqPKrPv3W2+bXGrrqUKprEWUrGgGfnHF8l0EPedeYvvRS/9Lb9bfWuR3TVPi9GVzwAkFB
Bdp35FjxRcMrB/j8Eib2k23f18L8oTo6sfFkH4gW7y0DhnSTpNuh1u+sErJ2mWnPhNq3jV4sdAVc
tGKsB7W9tMLd14FFIsI+JW23T8L60jbawbKih6gUJ3xxH6SdvuQ4tahS2yR2xXVXV9dZal+6QXnF
4ubSRRIWVV49KqqR7hqA84skI3zPwpQu2y4CkxcO6TZQ04vQa/w+ArEE3aT7QTmBsYDnnYbqsQmC
k+So9fXA5B4cFQCa8h9JXG3l/Boo0D9MLRErUIpvehcusyY6jnj/Kl2yxm5nqZBtX2bmW5K638zE
3kjJ4Er9ld/ibcorsLDWvVNiOdDG54bFAcd82ZkqXCpxJGXjMrfAcHuNt9SM7uTd5KkvOBxjbR/R
TNk05rEqgoOom73MxtteRLEfj/ZdEiq7qcYgI482ThQfmyF/bCX8LUp0fqPH2N44QDbFjWq/zxwI
f0ZA0/2UvBKCF2tVVHvLcRO/plLPbS5eK4mLsjGExiWmqAHUTPFe0tarkI3JcoP8CRsjCaqzqhA4
WHD3VSNL6NiImQ4UMlSVDSfqJlxbCsOO/EknfXNW6DiUL7FQinwXWLFSLQEdjFwYik5LKz/NLE+A
/s5ThTvUGA/qRR+SruK7CmEQ2BBbmgLWoRWwDbg12pWqL5RNqAACC7OsPzStHRRbDFyfkDqZPh3D
46q1lMknvaVuYP2vbHLe0VRu8tZRlmwuN6Gq3AXpkHk3thwq4p++Hda1M7baqRNVNZKUCDtOb1pe
SGdXjUFSriyzZ1wgSAoGULzLXO/2mprQlTwzgpywvcUO8FLFtoP9SzODntv33lTHbElDmbYVU3L8
ZyovCKp4H3jZuh1pAPHpQ9HeayOu9zLu7McBUlmvUA4g2+gamQ95klFxZ5C+qkae7uuYDsVykDgO
xm9BNig37aCNO60XGKZVlA9cRe0PUQuUcBnkPakTy6hmW5Bq2lXS/jpl7Lpar4uFbHVTPte2G4YH
DCwikoldmcWP/Kl4WLgx8XY+znRpr6YNdqJ1TTSTYflGU2C44c5HHxR9daiP+AVrO4lCf6VX9lfq
k0p+I1Hp63eFkM430RrRITATxZ/6thrmE/VbHpJD4AarlVvsiNQ9PO/0Jqg9QHx128g1PaEF/kFG
mm7sNHjvwjEbl30VkkxkFl+0aJCvLrtSNSkVSsXITndxwwi62r6nZHWWmjbkO9GnADy6zjs6Wglm
RYdBvpaVxkwuXtD9KIturN+MygUZXuUeKAIl3qm0MVvLSI1sf4Io160kzDZsvhTFXiR0JzzElmPd
qE5+NwX5dnLHDdP1SLfwXdkNR0rBxDls76AXuHLJBusJIiPTkFa88ArjFqMsEzV1q+9KzKRSP3Ct
/oFOzwzFf1vhkRMYzjdVz26mwblR0uCLbSfVsuushVNw/Pfmjqj0WzFGDrZSTrrNYrX8kduGWOoi
Lr5Mtoy/l2YXlIu8keWDFQ8PmkoKKm9Sce8MXJxyN9HWhFrea49NJqA/a3zm2EwPmeOBtG9iaeIF
zu+66qy0eQCCLZ4qtOfCT8j5bQ3r2ZkTYN5UPiHNq8hkO1ULgs7F+gmvL30VpKrc2pE3jL5N6vfP
9bKPqj8/VzKuitwlJh2ctBxfg1IsRTec2DG+/Y0hnFlQZFNK+Y00kzaOVVRjmK0sPVm3eQxrUi7/
PMQHilFEhf89xFxg/akeE9omcYnWZHi7/zDcb317i9aYXX8VFJ8UMj8o1aIFQCFFaRsR7HXrWUro
jjiVkLxvxK5NdVwdUPoXeFomdveQVcmTo+urv/506G/g6Mw9EKQTfn26vO1p8sZ5aOW11lJTbz0L
EiMxYx/QYWdu/jzYB2VHD60Iva8I/X7vVFa7akh6rc9Wpnc23Ets/NCGEx0Nfx7lo2n30yjXRfUw
HXONhF62KrxqU6bNvs6aT97ahw8yNwlj4oNW/rqo7rQy7DRpMLOHcF97XFfRMflFq93FZvXJ43xU
eaRx9N9jXX+heOzBrOEWYNHMW1ka9lgqkOjwk0f6bJgrkU00IZoLHTNbtTJYKoZ2SwcCQYN3+zc+
zk9Pc1Xd9BrqitilZWQajUWvVQejLD/RGn78cehecHXaeWl+/nVKx5CQpRvzwhrtDQaVNFQQp8QS
f6PwjDjk38Nc1dCNrCN/SV5u1TTyMKuFosDbVuVnKJcPnwaKNo1YJk0S1yIKfBCq2gwR69bkBYG5
KbLZZDUAIuWTxfnhBEAkQusKFPjf5K1ayCSLLV5bqNzayUr2hLXx3+gq8GDs/XuQq89fEYHlU8ws
s/ALq/uLjSVg6auYSP55mv3+MEiB2UHpZAEY81vfhxNSfDR7xvFIYeuesjP6mDrF+ImO4mqrQQuA
GoSWH1wPUPb/pgqoCwqW0MBS6MnlqWyNm8pS/vOV/V/Aev+/C2q1ZnH0/wzs/o//1bx9az4Adv/z
z/0nsNv6BzJNA/Ifbhl0FTi8+/+EtJr/mP8/X3c2KnBngcR/+eF6/+D8nK1YOdEQnDjslf/F63b/
Qd2a/crU6QXiB/8lQ1xko2wiv6g0+Nr0RSL3RNmOrPRqVzbtIk5HVSF3ZI7lbVkM1Lp1y9qHXA1+
tN1Ej52OeSmU13xvaEW2SixcZDogX7fWoFM7GW5Hq7jHjuNHFhfPeW2tS5yw3DnAjr2XQNDZjMnN
IZ2riUahPphj8KhidOEXXN08yqKL0KTT37HsBecTdXnQxYXRkyNSy3tlpNJlGgIHoSK0X7ws/BEA
2lga5jQelGR4inSTEk+gZsvY0PGqcu48FxxKHveIm4IA0x92/wpKwbJx8+/csZ+iqQtPDmt34QXG
6BsiEd9t2a5QWGRLO3Yp2ZGwcBUaDLHh9KiT9d0OdtdalyhDF8I0snpRJwlO0lnYNktN9ICZk6Yw
cZlTp7lI0WEYnIt2b5TFsz21mATooXjMlUrzZTdiPVO6JORM77vduN/7brh3hFEj9Df0ddwPJEux
wiSy9pNwoEZmx4eUMvFJaKI+dnbB+wxCijauUwAGRKHYWArodAwotPUkbG71Fnm6mH7iRTtyuw5E
5aJV8U5aP+z1nvbBpH0K1WYVWtN+zIJFlcpz5eVrEepPGLd+jcL4YfIAX6mJc9EUtDbR7F8hdY1c
2VQHu6BI7Ydxkth3xEr5NTC4wjD9v6cdNOi8SG/DonGXXjoqT3U6p7+FdmaX63ZAvlMcPxLSJb1a
gF4b861MsCFP4+ymzbGL7dHS413jqguK4BhbOfrJjvG+GmGmKcLeJQVmb4P1ko4RWYRuPFk6n05m
55YzDJc8dTc21aaVCZ2b2jaSlMpy65FAbo2t1YvUHXNVReZs8X4soKKVXr4rNFyGgjzagZyBx24f
yzp4l1b3TgpxF5jacxnGFzyPMIEsTkNrHugrfNQnnFhDrXmzTOjreWN1+2yyXPiA1XNRVcax6Iv2
EDRxeoFoU8OTG/RypxvVtzAuxEavCmUVqSMp/BHtCVz5277V9k5Fchi3zHgh9XZ46MbAvsnsVKzD
WtdPA5l7DVa3rZOhnGz1PMbjixWq0Q2uYy3wXPc+Cw3wCHLM/CjS0cLV44oqu7K09XFYhDEealO6
6sbxJqGldhmTG1NdLlkx2ZC0QEI02NnGbtsTpYuQtFlpXeKYcnZZajvN626pyOebqrR1PPPCehGW
leJTlYgwlOtu+r7E3a90v1sFd1fNVqiQuXf4bM6fvHkSg/NYR8mxNKkCWurSVky84JNoNxQSxxur
3SiZtpoUnMgo2744eZD5OZoNp0jsZTG6t3HgxtjXRfnJNRV72Xb9s8ydi5e1HWl0mGmUJNzHJBe7
aMBtDDeuRd3NDoLYBmU6vkhyaO4t5t4BUzNqJrqQ1LxjZkg2bmtvWLZR3awaRO2bLB7yzRSRyhkz
/bEjHTbXqquFOsWrnGm/bB1Y7UX+pBZRv+4qKsNFolxMzbGfBfvautG8uxGHMadzlKcEzsBC1YIR
29mUtGwsfKXAwjZKrMdQjNu28Py4dPdaQA4mduRjKcVeoBnJy3YBw5e8dWe62EkmpCLMcB+PlXzQ
kilcR4YRX5yyf+21rDuAznjPx343JFgtGIbcdeHsv5aKxMfkV7/xiu481laI2Msiy8YnqNi4wsb6
WqNx8sUgzV2azoK1bIyImygODnuhBGdMvF7VsAz3jtHOrnbqDfvKY9NP3/IK615RFd0lqYzd3O6g
Wrl3n5oJ2aRgeCt1/UumltWGglIWLzNv4r7eYaH606l7+6/j6mdI929XW1qZXEM1NC4xHpXdqxC2
akcl13slWYY1ehqP7faswJytm2nTWvWjF07Fv1IC/18HM4bHe/ufgxmoM8l//O/fgfP//GP/jmVs
G5CIp81oDBxIfg5lUM7PLQcIpLlI/nco4/wDQjT4JhhLuIL8Eso4/5gbf3GiUuc2y78YytDQfR3K
INawyJ+gaP5XC/uv9yWBL0RgORIHt1o5I1J0fFRyHdHBLLUQRzLy4aYXw6MT1+GuUgP1ZLrVesri
TWqG2HLk8cnripu2pVLjEg4tklxVKJzR6qcFO9ul0yurslUKTdkeyp2RFnRmmT3JrfEg8dTD7Vu8
aWpVLGyjOdNQ4otJ2QbR9FXibay1GGIEUjxqsXowhOkdeoHUYyhDfLcH5A6FmZN3nuy7cMIrQ6Fi
CDPCdI6510MEaQrMJqdeHsbIZFPA7NLKCnj3UiDtEdtWsf3YsHEeJjPIrziVoErac91DLjBF3iA4
wRa6dft10LaHQeTBKuqbCPkHNEM3TeydjizUE2ya5uB+63jVeKCLZ6dCDdJVlbNsjOypm7r3Rk5L
m1+fLEEVIhs0KOKV+NXB7wCZmtt9eTI9QdRWqtRomgljFLqiIn2MiQgEOjztYLb/h7zzyI7cXNP0
iqAD/PBTmPBB75ITHJokvPcY91K6t3A3oI31g5R0K40q86iGtwbSgCIVEQjg/8zrRnaO9HpxahDU
mgUqALOU77NYz8/dZB2KNf1FjGF0YTXlS5ET55qLGem2pO6kfDnWkrRsokHdxConXDYG5itGndVW
RvC3UwZyeocwe86N5qQR3X6CFn4mthYYeQLYb9Nmn+rNHfS7IzYR82bBX+yjLZTNBISWljM4dhJc
mjG5HZgSACd14S27dxiBeT4ceqTwZRDdT8ZE7imcX/AO+bTk7LgDEHJXr2AgJkVOpGJ3Y9Geut00
nKu+RJ0tK++5QnZLPGt3Ig0/LYr9DLPPzXrceM1ucERYdn4r0dN2nXlPoQdtrGDNdtEYuFMWcUU7
bCr6gUjhpYXGkwUs+qe2vV8Co4Nx1l5YRnar6UHJ6lomN7Ox7qYEdexMEI+69JdNUHNikybsxmVT
HgKyc/oluiYsEgQoaD/lcghFRTEJj5YXElbMcCVUkblpZpNyWszxJtHUXZ/n+7qtc281LcpQTXiD
6D9I7gbRNMe7agF0TaQLK5g+0rY4WAWJNWECJGO3LXv+5jaSJ6BtjdbBGECw5WW6bzkjCADSZEAj
kyzGKdhrZZI6Sxt4Sj6/kVC5K+ARmk1Ak0Sg9nGStf46jFfuomYZN0MwV2+9RM6NLRG/VcEjCbSK
m2R9xLDaAJKY9djYVgZmhiBB1gmPvJQkoXT2Y7u2t0oXvopZummTkru2j7ZzEENO6VkhmnL3Rn96
IXfEwzcRoEAE8zMf4zupa9+tJH4ypIYo6GKxd6y9w13QsU3jXlj8EdKSg0aq3nSKYXvdEIv/DcVo
NUf474vR7/+nCD9nUZnlf1OQ1j/9syCReYWZ9Rr2x94XLuN/VSRB3Vl19BrKUgS7Cv/lr+na+I09
uEDVisSfqrSGcv01XRu/YRNEDAW7EDwcGIr/UQLKl6XW19M1Tny6TNEjhWWNr/xiYv3Vzt1o1CjT
+kG4YLefW8zeYNoFXqcsHh2r5AddgNzQ2qRmeTQz1SV741iBCNI7pbdlUO0GaQIqVmK/t5ILtHa+
qRBcXnAPp9IedphbLZ1vS+1loOgbWCCbNsPmRtlIFgNiPnv1ZO+1oT4ROHpR9PHjSpdvJAYkNSXp
YHwpA3NTLdOhW7JDPaW7mgDzogw+kjYkIwkCYqjCp0eiYLfREVSo2eJQAGsibcL9qKaP6XJnZ9Ou
CUaS6N674b1Y6GfD6SGLCJliKKqb9TmH8DQD6I6T8o7vzREc8a5uLppeujYrqJZzd99mCrY8BXwT
dUvorFupn+t+cRob0mmSkhVlTPswekxRTBQ3BrpTKaOhV4ioTlWHxFZnpIlO5ts02jTq4Fp49c7K
i1lUWzvcquV5sBtHEIkRZ+cElrbcPFaq8JkkdxKVrs5ST51WoG/xZz13jI50JJETNHHEKbwTxVbM
M2S4wK0ZPwqj2NrM0bHyCBcZi5SbUNxJhupMOb9ojrwZrb8L086bFW0LYesSlBPGJYOvI9IoBOld
8x5UhCgq7L+82RpBvW2j6qh11m1KUDypmXAm5uxm0t8F/3O7GP3RCv3aIJ1+mOCmRUczB9JToBrP
57kNwY3FIWg0A4Jc2jvR3CwQfVhvqOOtEZBeaDTXNkHdAT+TtPYokyqQ99k+AnNyJFjfuXYbLY0z
SMT9apjRTRgRyUG/+CqoAyyveebmUquXRtXIKatlQiUYyURSONlQn9VC9cZc9oZevZ6pwo7QQOKm
0ubLybJnmWmyj8pznhJDHtZ44mqzhem6ZQ7HTp0Tv+AmBVK9KBR8jxOqSDrO9bHSuys9hjYzQyLQ
sYLU09YihTWytkNKT6B1mepPJUIiZVA/ElBnvPmlBPSzi3Yoh1nM1iyV2o1KhZsqliRLIz/lnQVV
JCcbvjoF+qlOsWZN6fOi2Av7O0rWNm+S+wbaZcot0SdvUGAILPsYkJw2sjjC8TvVvfo+G9NOQBBa
qvdkpIuoiRZFo+rK2Xics2YnZttt6/lCNQoUANIBAg1obtRcwod1JzggIi/Wns2t8lc7GL0UZoJk
KJdWJTbq1F6wtL02Q90Hxt9OyniaDPV848vIyzNYXHlnj+DiKlZY+lXZjitvkdygNNsGYNJh0px1
dCV51jWbdjQe5EY9yjZ03woGeJffJ4PF9UNL7lpDe0PHy6U5avCl6GVJVbvFDvetthYOifYVhpG7
TCqGnKQukx5fgnhYOV8EMSaEq1uYVJUKPlTGXGwkExZJG00fVpUejOQTt4A3DXfQC5ykg9xvbIPw
ZtR2rcGOINXDTQ5BJVKPVRPeoDDe9jUQPcFisKB9WVLdniEafyWH/Qsn43XLaiqb5e0gczak0Ewy
m874UZOeF8KZE6l218AkeapZopGg5zk7+OB62N4Hs0Fv0W1h9C9eNZqml0rIt8yuvkxiAtFapc+c
GkMdR5FQIkjl/CpqE1asfDGYYi9NeEfDjQiNj1ZGEF9mfowdQ0fONHS6a2HrD2rxEUPg8JY6f040
eHiwRaEJwliBR51AtTWVBVZyCet6OMjFgsrA2igjE0BtPmtM4k1d7gnlhOznRtljBR8ThMOBauH0
ykMuWq9cm267OvSsLSHjE1++OiA+LXDvdIvdraydS3XyiuU5LkYvwMU7QEbBFmujWMTehZPfacYp
kVBMCZpYbf4cVPnHPBubtD7oCcGWCwGGqbaxoC7W9WFIQtRRwXmOhM/uYD/B1yg5HWFs7CLoBuuG
LUBPBf8rchU6NVUrbstRQB1f5j9Qvf/seVv8FDzY/f6v3//V/E17s/7Zv9sbg94F7ew6OUNaAh76
EztQ6WEACED08UxRsDf/ur2hZwBWoLkB1bFstiF/tTf6b2xqGbQBFrAL1P4ZeCC+ZHx/294wuuPd
gT2IRsdkrkSAr9obzUpnkj1q1U2SmMUgsttMUzb1lHVu2MB3liAeDrHxrujMNkGZkDyvXdszhKgE
liULp22nxQezMdxajd5MeFoo8Yyd1ulPdYmW0QgeCUpytPCRHVy6ShAvsQT1jDBBtJbs0kH2EgX5
VtJVnD724Kh46NwO+b2MR8ZpHvrsrKrp4NuqBAiYEqgdwLAy7U03GQf4XhscaqCZ7nuS6YwCJWeu
HbW6dQxD3kba8ElK9VMo2zupSvw4kJ2cUPe892SxVPdpglasK49qkXkdW0VvSXW3r+e3IXhJmuQ6
zju04hdlvIzbroDTJMRLCYdNzUOX0GB4qDBYHQEbU8sy9pqfjWbEUZxtLFTXjaEgnMDsdB9Ooerl
Sh4gh0DSMEfda4o8HrHnwroLXpQvUjjSQZOSpbl4nfGAKzfBlAmejANZAdnoTHJhenaIzKvjvFeS
PvVItHzDFt9RS8uHdlL6Ut5zfsrDx9RpF2Ls920X3UFy1W7CbND8sdOup5E5yC5aCURhWXZ2bMfO
lEJO64aAPE57fI171XJU6MxuVthunctcrNqLzNavwTfSXsZFxIQ1bzY3RRNdDYP6OMwSZwr79zqD
gaT5rcyao9Bwb6xBSypZ6twZnpLUI1ULW3tlOLtFOB8mrYe3lJCmEmaEsJrzpmLpOSmcbaizIzu7
ysdU8pKmZZBt29d6HDZmaN33KnuSRTiNATnApB9f1XSWg7Y0g6aEAYCnaOlGjAoRpIBO6fuatdra
11P93CGewgUjJ/LZ6pnPlXhTAYqVOkpDMw2vh7C6N6fF2HZNeyRKgc31vJ0t4do41VbhcJCU/ihk
TmV6rwk9XqD1Wzv5UCOaE/sjgZtbqN3RbJ6mIHkKG/WEi9satKxfdBb4VrA4Zhe7Wn+cg7slWk5x
XvkGYtVEfTQsIuuEttN1aTN3q0lLb3iaft3mpbdMiWfZ7VGIYd9C7own9j4AeA5V/1yYwcuYRp6U
kLu7dPrauKW71c9Nr4sGFqzO8K0Y+yLOrtSocdAXtZENj2cAA9NdtNfcr1J4ktXLRJ3PoB5elOnV
BiXovoR3qtsBN7WItGOPzKac+w1BwJ6ORxf6ynMo9x/1Yj/UQnmzwGVcqw9MOmHktMqExiDbqa2G
iAhVimbuW1Y5BQKTpcF2aVE32WLc2YaEs3Hlh2N+Zg1tb3SYZHL5acmlJ1RTJbzn6SY2ycEzLcIE
1oT72cr/8PH4jy5O1I6fzd8Pv/+/JuSf95cfC9SXP/2zQInfbGt1f7FIlEHqv6aX/VmgxG86LlkG
UQ5/FC+cR/6av63fFBzb2HapLJJBnfmjvwqU+RsMOGoUK2Y4XIzv/2T+BpemAH1doBjwMYlmK4xn
uKn+wAVBHzs0iAkNd1wSVI4sZywlRiGZTvO1NE3NvVpYqO1kdReF7UPeBntFC7jhSjeKQg/Ztacl
8Y7Myh1LQISMRnnQpbQ7tF23i/E4JH0hdCsbAYUyBdIqc2VobPujUQuUju026QnMNN6rqrpNy8dx
lvdRbDq1LW5INXCI3aSmdaWLrEXxCrW/j5S62dGACrdu+7t4zi+RnzoIuHxFDi+H+F1ldiiFFDmd
EXlMeT6NMdpV+Sa1c1p5FPHmpHvYUJ7IXXtZBekgfFXvjSK5XPnWqdHJTiYh0WdkIwelCC7VvmZ4
KQ9drZyMMvUW5oO9wo60CtCmdl4uZK8KXq0ZqehUuCH1iNip91p5DieZUVA51xG2Fca4RF6qzeoO
s8tjh8NRjdnBWPUbLdYPiBEZBTUG31DsZuO2AmyvQiVzDR1krkYb11a1l7FtVYz2aNaIQEVaXpn8
IJX1bbakniHnG4l9uAyyXoWdfUudnH2Ryw9DmBob4uwWv7WtFwX3I9xZluI67hAUMabRvtubfigY
FTAI6bhlbpmmK2eJkouq7o+pbTkcIqfUzjzRk7WsB9Ir3e85QygULLxs+tKZSku5VI9NJDtN20R+
GiTAXQiRKfFU4mZTSeJGXcJPErnNrADkq1LveFurJrI9J81odF7Fvnv9RrOcVOuxtGS/I+OEJesx
GquHXkBTsAtuB+EZ5PssIxv81rxE49g5nb68xZnwikIPTvWoWjeFmNwYTL6fuOv0uH4g8lqneEBj
GPpVtKDF2yyEbZvY9DStOd2S4U3Yc5BvzElTjjiOPKiSNrpRWhh7q5CyC4kecDvM+Z7niT0m4jAQ
iC1khIeooJBWjBUF+2uF0aVjk9BLmQT2q9ubZrAvBY4MgvDxwLVG9YxjyqGO19qYY4MhoBsswy2t
CEoLvoieOTXUXqnrqGUezAawOjd61g5c3HDyyh53gUi47NDPU2ZYtzHpRF4RGYXbt1lGyI6HtubC
GtiXNRhyqqOEWLgaoSoE6Jxy9uwhhkDW6FkNE7jevapBedQTfCD07D7Pl09jHNEFpeh7xYVYun3Y
dvjuxNz9io+npN/l8UZDNOSAcG6/nKT/0eVC/Xm5OP7+fwfoPeHnH6vFl7/89zjD1hViORQzzn+m
lq+qBVYSpH5g1KyTLKJRnP6qFvCnNAN74D8wwnUE+qtYMM0IZhySYVRZNwzYq/8grpr0te+KBcva
1YgaXFMmph4g8dtpRtSzbUy8FbT6iitoNvqqH31hZ+diNm/LUj8mnQD20x9GS97UsX1rsUaNdVTk
0b0xa+ACmTckpjeq8h65+KGD/wMoCuHiurOPEqFGzadEN5B+2A9Tg5KQzVW9lAgJM0cpgq1cF0Qw
D/6Y52hdpHE3D4EXC/1Vo0o4wYQEtG32RYd7Sc5yqcv7Q2whIhkkdjE8X9Nz30mKY1Xa7SgsA9VD
VG6ygRVqbxVOGJL5VkjCleIwQ8xpxU4klH2ttYZPLXxBpLSbS5vDaarKbWFK71hAulG97lXtYywD
BuHtQK/vz+Cn+OhYwCs9/jL9Z3N1YbHWXVzky0OFVYhxkGZ0RISGherqX4ljTKxfj9lnTXQ7UTeX
oxpcqA1jQqTPt3N0nQ4ave7Cjk6ChqCm2Svu4JIvF/NNhG6+zJLtHJGQqgVbI7+wrGzfSTHEIZ3k
pRCNMH1smMasYxJ0/3p30FXJcke70XdGL6PGV7tnUVyXS32xKBLK/uw8hyBdE40sFCKQIvOpGHXz
RtGwfumG9lnNTEHpyoKtufSYAZ6TOtv0ojgXUvhCj3sMwg/QIEeL7kejZYVSuNLSHoz2HJLtYpOJ
FBWB07VXPZSuns1YmzEmmxd2VtwGDBC2SQxB5mdJ6+j8YoUNutUlG7VFHNzftoO+04JgZ5YNxhyy
kwDYIeR3AGEXPXCM5K4R72PnWovidnrtZHHjJ+JQs8ERSoqa8SK1e6Qqk1sxubQPWaydeoYdFb2I
QrhVbAgM3nW3NitQrGIfxjeI37AZEOaMeDhyIYKjoVTcoalvbE1yNOtz1r1KrQlyXu0lKreFz01E
+YuN6NhaykU4VwIzjMWVItzqyekot5MMOzAc6EEg+Gnkpk+fstzuvb413CmHzJz1aexL0KfdOCju
gom1GqsEglf0Y5F9DhBC1mV8r6bJJylqtvlk7frlY6blSNWLWTq32hPAR+HUqj/q1b6vxL2kYOlj
FdeRguIgKNar1riNOl+srURu4ehUpF6ofFqgBjcIJK0InhHeOeZqqHHFg7a3lvAjlHi4Qw0vjsjy
BwT+WEmpF0sT8t0o+yF9g+OHT4A3meh/lMpR69GRhsMqK81q5Io9CUxzSjOWSn8Qgv9zisfXFcDU
TOuLjfF/D/Td/v6v989N/lJkL8X73/7tn7UDHgkEaKKs11TpP/C8PycN/Tdj1WCgg7JIuCFR879q
xx88Wvp3y1IsOLjwUv4qHtZvuDmvCJ8p/sQH/0Hx+GKr+e2gsVJcVt4JZrawkNba8tUmDHaAFU85
gHg9S0ccOvaVQVA5B9J+wTnOGS2bDYxym008y6k5ZI4q+8302nthiMrKzI4hsjNFG+9LwfoeMlnn
fDW+/Q1FSuGjfjcKKZaiKoa+RpwTmstV+vodWj1yq8ywc88q0+s+JZEkWUAfk+ITvu7wwIIr4mk/
xsrwl8Tej1hllY8LRlluk7Nu+vmbAa/94b3AO9bpJrla8orafv1e9HmuhTl0OaJPsdUUGZcNFgFl
cq46ndUJPiU/f70vH+67rwdWGPOhjgIBrPg7KcWok/GmDDhOoN71U6Ndn2lKPG21mUWX/YyxQ66F
l6KdAOXa9lM7fmgkU/78XTDxfvephbx6OdNbcBsz4n77qRWETwjw88pLQhzCgtyrzNSvZ9kvleY0
lLjKKdKtGr79/FWVH2hR2jcv+/1nlxfM2BjHKq8VnEgRpJDGYjFiy+knXWoAYJh+1CrnB/1H2vXp
L2488eOXzeMKyRyEHhdfCFrffuxiQuNnRlXlFfiw4VssuUpTPpeNMTrVBFY5xfoHq+Cneb5rojW1
uZyOCOT81LT8Prd2RRacIA+/lJn0lo8WhA05/ZCCYnEwQzlLBfmNZrOztxjNGWiCf371/u47I5Fc
Jb4cVR7HzrdvnqQbO0DMhvGNph7DRTvq1VQ7OsE0amjukjC+nEskw0LKfqHIWIUGP9wtX7/yd89I
xE5MZ7uKZU8PHThTn5LAxIkmfCkNiZNFU17reXxvE+u+Do65pT6UU30q7e4X6qDvm2KSOGU+usVO
2SZB1f7u20trvdVxDGS9ncMQyhNxR5+JS+C8bXrj4ecX+4c7Bf2rQQC6SVArBvjyeoR9dYhaeqW0
AhsqT4rtizpBK96oN5WRH6Jx9MZA/EJbI374bLyeieAFEZ+KS+nKWvz69Yysz+sazxvPyMI9ZgCe
rYyHXiQHwVfaG/ivysZNNvTncNFv0qI8BeJUpuabvGpPA7vEPkh/E9X1hH/VqOhvcRu5ead9GjUy
QvvupQYtc5VJvCli/sUJ+uPtwXvH+JRqCA6MV/z334su6WEXEwzWNf0ZlsllVYW3bWA9iax9GSLw
RLtinQrXuO5ox2REC/pqzqVBFPunz8j6Vliz6TYaMuSr36FARTkkQYS2lLVD9bKUFJLaeFCm7AYi
Lq2WdiMn4TErtV+oTH882DjMDZ5JRjJTY2b87usDelSwFsN4yhDTQ6FbDzlsSEdvrAepRYrRHFrr
U5/K53jK2HL+u0W5+qNwfM03Xoffbx/O1YpcRpZHMjme5Op3DyfK8cII87RBsz3coIWBBaGzP8jZ
oi2w2EooZk4gomNeValHix+7feKTDly6IsApIefNLijGo0xh6ZVn+K/EyS8epi/n+jc1j/fIHcJE
jc2r4P7+9u4e6NVZJIraG23rKmqhrAmzOqij7hnNStuY20s7k7cCj7wwKO6HAb+nKZYupiq+bYb2
3OKnkxflwRYjLIj6CsecN0sYv7iU6g8n7JpDwVlGEC/3ER3ct2/TqjGRnHu7wpUn/6yHs4eTNQ/N
zCSC/UW1zrqp8IsGexzjgYDOs1XNmwDfAlhhVzhE3ISyfIub5r2UUy/GCXvDApRNQ5SDuGOyEwU4
D5VMrjWv8xcISml8PJG30TyfJTW7TNhgO0oGozbaJkl5nzYRlMFLTW12vZIfMfb8VS/2wzn33Uf+
7sZtgfO61OQjrzduKelY4UTXg4G1QRzvM2Iyfn63/nCzri/HGoaYPfTlMK6/vcIpyevLjPrIUyX1
EMfqRtOiy1qyLqq+u7RZ9uGH+4+bju9e87ubr9CyBqoUr1kJ4ypOm+fyIVfUDUaoRl5dDlb6GC5c
4yba//yz/tjmfvfC391OeQSf1iCvAO3L4svatZpVz6CImdsD4cVheZS7xO3t4Kprumulji6STL2f
JPW2rvX/2UVYN1qcEhp957cX3p6GqFkC3osSKRn5HfVjv3AET3qIG4Qe7qRB+0AAwkq5PZSJ/Ivz
8cec6/VSMIyoeH3Df1xZk1+XtzK3NKgtAf3misvmzOBxN7J7HRGqlfZ7Oyev+ZxZDqmESG0E+xxF
wEEKYvtRhv0O7RW3OKzwlPk4RDab9LHHpxQMYkn2FszEL5+hlKrcpdU3neooV2rsofV5scNYd8tx
Okk4RUXDKvca7VMv9KsmzgPvF185zSSf5Jujjk+qWrBAyTiFFfF9Pg/i6RBpilJ4Bo76rqb1xTHW
npaoME5ZOD/B5ar2oVqdaD/ivd0bwlNHBVsaqmRHzsVpaZ9MEkx3Nunm/iwE7fnc5U7aGaPbq+V4
gO70kGlt7VtxeISPgb4kyx3U2dE5C0FeEhuvkGoZZy9bIQZba94mOkdnYInkDbYywTcWztymO4zt
xpND62EcRoLIN6UOrgs7XIGk1i/QBxEC5lhWFnHlJws3RS/Y7lcixOQuUWOolvpzY1XFaSTTIbLS
eEdUjHyndzobQNE0Hq+IaMuQNiTIiENoLI+LPnxWeBgPQaRu+6C4UlmU7BpT07HlLg1vmnPNs+oA
ihPLdcQQZoBOEYmiig+qZ4KAwSmaP48RkEQ/DNiGVjKwuYECrCtrFWPVRtnFwXhhaUt8rsR07LtZ
2pHv2Z/skDl3zm1WMNZGyK2X0Cyd7LYI/ZEpEGbGbJ4Ibiw6LK3SLAp3MNSuxGJDAc0BrktD9qV5
xGNJxeJKidKdUXArdtPRGB4KjSg/6b2ONHWvE4vi2hbEIxxOzmE0L6vb9s2IC+LGNDJU5xrg32oQ
ERMI5wRqjNFghKxjweY1rSpfraYM1M/rsOrqzcrtBu2ksXP1xqJ/UDtbZgXkBjID8QwT3ZEkU/cs
pTuN9Xgb4CXp54JVKdet3pTDvOVdWIf0UbdD/H+78G1csgdcZrD0LsN7PKUOM3Lu3jyJdlU98sH9
NpxJJi3Tozo/60GMNgOPYexg8K1u2SWUGJTmMebkcdn1W828CxMTMUqZvesWJVwvwDXjuD6Hkpi8
RQldyWxQ2Hd56EleUY05fAd+YCMTEBLOuVKqmOyMyxFGSNP5RostZpDX2PyVyUM6TJMncNVM8UCX
KFF7K2Oz3EKKR/KJ26kV3BQ5hRiTz096IlWsGRMUg0H8EhozzF5sJ8GarprCeIey3LrTAoshHzZV
PWzzcsTMEZjPTmEhkBR2Cnv7MWvT57CCkiHl0wWmSdBMJMmG6qqhf6vSLR5crpBHw5WURQD0QQNK
+xu1hr2Jr/JuyPJNXMRnJY/ee5nzPkM7UYVyvtV05v7FTgqX//u2r0iD7SpIHkakb2SbVYypynBf
LCZLkuwjrxgYQhOBI3hcXwmWBptZJ4drCSSVfd7ce7CJrpo8wn1zBu/SQgt1joapLGaHqQf8au+L
IPGTvPVz/nobCkyK8AVDxIB0xpS2ZGNgYAyxYTzLZC26gbBWEYaMyjreTpBdfTTOCpc+faiG4FFt
4ifZVM7DtPgh4mefPdN1PYXaxq5zzJEDOLWGeYUOtNr0ZbDP7RELmZkRP+NGdbWhu8PCbZBQJyDk
I8YYrzGdUbFSroPBxIbQfBk1WFREWHpBFT7FY72FmlM4SW/i2JJW+CMXgxdYc87Tq933K4JOFW1Q
v+D8PWH3OpShF0mnogB/HtL0ZWo7FKgZdzumPsCsLenJ8sSdpr3orVmv4ZXwgZRk2wTq89QGHxEJ
RpXCI2mpxeHLv+DMgu6dB9zmLsJgRvdUy5dVYN4tcXXOp35xrWylQc1yeQLRnTZpab5jD+MWszJu
G5rzuxRLMSc28v4IQgIBmRWtigzWVHM482aqokdyx6CtfFisa9cXHzgarngr0H5JQl42Gtbs3jTV
Bwnh1dXMJgVINho4l4E1W5OnZiRB0G0ZHyGDg7jOsNqmrKbYaMqHmcoKt+Rrh4c52G4jlk9hp91q
VA2mk3qb1gu06l2rxOp+nuWntgGkCbphweuvDgFl6TsTqwydvm0nN1NQv7YADlwjY4PdlQqvNFSd
xR2N+qqaB7yyTMM3eog+MJzdYkpVVx/BxKUQAvoU4QRVYkcejh9Skh1kgI9dH9lugl4aG6cy8mKk
+P24zF7ULuTd2GoCumBd1oUWuNC0FtIaoHGbsw4vy0rHjc5ZoKsd23ayVyA+YXhNvkyLwN1JGXgo
KKzaFqtyR1m7It3mMjSru7nQZafVNJpRfRUGt6mJqaIqO2sfNFfQgnokWlaHwhlW/BCw4p9xgu2s
7Yxk1putEI+aGo9cK118Ot4nvC+fwA0u8lbG67sMCkeWg0Nbm4+AhliwLynnwhi9RTHLfgksz5Yw
JWLeCYS5FzP4LhaQ7twpL5XoXjg7F6+0cKjDL/tVKo2zWC85Wv3jglw5R3XLttbPR1B0ISBSQMaP
evUDn9g7gzoJKBZgWZW+N10bbpIwerAjKMptW74Ig9isrCU7QTLBm0Zd7NtAxdUQh1epgdRRlQ42
7B8J0+rQnwrbepST8pI7divSvHcHIK51pp87vnU6tksdPbIN4BYGy1WrhRd1Bukj57SMbBRRIeQy
ORGbYFKfS028DTpBxra0OgwzDA1J+5ZGygu8MEwE4kR19N6jbW6OVr/J9bXG05zSD0Y3MSaKQ95c
Lo14HosXpArZRgK59AwEDILhyK0GtG0DfqgTP40sAUlRPEWl/BINobPAUttAZkg3gxG7dRhvWkyx
aUOGZttF+XWYOvC0dJ9MBGAtbavV9rLJc3j7LfZvbMuHrvgYm+oKLwMvyzrKuqw8JOP0kVVou2o9
esNg8so0agCsgJjoAd+0EEZhNuNhHRb6QOl/iGyz2LcZHv6L4SUlZnNh8Ihp6CPZZy/5ejenw3zX
ztA7dSIsjGpTyfrsQ+XPHHCFbY5rGuei7FgW+o1ehqUZEtGhS7MPER/Ed158vWlfSwxVnaCZWj6U
6eIzC1k+ecdCARbDVDm1ZBJbgQWOLDwlST4WLdj1Vrif5u7FDEwOrwlePWOTfcjraXIL/C92ZiR9
1uLnWtHv8DegguQ21FikGH2o3qaT8snIyxe7wRWfNTYJCNJwSvtR9iN8wKW609147G47qYXbHbby
YTKsQ7+w5m8mrJ6yIEz9ZCrh5UCKiDLrKlmacxUlMqQc5C6Vvp8j4wpLxrtO+pzM4BKtNG2TON1T
vD0caWbfyoyLdSGYGcrVqnwLauQ85kYLul3PgI1QUTnMKjU/n3hwlbEk4kWXT1oHUzwe42sc37Be
LiAuoi5H3ERyedA8FklugVWsqR2VicvAOGHlQJoITpOJo6YlHXj8mrfUdlk2kewPyr3c4siP675r
GGm2wWP0qkSlicnwRGm3rA+7XE4lRr++6IQGG9a8HYZG3mVfbBXRzYvEG63ivCxT5wslwqovPPQY
NDiI/hhyGgWWfCXcFEB3tCilMnJCCFj8giqNG1M6KkV/gocM9Asa5TBlFhQoLPkUzlhbp0Fi1439
RvFO7+awXIJqJmWXUa/d8bsSFGHO82jsN11bfw6s4f+Td2a7kRtbun6Vg77nBucBOH0uMpmjppSU
muqGUKkkzvPMp++PsttOUbkzj+2bBrpgFGzXEAwyYsWKtf5hp4yHdenIqU3geDey5ika5EetToAR
oCkhivFTlL4GoBSy0PwYchYGwvS0Ix33Rx8bCA13PIdu5TZaLK9qO7ZKE9m0UxRGBLrmbI+ed4xm
dhUniEsZ95GIgEnowzNq8opeqbnKMCGffUYPKouEKOtqrL/XpBUogkZkqf1IgnCqraOvFH0gR20a
aKfKned5K70ZgdeaeuVWbvLbRzSqMSum36BQM8ffBtl9yb/Ha5CvOjaiXFN+C0N57680a4TgoNMa
ZcmNEwP2UvTqpgzgSOgerZNmGwVQfdnswjwZOjxzmxruQQeVlmy9JJb24VsZNwLnyZVkDtdFa15U
hbB3NWQYx6A4cHCrFWiISh+yuZw4e7/kBEkrTi2h57UUEv4lXjzwqgzjGSJQYEd9BRogDOZh7GK+
UF0lw0D7vs8hycg+EsHIf9hJLK8MmRzKcRD19YNhI5nxfTsqK2eh8SMcpH3RRGjg1MG2bZLNoPY/
P/8H3u+EzXwR9HoCdom358rkvqNejha7H0ho7XMfyQmjuQsD8a7L3Y8g055FL35prVWCiREwaXkp
IjBKwoFBMv/SOepCkVrv5vMn5EKHeea4w7xwVR03E8hassTLI0SsVMpmaISoLHBXMLZpAS/Qzfah
p3i78XZ2M5j3RdBeizl26gnbMmriCyfImgsYM80F2tccqIAGt5mBCLtjedvWG3pSFjVYqNag7vTx
p4hG5zxrG2mZhuLDwCV0OVDs80k4t36hdotajRrUvTnrA9l5U7Fnumpi5EPTtLX5w7ce5SOVC7QD
EaXQgESbIl9AVXAzIfOofGPuxD0piOLiVJNmizJvbxszaeZZShk06FHEKGCBxzGCx1FT/nIG99UU
vY3eDcvQa1+5IAULU+t2XQ6bHl7CfSwAEwiJDPMwvM/Hfv+LY8XaImnFD1P2H6S+sOvcWEYalyYv
ThdGn276UMvnhtlVdhVSSumECLZz9CJ5DQWGdqQADOF7OC4qXLmuo5XrhZeZBpK7DsxF34TlKvNM
FKwjoG9qyNJ1m7kzcFgTmmd1lH/kyOfOguiy8OI3t3R1ajbFJug9cyl4ormK4/DV5WSYJW6qoC90
Kwaxu/EVYYXUDVkHNG07LpDfYZGIUVojQcDFXjOcnZNcCAWqA21UqnaTNOZMLpY0h3YBys5cUnGV
weIHa2dzCwR4g/UETK9r0Y3ue7NE2RSlGpyy23zWkDNnYGkJC8ApiQaoczSv+qD+oMyiYBTRIIFf
gJnPsnzZS/lbpkK/4pxCQ0XmQtsihdnqzsp3qxZ7Akh/onQfamUNOUJsaeGCK3IuOiV9zEelJ18e
iZaWXYDmU0R1JUheMvdqxifkETXErdy1j3EuvnRgceuiguufVVsrqq5jEc58q/SACYd1KMP28F12
sjBsGgPscEI7yPFbQMGD/4AESjuLkZiNfDQdJJKEiFVT6eZF2nhPBoYlQIfxIAMQn8Iglyn6c3eN
fpVOsW9VCS1byrBz/dLtcHCqIu25bZsXgy6j1kLF6KUPy2s/UnwH4Co4F1FUvlTAy4y6+0g4q+SA
1SR29Kx9SDMdhe5sDFhdpb32KL3aXaGhgqXzv4nXfax8AH95rfqScif3/jxJX3wleIjl4FL25Tto
K0ttSB6RLJgBQZZmXFzjOZYsPws9vmn1ALkHDT2H1L/OlBjHnR4Ht7RiSVCnKHSqgs7HZ5QrIsga
0YCsdcJZEhq4+OTBz0hw92kG8ohqKI3Thdr0lB+lnACcXMohrh9RrnNPMuSLjnvHjekaiHP4AOCw
Wg4h5zQl0xSjC7mDWSg2kWOX5gfK+Li71AOy5MkGZsHPprEuYe94y95QtipI0Bn+pxw9gt9vw0ju
KXdgbKYPDe5xvdteVH4LeomruR1W66JVvbniWZuKEuLYctshCvIrSMyd3Mf6Khfp1Q8CYNIwHgZU
2KX71opaNC2U1A7Zncs4U+hQqMkWzxRnlbY+YupdmYIMd7Un0vStlCBF6klVvc/7vlsENVY2sePM
EZtwN5Vm7ZOqSdF9dT3bEjhUI+7jPU3I2OpuC4HZZ2Wk3vawh5eZ0+0r0Q9sP4k/dNEs9ppHzLOU
+K6J22LvV9poaFcFF05kZLbkt8Ui1lLpKv38qdWfsZ1I14ZLAUMW6AjIbXlPTBjmve8tYoFglg5o
/6D5Lw7ijem06i3CPs5lRtXTzHBuUdosvfdCmIz+BTx0QLdC0ZaXhci3CTpNXeqdt6UhUaxzVxI2
UbvvPUw7nKHqLw21h3SFbbCpjzsJcHjrwPL8aAPiq1p3CRFSEVcBgKynxpHfNGPRUKYDnk9laDDS
PcrBIcQvyU55UfMwhwzdDN2l2UCoTfJnI6mM7Z8/YWHA0u2TYh46urGtBU+/bP/4qRA2avcYq6q5
5hbsUIHTF0gPm5c63n+b1hegals08BL6xDvSYIyARBUjc5WbhEd6/dg4hq3ovr9A0aLDUDDMqApr
uR+QNYk3ceMlF6pWcxVppctRoGhuFINiG2HXnqmBf2/2UQHnOelFjh1RSZz0YKF56aLhjvLErnGB
TALZgrAwsmGF2OpNWNeUGNS6nodVVpFQ73O3TIDMQUfzQ+e55ILu6uReoaLQ2Db2RS3OdDPDT8Qt
6zOPeqwbRePWgisCDZFm3teuROa7YpPmWmqP/YfGl15R6nnLR7RUlpSQY8XHVtTPgVC+t8t5P0hD
jf+gOITc6ddR2WxJUxrs12LwPorkxvTYipVu5075szWi6zqXL6nEX4mjj4cUWDexmGwbjG/O9Cq+
gXE+nwNepqoaFqDmCRBJ8j2TM4p0y6Up23CdCVjBFY04KmXeS2xZ11bsXWup/9M1qnN9x++tVk2E
eCOpKlBrjebQ15eQaK2XJw6vXuEeKAzFXZ+kuzBcjJmlSjWDlL4J+l+np/y92TkOiiaUyLqExjqd
sdv4YdwZnK11/dQo0YNnRsgxuLeq2m49vHJOD/cd6qVrQDpQhzLouIHamXxp9NedumxFJjkWmPAd
KmcVAoeaV6Nes+zSfAuyC7+qZFeGNAKyINxXqXmm5XrsTbMPcZ5Hkko31Mmkk8oXJNfnMzuu+1T2
zp1jVfIiV+IHKfAl6pCkKcKessbLmdl/X18acB1YTyx3OFlTLEbsiTgQmnxisAEo6uv92kmlnRZn
Gs5FRmvnQOTgl9yZzWiHBpz/JCxibK5+7cNptBoN2MUjIEScLjDBHNDQ8we6vhYKf7nSjm4rY7e+
3ERhsUAxeaZ0oNBh912lcv5SJf1L5boP+lCcWQafsIFvj6JSARyRRIiPTcJMlZaeJA0gCSXZ2alO
/RlulJK0JTEVm7sXKAyV5FSTX600vc/6N63QX7sqfCnasa2AlYuG4Kg2j/3R9bNF3yDxU8T28tGN
Eth7H5ez06/ve2REVcvi85GpApMzYToc9msTLbHyYGi5rI/ARM8Uya1R52hK/dlRu6tWVudYBJzZ
ntLY/Z+8KIT0Ncp/SNSMKK+voxq60tRoQOa2WSJ6VIaPVje8DNGtEDHvIkfWJKj7G0kqf8Fzuwul
bnd61kfiA5AhutOmpKJ/NDUkFqAhywnlDbsxaozZ7nXcAXrtqk8A1VjqOT/0I/gA+CW0xQlEBAdR
nxyUuSe5vVUz3c8Dz1Ctva9K+0qu75o+uGmqsSBnbpLCXWt1cBl0MY0FXGSyAoQPQpOn534kTIyg
DFElOkrISU8eRksLnzptn9t+E2+jzrrojPzVgxwAgHSHgMyVZY32j+4Z4Nt3+NIozK9JIocwGsPf
YmRnRFKjFUCDDDECkU+i7JmUTDPFxfvX/6FnuNoNGfoWrXGFo05EF0XfmYF6BU5THIXlbqUO7QnZ
vFLbMZst/jL48fMBIeKB2ZZlrOq+Lkpu/EOghZShJR91CxEpsaJyVrEi3Vo+gnYS7kFJoL6FYAWD
PrweEUKUsbaeX/08/YU+j4vp9gA1bOmoLuuSOD2+whDVI7NAUESTCviS1Js+W19+rryIEjq/KNal
dDFovVY/y5zWju4Y9NIo1/ijFHCcAENKyqtQR0ykUgl9DXakStLct0q9lttk1ZjqVo2S29ZszwBA
jsUTDSUrDWQVeo1TOKUDq86PxBHeCMyocTXI3tkvSe9uOoTjVBmxT5h0p1/XsSHRRLd4XSjKA3r5
+t0qRU4V4Ia/DYl28z2USvytRk0D6XFEN4Vq83R6yM8dO/1CEMpYxmBARkWMr2O6bOQ27tjRuiAL
CB2ZlIJKmD3CgJFLQ6s+0Hy7AOyOshA9wKCSNlFZXWN/F8w9F7EotRPXbo9cstHIkLKAvgyAltFm
GfVmkzX8qcuhWJTQoudFY6CrZLwYpfJqZiYlP09fx/ichpK7rBJzjUcv0jf93kQJHjf3i869QzgX
W6/sysgpEVYx8P4OK62o1fIlGgePrFkWS6VWc7+kUS/qmB5imEQfFdvcttnTseCBIFUOI8imLnK0
HAXS9DDxNpYTtLMKLmXEK7D1Es3o1vSgWRW0sfWksgE22VoTICJEG8Ci7VQo2sPp938s4YJVMGrb
4oaBgvjkmxMyK93vCGJi4O0lwnffE8xKOrKWdpUn4qOqD6txdxYNIrOYMgymsz/9DMp4NE7XABkN
jyCPJMLpLh2I6BaJz2+BFFPbdMYN465sM1qmfUiHavQARtRADrqbJBvPfsW4wMLPt4bVJxBN0oYZ
xjQP+viR8KikhTmP9ABZW7SWEkBPiRUuLLlu1+TQmKojtymV4hxBKv2mql5oij0IHozjgc4QWpb4
woL3aKz0t4n+JfbPlf9WpGX6Uf3f8Y+9pVnPKeFVn+yVP/9rn8b8c/K3/Nu/6MvfW/6/z7/EfU/t
1+r1y38syGOr/rZ+L/q797KOfnuG33/n/+8v/p/3z79l32fv//kfr79iH52hsir8t4qg/9uvbX79
539IAIsteOXkcX+kpOMD/f5brl9j/vjj66+yek+AoB79g78zibR/kRKOtjQAnj+FcP5goarI7kvc
TQEyk4BxNP/JJIIuRMFQ5BggReNmQRrzJ5NoxD3zw8SrYfzjf4WGKmnfkgK0KsHAwyUSNaoN03gm
KYbQImPm2m5vEMYAqrmVaRe+vOk0AZ2uNkA2+zZMW+p/WtSms1Cq1WWnki+JRR1yh6Oh8hKr4MNy
P8nWJlgiDqRsnoe3YyGfhouDbh4ghxBBOBB1+0GHKtnGd53xLsrZxsw/zCHat3XkL9Iw4WxTg1el
aGagCEDHPFo6leGhc/aVBEAp6+dx+osK3U00io8EBgLi6NcqLhJTuVhX8yS1rodY/1WPfss1MBUQ
6dmDqzjzAIs57NfMUYF0U5TvZbJWB/Tic/OiFBEtAOhynTgETg1vbvRekji9DAM3tHNUFeddBw6i
o5AmU5yq2/iyIIdBmvBWimDkYhWpcQqXeMDPDb+5pWOCZW3p7ZzCQAImuePwS+YdDr1yv1XCHxRX
330YsHIwAqTiaM/5gAggGDlstHeSiHehWeBkKa4BBDxJ8luJSEMhdPXCdHt3IYk5eWvD7zZ1jAXk
HQ7yN2082IPW7+CEwcV97Ab0WgLHFsF5dQqesqK1ial2x0W0x+rrQkc533TqbYFegpEX+DHafZ1f
536/DgvlqtCpKAuvmOXNBm6xKY0xr4Aq21cF7giM1HULZBNLkmYmSoMt9OiTNDJonVaQNQFgnISV
aJi4yVLPBNWuEDAwl4WkSVdGk6Y4hg169YHGDPySBDtlentDZt5YdXutB0AlqI67OTidNLsuc70B
+z6oq0wu2uXnnv1LQe54+PofHJhG8si/D0wXr0S05P24nqk6/tnfY5MOl1HTYOhRvvjULf0jNkF2
RxDF4o7G/V1TdcLGfzPkrX9R8BgdRGCEwOwzCFt/xiZDRy+PCgTSRGMW+1diE7ek6Tmrfqqp8ohc
qVFInVwWHRo/eB97ia1piPUDtUIuOvQJJ0kNXKistG49BNU7Dm3Z1gFgCP6menNkoIV6C4anLdtk
XrV6s/D6pLrx2pJlBDfSRSgvE2+EXkWIsMhRjnAQLlwrcvZTh71upqjbu0hu+Jn1bCWU2UEtc4sD
2O0sqqReCU2ToL7fOxujkX7iPfdooqcPiBLdE+SAzbhYc7u37IbsG4UjhKtULb/prAFUy4CCnyTZ
dAWuQ3AXND0ozVjZBUuc/pffiHOif0srvHzgrpzsArw/1iBkAH3QBuZWGC21KloGnoLt3uBeuhkR
LhT6q7CVbWx0gBh39YszlHcAN+W5R/12BQ0z34qN8oCFSjtvNOxsMdKAd552qDXXV3i8r92oRuUJ
F0hPp0iP9DOm4c7OkpJVpwYIXUoNMmLtL6A5/A0gaahrNIgsGom7kjQH+ZQ6QfRP7K+7nkabTCVI
6LWfjWAAYhHpf4MgEOd5H/5AzHWdqfK91MT6okXMZN5QOhogXgC4RjPNKFE0b4eunBtVfFsQF7FT
iLJFHaYX3N53We854OlEylq+gSBNG6Qgm/Jua2LTi7lcSqSPw5zSqy9Y1szElGIZlNVA9JKNizpk
okAqNH8vKYW2EQaK176nLFI0WKSIO5Rg+LcAZeplICSIP8WusAQUCnnQwT/aKjFSDgq8QkMP5R2M
njsj2wmKeeGK5vAGSK+diWiO00h231wVvCNbC0UC2cviRYZda4dDXJdp2wGNFLuQHeTMSqj/S6Ue
0mguaFVAOQYHmJQiuTWLZOa/iJGlQFq7QhKlKIUc61EP3LUS+kgM5RWIUq3P6mdN7oKbNu/QfkHo
4IKO310r9rMK1d6qkNyFGLLSLA1OuTIYPc4ZkMQKQyyXXokTuqv0j3ppdpdZXKRL0XPfMmCLIGTi
eUGlhp5ctNXc0YXd+kCc1bgZkOOG8J/dpq2BwItUlFutjzYCVJOZ6uQAEJtrp4+7VUJh/wpvlnzj
ikB8ZNhLdu3m+a+87xDq7fIyXGUjB7ev+gq+ULkwKvFDcVX8c5PbyKTvKCNHJ7klEJt4rtf47TSJ
2y5VKcP0HD0jWAPqKukq6PMpZEFBwyatTBtzw0a59OAaLoDY/eC3XwSi8iuA4YbKGdzU0AoeaTY3
AKxQR0KuwBaa4qeWQBThXtHOcilrUQlGEWBwi1XhZ9uQ778VBGcO+L+aDTXIPgdh0SIQLnD0CJZ9
jvc8APYf+HOWG00t0n2Ikfeco/BJjPydUTUPfl2VdumaxjxFc5+1ZUjgojXluUNa93/DyUbF8N+f
bOvX5LjuC7XXP04181+6QtPlu22E8S9LUqkXaHAmoMib3N0PDjWulPygaWPo2mhM9eehZvK3U1an
YjlWiNS/cqh9S7eRARBHEQCUwhEFVydV11KDGR9JLS4IybUMJ9nV/Bsn2pZueaMH5dylXT0Mwpk6
yTHu4pdRJ+VpNXKDITS70laHEgCdt4qi10HfmlK3Fsx+GyOcXBQJ1XL3TAfq2wnOdCWorrBkuPtw
yflaLfFKDKS0iDKWbtCAiKtLYrAErKJyxNvQCFdCxu3qj+Ww++0SfsiVPDcg3/Gwqi1gamNkLvK1
1LLRB9xqydpL059VgUjkK8fVmfl9KyeP81MRdYdQOAq8T4YzijB0PBj+toW0Z2pSCJCfYuBGavTD
6awzgynf2i2T0Vi/h5OL3CEqNBzRkMRCLlwqPVv0sxdHLuaoJ84MzL61QaamCpCpBnYra/1DVwa7
OvV2WgOStbpQYIl4j2bvPNGkWQ6wYLxugMDrcYPoFzQwtn6TXwfW8C72yUb1F5mnjd7Iq7/xlQ5e
Gxnp4UTUUrEayzdK2/N5XgNQLkiJFllj6MscBPiGl/enRxxX+JeSDf0pSpMS2RhtD1o0X0csWXAc
k3gpifQZQsg0rrnxksfurDPs0YF0kXMdGh4iU+MCPWCVd1Zj1kMpV3YCFC9JN7m36zJ3VoJVPD0j
6dxIk+zYB5pgwnGtbMtRUdopbwa/R0BHBriKYmnvrUJKeWSBS49TSfHeFR+4rgtyAoQxElOrVins
04/0ffPxkv+c+7QuBkyyrdC3RsRP0eaKn8ya/sNl1FFtKCFjMoszX/V7NP064OSrilYrpJ4qVXba
6BvfWNag1bK8sy3odEq6q5N9ENRnduGZ1z61MER3IsqLkjFFWLTJRm7ug2gTAGE4/S6/YwjGFXvw
MiebfbCMwsCwhs+rLOLgqjHKTSL7V9jPLKTqwU/6uZSZK/BLMxMMblL8yFXpzDb9Ht14hLGxLUI+
p74+eb06gNcMiH+FsrewrcoVeTEERWFeGm+d8/Z35nsw2CSU0nWhVR83lT00yVzMPVDbzTaPcA4S
9nRvof2AcQY173brBDZJ5+jXoZae+bjHZ2ygRcXVF4WfyZ7i1mcARwJCWcercnhI3fVv31ckHzw9
36N7xSQU0SyG2z9KmR7GCb1xEMlKBtgmhb+QimRVSNeCRiVbvxKGeu5oZ9oz3zuv43o6GHCc+kFg
UvCMIoeF3tIENXr1vk1vfAULC+0sHBEUbelqEC4dvDOghsjk1qfn+12zaDL+JDCWnomXR0i4kutq
pVgPzoi+KvRL7Pswcn9Ou27p5Nq8E+JnPVO3+O0FyVOCmAQCcraeoQ4sPRhOtTGy8O70ox3d0SaC
EtTyJfRlpzlZI/Z6CsLcdiEDVRC1VBC96keC2uTpgb7DBMZ3MHqvAlEx0JudfPQoVpxGNZ3Szquf
AxKrKYJeUWMAmaJXYd5UlmcXsfiiDtGdYcE9ca6BZc4MN9mIrbeuMxo1ZhdDIFLUhz6kLorkJ9U5
u0TaNc26vyrGwtOCpjEQK+bcVKe98g5SSVubaLJCeViUtDECp6Fya80yY3n6xRyL42OPmHI4fXJU
5r+uTTwK9dwQosrW5MfMwOBR7tBibteljO6ZIwMXTm7G5tI/G3WyIjWp9qrCxDilMNFQvyoxGRSC
lan+QnfdR8ihMt0zC+DYptdoGmq0jkQs6ycrzbVyecgFvr8ix7bWU8OInq0K+0QKv1myVSrxb8Sz
wwEnC850Br9rEwZsqGhUYGEGpAH0uN1E3UPF1fn0Cz1yz2DFgKRGiZl+Alemr9+xFYskbgyhtGux
XAhZ9VHn74FWIDuMS1yAG5xAzV4EcvK7QSIdJ/o7R9L+Y3Eb5QNI+WNpUpw6y2Od10m4C5UkxBpl
oh9BARU1HTGcUDP0c3gBmWlMk0kNgQXuiWwPNvPXaYZ9A4YrtkqIWMomycRtmFPkgyC1L7vsSUby
T6uuS3/YWG3WwM4YMF6FnHX6ZR+dsgKcg3orkAFjsme8The8cmSkwLtdSuKlUb4bVYqd0TOqCWfG
Onp40GylGwTUS/12bXXFpCt1ka3iQrORChEGHt2icLRXw8XOyZBPF9J1PcaGZBtDgDo916Px4WD4
yTJuhMQTGnwX7DZtLkhLGqij8eWoxdh2yUcewvwTYNMl8fXpcY8vaIX9SvZDl+4zSTs4NNXCTAUj
dxlYQ09e7uEcSTAX73oF5VBZQOJR3+n6qizPDHz046oANikTcHOfXlcCvHCDTmFcxI4uLIXLXZsv
chWOmPEux5vTszw32LjcDyaJw1BADh0zmEfarj4oUo8wMSLj4XWDDeI/G0z5OliM8w04hBHYYtSb
0OTcwgwDf2RVp7w5Kv6eqgYcTTpQ11E+d+mY030dTTAENfYDoAkOVNoQPlQSUuaIn7mNbCE/hFq9
aKUbgZJ1Cb67pJgXqOYOoOOMioGJkHher4sGWd4hXp15tO+XeWLlwaNNzgLYKa0glDyaJsCM11lV
CzlFIhUcrtttusLYp8nSEJszh/rRj30w7GQrDZKeIQzPx1Z66bKGpimXN10ZX7bquwAC/fQkj553
B4OND3OwskxHH6ohTis7J9kzjRJ4Y7xyYBErBU0CtKGc6Pn0iEcjBRhYBrVkwKHjrx+MiN16jQlU
zvSaiz6QZxVFErP4FbJlw2IrkeDpBIvTY34Kvnw7D/4c1Bw/9cGgYp9ZrZhnDCpk+BI1ljwfgGGB
AcGXK/pVOMGmzZ97C019t5q3brmvWPhdm71GhXVT594ikm8E/8wKO/MqpjFEEQs1o5oNHUx3wHvj
dpk863UAS7PGlA3KO0ihMvxn73/07D18FaHV5KFQ8yooxFx3OdpW2ImDWmpYYrXyqKbPEXe50+//
6ETBgQG2p10JzPDrmJGVG16IGrst6/595tW2UGHEBdIqlJ4yCU4//gr+GRzpuTEnKUCgVS4ITsbM
ROEKxbaZiZTlyPzNUgkfBgz+JNdOhLfTMx1jwreFdjDTyepOEeYW45hRpdTyEEnGMK6HBFobL/9k
HGnKG4AUo/l9yI0oyPt52dylGOqUw+PpQY5GIgynyCpQegSU+vWzGQMKMblYVjb8/pkZ/Bry+36E
1MFbTPL8zGY4N9jkzQF+iQfSU0pTKPPXyc8keC4KCivlXoNsf3pi0vHP9MfMpnUwuVMoyZkMZrn6
k1BchXR0qamSiRY7K5NWJeRrKIuxtQyK91jhyq29UWs1vDNv+Pgi/fM5JvWbKm98BKsJhgX4uBRh
T1e+IjPtfGmBJs8c6ZlZj6zGP5z9JARgLlLWyFxSAfWTFcxpCtXaTEDYXK8gPtF/0IaNl11LcQzV
SR1FR2Cy8w7y5EakuHX6ac58d32SbmiNWjZqrLLI0n2QN7NO3mi+PEv1TWvc/o2hQFdbiDVyZf4U
SDs4BapYFcTeoVqGKR2swWcZaSms6Wce/F9zOAe3/Q4tH2/nB8NN8geTVqugx1Vle5lw05v1RsY4
yjA8TEN3Tga9MhXDjYgjeZf/VHVgA+jXe771HGhPp+d9/HJw8CSTlKJWKwvpTyZOMZaUIv1VMhQg
vkxpbws5WcvllVoadpMu1OpMnvwdWz55C+P3P3jprlsTXQLGttyHoHrOq/5RAGfmUhpV4UODX/NX
0vAC6nsbiJE9loNHW+TCkBdqqyB/iCWH+1gn+Zk0dwxe3yL1wTuZBDcvQBGnrvk6puCuoFQk6ZXI
nSEbnCWNaNG/Of0NtHEdfx+Pi/cIydFlcbLpWoQIoThTQUlbZLS89kfm7ZBzwBtFtF1EmJtIWFgu
KiFiKs40LnJerpDzCbZSqzblFgDMRTATcfyK8xEjouDp9YhDLo3CdFhLeNFiOzDPHfpOnf/aiAiV
CO9hY+3lzFzDq70QRSxIKcLr1hXahgisaDMvlLCbFC+q/D0yrcUgw01u7gsJv5zBe1Q82mVQkyjU
l9g4rGo6MmmkrZSEU2dz+vUcv8fhyQS2fzQPnPYhY58ojzgZyySNH4exhC0Ec039UZs3TV/P2kp8
McMHqz4z7tEAfDDs5KvkUlxTWSfHxwbgwVLf6MKFzvtguis/KVetdy2rP87M9PhC+HOmk4DX45EY
IzXIjbVCTijytkq2Vywy8E/dCXyWkmhVlEC740vV1UDKiwsN1NHppzg6bxNnE41GN4WS8dcPdmVQ
iSkKudzXe6jz4fADXkuMnWtVIoej7CPl6nyJ4viQ8AjoNI/d/UkgUCPP6NC/pH2A5HeQA1lSrmrq
aRUiCl4fI0a5l6K709M8eriY2G0b0O4s3Zi86yQzzbbpeNd5cF8CYBSH2zyN14l2G3tnNvjReHIw
1OQia+VSioAjh6pf+nTwNyl7W4qfe0wK8eJCGaM78wnPDTg5XlqzFtDCYm4DQwjwSpBZWvrd/Yhk
T2HK58Xs9Ms89gEhkI+rhR/m9GW66Lx40XhS69FHTDKtCPu8judUEWdGc9kSoZvw1+khj32/wyEn
L7WliucbqsIcLcyjbrvhZypfttrl4P+NROxwoMnLrNpg0HPUy+zMfx3MdiXo+DDrUH+15zxDS0Ey
tmr7dnpyxz7g4ZiTU1lDGtwbDMaUEG/jRlT7xiyxdrV2R/JTKPenRzsaYQ+Hm+w/vFekvizo/Tbu
nRyt8ypatV0zrzx9VsRrVwNpiR1be74NPiax05PvcODJSdvoOor/KgObHGBS8hx3AJeRWjVoDn7K
uEjdvFNM2wV97LT9mVU7vsVTo08inZIZheZJvOUwf1cRSdKS69q76BXjzDjfmWEkOjp+DhQDP+uC
kxqDK1ah0n+2nZO3QnoX2xKlkx3WyyslM2exaCyzXMYm6lbSXTr+/hKrvnkb77DFm2N7a4vlS52o
eCblC1+JEX4cbOASM1fJwZD+jaT78Fkn946ogFyIdDvV4uwNie02DZc13meacO9k5ySYj36Ag/ci
fz1q5Nh1myxiLAEURJNclaU1a4r38FymeXQ7HYwzifWwGozCQrQPcZ1mZrb1IvIRFSg2vYOFlRdh
MPR6ekcdjYcHA06CkzR0NVBrBgzFW8A68zqTLmShWyrtD6m4rmtvI6XF5vSY5yY5iVO55mttnvMy
42BNqQ4dr23VeDPBfCq1uyjo16eHOxp/D6Y4CVFSmYe5NGJlZIolAxhlBWUg2n9ospjt36h7Hq7J
SXwS5Eo1LX62x2JNn+8SZI7EMTIWoq2wcU/P7NzHmwQlqBil5ASMpjpkIoF0g/LqqhKeZb1ekiYv
x3tHX7Znzuxzo46/fph29WbQweAZc6BL0DCN4ty4+k9N2KnGe+P5C1U/B4Y5+gXxs0AMBFDVtxpO
LBWkRi3hr5VhBjU3MAYuyPHlZt4b4pm73tGdfjDWZHZFW8Y+CSerpU8XESDroU8QRkbcN9mc/npH
+/SjBcvv05oWcLwiEwHPkYuYqmvLlWy36lNadwhKvg8S0Ta588uBXkzw5JvevYOccg+AbcRa+daN
Ia+KRL2tk+LVS4C2Y1uaxq02jxCfOtsoGnfkt/MHKwNTpO0JkWuyhQonCUslJ+0dQwQ3ThvB1LmJ
5drpN3IUjaQfjDPZPq7gR6GrMo4n1MvCHNYC6trgqleVkq0KeSciZNkVwQohSYQ/g6cBLZizmKij
6/vgISa7SjcGqc+AMdpFUmwDOKCN89KNLFTJuW8j/KGxFm/gQ5+eu3x8kVsyGGAwhKCAv26rJjXr
VgtZeIX8gbEI5CosQets1uO3labpvIzXVvPeZ9ll7Ly7xWtnDHsluGq1kqofQt5Ywvc11ALJxU9U
WKpGuu3z59Td1RK1TjPx5njTzmjlnnnwo9GcNsh/P/ckmqtylIROwebUKKs2xZ6MOsAzDJFSKA/d
3AEievpNnRtwshjLtuvUWiH+5NZ1NeA50q4GzVzGuWBXQjbjNnyu9H90RJVGPL4DqL58lkUOIl7c
Wr1QZhqnf6mt0/xaLMUPerlwBKPP9MYKtOXpOR6tdmHY+ceQk9XQeW6jmSWxQUF+ulKMq66IqT5Z
didiMd5c5G6wiP+LtPNajhtZtugXIQLevDaANuymNyL5gqAoCd6j4L7+LujeM0M2O9gR5z7NRGhG
1QDKZGXu3Curr4ymW2MTf2Yhnnvgo2/aIcgbJ5tvGmR0KoU7Eugc1u9G9mfE/3pK2v/ucQmwQeHR
EHasAYysDGfHxGLhF+XK1H5o4E+iZAtpEirzGGIJK9YE/qs+v/v+RS+T5cvOhgDyPwOrn1edbkFG
wyOUJ7XuZf1h2WAZlBDhzKF5+o06uAcsLh1EI5/HMQI7sDKJNzrm+Vbrbh26nHSU+GHmBWJ/Xgh3
+rn+Gc85CuRV2ZYwvWX+iEBec1OyWt3jHpjQWvv9Czy5bSFTwXqEFj9yxccP1vTK1ONvC3EcF43E
LazYH8frZn6cB237/WBfLcGW+4kN+RDgnI4349FrjMrJDPLeZu1X7yBDlaTCEIzXmISYYA3urtND
H6yqK3Ko1SqG1OZak7H8VR+7qtmNsbkFbu2qeOqK6ef3v+3ki/j3p1lHb7yXC10CO0dUS8YxyVFc
5ZT78fRoXiXEZd8PdrL4Y9JQSbv3wnr8m7f/sCVhN5eC5ma0WTX9aJ63VW3v6OtYl83rTEMgvWob
GGFu0FxoJCERbe8VleJPEt6eVxGrp2Y3qnd+ygI9ov3l8yRA8R7GUzyyfJ1gpwkDLswbMu3VaP+R
zPRaKVryA4mbWRhIwPDtJwVT6yjCTFomewiUG5zrzTgkm6IuN8LWXauwruSiwT+228TYLNhy5UdQ
7aV5GyjFOeuY5dMcbwKWYmMxRVKbvpyjT6fV6iRAXpAUEs5O6xK/onAzp4dJ7fxWML202cvSK80c
zoSAJ8srSDTR6Smauci8Pr+4MNMwJp94cU7xAmnMDSIVXcblOOJfqpsrfIF5FfOmsmg3jBIvnJE+
xaUfxWei3lOT9+PvWD7wh+mEKqnPUvgwUH3G/WheV069MSmYdvbesM+FOqcCLI5HVjDuaUuH0ufB
ZFGPSbRodNNZw9McjHqSvJT9vZUkh6G176TuNe/+fL9gzo15tHHUAL9CPSZoAH7L7Bw9vVv3KdbS
7Y0x2vsh2uB4e+YUPcHis0nX/udB6dP4/KBhoVG+XyKVMkm9fij2fQ0QW7/o+bTqvJNpUdK79G2q
y/dKrq/YP1w1zne5+tAx2SvnJpGh82QWhqf08CVgdwRdvWas3eQjBfm5i55NZzsk5pnD6mTTx8cf
fpRaQZtnSI7ED6cXcauqlo/98Cpqdrp+MaPGqwa6hakzhPtBszAOae3DbCrbBBoNoFsuu/aZ7e6v
zPDLCtUx8lrk0wsZ9/ObhKgsehVXTi9HGdiahm/F842tmYflHQZCdbME/1bpT6o0LxVFN7W9CLvf
czF5sUG3sYRZRNq5ivNGUjsgqT1pG3iNlzrUJ0UudpX9No0HE0RCVBao8GBiBPOdJeo18q1wfrYt
2MeY8FhIL+L2Br+aC33cyXUJAWtw3Cl/V+fnuNZX3SzvDIBFk0TVW6igZ3d4r17Gw4oHE/jfvDc0
iJbTypy42BTxb3AxeKrvYHUJ7LhwLRVJ6el14hF94YLzc4CxV0CQSJHTWzO+phGkCfUiCIvnvgTt
Bni8vbTssxvTyS1xcVlSHPQuXww74KvSf5u3nC/hcK3M9zrOcGr61KjXCSbeamLvpOkxPpf+OrkN
fRj16Bxpewv0SsqoViL5Mx7QzT3JKDg+D7by+P2GcPLI0unetBwVl53jkn2P0HuobUq6IRxQC5H0
0MPlxmYe3GoTPsj9038xnoGFI+QyTsrjYpVetk43qeywVm4cqu5+TmdXr681OfQqBYjTOXnIyef7
d7y/XX4fdvSkMyBjLeOZzcz5394ue4jS6veaXni9cVskZx7w5A77YcCjPQPrZlKXGUeZ1tCLLPW+
HF20+E5h0LVSqnAtK3chxYjv3+rJCfNhUPXzvtC32SzPEU85RKnXojNU0N2pdKbjwdyfzQyc3tCR
Y2tUjhbJ7NE2lDiFPXQT+YkKhBX+A/lFnfwYYMgmpbPONOPAusdlIPL6ud1kzrxftqZ5MP6qIyYS
4XLpeIrFrVFyLtGv7bQK1pnT3DmO9UCHfNgFXiNBLzmn0Tl5nyRY/OeXHwUaSiqXSZnyyzUKbW30
Uhaza8q/c6oZOi7FeX63QMUwTDbkM9HV6Yn478hHp71Z55PkWMs7o2PUKS1yEcOzqkIBYN6n5quT
n5sUJ/W4Fi3UlkFPNTmro22kUINSTzuEZXacXTlgNmnF2k5T7KklYmot3GhldtCL7qY3Nt2UwVeN
lZs5EMR+2kaVBf2sFf519s7MKuywzsRapxfKv7/u6HJdmth/ZLT1k/azSZHUBxIOq6UHxUAyqRaI
uCThK2eTxSeTa9it4N5qI0TRj5VDhtXIkbp0nWmN7ZrIAqLsIQ3GdYyOJi/xrY9ee0NGMGt5tB34
sfTSnbttn3z0Dz/h6NFTpWCLEFrrjUPqOsBxcuMlwlVFUlcNK0U2/0jz8/c7xMnp92HIoyVbwhXM
daz0PDv7kxkmxiU2nmcgK4pgZZj3dAj73w94ckv6MODRSrPhedFLwYAdaqRpuCuD2nWaelvPE3ee
MwX7k4NZGikTaMGKcdzShG8SqEaTaz5MQhg7T7YKQoaEYLaLqYV+/2Ani6/ITP4Z7Ggl2xZ45j5i
MAuAgdJA9oGUYFhuM7wFeMdlWusrzqEzpXNx9DItvkR/HwY+Ct6N2pQsXRAWYEO56/XraMbRO6hI
M0CI692maF1FmK6BY72tp5sOe2SDzPnU3g+E+Gmck1Kis8vahY1PbIklDbN77xgIDMCdxGdPpdPx
M86N5ApJaFnH/gtmNmHEVXPDkWTTLxcjfQdsJEGkVGnu1Diu3O/mELxS/dQLLBFjaYtPkgdbY7Pw
n7DP/v7TnVx3H37P0SKQwA7YfUT2yWaVaQGMsIsWLcdkgK+z9vr0KwbL+N8MaamLaAUV9nFPS5VW
/1ey1uIJJzOoIjZQPSJZlZ0NR54fdjT5UfL7+1FPrXacfnCZImpdDDU+xwMIACChCuKBRVIsFHrj
2x/jdDcrOhZJ6ooU45k3+7WIg6urY2FIRWoP99ljKToUWmVC9NqS8K7dMco8zFV3cnfX1Lir0elh
p/S7cqteGfYtSkoa1NK12scuPXkUPI3+zUi1J0yivDiC2hhFry157CQuH/EdP/NJvryco5+qfX45
wwhlL9Oi1gMxk4hnGXcabXqfcXPKbRVjJOvMeMus+rRsl/Fo6kQoRTci+9Pn8ZK+lESPpbSnFImn
4UCj1bE3zv0qZVV+/92/7INHQ6mfh5pt4QyNlrYepnJYDzlcr6OthQQXHZOhRdvvRzv5IgksSF/g
5YItx+fRyhKqV2szWqaYF6DrbrLkGXzFtZQEvh3cnhX4QbQ+9SppCLKwlaBT/jjBpkWyVKpCasBB
1Z4alsy0K3N4HZTGbcqQLMLV5PQuOapRgi6Xv5Wa4Tf66NUDTK78QlJK0JK7MQVWaowbrPET3fJi
7K866acFj0vY8V5TimsJ5Uw0ZbehEW2HoICDqPzE7GQzkzUJMeVypit9pH0ah2SNCE7NJeyDQWlp
yhXhK3doPTNwMRvgbj1BMqL2/czygNwSrTqp25Nj24xjtTViUHuqtAnHtCNu5splEIiQXb6RpGIt
l/ZVYY1Ae401jGbaw7JfVEJ/ZmG6AZDzYyJWmijCBeFzuVzeaFibG+PAxQYb/HctM3Gs0lcFB6Ai
NRsZ2qtiPAkjcRcvE7XNvbBsVnPBE6U/bAHklv3WqMZ1XTb39ObioRptdPAali0uSq3f9pXY1rTh
RaqzSQxji+MW2NXfKC27LN+KYPCNylnbxWaypouyitep6HcQw+6dhmh/LB6dUHh0ON+EFv9nVL0u
Sx117SoJpZ3FFDKdFhJVdTPn8n4wB9VHsKD5g55cVClgr+KqLpJXoKXvcTI8zPCodSSHqj2uO4V2
EJSIpWpcNHUvvKg0XhI4WuEMomeawtsOw7fYKB7rNF2pSrzv5PCnXFFJxjemLfKbdAE4tfR1wuWx
2vAitvNb3f4t1Odi0t3ZxsBtST3Izmti41U3FtuSDIw1PNfF81zOMMqSi5ZQAEcYLcFTO3FcDK8K
sVME7ifm7dzvltZqpyaBGdx23eKUWazBMcNvWmsjqUwlXRe5+DEjJjJb65pM3NItoGbkO1RlX8iV
N5A1Kw1uWUFwS157ZVjXTjo2Xi0qeLXzT3W4yaEe2KTCqHDm1nXVmSR97Hxt4pOr0wQ9hW95qF/Y
WIFhTENCa99q7YaSKcyqPt/0KhJH+45DWY6eJQ5HO6rcxsHtN1hzat/wU3VRPunczgbr3rGbfUpu
VMmoIugQ723nseq39FGuYqBhVR4AnRLxbuDPVm1T/sTM8l7tHjHBgNryZJFfjjCfsPqfmv17aEtU
0SHxqFP4gj54T1QHcuUAN2dzq1mw6mScBDtnXTjNrqeKY1g4njQJ1kM1333ahPkTeLnLVjwa40VR
3rdmfdXS+9UZGI0Hf8rKxnNepiNMmTv4w0YAOwoM3tCTe0U+dTu2xZ0iOW4ljIOj/6o5DrIs2NBD
1WW4ksayH8qY2VDJKLPnsBFvbaf/QupvYiSovIKBw6NsMQkYFfPGyKSCAz7osZfKlFXPkavFftJd
SfJMejNaRe1BKYarfmmwjcsLc6h3vcIp2cHzGadtk1jrefboJchzAGKhsrdym7HLdVTZu0mS2Wmb
W5J3EU9Q8OZgYK7oRAg7Z1rhBn5TtbZnJOIaqOQqMfVbBW8734ye9Awua1+7ClmXxeION6PtTPc4
/cZeCAqcRoY03miT+F1q71Z7pdTp3kje8uJtmKTLWseTTrzrxrOGn1XZBnez3u1LoV8FBBZpMHgK
Fe/JLnyl32SFupPaeacC4DQxPyVfiufrapDVFSCrO0iPIfGPH5MELCCt6qVDxgJM7ZAMLkGTO6Tv
HC8wad8Ru3da52dgZpEwXY9NvOkVqFvpBDDXgjFLx12CudbQxWu5h8EsUl9u4jVIFG8MnSvkupsg
0rdBl3qqkVxX05uhXmjh9DL0k6vbF61RPYo0205LxYrmDae5xZl5Y8XV1uo1L7Wiq4yXhlBVCeyV
ZKqHeOZLL83X7egN7Z+gwtPbEDcOsV05a4ekndxseWA12TW4yOs8ZDlqm+XiJYoJda/+03bSbdBn
d9C//MV4BQOW5yhrcUokBqH/uBHjpT62/qIbbDGcCrt5b/ajS+0dNNq+ktur2gTQOpobJX7OiOhC
GuFiW36FA7Oq6aAOBwiv5S+SXb5JvFs7OOgWwN8Miair2CSmcrXoSRzrblKbCVl+snP0tx5aT4d9
bhU+QU5ciXRHR9FLZkuXgKLYZoxrc84v1L66a5uengI5WeMZk6IBQEk2/8rGdlfKiMBTN8FYalVS
d7UUuo0N6TLlUdBVugt/OcQdrFca5vjFNL22+DE2Wgy8VpIOksY712Syq78wsHUBqG6MTruSCjZ4
EXtR/tznEj6VCLHp/ZmwddQa4U5htZ1Fs47zebfIhrQ5vJhYW2mvvi0mpdS8trQcw5nd0Qe8iwJA
5H80mnDNOd5YAQbFWO02z4Ml/JbmC6rRsVb5XFx2Jkckxl2rSVE3Ez0TRaleNBoQkbJ3YYzTHR95
uD3jhURcUndPqaJBV/aLVIS0Bylub4I0DnHW7KN1jgXMON6HMp0xfJcxix/D+DnW7+Hj0UPkiqUn
JPMnzDQXly4DCOnMWZLj1VIJ1Vv0gWpZeagwgEeuR6wq5zhc5+VLMRyWcWQZXHVO9qIAE62Sufgr
mLG4DQ7ioIwHoaS7UfDdxjg5RBnmM3OT+k0c7Ud2Nh1ZPd5rGydiIS42RLp4n5p3LtR09Sgym6y0
s1HO4AqzavoAQ7HqZsEBztJ1CHlQ0Z+4YWHq3Ia7yGh5t9Mwy9vUEWtrPigZBQkEpPdaa/tVUwmy
YN24FrL9056rrYrFs0/zOGTqho0urezR7+YyWuVS/Qt5NX0jSQo5EgOW2cQrdIA9o9uvU2VcGtp4
g1H2/QTXGqL2KHbd2JeeEzmbWNZxkQ0ZRSZ9Xtz1Md5GTuqlOZ0YyivEqFttqnaFPgybOFa3RpDe
JtG9vtCDSkhRs/yiJelOXc50OfFS3bzJnAU0QLZOdqoXZ0omXG3ti1Dt64seUZYHlLyl1Td+bPpp
m0VStW4Te0EBgw8jdExouXGcSH0XE3GnEXUEd2nRrOWQ4zIemQW5sA65JQ4NON2Do43Xek9GLMv0
rc1o1xmW3xPIOi9xzNuuHXwUebzJbWfdjJLu97Z812BSAWtqXRuYHvazpLqwkkoX991422F/tJ9g
KIax9W6ZLzCZt2ph8E0Hy8XY2lQJbAdpji5LOaFDP4Uu3kLbruto34Sd3zv6PjFumPw+lk4lVTrr
N+ldfWO3S2NuWvgpeQW9BrvMvcMcfll4kHLTu9BsBonKS/iIl+aY34xT+cNKVC9UrUVc7WT0CwbS
5ZDkh4Q+Rn26i0S5L9RrrNE3aiWTnCt8G5h8gvNIU0+ek7U++e7N95ear+md5Q6FbRAuPFhBcMn4
fKsJAofHESHuJkK7SkKZmEc7OP3FBGRbHfU1ruY+vsYX85idub191b4dDX10My2npmrDnutNWt7Q
NlbgLKi4Y1PvuJO4k4xfBM2duZYj5HgRpbOZ2GwiZmprvtXWY2zgdxzUL6Q5Vlo2rXHV8XqbPkF7
3YUQ1IOerrzJH9MJC/Zzwh79xC1XlWUiJfzLKCPZx7kVtUM035AAGIqrvELvAWi5pqpXBmJlliOh
wSUKjMuxVVaa9ZTlN1TNKJ/xFyKEUJI1jfyUBTTfwKiAxru9Iz0G0FOnJmMbaIcV9ROvz+11Uo63
ObtE6bCJyfmG4vJDS0jAspIWs+r8asyzrTY/5vED58OmjnSqok9YivxoCe0Gk9CaSqf06/tpc+Lm
/enxlz//UGcKjYFgDt9cz6kH+sQ5LQRBeZi7g5Oualy3vh/uSyYLRdzHt71czT8Oh8WxiBTeNoJ8
rwwfwnAnB7S5VO9TMGAlv9Ur88zsPLUwPo15lH4cNe4Ick/eRCrGjV3Pl1nxStbGg8/p1hn2zlz7
E+1ZnM1qnHnYYxFXBMMugQZAwqZ8cmAfmt26DAEUBzi65swCYC9FdU5UTlP612QD+jDZIqWMVI1y
wed3nE51w/5vEaOMWF+bFGsuQwANpI587KlFqPugrVYNRAKFbEQXvFrwxcvy0BOsWkmBxEL9VSPg
gluDWDB+SdXQ04jwAQ3BpHlMSgHWpVqLSjuABTjU004HTTWL1wqWWhjWB80M7nUrXafh5SBrq1L8
KaSI/s8ayA2kDdZwRONPbt91VnSZz/uSeG1IU9dSnItolu4ncd+HhDIAv5ppb039usaOWYmdq7y4
N5q9FHNLjR+M7NClxZVeRM8yuO10eM2Vmb86cC2u0ZVqu3WubDNrulHZ1XO9WU+GfW9S+SdrodYo
CSzM7EruuuAVdKqNDcLrpbagxjdSH2+yILlK6MBc3GASY1g7wa2SPNRE1NZEtB6iJcBlNXO2KVmq
YRAux92hVwFVlOSyUy+YHNeoD+norOoqv+Pyf0VdRm1koOp+qYN55kZZOY7vDAd97G6s4mHgAlhP
3I1qezty9RfVm6RrlyUN4qbtrIf+R0OyRZSDn2vDyhIlTFOo3wj1cB/fMdJlZBK4SWu6gJ5qi2Cu
+ylwJQzCnyUks1TJnor4EEl4wcY7IeW7JuM5+3xeNcPLHHeuNuncQAe3U58JQ7ZCddzOwBxFGm6m
kObMXL1ewIxS5i95jLTVVyFXM90OL/X8KZLVbYVnvdImbkiqaEoUf5yqVa29msUVdys7ebazxgd9
40tNwe4+7XU9I8s+vofZwwy1NiQi0a5JjVlKc6CYQSEg2kkRp1ZIceShUSQMneAbyz0K6XgvE1wU
HUwNXUlvnfQxZ/oqRvbqaPoWwEXZ4WeiQsYrDHkhARBktRsraTy0KO5UQkFvYM0XhLZAdgfFvJKV
H5n6kAsNMq5kCCI2C1fB99q23WC5aprauuXyZ/SqP0q3k8nhRLNYEw0PrYwBJdcjJ5Twl4eWrL9z
9trFmzw+okaH62viAiI2dR36aqReOITAIMjfIvI3wt4Hyn1B8iEagzua9LkFQVXSV8Nkmit9uSLp
6k/ZeA+V+3581ZsidecJ77SkfTYk+2IApyGqfGsOcHRDPFugTeuxgCyOwX39o2j/FJa8Ng06y818
rQd96BlKxM3X5tPFvqAPrTa2cdBfo/Cj9n3ZEU9r6qVWBq8SMKoqLe8b3FnbSl9hSeniSL8uk6fY
gAgOP6SlkYQ863oan0dwUNQhufJiE/1emdlmDmIazbTVpF7lqu5JJHmU4Q78pKdFCZWT1k3oHGXj
UOStUzDDwIbth6HZTuDscVDdxrmycmgKN7iLNkTBSGfoQOcOUXHrMF5ru9tCTlyVbBQdkc2i4tGl
eq11j616CObfqTlvxWhh5Xs543NgYTCHcX8CSVtfR029VpJpXRF5QBO4NG2xhULnluavUp83Io/c
VBlW00hAwp1QafDzl0JXBl+caf2FKtmXEz+jJbrWxoSkjxLgWuegZXIUHsxE/kOiT3uJ2Xdpx+pG
53oGk16LF3tUr2zuOiUzwHS4At9GaMwK/lVJyNaMqWtI8XrgcqU5P7rEAhyfD36ZXOPb/2BlAk74
dV9NZD3KfTP+VPMSfoG0akvTVfXGD0n+fX9wn0JqcarQ2wDXzELAe3SKGkEjsiGENxNVD9m8x3KO
s/S1ofxVVuTJHDLZBpGQ/GDm0IG0M4XSk0eps9RnKMiQODwKU9TSqZLGDGAM8P4D+7kA1s3Vccmt
IsYe6VUQf8488BcJ1RKqfBjy6BhVytkqMBNsPHAKNBc7AGrqa8V5xQTtosYfARbzNpYsLjjn4umT
MdmHkY9eddI3CsU+wukJ85mEO7+4sdlWmvDHLG2+f8qT0S+2OrTDQ1mFzPc5VlCIfRWREBstwv1U
fR6Y9qZF+qXcfj/Q6Wf6d6CjMDujLG2VHQM1lc3c7j0TFtr4HFD9qK3uzGQ9N9jy5x+iTLs2GjPB
xdqjeEGR52o0MbClI9MJaZI8Z7F9emr++2RH86ShW7mMSwYL8l9qkLJhQZWjiXmm3SEycVO5bKUz
mpzTi/HDZzuaIVnWiaGNeJtT3oBzetfaSzVv/SUmWeSR2XBQo2LFZYXMrt+dtef7qkX5uzYsBwwG
hEMkhp9fcIEtXCGz5r10jPf0sNyD6UTPqq5t6hZln/j2JL3QHLeqR7Du8eWMyVqVPX0/pZYXe1Sf
xB1XQZCnAahlAn3+EbmulQ31j4WAhaAUTsCyXdo44taz5rX5Q5S8//8GPKpSxkFZFlPKU+fybRxX
O2xPJDxLE7lYdXRwKvr9fzGeSmsLUCM6tI6tdUnw6clUmI1nk0prEkYxri0+uMxtOmofJ/Ph/zfe
0RqdclMLtZHxVOwUOuOX+Teet1YplYvmJirOOR2fWjlwH/55vqNl6lTNpHWTwSwyE7eW5b8xT4qY
SAz3Nf4HFYgy3AG+f8ivUjrm7sdRj9brPHRSTX62QWMw7MZg2NvkSHUQmJDG1q1GJQT9CVdizwx2
ufz4/eindiYy4fDeMb616OD4PGdtet/MDO6Ll5c31hT5eboJGuMq72+yWD2ju/mqo1ueFAUPynWy
xJjefR5sihNrrOYGo900OESBOBSRdjvp9t5Elx5P3S9jLDZlhja9RFsaVruwehFcAnHnI185UOtP
NkaT/BRZvh6scx40y2r5snyBkdNPpbCPHPcC4TZWjKYo2aSVw0Kqy/LBc8bfSJdXMUUkLpBLpYLb
x37MxlUWnjmQTk6+xTofQfqSMzua7HCGVFqsxP9mBfivwEz5ba5tM1R9Opsn0u8Ae+fvP//pyYc5
LuuZJ/4icAEK3HAPHpZr45tqP9cRd702cvvVj4o6t6Xd2sHLHJzzsP6rm/nyrunywjVFIXo7JpDE
1RCpo9py+nIqLbf/qNC2YYrnMiwqvJ93tiQemuZ5LNPNHJp7tfCqIv4B7tkfrXFv4+xSl/rOdOj7
GftLW28vLOZw+EfOl3zBlYwneV1cjMljTVwslFfhWFw9rJUygpYlr5UhkB4kNAtm9L/yPerADRdd
UsXbBttPC383GZLkMGN7XvU7A28eQSJxpjC4XJq5cNJHdRPDnmGzIEl1VdbVpWTTKjaQTbHnnb5c
Zhq8Dv+WIwNvbKl0oZtY7s44g6/0oX8kLNjMwrxUVP0mGd80BVsVxf5Ny9ClpAzXU/KA2a47BwWF
pmb53Su7i85Mgb9n49dvgT+jQRRt0nH1eVVi6I+iJe6JF6bLAu1uzJAd7if/lxSNejhVTr5zRuOm
G97I+0kUwSxuVIsHeD3o1KQLylFkJ81oL0mWOxadPyHwsMRsUrrbRaPt0n7qJnrjWVLCPkcmIQ12
9Ma7sTJsgvRFi68KWrRDlKv10Gy4b9wOurbLyUxN/dOy93LzIjOT2reqA5SM+6hs5zuUW6uOkMrs
SXbktqsWOHN9v0JObpBL7wrbFtQt4+jttOoMCzKrkJiixZLs13AILhbTsWnW0StG57bI5a/78jFQ
fy2XCu42x/eKNLHI0lhskTPvTgFjacpkAsRPJc3WplJtECWUkHOsAELdObOJkzvQh7GPDqLUCOdA
tzgLbCaC9tSx/5mDjLLlQrV+BrG8tsdzRjSnMvWIuTgOAEwpunWc7c7jrIQvxqYbm+ZhCNqtZTkX
i64mCwfK6BiIsOhEbz7kObKbvLmFxOaSdpqL2Z8jUrZzux7CwF3+GU/s1Jq1UXKkMSCpsvBPXfS/
ojH0m/nWmZ7/i5nx4acfRQutXQqhpsyMSQg3DLBJqF4du3Wb8W08Zwm9vPov0+LDWEefplXjsK1U
xlJZEa1yqc6bXvxO9TsHxSeVi++f7PRo1JG0xZIYusHnHUHoEb6IMhNhVrEHyy96M7tFZO+0rV/3
f1Rx7i5/cuLR6vqf8Y7WWKd081SaTAI48q5hPDZJ7kKJRsdgoT2mZCuDeJzEOZfNc4+pfn7MWW4G
g9gLqWWVuCN+u1aLpDOQ3UH92ZUoOM5aDfyFcnz9jv8+6VG4ZbSmHToz37GcZGSTUBwN43qAH9GE
g18EtyZi1rRP2F4J5gO3MKlid4KE5b1KQVruqLsEJuwTa9UoW33AfNvOPVEM70ReK9W+oLZ9xoFm
CTu+/mLMQZF9L849R9+msDNDFfLISY1nU5Jfwad08/w6sLUzwf5XkfMSHQKZ+89IR58DHUIlwoBQ
RC3wwNKeLOMaaLq39MhJtvCG5Mqhg1Axbi0LKP38GKbmPrH/iIaUh9ye2YhPbvv0Q6tA9Rbo3jJl
P9zYzaEKumKYqAu1AXR4g1Mx3dR6uzKNHc7z/9UdgDZIeNqAddTjrnfTlvQhijiDm3pc2CireTws
3u69M7oGchRa/8ZyA4uEikV25lFPLgOH/hYLY9YFJfj5UXkDUZ73fGEr4jy27dWs7+CZIqh8MrNH
obx9v7mczBWoBP9QCXVdhyP+ebxc1xMN6wLi7BBlk32doX3j/uPZ4TZH65Oh0kyTFmgyvTWYoqpn
f8AywPGU/vgD9M8/YBhQFmQztD1Hep0Lbnk64n39FwZj/uA4+2wutk5OBabGZ2l6rOifssWZVMGp
6QVH0aImRu+Xbh6fHSb6n84k2CcS2Gj0iYrykfbNzQx8dYxuvn/jpz7wx8GWP/8wlyuZsp+eLADP
qFiHkEjJRSsESuqy9aUgIcxzrojnHu9o9UhZUMi1yojNdFUHwpf7fmVhMV7lsMrPBbCnTg82Dm6W
Ok3v9vEV1sn71BQp+0aiyw+KTn7J+L100SaBfisoiLdipZu3/8Urpc+eexMaaibT51da4yKaCYo3
hC1iJ9uGi7ZhK4yfQItXTj77Z1Mvp1fN0j1rQbAmwXS0Sh3UEh1aHZg4lCi6Xmxts9vI6n0hnmgP
ovQyu6PIEf6k4OppBUUh8/0jn3zNtEyzSzM6rOzPjxzg1Ruq+VI8duTXViebBgHd0tbj+Fqr2jXn
kSrO0WJOj8m2pKiyjjj1KBCJIr1O2z5pvY6yYI7/L6VjrH9dVRGLR89yCHaUpb5/0JPLhbOODgLr
BOy0VmP6WKSQKzFZiEp67Np9mN9ZUbdt+41BOef74U7KAdhkUXvAXrS/UFM4ZuZSN2lrMKqBeqZ9
36hPAYohan+l0txp9Xs6DpQ012fGXebol23QJNeA4bOlfaGMMJs6SUoyrs3ziHY7YMDQV8LQLdt6
N8qjO2d/9S1c1tFwnW2qXL7dd8MfTeg5n7j/kST2irHyNdrS8/K3XN7ZIQJ886CNldeo6+5c9+jJ
Cwfcun+e+ijNYoez2pUmTz1JA1wpfa0hva3MXwgUKaNTT0N/3M3BPnJ+FGQd5PzQK2Krlyj+fitZ
/ppSJ+0bQerhukQrMcREKNnv0ASWWSmeqkdeO0Yrk6vu95/r5FKA9Qt5ncq6fGxy0dtI8dsOEUVv
X0eExfbMphNfKeXTPNVbiaZADNu/H/Jkcohb6D9jHi35WiJrNIAD8STYRdE4vfZI76HehJhWTsHS
+ElChWUYJCjdzvXu/40sv0yQf0ZXjt0uBrVpqARR70K+cSNNjW9N4+XSdRJIFGDLrV5LK5QRLew7
bdQxKUetJcMA4rvqqM2aArR8NfCd3cHK1lAXvbMMou8/Crn/z3tiOTZtYggS8KJ8T7h5VgHZoRKf
lTminyIi2+TscPQ4911OLh3ahUxASyqr4WgOW3FTOaZC8TEBPNegtaaXoYuGleL8qEe0Eq3Fi/F0
vTq3ZXxtWGf3Vz+MfBS3TLll1kFIiQOw1daYxtVUqtgZjvN6yP7Y+G9qpriduoROHGsVW5Q/uK8q
Y3sAmSOF7wV+liuMK2gkUuWYo0PdiCn3Z7Tic+wkntAp0QTSiOas2o/KT3xqdrRRiy5CkLcL+9ED
XoK8oVlF+S4lN9G0qDrmfi1L2W6SLVeJTZKDDw1mcU38rGTlZWsITo7mpokbv7QIevLQ7fXyVhLN
RtMehWH8D2nntRw3sqThJ0IEvLlt301PihTFG4RESfDe4+n3K0bsqAkhGjuzEedmzmiUXYUyWZm/
WVeA5MNbvwwwGy5XhVOtijC7ropvNcrnopkiNnqFFuIYvg7R89jfwZPYFqy7oLNOtYWEX/bklf0W
13dKGLuYH19k9Ee1m0KxALJTOA4Oatbvx+ChBGFGGRmSgUDMgDrk2H8f8nRb6SVoF2Wvgvws6EJC
Q9rTdwiC2076FcTDvvDeDehJoumfpMGDJ6Unp3lRXWkjGRBJjJ3dFvve/0IZc1/L7ZVqxqtaHdZ9
bG3DoYMO1XOlNSufz1LX1+JN9bFSuuBoSuVWch2cLY6Xj5DZRPBsvUxSTydWXN2vWC82BArhCik5
5kZUQMc6RQxuydh6dj+ehZscWE0Ixrnu2BhZjJiXGazi7LVzlbWPlphv3Rr1WyF/vzzC2WzhT8i/
aiW47ZVFRkiQBl4SkfF2a096LO0nAPXbsbC2l+PNpwu2iSYp1wDu7pPnU9yBtjKhJG8yuoyAQ76o
DYID9k7MaovGaG6Fp0Lz12P0cjny7EhJPU0bO1CeqJPJHTrfHWWTvMhJVPpSlOXC29S5yoORhQ9o
qPl1Od78YfMn4DT706NUt8eIxQPiqdPcnYuRpw8wSIFmnFWAPDKeiE4VreXc2eZg9jQkGiSl2ALp
3Xbud5DzVI+HtarizWkVa1ktRJ5+lZiPKQAeXwMDFklrMFoLqbKqzuU2Z798ci/YhaLw0Geq7MAE
f1Svk/Q27KJHOe+3CdKfoabsxMFdWOUutMJDUCgnCfpRmRSHWILC2JZrB4oMQjPbGFC8SAA7qz4k
4evlOZ7dMLxhZJ3ymzA9+HyBlXJmqvjaYe2pPSJSu7ZxZs0hw8CtMbrv6fjFXfqqOHvMTA7ediS8
hiHDAp6cCaTXSWYItquSZHd+WqWrIaLBAYxRhgBIhh9kBWBMGdMAwF8CcYQjuGrBDOWElkxrz3G8
652HDDwgRanc0dcgL/uk8oQMkwW1IqAeJisry6SMLLsnrNlTvkMgM/nBl4J+2qBo9PReZL3bd7a2
krr4qNHe07SMWg87h59DmTlAqVeDZAY/EPbbSnRlFOVnr0HeAvfV1/pWya61Ec0Psi/VVza15ez6
Qb0H17IusfLqK3dfSOk3yxh3fRSfLB76jtXtaNqv+iY+wHL+3oC0KjYZB5SaFs6K6gj9pXhTde4j
FKzMfgu55jIV6jlsoUStr7D4G2TeIvb4FNKadi0Pqhv3v8KvNdT4JNE/lWMSWSqDNmvKgiMvJlcD
D0725FfWelS2TKFI+1P4k70RrBvg7X1Jf3MnhxHkVXcTA3pPXGNvjN+SKDvpZfISeFEDKWa4Cd3s
2NXxEQ8H0F1PQzWguGY/1210Mk1ow1q1o1HdO/7WhlxkIioFypg+INabHX28nQRbzg6rrYuJVW+V
+7aGtiJ7JyUvoNrCIrdvSsvYg/RAq6q9rZV84/BHXQFyIvlD8ORgWCOTQ7W4HICt0m/S9qHXwvC4
gy1F3xi5IOeeLt3Gba8tpf6Q1RI0qt6EB5zdx2Tx4ou7ZAGOh8vQLQo8P6zAFZ1GnR4/fx/dq6M4
WyHCbCNJfgAVGdq7KOqOGpImg9ndx+0Dkh+u0t0jwXXdO++lbv4Q3pe5Kdhe4ZtNhRexK1Xtr5rI
WlUekvL8CAt/RjH7Qw/5RKtXUghN075Cpw1QrGha0nrTmnZbOtqOFR41+MN3t2lw58V0z5zxtqzI
KzVSncLnYsuddS+EVsLwHhuRK9PCGBJKz1ZJgZKDEnStbwlntYMU3JA52qFw8n2KoVhquDdZxpUV
91e+LwCn3ZbWSgUmtVGLWwENV2r3sWQQfnFVOk+iQSq8mcK2OlZivdXaGw4iQBflreMr9Gkgl0TD
dQuzZqSSLUqWKojcVHmJtN/ijZTHCe3WL1bjrL3AW481RzFZgR4GR01vT/JQXrd+G/Jt0qeoM25T
Dksri2964yEzbtKiPgIyzEFEXNVWiyyJjxeYRM3MtBFFV8C7boy426MRdPCy4RXXkT1yZhwHVYCo
L8hIx+s3tq2u88pemVRvYNe1nbsjU73NZBtK6xHkoyHYPe11Re7me+wAs0bSAref5OfgtY8S9IBI
VFrKN7260WBxUXeXpfomUpU14L98BID8709pXSA0AN2o4A0nJyboeXg+/gCyyqQe+yYQCZ0U3I/R
wYRrH/cmMiVLKLK52/485uRmaEwewQa92E3qJ2tvOATgsXli9O59XPx24ItfHuLsa+8s3odS61mR
0swbyaXSQB7lKQ+RkeO7kKPvka6LbKTvjw+qc1U40iapBypQNmTAfAVS9dCMvyM92US2xLHiHKtY
PSKJF9g7yVMWzOgXpmTaCuHqqZCFaYEjOe666Q4KvfgiLzZW9pSZ3nYJVDcbDsSnhuYLd+VU9KWJ
IQjVhlxuArxAovK5C97zBB6Qcu+O77G7kG3NZQL6WbTJm5I2WJ1E0Jg3vttvM54r9XCDG+BJ1Zl6
2d1GcbFalBGbHyKVPQV7EJuS2+f0wzMdHysFjYXtQHbclLoLqgKjCm8vwMPG4iqbSz2E0O//xptU
/rGNRwtnoDajiNveb9ftmG7ilOZiv1Q8mXv5nIealLcCk5QhcRlaE6gns4RcZmvb1s32kZtQT9Ef
Lu+fpZGJmT7bPpoStUEQM7KQqwdmPDwHedMjMan33eFyqNmRocHCNNIQpAT+OVSsBjg0orK6MRqJ
ksq9Vl6lkbKNbYMcdYk9NBfMAF9NYxAWpKWJf382rsJLbL0FELGJ8gw121OVm4dA9tcJzyzExxYe
V3PrEVcCB1MC0zR0a7I+MrduezcGite1vCasR0TXVq38nI8StE5ppTULX035gI9Mi1znESfbruhb
hMoblkkN/0EHefNxh0JqAdGZREcy4F4Ot0bkgQAK4duQ48nKejR+6jK5Fo6x7a2PdRCKGxS3IO5v
4V+8dUV0ClIaxOOLHgqpAUA9Xb5TkxdhiVU0xV4uHiv1ziytm3BwT0F13VflyYQ2RJtoL/6ayuQP
0udsnXxrU6gQUFa3flNbdZ1BEkdKoBkgbLTBB2rLoU8X+lc+D63IRjzAyB+bztz3vID09mkY3G+D
1VKZ855HQzuptva1lq+rHquf0V5Hdf1k0wPEk2aXDdFeJ3Ed3WuvyVctv8TkZtdq5aBIxVYeFWBd
13EjTF5upaw+gRBMqZUb0ddAedFRdR7JrS2rxDwJDhG6LnV5csO9zX73jbd2gPIdZiuw9BuRj0JT
WAlG1PBOn3uL590GnAXsi69dfuqGG6vds1hWWlG9dLhUBjeNgG9HGe+j344mk+Nbj36oHihGiTIo
lMkuNa/4cyktxIi6nxvLa1ED1KXvmkgqQ2ja2bvl7VsIPQ487kB/E3+fTgIYee8Bl5hT/hbHbQ/3
fQzAlOjDNiv4m/IIMWtmoF5oDs7WE2g60wUwgGZq0zO4LtEMsMUruxQPKQdKlXfAAntVIGGYleAC
8V8N1ssaYnN7DbypI8rLFuDDyRvZ9YHEu7hKb7za3pTyEyU4yTVWKo97FF3QIl/IMOZOyPN44s1+
dpIEiu07yM1xy5Sv4pUiw17voe+51kKlfgaMLtr4NOOBuYrWyuTM0nFtb6LEhsFbmTfugKEhDWal
rPZ2DYXVv5chP2chBOJCeoui5oYuli3/65NM/AaAlShm2TSaJydZnMQlX5sUF5nCRvjVBweT61RA
9sL2PXeLhUEb4i/8fJB9Dji572icl2FbcImnaN2kYfmu5tG2wmekBUfs2DdeKdAMCFcU7iucxCy5
BdRiDDe2VXxT/fdSK/de3K6zkP+aV+uAtowPgtKxaqqxP8HLbSynXsXmI9XQscGWC1UWDTdQVqvu
3irScG8X172XbiV08uPO/hoF8r7NnYc4dbdtot3mlix+16bM7CP2iivH939BHbINkKP2rg/tbZvf
R2aJCsjSFhNpzHRuKDjYAtrL95jemEZRDpnXSCx1cIqu726N4atFPtXmr63xJiCpXh9vYzSaWDR5
d7RgAP7bOxv6959fYIiOwtnix0e9SRzVZTnUyRa335VrX/cUe1zjZ9MuDPfvTFLEAtwLpNiwSSk/
x9JzxW9brF03bf91QNajxlBAuwOZtDbBdalyiGvrkmze32nCp5gfh9zZ+Lw0q9DdYHwCTyw5P8JI
24iFEAraK4nX5dmcHSH8fDrSILXND3TzWTSASrGndzqdUzRA6cXx3iRnVSkaBKsouavGYOV1S6C8
2aDYxSsgJWXtLyCWG9RREPYEjaW3tsxXo5GuM+u5jr82qbYWmt+2ujDOv+0xUKOjjvBPzMmZ2dW6
aSQKUB2vui4cZBMiNHS0G19GwCz4TYtUqWP0Vfg/PTR/w+u6+cXPXwFLMMF0C5JNVd/EGLVWjrIE
+5j95Ge/bfJ2CMsY2f1CoHhotg2UGarqWSmHQ9a8KsGSTMDfl5WYCMcUCEWdRHSypr02yTwHOZtN
bd+x5DeNRU8cHK6MOIiRiQNu6UCdab4SEr48SpBggWVnErKItKwxclx4fcc/+op9TZGzoKhoIOwm
OOJ6TaGQZhjFsTSP95dX+ExWIKJrJAUgIWQ+8+dNnCtureJsKkzugqtSzTYUxDABFpB4pElIJ1Nk
X+IN9dTLgWcn+izuJB/2ZKJWPkiPtNQfq/Eh9L4Bq+kTVKcMb1XQSrscb3YVmZZC6cFE23kKHjJz
LZQGm3E2VXAV5GjfY+QQ8s8h4itUXy9Hm/+oTKrAfQF1nJ5TyAMY3HCcU24bikJfU0ooDbSHOkdB
rfIp2W2GQIg7gXtbMlmekRblm54Fn2RcZqAkuVmJ4NaTT6dTHuqdWYPsjvYOeiaunqwE4J5ZL41u
bwCGGHkK1W7LcwFUIPx6g7qMlKdPzngqg3cNxUBRnXbInS/P0+wqsHRZQLpUA/zP59XXaEnlRCUX
plK8upaJRzcGR9d9GN8WrIIBlcrL8bQPo+W/ruiziJO5KW0VQrxGxBxoiI0wZAvlOUcJssLtRhmM
b6DMXoJhE/P4iTskf7voG8mOhawchPomsG+N3N/q6cFTHIHM98ZjTLVfFLACXq4aPRypQOTgdxfC
sJGeo1bbgflc97Do7Krbp1X4JffatZd4Ow+Nwtirn0SDeNSVB1+B/Y26pKN9CeNHl9kODeS14yMw
sbUK6TpOklXrBvteIXEq7Y1ivsSu8yS8INBd2zmikOnw0KChVKMriBJiXWwK68mIqgcpvS5lad1E
AFeq297G/DzthZuI0DYfEvvBVLtnNeyRjYu3FVDzyJBYvfKqL8utn+V7Q4YJYtOCLMdrHTHMuuQo
tuprU78LXFrasroZa5Sc3fbekqDWBw18eR4WWlXdqeHvIbmKU/lgmeDXsugqUkLMvr2VmIO2pKhd
5DsLmc/VINMqA3ssaua6HTzF6JckKoXaMt3H/iPEKrieyd4y92BLt4Fz1XToiXbu1kvxSom+h6W/
bdEPDLAPF5qEdZPeO2NyaNFUM91fRmPi454hktXsRvPK0+/J2lbOgEzmrePxnXjFNc4v5r+tyudE
ko9ZPq49DozcCL6ADRJwNM+ut53BaxuSyFPZbC2kmHzN++bVJP2qfNSGrz5Sc3boHWJ4qZXyxhlx
RIdC77Vjb/tr5niHNMqLS7+GirmSjBuVWvZQyKcxVR4Kr3v0huwkfmigIWlg7xpXu230fBWO+dGS
KqQH7F3VI9WY+Y9D7f0cMnmLeBmtxS4wNizy27gyHz0aXRiDnHTzl494lkBmeLsyxMUhMW+K2r+W
GuVUjOnRwAGqyPt9QG+wSZK1zKr0H0O1wFkbNpJlopNQiwtIX5t6dMzRCGpM9UgTzS6sL854H0W3
atdeQwtK6dvEu1pKEWXqT11kI151atBvcwHKRLJ9cOT8ZOZggIEpjNYVSnnXVlFel4g8RBS2TJ6m
CHd4LpLIlvoFO8212ocnEp8QbbkWc01TlBjk+7IPtqUEGWgorbXZJiil09lC6dJpg50oG8e0XkL4
SqhgbqIu3FEMfCA9fsZr+RbJXHaHvC1tKj9N+UJTZ6jeBvPa4k6SCv+NzbQ27fQR+v9etC7QaTuI
JkDSXUs6SpnZexVF+8ZTACTlxdotvCsstTbC9Yji48ZqH2SDxkmJjgdGTKjmt/QSpCGmdwf7gDrw
RhqsQ+LqKN0MH4dwpt2qXn/FWymDSi2y2jKxbhWUMxCiUutfPBgyesm0flBwtNFh5KvdWLDfTHpj
NULceXAnDvMUTKxJu8rKbiS0ykZpHfjRTqbcO+I0P+buz7p5R/ppY5t7n2cCopM30XgF9rnoJHot
V5hO4cXj7SL5R0h6l7BNSzughzbsxmbYilYcsCOhwBGgUpMHr1qaQWaFFqcATBH1nKJHzbfxuO6y
Fp+I7la3kl2FRp4vfW9VvkZ2L1qzlattG0sBVXWACQYQm9OFr19mX/DM3uo9zRcEqXSlETTnF1v6
3Sds2ufc7J4HT9vk3rultY/CxwjSZJYFp8jcVwlelkEtSETpwtv378qCuFf/3FaTLDnTk1z3PO4O
E7VQlItlyd2W0VGDFnf5mlq6FicpL4Z5rhJ5Hv68jcVDCo3v4BQzOarvHyhj2UsZw+yTQ8g2gRAg
+zUmSWDAE9r0RBGhIj0R/DfBt/OLO7MR0NsAjVkWoPZ8eZDzj46zqCJlO3tdZU1UmYPCSzgB4NJk
ICFQdi/d7p1lLWCpFlewxH1omM1Ga78PwVtAk14JjmnBIg9foAmCg1mjTeOk1QIbRhN5wN95wp8p
mWTlyC6ZWuLz45qOvDiKnxQpee6d8U6OlJ3l3TYoxjiI1nR6u/UQDSwGpEE0ig3m2qbTS4NRiNZQ
D1QB9LqtvTWs/i5Bq1+yh60uWa9sG8GLRHEDVbZiPRQ/dPbuQFXz8jTPp6K0XcDNa4L8PVlMSq0Z
QZ+FZPg5v7mwpL2GGZRGhodC+aN4v2mesmNZdWq98lGjuhx/dm3ZFpwTTZgAT8Xc5ciKqsgj0R4j
xE87cgttl6HqnCKlGepvnmJu66b9t1Yp4j17FnSyU9G8dKOxD/DSkMrvIV1v+1Snx2RQNl0kISTt
7xw/2F0e6OwL4yzmZJ79IU2o63J7VKn+RK6I+TR5Nbp2zo3sjgvBZk+Is2CiSne2d5xwRHLM4KMa
0oNEltDUP8WFUYNytEBI0ji+PLiPB8tf++Es4OSISLRK6WRy2o0ZNV9r7aUTCqS59b1N851p7vPh
1ZPNaxdGwuXAS7M6eSf2setHTs+sUm0CNvk0BMYuz18khWJ8vxBr9nzH5kZA7jDfmHJymdFeNVTO
90A3DzDzWuuBBBy9uSXc2Ecj/6/ZdCBhO7x6aAtNRhWUbh+FBesT0t1KsGCDKCecuZUCiXLam82T
Ysy83z6Hvqf7qPaPW4jUbd1tWoRzBTncY3mli+fe7Lo6+2GTMzmt4kjuG2p6InUmiQiwDBA3gGuR
Nf0YCvd4+fPOSEWwUx1bFnhjYQ84WVeVgT6hlkF3CbGCD7q7nLdSPqZbLnaOTOeENEaMGGSgIpdO
PqFk3EvdDnDKbd4HO7jq26DS1kkV7haFGubn4s9Pm3ykUuHVajs9hbjhNlbua/L2vsKWi1JNHF81
iySYpXiTuTcCecgjl6nonOwqVxUc3O8bxIKdAWlSW4Jhv6TmM3fJwbmhk6giZGNMW0KlUlc+JSmh
CFD0QC6BcY/Y4hhgoYwf4sJyMhRqq+YWNjogtcuffm5nw0hxaNJT6QSM8/kIM2VcrIux4yVuHWPz
JzKyuzhD0Hp4QJNwIXNbijU5m40S5TvJaNnZxX2bvmo+atHFg12cZEyHLw9r7isyHI0OG462sDg+
D6uOZdVH/ISshhKLRxu1z48+TfRxpE+f8f43Fk6t+bH9E3Ba8veDIkeZnmUz1NcagvF5gcJ++Rpa
vGej3f9rcB9d7rNrpzZNpKY1vhnIxy22ABuUgrZ6+1Thr9uMtHb7hTxstsd2Np3GZJW0/lhmWccm
dAs0lzEFvs6L+OSkyaZL3gIlPFjU7wQ0WcrNmz7/WWvUoR8uj3pphierp/OrwLRzZli8j5o8WIvi
kOjG8+qAt7Fw1c4uIHAQgiam47s2ORGjgrOyzal3F/qr2gU7t3qXgAtHaC+NAbiIJc2y2asdtyVs
iGAb0UucBDSTVEvpctJTgW0ntTlKoQJ2G6K/UUHHA8G7ruvdsiDJ7LSiwmPTgQdkMtXy6vKsQlpP
IcUmF/XLB1TgrPIqqa1NDAbj8iecy0IBlvwTa5IvKYUzNLbFJ0T8B+eBR+REpfg1lFHK9B/pXWS0
Fy9HnP+MfyJOZtWVHM+oa85WeqKBLh9LOicG0vM5RaaifkA2dWGIH+nJNKk4H+PkvkIJW9KVhPkU
jnWhTD0y2pjW1kNrEqkRkXeTb+tq8aD0xmttPFUyKFUwr2oWbBqMT6L21+UpmH16WCCHLBPpH1OX
p5vXzns17nlEtcovtfwZSNlNjAyC5/0MHBJj1C1N8CBxsVOd5sfl2Ors6jqLPdm0BeXHSsKGeJMO
t76OU2GnQ0bCAZf+ZKfcCfgNLXolfwkpFNpGu8ON68XGzQaUmFxoh340dkElSSsBQC2oEoUCEoNK
F6lnCO479dqDOMydUF7IiWZXztkvn6zVsTW8LimYtS4B8DIaB1nb03ArnPDerQDPd/UC3nF2qkzx
jSyZ5r4yCaiYpZuOBf0CB3EVGZQt5Ne9WXJHJvjL2EsOb/PL4izeZGvYmdxqUN5ostGex2EWGNum
9WA6lyS+NzZWAoJeXej1yfwPOuAgYM5iTzaJi/q5iRcA94k2bApUmuv6VKbhrrZ2oscZthg8+0vs
qBk5kM9RxRc4uzfTQomQFmPEUqbcGI50U8s7Hjar0XqqfGMvlIAl4T6NImz5OoAxpUe0cqtHHiG5
a/4SdLBhcDYuhfI6Qjy824dIzX60IGL/+f9QNBCNl7/OkrNpEmv07AdHNo1WU2ZJaH515/aUDT11
OwQvMritGGe6iKN0LIstvYrt5Y07fx2dhZ4kUElQBKVTExq0mlDAHjTgz/1JKTR4BA60mieWJ03g
fuH8nC35kImqKkUS/AymCWmjSyiEi7ePD4hMcvpN3aMnSctfC76kbbm3gI15unafyuVa7I5m/AoU
5MGWx42BKTy2ewrFIIoZqPA+j4NzwHtoIwfp1oc6UlgYWfkYn7Onpa7fwTXpAxkfjZC+YLkwh7Mn
yNlIJmdfE2V2LnU8ZKU82Lvhi9wgjkkk4GwuwEBRer380WYD2vTNP9SztCmE2azNmL4U+AEdssDY
7l0ORsBy2H6haY4p91Ie+nEkTdcn2guyaNYDfdImi8Q1tS7o9ByZGB7PWe2+ppF8N4waTB1/Y8rQ
LVBc0xLK+vVPp7M3tpIcSvkVdONCRizOiws/RJ92MHurqgpqsxu1Nff0zu24FTBBW3UWHmtzh/TZ
iKd1tCbGyK9EH3NjlfKVU4MEQQcN76QrjepjrC4ZI8590fNwk6s7ahMsTVzGlSv5FtDNvdHREjE3
FZ4+Sv0S1ws6yx8MtEsTOVmzvYZdAmo0AAJCf4D4ARvXgO1ty5gZ4Q7VYNtHV4RmaODeCutnATlz
IhphPu0QhMQt1PpMP3/QowS7FSCl/niyawQclbQ95nSBKit9tAf7GMkI9yUD1bJmuEJ579/vhPN5
m9yltuVilmIyb7UHX159GKyMZr/DxeJtW49WM9DfyxGXFsbkNpXbOik7PME3hvLi62h4d/FmSO/i
AY341FwINvseOx/f5P50mr5udSWrOQnJDcxqZ5YvZTLAYtY2BSZMSveu40CS0bVVsVcqxvauVha2
giKG9NdawdAShRKBnJmidNSqLguEYCi1OtlDliD2T/fT9l8q8ommc1Z6ZSDY8pQDZ6mCeKXydArb
5OgXKoq2r/9h+lGx5gWDkog8fa71GSR92WBCct35LfsYCATdlekim6gjJN/7w8Lg514yqJVYYtyI
tk1pwVjCuhjMM3ZBa4sTexUG9l6ynobxVnV/GAAPO7Xd/IcxUh9yTNVkkFPF1KLPaTHrHWePooCc
jtddj4fg8CSr29gYFpbY7Mmj0oeCAgX6bUpVRYa/7eFeEqw4dBVKkhAUMbWjypBaOn4Y6sIJPrt/
/sTTJie4o/S1NsQl8eji6xjL4SJoUVfsOeWqJRGY+a/3z+A+cpCzvMrwTb0xLYL1Vb+XkVQAayXY
dqz1dWvgqfgWLhF+ZsenkdQIiKaMG9nnVG7QO5QyrJqQLsVkLBYNfV9n7y7UcXtRrf9DnuSvrXkW
bXIxY2CtJZ3J8rRwMW8D+REx6V3d2de+o64w496D7O0zfVV44b7ooJZGvMW6uyCBv9juw6xACPKn
cEf0MMHUNQhRXYk91w9gcOuw/YWKxFqYBxZ9uSsxV7A1bLdsDAqyr/gSdkG6dor+AIDvVNBqr9of
DuAH7b6BMwz7VfWfu+jWjm+95gt6BSunfQR9AfoR1tN3XX1JaUKLMyROI3jDavhYWuEeHvfz6N8J
Bq3V6Wsyd09L4YR9qQb9Cr2qq6R3X0P3WKP1rpUV/mFefMhabR352kMTw0ylpo/e3Q5Tw3XTv6tZ
yztDaJp04y4LbKIBYz043sHT4ivLP+QcoChSg19IGyTFyxWOGAImH/MwarT+aOUQLIMe9pb91ttL
vQlV3FAXvuDH6+1siXpp69R2BcO+VzAB7ECySw7ptkz9GTixbu2QrsOSr90inXvXBih1qlvxgDHw
XOuVet9p0l3VQPC14oMaq3u77sCGw2TkAwgCs5os/uTZIwMfAbqLtpD1nly6QaiNWtHQY/SNBjoN
JoqVsxaZto/9kGc/JQU4CtA3MfCh5AZWdGuM60RzDqA+enlcu96zgTJ16Ub35gjfBl4z9iT9AL0Z
YcaShqXsXzfJtcg7Lp+s878ck2uq8IKvO8l6Ercay1FkPeR2a8m5UwFN9S3ekqyjIf8mwYG9HFAR
idtfn1dXOcUV5L3MqZTNqOR+qkY01LxexYkKB+XUPTYehbDuVTy9hSQfdeq4drYBLrJVYD//P3/B
JLV0JI7bqqCVmKHz0OX3Rf/gaRKmSNJGPKugVkspbi5C2c1wV8igLbyOZl+YMCb+mYLJpGuJlrpI
6TAF9tMo31dRvdZ581fYQ9e+svOTFwvKjowe8uWRzx7+uoFHHkhboImTm2b0S8kaApapXdhfy0iF
/Nge/dLbNr0q+MsYdrKvy4Wos+f/WdQJ4tEw8sKX3KTe0Ne54oUy+l+6qD8E9o2+ZJYy282zz2JN
Pq0hVZqhiFhRFNdrkHEx8CTIZ9R7BCQJJoiQN83MdxmkW4Xiu3g4j+7JBgwQc7jaKJJJ/YMSR/eX
p/7jFv972dOPwZ8MLxdNbMSzUw3PXn1oci5eDTGjxM6vYxyOPGSkpFxby4ULeVy6TVwLC+0ASRnl
WlJ2Sp+sW+/RSDAJgGKWx6/0HdaDH3QIUNlfEdP5EtvQWHRzr+f9IZWDNfhesGnxvizjmwxB8rxf
SMXmX776n4FMLtiy0lVpDAnTxNo1mETsKse7PG9OYBxGALMKfEA6qqtQ0Q9NIK+zpD4K2JlAqF6e
0/mF9c8vmT598TWhYOWIRM38WflYj3nm1gOZ6oTtqY2WeOqz0QzVREAIHUZr2qtMUezHm400RkG9
NKcuJPsnHXdex3hS4Cz+h6EZJm1REnpHnhI/tKqr62ig0WsXGi7Vxh57+U1it3SA9q3063Kw2Tvg
LNh004SoSHQFLwhJ0rAEjjexCYdT3SHxNMD9AEl4Od7sTAI9cBQHvXP6TJ+3QuDXVtZbZPNGpwEh
/lXRV09+6UEMbWlh283fNn9ifRzFZ9suKwPT6XNiuVW8EilUTJKtYIoHTLKx5E2GDhhGlWvw8uvR
C7Zt9l+y+7MfMDn9QAkN8ugPPM9UBMOHX0Pc4Eee0dX21or/fnlmZ7/kWbDJl0QUkHJfT/c6QQUr
KZNjXmxjrH8FZthoQIflj5cDzlafzgJObjI5kSWnHgiYW/WWA6BUNRT0n5dFQZdGNsmw7B7SaObw
HT3KXLl1Z7W/sFvrRgoauCvHwcIjd2lcogBwtmz6IvCcSCJcYLaHfHxK8T1MKrqE+UIyMnslmyZd
WijeQpz+c6CoSmIugZG9AOMXzMtG0vZp/DtUbiossNkPobnQ0Z6fyT8Rxb8/G9oACwfgDxG9Kv8q
aNoi4UqkZ1pL65x+xH/pQ9pnI5zsdh+PS63UZYBbkAhEvSZEWk570/l0WXJt5v7CrTD/6f4Z31TM
y6PJV+LrWNO9qgVpszecG4EWxivi8tqfbSOdjWx6SCOQDSF2ZGuPkJVyCXpCqqlYM2/AbQn+axZH
Vy2UAQ+eud8u1CsXPuO0WaB4uj5aOcOsMv/eMp4DaN9Z/eCTxus62obGQo9uPmn98x3tyVYHUY10
q0vACMi20BuS5UOuQhgfvluOSp2rWuvCCH0RQLo00snWd8sBjknAAgr0ZO0Hj2Z751b4XHnf5fIU
x0v3/FK4ydYPe88aRoOvmlEEENQa+tYUSUIz3pTu/8Erd/Y2tHATc2wHAMQ0r9DqRDFVsYpSRT1E
8a0TFwcLgrDzoC1dD/PfkGY4ty7aroAMP+99tJvHqLCYSmGQW4f+HTlxbcCuq4qbDH2vWro1US0o
Mue/5DOAby0gyZx1U5Qdfh9aYWgN+Yw3IqHV7unVrCq73WYw8KEfXN6ZpnjI/JVsn4WbnKp13yij
L0oIRZ7vWhup7Fw+iXd5rtkHDB/u5faooq/jYr9uAHEMUc5D/7Iukw3Spp1WwjGAPN2uJXiQefZN
zanKdb/o1zepyMXtlYZgBoeLVDQb5KJXUCYVvLEdxGNL87fa4uELs2YcveMYPnWYbpJLodn6ZUA4
wjWTTenXJ8A7gR3eJWWz13EEFcjnmk2EQHxYR9Rh3qKupbCM7lJO+w44pO6MX4TsdoH1TWUt5Cnz
mZJIyBSKqBg0Tc7pyg97Slc8UFAEQXgVSNybre6rGBU5UlB2tddjV01in9jlQVs6zuZ2ATJDFj6b
sNf53+eVqUt1G+cWZTug4tug3gnN1YIirw4dw1lqhy8Fm1yBkQuNDvtU3mIAsb3syjW+FqF9ULtb
yVuS55m74FmJ1JJhTWDxMDlO/NSKLKUXmURkn4om2nrqjWPg7GOtdU+n+KFsgS9fXv+z+/w8qLgj
z+54HoVhFOakZX1TYOB6TBR1lbavQlUOuL3g1abwiI34++W482O1xECB+ht/tQbMKNV0dK03suzf
IOG5wiJa1v2D3KbrRtWuTEhhS+nF7C0MZlp2qCVZKroHn8da9C5kFYu9HkrWEYcXUb/1tWeK6LXy
BnFrI0qceZWs4ExeHu7sMjqLPMm2pTjQ5LAlchrLK2l8T5zxWFpXiQ4+dxG0Mh8MhywEXgD+TrsS
eY3cQyrxSS3pLW1PZnQvV7AW226V0pa8PLC5KxB6mYMpD6xs84PDerZ8Ctf0q0r3eRBqWylz13S2
PNaqiVOS5Hr4DgwLRYWlgJMNWbY8Ixw1oGkphwdarIb+JrSXqIiH6pu+xDaaLWGcj29y1EmpruVK
S7gsPvnd70zO0TTstwj+BA7yPTTqyn6lY8WXAZJoO1io7ipL/OPlWZ7xoUGk459pRmzh88pV46ar
7f8h78yS48audT0Vh9+hg765YfshkS2TfS+9ICiJ3Oj7fjznTuFMwBM7H1SqKhJKM6/kN9+IskMK
KrlzA7td61/f7/A1DFIV8EndCcfhdXck1KcgWUJsJTVOhuSLB8IyGCECgWvC1pSXA2zzaFRyGq7z
TRMtgz4xH+xJdf7266ANlOx4qh+xAKvIkboEJKM1ew6zfnWaeWfGuKnjlc8dhUK0I+eDwyvWq8Zn
K1bYWlnqyYQmodBu8/rs8xTwd+B7t8Z+4pFqNfcU5ciwO3RVcMjqT5lcGVDsbBzoSZAZufQtHhqA
pH5kd3KpE2eAZ0fuCgdnL1srdzyVIgNt+vmrGSWqYDS6jHhO7oxrhSiZgD5kU9RGJVSlHSn+P9bY
bDYB+mJeh8RzYsK6YytA51duOnwak3OlPmZbd3Dqsu5O2WeTc+Vs1IReoGf9lP2Pm4F8PDn/XNuG
AHQhDNRoHP3iWGncsRZnQ8VsCo04KmG/wHiEUeGGiNtlL9lOXHVypn1iPbw/UQ9ua6+6OH95CnOz
mrQ+QRWtKBNU4oFcmECc3FKTapAhsFyrO5YoOdbN2VvslSgtG0GrrQFdLBeY/T721Wep+5xKL4N/
+34fD0oanFednM2FKB5SUlg8VfQrO6Wk3t8kU2tdFLDT/djeEUtXSEg0g7/3CmvphaEbjhEpq0eI
++9/lyM9d2brIg5tYz7a9FwrdmwGoQVnSQe9mlywAKbgB95v7sjrdWYHCK+NjEBr6blJnYshzicE
QsiFGvsJ6pA72dgevbwfXu4s8CPTyQWvndllWhOpPSrO98M2D5oqrUndqCjWSofCUmpnJBQByx9D
hh1cGl61O7tLFxGcl8HnmA1nhzeqkQo10tiV243ZKev3n+vhk9mrxmZLQ2vluVTKdJIXeg7DQvP9
pW/GrpL3i1Bqzw32Gnl4RhN3mh8FyxweROC6DJmIPcWnb1fcNgmNoAbct0wd9SoWG0+8lFgCWFri
dpqyDP1jFYoHHy3hIBiqbCmQV942aEZGnQiZR2vLV3I5WYREi0nziFw79pPf9pP/+tL/H/GcXf62
LVf/+Bt//5LlQxkIv5799R+3WcJ/f5s+88e/+cfbv/KR779y+VQ/vfnLCqJxPVw1qDuunwEz1t8a
o/HpX/6//vAvz99+y+2QP//9r09fkwBuIdqn4EvN4eK3n+2+/v2vuM3pDgQrHsl/vW7m+z85f0r4
+GmTfv0XH3p+qmp+i/YBETP+QSqpasdWJy/f7vn7T+Dco8SCVwXlj7vAX/+SZmXt//2vhvEB5t9k
+YjtETcTkw9VGT4e335EzQl7uoOSCcUIWpjfv9ybF/DnC/lL2iSXWZDWFZ/+lm56fX4ilA/Jk8OE
TSkhutDZnPbGARuQiVupDDaRo9T/0jfGxxpwixUFzzIqhLyUodxQ92zFnKzORudUQ4OtqZ2r4R6Q
UxncW2e9mu5K2YyWdeE8Nk32WUwGLHHTYzeqU4EfQTmJNoYeXfSosTPDvCvycA/dfq+N2QV/PlWM
2i1gJUimuhFhS1F3BDxLjjciiPdRDCQGmxopzWCcD+tGarZdrZxiF3KZhcWFFqTbVJTNgr186Wv9
MiGbGnt3/mjtHNtc5Ma49Ypgmzak6UHL1ba6LSLwC4WxUiUo7Fk7fAmdcA18f2clMhBV4DZyKUcg
Ipj8GnYFHOy5u+jwUrw8uBax2Gf9na2fCO9cbUCCWgEglfsst1eJ9SmnQt0lieMAAtHyRZ7fURNE
rbFbcrjxLwF2xkhUcsv1xTVIHYscTypuzXzTpJtS4cL7RXRrU3vsjWtT3402CpzbGLuTFs5Dv2pr
ZyGJnZw+y332ETeBauGbX+yqF/h4ZMtSVObGy+OtH4G+KWtN3mS69jVjYdnoBr8eyZq9ErZz3nBn
UbuHxuium+pTbXQjMBGKSyQr/9ym7cpu4l1SVCthSdsom2w1s0VN8UveJLea4blhAnCIQ8ZaU69N
TATC7CrlrJ9LQwCJOXTNOj4dewgzX3GSJuO5V4fUFX62rqCe9aO+TVSKZYeFM5ZuNVxhkcyhKF41
aY25Q3dTifw07IGw4NgGi3xE3FST/G+0bO2r4zlavlVVFmeOfU6W/rRQ8B6WPgaAJSoz2htWfiWV
OJVLKaYzqeQ6pMr9Jlv6fvQlK6s74TxXdk9I9iX0/Fu56VbghDZRWeyromcMAl6PP0ZpsjBqsQrj
5wLoqKxUD60tr1vuWnEsFmZ5rnjAVYS9FsHTUJ+parOXUVdb9kfWhL3uDW5rc0GK9McQnEkFnihi
KLRK9JyAmbS9Yi1X4lIb85Osbu+HonuwVS+j9ke66xPNpAV7Swg0Xoyy0l/yX5JZL9rQnTjaYzh+
wuDgrNWL68aGMxRvHE+sfJIGlvISZe3KnxLLyVmVD27lQ/KRvtYt+hWwqkLdxvJzo95UjuMqQHny
4ErnODjCvAFj16bnQsWdO8hWtkgv7UTFt8DAbBO9DViXyNOWgzW4aVusWlO/HHR11XQ3KjYiupeu
Grl8MDtnGYTNUhfTsMnPCpGtNOytRcdVzAL2w5WtLBd2Cde+za6lNtuqQiUG0VE90O36CulyKi6r
kocT0H29TB2XhfFcK8oLzDi2Qv0aoBXTKx2AYrKo0nQZ2sJNuX3KpKXqTABd1vhlgDm08lnSMTps
fRsHI29b0oqRj3tTLaDcO3uBtwSsfzexpK8GnUbLg88RFGc4MM3T0Cfk6FVll5oAXULP4h9KlDW1
iCJIADPHJ4J1weernDxtliGeLSSEQERBB9WNFGeZNeaVrxbclrMB1oWod3JVFNtM9hykXfFX0Lvb
OrxLmFOK9BVHgAFzkYk2Zp5oQwmZpeLNbIz0YyCJRdf3rq1AENB3pcTAAMqjouRTSGJmC+BTO8Us
lkJQSDstddJ90AVnfZE9xQN4n05Aw/FsDz5UXS4yXtUi9bdBjxJZmJ47wbIGvrjXDzg2wjJMbwvw
8g4Bx8b3Hs1gXHudsUpGZGqj8qDhN4+ZQbn3kuLFlhvbtSJ9EZgJer8GG5DCQgGgc/XQA+k0s33o
Urq+xlfCW/Rquw5xi+pMY9+ZUEnkYJm1zblPqV+VGdsy76oF8+wEVcN4pqf96RDvYoQwdaBFSwO8
8wn2Eoowl7bVJS4VWsum5w+1yJ+c1Pk66tHK9/ITvfbc1tw5iYJy08dqfSMH94Fk71IV+9i05js1
Hsq2NpZgJIDgEflwLuv9NgxA+BDp4JF9KROVwcIUk51dyw0iGvLNoMrUKCrcFgNpcAMnHxeyxDbI
eqk1yAIYC9idnIKIWXSZd2nnwWU7mMtYT51lGEn3dpN5hG/0reV53DpR9mSQTJwV1NCTyni0HN50
zfBxBI5XIPXlL0b+LECxd9TVSbbgXdr6VkN2Z9vJyvAfq7rYqZ6HKIjtsm8ToNjJNpyO5Gi1zCi8
SmJMA7Tqqui8mNoAPQLsUbitkn3yZQ6bkn9LdOFKD4w9+yPUUBPzBvAYGhukynxoIm2pmqAdJrRj
1Z1VRJhMHBFb/O9GhXoKalhqYW5CNT7N5GpY1mmJ5QsKFNfX6+8x6v/s06TO3eVfnyavszR9/jwc
OFBOn/t+oDQ+GFy/YGDomm46GF78caDUP4DVtjUOlCjrFfyD/jxQmh84SkJ+AOFIyFWz+NHvB0rz
A7+OOzTqeKi0KnHTnzhQ/sjo+CYzUolrMxUcHHzfXigMiGE+vmYOmGJqruvQOSl7c19lg+KmyniV
lsW4qML4RbZH9STJ22TZNoG0yLuOdLOErmXAcah2GNxqlouNbMmfR/h5y1eP9fs5+PW5dx5D+4YM
BeAAaZLbqTmnh0ZtWSThUNiu1myyZljmiVhY/a4kv/B+Q9Nt8c3x2uJgrxrWZJjKPcDhNb4OoRU6
xlsgxG00esjV4cFlIll03bF8zbFmpp+/itSNuKabjZXak23MPXeNW+xJqK2Kvv57vZkFseJIVKNp
0ZtopCakO6uNFivuI/mY+ZWUd6Nw9Z1uRNMNaJ4zEFKNXXFOX6ijIoTyYo3Xlbd1RhzVlC+/0B/N
gabBPQqV3Oyxab7QSIUwDIr+k9d8lkjVm+MR5cr0hn8YAa/amD0zqXXiPGxKgHuwKzVJO+MOsvuF
bujT3GWOE8+c3eFMrxQE2nktQglWeRRc5j0MsK45EuE62JNXzczGclomwJl6mpncLVvUE0b8K+NL
B6msO6gvWMbeDuMqgs8U+ryPkKILjtZtdh+g2v/5p2UQ1CYppXGBnueJslJLFeqm8SBrinWt6a4M
1JIdcvN+M4eeFuXYmAHiCKhjC/i2L45eeIWtUN4qSJ+OVub6YXvkvR+aKaYqM2FoiFE8e1zCM7uh
z4AaBr6ysY3qRFCLu7ADezcqLcnS+Ob9Lh1YNVF1UGRuG4BT7HlWeEwHCilSy3a79k5wJK/a2yC4
jjn8/HvtzKdMD1AaG3pWZ5+6CfJGea0t+uY0dV7eb+jQsmmq4HR0cFKktWYTp2Ipk8e6st3EizdN
jLGWSHaJo6zeb+bwc/uzmdnEqVtJ1eu4pvDUzhcyhutFQyy6vlGP5VCO9We2ng15F/mJwdBmbV12
48bTCMKbx2KGx7ozez1d1fqJLrGigad0o+GjbN454a4ojxEPDraj4b3IosZ0nYJgrzc1m31g8Dp6
0xQ20dilXbI829FCOaq8ObBEo+P7o6HZMLBFoTQT6cRNdGerqRX5ShDt3FOEbF2/PxR+0PpPuxtM
D4s1ga2Ngv23nUKvhNdB09pupWFaCOt2Vbf5dSaFz73h74YRCxQFwyUxXOeBfo+NNFVEarcsqvgi
FNpZ7RiniWY9dQ5WLdwj5NE69noPLlw62g/+Z9ryfDeREqOq1GaYFq7qzEHxAfRw+f5TONiEQcST
XIIO54TI5+s3KyTLK2Krt13HGFF1qfteHLMHOzgVqN1jedTYFueisQYKQZyWmNaVSfLsJLBkQbiM
knSkJ8eamY3RJPRLO4kU9sRKv26Eh22WsQ+H7CeVvd9GDYFa9O6KOo2ctw/MU3s5akaq2fxcvxbk
lCINo8Qo7FaFEh9ZfQ936c+2ZrOh6DOrazPaMoknCVU9rTPjJHG8I09unuqYd2kaI6+OrEK2G02v
2R89Y5Ld1Oew7Z8KrAkMwg3seKTOI3FEfnq4a/gTqPKU85hC+6/bjJEyWprO0DaBG9QtNu04EOnN
MS+KgwuX/Wczs61fT83UHuggwZRxN0qEqSMVYxksl7Q+fPiFqcQtENtxXEWI4r/tUkO9FSpTBmDg
GCtdr9bc8jbvN3HwqTlskLqMEMqYp/2ysevztDMwFWz1laoDmZEyzDwzWV2839D0+OdHZfwc/mho
NiTaNOXwCruWsPLHAd2jJ060dlyZ1UpKxZHhN/2u99qaPTdTCsM862lLCkI0uhJeW836/e4ca2K2
T4JPSkrTY4TXWngGsX4rlcaRJo69mtmANsWAVWtAL0ZVIthY+7tO8l+Mzr56vysHRzTxakILLKUM
t7ejrIi7UAlQ57pOKeOhmwdiF0SGq+Bs2mTmEdH24U792dhsGIRthW9rSGOxbq5MZAqRpFNs6q/e
79Ph1/NnM7MRELL/UX9FM76lnHpp91kN5bP3mzjUE5uIGMGYqVR1LqDJk8zvugGPMK/F+0YPiq2o
CQ6P5bHyiEMz53VDsxUnymr8E1oakkUEleyxaIeVpLcL09809U9SgqeFGxALguxpa8UL8O1YgGnQ
SEpMML7yhOL2UTUukj7/5E9yzVBLrgkSuKbVn0TCevyVx/lny7PRHpdToFVPHJeSz12oj/uhxKEg
to+UXx18mDqyXuICBkGimZLDS/DyCHJsg5txV1TAxAhz9sOFml4NR4uwD44QFlXOQliZavNwmSLJ
ja9VtFVT+t6G9nlm+a5kjEe6dKyZ2fjgMjooiUMzphW6eh8vs+qxVKpjJ4dvZ8P5qmojwORSBfPi
ByS6RH1ypwb4z2qDfZoFyra20lu/TdKFaqalm3lgZ3RVXiPM+pRU9XWmq3dtrzwEY0fiRLVywtgY
Q+j+LgrNdZI6d5WS29BJmmu/p2QjCqiJiZWNKqwNfMkONkK7aitpVQXlTev1D2YWfo4a/ElMaQs8
JluOhndXBtojGIFyweTbWn53qcnJR8cEutTp9r2V92thjXsouxcBKUSQHa4/KCdjVN8FpdThqYHY
pHdkd/TkJ5J1X8dk3A75sBGadztEibMIwnzb9M06N/CayBIj42gmeadB2CULuWueBxH0gCnlawNY
LfgheYkA+NQoxXOS2xdkxD6lzjAi369f8hhj2TLEsUTyVZctcRlJ1SfNa5apZF7HAFwWulVAfpNR
x4XlfVMn6yBM9mY1ko+G+Z/79jbTpSVoQeifYb2i4PRCjr3AHXLIQMGQXQXQxd1QGonESsLcCidc
jjopMyWRC4oCSBRO1CTWxXGjFsO2hdpOJlFx1mEVA7kti13vTctYkHzECnGH09S9MmWH465EdgtE
QAZ4ipSOWuFIFhd9ljxqNfeUQE+fPVxx7LiTlrFllJhbGpciBVgcRPEOM3vr1pP727GVxbJqqy03
TWoOMZOijmVds9MweDSdTPlYUNkASthxxsnWHmGClGMgjsNJ2XONx3Ee5+uIAtdYSR8iu/mU9Lgm
Zl3qu6OfjTe91/XYT2YjS0m4rtScLAj2Nq5I421DBhfONHZK6vjYdLbpNp2hLJJ8XKtYQboDzs97
yUjwf+lSjKaKnSKH8J6NYsd3rleOo30yBj7vNZK96UPtspqiC51jLXosLnIvONMtRMlFH4lV3g4n
DV4xZFQrHFJE9+Igx0T27m1D3booC9wfphvGkkw+k9a+0BqyVE7cwsQjDNtOFhtBvY8kMqCW2m9q
CT/qGnjwxsox0oAICLWpiyLuz168tn281wLGp5tqCtm2rLi21bpcawkJWRq+QCVzqefDxPzwYUH0
8ssgWZobWKq6gqqTLhyzvwhwTFkbefVJT7VtLFm3pQ4JordJrSrAM/kDa4xjpisFlC65wNRY2obJ
sqOcByMT2FPM9MnIjCcN3ABcEvXGl4K9o+S3ppeuYePee0nz0g2Oh9Zj8tjs8gb7U3HZ1/G40jz5
6+AA08tGyrnsajiHTRhvZDLqiOCcdVK15sLyM1yA1GWSQthNqH7J5f4+H/BnSAxLQE+09TXiVp6Z
E5/l1C8FIklP24IxbpaMit6CHD40Lz2pX9DVfbHw/eJFw4KRHKx3FaEAWdSw6qoRwoXDiBuQcqSO
D4ClM6zF4A+FqwlJxa47eqwopL3JfBKJ4GsXLF8S74W2jSH4mhnFF1+NY8ruyr2WGyeVSHe4aFMY
AMfoNmpgn2ZdfV4b1SUCewwcDHPlFAaiG894jCh/pBa5XcMTQkoR+DeGBFpQLWrtxXDCdJWT/TXr
6sYX1pkZSv221usL0OFr1crMjVON4qSLi/M+7ksEZqQ4cWxzJZ90IleW1kWKNq5rOfUXZVOOuyYW
66IaL+uqaNZdOnprte9lzIYDVk/hXXdGSS7Vb7Wt6hslnkvRehjST+ZgI+uwlc8GSxIlLKsoy5+t
rH3qc7j7hvcUOPqms/NV2dUSAaX21iz0CzEmD5qFg0ejnNZGedcMwz6IlVNs18JFqxAHirT6stC9
y8yS79PcVLC5i2L4rZ3qGqX5PBjjPg30raNIu6wqwHTma7u1tnFmfS0peojqiDS2vIQc6ka59hFw
402qY40rlCVlrBsVZ62sodhLvTPVUlskrYwixC5Ig6rXmiQvddPDh016aLpoq+jNRRI5JSeuQCwq
Y7zvKFTRHWPb4++TUY3ltMZpaCoskIG48fTJdoDQCLw/ind6nJa0IlkXwjtLQunMCJPNUI74yafR
ZT2YJ30Qu0L2r6jye6hM4YZ26S9kJ3uQEnQxST9spIAhOcjVU2XqBM2jJWN5YwSsg75X7HRRbsLW
udacqlywgOEhod7rbXImaf7T4Nmk0eWVjhlWi7SmcKrLxkfYI4H4MZXGHeR8m8NQLR37xHfC7aCE
N7LmwDx38m1UYmlYU4y/Cjx4y+BHVRP1Tyln2sLsyxdWC96SfBeX1k3sd2vhFFtvYM/EhD7wSf+1
8m0SkwAXBmFrfDdH77IpJ06Oumkd/U7xnQErP9Vbdr10JtkRgp5JV2UY4iS0pjt8Y66xNDwNmirE
tEi5UYZyG8csoiEYHi011o3jvEhO9CKV5UsaK65u8KhDCcsjrTaoCzBwU1Z3XZogeOnrYKENzM7E
DK8dQ2UbCMVeYw+qTK9yCzMAhBFPm7e3V0PtQU3D/UiBsKhjRBOKjFog6DZ1m55JQblzOvkEmKKx
qNvhk654V0qu3wiQ36MvTorkmC/AoSvN6+PX7Ghey42cSKXHjRM4Dqy/+iYe7V+4cqIWpfCT2o8f
JapanQuTklobLdBJXfiuqiKvy+p/s5VZwMuOgxJfXlqp5N41eB0p56/c+JVj8au+zK61o1M3Y4t1
pRvLtWthEUboaVCuf/7W4iCXJqAK6JNqg7f3JfaKBIh+4Lil90VBhubb+yE55mxy6ID/upHZm9c6
1KfC5wI4yNJeDrrH2gm/dkpy5O73LUI2P+C/bmd2BRMg3U3ymRzxRmebR5qrUlc9SDrKmLrbtmNw
N0j9Xo9Q7A01bhOj/wlXSlwcm5pzjrYqNGs7OM1GOOXy/cf87Vr241fDpZtsG+JpeRY2yGMVd6vp
EVAleJ9G5slgJ6deLm5TaqMap73yYVkHmrQMC+w532/88ONHlKtTaUOGbBbQjrK4T+WYd2zozZWI
VVfT+qsxSn4hMgJX5fdm5iikQc11a1QYr32E4EmN3ZAtKZCjI4/ySG+sWV4x4agv+xLNhLZ3qbJl
qZX93BjWkcz4D9UbUyQBXL9K9t2mDHIOZ43laOTexmDynOGkmOTnxVjflR13JVV8ajN/L3wuALHI
L0nQ3Eh1fJ7L437snMtUi9WF1llH4uzTe/phDL36RrNlhwBd7kQFrOhm0E7jJHgMlZGzn6Kfl22v
roow3OIJddpF48f3B9A0P39sGNEa6wOIGXl6Ja+i4RBQND0ICKrYvokB9F1DIbZSn+b2sZr2ww3R
AjQnki/WbMljkHYelU8Od/HL2Bb46iEV6zM3OBYynEIKP/boz4Zm07FDTtd7goZCKFaF3uLsfVlp
z3lw0/jC7b3tLzxACpVRzcsWS8BszNa1A8E1YvYb7UMXPfQgpGztudaVIzHqg3PjVTuz58eRou9Q
hCNF7bXTKLFBoOQnUab+ws7EjvFHd2ZPr/Cosqx7Ql1hp18zebZend9UY3hkvB8cDa+amQ07u6bs
LokY71YjXcWlfOaMw5LE3LqtgyOz/fCDMxxqCQGMoLt4O8JzM+7ixKRHw6SEkq+l4Eob2196O380
Mg/dmUliJ05BI0h7zuJ+hGmpfRopDviFwUbKBSsqNDfOHNydxVpIaR03ZC99TsvI9RD7h+T1veqn
hwEiFVm1Jg0JjoXzLGZgyoNu+6XjjjUeCn4abUCRfskj8+79Dk3D6e1kndoxJw6kYZCanr0cw8+b
tpamyI1sfho7+dGOhyMphB+jqm+amBvutDB5M2JwhI2xCWPd3/RBsUz87kshO6x4P78jv21uth7g
BV+lUU6P0i4bFnlfnKRx+BHb7mPp8h/H9duGZlsGFjd5bGk19gLVuCpTfQfRmBNRuPn2hv6j1a6G
xsP412rX+3/+d1U/l//8v9WPgtdvH/0ueDU/4CxPaha/LRB2U8XT7xVU5gfCfeQgLCLNgI8nN5Pf
K6icD8zO6ZbCgZCz76RV+l3w6nwggY62gb2JYyJxrZ8SvH7Tir6eO+BTOfahhpqK0Jmos7kzSHFk
jE0OCEtOs6dEC8JtTTB40VZDiMFzH8orjJ4Q5bfWuDDHQZdWdm5kS4xurk3cUyjythigeXHT+mbl
9ppBoaNvp+VKNSPoqWaJq4Vqgzu2REA5lqmJknoSQiDLPh65fVn8H1xDfBE0BZlM3FjxLg2S/jT1
LeqoZQTpZNQpKGDJErtI9FFGECIzp32/WEl+HqwMyfjCAXZlqV55FgbUoGhlvbW7/BQlnbIriuJT
PSYZBP0IBbkVhgvDK7JtH8VryFXJQtF66bTC0NhKyqdqsHQXkyllH2uaICPZDYuSqgmschxl4TlZ
eqYn/aZw7P2YeReWI10nfZuRiBcbga+HZWVik3XA4FA7E1Rskm02OsT6B+czPsPnFA54F4km3/oC
NGelOGdeQu0aUai7kRq3RUfAbieHkb9vu+KhKpQ9sJsnsnNbyb4qzWwfJdU2t5R10Zkfmbo7PLCJ
tyeBcVfKFujsrtNcYrsj1UKBmxXNqiTw1SDvb+I8WTW+fSWnyc7Rxalt+KtCDymk7urNQNbtLBOt
vZC8sFiIIVopEjVlcjJp9a2+vQnqr0PYpzuEgb7rxf59kDTKmZ976RdpUJOHvB67+9pCcy/3UuTW
nm8tm0ILkOA03s5LFWJLcoiTgd1QjW/XobrswvZrNnjSJiyi+6GSkuUQKM3acQIAcwSYMJ/2DbCl
HkUINT7sfRLaiz7RkT6qdkWmnbqoCBkJfktKToWQ4qvrqiIuI1nSsNJKFRywrg3rqAivGoI8XJcl
eI5AOz3N2SsORaJq7F1kNsd4rY0v7DE8H+twQjIS587CNdvxHjMy3Y3V8E6Uyb3fRZdBYT/aWAK6
WalES1UpsLFFdLLAJe3MGLguSuqNoVFUoyXjaUiglpxQex0r/tZKkYgw4K/N0CjPjREEammKvHEV
heI1LZMxOo9xsoZGfJNptvysSQ2O4eF3Idd/9HrM635vPb4NPpfZj0vxt099X4r1D7iVgHHhCgpK
n6PcH0ux/kHm4sLNVLMthDVTVcLvS7H9AdkSM5VVWEZtP0nifl+K7Q8alc78OpZjvG453/xE7QFl
sLNjDCckwyLMQjCZVR+Bz9szZkudnHA8VaIaxdrERI38ZpsB16ZAdYjJ9TSAXbMvQ75HkQkmIMMV
qlwaKlFCL1yksSYvQkhwD1n0EsWj47bjpmru/SS9NBSq2FKNoFqb5Y+SsMjKeRu9gvOkpjoDOJQX
JRRmqW9AMWPT7SvmupdqdyzCs1LwLwIPH74idUNkoELT3DoNA6oeRhCf5ZJ0+7bR4WrwW5iQIdVt
ZlDdabq+BYvmqrp3oqMgUmT5o6wmq9qsFkbJVuEEV2qZswwhVNw6er0aM62uXc8MyovIthWOjdug
8MgFCkoVdWhckhzemARhluyma4/sYq0DbAGNRIVWGcZu3GPX0ypf5Gy47/Q97Me1ARpJDUBApdEt
PD0kBhPkG0ti4UG8hk9OQmrgdy4CAYI7o+IwSPTroW1PvR6UBqS/dTkGOTaVXr/seWluKiW7SDnN
Qnvpqa5P53FaxmIMwqldB9GpInlEo31tn+K4ll6WQsbNOl6CGxPZbRCeZPK+8rdgqS5KfWu38ce+
7D2SZ1xh4vLR1vAy8UcNtIaJu2O3iGwC9aZarwYV06j8qi1exhyY2wAmf9pLoamuYkRg4eCdx1VX
wLBXlrIUUJuonJAcPQvk4i6XpLsw4ru3VKqKFhfruNzliGC2tXFLWc+m7u8au3THHqyxU7MbASMr
nhxIx37g7+JgZ1c2X6lfjyypntS7MT7olL1AJMQ7S7+Mkn6tA1kvm49daCz74WOKR0gdAE2LP+cw
Zep05TQJNq+rauge4M/BxAe6MBEvxlJallh29Jq0aiJnreTGOpHDtQqqFqHuuiIsl5jOOi9PZQGr
yEjDnYK09ryNxK2RG9tKyVIMrtV2N5SG5RZDclE6J5merzMlXY2Ntyw1+yakAnTwMOFWP+pjuMoa
Y6mIkZ1Cdq1AW5T5Xgm+pt6D1IeuM/r3rYHxeC5dyRku9VG0C3EsK2WcpKNTr8su6jHY5ZXYDFgL
lBxRIsKJqZy9qOOKwPIu8iM34pyyoLbdLSJAuxaFsjhRf45xM/7/4HQ9LW//+nS9/ed/l+k//6d6
OgQogMb1Rz2Z/QHSAfVkQCdYTLgB/rGmWx9Au05FY3+u9t/XdFP9wL0XBgHHZ/n14ZofIKNWTdOw
OF0D3FZ/ZkWf9pM391KiVFQcyKDH+Q8BxiwMAmmqKrOWYiOAdCeG2t2WXVa5bDdQZruOGdrbS99r
L/RAH1kSHQwBqgW+4WfCAI/Vwfg591N9nZrIBNI+P8kpvIflt+nTajxPuho5QFc81fm4DNLwWhoL
DDDyTw3z3ykiSlBG+1zOHG2T9JSBW5F8GdcRegtnuJRJeC55CtlSZR4JqbpoZFDJk84jasAYy9Sq
v3p9l7/dKF7XrM0vmtOzQOMFQ4Kw0I9VPq03ZmxVvrbMyP1Zan1Jrm0hJc5PxmmmZrCkgnthWBoo
79keWpl9q5eNrC4loW6I4S/HoVuyHf52n32DAnndmx+26lkz05t/FfCMMTE2VV9RMcaRbwoVUaHH
E+uT9qH3W2URiurL+4/vcIMO5j+kmafyxLcNempseX3aqUuuF/EC+6ezaqQAue4UjI+UM6xuOvf9
FudBld+e5B8tzqP1oSGnNtR7dal72NT0yYZxfiR+d2hMgGCGzkUw1zTmGNaoMMyxnQya1MRbNLjf
WnCDo3C8/4WeGBj8MSIUnYPD22cXh1GOb3xNxZdhog1iKtb6kdTGPBL57WEZ+gQJ5Mr+v9yd15Lb
SJaGnwgT8AnckgA9yzvVDUKmBO89nn4/VM9slyhOcdWXe7GxEa2RkgAyTx7zG1DEvy6Rd93UDhhF
gcUVP9Uk23SZftWFxWNVtheVAs9+Gdpcgt4aw5pT86JCN7rIbFFCCNR4CaGpXBZVtq8m7aZp06eq
ZtA4yLlMAFGZ/UPFxiUtnuEOiWIuVc9/yFEA8WQtWZgNpYc99vdeRwoo6cwGSrE3RrB1NPWuo0Z0
jMKNQzz6jqyk6yID/ZFG8k7W/WJd5PKXNDduR72ErF/HrWP3Yjnq+SrthIayCHM1XY5lhEL0x1LC
4B2NmALLo+E4msNIEhrFC4tEpM5QN4ibEfm7FF0Av7/mLT+3mnUXFi2pX5c+tmr2JCR/hUvWMSu1
Q5iJZ3yN9UUePGetaSx68K+L2ChI5EjStmbYee40ku2YQKRM23uI4fCWwMyXhuhvJmUY2A7FLqqt
Z38YdnZrgf8MKwzYC1H5C7oON0FpZztKvMAx2h5Ft4oe6ec788y2AZRsmIj/oQz8G5NkgOcKKFNV
nTY29oYGlgLMrVvbwZMxKRdC1pnDRjgkF6a8oMw5PQVILSSalYaqo0DfMfyWejhzu7C7dBLm0/RL
Qwk0P+US2kAqREgcy349Cq3fq0nOuMmpxvKq8J/4ro7eSV/00Scd9XZD5O2qqpSXldI/mGp/42sS
Myr7BtSZa6fxlygJVDyIgs2U4PGUWNcZ75BkUDmAzTyKPr01p2EussPvZaU7okqzzVTR66EMV8tM
WVSWd2V46StCJgdZdFCQJOkbKLRjZJvRIhjiFUxp1YktaUnjwKmTScJy1/RXqJKtAMsszDzZcsUc
IivZ9an9jVnGKhmCpZGCcrWzWxDT175hByuts3a2n7WI9nRPXu8FDuOVVZkGsfv5Rjnz8eDOQL3i
rYrfWcVhmZhjC73USbtoPbThkUueHx/+lUj+12vtwjKnkUWUnY5uVoLfW2c5jMRn50Jn0OQLT3Nm
2398mlNDtKGNKNAkllHsyWGeeFt69r4dmytTH+/+yYuDGEPBT0l9SpedJPiyOvYoDh21pYrkkJp3
C1Hl1YWTfP7N/b0OaejHhCAaVE+LJT5QQYylhbkDnrnqleLPb0zMmgkVbDENB6n5Z3zIO2w/MC2f
d+vkZbHyY2o44H59WFyIFWc/0Idl5j//sEyJDHvQ+eSRVYyxrdhbk0xRg2sHiejn3+dMXoOwwEz8
RvRh5hX+upKegf6tU0zBLTWqVlaa7uLA3BgjEMFWGY6tdCnn4B/lnzwJUCTlszIZucfcZP91Sc+U
iiAJCgV8sXpnt/VqQOTUS4GH9iEVqlUQDmS1fPbj4A6pyZcxTB2j9ra6l7zRlXkc5XmybQULvBMd
6EXrOorcHlRdYQ0v9lBjhGY5Qk+vROkz+ayig0/Vr0WiQoEvd+1wWKV+j2SR9Tqayr4crbXF/2gc
bLoCPdCIQgnXogR11cYhv2nCOC+rX1Op2WWe+k2zpAMdyp9Fnd+hybSyA/voj9Z97AXHzhtvwbLF
wCvNGznxt1Si4yLK0mBVSkjkzZZARb3TClrggyQnoIxBfOn+XmqATU8t112drlUdsNJgoliV2IhK
1GuhtOshCPg7ngoQqMFZuNPBdIswfwy7dAPKeAXw+jlPWoSUyIIghG69MAVUGlUgpFGwCzqKoH49
6DFUMh3P0LjWgXMPzA5Aeypt+YZRdhFSp1TB9LOHreBp4L0haVyp1Xic2mBv0bmuo6pBLNhW9vVg
u7KBITb0pALxfu4MKIbyYvJ0zxWx4URd9jVtBn1ZwbFYNYnYAI3IF0Yu7/KR1lhTvuEu8mNAI3vy
ekQnJxL3XkHax9cB/sbzjSzaFW6bm0AX3dKSjGxjSylKUuNOasqH2lfMl86uWMGK+i1m31cizg56
lb9YJe/WMkHwhvI9WJ9rvS0euijZRehE9Z39FPreW6o26zhkj6V97ohGA2w8VE6fIdLk5fUxVELM
QUoQj3B9amgx+Rc/z/KlN7ZOIun7dqp6tytq2YlLBf2HSVlGAf6zSkbq17W1k6U1aFi9Ad+omPdV
XW0yG2GiNpGjhVLT1Mgl44C9i9tXvVNTc9BLrMJVbxa7TLH3GtLMRq2vQ6Xap3m9kYGoGyLepICT
5WxkBBC2Nv2s5MVoxm4R5DWvXOx9E5kQuKD0pSxHwVyRSzK60RJFgzvOrGUyEbU2lQfhPUaip1uv
F9vcSleqlxiHENGP7VBN8boERA+3Sa88ZYm97iCtZ2fFLgqy18xSyN1GeaT5GQXDGyp4/W3BobmS
MmTAplazm01hQlp3kCvhHAQKfPUJSfhFkcbFU6/KKXYoUpurrqqW+ywOpKukzbcQw8PUzaIhKZCg
tuehuB+B6pSiah/Vxribqita+9iiezgLD+K6z/p9oMTmousStk1f0w/1q60I5EMQh4cyaZ0xKFFB
0wp/SBZNpg/roEtm+0elffEmuQIdjZ5VPgZfI2ZNQSDt22I8dGoEaLRvfEdXAZ6J5r42I2/BSGNX
Wv06sEMLtasY0T2Fz9A0KpD8OnrDy3xaCEMB+hMfxylw0UB1Pelrk4vMzbviK53TnRHhCVbrNL4A
cQJVz67hS2/DLNhB9dyXCj6yWaQe41ZyaAc7DZLCgYgcdcId07bTB0KYtaDWotQxst0Qdxt8LTZm
2QHPB3z6+e0wh+LTUC10lPx1fMZp5Gi/hmqSN6RwLU9xejyONBtVwHbhl8eEomCI75Mmhyzw/PmS
1rnrQZAgv7fh/1K8/Hj32RKX7NSZ3H1ldudn45Nohucm1Ndmk+5q0juIBGg6qOY3fE9JNkfxQy2n
TaUPVwVk4Fv057ylqAvch5EMT+rntGmuw6HeisS7GirptuhyA96mXi8hnACEC9StiDCLAg332Ppa
7XZteqyE/8gGuMEeYj6g4cqzELK0JfkY5P4+KLJ15g/QKIS38UtJgrEgg+ouI4Z9E5qGsm+7fqHr
ONzJ/kPZhIgUohy5K2QR0en2rBWSfewu/UsaFGsdXUo68VCFph0Q8WXf6c6IscCiU9NdNQGVlmeC
Zt9QCXZRs+aqjo5ijB67psDHpHAFEO4QLx7glA96HbqirG4jwDiu3qo/bFJWBWaSFU5brrTHPkU8
0UQJr61+0spF7jBAAV6L41UQlRcyzd8dNqiQP37Nkx3URaOkyB5fc6aOhYO3MnH8y7Ba1VA2jOO1
kt2k8rgMfEYhElfln1vbvP8ABKpMVE+RSz3JNgq0AYoIaAzKgekiEt/1qGV2igem/hZl30qC5fv+
/X892QM0+OGQzmK4v6jUbsakeft9svf+t/6WqYXtyASPvE6lz0PL5N8yteq/aAmoKBgJql5asBz3
/0z2aBCTRCMePLefrHcq6H8meyZ/a5bkpy5nKPiHfWCGd6dxjCaXBeNUN9Evm5W0fo1jUmyaGTJK
MDWUVidRyWDIRXJ1F9TZ46RVPwM//UEZKZaGlfyoBmh409gFzliNrg/dJS+rXVYZru1VjzQqaByb
/QtmO+aGM41htj3aSBwm941EGR1V9qPuVbUTT7G/LhArXNCevh1D/cEzmRMVmfwqx1AYrK6HjOB7
41H31PpFr/120QQNZCVd2athVOLfRZ5YN8NrIZmtq5dquRKVqqx8Q5q2QUyemVbKthkaKSbj6Mwl
zfjxSpHfBfYlBflEUBCJ7607OboaSuvNbAaq67EjavQJ+aTZTbgDos9PJ0rq6RNhy2slwzqP5Hah
hvKVLMMAEG36M5SNAJZIOkuRwSGSs7IgLNr4jYp+3KAlAi+i9iC7ckOYqgfwfnwIprxZJm0DYmBE
RV4yNFgQ+rHrYcFkiv+zlgy4KF6uf+kLNUPjUXvxrMDtRXdUFJxqyMSKAyO2fInI7q1Ve9x3xA7i
c8g0tOgeE82c4EWP+9QLc0dSNH/PYDTHzNcKXTrCPxQfWUG6UcKkgxVUwSq2oucoSYNNW/jjKo8k
sC6Bvm3q3t4VJobJRk8dYnnoRA6aXa3kSFtbifaClEy4BKl19CdUO+Mh+B75vgE/Ub+27GYrOsK6
VE0msvHlQytnW0Mky4BexlYKpvrG1tQHU1J+FGmzyKphXekQQ33R4n3bdk4QTs8iTz2n9czvMMnq
jVrKVMnS9KwUPRcJvs9jLN1aVoXI8dh7Lt5yABXGAh1+zw/vY8P4ngzSFxSCH0RrJMsxRC+08lcx
vvULNRbfII4XK9kOq6fRAjZZ+N31qDCXC5MItVEjNpd+lHhUPkMw0zEsmLHj1ujSH8j50o2o8CQe
lb08FS+hXd0nc4mWozVJG4rxYRrcy0p768XadhjCGMVcf/ZwHWduVDmzu2s8pQJAPaWVIn+pv9kz
n50NOOv5ZosgxpI9D9G5VKZeWbe6XDg9IJLnwJR85sUIAMPYfiNv2+MVdcxUuEXQm9SdNNDb9H0L
F+Wp3A9qdB+XPlK25bfa8Ld6qtyVkUkiFySrUWa3S4FZ7YY8vkUeHTNxL/9Jmn5rVGO+5IYgD/UO
qci2feTdmFX1aJDnLcZIRk9U73x8g4W+6vVqASlvcKDpknHhu7sIJhtpWE29KYdxSTg7CstEbtqu
H+3aNhGvDaNF26b+0QQ87SrC6hbaNLyJenw1Q+Wrmnbf/WCEiwjdIomyAgUTaQMzCbBAlVxXfcux
juJVk5I/Y3KxCvuOV2zkXxs76RdKg5KanwQIAem9v8RAdSfRJYAfa1+jhfFjUselCAQ+oJHSbLp8
7BfqWHJE5IaxqITkc61YEcKkzVuTSjkopOKH0Y87Mn/0l7PqEAXCcirLuu9Q/FwkQTt7KUXVsxfJ
G9lobkVa8glt1SUPf+BkP1AiPNuh9DPIR8MJwxqwQj4msMzwiB8EFSJpeUekshPXDEZULbyflRxA
/OhvhVa/jqp4gOFJLsPdsAwjCU26QOsZ4cYOCh9YX4gyWg32sO2N4sqiaXkP7XQ5TZiOo5iAvm5J
S3IUrtnWGfQ5X17LcYHcoPqIwDU+yH41rhU0yJe61m4lK4xeNT268yJ/C91ZoxHpPfuRnTqmJK6A
upt7s0dbXIyBvfIEQub//9OF9/vzv4+O91+TcPg9XXj/W3+lC6r2L3IF4DZo5KOQ8G4F8Ve6oKr/
mnMB00YfSzHBLpKY/GdoPMM1yRUwCDYYIr0b+f07XTARNZ19dGQd2A59RsP8o7HxSbIwmw/Tn4Js
hUI+3b6TlpjpCbtrx6l1jb5w1U5fROWfsuD+WoIG4qy7w48+SUrlrm1Dr1Awo+iiK1Wht9IMaxW2
8Yc07f8w831fBnVWUxfMxn6bimmVFIyTwTLdOL4ONdLyYXEfVOOFkcNp73VeBjARkh60Rec+76/Z
VSCpeelFaev6KJ33mDRBl17Kg32hVXl2GWQh5qYh3junHA0NVb8RNYLWxV5gqWbCHSzYBl3r/PlL
IyGDaoeuH/vw5NuIlj/KG7V15bLei1AcGzisOAtdaPWftnjfXxpouFkySmFSfvLSOh3Ff8y7W1cN
NfjjzXMaStdB2x1tKbwkhfeb+ddfi0GeoG0N0PgUZKxwJWhdrbUugpMlulKMsMH+HmqpHheJoXyb
BfQWWlm2lGjlMRvr3VAH2XIS5l2bpR2QG9+80Fo49/y6Thd4RmbDCJu/9ocWt8ksrNJo8Lm5EbxW
pLG8jlsb3VlsLC81uS+tNf/5h7WQa0dZhnTLVQrk7k1lkwkP1cuOdD/+wwHB/KY/PtZJpVGZapQW
Op81mrR9MGYrpfe3ufgnAeTjMicxqjcmO6Kyal0kOzeT3t4J316HSffj87Nw/sVx1N6/k3ra/wlI
hbzQsAkggYpXAsorUrVnyRvRXOLOnTvdhCk8FLE7gUVysh+KDMMlvx4JIrhDqq28MunAY4G0+vyJ
zi9jCSHPVedvJkSoLkx09AmJTeRBHAzgXPgrVOgvRN536MTHztn7PgCzCjIVeNRvsH7RWIqFEwhq
NFiga4n+oFnhVRirYqumCkMO30qg1is7o+vX0dBJGyqzmPlEybhdzfJ/ENOoojn6dNVAy568XN3A
rbloutbFF+F6LOonpamcYsi3n7/cedf99tAfljk5Z6LqcrOs69aN/ebLaKb3NaPhnPmI0CZU7MRj
18UXKMVnv6c98zvQtQdsdtJfGnIpSzC7b90ksh+btl1Hrb+TJuXC9zx7ED4sQ3/jYwSxpw5secIy
/Sg7RYDhZVt+iYUKvb9yP3+J8z/1+0vEv8cEDkMSdHIxTMwX41FnKaPLXzyt+pqDZvx8ifMv7e8l
1F+fpgw7CuoJL6w4y78j04I6brTm3V5Y5tyTGDJNHBBnqJifSnGXo8y14zWcNTlzMwZ11aBd+C7n
dtyHJU4H5lIA3QUpyNb1CtTRQIQqMQxtc7zzUWfuW2WZ1+El0Mj5NW2ml7pAZ/pU9ps2RZeUCbu8
7aJtnvmbABd5P5JvJi9cocd1C5Pn5fMPdjacGDNbCeVkjTh8cq00SuJzP85JST8wFhQruDF3oxzi
8hxrBgLRUrdsa8lh7AGYqzewQZzgzIpZsSJ//vzHnP2saLuSTdDU+41s3Ouj6JWBZGKojEMRDD/t
XL7ksHjuvKGo/r9rnESSuO7oU5TkehbeSKkINkpmPWljvYkn6e7zx5nzudPzBnsHcCTrMZie//xD
chDajZ+pOclBkE1buVV2lpc4LdolNWM5tTZxBMFnw5T/QeAyuMINHUVf0tmTkFwHlpaHGlVGNGpO
hkQ9tiR4HETO50937qjTddXQw6eukk+z2aLos6ZDJs5tzWjZGJ0z4S5rB158IZ07uykMzgPAoxkm
c7JBR65C32iL3tXMYs+scymZxgVo6dkl0EOf0Qo4mJ4KicqJqoVaxdVdVj4iQOYGDPGflxi0pBWk
ULkkKTZPbpN8VCU/AXrhNj3yzRkItiD/3kjqnwdGgJDgZHFuowg8le0j/fBD4YUdpt/1Me2tu6j1
LjzJmZelADZDFZCUCsTZyffoyiav8pEEsVL1lQlkgeHk6o+3Fp/aRppSR+4XA5BfD46t9FFjMMZ1
KxM6ml7dtl689ZtL5/Pck+A4Yhg2kEuLYuHXZRTD91NhNJ1bGeNN1gGISTrl8c8fRUewmjuOgp//
+3WNsEjrEKcpPogdLdm9+qJnwhcrwrtwTObXfhJslI8Lndy8kdC8xOzNzo16/x6lUpCj3laLEVkH
dr7AlPlCOfIO5fp9QXxK2AZEudM7eEwbrfJCmx3td9qiGGnVxuWLIksbKYUT3pVknTTFpeVILxzT
hNChhZ+5gz3ZCy+sr+oIdCA4vNsqmuBhpu2bb6i3eab9CKEOLbI4wqm52cv+dDvY2Y1mpzfyAJFn
LBiP90O/5NBiS5Yz1L5oMHzmklC4hAjZWArQeTjZ4wXTloDhO7mfRmuj1lxYnTD8UocM+0KeoV1a
a04KPtwS+ViP4zjH0SFrd2OSHdSuWsVIigitXyt6eWzT4U1TgkPXBQyOJygrvX6tpIXbqeoGzcyF
pCLTJvqvmZK6Skogno3QRvHq2+omVoLnUJa28mh9Ty0Ir3Km1YBh6pVR2TdmmOzKMHu1Gu9LqtCc
Ly0UtIogRGKr+fr5SXgH5J1uGLDFdKWIsrzek3tJzbWEqdNAXyIfUa/KNKhJ/q6Tuy2yBaskmlZ5
nt806rTW0/qp0rrrWLlWUddkzrI0q2YVG/a1jRuX2/qNqwtYv0H4YNrdIZmG48zK6dP0Hryeq1fK
E2Y/t2mHw9OYRPfUf/kiKzxEEmvlG6ZVj1mbH/KsZOaeYbVVHUgz193Q7hvgNVLe73t1um5bcV/5
49HzQXp7Rf9sxv6yzTS61xNOj/4XmtEPhd/f6/NkRBp6NxE5EJ/Ye2kt0+nbdtNGJbPv9k6uymDR
qPat0agDwvm208T+U5Xb73I52w4paRlYyyrIsNjKo03kxXuwB7uMWrKleRKIeJVU9Xc7877lU/es
g+Z0B7VMVlrzagYY4enyoZs0eE9wvLTCoodd34VC2Ree9UNLB3OB1Ga91KXisZGfTU/fJ4bgjabV
hditnN3PtF4szHI0GjAnN93YRnkYV+znsqwcP/VeJaCgmWXfD0W2y6b8vlAQ1OkSqM2Kbt9NMFPS
Lr3Lw2haFirEPXla1kXx/fPdd+ZXqfwcGnxgKHXtt6aQXPSS6ZNaqlbz3Bg/4IhFEGdgdKWZ8/lS
Z7L4X5aaf8rHAz1NaZsW81i1NRFG7MIXZfjZZaB6A5mml4z9rHQhiLzrh5ycLdbEHVjlNoPgdHLN
DCHjcBjxJGNywpbq0XwD3f9dmbwJr/KQJ42/xz0o9NiHRx3RfLxw/ZzJBiki5n4EJAlu7pNcFznF
zAgj3m/ca0C0i9U4ifUIYO/zd/ubCzLdD8b3ZJyEEbqop7srCRtGqx7rcEqwx+vvCnQ3l7aMXZZp
fpEQ+nIbzusCWNqdRAhJwj+1PPjrFwAf4kiBPzjNe3W7MKzUYn8Dt3rGV3xRyJDwAaTnU3Oh/X0m
QVHJrbHqUXlU/dQEuR69AI8DHlako5tZyPY19aWdc/ZgfFjj5PrRGzWJlIqrrpAGpzLkK/QCn/KB
QKfpsJD8re3TMEBDrVa1A4jedgVfz5kGjZGgCH6MldUy3B3vP//OZ7KZX578ZDsVQ1Rqhj9XpWrC
cLhbeV721Oq1uqxg/Io0sy5srLP79+/XYMq/HlpAEUrbzmUwZIqdTwmQBi16x5eEEM8uY3H7UZrB
RTxNBz0ZHURVjzrXBOFG6rn1rbtcpH9eBcC84t+3MS2AyD7/ig8RqB97u69iv3P7MgS8OHyLdPvt
8w+EvQf/yGnIoZQB3k2LncvpJORU5lSLtKaDy7hjIVL1tYzroyZ5PvgX/76m87jAL3ZpSEiiR/E6
TfxXpZhugiK/NwIDMLa+RY9jUadIsSQSpF1ENiKxGZrySrTDwrTGxybp31JJ3oeWtMuz5KYXzSFk
tAy3XUucofVtWDWdUyXxkSoRCyMjftS05AmW+zrUb5u8Yag9ZhBWmBhe64H80yZCrHzevx7U6Ih6
o+RkeUJeF6NgEfmto3XNFWCvcFG33MaKcZOmcIb0CWlyr4B0Ilkvsweg3EQvBl6tpSWB353AT2v5
Pgg1rjKQg3n4JZMbsCMprsWpow8gdfAPv4GChWmo2Fjaakjk52wKHbNQD4VfbP1kRKzXYHyiTPZd
nSsP9Ji/o0+Hk6WdPqWzwobWGKQ+Wre0OwsJ0gw15NQsV0Ng2q6axeVi8PWbYhCooRQHvAp2kgZg
zwsA5nQZmqiR2wym07XxnVH+FEYg3L4I+XWgOsbyLmyfEUjfxZWy8YZauVA1ng3cH7fLSX2STD0x
PfGo6SxlxPhT2w9YBaH9dEAFXV00U30V2PZrhbFv24Dgk4b15zv2XDBlSgXcFLKqoZ2mn34KZAcn
ZoJZHjk9M0UThY/Pl1DPBVNMLAFLUE7S+TnJfXwfIfIopfwOusjNpPY7n3nnAwgsG/vaDEoEQhR6
MWlxANq86WpjkcYSwjWKtW50SFQTGsaafd8kUb0gWQ+d2AyPdl7tuxwggqe7eljvp07flgLHaU/0
Fx7g/Dv6+/fPf/4hcKQ9dENVo0tR1IGbFPpahOqFjXAuO+ImIwaafI3favtyUERWz+WOwBMGAftv
iN64XmRss6nYt2a5N6v4kgTnuahrIIfGMHT+f6ehyug0fyxaWhYGeYJFoLGbcS9FlzKDmZH+W0j8
uM7JHk+NRiqqnoYfWnyHCDSV0ClqIm8FDNFt8nyltcqqaH4McBn9ZlyVrYl4ut9ce320ypLpyxhZ
Lk6k24n/Fko2iXyGzI0APeb34ntgZmvbzg6mjA23N6Dlaa5TUFsPn+/is28LNyeQ3iiZWKepXN4X
U20jF+T6UbMZsRLwjQhenXUh87iwzHtK+2GvtZWdKLXFeex0c2Gr/SoBrFVW3T/Y0sbfT/Melz4s
Y/iwkBWJp0n05gpz1cd0qMMLe/rcsf+4xsl3x01YycQ4h5aJmUDQwCX0pudSn66xyv4Hc0bGbTaz
TLKIuT/26xktGz2sYol7V4/1TZPlG6nPgR1dKinOfh50OFH1R+yRo/rrMkXCvMOWO/CBsvxSq/VS
UQGADfo/2QUfljmJOGw1q1Zj1MybJnIFFE9bhBvd1/5BJj3L+EDjQx7dOm31lVlB2FEzAhsC+mPO
DFhpHz8/NvMvPc2HkK8wZjQwUIhTHr9Sp0Oq6SxhTPpWaScXRatLLZTPlzgl7neqT8unzDsXO/c9
Um3LoCp3eUG7qCs4rfqLD1gU5OCfmsnNJQ9zc5k5xixTMGso/XItgP8z/ISsyUthKUWCIXPtgte7
cEOfrWI/rPOuuvHhrI6xbsadxPUpx912EMVKt8JVjoiRQ44MuxmVttbSD71lr0tfuf/8+/2m+nvy
lPrJjvdypJCGKO7cTBwHxP29xnsMjGZHybsdyv6gietIqo6ibq6HAWeS2FjXTXMFCHTbqNmF3XT2
+AEioFNhMzw6fRWD3fWKjGWE26aKK0Ls01TZkcZLQxwEm87tqQ8LnTy1Epmw8kua4N2Uvo1FeNDS
bjWGjLqzfFeL4E7LsUJMkTzuiytNkZxGVgHJYhiR6OqbWtPIrvRZ8984SBi8IhWF1lIFDFyaM3Rp
WsRhtM4y895CVHlR5kW2KApkoybjcWhpNMbIFteB9FJCkgc5EwtHMfG8bxC5V3UkeIrXCcohyvjP
RkqHKA7Cx7TPHMKE28X117bX7iSrurawFlNKaPxlD5peIAPX55EOXVHbM/VBgM0w99B2VqFO/60I
YOh06BCS8Ed68R1eLiItSOqbQSccNvtTZxmvQ4tzmd88tFVv7PxOIJ+HFpbW2i6e8YBiIUHG+XEw
g21gB07cl27Vo3Zh5Xh2t4l5Sxa9C/pBxRamURYG1NRFi5yCAkG9abQrZO4CFxrUCjAdjXA9XU+G
vqopUjIESH0h32V2+GIgy4fNkAx1p7GPqgmKA6b/Xjabh2mAjqi0DujZHRzCB7/24XAZm6Qpj0oJ
TzmVdmNXWXfon5nOYJi2UxfalYJWdNtl8WKappX1LmSIdqKvxGQcIoNR2H0xq9RNOoqweoApHkd4
EPS0G+XWMezcae3ialStVTRa2WLsuE0hR9I4jZ5jQ3rCxvhQQltudcWZ7OBLWldzirPOJX0ndIT1
mB7roXRbl40TGOlRCb37IBC3tlevPaVFMDLHhaieAPMraBt6B0kyXWGy873J9Jad3u8G3Vs2jIcc
LQHtzUB1N5jdU9mbG9XTbznHd0OGx0ye4IMCYTc10mRB+NpIXrJs9eoea5lvrdWvihQ+hTXtmip7
6+SXHHYcfclwA5HWjSx/mZbzuKEUX/O+PVZVt5YjuvKKsW4qZZWp9W0kd+umRNQHc+jl/B9VUewx
G4J8mD41ZXmXGfJNH4j7wioe8kQ8TYj+gfHHHlNMOo6So7WTpfIurqyfGnzOhW/Ku1oXmzoevnYz
kbMY80XpV2xEaLZS0u2tur3Sq/q+zqYfXZwgWF0Hj/gt60spBSMw5rAuIsPFrvBeL9IrK04e0jKF
j0shIdfhbsp9falNqu40WZAvzUTf1zltssq874boykOAoGz8I7qMN36PgYI+7EWtghTxrrJwUimZ
jYNVSDvAGbjzQEgcbQkJyRxJLIFvrBlrx1BvsOQIwi+xrO4wmLox5OR2MoKl7TU3U16+sVUezBqa
gYDtV8JnBkq+KzXvLimlH5Fvvvr+TOgMVmo6uWoVH9sgO6R1ri5s9EJ6Vd15inI95tG18FuxHcvA
LdJ+2VndjT9IW+6yG2Fj0wjY887yigT1j+i2zujVy/ZVFtXForLLRyPs7praOAoqdKr/beGLm8jP
qnth8iVrqoUBlcs4H8stuM1mMUXjTW1k954C3SsPQIVHWn6gvH6KQliDurYdB+VblHXOOOlIrcm3
QvHXpHELE4FfI9SwHbFyzbUL/hNkzOfMT5yw0O4wQ/aX9KbBz9dk9hJybwtZG15htOIT1TSrtkJU
Mx/1VznIbwQmRlJprUNYoEFnu1rdwn+QuqsxVRYwHOGv2lhvVTx2V+j7SsbXSGvYz9oDiNYHOzOv
qCEwn0mnRSnFDtP1ZatA04Op7uQAFaJ2dJK8vU506cZAp2qc4Juo/YyJ3XVddRUk4Rffyu4IA04Z
iScran5gAY6TGs62C/Tpdzh4OT1eLaaHmUIwZev8KWG+t/T1bNMaxk6fNUkT/S3T09upTtZIjK6G
plgokFsDbK3KwHxUK+vGsGkmlV7VLcOue0Ev8JrU69boeZyxUNwMoMPS1AsD0oqWOpmJpI2pGquc
8Fl5NlNW+OaqbF4Pdvsm+fVWs7Lj2A7P1EwHg85HX6tvWVBcVVl8TC1r11Jch2TdC0lCH3TwRt9F
vuibbKCPYPU1XMkxhMJTm7CMIM9/jTx51o+Tf9ZoClZx+GTHiNQt/oe880qOW9uybVde1D8U8OZF
1YsoIC0z6a34gxApCt5u+PZUT6pjb0B1DJXMy4xz7t+tr2MoCgnkxjZrzTmmatL/2CttnbQA7rro
OTc0dN7B2Jj3HSUQoEgF3vDeIq/oFQnWq5EHYjGZORgUPRiXqlLu9cLxMmZK0T/pQ/+gmindKmcV
TtZmAn8alPKjY/o7geOCt6++JChpOK9MZw58wuyoJlPzosNhrRZD+NwX1MbMtI3duC16zyktyzP7
2QStv/mEIvZyNi6qYlCNbzWCxYtusKvHdsyicEHNZry3+xCD2+Tk6VsTNIM4txpOVV/bHjuZ2xb1
aNOSbBxpoVuheh7qWnM7Zfy9kYNK34V361QrvUyat7C3od/3kVjWjlOqa11SywurEcU6sQCGeZ0Y
6otYLXReBXiP7TbQQ/KUjB7tERFwyYpYqdwbOpA9QzQ2Cyyv1OYizlxlrz03JdVEpUaJnARuVEXb
jKa36nACL4fbvht/pONAylg5LsrSWOPmYpkpe/bL3dlkh6ytJMHphKE5llq72Du2jtBhLjgXTvo6
yZ2zCJJpPZBHFNX6Ny2taPulnt1356KJsTYBsuFaptTsKysol6ZjBRiQblorO8vSzsDbYl92cvGS
gYPUp3FVBtMW026wMq3gPInsJ0vkK8mG0gs5WLhZm+5rZ7bD0wZu2/aVwLoOnWwwaks9be6MMMjR
owES73C6D1W90ckJ9I3qVmmjZx0HbuuYAWqAeGMmjYcQQCJKDqfg5J+FQnhikLONHoN6JOZaG4Zl
14t1zKcPZetSpSvALi49D4T5g1nrQi3yDVmh+8zU0UB21c4YwpesJRW8HK0bqVWfiiEbyAa0dmnb
fvMTI55Xt4epq6FWDi9RVwMBHfzbyPGj5Qif2WtZ8DlYlJ5tpTe4nV+DlC2d1CybaXxWw2A3SMbo
0rNiuwBXNOmmfoErb9vG/Tc9Vb+HsbR2SHIj4K677IpkZ1fTLrZtfzFNcoXrWNqpviUtRGCeWVFw
BZlu1xfyN0Otrq1CvBjCvNONeI9wdRsDEqYy91Z2uRvIEqoZgNmD+BFV7b0tN0jZdR8QqQBTrCt3
Cu7tsg5fdfLoOIs3cEXHe2rkz4Zon/LyxcmcazNl0cZveBs6xV4FRjpvivEWWq21w6/nu0luLrs6
v2MC6BdF05+RVAhhK76VrOSaLDFwxBAbOAOpudyve1vZl2r1JLMZ9+PyqyorC2Qlb+TrbDTOeyMG
wTSsL3u9SL3SrC57o4T36ri010sXl+oGU8AtUn0YgdFeDcbnoDMeJjlejEH4lBMEZRhia8yW0jor
tmY8/CBVamPr/k2lyFdapoLSdCqcY2l9TuTyD61J6RiFhKzl41k+OI9STDxyA0zDYEILG2yddrSw
smabadmOpvQTMs5xMcQBmCj6BCJeOEOzMGNI1lUwuYFqCLfIeWhBJ+B6Gxw2aRdgZeyptnem5Ck6
0Yj9pH3TevsWFJWr59LTqBO7hfWsgI5g3PQNVveUBhGOulvNHq+6YrgTeoOGoxt9ltDyK9mWqxHn
l9wF9UYxcM+XWHBTMInmFJ6bFVCkPrwGDLBWR2MlMm2rTgbyj7FYSjhPsf2na18u7gQhbQ0VxNJs
dqSyNm7qS1i8mnxwdUPdFWH4VSucbdrb30vHYLKeLf0z9V/VQWYw2uA+LfwGvHSgLjRmUCUjbE8w
SanNRJohcJAgSq8auh9S/b2InZCTTfTckz3Y8v86jJtx2meYNqszG7aSkXYwZOx15UxLHbi3K8XG
y9QnNx1bPYy06wmDWS2ZVA2zcUdjcQsqPD8RY/4zMupDDQSaw4zZhIj/oXTYwZnshrnMIvkbuf8a
tkzQsSovK7IOeiu48KdxnYbKmShVfHfKmWTEm8GGwet39xHxD0tVDm23aarYrTEQU7VxWxxzWht+
Tyf9JRk5iyrGyhIa+ZKZepcKI3Wp+1wPNvwSSOloCqibOnKwTv3e9LLB+drLzIOf1wqOnc4x/MvW
T5LoB41Dk2gE5ZUqh2a1XmJ7Xc1wn6o7Vbs8dZmD4lhfZPqY9RqPU9F2DL9H07Sf2Un/1aiIufIx
m98QDmBy+5DmwbHGzEQ6dksnxcbKhj7WA1oN8YmndrS+g80KDxTGJFqgB7KqsAoZgRGvttxll/aQ
uWVnh14bFt8k1b6Cj0aPS4GbUGUKPixpvP/8Wzvasnx//YM6FvWGoKgiknkVAU5/VIkV7A2iHn1V
paOHaC2Q7JXfZZaLOctMm5WwQO/4+fXnn2O+zOFb8v5jHDS3hWiiWp54DHYrPV9ypoe0US1iQ7lM
G0rgZnmiBH78ueNqBcRFOOcHB0xS45F2Ei44+eE3O/YX88msSHUmb0yIciwup8RedFlJHUBmF/T5
7Z68/IEgxhRB1KQ+lw/1Aed2sMN7wNn5LeRYE4XRg0TQcRMFS4JRvn9+6WM1WaJw/rjxgwFHaGKm
tR2iyIb8AQStq863/tbDnWVFiF4cFDgHBbSB9A+Cn2gwcNx8YBV9MiegCZXFmUaBd6YPpBbzfc8S
TJrcxd+on88YFAwqjvFRMo9qTpOHNuWVgjCFpHaZKsFSDk5ZR47MRLPImyg0JnbjgxFzSMe+KqMC
EXYQbqjDXiOPcBXpb3jcfrnMQSOl1HN/HC2nX5aJvbX08qGes4+Rtn0+LE7dzcFX5o8YtNUBSbmV
6jd5+YSSfduDkvr8KkcG3y83M//8XTWbsyonVZVnVmrmWV+lywZI2+eX+GnnPZhKNGsWfM0oE1bc
+U7fXSNX05pzBjkZSGUfcjgQc8gGTnMOSEFxJpew9sBthj75uK3D2aqbEPlU0EHaEtacAohLNs23
kL1yFIt1ZX1PM632Pv+QR5/2u8948Pq3JEQrkYD4GSnF+VjV50FXXKbVKSXT0cf97jIH77ov1V1S
SzwK2axXDq1Lwfn1n7uTg/VDBGOQytF8iYAgBF3a+r5OaIDxT17mYH2gvtQT2cJlDFoMugHhjypx
O0zLz+/mpxrhcPDQCmPuYDlGsXBwHT2L2rzOsn4p2ZTWJH0FZ4PUAaF9c7rpoa/M26yUtqhYMjdI
0KTUy1jWKQE69YkF8dgIwUGCRp71CYfHwVfXRFpkFxNviujk0BVyeolRcY6c0MdTL8ys4/p4z39e
6uArzEO57RT83suJglM2iyW19Dkr85dWVanNU7/Vw/i+QTgz5H/rTZjxuchPUGVh0vj1bfWzeo7P
4U3I29GL8mJnmWyCugDS54mv9khXR3t/pYO5R0TQgdKQIcSheARV52yNruNLtim2T9mNo3FiaRFF
L0Uqrn3LfhqmyN6UDpguW1RrzedMnOtXZksOU4b6Ge6pN9qSemIIHntnbaALoJ00GQvaPDDeTV/J
pPVh2rTQDjM49UlGjeGv4lvZ286e+z8ucTj7lJMpiZBLJGn3rVZrrxuo32o+Fc/Pn/nRQaziJDEI
xEMBdPDI1bjNkzYYAbFM6J1nUiMUkBHt7eeXmd+FDwP43WUOHtnQdQRsDVNP2DpK78ZKv0clpSc6
KEZOlVqnQPD5BY/eF3MEATnIDj44/OlxVHHG+r9s8s4DrurFQUpuk/l3LoN/GFqX47BnO7iv3qm7
UMp1uNBhvRa6vM4l9WtltDef380RqQZqhj8vczAcotrpe6mAr0mliAUZLWGdE2Fe+bcGrZDPr3V0
dOOLRnQEioFx+Ovorv1B4sTR9MvWjz20SWf9MJ24xNHbIVYSG7hpQ/w4eGpYwKgQzF/OOE7f614p
IDmSVlC0lBbV1ee3c+TYgnUY/wYzl4lf6kDwmaZTJmll3y9NtLlupbS7sJFu+jlFVdSXalfva7Rb
J4b7sdHnODhw5qGHcutgaai0FDDHrLQs+3ZTk9fjtpFFvbY9//zmjlxnprzI2AxNdtKHljOAiqle
RGwJa5EuK0BWRW0TvRaemJiPDIlfLqP+OiTwFCkhtRP2a4aOKlUmzucUDf7YKfeXaxwMu6wPUT8K
n92tWu8LNPB21u8LYZNhp5xFokc2Woa38BPR20bPhOZdyrY2nPjejgyW2b7Hes72VKft8uuNhm2Z
iJ7C3NIqqsaj0PkGV3mTp/62CePSG2TKhWEBGe7zr/H4zSPL551AIPXBb1dPsBqrFsn8YARvymgT
IFfum6E/r53njvQpIYonudTeuiC7nXL5bMr0ExPZMRHoT2fA7x/h4Dseh3iKksRkUUvJMLaC7DUJ
5auxVfcBur+8Dff0MhY5JUctS2GCAdgcqJCn/ptU45BRzC0hMK5el19bOdxmVkDzYtr4PbmCZvJo
lN96HUFg0Zhnpi62nz+/I6sLn33OIbEUlUbHwZYQyqditBafnZ/CdxPmuTNG55FcEDwoGQN0W/Nv
4FreX/LQaO9nQgEJNr8SxJSXo3yfKiQgGnVOO4i69Of3d/Q1//P+Dvn0hY8YwMq5PwfJuRUqCxEb
wAfNzeeX+TktHazS3BRpb5DpkZsdwukbvx17KIds4aXqoSJwsapBifmzfEPKx6vCn0td8hxXgBjE
0h4neXqxRu1xzLCFt2V2mU/KQyBrl5b1N87Yv3y0gx1waBLnYVQ0dP2xXgFAXjayel4Xxs3nj+Do
TKcBzKIYDInqcGVq6T36YO7ZgU4Wr7u8pzl44tjwU7v54Sm/u8bBYt4bUukUptYvg6Imf2xCsK/s
A11d9YG6DYS1DBTnjcbEQAchI4eu/vr5PR5ZfYlW/fMeDxanUitF7PdcXxTBvcoeE6LNwgyTp9js
TgQuH32cOmYLwqawdRxiGpxYcSJMKsOSYtkmkJtl5J9SSR+dsiGDzBws2EmHKumkDBJQnMmwrEHJ
lKEb1d/SYa9W26rr3dAeTyyFR19FWN0sD1SercNDn5aG+IcLlilC8lZKKLn5AIW5PkWoOnWZg+Gu
q1KRj6ODN9OxnhqJWJvmqaukvzOvvLuZg3kztGHQ2AE3o9JlTxprJWFhjirlxPR8dMCRC0SVEezs
B/dbB5DESBvmShvhmDshK3edrF+14CS7oPzx+eg++uSQyzLaaAt8iJVxiixXEpmtl6IGKG06vArt
hUGA0D93mYPlMqyQ1KYmX1ANPBIr98aqL9q+O/Hkjr4/ljn7lVSZlOWDL2hMuyydrJD3h6xcjELp
nWSU8oml/9jXA6oOJg1VjI+AN6dwjElN02GZBfnKcGp0CYVyG1gg1R0re/38uR27GAhjNv4kTZt4
bX/dYUVpm2bEOHRLTLhEFEq7MKdJ2gKOsdLHf+5S88N9d0yvgLK2YcmlhB69widayy28fy1NPczk
J9aNY6MOkrJG1JYCJ+/wlCEPiA+FHXDcbDByGwjvSMkwu3b1+S39LC0crh2QIjmrs0mkg3cwIIYK
O00n+d2yGujiT9NFFA6LhCrrQhnM157IYaOtPKQcqQtSn4Zmbd7UZDdY5RXRA26U5uO6FyHSViR9
kew/TYJJOYU+q9CS9vtenI1ScVtUNnAEAbXQkPaq/aqQigWN3Vz1Rnqbqts8Zz8e2kiIJR1o0nRe
lCkhTlI70orRHnDcLkTi2Be6lp5ZxvgoSCKSomFt5EblRYG+jnPrzUmGO1nqb8wOGZucrUWl+9jO
NWevyxGoETH51IONt96q9ok2qB465i1Y3tqd+z6iip6J7sMZHW+MStrTlQrOlNocVmgULqh53hLw
tpBCpfHMMvlamiQ9FUixzUa+DxXcdcyxNxpUZaBn16QPkpgHXRfQs6dMOTKGYUR9WJ74/o69z0xM
HEbhus2Mrl+HJNBo3xnHsKenVAO+zs8mXT7RzT62F35/ifkFfDfq8V5omegZiVANaUlWqasFbFE7
WmZVUOmeGp2CMZ26qYP9RF01cTim3JRi/NARmAQ1hfzPx/2RWQMuKoF+88jnBTt4bk1c64aZ8Cpj
EHULgwNJmUxfNSu91P08++tTO6YB/sK5NUZb+eB+Jh/Xn1nNxdahWvgsMq6oxGoqCb/5/K6OtRhB
unLepH1NneoDwSdUNGFp0VxIDC6MTLpuWuKKrfIhDYariCxKzQQc3ZHMOYzl0+cXPzJOuPaccTTf
JOzgX8dJTVRZkMVVv+wF6XWwDWqjRoCo3rSVuWuzUwGVRyZIhruhE2fNc+Uc9uvltKQfSSZGQizM
0hOdcT4M1HKJH/r8ro5exoIxaM2JVDDJfr3MkLFPNBqeqN4+B7ryNdZMmFXa/edXOTYcFY4BcFb4
7j4oD4LJjprR7PjeHPSqrxZSHZBCnvgbGB5qOiRsckMosQ6d9H5QIV8sOY+peuHaY7vDIuDJqX6i
sXjsdvDMsazgMgXydDDgx7YdNL44jn2w4gt7N0bj2RDUi+jU/RyZKQyK2tZMSjP558HiPwRVgoKc
0xXutpXP2gA140Rp8dgAoE6qgvFQGd6HxwG0YSEFArZ/KMwXgRJQiWjJ/vHT7NTLqzKUDpZibubP
K80/fzfRBiRr5VLHDrCkNUGw0E7S4HIUqKUAoj4b0+RGBUtU4SxSI69wKBCxUCGR/Hwo/lzxP3wM
yNA/cW0MkYMvz2o5znWDwSkOEAt73VfirJeRNV31TkKYVSyfqz3SuDF41EziWEQirhVLCNfP1Z1C
JpN6bcxIQLWiVuK0iZvrcNwRkQQ9eliLJkpsDS92ni6CPL4I/XbHhEKCZo2+uiuNi7gcz5XCWPVT
uQyjCOlttkj9GHY9Vx999cpKsA2n8alK3bExa1HhQyZB4OgHjhvBYy3DmcqnYkyb0WluCt14rKpm
menmiTnlZxX18BHjxJcRv5psXQ+HbdLmRatZEhVxxVoaY/SYcrZYR9FwHytp6fm+UNnrDa9pE18G
SnSNf2KrZHrM+ZBdBCKL51hTUaJLz0PcnfWpstEL6y6orXVW6ycweseey/vPerDpVRA26kHFqAw7
Y6G11X2tZWdNZSxFdqrFcnT5sm1CTGZ1DiGmB0NPbngBjIyhF+cFWVzyzWgBtqexU7LV0NxKrc6g
HVyFtk0y+vfPx716ZC4h8hIcNfHYqgI89uD1azt9ki3WL0lIl7nobxxyQahQbZmacd3gzeaQCUFW
DXdDhBrXwU2it/u6mti9Co67ZULoW954sVItA31Eax5Mq8rqNq38FkQ3gMjt8reT8L92GM5MFfnH
dPv/TLs3MVO13nJgEOP2+3/8G4xWfY6V4fd+i8PRv5hMlJrDkY+lWaea8Vsajv6FdByWaf4wfBzD
ZBJ9l4ZDwYAeCjqkGYlP4+bPNBx6AQqv/XyKZFNh/RW8PQz7g5lcxvcKG5HjLzQiTgUH74zQiLCL
BKV96FzcZax7sZzoRCgEtPVTKVn3kh+Dl5Bjr89nCxoAKsLMo6+IwW022UpYL+K+tMjFgZdV+OgS
MGi9VJLo0SRWMsrx/KuZacTC0M2e1Ly9acP0uQibcJ9XQvfQjquusAmfkERTLK0gKFZmWaPqC6Zi
1WE1fhyFbRLYVr1VZvTCFg1BrdlQ7bJhIlVCLdyu7S5FFKVu5OcXOVyGi8YiFs5wcumcsI/KU3Kx
imW7pIEx3Q9F9NRzMFhR8rfX5N4Vt6BXJsx8MSnofb0nlO+6EiF5nurWj5Nq4SD2KwyhrnlcLCNO
twbXZG/GoFooSrVTW6LDIifBqJ4hCHcWtBDNrdZLSGFrOdioU7zHFVSgm1S6Ff6jDAtEdxEPGYbL
KiaiIiATQ4vjcxEr4Rw39GLKYrjvqsr3nCrbpwYtQtUMf1hJh6NVBCvMlI+q76vrqnTOlda66vze
GyQpcMuoWTV28ioye600+d7OosJTQAWdmZL8I1Jzw1Vx1Dl6+ZVd73fyghatLcVuUHfnU2g+W9Gw
LHJn308AZevI1N1EUh8tQ0KNjOlCLDVg6bu+QrXftoKsMLmE7jJl/YJ9hje1WeK1sYWnRpABXejB
5TiaF6LMHorI3DtWkV/4VUEDsnKSnRkG10FubSwOGViauv6sdci/tLHoAk1oTG1Yhe10qeeGp47a
rVK2mD/q3jNaksrYatec0Q130pR4OTSavqBP5Xtj6wfnfTqkZ6lSp0QIlv1CskkXanKyxuwJN+qg
Byt2S7Og+tEa+/skliLcYpriRlH41eEU4mVkxnqgBoNNU7fTLpHAatQW2iErDDDEUA2gZ7VSyX+L
7bAiptLA46Oqd07C45Z9J11MLFVeKMl8dlWOV1qsk5GIk8fFiMGEW2XpRV1aXmC3BLIgpnEFA8YT
TUfIogRYYf6loKGfgO9ojcoCz8uQAIFrsm7dptNlEypPTWditVPP4XlvW8l60vLsbrBb2VP1/LG1
xHMbd/OV9xQidvDfbBdGRbxoCsqp1RSxdFfaTSxpF0QAK17q88F0VWVZz4fbLELpi7dbcQcYNH0x
rAq4Fm4DV8cY8f/kdEY6O7+Wp3QZBV3gNkbvb8sq5LBtB6iR+/I74YgB6Z1VSZwU8o1wdN7qXryM
NduogrPhYownZaX50VWCjM3VY+fC16szPdNST0mIdGhzSywDSJmbvDbfEqXTyHdUFqPSJQu4lNtE
4Tu1SurR41SXrlMAWJiCqyrLaUZZTb6opjr0wILjd1b9J4vgFkiRd5lBgF85jTd26zTnvT6Mm9iw
X7sp192Qvww0xJmOAnTsp13f6QjdTa+M2i2lH2mJSzheylFFopKy1sN97UsDGhzeakWaRe8yeyVF
9WyIzJ5ux6ZnFrV01/g+CTOqC4RzYejRY5YR+5XV1vikNyia+9BpPS2uxSovwzU04BvDtp9jBYuf
KPzmIZnM/kz21U2UqjCFJoWcneF7B6mUeVPeGvhPz8ym3VuYqEnxk6Obnwvbv/TqjdT/s9X74b//
K3+rxUtRBx9X8J+/+9sKrn7BNTDLv2mygsubeaC/LeHqF5muK6US1mlNsWbMwu9LuP3FJARvjq9h
04xKn4/y+xJuf8F+CkqMHtvPnsBfSqhR1fmw9X6LTj0U1QjwYHYZ4AQP669CC+EKdbrpsUstnsWQ
617RJ4mXOZgU9Ub/rjhVvdJGGfvS1JU3jl+Onhwm8aLWx8kdTEuDbWkScJr0K7xWz9mkNz9UpySb
zCKD0RnxMVhKrHqG1SwdPYEHqVL9LC8ia1gaaropy0DZppPBRUj6svrkuxMO2oJ0pr3tmz8sZVjZ
ccC8EI0mHC27frB7ylidVTzhwb5PNNz9yB6GrZhgbtV+rRMtOpXmgz619UWhyN1CT50rp7S7B7pD
1dqIS5mdfRfcB6rE8TYclBGknz/1rsB91W5yzQ4eOmsavNYhhYMeXDPmS9ApW+x1l04sbVq9Pc8m
sdGkYisCDixCi88Knyp5WXR3Y6+ra01rPKNINviIZ27HKmq1TdKNG7WsbK+RjVsLIrRUTA9Giz5X
shXHKyTr1dQnKrTTrRoO7LvjbEetrlvPol+YC6T0NspL0zYXvpwOG8hWdwQ5EzdrRJUr6+EOtG7p
5g0OHIrIkE7N4jIz4TqETFG41lzDt1xL9pOz3mgXkjaYV0w0Ciz0rLiVhTqtdCsAtTtNZUMAnu/2
pngc4kFZOX7vz6FdVk+sTJCfUfAw1qVDnJaRFBcVSW9waYzzctTRqIkzf1JyL5D77TyzKFVZ7Q0n
jMnejakjJ0Hljg4Zf0rXpM9qZFOV9NWu/8FDlLY94uW6Vok3lIjylKqObUk4NatosHAFtuk6nCMP
8XvTQKq+OVVFn130lMRS83YU3UrOjZesb697YoSrqV3nuIvxNL9ZhcKGq7IeEi3Y0GaZ3Knpn+Up
v3e0bqNk5t4YNHsb6+11lowPTmmct2Vzn5QDNsW6uJPz8k3D0eKOo+24qVxdtDYVVKeM3pKRaLKA
kxzEwutGntAKi/6yrFs2bR3+R2WM8eMVLyYOVc+KctPTx3EVSmPnzefY1rGjayceTHdo2PaUde3p
aufWab5jvpj3q2PuUTbzCs71GEXtOREjcZ28pesdyYMbQjtd+F1/6xcY5+oU0LKuFpjthEO6oXEj
Od0maCKK9mOwCbIm3VatLy1jLdr+68/zFIA+m+d3dYQ/J38Lv2X5x4n+5y//cVSDb0ZnTp6Bc5Qd
mWl/m+gJKaPmaTg0CdEGEjn250TvfEFhORf2gKgCR5t/9PtE73yh2kvmLeRRIDwc8f7KWY2a+IeJ
3rIRW852IBhP/As/f1d1Uys/cbRSDxdRwd530eVScJ455oNDgribVPJzo+LFdaCWyGl/xa4NPIAf
L0wtJwCY3HLXt7uQ3ZSkLVrKkVhQ7eum9421L2Row5OWkHtI1b0gUN6bspgk8il5iHInuNfNbNpI
mtGvR14nz5SSbKmSBerJEtbIJEpHjPzFndTCL/dkYbEYid7a6L791DXdVapOD2rkBMtONpZlmcVU
1F51p3ud/G5rNyWhWk4nUmBiOWDBKDZWTp8WhCPLF0oXBSt/drNGk1m48Ppt9k/kgFpqB6CZkh0J
57lDCLSCTT8WV4R5gjxREM3seU7FxRDl95mW3OicSd24qWk+wfXIHcNrp8E+D83JDNxgBB6pW5O4
DlUTPLUcN8tadQDVpLBijLe4jX80UJIXRRpuFXlcCb3w4ByhGFCvslS+FEnx1Ld4wlKm+bayKs8h
1NwVke2VeuyNKmASvZPxqsUrPXgsqBOj7a6WWOn2IsZzm2tP0WRs40i6aAv7TWptZacZabCRgxRg
ZqYuEof9pWvF/Xk2QHg1C9qYtRxeTXlvLqYo6FdhNiYeUHsaJyyp6SLBdLtwCqW/cMzauLRrEiVJ
sJjOROBnL2RtEn1L0a8o3VAbOuFNgvFR6Uoxfk3Tql/Ql1LvKqu+KXs1y3d6a6acdShMpuYyIwRn
0xd0lJ0SmXEfWdWyAjK9siTKTaIM7GWIOWFX40aez9/DsoeFu6zyDkaJSj9JNBQS+9RuASdmZrRP
+DlutjAxvv4vmNJmUd0/LjztvtUphSfqhoeVJ5QM7ypPskb6O40RxO00n9iC/jGdKTQ16HjMrDj6
YNSXft+3Ol9oHzkKWDQF/vQv+1amM+ZGC3mYxaymAVP8f//+Ovzf4K24+p/9qDj47/+Tt9lVEeWN
+I9/U83DKiatAJnXVZ21A8hN5/rX++lsbPB+T2kQLCK/uVGySLsz2q5fVFFaj1/BurCNsn8OTmfM
QY/LusDzMY9eW8Y0bs8jmsiJ/kK0vPlW5jPgaTRSiZnfAnl+HyikQU8d46tRjToXmyjoQns4F1lZ
QKbltwSvlSgr3q+yCTb+/M61ofQGlOVyjKwt0sqnZn45tXJf+vUykCWdlvJjUhdr1N1eVZCDwFHU
a3jNjRTyjw8cyAPyA2WkrhfyUD21kXoZM0nkTBYNk8ZgTquSSWQo8mSRMK3wXbwFTroVTDcsPygq
a7XnrVXXqh6thZwsI9FNbsbG1u2jfB8PWkaAgLQ1J/urLAfyox9p6WWay5lnGZ0wVgFKAM8x0m/s
yx5lOz3ThwLKFRKN89AI4SwFo7Z34u6OXhEsmTjVFryGC1+M3zXfahyvQq37opXZaxs7aw45e0Il
LxLdeCqCEcF6TcfM0+i1eBUbJIOM6iI7mzmai0lAIs2DHnaGXVXgpgFrdQW8F6nD5EYWtbpHUCm2
zHCA+Q1RhudxVF5VuX9n9MNr3Dp8Tdpw1U59u/LTPt11mhyttKgt8gWlzG82JxMSYQ0KaI7F5riT
gV1N1TKLB8ojfrEcdKdigh+KvR0lbGAhsELBaFfQy36kIuRAhDWPrAWFqdse+00WgcDpsuSrVgIj
Gcvu+1galLKCC+j7VMVyk9WUfo8jmussNeR10IZspeW4hmwgL7PG3/lTs1MKhT/sl/qiVPtR4tQh
35AXOywC/DIXvFCUUWoysJZxYlEySsjo5aykUVXUrpAJQtGgilZa1BprtTzv2uZFRD2pG3WymwAc
SbpxqYXBSg6jb3FEoVXUgZfo45uStAu1ifadyB/LzFpUc5xja7JFNsVdWEQR0A4ORbLIdo2wbqpc
2lZ59iCgVqVl4FCkaC60DHuNWYmMWIXpMZuSLRHEnmU392YqvsNIvxwbdY+1fR0F2TKq2NOa2oVE
FPDQTN+lPD5rGxgolRpeRpEcLuOoW8hySCFDzxfG0A8DatLQX4nOuspzlVjQ+S0yc0aLfk2H/kIJ
7duk6UEwxrBchFKtI98Cq0T13OumRFwkQyDshYYtOX5qB6s1YOM8+tI4+OcgF8hNtjXroaVMSHDl
7OOROn89EJDhp622VkX21Fdgx7BOy1hhyKcSoXI1KNGZTfVo2yCR2kxA5/1KWwLBpXAVdOeaCiye
bmYdrymG9f25kij1uWywfK66qNHA9Mis2zBX7Op/2lj/0qWWn42Df7xeEbtMsSXI//u/xJEla246
/LYDt74gLaXUwgRDHhK9rT+WLPPL3IJEw46K0gawT8/rzyWLVW/+8/Qy0IXNkN8/d+BgPZmhWF8s
9GnUTg6WqM+WLBanwx34/LfQdcGpB6jmQyCKooTCCDn+L9rO3tEprpZxk0SeE0U3al5ekbhdEMdd
mhu7MpSVoicFr56zDeX+Na6KYjEZ1YXmT0sEXNCgNeVFT5OzUUzBmd1bIQ5HdLtOIudMjcEOl/95
K82yXjuR6dAZmquwU1qa/tC8arlfe/EoKxfyRFq6CYOJV5MXpofgTM79/2fu7JbjOHIs/CoO3bOj
/n8i1r6wpJUsreyRxuNbRlviUhSbbLrZlNV8ntknmRfbD5lZXVnJouwZVMygLjZiTC2bhUYigYOD
g9PDu5PN7ygfImJ0//airn774QRx/CsA8PvsVbt9TlrNyuyTw+XPCGCj33KyPf2puGlP/tKcf/49
e/bp5Hz/6gvzEB8Ri2w3by+BAZ5n9W31/NAj4n5aIER18lv1fE+L+sXlzf32/Q0h7Fl98vH8DQjl
5Wvw1Pun/JW01kHQ17cn25xIfLN/hZIbYDFSDif/c1Xt6pft5Scu6c1F9kN3j+rhgWW0Dfo3zMw9
y7ebc3TY7zbFS6CW89efPyO8zMDnHZ0dmlBt/vxwenv64rRAZvL8vKzf7Bmj/N/uFC3J7LT99GZ/
uq//1v8G0n+XXRQvkMO6vgIBuSxe5eyRe1qhZfPyC03ST9vb13v2Bd3v2Dl6dTinBSSqN93l2/Ob
37eANIjcbJpy8/0ptN3bDae+P6BSiDAYOfz+9eH3w+vm/v5Fe7J/en5Z/PflFxbcX2/v3/Q31XrT
iHxm+UvORff0gCbV5eeK4ugCIYXyvnkOOfjd9e0Ve112bF6/zlBu2+1P/3KSI8Z/c7JvXx/65v7l
b7v9/mV1Awx80//2rNsi0nmHdMru+cVd8Sq7PP1hsz38cFMjNnfZftlXT0kGfvmEg1T1+avDPRpA
288vAeZf3ufFj9d3u3f3d7AybtCSu/rSvqnv6MZvm33zDIDm/GlB5cTyUeqp76+ze/pYLTII5cdd
mP7+z4a58OnP1vv1c9eTfXt3tju8O7u92+yPR11+6tLSn7f/2j8aYsj8Lwo5+c+Hm7Nvn6w/XF1c
PwOA2F2835Phpvl6JcFvEjjdX+b+7K/+os2alvPdBz6iblcd9GjW4NEVlgdq0YZdk+HHeb1imSHE
coZa/BOXT/Ov4A329df8M//mq2+QmoIRa7Up+hWCKXDG2GfjHowbmwIYB9IasiHe6JG3POYP/2Yb
QAxX26BbQcWGbyADPPHLF6umpUfAvLNRB6jk5laehW4FHQY1bzbMuodezdQGbQ7nAuqUVRv0+njQ
r2hFtYzohHhAEhXboFp11O/kVv642TsE3ChqP2hX6GMwydYnL1+uWlirEDCBouThx3icPRvAkl/A
BjIExH3A5SAPpyv2g2JVMyvEiLbZs9D6v8xjTMeb6p+6G7sV4+GAVk1//L5jG1QreFQNY5/jj026
g1saoQuNTQZ8R6HUUl75Z+oO9QpJD/oedkNjy4Wms0Et7kBURBnDu0OSKlUrNB/6mg7P0VtMugPC
sAuYAv146mK2RLgnCZT5iowSkUG498OPbZpigawRQkaBiAlot3/XB14h8j9M8IY46lM0e3cGjUGt
VxAkCDUwTxmBd09iimZVsHi5ymv6pO5xH2jPFE7vThcrmmoF5afsW9SB3DNNp4ts1aGSISxdozYg
z9G6A6VlznyFDBP7r5t3ja/PZoVUDl2kcHuazabovqtNQWOMVUQMV4UgkcRLTkZBcdXavzr0XtGt
ZH04eUQwBWla7BXcosz00dszm1xXS9hAePvU66HQ5FKIbZDD8YO7j5aIDx5mTdHo6wyojsxRojkQ
kqrEHYoVAmtcGYwq2Ky1aFeqo0OzOjJE3Ree2ADgCXkjBkG849m7MFFZWMAGDUvX0f0KQGNSb9ak
FhkS0lZN4MZsdDlD3RMZETerGMob8qM4KpRwxaBVIJx//LHJpJqZbK03kD5xQ7AGbUiq+Y2xKTgw
4FMV80/+8UfQ4MFofejWgBB0NRl1L5DoOr5rbAomxBjnqwvhiJt0hyrXB8hulcHyEWFvfyEmAbJY
0Z5oKrN3BBmN9kQQHIh/zPOhnOqepLYCt68LxsMZIHSP1RPhmFq6OCllZp4xIIEUtnuSuoLYURBH
wav8j60eDKgKWq/AFA18ux7Vbv+uya0psYMStO05MCaDQxnwY02ApHhChAngLUCTiQ0oKErWGtK6
8gfHbDItg7q6kwFCyepj9qbAi3RPYoqCH4PZM4xv1R1yWm5KG0imCGX12MBKAmW5wlMa+nhGTcD+
V60JGt4Rsi0Mo3AikgAJGAEVqSqBLd1j9UQgSqo2RY7LZxk3QWID0iaEaJiIMOsHtf/LFJFRLsoe
oZ2KeUT/TLPomgFEUZQxS2gAKNY6AHkTShuilT3fuCpWZUbTphJlYZM3ZCPqIbqQ2NTwGgCiYa54
N0jOQudGVNnIYNUEmT4kVqs+J3lm9bE3wRSPz2UOy1Wco5eY9AaqIK03CCzPrraC4WIf/pNiql4R
MEC1+gDIWb0daJ6oTUELgkyB/Q0hPhJuprU1IywiImo1XxpKXsUlQc4IzALfRVpR05cHg2eSJzSC
7IErbrxIFxl5+Q5GF+JfSTwgXJBDO/k40ylSFVxT6QAtwApqVMd0MPaDXJh/9PlFpcpkTGQOSx0I
WmH6FB1H3dsgKRryFTUDk7ul8Yy5rNTJQi1dem4A2F2zpiiptkHbCJlG3QGBWLU7NCsWVvbsygrN
iCQ0lquSllWL9KhRG1AAq20gZNiMjLEJDAbeNQ4LUkdDjKNcPUYNk9GBKldtCnGHGgo8ubh7koyp
WPWUWOzKMZ48cp2pTSGBkutAtl65J/GKGjwSjQPGsI4/NukVdesBcsW92dClZ5yMUxAQ+cQrYIdW
lBws6bRtCppHaq+Qrx3FLbaFzhaY8KZJL9wqKf9z94H2MkpG89SmAFxj4RhK/YEF+sArECZGCWTo
ZJm9QWr/lykOCMk1bQk0AoZgkJiCOhQ1dzacWMUdoDur3aFeVS1Kr3kdMscksYTakTmNTl/LGjwS
+gIDGBKMkdPfz3dva+Bo4miJwo3NAgNWhtoPeiIkm3yYnfG3wYOzABRLWEChxz382OS9WckGAf4y
XVhgm6DM0IQImRyJZsWAFXxps3xQqGpqG1Bk0aFqGSU6Jgdxck3uQJEFF8g4f57WstoUPcUUuCy6
WbOmoGfJ9lyGUI2eiGEaUHMimJ5hdRzNqIBDPig3c6IDFEiTyUIDVVykFpRRoV+xuJfAUI5t+vhE
NCvwGTQdyrEEsxkgZY+A2hQg0gQGOMLDZRCbogazdDs6BtTa6snQt21q0ieYb3DF53G5kuF1EdwT
3Tyb7hCoFproAEYNCMNU7ngZxO7Qwnegw9lXZlNI2YSsOxIwGuoG4gojhrOXBMxZllZwZ453iEl3
YDO01hRCBCxgxB+napKeFS0tIDlJNUNPy+jJoPBTm8KhTcj64P3uIQrEJ6MUgWUyrM7syVgAkMP1
qRoAouZzBzge0IeR6rNqA5FVUkYHgIashAEoq2fdw7vGfkAzj2wa5Q6T+RNlMQqvahugrwifizGy
ECGTArMArGR/SGu2yEZnQG2DhrMAmoKguo8HD/Jo1M57lB2ME4ORtdSaQuZPGaCQjX+zoVEULmBF
5XblXFp9r0IkR2nZUDz5sJAcCVhROTxQehXO2pawN/5gNFYrUBLGZytknmR1ljKFQgMPkUt6N0l0
FNUjRPFkEHe4RG3mTqLGorRByVcuMSCAcKnYFdATQwWcm5EJYdIU5PtaU5BGSpLIsuVgCyDO+M4k
lHZMr9udHGCsXG0DiI8FUsVg07NVRQ4SCTuM2st9kqUAQWgnb+D/aG0ANxTtih7Zs3mqA02anAyb
7rZRGyA4obUB+SPdfaTf6NL4Z3oWGLzsIZvJavThxybDAmwVtSmYnmCVEyDbPGUc9o9sIKXRa9Qd
GPVZwAayX11yp9m8gbISZhBbmIy7w0DR0mFPyDohA89stnuS3EG4gfDiMnp7pk8GYkVar5BRO7Tm
2ac4YkzxhQnHQfTogziEvbuiClIzOm9A7b9gcZ13BunQxSZg8JKSArUXu/el3g0IkJDjZRT56PKx
DUBj0QglwQwHxqopar10h5wIuCz4/Hx91bAMggq0Mwu7MCeojQoyXiS74JkdmZ4FKo0KtBq1b39W
rPoBC120NiCFlF3Gwo72z/SSKIAiaBGyQWeMGibTJ/bEa02BOyAhT5CEdeqeBIGCKQpIx8Yn/0kG
bwl9kY0NWCMIeiEt+2loZPAYttMwguVjsT0bQMzQ+gGhMWc0g60CvGRsA5jE/DcQhkG5xH2SPRuw
slJrA6oqSNEyhj2GwNgUKAkLXt2WxlnTddAcUiROUIWBlXoWU4SvPTkZBNAcmYYiKrpsRkjZAsVf
pjEFIRCPYN1Ggsa2ZAtoH3GJGD0S+Kn25aEz0KdjuAb9EvckNighzGa0sQLBzGBYCLIJCgeQK5IJ
IlYkzifQoPKspKXgtHpF0mfU+gF0BlAUwaHnuzMATiAQyAz7/NSgH4S+kcYPUFMGeMzxhNlUCYYk
8zZkDCMJymRMRJpL6w6EBfJjYh/L9twzTaBzQDdAaMZMRmqcSVMAI2tNIdIlIsjAhgHvFUn+RG5J
M4xOtjeUWY4wy14XMAW1AlulkdF2T1Jh0rygc4FWqje6wSCxwMkgK+hRK2BH+qwNCJTkly171Y8/
NnkyIDBr3YG5XAoT7gWhXE/zaDCWmk2dVi8LLnP1yyNk1jGdjZ707GVBXsVqHjoXIz3QpB9UxRLN
KqhMEKHR7/DP1B1yKLG0Z8IH2YsKNFbU3gDHEXShgxnhjz2eH58IdhX1iAb3w9yZVewNTExtCuZx
maDrIEl7UySpgwyScDJQuHCfZM8dho0hikyygbZB3wHUbZYGWlBVIeFeUl4evcVkcCgfrG3+57e5
cTLwfJkzO75rfDLQQmwZT2U3h/+x1ZMBIUl9Mmg/MJXPJiv/qmmzipkb4mhWDjIXZk0RVL8VB4TU
AQ50Q8tnHnYAkgGVxVbGaU9AJ2qvYA6TbkSLFtr0zqDcLECmGc62fTLQ9lzABgUbGAgTIWtO7gyR
eGC/W4dBhgTDZLx0DQb+Ms3JoIhCKZNMKnEHZpIbBtepym27A+3FBdyhBI8jNsyrA8qIOqvjA9XM
XgYBUUdtAgAYLgoQlgRugOrDzhbIYeOYrr2jQBOe705tA4QrxARd1LGOUwcqcZFKO+52snpfDlOy
2qgA+RXWnz/9SYCUqUOa/mCXtgMkm1zVXuGkj6gmBxkbvvbYK6A5sIehg+bgPsledCDf1dqA7l0P
k6OC+uS/7wSAaQkScH6KwL60ZwOit9YGMmLVygTqoHGV2IBAyXYrTsWIVdoLlDCmh4VrmuhAqojU
Eb8rFFFJdGAZBaSaDAjb6JGAv7uAO1A6Pc6YJoWsmC0Y5jLNimwTu9SmQC+3hRIIUO8viwSMIkKi
k5dD+jGeSepnCWjtgrLItJJ/1XS8hkBJlsleM8vZlASJBYhgovuUQfh4VNIjA6Ghl2XcFCCL2gPS
sCpaJAEZY5vmDiTdzBjBibE6WoJeuvblgV5Y5CfAyjwgV7PnCkp5GyQS7OUOyPqpbQBlGhVpNPgD
QTRhP1WQIRCVNL9VvdErFkCVRedHqIHjwESUThe5rHhjFMl6ZcGyRrVXUFCiDshka8iqE69gYL2R
cXWWorrHar05TAcqMkppYMjGmgFsEpGQ2CvIKOEK9Wy1sm2KWr9Y3GkFMnfFOkX/rkk2xXgF56NC
m9m2KRCyUh8QJnQhd4DKz7f2GOHPQatR/3CfZO/q4OxqbYA7kDfTwXyEA8PtyuUKEmM1OpD5aG1A
Vg2JukXfaISbouiQ08iicUE1ZvxIAKBoTYE7MJgqaynGSDg1BYkU3fBBC8fDHvZOBmiR1hSyxYXr
0W3xcqhUcn2K+jRTGGxIdZ9kzwbkg2obQCWWjerCnHTP9N7MIQ1xr7L8ahjcNmoKhkrVpmilmGLa
QvYDxUcC+UxmlUWd3pvIqjvAe9faAM0bJCK5E4e1d8mRQABF1BxwCKN+wIJXrQ0IC5BdWC0f9bFj
d8BE9HAKDoxVGyzQs+hYUSIYFPPY7nlwJHh/9tCyxcQ/Rk2B/KfaHZBNZRhZtBO9KRKsGj4QpTka
MMZhKPZTqU2BV8gqr4H0IGctPhmQYBjtZ/u8cVNAatSagjSKA0DqMICTBIPYFGCXDLGimWc1UNaC
LCuZHyI7TTuoK0fKcGwDkRQE5YBH52OET1bspVEsIlKbAiQG8W34k/MEEEQ+KDKrYRuCPRvAeFTb
gCKLkSwm74INktzBtT/Z2cGeAtN3BhFOawrQKECFGrh+7FjFJ6NloSpjiuCUx9vVZKuXdXZqUzC3
yxyeyKDNXp/S+UdFjfET416hb2gxmCWz3EDXAcRPai2H8aMEIrM67nG2txgrPFSkgGsBZMDl2pYD
4F81iRWEU1iaEKWMZxL0rLUHhPYW2sJsjmQuyT1Jfsk0n0gT221vQXjT2gB6UJaxyIPJrGNAjOMl
OTYEAVzFF3f2jkRZ6uezuDNAo1lbMD+2iQSMsOkwhNWwsIA6FikEc1mQhkcOVOwHtHrRUeyPOqtW
K3DESdRHgtuA6QrysoA6Ub3FpgC3g0iaU2LYvixQatCagggp10Sb4nJ4gyCXKF7YNgFYu9YENL15
TbQ1B904/CvyhgKIkt02snDctikomLWmwBsY527hO8xXnXR66V0wtGQ9dZB92coCHHQeuUAC5nzq
gC4t2D6Mc290e9cm36HaBoAQaKGQH4U4mSTVHRhFifJDHn5sFYQAdteaomlRdoAKxuK3aXRAKkX+
K2iuz66sdnrZ8ai1AdGBRWdofTziDiTbLUPNnVUTOIafMirg8oD3dHHmuWKoAxUIZRle+LRAwx/2
NJwoALdx+Cy6L3P4lAzRC0DrHM5eZIS+pj4KDOCRD2RM8PqkYBoVkMRhIEWodFZDIrokahuAtLWi
nyo7xGIHkHkUVNlp/1t1gFoNvblYKCIPbdKnkWU+MrltHmjS77OhT5MLIM0K5akD0KDh+wd3NI5G
I8GhPgTUisiEiZjmsTqIzwL9bnT5oVkZLyUJYwuYAl0EvnaRDYltQHOCZZF0ea1CCmgPqF++Qa8B
ASTZ8+UeAn9sg4IdDYgY8G+MxkRaKmobSLkg/JVH9luBNEISpIq2XkgvsBQTYgMJAoynsVKO3cFx
fehxW1f3YM+r2itkMps9VjAfZ0+GYK8gL+y5MnoyFlhuxXgqmjbgy4+M6OYQBRH3AIQyaoNGXzZQ
QbMpG23Z+ZuyQK1fxk7IG43aYNgxpGvNifoRXIYka4T8I8TgZliHZ/WmhLCrjgfcEmAlDTtip1dk
B+rO9VA0PuQYrBuDlKXGAZiKYMxMtjnNNuMQM4HVQ0Zt9RAgeat1ANnHAIpMX3YWVUQPjSZV0R6V
sazCSYgYqk3B/IjsjWdFuL8bk0paVkDSgaHM9D+2GhYGfQ3FyXDFpCjuD4PoSYTEFF1LdRFN2pik
9cBM1HoFess95AcoGvM1JUEC3B06qNnWgz5IQBSH69qRK4wYQpxAF5DA6FMVdoVdgki+4khA5Olo
wqJXkNyUYEyipzkIZRi8KQs9wMYt0ULYgJAwWzbQioQRKtZxx82eDeAPaAMBNyXlNBO8A3rEb4wO
AePYzO23PbTPYzJhMibSKtCaggoq72WYMroKI1MwZYiwKGtAvSHoxhn1CjYqqE0B1MShYM44CQuy
/BJl1Ubms036AbPR6peH3Ig7yYoi/1VPj0QO1kgDkusz4C7+A+1FB0Q3FjAFK0AppYiA8VGQ3hPy
T6znMJ40hp29ihsS7RZUrhgP6sbue2wKqbYahJ6G1bhWqyr+/gW8geXpgEzDwEiSPxM/6VXyc6sn
ghOrtgHdedlS8kAulY4kfUqCQqg4zdZRC1C4UBCG4okrzBPh6c4jR4C0ifWSMlsCaaKaBHSNerHT
6ECbmv1u5qcLF1CBow8prB0GIGaBBmnZy5LksD/L3n1Z6rfcUVIC4dKSSfRrIKxkjNDA/7QaFjjK
6tCIUCoHnw7Dg2yhbUimCI/uI+x989Q+2pdnBKKDxygp4zEligMB0wE9JL6BDmDQBvpaEjCBFV2o
mEkOHr88TG/cH5xlHAuwWTzoBTlIF5l0qYoYWp6aggER5NbD1WPPD5BM0Z4FoiCgGpQdFtC45wFR
IYe3k9kF1pBLUdtAiAolnH/Git2THAnZb4j+AsRnozGRyQytDVAjQfmR71q40dEhoA/b1xUTAPU4
AmAzHizA4hTpKgBm5G/9kwAqDoMu2ABptm4sPfqpKKEB1liHLZzloFmVnAWR75L8OURfgzFRv9WR
uxESf0fgD1qPZBzRkQBUgrnASO2AOfkgbMkUoiaDFB/fU4bMEpzMBWTlAeALkgK2TswdDsBn1hPV
pA2j1pnJOME3q42V3JkIGQqn/bE7swDapKY2Di+wtVRtCrwC/sKYSXNFxkeFcZiM1TxoVRwzbZNe
wdI5tSkkcqI4cGxJJKaA40eDqkR8wZ8fs8BbvYQpyKtlxcQ0mZA5iJoRMXRynbUthUxkGkVLXV9V
OFyBwhqIwvt84gccCdB+Ci/riJt+aTYFVkXXliGxkFEl3RnweJjwoBD2btDgDiHl1yRUUH+BmtlF
Ms9cQHOiIkTaHRwd+ocKG1BckBmgGY2ounsSP+joa1OHs7/smFrYvCX0Ymbk14yHtBz++dwSXI4J
KnQhrdaalAbqm5I6i03hEKBH5n+SNCC2wDidcS11ZErVppCZaTbiAr/MngxkjBivp4Xtf2qXx6An
P3JvwvVlXniQhk6CBFoEVcfUUDMeHJNBAiaW2iukAKUVdXzVJIUAiKC4gAtkvNYinqtNAT6J4Cfk
tnACEjyCrLpE2gqGg/ECQxRV8FfFLSpXB6NpLHebZzfAeSpbRq3DMmJ7yfUwz6KxAa6PGA993PFu
mF4dKJ0xUYYSh3+c0S2aQl96M29N3ggemRyJaoVUMDRys1RIckHtWUDfT75jdgKHuJBcFnKXANkT
N2xnlLV+tlCY8mi/VsAsR5+fHgmmaxg+NFtkMRGtdgfOArJ+Zd3OFhg0MQp0ONgKOkYNe7kDJxZY
UWsKkXtkWTaE0BFyi91Boga7eVjyd/QWe6YAiRlmnjSXBStpKDSYIcOqsQ3o+0IPRpPAKlmc6Xi1
H1BJIuIIChd8PomQEL/QFpcpdON+EOjLGj+A7VRljQyiT/0AxJY0muMSTGC1rwerV+0OEhbkUA1K
RYkpyKtQzR53eplF5Co9Ok0lKVvr2kjPMY4O0uLsmHS3vpaHskjrFQC06MbjFFVgQnECYlOw67Ch
jTioAxnMoxeYn+i4DVq2ZQuBYPryXBwolPvsxN67o0Kp/f5JFkTasRzIP9I7j00gPStg65Z1wP5x
H2jPFCzyVpsCOmjfVKAJY+kYm8KPUYDdWm1dcU7VNuAo0NeG/BfAliRnQEAeDVi6GSHLtnpJMBK0
gCkQ9uNksPPXPcl9yerTsinRtwkHwypXuNJvRAZ3YroMzSoWSrgn8QrI4gTJvLKbTQdRVl0KyS2Y
g7eOFWQcHQScBu2sBuzag332AiWNBu3JAG+Q5Y6QhIe0eXpnlDTzUNJGzMg49KLnOWAKeOTcnuIY
8hAQY68gk2TZHyNYIZ6ajZd6/qjwiEU5vJGbOLYBi6pYFEdrdwStbeINYae5JkjAqaeqkCRiaoOK
yyIDkZXxdfe4M2gvOsCB1kYHYb/QoSgRKvCvmtybyHuxDhlhQLtZtd4GPWkUL4m2lQ8LiTtIwQEb
AkEPbyKrsEO1ABoJ9IKOF+o+82mUaP+AVWYhSzF4JBoftDVhQcT/UICFXTbrDq5fQ24VVMnt2YDM
Rh0W4DnIMrLyISOwImT2WbS9y+T1wPiD2gaytE2osgSY+IasSCKgkttVumNN7wLvjkYRIl5DppT0
LIVGDDqJFJ4PiVbLKRrwC5iCTp0sGBrDf+wOiLzQ3WY3j28B2AsHpLNqG9CcAFYkLwwZ0YMsoZM5
gpZlde6xmjhznJcwhawnZHPNMRuYugM9bnTVW+MQXK3XrACNphnTZNC8Zi9KKTHo5pWBa2bwZNRL
nAzmr5FFZbGGe5JAyVIN+uXF0MUJMt32TIGCr/pkwIIjUW7zfJ4byfqRXBTGgxyCPRvAfV/ABmj3
MMGFro17klJCuvmSQAcKhT0bDGs/NPmz1BAi1CCJojwPLgsaFHT0rKMs5QLugClo29O7nC+naOcx
xQLlwWwaRUUMaQ3poYJVGfgu84TaMwIKB9hAq25eSRotOCImQ0dmF9BA3dLaAIw+F7VsUQyPswe0
QWnoAEj5PMVefEBoRfvuyHmI4hcs4JBMPmhiisABjRz3QfZM0OjXwzNgU2QFkJLov8mTuAGAlGwn
YurMR1Cz5ZUIoVP/a24LsgbZUtcMAiZJAiWKgAwStNal1evQTlOYgsCInBWxcdD+4muPg4PoxgoK
if68e6xWWcx8aL1C7gjZ08aORn8CkhjBRDcDmdCFrTICuTG1NuCOQE8fmKkMNkjyKMQTCSEU3v5G
thcowUS0NhDeOFxoFD6CDR4ciYYRoxqND/dJBm2wAP8NHWmqddKC0KJJbCBsSVSGQwFn0AStPhzk
QAksa4u7knFkFIEH5KTJom1HRsDkBU4EKBYjGbKFQ57kvqR3KXPxyOJYPRGFPjIikgkPOivrMKOd
REaZLmizpmTsyD9GTVEtsMiwgxzLGBlaL7PuIMUUVVuHU5g2BaCI9mRAjqSmqEUNyb9q4hW0sp2u
6sD5sZo+caGpTQERlOkaNm5MM0hZAA7zKxMVSZttu1KdMuAGCGKy8T2fPxHAkOCQZBRW60sEb9Xf
P/ttZRVLM8zZJn5AViWiBkdxKKtHoQ6OqiuqCm7Lo3SBIPBx6kCS3UIbRf/pGD9tngz9hk+S6U6y
KPQJ/LtOwWmZuqN0o51h9WQMLCSNOzBLJvPInZDf5HlwSVQk2gBQ/6EA+X57d73fHd6dnV9sr598
c3a9v9gffvjw7ZPiz4p/Jb9hs+Y33H04+/YJ7Tqa9k2LaIP/+jn18UloViJQADsyJFVmvSBfIoGE
E09dPTC+ElPIoJksBQ79QYM11QIMUIA3bgARUX3kJDDdSiERAP8/ZYM/8Y9uB7Tw6ceLzYfn4t8X
Z7dv787E6W/vNvs//AeP/4LkuEz+4c+HmzP/q/2Zkv/93frD1cX1s4vb/e7i/f6/5K+Pfuj+9/nZ
1v2h4f89vODDv33yWcNbDf/x5cXZbr17//HgfnAIf+aP6ytO5S/r2/3V+nqzvv7wzVM5/If41IOB
1Y7ONf5d3z6Z/NVRqvDVj/nH32/3Z7vr7W4nH5V+BoXU8J/kTVWf8et2vz+bxC55i0a4quq3WO+u
HrcUaR/nWPsZf7u5uV1v1vNfBuArybn2I/66376//LjdXM1+CFxU0QtXf8j2w9nua54lTPgF7PWT
+NX5dv/o9wJdVOpc7fv8tDv7dbedtViHfAb3uPYTfuRwzDkvi6BFQlj761/vttfbX7HV3DvUzHUK
gqf9kGe47u561ntFOl00RrQf8Xq9uVrv5l+CucwFXPfV9vpye3Nx/YilwLwX+Dpera8e9VkAE/Rg
9aZ6ud48dixqkVGk7af9Nl48fvLggfbdEh+x/rw5+3X7iOOCzwsGqX2P7zdnl3zjZ7N+JXyABV7k
r5f/+L/ruU+gvZAjKb9ADJHrfLf+hm+Fgzh7pYfP+kMPnks1vpvkJM8fJk9/+A9IgeQXv9+crXff
/T8AAAD//w==</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Blad6!$G$9:$G$298</cx:f>
        <cx:lvl ptCount="290">
          <cx:pt idx="0">Stockholm                                         </cx:pt>
          <cx:pt idx="1">Göteborg                                          </cx:pt>
          <cx:pt idx="2">Malmö                                             </cx:pt>
          <cx:pt idx="3">Uppsala                                           </cx:pt>
          <cx:pt idx="4">Sundsvall                                         </cx:pt>
          <cx:pt idx="5">Umeå                                              </cx:pt>
          <cx:pt idx="6">Lund                                              </cx:pt>
          <cx:pt idx="7">Linköping                                         </cx:pt>
          <cx:pt idx="8">Örebro                                            </cx:pt>
          <cx:pt idx="9">Östersund                                         </cx:pt>
          <cx:pt idx="10">Växjö                                             </cx:pt>
          <cx:pt idx="11">Luleå                                             </cx:pt>
          <cx:pt idx="12">Västerås                                          </cx:pt>
          <cx:pt idx="13">Norrköping                                        </cx:pt>
          <cx:pt idx="14">Karlstad                                          </cx:pt>
          <cx:pt idx="15">Helsingborg                                       </cx:pt>
          <cx:pt idx="16">Gävle                                             </cx:pt>
          <cx:pt idx="17">Skellefteå                                        </cx:pt>
          <cx:pt idx="18">Solna                                             </cx:pt>
          <cx:pt idx="19">Gotland                                           </cx:pt>
          <cx:pt idx="20">Jönköping                                         </cx:pt>
          <cx:pt idx="21">Örnsköldsvik                                      </cx:pt>
          <cx:pt idx="22">Eskilstuna                                        </cx:pt>
          <cx:pt idx="23">Huddinge                                          </cx:pt>
          <cx:pt idx="24">Kalmar                                            </cx:pt>
          <cx:pt idx="25">Härnösand                                         </cx:pt>
          <cx:pt idx="26">Karlskrona                                        </cx:pt>
          <cx:pt idx="27">Halmstad                                          </cx:pt>
          <cx:pt idx="28">Hudiksvall                                        </cx:pt>
          <cx:pt idx="29">Nacka                                             </cx:pt>
          <cx:pt idx="30">Södertälje                                        </cx:pt>
          <cx:pt idx="31">Kristianstad                                      </cx:pt>
          <cx:pt idx="32">Borås                                             </cx:pt>
          <cx:pt idx="33">Botkyrka                                          </cx:pt>
          <cx:pt idx="34">Falun                                             </cx:pt>
          <cx:pt idx="35">Piteå                                             </cx:pt>
          <cx:pt idx="36">Haninge                                           </cx:pt>
          <cx:pt idx="37">Järfälla                                          </cx:pt>
          <cx:pt idx="38">Sollentuna                                        </cx:pt>
          <cx:pt idx="39">Nyköping                                          </cx:pt>
          <cx:pt idx="40">Västervik                                         </cx:pt>
          <cx:pt idx="41">Täby                                              </cx:pt>
          <cx:pt idx="42">Norrtälje                                         </cx:pt>
          <cx:pt idx="43">Kiruna                                            </cx:pt>
          <cx:pt idx="44">Skövde                                            </cx:pt>
          <cx:pt idx="45">Boden                                             </cx:pt>
          <cx:pt idx="46">Mölndal                                           </cx:pt>
          <cx:pt idx="47">Sollefteå                                         </cx:pt>
          <cx:pt idx="48">Motala                                            </cx:pt>
          <cx:pt idx="49">Kungsbacka                                        </cx:pt>
          <cx:pt idx="50">Sundbyberg                                        </cx:pt>
          <cx:pt idx="51">Borlänge                                          </cx:pt>
          <cx:pt idx="52">Uddevalla                                         </cx:pt>
          <cx:pt idx="53">Enköping                                          </cx:pt>
          <cx:pt idx="54">Timrå                                             </cx:pt>
          <cx:pt idx="55">Bollnäs                                           </cx:pt>
          <cx:pt idx="56">Sigtuna                                           </cx:pt>
          <cx:pt idx="57">Lidköping                                         </cx:pt>
          <cx:pt idx="58">Gällivare                                         </cx:pt>
          <cx:pt idx="59">Katrineholm                                       </cx:pt>
          <cx:pt idx="60">Trollhättan                                       </cx:pt>
          <cx:pt idx="61">Lidingö                                           </cx:pt>
          <cx:pt idx="62">Varberg                                           </cx:pt>
          <cx:pt idx="63">Upplands Väsby                                    </cx:pt>
          <cx:pt idx="64">Österåker                                         </cx:pt>
          <cx:pt idx="65">Ljusdal                                           </cx:pt>
          <cx:pt idx="66">Kramfors                                          </cx:pt>
          <cx:pt idx="67">Söderhamn                                         </cx:pt>
          <cx:pt idx="68">Hässleholm                                        </cx:pt>
          <cx:pt idx="69">Ängelholm                                         </cx:pt>
          <cx:pt idx="70">Arvika                                            </cx:pt>
          <cx:pt idx="71">Strängnäs                                         </cx:pt>
          <cx:pt idx="72">Tyresö                                            </cx:pt>
          <cx:pt idx="73">Landskrona                                        </cx:pt>
          <cx:pt idx="74">Ljungby                                           </cx:pt>
          <cx:pt idx="75">Sandviken                                         </cx:pt>
          <cx:pt idx="76">Kalix                                             </cx:pt>
          <cx:pt idx="77">Alingsås                                          </cx:pt>
          <cx:pt idx="78">Oskarshamn                                        </cx:pt>
          <cx:pt idx="79">Karlskoga                                         </cx:pt>
          <cx:pt idx="80">Falkenberg                                        </cx:pt>
          <cx:pt idx="81">Åre                                               </cx:pt>
          <cx:pt idx="82">Lycksele                                          </cx:pt>
          <cx:pt idx="83">Krokom                                            </cx:pt>
          <cx:pt idx="84">Ludvika                                           </cx:pt>
          <cx:pt idx="85">Eslöv                                             </cx:pt>
          <cx:pt idx="86">Falköping                                         </cx:pt>
          <cx:pt idx="87">Värmdö                                            </cx:pt>
          <cx:pt idx="88">Karlshamn                                         </cx:pt>
          <cx:pt idx="89">Vetlanda                                          </cx:pt>
          <cx:pt idx="90">Kungälv                                           </cx:pt>
          <cx:pt idx="91">Ronneby                                           </cx:pt>
          <cx:pt idx="92">Kävlinge                                          </cx:pt>
          <cx:pt idx="93">Partille                                          </cx:pt>
          <cx:pt idx="94">Tierp                                             </cx:pt>
          <cx:pt idx="95">Vänersborg                                        </cx:pt>
          <cx:pt idx="96">Ystad                                             </cx:pt>
          <cx:pt idx="97">Lindesberg                                        </cx:pt>
          <cx:pt idx="98">Kristinehamn                                      </cx:pt>
          <cx:pt idx="99">Mora                                              </cx:pt>
          <cx:pt idx="100">Strömsund                                         </cx:pt>
          <cx:pt idx="101">Ekerö                                             </cx:pt>
          <cx:pt idx="102">Upplands-Bro                                      </cx:pt>
          <cx:pt idx="103">Vallentuna                                        </cx:pt>
          <cx:pt idx="104">Danderyd                                          </cx:pt>
          <cx:pt idx="105">Alvesta                                           </cx:pt>
          <cx:pt idx="106">Nässjö                                            </cx:pt>
          <cx:pt idx="107">Mjölby                                            </cx:pt>
          <cx:pt idx="108">Härryda                                           </cx:pt>
          <cx:pt idx="109">Värnamo                                           </cx:pt>
          <cx:pt idx="110">Köping                                            </cx:pt>
          <cx:pt idx="111">Lerum                                             </cx:pt>
          <cx:pt idx="112">Ånge                                              </cx:pt>
          <cx:pt idx="113">Gislaved                                          </cx:pt>
          <cx:pt idx="114">Sala                                              </cx:pt>
          <cx:pt idx="115">Vellinge                                          </cx:pt>
          <cx:pt idx="116">Trelleborg                                        </cx:pt>
          <cx:pt idx="117">Höganäs                                           </cx:pt>
          <cx:pt idx="118">Nynäshamn                                         </cx:pt>
          <cx:pt idx="119">Nordanstig                                        </cx:pt>
          <cx:pt idx="120">Mariestad                                         </cx:pt>
          <cx:pt idx="121">Mark                                              </cx:pt>
          <cx:pt idx="122">Vilhelmina                                        </cx:pt>
          <cx:pt idx="123">Lomma                                             </cx:pt>
          <cx:pt idx="124">Härjedalen                                        </cx:pt>
          <cx:pt idx="125">Vimmerby                                          </cx:pt>
          <cx:pt idx="126">Nybro                                             </cx:pt>
          <cx:pt idx="127">Håbo                                              </cx:pt>
          <cx:pt idx="128">Stenungsund                                       </cx:pt>
          <cx:pt idx="129">Finspång                                          </cx:pt>
          <cx:pt idx="130">Skara                                             </cx:pt>
          <cx:pt idx="131">Knivsta                                           </cx:pt>
          <cx:pt idx="132">Östhammar                                         </cx:pt>
          <cx:pt idx="133">Hultsfred                                         </cx:pt>
          <cx:pt idx="134">Älmhult                                           </cx:pt>
          <cx:pt idx="135">Staffanstorp                                      </cx:pt>
          <cx:pt idx="136">Jokkmokk                                          </cx:pt>
          <cx:pt idx="137">Kumla                                             </cx:pt>
          <cx:pt idx="138">Åmål                                              </cx:pt>
          <cx:pt idx="139">Malung-Sälen                                      </cx:pt>
          <cx:pt idx="140">Ovanåker                                          </cx:pt>
          <cx:pt idx="141">Avesta                                            </cx:pt>
          <cx:pt idx="142">Bräcke                                            </cx:pt>
          <cx:pt idx="143">Leksand                                           </cx:pt>
          <cx:pt idx="144">Burlöv                                            </cx:pt>
          <cx:pt idx="145">Säffle                                            </cx:pt>
          <cx:pt idx="146">Sunne                                             </cx:pt>
          <cx:pt idx="147">Arboga                                            </cx:pt>
          <cx:pt idx="148">Orust                                             </cx:pt>
          <cx:pt idx="149">Simrishamn                                        </cx:pt>
          <cx:pt idx="150">Eksjö                                             </cx:pt>
          <cx:pt idx="151">Storuman                                          </cx:pt>
          <cx:pt idx="152">Ale                                               </cx:pt>
          <cx:pt idx="153">Berg                                              </cx:pt>
          <cx:pt idx="154">Höör                                              </cx:pt>
          <cx:pt idx="155">Salem                                             </cx:pt>
          <cx:pt idx="156">Svedala                                           </cx:pt>
          <cx:pt idx="157">Torsby                                            </cx:pt>
          <cx:pt idx="158">Fagersta                                          </cx:pt>
          <cx:pt idx="159">Götene                                            </cx:pt>
          <cx:pt idx="160">Tanum                                             </cx:pt>
          <cx:pt idx="161">Älvsbyn                                           </cx:pt>
          <cx:pt idx="162">Haparanda                                         </cx:pt>
          <cx:pt idx="163">Flen                                              </cx:pt>
          <cx:pt idx="164">Laholm                                            </cx:pt>
          <cx:pt idx="165">Klippan                                           </cx:pt>
          <cx:pt idx="166">Tranås                                            </cx:pt>
          <cx:pt idx="167">Nora                                              </cx:pt>
          <cx:pt idx="168">Pajala                                            </cx:pt>
          <cx:pt idx="169">Sölvesborg                                        </cx:pt>
          <cx:pt idx="170">Hammarö                                           </cx:pt>
          <cx:pt idx="171">Hedemora                                          </cx:pt>
          <cx:pt idx="172">Mörbylånga                                        </cx:pt>
          <cx:pt idx="173">Gnesta                                            </cx:pt>
          <cx:pt idx="174">Tingsryd                                          </cx:pt>
          <cx:pt idx="175">Hallstahammar                                     </cx:pt>
          <cx:pt idx="176">Lysekil                                           </cx:pt>
          <cx:pt idx="177">Kungsör                                           </cx:pt>
          <cx:pt idx="178">Mönsterås                                         </cx:pt>
          <cx:pt idx="179">Trosa                                             </cx:pt>
          <cx:pt idx="180">Vingåker                                          </cx:pt>
          <cx:pt idx="181">Nykvarn                                           </cx:pt>
          <cx:pt idx="182">Ulricehamn                                        </cx:pt>
          <cx:pt idx="183">Heby                                              </cx:pt>
          <cx:pt idx="184">Ragunda                                           </cx:pt>
          <cx:pt idx="185">Svalöv                                            </cx:pt>
          <cx:pt idx="186">Arvidsjaur                                        </cx:pt>
          <cx:pt idx="187">Bengtsfors                                        </cx:pt>
          <cx:pt idx="188">Söderköping                                       </cx:pt>
          <cx:pt idx="189">Säter                                             </cx:pt>
          <cx:pt idx="190">Kil                                               </cx:pt>
          <cx:pt idx="191">Borgholm                                          </cx:pt>
          <cx:pt idx="192">Skurup                                            </cx:pt>
          <cx:pt idx="193">Hörby                                             </cx:pt>
          <cx:pt idx="194">Årjäng                                            </cx:pt>
          <cx:pt idx="195">Vara                                              </cx:pt>
          <cx:pt idx="196">Hjo                                               </cx:pt>
          <cx:pt idx="197">Östra Göinge                                      </cx:pt>
          <cx:pt idx="198">Hällefors                                         </cx:pt>
          <cx:pt idx="199">Sjöbo                                             </cx:pt>
          <cx:pt idx="200">Älvdalen                                          </cx:pt>
          <cx:pt idx="201">Kinda                                             </cx:pt>
          <cx:pt idx="202">Rättvik                                           </cx:pt>
          <cx:pt idx="203">Hagfors                                           </cx:pt>
          <cx:pt idx="204">Åstorp                                            </cx:pt>
          <cx:pt idx="205">Tidaholm                                          </cx:pt>
          <cx:pt idx="206">Örkelljunga                                       </cx:pt>
          <cx:pt idx="207">Tjörn                                             </cx:pt>
          <cx:pt idx="208">Askersund                                         </cx:pt>
          <cx:pt idx="209">Munkedal                                          </cx:pt>
          <cx:pt idx="210">Tibro                                             </cx:pt>
          <cx:pt idx="211">Hallsberg                                         </cx:pt>
          <cx:pt idx="212">Båstad                                            </cx:pt>
          <cx:pt idx="213">Vadstena                                          </cx:pt>
          <cx:pt idx="214">Smedjebacken                                      </cx:pt>
          <cx:pt idx="215">Bromölla                                          </cx:pt>
          <cx:pt idx="216">Hylte                                             </cx:pt>
          <cx:pt idx="217">Osby                                              </cx:pt>
          <cx:pt idx="218">Oxelösund                                         </cx:pt>
          <cx:pt idx="219">Uppvidinge                                        </cx:pt>
          <cx:pt idx="220">Filipstad                                         </cx:pt>
          <cx:pt idx="221">Övertorneå                                        </cx:pt>
          <cx:pt idx="222">Norsjö                                            </cx:pt>
          <cx:pt idx="223">Åsele                                             </cx:pt>
          <cx:pt idx="224">Öckerö                                            </cx:pt>
          <cx:pt idx="225">Vaggeryd                                          </cx:pt>
          <cx:pt idx="226">Valdemarsvik                                      </cx:pt>
          <cx:pt idx="227">Malå                                              </cx:pt>
          <cx:pt idx="228">Strömstad                                         </cx:pt>
          <cx:pt idx="229">Arjeplog                                          </cx:pt>
          <cx:pt idx="230">Degerfors                                         </cx:pt>
          <cx:pt idx="231">Eda                                               </cx:pt>
          <cx:pt idx="232">Gagnef                                            </cx:pt>
          <cx:pt idx="233">Orsa                                              </cx:pt>
          <cx:pt idx="234">Vännäs                                            </cx:pt>
          <cx:pt idx="235">Åtvidaberg                                        </cx:pt>
          <cx:pt idx="236">Tomelilla                                         </cx:pt>
          <cx:pt idx="237">Olofström                                         </cx:pt>
          <cx:pt idx="238">Älvkarleby                                        </cx:pt>
          <cx:pt idx="239">Vansbro                                           </cx:pt>
          <cx:pt idx="240">Vaxholm                                           </cx:pt>
          <cx:pt idx="241">Vårgårda                                          </cx:pt>
          <cx:pt idx="242">Sävsjö                                            </cx:pt>
          <cx:pt idx="243">Lilla Edet                                        </cx:pt>
          <cx:pt idx="244">Dorotea                                           </cx:pt>
          <cx:pt idx="245">Forshaga                                          </cx:pt>
          <cx:pt idx="246">Emmaboda                                          </cx:pt>
          <cx:pt idx="247">Lessebo                                           </cx:pt>
          <cx:pt idx="248">Herrljunga                                        </cx:pt>
          <cx:pt idx="249">Markaryd                                          </cx:pt>
          <cx:pt idx="250">Mellerud                                          </cx:pt>
          <cx:pt idx="251">Sotenäs                                           </cx:pt>
          <cx:pt idx="252">Överkalix                                         </cx:pt>
          <cx:pt idx="253">Karlsborg                                         </cx:pt>
          <cx:pt idx="254">Surahammar                                        </cx:pt>
          <cx:pt idx="255">Nordmaling                                        </cx:pt>
          <cx:pt idx="256">Bjuv                                              </cx:pt>
          <cx:pt idx="257">Högsby                                            </cx:pt>
          <cx:pt idx="258">Robertsfors                                       </cx:pt>
          <cx:pt idx="259">Tranemo                                           </cx:pt>
          <cx:pt idx="260">Töreboda                                          </cx:pt>
          <cx:pt idx="261">Hofors                                            </cx:pt>
          <cx:pt idx="262">Grums                                             </cx:pt>
          <cx:pt idx="263">Torsås                                            </cx:pt>
          <cx:pt idx="264">Ljusnarsberg                                      </cx:pt>
          <cx:pt idx="265">Ödeshög                                           </cx:pt>
          <cx:pt idx="266">Sorsele                                           </cx:pt>
          <cx:pt idx="267">Skinnskatteberg                                   </cx:pt>
          <cx:pt idx="268">Dals-Ed                                           </cx:pt>
          <cx:pt idx="269">Färgelanda                                        </cx:pt>
          <cx:pt idx="270">Habo                                              </cx:pt>
          <cx:pt idx="271">Laxå                                              </cx:pt>
          <cx:pt idx="272">Norberg                                           </cx:pt>
          <cx:pt idx="273">Vindeln                                           </cx:pt>
          <cx:pt idx="274">Aneby                                             </cx:pt>
          <cx:pt idx="275">Gullspång                                         </cx:pt>
          <cx:pt idx="276">Bollebygd                                         </cx:pt>
          <cx:pt idx="277">Boxholm                                           </cx:pt>
          <cx:pt idx="278">Mullsjö                                           </cx:pt>
          <cx:pt idx="279">Gnosjö                                            </cx:pt>
          <cx:pt idx="280">Lekeberg                                          </cx:pt>
          <cx:pt idx="281">Svenljunga                                        </cx:pt>
          <cx:pt idx="282">Essunga                                           </cx:pt>
          <cx:pt idx="283">Grästorp                                          </cx:pt>
          <cx:pt idx="284">Storfors                                          </cx:pt>
          <cx:pt idx="285">Bjurholm                                          </cx:pt>
          <cx:pt idx="286">Perstorp                                          </cx:pt>
          <cx:pt idx="287">Munkfors                                          </cx:pt>
          <cx:pt idx="288">Ockelbo                                           </cx:pt>
          <cx:pt idx="289">Ydre                                              </cx:pt>
        </cx:lvl>
      </cx:strDim>
      <cx:numDim type="colorVal">
        <cx:f>Blad6!$H$9:$H$298</cx:f>
        <cx:lvl ptCount="290" formatCode="0">
          <cx:pt idx="0">16602</cx:pt>
          <cx:pt idx="1">9188</cx:pt>
          <cx:pt idx="2">6322</cx:pt>
          <cx:pt idx="3">6153</cx:pt>
          <cx:pt idx="4">4401</cx:pt>
          <cx:pt idx="5">4252</cx:pt>
          <cx:pt idx="6">3563</cx:pt>
          <cx:pt idx="7">3237</cx:pt>
          <cx:pt idx="8">3186</cx:pt>
          <cx:pt idx="9">3122</cx:pt>
          <cx:pt idx="10">2807</cx:pt>
          <cx:pt idx="11">2513</cx:pt>
          <cx:pt idx="12">2351</cx:pt>
          <cx:pt idx="13">2258</cx:pt>
          <cx:pt idx="14">2184</cx:pt>
          <cx:pt idx="15">2114</cx:pt>
          <cx:pt idx="16">1908</cx:pt>
          <cx:pt idx="17">1765</cx:pt>
          <cx:pt idx="18">1595</cx:pt>
          <cx:pt idx="19">1569</cx:pt>
          <cx:pt idx="20">1561</cx:pt>
          <cx:pt idx="21">1530</cx:pt>
          <cx:pt idx="22">1506</cx:pt>
          <cx:pt idx="23">1444</cx:pt>
          <cx:pt idx="24">1431</cx:pt>
          <cx:pt idx="25">1428</cx:pt>
          <cx:pt idx="26">1384</cx:pt>
          <cx:pt idx="27">1341</cx:pt>
          <cx:pt idx="28">1338</cx:pt>
          <cx:pt idx="29">1268</cx:pt>
          <cx:pt idx="30">1221</cx:pt>
          <cx:pt idx="31">1195</cx:pt>
          <cx:pt idx="32">1184</cx:pt>
          <cx:pt idx="33">1184</cx:pt>
          <cx:pt idx="34">1151</cx:pt>
          <cx:pt idx="35">1130</cx:pt>
          <cx:pt idx="36">1129</cx:pt>
          <cx:pt idx="37">1119</cx:pt>
          <cx:pt idx="38">1073</cx:pt>
          <cx:pt idx="39">1054</cx:pt>
          <cx:pt idx="40">1029</cx:pt>
          <cx:pt idx="41">985</cx:pt>
          <cx:pt idx="42">958</cx:pt>
          <cx:pt idx="43">933</cx:pt>
          <cx:pt idx="44">915</cx:pt>
          <cx:pt idx="45">897</cx:pt>
          <cx:pt idx="46">876</cx:pt>
          <cx:pt idx="47">874</cx:pt>
          <cx:pt idx="48">839</cx:pt>
          <cx:pt idx="49">820</cx:pt>
          <cx:pt idx="50">813</cx:pt>
          <cx:pt idx="51">769</cx:pt>
          <cx:pt idx="52">735</cx:pt>
          <cx:pt idx="53">728</cx:pt>
          <cx:pt idx="54">722</cx:pt>
          <cx:pt idx="55">694</cx:pt>
          <cx:pt idx="56">684</cx:pt>
          <cx:pt idx="57">671</cx:pt>
          <cx:pt idx="58">669</cx:pt>
          <cx:pt idx="59">665</cx:pt>
          <cx:pt idx="60">659</cx:pt>
          <cx:pt idx="61">657</cx:pt>
          <cx:pt idx="62">643</cx:pt>
          <cx:pt idx="63">638</cx:pt>
          <cx:pt idx="64">621</cx:pt>
          <cx:pt idx="65">608</cx:pt>
          <cx:pt idx="66">601</cx:pt>
          <cx:pt idx="67">587</cx:pt>
          <cx:pt idx="68">586</cx:pt>
          <cx:pt idx="69">583</cx:pt>
          <cx:pt idx="70">572</cx:pt>
          <cx:pt idx="71">566</cx:pt>
          <cx:pt idx="72">551</cx:pt>
          <cx:pt idx="73">547</cx:pt>
          <cx:pt idx="74">538</cx:pt>
          <cx:pt idx="75">538</cx:pt>
          <cx:pt idx="76">532</cx:pt>
          <cx:pt idx="77">527</cx:pt>
          <cx:pt idx="78">522</cx:pt>
          <cx:pt idx="79">521</cx:pt>
          <cx:pt idx="80">515</cx:pt>
          <cx:pt idx="81">505</cx:pt>
          <cx:pt idx="82">500</cx:pt>
          <cx:pt idx="83">498</cx:pt>
          <cx:pt idx="84">496</cx:pt>
          <cx:pt idx="85">489</cx:pt>
          <cx:pt idx="86">487</cx:pt>
          <cx:pt idx="87">478</cx:pt>
          <cx:pt idx="88">477</cx:pt>
          <cx:pt idx="89">470</cx:pt>
          <cx:pt idx="90">467</cx:pt>
          <cx:pt idx="91">467</cx:pt>
          <cx:pt idx="92">463</cx:pt>
          <cx:pt idx="93">462</cx:pt>
          <cx:pt idx="94">458</cx:pt>
          <cx:pt idx="95">457</cx:pt>
          <cx:pt idx="96">457</cx:pt>
          <cx:pt idx="97">455</cx:pt>
          <cx:pt idx="98">454</cx:pt>
          <cx:pt idx="99">451</cx:pt>
          <cx:pt idx="100">450</cx:pt>
          <cx:pt idx="101">434</cx:pt>
          <cx:pt idx="102">431</cx:pt>
          <cx:pt idx="103">431</cx:pt>
          <cx:pt idx="104">430</cx:pt>
          <cx:pt idx="105">408</cx:pt>
          <cx:pt idx="106">403</cx:pt>
          <cx:pt idx="107">401</cx:pt>
          <cx:pt idx="108">397</cx:pt>
          <cx:pt idx="109">397</cx:pt>
          <cx:pt idx="110">392</cx:pt>
          <cx:pt idx="111">390</cx:pt>
          <cx:pt idx="112">387</cx:pt>
          <cx:pt idx="113">385</cx:pt>
          <cx:pt idx="114">378</cx:pt>
          <cx:pt idx="115">373</cx:pt>
          <cx:pt idx="116">369</cx:pt>
          <cx:pt idx="117">365</cx:pt>
          <cx:pt idx="118">363</cx:pt>
          <cx:pt idx="119">362</cx:pt>
          <cx:pt idx="120">361</cx:pt>
          <cx:pt idx="121">359</cx:pt>
          <cx:pt idx="122">359</cx:pt>
          <cx:pt idx="123">356</cx:pt>
          <cx:pt idx="124">353</cx:pt>
          <cx:pt idx="125">340</cx:pt>
          <cx:pt idx="126">337</cx:pt>
          <cx:pt idx="127">332</cx:pt>
          <cx:pt idx="128">322</cx:pt>
          <cx:pt idx="129">321</cx:pt>
          <cx:pt idx="130">320</cx:pt>
          <cx:pt idx="131">316</cx:pt>
          <cx:pt idx="132">314</cx:pt>
          <cx:pt idx="133">304</cx:pt>
          <cx:pt idx="134">302</cx:pt>
          <cx:pt idx="135">298</cx:pt>
          <cx:pt idx="136">295</cx:pt>
          <cx:pt idx="137">294</cx:pt>
          <cx:pt idx="138">289</cx:pt>
          <cx:pt idx="139">288</cx:pt>
          <cx:pt idx="140">284</cx:pt>
          <cx:pt idx="141">280</cx:pt>
          <cx:pt idx="142">280</cx:pt>
          <cx:pt idx="143">280</cx:pt>
          <cx:pt idx="144">275</cx:pt>
          <cx:pt idx="145">271</cx:pt>
          <cx:pt idx="146">268</cx:pt>
          <cx:pt idx="147">263</cx:pt>
          <cx:pt idx="148">258</cx:pt>
          <cx:pt idx="149">258</cx:pt>
          <cx:pt idx="150">255</cx:pt>
          <cx:pt idx="151">253</cx:pt>
          <cx:pt idx="152">250</cx:pt>
          <cx:pt idx="153">248</cx:pt>
          <cx:pt idx="154">247</cx:pt>
          <cx:pt idx="155">243</cx:pt>
          <cx:pt idx="156">243</cx:pt>
          <cx:pt idx="157">240</cx:pt>
          <cx:pt idx="158">239</cx:pt>
          <cx:pt idx="159">238</cx:pt>
          <cx:pt idx="160">238</cx:pt>
          <cx:pt idx="161">238</cx:pt>
          <cx:pt idx="162">236</cx:pt>
          <cx:pt idx="163">235</cx:pt>
          <cx:pt idx="164">234</cx:pt>
          <cx:pt idx="165">233</cx:pt>
          <cx:pt idx="166">233</cx:pt>
          <cx:pt idx="167">232</cx:pt>
          <cx:pt idx="168">229</cx:pt>
          <cx:pt idx="169">227</cx:pt>
          <cx:pt idx="170">224</cx:pt>
          <cx:pt idx="171">217</cx:pt>
          <cx:pt idx="172">215</cx:pt>
          <cx:pt idx="173">214</cx:pt>
          <cx:pt idx="174">212</cx:pt>
          <cx:pt idx="175">203</cx:pt>
          <cx:pt idx="176">203</cx:pt>
          <cx:pt idx="177">202</cx:pt>
          <cx:pt idx="178">200</cx:pt>
          <cx:pt idx="179">200</cx:pt>
          <cx:pt idx="180">197</cx:pt>
          <cx:pt idx="181">194</cx:pt>
          <cx:pt idx="182">192</cx:pt>
          <cx:pt idx="183">191</cx:pt>
          <cx:pt idx="184">191</cx:pt>
          <cx:pt idx="185">190</cx:pt>
          <cx:pt idx="186">189</cx:pt>
          <cx:pt idx="187">189</cx:pt>
          <cx:pt idx="188">187</cx:pt>
          <cx:pt idx="189">185</cx:pt>
          <cx:pt idx="190">183</cx:pt>
          <cx:pt idx="191">182</cx:pt>
          <cx:pt idx="192">182</cx:pt>
          <cx:pt idx="193">178</cx:pt>
          <cx:pt idx="194">178</cx:pt>
          <cx:pt idx="195">177</cx:pt>
          <cx:pt idx="196">176</cx:pt>
          <cx:pt idx="197">175</cx:pt>
          <cx:pt idx="198">172</cx:pt>
          <cx:pt idx="199">172</cx:pt>
          <cx:pt idx="200">172</cx:pt>
          <cx:pt idx="201">171</cx:pt>
          <cx:pt idx="202">170</cx:pt>
          <cx:pt idx="203">168</cx:pt>
          <cx:pt idx="204">168</cx:pt>
          <cx:pt idx="205">167</cx:pt>
          <cx:pt idx="206">167</cx:pt>
          <cx:pt idx="207">164</cx:pt>
          <cx:pt idx="208">162</cx:pt>
          <cx:pt idx="209">160</cx:pt>
          <cx:pt idx="210">159</cx:pt>
          <cx:pt idx="211">157</cx:pt>
          <cx:pt idx="212">156</cx:pt>
          <cx:pt idx="213">155</cx:pt>
          <cx:pt idx="214">154</cx:pt>
          <cx:pt idx="215">153</cx:pt>
          <cx:pt idx="216">151</cx:pt>
          <cx:pt idx="217">150</cx:pt>
          <cx:pt idx="218">150</cx:pt>
          <cx:pt idx="219">150</cx:pt>
          <cx:pt idx="220">149</cx:pt>
          <cx:pt idx="221">146</cx:pt>
          <cx:pt idx="222">145</cx:pt>
          <cx:pt idx="223">145</cx:pt>
          <cx:pt idx="224">141</cx:pt>
          <cx:pt idx="225">138</cx:pt>
          <cx:pt idx="226">138</cx:pt>
          <cx:pt idx="227">136</cx:pt>
          <cx:pt idx="228">136</cx:pt>
          <cx:pt idx="229">135</cx:pt>
          <cx:pt idx="230">134</cx:pt>
          <cx:pt idx="231">131</cx:pt>
          <cx:pt idx="232">131</cx:pt>
          <cx:pt idx="233">131</cx:pt>
          <cx:pt idx="234">131</cx:pt>
          <cx:pt idx="235">131</cx:pt>
          <cx:pt idx="236">130</cx:pt>
          <cx:pt idx="237">128</cx:pt>
          <cx:pt idx="238">126</cx:pt>
          <cx:pt idx="239">124</cx:pt>
          <cx:pt idx="240">124</cx:pt>
          <cx:pt idx="241">124</cx:pt>
          <cx:pt idx="242">123</cx:pt>
          <cx:pt idx="243">121</cx:pt>
          <cx:pt idx="244">120</cx:pt>
          <cx:pt idx="245">117</cx:pt>
          <cx:pt idx="246">116</cx:pt>
          <cx:pt idx="247">116</cx:pt>
          <cx:pt idx="248">115</cx:pt>
          <cx:pt idx="249">109</cx:pt>
          <cx:pt idx="250">109</cx:pt>
          <cx:pt idx="251">109</cx:pt>
          <cx:pt idx="252">107</cx:pt>
          <cx:pt idx="253">106</cx:pt>
          <cx:pt idx="254">106</cx:pt>
          <cx:pt idx="255">104</cx:pt>
          <cx:pt idx="256">103</cx:pt>
          <cx:pt idx="257">103</cx:pt>
          <cx:pt idx="258">102</cx:pt>
          <cx:pt idx="259">99</cx:pt>
          <cx:pt idx="260">97</cx:pt>
          <cx:pt idx="261">94</cx:pt>
          <cx:pt idx="262">93</cx:pt>
          <cx:pt idx="263">93</cx:pt>
          <cx:pt idx="264">90</cx:pt>
          <cx:pt idx="265">90</cx:pt>
          <cx:pt idx="266">85</cx:pt>
          <cx:pt idx="267">84</cx:pt>
          <cx:pt idx="268">83</cx:pt>
          <cx:pt idx="269">83</cx:pt>
          <cx:pt idx="270">82</cx:pt>
          <cx:pt idx="271">82</cx:pt>
          <cx:pt idx="272">76</cx:pt>
          <cx:pt idx="273">73</cx:pt>
          <cx:pt idx="274">72</cx:pt>
          <cx:pt idx="275">69</cx:pt>
          <cx:pt idx="276">68</cx:pt>
          <cx:pt idx="277">63</cx:pt>
          <cx:pt idx="278">62</cx:pt>
          <cx:pt idx="279">61</cx:pt>
          <cx:pt idx="280">58</cx:pt>
          <cx:pt idx="281">58</cx:pt>
          <cx:pt idx="282">54</cx:pt>
          <cx:pt idx="283">54</cx:pt>
          <cx:pt idx="284">52</cx:pt>
          <cx:pt idx="285">48</cx:pt>
          <cx:pt idx="286">45</cx:pt>
          <cx:pt idx="287">44</cx:pt>
          <cx:pt idx="288">39</cx:pt>
          <cx:pt idx="289">36</cx:pt>
        </cx:lvl>
      </cx:numDim>
    </cx:data>
  </cx:chartData>
  <cx:chart>
    <cx:title pos="t" align="ctr" overlay="0">
      <cx:tx>
        <cx:txData>
          <cx:v>Fördelning av distansalumner</cx:v>
        </cx:txData>
      </cx:tx>
      <cx:txPr>
        <a:bodyPr spcFirstLastPara="1" vertOverflow="ellipsis" horzOverflow="overflow" wrap="square" lIns="0" tIns="0" rIns="0" bIns="0" anchor="ctr" anchorCtr="1"/>
        <a:lstStyle/>
        <a:p>
          <a:pPr algn="ctr" rtl="0">
            <a:defRPr/>
          </a:pPr>
          <a:r>
            <a:rPr lang="sv-SE" sz="1400" b="0" i="0" u="none" strike="noStrike" baseline="0" dirty="0">
              <a:solidFill>
                <a:prstClr val="black">
                  <a:lumMod val="65000"/>
                  <a:lumOff val="35000"/>
                </a:prstClr>
              </a:solidFill>
              <a:latin typeface="Georgia"/>
            </a:rPr>
            <a:t>Fördelning av distansalumner</a:t>
          </a:r>
        </a:p>
      </cx:txPr>
    </cx:title>
    <cx:plotArea>
      <cx:plotAreaRegion>
        <cx:series layoutId="regionMap" uniqueId="{52FCAF1D-401A-774F-82AF-69675ABD0572}">
          <cx:dataId val="0"/>
          <cx:layoutPr>
            <cx:geography cultureLanguage="sv-SE" cultureRegion="SE" attribution="Använder Bing">
              <cx:geoCache provider="{E9337A44-BEBE-4D9F-B70C-5C5E7DAFC167}">
                <cx:binary>1H1Lk9vGsuZf6dBeFN6PE0cnQtKRrGM97KOWFXGXVDfUopoPBcjua+2v/4LXs5AXs54ILWfDmf81
X6GqgEKyUERCnNsqOGxHgMxGsj5kVb7z7xe//+1iWc3rs99Xy/X2bxe/P7z3cbf7/LcHD7YXH6vV
fDtbLS7qzXbzYTe72KwebD58WFxUDy7r+X8u1lcPoiBMHlx8nNe76vd7//g7/tpVtXm5uZjvFpv1
v2+q+subanuz3G0dn1k/Optfrhbrfy62u3pxsYse3nt1s77+sKm3Z6Ove2fVerfYfXn75XP18F7/
7907e0Afe8Di2RK/YndzCeK0nBVxkSZRmQTNldw7W27WV+rjMJ6lSZyVcYr78qGv5yvQaab1XSsr
DSPzy8u62m7xs5v/m6Q9zh/ee7f/Wq+W8/XlvcE1und2sblZ78TiXwGHh/fOb6t6cVXdO1tsN0/k
R0824oedP21W4kEfuH/8ndzA2pA7BrZ0IY99dMD2r1W93W3qz6ORPXOuJxPabBbGeRmEcVA2V06h
jcukzJM81A+V0Gqm9V0GtB0pgfb8ev/XGij1buPd7wi8wvXxp5v642a5uhNcs3hWxkFcxlEocS37
uJazKEzyKFcCHRB4Ne8T4O1Iezg2krvdVfX7zW5Xrbdny/3X9SHWHbVXWL+srqv3VX11J1hjew7z
OI9SCHFzAUxze05mRR7hRQhjDaeUYc20vsuQ4Y6UgLz/s67e15tDYDsKr4D9ab3Zftp/G4/r2Ul3
53wWp0WWZyWBNJ7lcZZkaZK2iJsHr+J6ArAtJcH15/239fX+22doPYfYtkReQft48ztvez4pssUs
LPMwz4vCuj+nsyCFulVIeIOD/VnyPgFg9asJiA/v7f8Um/PV/tvOrly1dF5h/G6xvqyWa4b4OpeU
p1tlySwKoigP0lDCmPb35XKWh2WQ5GnSvgKmECvenQzZleeWkggxdOfjJ3BL7BXQrzc17/w9pTBn
wSzI0jjIM7uylc7KKC6iLIo0mPIAVkzrm4zzt6W0Ibyar+0y3FJ5Be0/58vt/aeXdyPDaTErwyiF
bqW2YuhQpm4VCmjzMMmI6auY3p5db1arGyi6UrIZEB/8BRvU9fzsJ2zZczveB3/CK9zPrxfr9fZ6
DnNhpGg7V5m3dwuXR1SG2JozuTkXfdzTWVaUeVpG2NPNTZswrT9k4H7wF2y4D4r4AbVfkMPDVS2r
uxH1LJ2lcVJERWhXyXJ8jJcBVrVV5z6XvE9BXFPakD5mMLeP9Qro/Z+X1fbj/hvDYD7lgY1dPYrK
oEyTTGJJdvVkhuMczpPcrpm13E8A26AlcB/TwA1Kr7B++elmu57X25GbOITfuaz8fTzP4KYXDkzz
4E5mZQnjGTa0fppyihjc6k8Yu7f5Yy021pBzpPdQv9Cd/77/i7FhnxheqGcF9uMwVybWgSCnZVym
aaD8nMTN+VIwPwVlSXcgwEPwyq97hetbHEr7vxjxptOKbTZLwqhAZCJvbWNTemFRlUUSJfCRyEuD
KIVYMa9vMuS3pSTYvpgvVwgT2p3WLZFXCP9U36xY+J54X44T4Rc5CCWGYVgWEGcrsA3PE2BVdARU
RyxREXgF6PMNL0J8UomFDwTe6DjOM7uhnM2iIimSMI2twEreJyCrCQm0P+2/3i6r95va4q7WJF6B
+7aer6vVhnHSOheTqUXlM4mdVogPo8RpCD+mYTmZRrHi3cmQ3ZPZUhJ4G0+m2/nRknoF85sN1OTd
liHIzlXlwQyHdVjC7snTyOawjoJZkWRRDCHXD5XHrcG0/oBx5PaobTgfM4F7f8ArtJ/DAt6+/8IQ
6pOewfkszKAaZ3BlNReR6mwWRGlZIEZhdXgo5icg3lIStJ1KVkvkFcJwuV+u5kuETceC7FxPpjwj
MSsrkhyxhxZBU4suZ2kQIWxRKISJddTx7uTJvnObxATmUWEok94rxM9v6vnH+UpYCyMv5+ryEIfb
Og/yKMvh82gu4vWAFhZFYZEP2MMd706e7IibxDbEh33W7Yp5lrn3Yl4vt0LHHAn0SRVu+DBTJP0g
5KigRnDRFO4Ewp3kQZgRqW6ZngCxQWtD2K2QGcReCfSrarms6htGANK5skyBLmaIOSRlnCgHF0E5
msEHAqsqISqZZtrJil2OO1I+xh2tXxDP6+t5/eWOIIavC1KM2JJK5iIQ4xAvke1VRCTE/EoxPQXi
lpRA/KLerIUFcjWUn9k91CuAn1d1vfx0s76aj92qnavKluEgz+M00OkhRM+OoWdnyNAsujPbtJ47
3p082YXZJCZYj7ChTWqv8H4K/ev95nI02qc9mbNZFgeRSO6SdtVB7kCaBFGYE3nWPE9AuSMlGDst
qo7KK2yfITLxcT5ekk+LLWwmOK6LJOhCw6bWFcNRFhbIF7IHJjTvEzDuSAnGDi92R+MVwi8Xy+X8
7Olltbub3RqRpyIpAwUhkd5oFkY5jOqMaFwd0xPANYkP4UUVmDPPy6T2CmhUe9yOhVh+z7m2zGMZ
/q0iztIsHlKty7CMkiTPW1PaPJYF705u7AeyJCMYD1U+yS97Bem7/V/IIv+rvquzt5gFMRJtsQlL
1IgyHc2KoMwAqoZOerA7rvV9hgPbJCbAjtCxTGq/kJ7fZf1EOYMOlUJAVTYeSfwoUDiD6rY4VMc0
NnFTeN9J3vVNDtiakiB9vttcXIt6EpL1g/rF9mFewfvLcvMBB8/+2/gCRudysjfnKEd+bQqIm4uc
wvBuxUEBKVdiTpxcHfNOnuxbtElMUH68rJCVfFUNJIKYlF6B/epmuWTWuTkXlgl2jiR7WMDIqG6P
2r5SXeTIA8JX5LuAWlZTmDXz+i5DmjtSArSz3q2j8grkt5tVtWxU67E6l3NFmRgjuzqJcsizfcNG
vXKaZmFOsG15drJil2ODlqA7pG8ZFF4hCzVjvUZx11hcxfecC8rDVhSbB1mQI6FLCihxcCEoleZx
EiPlurnIZq25d3Jkh7gjJQg3itexxIGO2iu0/1ldVfUHeEFGw+1cWR7WiDCi4AkqdEY0rmSW4ETO
InQJkZd+qNSwW6b1bcYubdASmAfLzQ0Sr7B9VH+qPi834yOKJ5VjWMQpYkmJTvkg0eN8VhRZFhSh
SieAbWWew5p3fZeBcEdKAEYawJGOER2pV0A/Qx+bq0rU7Y12UjvXlSnFCB5nZRalRddAwNS4UNaI
vPkoC7qPTaQN5p1M2TftHjXBG1vyMW9Xj9wrzF/Nl3dYK4H6NuGZDtCmyXpKF7M8SZC9S8ISDdMT
UFZ0NnyPncuK9Hux7Xd1MvpZIQsGeU9YBuX4o0noJeI3WZkj1dF6lIG9+bQFARlZjxf7/7mydEuR
jyAL8AQiWOPZH+rF9VxUxp7V1eeb98vFdYUCY9rb6smzH6C31bv58hJt1Ort7eJ6nLbiXFj2Joe3
HaVfuscGUUsRpkN6DCLrSi0lx5nJu5Mr+y7XJyewH6v16xOT9+DHbmf2bn4F9fSucimQqF4WUFAz
ezszJDgnORrVFdT/q5iehLP8vQei7XQh6FXyLONt/+fFdQWf4DhZlt9yrilTonOkN5YowNZuXSLR
Iep2wwJ2CIFXs+1kxS7GHSkR4RGaSkfrlQTv/2AW4Z/WmQAZzfAPouzy9CWeX9ESKxaeX6KnSK6n
INz83APxbfA9pqnoh/qF75/oh7nb1OtqvDbqXFeeEGfZTOAHIVZlB32Ao1gU3yO1Ne/S4UzbY29w
7+RqSJ67H3+A+XFrs//074V9WEPFGoUIPxeZUlH7lrhYI7ERBijWkZdeCels6XMpV49hjffJyb73
cv75s73dTJ+MrM2zhWpKRPXUZ//6AfTU3z5/vl1cNpGdkUebXnDrsvIEIkUdDgIfUZF1iqhpjKez
OEnQmUSbK3gXTIHoeNf3rTzZxcEkJkAfzQU1aQnaP7aK+svv1XL/bXuzHp/w61xaJtxI6c5KtH1L
7Yn7eBsg1yH8cPqhUqg7rvV9Bs4mMcH5fP/tsqoHqzNMSr9QZlbWnVSLScUhF6ZpPtBhBhGTMipS
2CIaTAUymNZ3OPA2ZBTYgX7KvzRf9grL51+WO05bqFNjiW4TaANX9E9h9D2HhwglONTcaLidgKKi
IzA+nyMbcn05lJGviLyC87zJK9nu5ne1AcO5jWYFoQpVHViRIUBFNTtpDdRxPQFbk5gAPMKSNKm9
QvoxeshwYIb25Vxc5lGL0hqUVsRJaS+ARTag6LKbR/b2QIp5J0N2taqlJFAPJR603/cK3LcLtPoe
qS+f3hdUANsErjzRjcBUlxv/Ac5e2pKz4XYCloqOIDlCaBWhV5CKkR3V5Xw5HlXnijLFFZDmSNyF
2tQmipjIwr0HX36Kbl/6oVJp0kzruwzFqSPl49vRegXxoy1cuHdo/BTIHknh3aFSKwousFvbi+Ba
pidgbNASkAfTRwwSr7B9i1kFNafd+WmPW+RxIgMI8RfluiMpQuFM2LxJEdvzwCTzEwDWhATdMVt0
s16eBWHeLi7nvMkFzjVl79Fih0ZfZLtKJfI4Ma8i1V0JiLNK8+7kyK5TdaQTcFZL5hnSz+dXrDy/
k0qz6GqPouQA3aBaJ7N5GgsfdIT+qXH3IphuScX7BKBbykOch0Z/tSRe7dbnq+ryU/V+jpjqyD3b
uZo8QQa8YYI4KhyR/ZM4RetN0RcqU/E3kpFtMu1kxy7FfXKCMBrWz+v1fMjV0af1Cur9fy1voVaP
xVmo387FZWIdou9PgWqaXCXfk6q4ZBYA8zLU+VBk026Zd7Jkx9ug5YFtEHqF9DlUivd3ZxVjMAFS
nuIQruXmIsYxBkfBvMqyxN5fVTI/AWZNSDAe8nfor3uFrEjakoXY4wOFzqXkCTFCChHKZ3J4Jq3W
MYQ4R/ammdJrnsd97p18DUhy7+cfxM6HoKbP9QxyZAtco3/f76MdIs6V5SEuMiVEyVSkihxFnMHQ
wCK4LxMkAES6BpZu2yJTomHeydMQ2h0xEeqRWRLqyV7hjSaTNa8f5ymP6TQV/mgE+/XAMHJMQ+NG
XmOeJQRoyfUEkDUhAXhIlPXX/YK0YgJ6UkRLjGFF3+sAdpQufTMkOMxm8JdkUWi0oDD37OfgfQqs
DRkBFdkaW6jXA5XL8kleAfsWc7lH184027dzKXlbM7ovFnCBYO5qVyFjAothQfBzFWVC4vsN004+
7NuxoiOYHkndUEReoXp+fVPffB592uKLztVkogrbNy9i1MApDyVxYKIVXxCWCBwTVCXTTkbssGpC
iutA5ob+uleIPkaD1LtzV2KHzUu0iRhQmlEDkkJjhprV7s/mBqx5nwBtR0rAdfZk66i8wvgVxgOL
0aKciTHONWXKbd44MODc6GA0d2OkASRJFCRx5/4wUTa4dzJll+EeNQfrHqFXcD+/WWJGQV3dTfqO
GEaBGBN8lFYXB5ToBG29AqPpuQl2y/sEqA1aDtAGmVcwv/yyRbsbRi7ASc9izOjLkyBGjbIV5hD9
BrI4jtR8zpK4qRXvE0BuKQnEI8KJLalfMC/0aPfRapdzWZl7N5I+wljMKOjqPcy9Gw5NEU8ukq7h
pinOL1vmnTzZt26TmKB9rELTJPUK7Z/WFTLyRiN9YgW7xEEtumfq4h6iYKO4K4xCNKEg/dok0xMQ
1oQE3SOGk6byClioE/BdocPAHXW5zmYpXBkB2kpY92v4MvMS40iI78rkegK+fXKCslPT7lN6hfRP
i+1yfsvQvk56LkNGA/QGgXdDmkwHTkpkTgcIK1MRVkxPAFn/3oOYg7PEuqPyCtznzewYVom1c0mZ
p3GJkAM8lkBwAF2Mi0J75JSkYGqunazYD+GOlIgvFK7hfA8xYGf/zbN8nlcbxA9Zl3M9edBm4SxA
UgcKkrr2TaaiJVpq4lhGPEk/VGXXgml9h5NZ25ARSI8keIj1+X5IB6tqQ6iawnCE6dgLpN3P4D8I
0dqq1M0J8bmpZEq+5J3vXYJ/befv0feJ7GVoE2v98b/eiFLtszeLC3SJoaWzv76xl84OLkCMcckJ
NG10L5dnNIwm4xW4X4iBcJhd0JYVE6PqlOvw9PbwBRlchU29u7maLy1L8Ja5BCV6mGFOZVTqpLZ+
TPV+kcxgUsLaCDrvgvkqPJmvd/v/tT67rM4mrsbBXyAycv7z4btxQEOOtCcbodPjLcF7Rd+SJ+y3
BG3gEGYMs6Cvnd8PgwTpI0gtgUV2KCBnTzY3692UeJVYyJaarMbrV4er0fs+WYnfzh8dLsFv5/a3
5EFfUrb/+Du582+I35c31Rb+rubwuqo2LzcX891isz72Ub/TE97sZ6zsL3FK6DW2bjm8zR9tG5H3
U4Yol5HnOoqLDclHIBJuFnTppJu/YNrJhv1Ml2QEyiNGl6QhcP7gheTI3Fyykr2ca8mDFAmc6FyF
HucoQG2ukEKahxg7hKw+/VBVYiyZ1jetL5cd1V80JQHWNWy5pfEKWFFzuxVzsEYra87l5AErZDVD
449QRzOIhYU+fiEaJUcp0VJapp282KE1aAm4gzUyBolX2D4S01i3nEjVSTdi1MhA9RC9cq1SG0EL
hw8MdeUaRSm1Ldf6NkNuDVoC7giftkHsFczP55/nmJk+vr3qKVFGr02kEYgUEKVn9zWpCDWqcZZE
upFuQLbolvcJYBu0BOzjeXsGrVdYi1xxNLUYWUTR7OnOleXt1wA7Q5+PqM25JmALuzvKy0JLPLGv
NfNOjuy7dkfKhroj9Qrpd5Dp0WfyqYFG0hc83JBrnY9LDuYItW8QeDg/263dNB0F7xNAlmQE4BEb
t6T7XnT7FpLRRDfBqLskzhMEc+Sv7b/1SFZHH/EAk6jlp3SLA3fT1oKYgw/v/froySNysxm6g79P
fvwznAfXaJ5bHVqIz978ABbiC1asXbzdziXk7WLQOtMAMyvbIQ593xCa3cBxhpZ0WiklRxZ4dzJj
38AaqsNXe8jt23ydgPpjW4hv5ldoM8bZspyryIMUczlQ0oUSAWXzE38OjH7RZxHNNrusKXO/Urw7
GbLD2lISaH/ef13t7M0DWxKv4H26vV4st7ub9WiEnavJgxcSG6OaKw9Ddd70d2Dh0wnRHwUV9/qh
0pTomNb3GbaESUzQPeLfMSm9AvntfH0zfgjaqbdltOWHZol2NnYvT4h4XYpi3Yjsxw3TE/BVdATa
EeqGIvQK2f+4rHld5U564GKcSoSkJhyrNgUqTKFsFijuwsBKeWk0pRQL3vUdhvxKMgLvsWQnSeQV
tI83yyXKYK7uKkU1y8RoQnQea65+i+MQTp5cDBFOYECYJ27LtL7NANagJeiOEF6D2CuUf8EUDDEN
fDXa9HeuLPP8zSGhCVKadFr5wfmbwAGEjVuHGvWzlR++5V3fZ6Dd/XBi+jy858x6Mum8QvrZHFMl
WImLzlXlIS1aoaBDQhbq6BkOWzN6ls7QyBWxNaNTiinWmncnR3ZNuiO1CfVg096OzCuQ32KoHa9a
07mkbJAxdAC9E5AcoA9cE+RYpM+glojG0yTTTkbs2GrCQ2SH7F9N4RWomIxc3+BNbbxxo/7jXEsm
qOksQDMqUf4lMe2ne4Roth1if04KEkvTTDtZscPakR4CK2qk3m92u2o92ONGrdaB8+rH9nOcL1b1
4s4OYsyWRbtPKFwq3ELUrQQN9MsiT5OuVtfcnjvep6Dd/vCDg3iojN58nleS/Et9s92NkmD9JeeC
8iRZON+RcpzlyE9rLqJtieagcHUEmb1OpOHdyY5dmhWdTZRlL5gdiurXlwR8OKAVoVcAP8LmdDXa
lSVAdq4oE2C4s0qMfUE3BAkwjCPz/BUhVQQbMP6pPZ5NKZa8O/mxI6wJbRAPKliayCt4RcwP9pKw
i7WAHvu/cz15+EKJzpoAAvJsm4vs0ijrFL0GD1LQDK6d3NjR7VETiN0tMXqUXuF8frNe8/xazoXl
wQyvNOQ0DqKMGEkIRgjdOk2VeBOHZcO0kw87wIqOQAufx5ASrQi8QvRxtb5CxTVj5rdzJdmIojVz
EOGybswRmgsiDpzTfLSOaSczdlhN4kNsdSO2ocPXpPYK6BcLXrTwtCew6N+MDusJpgQ3F5Fg0VsQ
VbpIPGw/Nk/ghvcJUCs6gvIxn7Si8grd8/3XDx+WrK3ZuZ5sOQ5R3BXgP1ZbGOkrEPOiTNEQ1sRV
ca1vMryULSXB1rU7yyXyzPx9dHuHRdVNJ1+0doVe1deYM5TzoBxX/EdeGkKVUtowre8xYJW/lpg8
D+8dKe7SVF5JLAZx36yv7uNFHl294VxQnsQKlRnRBZFV1u64pkmEbq6o0kGilX6mBLbHtP6IgS+h
J8J7BGZC7BXa+z9W+784/U5ObgEHyMEqwoi05I5E194InkoCtOR3AsKakEA7IlKoKb3CFePUIb53
l6aTxqiaFs3Wm4vYvQX69oqpN+jPbdulO94n4GwSE6zhpr64Fn3ZyD7e5E7q5fLsGD7fzT98mKMT
2ab+fMyzIT93rilvs0b3VqT0o9lnaU2IFdMCkaaDDuxd4UdPyzJ4d3Jlt5fMn04QfXhv0BPde6ZX
Ig3vzOojyjLHwdx8y7mqTKyRW5eGopSexJNEYUeRIkxIMjs0u04e7Mh2pESCjw7o7Si9gvYt0rRZ
5VmnNYKxH6MPAtosKyuXxBmSWYk26xni/RpLqXQprvVNhrrVUhJ8nd1NWiK/oN1/He97Pv0OXYqS
hUBYRFKdJtACefQnKtGAW35MZPitYH4KvpKOoOs4f9WDvEIW8923n0XvqfEbsnMpmfsxsmSDDFJZ
Es0ZmTkZOujjXG4NKPPQbbl28mLflw1aAu0x15VB6RXG4nch1w6dd0aD7FxXHsYwhiOMsElDpSaL
jo+mMVyIbPgYNZVK/SLS2zHv5MmOtUlMwD4SRGqXzDNV+u2iGqtDq5fBuaxsqMUUhACdttud2IQa
3dUxjVvEgq1S3fDuZMeOsqJjAaxovJLjF+vFLSuV8sRh/jyCtxJNt1vw+tjmYkJontl3bMX7BHRb
Sha+LZVXCL/+cpeTmbNZjn7bQLkTTxPhdFbipMZWbS87a3ifgK+iI+g6s6EViVfQniODg5Wic1Lh
xSEr/FRx2e+gBucGaoFR+oz60OYixlHD9ARMFR3BdISbUhF6heyv809iQAvjcq4o88hFMUOI6cvI
wOqpVRHqfsXdAO1obMhKpp2M2A9bTUiwPd6kQhN6ha2sjdwhjPRpdPjXuag8dJGUg7klqO1GPyjt
ZDa35BxNttGdF+dy+7FpJpncO7myQ90nJ4A77OA+nVd4P0f+0afqkjPx07mwPLizCD4sdOCNdNY7
CTkgITpD2wb0XdcPlT4sg2v9AcOP1aMmKDsqv3tkXoH8brH8WC1Xizup/s4SyGyGbunaICYYN5Nt
kC5Ng8Md0xMgNokJws2hfKy6waT3Cuq3aK5evd9wOjk4l5cnz8h9z9F3A2ATkBFuQDZWJM5sc79u
udW3GVJs0NoQdie9G8Rewft8/xerjSN0NOfSMuFF3l2I8sGoVBYT8UuLya4YdpIdNt1+j67AEngG
ws/ngoyA6ww2SIrvRXSwlZBoPZMhNxyzEFsds6+dYComhr2gKXlzQQjMt70BT9/irIMA/WAh3P48
9azvXQrSZvb/b+PZ11/W+6+s2qyTvtzoOY2G0oUYqievnn0R4t1P0JcWsxLbj01wO+YnIGwSk/fd
oXaaVF4B/bauRNMDzNsba0M615S5iaXwvyPRJdfdaEj5DtL/0Tg6RH5pK+Mmzh3vTp7sBoZJTHEe
GKVokngF8usv17fzmlFNe1Jhhh2Zo8xOZLk0V99ZAGFGO2KonKXdjlS8T0C4paTwDmcxtSS+wbv/
9hkdaseK8Gk1ESiaYrypVkRoxzDMSUCeWhxjorHNGYQll8xPQ1jTUoz33y6rerAUz3ioV0i/rFAW
Px7lk6ucmAEBJ72uBSCGBWp6MlHRU9h99A3vE0BWdATgEf5cRegVwC+4gnxaUYZSjbl6AYqmW8XK
VKoRhSnROV73rqH9ORXzEzBuKW0oD0pxS+UVxHhz6/V8tWGIsXNFmSoXuldASGOcuRJiIsSwG5MA
WceiLsTUtTTX+i7DZupICbpO+7Gj8grdFzcrXjzm1KoWeoQhJDMkvyinRffOmFRrNUxPQFbREVgH
u/+rr3uFp/A01184PryTAoogS4rJaeg307eAI/SgiUP0CrOXaWmuJ2DakRJYIZDHSmg7Wq8wfiuG
OwDk8Tuyc12ZG7KYgZmg819OIBZJwyLpIbf3ctRMO1kZMH3V7z3wYx3NDu8e6hXA58wY+amVqhI+
ylj07WwucuIi6CLmhuXwcshLIyrja4J3fYdx6EoymwgPqlOS5HuBHfTYRsEMM3wTUQPR28uSAN68
IIenVi0QCUyccgEevXxMXnqULtl/9/zmcoGsmfcLMcyKzkcTA8MeHEz+aqTNGPdldr7HmLwI7miM
KW5RNjVreDQxPi3Iwu5jU/v6v/9j/n/+95TXQBOSF+H1YlcvUPR0jdz03kdYDk1CX4Tl5nZ+bV+N
F/bV+G/1WJ/vMNtztUXn9NHbuFOseLs42qbjlMaJLIY5iIs4uZpuY5ihOLCZd8w7ebJv5yZxD8yH
9xwhdJOKQn1b1YuryvLaP/0BgH4NPWT7iTXs9uQqGcZdYhJP688yJRkhdmSiRnB2aijlPq7Z1ncZ
e3lHegDvt/W11QMGOe6ovIL3UX27uL6rjDZEFcW021wU0NvEGE2YEXWFF8x+VkveJyCsCQm+wgaG
OWlrFacpvML26XWFTXr0/iy+6FxM3h4NcCN0KolDYxM2JRe91YEtPNn2UTySeSc/9v1ZExJwHdFE
TeEVuP/Ee4rJp+OP3xNji1wAhIxjezqAKNDEaKE8sqcDaN4noNuRjse3o/EK4Z/mV+vqA0d8nevJ
k16UcqEnb4IaH21H9awIjD5ASwR8nJJ+F5JpJyN2sdWEBNYjrUw0lVfA/gcqexhye+JtOZ0lyGIK
y8yeyQTNGjJdFgVJ4WmYnoCroiOwDrU7UN/2Ck6oDWs0vr+rpA5R74G+M0WsfJPEFIowfQZO6iwm
icQG1xNQ7VETbPHZdudOQuyRewX2Sxy72+t6cycJxehfgmgvxFcrxMS3FaGvZ4DKeeHyMf0ZHdP6
PsMcMokJ0kNSbJJ4he6LRc0YFHZihTmDRpyi/CNF84rm6ueYwqEXRciyhNLcWsImyJL3CQBrQgLu
8TIfTegVxO/ml2jxP158T2sTFWhvITxXgb2yNhHz4rFdx3a/pOZ9AsgdKYH5WCeEjtArmF+gJ+AW
FQEM9dm5qjztGbZvEkUYRzMQGc4w8gJhCLSwkX4P4rzSzDs5sqvRHSnBuTmVB4MRHZlXKL/8cnG9
rTjtWp1LygMZ5T1odhHliBjb9uuwwLgDHNbobGLdrzXvTo7sIHekNpCPVfh01F5h/WL/9XaJUOro
4szT7txigBRKp1t7mKjZzRzXOCxE+U/vVNZc69sMzav9xSRqNNwtzqDwC1vs1ii8vb2j3RqKV46m
cHFGQA3RbFuYVvlBAo9kdwqm6pceQDrCahKbtFglz/rUoEZ4iT7Gd2Uf46xFxgeOWrUNH+R9pDnm
PKJfgnWXNpifgHaPmuzVj5fVdbOdLeE/IK+DCJN3q+YZ3m/2X3c7RJXuRpjhuCxQpZbBhWWNKaVI
5QLcyACyql6a+Qlgd6QE6SM+zI7Oqz376Xa5/8bZsU99HhexyI7W6Vpk60ZPjACjTNDV1wqzZH4C
yJqQQDzkCdFf9wrZZ/PldbV+X91NkVqG3BxkLYkGn8114ONCLaKYgkDO5I7pCaiaxATZ52hMLXx+
Z/Zt2qT0CuTn+29XaOL6dXs323SKyQeobkhK3WKq7+wS85fTAilq2hFCLOSW+wlgG7QE6yEpNii8
wviR0Lt2nOwO53LyzGMgjCMWw5ULFeAnCMN6xkjItBiI/yvenQzZreOWkqB7NN22JfQKZOGnVVlJ
Y0XZuahMlAs4QVBRXGBLllc/Tgwxh12FLig4n0272OBaf8CwjHvUBOZjDs0erVdIo1He4vexGDff
cy4tD+gMsScMzy7C1BpnRBOyMIUzrG0pSNrLNbw72bELs6IjGAsM3UN6FZ1X+P5yK7qqI2lrPMbO
FWUCHKI7ALBFizmr4gX8Qwx/jHTeODmRW+adLNlBNmgJ0D8J91nTL+HQQjaovIIZL+8dJtTCa42c
SlhOGmbo0WZaHiIXqGjDHButeWk8VV6tZF7f5O3Z4mcTHB/eaxxfx3zWas0884S8/ASPHaubvnNd
efIs9C+0AYjRo9l6MseiDgSVxxlJDFFMOzmxi3FLSYT4qOLVEnolxyKl/+v6imVDOVeViS+GMSMF
L0SXQGv4CY0gUOSDWkZ7fq3BvZMpO9Q9agI3PJeuZhA9Uq8A/+lmuWROUHAuLRNvdGkq4O/CGd16
qs2NG6XkZZZFmI7Rfmwq3B3zTp7scJvEBO0RcQuT2ivAH9ebFdzwnApz5+IyAUfkAoMxmnwvm2mV
zODcRGdB2nOu5drJix1og5bgPOQbMSi8wvYdYi93p2wjQQS4YmeO1ZwbEpUSiX4xsoCyzqo2hbll
fgLEBi2F2L1xG4ReIb3/o/4kDurxVtVpIxU4p4W6jUhFuzGb+zZ6C8Rxil4+GkupaGuu9V2Gpt2R
EoCxVw8VOHU0XmGLqp6aM3P91MimsQhB9Susw2QWiaGvSBzQ4KnacsWsvsuAVP9Om/U0BGlH4xWk
+/9Cjs9SjL0cLbDOBWUfulGCjRfBRatWjRTrLEyDMsaGbe7IHdf6PgNdk5iI7NCxa5J4Be/Pm+vr
Ff4dDe4p69aypvtDmBcFCUaUsJWRxwf3Zuv7MtHVTE/AtiMlyB73YXakXiH8Yo5uB+uKIcHOZWXK
L6wkjFEI4cOSSJK8gEyMeEVJMTpkNhcRY4N3J1N27blHTeA+YhX3SL2C+9W8Xogo4/iKNufKsuFG
eXGeJvBlNReRa1HNhsQ+vA+tD8yU65Z3J0t2sA1aAvUIk9gg9grs3y4vq1uRETF6+3auLBtstDUV
OfPEZ408TYCMWlUl8yQ00TLt5MWOskHLR9kg9grlF/N6eXfdyBEyRt58gFon6w6OGhk09mk8I43E
HwQaFe8TwG5/94GafSRZ0yD0Cuhf5/VugYbko6X5lMpYms8w6yhBTFGVmB9keoUBipSjlAQoNNMT
AO5I+cLc0XoFsQqvcfJxnQvL3LKBMVJ8Asxhlxfxc0Efj3MMTdHBRrJzd8w7ebJv3SYxgRvZASuM
yLWn9Jl0XkH9drGq93+Nl2V807msPKgx0SpBdTI8XapTE1HFchSipxg9EJINW3LtZMSOryYk2Cr4
1kgRcSVuamqvEH5Rz1d35u4CwBgyKIbcECGGjEPIE6jZGkXp79Lc6rsMj0hHOg3djt4rfBEI32Ii
HUOEnWvLFOAQxlJewHOpc+r7mSFN0So60gvt2zSiFNP6JgPllpKA7Mr6aWm8AlY4e3ijJU+5NSPa
lGNuJLr1qFwBsjWL2WXI3ROh5eYifuuO+QkYm8QEZkdLLpPKK6CR63K9Ge+5PvERjKqXKENR8sBQ
dkSME+HZTg82asH0BHDlrz2wlhx9MDWFV6A+1W0fx2/MzsXk7cuQXrSQFwWMqmnEwfGLVlxlAhdX
q2Kb23PLvJMlu4pl0BLZdc9gM+i8Arqx4683V3fj3kKgOBLTQAPVFYK4rlEwAV8mLCVtLGlAlbYl
nDaCd32bcRC3v/tAlIenC3SP8wpivLjSLBB2wrjcTOeCsmUZrdfSElPW5AVjyEwGaBpTRwhekCOY
cO3kyC7KB3+BCLTjMD4g9Qrwl9V2iwzy8Vv3STWvDJoX5rEFgb36PMUQJxzX0M00pFKYFdP6JkOU
W0qC7/EkXLlOnqVYv5vXnELV0+pb8GAiwzZGq/khD2aUhhG0antcQvE+AeSWkoB8pFi1JfNKgN8t
VivUB3wZL8HOFWVu2BgJg6m+SAwYaidQpIhJBQUJJGumnazYd+qOlKDr9lqqVfJMft9+qastr0m1
c0mZ6KJHNVqDoBsb0amLGRrtpUWGD+WlHyq3Z8W1vsnYnltKgq3j+G1JvJLaxzc1tz+EczmZwKaw
meCKRly4dWmYelaM1OowTQKRB2QaS4prfZMBbEtJgR2Ybtt+3ytUf6m3422jZsN2LiUP1CzEVJeg
md7T15oxBALbs+joop8mxVRwq+8woJRkBMcjTVwkjVdYvlxcihx4zoAA52LywIRXA6GEIsiCLsXd
lFBM8MHsPPTlUpFDEjXSzDs5sp+vHSmB2LEHdzReQaw0hvGa04ltnyzD0LxU5L6Li5yxGV6AKI8i
NfuDCq/kfQK+mpCg69SeNI1X6KItCa/D6YmtH8ynxTB5RA00gv1dOZ5hOhOczbTzuGR7ArCakAA7
lCKtv+4XpvM1r8flSSVWzI5HfADTaq0Siz0ZAQR8Toyd55LpKZBqSorp8ND49mF+4VottwCW0QTR
uZrMsxahWzHzMoNvubnIThxhiJbIwkrtZ+3zjncnU/bjtkdNYR5Qjns0XuEMRYHZjOekAoxuPOjP
gbE7Gd2Lw7REf9MU9017p2NX32foySYxAbZJwnHPgDCpvYL4p/23XdOSZLxa5VxcpizDISX8iRhu
KC1bEiUSPWszuCNzYgu1XDt5sYuwQcvH2SD2CmZMV95ul5wylpNKMrKgUcaSwElBJTmHVp0h310D
KW1dg139AUOUe9QE42H9ql0gz5yO54urHW/Oh3NJmQKMcD4iuIEI6TcXEWAxBQSjaWMMz5OXfrbE
WfGubzIwbikpvsO6VkvileQ+3iyXrK4sp82DRR+tBK2ywkg5NkhaO8xebN5RSiK8mukJwHakBFlX
Hl1H5BW2r+cXvHGlJ92U4bNC4D7DZI/+pgzDCDsyOqeRwUsNtxMQVXQETod/ShF4BeWrzY45KN65
ksxdGJpyjFS5QmerE0Qx3zAWHTiomEqmnYzYdShNSDA91q1Sk3mF7Dk24OrDrmIUIzhXlActhoOH
GRLiEL6T1i7Jds2Rc4E+SShKkR8Tz3LHvJMnO8omMUF6ZF2C+Re8Av3x5rJajzeJTuuLFN1JI7gv
cpUiGfTFOQphNCFwlIrKQXERzBveJ8Ct6AjSInnZ3Z1U0XmFryxg/zhfjQfZuaJMoYZWhR1ZpLFL
BA+EGpEkNMsyBm6Zfo6OeSdPA0Ld9EUSv/wgPdKlYZnP9BBpnhvLuaw8qFMMySuCNIEnywo1FGio
1nFOhViut2LbyY8L5paeCPWxg5o83S/A58uKVbNwYqU6wsTSAg7qvlKNsjIMUBOtau2GsGB6CsyS
jsDr0K3PJcH3Inrx+9+uqs3LzcV8t9isz5b43+7msnp4L8ThlOcwKnQjz/7ZlSMXCbMEUQit1BkS
fFHsyd2O4w6wrsPb12SPE6OIrAvwr/XlosKOuNhunmxu1rv6yxNoAA/v/Qt/4cE//v6g/3sbkbP/
/hgKWdM93j4K4n4RYIITGra07wHxfJ12Ad49GrsAv53jq/TX/3bO/fXlDFWx6LythggG/YPtfo55
3ZiSIHpSyYtU3zW//qxB4MtUaWjJiVC8/nlgLVoCIhSsJSFvyPbgnfn3TVV/eVNtb5Y7+voc++is
90vwDr+oF9ud6Eo0Wn9xLibzRGv8BnmIDoASQ+LyS0QaMeKuOXmzTaad7NgPtD55b0WatttDjeP6
dATi89uqXlxVh2/++VP7m//fCvP5zfry/RdORrhzXfkwo7cUslqUqBKYUdyB0A0qfOxGSMe7kyc7
1iYxQdp1tLXL5ZkH/81mva44KeEn1VhEEzFE2DISRkcxB9qKFdisFf4aR+m5Vzzrm4yjuqUkyB7p
StOSeSXC+z+26JP5meNJcC4pU4YRd0M3VuQlqgotgjF6IGAEbIEQnBVjxbyTIbsAt5QE46HoW/t9
r8A9xyg1tKJhOIqcS8nDFqMh0ZwEA9a1pk2wRa1Wnok5sMQ71DLt5MUOq0FLgHW6DvQyebYtv8R5
whHckwbeUoxoDhA1zXQ3IWJPwi0sJlW1PkKCsuB9AsCSjGA7JLTyy98rsX3LyrAkheckRdQiS6yh
xwwT15BUTUuVBFPbMzQAWN3AnGPbkX1yshBvUI8sym0P7Yg+GVkSeFBtKubrX34AFRO8Xc7XMCZG
NxR3LipzCxPpPRgpH4QK4QMVE5kDmUgA0w+VukfHtL7PUD9MYoKvaxMzyQi+P7gRsVmueVUuzkXl
ISzqIhC5grsH+1O/IALeUHSKzwi0CBit504GBk4mSUcAdRkLksAvKG8r9FPigOlcSSaUKbIxMUAe
DeJbZdFENEaRIXw7IR3gAekQTDs5GcBUU1JUB/Js2yd5BSray9Qf9l85XWhPav5hRBocskUZdo5p
E1YkcGHgA3rddR+boaiO+wkAm8QU4+E0LpPKK6TRfeS6Wi7FGLWxMuxcVKb8ws7HeFoka9nbZkF+
8yJANQTZkU2unezYhbhPTlEekOQ+kVcgNwnCa0YP2tNaDUgEAsoFtuGBTRq9xaFRqWxrWqWmmJ8A
c0tJEB6ROt+S+oUzxuUxXTvOZWUKczGLY9QaIumrr1eh+CVHFlhRkNy9nzS7TibsImzQTkC3e7BX
+GKEEEuIT5wBhN53SZYAYCXHB9Y/ehCj17CoQjWPY8G1vsOwiSQZARfn7GpnN3fl973CE22ftnen
O2MiS1qEcZjYm5GiCgbt/g/sXMXzBEBbSoKpXgV7r+iWyitkYZmPVaeUN8+5oMyNGAFvdGuIxDTx
5iIuDGTeirm0YUKCoYJpJxv2rViSEVChLVXv682hV0p++3vBHHbQBejAicKtdoh2/7dDocRsKdgN
ZI8CV1Nck5KM/PTn85vd9v5ldf9ZPV9fYOvrfY5IuaQiSyC+fF3DcX8Y93325gdwysHh+u32knX8
ON8l5isN3QJDtVPU0Foz1jCFBkZEVhhN/8wjSDHvZMj+creUPRDVTG13+WVLSpD+sV1zjze76y81
pwLEuapMmFEejy4z2JmGclAxRAx+gQhSbeKrmdZ3GWpGR0oQdvjpOhqvoH1eXVYr1sHkXE8etAgN
wpaPUdjT5WaYPh20ukCDe/RFSKWAwzdrIqx513cZCHekBOEjDYc6Oq9Qlp1m6814B7tzTXkopwju
I0EjFN2imovYCPDXFplIxrOXXna8O3myb9UmMUH6SBqHSekV1o83GEeyZcWDnQvLBBv5wyJNJytI
LwSRwoGpQolR+WXKsuTayYgdYU1I0B3hz9GUXqH7Yrn4/Hk+vhjktF67Jk0HHdFFdEVc2JDN/Rqx
ftR3FSmdHaWYnoBuS0nghR7119qiRrff9wrUlzciPYdjHDqXkiexOIRRB4D8HKOTvQlqOguLHKFR
nQhPDmHFu5Mhu+S2lATbI0dwS+YVxM/mS15pz2kFF6XSeSKMJSqwkNUwQfKCxk8mLnTc6vsM3cok
JtCO2JVNaq8Q/m3Fqbxtzmfn4jKlWMxcLQph78qtuV/QEEHTTjNcIZQv89xtuNa3GCArOhu+6Bq9
2e2q9XZg0psi9QrcR5xpjafGFg3PUcJQYGyjPVgWoVInj5ODkY1gegKyDZUNV7dnoyHzCtPflvXi
glGactodGXpyiYmraEkjrwNVShjF6EijxJmcuh3vExA2iflAm9Re4f1q/225RooPwzRyLi5vg4YQ
ZymG3bdmbt8JHUKIw6QMRCNIeelnyxNZM6/vMrbqjpQPdkfrFdQvkLqyfc9pWuNcVzbSKFUoCsQU
+toWIEYlPbqfkMyVjlsnF3Yt2iQm+B6ZS2FSeoUuftdqu5szct6d68pEF8Nzc+SK5sSLFYkGYoib
is5xpoKlmdV3GYLbkfKA7ei8gvUd8rsRHryb7RlWcIrB17GYCtRcRHYTlINjkiNGY1u3Z8X7BJBb
SoLxESu4JfMKYtnOYcupV3EuKU90RYsiKF2oMetyRE1PBwYaINE7xRww/VB59nZc6/sMITaJCcSu
xJU/t7uqFgvlWS2SrGIWlRpj92fnmvIARqQhwFyoAE7mVkr7AKOxJ1pUxSRUaDLtZGfgCG6q3OVv
JpF9tHEY8lT2iLyS4sdIlbu4vquwPwZi52hSgxkGXVTQBBmdGyLEm/CPhlJKseJa32SIcEs5Xn5b
Eq+AlXvV/q/rqh59CjvXkym+SPEvMOq81AOTiU2MlizowAwNGl5MU8Uy2NYfMNDtUROEHfH+HplX
KJ9v4JxDUvBoiE/r+EDWDlJCkc2hEtFgDJniG8JRieGNiB+2fhETa838BKA7UoLyCK90R+sV1M8/
cdRp8UI415UpzkAaFZNozWB3cUGlRloPWscR3xaYdnJhP4QbKj6wDZlXmCJVbM2qzTkppvksKTME
jHQffCK90LBRB56idkNDKA/fjml9n7FDm8R8hE1qv4AWFeK38+V4h6VzbXnCCy0L+Xaow9Lpk+Qs
ziHbWRmmukKHhJVEY5yGdydLdkk2aG1oV/UanT7lNGl7erjxB7wCHGntzc+6/3isF8S5ujzAUQGd
YPAbGqir1H/i30K8Qrins8Lev9fk3cmVHfM+OYHdoYX16bxC+xW8mKwxgKc9nDGqE3XtofBpNRfp
yoJRnQHqQHTDA1qAJ5mfALQmpBAPWMn6654hW18zlOsxWhdp53asEZ+jfd9B5cHbGn3DP+6/7naj
08qcuDO3HRh1uegMpCdOkvcwwqjgArMMUfErL/1sqVeYzOtPGJpFn5y8kyPMgj69Vy/pPzc17MC7
yjmD7o9xOkmE6sDmQtDENAKzmYh+Q9NUoBPtQvE+AfCW0ob1scSVltgroM+hQqJMh7MhOReWKd/I
4cc5ginB9rozGAwB+oujQ5R+qDYYGq71TYZMq9872hHbfv+HRnWIOekbkcvT+05THtYviUOv1/4N
o4kV9H2U46Pfr9YHiL6PLm1ooIlSja7Ot+eW0f1Jh/mxK36wzmRj0x7zcJvr+7TV7w/R8HT/x/qK
5f8+qe4GrFI4v6OEDsSBTpfCnYJBG1pupDA17OpbDFFSdPa98pgVpoi9wvV8//V2+4mnlTvXlblZ
wrsiAlhwgMuDj9hgCFBmGI6Dltz6oWqzVGzruwyI9S8+2C5/3n9b27vyi97k7QO9ghfz9ur1/tsW
rfFGH4fONeXBC7mFypOhQkKVu/VzdENROpOj+j4nhcgG205u7Dtsj3qaKPf+hF+I31xe8iY7O1eY
hzdcKhHAxJlpzckG3iX6lKEzZBcJMc/U54p3J0cDmLekBHCHK6V7nFcIN1ZaxSt5c64oG2NhyOQY
GWr1o8jun0g5ISZMx7aTGTu8JjEBuPloNV/b+6GYhF6h/AqH8pLVefykUQ9EsuClyEJ0Mmouci6j
RCpKI0SzCMiK6wkIt5QEXhl1vsIsZDvALZ1X6KLm54ZT0nhabRr9qYMS1TGor5BX3xcBpTrCdIG8
JElDDdMToFV0BNgj6X6KyCtU0e5lvYUKuUQkaDHSIepcT97OjGy/CAGLUGhczUUs2mKWh5hdh6CH
fqgylnps688YKnX/dx8o1moPPmo+ETa8gv7pNdeKOul2jVKLTCTgD+bylnmQYFJwl0Bm6l2S+QnA
a0Ii2k5LStN4Ba/xi+7CjkIpDcwkmMh6OhM5jjHYJ0XSCfZ0DaKUbINt/QFDrHvUHIh7hF7hjEKC
JRJ5Mb1pNR+XEehcV97+DesJYyEwiy4mRcvoD4vJZShI75oQmOLbY9rJj125JvQEabd+TWi9Avtx
VY/urS+l3rm4PLDhGsHYQWjQOvvgoPwCo9iQM0iKawTPTi7sEEsygqwjG19+/3vRHPa9I/VC1Gbn
ofITkBgocm3KHAlX2vdOvH+Cu++YJNEnJ4uCAOdqu/9GlBh4APtUZGnQzO6HHSTx9JIT8xQvuvMF
473m2NNQAVqIOUdWWwNJVwGqvKGb6IfKkwtM6xuME6uhIoBi/xoaQNd8nSD5Y4dhzkWbct7Ic+cy
8sDMEhQioBMORmT2LEb0WgCEcVKmUWt4mAeUwbWTG/ve1aM+BFeUDbnbL/T+gFdwy7EnozXOE8su
KgQxRBCTBvWEAaJ15mijE4r59uSMklxPQFoTEpBdw180iVewnu+qtajXHl8V6FxMnhBjeBPyWCN4
4XWuSU+WMSUYXcpTtLzSz1QRt45n/QFjYzZ+MTlZxzURNR/uFdRouSZSdjmxc+fy8rCGBCOXbLj0
BJVjold9TnvSt1w7efl/1H3Zdty4ku2v9Krny3MJEiTBh/PQYM6TMjVaeuGSbBmcQBIgOL7fT7lf
0j/WgbQkp9NyquT26lryqTq1rBSSQcS8IxB43VwfrD3S4zcQv4OFH4rF1497aPodQdbJXX0fhwEZ
wDqJ0MDe/s9RhRWmXIP59nz3SJ2fiT5JyusM/r70iL8/pP0/fAbh8/dVH4q5//X/VBN/uX94R6p4
ckvfyV3oFTWh/QEuDvnG3aM8CVrNANjzYVjw80OfEN3vVD9/8A5jffDOPxnrt8oxP6z9UJx+KRT/
7XDr5Na+k9FwGxsU3GDo4JMaHzFa+2y4Dtb7RUL8QvtJkl5X54O1P+gs9Lz8+qang48+FJOnxd5W
/20W/9lcWF8mofl4PCZHH/N1oVHmuSviSJufiP4N3r6sPOLs6z8HK/3ywYfiKlxNmEG+Wf8zw571
NW0wd588l8qPgDzoeYF7KPRVz9/+HLf9vtD+G/z9/uI/GeoDDf2B+bqX7eCRH4vPcGbjHQf1/3w6
DGeHQE/910FLuBYYijBwL9BRLyq0DgLVv8Pdp4U/8O/ff70RRj8/7kNxdvWYvqtH8Y/aZciSPBtO
4/j26/0QeB9leXB67FUNfqL9Nxj8svJ9HH5Z9qFYvI3Ve8fFntzS9wVYrvMvOJOBYJbGq3ekWggS
ZQRh9vPE/qOKwzfiT9LzenT1vPCIw1AveAO0fF74oXgMjSD6vqN3hFd/uNYAfUtwtEYXEw4PVzmQ
RXkOlBm+98UcwtNPVP8Gd19WHrH39Z+D63354EOxdRLDDP6/P98K2H9yL9+nuVBBgiPajk6Dv1WQ
juIr6H2AixVt+POqdX6h/SRJryvvwdojBp8oKh0s+lBM/k8JQEeV3Nd/r+/hzzIZzLPjw6hBOB75
jclHHRBwIxKc1EIAVb5UEQ81+Dvtv8Hlw8VHbH7bTB8u/lDsXt1HRcb/KUsNTeL7qSnm67Mn4Sw+
tD7o6+lfZfc32n+D1c8Lj9ism1jghMyvxrc/r/pQ/IXDDXG6H0jyd3l8cj/fZ7NdBAd7YDb/4d03
hw4ZKocQTIM6P80CP8qJv9N+kqbXjfbh4iM+nyokHi77WIzWN9Q/fi3k3x9vdnJX38dp7Z0J3EwO
vTrf3O9R6IXh4CbyMXpu9Dnm9AvxJ2n6BacPFh9x+iXO+uHnEIDBwa6n3fpgY0ZBdrMsbu7fcffx
yS19H5td0FgbrqiHWxdeLPKBQkMDiKszK5ht9vzQb4WI71Q///wddYjDxT/wcX956Bv50+HiD6XP
+9Dyyz93IhcqEVCIgPO4T5HYUbitryC14XwIevr4iOHP1P8Gu78vPWL2CSjz+5oPxeNxBb0f7B0V
4z+aUMHVSMSDfOo5ofqxmQvuZfCg1dy1LTDlh0H2E9HPP3yHIr+sPGIscK9Spy9ZeVn6ofi7KqB/
/O/GXfvfO7mr77PVDpzfglHBnm3+NKrQdGHyCBQrXs2U90SfpON1N/y07oi3v5oC/fTbH4uddfbP
QpcOgdO2/vNY0R/11bLg8Accx4UxGC+u+VBtV3vif4evTwuPGPt2Tvz8xA/F49n9w7twyz+LcUGR
EK6qIzAH45tqHnXxYOjiwbYLMdYzH7+FV5ro55+8wx5/W3bE15PdO99W/E8Z+svzAJBFQGHN9on7
vYH4ILyEuQGOZdswCeT7pMZDEZ/91///vX34tu5oI2DCYnWf3f/iLrenZ/1Pt+JovB0MKjr6yZ8c
eLeK8y+P1T/VwwS8hXZTx3mefAYp4CFvAZy3fCjKkF+Yrxfaf0PQv7/4T/XxX2aIh2s+FJchmuqS
9+UNfzSsdP9FoFHc85971X6yYTDREGCA47tGnsj+De6+rDxS4CVc+11oaf8VoPey8EPx9z/zx/fN
g/ij3PX0tDTfgtEtP6ov/hewFew2OjoEsKf2N5j6tO6IpSed09OSD8XMazjH88+N6YG+b2gbhbFb
r5fUAH4HPwwsfT1ReKb9N7j7fekRg3+VLnxf8KHYu7yX+hzx3x+69Ud1FSAc3Y6GYJ7o/s8RhGP/
C26TQf6xxj7T/Bts/b70iK1gaX91+O77mv9dzv46znqZFjm6V/fjXMWqP4jCTn+6T43ZY3G09AlA
eSU2f97l+Zd//wU5OcxbgZLn/z38mh/AF5o9pnt78W0A/Lfo94e1j/eV+vdfCC6Ecn2w1HDoAwbO
eggwgPZx/wkG5A7603wXiqy2vpTzr//IC6mif/8Ft0g5JlwGZz7NWNRTFqui3n8ELeYElkCFHea0
YQ8GLT7TuC2ynhX5y748/f0/8ppvizhX1b//gky1/PZbe1JNE+7etuEUO4ypgKNjyAKfUX6+P4cX
g19G/wfHcS5wWhhBLWTgpM7cK1WAonKb5j492J5XHmWZrz0LRo3B8TViQ38tKMHhs9pYirzAqRH4
6TA3cDbR/7X9Sxe11GcNrcyGulG5LDuLSmJQr7RoY1ojUzRUCU6zJqep34w9FQd93I7quH6DRKRJ
+Gk7DkgELPWQRMM3uEQJNwKvmhFzjrPrXsUjN4sCTsgUdd6oc91RYtdzKqIwGAoxdht/MoRdEHWE
5sSan940fTf2zxRh5MIgEbjbEVrSf6Qodr3caKrcCNLSpWlIApc747o1qSONoJJ94JqbLO0oz1YK
tjF56NAyHXpqZXdGWwVp241lHAenqXJA/F6hyjGJr0EtzzyiyjL8KsYyMQLLq0cc20FlsP32qBzT
jKCgJojC7hlpEvSemg2dSS1rWNZuNDVwNeriggrXGrFIBEbkjVBT0s4Nx5gU44g8VNYudCT1BxnE
dTyOnVuPfCZOUMGbKCcdGxEfDa4ZCO7B3+OgTc2pTP2A2GqM5Q4GO48slI70k3teUq+tg8jgk4bn
k7ZY24lHLf/ybQkHfOBYxkG/iQf3j9iWg01IjiHkPhSgnCnWNMx1A8P0PonC2XVxGCjTvcCNupZ1
WgOLjAv9QdGXIyTzadOISdq6I5m2DwbxYhr1eCH8SWUka8LwspThunbwxEjILO3cM4OE0yi9ali4
qFGlqJHUa7f3PxudvWx748rdodTb8ZqMCmzf+Ky/KJOwpQTV9yILqafUp8IqBY3YcOfLXV27dyTP
lr5V3vY53hnC/GTKbJXhKKZS1Ts7Epsy9j75Hdp/IIqJx5qzIjbukzZfJWW2FYOzwdzeeZ3zufay
s6jrPrWyXEwmeSMoXCSzbot2g5k7ze1uJSt51SXJmvvdg50OE6+MgrrPpkOdTbrU3YravrNi9snp
uq+oH8aGnz4O8HPbYQn1pDOtOF91gxxb5EJ19Uy09hevsMdW2gR5ktxq6gsUV3RAXU6ZI6gK+4ba
nXMVVl9Yhua1W63tuMlo4iXUKYoFNEU8hI51xcvskVts1iF0hWLsUdPuobtokXO0lqprqRdXn1mD
HmueBlXXzFPurWvYdCM2p32LZuUg1kbrbghKxpHP1g4oKzHcjZUlY4+1q94il3ZZJaCe3AzSvF0n
vktxq24jRu5hUtRKCnJR1PGi8cNxWsuKoij87GVom/B0LNrkzBbxdVzzaZpFjOKEbyLSrrAVTkVp
Lk2UTUrRnbHeW3mXiROa1JZ5Gli4jmgedhetsimDBTwtrxLZbFKu5vpLPJZvjMSd4xj0DhFJLSIu
9S9EfXoDEj2Wgs9Dbi7yppi3BhuXZmzRzE7qgJF6bqtkY8id6swlBlm0c/tTEtWM5rm/iJp0HtbV
XNYkiCI+ISBItUSPTZLRnlO9XX4iFu6Qq/3+elhsHYPcIeur7cYgzdaXrqjORDpDnVHQMMMrNxZz
O3+wOrKuErbMh3LWivR2zyLctpJKPEwGUqNAgkWnRDbLCjuBUuYCudZ9XJMFiVVMw1SeSeLNEse+
70MykqFMaczqM9zxUeiqkUnqTW5Jl0Y5SIQRwwWMhhXISE6Ak9coWRLU3tmdsbIe/QSULMx3osuv
hJIR7eP4sY/lSGWrmoST2umDxI/HYV2fZfKyd/KRb+E71hKTclMWQVRMNCeg2BckydcqbC+0nPYW
fqz88k6wmWyNL6HpLUKTTAzb2xaWTVHFR0KBcYzsC9a5G600XqSWSEy13LlJdI5lR1GeTriRnOFQ
Ssp9PAtV8uCCupbZ8ChK8cUn8TKL16Ybb3tZfqmAKNeI1k6WjVTtrCL2pa58RnuzXzsy3uY52PO+
e6jxKErxZZKrMSLVcsiMlZ/VW4PgaVTKZYbMZaSaAEZhrXLHuBWOOG8bRtlkkAa1DBxkxg2vJK0U
WxYsvej6eJ4wVlC/6e+FGzKKChCRpjwzvfbSAftlcPMxzZ2cZoyPGMtWWigNogqqbQGEBzPX8Gcw
DG7itISi2J2XafxQW/kkNPszz5Wge249V3FU0bgLM9rlpQwAyn/s24QFiYEukClvBGYxFZxlFCXp
uZmOYskpr8KZ2VwnEVkmNdqASswSC1RC2YFsqAQ1ATOLtzhrVjLB817tNHF2Vy0LM7mMi2piDllL
naq9FMRfW0V04zjBIJ2EFgN8fy96n3rd0qiq+9CWy4iATPXWcBsb8YPNmpjWpUtobKgo6CJVU7cE
tSZx95VFbFYYxYXi8AyvvCdNeSm4mMFOXRB+GVvOmVL+0rHkNO++mHYy0gqvUmdjp/1k6C9tYoxb
qZYh8m+8LJtHNp4WSE1LuZPVTBj9gnkd8F80I6NO56pD92Y1BEqoiLppfL63Rm2YLEovD5gfT8ye
b7qOfcrBOlfgvrRNk2G3ZKMcyy1OZ8ztl7i1rplNqEr6TdI2a5m7U+GWUy1mfpNf2lG3rMG8aJXU
ouzaDbCv6gW1mPtZu3e3dMdNmAR2ms2GEl2JpJwa7bA2gM9OzFZpk16UZfPASuNr55RbG9ww7PtS
elVQ1vzM7cks4tWFKLu1r+IVOOCRlVl3jnRXfeal1Mzn3M3uK0/2ozj1Lh0zOdfmd4065zbNxUbY
oqCOy+/L1lkp17xMGR53PTlrYvJQwKNtnm2igYBtZl/NJlkwUW4iW/AAJzfMVeeWsAZgLMgbqkGC
3HLJebvIWXrnkHnHvC2y5UwU6mrPE3CaAzgREnbnyloVqlrAKPbziqjP3OJBWbCImrUCK1ZcC/O2
DXFMeQxi3rgZOE185ss2pcyESNqyzrQUNo5763bGxE7khXa9gx2PGgvPOmGvnKrY9AhvzMGZhFYZ
5F2Vg4i7YByAGyRG48YxVoNB1o4Kr7BZb2XZ3PTwd78MV02CltoBFm573Vbg7ix7O4DQuODocdVt
7J6MuFmdR6hcuKATtscvpYtvfGdhoOarXUVbVONPexnTvBbCmUmguOzRkjHvrC6by6bsA9/DKy/z
r7WVKVF3o2DjndbNqN+mK8mThZFZt10RMK+ZVzKaJZV77Vdqp/XUrvOZjqgclc1Ns1ubauGW2ZfC
Vhcoj9c1OTNSBn6OXUe2OzMttU5tvq1AlwYDtN6yth5Lpq0z5aBpCuR8r5LKJTPJh5syW7RGVlED
RTMwD9MYgqU4DC/tz7UNTNeS4HV1TFne3rEMbwuI9bzQO0vNWV4619W16Ggu6xXMhujAXMIr4Uxe
9340ryqwI7t07ff8HPFMUi2TWgraPNtlQOJg8Wme+WAsusvC9yva1v66GvBFXEaf4pZNjFoFTjnD
YVPQOB7WTVRduE4x0y4ATOaZbU3snHzWflXBa2rhs1I+txpyo0pnir/6trXzrXqljb2WfQnByRAm
X/o8mvitgFjemQiPUOeTzZ1rr0QQeGfX/gA2tXT9Sx45yyL3z1jYX2mro42R6J2zxH/A3J9KI1rk
Ze9Rr4/KIMQFsKjZ1ZbHaRFFdyLz1qQ7l9Uw13mDLeoLrVvWIKa8u80ghssrllNeeHfYMDaSZUsM
0YIFqWYXu2PWGqMiCQMdfOQdgkDcmemogHVXOG+nKWoRtRm/TRtr1SH7PAudjjI7WZn+sM678FYb
3AiMfhtlkxyExebppRbWuLWoK6pJI8xRC5a7ctJbT9YFRRLiOVMNtG3mCCyBlfVrofgVxyB0YCub
pM6pVRtnVmPflZIaqXXuXhQh6+kQkZr2qcspbvIN53jSgX2UoAVNt8gr93KAOF41cm2L6towupnB
HrX/RJE66zvxKe2NaYENcNrORbx3KeDaKbQDfwFEcqnZh9NkOlTVBLNFllizGr4rhdjPGKKJJ9lD
3uVBF8vrMk92tR0LWih85XbZvTb4OhrXUbkDCYCJ010JyYCX8wkus0sZZxdWH51bpU0zP99rm3YE
hp9PY2PZCm/qQejnMLWSRjzJ4L1Dz59gI11hkJlOJIRyFFLg+iXjZUo53ynbFJBoozjIUEioTO47
Yi+KML4oOvPBbIbphWzHAhxUZpGUVsVjVyYjlyOKeD7zZbTWAaaI+FLHUZpy8CXUzuOptgUka85x
Ck66rpPHplbzHg+QsoFjKf2Z3sQyn5sGTWJ75BMLfv1Com7dWGqpKvBCHG8UM/YhZGPV231QCgZI
mzJvkAB44K2wMsprPG8Hb174Yqef2kHiVfTmxlL5JFX+BS/rGgKB7LYqypxiCYEyUudMq2Br7BJW
gUckFPDOKajopdvLcy3cVSG2bsUvK2VCwpXPRb30VXITx+nUL90LDsrUe2KsX5kL8wtz6y+QyVJc
exH1w3rHQ2NMLIO6LNzp7yFWQ5H4pJWJhdVOS0VexUGeAkNAtCrXnOmcLuHWTkLuQTIG3hJfMOmO
Or+9Z6y/3ec6vazWg5EuYj7O4REVymd6wwgEii5YBZhodD4ErY2v7GqVecVaJzDcQiAO9dwDO90a
FSSSWSAN9dBA4uhCuqoytBMRW1cQg6GuH/H6whHhpAOBNBO7pSU8xLfsG1PghA7hMATmpMDm0gAO
5OBDHasc4Vxuv1l0di1JeMOzYa0iQguvv/Gw9Sn1ig3vFaMDi2f6m/1kPMR1UHf1BECRiMaluwtV
dee4YUR19CTADHrEHHd2PWrseNH65QzhWS08akdJ0Fk2ZKjF1q+jCVLDPB2cOy/DVwlASIqFS9El
t0YxnJexvfMrtjUdNuZyyXF5nkp/V/joa2UXuzaXq4ijRZSHilqcXDR9e9n0zgi5JcTWIgb22NeG
Zd3rLxpwfFPl/XnZckHx1yZKN/ZgLv1QfNb/MgY5ZimcK8ni6ygz6aCjDTudRBWTNLGYCiKnXbLY
gdDEti6H0JpqJ48s8DMpn8is2dZcbTvRQ6zHbrNyXiRFgJgUFIXluq/Eaujcz+2Adn3d1pSBjgh8
S4SaVRG+rkQ5Nli9xm45rxNrLIfoq8krMBEK0jG29i2Iw+2Glo0dsCFdw9Wc7ZIn2QzS3sCjRifA
NBXUKpOloeQXtzXvUjPdiDKZa6EsEF8NfnSRZGTdpE6Qkf4sr4tJdmu73RTb69hZ4DFkRRPX6APp
+IFUzZlw+DgBJtWCjyu/CojW3SQbdbUa1yELEDbHktnUK5wVi1FgdpfRsEorNlZlN81CEbAIAK6V
HYXjXLAJSY1xzZodE+0eMWsBROwdiKcUwF9lE4RmO7WbW8g2gz4xIABN9hCXayZLp0GLDmVjgZ2x
hgA9wwiG9AJmk24wUKyiaoRNMSu6cBPBt3N4dt4DMIhoz7qRqGhhg7kK5xWaNTe1hLwJgF39LqL4
yrxl65ZUpwAhgHBxwwJ/6McaHyvSgLv8vCSPvpOO6oKPQ8OZK9gfpvKRg/NJVXmBgb8mIdqaJJ9W
WUbNMBpL5U5MSO7C2L5kgG65beCiejQvBB6p3ByLohzpd2GuM2kAwI0BNlWMT9pyWJcQ9yjf25kA
7TlVPSJZt7WjaYjuZCOnRV7PW9SOhyhfZ+A1LRGOfL+9SQtnXRbu1C2aWd+WYxyzc4slX1BSTNqw
nhdmPepsBaBORuM+nuh9aeBF0qGaJaILaZsPHOJlvx9XTg+eGpXguqNunKdGB25RtpBnkm4UxWKg
Mt0Hi23QySHuaJj05VRYbWA3A5/bMtp0RjlKqqzdcM+IdjVqAQTpUXqHhMBB76fxpC48iHsd8www
Ogrpf75WTV0GfsTFKI29YppFuIOMonA2+/+r82qFXNQFTVxkZ4PZjDDu0yV2EGxN29+xZuiWmCXX
CqB82OymHidKqVGXlP1EVZAINW7zWNfC2kRtLoK6SPqRZSXNGKHcgd8tJ0XPR2aYXauwAahd1UHe
euCJmm4YiZ4YF2BISZz4C5bmM+a4oMRdqmgdAlDPGaShFZvmg/upQFW+za3Um1q8LYMIimFL3ysh
vKweBOMFBY9dXjBirJ3eQUsiASUhDoHoXzRXEeHJWQSIcLtlxAbkekA46FDsAS6VqaUnMzaJUPG5
bNpiRGIwTkbrODsaNhk/K5ifL1iPe8B6BoBehsoYG4WlgroiaOH1A1oULDRnok82ZgOxXclGftEs
OuDKKI3gy1JxFXEp5pGs08AI81uMwdr4KUUd/EZt5lfIBrS1JRBVVnU8TCOVqPFQ9NcuJNCeLC+z
HDLXsuyvOUfFqLStZtVzgI7Mvm4WRe0NtCMuGteWNDfctYZNWUTmRrXipvSwBA/m3lqhnywFaTIv
SJH1YPq9OVGicQKZo8dcTlViyYsG3yUk98ZYdUHomcYoEaqniSjjRcKjT0NaIsDWMZ6kpL0KS/Mr
c9J6Dtfd1xsAeR9MVYpRJm0jiMLsrs+raYlTczuYwg9sE4K7OrXbs05W7ZljVuOkKo1J45b+Iknb
tREqvOMFROO4RG3ALMwXZeh9dcD7reqOoAn2/HGcS0iN2YaUALsas6YyC5pnsgCId2xjd6pCBrBh
XtfB0CVZ4PTxg4oTm3JVfKrscBuGBQ/svDdpzZNJZ7flIvFwOxE4rCCSiwNBAIuQ0keggGjUs7w5
i7DItllVXEM4Az9N/VmOnSGA0RFg3nlcAYx7GaJuoEnX87nsI7CfzZTD+YkNJOj+JgmHaGYnbgpB
uNetUFWNGy7QuHBcMUt6dwoFtl1itOE6tRRkMJXcNoAel1k9KigZpynZaHRWMBQMEAFqeF71/Upa
6CaHiF1D7PscX0Lq49sRHRpvpFB+uQ/seLLUMbwwxUapGFBwDCUCfC4hRq7qYUq6biKb8Dy1A5CF
xMwTCkjlwobgq5JkPkB8pWOZVF5GFZo2fjcvYmpagE3Al0SZmFlWumgacg751qJoR01ijnVQFiv8
ReIW/E61jBw29aPy0ojFDJBPKvp+M5j1PLP7MUY9hRnZZ27EriJpzDEgGjptaNpkrRwGgXRBNbbg
oCKhXEP8sXmVQq6rcnQDogEeBfgGEWWT8otW2ECLXJ+uSOkD5T9UpJBnmTC5Gf7BHhxc1RMwDwsv
EfP63OuIF5DKnTc5CSRA8RoKrACs1SUBCU6nM9I9rqFzCo1PnqbhuHi4JwFupodzlCZcoYZ1beig
lqqstEgzJyKBYdjUcDvIEqJR5edjSKtHtRKL04979ZV9F26m9WyoxBF9I9vh82IvdwbXD71AR9Ma
hPEsd4nImeztAFsXgJiep7G7wVWy0RWwwi7f2vSfq10wKxs2Hm5xtjCAEEcUNHZVGW4Jb6xDLRbm
m7IZlilyAD50Z1pq87wBPZRbBhDb6bd/bbMPHn282ciwUI8RPFpDEPvgyLK37oBWhTWMc85Gpx93
XCfXvPVhkIENDTqw4+aReIHlIHaa+l6gEYcGeInAzJQNVCwMPjv9KPu45PvtWXBYE5oQYE/15SCH
fC38OBQd1IOCPSSCiqs9HMGqmHpJDXXfeNtqsKDt2iszznSeeE9qMdFwmE5fW0g8dBZtQHrbg1Y2
nju2AJoAAYLklDZhMY6hNBVCrVSDDICKBhr32QNV4N02uP1qQgaZAfRBrGrhR0vTkZ9iQ95lnTm8
UXHXEnJYcD9+1yMJEkMKtW3oYQxED5ATxL3Qd79uONXU8W7Sd2gepePTG/y66Lzs776Ge6CnSVWY
nZMawEswnm4B4RJL50XoLnVpKTSzN/iJXpUdOL8FGgKqAqMTfuQnFJpQ2g4ZCRy/XYrIog7w1s4B
xbhoOnHehPWZ56mV1pkhy3ZuNC5AjXQWoY2s3vjT7490EfqnTT8g6KhIDf0UlWmlCegO1JQVbIKW
hwTw4KzAU9OYQqWSDrGccrAYDUBFhmmMdWnqDTJeM9nQygIDi5FvwzU5mk8HfIgy3vm4Az5oCEnZ
gFL45VjDoxpJhAigZO1Co6ydaseQf0LY9Ybw7btbftoIH3qdAeeAISVEtzkcUKCqNLJJBNK3d80a
ebUg2/PTZgKV+nMPXlmj4LqAo+E6X5cMO3Fhh/3esFZgCnRRF+rATRmvtJ3T2auu/ULcOtZORnvW
07v2ivAi07IdOOEL58E8PdrqkGS3tEoDcm8SeCLZ+gOEck641+Ukj6aJia5PPw69YuLheaCBxIeJ
8TD248fnhRIaGBoC/rTyOWT1fAIhELXjcizzaKExrTLrp1mfjXQp/PSzX9EbaJiDczZEn5ECx/rj
oxH3074z4NE6Riqirwaop5Opmc5RTz/JOu5nATMEPRvQDQUjh+B/uvPrcFdj7rSRyUsvYEXoAABW
LvPOmRmltwOwZyyLaNS21ZUBkjLE/MbToYzDLJrbaGeTbE5ismqa5BrK7UarzojLl9oN6XDnNKGv
sgNOXXjfTutD+++PhBbMjVtSQiVdRc7KF8VKV+R0iKMFVXt5TviVboxKwB2efvYrbgm5toMw9J7B
AFT3KLypCg5VGVmRoPU3fc4m+7AW/EzV+yPRgDAYbxnO12TdxXBvt4k8E47PHb2s9GMzVLL55giZ
dek48U7HVbqAOgB8Cs1Nl7qwB/jaIkvXJWY7XYMC771itrnKyLVHujdsxmtRFyQFcLeTA0N+oZPt
yGbU0HIvrRBBzBOxz5oaXcywTGjs6btJFdkU6snUL9L7Dnpe0swOXCinnubEK04TDvuaIKgQirgI
HwUIneU2qZua0AsmoJDl7aBEPa1R9KCLmbzwlxAIgT85/cyfuve0irj6CLJNTD3g+MhaiwTQqbpz
SJCFzVle0Mg+R2AUNXzFIVSAlICkSw/iEMCaxzl4jjQrxgWbe1Ad1hW+FDpNdAuCiwK/d98wU6/K
5gFxRzti2G3N4xiTAMc+dBvYZwAtzGD/tljVG9Z1FAqzb0jna0wAAYBYkECfJtHn7A9NBu9Thqoh
8wNdd9XZlI4mdInTpbEMpzrd0DXX01x4zSQSCCPgxChwAqbz/PjQAvXcSxR0AWpwPe7DEYHwU5dP
0nB4w9H81AupGQ42X4u5qac5aVoOnKPlJYULiDQgonW6bB2olWdqoSvzURxNbA5BZVEBYqYSiqHd
R3c66DqWLrib3D4v7GqOsnSSBad3AL1mqg/JOpJDoypwBSrl66wnEIDvkQoHEWTQpvgUAb6cx80y
opJ9aTPxxrNfY7mvm3IhVIAuVvPIAnaDN0CPQOQHwjPnurUnhPjJtgDcsDB0dCVjp961XvyGoL3q
nHxo9XXhhDjMS/OOwjXfyuPe9EGwDddca8anUI4muRxJdO2YclEgTLkz3HcSYDJQfGKm06qyoNkO
7SroaxigW0bLCDH7OQHl1GZCU/sGY7TAHwVT0ML+ncwjd93kWBUQufn/TdqXbVeKa1t+kWqAhBC8
1AOwe/dthF8Yjo5WiFYIvr6mfLLOidjha9e9NUamc9vpCDo1a82OOF2bvcjuMDJiSWjSdrfewq6s
QomgXhnrbDeBixYdi/KVbZEydbSEn/2ssgyiuO6TJfu9bQRcj/AD1JjcFWebe0YAIC4BRowVvtnV
yT42PyvjDAN5CuRnN+K9kun3451NnHAJOrOs0lIJm7zMruqQxutwykwZzz2Lc8CQY7v5vHF8/zrR
qHqQjqNCPBueS0dBZSsc1xIiVg0lIOvgQRp3mMB6+aQ6e3cjDBmik20klEPF2WXmOc+FyjAs56dm
+jIuFyGFvgLV4ADGMxiajdVaSCBOVrvhuO1n65Nd6/4ab57HAvTkkLGft3EhGAcwgBhvVtIKPO6x
pXXMxATGA7rxBYyOU13P2xRcRzDSaCWfabP/Xg4YBPOoF+Hbwb/h2f2W4dhSX8yWEmFRILOIgveA
8M4t9XUPaEBzvbXz7eN59vcWgKOGKABhGPIYlKl/LssNWZ3ZUQyLEKQwnS2+0b0OoEEL8LAfH8pO
jD/v8B+HOr/DAcn7kNU0jC23bWGdwBv/R7gZPAh455Twfe7CdXq2qRGjQapkfRhzsnXr4doUIYgQ
AFdSb61K6eOLeu/+4bYhktKnKPeDs9W0o13RtdMYxmEAog/3zyoz6nCGQoP8txcee2H/OdTZilgV
PMilxoVZMtPKSzi2pNWptrP3vau75OMLe2fDxuFgrsBs8FAs21eI/L5hK9qnC5M6jGlZxVarYCwA
DkW9lWZaaUIByNNKbdGLH7XhCdWQJs31ofDWoyYFlITTzkqXPjkve0fPhxFDf8VRr7jorc6eb0BC
qlaFeWL7fJ2ErNwPtNp4UKuM63Jdn3rPv7TrsSIGGl2sV58sFfZtjX+fARYKGNZDB2/FOnvmZPDz
fEyxA/TptJ3pdJhYtka2nkm5iOeFPem1vwg9rBsTjQrX2ZWN/2MxFNQru7OtVQAqlgh1cpv1q11r
fEv5m2C9ENh8rbCAgZGZHDxmMm8tYEAGyLVzve3Bc5brtVW9rK6/o24RFc3w5eNbbO1Af1+gF4DV
YQj24vY90b8/+jCTQup6wFoo8ic5CujEyjx6E0uo5Rp01cPYhVdB2sZur7bN7DxbZFB25idp46zu
H61QO2v7gx02b0JyT5z6zrzIMdwEqR93QNPdlh8RyXzNhf9WyZdBVkXlvivxN+XBjkhIE1CCWF2H
CzbD3ta5y17ZdCsgdKbYCuOPL/vvigMDHm84g4UZjdBfAAEtGtb4vEXFYcqd37ibFGiMXadsxV+b
B0t7fHxE9u5YxsuabC2GzvQcB/bXHpOaGLDHcoxUmR1WtZlJh8Xeb38QyNgketJhLrcaWuWlqo8u
auFggp4bDUhYu2Wc+k2MVf2Ke9WN/ZdU82EUaq9olkVWtuR5/r27qFcr0Z7H8XsLdXBXQfkCzBfq
ED8KA5EIb/nkZr63mzEwBCFeMQ8Ly3mVaeQatOjwYaJxvRuLcnPAXxZysaTJAEqrrIsIwq1PUMB3
l2OBIFGY0CgiCc6m5ujAZoHtGXuMV9yOwfy2nVnqoIC55OOH9+5w+e1QZ+tjn6egnnvP1tF+PGkI
HZp1F4LtXtomnhqyDfJp9z84ZIAHghpJ2I79z3lZ5e2iao4l2YLwVnUZZOtVYLqDvZk9Nh+79H58
SP53+Wm5JwAmSOsUDt5z8Ocx3XUMSN1giDaluPG9ZduT6aIqdDJr9dXSiYDcfjXGeSRus7OtuwJJ
Y/VwTD40noeafTpZiaVV9bz5WoAwtdDm297WLoX+aI6GLUnKituWDhurlfXQhthJZxt9u9PYesRA
+tsVJGkgzWs0MFbhn3LoyGq/3tkWxFalLcwS4GkPZZkllu1sgvx+xdAOnNhAR/3JfvzeEAengtsT
okAWb5P7t45WMmoKYIAo2GBqsV2tJXJaEA/dPB5SD86zTVrLT+rk9wY49zwv9NBHc7zG7c/HIdYc
5gOw4rGvy51rZWNhzmEprA8lloqPn/07zTHDNhtwvMuVoe44R4Z0MzneBD4ltuJcq6aFWupOo8WB
fHNXERX74tU+M5M/C758Mtjd97ZZbtO+gY1ZRtJOwN/ub2ZE2mZWWmPBSQC2YzjFliP2rQuqdA7r
0Fy35gLOprrPv9ihmNfrxv7XpCL75GG/N9t/P5mzOrnnQ8mUxGyHnvsBxP3WEl86m+N8ltFA1zjg
/SdL6DvoLG4/+ARU5g4yNs8h0nUaui4kcPxVkGha8hlF/Al2vIOfk1t/Njvb9FmW6fN19L3L9R2f
eRT1DV7telYBVK6nl2wIwthquS0cZQ/fyjXhGHa2x7bT7ZPR9t5miJc0vNl57Ys47Hj47XkTM0LB
6Kd43mg2J51uWbfEXGYxg/kyK686d0hS1R/sqmCxaYw6Dh3EJ2dhl+3z8vJt/wAlIsCKnO0ggwqz
rMwxweyYX4biZK/e9p/WlWQ1cpbV8iFTGCApt1iILQvo1Th5n3QW7w1/G5eE7A1MdyDEf96OfMbd
GAkJsbeor20/OVHYzfeuye4+vuJ3HzU2anQvKES88xqEc618p8Btt/Rg1f4ioCy5rLelubP2igVo
8McHfG/d9G2HBh+y76HB+PPCtCay5DxL4YpGbbW+9bmW+nHpLe2yGJbatq8/OSaw5XeeK3YwONwZ
SpK/OJkupB3QRRQkktS7zKePCgSbpTss42/tkWkQRGExwf7nb60Y23ZY1h9Xo762WNgAlM7iYnhk
UZ6Crs/UD1uKYd/84kMs3Ovu9Kb1tmf/puHtxnQPjPrCmnVtJW2PZA0VqkgTi11ZHagzu9cmS+yQ
ZxhIEj2BMvsQxLmD3kCMDM9ijayZzTo2LRnf4ThBk+4sNmf5K4VaewbxG9blXYBVOC3gvsE4LWt/
vwAzyzN41eq9ZVzdjtPI6ohybKS2F+lDi6LXOwps25/JkYo2tvfEmixbaA0DaQ4ahlSNzXsF7uKy
6tvA1hurEzewcnADDtP6dK0rKcUlzcO4LUv/5EE9E1lcyiKGVpeuBwr/HnvNUv3zzRWGyoWn6hhM
vyj3o179KlEE2L/T4oy2P9L6tl+aJ0vZWmGBhoIeoaavk9naIhjanLsp8x+WEo4GmkYdnDq2HOhd
kFVrkOj51YX/wHK/Vef2UeAvG1O3UKKqvZWbpzRFYR1z2r14snge4XXx5garK4U+ONxaMbjx4fGs
vb2tMKwrlvb8IQBHZr/3NLzPgXuJU7kvumcrlrCenwz3rVLyl3WhcHi+hOhveXpnkVYrAbfCfOsR
8SE/Je5mhLmZgNRDZRVRVj9/PM3ouyP+LQaGQdHDzxH3VFZOudSAdqxjY4QO2d6z2tQbvjQb6+bo
c/nNjgar1Le+bzfP97O7s4p+wCtx0JDI7u4EVuYAu42CFcNWYioYfgkvv7RFR+dc0K7cCqzDVNK9
wLb8/3kVZzuRWDkfbbRcrNpiP+ftwcm6CzvOrcfA6rH7JtuXqHtD4NGQ2EYupJFzgdwAPcVV99BB
uwmrLUwfbNNg4g1QmK9o8tp+sfLLvUXZLN5vr8zCa9Zn3SnzSbPgvVe3hQ5iWdHkIbzznOcLBYoH
22rHhFYHy6e9KfUC+GGbr3O/HdL1SrtrUgF9q0Z9bzeddQhgqK42dpJaN5IF3IeUPbbLzTBnSVaX
3635fQGXYuem9euqGgrTnB37hV5PY6Kh/DMTvFNwGWjvTg5hHtl6ugPH2JE8zvz+OHbQHQZ45G2a
vqHn9kZYElb6Xvx5P/GOfAX6DCzAyB5Cj4bK+c/Vf1lDXnOAjXFfqS92BHZCfxlHdaRpG9kG0bde
O2stXfx134VjZE/Gay7bsk/sNLQ2iY/H2LvP5rdTOtuQ1q5usjDDli/h97U8NHz5kBPznTVdfHwo
+5blv8oLC+6isPPB7QZnRY5Tat7CPxvGrmlnGMrmI++GWA0r3PjsARrubegpQGlfl3VKSoh1Oj0/
WwsqSsUvsCQ9WuWfQnlbheW2xyOz1It9TLx1jxB+fybuea/9CymF/Bt4lY9V5OxxiSwNoFcPQYU6
P6WfYbuYTqQ2V3brsWOrX7xk8hAegpH58b16rzCBPg4vMAZlj4CaswJI8K7OmcJjGVFpLfCWjSjt
beVlHUt1+2ucuk+qBGYXk/PiDwdEfw3wy8Vbss+udmhCEhh7tWhqe8ySoTI3lpOmdltxO0jov6X0
QQj32zLLl6oZ4KqZ7nuv3tNWQKMjf3bpeNSF+zqN2D9F798hKOcYZvUzp8Tm0mzUuLfklN0t7XC2
zGa/VDGjQNjgaLDbiB3xMxIdMvPLLggf39Z39wUbyIg1HEJLIAl/XmQxzaLtBFoZZssBRvoHGfVa
Qjzfg3HBBXt9sZ/WZV8B4HUGcU8aE+l2PY141DSdXsqiwfKZXtp4jJyZw9jW8ewmPrzMQZVd2Qvu
Jb2si+HIwqfR3oihT+UnHdk7z4piaHDf5YxDo3s2PMIuL1xRTSmwaefLyua9bpojtviTLTvI6Ow+
vm3vHs4DosQ8xA0BGv3zrpV96dd8Bpy84BD5XKD6SE+0cyMjyqQd60+q//e6X9BAUEohEQeagHO5
UpYCTgpZmiLlQb/56EwVRC3AjJFbJ4DZVKTdEy+7gNwwaeA7kkUWTxA5tgt7A9f++5ePmj3wuP0C
RfKfl88MMp8CbBGxK/NtgyVKLxNMXX08kdtcq/jtaP9Ec938a8r9K1jqu2qXvsjy8ezb//2gJP55
i0399++8RVP957vL4nuvBvVr/PC3dj+VTdMdzn/Jns2//y4c/Z+zswlff3zzV1LY/w3IOssCu/s5
TPX4X/zP/9egMBe4Hvaf/zooDO890PXPb6rP/kwY++cP/pMShkBdZErj3dLgvwQWK4zWf6eEYS3H
7LcZYlBD2XH8T0qYT/8X+n2MONfDhPJ8u+D+kxKGNyhiz8KrIdBXIesVAOR/JyXsL2rJKg6FVSND
1/6md/lzMI2UGp7DIZU0Xl3EVTFuCsJuWGZepdzQnhXRMtLnvGoOuYR1EUFddTY9TA7Cd0rtP2V9
DjNXGK2fVpt/UTtvZ+ZzSBTxycF9+vPM8lU3fWA7kXJFKkbtrX3EnKtcipsKXudIm6lBQNVsIlUI
WCPyZKKkjjLIOyLfXf14cWCbRkZUNfI7ldZHP2U/pzV9hmxVRi5vo6HL8k3JUJ5lA7q9IPIGZ7O6
4V6K6WI03I38QM1RR+jNkId3GZWX2AdPNPd//DZq/plhv0e1uexNY/X7boeQQLzyA4EOoUVdxPlG
4HgrrbOF9nBJqR8DKcQeEpsTWdb54GELiwoBMz8sARwKzVXviS46OE/0Eqe6vy+KVicFypax8+PZ
mem1WZtNm7v5xu3oAaU2wg3C8mvB5JccbrRomR199GC6hIw1/AED6LCTYwvBKfJKpOs0p5qI4tqf
lq1Z56geF3p8+9K7M9rldkZcSVDfVn1JdzlLFQpnVV+46/c6Lcu9q7xpA8FICftK+0UMDkDlarmE
bwZFllidne4AEcu03GQredLAzqN6neXWqWUdHSQtSDzPY71pSgbyZfKnZJLImBjkFNHSb5MCHfyV
zvr9guYeqIYTpYOvkkEQWK2CHK5H8BwxtHzVYU2L55UonnSk3GUdyyDjU98r9yEtBjjVwC3lpF4h
uF0ga5qKuAwAJuSi+wpWcyexp0XuUgdXBrX8Rcn4PuwKcZimNk8Kb1LPhsNFWiAZYV/Zb11vUCgj
R+S/pMtDVsz9aSbo8JByNJFno4BR1ZDWTt58rXlZxI6PHBtSqHunc7ZIh1JxoGrIjXyGhJOx8iJT
NVcB4KDEL9Dzp4UTB3UfRAAjEx8u53C6kbp8zOExi0hDYLTtomwwh9xaqoH37H0lQSwt40OfdXuw
GH1USxhRvdwcpIbQr6/6jfHcBj5R8RTOa6xsEzLJ/EAKjkSKjut49dhOhSSRBYs8hdnWD91x6Noh
SmeIUWDipThEP26H9Xqd4A0MHIzUagrmA+taHIL7W3d1r5ZxAX+4y8uUJL03lXE3k4jD875od2/U
9Ch1+wLx5ckE+ZOdvvlqfoaqo5Ei8LoOeXlRD/lFvTAvDt3s3pvTq0L53rYH2RtNs5ngDQusVKKI
lGKAI+XdNDjRIBbYdeoSiREA5VteYGEw1UaGqzr2VflLuzNQC00DiDqmm1SsFZL1yhADOH0gtLyQ
IiMgl5chmlZ+mwKgge12hO+oKCDmX3SspqXdcCQBkI4lmWhlLD3kY8EF7oL5Ku9FS9bIYuR17n4l
JZmSxS0eynaFqqSsbuqgKeDibZ6nhcbzNM/ximwarLkGiA/myIAgppRUEMQtpUT/eQnsCc204T+Z
izQlATW6g593xZGr9ODyzLlUkKoG2czhtqSHQo+4Ce6IhDnTbH+gb8tzJ3JEAcW1Ul/amckkX0d/
z9prd43S3oeLoeDeCVLcJhob3Diu2LZW4xPNSJmYgReRRo4iVqwt77JrF7Zmt0GqTKr3gINROYMY
iacOflOzX50ymjN9z4GvndIx11GOGJVNBWjKp8TZmQy5bV5QPmG6/poC82NOESYxuPA5Ad2GJj/3
RCSjtk8K5jXxTBdYBBX1E4cPW0TIZYeBAuoQ8PqWzUr2dbWU2+oKTQDUaar3j67XaGgJ9eUyTsuh
7swxnAP/2g6XmtQdTraYD3V47c8KRroBltJ+auLCqQ8zG7tNiGymjQpZYkwr71UGQSImwbJHo3jl
ALa4WDKZQj5AvVs6ugq+/4ZHYe08rshSiowkfkRhId0Sze68sF2vRtd5hFmURzqAurzQOQgM6cYF
RFinAjqOQDGweVWT1AWWCRPU26Gofo3NZeiPUDv1Yrpb1Ja4cIyydhd02BBInU47dy37OIXxIpJr
SmJnuNajfsaF3zZL82yjPtiCglmWK/JhvHCK8IrPK2mDGpvGvPDG+eYITMyh5dC4Aq1p8vkVJwNk
NqxhtTTOsRvv+qDhiZxdQFYAQuEfiSun/WZgE8NRizAqw9eBKxvlghyA5ufERyimmiAKHPelGcJp
23zLxVtIjLvrM4XcoMEFY5Pfg7t9UssaUwRexM6EyDQ2sGOj1MvckBHI16s3wBIqbDLkRDMsK6be
p5O682kPTxhzVIKWPYuJnF+Xwrnpi1FtsimhYY32SOpvVNQ86tdxiEdhXjIu8hjhWrB3IpqhQCBp
z1pMM5F5oFZvdEFjUWKTq4SsIAVgbTSFC3ouQDaUdZjqxfDDJfwBg7aMstHvEgoTy5JP/ckMSC5Z
MyzeKsivw/GqDFS3dTPnOyJR9yOrYcnSWDpy7sR+I34YF5PFq40PySJW9Mxzo3CgJsk4TKOua7c9
GLhFqiMbUeXWI0z3BH+WLCWFqqa+CZxXdGaPaq1v0QUhrgNuz6ENkkEijrVJ4cOGj//Q8vQ5CNXJ
H/kX4zoa+XitxP9hTwrmL1fuZvsQa7V89cUe0vccQoYKvzTmSYWFI0F0xK+0Qd8t1I0pfeQjNBJO
9/WWVusXF0MTe1VO4eeB2WheE7KAjBvb6uSe0m4vxmUfrH5+cIf20m0A8hEHTn0zYIq4UJRMtThJ
ddeCTARZD7hwWS+Dvn3OxuAEW3uU9chkJCv0EW7XXhe1cyk57KyI44hseqSQ5L5QGAYlQTNGEVUy
tEhzHcZjwYEverO+GmExNrxMo4EFu1FmRbIGiJOZbOpcDl9c2JSb0QlJlvDWOcrFYfG0IFkkJSTY
NGJ9IqPdiOC9BT57Y2r3qaJlQhvkroxVGC1sfVkDSISmST0YgVi8osjg33HTjRtWOXz30eJ7Cktm
40bcNK9IjcEtyQYdZ5M3RMFEl10f6texNNWVExoI3OtoFUHxAutRXCAbsRvG8SKEWK9tluzk1wLe
XH/9Tpewi3g987josAX7dEOBHEdqdrrEKfsDM/2v0qVzspZFhviTHnSBgjm7cpZtm9U/WT8/ObO6
8rz2olF6SgjMtpEkfYD7ZRAL8XZTylJeNnDOg07Ie4RtCR+ea/eRGwKwwVkq8N7ZFR1QhswI76kC
ZeBQVwcX/eKBTfJ7OzQKMiodRIPP4c8l8lKEpoXfIL1h9qIA9qnEk80a5X33U49wuSzuXJ2canwm
db9xB1Iloeh1xKfpZtLF9066bGNGntTtAOkVO2RMC6yHQ3hogymMWpScGLp+RADyb9bJDRDEhs0z
928a5fYXphUHVy/L9YibO1T+EPsVQW4CS/2oyR2xyevirhYQP+X+nG71WL/2ZbNs54GYzVwfR9Ux
3J3+lobphVGNOdTETQiSK46ZNBcTqqq9rKrXaghOdLDhIh6B3SmoOqyGwYylhZaInjT1dTMM33KD
Yb4s4bN2DNKS4ZKPp6pDxMn6JDh95ipLkL0FdVEQ7ohZvyBZqHjgepM2VX5VVBFWUKDTMRwEz9rr
riYp76plGGJRFK+eGPzIQIcd4+aX+9C16a8CGQJl16EOYBBGLHLT9fqHHCsT98zZD7XnJp2DNCSN
TA+E5ox75gw/1FJ7mwIZFrFs3FfSE4jnlsVFNJAPr2697Ke+hAVkYPV2htEVy8mY7+sQ4jwCaZrv
D1fSdcmxEkUauT5pD3PpjIgJqaOeU7MD4eRF2ZSbKGyuqeQZMu9qoF/ZOmKpvKAMSZByzJ7SXhaR
5zcKu48jttzSaxWJJtLftNxuHax7Bo37nYcw8u6CwhebocSSh8QkRJbZ0gbpuuFGM36zDKqBHzJD
Tifl7kWhEDRbZT2K01VuMnZLgsnZel3R73szvggBNS6yYxafAm9ph5elIhloAe4kq4u8lxKpVrtx
OBUV0nkD72tVrOsOf7iGt7/MY7qu0CoXbg7CEax9Pcoq0Z2PO1247NKp2JU0cIbSyhkOYvIuBuE+
OfU0x4FY2mOvc5QlU3NZGDzYoVm/C0y6IjWQcwEtiFoHcFM5J22VdUjOmObrHF6yVDdIjuETtGkt
P+i1uE3tqoSc7BeUjyIy2CThE5FRIxBHJoFEIp9Tb2aJCGq4zL19UFYynhxCIofD/QSUkm8FGPip
EYBe2bQhSwXxRTmQnUvcnwHSVBOTM2jhEVkXv43Pxg8QC90hJETlKdBLUVwuNfboNhHT/ChNQgNT
bKggx6IVe+2xO6dAAG47uWvclm579falH6etRtLOSU+ISHVA4vXDdLlMh6w0LUwySOJo+RD3bu2e
fAF8OPKqYodI1nA/j2AIeZjmWwwAyZYrOS/m1DXa3zeiAlqMOm6s2+3Q0PTgzEhrrQksgCGtmsgZ
5QI3hnk0g5hOk0BrtqwpakIAc0cgJ+mx53KO4HRuNyMCYrdz3mEMITB2BaO6dFjy5OpeVkHFkBpB
7mQ6pddNwNPr1n7BUvNcBc24W5g6uilTuOGtPrG+dpDS0r5o3rQXfPICBNL4bbnXbfU1kJ2GU8eX
u8wNX/zGm+oILVJ//NdH4WlUVgGBbuu3jyGnBYR3/leUwCkiA0uvufjXR9XXiRr65vivb0uMsQuE
gmxY3UC1pSZ5tRRXbtvpbTejiBJtUKLjyzgscM6ELwY0bQk5+7Ycpsnb8RqZxLKiFwDVPZ7ovh8O
Xmce3n6Za7EPGjrs87AJjnXgo8VYMiKOlHY/GrosuN9NGyOUVBPQyEyfYOq4KyUXCJ8Z2k24LGYT
yLLbakGXDbpU/qARtYTmfz5SjYjHrDAjtjd/fJpNU+20u2WaQz2RZ18gGqkv1iDf8KqDQ4Q1eGxB
0H7V7rIBUT8dFiDlCXTd4QGJv9iKwuLUtrw+6SwU1w7OGNHYCzqmcidkme7zfEYMQ97D1+1/gyan
lEiZGkDgG4OJJ5DR8PYbnUCe6Vzr09uPPAC3l1iNT2kGZym4qXVflm54z9EbtBAeFzoYrrJwuk6X
8qXMm/DGrbLngvabhng5ZLDiVYnUuxhX5CWT7ijTwjv6REScDU+FEe3RzZfmHgYyuCX8zLt0mCa7
tkRbjuBoMoAPyMLyVap+hbE0+9mUYG4UIpoO2FeAH/jZ8Ihg13LHlaandPYopHRiX4RlhbD18qk2
AVJSm8sGOQb3FZjspEU9vhkwtrFu4x5Es0UMIIz8qrzS3ZfhBGlEQJGyQnp9KeSa73yd3dG+mG+R
43yAiii4bZ6KBpkaasG+KvPT5JTgUJFtjlhL94D4SnbKUPVl1EcQjmmgOnDVcyiHCmLo4NvoDG4y
LrreIMliRegT9VHCiPwHVWlzmgJSnpDyA7u9Z9rrDKDfBrQBvVvZY6XWMQH4U4F2R3UpoPZNlilm
oOu/i6HPkgAA6GXpZ+Mlm7o60WHdXfk52gPve6qmclcj13/v5I2XuKM3nnJRowIPA6RVIKAfGN0a
u3MgLwfY5377wk0lEDjOuv1E5Z4ByvoiGvdFjU57O2PJjIuQvxokccnIqUKgZ28fqf2o//PxDVhj
DwQJQWp8yL3S27QgDWETRShiLfmxTp1rhKgVV0336KYTvyx8DIcmgBTCUXUiOBjvIvS62DPZLzYD
Iqg1Uk5FOOwZCB0ZMZPOx399xDY1H8tynI+D/aRG/7DOWI9U2LZttIa2WPnPR2h/WsTe4IcScFqq
12uDp/808jGGiiu89/yyemT9AwLqhieUS30kOiyZuZnz2F9CZL0WoXnSHNjrSp0vOevTQ4OaBw5A
jmq6o+wa0BXeALBm5oDKWF1V2ZxtkLWP2MBV0ShtPcRMjvPXPjQS73BQ1T6UYkaEHSKtsCc816YD
TQufD6pO/JqiKIqIVgM020F3owwwGaf1+RcuNtjxis1IlmYPmad8prZtXHkrLt++ZWjYfEiPHlc0
Nrdybq7ffjxSUhxEfh+Cw7wC9e7uSIv45qnCwo3IN+FxZHAt/qaUE7LUKuBR0iD9jaCpC6vqBjKc
KkKIFANwiThh5NXeh0v2xcVWS8Ab3GZIS9vpNkv3RrcxGvDmQGca3EBkW8XcH5CwuBKEnkkYYahu
L2ta1CdpWsRhvv1swbw1JCwusQLbWLS622aLnf6enfVjIcU/H4ldAEL7JYPG0l8Ga8pE2yb9dLxv
avY9cOT0Y6pbRDUvJo8sslCUtPo1tPlj6qvshfE2AL6YmQePIE55wWZSLSz7Ctn01yFFKIZKxXJT
svwH2Nb86+oh5GxOlR3Hcoh0R7NENT65GBVw+oEt0ajy/rrvxFXQhbjsDrikIMjXYI1zV1H5xHM2
I2JMtZsKaoqGQFuSZ6r5UfffF57mv7w0+6aW1Hli2ss2gQPYtx0M+GBaZIcuLR6KolOnrjukaC1O
WTs6W0omHROehXe0TLET5ch+rFakaczB91VkYo+6yd8tAGWUnw7x2vVQHNPp1GXUchDEQR2Wr18b
+hNKeRb5gCrwYL3npRwXEHdAyhr0zeUvSmj62Ic5yg6Zq4dgbdlWdMEKhac/I0p/QLKl4M7XAnmP
XT7/a7MAAO+A+fTleEXnoduKCkuZk4KZRI46dFbz8oUIckOW4dvQDd1DXtenORjT3cAHJIFDuoJq
t/cvZzYVu3EyT12zdgjqgppsxgAkVaruMNyr6xJZIW/fORBrFSo30Dt4QNuRa7WRgZfMaxucmtRl
n7C9f4WaQOkANZl93x0IEiRjWDr4NzFqjuwuBBeiiS38Gtpi8sKqoI+HUmA0eySMmgpyKeKid0C0
SNjLmFsYjCIPf/LweoiPuZq/3PJWvYWTgAYD71mETdwqWH47G8bqWZeqWZDAWMQTYOmQ9hMMQ9lP
TyAki1yDX7qzfco8oy8yo8+TZtrytWnga86zWI/rD7Tvd8bs+dKhzfdz9M0IR/zkRP9m9nCieIuQ
x5Hg5EBAcXairoApyITaJAp40Tog2bhmT7z1AKei7UIEILoeS6p5bfWwts21maCjw+so6tI9Lgqg
dZkjx93+Ppfq9ZO7eK69sXfxLdsKFCZD8Xl2clhSNBUayBKGF/AXv4rR+T85OTgQobYMYx7cwI9g
UD2UGPNGQc6BTlH8cHrnhM3MOrSGJxm2VwFek6DDLgY0+tKmAXJtHQKrcelc0gUs4cenzc4lOG+n
HXIOJb6A68y+9fn3hw8hdoce18ZMhq6K5wYNhY1xdvKnBVk4EZv6H43Wz3jYB+2w4xTo4zSixUmd
/N4M/4e9M8luXNnW81zcx10I1Gi4Q4K1KFF10cFSSkrUNRAoxuOZeGL+wHN8X6Z0XspvueOGO8wk
KYkgEIjY8e+/sK4MlZbPoGCdmf/obYkZMWzW82FLo19Fodw7RngLLXfv19u2SF8qm1m1zdSXGhLL
0vLF9s/f6DOzef5CEMsxY6FTxlJGv/vXLwQGB9doYJCkDRaHtflRNsZh0OQ3tK5/HIyGbsEcgh+C
z8EnrhWipiTumpTB6LTctmlfsrY7wQIc9D3JMkpH9dVH8sUOf1NREBjYJTaZ9RwK6yEy8eqsbmUR
oWkbvxmJ8xX7rfE6nwD4b9CqdN3+EusDADbNHpCDZ2f9nZr4b2FmVAu90POFzwa7G5MNovxXx0i/
OSVflH3nU2/asLz5eELEPtG5hG/kSA2LwYtNHHAnNWDOYq/NtS6q7FBGNw0BPjgCN8tQ6gDBMVsk
W7K5HLB6RtD1swqSjdLiOFW1ETxLP3isrUBdBdr4UPbDHMtxk+KryJTo/GwxnVrgAI4/aO0vO30Q
HhEv0XK6IS7HWgBrUWwV0xOWY9iwQzVdsJW5U/rodtTxB/bnZIgw3g05ro5/HoEz/+HzFbCZo2B5
MRU44jx0fplQ62BS9cD1iZ9I+vfcnZZxhkdoNT7Uutyxozq0dbeOdJu+Hk2SyiQBYeoPpfJuas3N
N8fyD9MSpHTNRNpr8jDntv16O9hSGRQsggdvNmjDQBH4nQ5Lo1YbPWRBFNmuNI6jq0fI0T0xsMyk
wTKcnde/OZCZMfVpWNozQdXFjgV90WduolkqRRwlde+pVRks1eixhz/utJPm+RWgvam1m4G+kel6
cEw7zx/zu4mdnN23r+oMx4861zsfxlUxkUvUq4b3zQF+JmoyeuGzwPkS7HEQJH0avWOdjzIXQe/p
E4SCwu2yZSWoXFJgGa8L36YcJyu9cR5HO3qMguhVFT789Llj4ocTWVg4iERyWE0W0/U3x/YPV3Hm
2iB2ZJo26QP8fhVr0SZiSjNy5Eh4AFx669WB7hjjmxyx/NgL8SyThKayhT1wmTin1BxAbIzqVTTf
rnTi65V04HbMJFMUrZix/n4wQYZ/jTIjcza+qYrpAuM5VU5Hqdz75EoJxw+9WqYQxZzmWrWDDx+b
3R09vaswkDurUd9FY+PEo0i4EZDruSl8kOKp0R4TCrhvTt3XBY7VwIJWxjbC4Xjnm/WXmzHNu6DS
wl56lh1Oy6kjxsnVViWe81kZXoAArwvc5YDXXjIhH//84dq82Pw+6PlwjEbwJoDiBOvp9w9PJp9V
wkDzMLkIfJy+TFa6FmXL+GSFIvVIZ3go3Oau7picg2x2H9UxRTXji6qlBA47pVnEYN2hAoYeCiDE
YvqRuAEQ+J1eJ9HCyhl4fz7mr/epQS1o2wb1wGzd9umQi9FxWnI3gEHsZua4uycjMT6MsQXB19td
0RW0gUgs+/OnfnHoUOePYoeu6iZYp/65tssyLe2ARKRXI+05xNKIV1K104Wfa2KhAhEvrbt8suO9
HzT5Uuv63VD7L/k8zP98JP9QDiPOUuGuovOlW6DOw/+XAVMEdA67SpF49TbDskwzJA7ZuKz7GYbu
YQ9VSgkpRBxGh4qJ0AsSzZZ2mcu11OsXIRsI5jQglwNpUHWHE11W66eqkCu9HdpvDvYL4X0+bbO1
qECGbVPxfJoY9LFTazzBpafFMXFDVOkrEevA1PIpoR0H58R9BLGCNkWMjrDouualBSZRYXduF7t8
Dlrwh+q10vunP5/HL/pODm2+5VyX2E4aaJ+lXyV7UypHp/OwkcQHLesuLVHSpqof+7LaRCETf968
jmq/m10tIDV9U478QxwlB6C78AC5BzXWnt8vZEaEYBgDjni1g3t51pGyZyq3TSpAwuvotY2aj9SW
j1YcXVSTeJyS9HquF7voFKt9DLOou1NSuRtK7dDV03fzksanf5oa0F6qumpayHvtLxRcoGbp9jFS
Z3bGS8uI4eJa11Fa3RWQXNKmubQ5Xb7dXYPikmTEvZB+K8I9l2RfjgIyhwVVkmXZ/TQ7DkY5jWVl
dF4e1Nc5zhKLrjE8M6DRneLX2vdlscztXQ5hiuSr/tUdyJ8w25Pp0FhKU0ILZzO3ymadtADtstA+
hBVJQU37NtT6Aobgay6gXEKeuZsPX8IJaLveQzC4cuhRFmruQeNuMnEbaeo3ev1/upVJ7nF0Bp+u
4xn7aUmH8ehYqJQk7QCXyVJmm3Cg3LTENVRMIgzj1/mgR5iWFNMbcg+ImhJvcdS+z84MPrk0dcWq
Sl7FwZ6uZWx9t6WdN/qfT78LSxIXDO7fLxaJWR/WpiI4wHMZYVoj/ibijpTC69ljJBrb74qcr2s3
ck9YtsyyOGR+KSQCNU3H2gcsa+d7wvHlpaGO2JyUCNJecJr/OcveBkLW6hZjW226O08K/yXq9f8Z
r/r/hqD9/yb32sKM+ZcpdOZ3/xbSvClouefvn4jXf/3W38RrormRtGIhAkjD5Zvv5r+J1/a/XCJ3
VRf6NaIW/vk38dp0/gVYMkeym6pK3T0v6E3xVzyz9S9XRYpi49AHCj5zsv83wfz01yj9Uzzz122P
xUKkU+Lr83BG1fn7fGs7ZijjBKu5IVA6jLzEtQyCUxrMGbDWC3Yk5GL2D5Nu3k7A7gQIPhVKR45L
cSTh5pvV58uNNR+LhS0g0diaxmbs92NBZ+FqQEUVmJb/XufFbeV0+0h3Lspa3anGePPLlfr7XPzK
d/6ydzh/HKXw7D2IpOLzV9cS8Ex0sl5c5lCq7ZuYGNJRZV5p7G9EU/Oq9duUMX+UbRp4M2NewyX9
/ZuxDyDrz+SjhmD6CUOyhI+XvKhIKNVqhGVC2Ng40uf98xf8gqrMn8pSDrAC4/+vLOFfiqKwnjCH
MuGFxYN+0uL21ZfNHe2o7/zvvkgZVT5Id+AzU38iqHY/XTilDg0ahcgLkzCB4GPWsABzQJJl3G60
HAKAIBqL5C3HXQEu7JM8e9KCgrgSuExLbHyMlWHDtezgGGt1tu6EUZFwSE+IAKIWiZQTbeqDLlpI
4K4Y2PG6p0CVkCObq5bNKyF/BeZOUfFaZ/qzlSU7ePhIcCAxazg+JXl3cnSMGYqy1IjCER8+ajVa
0+9RpywFVtWe4yKmD3UhFolh7k3RfePRgU3W1xGAfMyitLHhPH8xUKo6xXY7V6+J5QmbTSSaowI5
Qu3Kx7ro9lUcA5DMJKBUy0n164lggTWM3dBP0jtHj2BQsXDGayxOXPz9EPCqdkYjooK1B2uhL8Jp
MSpUvWwT6I/Y6brK8eWzQaEHDcqXmvaRpwf5K5gDZOgCPnjZ2wvHXAzxhVKX04oxFKwLmYz0KmDB
u3q+sSUUkLLMWV5I+FIiBZq4TXRyMqdLQZOWivZeu70OFER8UprD3IcYDgurvpugY0AVzEhRKryk
odCQpEZlui0XMoqfx7p6HqjaJPzOdWLIVdsm/TqyoVrF9KVIRcJ4lAVeDZGXzQkoBuE/phNFmzSB
JaOYOQE3mXKdanW5xNk5IB0ijVZWhJ+b1W2KfEJHSkgUftpEiZGyAVEnDbwBQvw6yu1qmWrAf33v
3gegUp7Vq1dRBnHTqUYIu2ShZzIYVqXwe0xosuqoRPCJW1gUiqjytanP16NcZE1GltlEBq5BAnR0
Feu+vRmH7J6xtpk9Ppc95P6FVOTPpNRWSaveRCqCOTODTVfYyYcjcCfJSMypUug4iflSWejUK/xl
iNWJ6URDuDGnhk5Cg21OHBveRMNjObhFsxQRJvZ/ni6+KFG5jWdwlGgnZ/7v532JOUwhYGeD7Si6
jCSHRN251RPQLHgYiXCV8dMoi9fErJ/D2tgVfScWvV0Fi77SN1OGAASCIItF0E7XRZqu6DEephkG
HzstWZb+wICrtW8O+h/WDMRM+LvrLIezL8bvM2vQyVSbSK3xxAi5ysLlfZGrr4HRbxNxo7TWN9Xp
1w0SJp9M4Bgy8oG2+hlw0nN49q2q5x5hWNAuh/qHRn6LYHGaMg2muv5cFuWuMqtji5f30H2zRP7D
eo3JKJsjlU6KcNTPSPlEWBMkgCoH+vdXEUrtJWqcZztV7wS0LWQ5xrPs3wo1uE1q7XaashffMHbz
gdAwvP3zgPm6WbNmf8O5THGpb8C4fj/5DZGLUs+C3LPiW72A/gyr9AaAfz2HgpLVlC7Qm1XLBiQd
CigTwJC9aVP20SfxJZLvhS1XqsyfzL56i+rom1OFuO3LnAscYmEJCHAJQfGs7f1l/cvjNpZpRfRU
X8DuM33s98zgtTD8wQPXvFEaB4TAIheAraOyniZAsbyVCaYA9rsdD8sizpd1apFSJ8Zb0922mb03
iuAi9bV3XfdsckMT+AcLp1dvVQWhfW6569LJXo20orFgGduRANsk+tmKH0XNzOvX4sa2sg8SjTZx
XCg7P2YRVAoI3aaEzhHhWjgMqraKrmvNqLZQKGAeVJ6rBsdC0Z8DtTkkW8LJ7wJp7+nOXqjS2dTE
8y3bAqM9HRY/D0TXxwbhYVNs4nOJ5a1r5fu4Jb1NaZRsYyf3cqBXqxTOUs4PBlKqZbYM/OQQa5pP
7mXh5RjcbBzJVn+qN37Zr80oxeU6b+TGx1ps7ED/Y3UKlqbPdJ85R0MvUT9oCglvWcxp8y9h0e8D
vwpIKrSSdUdLx2uizEInpTbLVDavTkjWlZYruwm8rKjJJEzii958g1Lz0rN6LAnJhnzSynu1GF0M
KyoW88kVXtEDLQ8y3mKWnK+0OHtScdkCz5lKDxJhi8GJNunVnAtGFskUlitwIBplhQ1pdLgPYtJj
S6Trm87HSChq5LAYUq0A31A+RrpCdDEcsXSOWWTi20UzgnC9ut7A+xcLrdcZ31a3ElHnNTPrS7Gz
zjuvTrmqnXxEY7Sk0SvM3oQON2btpGQ2NT0RdWQ1VraPqcMwbiN0ABD5bWNh2lGFsYJGgIcBa93l
zuib4SZWgh91NuHyE4MvZtFJa9py0TYqyaTqAnoAeqvaokGaPUukOfsJ1cRUddLLS8NBSNlcNapI
AADnjjkLYVjg6kEz1pmLT7RzwRKkU1uefyhN+pvG5RzSy4VMLu0L+EaIInryujRI7Cy31UvbO5d1
gadnX/qvRdSLtTWZT74IEDPhUNuaiTiZWD5KOxlQduSYf2ZwwvpqDHe+1q+VUXvLIzilaRARNmcT
fKAxsvJsQh7Ze2NtEG3nto5na4+RsN59lxasDt2ztH0sXXpzrcOrd/wTFHlIsDXUKFOxG5i/DaiF
yCBd0WSDbgxYFgnjaEzOdWbkwbIN+lcrKj66/nlKg9u+dTa2y7pbqK29IjhllUGaXdu9+0MPjW0E
N7MekkUCzUuXP0K1Yi3WZbVgCaPVskoHhdu5K5ZuAbXD6rL7Nteewly5QPxTrt0wuhEaQThBOezi
pHl1i/I2qzV9ZYaJ7tGMQLJF7MQiSIdobRbWmx5Wx2wUqELSkb6EptwTb+xNMsRhGKF8YT5P+Ir9
9eUI13uAhQCfRl03sauuMPyzNshfIz/5SYhwtDBFQr/F1C9p6VeYkeE8W0fOkzs2t2nqE+tTjIeJ
BdnPlJe6Gm7aYnwZJ6wKVPPJystDHRmHJjfhJirvQ66g2ImHhe3XKPYamS2dJPno3GjOrCy9Mcmo
1vQ30m7qRTFkAwYq+WWMqjWt6wS5kvMTv0R1MUD39gpNYELpPAdkB4axyk3JZgKjOuzyOmmScKhf
p/59o9DqSibnOQ3y3ST1+0mHb5Ra1hwHGL+TcHw5qu0dOKXhKWrFLWOTIJrI65amEyWM4oWEZ8om
8PE/FNChbTBWB0633sZk2kkkOVViLoDBtkmVkjAZXUcuXAiMU1b59BF1MCAl9kAoBG+1bFrD+lw1
sn0IigqWm0Js/OPUxtHGZN5eZcMsKyyv9IxQQTVkQjBjToRotpkc0bhB/crkdU+ONDzFtIsei4gk
YqO/RyB/CQPsnuTGeKmqEESlPzT7Znhu+gYKnK3eE44Tst8htFHGGOv1ldUsYBSbC2GU5ICmxgc2
zcvYz4IV1qd0XntlF6iMk7o+NVOzsUp7kw/PzgiBidDCq8iPbuxw3JlhRMJ59QYSflUMqP1c50oU
0U9TQpWWbX8ngpmXwQBGK3D7kkFiLfP0oacdGTexBl0aJaqD+Wh179RujfSC8jth3PT1rQi486gT
qZxu4JFed+XwYBpLSsaXGVpI5s5HGcKlsvwBxn+TMJXjWelUM/dOMb3ShYyQJ9ptbA23XZLib97E
94VgGIM7mrHLgqjKZwDivShmPSOab6M3mVUlKLkc4nWbpeD/KIAKkjxDR/8YNWks6j6918buYJyS
HgZi1V1qTrbt4+ZBmZyVqxt3RF9m66hu4H/5i0DA56lqhrMx6O9Fbh6a+lWrEYaoIvNw4YHZql00
bXIN0QonOgW+axHIZZwXDMjev6rcgqOIbZXJ+TYAwQhsrHrY6RttUB0UbbgxzADKXnIa9cFcKWpI
tHDqXzmDeuX4CLN6WRKJFzKjNyFS1ZC6GQPVZFdGYmX5VbktGuUqLG3qQNXdNeXUrFMZES2sxwdG
rk4fRrf3z6o6eaVEVlQSP4VVc4pgPTNgqUTstM38zlcJpnX1a02TydJFiwTvGTuS7scwVFT/irkT
U2AvI4vrapJnujIINb+wHP8+9o1kXZTr2J53ilG6asag3HZKcqgxZ9lgq70IjWLc4rgqF5pR3ygK
Alkj7jsU0ELbDCapqQ5TIEIz6GWOjLZG279nzWwbUqrZwjLxELGz0uHuW4hE9qtOe2iAs7eBgtAg
ggXo6Rre1/1MviqYWjfJaFNTNP7SQBzqqxYlTdg+NY1ur3OKn0Jpdy4BDlbcBFuqvW1NaPfBD/sr
gaB82U3tk5JM6YUzS3izNbvVeaOYILDRipVdGtssknKt47KwHtruziolkpIOKIPmzQp1BJ74SqDT
7Q2xUMOjUVCqsN20fE/Ti5CKhHIuCuPrMtRNqEEcZxpN+zAer8zUWLZN3SxEK9A6CzWYKbHLFmRu
7lXdOuj6EjNvF4FETJAY0dYMpx81+gnoxO0q7zSyPye9RTDfXBR+Avyva9W60DNtkzTuvahkvBCR
EJ7rJ9bWTxQMZygstMH4mZnyfuymn0oOmNAOs5K8RBNcOmRxUrJPXZsuMQAhtrL3HyE9Yugy3Ap1
esOfs12YbAAXfZI9ishVPaS8J9eQa+F0j2pnwosOD/6ImRvjAuK21uerrCfPvpUlDkEk2StTcyOK
ki/exY/DVDR7I7mrVQdF2mAtggB3SxvhI1JtOvWlN+Sa6Vmt1a5NZ9z0BSOInlDRae1Kg6K6L1ux
aeu4X5URHoV+mp8sl3peD/gONl2MhWkmuLcNmtcWqsI9dJeLsriUbvfSjOFEAzx890cp0fXDvG3C
R06SQjqU8hqT0hQ1LcLK8EW3sxCIUtzGQU4wbJ0sLCoc2vhJvkz1ZubV72pgLK0q3udNl5IwCTba
HZuifaRpbwhRPkqzg/AKwcSPLtXZRb2lgAJcYIFcWk2CrDUIb5q805eRbLuNY71E0KOZVSYvC/vY
y3V5jfctVRDDDUVquVVHuJSlRPnx2try1p5APUozpGtumyVOPN1+qLpxybZyXIxzyKwYsCtIRhc2
E3T8OKiuxCCS/WTnpwChABkk4TXmR29KGLsbP5CeGmOerHeQtCL2OXHZv/V+hhsNlW1Wq3KjFpcB
+nrm4p92VWprKyE+vKrsausoE76dY3pHqlEClLUVrXalS8JqkdbRJVcbY8uSRfBtW9oHmaoXpYEd
I5vgReQqryW61DaedrHjvKPRvU66sVriTLLoFTgmKgsanCXi6c381LnvU1x98E2jzZRspanghcXE
bI0W6BbFMl6ehDTLd0pfamjjIUMsuTWnWC4tt7ZXTIiLoZscqKtIyhzV33W4f02YINTNle6jCikB
1ry8ddhcOC41SZgTQlkfdelTkJndOhPB9s/b7K849dkmTjPOAKv7uenosoDLEbKtF7OjDxCTzq1X
R9aYfA2nP3/U1+abRQcdHhTbZpLzAON/39ELV1HywOSzwAVDy7hnybiTDZTsUhsuRYodg6ovYJMT
uDFkH5Dk75syOkXR+rwJKrnhsT6JjhHrchM+D7byIoJk+eeD/GKEpOKPPoe2zYb7On7in1h8NQG1
fI0AuAF/DstNrUWoBBiiXlvsCRciMK5qbS7Xzfla807r4PKoB4spd9aJEm9DCvNvDukr1OBqtCst
AQRFd0b9dEhaIioVKV3pQffEd8LIL01ZUmuH8WuZCCQRqVeGxs5xq42ZPVtWee/6mMJ8cxRfAX+O
AiYfULwD0fPM9fsF8IgIKkZ3wUQ5lsZtPuiepYil7WtgnWJ4M1DsW+kJrAyd/zvKx2tEL15r4DLj
jJffAzBfOI1cGvpe0LNoDOAk+wma68lyy6rGyQjTHq6jCmM4YKIIjQ8rx0rtquXAdFCm5s35LPz/
duV4N5Yf//2/vb5nUQ4o0dbRW/t745F04pkI/p9bRe3/5//I/qFh+ffv/dspCnwTZ6d/G0L9u2Ep
/oU9i6nDnIUaBev83/1Ky/zXORYC/qgNV1BzmDf+7lda4l8YN89DgUabip+l8V/qV+JG9xnV0y3s
iWAI2IRVMcY/8QOCyOizIlcKb6z8C5Se+apyVQVVCkYdAuOQtRE1ydKYx7di6C9x2tVPXVhs87jZ
tpWB5gn2c3b8j4ewzfIjZIgJTwOQqdz1T0IO/nWIlcIhGYCtQggrW60Q8ab/WWkZzKG8ry5hwaae
YlTtEXqiTlAdFpw2gNIbgqs871svneVc1Aa49swSr1G/x4xOu1FqxF/hLAOLZ0EYbvoxFr+IxBB6
v8tZNibOCrJmFpOxNgpPR1/mz0IzDcVZMkvPwlmEFqJG62dZGiYvOyxt+qOcJWvoD8JDMsvYcE2Z
nnwu13Ve97vObvtrE9WbNcvfkKTIozFL4qJZHJfPMjkDvZw8C+eYSFiMM1jl0EvLVTpL7IpZbBfn
x2wW3zmo8CoXY4oOXd5ZmnMW7WRn0R7qPRTBrBr5LOnLZnEfYNhHOsv9FCd+9RsqDnZE9gV9OyfT
lU3vVsYxnuWC2iwcjAckhBZaQjDwhW/UBiTFZt+hNgQKwt181h/OQsRRb1amjB7zanRPWZy9hGgW
41m8WKFitFAzJrOskZ7ftOXPOBeiDS96Uh+PPllWN6Po5KEa3Dda4/3N+SWtBobLrQlPJyGAIK3y
LWm19Pr8E5gA+FsXwDjoVeKOR+cKiqBzlVZRdqDQPJiIq0GyOnc3mrXm0TLrdj26zsJB4BnOUk9r
Fn2qqD+TWQaqogc1JMJQoDR8cZKNOktGw1k8qktkpC16Uj+y2i33Y/3gOPlGl1Dcmm4ruNxYN+T6
qZh67TSEnUEWIuPx/PT8RtQVLL5htm9sozjpYVhuNIkwKzq6/VhfO2PeX9eKVK4ciO8CMvNfL7GC
NJeGKNaBGWRHaTgPozuMFwB5yaYIx/qK1adehXnf3dgFaY0AmI1X0eHx9EFLFrX1Fjvpqa0bZ5/D
zmUEEu6claO97WTnH6hl6m2Z0MZMG8G+elyN8NouVEs7BtZEZ40NHE5ANK3rrC83xjShQC8U3AjE
QhqWfisAs5egaR/N2CZHZE+YQfuDuxNV2u2boFgG6rU1TgLJoK2xjZz/e3442+r88qIiqOwaOd0Z
xCdcFJWqXwRlEXkidwm/bZv06Gox/C0tVpdujtFVa079vT9WKyuPwhtjfpgseZN1kbwoRy24aXDg
OWnDy8Gp2PuSn22kIGmTG62hfOI0gt06C3EoL2CDsnfidkAd1Wf+OvH1t19eC2PW5Lq1lK2mSgR+
Ir+qMlX1bIarpyKQMaBF8WIk43rNISRL9ljBhaqzBY5dcM8afuBYB1ckNskt8c/BYqwTRdkY0U6K
uEavH0BwdNODrYngolUPuRnYqIdGB21XYiIsKWmRL7VMMkXMD0qWymOvSn9fIOjrGLFVmRgrrc3X
dQhjmaIr0w5ugADRLLqtmiX+cVTTRetm2b4unfTGqM1XRUTqS6JhF2dmZb52FHoITULXLMMfF0is
ipBcEnhaY81wr5PyhiUJ5NKgi0zPzIPuOcjLjyoIzBOOfDFZIT4OZfPrNMTYCmL4sTelqz8W+U89
M63LwWjusBrbhKP9MKQxLjfDwU5vImmalx16RPbszcYIZm+CJvJijFX3kaWRcSjaXx/Uwcq9rirx
GZKipMcItt/a001FXOmFy0R+ofpT2i3Oz4u8HTaOTdcTwNVfyaHun0SPkHMMpuEKRLa7pWG3B9Tt
n5wKw047zaa/fkxlZNOozv3L1E6SuyrMt+dfzxuwB7dNH/RYtAvMrPsHYdHYKAKMHRygxwfszbtl
aoYtcyZPDd8FvQ4KDFdVUz4MoXUQbJeOLIWbjFFykwfAWG422GtErfrN+bVkk1rqdFPM78e+paw7
WccwK3h6/qHK7a98Z+yP52dDn4t9OGDhen56/i08FK96o9lrExs5nS2pg/OKFxLVtE+LDJlXazUb
BTrndVwN9CBcseuKIlvDZ7T3UJRpuKky2MgOuWiPNqnpq9mbSUa7KlSnW7clLSa6q/viRWkjus1Z
QBpWWL7rjhyuhFkkcBule9C7KT5V4XyTDHa/0To/PmlaWa7QsFgrYL52X1awN6fkWAQx3nuz2Uo/
FOqV2nZPugMiVkbpVYXxxaHB0vBU+1jcCQN7dh1nQW/KcgprDd2akofy0AUme8HCLh6MaSh2qURV
OdEDfoiUpNoEYdCuwBjKB6dL1JXGZnVT1aJ8KGEbe2z6yQNYApTYJiilmU7VAWb9npZmDDck/jCM
4R4YWFu5Cr4aukuC/UJpVNjlnWsf2yIvFyOubWu9xJjXiLXU01SIEHHQMlNNiCFMWRUYik3yPrZw
RmKarXaa5SDnT1r6mDUR8BGmhGmINjOrs+C61ZVmpZfgDOfXfAOKwhTQQ9GbsdrXQWN7aVdixyJi
sfc7x/EGRFMv4UailjvUVf2A+eJbi0GyMfr9xvS1+jBmtqQfGgXNAcYw/y3m/56fnx9+eSodhMSN
8mPqjfRCxBPubbmvXEJL+IkhfwKnoDQOWfI+mH15LQ3fZlZOMu+8FuS9tnYH13xIgvhKwkt/GLPK
wSOIhBC1aYdjb42HsNVnlLQuno1q+mFw8d6qvtriXkHBYD6hb3FA3QVCh965LrFiua+d6k6OqnGZ
NXZ87yR9Q3Mj8pFG8SbYolzaU9uBzPK0s6TrxS1LbT4/xU1TwGaKOwApnkbjgE6fjfeyM9TkXiUJ
4iBsqS3Of5ml2GLjHL+e3zSNwj4N0Yz48pvsePO7ThzOf3XQ0uhCGsMDi0B0yAn92lY50vLZDCMI
sL+S0TFzpg1/otu4owndyTc2I+YSF5Iw94s80oNDF+k7tyVoPnbXo8yoXTI8Y1rECweyssZqIPW7
7+sraaZ/P2Rccq8rkKGf34i4m82FGhevuW7t+9IhWcG36T6rOFG1dnMVc6ddFTh8rC1cQ+kQ8ho+
XdVaQeuHPY7AOsLR7V3QNOKUFIEA5eJWqkddnM6vGa2uXxYY8NAqVBBm9voBd/hqZ1XORyZLHxlj
8COmybJqdFNupIPnYoyt0TGys2gbpz0ZD3lr7xFd2NBZpLN2+rYHlmJetZyHcuitn7m9D6nJFswy
An5YXYPq9541tg6IE9WNq2DC5OtGuMgqzOZSbCxO4P7KySny5KJ2lMtRj4gNyKfxIqFj41E6PhrY
aO/PD0qcBbsxnXBHwk8UpN+dpnTlY9K8Gl3UbSX+DANYW1Th5WNpeX40ADM3WYGdspFo/naEZL3v
5wfDnTNXoQuo6UUHqnxCi2bfj5m1LQm0utYyirRR4Vja7qQ2mfsIfhccNNjKnhnK6JmoAbGAx9Ms
jAmWk0Uj8TSCK50KgfJXNd1sbZnN3dhblKEa3t5yNpsrsVfYsHnoQHohVJkiCyi+omnbxsDyNGzj
Y6/lLpMpwHdm6m8qZedCoDKO4eCQ76FdjUMQ7dU8sI6Eo5ksQm68RHUoOQM2bR8lT8lxNqx9JHIU
/RrVEDp6J5DVdl6glFo4pwYZ+MowELtRiPQrtkjdgmAxsXJGl7WNQwNnpPawCEELrbhcuAki8Czt
VhnG1buKGCFyo+11PQ35sRhL6mKo4+fznXRufWGNT645RrfDCIKjiJhjMLPoFnPn6mSkKsR33lTO
P9FnsSdlk23OP0Eus3M1Rxien3WKKOHlZOE2riTB8YZ95ahKD5JKSJoejwE0Mboh4L/1ydbH9JiO
kQ4JsmxfpzI9IvDs7hGxVLuhtcO1Or8uZgJY/oqRAJVWmhAF0XfGPYX3gQQA94G7a2thQbLEZla9
8oPC39tMcCuzFtpj0DAm28Z6cxM+et5m3TqKbm9U8JhtAtP2xjXAxM8/Mv+hLurdpxqLzBX5EhAy
RmHT4JX1UXES26snvXka0/wSY9jgA5+mK6Xu/xd755Udt5Zl2668DiAHzIF7nwFEIByDnpT4gyFK
uvDeHADtqTZUB6pjb4KZI1OiVGLW+66PG+PSCREwx+y91lzJp8iWtKdMI4XroSgnWxVIXoxlfGod
4/ntV1v+6V660QsUxBJ8WjhdBgY9VpKcFapmuj+kazlVNvGlBA4ZE6JXY+UHjpgiCQzKym5urFw2
N5Ojx6cqM+5mJBKwptYfYLD/y+7FdHj7jbffjQa5F2gGjpF4abLYOCujal1FgKMW6Br875Da9XaG
3agbRnhSe5f1O/RGL4nm1K9SyNKITvhmXFlj6b/9L+e/P1PiXr9tsopDHwPYkKBGVgIhqoV5bC+d
m39ruWVecYnddXmmf2OZe3BykWMwrqFIxYlghCq3WUN4B3vjL0PcLSgLR2PbEuX+NPbFaVIn5VzZ
iAneXpb1y7fviSoPJNP2kTWLO0IZsH/8vb//mW4+RlCq93Iu2K7TVvWGbIww0famcnp7iawkOocm
LwuO2n1lmIeK9fW5AqAYLUkaTL2RnOlHOuHt2w+kdDSfPYBC4hC/V5r1Y9lrSoDRBtRti7AHcIo9
X8q5fpgjp9onZljHAV1EfTSuLftRCvB6EDaVmzppWGQ0U5CaCpPxP78PYiOFVgoxcV76oJ3TY5KN
3a2ugvp27rWuW3Yw6MU208HgLMju2HNW2msbI0tIWoBopiW3iiPNY+rqzS2D/Lh5+w07r3nOEuex
mKUI0ni6KWdgULKtzEeaD9cFrfbXdFQ0SNQVDfy4Mk5IlWzgovwAqShBd896Xu2SuMp3xag5gWoM
5B6uKDbNQV8sLa1CnequDl3NuXdV9iHMw+qtaBtknQq5UXRsH0pXLXYhq9htZQ/aAwve7KhwZTdv
PzWSfi/07qXXmvuyr6tPALXNQOa2w5hnl58UfaDHRmXj0lutfq3VAxDIZkpu466ZdoAlbRJQcGSV
ktttHrXsauyydtcPkxaQD0lXL9UGf2pj934QLUjMdGqfUD8Rj+72ptdERGsXs3kxkGL95fSgXG1M
3lQO6o3a9N05a532YFVJtk2GVN7YZk5+lF25lxx5zw4yaA8NTpCbs0aTjYwF6IpbL+fOO2Z0f8ni
bRGjsIxhXen0D8QxEycfRtmXeJmvEmpra3TJriXqm31q2j7IOlk+5yG6V3gf4y5WWyoC0r1e0rp4
AFSdn8IQN5I2jypiZO2q60btQZOJxTltjb9/f0inkwlvxetDVV4plHOczjJu7DbrHyAaUVQi4uUI
+rp/YPVW76QZkuVWa8lejmAIhN24W6VohmAYxfLs1Fq+SepkvJh6mD/XCYHLufqsw6llD4EgalbC
JZC2PQSlawahHtkv0agsZOyo3Q1IF2OfAzJcw7KUq456WjgNmVeyeHpVlfpUyHB5QnEhgqXv7SAT
xfAE8Pn89gtTagL4oPZDl7hLrjSL5iMetfI1azVvmuPi3Ono/7CRk5e25P0hT1KKnc1ieJU+fA4R
Gm96q9aDDmz2VbO+LJODznsuDhaI6TOs6WJmH11MV+oscxYzxcZJ+vrq7Q/evq8kpHCSUbaPRlR+
W8OUztEtJcWdrF7iozTtjSKc5UuemtscO/B3ZzLvYyHt51wi1xsrJ7u4Xan6g9N3O0qEGIhHNhaJ
opnbpdfCgGQq4SlFpL+200O6JMU3ZK79JpUnWm3lRSOMrifKdZPXqh8no02cx/AJ/XR08/YSpoAr
WTWdpYOgjWLWU6QuwmtpIR2c5XXKY8qCc46OGbVEsszyxjBceWNO0bhji7PKQBvlGMcOUAh3Sfyu
cSLUQJMDsKmVO2coxrMYOg0h/Zz4b19S0TK8sVxAtiaALkl/h4RXoYav61Fk3lJ30NAiwsIy0OB3
b79DqXajGGp947avCQ0rw1Ku317gbbJhN0zhsxctN22nVS9hswQGJPLHhNrkcShH4b9938grBlGr
2TU9YjOpWc62NbP6yrYnccjzfNmDDBOXvO9ivMsmBlyDhauVp8mrpY+HhXLpeWgigsyMMrwNzejr
umpZ6kceZPMFIlBpOi841VktuYA68z672Fblskai2OR2i+ox3a3kwiRtm0BNk7u2zmyYzk09nQB1
QrMup4wl9Q/f0IeyOCyaviPK2QzoYXwPpe1cue2ExtLGhr7EKydKn5ajU6bqMYKqaFzPqlkEegWF
cyxmNoNyPhuzfLSTRVDJ5FtvLz3HCqQOKCbJjRz07gK7GYTHJ32yZi/Tkr9bOf63vfRvtJdsZzXD
/6m99J9l9l//WSdl9K4x9fe//EeDyfwbBhgaOw6zNiZ/C9n4Pxxxxt8I/8DyBtaBHqpt/avDhCNO
M3Uc0xiNMLmYq8HmX444x6HByI9MfkFg6P8fOOLEL46C1cS0erSws4Ifd3kPP1rJJ1zJy0RVxJvJ
jsCC2m950tjhKOE9Gvb4JrHN71Zcn9imiG1nymLrlPNdq6LzCbvltSstHUqXgjHXybbcrLMX1aUg
JNSmWJ7EO6lCBVW7fDggPI42Rqx+Ab1zM0ZEPM1WeoGXSM0ceUuhie0IX/3sAKOOyvy44G54SCHl
rQWYqEVq5WjR1dwspk8haadTBdrNSXrHyc98U62BIor7EU4r5S7xgShBU39jY6f7trq04du+ucZ/
PlFqsyxmapcOqvKSTbFVvyAkh2WffAk1qQXYr/ud3lJUqAWN+J5GMHTo6YDxvCY6tUEWqIVHPoG8
cm35kLphy0nuP9u1ogdL3H7RFEHw1SjmTTpCw1xSCWPfEbA65bSCJFfI974Q5D1NC3NwqY6TF7at
L/XoOMg8hYNMLaKnmApQjp02gmvF053km5ytg4hccMHskzYjuroLd91Nx3C9RWUFt6lqFIpzQj03
kFl7pZsRxwEFkLP6fSbnINQTwjAclBAy6A9xGXZbNZ/A2876U20Yla8lOmJ7xeiOTi6DhM/gaeBx
di3UQK9PSth7taZs28nOtpBDMaq1Go7erIh8VK53jOe1ry5lhj5mmjcDEna/RstqYlhC68eiBszp
gpdN/5RpuZe2cju61cJSqUw3GTOw1wv+KYX9Lto7/UUieCVQLmHpS2tZlRar1BIFp0tak8munUIM
874zO2sRAuCGheK5cFLtqhWziZ4+7HbCYDFrWSsbtQMFlWUG+S2KQVBBxzxYmmR4xG72SVXYxYHc
LI+UWtAyTyMa6N65NYSyJZ6FPbVQJWx9qPXwTwMgxxQ0SVxA6Mo2hy4di/Nwa+UTrUsnS+JDutTt
VWk7qd/UCIMnrG1EBGh+iLrOj8r5Oc+SBK0J+d+jJSh9TviNQBhs1QWEPEmlgTvFpzguqm27DKyF
Ox2jWXJtqlK8pDU6KNBft1Sk5FZrB20TEiGwTSS6WMvueDsLKv+qrtwbPYm9Qrq916vOfM77xfaI
r1gXjSh4+yWqT2KpD1VhfM+m4WInGaGkmQNmWrk0U/NMLfphrKk9Q1MFn54ihStN7mX0HNNRrC9p
4bAD5cGJ9FXV1D1TQCbspGk4+c4YvGEw37CXdXEdUUU/qXpuHSt0pVFlfeuV5FiWbrbro0ge4Tg8
0o/WjiADxV3PFhzFXKn7I1bknZIME3nxqcX+OkIjSeHxCPrNNgKAu/3OyQbKKbl2dGa9uCmy1zLV
myvgPagszXRCrApVhNYWSifEVUrxyS7MNEBB/1jC6gGO2YJuRLI5tfVxWV9Soixkks47bVZ2GilH
m6ptwfQw3pHpYW5nET6WfMpwyq+ibBYEB463U2Ki3e5s3dPdxjnMoe6w7uxCumbDvLG6ptktWO3B
nlY3MQDU7aiH0ABc9TEZG2W3IhbN0FAPGvt+0j5aqmgT2E3XGQgoK5LmqhR9fqUhKQc1nfJ45Cg/
bT2/18qiOxZo+IEfbwcnGZ9FwoartZdrZKUEMSZPupgIpp2X0osnWrX4Owg9guZ8I0x30xryXtbS
8DuLDL+khdpqqsX3MK4vAuPlX/ibN3waShG5bgRr7ZRIAfVIcg7hAJRB90m7Sio1MAKTPoyHWCex
Igmp4KQNeywqFp5pY3j1ysKieN/lpwTpQIQ8YDeaiebjxnidUaF7eaSnWxkjM3ZjJduHCV5bNe7y
m0ZIrmQxeNZErsAQm+LYkaga4A44U1G2L0PtfGc31hxU/G03Qy3HwKbH7ZlDrZ/Z95+W0tLOdhaO
BxAIB6nEMFLbFM27ad9abnnJ9Fxn1Io249KZ94prpb7q1NalKCt2a1G2Mco+IRJEj29dhLvnJHZO
b//jiv6SmIl4CFuhbAhpLY7ETxRektY0UVPnpsm74aw2NrZhU7xmab6waaGGonbS2rV0Yb1JzT5n
VtuSpDSA/qa2OUOVR0/rzH5SAvhV1ejO6eR4BB1/1YtwbyTNsrEHO99GghyPKcRYYGJ4hcrt20pM
MGNmcc51gk5MAgJGfA4QF5HgZ0YbuDqWCn2Oq42g0Z8sTNBLnWwnVRnJWhaUEpAZj9NNXM3MARSr
N0rzqomu8ZHp4qSxxeQZgEBXzztbrxwwH/y92xovzbWeMlTIpbFfU63dydZo72pga7rdz1Rsx9k5
jSVGM6VgoKriweubmYrdyvlJzfh2LPl2ptB1osfqZYWiv2Q9SaZiAEdsGeVJri9vXxbxbMI3BcvT
zA7SenX5xwv+qYck1ZCrF8stzaMY8Xbn7DvHfShSy/BA5zLWVdqLPeYP1mLJW4Jubj7LVtdPRuEo
W2bnFNcCFjJRGfTlqy6gC/nQDXBKFKXR7tWUzKG8JDk0bScP/LzcGG2d3kEkLd1iQ7/B/jQ1T3JR
j/jd0meY/xGbx/K5iKL8lLuyxN2WyJ2IicVY+vVGjGvXV+tMIYktJcG1qdliIl+N0+batMbqHFqg
ndTIuHJfsEFR+Vp2aq0iKph9CPPdKVcxNaQMnpk17WHCFbumQELHpfEICtKuSuPVxAkUuOyYEIAm
h3YYr0u2h7t5mLKdqwO8K0mLGFpG477NgkE7NCLUdrHC9QRmQjM4TW3MktqXvGhMvNM9FQU9negV
YRvoWRUuRYEZUZumnRt+wdipH4SaBk1WR2DneS8YRIKmvsRYxv1CG4hM78WN5ERsFfwzvsyHXYjP
BvyLiK712SKiTleO1HQeCj3LAiiEhzwNvXEZqW7nqct6AI9VUWE2jGe98ZCWpxd3qMhImsSpN9xn
u00hJETK3SQo42aohw+C0R2VUFufrfJWVL04Gc3UUnMvD0mtM9dOI3dAk0q+pAfLQuu0oMH0I/0S
UoK265m6YV4uF2kgQDT7QtvTvDWPQL8IJRLYkPIqcBYK9EPvtpe3l6qEderU1TGbom99oRhHNW76
fd9q34mqy9c0uolcgvns0JC/cpE2+7TyWA50zAM9vLVDb0GEmZbEgIgcFcfRVrgcOScJ5+Pb4Ze+
dQ613tJftYnhUhb9XuQMrENnfkof2eNj1wTKdG3wODMnRa/0qZJ9b0e1F9tutTWmqfCZ6pc1XqLZ
URYm1CfM+2O+WCvl14l9ss+LPYbhOzOk2MxaTtnXg4vsgjEoX7pjUwyqbxV5ups18DKo1jauqg2B
TdjgXCnWMUI1QyZQnO0yF0ZS07HCy5jwfWmiQk/iLMbtCNOga/QMKDHn0qhVjH9zaOxbfbGup+yA
QCEPlExDnt+iRbDREQixdu/lhRbkM1JAKzAnrB5a1VAqJL9DDSEKmUKZd6VrIb7L+2i/FnRJH+Fe
qgv3RuNm3IzcBjue6XGfpdSCuz75a1G4fWuJdK6IyQOcO8Sp7pLGdy7iCM8kRcOkjgnR3rL8pS1w
OgyfWnu8TXU6yRl96j0eXJ8sjRIWPyYWUz3InGXsSPlnW0QTpYUuaggEWK7qqhoO+qcqQQw1pILu
i0ZamgXWNKPnlDf5xXEVdmDp4FzFnbzEI2xLVBsxshVzvGKjNV4xf3fr7LdTByR4nfoU20WLP9ei
SYiJEK2cc2/OBXQFhwJQZyruXkb4YUx8oa47A1eNi+LGcqBJTo25yyf7YksG+VEt28M861+UWEP/
sgxXSNl9vK75sUEDc1hk2vBcGKisTAwQtNIp47NEQRGtojSgCj3ADGnM8m5iQl7tItSQ0wzpjui0
7ZSKEVEC8gDJPCflPAcwuymEGvJstyxiRiPMtgo91JtmANCgRi5RJHrSsd2aD2JW/LmfKPJOXCDb
wVIf1cQb5iju+1mL6DGxGcI3ARlmCOqhcFlsx/FpkbbPDvc+nJQvUoXKXshLaAGtLNTeeLD6NYdv
zLiiynIPtpa1pRT2LiKGp2oId6pY1TvwtYPCkeKYR8ttCs3ipswT3GtWfn57CQd8qIoxWdu3L8cu
nWhI4fuZFDM5pXndHwesk4wl58FsSO8rMYNqdCK2QxKz6ptHhkItf81pA/vaF6j/zgUkqeiidGuH
KfEvpLh5o3FHTPu9U1SeLtmGqDh0HOXQOfWtOrDrQW5RHwYkYzu1nYnx4JRkKeXtSD9YrXNfSgLT
uoyFmEFi2ureIhaoqE9mIb7aPZfLdWIbe1B+PccGo6Ph0MFpp4mIiSrZshQF4WvEn9+0HMs3tKdp
0VbcVzsNj703CwvG9NL/NRUVO2JjsLxuKp+7um22YeoCzbaTWxjzCk1aXWAiAk/Aer32WOWsIxJx
ouHszdHe6O1D3KeGb9bMOElvbPMRV1aIhWpDPNrjaJg4fiJt3FlRDo6izzM/ta0HGwsLyDV2rUOL
Y7Yk/oVTbn9uR+1Rt+dkb2wmDFsgOypM9R53ZbMPH6kYmmdtrsCx4Ljdl1W6V6jfbpjOvGopDrpd
sVzQhi1tNLEHQn+Yyc7EOCAIpGnaILE11qn8VdVWgWtPGV30qr1UIdkWu5E4narqb6PWRW8ySCIW
rApbHVtkkfbJNeHd2NCUiMostp7jUl0p01eUtt7YyYyFtsIi3wwpfs5evdjFAX0lHFpy7wW3S6jv
ZkSM0coQSSd4HLVTDbt2GHyj1+VZcYdpq/MAeHNIfij6VU9DwbFdqNkG4aIzZIZwPauhfhxTovtc
CCMe1/cxN5E5hk7zJSvIvaNLHmgdOTclxZCIPYEn3BtTRq+Slsc2VsPchyFK8qEW+dIt8mDQnTvW
UgneaRi0JgIFP++tF8Dq3TFJxluLBjHl3rWRwTNT10UOXDDXNsMQHiql+VItcFxw9gkyeszynKx7
/ToHZeBmMjroqfNiIkUNGrRSpT6opylBMBwpz7XUvbah+WYtYeapI2IfSzlNpulpvYpVDROXwLPt
gIk5lYP6F4ZMZbMwFl5RLGD9GfWnYiEZVwGF5ZurmKgRdXOkQOv/r/7/O/uh/t8p0L4BSf77Au2J
BeWX9v/k//Uf5fsC7dtf/tMBoJn4GLFsILmxAZf9s0Br/g0mH6Vbm0HE0Wif/NMCsBZoccC4qMmF
iz1ghZL/q0ALpx7Nvkb+tEPm1P/MArAK/H+CaZkrJGzlImNVIu39na/Ecqc2DXuTIJTSEZuaZIpM
9o/YPDdmp/jVBKGio4e9tDk+cvUzewR08yVpjN9+qG3/O/yw9X2g2aVeDU4cYuXP9U90v6mmN7wP
KiJbmvLUzqjRTsZOr93Tnw/Faf31I/9wqHcfeZrdPAcGkyNDfeoG+9LPAtlPt10/WwyFaNKMD0xW
vz8idGUL6Q+Oi/XnP1qJ2g52nYVtSbdhcc7dLpLVlZqjw9JZ5UVoSOP+I7bO7y4sJVl0PFTgdf2t
Mv/DMUlYIHCQgqZvCmp6s2p7Lf7CpBI+49iyT+z4JKV8pmQ4ld0B7y85S9n5z2f6l+o/F/XH9/Du
c7cJRTtnfQ8kzKGK6tAxFXtTaXdJpF7jutr/+XC/ePvWw/Eo8SRxG1nau2ZDH1NRyBrB4abwbu4p
2IUgYqjxJKbc/flQv7uiAI1tYdqYFQzx7pOFhNnMEdGffm2iDew1qFMYR/RTOSXklRGYYmvBn4/4
i1PHBOCKV4+EBeiGhv3uAalcd9AK6BnQdpIUu3/62NQWtLtZcDQyvqNFOy9xSHZdPP99Evg6/d/o
e/WbZ1P7lSCt2xpsP0YbQifQ1f58/05LF+O3NhLfFs0NXVXoKMYd6YBXdprB3TUDIsVuopBVWPnB
p37DCv08Pq2HxvIjuKgG4+fPh0YaETYaXXsf5M9JVhhSzTM5preETbEsqtQnN34sojHezPXAKnnN
N3PQ48Cx2PAv3oWTs5XanYraEg7t6xQ7j7V4kTUJDHGoXZtK7pMYdJ/Ww4NWxZ8su/ne2Q6FSbek
mI1aJVVI/InmYF1RhH2174HIq9Z0Ww/dB4PE78+yZQJDNVSLRt76NP3wxC4u/faIcjpDsf2NVs6l
6qNAtuSxgWKldNZuSELbwQPZR0V3/+e76+3Z+OU8W5DpmXJgYr1Hf2kpzTmJmM03mvbcZM7nssup
V5zRvHu4PcnDOpdoUArWtNYyBV3dffBE/e7+pkG4xgYA0Hwje/746UOL/VfVEcEqkR2zbe0FihVq
wZ1FGnmDTUgxMTeUfR+DsFk+uMN/d3Bh8VSt+E6Lp+znU1/izmpbi1OfqawF7buej6e2RMsNmGXI
M1LYqcfLB6Pjbw+K2UiAMXQM8Z4zXorRthVHcNB1hITpksXKXjW+29CVlqmGkHNXCeWDeeEXVyvD
iGBRwYUG5+Wq73DZ2hw7lFsnHuU6x0TXPtOj8ZVe/eC5/XUo5jAchP4jB+G8/nxCaX0g1oGS7s/s
imurO/Dk7dbOm0GOwAe37u9GJ+wQGk8MJ9EW7z7SsNQQVEFGsQ+YrjtpkKIw31qMVFXLaJW29+WI
UJkgZactr/987LfYgfePzboFRBbH7eOs1Nkf71o1atlKRi5GJ0A/9CJ9qbnXFdUHrHzxV8s6z1LR
vTyOnxVzuEt3Q9wHZpM81HZ9ad3s+1JQ2Md6voL2kOwl5/UeqMv4SMsg3bR1/lg5w0t21c3uVuCS
iEKakpol2W8mn1VxUPX4u5mon4aaNlSfHLHTHEvn0Y0Lr+r1J5etsaboN6KrbqSSvahRd9u37gPd
u1PT9p4M+z3pe69S2kGPtFR3QCm5qfENpdNfNZJ0bRrPUS+vtKxHia1+m9VsN/FHFoJ+E4+kxiQg
luaca5hvGLJmJdqnZntIy0tRpTtwDmO479qVOBkb9xTbCLbVm6+tICIUA7NUyCr78yX53VMFpdIi
0Ad6v+W8W90hoA6pOfBUDTrj1izs+6qLv5J92eVXDgliKRssp2g/uBF+tdHzXGGhZTmA5YD+/juv
f4HVai7agcOOVLPgK2QLwleCw8NYoRytnjPyN1Or2i2Z7qdh6iG72w0U11vU2Ni//j8GtB/fzrvn
T1OnLjItOKWq2m3HoUTi1QUj7lKi05Ym/FQCicsN5fDnc7/OUL88DT+chHdrFEMppYabN/GLIdta
kKZKg2ZC2wVdW/g2CvI/H+7XRdjP5/z9pY4glHUOh8vbeItS3deX5KCHKwcJDWlLHjzl6D8f8qNP
+O55n1IkD5gEmSY5TCv06wbzykgvdEBKEpUfzUsfHW4dZn9YEsyEWMd00xFIxJTgMPuMnEhp04Fr
DlEsPpiC/5ubGFg2NzMU0PebwYbFhlDIfvOlI7czLl+2gdkC5JAwrr5XdjGHnIktULtriHREkqPw
I67GUXpmSeODW/g3+VLr5WWJzfhqssh+d65NddbBFq3vxiTs3FUwo+o+Sbe4HuoAqdG21agGaT4+
AwohIwOe4gFplG6yXa+Emn4mi+bPl/+3g8sPb+nd9dDSRs7awlMOJ9XPQAOhrfZmVx6oOvpq5Wxy
lSJzonxwYX57G9iQHLCQuiDe3h12AcVhkKmZ+FFkP+oV3D5rLh+h5dyuoInZ+Cg2YD2zvzzHPxxv
fT8/3HaDnQKlMbntaiGezCXDbpZdReOnP5/Mj47ybg+VlZmiZxCX/TyD5US+iTpHoAY+CqP6/WGE
ATkD9ph4v/kuFHQPoLuYop3mNVTInIJhfh2hsfnzx/mVZstTw6YTdoNLpAXbpZ/PGtxUkfSCNY8k
YdwoDwPSecU2T7ox39SmHxMySpMT1zxGnLj9YOjVtLd8vZ+vmqEZKhtEAVUXp/h68/5w1YSmQiE0
U8Uj6GzamvRCOgVfWNKkyzZqsW8blRbS3Ijtraq6gSZRVxOVABoq15mroCwco7Y+4BhJyS6lkeFk
9aPddPUhj7FlxA7bH1O31ghdaw6sVRIXNeCkIMDhFadxUTbtkXj34ZKnkQ1Nqj5MmsSaDbs2sNoe
RKBKK9LB8TuT9LiLbOtQ0R8OACM+66xHT1LLL1Q646vFNaoAdyEcQqBmRV/iqjSHDBohnTpX6auD
M5ObEds8CrFGKNqU0XeYIDb1jlg8dTFdfF9h5BvOFHptWZyScZy3qTn1h5I9tNvHM3FDqrptZxof
VA7EEWC+b+Yu9rvJ+otNx3It85i2RiyQn9Cs24ZlS3JSUhVHwlFeW3hrXijcDqE84D4t70DBGUu3
X5TGm+ktnpUpukxppx3HEROvzPPnvOWkpXk474WzJQp22xCS6qu6RBuRhWeUUe7JmiNzqxncLENt
V94o9GY7TA3l39kqgIxhVlqr9LqeFZu+MaYAANcia2gIZHXvG335ZitutwWcCSzCXm5o6NJJMJeH
OizujNp8ItBqIVp6OEdlme0oH5VcjjME7JfSpAWNJfNiNGFQCZ2CvqDobmOzGjvlKneyV+LciYOu
AFok5lc3rOFNVcg14rZ4luA/HRr9sYp8uMymC54qpo0RmdHUtA+poS9e7BYa90MLrwtmvT9okL/j
Mvk2TbYOplV+0RUJvbXqF8/VlNlDDfNSziTo4rr0Q1Ak2whu1WbM2FVYlfHYRsaxte0XcgepKYFr
tDpD8+uK7n7vDW54HYMJM8biNYRrpFTNk2EQ+eY4BICvMCEe5g3e/Pu+vktVHIQZGHDcQtdF+XXQ
VI+MpfM8EOQ+p9diVMDlGocJXoQV48rQlH2ZjblXrRgIPDhIB8xBeImV3gI7HDygdReZLmei8JBv
4x4OzZ4OT9E+wCU0WRY2GSq8CoE6Wo9Vfagfa25RRxhPKMyempFEXAD9G2UmFD2y/lrnbPBD5Qj3
7zbsMBH2CWGLuXzQ+u6p1srvuqUFepG8OM74V19+YY296wC0rO+6ZLrSrOsoD9SYhDmWp/hed7Rk
S1Ws+PnNkpN9x6JZTeMGvYT1FWYBmLg+O03dYUwk0psC8mtxK5L0HnkZFZsn1CaHeNFek4X0YI0+
savYO/oQt32CNyR6jYfxYpTzrnXcbtN3w3HQ85ukBiZuZaei7faoQDd176kCk7bzCSGzt87yTokB
Iqxxs4Vsx+lgEwY0VfK6Hrv7cakuMqtA8xlPAE8/17D8wrWVp5rzNud0OIp14Yl5KcPqHK8WW22J
vUVdXizIBnMwFCl3jyEuDuUjX8rqGaz+hiLw0XWUTRLqzOJyyn2tpT9v49serIqcBLZv7qzsDbcN
uizZDj3J5qZ914qxDgqpwFnRv7sqPsrQkehN3e/mvDzCG3mlfUomVfItbMQt/91EbcW+vkZm0zjb
qRq6baJO6i7JBk+bkvk2i9NgIcQicItevRT1ChwO3WslLm/iDIkcG5ddnmHIBXyR7EJaf1nb0LeT
aXSnhuV3ZDUu6aXosQgCsHxKXM9EWRDP3mBE7CxKOguw1F2cSN1HOulT4YyPWWpMp57bf5Zh+hBH
aHHu8bIcYE8r28jRkp2ezIcVzmyXqvEIk+uCyqs7TcXoIbpWbyuIDKUgBLlR1OtV8hvZZnGmxgPO
+X5U9eVZBIOVRffzfJ3T1/Awwo5XjWNkxw7U7Zq+3XR9eEqx0XnUpvJjGyq4WkKTwcImfCKrx+GA
G/yQYFk9xUuUH4m9P1sEEu6FmxOtl2j3jcJmN65ljwmL/GYk0MxsMejMDtzzpnaxxOVk3lFmfBxo
ZVtLdY/had4NU5qu1g/3VNTWoyaGz7Y1Hsoowb7cuM+dY2FEqjugLZGztVUETpk140uXnp5qd64s
rOMUZv12iqHwGohePCuVF3X1i7dWaMDEgHMx8zkCMibzXW4If2zc6Ky7sjsN8ahv6fw0G6toAVnm
5ec20uFht/jIxko/dNWCopjXjdvbKy8n7nks271RFhH5zqjM6JRz95TqnREu16ZmdkHRTmAaYSy5
8z5USARt5yK7lEnRflacnZGVh76Y3SusaohYG7DjdqRewVGV2xKf8gsxpDVgQWQ94XgslhAoAZom
qZietMVXug3fy6mNLmlyE9s8ZdENhIRqA2DG2QhTmnvGhdEXn4vJNdBXZeHWNmN3J5qu2lHkU3zQ
QlddS6+TBGDN12Fkl3YS2B2titQZT6PNuim7c9tb7sOqNgskITI7vGqgbQIae18azYTQTBpBJVrL
Z3K3/GQWgh6ueCzHgWsD+HxBWIBK/luaVLfOGJKdUUATqMvuNQRV4yVJQsu/ZE+jwLBFpHQqsxw3
url8IyJs2UpJLOegqvE+SsUXERafy6z7VLgWMGaBpGMo7lv5/9g7ryXJkTPpvsra3mMMQECa7f4X
qVVladF1A2sJDQREQD39nkgOyeGs4O79b0bmZGWX6M6CiPDP/TglmWlJPZjVLxTX2/z7cTsWQxys
SHbCoRi7QxpBHJ4SyFb+V97vs+1HF78xuR5WstxirD3as/xaGhT05uKrOcUPjbeuC/CfQQxTMfas
ZB0W8gmm9Ieqi4+GHe9Kje2R8BtM4abjAIm2JfxV0NSXYWRMZ9hH30cQFxGqG1+mfyykFLSdYI3q
zBJmZGTgNZywjcrMXd/aBJLy9s1qK/Hqd83CaNor9yN3roOMp8+sKp+U1zSHpDK/55rb4I38anu7
aaFZ9A1Z6tDYDCoNTgLpjUnEYBwGZ5QfDSxy25vk53D2PwyJkSGtqDfxFrpLPRnhQh0F0z4BtWGg
/3mO7jpnaE4csvLNauTO7j6E3eHw7vGRl4v1JY3t8m7x3EcRZskuBPCwTnCUV+o1F8sBHAZoftcv
TuMuxunzQpavo9eNynXp2enTiHH6Sfnu0Wwbl5JV/Bx9DWIaK7LY5hFpwsQSrzX09C6qqBCc1Wm0
3ByulgS/7Q/DWboc6Hm4MWOyUaJ4AioGhUjkuKNKKztkDLzWysDXXYIIuitIzUVYme5vCKnIo2xA
DzhjUu/hbKfHPCGbr+afvZr7K7CzB0Ziw0NllSdKeq7kk0/ukZ4W4zHgJ7rLcmrV0hxzh3GEZxkg
ogxJ1RLeDwgT/d5zoHn4C/da1LynKJk+zNjIrmZgWGfD8sgZtIU8VGLi7iPirSmK79jjIKeHw1uU
h+aqicXZXeJNDi5msVouO6xZ917m9ayXPbbcbWFsWkK6R8eb7Y85idYx5wmpvnDcyRksbOS1pAom
DDgpftKo8qe3IlPyTrXjew8M4ZLjSbu4rSYOyBK8Z8K/JKvr54l6BydX9rtlRcV+Lsx+XYRJuGay
RpXPEC8QwXgYM+p3whiXWFUOZNTGXO5TOmJM7uSH2p3tUwwFsYSs5BUv8WLomuWUK7zj7JqlbFYQ
zVfJCK7GDDvrAuL5S8/JcO/ZdXA/N3IfY4e7Y/Pg7edx5tCtek66qsYGxkpyJoIRjOMxyJyEjg4Q
2nMhfsCBjY63+PXgmBU2QABlcT1fIkLSNipn0IRsTMpKrd3khBrZ89/KOvSLw2VP+8alM5LYw0nO
ziJdB9pdPmifea4d501eE8DDhK60G90ATrBLMKizEi7OJZZ152ZeZ5jCjBNDO5ZVSPna4z5qt/ug
fe/JzQGvvfCRdsUP3mSessI9wZgS+7mFsTaFki2gE/0CmXENg+xn09ndXasd9yPEwE0jxmeBGV9q
V36j/fmxduqP2rNvafe+lb4J7eavoukeMzZu9cFS70ZKH49hPDJvb09w758dWxaXRBjYDAxSEbXO
DHBrbu4inSOYdKLAigHhSJcbpmUO5A0K46c3ZcaOQM9r2wh3H+t0wkJMYdZ5hTTIml2uMwy2TjM0
9hhsI36thMHIOowpqYeW+MNI+mhdetkdBE0ASdErlh93m6Z9uHGA35o6RWESp6BNCTMmhd0iTCkL
0g+CS6Wv5NlP9FqEWIan8xlR+aHIc24L1HC/0wWROsth61RHqfMdRf7N13kPuEQnXydAXJ0FAZUn
9huDDS7eIrIiyCzeOsIhyOIfh19czr+cKLfWhZeEqwD6Evi+kVVVaxxcUV9mN2EESQsq138chvVS
k/NO+A2b6ocz2MbBgCy0SzII4y1JLAvi9GM9AXMjO7eCbpaswSkkVzY+07afmxn0S05eRbwu2RI+
pyZnbTEPyZH53PThBHI3db56wjr51eOG7fW8oyHxMCPo2gv1L88gNXgyt3icl+xxWQZyH0HjfHSK
xnfKCu7gOB8Mmn0gAs+YbB3pnRS8jbyEolTikZqz3DtHPrerweR49KI3fzath9sDAQYWTaXoDhU/
tx5TAEUjcGZzTKpNZvCWw9K276Z53vSq+ShnERz47Ho7kv5ZZX01HTqnwMP+RIo4OpZlOG8phFQv
MKPjAwA4GCK88dMULadQm93TuH8W6fFmnhZW7m8nmwNBxh7o+salxzahEIwukIdx8je1iR8Q/Em7
z0gPnG8PA/i2SOEYRDq4IgcKGoy7jdM8GyA0CXTk06l2qFLJPFeb5UrSjDHrY09hmg3iU2am5msc
h87KWlrzEvoG2EKzFXtbZdvFtyEeGO7Vie2P0hOfvt/lF3I7OCBTJ7m4XS4vfVttClcvvVhkEEdL
rA0/Va6tvKG0eBQfeWE/oKbMrDAm8yWTVKew1cDFO1VbkDPlOkn7hyHjmh3bXxojOuIMWsHGXgnZ
99shCtZjf8LPyAYBRWly0vqQD563S2dvfKHq6thkKQZ45brb1kh+SRa1fVZF52gw5RqnPA0K1Bg9
lIv34XbUxTAgsU0LbvmIodVwMDMYWQXeGiuKJd7lHBjP2cAebDGSeqc3GyrCo8gN4k1SQ2RQMuL6
vbstcTVvoVnOm3ikhoTDwb4qb/jZdfSSj5kEPdFTkuFag9p2Oikp4uzNUMsErd76HB22R8KZ8/MM
HU8BRLjHWcIsreoujlfzluuHHDAdFWI+DnoMv5tuUHJtDEF1V9AhWrjmPe52De/K053Z8CMoIMlB
UHA1Lgi9PHK5Hq+jQTK8yK6ZNkeSYsGs4Mo9ZzHlQg67CYbu0Z6gEGEmw58AU9IUX+bGtP+fZUpx
m4f+USfEaeaQ7zVRQ30qNP9c1SiXWqJIQYHq5nTcl5Hp7gOpneZ1cMjmZXrq1MTx3wixgvQvtr4o
2Vg6JWb5ymbxJpM7dPlT+oT3unj1CRcyb6n5RgHRsgzPeTRUauu2yFVl+yZyp32abe9zaKuQXzOd
bSRhv0Ls5InpKtrsm/5l5ELXh0F0gF2IgT1fe7LiWjO7IEUTSaNQ9AoNJjxVwx48Ybydx9w/OOSR
lqKbVkZe1ycFPzWQ836uIzSBbj5RXuHg9G/mdZSJL0tdc7sx4nPdWjH9DirnXvgmar8lpAT1jK5v
F6yJ/yCdNjvjNl9OVAakFNc0FwOu6LWd2++LsJ9lZnF39pcfqGUpXufY3osEKTVoHtSihxOpfZEd
YLc82GGvnVcOP/BAlzhRNUdXSvXtt2yCW+GI3tkyZB3WMjDV0/CRRIJUieg2tVGEu7gQd52RsYdq
I2DTukuKEe069nJ5amy2AWlPIgQZuoeGzQKAW/ATwPFxNRSs9BfTfF1GXKpJu87bmPuVGe6U2e64
Ue4n5Qc4bYPpaARGuk+aFHs8AYrCdhtq6jDQGmGN2VdVj/lg57tsNk9LQPh6ziiaLKY42zvCvSeG
k2/bNtmlQ+7RTyPdtbtMp7A9LhwlG9hD7R7s766GakJpBNeeysDynJRQ4puqMTeLU85bSWPPeUpI
1065XoTa8mhPsDxCwL5WXnxbmAgkbFVXnXSdVVALUtF93Z9IhT4PZfEz7KLHrnHtixs3bK+zJNjY
naEVq+A8G27yFChnE4cdnEl21bRNGS80uOT7bhmpwchafn2DP6/7Mvnq9O3RD8nJVBTTzI1iapz2
ZJ1LYwaQNFU7mCjO3kzbH4gU/F1aKskivCPccGhXrjQtEAo4DSnyjb2nffJYZEFbqfd0tqnYE2e8
lQMe6og1k0dLRuwi/y6oCRGd7seWQs124lK7DDThUOYUbZgqn5qoi+8ETE03pJVZFP3GkgJBBejL
yeyGe/DsyWHxHJ/JF0soIQZqOac9bz4xtzE6h710z2GRt6sxNjSIY5U0A604gSz3TtUgdM2+vank
hGUakZ1aDKB+I5UXXFlFerbHZDuNOtWBpATxcXnkmzrHnDQVULXg0lIHAACm/zWorrq4ZCiQkaZd
IBtrX1jdte/L+mAWO6PMm0OJQ3kl8jx9wA1RdrG5tWC7gnkhJJYEHD5lQJkV2fNjH9jjQx8sw6ki
cCUqx7noCf4QiGkXG3Z/SAKQ8LY+aW1MYtupJ6QJs/HV4H3POrpI55oEXR3uOefZh1tKHOiKBd4R
sOOk9eNEGrWDP9rVd0HLGmRs7tEJlpfYtt4RaGGupeysWpSvBA8LF2wuSrJLXmhEGDdNQGSszlxa
KTt32gC5tfdhw2Ajr1L0jqY9DkFqH5Tn95uRaG5JD9lbYNzlWPw2tpqDdQd6hODv4m6j1u7IkBYA
tea6AFydFU8isfqz3YJQJZFNPL81VkVfY+2IjE9zogbUNjt0yNZAL+44zpxwV+GgPS/pXRy60TW0
90UfJXet2QUgcLqvRmqR+U/Cra9I4ga+T0jexvMfYokfFbCASLz5/PZ3hvEku/R3G9//ifPxUpf8
79/+oZr6hpb4Xsu5TWmP+X//u2Ls/c/6+rX82f35W/3Dd6a3+fe/na6Z/ocPtjf/96P62c5PP8HO
9X8FXOjP/N/+4e/F1f+cIu/YFr6E/95FvvlafG2rr91/5SP/y9f+7iP3fvNNH5K88LDoeezp/uYj
t3+zBNIA93OBxs/k/m8+cs/+jQJS4CCBYwoW7n8EfYS/UeTIOBm7n/522M/++j78bgn9H6uv/5MJ
C5KIoGLMAV+BvezPddNR3YJ+FLLdsLe3s8TYhrPlserr2kOmFhADXZ+tc4Etk2pmLlXNPzMw4qT+
89TawXaDczK0medSKPonH1jcVNnoxlm1YVLCGz7Ljb+o+nWs8q9xmdQnkc+Xvnc3DZDTVejXD3zy
l2gYXdY0nIFFPxAFcrLiZKuu2yvtr8DteTGCInwLlvTsRgXXAbmoSxUE6lLmPjA/O9yLkjFS75uw
RAyv2oWqLy+D4TsHOGhrx05e+M0dHG7Em6TmcrUY6WMcmved7+61JtEku56/hFasxK5Jnx2PFdVU
he19ZGL4CAxKshQYk9jK00dXji9DmF6tPt+HtK/NTT4f3fZJUJ/KRLvLBpzzTWdeKB/urgWZ2jSo
v8dTBh+0icQTjYNMTHuG1KZVDxqE1q9QmOfdJE37ovKxWbVs5Ul+ziwXsKyDEoPYzTtKPxWXtjSP
iVJJKNmx6a6LtiHfTtC4kOcxB2SXhe07w9TyMSqfQxAQq4L17HYJAwLxGsMXp1F0ibhr6zbldpMP
Zn5eQiohi5SOJ+xZ4yUbsusSqgMuZ3WKgoSWFNT/lto97YeTwZVEuy4jU/OV8O3a6oqiW9FzB3o7
oOmqz5vtwFFyLMZYXM2GmmDhpS+jReaobuydbJYPrGM5vTcKF3HXqX2G518JtVVm/wT6EURIxbdE
TXcIutf+ZSoM79ISTUcpGI5lX27zBe6AOefNtWZEhrzDUSCN9GvnOEBPFtrGemQIsueBdY27XcOa
7eQL1hAK17BVeO+Yk7L7DCf3KgAivJdEK9bJzEjj9jDWNs8Kme8T/y5k8PJiOv3PLrb2DjvXNfIo
Z5EyPnpzemcDXhzbKhqvTWi8pah2Lm/0FiwpBLeaTJSgYZSVj2EJHVQKV6Jw5IpU4LSzOkSHIqqf
cjotPfBwzAf5aEoEIgVjUiraWNKq6W0Sis7wpfXuZIzi2ruds5+CPtqnBa73pqNBdem+4Rt4mItx
/ijjkgCeO1yCnMoGMXbNjtE1LAJBdQD4GQoFWqL7mT74SaZ8iTJA6a3yxmvQBGzHMZeD+0jqly6k
61oYdvSa29mv+g7Ez7BqUBN2reG8+yNwaBnOgnnlT2NIFiDEhrlmfGLepbY6m03L8ppOOS1m7rlm
eXsTwv0hGIPvoHONfW0n8gA+7SH24vBJQPdYx7FpsvKau/NMUhhQ6LnJi5dENPExbFnadIJWT+pY
4+0oWusNxOW3dFbpL+l976WofjAqn1c53RKmYsbEnHgEa1m/iWVhPNMFB6tJGR2roj6ywr9Ko23v
VcT6yS2ceyfO4zu/8uNNVdMyOEU1oxSHTavXF8mXXCQ/aLqdH/qoKB717LOYRfxlmdOrazQAE/J4
enFcZhCGV8efvUxes8zOf5HyXY3RjN99KOQWdKL6URfiO0Vq/XNI39UKbLs6JlG9RbG0z/HEg1sP
NkxjYGKr21MEHmwXtlU0u9DDsIllImVmMmz6Erp4NWmVpLTT4iwGeXd7jXDavPW8ztrVAeNxMdrB
wyyTCqKiXI8yjg7JaI37GC/8o41PECLHh12lz8KTBr6M4hSByd5MrujhWxYXOeboMPWSPMAvea8n
pD7Wq1+y14hk8CrjVLnjpjLuR79aS7N178NpPFHv+JwlrbG3M+MtE4jmoxNeZEx61WhaIMZZv5fV
BzfH+cLW8iOmPXmbAf1jXkVmHIRmaHjdhXFa4VOxa5hnJtKcAlIceif/whHKWeiThYZgul3G4T3M
Rrk1RFSSOKDI2xlB72IDsUsLE+8AMyUFA+MH08Wpgn3ByPCujVsQGpx1e2MM16Kx22NHAeQIY/bo
TTb+h/yccH1b216dH2Y/pKFgzt6DIUT4we2yt3pxALWPeO6xTKeHHCOilznHZqmtzdRB4ab765vh
i/gZ6Ah7lTMrdaKz5AiKgISDI9pfaez2685pAHfOvX1xAB1TMjJCDVZ7qzTqE0Vx6k4c42aHpmDt
ia0H1yB5VraRIt1l5Xs1VvemVbWPfqCyV8ex6KLmZdOV/p3Q093bh8qY4evaIK89f2tJoHJyYnBM
LLahI63uHqRN9xjk7PGLRyZjU07NcvIjpd5LtjVR6Y9fzIi3oQuncnf7NLrWLv3CRrUYvfiuiMd4
23Z9fV2WeDpC7aS9pbHFfZ26xI2FqlapaFG1Ftv8wFKIqS2c3nxqty7pNGIWpW59NQY9+6TaaN9a
49nJRfaaZnbwPMUMJMq5fYOKsNxjUDDDvDmHni/Pt2cylBLAp37x96egng9MEo8cZSNwlHw8pfpZ
GwxMDRmi/PXpXNgdGxOxY8zSH2Ao/qJ0olnT2FNsArMuNrlR+Jdm8e7sSAHIbF7juUmvqDb3Es6z
XalsUzDTPvTgGbaO+5Kly8p5CToT40seTvAkQXSy5+LpfHtq/f1pFro0ahXeTjLupoOtMj6CihJo
7DQ4ulOizlD/LM3/WzQJMNNMwEnTAZXmBOKrASKoH/DEOnsHnKB94wreXgc1uGjmYOK34AdDTSLs
NZPQ1HTCSnMKI00sNDS7kIXlz1bTDJED0WXhG45/YR9qDGJ9AyD+4QW6lCAiAmuZzlaWPmUanZhr
iKK/dl1lruckbNDyjeBSwlskepcdphuCUcMYEy5aoBlN+ZotDVux7DvY4OhRJYW7JuuSgi0CxKMB
jxQ+MnQfgT4Cc0+2vQZBlhoJGWg4ZAdW7G66ASN70JHso5udA00S/nr9OWjAZKZRk0gkwasBffL2
uqOBlAUGvg1MSFyVmll5e8jiL673LaNm6aFI6C5wp/KpSyFhhkHnHIwcuTkUpUsTE2GLdZVE5f72
OZnhMCTS8MxQUzVx4yMTaLTm7cNI4zZrDd7sNYKz1zBO1iQei8rEOEVVMq+LiD0fvovxYVbV+OCr
LjwKP/1h9XZ/HwLgI2t3pDCC/kwNAgUavV40GtSAERpqYujtIVbqg7g0tccQReVAb7IEFuNnc3U1
SoAnwEfzG4Z0emFGYX+rNKDU1KjSTENLW40vnTTIdNBI00jDTUeNOQURZm1Y7vnvIQzUMgeGWkJF
pWdg+TrBSQ2cJjlR4TLhx6E76FQHC9PwWnohY/uOahkwrL2GtAIe5LdFM8+NyXp7PbiRWn2MLheS
8+aN4trqz719gdKQV9r26rMPrFYAUgCogj+H7P61McPN318ShoD469X3t0+4vZ7F7niaTarq9dfc
HvxuogExSCCeTXO3SgD4xiwN8vwy86XjXCSPSj9AB3XvK2Tpv72SgTB8rPBC+UxXrrfXCSolZ6An
nPmpULt4kcO75WNZmnGu0Acuhve2c9dd0zsvzWj4D0UHDFm/3E9yxgHTQjzUX5SFJbPuVFbH2xe5
TfdWomE+jC2deqJzKIatAwKH2UxMoRagBCKDXtQlU+tWRM46JjcHJcDuz567/CS8h/SVUf3LKnr6
nNVDM3nu18QBvceIPECQLeen0o1/3V4fE5dOgcVEHsfRdGlmRPpOf0Gj9cfREh/Kj2lozaz2YAD6
wrgYndxAV9/43rR2OyFOedL4+zSS7qsVNlzljDS+65PQeR1C2Bj2UDd3Lrec13qJflltaf3lD+XQ
rocZht3sTx++cmATlDnMB/2h4ckXD+rTHfySdFe5boV2mEzbkCLpuE5x4puK+/98MIw5xLXQfo4U
JKwlGzIMhgllr1bxvaCOz3NBaFHtMxrWXZOo/G2K/OepnnzGYdLZKNefVzi5nbeKxeihCidz46Q+
HZrIfNtpAATDyeC8pV6Rr+vAqc9UdjhvQ8bsggqH+9sfZsW3oKnqV67cw5MVTIfbq6pOgK5QUbXq
lLNwmU2r8wKt6MGhN8qMYYtj7BU7lXYcVKmNqSxPPpc09HZzn1GC22XJc9bXZ0RSWNSR92yPYXYX
lw6+XRxgZ/YF/MvxbfeTohHRDeQpV3XOjHcvvGp8mbPUuY8qDpQYg68U4h1TY7yJs3J+SNhY7nGR
iVNX1gNbNqPemZg2n3CHFmvW4c1nWk9X2t9YQdXjTxGPQFR8RQebSy0Pqmp+b0W2ezbzsdg2A39z
A8G8qrv+u91jfvPC8GHqKKgJwRNfbg+UYJlgS/THeV7RM0EVtRkG1HY0JRW3tfZgSnZ1AOqdh8Xs
lq1ThPGDcvW4rqzkfZST1aExbr6iotIhn5DVygqnQQuMcoy9S/gjYPLEYiP8RP9u0qrcikgAxaiU
fI8MbMO4CvPrMPvyPbdf2am5Z5RUum7run6YFq7Xg8NNHZQmUvqLy0CN3nc40RHb+2cdowZa3fZf
+mU5p/NiHBuzhRpjntB2T+YirwNrpzs1UoXmlBYhNLa/jYkLF/8uhTFJdaaQuDr//UP4h9UasERF
HuixVSAlBKmFNzd7GGaL1JdXl+ckn/G7lOluNpaXoOraI/2ALyoevqgBXwnOvf1cjhNAJeU8DJPr
PLDp2fUslO+odU0wLA9JsMJE6exvn3J7wNXR76BfQOYw63gPnIiOt2iJzrcHxuTR2dcPtw+7Eh9x
6J7smWbnPvSuXTD/8SEmDo3azO1/Nl+TMLMvpl7BClp8z6Pp08rkjf0FVnl/uT2j7qJg8X1mF2ju
0zxxXpecESqRAYDeXYZ7zqd9dxL1eUYGAlRdU9xb1OOWcua7LHkXXvwh8+gqeiP7gE1zh+ZF792i
5KNlGM8SNwv1SdXRcuiTlWJm3kHWde97BPCjOe2uhgNIzYkGb0sn8n2NcRfQU+NsM1q8pEFzwaKq
bpcNPbVduZVRJNCXh6jN1I6+U+eL+1JhhGAK6xqMObUxKR7zi+FhfWfQO3CXd80V+gclLpE7absL
WyrgaOBIxuUDwxcZPZrRnhrb+PCNPPziDtO0oeYN8Gjv9G81S78qnt5EkNbHuAeLiAMGNaXd5irY
DKyeKrdh4x5RLCXiKXkrkvkvSZf/LxT/c6GYQS2K5n8vFJ9brEbfftIK9V9JxX/56t+lYve3gCUz
si8cM+HdBOG/MaHJN4McYadGeaivYSRV3fbJv/+r6/9m8wdh6MJ8Fp7Wg/+AHOEFLomWA8vOst3/
i1L8n0J7ZGUhl7gmyWCk7D/HcQiwtSnt6lobLtdte8xnhs2OQmtIqRcgfgDMsMudtz+8Vb/r1f9S
QRmo06rv/v1fUcn/rA67aN2270MwcOhddf+UznGKyZ1oSA/WRROPl0jS120t5tvUJA32Xke+zO7O
mM23gnvBNqCzBwNkjhCbkWDpiqR+xdqKgLuq2eXdQaD6EnPdxLTTNseseaWJUrMxG+B09XByZLyB
E7lqugL/AJVSQxdYp7IsGE3ZXg9iuTO2fgtq05ggMldxWJ3CoSjv6c0rPHLKfDP083pTNO33oKUi
IqtVf+7L3r+C/nTWdR1QdhRTs7GJgzK7b5bpNcfeQxUePkoLC8rZsRI6+5rm2StkvfIs9a0qjZ9T
zcSp1T6NCsMG64bpJZCJv5u1m0OW5nYRWDNq+zRi93C078PnjBcuiotO/8f2lxGDSBhjU2x9iG3a
OyIxkdCECDopeV0wl3B7LbCawCL7kO1M4KarJc5+/CjIyHARtUdFYVYJg15e1JCklxkn+8aQdn5R
rffpYnIxtNsFfjlFIfkWMUnspcTmbGtvjEPR2AoqsflKhwN4exw0gfbSZNpVI7S/Bkb2rpOUb0y+
bFe1xNu+WDWDxr7HcW+/Q7P31vFcvrHnQQdQ5lu/jBc3HUxQvt4FPwr3zuQ+cSle4P8qQydzkvKa
Bv1D2HGAOvn4Cazyu85Sj1IOjDfUKw3g5z5nmh+lr00jyVFEGZs8u2e4LtQLUSUnCDmiFhPKrLiW
LXlFogTYU/AQ3R5mbSlyBtNfxVOAr9V56LTtqCwWHEihRWQ39Mp1FjY+g1hQj35zhFfaP08uhBdt
ZXLwNLXa3JRpmxMVQcMLMexlC8AgOg7uU48nKtfmqEnbpCptmKq0dUrhoZrxUlFzbd9VlSLYSDPf
RmnLFXle+VjiwvKCqDsg59HaqH1atwfDjWhOw76F4eTY9L13Vi4DAXfGjyG815sMbfGenjJvGg/0
pxwKbQ0LiB+PXG0+DIhmGD+i7LHAqsvXtZci958Z17eXCLeZ3/ODffxndWd+nbUhjeXmjuvLhOcL
s1qmbWumNrAlONl8HG1KW9uoCp+2g7a7MU5IyOgAIdBWOFub4jJtj0vxycUJhjlXW+cs9aPTVjq8
MeFu0PY6qspCyPFY7jy8d6kbHyMHJz6rBDx+2qDnaqtegmevrIBwj5oF7WkqtNJ86HiAFB03pKEa
4NFKU6RrzZNWgKUTANMS0DR4Hu+ULLCnLZ9mXS0OaVkoNtXecTKmBgTEVlb3nmiCdWPX1t5o9N95
nE4Rq+JTi+S2ggdKtjtMM3rziKLNjfvSTs07rqOrrYnZAejsAIRIbLg/2XcclWZru5qyzeW+23Kg
++vuxuDWNO6ojdc1HEOWpJC6MZkth2yE3m1ojrd9I3qTRt6aYflYFYR3epk6n5TC38sSEjaXUmCZ
sMEjIOG0Yn9vJ2Y2blmQoQBCP89PyeT5uyx34UiyY97lAZ7EasLBaNsc8nHzHV/om2Zub5PEJfZG
qKvY4R5jPmOLc+DLfZE6jCq8dGtQnslFcM+UiVrDrnxvHfEUxS49V5L6UE80zQZlYIWN4C3DtCGw
OF1oXXu12jBaW5n30OVezFjfgO7Ivi7ackwvhzK8xAMEdVriCpp3ULkAd73kFIzyN4W47oBez0Gw
GxMehUlT2aXms1ua1J6G+Uet2e0dqgn0fXju6GQC1QHcId2XOONDx9txW+x2BmIex5HLqMJDeStC
oPiaGM+wkW0hVM+ds8RneDjemg0qOo15NJBd8E8mu2pufiRO8oo8ITfKH54S9p0bFY/s0gd6lAwH
Ww7jDMxBkDG2woGD50Z6IR9i4QFxuo9jh2ZRjdXH5EUMD4xOIDpaT6XTbZNDNO59DeQ3NJmfir3Y
m35GGtlPoSEeoBE9zVHmxVxYzZJjQMiIQe9HwntQGv8fuJxfde1wic3coyrjH+WlCLcWdU1c/FiM
ZiAFRzrCicH6ySZRtAqa8sOoBnCvlv3Caf6YC6tdd2B89rMnn5Vnvnb5k18wbSTz5HT0ovg1jh7F
5msVEcVPY39Ap5mybW6k/qpN1CezHGSnyk12lojZJXK2DHVtY5ONgmNLi8DK1J0IM+UITB3s/Wz0
XxA8W/by6sXXTQoZzJ9UOwZt3bIwJ8V01MAgKWsqGEqnOePC6tkYSmufmZ9j0jcrgJXyc1HFg2af
0OjXnHCiNaeYzvNNpYl9Beg+jgraQzXNb9RcP9Cyv0LkyjNerh9qgP1nawig6a2HIblYwAF9TQkk
6u5TfEDHXZ98zIAEaSRiMw5a0NOMQQFsMNLUwUbzBzNNImw0k3DQdMIamQvXdfOV1uhjMiTYg0f6
GRrs7nP5CUz424RTptYSfsMhgJSUDgW/0py5C/2Nj2H0aImAnj6j38RRRCoh/Cb76NnqU5P9CG0K
yxzCTYfi6PTwHImibrouXzZaBiGuLxlD26gkk7hQghtuSX06rXuJTLxdmPg/qTE3EllucvKC8Mzr
ekNuDtM84zNNv7SKgjJSTDCdikMWPxRtxcV7k/WPSN8OfP143InoUlfNcGKBSz/V6FLrNabpfTrO
a0bEFramKjvHgcP9mc7Ax6wjm72TEW3PEDAjzcKss2qvWgI39E++50FtcAcJ17LK33CgGlcrpYp+
ZlnQ2Oqae1l0DfgXMrpTJdW7s7HiwrvxPSvcuENJyRYt76uBs5PD+iSM+xBDl66mnQ+xgzblyIeM
OCuFumqNneCUt7pjPWKC3bgz5alM18KUjFTmzORgFN2Z+G5Hf6a3cu7GYxRUMERNgHLdp7QHMiw+
aQd7sVZjrp6bKqE1CsNxxjyMbAjD83HZzpcmADI6NsbWsLgwmBl9FKVHnmwiK+gnNrOkUa0nw75j
JkQ/kW1xTjnOexUYX0xZUc70XUB5fcyQW/B6R09VPZRcynpBGaQ6ldTErux8TleDNz+0FvATEecD
4C3/HA/+ZwFimemkZ5KI5BcSCE1zhwTsVgSMa7IsWvwNdCS4oHl1RR6S21Xfsvv2aBHB+rIBE7Ef
TMBfyX+wd15LkXNZm74i/SFt2X2a3pBJQuKKE0UZkPdeFzI3NDc2j5iebiqhYTr+kzmYL6II6iMo
KaVt1n7XaxyqAORK28Si7WtF5gIuKq2OBCJVE7bkBJLWS7ZIbmnJKhqJUi00m6hZ88lwNFrr6k8Z
2u3GVm+cKnBWqmv0y6w3llqHW6votr1jvEiS3TYB2vVlwbytQipFjcVslg/pT8WpnxTfd4HAqrug
hURhZ2GwjSeZMS4E3jLIm1ctYBnvRsvFhJ1CUC2yFw/kDbx2W7l04hWQNqQferwyqo72jsviFcIc
TWC7YcW682R3q8YYoAaKfWg02vaWi1u0TzcrgnNW2+karL1fYVLNa6ImHoouBQAzwnmvs/Y1lvJj
GFZO3Wl7DJ9/K2BcDTzrmbTqblmLjefEzVzBDWZUKJP16lUbXXMfwC7RTPNGEXAnlWADjGOCela/
hIQ21g9pRmM2egncuNwTUeGggiZe3u0WrjkUs55g9xVeN/XBcin7krG6zyRd6SJVnwPKk3no2g9p
BsGiZ4SsKyu8y9TxNZoci2JRyxvMCZniFlOtzP2tlhPPaBBHUFSIUfVgJI1F67Pd25cStz0AJk+H
2vbH1fGt7mwssk29Wpt2gfwVowA206F+zm2EkoGrPWGZ65xhhs9aTeY/6a/Rf0WitTS07sVubNJg
0EBcu4oKWyKC4SBKE/prwlIYlLhR1wGkPYrUld4SjJpmhIMU2UPoWA+q36r412cQbHO6djkZnXhR
SSRDYzeJ4MNNbeoKgNBYsgBr+lFo0aswhnIdT+kxWMuio0u6dk5PQ8KzwCcykfmO7Grm/giPA6mH
Qr5XqhyGyD7mnHO3AE4KGNQ//z/z9CClAaTf9yxvASrBDql5W9oIpnJZXnVWUl1lBXnkng/DsfOq
YJb4kdxUavCn6AQJfb36ZKSVfzKD59QyIOdHw8+qISn7rZTHJvyQaU22FlVr4+uv+vjW68XW0FJt
7+Z/fBMSJ4MvX9tE+a3Y7Mx15OHxbkSGsstE4CzT1Ns5IjtjohTtXVnfcQDU9q1eBAd65/sCjGyP
RibaB5n3M6HHvM98ozpaU6efEwiEJpHQ3sFI4ErvMtgorXOd0xFf+IT0aApZu6xA8YHUVbWbuaKU
U5dihLsOY1rNqn4RJQB3VXarqKZzZbcVUcki/4XdbjPhc6jYc/U1dLp7ztkGKSDVJMEPn4IiD3ZE
Lg0wx1S0d5gqBCjVl43xXIWiPCfluki1l6poTc66g7oKNfGL+4rZs10Z7uPG+pHZRkkQNAyGzFeP
sSXGYy1K9djBz1umjD48Hpp21yfsv2/wx/+H1b6D1ThRO1Mk2r+H1f7n/yhffpXZXw6+/+e3/gWn
AaPh0ytAyKAWAtP9A04z/guDZTxSqNuB08Q7B19L/a+JjMjVJ0hN02wcuABf3pA2h8g2G749RZ+O
xAFr1v8W89LgH9ewPdVxnqH/e0F7dIqmy0kAxEJw0jQLNzERPlsg7wWuJASlzIxmXBcNNIxaJRG4
lC/vHtcn0NpH1yhugLpG1eExCvxCLm4gq304gtJLYNyH+S436mWp1uGydYodp6vnhiYZqeMRynGp
rqsYPWUhg3IZmzYgTUXpy74Ue+X869vCRPkS8WMv13XdEKCMmApf+vEMY0UWltv6i1AqCdgLIRyK
WoVHMX2n5WkLXQAeGqYsHPcb1GnEPjSZ/OXTtdm/fSH5m+jXIrsZ67S4KgMLpZCsd660PVCYlPx6
/S6s6tfOIPoZL3qYRWogDq7SLOCvEI9MJgIeG6HWHmMNskaZBavQFtm8MmvguME/WEb0GKFIXTv9
sKlsXht9C23TuPh92RUnKipgMJmVlcOB8VWPrR2x/Ible0YOQkABCzMlivIXolyWtYfBQ15b4aaw
qy3vPrtS3PCFf2ZONsOr6bkvTq2Q6NH1f4QrzomjRps4R73bo1fQgcZat5hBm19VTcnaGMGFCVsX
fXkdZ/vKssNdCS2UhrxxpIWXX0uOjzMTHeE6SPD+WZG5DRkykDd4HkRnP+f304ETaKYMBw9l3kpz
wmdhtMm9hYOQ3QgUlPrPUDWaTel2jFTK6hVdGm0LfrxNEdpj0q/165KuxaoMQZ+0/EbUCDHwgoSs
E96YPdFwGq4r0S2CSDK3ImvdZAQDwqVaBTmrPcttWDjXiV6YW2FiCBe6lrspFbMkG4z6BeSFcIKJ
G8f5fp3DpN7Y5P4usumA2mXo5ZpqPIAd/5CkBRm+c2JA1/RvHU57oj0kcEhm+LQhXEtwZh3gUWVt
Gx+UyBvmZAef2YtfiFw7CLb/GLHXVgNf2qlZMezeviMYgtOkmpVLBR9IhDvJbyNgo6Cjs/UwQNl0
td8cCYv5EVfEd6RJ+MfLtdtCt8ftkBZYIcTI3/2KImb0MlBrAb+TsItTBNkOGBlxRAL9bZe5YNKB
v0N86FDmIIuiKYuVakaEl1iqFRb9gQAN6CWp8HGmnSOTYC2VLOhFibPUQh8Sax2lzgmZyx8z9K1T
PmQLw5fbqjOgT5HIW9uY72hIilPCC/dWOqoIK11lFenmMJGvhl1nwA/3orqbDbW5cxPgjK6V4Brj
r4Y8COJysKZxs03pvI4tnj9aD5jj+2q8DwVyjZZm+azOcCmv/NDfDtXYXzOh9q3VOlsBywF7ryul
8sKVXUePehomW1K+56NXmXtK5WQnkFV6viUPqpm9xl5cziKnTRa+zradmUY/fcBxYbnBi29k9gL6
g7MlERrD1L2kOrHcYd9bCrZMsMgQgPweNPucC0+ukdq786Zs9UMdVs9NEVZbx2gOpBM2ewvLPMls
n6EXoiwbUO3X6ZKMHCJU/HKt1+imK4WiH7vXcFalDp4oY3dX6cYrcqBZphGYI5OcrPMu4vwR+De8
TzwKhmfDLyN0vBLfNJRfSyVU3AWBT9oj49Xfo/xOEdqXKmRmHVsML8bV1olviQsmyKI+k7JEvem1
YBsSV68yLrYjtkCZI+WiMMj8iWJ5aq3x1mCHmYkmgflscO7WQm+JcnMZQErgTcqxNGcjgrm1jwUm
4u9hk1hdviiEgFOV1/dmJn5701iq+6u6BR7VLHNt+mwUihibddxbuJQN6IfRZ+NpEpJO7iSw6UcQ
kiET7GL+osyMcZF4+B/4wVpgf7ePnWbjtPB1464er0fDfQxkaK3aPhp3/T+/0OfZ2KH7ox1axmGc
vRQ4zoihHx/gkDhW6u+lOT7GY+GtRtjJrB/RusSidGlq8Z8ukAP8IkWuTQ3PJJWqHAcy7Si1VmCs
UNu7mKTjvEqok8t8SaYWQYLTl7KcgvpoTjt+v8bV7E7Xr1qAvoEzH19yD9UPCWdG7bubLIRwbpOB
7vnrmgPg3HQm98WJdB5L6OdqbB1FVm2wZBV7HYEy8dIFBjBjZaOIpbcjU+1HOSb5EYLlbRJqDmZn
gLNBbuA9kg7BdY9z66LoGpPMRaS2aUhsiDo6R7s0PDbHppvBtN70IQuOHquI3qcv8TCEcydWHprA
zPdYr0RVnx8hezvzgiAiMFuH8FBseY9Z+0PgYNVkxLgKkpOyDom6jssc9g4rY+oTE25HU+mtd5xZ
z2pjL0K1WOo0l/2py2xM/eaMxjMM4WU1daLrqSdtTd1pOFLyR0nD2pk614C8OfDk+AQRK59bU39b
mTrdRHVBb23e+t9TJ9yz6YnnU3e8mfrkHEpxxZt659ZdMXXSlbee+tRdr6Y+ezR13NWp947PhU4z
q4ekTF8eVk/FKSm4NqeePXAnJmSpUR5bqfizMasdCLLtlApKv59YyXRbQAEguf08TpyAamIH1FFy
MCa+QAFxAKvgp8h/rLT2MMRNt6wkE3CcuAY0XrK9Bf1AHYzhOus0sVY45y2syXGp1Ud1bbi7eOIv
OBOnwZ44DW/f0SxKFsbEeMDsQVwxBcTVOEk/YUX4Ez+injgT//qC6YF11CFUZBOzAuliPLEvnIlz
QWClu3/769uXauJmDEOEVNBU2yV5ax3RRCa2JYokrLVOx4NbgEfZeuas3v769iVDsn2oWpXclNam
YxpB08Pcet333TgvcvuJjhptXjOGx1iaA1JRsbWauN8bxWOQl945kQp8LCLjiTvstn6ubpNI7/nG
Ca98JMsbnvSjMVb5ba3T74kVFJytgu8eelEcJNHPaCNR3NUKlLieOfYkebe9DquKbJxTHUO1NPoQ
TnoOSdgotkPkoOVLdFwc6vTXGO6lHUezShfqVQMpd45Kcdya1sloYQqbPjkwrlKEx9rwqCfzARMO
XWYLdJlklWnGdaFC+7YVoJJAOMTXuyU2DS2iVocmyiJO0p4ucl6d9KokZZjanTU1HOcpGtuFU2Xy
qI+89wwbrFmhq9kDpfKz4aRED+VmuGsxUDkwsaNlH+X2vUoGzixfml1wnQvjpcysK6VOB9hnzg/M
4vVrYTctsuPypojbGBcqM4dn394M5R0ssu7gKOPEizzFeGssfDULIe2LAfu1Dq4U0i02weS6q6Ot
YsX+rh06wuHS7AX0DcwzDm4aE25lkyMqpigZUC0gY7R3JMQTOC45fyCDn9WdVLeD6uj4hDi0cygL
5sSVonCF7ytMb+ba9m0k8ZJtLWVtBjRsBw9AU9TVzNOjH31MFyn3vOdKwXO2MAJ6GMQbzsauOqmm
Fs1Dvbu2KzObKxHNE0VpftpRta3p7c7D1sCrroqqmYuBP9jT8Egpo8/7wTJoFUcD5ioIDVKfFDrA
kFVc2A1+ROqdJrEE8hwFKBETNrpOyoz5kqwz38K3RSO5UtOpZBBQBHOv768UkcKfBzeaBSoc3yyw
1GvGBSEEo/fQihSltaGch+Cu9JMFKmgMQu3YmJuZPCiae99ErON1o2R0wcJ2Floew0eFy2pqD3XA
C3LjV1mpJb6zMl07U1xY34X3MIh2bYnPQtMhwVCCXJ9buUm/DuqQTV9mknTMdUs12a4HuseRtcqq
NJiPHSr9EsufXu/x6rEsjhYN/xRmxpDfGTmTsD3iPQWkd+A+ZjGG8pSkkE7fREZibzythwvbEeKJ
oiBR/7jNUM79ktgvG5x+4wATz0dHd76zWP3g5cqRzrRUigsCIYgJuHB8DpENuGERBVDjo0dpNeVW
tqxhLUTdJZQQrCkRRIwNJlR67W1jA0/oxC1/2tDkSfYcw3kg42qZYDnw3Z19FB86HOdthwAbITXj
UnxoaGot3Cqm6YMLnYKLWtAUJStFtwgLz16KETNSmuXqDJaEu0uMbCXbxCdsbLC342STrq3ToMZm
KoL9b3Tjikzhfzjh/kco0P+dxPa/o9Wdbuefkt7/R2S49FVsDcHsv4eBznX2O/KzOPkbCPrH7/0D
CJL/BXVIEmggwHsc5LT/BIIgT/Ejlf8k2LiY0ln+wasCCIJPZU//qfyuKhmz/wKCQEs0/tjE1Th4
KP1HQNDk6f7e10PlM+IxbMDvImOIu+Hn7/x/MVTrBRRATo5piqdkCFaKOZi1xeoCsUXULAPN1TZV
wgoEqefklrR4sdIauLlvXNLf1L4XtwLPTAVHs3Hhl+aFtXOe9rbSyLpcDK1n7zVvWI52yXaCdwfn
6WjlqdYrTg1yS4G8T6FbLydRG7GLK6mn1przbqKKR0/pQrhZ7b6czjXOIO+Faf5Qm9DdeppyZTiQ
F0JMH9ZaL6/ysojxkrXEurP0lnPHZJR4g0NnelO7bILvBsdnoNf0MD98QmAvC1IZsIG8+IRVUaQW
m2+5sJv6GRfr3+4w3CtecULG5izcfDhJSVHZEuuN9YO4+fryH0h0pq2TAAZ4aEoLaPqCzEarQ6s4
4rMfxDjKRRa+mfFUgOT2rSrKK83DXDYwNl9fVHwywGABanh+mRo5B/bFABOFgzFZlZYLRZNQPTrz
FjbQqla1JyyYKWQnoISNc+Wotb3vQ49zSILBGzqzoCXdUWMvyp1rB6b/TvesTdvTX2SWpUu6NfOK
w9kuk739DQ44TfOPb0pOonSi1GxrwmjfTwtn6JEntSjTpRqtcz+KlqZXlssW8kKlNGgW3WuCZ55q
XbkbDGyh/fqBHJ6Iestuv7mXT5+gRi6KIHBNx7H34r2lvokuVrblYiShGVBO3+VynOc+THjdhWJ/
i5ikW7bDC32eeA3qNuASVv4wE++1x0wC1XREK9MzH4G3OCyKe9O1bmkhsB7DK8rkd6P8s2eHXRCe
nlBJVU2dRsS7JaUZ0kYriPzGUjnYkVdCHz/uISxqNMpcyC8i6rdWT2WVHhoXHG6oq7PuojcK4G59
Pfo+e4+GmIY7C5ygdroYfX0lfNdTYzrr6EjDpEFgWl+b0LDmk8PWYnIFx0CqAMfjKOp0M6fHUbRw
8T2h/P9muxfqRzopW4Nh49DAavsxnIDIF6JtQ6VchFYgd1kSbqO4wVTdwArTajBZRvqzLms1XvvG
ddc5IAfEwZplL9bUA+mqHt2zbJspeRU8eNCARyZ+XlJ0az9IK4igyZ+SQFULnlqpYwXoVJhjdUWD
+DkEd8NykzKROY93nNwVDUgWvPdN4iT3XUyXH2CcpnUQ3OPctEfAijDFQAyitiu1giMHvav0vP5/
f2fS8UXVtTSb5ux71e8M3urC0BHojwU2hSHkv1Xu1c5OKx59U+w7m1CGgbb7IQ0KTBz9Y9GW5qIx
GMvjgMuT48PMCgJ0kyG8LZn5u3JSCntQCiOTNlelVwWk92bYJ0X7XJQlbkQNMco2KoY6c9YjVsUH
ActLzypQqMbDqFBnvvg9QDHZ7hBUaPmPIQVUoE6EK5dTBNyjk2ChT4YUgLy1U/hbqOYbRd8unTR2
z6HrIBtJH1RBfu4CWAynURMfhQ0J6B1x3TGOompkLlEvzbV8fAk0xeIZAzklSkfTWGAnGaUbt67l
iYMTdu9oGOaW0eg7UA2zl7fofOwbdM4k3aLqSnpeT6xNCam6+GX0dT7Xp6BhI5TdMtFszgAYE9tx
GxxcELcogMGWC21pg4ruLBmff+PQHp85pptDLw5t0R0DxTrZBQ7o3Hw20/E0RXp354XqsdCJZncz
cp1hB7v+n8BQx2u4ErdpQNw9/KZw6UNsxIm89mBR1Y+A8nAVWkSNSorHUB4cbBebIlpa2s5QlRxj
itZHgxTd4GGlb2K02kviqWESR78020Wi1aQWwgKcy4xQL5dmnwGm0sikH10sktowN3iqWzjfQrAj
IRaXw0wXsxDX5xneMz7OGM6ViWIcMRwEvwSbwxkRX8AGzt04xskGCwwU5vltjq56VgvNXNR+ms/s
oMyu1LTlGoXdr9PBYYL0iM/BXZd23WXbtkJbia0CbRR0ot+sQh9OICbzHs4f7WkdZ5fJ2+X9iqjB
3vWpOSqCSGxjwmpXjUnOkISoAe0VFyis+F5L/0evduQMMZHHHYxyjT4G1l9pgwV5PJy+vifxodH1
dk+ORewRhYhmXqyM2CEyoVL4s27iMHRRNiVedq+ITWpgfQW9O8f97mepLZUuyRe4UzMGU/k6xHdu
1J/d0joVLWuE/ki7I4a5pzwpvX8Nu6L77ul9UrdQK1EgG5QPBsSdv59e2xUIyKyG5c3L6xmRyKdY
ARXCGn+GvpXmOKdMICM8P/z8UbPGaJVL81lO9shhfWI4VzMTymAYYmyNL7WW/P76UU5WOZfFAhU+
T9HgnIkN0vT632144dQSQhdFyyPKnsYQzzYFfzU0nv1Mkjyj52IzQF8XeL1iWxWdsKzSnIXaio2V
7RTHJ2dMbAQxwWmXzA0odl/f39Rqvrw/R1VxlRG49rAvTz9/d39NHKedWwnycBJmCPYSbgBekCMn
qELrrouSc4CVbMn3kdRuBhSSIlm6cOhMTOeNHImDIzZQ+4oZBEzCfbriR6e94lvz29CbB/qLK/j9
wFrRiWPuCzZiMGHuA6d7iDPktW3wjBHZVV7oG52yOx+e5CiXbZqc4b3vhu7h60/7yWjheKTZJBKa
tN6Ni9FS6xL6WEzY2USzD3pnR4Dz2VDFFHG+5uCx7f3k/J9fkk6xo1ls+ViPX0zvKs21rNDoG4ah
p6OqGm9Gb7jJx/ZnXJhPaQTjLJW7r6/5WWXjmOQDq1SnKjFyFy9VTyofs66k59hg38kaTbAZoYCY
YPwXbOPuTEffdmjOCQtcj2P0PMTp1USH+eY2PnvcYCs2B1iT5fQy0xTEBYMMwowWAsLNTPGyXRkT
3RVoN7Gr/6C33UXtDPa0x5fwTKPsxVy3vbhHKLkyfPXRWYqKOtWJnr65sWn9ujhr0cH/141dPJ9M
1xHpTDeGXvmxcWnZT3Ti2lolmPIqWfNA7unPafziYfRNXOKUdPTx0hbhp8SiSPmW2fluvkH5T8ex
BsWxk2ZRWM3Bc80tcTRXQ0uIBCvCNx/1k6Ucso9lwCYBs1Avt5fa1mG1Nl6/yFhcctN/tVqLSLP4
2cFO3WsMdAxG/8DeRqhigweLtvn6Bj4dAxrCMTRakCeci4I/LHMV36Wwh1hKNHtRH8xEbGzToOwK
ryrL2DZO/M32pX16TYNTBhsqmIqY3sG7ZxzqcUwN3fWQheWuqknxsB7iXtmWGX1KzQdGbqNiLuro
WS3NO+gFyzAHEm5FBbUULM3SHzRo4CaKYAi3rGpfP5JPKn22VuR0YI5YM+gXu6vVGXSuAhiXU7ZI
7I83ydg9dII3AGb39aU+HW28fJYBh+wZexod756E3+JVGEMzX0C0uRl9kyQJc+UqwSv2B3PTM1df
X+7TT/buchcvmzUbvRGV2QJy5ZWV4+3aubuIHnUM4fHrS33+ydhaJZCFauoX62pYwH4IMGRd4DhI
gQs/JkhO0G7nEeZflvgOqiDB/LOJyxZJvWpbPNCLNcOyQvxKFZotmufuOW5AFoHYobQPjVYeagZy
mbvwL9I1cVFxaxJ2YjC0jHWk0batTQQGmaOvocAc+pT3IN3fXmncxV32REf12VYb7BIxAsrEEb+s
dYg0xFG8+y7bQfq9AoU6pvFc0cufHNgCgi6aeZVVu75TcL3M501bHvJC7hAKXI3ss7ifvfpKNvlV
V9g9puFJQ+g/E7nze2jhplJsOD6jG6eyF7NqFi7ieEmlNLrsg6X4XQgaGHb1ksUKZvIsCjTul9PC
aLnjjU41Qof+TiVdNJHi2LXLND4QCHDjpGjuRzyQ6LSxsvew0uvqgayYeG4U1YPRinXpIYoatLXV
BCglTknm/6mwcpxZcXYeVLmLRx2yUjxPcpIB+ZfwusRwhR63iQmnGuPSkj253AjNoX0fYaXh37eK
TWBSyOerlOhMhb1yWm1mQRaOM8xVbTSehbpJkuhMUNaNlpl3Pc5nsKOfsEdZt5Bluk5sg855qQsc
7NXiKWNL9nSB0aCzK2KSqGFYRLjjTz8vkKDUO2tUDnBMtkqVzcNQP45acCUV7UwxT+aKsfYJRRiq
9ElN0ifD1fHWNXNMhPXf6C0Qsns+w2EjAg4d04ftx1qd2YKaMGYhRcNJ6gZn8nVElzyx8sPc6grO
T83BGY0N7jTYxo7XttM+yITmuXpjBvgC1UtCriLDOhuOF87UsT44uv4w+Mg5WPIHWUFXZ4n7ZjGb
hv3lfkYBrukUkbb64agAG6gc83qgvimclyJeSstdKqr7G7uIZw5m05raBt8VVZ+tM5TUJtT+iYh3
GXQcdGHi5aPKptYmFI8JHbP2IZO7qZb8epn5bNa/v9LFrFdStVQDrIQXoVEfkhFKOVXw2H63cL5t
+x8f4z8/0eWewB6Z5xpexwsoDg9mipOXQg0E83KqRMyqfiB50qzEXZum355AP8HkHA4AE0dVmGya
F5tEUaAbFXrJtRWGd2XdZVlXzRKbfFcZbAKp/NZb/9RSGvUJ49Yy818RIsrU8r4DwT8u6pxFADEJ
233jn04b+7vtKkyh88VIiBcZBzmTYkGrjCNY6mE6/EwT8euX+5FoahJsyAgCw3Vg4doXm0id67DB
es4DEmIHCUZbGTYLi+IE48dlnXh7xUnPo5+vC2Y41LzIrt/+TDVz440P39zOtD3+PQh4DXQjKdVU
XWfY/f3xSa2RvpUB4QVVslU6uZBV+lxSlpqEDQz4uGXCPLajusrgQaLWmBdB+vT1PXyczuxwbzxj
TqyAtNMbevcGjD4NXYGAYWEX9RMtXpagaGOYwzyBup8pBhBzfuojff31ZT9O6OmytjTQsgAbvsHc
7y4L7Njh6MtuHtXwMoUNY9LaAp3NR1e/+fpSn0DmXIta1KahhX5fXgx3ltKmsiwq8LQwNyPOj8lN
4bUHN6X6b28mZNyCTeZ4+o1W4v1UqGglS+z7kYyw0nSiXdhUNQUhIiLHA5kbnIaD1kXPX9/oJ2vC
dKM0qKfRqWnWNG/fPZSot+2GsBIQXS+ZK1X6KrIrulpDWxDwcBTnsL+FdTr/5qofV7y/r3oxJ8q8
rhAwB9h4JKjGWueqU5e2RfLB6Ken3rHXWufc9Z26bVI8ot3+Aa/Wc58byFH8a1ICv76dt3Ttizmh
QwQ3TdqdpmFNJsXvHwI8BNDtrKDsKoxXBuO0Lz6jhia0PEZkCokRBseqzThkxmLmQiAkFYHE3l2Y
WzdWkp2CxjrKPH22MHuKPERyqv8nZB6HTomxwfDYxeXa7khDKU8dvmtOnv/Rk+TYwlbUIjedRbmI
Z3qYPsHDOWN2cB80xBuZ7cMwOMc8qRchYIaa2tu0NqHsWsfpQGNUFqW2ftNoPsEt1sTV2PnciCFJ
Xbby3XQAkt1rUyAZ48eOUwFDwogNrXWRFfy6fmPb3UFvnQffAmQv/b3hdodcwwhYFk9Sq045JnyF
qxyLRtsW4V1dyPlIHyhGjTYWN05gbzj5gHY1hyIy2Bzlne+6d2phb79+Q+LTJcPgeIecQZ/cQf5+
Q4ERmqLXWLUimZ0SzBS5rfYpH7x93UV/zMDcoADfTlMs6jwk2hDbWdFhwz1UiXXno+dM7eRqQETI
r5QdeXK+vcWVCyQ2O4jRBhVKrsAXHoAA9z3uADy7EPPSrz/GxzMjw34CEE12H/khG7qzOKW2Dpsg
h2luVm5h75EOY8fn2PdoVhTPGHJ9M8M/2e50tjtWPsuemq8Xx6U0jouWxkm/qCMTX4HseawZRhYF
Bv7Onki/qWU+/YjvLncxlZIOq64IQ4dF02K6SJ/e25iKtYhcpHWKsanor379TD9d1d9d8GIpqQMt
U2EkEj2CNK2bPKwM7CpQbx77ZvgO6PiI6fACWSbwqaGhRxDJ38PQNIpRRdPF5hmHv2JSA6MlBdVc
L5y7UuD2wUzNUoZl9s34f0PwPqxQJp1g3UIuA4b694U7JHqeUWeMnPIW95Zzw41w1gv++GP4RKBX
pxdPzM4jeZX3I7Gjlv1E4h+WVsmvlDIH9/GbAlwG88SHrgmfe1O9kW136FprU1aki7jKchoXCioO
nB7nVl0/pVinwXe3txWdJ8NVZp3ZLrLQvUsTGBBaeS7wo/bdQ5GD3PfhrYNEMM9Peud8s5l+Ah/z
1C1BzQLeCIPxYvK7ivA0Iu8meIn+mBTpNi/FclqO47h5flsSG8yboT57ODX4anIHARZLmiOY4T6w
ruz0h8eNKp2yHazmSdHunaZdm4pcTmseBqzXue7ss3FVhXhQC3IOXVn8yat4lrgGcQ1peWpl8+QW
hT+DU77hDDafUDSR+fssGv/z0870ceGhYPcDhndZMMJjKPG2BuDQSvVBRac6rRQB1ohkFW41cHxf
v+1q+5vq6K2L/2GIgeUCc9A5t+yLITbIxlcNXFbQ+jmrNkaPSTWCzdxyaMifCCTklPKsReVpGlj4
at5bvkewWHaKpfsyPQpiis6Rs87cbu9GZLNII2/pzEW/um5aX5Ulpnhg33BAjW9GyGdrwKThoqij
UUMj5O/ZMead0qcxR7VEk1tHh/CvmYwR8+b75Ub7bD19dy3nAlir7abr8pRrxSERhh6eA0l+4mR1
yomqgSf5yyrtI1FeV17W0MtOzaOGAkV0yaa5ErG/Nxv7WMTFN6eMTzdIYaCnI0pdg6l4scw7nM6J
lAKODFL/pPjBLvMm1xxXbq1RQ8/LQ3FoDWQGpHvYupqzMcPstdKbQxwqL3bpLmI8pWcwpf/kjXmT
G8kVi0FIEtQCQwRvYSnubwgy215vnnQvPRdJ8Qe9/XeV4Wfbh7An5AtBqsBB5e836WM76KmRNk11
mACZ667G3kXXY6zN1LufinW4ZJuvd5DPTmgYhwmOgyywjv0W0fCuBuYngwtDsl8Yav6zY0eu2+A+
97W7WsymCmnIwkOqoF1z8NsqDtMqN82LqnS2YZb++vpuPhnLlKAEEZmUCjBGLqZhNdJx6aqmW0DT
OtmeXEHeQ5DOKeLbafO2919MedrCKpeD8oZK9GLeWOTrxYEZcEoZqVM9syVgwXiyveGsNXTW7ZVp
xM9+bd/VinGTs9uM32+p05b57+8BhOfvN25EoRjo0XQLtWsPmJzBAxgeyaf9E5bpXHfRmZTYEsfE
MxmsPWn+HVD+2QmIRYNlnb4ky8flnq4GXp2mOptJpSTntEkx6m3PWF6dYN3OyKfZZ0N/6IgGC/Jv
aqVPlpK/rnwx2KvMERW+DN2i9+VRlPLGcbIraSg49+RnKZP/vPqE/kkkNCxQ+hVvD+LdMG+zvrD0
iLcd4MU161v9FrtGMdMCYABz79n23DXcb0bzZx9xmlk6HEeueLmpYGQRJW6ktBi3YQlQ06OZhWEa
zRIUplHeH/3IWHw9f96aTZcDCoxLZRHhwxqXAyrEXmF0Yn3aJue14JSiyGapNzTEa/9WafxzDCis
4gHb48exuII7GM8DhIQz/5vuwSeHXIwD/nUjF8WiLNoiAR5g/+5xojPc4Week3Qhev3164/83YUu
xlFLNoQpWq1dWKJ/CLP6VRrYX8HJf/z6Op8/2qk2mB4s2vGLtamQmWJmBp+oa/VtY/Q/VG9EhmWw
TuLaua0GfKh6dAdbjYRDaP7KGiXXLAc8JX/Yu/7mbj5bOThLyYlaQIDQxGt+f2rPFCx4YxyUFobR
7qoivlOUdtmZCLxogBAT3WMiSEaYpA8AnysZR3f29R281RUXQ81GrAFowANxOJ7+fQclLrGx3hXt
Ikm6lakLrBto5a2sAXMzjFu8AVOQPJbVviQW1Wst3DyqcIsEUFnLptmFJFmjpkLt4JX2Q4WSw/aH
YpFpSbq0tXHhV6iIyR39X5ydx27kyLaun4gAvZmS6SSlvC1NiFJpi957Pv35Ig9wropFKC92D7oH
hWpGkhErlvmNjtW58dwemwC8qqH5sec3/fWMyu7eL/Ap64tfBbSMCvLkqPcXRRKPu8zv7gYjDtzZ
SlKvwM5tW4aj7qIcIbzlDQZAfntAzy4LYnwcYKR1U+8NoKFUKEQU175nhkw7hDSgLZcYPWsbOTDn
jWXfBIDoduEo2/B022kfNDj94XiTeVaopF5VTxjV18X70MjFpjcdeKEWDJqOP4vzdN7D1LyK5nEb
Nu1tUZbc7M4hUPIvvdQfBqZtrjYA6Qql6KPJO+1c60nsiuU3YzCuU0YZohwW9++3KOjA2Uf0Ju43
UiYd6LwfJ+l1jlTJNU3/9yRBrYfOuwkU7UqJpQc9n7+iJiBAdA8/b54T8vPfhegC+64poHzFqf62
kEwzSlkfI2RoFETMyLxRPVKddNvBevXCwZ68YoJYPmk9ggQ7MmqYtrkKccq0PauxbvUovTPHDjZG
02X4t7ZXwaaveNvdME+bxpSR/aIO1ztESstkmrct6D4rT5Fa16/mvGixRZrRh8uii7piZJPWKb6A
YQn/U9E1SDbqlTkhn5YoPq7iYb+ZrYs2aouL3OCFYKrwiCXDc1qwj+X44IztZRqyPHqN0kWBZI4J
3novKd3LVPa6m1bjb4Y422i0npRIvtaVPvQgDI1buOcvQNCdDVNEHYAPLJhoQmwgHH7pBV6lpYWm
mmnVbgn/CtASraogV66VOcFCaL6FGqxsAJYPnoYQZpWqsxcX8u8ULuNG7TkI3dQhRBh8dnUNP9bQ
y20ftnd5579Z+HZv9ci4qMZI2g01RTA6ZueySxEElt+ZTBY6gUzfh7j593ceCp8xfML7K+2i3Ew2
YkCVLmNTG9MH7NxoCsGT17HqJXD2Eduzt9n0mOvOhV9AXqpz5o8/77zVsEUJo5HsygwB/oEuhFpg
JFLGfVEYxWYqI1yvhkNWlJkbmAUWCdyOrj1l+6Z2RLnWvg1O86upYkLBoFZeYgJ/zCcJOrY2ehAN
PAlNOspTH+rA7NubtHBuc2wN0MCUu40D70+GKH3I1edWqkP+RoFVY/KlGSM0ecdBD3BSKmC7IwNn
808D83nT6nq56f0A9FJmbEsr/jOKCQHUYt3V6+BYZs5XKQP807rmJo589CRLgUbWym6jOGgHutmm
iRG8loV1fedNUQYpFrxvUEP0pQTejZJueIQJD16ssstr/dVQ3uXUurKNrtiYgYn8ao4JwNyDB8VM
c3d6G2GQPAUTHabT/9XsdVTSJeMyGj4nH7pu3o80SdozeJ61CsViZKEIZgo3nbm44ZMGDg1yclw0
pp1tBrqHqgaFF63k1KVu57U3Jqa8Cmy5gSlWYDnoTABEDbrwY8qGK9phEFZk6UwwtVcyD7zzALlx
99kKMIm/9zbV7RAmIQRzWNHxvhpQMwhhsQx+7QZS8TynY4K/cVlsbWZfYQAfH1lfpHcVBQdy67OO
GPIYA/K6Upk9DAHuBnk37wYI0mUEarIz6esEgwMEArwilqq4ayPCTArZW4ynK8nrgxaS8WVsRdAm
O6DQBfBP+MwTxkspIhu6jttcbLns5e2ABQ22kqyNCbMOTgEp+6mRyp3v0H0fJuPaLyGadx3Qdk3v
kTWCwW/PZrSLUIePQpS66gKaeo4KcKBhoZyoEc9CwEntHHWDw7CXBcgf51YD7Cy1f2HsPLr+mFzA
rUDgskC8ig5OA68IDfvSw75K2/XE/t5C5XcYGscLOywSUBxRMdpwbcU+9t2A1Kkj+KhNj0DKTBuu
Dl+TJNm3HfExOAd2XWm0I8JFzsFuE+CmxRcN88bqOgXBxBw/hXFobrGh3jE3Yv2l8htRK2eDXUu7
qxs7OJO5n+LOMlIylgM1pzkAiZblaNi1RQAMvoNO6ONIh7CJVoKqtqKLhpobT2P0AdKgp1Pe29c1
0lZIl+UfBlMy6KK20A5oaq/mjtpKKMIgKyFvgnF6rzJgEc0wfCABwebDxd5D0gvVaUQGsmyf++nl
2Nj9mV9DL3El8OsGno58KDoLy5ZM2maSVeRoShqK8QuVnMgDgI6lg5T+wgEo2vRy/mIE2PUhg7Ad
U7ig0HwIoCRt/hBt7dFCDLNIbkIUeLykkaSNUVm7DDqOK4VmCCeupUZtLoe+JlTxOg6GiXZs+9RF
EXL6sCC8rGdnY4T1MucSIxNJ3DIMO2w7HYnZreZhWXHUO1/eSabzklUArV/yMlS9QdIYmfjBbRxi
02uUe63HWw/Tob1dQPme1CxEiLz80zH6oaRLpvYwBUBLUDnRLiK6lxu1RdNbQgwByQF4ocawR+0U
RBDfDdmWMHe7ctjm4okck95D9/cQdfqtyiKg40alp/eQjZquGHZ+eZ9USieQw0dAt/E2RvvOUdrx
ApIvuidjrGBlJm8iOdz1rXw0JxWjnkYhm4Bl7dJC3VVjeIzSbBtasEYSAzlqUh6Y680eWDm+Gd0u
LNp0P4GU0qwSqK6DyqyczVcBQT0mud2GnX80Oq3e9F1Re3bI7sPN7TYy2s0IvUcZtHc6NT2yH/gc
NvjrbcvKSFH8RIxnQHJ1p9ZTiMrc0eBiQWWr2kBzzLZ9i/vHpNzKXYVNZ4v96xx+hdhMe4VSofUx
J68zmnpuSQ25URpb9tSqkkh45N5z0vE/gRyiKdkj/1K3A+LdOPXWThTikk6Xv0MWIo2GCO42vCyp
2mfosu573Noo+TdKcZUjNH0IgdBuE4aJjTxCAnckB3pIeu6uOAlXLU83QESabGBEYZItikcIFh3M
uoC6fJY2VYzOXTBjEATa7Yo2wRGTQo7lnCD+kTsbjWxIfnCqHN/PDn8aR94ZfnNrSGeBkuKxy2UR
6JjHEYRR+F/UcDLubCbIbLDpTOojcplIkw96wWfKHkXbLWaO8HP+hfPAyiOh2zJzP9EKFhlhOqed
FXcGwhQGypvlZHBG9PoJaNYzRchNbP8WeEOcEi2wc9lhCJn1oPN05DvFbh5lXw42hp6TE1FQ43mw
h/RXjCWWOzIBK3sNfxoP87y9MtZXsCR+XrxY2z+vyyCZpZVEy3CZiUS6Qi4dM4tRAkSxJQGk0PaB
+WDqw5lh20rrSDBVUUfF/kAI2LGSb/VRjjwznuVgBHSjOA17RLNa9Fyn3NrPY3qmGWeu5enfn7fY
CPPU0goteF5YSxdpXh6KRsEPxdnZyfAoJcVRAeSn5dl7CpJWNPzBJPyarReS+I2qYcsUPSoZemt+
+BEqREIkeTRILWqXfAhIwMDUkCJwb5TBl9zUj0l8Ucb5q5i8tVF1J5EciNl2qWWfmXkfG7Cce3Mn
g7W0QNb1AIGkGmikNeIFT5Ge0qYma7+OkfJpcjRwY8SOnU0ZSb/FlEGu06MYb5slx5oBnREUdzXY
a/gqInoysvcSKb8I8uy5zIc3VUs+ft4na21VPh+YbA3KDGPLxSa36gASxMyPToFu0Ii5MQdzYzs3
6OfJVY/sZPGmYggGDXv/3zwZU+fTlB2Y6WLjdFOWOVilM/HunKeprx/DMdxZWvMopkINpJOMwW0K
BggKyPbnZ6+eDhvbETEfRhxkEeO6OJiVXmD+RTNbDCbFJxLfAjeJM49aPR5gCGBOaQ5hdZGoZQ1M
w0oPx40sVe8hvXIVcJDAeVTMc5vK3P38y1boHrh8KjRMiOG6ZS0x9klcNFrQjtBaRuepsfV7san7
ZriN8g1F/S4ZjQ3OcBsgyQcxRRKx05TjM9N+da19YyuAzRXer2A4/B0VpqI0sEtTQNPllKX2Y6uR
lgT5a9klV7YvPZ2mb4Qlwy7Qb61QNRFH6AS4Gto38X5CJICQ6rgx7faYvLZzC9X9in7VAf+Tr59f
2to3sml4mEhmyuLN/b1YkkLEdBDp3djs/3nuNxSsRzGL1/BEOM9JOLUSlsGZTWfSbudhJ5+c7yGT
sj5MUvTHN3UXQ9PEfnvqky+BVZhKBwvUAUM4mxSzrj+kvHmn4+jag7Ltm+h5spoGkXz5reh+R0l8
Ww/y9UQpiQv2TpAYlN6/n/3qKALRCDqIp7sKpqVWcG/2yrXY3zwd6GpffAJre3Sau9RQX2Ssr51Q
vYQAnONj4nY1LLk+1zzATC+JlT5PSPQgVSu5Y6edieirIci2BGTIAXypn9jQ326QrFGyIJdRFg5p
v0qSdLQc/9oJfoUFg3xE6O74ezsjLY+RzXTv50+/Nk5HVwWwMhKnAmEn9sa3h1tzSN1cEwpIzB3y
l/xrmPxjaUVgyqjaoVS7o2Ttq9rHMSa7CxvQZlEBoDvQcb6OUQ3UC8i8oNHFEC4q4yfT3lNkZ9r8
NFnITlTVyXEoVZGgrJF0/3n9K5xCMQ9jMMYOFfCaRXwBmoZhogIcoCqMe+iCJ5xIlRQ3CCF38Rc1
j2dg8hcl3bUicBF1vyuRselhIWKIt0v6Bo+5bl91KrTf7kxusOKL9PfqFmFAgMRp0YKHabLsCALo
xSIcZBij2IV102fR8wiEUgzxStt3x1RG2hxUHgqb6kBIiOoSwj+jRWcK92nmAMGVjnOEQDdwXLpM
g5r+6m35vuD2N2ZAYeiko4cxv8RIkQ9opQERaVEdqo1hKy4xMZWcGvtMnmivDDgshHoRkwB15sjL
WlxXuipRsnbcYABceCKBAAJxEPFsYg4rUKyaX911sHkFflfsohZ9SVcAekyQenGMZQEYarnGm9VK
3yeKas3KcavgYwIMUkrjZTK6xxShD17GV4XtkiDuCYAQgkulVzRz5voHkU8Udb7VfWYamg4HH0D8
5DiXiUA3CkLBjClLYPsXwuvydMJNJX2XJuWGJqAnUIIBPh5N0xyz4R5qLI2dbNtIWNJJwVXl2Bci
+ZFCElyT/0DTACiWdNmX/KHMwV7ARUTKJaXDB1cp1RKoXTEr5jeHlfVkGukHxrF0mINdhFdknSZ3
+gzbvBBPwkfoEFX2y5nTsZYsOhDNDPq5Ji2wRY4xlQZ1Qwrcgnj3bk6NV8z9Po3N+6lKL+hWb0Su
YbEXS1ySUCPf1ySvQY2tgBOfycjXCpjvS1lcMvh41lXb9+MmKOIPBo4XqInjaEDMtkj2RHgr2+rx
zO8XDcflTQOQ2oT/qcvQzEQi9C261WPaJ3IA6o7O716AhYqqupUeLbl5NAT+TuSeCJugv/ciogGc
6TPpz+qv1g0uULg2urJkSvm6VCVJKhbg58dBs/es9DAql5EPhLqcH8JzdFcR7/79xf/3QH0RD2Ok
OkM14jDGJ4YQmIC5k18ESEPhjvOr8g0HWMBiAKHq8Fzasx6NDRWlJg2OLySYv9/3yBXTYyQHxy5s
3wzGr+5EvHJ7LJHUtn1WeuPFnG0MaPynapbQ38Ck4ZQC2Vr+Jc3xh6QCQrIehggT9/6X7yhnduGJ
C/fP+2F8QvKLJJS6/CBB0KV0UMi6/Xm+7m3pPm6D2xQPI9+cGCY4LyIaIxeYuvJoXkfppTId9SR9
QzYvJtKoDbIOyO02yKEkOf1TSTtAGNlLaeFVtnWgZ4kqrF+/cdhAJc47kUKJXeZkMACtHfKKiKXh
uYVKHyFELs9+gtUNwKQYHrvNL1zC8qYwUvMkArybklfVuCmLSxG04xPQ5BdR+QW0IP93nT8fttWt
DpfzhG4j+RZn8dtZK4MwljJLUGc43GmVo0Zr0wpq3RRxhhbbp3YMDz8/cg0ZZNESUU5wsn+xIlrn
jFop7leRZgfS/DHJ03VaZ1950rzNBeKOuAPIcK/wQzg0of6iymcryLVUn9wNLDRtmX+xI0Vs5qmR
gMoXa7C14iOqYQxhwuoMJBxZRmszsfwnZhy3oZx/CGJtlF8ioHMm2Kmrwd4CyAG51YY3swh2loEg
PIX3uCm5oLRcfs324h7VL7u4uZhJPvok+RQ8DvFxUtU40Ai8x7zjRS85ho4PDDJmoSbkPmsu36JW
ulRs+z5qzPvQHvdIgJ4pgVd3jEjdKA5VqrYFrgtxqAzBSgBtaqLsrUC6QB5hg6/eUQDpxIGRkuhc
YSZewj/n//89U11EqDjXW7NzZnDYlBymQfU1I5cSpvkrJkovVdLtJrvHtEe6wMTjiFjQnUXLSMTN
SZMxtNTv7Y4Bc/wnIkvDCJCxIfSLLxxARrdoizcbSPIAAtmKizOhaw3WAg8KdQrwkyBul6Xt3GDz
gh8uoSsAyNIFH1pmvFgmGXvv7DuLfk5uPYHsuNfG4GKYi40/Tm9jbd9O3e7MuVsNMlDFTGSrBAB4
8RazNKZ+TthqrZV+dEp0ZfJzRStyIIedYhuhS6J+nm9mrHZ+fvZaWxIoDQ8GfMmw+lR6f4szdkky
GslgL+W5v+5TG4cR5aUuq88xrPFfya4YxVzYpnpvDvH73Gdb5qYPQWRf90IyHS/lt6LedECoEZrc
I3m8k4bxNZ/IjVMhZWeqwe4Um4MW87sza1+ptFk72GUhdPgv6EuJZiP3W5IgPQ3vzNjxGv+xLI0L
kZ6JhkUGv6KL55daf9ATKi2BZa4x6NFy+4l7Zw8UbC94eFLDSFkc5dwobhpdvUtpxtUQzcXFqeXA
UQMU+lP59ef1Kyup/l/rX9QzATiYKirJLmy5+FDAywAEsHbi4XnYvCG0/YYAJ1aV+kvEtSoYumcW
sLLx/lrA4pJpafm2uc0ZsBvzogHu6TTWfQSiyIpVCs03PzX2kF/F4fz5yWuJA8wz6nNiKy63Qmny
+/WGl7g6zxpPBpRDCWxMT5PtzfUmw2nXb+frmvalFLYbXQJikDIk4YDGSvHOXGCnOmS3Y3I1ONik
xiC/DBF4fAbSguFygg1T+OhM52E5bmQffCvcJDlprjs1vRJd9g67ycx+PGUTZ1vYax0IfhtSMDRl
GPIuu+VtgvWZGU1EFiZDpZOIRtBBvNW4R1bdyQ4I0J96JzLCHD+/15V4zBmWsVHm4RQqi0gSoYaj
SBaP7gNIDQHwAGAYFrE/soMzn3D18H171GLzxolSozPDdWOKmQkQ/DpC9Z8CKGaIKN7sz7/s3OMW
W1WVmgxEDTdNBkjGJj4m0KYZhGwm7OfODwbWOp9/vUmRp3yLizIWemY18vOqWNkXGAp3enQlEn9E
3y5E+Zpn7LwSXrOrMhSZAxqgdHV+/tFrGdlfq1gck6aUO/yqWIXQ09HRVilL+Ypp6iHme6r274xu
MyrRdwIu7ozZNo+dizNLWJlbsQQ0pgDOqf/CP6FZ2W0mTuoAItAru/7OIdmKguATeNMdZshtjBGA
llt45ZX6TTk6u7Qp3v1x9ooIgwKnPMNtWwErsCAA++RlnK9lFdoWEtyknCrcR73cLEpGJY5nq+Oh
taKrKoW6YhlXMarUP7+ItYQQKjfCkkw4IFFr4kV92xEAC3yeS+/dr+GbtdmLpqLUr9clxUf6earM
2uD3bE93hZw8YwTxnKbjW/rqZCMmXYCTmjF+M8b+sWsZiNTatVJWR1IT8CXGfTT7FxlB/+c1r+9i
ODKCWEGkP0mPfFvzkKZRWA2MfTUtux9TT8R5wUYHU/qoR/5BtL6aDg3GYIxvdOwrydoCLT9zdle/
2LdViKj1bRU9coAaZP//nSKY/muFiQgO8tuyr3HwKA4xZBopjc4EqPXrVTTSLBMgnrKs3dIsRVFs
oJlp8ksdRkGigaajH17cK2rupo1047cUFWraeuGc3//87lcDFhNTIVElNo1I17/9aHxTZ32u+NG0
cbYKrXlxrfVzc1+grBHq537tauQ3FX4ninVwTRfhGPL/POLmSMZfsSG57xAb3GMjKlpQ/8UP+/ak
fyJxi0tdyJMY/+1ENMZLhwwxvxNjRpvR18+PW/+MVGBolot3uYSb+dGA4eJAJdwV3Sf90r0/+p7j
a9tSRVM2fRdTiIrBRaWF95kebc48fvU7MkoQqGE8w5bQ4XZSa7R3KEhnmaFFomFcLT8qDb7vverC
5vECOdiXAjgYGxxyCUsJXzvC9er7X4ntPOqxorltM56jsKweKs41MxcNcOASNwUKPdInXGw3YzGi
1PjV587NzJA8NIetP/l3LQR++2xys7rN/u+pyG0vdrWTpr4Z8lQgcFeCoigGW73GLm+Vl5/f/Eo9
y43Dr0OmnpCrL27gGYRPmU68+Ji7Rkz68mh8E+l6Uxk3k10fU9EM+PmZq5vt+0MXFy7YOmyY/ZIi
uip3XQf6hjiuVr43YHgidlpUgvULvNls9mCpzgTKtb2Gdp0w44Onzwz977eLQ3BuZhURS4zPFdUH
pla/iZlVRn/Bj/MzN6kugsKifKdZQDsVHgNSxScE6rcYNViFgUNmRSNXFNyxic4RabQ7Jij2ZuTS
c4nzVolRUhpp98w8AU11s+cksltF80eVZFcg8z7T17FgwKfg/lFP9CZNKd71eNyeSLUh1vEugwX+
19AkT/MXQRmVniWj/+rwqHY7O/CCHtetgVmLnNk4wEjPfeVNDMpKFOQsQZtvAXD/fwjUiFj17wvg
HYjBEpfEYjt3hlI2YHKY12X91ZBGADKTzFX75CBVWLVlDT5R2oUy0GVUaOggp3rpBGFxZtedmnn/
LIOkHZFZWLj/iJTMsp73aggnTAy28hbrhczW79pMpXZOPxPfp/spiO4tRrFhD2MZEBx+O/RGsw78
qAAUAZzcWHX8H0PJt6NlfphR9yRQkUhNFCjpAv0A4O8ihPulTmD0ctHKNuqjHmDJUeBA4U2hv8c3
/la36t+hBK8DZVn4AUh1aPcA8phIiuG6mPQ2evYqW9WZwe1Jb2P5ElSZSh53CiERs/gWkp0BJ7LB
ZE2qTLeBh8VpeJsAdUnr8DMTXZqBWXPtBMLY9DlBgCNU7i3NeTFT7VrLZDys8+Qzl4a33Byus4Hq
kIiBICTW0HSgTg2LSKnuu3p6P02xCqN9Z6T5MA7PWH2/x1ZzLyaZeXamTbYWqiHQYJwAOU37h9uN
qSzCfxCFuMFe+k67AkF1CyT5idrwrjBNL7EsdNjOxJLToPCf9ymYnggVagZC5H8HE60dYhRoQph/
vXmNM2IYqNNF3g7qJh5xb5lms/OAyL2A2Qi8QShJS47k78Osv0ON6T9x9Dua1Bujs1+0vne2DA8v
wvRxVnMD3d1y3kY+Xm5ZINmuibsvmIJOQJUR7R3zqw616l1cxthplRf/RYjWiNHcCTQOyK3+/l0q
AuUW+RuHRcGMe7KL5wSXJixNDj5dAMW5VDkzOkPGCQtuO+rufn7+aYa/fK8kAqiDGRqDwFNj8VvQ
bCcjC9O5x0R61D+MHrt2a0JUbQ5KL0swViCkFUZ9pWn+RYM+tMZgorDYg84oIUBuXaObdo1x5rUz
2KkrAhuUqAOJIvN/uXRlnRknGOB41O7qGfFbX9kpHDYnyK9o6GquOTqIAshfc2BYntxqb3U1AiSQ
70bQHgpN+jR5xe7hqjIefMZARjV8yYN0b072QW38e7r3hYYg988vZQ34AL2UFiK4LwZzy0Aa90HR
SEMzbEoVOHPTxs8RPe6u6uAzgXSskGzPpGob8VlmW0K+MP+Q4/hyaIEEZ/OFlv1n7tvjONrItBKv
BEaEjjKebr8VSXVzi1YiCriySzX6q1Yef179WqYBvAnhJnqJ0LIWO6rHWtu2c67BRoZ/LjIbxUgu
RQO2oZptiv6OPuOZ6mTtquc1oSoiWLkU13/v4qqKnHHoatQsovBWxCmRSNm9fYjkhwGnjDMf6HSV
/7NrESQjpaI8MJdNKfTPxhyPAJ43lCZ3MbZQqAxVgVa7AqM0+9Gv0qr2QZphYi4QVChCXyp15IlZ
XBzioD1//PzWjdVXQHwyAZhZNlne369gKJs8YxDIqMfvNNfCUDSJI80LL6zahhgk4yQ5dIAP5hG9
hVBq6LbI10oSfE4qU1BSAyZ+I1naoLDvw+dW4Mf9KbwdjcZ2yZy+GFNDuKjDW7VQXxq3mQMOaz+V
Xp/3T85kfNgCIzQN3VEq88Nk3rYV3lalFH1agWa4A/7zRYpBoKHeFjEJkkiJytjBALZ/GypyJFkw
6HuML2asOgUQyrKxsopa8p9Bktwoj3dpKd0oPjeu0v4Je2BVSG/+/B5XXyOWIUyDTSFXvsiTccfM
JMw/qa7R+oms4FIeuzfRvTZTJBxpyv38uNUUmcbt/z1vkaTOQRXb6JRxWmZtP3TWy6Q1gDhUhl4G
3m3TtV2BuSu0azvt7pwo/vr5+Ws/l7kvgxu6MTSPFwenzq0yMjHz2Cg9XZfGwZPUfsLu5YsuMDaO
Z1so4vAvDw4ZGe1cbhz+LSqib+E+AV8dlRltnyB9LK2PIpZuasM6JIG6mZJ8I1XztShGfAqTn3/o
6pHV+arU0Y6YrS/CEtlqORSz0GahMy86NtcS4yiR7EQlHrkMEG0fTRpGZM6AaIdZKtfMuQ4iiAq1
1p9XsxYjKcEd8Jc6I+JlGVzNBl7veB/SzlDvxS7rqpZpH0OjCKAtxLzDqCpngtbqlAAyDTxrFO7x
LF+8gSDChQCbHdpXtgmlxZkqF2Al4hD5Ua19JpoI47hyaL6VbekOTfk86Mmzag7HJqozIgrM1EbF
CCabXVW4GxlG0Lq1CVPWsW9QtEldqyzwAakc7u+yxv2xh9/BSTcb5XoI49dErp6L3vztSP8JIvzl
JAf/Y0U9kx+uthZ1k1SVKpfm4jL1bXqtYxIJjCIJjMtAebJ6i8wGP043NeKdyNNzULauEYx7W6n2
khZ5jM5D7CiyzCvN+bfkz8e4+sSOA05bEr/Oef8+KtalnMQHM1Z+wyAz+u5ca0QE6OXRMMQElYXz
z3KIo5VDq5s1kUfKVSxH68tey5Fmk69jC4fDcd5Ktaci0KSDOetSbFUzapGft+Vqh5w8TFHoBwOT
WG6RCQa6GRncazAOe6xtA8xlguQhpT+O0fSdJdmOV6jt+2D/UdIKJhEbwBh+nVnFWiEtBFxUyHP0
/JY4mAbxa0ub2Kihb95H1fCuyVA4lPeWSKGWvuZqyn3PAGHsqm1zNiSvhcRvT1+ilGAYz4WNWCCa
E8lzhng1FpItgj3V0UK+xC/OYSNWIxOILpwAbFGwLW9urSuLoocttYlT6ULqpYM8hQ+TQj1qBJcq
XiwqV5AoFa18uCMzx99U2kIqu5wYNMdGeOb8rNVXBkJ3bEPLtjE6+jtEq/koOaOg1jik1fiEHBXf
2ee88gLMf02XYpabY5sQr37+7KvnltYB1y4oEeGn+PeDsaVTKsNXgT8g7Sw62r6YJKsFd28uXVIb
kOTTYLbScBv4R3NGxjuBai+DGyK98pTBPzQwR3IyDi0xMRnZT0p8k2f1V4llpjxYFxyxc6s+RZPl
sT21MsF8ImNxirrfbjQ9j3pDa0y+hF+0rjq8o+sF9qoNbzObyiNh5lwKtXFzOujzQW+ld7CfDsCj
9n1WqLIVNcxcRf/yB3xHTaCHbf6cz+YFLdx9JUrBET/orJOv0p5QOgHyGMI/8NpDt6uwFYpeNOKB
0BAzzPgq6fKPBKBnL8n3jew8Vag3CmyIhYhFZO37PkGjCLsjo4aw7hxNophTX00jHQEdkIET/AKb
8SA6kWIgaIzWjcO0NbBQzLQZe7bNl9Hnn2Fvvsymcx+EAyWbig1J2H4MkbaR1Ixob7bNxlLy69Ky
yDvjM5MAkSH8876RdpdNLjFkVBYZxIA0om4lDKxyZbyGEPcodD5Fz9Qf8YP+eUuuDZ85j9CzyZEc
9EkWDwv9Gakdm65piOWJKTmHKY3fzTrcte0DXmMXBq5sHZi7IA0OZx4tEr/F7+TRFoaikIhRW14k
hlFrZ6MjAx8DlHtbleq1WaVXRYhVbZIjb4CGIFDtvAQiruhoA/hYwzefcdIggu7/+Xkta1K8aPDC
wcBm0pH/bSaZGMGgscqwDtSxmQxfqT18lOlulJsKsy37zuni61NloXbKXW34BzolPWbEsNV9P2E3
mLIraudRS7bVzN+J5/eQCBZjsY1p5Znsaq1Z48COxHSAggjVpMW7yyras0XNoPeU5Ex1BRdD3/a2
ytWhw4TU7YeoLZ8dtf/U/PKjLEa6MDG03TlygwIN5Zms6NQPMWJX0m18dQy4zhzbsKJy0uv6E5WT
x0nV3kz/KbGSzzBsVazMZDRzHCzri+ZMdrCSMOJBgnAmNzPk8mVsnGVjCPQJcIuYN2KtfS/IJGIz
DhBPwM8/m9PHzx99rYPoIBfP9Qv4QTnZl35P1eNeUcZgII1CbOdIo2sv9w6lo+/8aRCZUIY08MpY
/SQaN8b8yW9+yIrgKcRaeZp8TzMC6LHwqjoVW48m3I4dHlkZGCiv1uk0UfERmqUbHE3piY7Bm3wY
IwdMybD3q+Y9ERNcJX0WWBMfns1/8dsQKQaGKirlf7SlQY+VKoph/SZR4309+7GbRR067vkhVIUr
wpxT+/qejV+S18sy6n3JU9GMszuWNB51Y7hN7GivS6RkGdRzFwnKYVcnvlvRLB7T2nZVJ5bwH0w3
JsYFnmJW9qaWIlfCXPOia/Ov1IL8b5jJuzZyhquxep2Ss0oEa/mcwwdkNiAiib2MX7jM53nXZ5Dp
ij+zpd5n+fwhaViHw5fAkL7t3RSlnrw2H5BdvFLD/vl8PrF2r+P8hRonrjbQdU+esd9uyDLInTrv
aJ3mpN9jPN+FnfqoMY8pdBPry8u6in6LP8r19zAwgN0DfA7j23lKvjD/2lhT/9jOTCfnQy9RWpTG
to3nR6OQ9p1U3mXJufCxGu6+L3jRAzCDzC6004LhM0uTdesXN44zohgbvKrY4wgqhZVnO9tKHjIi
2IA4l6LnO3lsjoJppPPbZpUaIo5uGyu6D9Lmt5Glr00c7X/eyCuXoRCip6il6WMh7vp3yqT5khTm
Ufy/ZMlEDy6BHH/WouNZm/aZVvGatgQ2xhSrBFUNEZVFftancZHk2kB7SzeBiwVP1dA9oBfx3Nva
tTQCLvbM2nkIrIwBI8jTqkcqurS9uNZ2ldKDoK0Ps1zti9sxsHd6p9zEiswQ2IgV/MiKfSjT2uwS
gB60MzuIcz+/q9XLHFVM5gYiiv7TJBxsK0icgEMvBdGzVvYBtY19k4TSfe/cRVzqtWJ5o4pLonKm
y7M2GnTweUYvCMOaf6VFZVIIVdNp6MYYg7rIdhIfoj9VPOyn2AFhgGCVOxt055BR2Ko+wND4KTEH
qu5mOipG9KAb8SYQDklBgQ2rzmjJ1QZYAVqsvuFbd5S8LgZsmSauncNsgC/ZmbPsSUZ5Kc32FTEq
wgbXpP0mJcd+tr662XnWtOYGsfE3IiWNuhFHX6ArMl1UFNvObNQ16QJR24D1UcQMegngMNVyjLqG
rrDl64ik2Y9WYxpuG+jkTrRbHHN676fs1aoSxyX3N5g+mddSgPobTumPFe/HMsc/fdU+ndkVK+UO
C2Pwz6IUUvhFrlAhSxY3E4TPFq85pSxbV26NuyHonrEa/Wyd51Cvt0GlICaQv+JJ/VFSc0B/rrdo
wT2ateb10KrcSFYf68p+1AP17ecVnkDDy0wQbADITuDMsrLEVifd0Ns92dOmlbq7MkhvUyV/nef6
qJIDAOXdqONwmeXlc1+rdxqbBT3vnW0edb8i3KY3MFo3OeWjVgNDVRgM2Gp4Qby/nYlX58PnWj37
P5ydWXLdWrZdu/Li/iONunC8zA8Up2YpkqL0g9ClJNTlRrXRHvfEHfMAM+28omTx2RGZjOAVyYNz
AGysvdacY25gdp5kxDDRS3qzgewWU1HVXPKctNuLblrPpdsftEGP0h5uSXk2sgenyEDQN59rGMdT
ZjzYwn3e5in/hW3lT9t51Ds6tx2Kaf7PGf5xieSDNsvRirvQaFjMu5UdlxXvC0O/7aa+9T03e2ed
/Pn9b6/4Okujf4H1YjuivzzvctAdyzDZXcj9+kEZ4LEa+qIG2UINbK+nZSV0lsbnQIOsfmwxf+jw
z+eWSY30ChpUPYDuNXHfW/62j/2Hy4jDwilN7++1hvzJTatNWFwnEziicddrzY3W1qDkpgNWKHBb
+SOioSe9zx5TtT+nbf1CH61+bz+F7+QXR4Gbgu0i3DSi9d7cbgRhlQXa6y40c6qkvlfmE9IUiyJT
gCkxArfS2kBXWJmAkwM51fp1JzvoYWxdIcGUMQHKJYvfUKoMgJM6WGmF5f2yIWQSJ0y69mwOmhY1
bb+DQoWcOZ8uo0POfAqXDiCMsrOH+Rqm0BHuO7PvtGeOu55iAlMTAwyStx2JVSljoHY21H1Izmtv
y11e6880CJPdFiq/Wyf2ErmR3JDFc/BG1c/GsTzUwGH9yYPnJ69El6WRNjdgAGP7VJXo4edhV825
HcQMmSOgdc99O8VhWquRMjr6MTFQ9ydSY3AGEKtlZD8r6ZO35tnR45HGiq6dGqWbrnvNjsaI+mi+
dxuh0ghYXeiBO6eZlZ1E/eHzCJR0Yw37nGXEZggVHGLfICVd3J2C4jvM20IN7fkohoz7UtQ3bjvV
UbckaTQKm9lRR+yZtjVR3E+6C1dxGHtAJe5OFkt7XGz9tOS2SadmPAuvf8hmcoP7LP4Kd3A8OaJz
93IcCXrFYhSmHlQzk6Zmm7vDUel53CuUX+Gs6LerNu+T2PvcEbFIcgkC3JVw42Ba6Utnjbi0ikeI
cQnFr1z1PxmYBl3r1XutRujoASjc9daqkoNcZ2zvHouO1LJeKfAuFHoBxUdVonpw62vbUH0UMA1A
slznc2IG5khhRdxrDwXCUqRn7UcH9MKS4IFSVElfYxgBRTU70enQEdw4pHf7mf112BktLMupPqme
OLhZbJ7mJevCtnSsQJdadkJtsQcwpPlarXzF1HcUc7WCFXGVAGAeDKW2OBWZuOrXob+qpfmY6xXR
KMLVSKuJWZ8KCEPL0O1sss+iCjhF4CbKdb2s7tHMW/6uYps3pYiqCdKl+FhCnQ/zVZOQveL6yJka
/dYA15qr9X4C+xjNZpxFjaFtILejmtY9V7PSRshUjzHO+smhPxQP2TW4dSUiEXr1zcUcz0NiMWh3
re6owY6uFppsuJ4IanYSO2SF4vxazgdyeYe7zAxnu10uY7tA1lwPq2MnV6mwisBgJrrAzlMVswuo
AbKItD330C3QtNifKL7YVE6TIbQ9omBuPTtbduk0f7S05Lrp9l6pwQdkF3lae/HVUzOupQQdfi9l
44uy+cTuvQzwqCOfSIvJH3J3b2ZMPot03k9K4l3VdrsvuS6PZCM8TGaNA64pqw9aSnPNmCoRjl5M
q+DSpXN/acX8lcjb+dyM80Wp83v81+ah0hUJ/K7tyBfymn3jTC/uIrvz3OaROjZ72WrF2dJxNcbm
+A0zbxm2sx4NdpKjPkt0iK7C9jHRZI66wvRweHlsmnPh5FeZtWZXX6tJpFeVKsXeG9w2gnKsRno+
WUGfA4hcevahTXXHPd8EpaW4YWI6Ow9aMEJ1g5LFtqJi1fObQrnVi1G/Z2p1BZ7SOQEgs7h5UzUa
MVkGTMrn/bk5lerEBATCM07Z7lB7ZhpyZwAZlKkJMacZIYm5X0uWJBIpxk+WVrykxMyTbGgPwWQz
majtAwg+ZW+JefD55GH55epFGl7JH7cQ84+uEhpJ5acGS/VUx2fGcm64LOgOuE3XS+y4pKEr1RLV
xy6+5Ft3o6w05DD1cpCVxv4QspuTa2EcTyXZOYhD6ok4cSPd8gWr/n7cnFJCygP9G7lXC3ACqjUe
k05W4VTyBK0ZvJ4YGNQAgV3K7DlxiExuxB61ctgJSuHYWb+o4xjwCHbOE6xFX4mbGx1+EexA091b
1rzjFrKPIxmJgEEufLOcy/7sFa17HtgqneGBNIFE97P42YouvM4Ird6+NKaeHRaRXPqi2EKrWh4B
0mzIHEma8+uXhDuc3RSDSD/OJmfvWUm8B1pxknYlLvpC4m5TFG6AjPCl6zOW7UbOEXjQnYh7HlWV
ZR90+Qm57YItME2J/BbqQc/Pykr3QmNR3hU2vyZKlr5RzAnnj+6bNjrNjWd8INyUrDgX5YitTLaP
kVKGVpt9KjLF29sxIzGsafAmvT4PWwkCjmZBeYAgO9pJGiqOe9BSFG21Z9FGpkEVuqY8oIggstR2
vho1sQO9KS+MeT6VSsfR2y7Up7XZaeizZkqkXWzbTuQWFje8R7O4ExRCeq9e59SHDioelNC5DUoO
F7M+hJ1ZP6qTqE+GYjy1Qu8Oqls/DvM8oBJIbhejQr/QpixoRoa/OOu9KMsaj5km62+vWwmbiupu
LFtaN6kNDF898nveQQXEdVC5ZwvzQ4NBOSSAvIoaJ39sKz0NRSHSHeNaNinfHbb2qswvfWkx+QLF
Ps5yCcxuvtWUMQcYfuWJdIkaC6NmA0gzbAfli81PMjItKcc3xuJogqIQoSqIsTJjJv1TUt22UzlE
xtToAbegfqpUNTISI2wnBRRD1bkEbQL6Xa2pOrtcIBMTmksCVgJQ7HJRc8YBM5qpMwIZmHxWM/uy
bHaDtucELBH1D8pmEwKHhCRP2GNLW2Vih1ACrQWgfGq97BrXkX0ma+5aW1DoNsUA2K+4zcsHKR0A
e8Y6kpGqdORorSzcbbJfIZoe8MiijEKfprhldgKbRrTrZHjuibzo1U83ksS8zI5PDMOy71x1jUgt
PPaivUtb14x6RcYHM1nXHR0OuorZKs5UbPKKemo66mtP78yszA+vX9Kr8YIAjwkJohZp7yh/s9Mo
MkJmaDIutXazxqoRrmn5UeZqUGfWrZ7F3TEpDSdq3FLsxqo4215MlnT6NI+u5sdrKnZm66WRkV8X
eT7c6V3Pci95cWNsAm0PXC8/J0sbrSrI/8mtQ3S+8WVpleUq1rmdOwSJ+6pnN2s2zU05dXkwmGhM
mQupG10RCmnuTlEq8a91woyMgu19JxEF4Z58br1ZDYwZCY5VSdY3Pb/q1cK4pu60IZxnWuBQce3i
JlMD4UDhdHLZktPOILAa/Wbtuqiz+pjzsFp+mhJIkHsGg54qofwgF5ACC7K12iToWe2dOVsw/Vly
DdkOl6EfaIZb8rFZeeDZKoVC64y3xUwlmNnKQQDo3cO0vmc9zG/obeQ30kR2F+t3RbFW98WQ7UWz
lvu5LB7KshpuJlsou87oir2sxqt5BlOQF8p2HXgOVC3lSWJUD2Zzmnw9XYyD2hb6RWHWWMdxfJy0
eobB5dyBUKW6SThrgzP0ZzvW+3Ole6BwMm3yLW1XJpV5Z07tp67Nr0rhDNDB+DKn+m7ui9EnBLg4
jnNhn9XRZTyD3f+k4yGBA/tAwO70LNPleqU7CmWdhQfOKQVc1iUXgzuDHGS1BsfSG+6DYsaVP0UV
HD0/Fpn9WEwpkuC6V3iSwX7qtqdvjDEB8DRaW5MH9pgWR0VX0iO+ESJQ7G8pALW9CcY3FshcoBCc
20UF2Dx6gCTaT86skYRcTQprqPcCCE4DRTw8sVSQXWwMZlBDzfPXWPu02hP79aUPxngkNmX4Dlg3
84U61xSnG46UbppwxWMfBwNZRMcq5hfl2l+5BdiU3G5sv/usKhKE7p1a2lGeuc1NRnuVbXwSOcNA
jyjjTsrd3DovDQV5XR+8dEWKaVTNVV5XYNRlEMekQ7XsK2hKldE0Jp7PkH705xgPR9voUZfmaKVS
8zC6KX8kMWJf9tzwS/kBbnwRbM2V1k0oa531G00P6Su1ou51ezkWCcbsHMJVaK+EgKv6GhUe+ARn
CJZRuZ7NBF0j4Zvh0pdB2cRfdbPqLwktoikfv+pr9eDdWmyZfNEXBo1t1dw7Y3Ms+KaIjfYg5sbe
efoigjwR7Afb5LCY/XBnefUaVKOdh+4gPigqH4ATp58mRiB3fTbcjCpuhaIhpFmatDbbVa57Kzaj
zZMUYDS/yVzB4Mc6kzYoABqZCyYo7abWG/fkXTkKmNLMQD9npuq9ExP20MXd3byQaZzpw8K13nyP
O+tSM8jmB+dgHacPnLQh1B2jCOragbueZwB8u5or1Vu3oh1d3mysbrB42kG14zqwrQWoKzvQRvMC
b2JSoSuwinRM3GxFgqSW8xW2z2qn15kbWvH4mEp0JaX09jkneiNi9t8XvVX8hhXZV7G5HuwhXk6I
4gI+qXK1q3DxhsKP5XRvOgJQ/iSHUGNg4ywuiDJVPZAF8qFyqvjatfWjI0bEtubniVr0ZA/6xyz+
VpsxxM7WMg6lO9wlyNLPk0nU+5Y3AiAmpAdaQCXu/kQK4ZOoyqXSQcMRixYkbd3C8wUkrsUrUYx1
f8CmBRq9dr6AT3+WanGKB8PlMi5xNZkf9Dh2zkndPBRW3+/tNa3u2Jo2SZUEY1GvR1FRqdqFfC46
jrboD3m3+sra7Y3FzXz2rPT8m/WT6T4KcMD1n3aharsklt9njGHHQsJ0TjV119sl4dSdYwS90xMK
sGY0LeZ0ihZ1HXnGTAsPwe5kuOybBhU8t9erc+/L0bjNe4KmarE8sodtKYW4J7hWbaMaIkIMuLZm
nxogCVK7Gs/5sKYUz1XxUEk2zkiqA1XxsBBYy06VanNxStgemPTJ07O7K62EmFHrN4onl/NYdul1
5U7elXcQCIxPr18cyDEJK1opne/1ALydJb3qK9ozAv2qan4Zy1oSZVZcCb34Fmc0jAn8tkg4NWgV
zaLOfBVgNzj+Lx9qtb0BEH7jFTJypynKBC2bicUoy9rCbzfUyWDeTn16ATMAQbw2Cff027g9r72y
S7Nk2/yNmZ/38sTuKfOtouF0lY+LysTKid1oSZLWbznBvjKDd2ta7AeDRUU1sm3SzD91I04DNcUY
Pls0Fuf5bq09vC+5fmtCKigc93ur6A+eM3wZ+secoL+8yStWn4JWtMWdk4JGxoXaXpk06v75jbM+
KMaMUM2DnjPCbPB1u/OTMUmD3uVR0da0FPFd3cIZBzmQFaa/9NllycmMoFR5JGsEg5PBbrd5SnKI
5jo+K3MgCz5hCUP8Lv0Yjlc1J9ykIKHpAFt+V5IabI4zncCs2qld8Q015Z9cZt/G2vozQXPiW/K7
mn9DwvXBUqhskZGQqmqWaEjMZ1Qq+9opm31cxvfScu/kuHgYFQzUj/bgoNcjPzlpjY+6vqp7Oy9a
dmqjE5V5rAJwHuygHPlcWmM1D+Y8rPsOJH3Dtef1yG6r/EMxlyfGesqhXJZHPo9hRy9u44dpy053
Ji2aR68J1Pl7Qc+fmrzvo1XIcFG1k7mu5s7GzBz1FCWiKkLDZXeKNLgK3Tlfoy5fxwiiN9h5bZmv
CYAht14fB+D0wMvXoXp2yqrf5yPLRN2L06oUYyQblbrCBdjskMegb6GrrbDsaKvm7My40axwVdBF
9wxLz2GvltXeRTn4Xo91G4G96bEiFeFDx6VK0OpP1BhmDHRYiXcddJxt3O6xnytMZ6qUgNpyJBlx
usWWVgdc/CW8RijT7wwLfiax2HRV8V9t/Motn8XgEP/SfRZ5QdJla/Yhz856j3iEuDdSHRK6c3jr
qcUGVQxkt/Z3K+Y0iod+hzwbOTh+7AhPQr3r4+9u1tOkc4pnz1rjvcHR11Upj7iA9qusv9sG/GzL
zbK9U47KfqI32arZbkHmDHSjdk+N4+61LP3aU4/vM7Uha74YD5quvHi6ds3ci41xieBJKdk5JmHt
5sY+TrOaysYlwac+uFVf7ATl/y5GXmPKut2g3w/e6DAg7tcymHI0G7OcxqgbxVdNDglj2ToP57Es
A3tBec7q6cBWYsZtdVkcGd58dIpm2E8rCd1wwuod3LPnLhZh33tmRD+Xwr4JO0v5jiTaiLpJw5La
J0woJXW/WlxcAUS+FUaQ5FkZzSqhKAgYYSk1CQ0zeVOUy229Ch5Rg3dXxp2kDIvzPQIfKtDaPZBQ
fz/PK7h1o5uioWFLuQoTyqCLI4D32UQsct9T6Ld75ktMyZBoNbrWscSOAP+W7K5aG0gUjv7NoTbW
u4qrSlRaZNUrVhaQRXtjSz1QqyyJxhYfjWl1IPEpqP6kAHHcmD5hwcOh0lg0Kb70ILdxS5kJnXjC
GfhUZip32uuUFAUJAO7WzIN/PleXMibjaxroVTfGdK9CCghrmpFEHoZmJ5NIX7XqA44IfzP9U6bk
ZrBYO93G7zAPebcTsA3gPn1TKk+Hy48fVIlpTKWQ8GvH+6566mfYKWMAqmTlrLX5Bnc9NKyVW17W
iSbS6Fvkp+ycVufYp1IJE5d3IQcsFk6etpFeah9dRxmvV9oAq1fu2dWkJwS1W8PEO3cjTH5q6ixy
hPeCfnc45QDVyHySTnJoK4xGmiSPqV/6PuxLZFflRBqTa+6MwrnE5MlF0yzR0Zndcojb5KXPEBgt
yoxVE0a82WUfIZN6h7zfDWJgrrytfDNE6yyZ2LUt8XUJ8WE26BLoGI0JCjdyBK4W/ZMx5Yk/TWWk
3Xo5cUEtc4mmUuOA9E/yVRbZv7dK/KQb2BhNJlwwNPhwVd+O8juykmE+IK5Y65jlMo4/L1W17I2R
S221otde+wK2X6VVsijqrk17EbxWjfZIJ7Rm499Z2qctTibm3Qd5nHd+Hq+6rzYtkBuQKWpZ8gDh
A3sNHnFj8qhaouPfeSfmT+Pb13eCYgu1KvqSn6Za7axKKTuS6TLrUvQjGH6NArYc45NALRqaLa6p
mZ5QI41PTq9GQ0tYuEycT6VeKwdDgmuYyunWpuoBnZfRcHW2mAZapYLTkCosMzFbyLrg4eNuLQHD
7BEylRo5GWVKE7UfOhJDXZ0O0+rPmRiZVAMzkWV6MDpMoi71cFZcm3baH2W5fNRk3fmVTC6x56S0
T9OLXrVUFEn2vaxMK4xpc9LHWmTlDxqm1XceED/PQzn1jGd5TMFABKD74/PBKYlMW7eq3VB6TDhG
dWrBTtN4pkez3VUSzpMvNkZcJSY+OuAsk52FZIZc1twBB0Km72x9iqeJgmMsvBBNIjkPudznFY+7
OKnvHJvkF61GLeWIkMaFQDZFG4iAm3fO/s+j8e3sk8CEzdtgvvvW99ULx6XuNxn6tB3DKmoThmsb
25TxUk1fN2q3vBJNmT42tpceXOYvByGKImpiLw2MvGX8RgObC9W6qRjwGfNxSYxIML3E4VlPRyPN
fWd0PtKNea9Y+FlPsx081vTN+2Ns6u8fz8Scdc1EU5DJpUN4pFea32sPLzLj8yvF0AZwIuNpqAnv
4EHuu4UAfxSPd+lkfqo6BFwxE0oCjfYASc4rhlS3UPdtW95n65TAH2tyntDiE5lxcVRk8J1ce8dU
7YuXxu9oE/Wf9Pq8EZ7b5AxoG8LIeTPTjac6mReT1SS1ZvrqBaFA7PW/0sjIxvSrZWg4nVOzoQ5U
O1/mpHDMJCsy3cxlNEjzMEP/XJODnljk3BWy3dGJ9in2dA7cJDi5zcZ3BtH6z4UahwzDxaLBbCGl
fqNlSlHnybim2VNV4krM+T6B/4Qykc9zMAUrQZzZR/a7R1yk7KUH9t94AV2adMn31DNe8rkc/Ebf
2KGVFlR23Z6ky745ZoZrD9X9729a7Rc3Lcu0q+OYcnFPvTUvjUtnMD3mOjfLpr2aZP+6RBtadR5E
dtsI+6kamungOulRTEQGzgv4s9kliywGLW8Il8lkfjJlGniUZf+8C//by/Lfk2/N7T/rW/GP/+T7
lwbYbpakw5tv/3GVvfSNaL4P/7n92v/5sR9/6R8PTcX/fvsj/9c/9MPf5eX/dXjhl+HLD98w0M0G
eUfKi7z/JsZyeD0G3sj2k//Vf/yPb69/5UG23/7+x5evGGjDTAx99jL88a9/On79+x9IKjcd+l/O
5fYa//qB6y8Vv/vYtuJL+eU/yv/5P+pf/uq3L2L4+x+a+zeICTbB2ypkFDgnXADzt9d/sf/Gbg2r
2BZzQk2/rSJ10w/p3/+w1b/ZxCRsicuOjk58cwyJZtz+yfL+xoLoWOw7YR4h2rP/+N8fww/n89/n
9z9A3942WT0IjuancgESPn8Kizi+vS2m88eVqrWttJ2EmF5NkXbcfajtYzy115O0LlmrrjgDRkYE
8Xpw1/phUfRrz7qeRBlWo/sQywwPMwlqf/kc/3WQfz2onx78r8fEu8cCAOjRevMcgy+uW7CyCFKF
m6GNF9b+20345EEwk1OHaKS+leb8jhhrW5N/2OBtr2rAwfcYjDLde7NmmzpTUNraUwhM7Nu4JCe4
gnttTsE/NE+pvV6vlv5emP1PN//2miRckqtMBALO5R8/fbuqY9yCvKYz9feWPVwjlnxwF/fCgQfN
Uj38/oP9hU6S14MFhisUsS6f7Y+vt/SKJsjgI9sQbUs6xB+nyv6T4oYzKs5u2UaLToMMKHfcr4f/
j9f2HPxnZFOAbnHfvLa+JuW02OAICs4vm7z+CW3eM+Oml7JKvuTV8LR22sFtlmtumHdU4b84t1AI
KIow4W0khDfndimrpp4LdHZIwlbRPI80ccHwPSNrQS8VNUr7ziX8i9uKcGMgFoQcGNyu27//Zate
9Jo1ey0v6BXut3gpH/DYPekO+alq0d3+/pN9reveXLm82GaGwHpL8b/dT395MdwZaj21SMG3hGNr
7V4KomHJErzSC+UzwBggHgvZkMs1tNED4c+H2L0ZuuGp6gRiA46p7McnoNh704x9IkB9UN17yVVp
ckX+/lh/IVsnMuHfx/rW7VCiaB6RuM5oSrCINo4e0rdH4zE/V6v7ucc0bL70drN3quQhSXkYWuK9
m+CnmoY0RgvBKpcBlwLn6MePC7xCDyiGc2OL+KJzsbtG9QL9kngwJFRMHL0+WnJ5cBUGpkr/ztn6
+YG/vTyrOqJ9CAM/dXGyHHeC4g6bq6l8GMaW3nXzMC157M/DGBZz99IwgkB3odzpK8I4mg5bvsCg
LLulhyzkpgY9UrWKmEcO7xRPv1iPfji2N08DhMxVplA100EcXla1ut+uDDCKu7qWB09N3kGW/fIu
gZvLrsXRKRbf3CUduOx6SPgotjNBpu91s+qH3FQPrSv271x4v3prZL4gl7F5erIG/XjW0zhZehYd
LNJWfS4b5c+tTPCFqHcI1C6VldI4aArfm9t7tW12TW3ovj6WT/pcPziNOJtrdh9n3dmYmLz9/th+
eWg0FnmWb9ibt6sTCuh0jiX3hC6M685D9FKtIGWb3TL3oV0o73iofv1yeH8oj6Gwv12bdLtJFFXh
5VbmE0re347edJtN+jU46l0n3gMD/Grt3ejs8Jo1vM9vu5Za7ybSibmmttWJudczLr/PIn2ZWvXZ
6Pp9MWfvXFa/qB8wt/77Fd9cxdNaq52h8orbNLEu7g3UIaVxvz1etjvJThG+FMU7L/qrt4mjiYps
c3JZb8uHLCO4xsbb8FpIaXV/2+njOR7H87ho17rbnS1u899fNz+/JKsHMGqsGzodn7fVw7wUlaG7
cEHSdXiOVe+Sq9qzTb54YnVnp1+DeFtAfv+av/A70HsmsofHjQ3oz3mzenoj0iLHwzDYWphie0N/
JlT30UqTcMtmTDQTuWQbyAZB4jDtt8d7lc93Ce1DQ1a3sVbcKzyJisy+rmV3v112g7BDqW/zHpSm
26FPXfJ9u+VSJ1Rh9Prb/Vjxw6pAytKEyEKuhCe/I3pGgQYkM3lcvaSjN+PgaYe9ZB8sUe1+/75/
9VnDmMAnSVob/Jc3y4ebMkOaLSxzliYDdzQOg+lc+qx5GRAw5MTaEePehv/vr0ldDhJku1V/ulHX
vhtzZ8UPCxj8CxOJQO+cqMeZo1r9QQetYXfvXFG/2A7QFUbaCaeAJVnXt4/hL6VE5wonWTIE/nWR
4NEYzpUcw6FVD0PSn1WJVW4R97NOw5QKqvSUY2aiKLHcC0XdU9MgKqUJ+vtP4edmCpIyDgZTsM0D
E/TDj8ekIySy0omnxCCZOM7pFpAjXV/UG1Uk17WgUfqtdhk/W1oZ9EXjHSDuIgAq59hfyZUKzEYf
g1Ei0IGXI/FUINhuCcmIxV5TGHT32nk1U9fvbAJXNbtAeVF7J8WFtMNw+j3H0Ha8P5ZrvB96msjk
SRG23l5KA5ey2TOwD1NHfxaJHbSdCOwhLLWi3El7ObApYpZDM19qjGdSBkta/ZhqyACqvGWo3eO9
TdL2qXSXzxhIPgtMl/GkPfL0fpCoI5Ah5oiFxG2WbzCMurrPTXkvJ6oKqx2epMN03ArKFmHg9oRx
MxRrlkeZgYCi6wmUH3ggMEe87RUCmUfxoZ2tK7XHw4j27b0FxVM3J9uPnwcbz83+om3lMo3LH89v
SqCJumaCR50jQ7HgwsXB6dv0OHBbtpHVJN1OK4pjPhQv2jCvu6wZGAOccRwjaGm7Zd+o+lm1yo+t
ne6YyKtR7S7ZjorjMdXJPDF4ZvvFQvyMcOeDXQ5fGyKO/Zz8JDr8TE6tQqelVT1VqHTGtZhO3aod
6DojWWeg1/azPNn6iNR0SkFn1LUO2Hp8borRCRB6mQimhQIXYH3qpjXZfookbku/vI7RhMdQ3nSe
MgZs5jQCjZzGFW9mVjFYIC2BHVhYpQaWGj1ON2mBS6b38rmcvUti9+6DkZqh6KaHlt1jmHcNIlm1
KzlPKybddTEvMQKFRc5u1KF4jVpbu06KNVpS52XWbPxihCyHOdo91E4dsie1JAG6Q+LIf9bGNbkk
BQqpadNKqZtqakU+NW86qsF7MDZdFVZS96RtWqvKHuxzVxXlsTHZYJi1wUCxGC/t9iVLyytraj9V
m37L1nY2UjCQlQVhloz/z9Af2FXWnhNphRQRuJo7pxAzgdS1csxNqLGbXkzblGPTpiFbNjVZi6ws
2fRl2aY0M1WHaBxlupLGUuzHTY9WvCrTkKiJ1i73WJP2qhNX9zocIFtJ9k6bFDc4iPKbZajv1aSp
OJgsORZLE81Ml3hGE81llQup9vJRbJq5tViHCwzkhbNghzbCOmtT2KHJYHhDz3Hfdyh7uk2JlyDJ
61L4V9Jc48M8zV00bsq9XLtVEHpfuxn3lO5UyBU18h6WrAZCZCfO3sgn47rvkuIKb5yf60zlmk0r
2G2iwVf1YEx5301Ma1KS2908I0itYbvUWal2RCw0cMJZZ5uyu4kLom3lwjurPJTAgLnklUIkzqVn
4Dl5UF4a2UVODUEiPcaKbILYs2l+MzwvN02kmV9bm0ZS2dSSCbAmkCjFk+zS59ECSjAKNJSCs1Y1
VX90UudWengPRf1R3fSYEmHmiE44HhgJeeaQnSaEyzubMKAjCvDr7AoRF1qd7YuxKT7zTftp56hA
l8oV5HfAVmwMa1uLbdjTY2ZFiujvEmM52rG9Rgw95Z4Ue4e1AMkqakrV79UKdqEXtGm4DmN2ijsC
qrNev2+VFH0hlnR9M1Ko5FckxoCkaiwDYyUfQZV9CjbvUhMwvceNZPumll4lNdYgpenn61RTMqJD
oAtVhh0ySS718cPrKAcoA3CEyYTJkmlnW5oB6ogXpfHWM7SBkQmPK45AjLF4NZkb1euwBAD+qpNh
dbcl8R9t+bSYDAoLTYRF3rm3aIX6UJE8YZR4Ks6vX5pGNvtizbyI9gkcUqX+5I7KGYfgEGEVWHy3
YlY+MCzN9bBA8HzebJ9LusYBWynbN2LkV1j3xK6rupLZvn27b/squdO9/rTOojx3U/5difRWjpiP
1ihOIdM3GWQDlcWEwSnRMtO32DTdsJtsOKKt1HZVjm6waFgaCFemkd7qEgeTdMJhIomqU236BXEf
h25fz0dLzYu9DmyKS4S0E32vTLAtV7FbW8Xe0WGafUXF+YmCquJZ95KJ7hMVaxcVJB379XC95jV6
uAEYhjd0vipK/USrL0wbBk9xWX4Xk3dnr5r5BGc2yvurtSeKvFiU69SZW7BGTn9MNGYRU+baUR2P
95qTX1bXXW44R/1BOuyZFSEqZis95mATzQGTzNBo6/jQm0f8IkZYlU7LaUmKgOiKDaFtfjTNhVFS
M7onkRLhbuI+62rDz1qtgunTWDzDiy9pZjDqYBISOGUi91nuIaDDMxgmYoFcybyjtqf1fzF3XsuN
Y2mefyL0wptb0FMSpaSYlFI3iJSD9x7PM28yL7a/o+qeTlEMcavnZis6qiMrFTrAwTGf+Zt7v9MV
F7/CYBV2+L6DTITQUlZzpQF0bjlIUA2dtYnDsdjS2QyxJprmbRq+GZZcrqfBQLIHEKWltIsmpTGU
Duqava+vQz9fqkE4bp1Gp/GrStfwF66GSsNGMIy8ue6nwyzU93IwUWOT0TFNwEItDA3YQpmNYInb
Kr7qVHMNClq6Uu0upjDTbmxdYBjMYdVjGwIGaxhmSuO5qZRHeDv6v4cY/hlNon0d4TIWl8m7R6Nx
ndvKoZtMAB9h9tL29brWegdipJou+98eIjnbIZbWarzNBuhTaodhfaz2dwGxbh4M5dqwrB/oth00
jbAInRp14evFkwwTeltkyZKI4h25IR3hEm9LnutvEcNcwDXrtuHQmnNtrD8UcHRs0m9HoYXbJpzm
UjcpM2fwCkgzIKDSMWIt7oPOt67CXEb2EH2xuYXp+3zsAZYqyq5zQmupCCx5le8dIw03knOVGUZ8
pSlgM+rNGPEFnMB5UKzpNTdwgky56rT+4LECbsDY5i6SSvnDGGjROvET8KLijwAygIShAbDpSn2t
mKxTLm1rp6aDJSo+MFnyX5A0+INGQxNviX3SBNPMHIdopZbljZwf6jp5CUoaU5UUgQyHbEkA8qDp
EdFSOnBK2YQifOpNabI7etXiRm7wwJvWfTk+Zq3y5AAjmVKQQRpEZ7u/7xqwXGkORdPZFFn0EiEW
GFcpezPAnNU0jbcgyO6AuwqN7zr5qdjxTzMd7uvmvk3rYCbpSynHqSYd9WVDeqSZqTcb2IRuYMjX
tffWxvljoobSbB3HEWLJMVTUGiI0aLvfSOqlLqRO1RluHDk4KEb9WqXBtVQDPTA0KpxDKEvLqa3l
eylCXlrHGBb7PACTdajt7dord4OWVzuNQpKb4ftBQtMSZw/9gxodrLGdpdylRZMNByDTQBno/MF/
6CfUl6yNlMr2LOcUnCbyuZH+G2TJqXZNm2Z+p+wnuCRD6QwzWBNYbxUPSaPejqqdzuQY9ACoXMwS
EueH1GG7PHQVP6iCkcaST0mzR8h3q3pMXuRC/uVbwcPQ1VcDZk2u1+sHw5dmVmP9hFv82BRNNPcC
qK3Tvlf8W2eIio0mh89TrXarwRx/eaVWr0O7AQnXhdx1Gig/TMq5FKzUvPa9CZ1wPbuW7VBaUTkA
pzM45q0xctl6BRm5F11H/sDMSdG08trsYcyHKwtBdWTflHhnaflP2iFvHhj0eZOMv5MGlXJtgGnd
dgBI+9b3ZrFtd8tY08YNidWxl8v6mkMIpl5a2Ws9qefqGLSoKIGiSqwyeRrR2JUzA5RuLJtzSSFU
1+Wi5C/NdBGYT4mk3NV+7/zMrQDgImYgc2r2j13R/ky8yQN9XXpXea+johzZ+txRx/DaGYFSKV5q
sS4QafUwHV2VHCRurLc3E4Fe0oaVKxgHPDIMNrO1ZxJwxmUvcXij24FTqz8uYM4svEmXtpmeA4uI
TW9OW3+XDt3GnmrBziWNCuD+uo3lw60NWLey2u6CdjwgnYGSpEJcLwW1c5NEYPgDHbAmXwKorl76
3GqWM9cqrNUx7csP5djs0Og7VqizEsehQFV7q6iGtmNeB/jS3Ga62qxGtB5msiOZrmrEz3Uw+rd5
4JD1FtwnQanYC9ib4Nwk3NDMwJlPUZU813Znz6whWQ2qla8qetur0iBqaRWDia7jaJUVegsC1KaR
pnTSk954G+RMVDfmtoMjTBG6mQpz0Ztg2/1a3tZSPbqm3N1X4WjA4cmvo7aXF105pCtgM1uUG6wr
Ww6OH2gzaZTvkD6GoWSHB9OUyFeCeGE22jrVcAZLDdTqOfroOshBsWzssF0YfUyZTFvhgWrPtaTE
DxlyDYBsXLAB4uhua7RA5UC4+9rMMTo64QAKI5D8emilW2nhNCbpYQte2ldijncpXGWqSL/AmuXe
u9/Vwnkw3eSVgcxZFd/2PdFfUk6PKR3IedaYRykYp3mqPKdZOi0oQSDYoT84HcY8aTf9wlOtdyNj
XBYC5mpH5SwYfqTSWK+TkqswkQpnmxLNzgBCcMdOzRbW20s/ponbjFK3SLxwlSv9NgpzSIk4MiGk
G/mLwUEBlpBy600AnwOOWa39+HL2cUgVQNpB6aKi0+3S6K5SNIhnEb9RAkVUS4BxYBAc2Ibaqi6D
B0Wxo8VoGy+BOaCS7kmvptP5y6CrY1Sam42cMQkIBIAU17RlW3Oh9iEpQvzsFOHo1mimzqxWMzmN
FU6w/k1uO3PbmMEDHLYaaYX6NdU66S6j9fChiAzPiMlRf4Pfe1QcYGPIvrw3OsFKSO3dTZp+gRAT
0U/neQRy6i34ntdA4+8DLfBXMoS2WT0M6qyRu+uOI3fRdNHD93Wjr2VuS0EP1qGXi7D7l4JsX2Ok
g4RzhWdDpbmpH2zAbs0awZ0AsXk1FsEl7eivNULRfkOxhwYrVWD9pHhmK1JtJgnC+FHUH6LoqXbU
g9pMj3ZOTaYJ5F3vNRe6SeeGxAbDIPwBLkBF6XPtRPbGoRKwxXnit1ck8iQHIFxCed0pWDzb9lzX
iwsqfR+yGif1GqQjUcjGZoaveNquMHSt6dEqByEJJ7IJso3dFTNLV3axPuIAmoqak5EcP976o+hU
UX13LVo8XZPfNaq6GyoVLBxKRmO+T7SL0n5f20o01eGsIavGfaV/9CD/KGKaI+ocbTgOc60s1Vlu
erup0Z7ySarneq+t2iKhHxAJaEOMmlmc5XPH8d58qV+LcliHaY+rDIfBQ4nn+yV5xqhYtPtRCwLR
gf7vqUQGFKnELlrY0G3VTfiIVMha2netGLExNCFZghhdU7/mQ+KBhK32Q9QvDSc6Vk4MPiDZV05+
LOgQNb0oEaJj3WvVJUOErwgqQmu6NUQGVFvZQCfrOG8n5CVieKW9aJVURnZXWPLOg+8ZZnsj7K9I
ebkQE2XhT+g6wcxH/+nY59J1X4U3UWTuRM1SVPDbrl4hW7N16IN8P5Wm6DN8WYW0UYHNCLDdaaXa
QisCLjqrsEjBSk8qNmPwKFM0ivi4DhC0IBTRuovF4Jo9sgL6iShyASY2jLtZV8IGckaldj/QCIHi
vCUhB7HjhXs/mNbA1vdtFa2srKUh3NdXJWYtlH3gW1jpr8TqmlkyooEfXhdachcYBfSFHCKeQoSl
UmcdtfwQOf2MNvSjU0nPH52ZwH6OVWkdI0jpeqlB6qlQMA+s/KBEHNQ94NRkCA5GF+ybFP4tqSMS
jJS0gciD8N6kOgUE23wrFbRSbarw1HKK+ZTUgtFcrdrAGy8s2K+dNIsCNak3Zqag6cyT0izK4rR6
0GqdS1N3HKKaSg/JXA8SwQXkipiJG8O/9hX/+P3XVb726D8PLP7+jy1cI83QWj2OpaJp+HG2VT8d
KNGdoGzdxdH4WBrODKqC0E7/fuwPDeLTlUUnDywe/W70GE/gFHLflqmpTlwTTdfj3Fq9UHS8UnW0
6Tsv3yvqB8sTWK+9bOKicSES3MTK9Oh3wYuTSEvv0GC75wY5JVW/0rdUoUiL+QGnkCC64chudtF6
DKqDHLXmLB1oe5UZc0sJ4xp9y5lJf8UhcDXrdmlM1GGgxSlorQU3cZ8eYK0dSyz2cL4Abfz9u5+d
d6FVDDjBQRv1tKXYRgnpzIQ+s2RyiueHAh8cwupDqxkbJ7X2bPgrs1F2duX/LnTnwvAf1oBfpp72
ItsZBBb7+vNnz/NJCSKhl1xE+SFQ66XTBxWFRfW5MsZHlJbfOgt0b9sZT0XM9GpSe0ud9CbRy992
FQ0L2gu/m8GB629R1k/qRxjlWz/3sVK23iS7v6MTdIymx16Nn4WkR1kdO8ELy4JlKKdXuQekXO6Z
3DAgHEqQEY/0ev79JJ+5npAuNQ2NC1S868nx6vlhq0NY4hKYjLdcSl/EpIqbR46Gx++HUs70VmxU
8QgR6J+BPxRB0h/7KGmzQtEL2AyiOSv2rqXCp+OtDSs71P9qERHBbb0+mJvNuIPdtPQdGnroVk7I
LHz/QGfilU/Pc/LuVG6xYqO9M0cS56qoISNK1I6atxzdDAk8jOlcammqZ84wG1QFE048aKI5/nkK
yMwTOtFcFP3E3aAWAPsjtVp4MZDZQk/3tizdQ/i50Uq03oyMe7nrixusZ99KG3Kj2csOpD1YAxKy
dZGC3EAXHvNe3pRSjmCOTYwttcFvMaFGZewQatpUQ3xEdfSO/Es0q7+fwjMgPguBEtBsmqnZGBme
nE946qR53+HwWnvFoRGSK9lLEHjUd7iFE9Azk87mgasoyF3fj33u8/0x9Ol9UBZGqnS6uHTz6Mb2
/a1uwK+wehiPCFVSioCdtfl+yLOviyeUrYNDB+ygn4S4ALeHDMTFX1dBZ760dbJD/oRGVX9Fhxpu
va5dazzHIFqfFwY/t3+AK4qlI9AyhtjLf+wfpbERcIIpQig0HEtCIFdKONs1jJfVehtLq55WaQpG
zevaVUdo2xfBti71nV32s7w0Xr5/nnPz/4H9JdaHDHgq+pqyl9U0LTjahm7PuyMva3VX9sSHjv16
citEskrdu/QJvnasLRt/UIO0RkT+6sknQDNoTI2BwqhOn8Ft8+KY6/KbZ8lrxK5eBM7fBHUYVZQt
ZHQsFLXfeYP1hCzmoaZS/P0cnMEofH4a8c3++CapnSLXoLAIfbYntf4fBRzhPO7Q3O1eCnRDJKXc
q9zSQSA9FTK0QCD+YW67ULiA9wG5W/4nTwSylHYLOmUoBH5+oqTrA/AUeH7UU0MSLUXXhoq2v+Q8
5bm/jRQhGk8dUaL0pgHxyoj4ksSi8lgq2DahpSTZ67FKLgRRZ7SyhVsQOF8d1IoK9vzzY1HWKhDl
i3Atj9oDrPFlJxUvikeN1R8OMTUwGgDwEeX6OckQkBDfs+n8m4/ELTBQhU9JKotIWY+2snMK7bXA
HyRIKEykiKblcX5fZ8PjoKC8D1URzefnquWHe3AFdlPuHf/C6gdNxROfxAe8EVVmGUMbMAkn19mk
dZ5u+VicIvKXQN7EjEgGqGmpR9vmXM+s+jEGRQ/3CVkepwQ9aTtPFqiQSQHWUHTosNCprFw1haD9
sZ0xTnm0w/RxnEQZ/qkZgf3Bah1mnAcwzEI44WTwIF8QXSor16+TFcaG8TqREQQPIhN9oyGO3EnT
ICMlyPhrN43RAKltSYPlKLiLx/hhEnFerhbHoO081wytjJUCZbHvn8CkRbV0H2kRxU3IzuIME3V5
XRt2AgclKcNd3dd7w0F6v4nGN8czdhJ939p8ImvY97L8lrWVAaV3Y2D0pAz5vW2PvVuWV0j43dIC
/x01bErfI4EpYLRYZjG5k5TGzEJfI4YdHinJQbSP7vw8WsXhvdrdDDmLduhjMBOBXbtd48yMKbqO
49Ynd5qZ2jZC881WqW1b+Vqz+5Uc5Ctb5YDMBa7yA3niyxbSXdPGchDM1MONZ9xoTdm7TYHXTJyQ
rbQiDQub7rarfuqJ9mYYBNkw4ONOujejKJmFsbepcnVVhdEOFZdjGFJwUknb8sa6doj9pxqPtgj1
rqSz1iLA0WOtpiWASNNg/ggzyq8tCuWxr7m57LEvVSrR9PKU8LbU043p+1ekjdKobqaITz+ZBW3J
6e4j3TNEi0/WIgi4UnYUcFjHwsPTCuAN+kPmalRnMTyaXNDyKML9arJMFz1TdS4BVZFr41XRqTcH
v6NY2NwRuKaxAyjCq14kr6K/4ykLTW4eB0/ZDU5O1dJTzbmctrss6ZdxgXRSiYDjbErTjRwibIjg
4TBrhtsEiReA5PJRqx40P/wRhxFyAg2ffwA77zYNugSaddBZS0UR/kxa+nZ1mKez2qD6O7U51OuA
/LcwrgPFWNPUntuBxwYGi0RENNTgQ/S4xNUShFGO9k/Tlyh3TnRIpgz2Hcsi9MNNkzfXoYbRxXac
YpRv4iMUhrvYzo4ejHKmldpzioCThc7atEV5K5ghkuy4yH+9Wl2/9SO2qoUE5+yjoKB1yZ7E4ElA
oI1qGRjqEVIoWJN038otfTF+WpeTF4Q8ZopGDYS2jGaHQHDavW+vPXTqyrFdC4inoDCI3q6jd8uP
sECk8KQ128Eon9uufVOiZqUNPz5ATQJhm4D/zTsDMJSt73zvR4WPJ9wPx3XU4q1QZZqw3qslvNUS
n7K+1Nw1VXWXkIx7Y3MVj3eZ0e0EdF7lT+W2NK21wHtK0oc8Rq7MxiK/L0egAkPvXfspmdtQKk+l
H658cyMKduGQvAxT8hjWhTez/OktKJrbSA/WYRcgL4IKWKYljymCaa6WjK9BInHnYbRsWzQixIHl
OPVtgEjBPB7HWVaYT7Yf/PRMDida5U+j7tlze6AcH8uRj5hqw/GA8WIrP/elWPhgboLJTzeJU1fU
4B90H59UxytFYerOHiNcXnNQDTZ8hshGsEWb0l/52KzRz9xoFm9IVYKm/WvatmhtZqW/0PtXu5yO
oVagetHlxXqMzdep7KHY+pwuU9q8NRberF5g475gDflyXNE9woQ0atSPO7EYyaglrOPUMMbfISph
G63tsoG0n9dHqn+Fa3v1oxqow+zClX4u8IMdABOIpiNlsJObRmvCMJFNKh8JnIhptFa07xaOU6AU
lP8statMGXem/y5cO1QUtuhq43UwQqRJ2QEXcZmXnuYkbUqxFWj9gntP1GGkPthSEjmYzd8nXhEw
UDSnWK6gNHGKxCNNaoq0pJqs1400m6aSLDDIVn3FKkCYai4FOl5VyFFRt7qEAzxTrketgpwYFBcR
5kdV5o+orlSCwoRvBthV647iZEdxHRfrHhmdZpUh/XUhjLww3ikK02q8aYhDxhMdca0OtxZanY0c
QNBt0EwqFxcWlEgzv4QusDwJBCGZ2adV81iuira1qGjVrbcsfOXhY2GjKcSeQgCsiAJgviHiiZZC
2OJYT1CIk5lNKGuY+f7Cw5yNo/54mJMUUhS9Gj8EWazXaHgrIMWm8kaapI24Y5VwRPumukJk4cmk
X+6iOHeUm7XI+eIiLrm1+5mQsvz+oc7lNtDhYMFSflYwI/gcrapyo8exyo5LffvKk+v9mMiLMq5n
U1EvsgIAdPr6/YhnU0tYCZRhDN6Ytfd5SF+Fi2NPTIOKxhklOBK73GncrsoeoSm95OVwMxj1TGRV
kdGtLox+psbJuP8e/SRrsOsq1WndUJsZ6yXAIFczpGUdcogqtGhfaQFsQiMkawF5mavr70f/yq+n
qMv//qrG4HJ1kkXlcT+pakbO0tmgNtAHUxNkQKJS2XHaEEHXxdFxyn0F+NaTKuSl6Md21Z1WlEcU
LGmuiiqZieoU0gr1O5oQK4X6HBBFIjovaB9tMChj7l8o+59rPtmkHtT96T7p5qmVXoh+INeFR4Ww
ALXpqDslMBFkHGSAERYc6Jrk4yOaMEWkWZIN5kl1iKjvxwqaq0qLxIXC3wyQ0QFdl/vEU/wLR8sZ
fx3m1ga2Trji4DZ6UsZMvQKctPDXKXLjV53dx2q4DJPnKAfDF+bTNUYPN4jbJbN+lN6n8gHIQ8aV
RiMqd4IjcjY4KU0LcunnooUGBA8dNFktMhBlXQzdKjEpNHCbS7fADYSK3mHI6swVNYrIkO70KV1J
RkVwmoE5+37dnDs5cJuBf2wI+PrpFZF2ce/UPcXVvu6uhhi6FiS9rMcU/mJv8+xQlBxMQ6f0gPzA
591Z0/Ce6gA4piaPd0Dml4JNUw3PYy1dKnCIs+X0cCZ3/5+hTu5XNMvIzgakomNwH5KfAa5QUfaS
d0oSbJ10bXnJlWq8BlS3NCuYB2Qh30/r2aMIeiooeEEIZ3Y/v2yqp2Zqdf44T2oDksudF8CKRGY1
IZaQ1OKgTndeJ11T97jQ7jh37P45sPgKf967vt+XbUaFK8mG1dhNM1n3gZZJG6t5jrWN74XLC696
brJpgEIdghgLlehksjWzNYYsYUSiy5daalYkx32l/0DVaZUN0IDH31kz0V8rloLE1JIFX3iCcyuL
Mg19Doojgpv/+Z0LMBt+TtA4H0DBJVO5MYNkHYAcd33ysVmkY/A3mu5YkMmKGoil6G9g/LcIvi0s
wnrACmT4jnOBHHvhsezTeo3OcZrhfUeyPIKjKRYwox7LqVym/njhq59hoVoUkDV2FtwLpCdOLh/L
buWgoagH293npFFvsEpZGml/yLhqREUvKfsrvNpvKLLE4KSVta9yjo71jtR6UcUgs4LkUGn18cK3
Obs60C2iM2o4mBmISfpjPeqAQfoIFOt8zO9aZdVz+anpFpGCO1GIaRZWmD5RujpMhb1KLf+vMO1v
CV78b6QsPilkrN5yIRVRn6pi/P+pd4F7CIvg//xLTOKL3sXxv/+rbt6q57xp3rL6nOzFX7/hL9kL
VfmHqWD2ibUNpFYRXP2P7IX+D6GyIOMZxhGAkt6/VS/Mf8BXVAn9HLT64AOzNv6pemFq/9Blypi0
BT8OaSp//3rQu78O8r9kS86rXnzZaOAF4MsBOtJhH5unqJleGirZGQHionq9Um3waJ61aZqflSJf
CvK+HK9iKIJ+hD9UjFdPuxdjYENUgaay6Kf6Rh2wYUo7Z08mT/GOIbPbUquu8UVpXyRKK+I5RsD5
qDPPHEoJyhC8RFbxRIHu+Y9v988p+VNj4+uFc/JgJxdOIanA0BBLXMS2to7igfZbuoeliXcdIplA
QI+DCmIRqsP3A3/Ju8S4mimibdjvX1S9BruwVADFKXg07bYarA3X4c+0ceZJ/B7HwcP3o5390n+M
dnLXdGMwanHEaM2krgx5OshTsUKfeKlqxY+/OxQxCmoPpHi6Iwh+nw8u1G5NCHQWYnx6eSdE6EE2
/6gCBUmB/NLp/eWQFKJMtuBpisr+lyhMrKN+tMdsEbepmw/BTTQk29isrgrA7ggpu9UwHkhsP9rK
hZegpPm3JTV4BDoLMlxGQCDEgp9fF0ih1ZdGRKiUN08yjBFKSctoKh9ra1r2wYRfxUX41JeMSYzJ
JONfDLTfOr0gU6nuqyahvtc70qKrrH2m6g/QOY9imuteeuw1pNT7pyqQ3w09u3A9n9kyYnjUWlD2
cHRE1j6/cpLKUzSAiEAlxVmmNFrF0J1R3BkkxFLmobrtPI5jf9/y375fXF93DWAUvjTKnzK1EUss
iD9uRcuM9BBZvnTRZuOvlmMqQSoDPl91LVaX7LSv348nIqBPATEzjXAZEAwRjn7ZpWj6TfkQgcyG
vJBYMDIaBNdiZQ0qdpY38lYuC2p11oU4/Otu/TzqyQSnQ6nbfcKotpm92KF57fQq1D17bkh/2wqb
F8S1BViixrmM/NLnCcX4oWtH0OwLbMr8ql9ifkoRBPn5qdgBr161VruvWv32+2k994LsWmJejZuO
0OvzqIGNpGIc8RmdXgNgXS4F9CPS0oXcdxfm8uvFw7UjwIZcqAL/ejKUj5oFupgDLFNh7AvFydJD
4FPZdZoHS1vpZ30WXUjOzw8JbErQmmm6nRwJsQ9YC/Bcig+Cv3Li+jHP6mtgU/O+SNeB5K0MgYn/
fka/bAw2pMFuRDuDVEK2xd//sTG8kHzMVloE2kdtJpnaYjC2etQvTPxelKL/Kzwkavt/DBxORjtZ
oICR2szPO2dem/mVOTVL2e/W5ojiq3fJ0/LLZIqhbJAeGmp2ANFOkwFHi5TBS505yELbeOigfaXO
tPESeRasfQoJ/8E8OpR9YWGLDX/y7Xy/qUrcOZ25H2kHxQrnKaArM/+VGSF0t+lCrU8EF5+OF17O
BNJByxx4rnF6kqqRM/YtFKO5j4Ol3jof83f5pT5qhl/GQekEqAQYaU6zz6vDDEajtEbG8VRnrakB
7Qu8HakQobQ16rdUF1ehNC0l+jJTFM5Cc7yw4b+co+JF/3iAk+Vp1k0ctRLTCl1tgQvfkHm3mpxB
9oaFlr03sr8b9ItaN2JtfPfaJ8sUf2yP8i6jZg7uajApjLg+BJlgtw1Xu9GgGR00y/qS9OK5vQhK
BpwZqlcgRU6WLPIdQTVJlTN3kghjEe9ao61qUMY06Ba6Yld+v2bPrSJLRNZ8WY1E46TMpg52SWO3
Zzcq2bp24G7xPaXGXP/vhjm5Kuzc82vQL868sPp1j4NDoEcIz8er74f5Cn5krWCrKYT/AJJoHyn7
H0dZIumNr6NgPO/CEK3SYh3LGAtgbVkpOpxutN0lzGMxmBAbxq517HOcGSSfTQRAya3LdK1D/+Eq
WE+SBk2wg1SrLO02eg8L/06Kb2R9ujWbYQsN937CEaSq88PEAeazMgrLWaqodCdZdqUBxiMVu3Ah
fQ2fPt6Pyg9+uTR5TksOUVSmQW0XvJ+POm94rfo6HKJgca1K/rpTu3U6LC8fNefOUeJTgxuQevEX
McEwL/o0zlmUUzk+SSYkambOwQFBVUIsuCA0JeF/cJaSVyJ2Z6rg1T7w9X98yKxzejjbLBi0C2YJ
iuKuEF0TkjfqYM1NeqLfrxxxip1ud5RyASxTYXfA7X8+5UY7cMJRZh+ktjzXU+UnigYL0/kVpM4F
6ahzk4kOjY5IFQQXVOg/j9SmeGPYlQk9vAkXXqWtDLPYlFWyEisvGuVlbV1Kqy4NKU7YPyazlIt6
CCXyi3Sw52ahbLUUdB2OBIqk3BgUzO0Ld9PZ2fz3O55iHAdV6Swbi545/Ny7LlRXIwe0hFD85fvp
K9OCLWFbSPvI3LkCcv755aKIXliGov4HlLOOh7uw6VdxqVx9LFQFl5k23EHSBy4TFTO5CldCgiwO
UP6nS+/ED0FWbKJEWYqjosNDOuvl/+AG+/MRTz55naamIQkmUQ0LtW0siAcaPtblctJvxqTdOXih
iE/x/ZI+/9X/PTEnX11J6QLzGew5ec7OFz4BnEmCeS6yyqFLXLHYvh/y3FVNNm3yD5k1//r8LaoB
44pychiSIzDo5avRqbfi2A2T8bqcQPZ2+a0tlxe2lMre4Tef7l8HkacPpWvYFidtSDDvA61PSJyR
1MP3LJfoYPzWofNG43UdZr8Ae4LjkpBmhYftdAY245L9Pqr+rEnNg9l1mxQa9zzi/4OhcGvUT8JA
OiSK/Nobd2EvryYdVxJLbnZm5MUuDh6V62mAhMLhRekamnmtDhLHUX9Qk70VbIdwzB9kPZ+WnNU3
BRrUaov0YAivJpSz56Tw9vDDbpCFxY+0Na+8AEB+Uz+VbfMjRpyniawlT9SU6C0RaMGDafyF0kb7
SWuPJjo3voqohJYFyhwm7jsR0gxIPFYLTf+7xDu20KFkNwWgxBbyOspOUT2TAX7geiBL8EIbzc0M
6xXXrTvEPKDBNN7MzOwfJgV6ycz2nQTFxkC80JXudU+/i8m8wGXqT3I7/MwlPF8A1BSzwSo2hS7t
c8l4T2onAMjdH/zOnrejv2rK8BBIMkYX4SMevcsOAY9ZibfbhO6FwAP3M6eI+rmR1y9qfBBElKlv
5xo1APGf9B4GRY8X5KxzEqiWCyRIGpatti6atJpRY6Dxr8GUD7v3At84t1R8jBrH6k01wtfU19eR
z2HgecXRSAfsTeJXBApwUjYgi0lGeUvtvEP55ZXMCNvvaYdIvgLsysqQu3PiYZ823fNo0cpPVpkH
dT7w4idvAJWYRdW7UhfvU2E8yVG0LiXJoZ9Pm3lKrOch4uni9i4bslf6t7Lrq+lNrsDg86pgcHVP
q90e0VQ3BY2DrPBrgEAlrqfbMpBMzE8wlJwCUHjoboPyi4aryVHvmiJ6CNPkZ4IDFOYRRJ5FtEp9
IwZHhtg8VTXZ7a3HoqleHRY9ZGbDlSfw+EXQrROkfSKrPvRR+0vQGJBDuQoz7Tk0kxuER57zdtjo
A8VVqCJ2Pz4ZFapH2GL4xSE10TZpsyepqO6HWSv1zuxjzQ7tFd3WwAWp+btB4xOJhfiYpPVSaof3
VOQjteqvPNRV1BhvnLSfXvwQxGSA8wOAqBkCjWgKFnqI7e+A8Za3KRwFqpx3A/9/7gTVtenES70x
tuKByxGAk2UFR6VyntJk4kaRdh3lOhcO7N7KANuRSyKlkjwptB9DvnYKWARhAAeJdBRN8Pk52Gro
zzsbf9Sh4DzM2VApaFuQgrfpYPzoIswyUGt/tVPtATGdezommHWYGBdb8YOd9jdGWh1aL34fIdrr
vv9LydOtURS3WDx12FuFqj5rRuexlNufdWtCshnim/Jt0v13kt6nqvMweo6X2djchLo3LxN76UTG
xvOQBfMafU2WdzXZzY0cW5uP4fIAsjdL33KqK8NGZGJ8yGHXoaiTlG+OEj1hKHwUv6ox0YsJ6vqn
JcUbn5ePgmSVGOrKQgDWrY1AmusWsBPsCjepkveIMhj3Xc/W75HMLIKH1vBpkbGYcoxAZ8MYP079
KtEKSM3j0LiFb7xn1msrJ0gyIbYC738vNjbN8dBVB+Uua6UXfH2FXFWJ/kTfPPbvdm+iOUSDMtKg
8JcTS6Ge6EPRnXUyjKY7/AhLudexDiwUFBHUOcnIOCO9pnMZTPe2Vl6nkZ3x64B8pn3x4kfK7xLo
aNWg39+G8lsJztazd9yw/CSCfhMIUN/Jn9UCk4qq+4WH3MFQi0djgANYK8r76EPbR0jLFYsqFitE
bq4NAgNOJnChhryfknhfAi/GJmfcvIfALzorFzoCGA5OXYAQTfIjz95CTT322PnOeoimbjvGq0I3
b/zafPVSWFbQ3cH6ISahPYS1BBCRlaQSdVmRp7sQHEiEqptYwnZXxndpkLZm1fyyjEQHwKpnM3g0
tSsgrz1P4uLCYoy/JHsEGpvau0LyNlD5A7y2hxA9BRCMoI7B0zZsdmdT9tkLhoNYZsI2AFxRu424
9CQOCc2DiSXVwG3pLa36IX/T+3Gtmd6Dw6Zsa/TCZWX6rWBj2RYm7GdxhxjNr6QgKs6it9Ex7gMF
62CrvoVdD39O1R/VHM2SMEDaQZLUGkRvtIAx3pbqMlGjlZ4yr1MKiEKyQgSg4HVa9UOJ5boeW1sw
vKM7IEyANbGE7FcusQNNYMb/l7PzWm4b27boF6EKObwSBDMlSrJs2S8ou20j54yvv2PD517LNI9U
faurWSYoaRNhp7XWHPPSJDD6q4FYKVVmw8pJQSLk4TitjAsRRjVDSTo0Z8uKd20d9NSKVzi1RPpI
B56f1JTDS5ewjH3dy1+0mtobKb6bx/KZpDPx1+DQG9YL0ZxvJmXwjTEhP8GkhNFfsSEaaPfQbix9
3pYqYwzzao0aVqccnR6vAPBAGB58Kgz9yczxdpGV6rlE/MQS0xdQVk8v6heR+dXq+MEvddeuZbyK
SowpOHv4tF1GCTjea9gNTJsqqLq1XdJvkiaIXClTnpA0f8+ccl7DyCLSaGLwm1CPG6ZfxtyU4a01
gOv0lJkfg8WwZjIuWuN5NLoPEkbIXpIO2BL55yrNNl0tZbtBNtsNws87EMizqweavO3A8km1Hm6c
KPKkCQlFb5UJkCIb40RsLTdyxORYaCWu9p0NFm0ANF01H9EnqO7QFOa+jk9tzgzWKoZ/rFrzrPjA
WogTf52wVi3LEPNiqoO0WRGoMAk3N9gvSktprJkbIMfmc1ZbrA1teT8UPeaYaqvgDxrFDELpacCq
l5Vrd9AlBRcVhSrmgTBz3qMw1++iGM5MMhXZ2pqoS0dvqiD25bakWnaS83qtmQZPeQupqEvStSAk
87COeBlQF0uZM+bsSh2uc/WE72r3UEoJmKky39hR8hCng+k1XGYVLheYw/k+Y21hWcwOXN2fWmem
6zqeFK+P6u9o8XfaxLPbaKblyi3XEZ8cQRSLVzjMFpsqKf4Bmpi4VhxTGi6JWvH5PoowB69UoiGT
jTmGhCN6ICkwIHDjBqGqrrpyblZ1SnKIDKOXmMW8stLpRZ6i42xUodfnSMbS2Z7cRlQRRXO1Qruc
C3yXgfUfHTE06mhTUj7nVjhDslpKdNecg03RgE3DBLP1sErGG/3ojKa20WPBgSkw9wg1Jmbw4jI+
njWQyFJf1dCJugEeKDZ0zzKTfjDyRFTsBNwqaxqW92QA8qSkX6XBhnKRjOlYaCNwjC+Hr46cjJDB
+8SbahPHVoN/2V+KyZ/we0zVu4Yoyj6Xi7vC0RAaSFO51kf8n2RwXsRuLSnycdICORoNmLRLlJN4
mjnvsNWBTKMYn00fHKQjdccmDDf+eBrVMvhshzFOKbXuRhiuuh04rjV78tUkUwaeGvqXLIoB+XVN
wG3s1rrx0hYgwbIRK3OlKzM3jbtwVwyRqzoAQ7OufqoTY1vHdnHoPOtTDc3SM1PYtdkDfhSWKyUs
1PU0eVaC0hL6rdbNqf5yFTne6Anlj4rD6JpBA1i+leR38nqqTOab7sUMdPBn1BJikS3gUYM3BMYn
3UckwPKj3WZ6/bIps5TnTnOizWB9GAPfWBMEs92J6hMXRQ8Da+TfI/UfPE3i2fcnbV9E6QXGU/gL
DWPPqr4GZDhjkqqLFhHR7iSpwgIytz4GqbBt7gNRqIVEaeymdcA4A5fPeRos1lQJ6wAq21lABM5F
jfXPuNEdZN+A7sa3WtEHVDAowXM0BXtGEvD0ODN6ehK+KA2XxiEB78WddUATwO4ArW5ryhaFu9N3
Fuf6ujADjDIjHQMFE4/0tEBLW06zK0VVdLAB7BURbmDsAGtXxolsI2kF1ePRc9gU4IX6dNPW495p
5C+6Hr/4lfSQ2pK6TZLxY9vNH80YvIBe9doGX02wT5hxz6uiHkvXzpXvuKyiUhWGcVOQ2ZtZSGo6
tlYYXLFTLLUMXHyAdTcShwmznm3bBIYLqpBK7rAnAOdmlvWxTQDHGCWFn7ASYnbb+qma0js8tE51
aHbrJk9/Bk17p/tMXLPMWinr8ZKWW/p+WCurLBn2iDg5vUhRvKquj00yRYcwn5+bTDmSunky52kb
WqHvkniMVpMWQl2s4LxKVuxlUvZ5KEtoDCWcwaJ0EEdJ9h01ko95TWwXNir7v7zdVtIPIzWK3RRF
cKVHdow6Nm02pUErs28nXA5QZ3aUKK5aG+VDIjnyxqoGUCNzq27MeUbhIffZWnYASSY45njxiN4o
Qu7uRcI1j/QzvNWWu2XG3zW6B3wMbEutaq2IdShhuC3FcRIjhg3xkiFsO/dIy6BngskpdyxbVNRH
lrWqykJdO02w4/q1rhLrZ01tGXdm55Nf4jjVNBqyNDBCgnFdbjIT0JSc5rqbpI7hhVUqeSTBn/vc
eTb4HgI/tXEmyWtt/GrNWJPXRt58BH8SsBtEWlQNZgVOLvWKqDe9rA8BxWL0OOjjlgwAvLbAVjes
zojdI7kwJHOXD9/rVvI3Y5Vo7lwRDkjzdvIAFHh17qcbvQge9b796ufY+Sk9orcxV4TI7os0m9Tc
yvH3SAk2ZSfTsJ73LpK4ra3NuDtSKyk5VYy3gz1i/9vkno038MqiLGDSWV/iXNC4oVnFGKwEXwn1
oG1SYUhSq3suUVxt7aL/bDuhtDE754OOQ/POCOcz4PFqD7/UTaHlHSIVF+1ZU08pTKtG7pxd2Jlf
hxy6U9C4ytxp3qB337ndlZfXCVC0AUWZNccKEfR58giKaK4d9M6OeO3PVLKYovPZ3sjNfQPR+1hk
BShyWGlOw+lWOiujMXYZbfK0LGFxz/aqlQt6V1yc7LK2Yd7hSqcoYpuPQVaahRTXNIAyxwrN2T7M
EcnEaSu7Y5/L63DcylZd3CGKwXgaA95GKjdRxH4gz+ddwSKPK4ykKRqhXFh5KGP3re0h8nyMVW+e
oke57ltKs22kf3XAg9Vyc/34CajuAeIwsL0otH4YrHjYT6mAF+NDninnme1CqqsbxfH77WzW35pG
PRTBpKyVAldEhkQEEFiPzzVm0ogaWV71oHL03Nnpgsg5y7qrUt4Mg6H8ahn1D7BSbAD71l7ZofSt
6DcoN38QXDkEoYljc4vPNcWdzBvllxbeJJqwSTjyluoKsWDlMWtjkpbir5VlL2Eri+WZ2W/1RLI4
dfV5rrJyFQ7pcx1F0nrWJFjWyTfF1z7mQ9SdWhmF2Th+b4fwpbeRAkrTfEwwc8QoqEEp07Bil1dx
Fpw76L/rQlAvBxwNvTaWdBcSkBskaOc0bR486sNl3BzNj8D6MtXHaDwnMFLU077UkmxrSDK6o3K+
dL78MFjSh8Ipjgoex54pTRGDSfrYwjLrEpxFGHAvlq8ephSwggk8FmfN3E1UdhGKlA7bqVM/ZX5y
scsohok7ygyw3HW5kQ6+YfkbKwXjhav9qrGkp7qNsFwlhrOqIY7k9X2TQOPRMSMkzOZ2am+sGgVk
h9JiLh5UHx2/XDOPeZZZo/gs/X6TV2y+LOlTMComY7C1HtrhTg/7PSzm9Ry13J5yeuHx/YRaUdxI
50f3rSdQ6saUkK+0hmBGpRc/6kaePcq3xlWbadEuaTaKjH17Ct2x600gwjXDUhtqbjn90C22dc1o
66zY7TuDqjfSdH0gXAe/h6G+6Y3gZ2ONMps1Umqxw9KS/3HV/iDzSw/LS+EXP7U2Vw5tUhi/DmkS
60KA7XfLIRVu2iXElO7370RZGZ6wEv6Q+PUBboB/KXGK3jlqBSjRhEU0EEdx9DE8MfYFv16SpghP
kXhZjv1+u/xrOcYGsHAzXSr/++/+/uGOGpZDCe0ssPTk3DX3Jb37vLx0iSad1UIjsgMeN6V4a6q2
klxT6v37h0xfyzdyX2qrXz/563OcSbNzrZ8BniC3JAPDnqtKSGQtf235bVg90jlu4bGqMuvw339x
aXZ5S2lNfnYGOH6NkhwhYaDQdPJy+/tnqTzQN9VA/8icsDo6ZcDSzeztz41U/5BzP34gzmPf5TkS
0uV4PUmZSxo8P+d1GjzJtf7oM21+7mSewpbcwR7JrfxpjIFLi+Nm2dRbpvFoi+aGlCP70l3Rdcp9
r5kn3SqbY2DkKmvwEp1DrDyA4cGgNwBwIYX23oevfre8BLGKX70CeQGhtbwafYvHK4ojr+2T8UvO
HjGUs+IfkC8vpeKIsUFyqPdp/YuCU+FFa1FvD4wILJADwJVVxN4gGfA4LSnM6SK3MKp+V1OHseLG
XyB/yg8h5q0PUa/Ze8nkynXmMJ1SE2G05svnTLzkVOudMz1q3cCQA+/XBxOc9rhrvUZTUw/2fCYw
evW2hG0LHNqc5ZPRoKYJwHgCTr50kWY+AqQPd2Nnd24cxBt5aKu90bCncMLA9/R6Kve5EnZulKvz
Rrdj8M+j4mzGWQvWag8lvdJiLAHH1p2hD67Cls0Xzpie0fuSAr9eKnaKNhsT4AhpAoVFmDGPwudO
f4IS738tJ31fN8HRllBNN3VaXdQoXZG99Y/Li4qBijGq+rabwuyIfCw7wlrtV1oNhTergkuj5VIL
GJX4UsHZmGY6fIDNCkAjMjK3LhgpGsPon1OZyR/7Sg3SeoTK1EqtAK71LBTrdbPKmvZhiGZ928tG
f0ot44hreHEsIutbVOJEnJMU2YpF976JtSec/iyCWgBBhcQNymhQnxDi116Z2jI6WN7+etHm//xr
psZ/rVaNjD4/dc6j1TvnUt/Wllydfx2ZO4XV9vJhaE5Es1LwoLqKwVZK8pOFlv2EtK9F9GQ6hzBT
rCcnNmcWNuhgfbuwnsDpyhc9s7zlw+UX0nak2DXLT8shTavkzRTF5DjFXwPTGzFixL8+/PUXmQCr
LJ7Py7uxxrlZl1v111+MqQfEONL+sHzII/KTlI+glIffiVBrR/Lx1iMG8tOxUfMfy7vJzuxHfLDw
sE0hly/HDGx979CVnpYPl0OZNBOo0J16u7yNcyd4CGBAQEliOhvqsPLqzJ/RxdJCJXXWoz69INNV
d70pwvpilJX+fMmVuovXhUUQyJamZE09SYaJbBaZntYgFIYUN14GpuiLIxPojccLq4bhshwOHbIQ
Uhg42+XY8qlROelOIc+xKiUDfOlysBxP6SCr98ub5aWwq9RtYzvammDW8HaGmTw7bfkAYCrxMtax
ADl5uxzDw27yOsua1sVkpiFhcS1iaz6m62p5H9fRvMFGzHCXH19erDhLtjAnW/fX7+hZpW5DNWPx
UX6SMqM4S01anP2y/8+/lmM1xNmdnSjPV8eXn417qjfItHy0+q++1LXfy0Fi6Wpr2FvP/dOAe8Sl
qq14P8awFDvxdjlmFQWToolMWamVA+jPAhYfhwikgiePSR4sb3//Am7RJ3PM/OPy68vxKmqC7RjM
BB9arK9XyydBGaLIsakOF38utQmcZAXhEPAA8mF5kTNDPsCKef12+aDMgzlb/dePHRKKYaaOm+WH
6+WHlz+z/Mbvv08v+jpjVX7MKumMkwWztpOoIDWUMQbc6OMeUDfKZXmhwL/ZN61AOKHwbzyzYinb
ppcZRwx8Eir9EMjjdNAtNqFYAOgP1gj8Vx21+1AhQFQkqHLrmrgYKUf1GIcBOcokJqCoUXYTSGb3
rDkVWcaxBSVCmdl2HDOVLYQqJwedFZue1Ol5eRkD5T//Wt4qzdgfC5YjRtxExymJ//NS91zW1fJ+
TM3waJVKtY/G4gsJg5wVTlZ8yLTReMKZe3lj4Rn2IdPjYIVtQncaXqpxHnfYG2qPcjlp975Ve1Nv
qzi/8GJ3NRdAy0ePXAbm7zLBVwBW1n2EuQiOvOGuhROAzjWLntLW8TIqF+6Xd0AcweUPGVBqA9Nz
rDKiJy2V13XHrLD8BCxPfwPxtlwvHxrTS0yKGdgGSw2ZYM02n8ov1Tzm57i3NmWbzHeQZ+R9mnae
nZT2MSDEsZpMy/TKKn6WDTbs1uSYx7RXFc9nWQ0vkbAwCXRrXftL7YliX9LR2lhBX+2aydixwNyY
soCusMs4AOxI98Aw6pXs670XQYR0Lak2znMemOdxDKJDoqj3UaAPR5mFwhyRc0APpf0zJdq6V3Pg
gnoZn0GkETi1zWmnKBGhqoG4WwZwYlUMZDA7h93GrJZ40ZDt3RpwoGbGsw0Tc02VwhRdjK6IL9oM
EiRzmmYlHAmBlvfRZyWDt1ZaYXCcm8z51HSXUQLFq2TjdCpmfXoYM3MXYhz63Ea5eRnl9NQAdDdY
xoxEVA78lnLAt8bfpYVerLVObbfL9Q4rtWOwYi9XNO7oEEulQwdeaLUpIggvTECvj+l857Mp2jPz
GIflhcrcT3GmlWtSENNp1PgulS3dWUWenOo2kS6JBgAYkDLBSo1iAdYFltfEhu1GRmG7NfZMeVnX
J0pJZDcwSddl1qHgsvzsTPujkeQ7i00HIWrV3lgQsQ9ova2D1s01m+WMvYQt2+eBJOeqJa+9TcJw
8EgMfcta2b83Y+lHn3XVXpkN7dhFlkQcFsRJqxHaEx2+mjTlgq8VoZoiULa/+r+tWaBnCBPHpKBd
JUFIN7YkfwyrL9w81nM0uVlLfTnH1BguiaQaFm4k5iFOjcMcF1/D1mxI2A1DfU+ANfLSQiF1R13B
/fKyfDBWGGUSXhvxkjmmcdIcp96Jj5GzsVt/emwjbW8FQYiPN8RlU2ukkzqmxtao7R+KgIZ1KSK3
PjpLIB7twBjuyjzZWVqr7Krej45WJH/EEDc6ZeCjn1sFWk2efyjEmyFK9rpeWJdWl5PnMI2/ohA1
z2lj0YUschJzJsXH5cNZpToynEZtt/xmq8SghlTqhpa/ih1BuW1NdmjLp+Siu32tWTxBopmkjvyj
lbCVXv5yN8n6HXUdv75DKg32Q6K4swiQWYPzQe0d58MsfZcnp31ajsR+/zCmdnC/fERWeF4xBedH
EtsFIxCJlnFWEizNJyU4JUHVb7Jc+UFoHsKoqrTzfvmnJj5tG4F1AtrClSp/5kFTbSs7+xwX5EUI
a+5i8vJesJXQam7QTTIY+9xqwCjSZoR8FLfNC8VUd73cdXCKS30tUw9c9XrilUOUujz+e6pU45Ws
s9mbFQ4pfuqlxHDIbuE4o07g9kqjPjSs+HA1AFYQWuW5zaZLtcVXqdvqhAXXUzh/xx8CMkg0PTQK
XZEysLsmHtmOqxWOVtLwrFb9tyFvew+9gxv7eNEHVvpQBWPoyT4ViRG2E5RVgDsfhE+qmhDRLIlK
1uVwZ/jFg+GMlO8UFHJK9RkuXUfZErH0Drx4WOayp8j594QqEnfMn9PGBgvna6CWqKY9yrrRVhtt
6uSjgfhDouyZo5GqkIaxGU0Ih5W75dirj6dc9LrlaF+ppzYrlH0QpeHd8oL/QX8sjd7jTLC7+f2B
qpJwQejwnVWEm2uknXRU+GzXMPcaUjawOouL0ooY2TS0cCp7ZgUKDnFLIm5KefQl9oFKK8XrCJvp
pmadTcmvDsXLosol9p+HOoiJsuEHldkhv9J8mdKYtGhFdU2bz2d9sOZzpNWkkxPCcSDWzyVk918v
ZLxgyRBCiynmb7zlg1/Hfv9MIxcTAejxeTm0/M3MlGTqbOCIEV37Osnt8xLsyKOcpNcmYUUUKhV2
JK2x0qqcTVygNsQdv8lT9yK3LJq1qtPccBMjgnR52D+zpfkYNVQ+jNH4YgC3W/tS/jD01EhZLek+
OZdWTqRhEz1juZPFlC4Z06OdNN4oQ1/Gk3IkyeyH7hg5yiofgzvNmr6yDxdlwQRnxjB2XLaHuec3
9rb3Z3sdccrAKTZj3LwYfv2jSnaoNfRti3PEKo2HFHAySTbcYLa2OpxrIHFKm2a7zuKuySzuMfi4
63zqvBo5xOZ47UQUcVW5BVas2KmIeFd9osZr6btvY71E3QYh/aL6gR3KF0qDdyxoH8mnKZjOhdWm
BZpGjqscrUOl2NG6SxNJ1BsRh+xAJc0ED7NAq7eRUAjiyLTKZfMnCXMv1R54xIxDqxSA7EoMKmJi
TDCIpEOHA5g3ZZmPjhsTlUzpoGlV9VlJfeOQ6fuEGLrHWfhPRcmYpPZ0s8Tp7jp9wiBtqoC6weg7
Ly8UUzeHEnZzQ4727EtBT37VIKhKWQamJvln6i2ard1l/QksZX+ykvnFsMZpLaUBDKlGmw4K3g88
u3m0leXCBYBC10nHdCPX2T8zu02SDo2zUsLB3JlA1anjZgbM8ryvV6BYp0Pv5G7TMqgaxdg+JebB
wJmha3dKOkz3la/a27i2iS0rKgSloNS8INWjR2UgGt0kfflpKBJXLuRPOcZCX9tZWPFIVno/2FII
P4rElMnqkarD6hKZifOhsvthn1u65FESkaKwOErwUR6jyDxIBZFIPIoj8koRzggGbifR/E+tBgxZ
Uv85w6+GsjbtWYqBGDezb30iHFEWNX03VCO3GYcz2uF/rGC42ElHcrlztgEJbVVOPxE5uwzU81gs
pfOaIPDgzy+lXt/nUyAzzcjPVpB/TKUvVFtsU6n5qY3gtiNjeJBm+QNP1LROUB41RouKPnBz4rqW
VhFu1DoKZrsPQSFhdvRZmUtWeBkA63aw/6lxAcomIu709YfWpBhqMh+odIZjN3ckpWa8N/W+zD2p
/ZzFPmgw/UfoTF9qlb1Dk/HlOhYGTl98inIsq6XwvscLbf12feoNdQXYQ0gYrHJlpPtXVaJYYNZ1
wsJ0KYSe0w9lHHsNRf9LHbvWvFOtf7s1SExIq+B/y1etDbPe1GGLcqbVMPSKMcKkEqMLLXSP0PMl
9d9LOTi5381dlbAXaliwCuDkZjN7aIL5lFCEq6rS49vXcPH2viq1pR3w1oYGRBSZxZ9FvsD66qaP
E2dN3uzJbCiVRKl36tT62MeUzTi2Jy7nmOhPtdCT1CrbPemMl97Xt7/IjWJjQyESaKPoVKjcF0Xo
r6raJ63xLbuOHIrM9afWMT5nFH1Pnb8l27IXxcYUazIHviOWu1HabsCAVk0E+VBpFnuCV62ywnIk
Y0CBASXmNNJamc6PTlt4RWL8+wLu100tle+vmlKw8TIqaEprkm57qSJ/J4H0Qw/RT2d/mA959G/F
h0hjFfQzFtIZDZ7RVSl9GRMNxJHzl/hIYYsOs/KoV92uxJpJtuzNULxzire6yOsWrwrGY5RG5HBY
NYN5pvJhqdkXekDRSzjLtx+YW+oZshW2AoiXeRlkx59PDKFvK6z1ycEmaKfF9jmnHzpFeKDckWko
94S0ZKZOYGqzd66sIgROf3YaOiYV8VBpYMMb12o9JYtNKkuK2MunjRI9G9LoNUbijaPwbrtnujz6
hezZkKxaqX+Ipfd4Sn9faNoHOYQW0kRzcq3IQNdg+qmsx16smAcSOdBfp/0YdvdWVXkxosh3LvVf
MnNVDEQgyBhlgaNcX2rc4WCeykbsCcpyTbC+z0hg6z6TR7FJmn1ELRxFYmHErTb+tXbIVABWY1mD
UQ5q6KuBoZ3sQSGmAdUaDZ1Wh/umt7fNUN11tbKOsBF6+1xvXFqF4KxlcX+F2FTc+lfdVOqNxshx
RllbsbrvfGknHuDGtGAlWBsRJ3q7uUWSd/UoUQZi0BiKTKx5riSCSQIhlKsv4S9dCAOJ9WgrF2x5
xJA/d9mpCFGv1cYjm1G36j6+3frfohJMYxn5kErxEP91X+Vcq5N20OAtx/gTxd/8Mt2KRnN2e4U6
PvjOO6f7t0CRBhWkfCrVZMzY4vNXV7duiIC3rEO5ccF+DpyDGBqICb8zNtw8r1fNXD0zMHHJFrSW
tC4KzZOc/BSM5p3UY0lMfRLDnlCZvn0l/55IgLpY6FoR89n8d/XY9C2cuJEics+WzDvdLqj9cw52
qT/qPLFvN3XzkQF2wdBD/MY27atHRrF9Ni1aEcAAzD90/deq6D4IsbddCYjaIyaF32Iub0EB2qhb
/4+xjxn6d+vXGlMAKDrLvMATelZf3Zb5l676OfTnwIkfxJqotfsDlVvrZKZSNql3b5/9rVsrkBca
6VM4BfrVE0RgJCglQhs8ruFWnzGXJKkGZ3Yz+P09t7Y0+4e3W7x1a5lKdTSogrRzPSIoFYCraMhQ
F1jFWYhqyzG8mw3LM8z8naZuDD6cG1phbizcFPtqjRmbERY+BvwpQ/8mKDSGqazL2vZ822aoD955
kG5fyt+tXS0xx6iEue3wHClZ6UUjoUKpWYT0eTK6OJK5Tvr17Ut5Y842VfReFjRAIUBfGIyv+r9a
qnUemT1NBsMjtTA7Sky3FEjhyXysJ1EXWpyTVKMWbHjnubl5aV+1fHWy1thSdEzltydrDURmqjJY
DYllrYEjlobA5e0zvTXQvT7Rq8d0wBegGMSJTgynKmpAabKPaFXeOau/V82o5KBACXmeTvnJ1VCg
leo85/3gr61kM2r+k1BnEn4/KiH0l5hIRHdXWeM7T+nfqDSVVg1mJUrVoc9fLweyaR7bAN8SdNny
sc/uVavdjvMlNZLTBMzZyrMNPoFk0Kp9TSG5Cssxi/Ozwo8xOawD+1Hums2/v+BA10BoMe5bqIz/
nFmGoqTSOMgx9dWlbTzUWzMnJu1s327lVpeB5WGTlQB3A0bkz1a0HOc22aSVoHYB34B19u+F0red
5JWrIux/u7lbQ4+OBp7tJt0UBdyfzUVBZhJ9b/wFiCpkpmLKNFmYUCryTlN/O7FxU1lEc/UohHH+
smzw+x4rE60jlY/AXk2nj2g2dsTldkgwKY3aGOa4EzcaFNHLKB2HNLgkBrITSflgxOFj5ER3eqqc
+jJEU/je3b3Ve4XGGp8DRWbBezUwosmnWNaiHjIiRC+047jCw1daBbgQF+E7At+bV/1VY1ePEoWR
6pSTq1h0r1nxKc+NJ3GTU4pF3r6/ivhT16s/QaQRt5c4xjV0R8fFtMXpwF92vebY34nV5oS8ukvy
b9N4p5v9egB+kMQFJtytp9Yw8dnPoEf49PZXuXnSRFLICTH5sAn/81Frx6AzlULjpCObMqcZ7Pmw
4gr3ZvLOCuLW0IjX3/+1dHUvrWI2U2dW/SVsI1qS1QSL1/ry9gnd7Kqvmrm6i2aatAqsFX9ZWHPG
Xtkoe8Fx9KviMErh2jGij283efsamnQeg17AtvTPa9iNcacVxPPXdqb/A4Bgk5vFBWTrtmAOf7up
Wx3CQNurmMue7HpXNI9pKcttJq0lkuBU3m9kuNCiU8SOdWgt9b3R4dZN48FgzbUM+rr4Pq8m7lKn
ELqTE2ndqIS6c2ApVv/dL+uzZE0fc0Nsg831xOjkow+f++Io1r2k/qAOgbRZv33yN1fAr7+NuPev
vk0VEy2a/VhaC8NHMdWI3VKPWcOIZHqhydBdqyp3bb3c15QHvN3+rftsgOOEk+rILIav+ormB0ad
2BJPcEH9qZk+iFDDGH6yYYK/3ZJx87oTZQA6xnoQlMWfZwoSvYuUfGRaa7XPYnItx3FncG0HSl81
M1qJyVbMDIITYoXTMZiVFfTkVeRbj5PWbii83o82JcMVtgqQnd2h73eC2yJ+UWPnlaC/EVGhBjGB
lCNyq54ss/og3MzFyJOayYPGwFTLwUVWUoqZjYvYk6J8xGrEvotAatiR5WXtulDIXYvVG/leagu1
dQWrVKwlBSNAwstFYGKMVtlOU34YI6DvcfnO7v1WpxdBmf+9XFdjS1XbejWrXC7NfPZbwxNEKqS7
67BYV2yHxJj2zg3i+l8P4EAHIeCB2wHAf9UvqgRub2DP/nocUSwSFRbYlvBdFMPftnXMzsx7godj
EIBenpNXT/wcaFqeNZwYAKVt1GWoedWtn2YUf88HsetKYDJwfbc+Qht2DeI2dSwGxa3CQ/qdDniz
A7z6NuLzV9/GyPQyqCUWgEmmgKz8Jh4MWDWdX7wzzN28n5hN2MAxNZYnV+strEXKuNZlH91IjgQd
yR2DuCPf5/h9xuUJV5F37ufNcfV/YYqOcm0ll2gdYf6GMxMB4Vkzdsus4TQAAFSPLv7203Nr+Q4e
6he6kVX81emplYM+WeHpaaZsNQDxEJOGiAuLW+f0O40MfpC+M3rdHj3xgYbtwa7WuA4M49NmY1sh
pnpZQUYbU5P6BPdnZ9jlnpAyqWa2f8SLxTIuNrPN2+d8+wr/bv1q7M4Ue3R6helfhNunjDweT40Y
FcySylyWP283p4sR8rqHmoQLVEJ68BudqyGBghaJpRdr6I4BrpnDi+g5c1MfkEj7jTdgTwJtYiuG
xFFKdnU64OAif6Cifl3gKyxW3AKKZMeyp9nIbvm2k43emDvEYHNRrG5dUMNSkHASlCkR+RD/HuNi
MxgvSpJ6FD8wGEZ+vBeT4+RYW5uBW0AcKtFoEhzeP+0beR2TDRrgFmSDdJzrR0seZSf07d5fKxWi
UuB8AqAjBouBVBWlO3txEoMxfRG0J4HGEpiwkrjf25dfU25dfsw2RcUr32gxo3w1VFhSmc2pzOUX
U7U9ZfcCklRLBxlQCoGkdZZV7mjPD1GGTEz7MA/ZTlLyrbi84tuKNXHXs8xg6zyIByaRt1VbeiUl
b3nzrULCLwPxEldeXEyC0IWmU1rQbvR3Y7W3eiuFH4wKIhANl+zPUQ/bwxJqrOGvZ8Z6pfAP+CTu
tKZ5mkjRiYFW9NqAwuS3L+GtDmM6ZMQ0oLGEva4GCStjiVUUqrNszAT9x2E6FXsgnyJT3/4P8Pu/
Eh1vxWh0FleaCH8z1VyPuV00KHkCM8UbzBcEBYcAImHfzWsfPLHcYBkNME3M8jnqz7fP9L80zXaI
zYGmQrD78wpLY28NKYlILwqavYCuNda0NeJu53D7a/7d5vahm0fUs9O/H5Y4699NXy+0uOMqvUkE
w8avoE0Oc+Hco1ZEBHV6P0AtHpWrQYkcskGXoK7h7822rGRJKyFMQJjOUpnBr2IB6xvRw/x+wFY8
H3+3xfKE74+9gCOWmK96oDlCGFclg8iXGXyJO1QFWfCT6hLkkgdB6aSgZpVTdxJo7eXt+3njyeUs
f7d81WEaPRhsn1Y9Ee1vCsF9fpLteV1I1MSY/jtB/1vzGoBQkclgB/t3kMCRc9VvkE965Dz2MDd2
euJgllZfGnNeD3XJkGuguKQ2o5k373ecm2f7qvmrDSdCiwjVNQIfEUAp0DuJmDyVsY8DY5bdz9u3
L+6NpRFnSxJABMLJyYnR6tVtbRq9mdF0BJ5f6buspvR+mj12Cy5pbldMNDZF/283eWMApEnMpUUk
nLqLq/tptlP2P+ydx3LkSpZtf+VZzVEG4VCDniAkRQSDWkxgZCbTobX++l7I+6zfzWA0w26Nn7X1
pLKKCAAO9yP22cvvEx6wa7ABmgDi0VCyaubStKK96LjHnE+qTz1WjHs1Nj7u8gsB2x07NfXNKVzN
HeVcGZe68ZwaDLoyJCcS9Uy4cHILAlzKOppz6y+1zcIEZTFwJ7+bK8yaL83BeaoGeWsGz5rlbkM+
oNh+DVr9TAfp1PvEBh6zM5czG7u9P9/nJFrbjcsRVxXsnq24XeWqieAn2fXhjdXXF6WqnQmuT21C
nMpcjMhopoz9ecXGgZqYN0a4KsZh08HGs2KMYIBA5/gR/fOVg6GfLrgeS/Y4Y/Y7te66SQ1XaW4/
tlZ4M19uPsOw6biwNdyOjHJrgRn8/rIn75Bn6Zg40KMUODo6sykuLV+KcIXoEMuM4NbUhwszHRkA
9//5KY3PJFs5XXn4BseJuqVH6IBa7lCtsd5Q8L+gVunHaya6XAKF9hDrRA3f396p8qGJ5JQv0Z01
M8fg9JrJdOhJFmsGqtYKp6htjqQZ6yjnvkn61DMrv13hyUNxCOcvdFs66NPJguGoWitR9GeCvd9F
wqOjBlGEEAKvu7nDe7SGHaYpUjcBL1o5ZodyqYWRmDCOLwsXTMnQrhWr1xZDlCRrEz2rlEW7bkd8
1pipu+srBbrebwArZAJnwFJAFNU2N56S/jYzBKIV9FBrrIXOfHnuiROS3gmdA05Cl4bG0TIpM7AY
WE5jwzKM6cK0unjR+n3nCca9llXuGaKSB5mOTO5Z8jKMVWsRSKbfkzphVtvtftSKmq9zmDFR7q5d
xd5J3erZjKNiVUbWQz7hEyfjEdusoOyWRVYvGFawLmtOXyTtzHWGxcdkBtXl0CIUjISfLRnSb1dZ
u1D08Fc+VGxD5aWQQbXuUrhXWaTeGWPyg4DltnVB8eqWu1TVdE4nxKvPZMxK6MzkM8B94aYtDZGy
wrEHPW6GAfRFE+Th2pTjY+74Lc6ZTcT0nIsiCC8dnBamhenfB2JgMbtatGCi6smtnI1iMKQSFFeF
gXAxU6NnPLqbRQ/J1CenxOlOLbdpaGwxuVa2ibAfM6Ozl4k2uuvMVdFj4z8QmC86QCdcf5R8g377
EqcCs7CblQh5/i7GBIPNAlWS+lq6dXdmxzPZ0Y7WJ58nNTuTMjceyUcv2k9sJh0CEB/0VLAkGu8z
uleiIST4/sM8sZfPzEaUVywr7UtZfxwdi5nUHMhGnbz2ODvlDGJpyUReX66oHL+rfnEm+jmx1ZFf
GfTj4CEAgju6NddOHZkj7v0tQJjCATehYi9FtjLPtTZP3pwxP0Nhgi45PjaMkg52PvEQie82XRdi
nNk/Vn16M1R4DGFe1Z+FPZwIPOYTkSxWGAQCxw1H/KCYHuCLIBivKFPonFDdtk+igx50DAJ3F1L9
Fcj44fu3eCoW4GzkBUKacJFazaHJ30KsTA8SdMvza4zdvYqYXGQ3SmVhllZvpO9h7yaT9rrT7PX3
Fz71Lv9+3fkN/O26fpfoA7PzKV9Lf9XhHhAx9Oa1mXmtV/Xb99c6dYbQjEdJYbF8+L/5m/nbxSC0
NLrtE3M0CQYKgwBnlV5i+4GxJa4GdfEzVLW9rv2Kp/7CKet1DKZHl/H7KM/9lBO3jZxFRWLG1NfX
xDNjijd2NGgJs7JEtNH1/Kzb1HwQmXb//V2fWFCuytQq3i5UhvTf5da/3TQ8wibFWYcnrISHNLww
NZwK2x0OAvsydnZTq3i9GpyJ2E/c3x8Xnf/9bxe1MmZ8tZKLWqK+bTEBwqr82gzbddFYZ460E98o
uxxfJ6GPSVn66FK8n7DtnR70jprg7NTfTXa49RkuZHRxAx7jZlTEuWDkRKVnroNDsKKQSbZ8tAMV
spQ+B3T8m3/TvJqj/wRo4MaR8tLtCdg1A0fS/mkWmaC6ff3nL3T+SC0kkdQ0jyOhOIzHyAdat0p/
mVF0gDV5N+XPHAEbBnLXYmAs30nPnCan3ie5EL0GkgUHEd+f77Ovx6RJNVyxsI65KJTiKkd7ZAK5
xDzhTEv61FdK3mXrNlHVnMUfVUZGxc80OeTMZcngs9LFGlunTVnmO820PbMDkmVUzwxIbDu7JN22
7mtMnLSou2wR43//qE/eNumCahPQGzCl/7xt4YzgYCW33YfK3s9snPeZA2gxjsHE5PtLnVrGc4na
YEPgoDleUj1tb1NRKhwiMHfpxubSmawrga8pBv1ERMQcof38/SVPVRFc0gXqMjawti/ltrjStXxy
22SlJupnZhWY09HNIlEkTuo2da0+pbzq+V4n16CYrJ5ZVSfv2aazC2bboCR1dOhU2ujEVmckqxn5
M+Mnuzj9NWMq3LRjpqg+aM1/8EIpRv3PFY9eKGtboFASycok/5ONcR+12BJicQW06u77p3tq7aC2
J7cW7BCkgn+uHVNMahp3rJ3MctfUah51mW7NYTc11ZkdcP74jkI9oFD/c6UvoZ4YHTHKIl7pDNna
lELUxtn6HCi/b+j/4xEfxuLzv/71joVmhsVlU4U/mn/9n8+sCZvx4ud//ctmYITU829v/3/DI2Z5
VSXv2c/TgMTff+MvQKLm/lsnXp55DQYJNNrrvwES2an5F+oyM+xrFn3yZ5vgv/5liX/z6c1AIAAx
KOL/Hx9R/ze5+CwGM2gH8w//gI54opkCwQmKEyI7lyrC8T40iL4VDGrby2zUrt2qW5uTWJG1bPUc
I/wGSwjnGorJjZt/jv1TiONxDqbgbw/v8NfS/Tuf8OunM/8Gk2OdR4/u7ugrDSerq5MWocEMx46Y
7ffn+SNmkWYSw/eXmreYP78dmG4EYGQulsVU0FEaX0jfyRT0qUtp0WOdEeyIvaSaPs7jP4XOoOn3
1zsRaM8XpPhFNEZl8bg8FJqy94PZhmvy9dspHfeYzyz6krkOc3iMY2VFD/jlfGnx6x4xXxZtnUlW
QWXzKGIpha8qtq/ZS2Zzrk1h7CiAPVRU4r+/va87OpchLnIJrynVHEsTIwtxE8wcQCej+6PJMb/i
MQZt90ILnXkRh4mg9kyoeSJe4Fsi7tM4qNEJHVdiqNKqfZvq+tKU04uaWBfJWq/tewPT6tLVb+sa
14Wy3DUCkXFZH5i79iKXBjTZvHvu7X5dTpzfVKA4wRlyoOfx56Y/h+GZjeJraenDE2Ner0LIiyic
ABoEQBrN/JGcz/SKOfiuAnwmrWGTa8FTXDQS/z39ttWyl0rKxCMaORNhnHhQ/DjXUhF0Cl7R8WeV
lbjID62mLwsf7ZDjxrd+qB7S4r0XwVZXihUMsHtRGldm2S70qd2kjbWWFHYqxfjH1Uqai+xlTJKw
a2nHPwVHmQGnqUFfzumVlWtrxk53Xefc1yL45502FofOLeM+MceuR594G1OxinFBWdpq9xhOzgYv
xYPu408FFMh1Rnwpshd1cDcZ3unffw4nvnauLdAsk9MTOx9vL6Wmx2WbRsbSDOzbJu7vzEbuTbff
t+GwDfgtlfOsNNNOzc5Bnk+sRC5LbqlRpuQRH61ERmCCNJfc9bwS+654GFcCTZWehc7Sxkri+xs9
dTVK61gZ2KRFLP0/173bqUUu5GQs9dR48Hu5cVDu1iLaIqtUu/8bifyvfVv9a/6F/IjXSYkdTTgd
3D8vJ0vdwqJGGEsFBkWTZBcFZnBlHF31U3LQivaAAdej0hl7PGh38/PNHPvKktq9ZGZLDR3PZ4Ji
DKxDgwIC+7cCxGR3Vkn4dc/lV9IlM6hI2nBv9T9/5aRIW6axhqWM297qjQBkbVw3IjkT0566DLUp
On3svBov4c/L9LHmJD5eX8u6qF40W32zEmfROecIqOcuY/x5GcQhJo1FLtMoKS7mNBfmoc5UObOS
vpYr2A7+djdHXyvKAwyATGn8Nabqa4h0+xtYyfiMhh0+29ndvEUwcnCmTHJqBSM5IBOatQfiuKkh
FcUJO5kbzPIYFyYuQlSt1h0t61CRr/SU/5NdCRMaBpJpZnBYHB3IlVEYWSTxG7L6flOn4Suj5beW
Eb6DCFj4AmRH/t5Vzg8kdx/ff6u/b+XPmIdYkdMSfw911ngcbQ0d2G0RphxS4INxn+977Ch7QLbc
NBag774pnpPUfWwz6Cfz0k1gu5Qyv8cdOvXwsEWNIV7wxu0901knpnJn+sVtaGPePJ/0ri+uKhkc
skKYnllArBCiv2GYALaHqfZeiYdENFQV1wwv5zvElezG9ONF7A6HKsrAXbXunsl/LymUKzOz4MU4
RJrW5fxkklbgaaC5OPDNPG1cJqRnTsazU6W/gAf9OnNOnVqNPKAZIMcG/mXUwmwnMmdap/g0q2+D
uWnz8RI+QQlnKd07avyK5bunYmX3/Sv6HQV+fUW8IK5Nt/J4NaaZMdVT0evLuAw2TvUUhvLJqsr7
RJq3kZ28pR26xxjcwoeDX0InzMczP2Befl9+AHGgoRl49n4p6xMFuMNE9WzphyiTLHE/H9AYH62z
tliCt71ynHZtNeF+bgedubaYF+CXiwO5pgTEkItxHKwqZssqC7h712wAc9JiWCjGSuuSAqfoHh5K
FBzaWl8UifpYxvYvG5zBhAmbjNqbVmLirOsPbs6bycf2Ry77zSQz5id2sqkAWrCyZFdduagyVP0+
KSyUKOONXdHR6SW+tsrS6qo9NuLPvtVdW3oFRsJ+sg1xrZtYPzftwteKiya0UJviuakVG71IVtJw
NwJqzIBx3LyIbbN86sfqnju4G6NqB1liBQPlWc0/fHvmCLlP2JIzT+i/p7Z7EffhVWUM94kx3eTY
AJhtf0OHbaXH4S73lRXYn8ozom6tBNoeH/orWyo/stLwmim+LSoMS8IMmRnBjleJ5uDPMaWJ/ZVv
pE9txmRLyISLn3uFGtz2WXqfZ8ND1E4PTVjdVKO7oee2VrFQNDVlYdbWlTPWi6o7TGm1DSjE09yZ
VpqoF0YUFh4NCrgzVgxbsr0sELXJ9iMurKe6CFZNUN/Hcrx2Gkg6dEYR5kFbYecWnpWIZSAByLli
W1ICxLkPew28xiz3Aaee2ZAAD6P0U7OLd1kALtOSvWspn3ErF65R3uBXdoj9/rmI3fsoC259jFDE
3BxUcchzk+e4h+uTNZ9a+FRX2nunqqUnCQ0XU/36/RL9PXp5tEKpFSHUJZPDdeB4/CEeirgcApzd
qEsewiS5wiL0HuqKusCY0PfSkJKSVbj0PLXVpJcP6mi9YuC6iUC1h8ItVs/zlxxUQ7CIJobMGXF4
SYsyWIcLURtvg6KvkYDVTf+jCVKkJk544RRRsHCSfp267qqPG8vrBKA1YmfGQZtFjHXVUGE4M1rD
CjgEXvJCxRFXfIgIo5Kc5lVWYY0vRuadR3GOWHxio6S1YDCi4bBnfUl8cGsXhTWShE2lelcGzeVk
qrfaeJFyerOON3XUPfTwq75/D8YcDRy/B22uzRo2iROzakdBCZXuyupSTlExXNTKdK91Kg44uX7V
mtpWG0Bh+fKmYHhYsSt4A4CUBjPFe+9jyrBRIJqoemfv1zb2QBj7086DKSGT+6mNV00a/SxroKr1
2AL/ArTQS/tHkMpnrdEx/iku0Jsh5w1BrwLQGy57N1x9f3/a13yayfEZyawKiu5fZq2xO2WTKGnN
+xIgRhbfAY7hQJ1wA8YHE4/EPtlOQFAsZ9jrJXZ1TvISM6rSaY95pHrpEDPCC/r7bDR4Ilyax5oE
9gEkkhyPfz74tEdYJsZUXbpaRcBvXnXxtDW05qM2LA+c3JkY99TlZrEbTTuBUPO4rlBGwoIwHDHK
irQWrgloRNwCZ1GyYzaXthucOYNOXo+roVkkccSy4M/bi2M3Z0iE2/N167pSnDXYzduEyNA2fLhO
wZng81RqTvAOs525P6TDxyXcQY+DoStzdan42qot30upPBhq/JGZxb4BGaLoO178oekcUF7pwsCM
imymTYof3y+4EycvpSl6adSnmPk5vm/6kmaQ2Y26nBVoaeyvrCA+mEN4lYtzLcITChpqbuiLDUcw
8kCR/M9nnBVtKQ2zwku0rPYGtjxxG73HXe65QxYy2hR/lLryOobTiyHjJcWC3hsd9yFykpsCtSBO
9dp9iTs2Or3U8yNRe3ZYXDN8uHGYETPPjQKfWhI0pcjjHIcP8ThgtzKKK5WlT78Tk75rHuY0vnHx
hkv9tRo45yIw49S3T4o7f/gELJh0/Pl88jgVLc8PlFYyEyVskAV9eB0Vy5g2Y9g7ng4TKR6C20h0
r6PtB6CX1BdNUZ7hWz7OaX8+uvdpMN6q5QbDMwJVRbnEiPBWq7WA6aQRd3BnVwXRbRKoTz7UuMRQ
fM+JZysvIPOdUuKL6+6rxDqosWDeTS5BEt0aMMhoTj6VbsEgfW1hshVh74XntgQANFXNKgxjXMf1
7sHOKhxdtZvZYtaqq96zgks8XIdFRf0RWt+0Kq12F07mXa6NtEagcEklhJZFiKSFzS5Jp3WB57c3
CvgpVa/CbtAexrDYKbgr59iNWhGEqrzyJAZzHsSwgzSH57+eBhhHT0LHnoIMFk5cvwX4dyOm9B9C
39nqPfES9JeyTtFYyDvNTVcKlSC0iZFnmVA1GnTo0mSbyRW5mAnOPSmOawwXBKI/5vXp6PBngpaj
tnlFw/Akp/4ZQ7ptI6y9HafoioptkuWfaV4zACaWphH8JJvIvKEV0CV18743umekXtdCXo+qiWhq
nJ7mv4Ah8y7ueetB91J2pYAdMg0gzvxf2KHbpMKY29ZdcIWZ7drUIO3B0ya406Nfg6VOwCsuzCiH
00NUZCf5uTLnvPKOTl0D3DQjF0RPs5n6nysTvwNF0kQDAxUkt8LOHjsZ3VuV9f79ZmSeON25Dnui
0KgmE2f9eZ3JHqKhSQt1aVWF7w16e0Dw5Ll2/2AHEUDOuksWYQ27Rk0U5tJB9c0rKRzblZr+8KX9
3FnmlelHTwxlbLLCvS18+ea2DSDlt4LFrOBm6gwMxBj+cxksgEwpIC29rCwLzHgJkokb5vcaaOlN
Wm/7+D0JgksCtCWzLp5aBZddl8EUobpmY8s5707VaO3s1sRaETFgLNMDU0XbwfI388FllQI/WOOH
Ey1yH3bP94/r1N5NqEDRnR1DIwr782mVhmhNx+aMbEvjIRZyP59XPe6ego3q+0udqmsSlji4iLm/
q6pHVRolaBtNkTHE8bK4bCxzOV+PzKwaYUpK3V/1fftq8GWR958JBU50rQmJHCZTTNpnXys1Vsl/
qBqhunQqmNnWvszEwVHlLumapQiczZBVV761gU191djmmQbHqatTU6XOSW6Onvi422DYOcbHupiW
FogTqee7jompcSGFco+htKcN4+bVwP+vFPp/cOPEgdSoDEHp/IuIOcaatxLow5ezr0eVxRs71T6j
Ll6aMT+n6ECJOEvFUGhqP1hiPHMgnYjwGcZE6WciamSI/Gh5icZXMf7m6vC4LkHDXAhNuZiPAnRw
K5yiNyHy+Jxd9sxSm8OAo83mj+vO5/LfpEQoqLWxgSy17NIBO1kOlHm9of28/j1wME03vVyGLr/H
XysD0stanKnVze2Crz+CMi53T33V4PkfVetqJSsiZcqnpdsiG23s+CLM+jcUG1eMtwAyTsxqEcm7
ajCgihK4+PhEqnZwGET36CZ4gQL5fbfDbq1n3Q7m4Yst5KcFRxfEqbl0FLboQYdgNCrDT0cON3VW
XVQ9SAQGlBQAa5BSced1vXQyts0YXGpTc1EwPzaq9bVWPxtzx6aqh+vRNi9SM2DrqWyww+3wklPX
yBSZrWT8AodIX4o2IS80vW7+y6KG1Od3lA+SGRxbkpMLkIscrDNo1tj47gxjHnMorKGpkHH6cNsk
3MS8nv2C+4umsrNl6ijrUnB85fTplu6oX/vCyLza73Ov1/tiaU2wYM3kymlifG7tOgBvzOlmpN1i
ivO7osmeRJu/jpGxQ1VrLIyq27gZ2MoGQs4iLx7TdnpRCv0ATRLMZOFszDINoT5myap2VXAE1pWi
JK94td3ajgKPJnGWAdsQUbKysDruVOWuygK5LQVmr7TdfTQ127ROAJ+5EerGQd8rGbwVv8LlPPGN
dZ5Wu2kMNqPPjCj/Pei3kKoKX71vs8rCaR5ykkOEMUTjE5NxqylxL0bF+GQc9FA14ZsmsIuvMLGY
rBK6JRxY/Fn9XeOb760miN5UoDZ+A4FmTIz7Dr2lWTsXRh4tusIHdVGJmxJL8qluS6/otpnoH38n
f8lQ8vqu6rG7B5fy6XTEMM7wM1ArYIMF5swY/6oSYn0Z/KgTdMyJfeiy9tbAs9XWiQly/3VYIPnT
F2kDGRFrP8mIsVU9KYOzjfVEX1RZBd9weBsK67KPExhPlGfrfHAXNfCyzIiZSHbV60Z3HniXw9IK
HVDo4YM/A5wHfNJB3mme3mxtzXgFHPzTgVLqFiCQM/ALg9/fVnqLY0HBXPcMJbeMrsYHGwpqxgwB
9aB+b4fRS0QAiYnaroI+HQzXv/8NQOZzaUAgR6d6PSXDvZUnV3M0LmoXjHrvSFyPEaxaM4hVFzcB
A4RNOOzjlLZrksp3TB2u6wlSjEo0tkYs/kPwRJYjXN4K1uyile5fjGVNyuusTS/UgCpc8DzNUDIm
DjC9rS3Qg87zgBiDL4IPIYOPAChr1crZj9GyYQPh2EoVqLiLwTXDE62B7Dh3Q98DnsZrOHWoDzka
FIYiKb3EABhMDrvNUrTlsi0hU+MJGsfrJm/2teu8YFc/stkvJcUb0ahAa1D7tARdQwUS2RxH7Puy
j3Bsnvrsl66475GQNxJSFHUzfUsSsc4ic8Sp3h0QqSvo9aW5cdU62g9WupvCyN0UPxBqw6sK9PKC
DPEhiwyYzGO+SlU/XeVN9zHFOsWqcdXnuu3ZUZOiBTHxR3QOkZ7eh5O0KJBocI5j9VAEW9/H+tlX
i31asI/Bn904wUOS688xQGBPa2KA1yj1Bws75WB69Bnw8DLwlwvbri4NCwLP3ECIWlzWNOdn3inb
kWTA6IaHogMfmer2Xml4VEaAw4KdP9T9p90sq5jvoU2g1sFND2AJe1qGibSWgdsqSDGU3ARCLN90
bVz+/g87RR6qHkCMqak3bfdzzqHiMCCKAdZoJDg/EMGkPp8weMl3RyAxcGBzxQbIagy70+rJUNtt
qiiYqA8MVLTQ4Nh8TKWNPY2iW6opcFkz9QNX7IAt5Eobk7VRO8/CcRdmyUoGcieWUTptZ/YWUmTn
3TEDqJtUXrzYrGNvAlDhWZz1DGLcuhl+FYy4UI+gMLaWItC8qiPQi7VHmd5ZofExIVsWOU5UCv5Q
lq/swDduast9q6xw3qsB5XRpsDQ7a61QJ3XSXvFmVi+e2w92o78XWfWh+IDeRj+5iyQjHFNYPaYp
FuuVtWtHJh0wI1I9XGavLItCZKlab5kPQBMaeiFVGKggSBbJKBe+a/70w+gnpLPRg52xFXUYe1Fi
CC+FZmi3GcE7jYRKfZAaUzJWvO4V5zBG+ZOoI8ezfWwswsxvAAZOSBPVPUK728bgyxmolDsNm1gV
7IKivW/85KNwUjz9p+kyLHycOrsVsTrF50JySfXZpCyV8OziSgjI5e0ImPAxT4GcT/mN21khe6F+
GTYfY9L/sjTnKtHzpZLpH1Pa3WXSXcu8vjTho4lsuAhc+YvWwrAa4xRyUajf95bNrAj53krxh22D
I3qvmOpCC5ps1fnlXi3UeycFzdiQa+R5j8cmTm3eYGZvdATeuib16bZEPyemXRa6LLeu1SyVJnvU
xxhmqrSZ11GKO2OIP5QIWUsLujBrd13e7qt2JPsTwyc499qryS+KGa5e9cZNNKmvyGCWagNjQsb6
fmRhlBWzm7JOf3Yl6ncjb9UF4rhfnQFkQG3JpXSS8UnBTh+AbMkwDMDqJ4uqMbv7sIgU8ht2RoZ5
QQzYFqg/v3wV+KNGxWfhuMuqa1/GQPmBM5zp6X6XecGDmrqLpjIfakg3LGtWii0iz+wbqq6u3jAp
1YPOBGuWUzm3tBst0XZJ79DWN5KrJoMNmfoVXQe/2WsTHI2xfNDcaAWstfKmMqPmzDRfHG/wJt8F
to/HhDVcaNJdlX7aw2PxL2desKZle/CaD4VdLWHPyiULrIUlYOheSj7blcAkitTJ8R65qSbHXxhd
Wa0MXlPeg8ZtCmXy1N5KPFGk0UKvMx9fcbo+LsUVPX2qayacOkJTY0IenfNl5hr7X/IWSVzmx9pg
sH/s6AzgGP77HWZ4vUomprqEKnKulaugsj8nzMjtkf2jVbJDiXXhIo/7l9QBa1B0xAsxY8aB0+Nj
Xj9NKYfdCAnACzX9Uo/G16xNCBvtZF/r8QOnzy+93usRx6pW2D8rPhIymB9tUq1cvQpWNY30eVWp
jdc1HThAJgeRgedemsE7q3sIDo7h739LmcJpU1dGyeqgpMLb1a0PO3Vfg9ryJp24j6ENtxO/moKf
jm/ex9zsGKviPeHQJIK/Yvribi5L6SQNHHUHFG+bNEgAExv+7aQo9PCmbWNpK/pcNzL0Z0ncxsim
GmP5eNkloCEiy2fHn5LH1J7eCI8Ooom3waE03QvE71e9dG/n1nUX2AfGrhD1URSKtX4tMOycquCZ
uenEY8XuihBaq64XbG3RGu75tRlwZmgtNYTO1D5hPd4xi0tFsd3hfvxp2tNllaaPbYrL8lymSgbl
vbWmA99CiU16chvUgboMhwFudqLg1sJqsacYZKzGyFUNlzBSULFX0z63ORc7vU09Z6qvQlN7yp3I
XY4H+eTQjl/ElEJAVKVrM3A+oqI7YDhx14XOoxnGG5mbbzLZ6KO4ne8i5+k2TE17XdavLN+9Qej2
xppPjIg+4Aec559WF25Shl5nbdeodXudApxdvMaV9chw09V8gbYrPjutfG77+sMvmUb77AvLJm4N
H5nev49mdokmxQox02uhJuUycbSLLsg9W8veJkupPB+Ya2EDibIs2EFKGlzIoq8AdqfQPJ6cpK4W
5YyVQMbxiKPOa6yJS6OXV2a7hgQ0IMfJHwyTbMg3Ca3duIFQ8lFTVQII60OEaF5jZbxuYYl4cTYz
mvPiRsmnmVuQ+542/y+7ibEWY9ohq1RpinLIRW324ffsnGmzQwtEKO34Dyl34xWQXOTM34jd2sTG
ZMu85LM/jruMlspkVlsnUvaS/nNFpuo5RAJeX1G8NBmh4aO3f3Uz7YOz3Wk/f88HkYdgAnU/1t1T
PBUfMYi4VrOmVex0n1lir7okeZsGg52qW/JDo8VQm5wqLGiHTrEDyzjmXNeYOKpKPnuflmmgBS/I
AG50lYpUGMmrJpbm1pEIR91y2RX2Sp+0Z9p8Tv5Sh+VrCVKVHE4uLNefFoNCIJOsu1bBigBnBi9X
ZUrvmzpkSLVQ85VXOzD1TRoK/pd6CNGy2BWwyRZa4e5dO940s/Bj/nsRKwW/7bvfvwo6za8SXkXs
BNeQ2z/NjN28lkgqB//e0OZxBXd4T0qxHId2U/bDPorZBqep3LjDvJGByxYyYX9gF6bMO3X824Np
hx+hQeRkxhFV/LEeF2PivopZJSLtYaf7j92gbepY+mTZkoOtzh86pW09M22hnwRXgYU3TewW+SLq
/AcspGCDIhdyoTct5i4f5Zl4WVmryVEfK0raDuOoRmJ8qiOfr4QAt6hQFTmFsh/79nmqmUNLIQAp
/oWtQExXY/siT52BpTZd9basNxOHVxLpvDP7SbV9rzam1RDmt1Xd0ye0ps+mjN7LPnxAVLjru26Z
+foFw17UygXSHvjheuczd5G9haV9MeGvu0JdwxSaCK4Udw4Zy2AfNR0oMZhLf1W3jWAe8dFmUgnY
N6P4GbTaE1W/nV1Fj5ixFIhGm54/DFXazn40cORgCEY6dXa2g77n6P7s/apcZFYv+NRQ9MDxBstK
MVkYhBMEppJOablq559C4FsuFGgzCg1qwz8MOczXstbIpW1qzENfPZSXIe6gYVC/hn7Ln+xbwHYm
7DKu4M3ibq+2ODqnYBUJ477vrZ/xLJ4Z4drXilwaPafZ70fK5zAO7MZ+aZPuMaJblpddbe4Go1m5
WvLqMyBilpnhYYHcLfr0QkKaH1z1TmnNbTzJZTznUIl7WVewZtxRXc0t85BvQ9K3jefrhAODNRl5
IYwclENp4B7KqFwkVbqQDicW3UByUwtSiK1hLVffF/a4sJXsqY04geD5PNhqx0B/flUG9ZVKYOBV
xk83ikL2k/5HoFTBIiCd/B2yR4m9zk2OZtOJr1sJA97P34zZUiYwldwjuHlNq4hyFslut1PK8RqK
y9PUoe/QuoM+pgesS+FA3Ch+e4UJ7a1dW/S3jTfH9FWvJSkyEInEufLhgA8vY6sh66C5XycJNzI8
jSVQTAH2XLeSN9XM95az7zKy1DBrn/tigIlORVw0K7ulttPpdOZTCxy1W+iMVA1oBcLwyRI1BZRc
LMJKubOK8h0jwnfIAxOTqVrbUcROyzdjtK75Q2vmooHdZFB4w8LYJtMoEJdRb5Fq9yqDYjvCZvaC
qr1RNXMLxOpnaExMcEnkW77xUNP06aI09YScQbzjeAkWW++5m1wa1+MY/crrYj///zzKSP/kEuri
yo7h91TuB52KvaH2N9KRNJCmCEs4dRUkBskONKSSvKsU2c7ulJf5yFOVGgBV5VOYy+gsTLMJRHtT
2ZjP68FHbDrLOOjf40Lflm2zQ9Cas3aG2/K/OTuv5baxLQ0/EaqQwy0J5iRSooJvUJIlI+eMp59v
s2vmtGWVVXMuWq1kgUTYe61//YGodpLO2MvZyBTTYhUazKUOsVRA+7HjKTNvdKC11dZaNoKHUAFI
kzDylzV1xzO0LjL+NQLFM/Z8W9K+6fL9DK+qo8n7o5ksnwaVODmIVjMcudJZkWO9RThs2tqP2mi4
3HFuNFH2TDtZ9VaqkryjJOhpw8Jrrk9X0h3bUdqRjDYPo02fKZx8prhOGe58m85Q7p8Da52EhjlD
INXOA3VvWvqrasLMb4jmSWXsxZ1B25I68GR6sTxLuPFix+S6wRWUJs5xSNRtN14F/XLs9A3kq1Wc
N1y7RqP6rqM3WnspHdRZ1novEptFkJhPQz1saSf3nW+twHYeiQ90CZF+yvKZwWMVcRfr72HFejt5
GqdIJtGq94eNlMexmxA+OY+9cU5aUhgutYSY4cQ5mg1eD2IBrjv5fQDJQUz7IllyRcY4Lh89morB
njvsARIaFs9X5rnP6Lh/KysLIWF8AWZ0ezInc4Pre4MkI8XY2ObgzxTH30UGeeqDDGSWKgfoTsqs
8YuQiC+JltDyiYkLNl3bXZCBFrPJV+hdcv2lA9+cx1bCsCr9iFrSt6SmrunD2kswGc9GCP5n2oFL
Zha8DlJr05We/mzZ25jzMv0z7WmeSvZTiMezG1ZgaJzcZeBZq1Tz71qasUGVj5QWtHB6GK2cHwUx
mzDkdKT9OA2RXclSVXgrMLZhPqZVN/N0dW513kaNpnvHJuTJqZaeZkIoCSgVYouNJLw0RnNS1eBa
+/5VbPxkCWJpTRtSU47d/taQY84X/7J7+yXJMs5GSP3X1sZTWFgXhy515tXRhzQ53qwAGvB77eBL
mJTFxX1W/NRNwFrJ3tw2vsokzKkyGFF201JunNcWZUZBCI3ijut08DZBm2/yJl+HkvGWotdm/eYe
YGuYIQSJZgiqn9KSWYNkwe6xI0DDuKJEokzU7oedJA9rMkKeg7x6SqaGKCjqk5k8RE+WWSxvRWWl
6BXcQPmUdgMNpsLdpdIDbicQqshkHU28nq2zXaROF+HUoGHaUkPVwg4jd+uq3OSZJ6/lkzkOyqIe
GQHWkwl80h6d1NjpfeuwbNFtGtmu7ikjM3t6KKMAewlDf+m1ZOXlb40N89bIjrZSinnRoosKctXE
zlREGQX8tcqCTRhGbD+YW2h2cQfkep/Jter2hBAqCEbpVPSSJbslFm5VYkFCqZq95773AYALGBfU
z7ZBtPyokyUfWT0TAiwLLFY9xcJAtozUgX2dpc6gllWs4XnSulMWg4PUdgvEq7dHI6g/9AHtuGcf
MJs9V06/UTWpm1tEgBd4rM4mJ8TQ7ikxAOzi4VEq5J+G5F+TEtAWgrgU1ysjz5/TVt5nWrSzBnvR
9eq5UMIfaVXVsz5KHsdMsWfcEeyOhbKNKpy3/XAZ9pgssZJm8yiKx7k3ZCcnKPaaLTFuNPOPPiKB
90aEK2RJsKDOmj9MENDy53GSN/hELaticGsT9jEP4OBxlyS2A5DXZ0vR70gTt0GTDc99J5/7gSzA
+F28Lu/dSqA/BIKd59vB1UiIzWW9h0fJhCYb7qi1eADs53yUVso4AKdI4IUiNc4Tf7Jtl45TLjHD
3DskRMxysrWzaI/N7Mnqn4xOykh777hvOV9GkB9JMXaTqVtbQ70uQcNqp7x0hfM8TfD1kgmOAeTU
k23T0tjaijkMJNemntk2sxuJS1taJLcyHNfN+FhU4z2GlmDzlJv02RWrvWZX9N3VfTJyT8rEwd3W
ilwyVlLRnRLvIS/pQGBb4t0I8yPxf2ZqiQNv3ZPe6P3C7OuZLIP3YfppCibErcjMy2khB+mm9Jqn
IZdCWtJ2FkvKTjNHeLdySZsctPeaBh5sT9hJkiQbNe0sYsUxIkouD6S7aah3k595Z1xufzRwdNgW
2fg0lvlVU6dHiNWimmkc7y70m4sZgMtlztrBbWVW+OqxaCnDx27Aj8PZKUbljrR4RZ+tpwbQKQqJ
8+qwjpG090bGoEc2GUh5vbbRjfrOsMrzwD8l9JOwuuJYZepWC2nvzd4OMIIZn3Il3uIQw/xDGQic
9ndWe9IH7xwYT6NnPjtd/Wg42M8UPBTWwGyvhDiDBulaJ95PX5reVJSds0SxQayj54r/Aqkm2t7s
jtn0C6TlJ+AqUahkA3aeChgmzm6Y0cxavYN1jvWRjDR/UeAVM0cyXUePTj5MGzRi+VxpHGnWVM+Z
ok3ElZY0iUp/lszyOjWAgTipEVffs8UVnCqhYwzLZkdo6l2Ve0fB9+ly5eKRdhiXkwtrci6ZNisB
cHNQlm5ZtR+JF2Ld2c67GhROqEFLNXajnK54qBc0cr8g5UE8oZ0fawhbeC6pWfqAmdoCOSvPQ8aA
3GmPqvycRvKdXeRPSKV8WDU4XjjtriqNla5nZ7yKe6xCGyjmRvTWgX7OtFA5xon/gxju5dQtTZN2
jjHwXWzKLjQdV7PaF0MrPwZYY5w6nmurJ+RUCj7ydqxdOameB8RBnQ6UzfgjsfZSMHzcSCRemxw8
pX1ycrOaATOn88KjEq76RTgF1xBK1Qykl91GUV+MNlrfECRwGTBLTMmgjucVW7zSZDroeP9sOeOR
iOqfU05iblVkPLflEkkrDa5dvjKkpkxyiKV+1yKT4FKxEzF//ck2Nh9zmmtdyj6yuALJHZN1ZMUf
t5o5SCkOWtObyUX/kynZ+9TXL8rHoE/FvGlyzKmtHxXcIitpHsI4nQfOsIHGuDHz8DmrxfotlHSB
TKUvrx1PfVF8GgTxiuqgezd6aZH2Fb1J227FlcCWYNNzN0Rx9hRUNCtqe03s4JdUw5AS5JbQGBdm
ObpNSE2s+JdBqkirxOdH1rG5riw6HwGDJGm5yjrlPojbQ6QH8RyH3bs4SA923JfsfcYvjaPZfnvn
5C1DbbpYKRsXdN/NbKpI91Xr5ShJV7kpzsag3ovXkw1ZOgvV+BegRxFBfYs3TcI8Ni8d9/YP4Sid
rSDfyQnE07IIeb4sAtcDkERB5NIr+fV2uyBfBuo/NnpxL5tFMM+KhyJg5NCE+iIYTAby3SuDIYlO
rdqVWXTw8yFxJVtYwFfJ1fOIEC5QO1uBdsnF3DT2onhJAFxIYw23zbkMbXFIKDFnmFDH80ox3kyl
W+Y1e5LtDhFwqja6Kd5XODwbCusc3qKZ/CjOvNJb57Qxdh55hF7c3yl1+GB1d16T7xSehVSiZBjE
kN6Q1pGacSuXJz83X50yexvwrnHs/uJDR5pMRDmjMiDeBofLNKqJSApo2LqlVaebplZWoWIdYreW
XkwHcO5W2/m99Thgpw6bystSWCXyhfatYIjrjAD+hFu20YKa6eDb+TWJq2uZBz5Un3pZSbnIZ7C5
4fARi6U3x2t/2fZZtnNybsCqQgMq1W35QX38hLwJLra0qRS6hLLbc6ovmTG8WjjzzVSDQF/HvvNr
j5qsGDdTMa2SOHwIFOcaIl3ohvRnJpSrWaifbveLlGdu4wSnnCTDUU9eQr9Vly3uaUFkaLOs869l
3Z19y5bp2k5axX2Wd78cww8WowQNQE3a1dQ1JW9u6N0Acm2RRG6qjm4SGJsRvsa8UgdUFU8kiS/V
JlgEoXKuimjWt3ABMn8M5w0CCHgArBuWJzBfsdhI5gVRzXnMI9ATYuTqwN7bvbEeOVNW/l7bw95W
SR+tAcICOXjnH2ozuw8BoaKleE7EqQyQ+YQGo3Yp091wLFaepD3WnYK9PbUDYcxLK03mRd4fg6N3
jCTlpQWcmYfgwuTq/uxTi507Zz+30tfEHHGutB9yRXuVbHsPtXsTcf9Uafnes6BY9dmOg3nZZlst
rRdlXT/3Yk2faF/zaH0T6RaUhIU4R/nI2CSA/TCo1VrKw1XQaUwJqNxKsc/0dneAIsCcREkeYk15
Ma2JhzKlutNgk8LkDIBx9AHh5bQvS3NPnTpLu8zFqW9fdv1TJ488kedUze8pkC+J6byFgerP6z2x
SYuqs37GQbYPuvSuNMdFmvBYTPWPNpR2UVmdCCYg9N0YLpViLfqgUdcT49RZG3LVpOFoxM2zXhQ6
d5j07ivaKkrYRyG6nYAeQdVG5ywpw8o0GYXUwYZG90Xci5Awfg1NcbLC+izHD746rMQVlnk4G3do
5K1uRlenMO8dKX1BaO3CEDsJFb81xj8o47bowO8nP9pJirSw4/CS4p1fCMhOHNpozIe27d7Ek9sm
v0ar2ozTAcP0YpYW5kYubYrWyHNmlRUeQm4Ysb4HvAZL9u+9skFmp2zF0u6bDhtvqG9OE8kpt+oB
jddBcVg1EeMnAWzYld6k6GXEeuvZYTpT7fC+wgV6VtH44T3BNCY6RB2QhNbHz7reraYq2cu89r7T
rmLBFsGhk6xthfGDmk0vCqi+/AozhlFvd+zL/FXcZ1mhEVrj5SvZwmI0CLUPf4rJ/i2WFSEoznQ3
JO1xCIZVIyFd0Qx9MxAGo5NS3PQPmd9hBqq8agNMGRsOh+e9Yk/kDmm7bFr9QzL3bTAcS+QtSVk/
TSi5JTO7cwDPyljd6YE1U6rhl08xp903xEN5OTCSyGoYPf3VGZ1L2ihLLxn2qtO8Rkn1It6k2SV3
fUquO0ILgjfm4yDN/dw/jEN053jWY8npj+zsURP4bZ+Z8IMIS8QfoyHChkLsVSBBkt9fSHF3pZan
oklYxQtHDGkuRRktU2bb2XScWO/FeRJvvzDzHwSdvzYkXQSqsNFbWv6IQY206b0Cape+sSsLfNd4
j3OwhKQ711VzHuT6tYv0ba0pl0EFcDBiQhnGi5S0d74/vvhVfTb84UFE24ZZ5rZKse45e2mVPktj
dZXGDJzbPsqOdWcBkcjDj6QIkIzIr7La3IkEynxCkDmVB41KWSS5CkvzsajcEqtoYpV2OG9Vs0i7
ZrfMZ79/gXBNBRxNYKAiF9oXk69bVrRPWR2h4GSA3l9SESjtx5SQOm4XdtdvIjCvByMu7ywRQx3K
BFIPIpraESHVrYirzkVwtcK9gS/UvInpYdSe1TwQMdcII3CyjsA60NLIEII9e1VI5nhKlbXjQ+Yy
t6aIzW5EgHZPknZsBOO2HWWgXlmzuoUlIrfVgPDtRsRwg26XLuSsn4GI6LZFWLdCavco4rtVEeTt
1UR6+6nvzEwR822T941asds7IgKc79QruUteeBfK3oPIOZNEZHgjwsMRNKwtEScui3Tx24dKtI2d
iB1H1tYeNdhBhYgkz0Q4eRLhuZTpG+K2jG0lAswzkswnEWluxqUHeZCY86Ql8LwR0ee90ZaYdLJV
DIOxNcJLREp6Tlq6RGp6JOLTMxGkDoGF3CrW41yqs2NQySOzMv+HNXFXBzFWw6X1VvmRKCDkReyz
4lM9s/s6izBNrkbXf4RK6wYEtgAGavJGrp3x4DRI7SGjXWvu3vXtq3++VVbNOLt9Wo4Via19tLP/
873bD4BQkgM3VQhcM7h5N2CIIP4m/BNI70PpWkNRCOjr3Pox1hQq4IRcIQosMaFtTZgOuWX6TFb5
0PUNyGWjwQGX4m73nx8EwI6bvlT3kQknespCS5rfPsW44X8/9fpi7SS5TpGlTCXTZn7znx/rRALt
FN1oSnIi+G7laRM7hN24Y3aFV6bPR7Vz08bnCUmfJHUCl62z19GBdYGUMnSII4ffw1jn2c7le5F4
mHSQ982EShAH62hSrlNa3GkhADvQDztmPJ5VgM0EcGGu1LAoB+CpoohqF9Pht5pM+VkVIT4oGJGB
HJmQE0tuHL8SDKia5V0fFX9fpbW/l1SlmTa3TwHvPhK/7JY120u/9IvAWsC4yudDE2a7gn53pnWO
8zAmtn+Kve6s0ow+YGza3MvSeyN5ajeXrdLVowlIBMKZRPoCBNgCH/DChhTQv/WGk700/WTPWEx3
oMLDgbK+3IRVZC8nS5seuRVxhumNx6hUlrEWxQdDkxK31XGO6Y2+OCfxux8W+o4THC+q1PzVZ550
lCPmhSMmo/u+lt6QkxZz0yO+Wxcfbp/950tNV9tidvt6lPKumDVWU+36SutXRd/O087/2fnFY6/Z
0y5cAb/IP1J8LUjsM2W6/rhwa7+2XL0ey63s06pJOhLYNLCkO72gpG81qWaKkvrn2/f8SIpWMFTK
uRrHzd4zzbtaacsNWLUyt8a0uzZ2kG9VBvvzLPX7a+pJwcKI1MSlHKl2U+RlyzYHTB5bB1PdRjYp
FQEPpJMnDUu9YGvI++4K4/RDDaroFKbt1gnLEsuLuGPTniGLbjRvnScK+sZKKR5JlwtWVhvLC7nI
i0fJ9xs8IONyNYov405jAEe8wybIrfyx8Q2m7xmceXyjZWClQHOtxIhcA60B1ooFZLQxHpVdkkYn
XLCqJWz0527I5ZOvAdFmfhSRWHFIxiSf+1bbbCOheFZw5l0orRchIrM484Gnz9R2iu7ipCOTUonj
+RQlw2ks0/dQMmu0YGp5D5X3B+DDg91AJJSn+6juwk0dAVL48jBvWxuYUu78FXgcTFa9sLapGaSM
ABxlEyJ29SZDOieNWTOcQCbkK061hfWSu3ZYF2sPAlSfVUiHVf6Mpl1YE/kwCM4QU5Pt7Ut8YfoD
wA7vjh8m4tcYxkZEm5jS8vavACOmS7S6/ej2S3Y6WMvU5/TfvhfSXGDBoBz6wNzFstE9RuhSD5oH
HmBoaY8+G5ksfjTt3BJfZv40rWSTLCoKpv5RjZgp2E3ymNaFvm6Hqn8ugmwdW3H8oBHLeJwc0Jfb
901UUgurlIp1lRv9M9zSrRGU7f2Ald5J7qnjb7+GpJvxM/NsUIdElLiMZGQNW9dZ0bYDpl58DYfs
EuZGMgeFE8VnEkDPU6BcD3Gz+88HU2n4ctSibdozzRjCfu4wtl91XXEwvdY42smFYnbnWMk7CcKP
aYrrjl4/RGprHnuNBajXnuBUD9uW0+Q2+di8KCXjErSC4Z2JCuLO79KP2/dx6NJdO2GEbjURoKlD
O9gwKWPsH4T7FOr8VaaYocNTMRzWwmxJEi+T20qefviG+pqNfXIJID5tJ6ac0PWR/Rt5u/b8SFjy
qTu6M53epMmAi2N90ardBRIDgv7U21aZ1R78LOkOXsoH/L5xG6ascsfRrguXEa9FeyjvbJWlFn11
AnTgzy2Gk+QZgkKq0hGVvQclTnQXuhd169QP4OaqMMilUT/ErboKSSTcZ2oVM5Cxy2UJX/wkp2Rj
zYALO3c0Wtm9fTO1m0PXjNIae5t2PyhBt4911jWqLOXnMEnCjeD/vueD3+8dj46rdNhVYyyQwqVO
8tKOESozr1Ub/ZD1Xr3jmP5FtfhtTWsu+aj6l1J8UIdi0RpTf/UytaArjuQ5KCWUFUrUg5o5BCIU
eegWpaztDTXT9003PcC+15a8fWU7aQU9rjVO9IXi63998/ZpD1nCx+i8TNqtx8vcSKXK8ExsBpoj
f+D9k81bYMz7islqZeUSvC8axrQvVj6UetdTbDh8eH+4cqAccNPK9rDw01oxdszDnXlSd9W66Vpv
BxvVWo9GBVk3EzdKVdvb0E7usuqnxeo5MxuS+zgBNZoew577GdMCRKDVIgvG6pRIsGEGZ4B/pNuP
ku6nB/jnyxRRHymgehDOa3iRQZBIJ2vM+nMgOdXZ2JRTeZka5rkS460ZdZqLjHAVtNLGRCcVWR+R
bK1zQLVUwqbWCmFAqtB/x1KGu1k9O2zPYNfNdhz7RWuF8K30R+G9klehP3NSGLuDTWhCjAJBttKN
KlWHUgs/amSeVqofCrv8SCZ/LQ5qqvnCN5OLztgpEoWKf6fLBRqtCCJqoME4knvjTm/fO7/dKCl6
gwTOeP0ahuEIf20CMHN2ujIRj8pwPvVhBksBUUoVHWnkwLQCBkwBvrX3wY6ecCGi9KC6rFvlVeqz
F6EjMTxVnY9e+YN1RbvzsXW66wM5IXZU1nltfHn7geFX3rrUu7UqHnc7W5mKWj06odmsJzZi11IS
86FibSbaGKA1kKlvKbgxLkWWczc09mU0/X439gWUZlmFLwpePc7apnlHIWRvC6UeYD8Zvb2NPXhf
emetI7ntIQkMDy3jqI0zIWRxWSXUvZ7ENBNtq69CXZOX0QBj/fbLZCL2R4qdSJ3RwqOPKSinhvCY
5m16VJMM1xpCAEJK7H1cDl49y+oq24Ii4uYivqRt+9+f0HS84AcbLi0J/Yapd7kM5+T/PjUy0OIZ
nLxq+8+nFFs//NAUIF3ZHdoifmE8H611bs0B0UFWoA/+oVaJnC0tqH072dPy9aDlW9rWBrKl/JTD
IDml4kPitd6pHqULCloNduOkHIYSgGry8i1/rcO/f16XQ7ZMIYctSgMabW8E3jYjQWA7gCmSEg7W
xMPTQVmamDukNEMqQ6lYgocR+xCCa9XDL7gsl6ojj3sIHrAgOoxT+nHYJdp4xIpLd7xgCfdUMGlb
Z428bhVWqlIyjmspN8YGZUjbbaVwKPZDuzGruj14miwfGLO1rd/tyqZd5pECPeT2oQWk/bsE7Qth
pUiekHGIxJNG+ZyZYGoFOU0Wi7CAPIXUNJK6HYgko/r8/6/hNGUFQzPIUbhafDYcthMrVCR4B+gB
9AXaDlSt/Z5WhbPUf6Ph/ELPh28/8ZEmhFI82z7p+RStyzUtYaIC8LCw5Xqhe9ImjheCJZ9r1Xq0
+4MwF/r7ufxCRf/bUT+p+UYTbl3TclTh954mxymIT0JE72O3PpTfSBa/0Cn/drBPrnR9YssKeisO
pigoz+O7UglcIYr/+3v6ShNKShBmXiZoyZ8+ykaDu4oZ2Lg3oHIhFuTa+Mm+RbViwbkR7glRZW+V
umImHe1MtfjmSn5xf2JcohCQJOzPTUWchn8pJKsmwmXLSbBKG5tN3GIryVh0nUbFKiKx9O/v9btj
fbprEtkve60XUqRm3EmtvYhKc8ZslrHxd3l6X92gGGYiNrVkg1CST5rLrmhUTKhwv1al/Jpx5jyk
rSOgYYgNlTibQnBqcFX//g6/cMAVNjYy5lM4eOLS/0nd3kl9X5vFoLgNFVJZW7MerpKFORrTb7Y6
eQGD96QcNT1bD4N5ySSKbP27tPsvzB+AEWTCQEnYwV9ICFL/dU392E7REWCOIXnVU+7LZwhrLqT3
VYjyNlAMxATdN6ZjXx4SQ2JLKLr536dDyja9qZ1NLAi8b6GXyZ1LrGVHBYk34+199F2GzlcXmDWV
JdVyDHJnPonIW9uPrSHUZAa2QnLSrAdrZmGS5NuQdlnzPAmVkNyv/n59v3ybJge0cHTTMf79/cy2
YZObfiUmyZONjAQDCmODd91SGW037Fbqt26Vt/fxScEs7GCF356Fm5v96YaqzKLwQFcgNAJczlIa
cQr7BXKwi+ZHD1g8nPXEW9sANbMkbr1Z/qg82zK2rFN8jRPsnxRlfJYSbSdU7iLRTkaNpk7VMbOK
dzXE5BJ1R9WCoqvt2aAIdbsWHNYqx9kkJTurBhrQyp2Oy8ysK1RM1DpnzSQjBpm8SBLrRTVEL45S
/qp8WO6REdxjsrL1+rj7Znv7aqXkrJPw6Jg6+pDPSW5hFFWxLuFnFE68KqF97s3oCUUjOlr0Olo6
AVs2az/5MXrxIoi/8yf+YvvhIhC6qNkYCPBg/X7xARrtEAdNw8XjGkA42dKgn73M22FgNTf1/puk
mq/8m9gRbBMvZCxpMEz6/XidnJNLFdXGP6YxOU0OswzCszadVZy1Ap+pbtNrAHR025kauUEawz51
60FdwQRfB/0c2Q802e9Czr94CFhQMQO2sILGWOrT2uqNchiHYWu4FfYWgm3ScwhxLgbmUkhFCXL1
vlHRf3XtHZBJHZtSA1PBm9vHv5a0RApURKKD4U5xfftPhAeShQTtXtl2HNeUrRUh6nOF8MaRWdP/
+7n/7fCfdslS7oOuVbp/Ln2qAvTSwCOXczWvmFch47jyO+uCLzbL3w756epjXQChVbxjwbcJnfzV
kb01GZ8Lj7tNGI2riveUwcPSugrRXIPWrd4Yvr5qPHUprv/3BeZXTlNcR4aTNrZptvbZ4UlhKgEn
VUGgwZy2bsxHj3uMR00v3hyrXBGSB2f8opUW+oh2Iwi0miptkvo7M4s/z43OLsP0Ea9wvHzNT4t/
PknV1Eud7greqGDIDfB2HZ5AU2HqWEI9K22Ik9lKaV/AFtcqwV2T8mC0/qYxwlWXtt+tTeKe/32Z
5hU5PBAOm+6fflRBGI0gHSl2DE7OSIqhiDYsPcPALaahK0JuD+uiGmBDQ7f9+73557Kkywpdsonb
pdh7hd/xvx4N2i5t9ILGcC2GiQpMM+FlItYCtZCWDH82fz/cn0//74f7vNP7dS5pRcWTWCOUYOze
CzOleo0ZderBZdW+WQa/utYUqIzfSKYmKOzTtXZiMlR8zJeQDWlrE8ftcSzmAYb73dAv//7WbsXu
56uoqGyzwp6Fdf5Tg4Hjj9OG8D+gChlnq9eJ3yhWueztjbZ4EafW4h5zmMCLVa60zGfPbs7iVINm
rBW5XfxXr8fG5uxmUCh/eu+YFukC2jPc0sfVQK1XVTm8Nta0aLNua03VKoyOsb9Cp/ESYs0/YRPd
si+1/AZ6Jvfvr+bL+0wj6oXwRpkT9GkNDDx8NNQ+M27VOwEFTIONpSLHS6+r9mLR+fvhvrzP/nU4
cV/867auBr1PMe8yXBO8MbbjcwX5Pkhx5iigWqrbSvrOV/7mqf3H5dfYX3Cl0rE///QkeZEsMQAV
t1qlXu0wx+ORBEMaBnHqxe0ueLtqkm7zpHmxcHpMkQaNWJMUDGaQVOwluBYTm49GwO5MK3ApiQMb
XDrEaw7CKWZcyP6ik2w5K689NiFeLeEyVZttU/mkoUPfrpLVf3MaRcykbNpgn5+KFo1E93ZQuWqC
S5SqBwzPZ/jUbGOSMXpSMrrpm43rVpb8cRYBmDXCNhVd+ez1Aye7hhYE7j7K5n5MlHUW+yfe69oW
sgXB357afAv9XRC0Z4J2eBMcgYs82jzegj6cyEedAlRO0lWWyyvcKO8az+167wQeui47Z9NnuKHb
oNwaQmLDVN6yfFh747SfBn3erRvovHbcpDPYhQZEfbgUOHx0zp2emfdkmr3p0MvFFRZEJtFoMz1+
rorxiutUmHVoRnL4bL795iXJz0oyAfo2YC8/Fdg4/tg/NLwMm/24UoYHkuyXlW0jkphTvB4LqHhj
5XLnnhMoRR4cHuCSHe5wP2Hm7aPQ3wyOHkAE2FWdvo3yy39xwbGM541jQQkr9vfnRsGIF0aqpru9
ky4ltBg6YRAGb7doplmcqqs6zL7ZEqyvdj8aMRvvcwJCNetTW5T3Tsy8XCwNhbZnBj6L0nwvJABC
0zZ5J4IYF3khQfKF6SnEAoqgGUeFBb3YDD4EPTuSBzjQjGTzQ65bmJhj1w3xDKuu5TT0O7EgJzmF
rjDtLwptLuXtdqQNmZfmU2GR1pHXV68zDjjrwdl7FU+kVKlrfzQOdtqckjR9wATplOH3lIhxisJj
TCVzgGj2Li5yV10gtK19z8JuhVTKeW+/dQF6Ge5Xwan3HZt7CxVupOn3vvMKeWFXyLKbV/JJz8JH
SWtflTBFzY4+KMkrMjI4SEgCKJqQ9JtyQ/uz+2XAiI+YirsdUY+fn2rPyuzGGdmohFqUDWqpqd11
rGETihNFR7jRxvIKBRRXwvReDw6d1sOnCwSj9uSXnG284gftHHfNuZGrt2zyVsRKu4Cg3qxHaVjY
8pLIlXqeSCNeLqOGfivdWmjCOxqRuq3OnVPv0XNCrUzxZUrD4BTmzqPFM8WA/noT6/z9xv7C85Py
Hwckgw2aPIzP/ZCnJrnc54jZPGhvQoHQBeErVucnp0wPqB9rHqfWke4kuI6pNied7AFbldVgeduu
RaynXQT5vIyhfNK78ASLXTzJ428QNfWrikX4GxIWSZQLEMXvT6BV2UFn5EwCgih4tKPuR0TYqy3W
pih5UyVBh23c9NAO7X0gLAluyoValR86mN1pBSOiTZYkqx3iBlusXpXfIJPDOY5+KTlCWw+VjGUy
eXXS11qQwv9+mr989TRavAEHO0Dj0zaP86Gnt2ps3uqtMuHBDR4HQ8NM/LvUOrESfd4o9H8d6dMO
n8rMnkZZHAmvwaJm/G58l9D05ZsBCSfymeAiggt+vxRZmWZNx8wDUoO6FO0ztLFVzE0r+pO/n7fb
vvbH2/nXsT5d9nqKrMAMAtOVhv6BJGO8BM2dEo/AFfEhi7If6tA/jlO8Y7jtThLkevqjFM+GyFrJ
bffQ1v36m5f05RkGkxMPjKoQzPX72w/70vawDEWwJzePgrtrC5oxjeVW0+OnumEzsE1CukY8eYTz
CjM1Dwd7gHtnzKJvbizlqwKS9ChQO6YGYGefThCUil5NMfVxA2+CeLcQGp84bDC36B4VNXA7wQka
47ce+bdwIFIh8BYj6dx1cu6RZBht8+qwjf79JN3s9/64bgxNKPvg6PwB2dbAx07Uco+05STTq+kL
oYcS3FsoiJTfHwLmkEvz8dZbsaUL8mzu/A9n55Vcx5Jl2amkvf/IDg8dbZX5cbXChQZB/IRBMbTW
MZ6eSU+slyOzqsmLa0B1m2XyvWcEGcrF8XP2WTtc6xa202W+SUvzbsLiYWzqm6AeNxFCQgrQr3pA
I5PueU8O3cux8N9l9FBP3rW0XCi7Fp/caRFYzbJxs+VHe5HUx/+rB4P+Fq+s6KLuL2wgoBUalq8f
++xqCqzZEMxx4vlTDqsglo/zoWf2EexmifnQJtllmnUb4fYrJSkf8E37WSjiUcvEg4O7t1w8Wdiu
PcU/qOZWKsuzHC9sMlBt/2YGxiJBsC3VrF/f6RleKJoNPo5J1g9ft9N1PxOpkTb68K8VKcHlzNVQ
WBjZvTyJWXwvGcsmbrAsUTF/c225QHwaHKQcNRnVAK48GbN1WjW5ppoMDk6b4GR+5nS7Je24bWJj
TnpmBr54MfndBm+YXQpx7evrn+E48+zSud7RKR8yFP+cwUPAuMlMwQI26ZeqqS1EGF2Ri12X+B0U
krnnh29mPTes/Iamk/tO7RaxrdCioJL5K65z2XrV5ZfSAA/jlLWNpbxMHjmodgnWFhzc8yLf6eSN
5JmaA/COOtOxU5PtR2OBlKJ7EQ0AU/RjpAfIpXrQmeb9f2N9MGSUePquTQ4pZHTIe346qjQT0AhV
5VllqTTU0evIfrCSo3XN6VKGtGproUe3ViV9FbKnxDVfvUZn/nhXqpxbnJ6a2D7GDW0ysnMpitdy
gZFtf5oV3FohK3+MGrSO8kNKg55ciSUHXj42DlRbw39Rx2nLCWZnBd4PuSrLuanQqRN5ykqOPfl7
KiV12T/x9bf+GEufnp9UP0G7S7rjNK8qUiuFk8JYk4drOb57Nb+zjx/LiPw4BkkIGWCLMlm3GW4q
RvVN+ercCk21mkXB5NV+wpTbhVIIP2y5A470FflEuf9nNBDJpzVoBvjmic+d8Smy4gNg6uwJp8UN
H6qWaAvWIK2znbUCnFrzAvp+aBMggEtTDhPC3dG9t+7oQKDKDh4F/qnTKg4i8piDlHMlqjf8Dda9
p31jJvWR7Tn9HpRmyT2B78NuTr6t3zIQtOMPmChX1kKeYlzZne45yr7QYMyrO7nJo6ivvXTHGXhT
0vwuI6SajjBag+9jO7+3og2W61nUXHijASyJpkLY36k8xeQVLofC2md0wlpFAzi0WzVVuqVr+ChP
iXFqr0OYhjX7wL++v6LhGt/X+46o8euvcC5GovbM2sLxDZ7ESZDAX98G09RYi7zNX8ACyTClEdnG
hub09ZU0GTt+eqMcSTV5aLF5tX++0Q44T82pmxkOWizu3W6uF2ztKkUlh02kojHCqa9zTtAyRhmV
At4W+QEjXilhf5Qvxw+H98TOr2VzY9BMc7e7kf/pvk2Ws5XARSP7JoFy7qhlYZxq2pCETdLef95z
k8VRlbeR9ZH2AmiyCDVlaSnxrn7txosehXYxrb5+T2dXAotpgcLCZN0/PcM3KNBbcp7WQpf93l7b
3IAl3UbFwi5aKVx9Ub0Le4zWw1Q8l/Dvvi+4nJ2ZJuZRumA5/lR7ojHdD5TCshYc7NadC5WpupQL
QY6g3vf3oVp8M9vOPzOj0CBXJb1tT4ZhaARNW7eUWFQIhgCpFp6b7qSfs+cvlbSGVq+v5Axz3J92
6VF0sb/Jtp6bB5zYdIIhEs3aqY1GFvqWF+WUteRaIz9yRmFBAgLJqn7zfc9FFTYJbc4kzAXztFpu
oLegBZfKXu9M75WwZnLISwLCSHo7RIpbKzuLxpmaFlrCq6+vfm5A2xitSpkQsfhpOCUipxwBUHNx
unNVmTLGh6BL94NBk253r/vewnKHbza3c+MJmQN2L2TVYfKffF36w/2kHqlmyfTe5CrznM1LvmCH
+E3Gbt+ffs5+T5K5lkpkT3JKhhu/Ld+5l6YxVROOGxhVyBJliKDF6KwPsMvXr/TcusYW9l+XOnm6
yqxMUDM2JRicK5EILE0yMA5Zia8vc/aIiUUmpBJkVyqg5z8fKYY41mqNTj3AmUeGvZaoWsLHQ6Ab
BIRHWz3CZFvDStaDYj1F0ausD1YsHR91Qrf6+fX9nH1sgjVYh3g9c0t/3o7lVRNRk0q+XLXWEUuC
zMvLw83Xlzm7bTAn//M6pzMT8gQmJgWF9wK7zUG0P2U+vqPQUcTDSpZkvLrY11pwo4LUbFvvELT+
ZnDdtxT2QpZLEo22ncb4buJdwZramOzY8p8ajWtkrJaKvYT89808OxdM0aHFVofnC2vKydGhQ+ZO
/YC6nKj6rd/WG9DOij1vdGWfONX11+/o3PziiOA4CBToTjmdX+pU0fKiktfioDRTnWwTUPYsJJoj
xy7YiGk8tb5ZL8+dy8juu9QdyS2gYj0ZjeNQ9DR4mfoCAtoSmN/cNIZbv8QTl5Ba/HIQlIVMPT9o
v3mzZ1YwhpyjkgBlTflk2jxmVq2KPsQThZqGW0ckzurZRHA4VMmqlF3eqgTLhPE31z3zkgVpAhZu
+dRsz3+OdyYeypAg5hyCV1VCutvwyge00HGWrfMx3QOo+PqrnpGAGH9c8WQN64whGXOLK8o87wdV
UC3Nvd7OrTdhde8ftFT0/Pel1186dEbjKFHd1OmwLiESKmmxK3F3yNN88819nRnbiDHIG6A0pa1C
lSvDb2urSGJNRZoNJC2lTabb1zHnR728EEX5IPDwSafyttsNoEZSM7uDMjFMyZV0r438nsOmtygZ
ld/c05kiBPfk0OCBAo8jxcm70sku5fBZ8JgtfNq1DSzbRHEdWNI6Ebxl3mP0JDvPpcNtW4F++vr6
ZwcHRxgyFboUSMjt6PdXAoEx7BRLpy9K3Su+da0GNQyTzF9JqYoZuxffn9fObHE4YGl8gw/55mls
6juRqgV6hQ6ijF7kjLcbd9txjqjVbvv1453RfmCk89u1ThZ7s8vpYQtr4+N03lkUeQD8bks4c/FE
+wAYnno40hB41NJy7wX2HruPvVKMK2lc8829yIl2co7gXlwTGZaBuPN0Q+gHg1hNARTajNmaIxZH
M2Pyt9I7uoEOoQJGN+DrxZeqnq0i+7sjwZlPTYsy7rtkVVFXmicjzXK8RLWT2F5okmAqszIyVybL
iDITpZOKiY3pu5jxzPDmolyOIi6FvVMLMXXyvWmqU/sjA9S1zbZF45ORceps7ziGBzoZ5u7C1vO7
b172mUEmld5CWgmywH2S3aWNYYa0Gy+8qYYsEwhsREF+c3Id+2aAwud+nMNNzzqoK+elhkeT2sAw
qByQ0/8+lDw3EnH5pNwq8yTk3k6iLbdOtcovQ15/4B1gUP8cSQs5nFY/pPVdc8upaV5Ttq/UbCFr
fC2uGjlcU88Ov1kIz44EC5WCTJhQyjhJEYhGqJXhgCCSKaveVuge2sijq1vS32M/xaVYfP01zn6M
3y4ob+i3VabBrjMRBhB93fW2uCvMVXKPJkUNctjf7e9yET+ZZUSa9C3I7AwBzMkwB982JFiH0V9s
KgeJgRCYsdC2Ezc9lxPXEz2QQ6itx8SEaJymh5yM0b+fWpb1v37yMxJAvINQAAEtwNbr0wJrdyCy
9Cyz6WAGuEFar1QzGgabOXXKhbIep5LmdsgbWbQPs2++8xldNxdHUK3KLID2qaYXVvkYqy1T3g6q
F0lqQCS7lDwoiRWRVl+TTX0vty6Fts1wJTEwNSD2/voVfEi5Tr4I53FOUAY5JZU1/8+vr5aT2ca5
ai+U3H+TaCqUZpcdnCZ57sjdY07DR+ikG4Kxj01PVrziHAcDWhGPAhZcAIlBZjDlYkHUss8y89aD
yiERPDXpYkkhwQ1uvXIpPsh9S4cx1XIE/a8Mw/94Hf6n/55f/eu263/+B//9mhcjnWVBc/Kf/7zL
U/73H/LP/NfP/Pkn/nkRvlZ01/5qvvyp9Xt+fE7f69Mf+uNv5ur/vrvFc/P8x38ssyZsxuv2vRpv
3us2aT7ugueQP/nf/c2/vX/8LXdj8f6Pv57fMD1YhHVTha/NX//+re3bP/6SESuFjN++vLzGv39A
PsQ//nr43/+rbtLnLHnO3s7+0ffnuvnHX8L+OwOSSjgpSsOUGcq//ta/f/yO+XcE0uTQiY9ZJDGc
/Otv4OKa4B9/WerfdfYP/pBDXkklzfvX3/Bsl79lun+XGQlZ6CDjKTPAf/3na/jjc/7fz/s3PGyu
8jBrap7rdPWQV7ZJnFJUY7aeakXtZIxRD1voye3+dpg6a9Y45jwK6is/7nGusJNv1qszFyStQfmA
UguS+VOx3ETeKBZlln4kF0O1OxaigvyVHvxcWQjlu1w5nvdnr0jAyYzkEOSePmLZwjAZuz5d+JGF
9D0Nbs3ANMEQo6YvsuDQ+OJHitcvctQumPfteJ9Y6dVgU9nozUkQFOOk4iBjgv9KK78mNvpg3ldR
/Ahf8EprdRgB42PNyjoVMZ5Mzq4ZfqTCAA6V94s2bfByBaUZat6r1UfYLgRVB2DFG5alotk7Fay5
OmGx7jfavZtpYhUkbj8vE8Xge/OLM0HL9oHmzdM22uV2n17mGn3lUOrRJ+Vjt3dlH6CVkB1iS59K
YGWZNxyV/M7RK/+y9sPwqhd3Pa3aO1/2SLLT9gsj7PB5gJy/bi0rXww2FgONb2/xG57mZWhNc0P0
AaIgfoGos4QaP6u1qT3Kf8lHfVUFMe5T3jFrw53TIcgJ8PaoIzitkv5oCaqlSfo+0mdthVY9D5Tu
tgZmAIPIJF9czclmqzOjhGyBhJqW0OBXY/TSvCp4cwGmJ0q6DBUwe/GFqA55T0vq1JJ7VtAyVt6I
Y4Q/uVzmULYeRdoxqWYlVCbkVpsorvZuq6zcXg3nGG351TDO4ii/t+lm0qb8h+ZA38CSCIVBGNzH
cXRZx8OVUzrXrpXu3Wy8zpxZFszqJrpP1fpt6Gi/MB1UHHU64b1H994wgVGZkInEqbilmbqYd4H5
lE4YUvTwuyKMf3zM3PAPQgsF0kIEa4Tkd5rP6V8TgLZMD8cZEEshnM153QI3N93mQnfaK5rYIdIx
nGeQA26boboQIDU7I3gZBmedJXEDLq+7dSvvV6Vq6x6mxFwJ8kNbQE3RFaxLzMy8mfx2rscJLxbq
baSsCx/MlBZKn4mt14onST22swC9nZ28LDBbwfkdiSoXTu4T3LJKA6ldg6qoDufjKF5w8XqrLBN4
cw9zzlbwNnIvvIBu4xScvNG6152e7eNUeYoAk3QhdKk+oFQfug7qo1hdI4KZK7WycbRqNej6Dqw6
Qq9KkkWil9IAxgjWOhtCQNJCYgK4F5r303kdA6+SDBW8U/Q4fSlsTAJHz8PuRMu23uDsRYPHm1d2
b1YhLsA7v7RieFLCnE9S5DRmGw9F7S00fO5yq/Hnfj0+5j2Q9QJStx6Lp8Svonk8wg4IiRNnuTBB
w2bBWvH0tZ2Nbz2PPg7lox7312l6kTBC0yJ/a/TiqSrUpyQdXybU/EN4CAa8jUuccXsLCH4SRikH
j3hHqIBmoXh36UpWp2Jv3n28H7tm1sRNPi/T4UouIKwJgZG8BMX4GNv+Ts6uztYfFHyUqjzeV228
n0pl2RmHwRAzNbRppMJlDEslmM/APCTqOdvTC/Jod9OjvO2sMTdttg8LckzN4N7RGrnVO+/ajUY6
gGjpg62Wuj6ySA3SZStmbsekbOyZKmGv2a9SIhsIqbD8qLJfqgjQTtAOXXvmDBTKYx/Eb7nZ3JiX
Q1K9lAI3FEeN9lquPhhxdSX/VtG2jz7DFcjGrlXvcAV78pTsVhXlIYxtXkTNmlssMrxb6CpGxpbG
0KUNced5ZkjxHKpT4q8nZ7pMg3JTMSrawbnFnZLo1p7nWGWrPyud1gY9bOnEr287DGMWEQhhFiSo
D5bN6S9JUBrmdLzP2ricD2pw6/dFN+vHcO+m6h4e4n6IgYTHkOIUkXWzeEihc1eb0Ax2NlgnV89f
hrB9K7XwTfYFB167a+vw2DB5pHK2HcpfaiQJ/L6YAZbypg7CS/8EYmdVljguJGv5NW087cj1tS9+
ob63SxHZ12oV37uWdh0ziuo+uk/A60x1Da4i70gZD8SrvQVKkrUJXonSpztz3MCEuGBLuhZ8yirx
qEgApCmLx4SKtHMpmvZgJXCUm+KnnW0gYNGqb9fXzcIDgQjH0GvDjetsfbLRcEjXhIQYFiCx7Esk
lZwhFnWLExEmGPiflv1T71iLKIPn6SMwCYd6mnceJoZ248xSOnBnJSAX+qDuMCm5ylokwdDnRMA/
HTFoc58cIVjvOzQjO7gdm6Gqtl6MEYA6etcqD/DxAyVpcfREW8aBBYbGW3tVfatME3Dy2l3blX4R
YfBTtuyMclXymwoEEjxskQqWaFjwGoBmOUnbCKKXLi5r92hX/gsSp5mw0jeR4tLndwMDIsoOvSWu
jazSZzWOp7OqchfC7Jatpz8EgX0desw9PoUxrM3IDHnk+KbTJGOJeWjam4+xare4Mgr7UBn1CxLt
B13x956h3OVqfD8U4W6c0E4p3SLHaCZ2j5x+iR3oMsFyQi0c1A/ajWeYly6sD3y4OKY1v0Kktyxa
CRjNrtmoHuhLxaJJj2mN6secVPKnWstRADPHeNIuNagQXk2YphXThlLNfMxsDD89HeZ2ClayVYor
px/Mud/3P0qcOJMufyt9q5zZfvfLy5rHQf6Y4nW3Y3oRxf4ToKEnL+DbZPQLzpPG7WawPp0s3trg
1eedC4Kss/jFy+tbf7wMJzirqhHc9K390CQG+JTyPjBBc2BionkcGHJ/3XdlOYNz/hIXxnoQgtBL
4H7ZTBdN8xQRssCk30N+eyjTEXYzTh8O8wX2lsX8zpylgzGG6hbzNlvKcY5G87FjpEEU20fqqxCs
Znl7pfvaY2VeJn76LH+KzqPrSavw3HbQUpN7qZGH58ElECFWih8JKZhZ7Tb2etTsfO0MaFKczpmr
UYV9FjI7AHvDwnPMbBWWAj/YgrpREbjOrAlG/1I34xcBsHk2ZR0aVj7sOswi99KxDnrRwrJhenWA
yUcNarIrHqqxORaA5e4MioZYLdruwjAAOjspcVYyeMmyaEU1rzLNvRAhS+9EP/mGJt67euiPZQTH
FeiauvAlVlezsnjmTrVYZEO3jXrzaBiKx/LfoHSbDGU30VhJY9pSiDbFIpNhzonUX01W68yH1lcP
ucSotKD9VHTuEfYyRUeOyEVOv+7DEWKgRwZrAHg3L2InPFhTQEmwZ2scxtLbx5iE7NuivYeV9gge
GxatHahUsHr3Hj447I+nAD0UtIGmnE8gfFYj5xjKT3F2HbJOFjRrPDUcRqAHF+02j5pFG0/OxsMx
l7WZFFE3Gg8MimnLLOwxosMUqOtSiGSDV0JgG7Vdm4zPwDDCRd/G75DH7lm542OmTdlhdMZ9axU/
bCWa1l2rsk40h7ayi1fXV9o5+gmbrcTOMYsKlTXsluzgG+q8HnvroAH2XZh2USzcKBX44pGOTkF6
b7A2/ZlNbrc21PDFG6JiCxLpUvPEjbDihdS+42gxFuN+zMx9YRZr+p7zeRK1+yEIDpbXv/eF8ZgV
5bxOlLXft9tYePM4GfoZqYJm3mBRAn12bpvFHDQcxlsqmuNmqLdRA4WjxSxEpNpjoQ2PVdYXxOY6
sKEIU/rylxlqhxiLAox9tQmDGMOYQezd0OyGXYirvw5+XwM9E9xnFM2DGFQux1JCPpyTiqrd2KOp
4eamDJB2p+EujYelUiH6iO5Ce+h/VE7dLnLNeTbyiZ/T8+pIu0pJY4x+446iX5OC6mDZ4RahtrV6
O4aqsrLgXaHFyIu1WfmHJEye6Xxh1SouffWYB0XPR+GuvK5+kNaSBi1p9n1VoaQGerXxhlpdTz3H
NYBkF06tDju1Kh5NrL22Q4H5O2TmaKNOr4HpxYdkMvNFUkXaunOSazYsmJSip5deDpSPX0ZYfWEx
rMRgsb56WHtlJdG7Yfc4whav9GQ+BPinZBxYZo6yVTqMrTxJ7k3SY8ZIZkA8x4n95vtYP1lm1e0a
C/vnsIwf1Tb4GUVqczHY6japumApxnTZm4l2WYKymcsMmBlhDlWLTZXEkBRs7dFyhmWFzHZG78K1
CWltrJWt9mG9QkbHqPFeStVo0fnYIwxo3Ga5Y+Ng5t+4vb6pm/LBUrMeZ2ECYSlRDlvjqCf0t0f2
xhVjN2dVmVHXhFrc4fAYVHd9jHxArfZ1BqO8ykIsBcIAXriXI8vD2cPQEh0CZyOtMnZNMm1jDxNP
Dpggi8IVLowknso7QAXU5Ss8EyGxzuh2RJnIKSOI8EdsDFooYzExxr2Fn6s/hyZ/Vcfg2ZCEfLLO
XohXUtDiIGc2zp2eDE++Jbf6gj9XJ9VOafN1FHd8e+ehCTAcVOu2XnSE+aoarlsdF9yaFFfE4rfM
+vCiIo1HLhy1VsxzKlk2Y96+Fn55LxxvATYby4xhIIrJxNwq/StfudEL3lrZu5zyw/o17RnWKlYp
WXunJW4yz3ULzDWYXR+b4tI13o2wnU9NsAtbdTV2I8TOgdupc39elP6WCXrVF/lWq/11kfbMYUiw
I38ZIFNMHQSaBjg6C6PB+kMLsE4KxpJ9DweScD6ht1sETbQL2m4PQZcYI3SfmtKA259uQ8LBZCxW
ozHiJ9szGj4WCj1WnhyngAnZtzckjdD76vayVYcfU6s8TgbdbL5B0r/yBeZlzTs8oPLOt2UrJLaC
Y20chB3++5dkaFVIXF1Jewb4AQRncLtN/UfetvXcAtA/tkO86ynUYoByRPDIPjYV46xWxoS8Rfg8
ppq7NnzIUjVUyCOJfU6GdQIJsNuCBMqwd4PgG7m5fTC8yVikLgxo0E3jTBuqG2CVHJzhfdV1u4Zu
Gl9bphlfA7d87Ht9Zajwr5G/RPABtZu09/Vjz/qxJXhfto4KV1vx/IOGFRYNfAAGQ6cdj1Zo9Mu6
ILaqwwiCNuxXxWGrwXcpaneq224wasSMRSGszlyXwzG367RVvM9IySyUDvVkEHreIbUz5aCSm1sH
fjwtWY1bBvBNIJr0uhuKH7loFGIKJ4duM8fO76hMJpZYJGfHvGj3/Zh7S0739qprpzkrIrZGRJgr
pXAALTm8JwhU2iEvvHHltz57vcg71Mp9uCCF58+0ZtRvDMBpOHmlrynBWB+P9dEsa/VQRZSu6rha
atCP9ZsRZNY26Iql2sRrct1HNhysPjD45CAF6tpR0oWrFrAQ3erSwIuKd3Gr2Gi0BlGYKzf1V5hT
VzY2IY562Sn+deKkJp18TikBBRt/UG7zrsOdRTU2vAyiiR7uVAs+d26kRNY4abvrLLYvcsdpD3Yx
cfDwEmcbB8Ee6a/zMDT6oc0gmYu2rgHn2DFOzvg64RpE/4DGWbIBpDtYhHMauQjcPhZV2x+M0chQ
bAbPHUjN+1qwvmdN9owFlb2MaGSbRRoHUJHtW1PMs+7noGriqOKzi9M6cIWiRnoTh1lxLH2g6l2x
txPlwRQ0/1GzgHUif0kqoif6eDahy+JoVQZiNnVyjmwy0KtkksUsTNiT0EtaYPuXVjRJ1wyw4Ukk
nP0Ec7ArnPyIIusnjXBs2VaGcGQMK/oQIaMy9DXC2nozJRYnACbCIKcEyrp+WTQZ7dGA1ZvMrjZG
PNObwNu4lRiXg1L4/MJZwMaNKmoPfRfdlcLq13FLt0dZ7chHKvuPX7yqWCZhiSOa4+8dg2wiZlwa
FkWJhp9ruzBENG37VnHXeamOu0YJ3xSMGpZuNMVrRVE5RZT+CgehH9x7sDeHOZLC6aEA+xsl+TtG
tuzkkfcz6bJNAnZk9/FLJP/NCl0Tb2nnRwHy4dIxGnU19M0mNYtsjzNe4k8lZWdaJ9Q8WAw49unT
6FzUY1jOyUHoS5i/F5ZBSsaLpgeAAAzN1CPAxHU98oma84C53tjBKkwxHwN7j5dkGjyroa4sNE3/
YZjpvBv0fdJEdy5uFHlk1Gxe/pM15cePI1BLmzDZxOJHWrK423n/OsX6OtGHl1K1X5TmVRjpMOOg
Ys4cr35EWYgEKaRnsfeOmj0cXDs70pnZz6aeVJ+bK+ACpnZfqngK/1Y3+HdS/vckvPgklTEw8nZQ
rwIZpXR8qqrM4QKUeM2Qog7Vpw4z9qJO7/oCWHMd16+GDsNdz5y7sSE5AzsZyLayADTzGhcxfnoN
xu5a9Uu1IiET2q8KLmfERPdf3yQVh+KPqpYhXIhBtkVzHyov56SmmZR0BuFbn6NudTZJZazBKc4B
9X2jGjiTrecySHm5ikBAdyLQiDhyOnqX5IuxcInniquefCU681kAehUZ4jclwzNvnst9KPVQedqn
b14lRd/1eL8s2upltPqFCMZFGbmbxH8skh8yiR1yUvj6TX7WC8lXCTFGgoJ0mAFSRPBbebjG6N0d
8gxYLeLhHH21CNWH1jGuy5Qrl/IEQC+2NIStU5CjFdT3g0asp434p2Z7zaOpJegWg9p/MxDlN/z0
jelq4PMaKqq4k5cfkqa1iX7yhUiesKNbiL7jIGyu5XvIJJwj+EZPfHZQ0cAoaNo5oxEriFDiBo8e
2JysVuWe17Ya6cP6+oWfeywWP5viD/LETzXpPIl93U2BAyO0XYnswmcfkCO4ECQYgKXXwzcXPDeq
0M5DX4CDgwDO+PMD002WJp5X5QvSRw9OWBwmVydnh2uH7W+8ZtpjVhjF9Td9IeceU1IMUX9Q0WOm
/nnVnKa5SSWvsZAJE5lDbshVOa523cv8U4L9CfvZ12/2Q89yOmLovjC4Hi9WFZQwfx/KpW6IFuoP
86c2XmQTkE8fJYAEZTH4xVxR9b0+XfWa+5o5+oOwm8uJ9m06NjgKGvhDFDKMdh+gSf6M62qphtMm
auO7r2/y3HuhdYKud5oreTsnColyMuLe6ngvjTLdcK7bKUW48n0VYxFAyba+MofHr6/4WYjADP/9
kicDwO5re2ix313UlPSBDzmDfrQGuM8NdjKBjuWEeCCBZ0ZYVSXyOGXMXLpPvr6Lc0upRVMA96Ia
FF1P+jhMI+dox4kXvbO4kG59GetINNzUDIs0zv5fZZfykX+72slIEE6Q5EPs5AtojNhVamgwopVt
X7NrLPTRWtPkuPn6+T6pbOQVLboj6X3QJULvz7EnWrv1PNcvFpJXUEzlBVZdN8mkPcSJ/s04/7xO
aarUslHEt3SpLTm5VK3GtZZTpvAChndSiLnsv8m7Zvn1I30eqlzHIGhm+YXg8kmrXVvY0aP4XzjT
uDbHbull8YVBMTJI6JvByVB8M0a+ueDpVpSbSsoa1iMZwoTP87D+U7RH+j82JhatSxVeeVKKh68f
8nOLscFTwktDjs7S8amHo2onO8093mZgYVwE7EK6D5edgn0W9iYYAiwTR/sJwEFZOE6wrsxsMSrx
gcrnSo+0hRurD0EZ/vz6rs6+Cdo9DKnZZ0CdfOIkQRqTSlNWK+dAnArrzh2incSHcPDaG6l7xBDi
8etr6nLp+XP5lJp8GJC6RT/fpy6P0jZrrTdGnGD95CK1c0RwKnVDWhjJzRCdNthQw0Qn75rthg5R
LD3WmMqEUf4c2eIKX7IbLdLXVUs/aTSu8yR7JtkNocV5sBwQgm4fbrOi3gzKq271N/Su3pR1/2wK
nFVqW1r6KQ44vhYjz/abVffzHsijEeXIscyTnUZWURLAL4QCtRj9CXFtsa6DZD4aNa4UFdHsq6WX
uwRdxNdv9POax1XBITBbCaQ/hVZDWwmqwVg7SHgp1skLehKuZH9SQg4u5t+/vtwHKfTTBzT5dvTp
fKje/lwYDL1L69pj1EiRe1xqN35W7OC/b3VtwEyk/YUM8sZK/K1VRw9iQ0cTsJT6V8xi2MThobAC
atriJk2xoQbNhuVio4g72XgX9u2rGtnH2qYm2g3VLMXxyo7dXWSHBP8UZpr4xtdQCZR2s4pUj0JO
CYO/bqjpoQwZGgMHJPODbYCL9pWXanf4n19MA0lOY2uTWNHU8arCqXoKrKvYVKkD9r962nxmDhaI
NPmj1cf35DmPEc4P1lxvcRTEU+45FM7GL5TXNrCvSmHeBRzoOxDxInfZ0q/cjAlUpN9N0LOf9rdX
fRLetEGJZZXCq7Yb866tm5Wcn43SLlrUjZSRv1mKPwbo6acF1fbxWVFbnbbxlGli00RfFfh1tcGy
ors6LWcmUBAjxAN17NeSGuFZ3aoLqPva6hVecKh5il0Yu5tmMJEE5Tu5mAm8+fLK2oeDD4yRtm3u
NdbtjUHE8/VwPPeKdOgrAta27EA6WcNcy/VdfWyKhW6nF3nTLhPGWRkmO2sYZL5//fXlzu2Kv1/u
JLBCCGKWccZu1UXKEoUxQm9jI4Oqry/zWUrMfvH7dU6iqdYtjF747BdlMb3VBJo5kFEqEf1Svv6Q
rcDB0LDG8GXmXJJmsGZKoVBvK3bKGLz+/9yMMGimQmTN/08ObxnmU3UZDJjHMO38zIaA4eJExPIi
xvJCVa6abOPmwW7Q0h2WPBQRerj4zLA8RI3w9c2cW2Np0aW5hjYbTjZyT/vtIBnYCOxtucaGCkdX
nfUcZhVYWEXfGBhfysb5DwN1OZO/vvK5kQZ9BsYchxx4hidvwaqDOCkq71/rHiqFVcpS7kAq87F2
/FbA/TnSo4cFyaABSZLzzenerKo9PYJqItNvZjxrU+ZfahzlvGoxy/r6yc4NagMrVWg0zPlPAkW7
AmUsEp5MMYdfIX6lQeJclWn8XafA2WcieGWPpEVBfGpT8iLD1+neXZRJ8zqVG8cR+0n3f3Y8ka+o
exn5fbzUyujR6hvHCtc7uYxMhXXU3ea7sXR2vZOqVyD45Hc+H+X8PiD1qRYfxyQZTvehchxTa+MO
771dL1wl+ak11W2jicNAH7/hv7ZFtw714JegAWpuxv5K0bULbDEuZABihyFUQAFw3loOYH6TEUvV
r7+V9il+MulPZ/jxmRCTfureo6u6HQuBm3E9yqoKUVIimACS8QL87UIxmk3sZuE87cpm5gp/1Zu0
YKX9nVwwqOhdGcTYjTKsA5ThM9NUVgOQCStGYRI3LXtgG251N/omahBydvyxtcjblk4DksxLfHSy
TlM67pKqZjwnHqVTyzLXpRb80gvGdGxv69I8mqF+a1O8GZNvXpn+adydXPt00e7GeMB5hzo64aZj
FXcdXwmFVOrty2G846j8iDnzPhDosfq5KffacNypILTxyntGYxDPwrh+iQNFmQ0dIDLZt4XA8k6F
F9gwljGzfptof2PI6o15Y4NYispl2XibYsz+D3nnlSQ3km3bEYEPWvwCgRAZkTJSMPMHlhJaOTTG
c+8U3gR6Ym+Bxaoik9nkpfXPfd1mZTQjWUFkRADux8/Ze22Nrjp1KUkfVy+6wsm4abPHX9wUP6yK
797hu+1CMyMDxjif7rgk0wt1I9rxADJu1VFaEfn6aFDsBk75Zmfatuu4KzNZ+rzU1DWoloXL+uVd
JjaJ2QrleG4lR10/LarxWR+Rsji5eavh4GGmTNWeaOpFn43PJofPn7+RH9bY5X1QOGMbo5cK7fL7
1X0a4PzkU0EqcoNBFiEfrN8N0XUbWsCnzMu3P7/cDwvf95f7ctN+s5koRVwpQuHGWKSGBQKpoVxi
Vn/V8vvFu/piIPnmMvLYD31nc5mki5AJGDBBTsO0X9stQTqAHX/+pj5+1P7+EN83qEiQg57XlmhH
GJ4UdXAfgABcyoYvnK9SgAMiqXTaJNjjvlz6t6wT/zNfxL9isPhf4p1gBfvDV7GYJxSTHoZNUfLN
d/WDfeL8OX3Nnsp/8rqv3gnzE9u9AcRfYZ9UsD385Z0wP4HblTnnLYNYLNU0t/70TiifZMpfFQER
RqQvBok/vRPYKiiLaY8y4KP3jq/id7wTXxpM3y3jlCN4G23KbZOGwZc+xze3st3E6PSkrF2Z83QX
WYnwACoiQmUvcOeSanTSers4VJVQBs+0B6Eii1TPzIEaCYsFQVVTEonWo7sVbASpBeuoiYpTvAPN
YSJG/FQipPK+qKWQ8PhFGlMWFwCXmtNQMm+tzkGhIqPRPCNwe0KGN1id4bdqOx+GVMoQGMmhm8Pf
DaYBcQTrujUy4qoM+85p26e+RUjnMjNHYxCPAaKGrlLkZ3SKx7ltoss8sGom68EgkebESSgivrWn
TzkPxpT4WoPQbFv1XaO6/WxU1W7sEt5fPLXzo1SlqQ1ZNGjdQAR7ae42A9PtPM+u0VyWxroNZGn2
FOSkl042XFamMXulZJ1bIRvvkPQb1Ez3v/80fvyc/S9+gpZ+0f/5093zwxN02hXpWymaDx6h5YVf
HyHtEwYiNg+ThBXsgQtN+6v9SPvEzsLDBVOIWBumX389QniM4Luw5SgyHBCeIoqIv+1H+Np4eHC8
/2FA+p1HiK7M+1IIk+wysQBwp6oQ3N41qceuwA3NAXsV6utIea368BRm/JEQTF8jBNO1Y4Vu+XRr
Nc1KIn0qs1pfN5p90k2uCHM/Sewt8VQoB5rztmZiXoXBXrGT1h3EmxKMJ3WVepl8ItJhHVuzZxOn
Gx6HyCtYcdw21J4aztMZiZ3kRs6ztVcjiyGGfNRoz/RRSKmtXsRN1bm4yKxHyKXVWrIMkjkj5BSZ
czNMlAjTEL1ERZ9syjmsj0nW1pdSo1sHYxjNV1F1nZv0WrBxGNWnYUisNtrvwppcTeBDGU9j0zgN
+/pIvOBeGW0vn0eEihHZUDXSUyA/K6mQZtcMS/wsJarMvnNtY/CI6T4xbARD2WM/BevBeRVGvDK0
9GUu7LNkLrcCXRLUPFwC2OngGRM3TPRX+DTm9r0yGOcc39dxW6/SykAND0+3BdALcNlCCC5U8zS0
QSyXheTr2rwz5uuYkSzIneFIHut5pec+sq3HUU5uiMRt42ovFQAWUnGwlH5DkPhJKseuFuYroyQM
JApzeWsSlx1BllSudJCMnp1f0iPeErrbFRrpaRmgmamNrtGPq2eqAx84vnHaawZpvlrIz0Hz+h+w
Ljg/3VkRhYiozPIP1oXlhV/XBeeTQUYLczttiWiApP7XumB/Qjy27J/st/BllxPEn1ur/klhEdEt
SJQazeK/VgVT+8SBGX4rz4oCaYTt+M9l6+KPHfMPU+nHpkTlA6gbPm2cvHAvlzXLXlaNb3ZWLakk
Iys6hxsiYZQkyQ0Hin5SXM3UjRLZkXNam9UtJpszDjNIBIPwHCmXW+fEsteFdV3DWvFNvT7mU3Ax
luFenhGFdbEdg4fryVGUFaK8WlonbK/KjRVN1eUMw3+tTr15yQmsM92h7cbpkpt0cCvVRmSY9bFP
Zt66TVrVPDMZr12HMmGruTzrG7lLmpMuTGTbD8cBvqguwT7JQlLrpkBqEbw2qDcUTsGbzB4KUpwl
3UHDO8ysZNFgnCRDfjDD5jbp54andbiYu1Q7c6pAq7JVgyqk/aw3UUkrEQ/TlJfaY9aY3RXCpdI3
k9LyG04veU7QudTY1LNol5o0WM9l/XkCeGFowdUwj76S2ywec4AIkkhFvx8l5UwdMSKpMb3OBHtg
kEbrrp0xAUzlExy4p2KUjKVdjQKBboZbSJjlYtoX66BG9uaGBpiJyXy0I8Xyc7Ny1lWjttbJOAQJ
tQXtaTepO/SYel4hpe0lWstW5okku8oNczjJzLF6qTT+qKg6fs0Ksi1co0dzaMTiphnUPdGkGxvV
UxP3/hDK3SrQrGkny4TbuVZmWrRng6soJ6NMC66nbipJnSX/w5XyXgCZiATLekXTG3rpGWHuqVsE
2X1tjM+pouIhaqXXVB8NoqE7O7iMTanf6lJbHkk0xsknMj0/cga7HkwrQNhJl/3ffw1iyfhZbbIR
izu6FNWPi9CXV35dhNRPcFhYNJakGoKKLJanr8WJ+omOnoWigGmoBvfwm+KE9Ykp3bsVyLA/UUMw
gJZZmSwKCvt3ViAEE+/rEq6hLAlSpO4h43i/ApV5b41Gl1meZLfC75Z5dhN4iZEd7KbwyuSYls3e
REaoBmLdOBoKTq2/VOYI8fVw0MZkW8/qqZ6nG1PvXPyhjFazUX6sMPb7sy3BjNPjyo3NCvgOk91W
9itNWfGAv6L9vK4RFZO/fuQRxLOsklzVBeuxdU6aJUWpiNdRF++H5DVCR7mxjFqsepKZkQVVNlJG
6yGP0+cWj6QfVMe6Uy5tFZ3pUO8N8m1aiP8qh4+8zGQPu9JbOAezVxhk6UrzzRiS0o6AeZruYkd5
GYPoXmfeLRxL+INleSgvb9r2WFnkeWl8FNBVVhrgY3mqBM63+pEH3Ef4ve/ruyHE5qsHpIhmV7S8
rjkhrJOgP8vqiPqGcqNITB/895lsjdtuKiJktE9RFp7OgkT2RSwvIY5Qxnpv8wXMJaEpovMXh6uG
93F0Ut1NYqy2IynsPSJRpirX8yyPZ+pwpTEmE/a8xgq9xnuM5Li6c+J079AUIvz5tmek4I2LTSmR
rmGA+bwplRXaTKITPFKeQP9M4jB+WeTGlvmsyCMmsYaOGHkJdrgT/WtRzAW6NPnKKVg0MZSaMepr
h/fZxx4n032pRwmdNccLKMRXhtlcxla0SxocDEaYIxady6eoq64qoR+FhOcmUFrPMO7N/k0zAw8r
kZcM0zrONAmG6UzYPYrSbPK5rc6GAZvtHLV8+Lk7a8bnNMU3lA2Os5pbcyMrRerRMq+9RFY6Xjjc
kv7puGONVVkNCAaSp12ZsTxaVbNRYnOvlfU2DgGlhrrb6BeBKHS0hfUWKbnNF5uKs6iKZjcZqvnQ
z7rWuYXev42CbKcqMFc4H3Vc6zn/h9nxrrtpyzD2RuB12MWIPOli3cTJzVDnjedUcX+izZZFY5sY
u8jWLoSj8w3objFg+NFmQloc3x4umrxAPIO3fBYayADC+5J0V9jOmaoTVmsY4IMEJmOnN49kRD/g
Y9hCf/KcYN1I1VnmGK4SwtZS3yQcq/E8rzKz8W0lUT2y0uU7qYxndxwr8JHzuDZSA5l2Lm6mSZbX
JZ5d4nefRJj6cycfIlu5DeNrM8UNadpJcdJq6uCJgLs2CPsn3ZrP50o/qhY7J4ngOGFD44bjW8Sn
SC8gi+Zro8AQ2Kh57I3OTN69PsmbvOhST2+zAdOIybQIianZaf0ffbDfakb9/3b8ZRLxsy3GJTLs
9WkKXz7YYpZX/rXFIFkF9kX7iKiHpdX+9w7zh5oVTsyy+/xd5hrWJ9SZ7ErUwQ7n4GWO+ufx1/qE
ioxTsUmN+/vbzAdSGHYY8lzZtzQLyeXSLf2m0G3UrLMri1otSfNt3tlHERkb3ZRu0yFGlzafj0pp
bVL2iqexSLoj3mdUwiLeZm3jMWz2Om1adaVvdY2rDG/GIK3w9DmcmpgmKSNOXGbOzcqIbAn3pu0b
sbSTB+lGQlvMnb7vepVszgkL0BSEIaEuaeLb0Ui6d7wFmvRY92xSEci8XijeUEgaWUGyWIWMydYp
vIxdJNtvgRb7QzSl2JSQ6zRpdVHIzlqPLQ9shafpjEWTrl6ZdbyejfokCOtXDIvYUWs8Tq3plzjy
XSYfmOdIWMIRhLUp98CP32TLaX3O14Par01FwQxVuXLemyeaLHC6TsnzYlvrFbLERzIyV+Av3Um6
oGQkVGis76kzz6IQyT4T5l1qzI9CxTsh97zB6NYKItAb8X52zgllGS+iTEC16Izaq2uW67mxPGJi
xI09Z9NlWrJlN7kNLFpKvLrsN7lsnwJGuIsKxS+m/phE1k1JdlQ4jFu9Ha6rwlocwLBVcLLkrtkp
T0qh8RWoFcKcwlQ3IY0Ez6y0z4rDp9zPJsaAIgMUbGJE6lMbHwRm4GNvhwDynJ0VGyeq2WPpMDFm
zW07nvQTlJJialdyG/k42Y+26FaZgnw6F7nih0bkhfGTLVX7XpGx3AZXLLjYZeatXrLeFfiDNWvT
lNK2x9WlQUnICKPEGeVQLTiHqnb8TCnAWZh3STbimZCxW4zdmxOYXov8OFbIfgrzo9ZhBApDjN7E
Tp7jlT3UoDpU/jAaTuD9XeA694K0QwDb7ht7Ppmsc7lGECvG2HPCV0Q0n1HuYfzM10H3MmJbcJBj
XYw0G7dpYUc4RhiVJs5wXjqdl1a7SSf2YQj8ZIFFxJLuFXLnWgyGq9uQ+l5vVOzLD3JC5Ey71mxw
8rimHiqNsHUcHTxSGcobYg8te3IrOXyt4tpn39rz2Ug+iWFPjiwu/wPK/GUu/c9bkJsOi1X1j/8u
wg8W4eWlXxdhHdLRopdgQksyHSDSv1Zh7dNCY2QIumhzCZDgBPC12UATcpntQnmmGaEtPf6/V2Gb
dgPzXv4GVS8IJet3in3tA7kujEB0nUtoESRe7Z2aQTXxNU+ZGa4qgwMethEY7jlelHFjStXbhAuT
H+OmzwEgF6Eb5y8ilk5YNk1u1kFsZ2OXRy2SZkqBZq6u7X4+7fN8bdV43pYzRAcsW+8tN+3ttV6m
t7KFPVLb15k4B+xwGxG1ldL8xwHezkc9uKpYLdPFlqcKMrZuOO3sQv2FdLSt0RUeUtiLgUW4y69n
1sQORgJIEt9JEaBZrj1ZjGQpVSYPtJSX4s/tq22hS2tm6Mi3yLHpNdM1dEAa3WVINPDkyL5FN3EO
mfEqxyl7NGq/MnCAG3dd2z5LwXNFj6Xsp43SlgANiq3dsEDl9PgjpHWdUhiXKWRwkPudVxfzeSeH
t5GTHZwks64lWqYrvQItpUZpshZzC/exPlRB9ihX8VMfyjRSa0N6K/RXiZRtOUhPZifTT6o8+izP
9XNdwoqADTMjwsiGgBAR+ySvptAtq3bwmirZRFNxHSbKpmE4XRixb8jshnidrUSLXLMWntJNFL3V
Y8WJaLJBeMjdumg5nEjAu61K2ytWAYrFHjdqZW1bS9naY3oNusUNsGRlPVyWSb8mrdGbHf2gklo9
jMPBVMS6TW3PUNuLVA1uCTs4ZnXq19l0akxPZKm5tGgoN7GMGeMFdEbPtpAFBgITL9E5lpl6mkJr
uye0uaSa7a4YszSKQ6kOaSNPTOFi296OJVa/Qqa/qxBkiJZbjdlTgEFECrW+7o+KtOoahXQa59A3
NoLzwu0JrwnDgwByRTVdcbhzOv2+GPI3aMf6xPffO8delczzua1ovUepcS9qUT/VNJWWEXd8CGua
6lQQDqylcSbLpXoQznzN4RULMV+nxacfWhJCmeEzIqGDkeej39SKzGSnE3sAr7AbJEeHD4KB1rYT
eujD+DJace8NCWrQrNSGba1OU7rAC9Q1dBS7J48rr+r1H79ajSbXa8tOywfO6tolLcCKS8RXmWA6
vu3qoOQ8GDqoq6A4h74lhuh2oI4ndzcdJm8uRyy1U6u8UNQUa06RusousWuKe2lofEBkIHButVl/
COZraX4STe+VBt5BbmQtQEFZ2wUZd0F2PubYAEPVFYSUWbq4a1Xbr8LWlyb52GrXmpn75hIxPnAc
nyQODgobDlZao3iQ6qcumWqa/dKZgCo1O/J5Vtacig3oTMpGMiT6V4V64QyRtpKyjuBgA3Nbzpkv
dlXOe7N5FgWVn8YwbZwLDk+zK2pjrScn3XgT2panSPYLpcC2aN5mOw28rDFsN3XqgxGj3bRaL5W5
EQTzD/SbHkG7bstOHmC/SOP7xIaXk/TbJiP7YqLBqKonJpSYlgLuP2AHXLLV/vkOuP7Hf4nwdWEA
Pn6wBS6v/escorLBYc/hNLKMrDmhfD2IKJ84aBAfRAMd5b/57RbIPscrjD+my4jSkbL8eRBZumAq
5xAsCYvSkxHdb3TcaZP/0O9S4UIx1GNH5aj0PuQlgZjcEmJveHMgPctaq2IltC5nYCZqIZleJ9mj
1yv5rQF3B37ertamvaydGhqN7XK+JzR5W4656tpkPct6eRYjmD7ksey49aDZ55LadRR65V6ZvXDk
VM7sWtMwH8MW4R5XoSR16arIGRfp8uNYT6uxKc/hjuxmke0iFfFGX8tvbUKHJe1o7ehdocIisNZy
a75NDY79uMH/mPaRuqma8lBZE3tM1ntBMaLYnXaGVO9iqfN7R1/P1LciGUALdSf1pLsdGvopfAty
BKQQvALyJNQieAZogrV2CmAihmtVj7ddDLOYw4bBJRY+Vjjv5Wme3DHKxtOoqlLVLSkwgcsoa2jn
d6PQqEXzKApOlb4inESDcyi3tofCit9Zo4c0aj0kyUorgKOJfB8J4XYhZ7WcpMRuWGFYIGB1gSSW
28Ac123Z+7i8sPS07NUWNKRA3UkJin6GmfW80meMZhK5A5waIbbsgih0i4JUkrQbaa6l26iet9BB
cJimJ2VYd2sYXfdK17G11GJgOgC1bXHigzBpkmWEcGay59flsJcW4kX7ZhniPqGmVs3XCoBfYz0M
oE+spFtHI1y4+aUq4zMw3uDZcGJn2pdSfRPKI4mf4qIR1rCfnIccQoxrJwDrnFE3d3YaOW4W4jKf
GgY4Cq0tOXWetI5D5nTg6bkZWApRhOAbLu+IoWY403hTSMuxFBeCHzaTtdKvR5y6KdMXV3RI4FPY
Zb1pXBrazCggS3ZxhE2i2rRTku5Vpb/tFOliGs5rGXUjibRslidVUXsZH2ZuMXzuInKTB+tisqJF
JIctpxEvTpPBAhgl18ynA36UfTC1lxKuZORSqj2v4CWqoj1Jcemnalt5DKR9iRavpTeeYoh1bHQ2
Px+VZhwp1xLQnmJQTFevSs2d9NobhslaS06crWfJ2gMSUVzLyoz1PI9P8XxU2QRiZ7xondFt6mFr
z3fMn7yelF6nL1dVNuKyUCh9njPzom8VKHQQhyx7NQT5QxgCKmlAlPVSzjFTP2lEfkGHs3M7Z+iY
5Dz0juzWdEVjNb4KJ+eENKerAjJHJJ2VanhMG+NeqoczQvP2ejTmHtMzH6DKpRlMn6UaOFE4P5h9
DajM8nVIYqToXgxieFka4BIKUSttdiOt83AorgdlcEPL2jlNsy+zBGfEZRuQRFzTH2tTnO0EZFfi
NtMzjNB6+DLm5nhSxdpabsrWy5txRRARaUTOvTzQx9UiBOiT37fDhUJnJJ7KVZSlvjDTO62Ybk1A
LiZ9gbBUN6bdBJgqjPWY34mslz2zjdYhbgBPG6LPhTRcNcQH8lCtK1UvVtj5mFzpde+2QXHoE3lP
B5luJhpDSBWkjiGSbZWrDEf9MHbbUKtXc5TujFFKVyyUl7Up3poul6Av1bBC9DMajPswphObD9J6
SU8Ms3llm7dxl1z1KffL6FCXDRsN4KOud1t+qmu4ZWdtGDzEBKbw0QLtnwNXKZPzEXTgSmvECr7V
ldYWqy5S/RyGqFn18gpZ0VXvnKUJF6mkS11Q/Aed8x+ws8PL/tnOTqplUTTpY9u+Pr2KDw64X17/
dXc3PjmLjZnD7Zdm3jIu+rq7L5BfUtqg+8qYnOWlIvj7gMtci90bVYwsv1fZII1e5l6yg1pNw0H8
G7s7ed4/7O5LkWAtJlhshch6vm8zSn1M2l45Fiu1U2+rNAo2ei14VFLoaBa8n1U2RTnjFmMcLjsD
2Kka1GQk6FUKIqeMAB/EdOUmS64iqIpWudZVrMwUo470PGaDziOQmAcg8CXxHh28wrqy16ndXKWC
Kr3RiVRB/5HaHP0c7GDQA2tlHUQp1N3QPuQjtXifjxy3ohbbeWvlpLiZsHZUIfaEUOyzybmvOs1T
mvlWNeONPdeTB+JwNRflUzsvArmhUlY5WNEpSjmExhx6ysTctWF+P1eJw7nQbNqDIZr0YeAfioxh
lQizPJVy0nmmoSOwGDIGZ0bZyanIpxAHWX5bl1jG2qHa24n1AsSecoCYD9Fp6yJv74wi31pztA3V
6jjIw31VVhdjQGBUP0v7aDGj6h3HPNOIfMuM11YTs1epqbMqM1bD0QzvpFTIh0kK6NepzRvpSrXX
RW14KfT5FMf1i9I2QDpy06+U7Bo+tMrMJbvvbeuiqYV6inoqeRRV0KxA4YQr/r48aANz7ywoz2wN
v5I61Dp8C7tb21KK5KEuAjKIFGLrzKNed6bkBkY/EtAuunYdOAGN3JJeZJiVN/JI88PtA8iiitMd
dAkInVwqu3YOdCoe+bM90hAJHO2h0mFjROa4wXiysw3nYo77owjmSwFM7thSqPUQg6KhpSPo7GMk
X0jI068xLP/WIw4cij9bgq4ZD/3jv5sfDxZfXvd16VmUsI4GPxzpC78sMvG/lh4axTz0Fgq/JQDm
m96a+WkBEyw5ugwyvghh/zpYmJ/o09EIw9qjKyZJnr+19PxodWAV020LkRmrIFrZ71ceW0YsEo2G
5OUjiTwlANL4Cq+Ga8k3GXQuZypB7LLH/a4PlLf37WVpRX47V4FEoMcoTUmY0KUNucvkcT/gUIcx
cS/hGP/mS/mqX/qW38In/M7O8f3FONp9ezG5MZspd3QuhkdNi9G32J3XGPDMxdMo6LdPb2Hyq/hB
vryfXnQ50H0zOWLsHGgZmQ8eBye/ZemsnSNBAiPzAxCPVAy7n7/JZRL1ndj53SfKPvbt9box0eYs
502qjJuy/mRW7XVRvWjxtune/rVL8Yx8eylqMQ5uI5dCouwG2c4CBFyIK1G9JZn6L3537wZwaV0K
o5Y1BBbGZ8U656S4Ftlbp5ieZNWeXVKP/8qj/ME3xzl7cSxhJbPN9557HcNwAVBc8oY5XdM3MiqU
amd1fJuTXBsEv+vwJxzy26u9ewBFV0UmnFDJIwxqFalXyXiAaQ1Y6AZAqZH+yl+0fDfvbhPGqZBt
QIKg63sfHkqK8ZhjX+O2rGpgrGedBYZYHB3t+PN75ANjB+/rmwu9e8LpbU9OWnChyCm3kupHZURD
cQfKGy3aRdvH+8YyvUoU/i8u/Kt3+O5pH9jhHUdwYQ53q1GQ54MEpaOXjPSWHOYxKzb8LimKQ5ol
nEDuiuqpyo2TtNyN2f3Pf5gPbyVyKmAIWIaKD+H7J4VDWqnFqSJ5iY28rruqHQGiD1VbRLNlbeiT
9/Pr/ZNP/a8Lvp+UOEKXSkLJ+dSBZDMr3Bn9QIHXeGNxp5etH2Wan4S7yvmFXfKD1Ydv++/rvruL
45RWP4hcloSp8usK+ffFAnfsLA7Ovwo8XlayH2/hv6/17s6aNLozWcB7LOmzJg2sj4BBTzH/YuX5
+LtbHCo0//jv3cqT5JJi2fUsEVAe0BjQOKjfFw7YvNFDKAaJ+Bdb4sffnUmx4DikQGMG//5mkUut
MMuIz7AvP2chIc3JrYnP3+onV65vNCzVdH/d4Ver+Ycfp7kwiWANyZb8buNQ7VxJU5UFqB/XJiIp
JVmiIsQv7kyiTz742qhpODeZLK7EOX7/9gjCzpHYJhLqeBJxjOlhgHOICH9ti7fKVD6XTbjWM/iT
6qnd1dvRvqq7cAddYTWV7Y0UPtAYgZkdYWIZ5xNJK3ZKX+xMi0T1eDtMI0BBx6unp5jIurkgWzwD
3zczz7pKbZ1U+9gP4YZnGYDedeWYe6zjgL06r5rbvW3dCwm4qIpEqj1DQrdrgAoTE7VPJgj8LbDH
LKo3uYr2zp5O7JieowpjMeXhAvAadTQZoNamGWQSOYLGcD538G6Cm86gBUc/J4L4mk428JJxJ9mD
Z5m3Tg9/ldhHBo06HTrhMJjqszNTIB40yYQQw/W8k9OLQkkvqxI+gIBa2pGrDkwkKzw9SC8Lsptw
6YVN5xmV7IeYmwz1oqmOMdNDBwB6XQVMZ5iC2KckVO90Qoyc/lWGOgEmMqE/M+LpS6A0Vt5oPxvg
n7SD6Vx1JIDq/bMQzyyKoobreZZy5ItoDiPje8hUazXPF71z67Q6yJfzfAy9lmZeV9xYWbcRGOkr
RCphem4Oka9C3uQHLqbUc+D/avT6ioegejEaOmdiEYfdtk3iBYNz5F8dzLtWSVm/bpLe8QrlkrNN
wApelwzkovOgPCrkzzfIu6prGFVuNlmrXpzEWnauduKzHKswIffFTJvQeWZJXvFxVERgD/F11z8K
UcKDKBivdJuwu4CvuJ6ji1F7W/4pxcncfMC24ZzUarGiqHQJlmaMtzF7m8eRlOrBZ3TgmahCS1Ws
ZGHvifdyY83Ytcar3T5GJIdU0jkSu43IJ2+Kn4e4OPYgEq1qWyUaIsnYzzI6foSblMiqq9qVjBct
KQ+tXWA6AbhpCK9v4eeiSI05horLWYo8xboxpNMgbYGKXzD+8+qRUIvXmfNnm70AJkFWEvJPPee2
cyiDM7lQ6CjO+3jQPQQqEOMasoP6bMObMzscvqNxFceIa4Zuk+jz/aRg5Wjm7ZIb3aXOITHEwOSw
gPObDj38jjcInx7uA3c270vtlXGdW4Y4txkUqMlTqTJJ10Azi6egnzwH/rBuTrSdlVWqYmqDBB7r
rT/k5Y4dEWJquDL46kep9IiYOQP1uDUtQUv63Jj2StyvK/phaVmskux1XEZkum9ncLiLRjsDd7wT
KvxjKOEodWSCMGMZDr1kLnqVlzBNHvNO2wsGym5qtPDu9bPCblfWXF84o0LObSJ7nZ5cmkovPXYK
VCVzji8NK2q8tB+fhqGztyqTUTdBBrTOyvbMGtTxHH0Xa4lRZb5eWseeesbEW+SpMomRCXqbznhF
4+aNWX2uDOL4ZUrKmb4I7tHwc6I+SJrgUbLnx0RqPPrb96ZiX+Wq6atOfa8X4QslU0Qn9Vavhl1Z
q+lZRSaNF4MgPCEd9qSw5MINNaT5Wbq1oxzSikR6owg50WBSGFLjjU7WGukv/WmDKVG8G0V+qqrj
FpiuK3TwYmF3btQ6BNT+DJp3QcrPItGvb0uDFapStTWhoL6eRefQQ1ZIouZ5ogf+Fms1GTbtQQbZ
4yBkLpG5zUmwEol5Y4wT7J7pVtHOiPuIdymGgTXDdRAgjSCKw4ruyXq8i2tpLcmkuqgyOcGpOwlr
l8r5xWCrnjy9ybmyArfDROUoJc19LAfkz2aeMhLMbCerKgnWETNeg3A6LVLBRgfrKWQYpIuZPJN5
C2YAmUV7JRKyJYx650zXmRblLzSC8FUAidUQjcBxbV8tfSAfBIiixMpRZV7CqEiuW69Cx1Cm2CZU
FGNGd1rw0GuoNSALgc7mrHNVFmfk9dLVzneydT+x7KJi3oC/dSWa+K1RXOYa6Ly+TvzCfqqRCCvF
+Jyg3ejkRwFjYZBv9AmfOOQFc5EiK8fR6g6J6D7Ts3qAHuyVuXFsDdXnvbks73sVaEjSVV5LX8uJ
GErPYOtL6Rxj6MayaFyNAWQRaSsAhDsTQykSKiwpP0tny7MorhsACkrr+FFIpqli+JlUEBVwmcnF
JRkUnpCQ2gkDtYezVqb0M7q/Q43mLrUGX8ekGqPeau3s6JSGa0YoevtspVTa9udl60clO6speFUs
BgqF5PelQVYPyIy7SmJTG69o8rE8y6tSYjWCFf/zS31U1X17qXfVTh9UQQRcmQK51yB7o6Nj7dcS
zK/3JVngoJ83Xy74b932olH1zaf6g7H1+h//V7w+lR9P1Hnl/0BUhkQXWZhN9LSCk40v4c+eu/0J
RSOBsPyFQ1Nq4cv+PVEnLNZBTOZYX+Rmv+Vhg3T2vh7VAbvwx3Tvl9J38bZ828XINAUNUYzuVgmC
ioeqVlhxguKe1XGq83NBLqy8j5KTQUa7tG61fFWHzI+WWivS+ItM8W1LpAc1sYf1VCYnWSJtVQvP
hL2yoZRL+c6hWvWY5k4QmKpq3TTxOsiQw499f5gq84rERxdtG+LauRcET6sVSyRHJk11ypNspAWb
UihqTX9nGOeyTTfcGrZgpldWKXmZbZ0SH30m6WyVpjy8OVNzOYcOSQqzP9jG/yPvvZbbxrJ47yeC
CzmcS4JgkkRly/YNSrYs5JzxIOeFvhf7flC72xTEIas9d3OqZi6mujWLe2OHtdf6h/V065TSHUn3
OtRkNFbkNVghOx6/Ndm3IkzVVRwn/sa1BDjiLo5FllhtozEcHb2ijwKyKB66BYfVrepn3SodX3xO
SfJdAMfJq+f/tOoBwRZpUUnfEEhTd5aLNkeuJ/WmApQTB4PjB+m+8vV2OyjDYyP1j1nQKi/JED0K
GEMESOtmYbU1ocvWVQfgeaBPmtL7BnEmy+V9pIo+0DPLifQBIEG0wo9sp7RI+WMEQpvMlJVlI2+r
CbKmTOC1KNX3dV0Wa3dCtgVA3Fqgbk1+WRc1vXsgzRMMrn0DxL1B48DIGWDlUjBz4oSdm0y/wdJ5
wo9ELX4M2lMBzk4tHKRVqJmnvbJtvQ52gAiqyefWvVXJtA0fsNUE3JNA8IW9u9JB9FUK8vSqLfQ2
csKfI+azEnXY/bd+5jlgiRci2MA2eehBCuaKemPJCaxCa9OlP1El2grqowS6EEcvAI9ULQEdpvce
CERozStc6/AJ/FyCT4w1CXDc10zwP1eZsfJ0pgXYWg2WjXcrOuH0qSOlv4rq9KHqPDuegJCDtvXe
PNl8iHxRWeqrClUsz9807o9GeW3oG5it+jgCrCyS9FVqsaqNsaKAKxEX7QadeXB//LaXBgiSARQp
B5KErv6qBqIUAVVShHDJc1k2EZXhonOhdQZYxRUAnOIJ6ZSJjR2k0g8J/opfRU5WpT+hZ++Csdhn
ugpxGx8scnHeIakgrgq5+14UwVOmWF9dI/7RheM3DTa3LMqApbU1GrXRqu/jjVC120Q27bG9UWsU
i2VWsYmfFiIRS6uSa7s0xRWL6hXNyOugiRBv764Hr7WR2ncXZdRvx9EXKCviQwh/Jc48fSlAtr5r
NPk5M4CYe7Jrrljn21Th2k81vB8DPmSXPGkWfq6jv1fIfTNBfTAjEzMSpcADh8OQdlKKAWyI2HqQ
chLwmRSf+05FGwzl0D5CukFDkJFUGeBgiCdHION0VcmO6fbLQQEd54pJ4bhShnVhvOwQEtyCTRJv
qSIBhkVa8mqIjOKqLorM6QwM+dq4wEFIfBFC5WuTyR2ZKOfX1A0kz4NeGpPxtcaXcbh11SFAky7s
tqWiNk4+IAvf8q6x+u4pq3+6ek7u1XCC8HwUil1BuqUF+B/UwYXpqRujwXNC1RxNb50UjoyMwBj+
TJS8C5774+Q2Npa3Zjf8yGJ8HZogvsgtLCOCEiQG4H/6cte+1ew6HssWiaUlB7sIYEraRhyodeaM
Fv0+MbBWXvigtO3KwE3ESjAAHDInodtY17DVvvN99nhk6Zn+khvqdTNGuyYXCye29D0k1E2dlKvG
4wGVP4ZpvQy7r657BePUKSLqSB7pfOav6CL/oOhzoRnfjdEEavKlxqrGAgrgZSHS44bn/O/nB3Sd
TuUHdxkN+bo6rn3x9rd/ZQiy9ElGLA5Ym4k2HvV2rui/WmPy5K+roSZuTBWpv6jsvznuFMdolqP/
huzgjOU+ufjSNEPyheMTgPu/6Mp/qFchfCty04IKBHoO4eh9flANYw4SNInQuXhsuhBu6a704jNl
sSmzfVfLnAWZkpSDLhF6Cl2Fo2fkSDmOD2W96Lt4ezD3N3/9n53sfs1CzOqYrVElghwQIlAqB7Tq
06BrPCc9pzCHfVNUS0Madv5Ikep03OPzR7Y2fQ7j7bMfDg2r76iqeKk6LRw+WfQ37VDaPe+M02E+
VJ4ZnoyKEIhNxIFhiL+fwQ63Ndc0Ub+vRX1njtalysFgJupFmab3ikUB9XS8j2qXU8AJ/aFBMZO0
N827g0+mpGST2hCEjojorJ152ChWxirwhm0q1Js0j2+00N9yE+y6ULtD0O9q0OLPZYUeW6KdWz8f
njPTjzHZBtRbRVSKZ3X3LBXhs8I0dRQOsIVraFcVzLIeX1nR7C56SVwpWnCm1n9szcpk6VCvZYwx
5j0GjLpU9BKM0Olz4NCpcWd0sNVOz/K5GLNxjXKET5Wlh7j75Ni04VPnDWcencfWJ++MSRbfQudv
Xt8H9VqHXIah0yEbofsm1UtvqWD2dXok58LMnhldxytkyOUQK/nbXn/wdGcElnk6xnRKzE+Rw6HM
OgcG8sNDXhMjUdTvrQ+/umiuRKnadlb4X4WSxBlSSe/kLo5lJXSMYmMVE0GeMk/+VTknV3962uhV
vt/WjZdYhTR9HbcsofKJ1NyETTzE16dn7miYCV8BpwyJo/khjzONGEUK+6ctrw0f5KYPxePcEjj2
eaaWhw6ag2ftm5rKwYmhCyQWadBxYtT1wkcXJNyEBYZK5+Q2jx0Gh3FmS62WUlkJwpYVDdEv7n4q
3o0b7AUTjGtgLpEhOT1354Y1W3VZOUhKX/ehM0AIAnIaXfnjt6Gtzqy4Ywc8iHfdgHzGXn3Dzh3M
Hv7elD15ljre8C0vv8q9DbiTyjH0Idikp4d0bDlQfrC0SShH50B9v+oS3HbzTG6mVZc5qoeWvVqv
i7o+c4IenbmDMLN6l28IuBjgFu+YyRr9HO4F6lDtnWDKZz7R0bk7CDSN92DuqCFbSpQTqMn3o/BV
VZ6kOkEW81tT9MvTU3fsxD6cumnMB6EsbOkV6Jucc13suEr3GIXR/ekQR6cNLX7AUlyb6vxMSMQy
TESP4irKWIvC/+FTPvF46CTyH1wNyJ78E0h+P5bKCCzfsHKmzZLhKCf4WHo7XFXPfJ1j4wEbD9wT
8iVa+LMN1GDtEKURqYvm+1/d3qI50BQoDGjPQtOdiQWMlB89uyRUFcgHC5tsDH3b94NyXRkOmhkH
jp+amwhpL+w4brQ8vFVD6IYY7KJwfJnRK6nS1kFE+1Zw6xsKTrbed2tXgROutF/yKAAupTkNsC0r
HjcQzWy/si5rKkU95ZzaNXBLn7h/VrhS3GaVq/GPrCwyu/L09RiLd7naPxuCuu/9aIRWIaGbrNyM
+LPj+nLppeomVoe9LMiIUrQ7/nvRqsK+HuNd0YavUmh+aWNs0Dsve5Q7KJi1ihyzma5NFJp8PMv8
wbUtmna6Mf2w7knKw0cgkraMLmuuoOpUFCIGifQFcVzcpqFIezK+wLpxJUUqTVDk2PDsUytzVZkm
NScDDRLvDjPQdRpr+zDw1kJeUE/zLinc4AzXUNp3V0Un0iq0Nk2dU+TwbxQJC2hSpxWdftsMI1px
sKNDbx0JzQ/fiLYCelAGZizmED3QpF1mbvSEe8RCqmjJ8R3Czn9iNVwH8Eky7UFQYVxYikdGV+4r
C75/1CvNsjWhdMjeZATSXGRZaeuB+z3MWh7JzGvYLbVQ7ReuB76uS/sFvb193yrXQxetGjHfiK0v
LDKVhptlbIdAumkkZW10CJSE6ioI5IswUB18VvdgiVCcqtdSisEyNLkrnfpFWQYPmVosvQLzik6/
bovAgR6wNuKejjvCKqoQ3iroCVgSGwgscJ6JqE1N3RpM+cTijrLUY1GLiNj2eP1Y2k3p3aSlcMnT
/0sZQulUPSfJrDUCheu60MVNquGHWLv+1mj8HxTmrEUqVZQMB2FpdcYVv37VuspC6lFpCXphj/b0
rZDoO09Sr8swRT1PZn/lY3HRjJIj0MA3Dfcq5YgHIvhMjQUrctfnT+DFqx79/FzociwZY/TxPP8C
OsQVHH4kewK4RaYBSZPuzqAZO+xKncpoHcUVL5NBf0UMxR4K8x4i1D1MyAtMIreNL75qrNBV3qQ4
NiNLZgzyZhBER2yGC8VPb8O8v8ryyQYdMZ0uUrZBatnmCL8jRogs4wYMUFaHDYE0dPnAFvkeARER
SvdrbkpXI/abOSRhuqWlqdoBGgM+n7eHO5LUwoNlYaZplFeyUr5afvpgKKbt0uQ2RhdjULgl8L/t
uNT3Y1yvQGHfdEb9IPja62jI4cI3aadTDZQT7c53jYUfdVsv2SuqvIp79SrRU9tTyotUG1dyUWxr
XONr2b0fWvMh04UvRSm9oE6KplCr+nYksGEaaA6JW2yATYg0uGAfJdJNPASTCiEqw3T8d7Hg3goF
shsdc+J67hcvxtIZ4eOwVRGm1mnncUksC8hpYmUu08C87CwD9Zoh+Kajz2R2OjVUDhKt2rRKMXkw
o5xk3UqDdAnJ50eBbrzq2nXFUahE92osrCwtWfdiu1K876WffMfAeV3xdYIygunbhGsUXgFZGy2e
LNUXv8J7Hnuoq6CjxplYIAYo9ws9LE3FXAYmdqCdiUSEtTeH/lsxmuW1JssrTvxtUORfw8HYZiLk
tjZCng2/XUHABrHDTCgXKak2denb5rQmEfS49TUdF8RCXHgTmkQBRAGrKtpR3YaP1vWYhAe7fLIz
oeGKGBsHZQgw3Tef9L79omfdOsZ0HPZ6BNVJu+gzlfUkbrVGetKG8bbA9zLBGKVpAKNj5HRjFALl
0Fa49oRKmcj16wCZlAWm586YmRfyCFq3pYMc3bma9xgg9GC7frGro/Gx7ujh+hYcLwDy1maasc+6
kVcFdu49bYvaTLLPqZusVO0p6jrse6iaI0QravXnFjmPB4hdQ7hJDOxDaFkn0YVbd09lEmA528AU
+OpGlrgSIjS20jKq73ES9jZijqNtbNbIhkfZAz7Y0G8GvQ9+JKmYfMPftF72apS9NOIYbbLBN6Ay
us9qq271VPhC597WZTrCXux+EwbtepTja9fLje+FVqFMUekoWgmm1j7kMOI5GwxlG+mhypWXSTeK
0oN/pdR8YfWInpR+Disd1ZAF3f0XT21A/Bd3PUahSixSqU42kpHcoTaMuCeWEQ+GAH1zqBT0MsTa
gwDpibQTuhLSETz2fFFEbU4foA/drYKJZ6I310i/8zDmcEmWPgIcF2LrGvV2kIXYpSjRSfDaWstY
dDBGl1Irys446aWERWU0t0lapt9iPEdv/ZpGf0mRGOxcSGerkeS6QoDAkGC8DT4dMa951tPkAelV
6jahAxF8UxbNvy9PAa+DqkW5D62It7TlIG+UZDy1JCQcHKkCmEnfty3pViehrQbeLkyMfRFXTwWl
6tO55JF0FaELjSKGgYIF7b/32VDkN42ZJYQd5Qyh1PYqLo0zKdeR59i7ELPnWJ5kAE00QqCOswgg
ZZReuMBMGh5HfRXm+kJHGOb0qM6FnGWUkW66gSYQ0qIk7+X+TsXZLc/1q1RH3xkcI7ICZyqYR54Y
jJKVajCXGh3b9xPZwtftqk4mrdT8RVI9VvKTZ65zLI/U8MzozoWaZbAayX/DDg4m5eGdz/GJQAGT
q9ut9lUq4zPRph8+z5fJFCkNGDJUsvlb0AQGLnScIU5pSMuy7NAHxG1TSM6sknNhpoV6sP57L8B2
HJkdx0MSJ5KaZag1TgfL9fTKOB5Gp6gOEwU48qyeYjVaORq0eZy6VZZygt+vyC2WnNvNR8OovCrB
d8NtmZc62lzTKlxSA6fiik60fY+OoZKt/2AsB0FmG2somsZIBDNwXO1h6L/EJiZszZnz4ehOOogx
20lBq6Z5hWW3U/WS0+vDPcbETh/U9JsCJzeqvWv4Z4Z15DkID+ifuVNnpTXcTVIPsljgmLW+FSHd
DNVSFeCXV2eO3OMfSQeBodNegfP4fslxOzcjPj6MLSTB7DaiAuaxPxPk+Gh+B5lt1tY3M9eS1MDp
TUANeekkobyNcWSvuYv+ZD38DjWdG4dbCItrf6gZD05aCRk7l0jYnqk9HJ0z0J7MC5LLsCfex1Ax
6/Q7gY8ThtbSBJ2tKbvY6jenR3J00jQUk7AtkGENzFZdyvuz03p6C0mlICsJIi8KM7vWIDKEJH+n
gx0dEjcuMs66guSB8n5INSLHpemjDSeByAy8Ve9JYOL+6OA5iDI73xpJ6nrAbUwc6NouG5ZKvYrT
u/9uKLMVnaf9qAgxQaImWHq5Sc0uX0hp45wOc/RQ4GXE15GAuqqzz2PWYi9Lvhg4A0Rx4HXNBs85
3msxjfEwqy59I7j2zH9t4ybrsA9Q5sLhVJs6Lu+/U5opJoVWBmelzdL3FJyeRLtSyj/ZRbTrsOaQ
Ta692RymSpIndVIFTit/RmzWTtt6kbSfT8/gkTU3SXihpIIvGaxI+f1YwrwShzbJCTLsNZSz0ovA
+PclfULgWKChTTxN2/sQsH96+rZNgMyTtObf4W3kAolszvC2jo/knzDzLpjigmf1dKZLoQQRxJ87
tEwSdHlPz9f0bWdJyOFglNmxo2HlJKopg2kQf5QRmE0uO6zFinBVgWE8HWuamFksOu6QwOHB00ed
9xKn9JzujssTcVAdAWL14CFGmVE8M+KXTpHRIxk7TOuKhz+IaxGap8XU0p+dQ4KapWXvlpEjGheJ
UK2FO1dA6/WHQcs62KrIoZ+ON50483FSCEWFRBfZyvPrj5o4AN28Q3lCGZcCtAsBB7LTId789T7E
IM0SNdSB5A8O41lvuULO+3SSKqRiVoOItyC0S/UkwbzTc1wrR6FYtnBBl5F16wrLUH4uJXNdIfc4
MWJHB4HDbeO1lAv91elfd+QYI8/4/eNmO12UWg1OO0JoeocxB9I8+KHC95XkB9OAD6Odi3d0wg/i
zVIB8vZWKORpMtqoXgyJukpC6f70mI5sx3djmh2SijgKWdwzJiz71qGifU+TfhlE45mL5sgF/S7M
NLUHqQblI8FXJ8Qan0o1L3v8PxLxUg5y5/Rwju1FFclDFWIZtfq5IISuFt3YKdOeyD5bPsYk+gJV
oUq+L5N1lF6J1i8Y0o/+//wHT4fji+J3xNlJ09coSTbthMXTglU3Vetpr2ytXhwWkNpXhaTjK1vf
Usy+NN37MIs2HmsX/7OVl7TA9EM78axdVICxr7wzs3784/KeQKZucvmeZcYudCZBSLPIidL4ahiV
F7ksXyCt35ye9OMf93eY2RQ0AyZ0EiJMAB2VL3i77YU+2KNCK1D80aUzR8TxL/w72OzUKzMrGZHH
i5xG/BpBQzMGhCwu9WHnioBuPSd3ze0fDE8BKwJMZtIsmW37SEapw3MZHi5Ydjv2SxeTCZoom/Is
4/7oBzsINd/xUqzgCstu1Jpm48YqMJHxylDzzekRHTtYeJzjQYI1Ee/a2Rz65ohoz8gcGrG8ssQY
pc9m+Rbifxq+j+/TwTx+gO/fN+Wz/5wkz+VH4Yq3P/1HuELBvU1DhGLip7/p3v0jXPHm+Ib2NtAr
WvOE+xu/b31Cv0aZNiqXHjkyX/5v/L71ia4tbFpA/H+Z0PwbdN5RzRwd0Zzp8QIUS5k7U40YKoxF
B2gbbNgSy4XQ7rIO/FWj26kf3VaMCLg1TbAsRbOmsKpNNaL8Xvdrt/Khf9DeyW8rK/5idnRrqtYp
6lcLPxML+RkAxcuq/xYhCaX0dtbXyxohPVwK6JAsxTDY0oHAuhc9fIu2jz+gka01C99P7E6I8pXc
uMNqSMIEfSwfVHoovwZZCpOQCjCULmqNqi1izcr/PXKQCxf9Ktp4qFe2VgerjQNACugDqC5ioaHp
6jAFfW2T4Pu1HBr6UlXr3UZafNckk4ZmJSAvNSafVT/xNn3Yvlh1KCO6XTdwReV61blYaCIk5jq0
ta+VMoR8rkeVXSsxZhTsoYWothJsTWrGaWZ99gcon8gH5SjsGtFznwNNhkKu4TzgZ88lq8sq+nEh
VBobT8d8QBcYqeE2yI6G+gY/HtPpMZpapb17p6EM2BXxNbVnWkrqZRd+c5VNl4sXCdbHSI8qCp4H
AJWFPDYWVabtiypY56L6XUaVTCdN2VbGYzNMakYySP24bulTmXGOvF6yyypIG3nJCa342bpPbmQU
vfomu2ka7xqho2SZ6KV1h7+Bftmb6k/QxqjAaaN01/udeG9I9bXpN4uWJqQK/drpO+rhCw1kMhI9
fo5ynwpRTY0VXGZ6sOlC/8tu83/6fFE1DuL/LLl58VzG1ffsmCTX21/+Qw8CwkvlmAIUZHDAV3+D
fyX1E5jbCaMwaV1iYM0Z8vfxYiK4qZqYy7ydO+r0R38fL+YnsA2TbSRUHlHmfvtXx4v8IRlAC4ej
jGOPcqliILPzLtPzEMlr+4KTQ0jk5Jvq0n+Cz1qS+AA9Vyq8i8nxl+A3wis169pdqhau6PQiOu2p
GF7Qp8Z0fEAIMackIcT52pf4N8XoapChumRTT1PIQg4PZQRYrlC+uq1VNV9n2YD0XzuaG38I09sm
w+cEsVxh2VbG51Lrb5GjvEb1qVhVmQnwSklv8G56CsUAsWEsKuCD9t8MuHN9Y6m233cqAlUGuozd
S2IYlyRq5kKwqh08kHKZiZ64llq3dqgcjxuzQO4QByXfSBaaXA/rSKcWlWMpQvexdScZzLTYRqm7
a5Xp6eCHFnIBLux1UevbbWgq3m1aJ8pXH5W7YMSDWpRHShXYuMZvZCIEMSDCRL01OAqk81u4szg5
TyykwYRK3kjJ5SjJN6muPWp5e1VV9UtgoGlpJFgEdEgf6nQQC2l8FEmCx7Z6CeFHochQ3ndGka1d
uUBrJIkeGktBOdiCPRT1IvqA+AHsKpV2LVytO61Q0M7GPnPZD0K9Q66vuObPy9YJ8ya5JQd8yuPh
a9/BWjGrUXaEAlk1ekkGGpHGqpPFS9YhvtQ1HE1L91d+YMhLEzUCSkK0eKSJrp0ZtjZoj2JQwGjX
pIe8GAenLjRpZRm5YP1VjPifPkX06cb+z6fI//d/259l9BwH/ccs5e1Pf3EIlE9oQmsI1APVnyBb
vGt+cQikTxapCe8Fzgq8O6Z/8jeHQEfSl1oufngi1dbDLEWf5Lqw1GTnW+QVVCX+3TEyvRkOCwEs
C7pi/DzNmAqG82pUZCTWYMVV55RWXj5VvdHvEXOQtedWxC1TxrAoqtSfBoaX+IwYdtBkmHrHGPS0
GV4a8Wi0r34syHYalMoNuiOPSQwPJq1V08Z9Fs1YVW1hvavohOtSCNl6uBWrn14GxR8xMoD3Wfyi
6+2tGVew2yggKtkgIEEQlFYNraiOVzJsqj0gD3kttp34HFslTs9kcomTi0O4cAfrDhX2fRqpj0ak
fOFmvwza6jI1m03jVbss0l6Qs/YWZVW9xu5wXSbe2kDvPi6+jjJCm/gROaLsKXZYhRXcY39UHDeF
E6AL0TcpazMZk55egUhmNiRMo69uvEwq78ImQk2qylv/QhH6FJRp1nzVKyPSlnxzFO3IZnoIScA4
N50ny/s+sAr3oh1STXgO+0j7lnTYWi7wBiq5uBWAG6Z/KSAQjjQBpuNe596raPfdFLAoQ7ICsepX
VSqiYEx1V1sJYOMS+JCm5F5UMl5J3+MaQYomfhwQrkhKwTYgHKVi/jMpgGqUxuDW15nXBx34sr5H
zz+z3HQZmaWJ7mqtuWPziJ+8WOyHpJNVfFI8BGdRXb/PXLQCNUNAxdb3fWRJkiyFVtk0elY+qFjH
1LdKkJnfygyt9c4HrRD6zfBYDwmCuQd77OavhXlIFmFPfFiuFJknfi2idNx97289QPEK5EWjd7LG
1NFWsFZdZDRbhHzBEzSufA2BO9kBXf1/QaBURfbzxAl2DzUuxWbv4/n19oe/0iDpE6gHRBepuWoi
EGfesL9eWdIneFHkNIoEjxWaxcEry/xEVZhXlj7pAE451GEaNGmUQxHlDCOBoVH1LzhQ75MgXtS4
K0F9AprKU04Cr/N+OTSF31JL47WiDHs93sNUWojlA7a9Z0qyk2PTwbr7KxAFe85qnZTvQ+MrNofC
NdSQhEWlsCNhlPd19OOF5t0VQQ+DL7JzJFVMPd7q7UOCkkynKUu04FThRbBGdEbuPV3eyL56lRdw
kBEzoXV78PGObI1jc4HfIHw1XeKDGbMKIwmMUfd4Tdpe+CQG/cJ3AU+2vpNE55hT7zfh35PxO9L0
zw+KjKHfUxP3gaPWCKGI0Uvi/ZTKwFb0L3H1U0Am5b8b2Owje70ayALHu+1F97W3N8B24n1ql4DZ
/iAQ1XCq4jQZPjQcdSXuKIsXKp4giqMbN6WsrSrMo9T16TjTD/595/6aP6QDQIlP59Vc01KA+Fz0
eQqcF5GwEZV0SX6UotcJGwgPFDzCsx/sT4c8+sn0qXemASn80Bl0jZJbFS8KCqGpPShf4witjOQC
3qBDCzzrfpwON621DyPkZDBhlfA20Tg0DldImnaaOIiCYo9o1hS1djGM66DHiTsV7zKgxn8QzYTt
RqZEZ3peaRGtbhxDDzI77yG7itdycxUboq1Wazd4OB3q6CY7CDWdEwdLn6Mt7juJUFF2k8I6l2gR
/uys9MySn4mR/VoiFLa46jhjP9xzmQFY0utZ82ll3oUW8FcA7E27NdHp02AX5Gq9ilClb/FZi/xn
xLXMpLYNKV+gCbf6kzH/81usWXUbxMGYSNNvUQB76A1KDbLsRBo6Z/WZVToJaH9cN+bkYaHwHWV9
doYhejS0Rs4ZViUvDUIG9GKoBI9LSsZX0/8W1M+miKhD8dyWgPvRqZHTxOmLJ9etlzLSfrL2PTFu
IuvVrboXske7z7+rtbEUeCGFYAciHNS9+EvhQtzHQQbytj0pa4lT8wJhy+KxxehUaG7/ZAZ/D2t+
YHqileYew4rrL0b3qrZPXXBnuOegDNL7ZP7vVfM7zuykFOKqGqqIOfMbdaVjdK3mj26aLnOI8KWY
bvpxXeVPcqpQvY/OHJ5Ht/zvT2fMVokVKyllF8YYQdcIoQOM+rpBwwaAX9efI7keXSckHvL0qoId
R+pxuA0Hv0ZRPPK5gcbURvsJL1rE1i697I9GdRBo+iEH+13IsgQbbwJhPLGopG3o4tgKYxb8pwUd
4vQyOTqF1iToSIph8Z/3wYyqizJ0OlRbHtNl2VN9hLxYt48iJtmScOaIPj6F/wSb4wM8mjttlbOr
1VpZhOoWDP/SNDdh96tD8R87d0dvu9+jUmZHZpmDOkgjFgYag8jV9rdp/xoEcGhAVY+tuYQdMShn
MBbH87WDoLMLSErGpvWmFEXWOyzYP+stUgqcHAouxFrbbIb81eR5k8pUzlHMEYxsoVdUS+rAzl1Q
LJNXeZlstExcllm9DMpiwQt3ncVn7pMzn3wy6DlcX6prJGj8MDl50m3pSizLfDfGr74qU1x6Or28
jh0PMBR1hZICtj8fkli0hGK3KybRlxDzE6g0tbdIChxztKcx98DkmkvZROUC+4ywOpOdztRD386m
w+DzjjH6HL1XTSlB2eVOVxYb5C/TSXDQf2jDdGUVCNCqrzmOWqdHfSTzeRd3OjMPdnCCNWQkTXHb
NFwG2INFxaIbdDsaV23/UFovp8PNvAA/jnO23ONE1+RUJh64cExR5Su9GBcWwArUz+7NwcdbAO3B
rsYo6WWSIerkx5yGyplfMUWZJWCwURWQUjwG8EycHZBY6mgtl5xiWxDgijRC9shdjAIijOOus17c
Qd8N1eSOt9DjDvUD8fL0DzhyuhCfdYZUFzrO8+p06JtW3+METdsYRWEJwwQXH3ILm4JzsLDjC+sg
1LTFDj4wbrSJlsaE8mDxedrNAFq0MX0ILtESd75AB2VFFuq1P/+7Ic4u9TGPQyOYdhOV6iVaiH7Z
O16wHrmNTgeyzkzmG5jncIQou8TqdNtFMoLfYb7SChPGRYRhpFNLlp24PzF1CVA5ulOCB8nba0hE
1bX0OW7EdUzZ16uCZYa/kehX2yRKlq1gbjyBYy4REcnsb6IULp2JzpPcoRb4uZWePZREPONJCx+C
EEvxbJeBjnVR6Mqxfskw0UM5cydivGd1Sx1fLqg38aoxhg3oE1gnUYRvdrwbR4sbOlk2AZJKKV4y
vJMllB4tSUBeUV8FCFmmWhjZgpXsaqRM3BAXIj+70ZPwwi2eAu0CD2Fs8XD3WYXhk+YLl1IdrvWk
uowpP7pyd5Uol6EwXiUUpCBM8bKyxSihG9As4ahAIYtso0JPNW1wAUPYsxgWoyvZkpVhPIu2oKEs
jD5bx8mPVJUWrtCuhY67oD/HpT1y0JPFQ6XlbTlpJ8+OodbLqPVl3O0D9b1Y3JtpsxhRaAqsbem+
nl4wx7fEQbDZGdRbUu9lPcG0/lWkr9tHoF/iz4mwRTBm5+k4jhvdSgi+n4575KZ/N8bZpVvDFBOt
JlBtdKIu5THcCdLd9GAplfYqSh+tiEoJmOHTQd/yhw9HnYVFN69pOmvabB+6WeYnScGB648QlYL7
nO1Y1taK9mzi57bZfO0goSWFuTIqd43kHUpJESweHOUbyY6GaCt57ZSFhMGPSllWSPfL1gjTDZnU
McYgDSPiuLnIhTulYd3D7U9qfKfEn36Sn0lbjt/QrI7pmc5rdg6lRW9PisuWM2XQrauqj1a5IFx1
/nas9x7CVUGkbaWmXMVmfikJZ86z41/vd+zZPOaQL1I155TJguqizhKbStaUI5XFj0r3Yct9rtnG
pz/e0cv5YLyzjHdIKwOnIFaMNhlDxFSqLxBvXsTpT2DKdiWfy7Bnfum/buffAedHadyHOTAwJrgo
cPtUKSEnGo/obJdkGJajvwxYDtVg6ESTAvHesBA0757A6y4sNbvi/RQGyvr0HEjTbvy9gA3gxjKw
EwPpCJYvSi8fjgYRHV+lUu1GudWiaJ1EBgQ97VLgjZ/rX4z0KXVfEzm/xRIHTdZkcyb++1fjx/jT
7zu4XnxRqLKRLo89RPe9pCx1DEGa4SopvslVs7GCqz7LVyVqpNhlnwk9PQo/DJ068FS3mUD+s0dj
1rlh3dWtalticTGm36xiQnxhPdijh6fvlcJceGHO5r0/Hfj9Wv815IO4symnox0g90bcrnaX+ZAg
/ow5VPOYSU+W2Ntl8rnCSvV0zPe3+MeYs2muuzGoXUx0bVMTbU17qcJ9XCtIn59JvabU7tSczk5h
DlwFXTviYMRlW9ZXqfYcJfp+ejDS+537cTSzhwuK0H0vw0KyBeF2HKgp4l1p6euyAzmEgnrbv6Dr
ucAnlIbeD2ncjMn3ChjMNK1h5q4jSNuCdyb3PvdVp5k5WMiiB+g9VRi53+dOG7cwVNQlT8F13tbr
Dqe8kKxm6O/OTMW5RTx9+IOwrFdZAprKYmqeh2qvyK+6ciEg4p4hsWmOe7F4qMMz6P736cTH6Z8l
vXGlQvHwmOwe4jJGJq+D/7PJ1VegCnbcZoszQ5zW5sc1RY8YK3WE8ObsoryN4BIYPeVjBV1qqNsI
ad7Kwc8W72Av8ewmlO+twaT4mK51tBtj9CZO/4TjA/79C6ZfeDDJARSUoB/4BQBdwI6hQym0doDn
cXyDsuqZYEe3qimpKuq7OvTu2UKSygQls5bZTYofgXqL9K7dVgGC/fLqD0Z1EGi2dKBojOgPEMjD
Fz6qh2Wh3qPNv+hoH7uq/CeL5iDabNFkqglVxyJa8/+TdybLcVvbtv2X24cCNbAbtwMgkQWZyboQ
OwixEOq6xte/AR3ZlmlaCr/T83XHEbYoEEjk3muvNeeYyU0G0yGMyIHsyIc914iK/fmd/dVhwK6G
x9JC+IhnB3jinz8wXe/LXDHYVcr0MI0n6DuEdBtOQa98lJmIDTHEH08GJZETYdvkPtF9Dl58o6m8
vPyczxbIiLNAtEQFG5c//+U+Wih+/N3ePQh0kUYoEPS4aQDv305co4tcQg4dtYIsO5XeTLBBOr38
/KofvVU/XvVdgRWLNrT1kOUpVq+68LwoGjfvN1Eruz+/zkdL84/XeVdUoapoZzPgyUdA4zTVq/I7
OSIeBre9PhwSzmE/v967qvU/i9EPF3wvf8elVywrYNltVIYCNSEVdXvkEd5W4iEpw4dRa51Svbaz
6RR0wS++qx/e7bdJMxIbpvvvtvI6klqIh/S8Z8rICStCW/iF/XmWntToPDLi7c9v9sNXB6cbo+dV
ufPeYjeYWbsUNTPCUL0dbTDLU362HjhDZGsj2Io8uVDm6eHnF/3wHv+4qPGuTAoHmhwoiVn8gvNo
rJ1khKqBKRIih5dYQGWuf369X9yk8e6ZQhuRxobtxF0bVAXJwEVV+tUCmhbIRT7rxyQ5mBB/f37V
d0Ov7+/RD7f5bo0PoC2lsOhYdsnBK4l1VtOtatl7yx43gvFWON58y2vJazeqnpYQAoX+WEaJNxe7
n/8qv3rg72oooddDXhT8JvpgetaEhTI5rY0LdQwR2sWgM778dxd8V05Z0pCB8+SCpZV5VUuAzuIF
+YXRdw6We1l7+vnlPv7KolTV8NJhTXh/0AT0KVdahXCC3omLQmAX5JeBedK1hyRozwqNGJVseR2l
s1QEv6hPP94Zfrj2+vB/2MrlVh9iurD05ruVT1pdGcpbGT/TD51z0h2qy5RBnVl0/tp6qhRSl0iO
ic2YM3d/HqJLJUHb64vbRak3YZ/94i386KO3mGkC1bUQe8jvPvrG7NSpKyk0rIVAWHHWEwmjtpIX
mV7df42E/osz0Ae7AsRFpDA05NkwV8Xwj09Dp91ekZXEdLUTjsUDJ6i8TGjk/WLz/9V11v//w1MP
GsNOJHO9jsIcHlV8oIPAGrYjGtmfv1zr7vmuWPzTHb3bXQ1Jnawx40oS9DJpfullcmSnm3zcRsPn
/+5S714lNVYWw8podJl65mXLg9Rdho2+iZRj+kvO47vh9Lfl6cf7ej8Hl2mr0T7nYsLKIKtPENt7
LxMxYegJU6StsBA5FOWLysgzCZ/CxgwdiF64F18EJwMhXCNX6A9fMHoZm8Ip6uKgaLmrNfl+MZQj
dlBPssKzZNTObLIRyFwPrH6b8h7K1NTrTKrFEWEth1Tov9jDDePjT41DOPUa8qz3Llde87RTZSZR
ZahcqtamK8+67qRO+9GYkUijxx72qlk7zdI4ZZ2c5QGBCuDKpGC78oXkhiki8IRgJ11M3QECqxuP
Erk16XYI3kCGJNF9+AULm9fEu1rfL/HzFBwHvYU2o1xIRroX9kIpeF9WMUHEL20xQ8yCk6c+mPRv
pfk5A6CQx6/VHPmBMVG9ptsgVxle9V5LoNdsBORcfQ2sC0PbCXnGI3Mj649C7DJB4WM8aITuLJhv
Ej10FOUBNQxBj+2lzCiqnaVtbuMMTAgB0FOZUaWM3NPDs3koptnD2bwfocaUmeHFZnWVmxeYWvYa
ChMbaFw5NNuw5JzX7bSyPEzw+rvqwUwHV0t8m1wEfo911EJMfY2yyJjA0vJs9Hks3L57heRFA3xx
ilC/CWh+GxFml0g6K8rag+3pKlJzKGtlz85/KpKXqrf8gNZ1O4ISkGqnLJHIC1q7RuKmRgupqnEK
i67W2uolXaebpa/afCvS1ENkzwn8ci6oV8abWJUPsYqvaBiIYUSvLx7hGfJZJ4dUuRrMfBdl6oWa
Hyl4bpqJuO+iOZsb1elp64d5/Eh7nwwCWblf5ammNF1XBNrHcuMbiR/MFbW+7s2yvGX/3mZo2gdi
bQsO/mp/p4FOFsjk1ND2ket5avliz+O2ahC9a0SNZeD/rV1vmrugAahqzm4nn0/tY6sTjRXx4SJM
ltI7FTk7p4hJsvZmSWauRkhBdt6L8bJaCBNYVEJRmsY1YNOVYf/KRkJ4YYIj63GaE3/QwqMqXQbJ
a6WT0yrbN0sgDhxFAlVj+Secuqi3dMJ0aTgOjFGyxN6nnfV1UeerqhKnLg7uh3jg8EYek1i8gXFK
IUh+qP2iRc7c2WdlwKQVgwW06p0SzUCWYTra+5LgCGVs7hFV7tDtPRvxcG6q7SZTiMMzcKhqb7Iy
nkuV4Zmy5c7EEhgGGLHI9FX607Et/GjB2UpHnHZS85mwF4YsxPfNtO5qc0dsEv2zdL9IPdiuYLzE
HUG0xkmPy6syCS/TmiWG6mqYDW4/8AYmQq4ucpg4Q/wQxt0jFXXrGFRBG8RkAsRaUJKIAYydcVqh
pei1sWVnd6Imx2O04Z+lM+FU6r6r8vOKE5VM5qUC0K5af/Wm2wpzRg/Jpl0aB6vVX8WIICd5tUL1
oJTBuqgVs3FUlwHLFi+ROjt1JnCvWV7El5DUrjxoN3L7pWG0Re99Lky3iUcWD+KstGyXpwU72XAy
O5IvWI6n5rlGn0FvcTeKxhdjdaza7I5eVKIXnmzjFascEcuePjPlt8rNVL5BmnQJkREsBHL+HBnV
SR5N16qUbWOCiTHIxam+VtZIGz7bdCzgUfY6Z62rKyeGA2ZBMN1o3RpyjDvuTpLvyy7cxUSR5IPf
J8s+N+4H/o5++VrHAB/kwUmx1Oc7FS3SDKOxN/ZR2/liylx8A9jBzH2K8bVu78qycpbwXMjbLjqa
xPFYqrTrx9obyYiORoJIkC7MILXcMfkiMQJtVnX9EHir4mmZgaTNp04/qhjjWGPH+DIN6EKqp3wZ
PT2O36x4uMjp1hF8EfICl5uhPFqSetkMlxmVeNsfaz3/NnSkPV6L4ig6kmrEZ2maHdB6/ogSc5Rz
+GGWt9ZuTcxYuRKeGcubWbpbH1cCT7InELmrtXPNOosZYE5mvMtkbVuO9T6W9qVi+atwtkDYH0rK
xqT1PsMD7PjFZKFuR+Ss8lhuCDZCAXfRTfn6/Bsgd4VskQ80bUV5bai3RHm4o/giWdgcjedhllM3
ZDBUxjJLfO2upW2GQkmo4b7Vn1dBIn9NMPS+mofHkA+vnZ5lMmwyhdAxad8TmdlGjWOZ+ymStmML
Y8vAs8iWFwYPDRiXmp2vIvVNNF/XlWmuP49m5sLL2/He+wvsBuwivKiSH9UCGb65K3nDoi7nHei3
cXqdo8awlluJBJshYPhE5NsQ9m4ok/kZbBJVBQTIzer9QzPWO+69NKLbdk62BpknoOs2c156g3gb
E58yS+dfjDGvF1W5hDxKfA6mhqZZp6EYC+rd0lZ+Gn3GTVWW6V5L5wNCOF9FJDwl+zm5zOezKXlm
uuzGAV/pmuOlqUATKu4kRpZWZTBn6xCKdOFe6wZHmyeUMod/qJH9rdj6oxx5VxarZRRUikk5Yqnp
3mofi+BqRMLQrMvN7KP1iupfnIk+KPwp7/644rumn7RESII7GgmtfBWoYk9bqmWxiQldQTbj2ab9
i5PG+hf+tU7+44LvKvJyUDHlCurkQWdPjV5DgihtdLn/PyXyH1d5V43PigijeNVRqhnTo+Cq6u+a
8a4KTs2w/++u9K4YZ4akjuMq9CJUK2sjv+LcPMtfZ3PxrPQXStF3I+6/vB/vYWSm3gShonGxVbrJ
5KiKMkLMPreMyFjKraLyc+m5xrH083v8+BT1+9N83wjPaCg1VYuOek1DV4yLtrydFslRsuf/7jrv
WiFSNSGZ03g3miZ0uU6cyk5uXTf2r8T1f/MgbYyka1YIVtI/nwvBiVplG3GqyUiPtzt/ju7TOnQL
46AZBAeTF1f7XTD94t3/oMOEOpxMEF2BiGu8z5KO67gKsapyVXvwkupRKmfspce++DxIgatH9Wkp
ftFi+fCjsyHYkaXBP9q7L4LchFpoWHx0qzg1zc/sCLtmdt7atz//6D5cR364zruvQR13fVAra/MM
tI4tUWbIzwkawz64SOev8firBqj48FkKyFvYitcn+u4TRPBHUmbGjWXaS1qM/jQ2rwVZf5p63UY6
aaCyH5OUbPlp/BI3rpRXLDMLWWgowwIDrNqAL3TZB6p+YA9yJvLJtOk0qJOTVlhI2tFD8o5bdYHr
C6AgNbYCd1ygHMh2e7RhFjREH/f2Y1TqR01Dn65ekiKIFuqwttRLyL94AaB2kQxaK9EXziNOOOAd
tHI/H/XNYBPyaztrRnPEPqdOxq7vNQqKazpCpYK5K3go5NKjPdURvtd0n4MO4Y5B/i4OnGTq3SCU
dobe+HGX3E6kc1otTBiQRdgAbwxMczb2+Z7BYxQ/DvpEgi+s85EYsNUDETzNwnDX7hen1ra4LUIM
+uHRwGccR5Zv9uJUddZhUCQKddUV6MwXDRWAgi3vF42xj/YDDMe0ghAoKCBQ/vxNjHP2PDWmix2y
Us94mIJmdKrg/p+/nsB+FYItbYTG1rveLrh0u6pipgMTiIWhHgkPv4+txpkilXIZmeSvlrJvWr/3
+9yPV3y3ls2jrXemSb8vgXvftTb10GPGW5QQnTOpgplivsr02+X0rUcyP7W2cEXH6n2UEK9/u/1/
tRMZTskPn/FfeCmfX5u3Dzx86w+9fWm7//0fxfiEL0zYQFFIc2D8zmf+3cOnfxIkh+mshtZvOJQ/
UAaki5Hag9kYlfgqsf+NZGB9QkgDO5VUwtUKw//6BxY+Vf7rwoyrDnAlf5lGB/Q96rjpJM2WYHeQ
BhAcJkb4x2Whu5JXrCdRCthICRSUe7Q8prG6aLriOpnHyW9KydwMBoF3WEET+P9olbI6vxX2eoqm
It/IcWrfqlb4JOThqgr0r+MccMqZsqt2JZh3tUS6PQmQrRo4BEx0dN0j2HVtDmS+3yBOHM+tgdBl
xTQmZ0FmBrYz3sZj50eW8hhyJtKQtGvTJIN2URvgd/NuMTt8+hLS33honCjWn5t+uYrJaRWZ0Tfk
E9LCC0ws+IWMDQTmkDMR9HiQaunRjlVSEXEfbjNTmVxNRZxiDHSD4iIlfFMCeNjK1dOot0g4y/hS
JJGPB5dA6Lo978L+URrhivc9rKtKEA5tZZC6JSW5LuTxIe6yXRwrlavXIvMKUAZeai1kuuAdImk2
2Q1dYW3EhDRaSDnru6RdzzYnpVxOpUtLmiwPYTOnbAJi3chuwEFkav+oFHYOfz+MjWPYZi8aZ77Y
yYxIvlSXxnRIRLpXFE41Mwk8vT3dgkDLMIX3ZEKopKIyEt2nI10LCn4+iPqau+82aRyJrYLHcO0C
0YlLG9poWe9JTXU20Ahx5Vo9x2r9YI5km+fNhZBTtFKwa3d88KM3jgJtKM06OVFf4q5CZdqh7lzG
kgcXs/c0zXyWTZxn1FG6XPpCd+o5YcHVGzgOVa74UHQLb6n05yRJ8EtHlu5IlhbCTAAHs+ZNV9lT
S7AITsTkhuPifbwMJHVXyl0w0x3GffSGR1rzsjm9r4vyubSN4Dlr7csurFoGs5mvSDyIpCZ4vm6J
Ca8J3+htI3Pq3rxUgPsiuLOFo5nNck2LuznEZEDgvEKyL+dNT9dn2ih9eGkbxRkz+BP869V2Uypu
N6S2I0vdLaEAe3mChBMukrqpJOOoWEF56Hhmzaj6Y5g9yUPceW0U17t47KttOgYw5XnTnU4hYUPN
ZT+x5DOpMXaZOsOPhItHrVB+UcYwOuEC/54Q9e9enU0Krr/nRBzfsuyt6V8/WKHXH/y+QqufiJIE
56Ba3+CW6678fYVWPwGY4c0lXgr4FaXy75QIgyxq2PMUz7igVT7gH5bo1YCNhZUpGz+IPfqfwWb0
j2paFRk/bxKzAYSpfy5NsJO1elAh9uEPpfkmaXVEcogl7otsitudLheIVuZ8StOLpQOiCxsgihaH
dRmemxMNtRY4OLbiDBjSMm2jMYvPq6EKXM3oDlVJwETO9MEJ1vRYQTfZXZZcbKpFuk1TgyohQg9I
+kDlJEr8EmjkBKi9/tJVWrSzK+XQaCbdyTIndqGlxTIRHG8Pxpeimx5pbHTECMjZAS8u7U1SVLzM
Nlw91CQnCbIYcvESutPQJV5JPv0olX5hWZ3XA244TaUBW8Eq/azJml1Y9RsxhPKpksNw06VQsVAL
N6SOWK+zEX/tFSYNbRlqO5wXTCT6/DTV42Mca6VTmWN5bDEquLlO+0ed9FtgTdfpGLKgVOPOqA0e
FA2eTZEsrgwgbNGtyOl1LXUnUl7DdpS82uyq81yZu01UImZPFYv0o6Tbh2NIAIvSlLvYVC+mtLsK
i8pwxqT2F71igFqqhT9EM9i+vAgkEqZFi8I1WfLyxgLMswu0ybwcmKSYcpAecCU5cZzPZEXMu8ws
D5bIL+yUyIWcEdEGRAX9SD06E2GOlyagkybi6Ba+3bRr++5UR/pzmoV3ESxG8p07QGJjetZX0Mia
ermpNdkrJOslgG/k6jiQnaBc7km7eWll40apaA2mycTRU9tleeXPyUzwbbqz6KQDC1IBEA23RcC2
TMQGiad64ltdvc+Wdtfp/dFgDyDK7gJZ1z6ournY/F+oHzky/v0KtXtrmiwhPfLLB2vUilT4vkZp
AKwYjAvg0vQJSMX9YY0ibhPlMtQrgTJmXR7+qCIVwNCct3FnU4AaLHl/lJG4BUixYwX7ZyXkf+xE
fz5igEQxcJ9ibRN/DVkdzDlOVdaFte16BBKC5QSNf0hEkGoCDrcIbYJU4aptJXs9XVVotvaTjk3r
NHWG0xrllW52F0Nmu0VhXZX9C22Ju7ARF1HYHGW5PRCUcVMUw6UZm46eVoqjdRXSDGW54GkwORk3
CwMBslL8sVNUYrLsIwMp0uht8zyFFuYk1XWgNftESa6Iv0kWnYlZ1GwpL3d1EG4bzpqxqHzCFs5L
rYHjEuY3Bvkqrh0WxoMFwIVbd2ebPlDMmgKZyyu6MjiU5JQ5VrkblvGYWlboLWTUkBdvXmVm320y
dSfm5iv10m0zSthhlK95OuwyC1pLajizmuXbLt/KnLblfqdFfX6dJdLojPHy0oWZ03DM7gNYPk34
dQ5ftV7aTXW3GcbkchhgWKmFfdXMGYkDHWFA/T4DpONI9cVABQa1AQZVu+Wl2ZW4XuIhpjdBL1lY
TmlnpFKNlDtCvaxHnmWFXU4B6OEEKZbEPG8KH+AHXQTZJnqCVdbM5OEkZ7G1T1h4O4E2vGlPqVA3
A+tnUh5SkziH6Y28sSsl1CJYXInTAagxinTHVMHBXL5vFhbXmUnOlFImhtYumAtCqEb8Kgwzoqg8
1PigSG9gqcq8nAE06WY1i01radtg/Fww8bTUeZsPN3QcXBFdF0W+Q1O5MRT5hDEEsmB61MODBNWR
Ujy9k7TlYrJyr81lUpKyq7kmFU6uFShBlPcpqMc+EptmgK0ERGxsEsz8aIYzw5cr+EiDkjPi09T5
KxSv+7jU3Dzq0CAJhFgQmfwyb86ifMyZoMnnZUVnZImqz7HSFNs8DmSWUWWvpGuGlpZ7WJu2lcng
KbzTQ4yBeobuExSEb/dlcNHIGGTnZSmurJkbaaT0RDLeUaHbH8qtXxozOXid5TRZ8FhK6rVUN36Y
zl5rl7uMKSKO1SaiVpaBOmlnPFPYRuqTWHK/6gUfWnCe1eI5aEsgLWHmmUFxnkKRVNT2bI6S02Cz
vwNB025g/xheBwAzaWzfbMZ91Ck0ngZ+s6oQ+bYR9peyC5Z1VGj6+aTe6009bxQ1FDdL1x4C3To3
5BxAQurxxd0SkuIoABvMmucgm+1Zyn+givaqJGauCgGSsxlTt5zWj3lT9rvRxpzGIK9kpIkMKZYv
Ji3fEJ18luiztjPnPoLoWfOfpuUojTId7yc5Ul9X+H1n5Eyn9WM3PKvwu/MUMVcV7BmuDFmW7+c2
8dpaOZeM/BBAoHXsMlY2bclhsphybRNl/WGWrY5YksXY6lJ4WVaJz+n4zk5vsIefpmI5tZl6nU3T
g4l2CC6U/pQYA1P/TDbPqkm8TYFxp/fGRg6ASuVLcF1F8iZJp8Oo9NPOkGyMzpm9G1EI/B/oruAc
+9nuuAFE+1y+frA3fvvB3zssSFBVCG9rMivsNgro7/W78QkCChbcDyhJUN5I6qA4B/Lxnz7K73uj
+Yl2jMFcEwrs2qz7R0nxqv4Xcc9K6Ya1xAQLcP5f0qSUxaysWVujJ6eg2jCx3OlzPe9qpI30TOSc
iW90lvUBaXN5WPmDkBkCKkz3yOF0tCKPNm2WeW2W7uJyxscpZeNBoWPojnqfXadz0xIcFb8SdiAd
cq2ztmzVwg1M6zYmzc5VBrgXKdzIpAkxPy/swlrUUf2X1pVSyBccfp1YWb+HUmk4IYfzUsu+hirS
GgLktiPb2X3dQCYz81Hzq1C5qjTG3k3QyE61ssfLqjnGSQ0FlTbPXhotqKg1QqMiCN5ktn/PsI0R
lqxBVo5an9q2OqMDuVfZCw+6Okce346M4D+8RkjvURiEwXEOrWs5TIrthDjTm0NS5/JgK/XFqZF7
ZtBF8zlqpRhErNqfsMKQGiqPO2FkyptlDeb9ElqTn5pz6Yg1y0gzetkVYaVvg36pDqYUT2dxlpQ7
EpkbpxHSoHiVhvxLl1JzI6zcuGHBqG7SWJEu+rB07RwNSai28mYkBdhp6/6Q8XQhsCu6oxPmRWeH
uX82RvomzRftUZIssdHlubqmMk/8OrPeWmN4iOv8uhxw52oJi3k70XwoGasWuty5qbk0O8O41Zbq
UafDEIvpJGzm9HlnemkjcTqrrGgz5dMdUyOKczvYVF12yomKPURQulAXjvcScobKKD8nlOqILJJr
asdy3ddZ7ayWzk+wZFu90NWNiSjC6LpXxeAAM7f6k9bNt/L0Rv6Bk2UK70LePBiw/1yTP+Yti4bw
uZGEM9tIefRFvuvl8EwdyIcEuXduzDbqvD6qaRcZaBCwF8e6ejNhiPKytgpdSAFPkqxcjAKYTGgq
Jyuf95ysmIwTeAPuELlL0l4Iw7guNOkQhCM5nkvuVlmJago91pwk5Dn1ODS06Sv9NzQKUvA0tGbp
MO66mbiiMgzE7SXxDiw4NsPO8IZQnBp1Pg3DlDGOQR1TKVXq6ZNtO7Ue3k15cNvn6tNixhoG6uVi
NHMWbkMJqCYsWvKT/LUeRLUlpddw64aUi6yPt2pKxGenFY99qh3tOLsMbXROuhyPx7aOn7ogzbe6
MqB1EMjEFMEz6JEIKMkms7TLskcjpir6qTGaQ2jBya8ncx9n9eVSaU9pIuOTNcxwoyr952RNiDCw
F2kFQYo9hGOOAdeTXHlxR38J2KGXBvQ1E1M7j4bvs95/dVOIhfZnm4pfNm305aMD17cf/P3ABaaD
hjhteLYCa01E/r6pcBRjj8FHTjkE6k1npPLbgUt8Wge5MOfZNlYuOlvBbwcu8QmwvkaEDr0iWfmn
m8o6NfizfgEKI3B19i6MF2xia1//B0WxKTj59wFHDhr1iPqK4axJn+yGqCEjcvXipUA9ATpyvK1K
6o9wjn25lS8bJZ487KY7NSVGcj5MCHKiggBLUp8no3lTpei0oHubxvQwUwVbEX0DI1UOtMl8NeGL
Ucsm9f6sKCDuUs+SssixF1C6Qs/vKZq+NuI+FEHumArKv6BgOUKkwwmjtdtD3uJk5viQE5hd2OZZ
GRlf+hYUQhch8mnj9jPS747z03QISaDNeO91SfilLVLH1HLTmZoBdIh+pZFIPN+m4OF6gXAplFxW
9BerNRy64gdg41twgl/mRjlEZQ32oLID+OoQI/xJzhRaOhyYcHrdp+1cuZIGg6EXg2OO04ugEzzx
JdXC5pIMhuhYjDpqjdYqb/ouEz6haNtCFt606N2hEXpP7CiLpob8q1IrJCT5QHBwpT8MlbTrBOe3
pr6RTDzr1Bp7CfFSOxpfA5ssKr7MtrVPlYeIqedS3dRBfFDCzosIvlWtgJiHFEZD5ZpLtrey4Cqt
CazGqWYgE5VQKMuGuslNhnoJfXUR+7Vc+TQJrocg3Y6qtXCHzTlk7WMgd58JeN1qTe/BNnPN/D4K
7ByTwdQfBiFVfoEQ7dIOCs1pA8Yksqpd9Ipx0lNCt8V0EyCUlBfrzJrSamcnuYLYLtSerYB+fASL
SQo3CddDN+Hn8qGpUJYG00G33lQ76TgF2mdGy7lLmeqLSl0IBg5J/1Yd0gDPJqPdhKiNh6HxdDHc
o+h11ahJHFuVPNoCN0ILzrvsDcsYpZD8YibGJqC7rt4GWc6frBHSzV10a4qk3yxjte+sxyaKPVt/
poV/rOd5nxhiwyyFI1SxnzpChWsd8XhwNIXEL2pYjyCJ2CDxSu2zVhhk3y4rMyaKz5vKguaBR91K
z6QgoYFZcSa11OGJotPcqLCwPQIBJCewk8CJzFbaV2HRu2qnKNuptsZ93UabIXws+aNeNGmEz+Sf
y/BZGYgoFk8IWjYmEfUTqjrdDn0Y9o6EIZsjMRrcgP6yqxuEMWoD/qrIa62bklT1lKbuZFI1Ra8K
ZKQOqIPUNWdpumyDmghdCQeddjSqYKuGxUbPmaMvOi915UdyepfEpi9bOssBJN50fgDs4ERruyaB
5U0JOjITbpckpq0RcurhAoqRvOk9mTJm0gSY9lIC9FKmFGoUHudAMCkrN4mSXS5BBPDbUi23yVLA
jWTPBk2CT9SyU7Kdc2J8K+WyE/I1s4unIVnOoyxXVvxI9V1Q/+/etFYb0N/3CbdNn7d/bRECr/6h
RYhuQVvPGt+A1it/9vuOxYBDJdCRbE9ArWxMP25YnEgMhcYi0+b/DDj+2LD4GYWfki1LwRrzj6YY
qvrBhgX0SsfbIxBGA+r/84aVm0vEpCCGuSmkl2xQXpgmqEdOKQHfzJCYCUkMnZvBqbK9fIwJoAiX
89C2hJsEVokJo5XWGvtF7RN2kIXuF0qSGlWIHdU7uP8nrE1XjTiU/eyASGWjAiW9aOprjzLcDaNw
Jwka8dok0SKxSOs2FwP0GjntUlcexTy2R1Hlp6KzcFooYGSnW3PWLyzluZAzVwlRCcJznZXW04bw
ECvyurzjkMtHr+aYQWYG4NDI03J4J3JXgIy2802st/VGG5YvmOrOF33ZVCiQ7FA55Ga85cvjyS3M
lIj0dXM+BmyXIWp5NsD8MtfKxC1NbPRaGGISyxl+xE+20V9GcXLeZpwGqiTbpYjsFWu6ixpAKUt0
MxiPil3s5LzbS3S3zEj1akXK9kHI+shXTlanM2Tj3TkUXIk8khoWUEozr84oHUgqgJSVDJWPbAlE
9fr7pVPrYqbAeTIQnEgXiD6hHGzUYPHsBR3PEmR7IkW+9KZ9VPP+WDYdqX1w3rK3WCEKJf3KiMe+
ICSjYfOMcnJSls3AIq++Bkq0qfLYOjMqI/PjtltcQclwmJJwY7f02MQiv1nmaHErSKPKNrsUM5no
S5D3fh1MVC3UNAg4h4uyGc8Cwk82kRpaSI7aG+bX+8iwxi073X41S69I3h3q9AfVMkFQftZQQsV0
ramSQo54zZWEFoohiKeJ6lYeFr8y7HViJjM1fpwXkL7MqFNZpT2rLF4Zp92W2Tp53/YQbrIIl+JY
0koUAvZRljx0TL7dZIJ8CUfwNZ3F7GpFfZQZqwe6jAs78JrlsmZYxurs5TkozPElq++gGDvdEvtV
onswFVwpS9Bs9xs5HPxZh5+Znw/97CWdOI8T7aDn2sFYjiPHRzF2d7FxnqWBJ7rPYgyf+hajim77
oVqYvtWTeaZ2FSKLUIyTo+WowhspvxQckCQlcuJcTW8tLZGZCwpnEuNeWkvAb4vWv3plNmXWqr9f
mb0SCOHbBy2qbz/3/TRhrnEDnMuo8jg6kEPy+9qsf+I4oK1Z4DapruDVf1+czVUfhBOSxFeooj8M
mE3tE8voyoOwyYFd9UH/RAOkWOvS+6cBDuZHBUv1Su9d8xDYH348S0wxowuJNhrCFNkePSmyxINa
pRqxQ407cMidt9qkxFbsLB215ZCsmz8a39xiSJErYEWciDTzV70pY2iOXbQCueVKRSOxXJe1lYLz
J5Nk8DoRNqdpCNXh1kSAIm0kQsf6+7YvqrzglVusL6llFs6gy6WxDdgx9MdCzeu3eAhG/aqrprqX
gKkZiIHyCq+UF4ZFk9tuPJs6XeEsJcupkvTN0qa7pQaXEaURh4NGQtXf6ZqjT2BZOpE17jrK2gA2
PwS0zeMuPnRKezeVtl831tuwZgCV1v8j70yS47bWbT0iKFAX3QSQBTOZrEmRHQQLETWwURft+2Zy
xnAn4Im9DzJ1TFGyFI7X82tYx3FMCkgk9t5/sdb3J6uq1Ug2ImWPCETyox57EN3T+aS3pmhlTIxo
1yPasXa2IcJU3Mo2UZqqDJvKdF8wAJgGvbINWxSVXUhqJfooS9y5spb2fJ0hwWFT0dbGGFzlevqi
q1XuMT1knzCrCkIVw30D/WwmXuWsYwpLMq4TOuhSPD/yLqWrLmf+kR7NnprM1mnOiPDSkg/TIMZn
0ZvNdpqnfj9ldKEpQCfUCXoL9hwtmXqdWtIl1ABpPfUMnUc9wESkWjfpNXSNJystICBSB3+IUXL1
iUKnwx5WEACuJIdvu+55lhkjTJ5FiWlImvtoRzwZoyHkRoLZUt3JYf/LM0JYKwyyB5Fw2kZmtBO2
sevbPN9miEd9euDpNlfo4Ek21R98ZUPYPNCXOwFEB5zNyacn8NLWZ0mhkw6Y86AlUrKPZIW5TBni
LNUSox8xu87PWUPMDp4cVyXLXeV6HxAj93qU+HMinMa3OGDaS7uIOROMdjymJgHBqk/FFLsq5bUt
B4EhXXVijrdJBJu7ARJxa9Vq8JT0ak83PWsCHFHM4sK90TJ8y+iz48iOSQwejR2iJzUJGwwrRr0K
y3jsLvqmzJsZ6GRYNCvgxrG+DhE2/Pu31K/K17/fUq/++E/fJH/874/x7tdffNtTdaJaeDhLbYbS
m7WI59/iXf2ThkyGdjnBLT+x1G6+VWisTzqDKYhB0fUs7W/+07eA1/qkUEuhGI0MGAgcv/VPlJXa
D8rwJdJldAOWbk2nZb8ExO8qNHZm1b1ULw48/FGLJfMQ2O2R0HavNvpwouldQ4BnbI0ovDCrPNsz
E3ZcDZaG49dJb7JW1v12FGeoS6eVpGbtdmQWg29U3RX+ycuSgSA18cVmItVb9SbqcGnoHgbEkKss
bzZaRK5o1uHOHK0jxfoTzp9iFXSLoW5Ojy1aIL9VbcYSqWN8ririNcA2uGocsPh5OBu+hXzmzhIt
YMZi3laDamCfKzGthfjz57B5jiTpmd7fSTh3z7bc7zTq1VmrLH7f6dQMWtScnXJDoxrYW0E4Fxrh
sc7BYnWiW4mlKNTJJvssC2iuwpcyC+ZV6kzaugmzOzGO9O7t/TTkB5aysdJR1G3CcKK5oFa6H+rS
Pe7MZRSVTTqerMdKOqeVIXlFVaINgNpOSXsCIAc5Qm5nBtFNqBClIf9iWs0hlTrTG3uk14qFHb8f
HfOLKIZ7o2jbQ5UNmofub3JDXU/ANU6HelIcZPYoQSt12iPnLNeJWh+ssThzMvrO6bCPJOSBw4Qb
lQGsLnLTZzmaGLuVhU94b6mVMYdiSuRsXTtkzXUmaC9jC24DdSOZ83OhwoI17Y6/AzbENtfyx2yW
/DFWTyYUUdny/Js+/2IjrGeLkwnBzQtJjpHPq1d2Wj5whzdK2VxkQw2NVHauIkkxdlVNgpLrir02
Om3nZEAHWq1zcR+eS10YbaTW6hmvV3OKDeGjbTZfaiu9Duxi1+bDGp7LZ4fDSp7raIPpsXRr3b62
p/o+sIqLWOKlG6yCwEGm7yFXGC1Snb54TXXalRvpQFTASFb5OekBOU5poaxgDm3p65w2eb9xhIGo
DaUtkk3zWONGJepIcWrLrgjvUFrppEFBdGKkVeCXRqbd2QLkuOZkWFsH6oHWYM8XM28STmdGMGJa
PeuC7EbgfnGdWrtXKm1TN/W8QkL64DSLLExCotUozZrgakZ3ysgCykQIO3AlgNZy64YeWTb0xAyy
7GeaTbk+eRWJo1DDb/tTvVKcvdHW6xYi10ubYbSUTOOzXiWnWhtR4iplOnxRsY1lDp5RIt/VNAo1
CetQIsbpMpOTwDBrF5wkEoaJ/0+vB1cWHXMdJ9rvheGG3fwn2/JfHXZrC5Dw78+ITVH+3RHB7/33
iJApjnNEsAW/aaP+W8TnbECVb1GMUKmkI998d0TQ9tUW8PxXXT4b919HBCp5lJ2yRryM7vMfBd5f
J4l9H3jrVGrQI/APk0GUjyNqS13oTibhk+uG0c1Rho9ODdTX2BS8DcJI3WjBCYzps9kwOLAxDjEV
iaFzDlMOj5QG1kQ5Wg5zrwzp1lWah1F80w45tew0TFeSzujuOMke8cTae3Zye6M2aXSTdSnq5jKp
jJ2mjE/VSK3VSGQCbsVcGbWJLCUokBUpiP6VeisFz8Myp4GT4coeZgCR0oMuBeoefiPgyCb6Mle2
dRgdu4ZMDMxBvh2S8tVUDhETsR+LwAKNMM4uwwzdUouXDDV0ccdwznQL/1o7U2p8J1ETUtdMoRbk
aIeijKpGV3Q+9BYgBT22bMTaQvJqmocBmBZmH27oKHozRWkcZYi8Imed0E2mKL/WdVhBge58nlCN
yqG6bpBdaPVi7haumJqTqlROmkA9MiLQy6oTbAsaEpB4PZHRjIwgj/Irp7xja38tNUli7Oq0yh0t
ReeJMhZOss4QwqRWP+s09mpdRdetb2IjvYxG515Y+WY0i4NNAwHnr874ALVcMTFsLymtN6qKZyWP
pN9bOVXWou7pnsq4NLPoCgdsBT1Zv1DNxV085PdDpFg42uVwpXXzXg6idSgv0w9Qo4MI6JRz3Xrm
oKKIlbK5xOjpKjPz1YGRkEqXnLXTkHi9LJ5RtJ1DofEQacZltu9aQgor99sEj/PUbszIQtoePkP5
o6UMMCx1aCujGI416bQNrqgdYDQHJhEFW4rbt7azTTrzUof268hwFx0/yKlXRBS5aOcm4k6Y5iFr
v+hT5/XtqaMM2zgoUCDMnhOUPk32C6cNDmFirMMS7Veoay92Mt4KSTmXOTQV2gEqertVNLYHXSTH
WGkf1LBdmYU4GBUjNGI843K9tYuHpAs8S7uIVMM1Gm0V0+UQRnxW26GHCWDD2etpYbMr1P4kD3vo
C8YOhhEW/cq3hhm21bVWDJct2ZkMOJu92CprN3S6CyMSfj7KW+72BH/mIbPVVYM8usqbrUbxZDYC
T2lSsr7I05MXEwdxafMYO32VEKZ03VkTpHstO4Sh+FJ1+aEQAkAEooViXtHmlYp9GxIe2o2vmfdI
UlZ6VB7aWOzi0iQSnKq1FBifa2TQZvAkz8meNbJlzG7vFqO+r0aFcZOZHxAdqEjhbJzTmOrMBpSB
Lu+C5FHWnlXpdiBhm/GXzcyOa0l/rUlch3pxTar/yDrfTkF4q4fmvrJPnTG6zKmzdiaV2NnZTfOr
qk0PlibAsAiU5fEiI1BHZ1VQzi8K5TzRtWNnMAYkBStYaOYA7vpKs/uN1WBhtFNu04R0VE5uVGDr
D7XTqsWHE08nUsFkB9VhcFyzMUCF9o2zKZ1pWcq+UWyqJRAidJPEQ85v9M1lIotdqWonQ1N5IkLU
CN58OO2M0qvsL2hfmBwTritxoUYJhb1FTkjrIVppuInmZubFtI/mrJ5ZVurC5/O0Sa+wh47KoY6S
1yiyn0TSYyZe+DDWA+LSdIXUs8VlL4868uwA9kmAjNXqyulEzbn6IOnbpleguoj6NsqrQ+9Ye0kV
24jEfgYvYCrZtjeNyzw2eJuHPYrumOY0fcwoPO+iGhYG5pWxH+8Hqr6D2kCCoXAcKwHWEaQRUFuU
qPfKWd3ykrg0nXYIs/20Uf1SKdaps54JCjU5OiN0dtWRYYmFmaAmyViEmIQSN0TXcyTPvVh6qJuZ
eZM3WlL+fzBf1DA51f8+uPjjf7I+fayzL0/Tjzno1999CzAsqnckkZg5HfPPgXrfclDrE/a9pXLH
+Hl81gsE7i3AMOVPpokZkBkNbwrs/wYY/CedEiFZK+oClGwU/f5BDvojNIuR6rJGdMOgwEUnsCjT
3qWgTUVqRy8CtXJxpkE6UbrCZ9Y5CphbsQTD2qljlTHtS21x/a5iGCy59DpUe4an47bdTNnkkYZS
cbuMp9DN2GIDGfoIGE1lOgstxc3yL0Z0Bw0XrtBDlJ0ikcK9IG9idd52OOUCdM6Bdf/uuzj/szL5
fg7l0uP6Pm7icxGhaYYuk+TL8pJ6v/tcWhk29EeotI8M6Jri4OAAqMuc68mytxlyXBQzK2053hq8
bT0960bba4B5yaQvlgUbJANwhJvf3NWS0H9XRv3+rr6a/d/d1VRlcIcNjhslOcTm9RzEXuPcaiBd
0j4Bvrnra+Y1MMJB6aY/jRF/O+bnR6SgQZmDajDvGx7PH4oNem/xSmnwUSI6FYyiW5VSvnZIltAX
roCJl2CDoyJDJazu5Kr/3eUXF/GHj26ZSwkbWyqvuk00/f4LmcckrXv2Si9fhvfNgGLKi77G15zb
TH/4PHNUzRCytDReB0LaGWH+mzv4sdjC5393A5R13t9A65SZaBY+DKEkeIhNGAMUs+9VSnFtPLh6
jrczfjPM/f1T/8l7yFVN9BC0Tin2fCicm8sETEnt3p66iNcSzirZyyktk/4xEsQ4t7JmDftvBZ8D
M+ezkYHiYV3k7Yik+dGpf0eL/t0tfWizKu3YqFLWA8rJ0VQSfIYoNALO1cS8oi9/+ut3/gdr2vLa
vXsAH773Btsv3V6uJoYrpZ+wgW2MCleTOAmsk6r/HW3hw3wftlquh2HDdhZgvcn/fv81Ax2REgSg
nIltuzFS/bIg12knwD95RyOv99LhxI6hA/V3U5t/0TOaZKX368/8s1ft3T04H3iw6pDn+jDxrifi
gvW+MxY3M23ZOvWpR13I5ilrcfvra/7sOb+/5rL1vNta5jop+syslxdN8STttU+cVRU8IMvwjNnP
mtz99fV+/hnZYZejg1zmw8ERRk6k2nPGZA4iHiPGf1sYXhmVa0nVdiLesgNg5bn79UV/pKEs3+6y
lhRNXqR3H64ambgrbINFnNdPYRi5eXGnx4xjqM9oo3sIA9yyGiFD/GNKz3JdDYnoIoJYisLfP92+
tNM2L8fec1CCNc/2fLK4pytLcnvUa7/+kD9bn0tVQUVTQWywzO19/01qQZGLsOJardnSmzmOEQNG
7CM1Q19XfzPRhC+Kv+37fZk6hmnQsOW7BC/z4Wq9Bk6+Ek7r1ZIQZ2WCAQgrKdBkneZ3QmtCx4JM
cgszXvI1nX63KTxDvswA+lTxneGUXm1a51OHVOKIYKB15te8etIkhoZENLtjDJMNsqjglJDWSzUA
lksnm7/IqMfTooR/jUptko9h0KxTfD5LhXC8LSThl3CFwyylOn4Q02fDEBvIbNQIQ+Jc52Qa49NG
tjbZ6OdiPMSBU/j0VVflGLwyaFSiKiLda3PyQKZ/Gsmd2BsxBM82tyYLNF5Qk8Z+jrPmGIQgxGwH
LKFV4N7cDU7eny/bzBHjZ+o7kUivk0mLzvOIGgrFn4VsBuBA6DcppNvQMFa1RkTRHVNj4G+5TdTj
gAqMeGtdk5anXeybOme+kF17Pq3HeCMXjJBLdzVYOvlk7Ct8RhQou9hNlC9yh3Jaso5S4pyaLQ3V
pr+pAIP3zbDTEVKndYdN667srZUxv9qIBFPzvoKaN8j8g6QhO7WIIESt+X3Ur4K89YZ52LTcSUt+
bpfKOh2cswGOj+VAPjQuWqtx7Ua/HEgp0/qiqiI/is80+0Uz6R4axtrAzNoFV6J01lVLXiz1fqfC
0576O5EMJ317q2sPU26XKPkw9U9nSOg5URIfCbQLjNGEcyDmcd/oJoFW7NEacGUcX4FxO88QR8fR
Ta2nHr6agWu1RyTdVf4SphQMjC0m+RYo4F4k9ZnFwJ84e7LIwir7JrReO/NpjgteL9mTEVEHugEI
J1nJ6S16Rz/viVjDnZJYSACvlqdiB7fTjGK7vyErdDOcdLqusZafsvKk1xGhtY5v4CGbunFTmGIt
otSLLbRx9bMk2cD36M0q5kFFloeV9nqKEPCQU7bW6aLWDEdAseE2cm6s9s5ikF3RvDbS6QhMNFSo
N1fcubbuJaiFoBjoBnMfitlfAVL7ioeMxRmx/75OKrecBbd2n1CYitrMH7rDQHCS25+RsR4sEewz
qVjbMflgiEcShkA7uXTAYS+/ptlTG/HjJJGl7XYwuLTazCHVXAD8PLH186m5jdUHAd9+XJjhRnsg
0wCXh0SX902T7XMxMo3OPOtt1bUiJt5wLaQ+OOCS82ZE61oh4SzOJCG/mLV+QuMfrqBObp74ffal
N+ejzlDYHOejmjS7acC/rR8zrfJnMbg1fjVLxiOHANQYBlRdFFtegWKsIxF4AaLK0lR3HfWuLJk5
zSi2Q0cL5uK0D4djMxOna9K1PRo3XSmvQWFQPmJXCDvPScDNhkc109e8S1KH6Y6XreLFx7Ph9ppY
BykMz4IS/W0exM+KgZw1S6djSu0jmk7r6DmJxVbS0oMmcpo6407LkotS2G6dlPBFY+IXPQ4W2REN
FKdpn7Wuc1tR+i3PcnGfD3jvxbrV+te5BbykKz6vyq6ylKuMZWsh7dFGDNVJ4U10d/JxeFrk0ZVg
lFXHmGeT78w600r9eqba1knVWp3u8zBYB/NJlo97a7iaZ8z1jI4tkD5nUkxY0+7qaWkRJJ5gCGoP
prTJ2kdnfprZSQqnula18iTBDdmYwUlrD8t0YjiXpeqPEzVZqp6lfqJJeLP1hkql7E3WtrAPsqXu
swxnbeEZVX4W2PPOth6VXvocm0erfoop6Umo8oTU7QZJg75NjvWQl4Y7pxeNfdQDh0lcCgR+JeIt
eo7lYmX229a8KI3BrfR5G0Q2UcNOrbY6hbFQ787zfieMdj9bBczMdpeBIenkuvSMZjJOqiqYn9Jc
GXaib6szqFL2WlTGdFmS1lC27q2jZbYbK42ZkUTUXFJsDpXFfgoqpH2hASXv0DU9J4tWysmeB4uU
sJqM7s/z+9/dSVksCn9f7DjLytemrf/43/zHWged63fNFELBxb9GbYKAySC1+KvfDuqSGgOKUSAV
Cr/zrZmCl46ASgecSxv++367+YmKiWLYTMhkAJel/SOBKbn/h1gHqJYt05UhHVnwWrjav4usCmcW
iS3FzMRhMPp2OaNNMa0TU18XMbyrrDmEQ+8Z5YY2JOS7lBqm7GHOwdewnbJ6VSHxtCPFZ9rdJk0v
ypkMg3lfcab4cv+UBI/FeLT7bFXG+hUKymSrVD32C4gJQ9ScJk6G2ifyLPsFGBCLnqYpQZbewbQ2
o7Vpam6m1BtpmWvGEUzRyO+c5CqqrruCIYFl0F4CD0Vpru9rdVbdLhWbyEr8Ips+j1BFU9hxqINq
mg1+TyNFDT/Xw53oMojXj2YeYsyrn8eouWSM3U6R0EcGz2WhMCyolVcSWeestf6AwMCJiaBKlJ3I
A2Q5viqDdN2nmqsPwi069aHo6i0A0u0ITsPBRdyrtWsp8WkdmIRXySkR1lbLSzCm7FS4qVoDEwQ6
g+uktn1dUu8SS+xCgTYXW1YL2bSm6wsVg5BQtyATU51GP1qOWAuC4FafzoY4uMQLeEnPGcbc7Btm
v8NOwHGFnVqZ/SnOvVCNXvqkvpTAZ6iOH4rhgqwT2AbFV766Jq4esIx502hh09BXnUEUSwiQRNya
xdZZRbuRKFgr2j3oQ3+co7XBy2A/FvPEjBxK/wolV2KuqsClCfjRrg6TVB+H1DwYznMvSiwD+7Ec
D5GanqjmUy1sr0rnQwzXSho3eqsepUxe2zSmgBh8SR0m6nYIwOSsPDY552rIATqckUvzOsSbnm2v
jYKr1jHKdQ8BK7YY9xAbdsQMk+SVCRg3Y82X2HBsR7D/pnGRutUQkoMnPEE7FAQO/OgJ2u4CchJF
f5dEc8zIW/k60wfVDehykEITM0nrkFdGH64b3orOmL25uhTihSB0m5iUZFSJfjTjMFkvcQg7u35W
pmtsZxRT3BmrARH5KQNrZ8oJBcXnRMIxk4x+GWEMaoKXqlOBE+NIgEPSWcAjwbuEQ3cC8fy+CGlx
Z9PQIySEep5h7FyPOCApyQSfq+IS41ITdZ9bFpWGnVXnQCgi6jY9A0YNNMviLqjqbWBLZ1I93QzD
fD438g7mwz5HuBEUN3ZyKPsZZCDjGc3UvsSBAl1MOwkxmlgOx88VlK01iqt+Fmut0s9tqdo3Vovg
7xpP3yrBhh7Vz1U7n/VO+1xJtUsQEZx2U3WtWNWtDg/QLCiIBlgs+PG43EdxeKsE1issgmmlCGTF
5XitUExVKUdWhX0b1xAaUDzaRD+51iBV1/Y9H32lVfzRIjQgqiJ6tdJ7bJq+ahOgDdkeyvDWCJku
EzokFTAyQWClrfmCOH01C/OG6H7H8MR1K0FnIfpLVcYoDvgoWnmjz6bh1Qa4sKaOvUIgTS8jr53n
WxanH1nRrSgqe6PU+r6PnMcQZ9E2ihq2O914kuJ+26W4d6qC6avQoNWYHol6YS36zSG/meyY4ZwF
1V9nSXEmZ5eK8kktoGODZKfWJfZAtlOw6eNN3GjCTdva/3oc/avPXJ3j7Bdn7h//p+3jl8enL3X4
46H79XffGgycn9gzQFJyRi4ODQqbb4eu8QldA7nwwg9UNP7lr0PXXmAxFtIzS8bCwYn83wYD2CrZ
pDrDoB+ZP/9hgwGfyIdDVzY43Ck8Iwal1SAbH0oncm6nOCdgN9A7MPy4xAloVHGzlnuS+Mqoal77
YJOUlgdkBW8V87jhXjbxtqzq1Ktme3aVhM6w0nBwKmzTFGme60Tol1JNzFlGCGl1C40nrIvxEc8e
loM646So21BZydp466i5yURhCkPWVKEjncjLx+ipWtrIYsheCoWZdcwcvwaydqV22iZ2gOnh57XG
ur1K6B0SKF/RFL82M+NKHtRhTVS8rSOOGGbMZqV0N6ozlL7uolIrMHhTLa1aHj+5VLYuO63fIQcL
N5k8XlEPTVni+a0Z9mDKE1T3o5560mxd5gFQ72jCUAg4GevG0mNh7oGKTQUBLPXwkSpxhliW2QWz
3lCzHfoOK0QyoKKdPJl6thXr6TqUxBk/WJ8PctkA9UeMGmaAYewEhH1gqd26jZiM4swlYHQIA+dB
CPok49Ca9djVJFXlQO40r2zoYCOAI9JAb3ba9aT8iehLz2rAGCZZhn00Y0TypIdiL2KBzcDUZgJ8
LTgPi1RfiTw7AuAPL2r4Ih12uJ7EhAwN/dSQNC+JEx7tuA7X0mC4SVsNOwVOAXMT4eg49me1d5Qr
y5QfxdhYq0QK1nNdvVplBfPbyu/T0a68fIp32HXow9YdFYAKuE09k0RKUbieaeG7UtQ902EoMVwU
nAdzfwPSUQUkaVxWLZ0HnuBxnOd0FxSjyeTL/ERyJJJBpbsK7AapN5IVdACRQoGE5KkMmQgils4Q
IkWzmdujppXx2iC5YxgJliK97e/rRUlS5dq+rDRkcROb5rwMNejVfJOMiXTKy6qdtnrpQMmhUW+H
AZ4NLdt1wsjvpzBB5NNFwWFqhYVIrLvNIqsl7Mv2aaSRZU+zdECayuPU7ZcCiYAIqENa8WADDu6t
nnDEANUiS5LqlYMu9kOix+d6LM2075j6txJ994ap/lfvv1Q8f7X/3v7xn6L44z/Nj5vv119823wd
DBgqgFYcGMzqgi3y380XN7fCVrRQtyjmflV2fevu6p/YWU0sRfgzVbph7Mtv8jF8G5T+qcjC+0bf
tGzm/6C7u1z9++KuurAFaT+z2XNzC/bkfSm5iMysTww78JoxCS6UKGRgl42haLKSaBlCQsEvCiUZ
+F8qnWkc4UcdsDHTZ2aNmbER2vRbsyw8W6mcbVVptRsZTOeZLZH6koYoHuVoeojbQTlJEz1bO2En
sbs3xXkyzgHBR2zdphl2UFf0IEtxHPQb5JHl3gpjFRUbS1lRZxT9sTbe94QYq7zEXptWfbeZbZQ/
ddHaMDXMBy1I9jMm3F0zqoNX99ChQjV/jkMLdRvS/VVqjaofzrOMNbmcWIhYShY1bG08aigz2AD0
HOy0ZEIg8xG8QW2nWLilZ/8wBpOf2hVqMKhWhwLG320ZwyOM7ew+WUwFoYlIguE1UgTUNoZFoauD
KyJBI6vv3brHXpHH/angDNt1eVtWbmMsINC4UsbLdpoVHHRBi/VAokSZVZBO+rYbp4uSP/dyO+xD
TdxWtARqGB6WNHhxOiH7crLOVQbrTpnFxpbbmy7L8xcIJRaSlzCX/TIm6sVuYozq+RTEbxNC/91L
2iK6+EUZo24ef7Kcl196W87GJ5g+xFKg8HRwKH+tZvwCzAHXAIBq1A6+thW/rWblEwJSGup0pL5Z
Cb6tZuWTzNbgWDS9/6Q0/6PVvLQNv2vV0GhbWl90k9nfFaSl363mSdApULq29MJA7UZUZDHKwCIf
xuAE8A4cxygJ8eAnSBNvmTiVQWAccBrhGwcc6TgpadXYa6220XtFlXb63F2V83CDMYCKRyXhRbG2
gIjCsyqAailFHLntpOarqm+Cc5FgqEF8PbhM2brO80bfShG45klPHyrcNZw3qALjshupBcvZdszS
+9C0XwKnlTat3YCeiaHDMFQLyBujfzjcLHyuEFoyOWTG4dj6En7YFT7Lk6ZssNHC3wnkHBhx/IQu
c/BT+MAI8scvcs6qZ0++iSNz3AgrfsXqSRghD6FviPGxVBjII7LokYMfYJCl7WIgW0Em3VSdQs89
nM/Scb5qIVgjKG1VhWm+1VxFd7lVwEwrVDBsYS76J10xsmtFBPhAOfVHKhmByLDEm3VzgnEjvjV6
feK0TnNJ96x2VMUqmnXdLyAR0QDRFRFvKKSIXd4aRemhBh3rP9uw/+5VanDg/f0q3TyGxZfXn6zT
5df+u041GSUL5cQ/sbt/5Tz6J4NBfDqQL9XWKEIiuPi2UBFVabglOV4BsCxH7F/HrvwJsi8rnpUP
P3dJh/7Bsauo3NiHlYp7CCYwfk7ZxDL5oU1tJIOVxwVVqW7S7NiNpF57rkdbxsaCSdcxOkJ1pahW
WqDw4oTqqZRlp3apMtiPxD6OnY2mS5+l1jzJEwQaE7gLdx4UbCrTsOCgCN9bS3kuimFPsGleTTrF
EdzJHXrG4FbrmoRih4hO45DhgEuYUa0s/H3NHvXsqkvSTdYu2UIU35Q9UCtMLK3TrQ2CWTBP/QQf
zG7ysyiD4J5mILHahmEQ7djqBzEIektlcNFP9UGrjHu65cll4LDwmZmUFMKzosR8DAKKK6ljX0Db
Jqcr8WTrk3rMpmWkdPfZ7IGJ5UN2P0HEKqYphcYx1oeqEt3dOFbrkkG6WDXOh06jDZKoSGS787Eu
D7Wc7mBR7HAi75u8rs41ammta3Y5hjqtX+uT46laqlAuzRbXnpOb/SGPlMsp0mlHGdRQzUTbykkg
bWpMSHRtxuZaSRQ/wlPuThMssnQeT6ZWOWaWQlHcWkeB7FlS0HZHqhn0keKOMXqqSZt01VktpvxQ
Id9DAhqkfpBZg7yZnFJFtozaJxnirZl1CskJ2vjYt7BNnQ/oql3cH5tSHdd9nO1LNbhzUH4VWegT
zu36wkJimiVekSbzqtFi6kSJfDLYJNF91j8qToL1v0qZKPd1of2rd5OvS/zvd5Orr22Lpn18+XFH
+fqrbzuKQhcCMoaj2qCZMAByuL5VUeRPSCOI1fFTawoFDBb7t9aF8wlWBqE/h7/FaJCloPPNBwL8
m3YDtQ9kX/wESpV/sKN8LwnhbKZ8AmcORYiNEZsI5fuTn8OjUvNIRzuBLF2YLxl9gJyhccZ9Wm3e
7bXnf4YT75WTbILvtq63S6ESlBcAh8Ye9v2lAmmsZvjhDPZiDE8FZoeSiyvoo4bK/BsJ0ffZydul
eOaKwYOy4Y58fyk9nHA4hwhFGvGMCGMbFS9Glaw0hpAq/ZleW7tff7QP6qG3CxqWbGLpUQnLPny2
Ecl+V5KUIUI7TpReAkNddwMGvPlRHwY3Jms2sZtI3cWvL/zTD2pSCNMMjgMUIt9/UDu1Z6SFJhN3
QfFWLWRb5cpg3qJa+wEdHxXnzK8vuGSQP36LpJELYV6m+Pch8YPbR18Ta7irQKRld96FOPqY0BPZ
ykaNUT6oj1nUbcrqldnwq4YhcZp6PenBqqlOQX7vG6ndwjGG3BUrv7m3n94aRRZ0RbLCTJEPUWzv
wJ/HTqRDw/oSymcqnebc8kuLIo7qqhaujvTzr5+GyjL88WkAAGVqrsW79lF7Cu2J8lLLJbGfzjbq
H7ZXm26Fhg8jr56NmJJcfKNqF0moHMd4POYNQz36y4liSTHvHE41fYhXhnjpJYbTVi9q/JTCeIyZ
8fnrW/35w/nrTpfV+U7F1xnZzODbcPGpgASOsHgYF6l1EAmzmjroma+Jcf7/dsUPa6KqDQpQHVeU
8Q84ySPZvKeXpwz8woRy6sg8qfbLry/5QYr8tg6XPqxDVRjiHTHa+0+Zlgz7imvFcKUQ65M9kr5E
iLPh1yfPI0xDWfmiJxTnlgG42u82gWVX+SuL+vPitoKunrUIk+7ry/LuEWcmlbLSrNGpz6qnBRqb
XL4b84uaqR05QEwlYWxpCqLF2Abx75ShP92C3l/9w1YQzPVQVIKrN5NyVqQPZV+6xpKgtDQZhdsz
GG+o7qdi++tH/n0R/scP/eG9Qh001S3uLhx2IVIXmlVIn7AK/mZHV353nQ9vkzUGiIqnyoCaJoMs
PTS6shUGra6Iz6Y/mMZ12ZSrZEA1Mw4e8lw3X8iAjJHKRtn/9Wf+2Un2/lF/2APtIazTsG74oplO
KxVub6C44SPDxv31hZYP9as3alnU796o/0vaeS3HjSRr+IkQAW9ugfb0ViJvEKRIwnuPpz8fNDuj
FoTtPmfOxcbshCaUXYUyWZm/ERtMAJlfzekVxDzzXUi+FnW8oMunJBfOTfHvVYA/PqUyAxdbpa9m
jcawQsy5xerJR8SpLLuD73eUi+AmwsRK6NaZknLm5F7+ujKPLoSUFdmQZ6Ejxao6w5pCs1x9UTwY
vMhDVhQzvcLzVlaSqxIvcct71CPJYSHXQJ67wUc9419cqRwg//yUWe4glbEvGmbNsdWGW3QX4Ul/
uvTG3US7LM1b2fqLwfRfgfzTYvnjGx/Fm91aHhp6YaU0mlNKX2aQo1V+ST/lWijQHNFXEgiK02tq
+aA4Cjg7IzWeYcCgGKDXY4CerXVhWxRgMiZqn7XWm49Ou8mzp9NRF1fyUdDpIj1ayYrYQTnT+cBl
nuzE4bHNdTttonWq3NVnEeST4dmfc2rggwNmaKJSz6Kh6ZZ7NUA+WiAgXLMLdXhEpgGWcAlwnm6N
CugRBcGo/4zibjMiq9sU8aa17k8PeunO5ToQQVojfAcI+vdBa6PQhqkKqT4Dazh2lp1X39oU+yR5
E700tuA/n463vI2OAs4+bRibcRflBOzRTsQS4Yomfp9Uq2oI1qH3GtXedgw84KL4c6koyEvQs4L+
S8nR04zPHJLLg6cxC8ST63BuL1pJeRx6AQd2IL+4EuO3IAkrt4OKYnj9vcFilHfp6fEvnstYjfwd
cvbZRxS4YV9xXHbVM9VyOqXf8/ZFPgdtX7yKQKKRaeo0YfTZ8d+AHa7w79KctruQtN1gFg7aqGfG
sngsHAWZHf1CwBOizzBdVtoLIZCuVB3hpAClNySjNBRS0iDbnZ69xS36K+KkgHC8RSVkZYu0Z1jR
hOWeZLZCe6hfwjqyoyw6c9ksDc+aukcQDZHCn963x8GqDsKaPG0NCSxPYF0CXV61/XuZVdCsC6cp
5XPH3rT25+fsccTpqx6dQH5l5pEQACIdyNFFDXg92vO6JzujGK3aOH0tamUl9tZGplsiFPoO7D/M
qfLMcf/TbfbU75glTGkvBiAS+R2tlG/j+LVtxhUlAidDjTbrcOSoVBsUVy4Xh0DliRUkhyRud3pS
OmYTOkGfYSr/LOKLkmn3mffc0E9rMmUldeE+bZERBxkrBZ8uar5Z9oqsDDJgF7HxUHLMakj6coeV
iDc2RbQNPePMLJ/7rLMsbfT6cigKNr3hg6DOdqWIzsh4JXtPooJrh39mMn/iKv+YTPoWU+UVpsnc
DDoc9KpXpwNPrdEsSN7qMNhWWX2pJO0mtV4VK7LjHu1OWAdWyG7VG0dwpW0kXfbtmzLelRJqKmGA
AsU314L63yCIhiJsOlZIwqMYQTXk9CZTl3YZyNN/fvEsvaCZmhkjMteOr370OCOisU7noChfJ2ie
Ivdrt39ru2YjBgMSM+q2NF4a5XuqlFuliHCLeRbq763J2wIzLSx2vBRfI+vg0byQKn2rwd1oYnnj
BY+6gvC1dW3FA1bz1GbpobhjDwzkNu5cJ4Szlgv3yC6B79Ye8ihdySkyzQX7D1VgvSZ/RoLADM5k
V0u3wvHwZ1diJRmCp4GtdkYkmkb1y/VLaKLhSpSfPQ9MCQJt6ZnUYzkkNzBqPhZt89mGk+WmafOK
W0HwhH0p3po5CA1x24MvlIRbD6bL2UrE5Hv152GDzvffMWf7wM/o0xrTCwHI/HO01a+ydb7qnGZd
XEf3wwaw3Eawu3vchdYA61exva1WKB7dySvjHjTr1n9Ttt3qEKyAC61Cp/3S1/GZE/jctExb+eg8
hH0RR5bFlxgSelVCUTgDBprD+C0N4uuuvxj02MF77kzUCTN2cmZm99rgiV6uTGHRLZRrZY0J3apO
hZuwF1B+v7bQkpXAkEZd6mRee22KzWuk9nj1ResCKYNBcs/QSJc3pIn2miJOrZ/p3jiah1YcykEb
IuahR0vKbWzJLa9S/yqqYZUG+9PbfzH5pvv7T7TZvdeKVeErEtGirLpqkl2D8auGAA9lM7m/zvPb
WqKvipvQ6biL5/JR2Nnl10epD3o+JucX6onyEUI1SwGNqqOFDMVdX517ZSx/5l/jnG06r8x1K84Y
Z9M9kWqvBeFyMD4LLTiznpZyMWo9WM8hnYs/5Ww+BV0emkZgYHCrLuJqG7CU+ubl9Owtf7WjKLPp
QzhokKFpIt+p43CZfXZwqMziM9S2Ev4mdQokPt+7Xb8+HXdxaR6FnU1igqcaQoOErYYdr38F7Xt0
+Qb3pSoeTkdankZNZQNoPFfmogZ4TQxa5vO5uvLdVyDrUWTQB+/M5bc8nn+i/Jzmo63Gh4q62AzI
DvR31fiGL1Wh4PRr3RnnCifycigAT3gzIZplzE433tTqAK6SUMabK8RbDHgbt3DyeqfWyRrQjy0i
WRo1P2rTRLIYeoJRUB+zNgrZXwZ9aKRoWVcc2pgLGPn4Pe2vRAHpZwOtNex8wBal7te/Ky1NnaK/
f/fseOzlspMCkw+R1W+j9dSOtY0InOOGxZlvsbhBfwUyZ9m+awZ9WlsESkFb6gb0+fHWNy9a5BFP
L63lE/8o0izj0bQu7gaBSHEV3YiJ5fT6DQY2FPJw4mnvFBj1bkGPlwbCdCTFIe1L67XLrQvBqilA
DWfOwuW1/s8Um7MUxBoGRPzCkEpiFgO1xItCxNhq+Doz7MUU4GjYs3tlxGhSL/ppS4X7JhW2o4yT
I/6qJgJ/XSHvZfMgDjTAcY88W3g493Fnp2KeYxzrSgzRldBgL4ttmro8FxTbAsd6epzTgvwjAz8a
5uxoFGNXFsfp5ABVZpdyuna9h3a4N6BldIK5No2Di8bW6ZiLt9lRzNm5SC6nqQP+wHBEHvP0MeE0
FpXbFm8uYVrI7fPpcItDVGTOxkmo2pg32WLkAvoyIWUX+5ugpxUP4lDo3610sHX9vsWYpixeT4dc
PL6OQs5GGER49iom7xpZhlDpOd5wiOHu6piswW4+HWtxNo9iTb/l6FSmIuADMp3YldLXkGB2KgDI
QKhSsQ3l0Ej17nS4xbV5FG52MkOe7QY5J5wmfwj5QRKfeu17iQvK/y/M7CAVQy/2xpowdfrSSTiY
h6+jt9H8cy/e5S+lgYLFXgT5mdns4UVj1NL04hXldJeXOK68tMpEA51gKGc1SJYn71e02eRF4ygk
A9qJjgFdqB+xOiBv72VgNz4VXKG8LcVHE78CpCw2lo/aj4wOkHhLLhsO8T7V2tvTs7ycGSHu9Pfw
Z9Pctrnqx1PJLQB349NqzevHUEU2cHhPK1zQlOcIRI/wHzPm/1o0X551Czl5GCCoWc0OuFCjp9jJ
ZEae8hiPP2Qj5R7zkRJ/GpV0e2aM54LNjjghqYKkgaDhlGCZ8enTSBFKFeuN4Jm2BGwXEEiPefOV
YWgh91g8ld1Gk17H5N2E9mDwgjn9gxYvMOXX4GeHQ4TJkieP/J4gpd/efI+bDxm1pdNBllfaryCz
dW2agjzIKSdQKHkIXoRrfxC2WP/Zfn5mOP9lDf0KNV/UHazXFLNjp4YgInnvctg7Il4n+JJguXwp
QIbJmnVqfZweITpoS3cX9mUSWBrLRHv795NvSAe1NVvOCOj3G0v+9IvystcsDr0YC6LwakxeR2vi
jX7D7xztEJiGJi+MZ7kAXFqLlxpKzBYCgX3r7usShwtJzW0vTS+wPrys2+6hbHz6oY6rwOlpHhQR
6PZAx6VPUJkY6p0PII3E1DQCjnb+rsyXN1RxrqDJIi09OrqcPcdWBG1ehz88bBu0TVCWtxG6Qn6D
PqsEZb0Lbkf1OwQ5qrTlpY4gpSsMztTmKBFkjfsfUf2KKyTVHhUlQ9+uB5641ZOOR1ph3vnVxjfK
fWb2cJMwGIigQ+nIQWT1BmgJfjmBE2DmPloobFa4L6bqz44rRk9rEPVrzchum1hZ9dLeU4fbSP9h
9h7tfRynMFIJAuktoO7X9ME1xgV5XNxAznWMsQGxWm8krVgJ/gGLyJWfI9SRA0g0rR6nyfrVcMHp
6O5qKN77EWhcFO0q9X2aIOgAjz0EQKPCfU1GMaE75Nhgs9uAOzqRl5/Z/tPq+yPBOVoks/QVlVJf
LjoWiYpybFDm1NYm45UbMRLtUVNxvrk/vS4nS6Q/I2rUquCK8777KaxzdCEHQVn0sTv1ylYIEG3L
vfUDYJFtXRtr617fS9SK2i2uDvtklTvWXr7PnbNJ+3SA/jHqo98wO2Ow0cvLyOQ31BvjplvfhBtz
XzjevlxDkrCHb9bq9KAXW3bWUcDZRVJBQUvEqWIWM9KH8jJZC9fB5QuQ8of2K9hUF9bl6YjLlVi4
NfQfIBBKGJn8lvfkhRAMikpaZ8j9CgeNXa3hJ6ujdQmpwxyKSSvmUqgk+NbNIdAeW7jlBcJCQeVE
bfyc0R5oh2gPQRZP6Yp0tyvWek4tN6Ucm+7BVDqRaWIyqprI+irb0KCZU96Lk52ciJdqPoCG8j5y
qBdNtq4QqkAGh5Jbv7EKfNRFlGyCeC/C2CtCXD3gZRTipSuq10Z1Rqtp8YI7monZU0XW4zQuprmP
qKKn8cuYt8DHqk1dvsWDvzs974sYnQnADCIa/QWm//d5r9o+CYGQ8cR95lC1XZb2Z2sXK/dG2J8O
tXzAs4tEinsyzguzNAFQXC57Mp9YM+orXmNOX6Q3WrgxsAqnP1KJV3xQbHOnymPT7jVkeiFd4S7S
bTCKAeC/i1VjE4x4UCXJML34T//AyRv0z2129ANnqYXaISgBB4pVT40zwQGM1CmuH8osXFnSD7Tc
7Qx2YSU2TzgJrmJrH6dq67gpIg8RxWR8mrq8uCoM7A5o4dd19E1qYewLqwZ4SDzqj5EiOWP1hB7z
Vzh0q7HyNlW2b/tzhc1pe/5xXkym1hxa+LlNrhfHjwhkU8Qw7RnIkH3VqrkLR4gUeEtC10e6CaUd
Md4KZ6Xplk4NGawf/9PgRtH6/T2sWLLMwgBMaTTiYN8AIm8R3A22EUwzFHksDzJLgIewvtcQWPJ7
91qtO2dI/+84nd9+xmz0FspNcuPyM0TpbhyQ0RYxYWh/CNqjXJ/Tu1zYrPLPKh2+TZCzzdl9hKGH
i60qDPwq/NYNj2VzbbiXUfUyKt9OL86FNPO3QLPzcZREMGO6pDqeQTms+wgklHv+wzL5r4n8wu36
W5DZYYAEBurhLUFIuySI0R2CDUiaOLIpbDL5ftC89elRLWEkZCTvLVxWNHT+rNmZAKTe7MJBY8ko
nAs+1nUVQhH9rUWZwo0UW1d+KAgK+bhmePB43Rb16h7htLb/XzzoFj/m0Y+ZrV8OrgwXOvC7ufIl
JPSDjQinp2STxxdiXDinhz4jbf4EeP029NkyLUTVg7xFNDwtVq4u2gMKfANYUNUY3wSKnl3Z3LQY
MGVNePC8GzWOeFRC8dK1TUy/zhiyjWYFd7RIN2UgbNCES9N+J7SHMNO3Q7itIUzTZV/lBnawmb82
MRyXs31mFZtR5cP2KrpXO2jtB1LnBxApYfZSaQ8QFHeJ8IPsUY3uZV+0jdLduSiv+TWMcfHRl69q
YVirFho2Fhou7uVUqaUdtNHqTz+7Tpps1RivCV+wyu6ij3HccueKieQEJkLfqb4eBfFCgOAS0Pfo
/EcRFfcUuKCAPLmRxbYO91StlEPVK6umN1YobHKlW7Yn3MgddtiRZrcmhr96R+X3aWAavPFBgHri
Ng+j8FlaI48EBHeMR6/EWzYE255FZ9LCc0tl+vPjrFASVE3oOWMkwI/Ju8+zM1E/fXOtlNa5PTI9
fGan+W8LZfYik30Jun/MHkklhAzqvTIOe9G8GVkP5CAmKMROv2maj9Pr82et5FTYWQ5Y14EqQWNR
nVaG+MpV6ArpSsIKrZt0Wyp3zVNGRAelNHtHibd+fl8KD2ALpPAi5pKX6jOtwaVU5dc8IDExeyBi
/u7m6jTno59+85scTeG7agRAVRtOC8M+qMyrYfK9ze7ycwCgxeMXmVndmhzyjDl4DFs1Ue+wFnE0
/BX1DDk1wS7zM0nw0tsbzeZfUWbn7zi9NIyQKS9BvxSR5fgRohfTG5P9DswSbjYP31tX2Z7+1udG
NzuFC8QjwQ0zs01xT6kBTPx1cL5cNl1Rfyyoo9HNjtcgxoWEDFR1hvbN0t96H055t9OzVwWh7lQE
DJJdqkq3qoXnGGej00NcIgf8Nrez41bOxKpqFG7qekDlQcnssta2McDWyhAdd0iwpKj3kp4iAibY
hp7bIeKFovg1gMSEKkdVOXYm2ooXZLYp1Xbmb6O+cEZ43DHvCF7Hp3/wQg732++dnTCQ8vo65knk
NCnydRn/5B0+RLZVvJv9tzEDFzN8Px1yJqr8nyvp6AvNTprUCKpSaVkHdYVBiH6RpuE6AsTd44si
cSuYgw0xcWdKI7Iu3/ETxDvh8fRvWDxYj37C7NRB3Bi1sEk+1hhKXMYODaZUYnJZcCf0aAv9m2C6
AiLUMOmzzuY4Eg1LGmGXOm2e226HxSUyYp11H+WVE6JWcjra8hf9FW02u0pnioUxHaieljjYlth5
mK719DHXv7tIRGXCo8VT4nTM5en8FXM2nUPvjdYQkWRIWoTFzw8JVXbMB3FLvA9C60yw0wOEQ/f7
peiOOC5HLQNs0lvUTta8kJL+cUCjEUqC3THiwj+nonwu5iwBb2S3bYrpyNSTzzKKMS69aJGVxHbI
VvonrW7ss+/E6aT48xz7e06liUJ4fPe3sZGbFTRjCgqkxvFtL+8EiHN5+Hz62y2fyr/izG4DE9Vh
JAdYnUn93nl4S3ZPavN1OsbypYrm4F9bQJo/yqNcxnqO95xTlY2DvgHcKQ8nVzQLk3cruTVHdT1t
ewqgP9O1M9GnqfpjKg1FMtBawIVrXn0Q1dKL/QzG1hDREvW+d0K8ThoMNLOnFjZ+laW2FX9zXSyS
B7TjkvrMllzcHshRooFlUe+aw6JhnRdYJZlcuGmIZuBjm8ZO5wLVU597zT9zop8LNrtlDZxb8iIg
WKs/xeKt2+0bxOsM3AHNu9Pz+rPj8ue8/hrX7Kqlg681Al6ZTi199G35zst1LemZQ42lQ303VbSV
0X0Xc8gbIXgPrB9VfFgptPheC03Q/+HDWvfG2O5G32mUSy2r7UKTSbE9oBsApfAKUcyD5pOmQJ4L
8nSD/sIGA2yo8OK13CSb6e5IQ2HNY25U0bEF+NmF+SrQ+2+aHqzlyli1WfPiKu1aLVFcUdpdoilo
pHzltTpJHD6HQnaBebiv4yEbUWWtFZ4Ij2b5jfohBInmEA4mHt3WugnbSx9JvQAk/ZAMz1GTr7ye
X1gZa7EufnihtfKU4j7Vabx7rv5VVLot0qMT0OVswtypocuHoez4LfpOOblAEUsObtj7ssj2pz/N
4qY+WnGzNEQsC63pfL5MHIt2iVtKUX232pf/X5DZvWZixe7moYGccqOu/OqxAFEWtv+qWnA0lNl9
hstDC96LKGr9NJVcKxROi+HWDZ86a6dZn6fHtHjQH0Wb/vzoxSVLCKp7cA1gX1XkZhEikZcxql54
WQnRgz58i4LhzOkwDeDELvqZrh+FBPviBlrMAMPC3yjeZWOWeMtJVCKfFBxU+ZRnAi4nYL8G+fO0
Poro9wbW60iXUWAO9yPYlKjDzzjT8bBqtxrWJWmAE5l40RXhfYVOwkTaCVP3Lx/h/1oGWqIVy+LR
z5jdcF0hWHpeMtd+ElLHVByzA41p7vC63ijDvYdOfAA0KUMrfCopog5102RQfA9dfZ2j1o2tJwX4
6+nNf3oRnDlCf87f0fyMbtGKmcX8UEm2Y/O1GlrHzO/wzo2wHjkda6kcjFmvCBFfxBMCQvHvKy4x
ZCxGoFg7TfNWCdo6kvVLKzX3uv4QtC99fajryolF3ymQakhf4wTl9ki/yGJlX9L4covhk5VC+ddt
cR6otnUsfkBOPHAGbDwwb1rqXo7+3UQTkI07ZVTQwHk7PYbFTXM0hNmHTNtKKBB5Vx1Z9GhqWPu6
9XH3y6iiX9dKvfGj56w784pd3DWmgmCLqCJm8JNycfSNIq1BirLioeWrFGgGHi+ImQqetLWA+vco
+J43g5luzj826lHI2UlUyy0oemw26M0cIvEmCdlA+JCL8uXU9+nwuggQd++VreD2wPBB8Iif6AHZ
pyd7eeBUCEgJJdDLs0sXmwTfTVyeLjkZhBlc+VlNuSDjQfGWBg+qec7paDEPnSoS/4k3u0riUG2N
bHq9GA3VgWmSIRl4XbCNsc49PbTldfQr1OxCiaNmDJWSUCqOIRz1Pprs9LmnElQTimts7exRkLen
gy5elRSGUeFS0d6btMSPT3xzqkTDNCE5896w3KDRDnDoXAK8+NGOgii/B8EpT0kGPMSdwo23WFnr
3iHW79Ku3gb+bX0OCbv4yY6izVLABO3QsaTA6gzubVdca+MPqY3WMYaPp6fu3KhmS9HEjcodpwQg
SmAThKqNurQjSzp2iFg3Gm/iWQTrEvmHpt6vrzVbjRpH5V9dlzTCdTvJnXGs155p2hmAzl7+6SIX
1OJm8hBSxzvNNNc8GG0Xc7npPlEorQwW+FqsKSiR7ZoeWoYvgnfw1yPqOuwgSztzUi3dJrxSQQzi
vgcqefZeDQu3KoXptq2KfJNhjxYnHwgYOv74FvUfp7/IzIHvr9rKcbDZbSLFqQfzjoWGieNKya6a
jF5gkTid13wIaLBMJnZeimko9iq63DtSjNNt8QhDKCCVrZHu0Jt7ufR+1gUNo3Zoluq8H+QK4cY6
XSeecNt7w4tZmrvC5dQbslXLmAy3gacRbpQEGViluxQxRT/PGV9a2GC7sRfi9tXoiP2+jeSxCDqt
BuOKdXcs/UDL0a7ja7n+Oj2L58LMFlk5SaoOIpj1SEPLPqeIp13pvbxVuvBMprF0+BwPaHbidUUk
6FECqtWg3e95yFjGhxJpqdPjWcy0UOExLLQFef7OJTJyuXQ1w+CCpjbqRC7edEZBfxxmaZ/ZIpCc
VMa6hVo7uHC1l7FFDp3QeBCsb73/OflfiSkCD9KTZPRnftrSkY/SEZpGOFCKf2mfHV3jVl9aOqJ/
4F7UH255nYQKSehNFb4G4b2ulSsejGfmYqnPcRRxrngA8Ukbw46ILX4npvfhoQMKlpM8L3TS/D4K
y/VgQSyk4XM68tI5cBx4tjVVvCywzgbCZ5lvWnBvAgeJ+tIWxMZOmnPSL4tFfhlJQURk2e9wC37f
KqmcKqHcsVUEXd8k2fU4PqQIxVlkSCWFcF2HCbpPkXI7PUjpZzVzniUdB54t6cjoukxOCYx3Btlp
uPV4WWOfeZlZ8YU+SmvFu7cSgC7VE385OLmDKscXiaxsswC4HCI1oXXQPDg3brBRNbymCu3K7+L1
2Pe2phkrM4NjqtGhRb56NLQVGDJb78CAC/VtlwarUpNsL4+w9OpRNcOBwxexsE13RURSKmCeNIxO
M+BIdYAdsgLd5xvGSh+Qjmw+w/HLAI0GybJBa0Lz39IGrJu8jlCqVMUC54KSku1g9/JTnmwEA8Ft
/YcxxJuiQ0OWynGUK1s53veTFSdqkAPpe5Xi8m1elebjxPpMsBAvrO99kFxpqX6hJHhwxHCJAKhE
7/j3kuvuqf2hb+JvLF49WTduIcJtYqgqeo0ZD0btFtecel0NtdMJmFYYlbdLkQyH7ukIzbBvmIBo
FHaeYF5p9EyNeGKNqlBYIAnQkO2eChm1uRRGqBEfXBreY4Qyr7vvQRS0j7F3k1aXg5I+RY2489Rr
q7EOQpw6PUhCPwlsAR+3Mr1WhRHiZr4Z00+jeTd0vAT0C8kzn1Tlx4SiKeDceLwHWvemEMKt5vov
faeveWFvsA1yeq3eKKZgmzHaod6qE/eRi2uznuz5sUUB8znB2uPdzIQNBW2KWIFtAkXwgnRdRfjG
duNFG+Ilq0ZbN3qKs2EbptFjgt5ncdXXzUbqU3y4k6tAGK59fo+P9wLus3aDGpOfpI7Q9+tJFMFM
UyjvtIf0bD1S/xw0UIeBnWjqtose0ypdi7rCh+fA0IDcZCaa45PronHmKlg8Ho427JRsHZ2EOP+V
YjHxNzQRwJ36MHaXJi6ErnDIw/jMLl1K3I736KzKAZB8qHuqDsxxYKt0JKzKXMvW/ajjCwHJHPzm
6WNh8Z77Nbg/dAYwlHTbiX9DSYEHvYcC+7ciPnf4LF4mKj6OGsB8DfWN36cwr1NIPv40hUa7NuNv
GS1kfJdXaK2Ap/oW4VI9ksucHtryXP4KOku25bIt1Ap5aaf25YepX5zK0lobqkMf+1vV2hitceYi
+am39ucR+yvkLA3yZEqakclN4kfV1p387jj2Yv1HLMq7onurY/m1sJ5ckjkh/d6VKXbv2u1k18Gd
bnrhbto/Lk2+0xOxvIBBg0n0s7jLZvdbIYtB5E+F55haZyjfj9lzZbl2b63Nc2ocPx9lf8yALksa
5XwddcHZl9brpmg7y+eSUb8n+P5oWNoI4ngBLAo+EviRaq2J+zg31rQO4zbenx7qYj9DPoo/++ii
F/r1GBJfkT6EAgP5CvQzQlhq/FIX101araLipsHnsjTPPbqmi/vU0GcfX+vVhmIhobtBXcneV+nW
G4wkmnMFlsXPqYNTkrDRmpB2v28mudbyUZvu8aF7pZWuRj8U61ZXvsT2TB2Qmt/ikH6Fmn3NaIg1
Lf/5NTOwRN4AvIUbTNQQrUBHL+eCGxwkknTBQMy8wiWrBjCFPU7ffoQaEgfud5w5N5L4rPkBaulf
eUpewb3hyu10veSyv5XbGxqU5LGx01PwVMbmIrNup6a8FvICsqxVwLWeNBcVvjjTixA3hOncj8TI
NnLatcmdN+YXgf+9yssVEtcx7ap40Ne8sfrAwLHqss+07ZAPthK8okHNLQn0lD/xeId3zQftKVTe
XacVy89h8LDIM/axFW+U+M7v3HVBtQxY3Eru6xDfB1xtrAsP1bMBUV6hfvQpLA24BKYUvKzcxYn0
2jPKu7gJIN/oK003LqUg2gvUwaa0KAT7r5JZDAC5pn8ni5cSd50bBU2nfJfGsj0UqCEUK60A9+aZ
xTbHYkPQbiTPX5V1c6ni/IDIod32H7H1MjVH6NPcNJoJnVYnt6HOqH/UTbgZsXjX0amZdEt0DDnM
9KmM6is3bK+lxEKQCJmhS4Qt1mV6gDnktP5eV3FZjC664V3rAElgQwsjQGdFa+nzhMjTanevJ/r1
gFmAEX+ZGbax1Qc+KLaSU977MUjkISpdIqXkjYkcWJ3svCLbDa553ajdtAldDCw7wERWlW0VxAc9
776QrHWSqvz1cXoTRu5lH8CVqp4y/Ec9krlQulPl28Zyd5V4i4YrRmIq6iz9V8J5bpXFWokTW5Dq
ddE+F2m5HsV4FVOLRbBrBFoWsPo4YaeUpEibVT7EO49MR0+1bRC3W69VVkF8mSnvfM28DtdCXm8G
VGimbJTibZW6F67wWHpnCgKLW8tAtIgDeZJ9nf78KKsIm17OMYWcJPRy5JzRJBxWeTPafvAFHOff
pDBHwWYpjFgpzeiWpBUD2lfa8JFm3oUJUl5Bw2g0g+3pQ3jx4jV51UpQCPAqmh1QncAtpKYUzqd1
zEmRlgczem+8fqcl6G39q8EdhZsdUi0yEYkX8YaeUJGmD3Tb4J2R+hu5rXEpO8ebX75ijuLNrhgz
lgS3nIQAxsZfeWWAvU9+YWDJ3Zf9pSQN3DfqimS1oFdTZWelJafb+o9r5ij87JqJ+lBN0m5qS2iw
I6JLt/W2k3qS6WJxqG388sNAWCiWP+rwzH2wdMEhy6Gg5WnIhjr3XLe0Nka6ggd6wTtV657r7nLC
khhnhYuWA2EmpVCA0CAm/L43orCFcJOSRo3GYGfSjQDhyaKSKQIEOL1UFyOhuYwsnY5npD77ll2C
r5zkwnZDM8wpXdcue+8Q+Wv9bBJ2LtJsTDTvGnnoAUZWnrqz4qvphTPRAzh4Tg9JWkrpgVT8PaZ5
Sp9LOZzXmkgmNDSFfeAFh6kX4cqbRM9//iOCUhePV3V2QW5ox+wROeQ2x7Pw9G9ZHDSgTRzLVFpB
85JOVnrUVlp+Sh10j1bbbIJeP8Tug2k8ng6En87CtoBW8k+oWZLb+DXmnlMo0RjbrVB07zJ+Xb3+
Qzf0rVslF6PfPlU5lYaouhAy/SFp2mCl5i6m43h7Jt63Hlkn8NKUFCx8a797MpKtjfkhx5pnt1Lz
il84luSRux3c4QlDrcrOIt1zAIi7UAi5cZRNnxnStlDfEvV5cjTOMRhT07uYx6sSZDyDwSNgDiC4
yPx7WO5qdqBAX0OWK+EzmOrrWBQry0PlEuvnlepTVlDj5Fav3tQyejOUd2oQMAKhVfhyeR/pdY0X
H6mLT8HiEhX/hO4spt5GbItSVIPQcPNVldQHxYON31F32vaxfC0MjbozsOtbt2b1Wsjta13pwyYd
vR2wQnHrWeMljwlsobsNNrx2oH8rdUi0DKij0hM0+AzWuIqnqNWUV2i+HCJDw84x2nZpTBH/kwvA
DhCqS3Lcg5mZpLDZfNtYeZPCZpticjBRMmLMf5rbMPdXZGtv9VB8dqjtRAMFKKRN3ZzEpkT3TYZ6
6mpbIbpq/XQt1DwaFcXu+f+53G0rubyuwmoVuv1NSDkUHmhd45qdf8/S3uHicat3NWk2MdnimOOC
mbylXWHTDgApEu8murCJlhuM0nUnY/DuvsSIUfEKi1GDUPv02XMNHiwWwn8YHfS7CW88eji4drC8
+28EaIdJWO2xBhGDOljZ4ZU4+Y2iMV7E8CIbYWtiVRq0Erhk2sD8VnD4038Sa9I6pxeJfDYX5YPe
3bX1lVlLOySxYripdDDNPlvjv+zUHn7nBeDvbNxUA882z5uKR1jJSXbGKh5V6lQ4dIdJuw6beBOI
xoWAzDAcpt43Vh19FXPEp+zOax7zQt+Uoe5YinyQAnk71AlLSkHXQFtnyXXdcfi12YUSSjgkiBid
ZE7vygcLqE8w3BZm8ZQ05WUViqsW03Q0u0akW2QQPFGqXWcqD4DeW+myvq5GXM8l7wC31tGAMch6
cqWEwnVaBmvk0HBawygCw3u2QA0SBznZ0nyQEhOpdvS1aOG2SpbZWOTQvLYO9aCs8Tq/buRPPBo2
g/tkIgOLiOmd7I931pjuoCrs+MSXMNSvKHRlQ223Tf09pWtIjylsxrXXahAJwtdeQnlNdZ2a6pYk
P4o+rnql79s0cbDbLKvJMmJjxq9qmWBQLdV7pPsy5RkpZ6czhCvBFB0ZWu70XyoCSNEosOGwrP30
OaOK76vSIR2Ua6VTkBtXedGU2Oq6UFmKVS6nK6sFSxUhNx5XNj0zygNo2+SenfXuSzZ+JI1ynft3
019Y6esEVf7E3UY62bSrjpugC6+rtrqZKn2ASSk+1jve1Suvrm6UsHbgYK0g33aTfCwGozWm23H2
P9ydR5bbWPant9Kn58gD+wAMekIStGEYCq8JTsjBe4/99Ep6Y/1BpcpkQPwHT2bNalBVA5V0+fDs
vfdnsFOPfHYS+QtthIlHo9nmA1IBCyFnOMpd+8Uxq5qpxway2YEY4hTNveFlj1o9OF76zRX9Lqhw
QY7UdYo7qGb4TqJ3dxUnXYHJt3yVUhSrrYMHDH8saKRiyi6Yc3s8IHW1UNAy87AymqjcY9TsYwjO
VWEdJp3APK64qLylT7risrsrkPU6J9mkB4P/OqhH+WEUOBTrpG6ROaya6pPRoUwDFTuVMsRiB3s7
9aTjyndC681G6F7DC37ou6u+BGahm9KDDKuot0MKr9qzb8OkcH8M9s/cUQ20Yzl42C3CZfavYw7C
VnshT3UsTBkDMOB95wxtQZkqdLLC5hOqUMU/T1gg4eeIEIfXlv0jza2Dn2ROVmsHRMm33Qg3dRCb
jGZFQ3rTDxlQmYYq9FcZqk/RPRRafRAepmh9uE5s4ZFkUrNW2uuU/mCkqpu8lPajVjjKZCBd5pxN
T1H22ufwo3RUyfrqU9WNt57NyA0Ur0l4YrLqPrrHgYDs0HD0yRZSfmqUnsvJ5Zz7NBQVqzTdk/hN
mtzsHm6a+DpR0p1vDavaqjdFBWEoJzfzm2VQaCvT/q6bwTKU0SVutpYoj1qUrdSsc6ZStS7yjSq8
W8uPVwWyBL1bOfxImUty0ogbmy/Yt21aP9tOctU6LPqodx1fV3f+uGntlxRhmro6CuPGBW6ZtvhS
jncqgjUk9h41eS1+FWyERlARr0NYAuXnpO32biw4/dU1O64b+H81+nWW18tBNRc+peBMvquGcpP0
9rY1ho081J/B5ypNu5D0cj8ViIEVLKeOhB7UV376OCw9J2ypOOvGxmDriA7qRYMoafW50l5dI18P
UgvFL/7hcRqXnUOnYxlMPYN+7Uojdt84Iq+t8DYJDmO3b7yjRgrtf2XmpNr/qRLQGE5HtXjkP2ik
x2il+3ZPsdVJ+MsdQKnUPQ793mi3YztsPdl3JDu9yZWNqx96+UWUu9wInJxE1lCvA8tbyz3UnwS9
aM8ZIGfZJgzPeOnX4DXTA/aUgfsUljs9fhnCp2zcpsA0gfT29riryo0eXA1orY4R9wKGvdKRXbNu
xgFShIcKdLOSPbg+rY4bc0hicR9gAW7I16bJCh6uKolSPrX5VCzlRnfsatuZG4FDqrGP9Qa3c94f
Nu+XeFN0KBW0hWPWuuNa8tHUx01u3JSa48l3bn3QjF3ZHUrvvm9vcLmu2mMU7PVUW3dBuUHF14dn
26nVXYboeYBcHc6Giyqh60lTNgy2hS9/SjsLO71iEyM3UCJnALrILpIry9Ko9DXbfPBvOPG2WHMt
Wn40PPq1olzniuyo4/ehxZa59nZGdlRQLmj4l+P2kLpPivaQ1AeTW060/kajvOFSruaJxAviUFd3
IiLhKtKr2g7eZBofoaFsvcDfFroLhZptmiR7kWqfqEHQ+F3ok9u2Asxf2WEKS/f6R4ksRI8HQ9Z4
e13bUWHIdUyVUeHC2hOEYb2LW2tRU5zQstuxK7dtI+1VHiV24TmRnV3FrUsZTVr2kb+pm/jnMyJv
YdnC5ZbgY+mSd6TIXTTqhvS0HnVAk1hZNP0LSRWGcCzeoMEjo1VXdSY7Vn1MXEzEexvcrXEHnrKv
foTdlyo2Nj41uZTjVvbar6hjjbjaJ9a9nLOqJuAMb0O3wFqOJxYXVyWpLzw2KIBteUPsmgCnpQ4u
Lno/ZkibkV9aHCUMvwPunhGHRUx3bxX8nCytXfgy+G87cLhwp1uNGg/g46zzVyPWTXWP0StZoBdI
C5DHtCHzNUbYd/hrl+tCHdHDx90Ja5MADSj6TDK1yrLKn70QG0l4y/ixf4rUY+x2K6yKD34a7dPe
v66V136yyO1MXo+/zAn+q52WUGA5Sb5Wb/Xb//qe1kE93Lwl3//P/75+i//f//3dZOnn3/plsmT/
gSCOPhlST8Yf5Ke/LJasPxQ8eUwEXpDSMDCH+dNiSRh/AB8HBoFjD086Y9J/+GWxJHS8V3UwOlQC
QOhDFPg7FkvT//20foKcIi0QA1caUwApQ/JglojHpjT4jY3AaSCVarlyk2CIUDgxniXkTBeyWpbJ
SycULBKrRR0qmvc9CYvapsorHiq1vi3YhVd9UTbLosFN2TPbcBcWcrsoOw5OxRhcfJrd4N4b6mCF
c7LnqNKQkFX1zaqv7OSql7p9ZKj5ESd5ddXVKS1PP8/JLUwkaLVKO7pt0iw70Q+vwRgP5JmJ0u8D
KStXSZlM8sGVhvpJInOR6f49iqyUZPo2WUEVJF1Lkn5FQTtdmAkgXRT/amRZpHFpDDD7qJEnHkKv
6D7A1zXDa6OpvdWghtLRCvCMllL+/bJK5ZJDSKufLFM+UKi8yy1KhXLQ+jScQ3WT8grA5K5CE6bm
smwivBXHZPA3Sdx5W9cYm41rUMBWezcCouReB4b0iDb/Dj/F/Fsw6U/j2iEJiL5gn0oUZ9bFSH4k
lRaHcJPhDAldQ78VQxUeVLfc26QX5HMwp0Kp6be4cYXm2q1Cl9eZIcrWgSJprpFW5SsI7Xqoi/DG
ri35LRM5juCGFX8y0siDbOWWa5SGsv6AdoiJYo9CqVe1Ru1axJa4t+turFtUEaVdbCnfokS9kzT9
OsyGctf3UemUHC+opeGr1wW8BF1vr4RWcxBKs9dxoIUomGj1RondsQMyMIC9+7nZ/qtPlJ/b+X/2
bnt6SyvE5H8/U37+vV9nij65OqIqwa41KRpNLeRfp4r2h4XDkGYjOA7ADvDKX6eK/AeYVXOyedN0
PKH+OlMwgmTv06HUNUXoAAr/zpnyU7/0r5IsRwqHGaJV5vSzaHwaswp04bpWNkR5tMpbEf5Qk9we
SXGVp1amd5BS8THNweMlJVMBrMkVvYLXYivrB0vlvh1dq8fPmKeXuciK7C5J/H0sVU7gqQeBBgEa
4Nray/pXYY+bxkePP+JvSuoDSigP7LlrpMGslfrTLFB4cvvmoaefYiRYJTyVkslbsCBV7ya3QT9T
dxn2gy52D7RKXzpsCT1rwOgenc8E23O5GPPbOu3JxsyfhoaaIG3SfHzWJ7PDIQ/6caEYSWIc5GwY
SJoDs2pxpJFC+m1FL+RjCtF2rZaFBVefDryy6IPR43VuyVzelq1VNW0xyVt3iTmlNYGI92o8REdM
nEIkfPFOjpU6QcUqkS2qND627hE0njusmB9dWbbwqZaUpYKVyA/k+7eRJgffpurjv0rD/9UbDUDZ
R1f301v87XvyVlZtEP2+237+5V+7zcS6nDscTpwByPqnpN+v3Sb+mESJJ9yagl4HG+vP3WZYXPsw
aUGAWsj/Kwa/5dcdbpjc4TgumqAJ/3W//539Nt3Q77YbzIKfviImKkKmPddHVurCK6tsTJDbaZV1
OozbRPNvB4PVFCj2sFBKhKr0bn3yqY7/+vf/Z8dENvkUVcg8UUBDarxh3jcl7KrUy6GXITA0wOZi
R4cn7hqf6vDrx3FmmNB/B9JxrrXxavldLdkMPSxkFYYnqah7lcbXRh+sRdDnz3bTLtVRz1ciyG8G
YS+ymkKSVYTQpdOpeKoOENmylaL011WOq4tkSc+ah9+yJbuXpErfF/d//U4LV0dc7nm2zcU2ozzE
UU+rklWdrEcqOwoiTa3/DZnsv9VF+D3Q7MVm41IYp0GZrCTlCY76SqF215Pnd7w8Pv72v70NpzmG
uIKNDIpvdJ7ez7GHyUzCeylZRc2A7weX96iay7LnfP440Plv91eg6c9Pur94Ng5BPPLtShvNikcJ
RGWfbTpSqf8szqzLjL5hpkRJk6zUPLkKxsdo5OFCtXvdKdaFUO8bML9mCZk8XNA5HlgP74fkenBI
w4ZZMswfnPhbWCsX+o/nIhjc28DLyR9onL+PUHQjXIKGwQymRTE8LJcprJMLS+BSkNkXM0LVLvSI
x7QVF9RraBwlbn8pyPRL5yfY6UhmKzqTrApBVoLkiIrV+tai0ODXVOkvykhcGs4MUOindQKS3U5W
WtByWkQ3kUgutPvfg/v+NfEGmCvN4sxXOSffT4tsDLXI+y6BUtztgqjd0sGaCsmHuDA/W0PqZIa5
tUP/Eqhwxpb8PfB8qmwlpJkzsIl8CmhhZum0iijGd235ySqQEY/djaKi/1Mr3bYM6teoNJ6DPL/X
4vqCaN8MFPD7b5nNaAPs0eMTc0ZZ5m70rZci6m8h3W/7EijOxIm2aQm5JT0o0fnfq0oPL0zDubML
/T4FDj/6GbTo308DsvmuXtGZX4WG/yT33kZYxZNu5Rdcfi6FmQ1U8M0RP5o2YVGgBNJcw2pflGO4
+vjgmv6Z33bIlKgLniWmIs/ClK2rGJ7MHW8P5lvfVbRNui2oqbVpdFcKL9gUZt/HIc9ulZOQs62i
h2WhFArLSWmlO7vVbkZxyatymoMPRjVnFBcRe6gUhLCCiJLtPm6ehP1mN1fNJSfQGc3g14KE/U6n
XAElOPdcSHARIBPluZIbxVfwlsj621dDUe+qwds0rnZrRvl+MCOqdN8//o7nQ+MipkwShJMK4fuV
KNs1iUAJ1bMsY0eiU1oWzb5r9T344m1q27eRr+50ih0wWi6sTpU60e9fWBcWvhaUi9Q5aRDNsCTs
A75wohjfi5iCbRAnh5YK7oL/rHN72HcexQqt6r4o9A+ioN0nqgcgPVr3ibEKSuvKEvWPzE6rSTes
W6hls2/78cUH/W6Hyf3HH+vsTXDye7X33yqpJeqg4/SWTTA+MoC8B9LXPHXfDOkSOvns+j4JNf35
yZsjrgyNcgmfJmhDYF9Bet+MlvPxcM6eDicxpj8/iVGqGh6pPcNJ3eher58SgJh2lVxA+V6KMnsI
aHo4Kq07fTTwmn5Q7NxouNHL8cIZdGluZieqlJIH5DUfrKWrr3Xlxpa1ndmkUIjHC+Jml0LNjjtp
7MiIE0JFZnaXqiBEc0uLEZnyb9vo76nk/zoasGFRJ9kXyLWzSRoV1/TNkFeuSvvNCtBZGl5sDLiS
vliol1y5z47sJNhsrgq9ydSw4qWrhvd99pr7pRPn3yqjuXB6n40DHpoDj+TzNyVOMkXXz8H50PVx
X0oKH2mYfStLxRn66sLyO3uKUzXSdKh7OvoA7xd5k9hpWMHVWlFy2SemRplDWlFH1fDSDHZUKi+J
HJ1d79SqTFkl96QA9j5ghU2n3FCxXTUx7BtXd7JgRNfoEgPvUpjZIuTJHfu5IEzUZZvaG9BxVZbg
4y7M1Nlz6GQ0s8/XY2WHAi5hANM4DXCCVO0upFfTP/HbPTtVB/A6pVphzUZiGE1llFMe59uiXeR6
Hi8S9q7v94B7kMW0/eqzzj2FnsYlttDZ0Z2Eno2uVhoMaKfMTqiG4wXWzg/Vf3IuUbnUkbCfDM5n
d4aVw+WNppcelDKROoqVIoXP/Qav7ePT/OxCPwk0jfXkNLeMmjs2JFDVfKHoXtHvxB2tAPjVV+2F
WOe+m8AkntIRxqBs4vexArseyBeoXCLIhqcqrntg0v/+cHDz5LNp7F6KW+9D6B6dm9YVMU1XaUHn
9jUZQSbW2k1nhrdwHasLQzq3nxgI9pJUp+k7zbatm7R+XQ52jBuosUFOEL/uFpyc9PTxsM59uamW
LTMwlSfXbFi1V2hu3U9hKkQugvRKcrMLTPmzIZBaMIXCEcsR9P7L2RFpnSITQo395WDrTptnF15u
59aadRJiNgpa3EoG9Dhe9UF5k2rFVdq7FPiMGyHCW8zHL1y4Zx+pp/Fm95JsCRBiOfGCgH5y7rVL
ydSeKOVT7QZTwyG+zXr9Ssug3QVWfKGUcXZpnIx2tjTaUOkqJFRYihqYBR9okVaBACpXHy+Ns2F0
A5U4OAayOt9UiRmKJC/dmAy5+BKMuJhGbn6XKvml3OlsIIoAhpBp0fyGo270tq4GmeZbpg0bgaKN
jGhs7Q8XFsmlMNOfnx5InuV1SkoYG3XqFnwFgMOl4roP/+CzMRTEXmntYFT6PgxTUxtmmfFmUcJN
mBX7SKAKAbb4PwozR0fXhZ4bZkeYPFJ3SBpjCjZuRoAhH4c5u3kF0zJV59EUnX20xrP1Ph8JI6Jh
awGmMNz4guT6+RAEoBFHCXXO7wzqMo/knNpfl6q3I7pGHgKTH4/i3PuOpsOfIaafcDL1MN5Kt6wK
+kIU5ha67+29CJ0bo/fQmHcvfLJz7weUdTgfrJ99i1mwIQvztCFvWbVKeeXFCBnhSroWJugtvUge
cS/+rKrN/nLZ4/yH/CvwbK7K1CxUNePhUsITHSXrzogvPZTPhkDB2KRUy3+J2eIuY1OtrD6nXFfo
qLr7gBz13cdzdXab/hVizkBQO9mIrJoVZ7XB1vCla7y/vhqVfWFJXAozqzN02VgKBJaman11Y7X1
uojLJ625tBimx+L8MUk97d8fzFTfr7w2TErUkflgvY12gVCfCis60OnNsH7ANllrrlLgGB9/wQuT
NKfRgveI9IyaPfAU8bkZqhUclQt3+qWvN1vjahG0eeSzZ+NaQ29k1HHhcMG31v0FS6lLgaY/P9m5
cdZHcNzYuarf3ahKvpCEsp8A1B9/svNhJs4xaCEaUrMrVW8wyDFsxhNh0cmqWKAnstQuuZicPYZo
Y/47yiyzsBoliPWpFxWk/jGU9G2geNe93W7Lrn/4eEDn18BfoWYb1cAUilbfNCC72sMr3qE/43wc
4uw3s2SFKh3QKnteum/ypM8lNaI7IJI3yyLjM3snLo0L18OlMLO3lpmKJIFRRWnar27rQl1LhvRg
DJdSr/NhwGLgkjil5tr7heZnnSc3YcxCg1yatPFPk/ZCvaTgcjaMjU/RRHDEa28WZlAsHxeuhGtb
FUfZCxzJ7B/DIF99PDdn76CTMLP9WdeFTwbL6UYR90dUYL+G/DsId3uZ1/Dv5JyWaxqMm7ih5fFx
6JmOwb8qRCAx/hzi9AlOtmyZ15bRMGkrrUPooh7WmW5vh8arnNYQx1yLVloBdw0xxq+Sqn0PRPtk
9fZVEYw7kckbYcJfAVs5LpJxfArcS8p3Z3MF4DbggCwbHOHs5+laGGVmyIlSG/0NcNEUVEsT4cpp
J6DNhvrCY/38TPwVbrZ8qxLc7jDdMyHjHAHWWA0eWFJ/IFF4TooSNNrwdRDa08ezcPaoORnl7ECD
0RbF6HBSS50IPGWkblzV++558a05Vv9gsZGimobNEwuhiNliCyLYExaonpVtlbjkjW6K6jTAZ9eM
ln4B0gEqzTZy4xs3vSSLfG47nYaeTWYTpGpReoQGlHslaeotGIvb0LQuvEnO3eKnYWaTqCReZUBf
JUPJv3rFjyL6kkKGVIbrSP40iL+nu/6vDXQabTZ3vV0rOW8sKidm9r2Xzc8teFHk5hyBO8rELv/7
S+U03OxWgqoDLWzg5BMNqoV12S5CzV0r6B+bonr+ONa0FObPodNYs2upq+1Y0wqG1hXG3giL2yrv
LqR55/Y3/mBUaJDlQ4R7Nld9mUtWkDFXSbDLzBeUqKroy5h26wp76o9HM2PL/num/oo1mynNGwJw
uwwHf6/V6CrXQ9tdmanvmK33g9RpLwr3qhGIHElydVfmtE56pbzG2fSHGXcvwuiPH/+i8/vhrx80
m0sPmUtbbhh8mkGUNJXrccxXNA0vHGpnwwDWIinUVAPw5Psj3rQ7iskl9TY9ESBuS+nHoJBYjcK6
VNk7O5ugLcFcg9uQjdkXHhSAwWQE8coty1Xsbo2yXo4Y1KqIGJbehafG2bqODajTojw6PQNmn69X
Y11LFIp8wYBwFdmhJ+wXU5U+YTW+bcF6L6oUp8tw3PZjtf146s6OlEHy9FCpGswNEHxKSr1ej9Sw
RPcFu2N4MLT3lqr5FXvccOXC3L9wU5+7IyCQWIJwaOjPc3vqEil1QR3Bi3gt+yhc4NZaK7eGCJ2P
h3Z2uQBZIcGnuP0Tfnv6IijSqNCFx2fVtOZYNvRV00hFbmEwL73jz54viNswHIVxzfPT3qrshid+
vPLNAih6oq6s3v368WjOThQkVBnC9LQuZ8qfiWv0RWFJ8Uq4z1a/tSFp+cn3wPMgT11YkJdCzZLU
VhoySxiEamog8jIQefy8eqfpDO4g2X2KO3RlPh7d2UWBNtCEbQZmLM+OT1OenO49HySW9+Z3RzkI
l3nmiOySwJaYXrq/XQUngeY7u9GMqs5CIPeG+STJWPcUxVr3W4e369dOaVZ2VeDFm8E2N9dyE18Z
rrI2EOzOY9lcGIVyB+lpA4LYGTUVypZ1LfdwYCG52dJjEvl7P4QMVbq4J5ruzfS/wgfqSH4y5uh8
9KaIkZ6DIuVj6dsaDx7yfJZEz08U3iri5rONaN9HIUQqkg7Tl4BIeiWii8jBTHzBwPym5cja+cq9
1qTjxhCtipdV/mTp3lsc9neR3KfojNoOgJvtkNSR0+SW76RtsTZM9Ys+tIex1/dRlP6D5Jyn2J9T
ODvFkAlSJSsNeD8o7lrPxJPvu4iJWI8fr5Szu/okzOwuVwXqzb7NSunhF6dRjtmUdRM3/6RQgxAM
rSoFC93fACE8zSOrl9gDat04kmjfgib4bAAq/3g0Z9e9CXcTuBA44zn2o/Hq0FNKlqOsIz+cyosO
MLk0od7Hh48jnd3UJ5FmKaBNy6WOVKbHh0Rd1MpT5LmLPBivqUleFdbFTtJZeBk2rX8ObXZbR20T
+UbD0PysXatSso166bEvlRXC7ncYxf5woVGbGvKIQ4zfThukrx+P+OxKOfkB05+fZIToq3ta6vED
JKUAbJwcwhY7Eb2+cINeCjM7uuykiFI03HiNIavp68i/5HV/awfyj4+Hc/aSORnO7OTicR64AU7y
iItZt0MMrX3onz8OMW3R3w7HkxCzLSwNfUNxkjd5nWvLxHoSQbiIu8+lmy/qMV9k4d3H8c5/OhyB
TLreAtXg9zNkloMUiSlejLhCY/ZQsR5SzVr+gyi8bOD2WdMra3ad2TEyNn3KO0A3obPFxZd8tMLF
WFrahUBnZ+gkkPp+OK4V40WT0CFTGnerq/4XmSzxQoyzn+wkxmwb92Dagwq9xtVYFodoTHiOlrfo
wV84ly6FmW3ecXAVSGuEQebtWPriTmrDTSBp/ygM/So4CuQ1c1hKWZtNqPk0+8JSXWtS/hS10U4G
Wf5PVsCfYYzZ22lsFGqSMYd5kujbSFjf2jFfB2FyoUF7dvvYf4WZLbSxCYDTClrOTf4k17e+/Ziq
bz6c/QDJ3abd/GeDmq22zsN/NpH5dkWTf6oC6y7BEMoem9U/CUN/VNiazD04u287zcuDIp9SobFB
ss5DK0x39wloxgtPwPNL7s9A6myS/FJOJIWCx0qvoTsWqIsYeA0pnXkhUxczVemf+TNFI97rSH6q
lvLT5vbkYhAy+INWLUkMRBotbWm49WN0GEKVR5qM8Jui3RhJ6RioGpQ5+DKzfWnTZK33zXchh7sy
EvRUyq+JG06iTd/SvLnOOqCbiJt/UlNUpBstv6m4WtUEgXxfuUoKmOWuEixVXSoXSiHXy0Dtd2NA
PRRkSYD2BbbisnsswgEnmupA2oWwwTh8rTtxrUwwwWzovvjwzEG7ISogWb3jZ3Rxsv57qYlXLyqX
KBlCbYsBxHWjIJXskp0WhKtYlTdRh/aK6pWOa0tba8icsJN+ZG62Gcbn2vIf3dy0rmOtLDjmUU+S
sCrKZa1ZJ02xGtKRcgl5mqljYFSk9cIojW3XSzDWJWqXWWA8K6m2aYLmthRa4lT+8Am5/X1p+8ux
FqjHZMaujrSVoZqbQFfXrWts49C4H/3ioAcWksRoQmEtVlmZo5p4VmaRfRfFHUZjHUolYDNXmdIf
5FaASNeapZ7b39LO3wTNcF+VyKh0eK+hKLmC/hVuM9pdq6AIUHOpajRPsquxirWVq6tiYQYu8osW
RMEA+chFQXa6GGRjGfryV3vCp43jPhfjDWyKF9OiGF8G97CAn4Na/95EDaW30sldddfVNdRD5S7r
ymckoFEOyNRlIhpnKILXqQYSDH2xrbpBmdjBn7j6rvLYPRpDg3hZfjXiVharyfUoZ6vCV97KrN2b
PGVXWae+qG19Lzeqg3jcg9erT3YX7vQq23aSfidDY668EIZVMb6afnuTmfEL5sEPwDJuJtR+DleZ
6UNfGqI2OjQV8OER9GIIiAzxtCYtsWhKH9wa2TA7/BqiWg9Q/ZMXKW8KlfFFYWfHtvF/FFmQH+zA
Kvaj4VaLyWyi71unaHOn8A2qrR54Kqlx/Nje25r3TQrUu8hNg6URZN9iqbSXsd9s/Tj7jCvUrVCU
lzSSP/NaXDdm+sUX3qOc1t3GC5TnovAXnVbdocuAPA0S6/y7n9wKUTJj0PFjslAfsfWtKsXHusIQ
UlgbNdM2Im1esL5G3kXX2CmlC186Yq/mjXkY63BlNfleRenIrVBqjWMvWCZFfh2J+GB03ivMsu+j
hTJPaDR3vdujYE5NHmHOdmEDr1P04a72ABz7GQJbZnV0XRn+PCINaTqshqQ9ypnXLSppWEm99Rl9
DBSWsj1S34i1j2tKPJvMR299ULqDrfBSS+3HTlWfhUv91nLlQ5iVZPB9vLbUtLwrwbofldxQ9lGd
yit+mHBSRT5GZnmn9GOBwgeKTmIsX0OtdhQ/W/ia8cij+U2tcKXnXDJRPGm/R3KKiuhwCDuxsSr/
OZZo/luIarQ1Tk0dHmsLJGP28WBcN6Z9ncntrZ2IZxw3xSHwGmRVI+VTPagyrBt/hwv1Y0u9S67k
r41ABCvObvTQvXLLcQeX8Yvq6w8ZAl320H8tlPyhTtRnen9fstZ6bIvoOh7rl0I3d72JGm3kI0Sv
3NpepC4tZMH0BnnYPn+Msixw/EJ1lxI2yI0lXaWRdggwAlEBPnZR+OhK8jJD6EuurE85lfw26G67
yLtrE3VtJebGiqhZpTBvF43lAT/GCnCrROlG8GekwK8GkrNS4A+Lti6bRWu6h0Cyr6XC/YzSV75o
xBSK1WyiXVIarr3RreSoDnew9XatZuvgFMMt7oROmsf7LBqvAqXcRV61syrlMVKSyIl0yYH3uLHs
CaykR9d21j4ECdIfVoseDRzwq2GY+IyIPGMLqPbraii2aVn6q9pLjnRmn/ph3Cuh2EPDRhe2j3eN
Zr4myLwthjH/1nrlPgHtNUThN2ZmslYxF3pprAYx7HwJboTRLyLVe6sqSluJAv26SXfg5pde2q8m
9ZY0HF8Kz90EkcG57K2RNj9KLVdFjvbBIjb9H2Zp7QI1v/HUfD+BujvTfB1j7ZBW0Wtj5fuqDDl9
o0OsJfsuyJxeNGiBxdU6nugJPUIwLfijVVq2awhXN3UofdZQl1nryP53XfQJnANUIv9TqOPL2App
KY020jYVbHO0+csq4GCzvvRl6VAcupLRL6QoGi/Q2tvEyAgPRn/fusFuMJvPVEcObas804Axl4av
r93YXlqxWLp5gd68hTsPyzDW/KvKQ7s4iK29lXZbv7bXMTJdy9oF51UXh6RAqTPMDlNv0E7V+8jT
Nm6IjJPWNRESguLYleED0oVH3S8+u0YCaKLZCZcMPesAbHvmnWVSCZNq8ezG1GIiG4mdwYKwRsVG
LnGW7IHcLEoPgwmlF8eSrkMdQoWN3eahreobFEmOkOyfmPpjbMr3eWxv2okOlqTqelJ6GIfillP4
mygltACz22EoIRDo6PrZOXkzV5cE5nRrNK2DjhseCA3iWZ5pIv/lJU7tpmKRai5CyYmMGf1grqUM
wRBTiXkgNFK2dnsEwHwdXQqvieStpCkj8lqJfa83RbZMKeKSAJpoFMltbFwVPhj1WNO9rVpzIMny
iM9GyYEbavFwnXQUxTQtip5UPUC2Y4yRG6SFxJtnq/n+U6dO3kkd4hpNXCF1rX/JK0VZlWocOHIA
bbhUenMVyqa5Fxr/QKxLyEy5Njb19OAXmpIFLHi0Ew2MY0ZdfpVbNHL8dmVNwgDJ4AQcl4aV3If4
fi3oZm3yMvAWkebdRk36uY36PZSjtd7F6qPGR96CMxz3YZAtRQRZVvRxTpWsVtaUN/OFZ8bpOjGN
o6gtPp0byI4XjTheKGm0GlyVf9kfPG/LrYlkmRSXR8nNbwW29+uJrxrHaJPJLjp+XdvsB70Kl23a
V6vOCpHQRmElcXgGjttmRLItC1mMihYvlTy89vsYs7I663d0ctaGB0bIKKInpBbQKmrb+6J1pbXp
ecEONYGtIY243A8sD5RdmpVhVnd8Z6c3rWc9yW8rv7tDcW6LLW+3NlF2D4LwYRjM+7Q3vre1VN0r
Srbx0fxUGm3jd819O4iHRAnalW0E33J5UKDFuG9jhVPqUHSObKNM4ku+WKLnGztaWB1rgW5nF+ev
GdoNjtz3GFqo7Q6F1n3vmqnDiM1jKezPcsD7BTG6sHaKkdEO5neKRCXuUBV+rCKR9p6l8tAw8K1H
rRJtPBHJ8Vrt22fQGEcdLLdRF+NK0XjB8tge0Oyr4sNo1CiMMR91nnN4Um5dREqlP3ycBp1jbvJO
oZGgg8MG0zdLt0w3Vrve6mOEZ4avHcqfhrQaTQmVi00bFCkqcd2rmvbrXkFIUEUwPuzCL4hAXEjH
xO8lGgEikowZcRDdnAQLTotatpQngyzx2LWbcJXX+kaAT8EsVu3RSvx4yFP1ZVYNehdqVg3iDRvp
Q4EyOaLfqL8DgkJgMym7RcmFl16CDp1J/06jiVnyrLjUYQOZ75sXSFqGKtKJFm/fhUgxk/94YJdC
zaYSKKTeqf0AxNhDMuf/c/dlSZIbSZZXaal/sGEGGJaRrvoA4PsS7h57/kBixb6vhoPMUeYCfbF5
iCIZHgi0Yxj8GxEKyZTITIVtamqqT9+Tm6UPPlBJ+EEOpVdpBry9xxdrwyJixXmQ1wXmTwJwrHZR
f+Ie3lOh+tfBal/sDNbJkdQaMTPs2OjHFztxqSPLAZ7KiSTK6M47G84gEeAiMQg/Q0JLVRvwiMsL
Tquj3YLqqZBuLy/QqCkVuF/0gkoiGpa+bnJAiGIp6VBPE1wXfIgq0B3ea+nFy2ZS3vADT/5tl5/Z
6jfLWTIgTrSuzUKkHcow2HpJ8Eo6sCM26rXjVCeNXrMUsm2Nc5ez0hBq8UGL26tYUR+pCu6mCCTF
0C3eZG261ArkMD2IvJYi+G01ENRlRbcA7pxCgai+Qvazm9jH/TR8+XT0GoPwAeI0moa3kzJMn7Zp
Cm1qBsxBW13VUnlq8HT6iyvxYQKIJfB6gPV/iJJ2xVqXpVaBCej81Z0LJiBcNekDkguXDX07kwND
gyUXhborXIqxBNDPKkAEFrtGgfTID6ygHoyWGnT+E2lwVCofj2ekz5FDR5VdigVQtrbLCGoSl818
85z9YM7MDI6KXLoNYL4wkwYgfo4Bt1KlZB8nbB5FxQ3OzcTRnLA3rA3XSVa46LPBsHTRjDgH3cii
zkGt6SlmRacmccrawFMLuVSrQOj3UOnIKIXGpNWqACM0y95V/nB5Jse2OPoz1P62wy4c1oVdQUR2
yLGxLRpp6+t4eeEYXjYxNpxzE/3PzxwAcrZaFdgYjhw6IIQDBbV6F2cvqvxIu4nTNLbJAQ+C1gv0
liSA2b+aajx0bjmxH1uUcithvqWgy7ymU+Qzo5N2Zmawy9sM7+UQvHJWJAp4ikdXCWj0Lk/a6Ej6
PlIdgslIow7KEJIvRWHlC4CmgcfLThqLZJ2ZeMJETXl0JGdmBl4hJAVwCCBOt3jQPft+dVPIz5cH
Mrr6ZxYG7j/PQkoLARYckC/n2ZUDDdMEkksqwDbO9WVb3641uAWko1AhkCEsBqLJr8uvRqJLwWAW
g/wVHM39zUmAjTzwKYHg8Vn7tEO/2qmTmtEAIEWrAoN/JyLPVk8B5KdMDNa/iRqovucwEdjsSgMZ
s9qJP3Bq57M1WHu1AjReA/zRciPHbNJ3sMMaXUlNT38WppRtxlcGBCRg+dQQrg1mrIPamNDIsKUl
73lNkU1b2ZU78/xiYlCj5wZoK/QbKWj0GHa3NSyLkVCAoTr45cgAI6FvL+km9vSUkX60Zx5NawtR
sSW4GRnqjO6rp6F7uNSMH2xmhrYCXUJb+TcZ2KKsOxGPAwAQU2YUqA2hOmiJgW/ak1J8o6tzZmqw
E+zST3RA1EDvrLRWR2cp8Sw3fG3yicrQ6KbGgNBkpBAN1eKv81aCwSxrBBGAAcrwIFassODW5Vkb
dTdnJgaRAZXjDrEBTBSKlxkBRA16Rg/SeVegixRMt5B/EIogMvx9TGyI7wuIp0WaA2Y2D70LPp7s
YX5tJ6khA9YkSlPYvsvDA+vc1xmswO1GCoAnLWQyZn6EzC3AfS142uO7jk1M5eXVwln6akvwkSFu
kYBFXalaCg4B3eNUG+KHls4wwj6fvcHtgM5DyMH0NmIsTuYjma24FHqE7Vq0tXUHQfAard+xImy6
JIaIqgP9V1sBoRJ75flbq7cPYcqQKRYeFK89QAPJBRtmvKYQYCkT+TXOyRIyH3dO427rNpgzRQ5n
OYVoLKHQZg21yhRbSEZzpHN5By3CMtD3TSM9ViS5AXE0uNdpMCshHxDp0L9gxT5S7EXIsjVyYlAe
gFwWNFD9bRlCCTlJrlJcpQZVIM7tI8mvxeidaigSaGGzsRMF/O5g2HV4sUfuZQ8MAvSbWbXK43LZ
O8K09JbEhz7u5RPx0Zn6bY7heAE/7UkwlOGpgzRVQEoJeyYCh4gS6IcwDedNolh+6Fuoj1zJkrLk
GqQpAigzgkzcN5yGJihCMdQW0w1HY7/XNO966S/Q8L11GQECroAcMq0g/Jw4p9JrwDcAJjFPIabr
RhCvLPWlpLcLBgTF5fGMHoGz4QxOuA96b7nVMJwwZHf9vMkp0pFK0phE0CDuiArpZYOj3vHT4LBz
Ebo2DvReKSBk/lLhN2mUmA01dWeKAG70vPU8mWgxBsnm8CmI+rWUuImK0gAET0rBtlQ6hdMYHwru
XwYeJjw3B+5Ddgpgrvt3DHGLm466llhzgNplK9L9CV8/ekdC2VVC9ApE7RCy21W1ndqtjCdaGm8o
qXKjDVuj1uMJaPzokD7tDFcH4o1t63p412Zcs6AdMytQtJBZ6KJOo91c3gkTY1IH05c6JZPBR4Gg
HDXVDMlc1orzVqTzy2ZGN8LZkAaOtxXSioKhB51WtnxbS8UafUYTh2hqJIPwMm0qMPkCem6FBAJK
Qr0JIcqkQ8X68kjGzYDtolceAzfOAHKS1LwsNLALWtDAtdIWqtcoTIVBNZHbGCjMAnDSB/5IOPxh
Z7AwSQo1OGrDDlrh1lKJjqxQg4w5MJitohokFOYxnvCGxLWDp7hmIDc7yAMdLw92fCeCcwNDlYG4
6yfjLCqsmwLpaxd3cyvTvmQNZjD2pEQgRWfNFGnc+MR+2uq/5dwWpHsbu6c0Q5F7V3LthivqQuLi
4vKQpsz0vvjMTOoWnis5GFJYEzCfEVPPXhpvKgqYsjK4oJhTCF7RU3cpTjfrea9pjcIMJEp/MBj4
VvS09oDIYdLTyRNHFhSYyW31IcvrfeECvhCIEwHh6DY4MzNYGk7SAu06uC5q1PZDot/DKW30gG3b
qph4vX+wQXy72s9sDWYuKlLiQ9ICeNKCJoAPyq9Bw2ZCpNy0LtklcuGZSixrGy75lqhCVaVrbmpo
XEQqT/rs/10b55YLNAPV0p0nua9R4s07gLegcMQNfPBCsFF/yeTugMroupL0G8zrkofNa+Fnq07R
JzqQRi93NB6BoQk007I88EsiJUosJi3uQFfdxgJZxpVtBS1DVHLbcWH2kx3xaa13xGfbuypixe8+
SAnVW62Ltn6pnEjydNnI+H74NNLv/jMjVAXKXe+ZwSBHey3Hyl6Doq7S2ajZTkze6Dk6m7zBztPA
4YdCCSxFMTtqEgLUJF7gMvnROQLJFNh6wb8/7AvlWZCWZY0nFm/SJ+5BLqMqr9VUsS7P2/hoPs0M
5k3PqQ0wO1xcB2LcjxyvF0AihoX8+bKh0etW/zQ0mDaH+WkRhvALnGr3JVBgQLjNL5v43oHWX1Bn
NgaOtPAAaKA9paOqg7zPfbFpGBoparSpzF9kvYhNjYRmTYDHlNPlZeN9QDx0EmCJk0AVJ+IADaV3
OcNlSFw4pExr0JywqJInPOYicujERwh/2dn1ZXvf2ycx2HODg0NMoXqglSAks4oggpMQmWCKbrtE
kmwds3QHosF37tfrLBLf0pJdMxtkZRXYYmt2LBwXSng2xPguf9PYGuNGRgcImOhBfTrYTOj/BtjN
RUjVxem1XUa3Yi5MmBjbr+cmBtso8rLKrhuYsMN0JUFblZVAXoXyD44FiuRYR2SGsWkHkxsERY4i
Olx+reZLKdMsp3MtXZjKP49OWN882Ov1QK+5//mZ11IqiSqChzWUbLoM0HndRMpE5D56KD4aFH+3
MVgUz3WalGSwwZNwL3fqtrXrq1jn2SwM9b6Z5L4MwwMFqk4tk9PlDdGvxrdDAeIyXUTVA/IcA9s1
KYuqaFGUUMMgmcVutFL1GmKmUbPSUmfiLTR2q4FV509jg61BBSHBqw9Flq4NzJrfA4+Hy/Wp0lbd
VKJ1dBeemRo4Gl/rdFepYKpIFdegnnyilY4rXZrIKowf8jNDg9AjrCrHkSMUKPw6vvEAwQtUGkHW
I7lJosJKFXnZNdE+BspNVdWNVso7L87vhLwE/pWhVOdPhF1TAx+kBQB/LdNQw/dIYr5FoX5V29JC
ELXF39o3yuBF0xQ8aZsQJYbEjedq81oyEcQyv9pqwmlPDGeI1sjrMnI9CcOB2ucBMsIgnssQRdZ/
b9agefPlmHshixJSwEzXKTOG/8qpfw+liJvLs/ZBa3jhuH10jZ65E+BjAW3uS5pymq69LJjlUbXj
qSeZQopLT0u1bSXljSlC+CUONLTCUqB+qqNoo44XJtu2jl8zTVqngjjhCMYnGvkWZMZ0Gffj1xlo
0SHjgqsVjsAhOwYC6krjxxw6gxMz0G+M7zPwaWcw0y4a2P5NpBq2pWNSN7tKVPskcPEhkdzriocv
XuXs0zhcoiI3ERiOO/NP24M7Q5QhQNb0ZyPlwPjSahbY5ezy+KamcXBfJCmgspBCjK2+O1Yn+7rq
IPL8N8fRf8T5LqIBeCVSGMlj/6AI8TYgL5eHMX4noaUddPky8qVDPfvcBgq8auE/k7hJ9307h10n
v7SIQgqd0HiZuiIEIDQrJQFAiBGbCBRHV+rTvD5wLx0IR+UCWGYr85t1rGe/osieSFOMrtSZicGG
p5BNUhGr4oaA0LIjpiZ6fVfQCJ7YEL3//7bfz8wM9nsOkZQkSzESHraV6YIzCMKdh8ZJr9XARrM3
vePpVAg2NXvDfd5C11YuYDPNs7kCxHpMmqkn92g0jXcPOAARZwEi+HUPUtCOskLBWWohk7qMdG2l
OMK+y/VtmtZbPSle0xhId7RaLVmn20aiQmWzSnZErW8BX1wFvnQt+PaKdmwvIA4oCDSPxRIie+4J
qPf7VNGOWl4+SVBMocmVzqKjlHYQ6FOXVQPWD/DHLlzZAVjIVudBFuyL0Lv3cvs+tqs3qWVXAnrs
Lx+K0VjpbMiDY4d2rCQq+x2TS0BOu2+ErnzpRmG/LpsZ35ifMzuIkoie+boHYihU74Pbrin3JJCf
VV49/D0zgwgpTwS5kzjM2JW3yWK0peVIkAg/eSX3bOp/7JNBfOSmvEUzMfZJ7OgzV/llR2BjjtnE
KRtfGoD45F7zCuwYX3dj4fttQdweidDIfKm0wrpyybqVOlB+dOBwuTx1o+dLAushRLvAkDF0jmpV
+1WWoriOsG7hqdwM9fwnDhDqHlBcBmvxN0xn3UQMQF/EV1DB2aETAByO7o9G8WlisDI+Ryor9XoT
Il0QNNzUDp+IEke38tkoBsFoVFPR7Xr0BsQ0ZCR6EqsMYt0KSDbxshg1JIPeDmU9kIfrA49HBVEp
2j7xLecvaf0mAC6Z21OU3+OXIp70kH1T0Ob9UcU9u3f9EAqDrL+VgMXfQNXP6phiSigcstq7EsX4
RNBabvuZBfGvif0w6m7PTPcTcGba81NH4T14LHSQ/GkaZxug86yXrvLMENJYAtNfbS8/hKCau7zZ
Ry+wM8sDdyTQpgFhPMpxThreJC6ft5ltcjg+Tt0ltAlRTvCm8kS97/l2aYIsFzi8HvExJBlGy0rQ
SlBSBBrP3YO/e+FEJRouUc8oBaNhzoT3GN09n+aGZMPQjQWNpI0HeEYWxE2hK5cYDnRTL0/kqI9i
gNBi80AG7KNb+GwJkxBEQa2OPZrV6IVRtJOjxzMI3tzJjb28bGrUQZ2ZGhxtte5ArY4r0yJ5vhS7
aol+1okNOW4CZE5QCcbzd8iuFPuh3iUU10dZ+7umqechmGMuj2J0WTBXPfS4z4EPDnVdx77Geqce
puWDA3LUVFdu3WaKanp0JGdm+s84WxfwbZZhThFNB3U6d9Eu7dB8wg+Oe44zG4PL1vMbiH7auAVr
QUe/LIqNPi+tFPKdjRcAWICsYCovgk4lhlZPce2PDxAd9TID4gyUpl8HyG2NgK4dJ5g5tlnlxV3m
eRPB9KiTgPzsHyYGUa4Uo4gRRr17QpmPtsAFr2KGxgoFLQ+vujbliceOEsbRa2zK0HkY0jlkBRBF
rZ7jAaQWRte8aQU3S2+tllNahGNTpyFPCgk3aEkgA/h16ny9K/VUi7E3yvJOLYN36ioTV9f4WD5N
DM4q8uVO0ghJbPmA/gheg27xrVcysEr+ZbI5ZDHPBzO4jZui8nXmYzASulmFO7ghdNjMRT7v3Kmi
xei8aQS6Doj8gH0YHF1FbNG+pgFJh07GDt0KcmsW9uNfdw94fPxpo/+Gs3Or42nlJQpsCLKwSyn4
ArT2VLRT/JFTQxm4B5eLlQsJT9AL6MLOydme21PkvGPX3flI+i1yNhL0bTa6jc5OpHgKx8hFZR60
2ivYelexEpxCiNr8vZkb7GoUH6iDanZsZXKLvhLgUAOUrtxqqodsfFyQmNGZNiIGlJRJUVPsOLxk
5rq9YPGqLj2gzQ60fLs8ojFLSGGjWipL0PoYtkB1NkBjREcs24jHyJkrKPoJ5FHix+QnLRDwO7oC
yV7w+Q8zEyxO4I/KCkV61dMNqfZOnQxd6kTY5fB2alBMrBUd8w/nBgfe24vi2KVCjcc8cdek1oG4
qbo1RKhziwmPoh+gkxPQwKRbfDDJReFDFKqbCAigpGigmk3LVdjQOzEsIHIAkramWtYafeHhThHy
ncvKhdrkJ7C/QqpQZ++X12Xs8Jx//OBeUFJ0r3i9HI9epAu9FYww4ROp2ykTA1dTOo0Qqinmh6sg
y7AZevqKiE2EIqP7q+/IlBG5SaDs+3pCBVXvikDHOEAQYuaCf0jcFrnbrDN8RHug0NOeL0/cWLyP
noc/DA7z64IfJbrrtUjHqskV8XMfrdryqfLClYcebNnrnuOu2NWJNxHtjw+0F0UB9OC71BCkkkXm
9ZJkUEYxPORlElhU7UWClEeoZdblUY7sbSCF0dlBEQ5rH5L2546vTSollRyU0P1YvHX1DjSo9Ckm
IGQsp4KgkYF9MTXYJmpTBrLWC6I2CRCv1AnfOQhQbNveoHV+kZXFzeWh9dfC4AnzxV6/bc99eg2u
EDXvq+k5MLG1s0nwyi7QF37ZzMg++WKm/4wzM1qeAazaI5OQUwEYFRX71iczL4bOmhrlCy8qHqRQ
Mm1FMS8blqYG2K/tmWVw+5dxkWHtepimmLAD1ewXSQJ7EKH9+r0KgrzjNlQbFVQx1RbUkFGbGA3o
SvIcZK96oiwEoV1qKpDOSu5YYg5iH9Hb51666lplDr0C6Fl33c4T9ccoAA9B3aL7X492oZvs5EJ5
KHL9qvE0kKok8MWVV86jWjhdHufUMAcnX5dSqIcn2DcqkhYOrSySRCfChAlHSXo3/n2/AEWiAbyn
6MMnLxIkTYziHYTLGF8rDt/g3jxQJwAfSXCVaqBG8MDO1EVsG5F63QF+/JNx/ml/+AYuqG87kK/t
m+2CJ7AQvMtRvWXeFERx/MR/mhncZkERQEirAggjkRMjgJ6Uhph3zdBL//eGQ7/uzqBVM9/jPaA+
yfs84Iy5dCPK4cQpGLl8cPw+hzPwKpKYiFA6wKrZQvmstvxGBu3F5ZGMzhhB2wGoC/W+mefrSCiq
9ijTYAMy+wnpHkOKXkvpCJbPiaGMbvQeTkEZcoLgHvhqp3PbPLBVyOvojjADwtRs3MhkwMBfHs6o
H4YMJQVxGz5yiIcuUNrJ7SxDQTdCk2+xKCJcqHJtaAjgE/mvp9IxcbAiM4JbZqh7Iii8kbgOY1rp
zGooXbtqtK7JlCDz6BKhERc5CjTh69qgWhVoRaQ1MlDEKn1xihdWeYcI4kFSlEwU/qYMDdZI1UOa
+zJOj1Y92el75HhGAOZHVEt/skpnIxocH5YrgE0wGJLDZq53mZUl2nMFznzPK+6SsExml3fFB1ju
m/s7Mzg8SEQAZQ5BCi6W9XWpNGsUUtecyNdtyPZR8lwq4pPqiFYI6oG6Bne/XpulnN6jJeFw+VNG
j3RP14fUYw/ZH3xJTkEcVAIFadlKvaaaPo8l/ydH7czEIDbwmCdUbd8rlSb6vkLPTKXKt0GYWJdH
Mnqiz8wMPAcXhI45GRbRjeOD7KNPO+j4vqjC28t2RnclvBB6NfD+AnfjV88hNx1yADXWTnBOvohI
tawNIboOoqmYg0xZGowoI2Vjc4KJQ0fAHRIMZqpXlpCIBsntVUHQ2FSDC5CG88gG2ZxWX6Wd/6i5
8Sqj/p7Hwlouf1Brxauzfw6CUp+i3fbr4AOBeU2QIbkmABoeSJmRiVOh6/io/zQxZBWVwsJHzzoS
xyIeUE3xq2GtVZQzV5jiK5kyNHAvCa39UHRgSI9vgq4zKkcBNbtkyvUPEnjI7X9IIiL0J0NdzlAr
gc9ykKBOhcjI2J40uqkGK0VIJhzZ2GkmqNUgV6jgKAxvT7hll8t1BN0jWzObWp2T0jld3v7jJlQV
Nghu4uHF2apV7mspyIXlGHQoKTPVJp44yVMmBu5YgKq3JNUwkVXNos2LXVC1sx+MAmAPlCb6fmdx
sI9Zy21JaP2e2iG0YoAQFfa7NvR/vrT/y3lLDv9258W//gu/fgHQBaRX0H3/+st/AfWGf/6r/zN/
/p5/ff0l/sjvf6X1VD59+cUsLr2SH6u3nJ/e4KjKj78dxvvf+f/6w/94+/hbbnj69s9/PL1GKCB4
RZl7LyWm9d8/W73+8x8ELJ4oKPfe7D/Pzfz+W/ZPEf743ZPj4GNe/4c/+PZUlPib5N/knkdJR1zf
t4FRXCnN28dPpN8ggts7Dqgp9uzvMIaAtHT/+Q+m/gbmDnxCL8MAZp+eTbpIqt9/1CtaoPiMPY0y
tCj9448P/LIIn4vyH3EVHRIvLot//gMAaLioL3cvqnu6jmYdBbIPDEDQry7M8yB7mOa1ZiJf5zwL
jd0Y4NJacOgdgWhUU7eeaD9UVRuvWZc7KHjTK58HWzUQj8zHRVlXUWkWonirQAx3Ldt5ue8UW95k
Nan2fhgXB2QPXJCDxnuelkfagN4WkkldhJRgg0Mfq3uJByEUOrrYmWtF0MyzNnffUiE7QExXMKM8
0jZuFAMlZyv3QMRrwEgjPV5B2RdEMUr3DHEFxUASTjMlt2tMOemk+7Bq7BkFq9Na5KV8yJx7LtbL
wOOnmEtrvVD2tg/CpNRHPjeoQV6gJrtAkJYgtCCG1LqR0XXiS+mLOyADt5BNBnF+zoQFZd6bGOel
VQm8NrNEoshtA2dThY4VixIow4JaMjzgd+foiaXzMHNz0ybBAlxQjeHI2kykTYEGVBnpSjcQ50mE
PqwuY8HGa5i2cEkBxgYgCojmYM+zGac5M+SofM59f27T5qTHFah+AZ8jgadDpdm/ToXWNoifbfMW
gpx5QjfEQW9eVBe3VZyijcWXQQzH5XBVe/6pAnQTDJ1ENgLHL+dtVSJ/KD6mVb625WJRO/QQJDUY
hes1L/WjI4DklnJPM6QSfAVpI4IBsYwgiBAdWqGON0EG4ksjapETk1BsmtPMB3ta03Wb0i7pnEOe
6MoRpV965K7UCJIbYsW8feXESwLeNUe278oUZMYeeonB60iNLnQUo5CKWZZ0e2i63+REvE9C/wlE
gTdaHpwg8S0tvSrfpSjZSa6wL8oWTDQE4q1Sw9e2nt9l4BKBPJcLEj23Y4YUQnigVjj0D8PUjueV
gB9TJTYL0tyjeBDOBSl9Y0KwaSo0zNtpwk3FkTYpr+denj1HilBB5U2zl0HQ5akBdJVjoXmamy6p
WyRe6tyURE81vFZepXpbG0SALhLn+ibqenWTmCPT3gobL3ESWM+6maDHxyIEIyIXPUsUG2VmC8kv
pROeWUxPseyexFRODYXl2Sxt4fgFpikvIOL7RcKyM8CEE89ccAEGskcsNbVlw8vpg6SwW6cWdx2p
MrD28fc20F5KJ9y2BNx6vhIvQmgiGCzB+Nu0mumy/iDJDRouavtFtgVkNCsClpIuvI2DhMuGnYHl
uelyaZX6imM6evWIzBmxPtzm/993gw5P+j/fDf/9v1+Ct/y//8/I3dD/wd/vBvIbPDkqJHhv4Pbt
1QZ/vxrIbwyF7/7J/8F7gbvp82bQIAAmA5upotkTPSbnN8PHjaDq+JtQi5XIX7oZvsWDUMlByIT8
gkQR1w8L8CxD1ygkvyDR4JooFuoJiIqN4iQ9wFkGBlqL0aQCdD0RtppjMfSTHrJrWzTTW76Csghf
0x0qv9pJnHrVf0t6Dr6rv9DOUo9o0i4RyOO7wFAcnWrAKu01aLaJZDSqmbkm2Mubt6pdk2X72qlz
DzRyycz2FoQgm2bUN2BFWeZLtqyOajZT2gWSa86N/Aha83zjbUPQ73pzN57l6cylR/22apC1NPz7
9og3DvWuKDGVZJbHpvJc+5CVMjNolS/l5+qKZjPkNo1QMM42zu939vkd/dFR/fWK7ldCB8wCNz8a
HYcBIAc6Xde4ZCZQ/diCcxdw1RgUqaa90+feLX0knaEDiFvgNjDEx+qRgKm5nmk3Dbj0d8o8mVNL
vmpB7I0OskV6Hy/pVT0LVvaSH8CrdKPOynWy1a66WTIv7lls5ib4NI7tLF249Q7eQT7KprpsZs06
Kkzp1QVx5jbd8kW1AQuLclIlA5VL5TbR/+0XvoSM5yP/ztrQrzVeNxqEF8GJOYxLs7B1i07FWucv
2rFeiWu/MoVrnhvyOgLxthGZbbnH8nS2CeYGTAOYHfVjdlMr6Pow0qOoGkVhtlAsAK9kbWrtxNKw
/lE0XBoI+BAZOSZwCMqDR1NdNQBLC4Vkdg64Twzw6dcg9xbWyJ7pGyQoQFuG64aZmHeqzuh18eI/
6UdQahy9bbRFRpLlhvsceUaxUtfSjj9CURTs+/PsuSihoGy4W8XMt8ImEpEmwOoZ5SN7SB9EB5e6
gcUIRPCkTgzqo790MCgqMwViKdCmE/Gs+XrC9LSxhcITJdNTLUdcKe8aKITAQLwXTlA2C36hBiWd
yC/3SdENd28vtVW1U9buTWslizTFZqqALfDM4BFsfmSHiGevb/fYrVfFtjTddSAtebuFUmugTnz5
h0+68OXDPDYDw0ciMNCQA3JQMcPWryWwvFtgT/ErQ992h+6KPBShAba69JHKRnwtOqZ3TJI5vjuo
FlyBjqshQgk+NzXURsHE6yGYm0Nf1tGONFpePtnfaSEBr0dREaQk4H/5Tg0ArUG8B+xWMv2tcFW9
5y+kAsmtkb7GlRHJ4B4xqjcEJO4z2Nu6aEGYUW3zNYfS4hucK/hxncDE+bz8VeSjjP1tGs8+a7Cr
AyfWbJvjs2zE5Z54tLtd6kIDErIQM5asc7bIvRON3lJ9J2qPOqQdyK1MFj456Ne68uxDALaboyJV
gPraNRt4zMCQoaDggNzVsus7AZxUlYM+M8MJdranL1hx1SGdqRWGAPp7Zh9UvgJnVRNsSXwSLA1v
DvLOxWMrBSZ6Zoi6ZnZp6PU7b29k4T3AVaSynXsNEE0Hd1CB8DpY5tGuao+5ZNbBFtFPBeIe0VVN
AXJvLTl6sqG3G+IuxPTJFt5Ech3yrS7uEmUGbu/C3XTZPEC9XSdG7D6HzT7n28pZtjmY7I9K9Jzt
ZECLc/UIKmoZzMkVqHgNPJxU9hwEluZuvPIqYpkRUxAtq49KtK3ieV3vRXdZBgihDUWC8sQvz126
CMjEWVQf86WPumRm8HZD2SIlUIybidGWx/Osvi5kMH0uUbFsfKgG4ObxroTqGLx3cCSdFWdoZF3I
UE1ZhOXc6bYKyqk+niZWFJiOOCeK2RVzwLOEdlZ4G4dYnmtBnc1ggVVCr71cxmzOhXmCl5q6KWU8
uMCIzd9aH8tE9pJzHWTEjMAmF1WbUlo48m0hJ1YXzhCL++ir5+DQKU2B7oHsT4IbIVxm/o0nbMCv
X0wdc4j1fXe7UD9FDklT+jrCkGUidalbAwsimQ7/pVOjbO8JENIuM5N8HjgrDjneatfh5VMb8Fhw
BpIw937FfIuQussN1JfbACB+Q9uoa5D2e284dNm++BUseGhWfCFEKz3Erty28hLt42BWp4nJW/AI
zMD6o8AO6piPeW32NNDJ3sdrtDOZvVZxbKNFuZU0AyG7Db5f7LnUEJ0lc1DDN9On6FpxDHHpnwJU
PZYpzsWSLeh1d4LkCa9nITGrx77TPzWbxJByI31viJHaoLgy4G1tYrHGqtAwccjXoCKwwmfnKJzq
tXeTPVKtP151PePH1LFqOneJ5fsz3Z8V17lqInBhZCP5cOVz4qyVnlAcMdyG149pNmv8Q4eX1boU
ZmF0bef38C+FtFLrFX+uXn2MG9Tn14DFduoir5ZyuMidJ6FeFNVWv6YpGCtA0mnojpmRNcCaIb2J
C0PWwB5v4BDJuxKBQrWA8DVanDO0G9z63GLVLGxMXYRk/JQLE79VmnrPipAaeQ0Uf4Bn+HqHSTRo
8sKBC9PZs5Ic2nrup+suXuGwIWRU0Z4lvBN1GWWmuHPka5o8N+WzxE9defSjXyLyn3DOJpO2lbgS
MD3OutLviPQklK2hSyv4YgimhmJolFAcrzd4hDntdSWZKMaU9ZOT74i3E/leSCGzsoIYg4jm4XbT
gBNNEg6OckrTEsRREOAzRHVtgwvQmXnNpnNNowq2YTcDCTzufJwsBJmhPPMY1BRObtIZSvMu61dC
i3zwnHu/8O8qmbNkucraNVeW6PXk5SwhBo9XFLoULsREcCxbS8nNQtjobC7I6Ktag0STtluZP9f6
TnPnaWyq0CQ3K4CTy3WHCzyljcF6uOBk0PRREvh2vZytTX+6zyJ4CfzKkGZHPBtDBPORXAd7+zba
4GNvGtcsZiVmQ5hpdzQ2wyv/oON2rI34UNxK9zaCnjdpqS3yh/ZKiA1SLcrKLI7+Pb9qHkL4Rsi/
G8mbnRnhIb4yoNrilZZ71yE6XtqzaINyyL47Vov8nuz1o47zdVRX5Fq4UTbOo38nEgOPevwbSQPn
Vb+TH+zQzDUTOiitIckWJ2b/P+tmG+/AwVxMFm36+tKlqRkADhIpD9yuQ8Cb8oPYXqXpDupoAoi2
0tSwb92Dmy+YbkE41GerQjFV3SoyS/QWbg4v2GypZMiPDMocLznEuvB6X1HnlOUrrZ1r8iyHlKVq
8Fe5guuR4bFzeAQDb7vgLhb64fnqrI3nebzVArMAY49qJqCFg34iunyd0vDFCfRrn+EcGS76x8T/
S9h57TZybkv4iRroHG47MmeJEm8aCqPOiR3Jpz8f55yD7S0PRvAMDHtsgd38w1pVtao0E0r495//
YyXci0RsmCpQnK7BpdaH1sY1ThFtEAzyR2gu+XVKmBmJ7DRzJArHGprFiVSvIvdEYvs4xcni/KRY
Kp6a/Rh0yySxo5OwyBfh+/BUPuFSXo5ej0zkkQji5Be19wch+HvJ9OODfDtuSrXRm1vIg9Qvt5st
P/fP44XnyC7prn5VzkCP0uV+MOdRY0/vKhDr6b43j+FW9/VlGZRO4pu+7Kee4VZL2k8atPxrdPVZ
ecG8sagXY+WyRbXkhwbrNwf+7/X2ny/g21Y0Mj0V0uiR27Oo5+H6drA+71tSpmb3dwNKfrIJC2XN
5Bhusq8kP5UceX4PhH3lM5oWWAH9M3/N7uvca5eskXKYleJS+Gmh/Pk4/8/n/L4v2haL+473O0l2
atnaRzELP7PUnULQW4IobG0pfVDms5hZOcgwNGosnRxOWz0pe+Hr/lxxh+eAXo51JQHDSwe/zBfE
EhX2bVnEnoK42xZP9VPBM2iPNy03ftq58rnFmZ0G7ifZwG+W61+vHi2p8cBYcJD5VmRbZX5Vr4in
HUt2xgKBAmE7ztC4fexUh3w7zQW698+m5Fh+t8xgkN9M4jzqmWy4+c03xSCe/FGYTRyHua28y6nX
1V7Ye1O/SZ6Mp/zmSVJg3Of8BIoapruoijsdkNoOX5uP20d6kF3QgVW0IEpmVh65kChJq4W8A3Ae
f7H1WnzkemeACmw94kmuB4K8uj2ou/SUXtr36r3gi7ZmmuFpXBhSc7nJT0O6SzNAcCc8N+/38Yd7
/bdFyb9fmqpKiEhQ5Rvf9PKdWOYl+A+glIrLuddeiXnBF9YmW0sXbK7co7xLltqsihzqjCcpdSTR
6W4zKZi8wQl95VATdPYCqtE67TKeCV8WFk+b8tcg2Nk5fArX+e/r4OpkLsCW9QP3bz4+378/PwpL
wD0RvvzbOu5CqTYzKHOn1UCXfbnwIoMoF+/W2taRCAr9C+9hDM8Vw++urj66hYeARVAPpuH2kWOI
eFK1tqYH0+AQCyL2B8mcCaFThuj/yjkBfUZ4s0lZMeVlqbxpmyxWbACc9CNLPmLKnul20MNfekGh
mpDIt4axKGfCc6sHn5MJq57bxHCY0nHkHpZmMohDOe6TNnIy46CqW8EVLX+qPKMh8eiFSV7p/tYQ
FZg1gSCtem3R1gtz8ClPjPJDVXDbDHI71CiFlpH43lqbIXk29FVTuSnl7N8PYQJK/vB2Ea4CpaoP
Kc5vu45/XCdVYxlhUiowRfTuTLtwZ56uO2mVRkG1l4cZb/naUb7a12bejK5x1hVX1WGGXZXyvdr2
l8n075lD9FNuLBra62heyDO1COKC7OCQEBm7Wvev/Uf0lFzyd/nYvVXsmZN0oUvPX1OL+GG7q4he
ciTDKWSbnF5C79a8RkuxlV10DvfTjuSRjL1dOdPGuOCOez22a6WYg98RE3TdDS/JJrror8pez0le
cogEJMkrab3sk8TCFftPPrWN3T6qf2uyq97JRht75JRaljYn9LXnbHsdF3kaNMfu5hj5or/qlN9O
RdRBv7xPgWB6Y3iKK/olL5xW+fWyB9psJ6rdH1b8H28YBF+yCJZkqgyM8Z394zuxUjXr2xi+Ifui
YANP0D7yU7bpg+wpP8fbbEGTMq9f4t3E/LE91V60DmcNjMxC9YWLxUVDsmkHkDwE2CiBUJZrepjk
/Pe1o/0BVeZIYYqAwSI8ar6nXCRF3kT3kYNFOXa4wmULAv3EXxWRQQdrS1rTUX+dZteVGrTP7UZl
ml1xh888c+6Jj2/VVZuPxFLdiBieW8WM+BKdDQYQsZIFX38BBuARIlAE2xBIHL1Y2Y5i/zX/NbwZ
HLYneal71fLqa/OYZk0fHJxk+7O0q34AnGh//rRF/vGc3w7QXM/uQ8+0naPnwUR1eZ93wqKSg6lw
IsMRs2V7W1yLfZstozqQb0GsvIUk642O+Rmfjb3pZ7CDHDAPyJUrx+xn5me2jxbSRtrEb/FBfwm3
40d87l/TG5ysXZzivb4BUxY34kxyxl35Tj1Bzy2/kF56rNd6CsFg6zPqBzqQM9H2M/1o7sRjfFC8
GCLdFt+z2A4Nm8w0EEPKboqh5BpADRMHwe1sXn/jS5fqzMLeW4G4in91qd0ptvA6bej1dSpGosL4
MHNzhhdVrWxG+Yc3q/wJkvjnAvoGmmL6nhEw+FhAkt1/DXOGL7zwoB9yy05Pils83fp1E9y86ksx
5tHsFjnd+RE6+KFvr89aYAKe/ErfSBkE3SMU0gT+fROXVCM8yg9r/Y/H5H/WwHe32CrtrAwGkKLv
RnLoLFuKT3yBETXUFQwO1U/oiWTeHTUfvGAZLfu3cgdmZZzz830PMtHs2tP1LYbPB4XmJuZ6seMP
ai1y3IRnFNl0TFk7awe7+TSe+dtwKUzbMD3FIOR+JaXeuP/7I8EG/H1df3elTWQFf4bH0c/0h0mf
xyPA/79xNYKqYHPW8GIJ3Xi/zcf30PKI8CNAq0wDBXTmglxTfisO8StRQztYEpjfU39zUnpysuI+
0w/C+PgZ/TgLO7dRzmnriBznrQ3BYu258ZbysZQcerRS9qi09B6w1NXUwICXxno1dbJfiHeN3M3T
uaD6supNo2sey2f1FH6Kz7G4odxqqFimYKCe69CZu2Q0Vh8s2iaxxY+Yni6yQ1Tw9TJSHapuAnjp
CQZPI0nwaZrs/GkCZaIWBqg6DhuIGZEdSgvyEdInGW4x189J7Yq1x//arbULsaISd6TCbcLds4g5
o+4oLG0qo1pAoGAb2251fQGn5U1xYVJat+aDQtENpA328JztbpSWtUdk6w/f5h9xcYRISFwewhnp
u044bJQ8TtqBMokk09jp98WvErcwXsMKMCcsAhrCe2lnuqN2bhq6QurI8PbUwS+1ZVsnNbKjHBzf
Kb6mV6SP9GT1yYooEKuP3m1fh7m1MdbGvp5Nq/tLuOiD6dy+Ni/RTtxVaxrPJOLbdvRTH4ievACi
IJbpRMLds/FivDeDhxMOFVf6LL8082kvaw7V5/WsnvihAajhYgLarhytmE9kZ7YHMXJ7Us0wSt8M
Qb6Wajv+1R+N50eaqn17n9ZhZSe75DS+RBfp6iSoEz5yj9avTXwSe7VfUrcVq1m/e5Ayd1A9V+nc
zPLHcNlUi3K0RdFBP5Huh/KH+/tPFByacPoQ+cEEMVb+3/d3M4pG2iHw/L2D3tKEIEpHBIMsvPrq
kjI4rKCF5cipLjxwCg5Pu0CBRawyeY6tl963N3oIwQtf5PfY9Aiwjc7T9u8LRn58iO9l9T8/5LfD
d7oXDEn1fEiw/eI53JuLYQ7ufp8b22Rj+NrS2pgr9hpiW26ykg11/yJCl7i/Zb1WTb+B1oRC/vz7
x/o9GPaXj/X70PpH7SPitFvJCWjOfVuMbs77ohqQArQt3fZ6YqZFf57OBqHaqS3vCkewb57m94Gy
FF/jc4MV/dVOTpI3rIutegh/Ca7kdZCMjSsUyzFZcdKGJ87em2JzuhBpLb7kM2FXpE4F9/VLpK2h
3MhCV4YJaALymsWfohjQRP/91X9nQHO9NCWzBmjtaa17uym8e2+XWCg0zHbY/T7+5Dkh3iXThp3m
crzTjAI0tnZZrKr6EE8y5PU5fcG5XDVc3ECbG66RqJXtEG7COhUcPIniZ89Z6CSSo4ykz9ld7xmh
HV89QZ2Zk1N4irCcahiNjQQLDtgTzULjSiwp2MX4kXc7nd4v9PKSMMk59YAmBd3ojsBlT9TqhuGE
LwpwLxtphYKsbmwGIruETsyNSce1uydO0uiFoGOxhg+xhf2wj0qKEj+Jydewx6vb00XGW7FFH7PE
Pq4VFsKd8MmFVT3lzcWsg/G2LsvVFH12w54bCFBXGOdWiuYdPPilx7CEmutLSoKxXHadm8helywf
bFCy6rRlr6+rd13ZciD0c21fHzpq/l+sDSTP5kYfj2AYKhG8kwMIQ2F/HffTcBqzdS0EaTRTvGTF
mUWyKn0JnjVhhLDMni648ELgWOUbQoa/L37rp4Wh/PfBoZpxmEcKi7/RbPRUDOlHNw/pArINQBwq
uYTLybDxu5P6WY48nU7nZlOSZIxSHNOVviaD27seM7qU3i0pPoRn66IF4Hu85B2XKjdk9qTMuLyD
HrmJsQ2f230VhKtumbvJTDnqT+ped5o1CuYm83l+NkuNszZ33mfOtZI7QEIVh22Dl4ptHNJ3itbo
k2jcx0RZ/2itithNBm5uvuIZApAxtrX9+NFtGGCi37rnXEOrofR5EMpXQ3bocRoux9IBRPrhhf5w
yH23byWrPq+w0P3fF/pcr8y1yMViC0zSnIg8jd4QhSTvyrH/yt5Esmkjdxxd5aPbSTCSXls5xaXa
WMd6NXyIh2lrXtLP+CPe6rv4SGJLfxAX9Dlb4DSO8FvqIuAneZaSzlylz+VzZT16TOqRanXbVU/x
Nn4fH+i4aVewhvZgevU4GzI3fxI+mTzm8SlctVO0xRbCg/25brRAPI6MZm+KABTrdPsIX0Koz9BT
zbl6daU3zXSKz3otUEYZ3o9TvMrvuLB/HccP/1+FugL91LerrGqztG2jx1UmnphJH46st86vrofy
435szTMjBI08EwNFfGbaDrHgFebaQu7zwF3kh8R0edffFTqQLKPRdwV9Fl5qeWneoamdXLiIw+Po
O/W0Uq/hfa4ynOPfOfGMoKFgydJz32yM3FPV0KZAyFT33vuV6irZHrlOaeESzPBV7JYYiw+ifZVW
IcJWWVzkxrxsF2Z9HrMTvUEiv7biOrzNFGi+CMJ2bjDEX7otoOj4GnW+Dj+clAVcUSBtwG5l6+2G
xEGdS4V3Teclc6k0csxkUsdOCxAIjssIXovkZCkYFtdZ/RU2swy7TdgogFCnqIJcD7R6Dmw6tEv1
qSv8WwFpOIdpuaPRzdwKO8sBaGihDGysRROvIUvVETVMCLSCgGScWcm2BC0GQyKbjnjncW9IHkm8
80bzk3yRQvzo44sOfw35Ff6KhQUIZKcvYfcBbUcre3Sc0TCvldmj9pbcFrk9lGtdzrWCc/6ziD5H
Lh0RjlFFo1bqe0ynWurdBgbpepsnPGb9JOgn01x3OlWiJ5mb3MCxybmXvsyuvi7ZUdYY8LoJT6YB
iNPACmf35jLKbym6S3M+WU5KHcwdk/v19ZPQeOE2g6O/XVGFBbzYCSxpQWAh3YKxAST7yG6Oq6pr
i92EKSyvVVqSPv7bmc8ro7WsbVPu7otcLQRsYZilbTfE7UbausLpbnJvtw1a7JqvTqWnIhrcH4rP
RIVwDIx6cgeakIr+upldu4PceskLmd9dvy6TZ/O6rA9F4smIoRiDZK+hJQmXan1KPuid83xWfFLu
y+K+5RxIXwZ91aqBHO6iBwQp+tdsk95Tx9CYCXAyHIhL505vwtYmBym1q2QuKQQuzBphMY7LXPDI
yU4qwkA8mLUGzkUIZ7XuDw1iAKikRZkHTdHaNTSl6CjkhUmLMHGt9QQ8i4dzjAWTXyEuunl6NU97
1wr9SN+P5SwWA/G6yCrXLAJzXKXFLCY+tQnGDvzOuyvAZ16MBm0og6T/NdQHuFt8+9HIalOgyJuq
YrRWfEKql0mvXbKZXpVkd0v98j4zj5ERjEbt8wVLOj/67e/HtmQ+Lrp/HzsKkXyEmBHN94Bk/lEF
yr1udJFJhSRqS61dpDf/Gq7j27E3B/Tnr1weuSenblafbuYzIm819a7KLFfIPNveykAPd7Mi8Vka
bTrv20M6ergjRq0DJHK/e9IUFPdDq67r+iRbTjkEHUWDWhylMKgFN9eCHu2j7lLukM6ej66W7rPb
2xjvs3wpZHvB7G2UdEm1oucM2T33yDPyg9LP4sEpxpkcbyisLOGilghWlmrmlvK7bnrhbdFDmAqf
Zb7P5bcpo6tMtiO3kWKQGuUNMit4d01LZ5cqFyV8UaHhTNe6RI7iqStzaYpI/n/1gkMJZZLzg7jJ
CH81n1Z8nkKvlNZXXkpDwBD6oOa2YnfkmTv2vpguuuHUZmuwfX21vNeXsMdi2VfGmXj1TIawjP65
UDapsAzHU0UjW/LJh/I9My6h+GTGW+O05LK28KN4S06gWeOHIK4Hlu6pmhYRO1NYtdYcI4LcdMv0
uUl1T1fW152uvU43CCbhCzHYvVob0Sd73aSUveqNe00C8PUucqckUCBVRl8+jexS2beUwHKafpZh
x1XsB3EITMmbFPsGk6v9rN/6M5ZpikybMJdG/Oy3e04dhFw3YgoFCUOpdfGcbSy/uISvJFkpq24H
b2yWTjXauLjStvaHkG6DzVuw86DTNDfzasSsD1XMKzzkZpyXByN2eHIKo6GGmkaI6NSGG8++Ys/c
oIWNkaZYDlMRLRQU/czsus6fQsuN3tlpgi2qly71tNPfd5b+R8zHVAws4AELjO/TdyrDJaEoQQrq
oadnM/LCzTLAaOF69e7mPNVmheQbOI+o6AJcKk9VWmBdZzdPuZW4Qk1pPsvqVdXngRrvJHkm9MgA
FzcG0vBdj21D2YZEwU7nW+JGmZ8nn0m4TZUgN1aV6afWi5m/tA+1sbQa7os7bcpgzBPtcmdaCnXm
TXhJgf9D9JLK/MoEIpXqtLh3CzQ1HdukS9///j5+t+L/Omj+8z60x/v6x0HDjFhfVyXk0n1b7obP
Ypaf+O3jxrXM/Yx/GlbTvJ4DhSmWbbxES0rrHpDab3qnRr6XzR4a4Gldbcf3zARRUmf5wkB/0rta
/QMI+Ttw7W8f9hv9KUW3gmKWLy97lKtradk4UCjzyqOU35gbYZav0l0yq3J7+NC22kdJl2RTu+Eh
ZC6SZbZAhTVIXDQODTQ6j3pmrG8uR2dQO7KNib0/HWjW7oDNlA8tRb9rJl4SpOeSgZCL8BSdmrm4
6p4AvvoWHMmenpIesDlF4ipyFMUczm758ffv6I/aWqa9/n/NavJ/f0dSchXHqOCx8xe4ELqdeCd7
pZ/s4Ww3SNbn8a6ci49/s1A24tY83hfc78LGmBnLaD0terqfFYPR++kQzrCCCPJnjtOlNjqRMhOS
XQRJ9VOTj4/qn66wf3zqb72cMVlEnTxWVlvQTQZXK9BTJG2HXF7lq1HxI82O44vc+VRi6qcKcwpT
XAPEUkIFOQKvaJalKFfmpfysSPzpkoGVot/mLd/Q0NrRcKYEa4Iw99gZKrAHmYczoTkLJnMtx+R+
KG629SLwn+qMCVHtNo6mz+RUsrvarzrU/x4qGQIgrhzBYTFX012466oZYdgD9621SFO6XzMwrDPy
x3p4LqYZBtZlt9RFE1QCdV6GK/GvIjpaBaYpkPEwr2JGI3Sa1J0AsGXWM2BFoXrSlM9B8OP0YsEr
6Dt13EvWTgbp6JZp7yWtr6eLXtyP5vl2n8XJ6A0FFahGw5g/1tUnbwiDJj+Xdjk15qBsTNFp01mN
jkXzpywmCWJTjStVWwJ3NtbRvDth4XXae8cN3RQ4DMROJxQP1cP9dndyVNahSqrnAH9jvg0QHkkh
2IL12heZrQmLpoEER/QoNs5NWkrZ9l7sCwAjtQrEzjViX1Lmgr6Vs2Cot1d2ULILk3l9WxmMYg43
SElIakce1nm+DoVA/WRhKnQKoDtGUBBpJjsGyHCWLTVwN3WWXtf6HT7M7XVHjOZh9XaTNyIihYgq
PGMArEhNPvkcN+ypW+VBRt8aIeqQLNywTwm16lW5OrmyrfTV0K0szY2QEA7Te5G/t+bWgqVsF1oZ
1KMXa2f59t4rtOFoPMrlXdka8uka+5qxb/KCHTy7Vxhn8FMxo36tEXsXJ/TIErxpLS/iaTUhqYOZ
1g3gmt6+q+cse8nuKH+/+vStG+cjer9r5nKmtIzBoFHGSaTpAwn5wbAvlScBCD6aT+Uuv81EwiAt
Lg4BWWfvT0A3MpL/LK2A7LySkUWAoDZEBu2VV1/FL0zw2sYrylMcdW7Xbzt9d68EW063WeOB79xS
BlsurEGaG9ZzO0sk+zo5JYy15AgNZxVFvHnz9eY01q+C8ip1rCq2nfkrC+f3qxfRtoYQkquuOCcY
Rg2kNyZ7eANoKWqDKUd4EsAUyNhvTB2qVs4+QVhdM1pg5B+mHwuzK8AplTwyYuNNG6pAahz1drhC
GA1eJW/4sCVNnnoltPTc3j6ju4u6qTli4yNel9m7fBAgUevBnWT/R3L5N4D6t0vkW2mtC11bJndO
0whYVLMnV0HhjBTl4zpvFjjLHLr3KKI1stGNa4JrvKOJo1OXHhILpEC2LMGxwIm/DG8eks9UdEbR
xeSrrhwWzqo96wBUxINef8By/vzBmeiRGLZmeNT8prsq9NhK/3du5EiUKrde7iSuNheWcu1cIfR1
Oz9Zy3atraQZNZo5p0S/gfjdXCuZlbFTfyHyXE1f/TbGVNvGBOGhr99HPt/tjBSzY/z094vrt2D2
X6+aERxNMwxcr78XW5WlNNGo1siV4D2oma8PdH3WfOm1M70wDLQXVrC8lRqEAAlwMPpMvR6a0DMv
RkPb9lVOzO34uYxm0xk+uy2lJtYamsUB7OO9j2hRnItHpQbsc5iLmW4MYDjQCJN0ymKaTO9+w/3G
g1UIZ+HcWLabNrgfhKfwKNFSDqNbncbZfUsVdvejL2YGljnialDmj35GCfOcbkw/Ov79pfxR9ofz
y/+/lO8VV6zFraKPj5cyS95gEaeXYmMcEd0Wb/kJKWOICKv1bii6EG08Ke9DZzM806TMo3mR4EeP
4Tq3Hl0K63yTzjCEnUsL3e+C0KOClEaoLJ4i32f+bTVcrNefku8ZCfxDb/qPB/hWhcmJqcS53gCI
P6aqsgP8jnzRTsmXyI0+2CPXidPDPb6iP2fZoQjVgeYRHn0IV1t2h2BcVu/mpjiay3JfB8YPvlSS
9kda/R8f8Fu9VMRhFMkabxhstWZZSK7SuCqm66fwSd6gjCl+685XXHDjzUu1A86IpRngOck41rSL
F7elfhD35ar81Elefdd30aF+UY6P2lLaCn62TY7tlm1OBYW1tTEGueSDQKaoc1RwI58hK/TqBaO+
nO7UGGbtUIx+JgfpAyvqVgpaiA7JRT9RYHn73PeErjsK5muJk0R2xQ3cOtEFmnLofbRoUeQJGNVr
Tn28PWUMfLWvxmF8HXfqsUOLhlDBNRpfiPxk8HrV1ShfGfGKnah3sGZor64VM06+AispBY/v4Low
Vowpbvk9qxcgbh8qtQslz91r8Ha9rjgyjGYZim7JnMN1hh4lWt1eJ9j+zOZylyX3tqqDgWmP1FHv
D7U4doNlYC1QCVuX24cI44ef+pv5IT2hkKJpr1nAThr8qAvXH6f1v48Y+jjJ0OAbv/vtXjH1lbWO
gR1eMybcXLhl5KWcfgrzRoHY+LAE+hU5mW19COdprq9Jra4SppQe7BKCr/x3pc8K5Z4GINNqD4ab
oWb0UbCqwNrKQXjLv6xL0QdDoDxlp/A4fEWv4YcQ1NfHGwGUG87Z2mBmZ4MuxhVnMRri/NIcYcY5
aNFO0e5O158Yb/OPveyjh/2/Z//Ws9/aXokzgWcHryiYAKPMf8MwL1ne3ZsXM5BGN7+C2CKbpwud
tAly89RBB3KEokO385V80S/W1ljm256xbQZwERVbvJ0g/6Ic9pm2CIoXccf/f2fSZESA6FADGnsm
lhbtCy+sXmTb4mygxdlULtjjh4WBb+g0GCp8FoHKiJq8BmKjShK2Nw+RFPpUc1+jyw9fIVWobe83
92q5zATfF+WByZeOc+9DaOmE4Vamw32vBeXGQp+RO/lbPkuOjwuDb20kH+Sx8FQkc8/tFwRRHKC6
86eF8ITe7SJd+lfhwiARF92se7q9t+8S3AKzWRSOX9aJHemUz82q8fslA3FK6tUvuCsEGOXQTSKU
X/Kf883JlZupgXqRF/gGLOUFt+1Ggwtij2X2FEQ7mB7dvwbtQtret1cfAiAQ3IZbRdxzr13gpJ7S
dSE9KDY497/fJX/kyx7BAjKDd4T4it96LAE7kH7SO9gJ9rnqd60ncFYwg/dVQ2CLECdv8bl6Me2r
p84p3KPL/WyczeCh2s58Ed4injPltq79PvXK2ht3kI+s6EXuiRwNk4eUaCZ4k4Ohvs+x7dLqMwSs
z9NjFKjHHhrsRLc8nc3duJO3UDsq0qUv4wJAODDIlzx+cSjAAkkXOFBRcdkwNrDytL8HrTu6cFAu
B2UGYwqhqr+Kyhodtb5Wg9sBIdOo78Vy0es/wUCPK+D7saGLKqPyj3BJ67ucqZ/uzTUVwVdl5RSv
jGKrGLiJxASzvt3wLEuXBUuCq/Sq+0yFTcq2Thei5uKmOra7pqC12I6XcTz0ykJWfC08NaaXMO8T
LYjHLcddKxyi4pAgvmFY2U5i0UGSg40XzGwIA3iMSa1viCdbg4gX+3pykEGrHDZS8mmNa4Jo0LA1
EvRbwsGVfJAeoQhBHv3KoXzD+j2RngREur2a/FBkcmT+8c1gToSeUTaV79pLpR2TdMhZUvX908zA
VBlIkEE5GZyZ441MJBGDmGOGrgjTlE0WrYbKKa/zErlUvBCwCZ68sDtEpSd2n810wROG5uTdjNap
4skmIClnZutNuDgl4BJJCSfyVkaAZ8s8P5mC3bxV9LROztAJmv32wXhVH+qVU9nTxLeyO6T5MZzA
+YWIrgbX2WdN2ZSQYGoaudf6GJ8lJJXVoptkF/KFX+a0FOfVS109dw8D0RdDCUpIqO41YVY2k7nn
lv09QlDxHpQT8S/1c8ZbH5HXxGtVeoIYsqyF2S1LucaE0kCYcDY5o/LXEXVBWj9VkGrWKh/Wd4pH
9l7qarlr1iftVzfMwvjcTZuh8KtsMSUbzR21F7KNHQuHyRQUgFMrST2l206WrddPumZ30jKP57l5
LmJ/aqlz39FCW90PO0D9bUv37y3wny/6WzsxVNnNuJls4S59wt+dyWZwf0XxzKfHaevmK+G2SZA7
3Z7Ta3Bv97c6QGiQtwtdxStkqSEpINpj9O/GvkWXXcte2m4fU6ZIRNVJZSxhppkZjHeQgSDczpPa
Ofq0CMeg7nejvjPzwhHrrXT7BFyDXgTKibUbDSxV+3bQ92aKJ+KyKJatuonSIDwl0tJqXePmw7lG
9/ktO2ryShYvZYxDiSPe34pbkI2ncPTgMNDaXiG9urmi4POevt6ZBpI8+mE1u9QMyhaMaXRB029b
NrMSBcz4Rdg4dE93Y6HThbd+TgFtbWTaA/U5O2jhunk2rU1bra5A4OOe7NCcyXQuFjCDOxN3aumE
6i4Lv0Rx1zxopk1T+I26IusRDRkF2pC70xQFBjYYbXO6O+g5QDBC+sk65t2W1SxuEke6cGRmvDgt
WttSTbPs01yiIZCiNdrY/OoPYlAjd7nb9P1AsQYNqObcosStGWO5XSaGveWN7qbvPZ8Iyf/gBmV4
VvSFJb/dNLSvu6hT7ahAbla8Ziw7rolD9XGN7BWC8Q7+WqAzfNfqI0W7UexCRjIiaDxYHUneStMq
BCV49MwJhkZwP/qp6x7I0LoaLJSHqh2rft1udN2L+8MkeHeUg8m7CQiLJWOKaBEtbSs4uLw3E48n
2NLEqPZCFJdYabuFvGp32rOoLYbhcKfJk7easIqVIGW65bpVR19EX5AbR9i/yiQX0xf0nXSb5dbm
DhoFBjggC0AJ09y2Usac8zZJ5wqyUlDi6pPobg+6tRQvOfVamDzE1fuk2uWrXl+o05kB2sq0ayj4
aH6P52N/VFUvlL70Zq7fXoT6LMVnphRaqiZAIENe1vJZSUvb0J8MBuBC6PD7fRsq+F1tdNWP67U1
ffSkicdhEHYcaKZf9KuuWZvZ7G4+IRNo9r0JoCk+h/GWoUrR3JhBqazMGwZIT1p4EdT3e7udauZS
bL6IrJyrENf38Ks5R9HKSJ7D/vkaHRDu3PDOujtj7qeip0nbHPo7xq1neVVfKu39f7g7kyTJjWzL
bqUW8BGCVgGdWt+bu3kfE4i36Pse87+FWkHVFmoDubE6CJKf0WWEcJopKRQKSQ8HzADVp+/de25m
v7TGU9Z8JNl2UK+s5gUKIWvZc6A+G8Yp7uiv+dvcWtkZ4opz2FDFPyUoWDUOB7Fnz7DvioSe5T2j
bjvYK9neqFcq55zcvnd7Poz+AWmfZW+Ig52X/X3fsI7oewuMvCc+p/w5mKLSKwMWFi1sj5l3ehDW
LkJr8tYM0PHnrb8McNZWByfc6dkpjXn65qk+9xywUKvI2nfqi2+dMkqZct96GyU7RMPF8nH+n8b4
yaeADPfQuwx/4zooE1YM1JVbm6GZ3s+eAhLeUOIWv3EB/Jsa7O91dOqDfzVBUdE6hk1aGZPMleLS
eA02wTLd61fuW3LHo+qfrdMam8V8oWzEnViLuXzwr+TGPSlXxo2/1VZ4MvccLvbtJqMSw7Z/bez7
B71edE+8Dzw0wzxpZxXyolfj0h2HY4EuYJYCdw7nDbTKmXMjVvERcVmP3ZQp5ZW6iLZFNsPaIVs4
JnPdW2IWjp+1+/TankSLQTkzOPIgnPqgOFdLdHcL/2hvqxdnEs3Ptbf0MWdNu6BOmPk743e7z890
SVOo0V9VxndHF6uK2Q56Nh+EXuZ1dW+u/SdtJuYtAvL2kV72LuHY8MhpOUO1JF+LS32DwgOrRwZI
hj6SNXny8+fqqrrt73GScYZ9tD/0R6pOTgvmqjyqD7wxdN3p88y8c3yHBOfX1Tf19W9qpe8kpDFJ
ZWGSUytx+GTtC57Dq25tMNDIltFMWdFe4/Y4b8Z4kf1Fm8zz2+5ZO4x79OIuhTfdEtTz46FYy5N3
V11LhPPVh4PwrZjrOIgDar9Z/pQ9W6zSCdFPMw99IT3hNzKnunpVX9Upwnnc+QvWdYxG3XuNclOZ
4XlOuQxnXa15Uphktg/enXewrjMwY5jf5BqtfV3OKfE5yo0fNM/KGJQa28tMBV7BAI3W+5PazoKn
4cZ7zSn/0c2swcVdMM/uilW3Cdf+IdzqO3NpbKY7JofmxXri6fJnz83CuA4/rM/qufxg8Xw1VyF1
Pkv1HijY/I6h3K54nJw6sZjZNIfNebHSnmv8OsGZHtayOAyPGALCU39M7wJKTxvv0Tx4kW/ZmdE/
WnN9/M236fzMzfPVI/k9BwYtQacPLqfp+JF2pI6IW8zdtb7Wj8atWPZPnCTjR75PQcPlGfLHuj96
Z/0oqMQhLMk98a3ZNdLwlQEvRt4gstlqm/Zh3BdH9ITXFfwLQEvhg3x2b4JbtnLlvepY+Ofqazyy
Mi7jbI7jx7zILeb8Oar1A0wTNnLlzn/wtbl7m6K9YJIndwmH1uzB2DpLZcG7MCeO9NDuoq2+iFb+
8ddPuTOdIX9RJ35pB361vml6OBmVWd/i4CBcFKFzA8Uaj+aZD+GxxgSOrQGjL4AlhPfUOK/pwT94
H/aZx7t5pgxv62VRzLxmYWekU8zoI0V3FXtPNGN29KC+yTvls3NuHotX2EfqTfbYvDrnZOuuELxR
nITnce+u0NGOHyo2ou14bb5FTDiO+Q0jtsyi+TSPX+gEv4pH+QFCQoM48mo+OPzjo3uKd5RGSHOb
t6xARseJ/jeNmJ/OZ4WmgeQUEDHFlyfrq0/I0osh6mwWM/dOclzqJt0AH1MWL8KARO1lM0yvOcMs
06EunfVvIZP8B+Zh6k3zaNikHc3cmbyjtQL96TiezHMq9sqALmUeuPjyeUmUHRqaubiwp63jHX3e
X3/Jxs/aaF/dwvchNUmep10np0bCgDeKKGcaPRPBrbxqriWj0lvkZW8c/CwOI3OcE003SzikDTgQ
slW585FRXeMPre+bG/dB3hvFLP9ML5QeKX2PX1+r+dO94++PW37Xf85FrAdRycedxgxd0CECo5i3
MQopnqcEDR02uu34wRwApTvXyZSgmGkv1sVj2fAWRriRn+mIjh/tZXiJHjpa6MFWP8vP2SI52/B5
jipNo+Wwbh/RU6EpRsigcKyhAv7domP/rFX99eeuf1s8hFqtwYHnXtRddUp21ia6YAQ7kFG2idYK
0oN04y3NubJJXyd1g7M2l9EuueMIwWqSHHk7+D93WKyznX/DyWQMpgrdPvkGatNdme2s07gm/WcZ
Lv3jpDChdgQE1L4NSKHwlIpdm9HQ7k/VNrhSH8d7DrHldbzMbuNLdMuEc9cfObtdJby33TwAjMb4
9zcd+5/6RUCuTDkWujrBsb/9FDRNhm7f6cZ8uE6WK5cmm/dwzwGUiA8sEMm868HhTMZ8F467gX94
xhGE4KSuuJ1kXx/JbXLT1ufcuDH17e/8j8ZPF8C/r+5LFfDV693pSm6lJldHk4pC9tZ/hN2yiw/s
BVO9J2cMcdx1eYMN7K0B9PlaQnSLF4ZY9Ex3KILP+mJ4CM5/+PLUU7jzd+PTr1+Kn1pmv/oIxXcv
BUmBXmJaWH0Qk6ePKfMycCxX+XmExYBRhRY1bo+F8o6yd3IQooFEy7VA266diseumZfP+iY56+os
N0/VvstRUy77M57xxbSzyy1d3F9fsWX9sK/QsBeage+aqK8fQNuGAu07d1HST5w+TgR4PJqdeq2t
WCiZ3QTP0ca9oik9gRfQd1hzYHhdgZeaXaTD9UsL+7Wolvnz+AHYI3+p7gSiJf85fdYP7aW5USmN
3pU395KcG7mKVqU5A9XD3kyteZAb58Jm67JZ1L9poek/Cl+mG0NgpjqEC+tfnqevnpdk9B2zIaZo
4g20PeeWVd2uvWCj42Rqt8o9/YAcCh+bfLFPu0WNgYcxZbQdmERwGBgX1t1kXn1GC4/dQZeL4XcG
a/3H5Z5LRAGnE0Y8pRJP381Xl6h0Pf+mZ7lPH4sBjMQiPWirbs2oEekh3EvfWeEs9+6Mo3MGhHSy
TOTCs5shui5esj84Hf/RIFehslD/AuT639V7/P4jxvXLj/2JcXU+2QBXJfGadFkh2vMV/clxFXC8
BRQqhllknnwZb/4JchXmJ0snMhP+xwQyM1W2kz8R3wIwOD504kQmtKSwOab+A8S3/OEB0VUuD2yo
QZq0ATT22wdkVBPVgAFsLUxNwDCrXTJIcSDogTLvoe8bSprVV20URi+dFbv4XkWmMPY1o1bdEoB4
HlvfvSuHPKX5rdXhKnPSbOU45ZTL6vQiuPP9NuzgxWQV050sVM4pM2V5MUb0WVeijLOVOmRhtdFF
U+1LlWiRFWG4j02P7p5oMEwGcYmiL0t4VQwHPrOW6de6k5C05vZttPW6qFqZGczBsI+a+9wJUWg4
FlYnv6e3bI3one5V1Qoz8rZK2r8ZspBm2bhlfGxDz6I9pYoTDfzxoipVtR3jdNSZUYy4yMivEiAK
zXgnx2Avgj66D9RYhNs61aAnW93JLoJigfcG+0qb20ybAaZv4k5RK7xAhplraPsbCXjQ93zgX2KI
o5MIvaKlh7cNIeyw4TXjJROEBS3J2PGn8TBTy1oZx7dYq+j9x4mNXZXw4VU34u8Y6mit91rAGIMA
hnRYa14591rE7FrtcJSudLtbpL4RIkpW2oECIuwV3dmKIB2sq1HaOcTAWJfB9ZcH/z/67caS/6u3
e/n2/OOr/eVn/ny19U+m1HVdgpETgjecteJ/EM0OdFpMyjbiY4ZzvFZ/vdrqJyKUVEHwJR0jB1bN
/7zalvxk8d+r4H5sfpB/+U9ebWbD32+8xjQxJltA17WpjJ7e/a8Wf18JuWRiFtlQDc7eUTQc/Lhm
rtc0EEI82ghGnoIoJ7FBbmo1xqtvBGfkgrvYHWnM+m+pf2UOYXDVwO+f13HkEhKZyKtO48xejdrA
GcsOD7ntY+OJKtIUEu+z7sQQUbqlrJFSZWkHhrN4tOvuXFYoYKpgIwHVz/qS/a4MaXV7mX9smhab
Avx2NJk28+jSod2tD+G7kmftPOz87FYMhry4FtWNbItdUbpYYqFwDnXJ7EbU911TWe9WNdJpFbx/
c31AnBcN9GqtMq03gXB3ph8z4onafKeZTM0Dr7rqkrpbeYrn0m91n/1cdRZ91Z4btGxKbpwpXfpV
GfKuBeQ4pq5evjad6b71osluIuLpSCUSocp5KAwdsQqLugZU5ohsZ4Y2pMAgLpxFkWvMyT2EXhjz
S/+VlFLtJh85Y+hed9f01aNokZ+5GF/DpNBOXVXikc4tZRnVMbWvDr00qZ0Y63lTriqS5PdVhqMz
dvpwnYg2Xoo8frGM6WAuldMQDuHGcCeXL6B7WAIFFgR0U7btXRcyv7ea17zG3aQW1a2MUnqZriRq
jZhmIJIkDqWhhRDc0e49I/P3dZnvHQOFZIHoAleBi1Q0mSVaLtCVsU6KMchnkXQYmxO0sBuA94qK
YYGVIlkLRrnyg/opjq3Pae3eqaN9NMNOxbKrvWeFeElzYz2M1iqxFFqCeHsJtpg7EGVbO4zeTMPe
tKmDsxVkYRLQXBNmiIkQzhNAhAKjuyj8dKWmLRzLYmULkW9aQxZcfT1yNyNPUWsUa1Ups6Ve9cWG
uNQNEus3KVKa36B2bBXRnF7QElcwwHW41ZtR/tE4/o9eGbFA/mplPGVlFf7r//24On75uT9WR139
pBMTisOE7Kc/a5g/V0dKIuKzYAaA4TSB27MK/7U6Wp8oe8iyM1kHv10dqYngIKONpyqa+PeUMv+k
8PmhpQvRx57yVTQKY5bv6cD+1eJIiFhcGVEZLJMqZl4DB1lTmTWD6ywCBtNtbTCAsuSwVdjOz00a
vA8+87mkju6rkTB1DJ+B0qMtV+OHpgI1Z4t4vO2UsmHcBh5aY+24y42goCuV6h/lEMG1aYJ0pbh5
sCviktokiw+10WibzlSHeNH61Ycd8+NFQDulKrNrhxUqEpWOCQ/xeJ7o2B/cutgQ9dvSY8vih6H2
TBhebg1yYRBe4y8HU2IndfxW7bDrVt3K7juwF0rUxfLsq8olaqxz4vuTNRRNHvYwmWC9VnHR1SRI
cO05zkcNmVFLCtqsqoSbbsqM1JaDk04im66W4by2rBbMkSJaoKlS9d4DcLS90DbKQMTE53YwHvqy
ibvHMChRtcXmkCWTMD/srXaRaoXRzSrXJcQ2L/Nx5abNaM81zvq6RrvCDgp35XZZiLqoyeLgrqQR
5FL5tIG37yqd8R15F/V8iAGkZ714LkW/NY0coc5/fk3DZv+rN/df/7t9L+usTN//9X9/8vpOP/zn
62t8ktIyAaXpKsA0Ioj+Km504xMLvckzLhnsEEtKXfHX6ys+kenuUA7xEhuWnFxIf51bxCfVIpJy
CvQlfYKy5x+8vcRMfFfbULcYLByoa/Fs00n6bq404plmY6OYqazKuG2Fvo7QcTRewY7oMSnLVXNd
WFCk6h5qvjksSfpBMD90+i7lGFzGw1ueTu6Q6MlqtYO/pbfWmLgUk5PpM3lwtXYepMxhVXDwvrSv
Chlf69PcvnfIGXAHuhhGbYT3SchW05It3VfMRjMnMIKFYfUc8fvo1UlSGooA0AoDO0WhDbMqtIt8
33LG2uWYJCye5oX0anQkgTDPhh6MABo6BRD5l3cxQB0T8asGqVczJyAXyM0T5zAEdn3SyuZpxPnq
KAXjTin9TeTYqIbSSYVn0HS3IlnsTLzZRuhgy+2Ka1/t7ZXrenKld3jCWenmXqgQtQmwyy1UfSda
7yHtzYPa+uZGpOlTPvbQhQk1WjQI92NPxa8v+o82gMwh0uFesxJ4mvHEc49Ua2knhVxawgVLM8Lp
GNHZQIGu7spohExJ1gJ7sVgYA86T0g0YbnAD65b68VQUenNymbPN7VwtMDGMFdkcuPZ6TUEZbp9Z
aeulUyk4QWv7uegZw7RFdBnVifZK4ceQzWtXRa07q6pLzp30L0WFhVLX6vd26LBmY5tvEYpNtKm0
W1n6gC5FMHhrhMdAWSBDCQYyJH153xROuqobcQVxl7nEmKcQlyQkw2gw5wEFx7bwKbDUwsFBV1Te
cnTptzl6YDwGeX9vReWLHo3p0u7M9tVM5U2YF/eZkVXzjIm2nUJ6zfpAI3YEYe2YIKMtB/1KACCg
KS8HlA4D9l8LpFxmZQvPw3SjdTkhooly6ZpUoECm/Vc38WurWU+c7IZFU4BYFS4zCbV8rOyiX9V9
tulF63yUFaItJXFp8/X1g2cn/SoJlGiVOIVxUJNArFSzr8+h6qdVPzfTKjWXSWZaR1227byth+hs
9J3mfBSt3dMe6jj67mRiVNFN7HchxptCHc82zPdr0+Xd88oC+gaRWg9jyVaaRLLCcNMlG5sjE+xx
FcNSPZlIOIwCUiVa6bOuQaZMOn+ERVKF1WLUkb+3TTgSuZAvcufRyLwlebfrpg730Zh8DDQ7owp5
q1frb7VX7cauxpTM0CxPDqR3JbNQaW56wcBukBepotupbf/NK0l2WjqBoj4LPdTXWheOJ0FK6iqv
a9BaejYoDPWTFGEegFdLMO1Q0jerQMmopA36j+hdWt31IECMFL0pzkOutYxh9ak0MB1s8yRC9Nlw
l5E1cXSqJALdrfvBVovG+qXPlWFWCPAD2pjdBqWtbkRfnh1XA1Al3D0HkAfFV5feaG+yxl1pIkZI
5x7Cots6ZHm4SnowTFApg0i1Q9wguUgL/7W3X2VnX/F0XDcidvXFf3VTs4eOBBq9vAUTHIpz27j6
mXwDBK2ijg7daIrZf7WpoVVVq6OYagz30NoNej3LS689GUObqnpRsRQygU8dfvA/bHf9en+cxNfO
5FP9981AiuLyhQTY97T6X/G//k/60x//c3M1qY1Jh3ZsXTo4Pv/eXDXrk2GLqXNAa08405n+r71V
foJL8ne3QFhsqOywNh089uN/tqFq7PPfDn+xgxuGyi9VMfBo4rtegVlzjsxlVy+DAWCsZlnrwvGX
1HradgzSiLXG22pah2KN7X/pc6yE/KiZcfOPm+rEU9G0oK8uuCdMUN/W5WFUW2rshuhACSmwplBB
PFueNSAqK9NNDtU+0L11U/ow8vRhHdbsurWPA5QO2bpom5vIQ0gaB+9xWQEA95qZa0D2j8q1Aecu
Qi5Wm/eNRvQLf64y9hSiGUvrV1/81R9D819nE01p2eTjsLUT4OJM/Z+vTxf0LQeJ2bKkC1LfhOFn
O0czZhKJVHtIu1wmc54Gd07x0MtpMK80PZnpHVCinI9YnoQNPDMFdQOTdBbq3UHv3IfSR8wq7cdB
tdYCAV9rwVuhkG5H3C6x/dhUtEi//OXXNzM1xb5/NqgEVfRfDG8M6q1vb6ZWtKiLsrRednnFWI6T
QZZcGfB+u3WYKx9DHDvg4P1t5HvXXiSfaXweEsW96FF+nw7tg0zy5zpno43gf7hF/ti3w2uWpYCN
jQtd889u5Lw4CgJ8I15aCWZf6a/8pmMJDj6LjsFylY/39ZCffF1/KizlsdYBhAxkigjALZzuL7++
46kn/5M7tqc2O2UFfYZv7zhXU5nZfsjb4AHLdjDRJo5xlRDslyaIIuqBTMUixHhaueNCOgltq+6x
Fx24XyO8qVrlNxekT0/9N9oMnicL0Qr+OtLWAIN/e0GxbdZxS3uJDJAeLqt2X8LgqJuTMeZPposc
N6kfpk+WAL/H2jh7iXMeBueg68O5yuGsQPUKcpyNFc67qJliO1/aTP7uKn84U3OVkzKCmtyi/fn9
VQamarpCT+ploxHYUEDWsHokuGH87sf2Ou/7pV32H2qDFpxY0n3L1akl+YNDt0RedeV31sWZqreJ
RUQrpk+fK43p/q+/3B8lENNVWgZ5aSo83x/ezdHUyjEo/HpppP4hkMhhozZYyQZ7qDeYZ0ExPppr
pS1Qa5bOh12jto00eendiYSSHQNPfAQdDjIdLYKXqOsmQTkRt3Lr+v7Ww0Hj9vGm4clw2+ze9p1X
6em3vdUcQwU91RA88rIsNOm/lDk5eH118+sbdH6YS3KDRMJxfANzZatfgIhftTY4sAm1y5DSZ8Mu
1jPgvaa4N00sh7oR7HvqUuF+4PYe++TiOTaUN8VAlxIR9xCqLmLZ8Dn3g2tbzzaqTJ8KiblNZd3K
kOgHFmSrcafkuMDw93cZhVbU7x0rvXcMpDvSE8uYrsTMNtxkQeToyq+wRlWdjjPKD08tT6HI6nPT
Gbuuu8lyzjVNlM+Fcd840Q1N7mNo4yMf/BLHLceTIr11EsET5b+odf6axHIJ6F3hzTNWeeShUyiq
u4rAYeKWOLep/cl31M+O0hxsjY5owoYxhj2OBMH8JVP4ciT5rHk49z1wQTeQsD5058k13Fc5YFc1
O5amsd/2tXhyvEBfaKk8tMzoUP5qwzxDNWFXiH9KJw3mXslY7Hcz2+n4/MO7zmZsG4SGS8623++A
daYBF6AZMjT2fSucD0rMVW11aG7Ve751yTpaoP/t5MZscNulNlV6zIys9rJlFTvqLLGB8pA5uuiE
j08xu6rzW90jEYFzT7Cwjf6mj9oelxfKT2kkIA+IFPODZh1UfKcaQ7IOYGNp5W9RXL8bjTj7HvVu
51EAD8l4ReDq3Hfyg5q6H1BQtLH4sDrnWkbGk2VBNmYh8iz1rVPNrWfCkjEDfcU2CT52+iAdDanE
2L/Usrh0KMftvHtRPTGTtbOcskdT2nXzom3lgum0U0hvjTnm2GxN86Xlu45zcc+c7JqDB6MLb8S/
XWXPX77VDm5fN5yyxlxSOu2qRnn0DIzqebU1gUkkufo6VQBG1Jq/WVR+Vj/hL6JcQcOCn+b7HSPo
hNU2jij5w5XrtAEOEhtXgZ0C79TYqzpR7uj0ceyuj1VK2Bb0Br1r/iyp/30m4tS1/H6fYNLMwJjK
YPqbb/cJO7JLNbCIZLDdcV6kyAjHQddBIUzpvLBdPG+8IeiotkqgSqFy8IZRwcVSR0tWdY13FXWo
D9LGNWzOYwqDx3BUXNgE5f7LP+rSYiRxKr0rLUI+VOPFzpGcxEI//XoN+xJw8e2NsDpLg/+xVJPu
+F1/J6M1kTPvqJZ9AJp7jFaunbBGK6uqlZzfGhhrxo2q9jilu5Ur8uWvf/+PSyhjMxWnHe1hIgO+
AGq+WkLjhuDqtoTylELDT0ok8DpEDtlucthSjZJf/frXTXfz3d3y6+hpM/qjQ/aFCPDVr2siHcVU
RXRClrf7qLp48UuuGARelyfFUvZx47/9+hf+7PP95jd+t8g4XV7Yoz9k2ITDpWIRFqfgq+FGp5eX
8Ug5DxXEy4M1zssUYkOH5P/Xl6D/+KzyGdNdJMR2ivH8Xpvim3EvFMkllGN/4zT6fWVFy8jGZpiU
NsRk+eH2KnCuRr9KGyAstgj3Q1lgyhHdmbnXtV+JM7nq13oeL6WXnbglQl4xagc10lG953QPfNEj
2MFXukOCs+fXd/DTb410RsQdBoXElzXhq29N2jGN6rpDAw7TX8b9R69u9aJa9PhfEyUA9eL+jmXM
bO9nj4ohLWYrHBBp0H77hg82nSqra7OlFeobr8hc2KK4EZuhD1A+deuxV6N1PWC4SMIASlzXX+QA
oEOJLI2VWt7asYTr4TU6WZt2xtmpBUJuI7xWRwLHlbQluC/dCuIJb0U0vGj1DVuHDurpSVYJjLe2
dtaj4qFh7UpiYkPxmdbURFjrux1pL6bKplkrJux/XD5LcGMOSEJQ8O2oO7vKDCICFODsMmcwkJeY
+coLnVPbf/gkxq8qVdG3ahgByFaHJaYCZWX1lXopgtfaIVrR9bqdrIty6SumvZbV1kkAKASIR6C6
gP5OOxTxqpt5q9Lq2TIqUGWxNeWzIz7ZRgW6YqPE4qdWcBXKItzoWW8t86EEA6aaw9rwQXBmwvyc
Fl0EL2KhFn10iUYhj1k47Po+PyZVXp6CQfcOfWRjyM8HCwRmdG+WQt14FLcgX8WUjJURyJhZG9qM
l1LV0M76/CnjOFZL3YMgUEKqpMmp/vHPfXMR1Ul5ZfUjvWYenjZJF0p51EVlrB3DVOD+F+Dj9Dhc
GUCtRjbcVe6HWP01xdu7I7PaDi+YEg0gaMZbyx+VY47vOksc4t1UNmKPFlVijKdoMDy2b0AzksFX
0wFASotHQ0vfJTS7bU4kiJo5yilTxXDIgB8azFE9M76ts54npx2R6jlQi5QCllJYPSJSgqAVxP1t
18EIMD6H42jtvIGVU7XpcedWph27PsCIDjG/dv36Ouhnjtm7Czq/5b5K8WlOp7+EvF7LD94tK0eV
7yj+Wms5KZt45ry42PuFZu0zGryrQcd+ldCZPxixSljgyDNeERtDY4sYZ43j8WiSUuVTN3LGQ/4g
jQshq4cuaP297HdJAn7ZUat20RpKuGXJ6ZdB7sJLTC8VFcu1FYV3caXW287J75hv6Ry0kA60hIvQ
zabIah/9UK2uMjvYoaM4dW3oH8dUpiemDn2a3laj7DfDkOzjDtz10AxEBTQpsn3NSjdFpvULf6Tc
ViSIBi16TzSvW4SpjDemqWx9g3BGr88JrS5V49QnIlkzS8vIEwEl6qukQfqxCrM6HZp91FpyHTrJ
KQgGeZABWZRtTVRAnE+kIzrzTOfjq9b3iWsYGnXfmkOyZmxOvaXTJdVivuTYxWlfFE63jnxipGxW
X6HlKvnxQG/qgl/q1s64UvTChYBHpHbq1jCPtF0W+8ap5mzXVtWwMBWd2MlubJcX3nrmhV6kzrWM
5JOmz55jyzEXwlD6izOMhyQZ21Ul0mCtoyGYB5wf0rpvT4k9PIvGTa4U5AkOFSqsX0E9ojFHyewD
Z4OKt6lcF124rmr+MFOFx1OiIlkMioYyK+lfwl4jTsOWm87Vso0WwoKyh+jREXa+d/U0WMomzeaG
CmVGWmq1knxxez2G2a8Y9Mx9wZNppoZ7snXWutCpLqMVjWvdKznouPiS2kHd0F7NjkOM46+u+FUi
sz+E0Aca59mL1+bFXvFSi/Q9WMdBE5mz0tuWsSkvH0apYb+xE/eUj1W47xV3i0xLPSLWIM1N9fAI
JG2/Nkv00K6fyz3Es8aVzJZC9ab36M+mjlDWGecAs5L2XVb0c5/JkqcFxakE1pyCC7+OdBItMjXH
LES12SSXgnXo2qFlghHTviqlby+F2eZwRMbsRrQBduQsJVkvvI/rVF9lhq4uW1uhD93CRxmdYdE7
tXV0o3ztDtgP/Rg9Tg1WxeggyUaj9xF6mX6JTe2przp8Qn4c01l3JsZGoi56+d6rYX8qA0ueY5G0
i2608+UAaLM11egu1Yi+tUn8TO2yRuvuj/sh6MWikpEgX1DRV56nNBgMVZZ22tIMCwjelHZBmG0x
7DLAu7Viu6dakch/654cDVTldhS329KxX2MHkpCs3fZgi/7Uz8asfUtznYR0W4WxFMqMR8EpieEN
ib9UB22D/Ak3lVk8IJ2EJWYCvPBKewJm4UZoTHVZOn1/bE0/WZRIxOYefSvOt84YM5Ny2ivoWMju
mrMEbXq2gwnKmtyGVtgjlAHSpVsekVODEm1aVE/6SM/SBODSBpZzgnSClbGj0ebXbUTisD4H5NTr
yPuIAjTJawz18Nk1ooXXZZDU6PWvi2BEbWzFr7lFvoiVXfvAttyRINkCREGQPBZ9sXOdaJuEIU6i
hAixzFsPmfnQddWdPgAZSgAgRBo5YqC7mZzt+rPpe93e1BAmMVoNqm7TIsCZtTXOMmLnr5DLhPsu
AvQg6uY9ilSV8DmLHSmeWpeCQYs/tLDlGnDdJrqAfaHX5G0Dz+cTNBTg0Y4envi+863ip0DIhuE6
7HpA39em5pcrt+rUg2wKRALGzvBMa5f6Mqe8gtiY1YjA4HVvDElmqUYpCMNXrEY/77axF4QLFEoU
60yRlLwRa69SvEMSdWunyZqjkuIHZuDKYVaKmW8k1dLv9Jw9R1N3TIDI1yUerdX01cgkfdXZhnFV
8IpIM8lu+1cHRe0VgqwXvTZBmhYKjp6cD6ocun2pNQez1IpVn0OBN0dP3wZFPe4Mk4yPvkN4PTSZ
sVOnvxR9RlJIo9GA6V5QmveLoCHAS83wzinQ4wtUKIyA5AOvmT6vxLROAggB5c9/VEPL0st2E1Xk
/tIyGOgT92uHio63Pp/HIr/OhakslFrAgcw2Q0jsDRlEJC0k2Y05ygiwVDqp1YobOWrwliVBbox8
vZkxYcYNgvPcBAeGKoIXPzJgBBPADax4VhmhcrSwmPSF5y6VINxU0ke9WmgXpZIEoowLfzomZiWk
Mi83/ZVX1vZC4zugK+QPC18mDlme9dbiVVipen4WWi820HnbOZ20vJIps70Mv7hmvepxQgHpW4u8
Zi3Rc4hrUoXAPqI8O/Lf5BKuuudJA1Z70R5TkwQwuORR1XxoMfPBLM+se8cauHlvgFlXAo0orfa2
H3ouLMlO9f/n7Mx222a6KPtEBDgPt5pnz3acG8KJE85DkSwWyafvRaXxf4mTToBGAEWiZJuiKFbV
OXuv3UdqBxUEYDDE8VAmJ0ezocJ4drRpaUK7DGg3rkxeVWXCnSjV0YoF+bzNmKxV4rz5U/1mx6jn
IupWcZa/h/10mcpEX+OIM0dbO9LsgRoK7NJ2OCKN7u1HSwtJcOnkGelMy1I67ge5GTWFTrB8kaNR
4IiuSCYVyDOl3Se7YoxWbaIR2W0CIG1Na2sHNX1cG0aybenfrKl57ok9z0ffPQyO+U3FRXGbq9FB
nsyN1sGtsgait80JlvxgxScWCvR19WmN8vBL02TJxR+dm2ZkiV17+6nowdyb+JGBE56SqVIHaWv4
WCOF3trCl5o0bwbIC1HhZ3DG9lsf4p/qrO67KrFiJ36voGSFckkRdlj3mbofJkxNcEK2GDCREKXg
WSennWlWzucBCryXZe5aT1POs/ZliCL6I5X5ZjVgnSIdH3WANdZpK7FqtRc54Lks24Qrcw0v0dBv
406HskgR1+E3PLIAWjY6U8I69DdONxjHgcnIWCUF5UnVX+r4VZU6p2Fo5PfVgIOv1jzCnHvwQ7r/
3Ag0GKKTMKmLWUqo+e9RMXmXwVj7edtuFdPEI+k7GjRrPtI8ClaG3tOF3YQstpj3Uh71WrycoBTX
I2T+oKdiuveUUvumazFYQNxIY0A8KcVIxtvBAQ7d63m9HOu8Wcs0gbjYdRt+Vt+oyO7WJmoz0WS3
XTc9c4aMu4R5B1gb0hbLyA/xvmi8UuJ+pqs2bbPe6MBratZaOIjHhO49RKwcYQkk1q4bNMaPGBXl
QG1UL6d21RQt3CfRWqQg+hTtmZmv25S2mzLNaq9Q5q2VJO6irzkXIaGVWH72LVfIWMJfyYAJ9CEJ
6YX+Ztv2VwU/1Bm9/FRqzWOkj/p2ENZn3aBsN3QpAVixWpqC5KNqEsG2LeP7sWT4qLLGWtVawHxQ
tPsqGj6bXk0CTwOnSgGL6tRw6FlsgaYEVDmkXrfk+0AuSpSsO4+gpoCgVr/jPRm1GBCokUNQ1lnN
+WnpK68ghIBx+t2XnAs5EsVVzpU6jfxiyXTcW5k9MgEm36+FNphrFNIvutQZmWOxtjTYnTKMzV0S
5dmB6dOZCaO5UHaGTIBvz6ph5QFB1KrPXv81GmzzWEVMISbHMIhoDM29WZ5EbR8cfQgvJuW1Dr3z
JRJMP1Abe9SgDugODlqDBCjNKYFaDSJD15wuVdxwKQgkXi8TK09b9QPjVX1u7TZexwF0h8YNra0B
At9wC7FrK/3STo2xZNZC/B3onyUBaKhkUnZ4XrlTbzpqVN5uPcyq0j3a5iNjAaFkqPrg7xCiXCc6
9KKW5DB3Z/Sei+4w/Gx0aBUbMzQ3vUmulrLlN9QSfG9jjLc0YwmBHl/yFMJUnaQb9H/pViF4ZCGH
nEeUENdfqza8xFS6CLI1xGX0TknxRQ9bbW/Jtlj1bpuB5jOBKE3R7aSHZJtXPdzeyjwN7Cl/pPqa
MfPw27Led0LIhS9hXtYZGSKFhuZFhkN9CKOdTMN7afY+eQR06Yr4UyUbrI92up1oC9zmdQnDgtK5
XcdPXWohRg6hkxoWk1z/Qs05AKxsrqq6KW6qWPcWYgy6na8Nr7oD991tuSx3HYzwuFwXXd3tCwUD
3AYz1FIO2OmtXNjmJOEb0fd10hyXbTvunTSCDzPf2En7NOnJ584Z+9ecApXUASc7FDoyPT85qiz2
Ms+DI7MPuIot1QJf4ZYzWwteIZJ2qzbzs9Nm1XZIzE+xF735cVKcGZzwk5fdS44i+5zUiEodCj5h
vWciDkjC0NWdeKq7Sa0dEbyOVfu1bELSPUcozCBeuWQAESjg3EWT76wHfbhNFY7uum2gyZWeOnWU
MHJDNsfKUBysliKFkca3kS5Cihkm36PReOhjP7xtza7aTr5gKG9K7baJW+hHMV2z0I/2vsrDHaU+
bdNRmorabrx4HUdpamjiR1lpHm34V5UESh/lYEgi4UynCTfbonM8cfCz/jLMq/IsE84K3TdZfNil
zok57IrcZtU95DHpT1vm1DpNTyQ97bx+Rsn0pXRLQHeld56AKky9tR2YfC91rqirrhFPlZM56yAO
71yzLM9JmxQLnRbepi3C6qzvkdyIQ9M1G9XPzI2QlCBb5SdEZahyvV4spZTral4eZx7aPYH5bm0M
oZhHhIumIJyZITy2JJwj+/w9K3L7kuYzWzDVidSoEa+xDMTI3A3NbW9n9rqLgVs6buVc/FT4UPuR
ZfQeMYkVxowVRiPvxh25kk8a4a5Z1y7xbhgHWzdvSWxjMuTr6bZbh/SxCJUyxIj3mcGLtYxi7ull
5HMYCoEtgR5eGhB6ofpPEsvVyU2mfocm6DgBoj5k2rZPdEg6iqCGyBlGKm0Eaww1csUBmI/yAkjR
BFRqaRuuuynaTOze0pW6tsTqhQhD88kO+FF1vPcUNokq5yBIi0mtY2ZfA5uSjDayUC7qnGwAnbJJ
H4kvtd3uI1M6T3E1B8A7DsCl4r5qqmARq7jbTlRVUAU6/nZggUPa2DIKsuzgZKZ+6bHaLJzG0PDA
9vmxZFnOBBQ0ceF2/pFpyzKzSvtQ1mG7lEzAVjLV8YOhOl3TIl6FonuxJubCuTZQ80ma7x6cmbBN
ibJc58pwnjEs96Xa+T08cDMtHqYg1Q917dN4a9t6k7T+NtALYvDSdjNI2FVFZ3jk8YTnxrIq1F4P
mk4FqPEIuR2/WLE/kk0968KdDJBWRy/ODIDzu/RCA5KeU9Y7j2ge31U8xCvLCo17v+RsnQoTwRx5
P8YI/ao1xzevp5SUiPomVhQlVf/ii5Z2XUZFgp5UsmRJTD5kRrxSTi8Mo8YNA3hGObn7psL8JiB9
nOgrJqzxRDvPUa+d6SaHIMQYXeJCI4LNhISoZ+YiN0V01GxVLM0CDFXewOatkRmupYbWzzSxmJtU
3JoUmmpt5Duhl1TXUDcWUe4fiGXZuW2eAU/iytML8KoDITNhmfl8lvHNhOhj4zkpp6q7FgG0hDo2
R84OzVq0RlBs5l5vPHRf5Dy+lShHt6P2TaW3bSK8s5WnwyJRWXeKQg+G1HSrc81QqFZrgsKJqmjK
bdSjvNEnycStBk/WJzGElNaFQKMXYoUEvVw3Tbz3OD0XSW/mu4iPfF1nJKH2PmsJL4fBaUAYi7Su
WOuBcyoka2k/7eXSTTJzGYgqPduO89RVBfA3byMBWUTC0/dtDISuZeBbmkNTH643BqilaarFPsuL
aRV1dbYKJUs1zxhhWmh40N1wqMCLywcnA+dvFD3ugyRfhibjJ1Kz+pBoNd+p612qo/UhnS9Z/z28
3iuyCOjw9e5Pj6vr1tADvuOH6tuPh6amskOX+DoxYr72mAXRWmQMGvH8qBDlJ76L6eX6XJqzvNH0
yj74oo6eMmm3DJUR5cn5tTWn2obxbljn1tjf5yHkeduUGxeVlFVjUuKsCfkKzs6yqNrIriexwQdF
1o6kbhqAD6xs2vtV1h2m0ICx6F9K69HwNf1liFu6lVVlP0uXeWXUPiKxhFRqCHPRxwVxAEl3Z1e5
h+PTs9dNyqI/SfIbFv4AGfoEpYRf0TApWBzX0Jj8Jtn7ZsjavqDsGw6RfwiCPvnUuMe8rAoKr4Pa
Oj7pU8aIeovF/E0w9sYtDP9oZxB2UMvua5O3Z8dLFVlLtbzH7/EsmC6chK/Le1wSK0c4zLelOFl+
eaHJGt9db+Sok6sSfqNSjC3DU+MSiXWy7XVayWNo8M4tY0gObuJfhOz7i6rTkIAs7BhAIgN90QXa
i6m5XwKCmuzIfCqVZzwO1UVzq2cZkTOsp3r/UE7g7l0JcqqOqy1LYP0ujMfs0AAfX5T6QIFHqW4/
lfCnB0WMkj0U6a40cddNvnHka1lcXrraVIe60C44esetqiMboGUebFqbhKVBI09QRKV5rqrxPFKF
IA9qwgDv0Uk7X59oQ+rRliL+Zn7Zfzce4vLz9WXakMiNFnTQ2+Zt/73keu+6LezRruSjhCX0v99y
fUIfNRuNTpHtOmTNhw+/4PrQaKj31Lax/fHr5h376Ue7wrbWQ94Sh/K/P/7fzl+3lRSM+TymZnP9
DUydBvo9kN4ivZ6BTZF7iOuEu5Fdu4fr47rIOpsLME+FFhvtWFLMCOG3X7ddX3h9YtCTeF3PZhvo
X1Vso+Pp+4Zaztzaj/Sq5LHuf0ebV9CUc4b7rtDiC06aYzlohJoGxUM3UrJewKfgcuOfdLNlTVQ7
vTj/uFvYtgn6NqMSTE8t36agaHpHfQ6Z1p3/u+lrVZ4LRdKZY7dnX1KrpPAK5y2uRyBUImrW5APY
RE5VBBtbeLf2Veg8VI00LmZ3qMs2Ww55Lr6MdbvqejTuDB/xE03nb9gM80uVNl9zC2FRmFTpXYPV
YW2MrbhRpmtt9KE3zlkMtbuhNnty+mwGnnn6QfkuFAlT1vusS+BplU28szXO7xRR30aq1F6WlA6Q
OojwrqZaiNDKOQdJot2hnYbb50qi79ziMDba967w+5tmvpl6/JRexbL8us2lJ3GTcCrfFHZMKyqr
XriyN6vYo/Kh8ewlZLV5uT6MB+3exa6wShWDmZmO7WVATH+x/3dPxV9VR23cLrJzn4v4kuQtLbq2
1eOL28hPCCnHXWzZYllO4FVpLW/HJAgf5xJYalLPGfKQAInI28Rqcta+kt4tX9tLPtVyH+EngTvp
RafWBzyVVQfWBMHd9cYJWHSPpqE2/21rW/u7invzkJpdcDfK9LNvF+VRBDcaxpF73O3BvRbXexw4
4TpxqWaKOhlvrjeT5mFRdWNj61YNM78idBbFYFQ31xsRMPNwAJSTbfaQhHX7apv9zKKO8rPWieKR
+e/hun2IvGlD7W/cFn7evdoTXlakT0950rtH0VckiYz5Wo0VTG8Pi4xDSHyfwlhNu40ck+KJb/A2
8oziKMa22RatT2NTxe9J0JYLfwzCp8zMqdpRPYPeLSQnJjISLczUOawfa6+KTsqjO+xQwzOsIH3w
nf5pivV6Z6VMFnOF2CQOQZ2V2KDLDToXYlwqmtYoCpLXPMJbNIZad7zeaKW1RkqfPgU1LHIvnaq7
Ira6nask4LSgc2/1ZBJENG+cTLD8H8voawfCUIsqSFgNXTaNVu5Bhrl/lzQI74F3RF+9ggi8WjOe
/ZwJGYqJeB+rqnrwdFSU19/hF9MT0R1kfNO5g8Gqsh1GDfOx8+pP1xcgP3/XbeEf01jH9qy86Vi3
vsYEdb6bWWa8KQJivmuYv61XABNPEmNj531512p5dZe0YD/9prqx7XzaeK7T3gukOfdGqG/0KE5u
rpsoFdZHXar36yNN4sgx015nUT8LnVsVHlxqio+ZmZF7kHpgnNKpZ/yGy+47ebRkNIOUYnkOqZmv
Rd+AOe1L58av9PsQ+dlD2AxvE6rMRZlFzi26D+3URxVLt8Su3gopL3RM46dGlzSNKkJdB7PUqQ4a
2VugwIuR+PJa25bcRlM/bTUzCD4lBo2gNn2ly9mj8m3ot8JFuDdbl3xLFsm7RCMlqDEI+6x9yKJh
6MyEZv2YjN67HDOSjLpw2xkafY/YcHaJ0x2l48kHlvXkC7Dk24jev6ckg4BGr+Sh8gcJ34+HtTDF
Q+jmuJBs5vu5dSmyPHyww9BFuZcjbUR18hCGOivhgakaurMv9uSIZTNl5S71xzfRtxbiIOu9q3H/
aDXE7ZBDe8FPSdJ1Fx0lkYNP86dszb62zBMwNfr3PImoSkb9kwhYK0yFQ7skttZj1cC+yvXmVvjE
61BUX9GxkYcgT81FiMrlvQ/f2i6pn5PeoDGTV+ewcLiZ7wU1rVAvM55EaSN6+HX7f69NgJ6ZhU5Q
hzC3Jf5bYF5tgIY7LSgcBl19d73JNSZGCVWwzezRjZfBQHW2Ha1k8+NnOs8bV/o8O/rxOE8MoJcq
zmgm8juUZoEwVF2CetwHq+UTfZ3iO7293mSK2VU1YKhhCw6dNFzo0JEXNva+3XVjm9uKiyqzViww
FvUlOdxet12fJY2pR2Jye91stjX4aPxTa9cJyBnxWL+uSo9MhwJvHhNHe4hP/92geIhP0qWOaKZE
yVrjp1qT3j3SKO9eFKgP+oZC4/Xh9UaDFpiUQXR3fZRSy9vm2kS66PwDg1/496ynT7ZOn/W6ietG
S+Qq+KPrk9dtjYmqA/vj8fqoshPr6Izxe6x049h06feoMLwHOfqPiTQgss6PsNmZa9W01vr6sMbg
eKZe83R9dL2pwvTUm15yk1PpeRiS1F+ZltAprfLjaVaUp6wbvl+fvG6yCmrHRaXfBn7lPeiK9oyf
UqK+PhmgijkIJswoqPltGY2rvcm6YG5mUmOMoTCWZh6c1USjbHG9y2xGnAmTUSxzz9cthqDOM9ZJ
h1Agak4h3ZDTj3vzw2rWxHZZ1gD45SGSWwoMVkRGYdt5QAWtB+XWzr4o0VkIrbSXthl8cY2iPmae
c5S605/6BEm4bJo7NVUw21w0MG7uRUc7SanuKsvdLDO9pxNABfVJVBSbw8ShPGDNGR9urtDOULqb
MsIyrFLrlrmIbs0GrdEoCEia9KkATS6KYxcENoVcQibqIDxeb4yEH2pycetpenii50nlwibm1gcc
ZT8USfzkj16zTyOsZfp1hl0HGpctbDLmHlfoOurG5Ei/lpanMXTLmmQdo9d6jiglA3Mwgg0CH1ZE
pUnovRFLCs9jjd2M5l7XkvWMZlGQjptulPRZ1BoFnfqEd2NobXnrRPUKlRUeykk/VZZFc6qJ+2Zr
JH7BezXzdSJxLYx4SlMr1M+arc928ITCPQapcz5vuz6RuSnVRTWeQrcpiJex/H1UFSSliUC/o7R6
KywC3UpH9LvIoqDcQnyoKPnnAtV3Lkly6vUmW5id65AC6oS3iIHAio1asK4M5EKlKT9FelF9LQiT
aPts+NwnKR280IsoA7HboWcyOMzd7LB34sv1hi6zv28n6g9OPp6s6D60M+uiJNKZhdLG9jhJ/xTV
QJjjEn/jKBUlkByIeSKnZmvGbfDaMccWxbxINTMcAjXkjev2rHfvm2aIHpQVV+fSIQtVCwL/dZaa
LDSshJdsqrM73ZLfrtsdkedEsApxFGXmLBHb25uKyvn5epMHZb1NTI5cIlsjO5KD69HL/fFkl1n/
92XX1xrYzBZJ11BG+N/Po9JBYZKKTGxrPNBkcjlTdhQ21/aoOGMpDYksuL5m6tElOXiqfvrrP54v
h1FsuxS/9I9XfvizXQtOxc7OFQbpLmfi3WphdErbKj7F88313nXb9eZ6teRzr1ehh035//ni/+fP
AgtY6a6THHxTGIsKddbONjgv0hBuelc8xkUdn6bBt++uNxHKfiN2qluq6jM+t2Hxggzv+tx1kwn0
CeFT9f2/n1H69JhN7YgOP1l4Db7rvwtM/6hC5mIDCgjPVGB8cP1YnvRQpVGCa+yJvO3sydPzt7r0
vtdkxLV0Fv/+5/6oZ/3vz5kffF5DZMiAPlm1tnK1N0dSs+ZAOZPvpQghfJN6WPxL5m3+Sc3qUXT1
HPyVNMJ/VbNiCQqTUuU16dj2s3LHs4oPReAdTTJv6K0R3+zp69x1voeO9tYTmzQRzf33d/1nKXTA
WQ/KADPlR603pqt86PSgWseD/RRp4fMUuN9C+kGe9mBkHuqssynI0hHptMqs8f7vf/6PMmhPt33d
sXz4CPYHJXaIMEtOfQLwWk5vVWs+t1lBREkqPjtdeGS9+25Z5qFTmPuiurv3NefkutoO+sE4B7QO
XVYCEvLoFA8nvdY2iZM/14ZFIovDlDAtP+vxcLEGeUwbYo57zfiHjvuPx8/D6IgImv+uOIifvY70
QASKQ6RkBfp4WyN8KWPBnwZHw2+P8fBZa4Y9MIe7ilIpE75/HT/rD6eQjyUEswOeFo7ir6dQlLcU
T0ZOoWJwvmlJQbHFD9Z9/GQpA8PWWL3Uk3jLy12Ljt2lbLjQjLhfT72zsbr2GWDBAYXlbgwILFDQ
STp82lZhX8o4faCuRMhz+PnvH/kfzCL4W7E16ECVYPldSfM/CccLWzlJoqRYpxXWf1N2TxJiTE5T
vmDamDjNW9umL05+CB3AotE3GgzDPy4tv8MrDfYB9atv2uAH9Y+GlSwzkrJ0E7Ge8VyIIs+G3e0s
pb179PEJs3yNKJ8sxw45JvyaTWgxmUjoDEtK9ctciz5VrbPPPe12Go2nCmtcWoPjxem+aGHurfVw
+mriNmZTB/BB7Exm6Oi0WPj+42D+bo3kjfie5Zr4NLBDf7iEmG2TpSUFZCYaxbZoloMVbPCzfS28
8NbKxk1K3Sah4yxCnRTzbvP3P3+9KH6wbsAR4hCaOihNx/lgFQ2LOmrBJIh1LkK5sHr5agbPRnuE
ICEg6RKPltetWjhtcSNdedvPJl10hBtEpjuSPHPZvgdi+lTm7jPECJdkUKgUffCvSOU/nnMe2VEO
KH4utLOR/OdvaRtNZsLETNDO0Y52hL0yr+WrVfqPkbcvjZ7EW8JqsLKCzChsVGBtQ7DA3w/WNaTt
t4MFM0+nlOrYjv5hhMnbqAzGmJOuq0ljEQPQfpXknwvWLMr3VizFjnaeydUwJvue2Jz80ZYeX8sK
CYehN3e6oknI5WTgQ//Hvrl/MFZYuN9tJgFYnbGm/HqAIogonQOZY53XNoohCP9d9zWaQ59mGRli
8UOSiN1Qd4DwBLkEyRIYOLDlTOCVGcSLcpCRBIAbCax/nzqEwUFIFDoyVxS7cXRj7/0pfmhlDF8/
UOVCRzCPY88EuGE8jUG+bhBqhla3DrC129e/qVUBPRKDQrH7ErjysRH6BbjKDD+Dyx4rfkHW7xA0
bDJm04vAbbolaIsU3TgN6pby4pz86jULvzQuZes+Jrn92Lf1bpq8vWuQ22FM8jJ7PEuEvK7SGWrE
zhf9nSerAYV0OS3H+B8elj+NF4x06BkdNPc648avB9pIdEAnPmeiQG7We+phHjOSrCev0FjmxYp4
rJu6916UVb/3GPn/fg5erfcfz0GfP2wBMHICLN6//nkK3KKPpSvWlYbYUoj2kDG/cE33ZOQ9PhF8
7o5nfiqH4jbL+QpIn7Cysv5OurEfhdgpS+awhXM/FMWLKd3HnOgUEID3kwdzPPHCB0+k28iy145N
3TMD71JscXFuPWkfsCRfghARhFPj8xcJajM1fB1LAuNSvDOjFBv6PnvGDlhhOhujJXOx2xjrGLJN
8qMHvg1/Px7XUPEPx8PWA9e0Gb4peLsfPg5U8yoJBoT2lLoz1I6ckHm2wqP7GGB+ISXZildd6UTL
Qk0m4rry0hbyJSuIYjaN+D2Ur10Xotul6V6a3qJHJgKuqMefH3D22GSnN5jjKZWTXVgkZHEGa82g
wMXaSLrtvUz7A1bGg8X7h/vwHDX+aSpnB0Jh3YXNS14GcP9UBfNGKDhmk7ZWXlZupNj6iNQXQfyc
BLFczYXepZfVjxgWZ8YKjePeK8+NnxyaLPiH88v4w8UCXyAeXY4ctLqP1q8KXRMsc4jVsD9vKUA/
dpP2KfCCF4LNKuncz5KIQB31HqNH+s5Kd+vcJoF4RNqS/WP+9Tu2HGIemTrMYElx8+2PE6C8NSjY
x1q97iu1Yoo4t92RkGgEgoxRXBwSYT6llf8tjlEyyvqJ4m5ErczCv2wQLhWPqITH+rMc3Fc6B5S9
tGChBE7plCpq4UrSQ5rYXOi9uDh9BZ7S+yYynZjxoDz7zvwNUc+2Y4aYzYZxZdrbVKl/QcSv38qP
ZylUEs5Tbjz9o6e916K06XurXoPZ29nWRer9RtnqxtTJwFV+fxcMxdoXzc08JWn9yMSIZBJcZv3j
aP9hjQTw2wIJEcx0j4/fFiOnuRHXfrPumLdv3ARFiDW2KD4NFM+Dp+hlt7RincT7x0Tjd4w6HzPI
WNeANx44xke4QkP9w1ctQNCgIHZWd0JJ+h2NCBTtG/ThXMsb/97BWraoRustxjbteZciSb63lQvJ
wCaiUM/B6qfFd4kND2MOgfED02E69GcbZOeAFALWKultabzhZIU6ZlragooLIieqLu34bjXbqjT2
pdDf41FRuY7hgXbWtkN7EOqPoU+sFqqGYWUFGL/omdxYFiU2osPLpW9OnEjdoxE+W94nZaQXLsTr
tPcOTUlJoNRKsNP45XpXYymk/eNzM+fL+scTyIe8SwcB0I3tfZinWW7YdrJs4anaOu6D6inIENeP
4V0l+osmvzuRQcxtkxHMYg+7fAq4vKRPFfnUfe2eWcb0AT3Bmsa4b2zwfd7KOYVN5CiW84bgrDhy
V3+/Mv92kWF4MmyPvpNL14N/81v6aZkQlCJMjJEZgRz7T8xYXvsX4c7eh4SFnJsdIyfeoOjaYKKn
6/zdjqgkJrdeH38NZkPP3/fmtwXDvDczvc+ESG7Q5/5gPA2xpPaD8Lp1GsKDyoqIGU91NlV97FKj
g+04HKfYeZscSxCnaS4GA03CGA0+ebU6upWG0nlmPxhNe+5cnWjJLthLT2wdrdsHMXlF5YgIR2Sn
HlPUwKXelfbSiv6Z5nQ1U/98JlzfiE0fmrWPa1kf+QqhQuCVBRzW3sJMRc/wmOj1IyxJ5lWmPLad
eGis7CbLrb2VaDeqmVMRrfvGiF8FEtYQmIdgTUH34HvNyKbnLDmTrtyaofPOOhtpiu32pEE75Hk7
3h7u8pYDerKE/W1yEULnOGZrYj9t8anA5kCmYIMfYzi4YPn0llLlaBNrYuJvtjAS//1T/O06en3z
DohhC5Sq/tuyb4y1YSyGsFtHvkFbs0mZ73s7t6hur3sta7WQdOn8YdxXVnFukvCcgr4JYv/uH3sy
owh++xhYipjsh+eBLPn17O4a1bG8rbr1OAOFm2/MSe8plb/hLUgZ68Nd5BpfU3JWWTHARNyUoeSo
1kjiUTf8fV/+eG4zjlumBb4h4Nj8ui8oQCXXRk4Jq+xfC5jA2B83hjmcPRWsbHRWzdAudCcixbFy
UfRqBBYpGv2GQVfcrxlsTVwolKssgUjRvmg6WKQo27WJfYYu9ehwHvVhT8ip8eRE/IZa+/r3t2B9
ZO/MHywqDgYnh2pScF3e/HSxiEDwD+Bd5LpX/mcQrppbPEeALxLpEtK6Zd83DCEso9Am+JBal4Nn
Y/qbqx6NxFwPmAeh2aynJEe6sw+ZZLIn8uPU+iumMcRSNgSz2nd1VqxiS8w/MZ6lbR6uZ+kUgDT8
+zsy/3SCeEBEXT4ZPhb9wwVH2HGYaqmSTAuTaaXyalypBt9qNHeKhlM3ePdmgxe7waiTQJCEONMc
qvINQDXV+b55zt2QZHV9fO28ism75YqVzzduNQX3jm5OJ1NKaC5CN9ZZXzbbv+/+bwvu6wfiAXMz
dfxh0Js+nFOo2YRpt3I9X0RyezrKKD3MFwy/ak9Fvx9jBcgC40WP+pRI3flr949d+DhLve7CFQZC
22iGk/y6C5DJhZuXEe6PIFi3poYBTx5nHFPiaK8TBe+ZrpNxGsyXnhpSdtCObwQ2hiaqmspf/2N3
/vSBUuLkikuqRWB/rNTENmxCpXPt8eEiybHcje0UL20tXZlhc+wcTCW4zQFR7PtJPA4D1oJWm56i
sl/OqKW/781vGKj54PgkeTGDp3Lj+B8OzoBWNhkAPQJHad7mIphijO+qT3RAb+uGRXszxifFWsXY
p0H03BbTQ2LJ/ai5rN1t/90Ov9nWeDuTt+Zy4TwsyMJ7ERULjsZAOTEccp0IvnDazZSwykmZmzYL
r/c2ekM9T5fHvrZXf39XH6en1zdlz5cCx2Te8DHOo8FNI8OMN2VGJUNtvjFILpqXlJH8NIn3TPsX
A+OPkxTfofjm2LZjkzbw6znW2qoNZF7JdRkNOzuKH7lEPTJXxCiWMyS2NzmiiYGWvUneuIXSOoz7
u7TCgSWexvz/Z1D5eW/MX/dGxySKA7WW66itvph5t8NFsY6N+FTpNyovN00cHAyEmagVNhl0WSHt
+xjfXgdL7++fxG8MufmjoJxEmUHnqLBa+HVXVGFCDtXzDockJn/V3BgMcEmW3RYRwsqZbofVP5/a
fQ/lbq77BgkxBGlbLKdh/EfRw/jjCMf6YY7hBB/nXS+2Pw0PWjHxGVEfWrch/VITYlJa26cKmo03
tVvp92cj81lM+3esMtDr5P7N5CUBbhL3JkvVTmnZp3mmYPiRRoszWMOM3hUIwJAf+FhWw/U82DhN
2yxN0BpV+RCE001qWsco0x5VZ9/ZmnpNcHBb7kU2yTdDhQDB3enmx9sGOOMNzX5CfIEPuSc53lsX
dbo2EYKFqPZwClCdCB33K8Dh/8PdeSzHklxp+lVo3Ed1aDHW5CK1AJAJLTZhwAUQWut4+vk8i01e
JLKRw7ZZjI2xWGVXhnI/fsQvLg4/iDAKNjUAQa1i3wyJt/aG6LFPXtOxdSd9VK46P4ZMn2HV5TGv
10Ae00SLJvgH1FOposUQK3MrrZqZFGLzUsj2De24RZu11FIgrnAGZ/6UhA9ZUNwHHgYVZfzggyJH
GZYRKFXgIW4etMdc31qUafnSDfbVQbsuDlTGMkEB8CAG3VIWt0YyKJOijtFBQ0U6hE49Sa3kIrQF
vMzk0fvhUuwLIQhXekjRukmCpHo8kxJ0zLywjifvEPk/Zcm/k7BLqFpE4EMFqZFQSR8ClaNeRaSH
ocuHXkIK1KnuwZ16sPi4Xa9SPow6mVZNdZsM/EQcSOvaG66SwXn2cvM6a/7d2d5hA4Bf0hAvYhMc
JLx/W3II6ykBPNH6ML0UWjipky/9qpqGdfUEsQ2SbPQsSwpIDWuHgu4S1vmZScs3x8bDPdCfgQMk
c/QcZ0WdZStVaoNAKBM6G9hGxEwthrredWl8lWD/XCSBwPkhY5dj762rHIa6uiuVWYPs4ySQgjd1
XEstMi6BeVHCv9VbZZME3svA5wokfzsoeoceinwrixJaU/aBb11DFZ11Bd6VTpM/NpJ8Sfvr0ves
+9yy9xj+COQV66pNUP6IEFgFBGsYV7nWvyHiIJ9JpL51PA8vgVaVbkPgEzOyr5GocAItDJB+mOPg
MdZw8tC50XcMydSo/oXozH0gtdsG2vhEoS/AbHmXkxtEIsmLEIyjwQGuAI0VpQ3wNDaMN8FBGSIg
p8DGc+qjSawX/qwAqumCp3cWqbWP5WQB7+c2sAVqo2u3pjzkE/oDF5YvSLOTLlLwPBOvgvTuNbXt
VYDBwizXGuQJqMC9DEEDt6vzc40AkXcd1R04T1BxoO2FB8+xRBpYG7vxfI/yrzUfZdSQFkj5aas+
De5s3HrHBns/WCKa1q+t0pqqZSlt03ZYRFVUXiH/hkGzn/dz7R1UlWtDVQeAjtJE5yYLNBnziZxb
FLimeZ0W1u1Bs4aC5UwqdfBi/fYQ6DqgwmHY9p/y+L/trRB/jiZxkBIissy7cfiQ6tCjOdo+KGp5
F7j2K1qUoFY6xhFyc5eMyG+otTwxEo9G9loZbgI41j5YmUHaqOYvrB62SFlcD1a9EjKLOLWs5BYi
dle/tn50XXeg7Du9/XSQJRStpDOHpcgSvj2PQeHNBAYcwHFNngEtStycw7IG4FbRcT+IrhqRshrR
GhECjmFU7beFWz7h8HXOaVQ5UTwx+Fd5oSgum1Btv+4QO1KDMuVcnhfw5W4sf+jp0G+0GjplLDzD
DF+7qTobg6SseJb7xj33/KLY/fb8JgMJA8cU7ZsWWmLBUx9atuiIHg04EsdYVgmUNX1c4zl72eC+
YWDKJ0Z2cS3d1NoLTfuZ3YQ38Lbg7WMAIPahiKCWi6Xzz59HuEB8uz0GTTouUqQP2qEF/dtyC4jW
nTaMZO4YtvcQ+9vYFjA1fN3bRRQHtxHdKa+dp9zgBOp4Na2N+j2zVlLQXxcRmlxej+c7uCNxh1nL
lHhUH8dQETB7qz23xU/UPej2gUQgz7FQzBW//tvtpqiXaKlB1I+QDRibYk37GDfbLN7EWbTzkUga
3PY6GF1pCvQCvBvERdmFUzZC7meqgduQRVPCrvslPLJtndYUyUTNIU2utPSmWxWl/IZoOw7qGiPM
n1/2tyEp4frL3R8VjnaojykGEixG27nkBTLGc54yK/0o8+4VWaQXSduhYXY9xgORW79MCizGJfXW
yNGgSNTrvhMTxxAW7883pp1cBSZafZSS2PZ8a6G2Zo2qvajf4OLPkl6e5b6HK5UOZF7bIP60RPJ3
6RF8xJr17HlvFI8NUlqAPW/VApGXnLSkoH6KEfSCsD2JQ0zn6VOQ805Lq9qoUsnSalejYSy1TH8a
WnqIdos0QmbdSSnueD8/0qECPt537HzsShCjY3wiStbfVkob61pi5049T+waK4liO6BFrA3FhYFl
QlcAnC7ky5QUCUK6N3mwK+/TU2EU8bNqpm4SeoRdme8QRwUoKYbp+Y3PXfrMA22pW9Ok3+nGuPfc
6hHIvD3DTgI1QriczCUj8j8Yw3XQbVu5XjUpkmXk4V4C4lUsqx6VW92Adg6YobHGR8n0t5L0ruTo
Lj0rqfqok1OVoqLXu2egtRd+D2mfrRX22Rb/hC1cC1KSUd8EdoQOqYM8nMLcXE5XP79F41T0VjWd
fqphUngeD0VGDxp2a3Z/Ru/CVIUZBdzpBY3tbV5r8OH1Z0SS9n0ISNgcZmNNropigwAzy/auMNzH
nC6ZHRrz0dQ2NGrQZVIv5Ox+ILoJXWCszrYi4imFsmLqSJPSM+9MnSFU96pIwzRswPiLIyKxnD1S
nRGeiyIRM1NMFOw7+vrIeuHPOi+9/rBx0HtAmciV3uxafjLnWE72BAXYgz+/mlNxnXaiyZmmM/E+
bixKuglzth9ocnbDXaXLQi8Ry8pqlUkK9bm9LEiXRv8cku+bXriIIQw6QETpHGfYix6ta9DBkcra
mMsA2XvbvqsRGdCwozR5x07dLHQ5W+RIsDdWuYl8IMa5WOCFJfoxoGJj6QI1l+tcw0VOM590G4vY
0Fx5pfT68ws6wCqOd+Dvd3rUBg6KsdZUMsV56A1PGKwjfMjgMqdbIhpCnWS9+U64Vmqa1ITj0DVm
It4l2go6xBvQ/R1KROfOu5MLWgeXJfAyTGD0o4zZGcmHktSijeBH2TqjjJjUHqK3rQQTsrWzCcau
Qu0CfyzJRpaCcRdzLxn1Dmy+FnHaLBEpUadRx0C0cDIU41FQ2sh6g+iiH1OSmQxIJEGUgBU7dUIK
I81TzOuQ/s1SJwcQnZIrLSBj0xTYj2PZgppWcT9N+syb5VI/zp2MnrSPLMkaytQklcxn008FNDv8
VL08ncMGGidWT7RV5BBfUyJArdMs7aRtq2hTzW3TG0CxiGEhMNlW45lO1Kn+J201woEM2oJW29GH
1UY46LErN3M7dy8SS98GyLs7iPu4aALg3/iMJdlSFLtooO5zt1+MqKL/vLi0U4kAaH7ZlHVL163j
mSm67pAzK5vFNSbXvtKhXljUGNVmy5B6vgm666Brlzq6/oqoRAZWm1IlFKbqo9mGS9/qFoDcN3kg
vcoqCvbYo4XqRePfhf2N8VKp5puo2Ns8XkbluO11HL+N7kHNgzs0ygUPA//aupjVmv4gdOB/frpT
scUQKD6Wl1AOFsf1b2eXnsrwuWynmdOzxyXSu7b8+lLo6YtbrawlKnjzVg7PvdOTl0VCnvEZQ0BG
ql8vW2KulIxl2M5l1KBCcbL45nhnmcVUtvISeVVt4+jdQSVflpwXzUJLj8NR/AadI130R8VBKVnt
JAhvkMO/5ocsbg+93De3VCgKo53Tq1snRuWQEBXS55Fl1rjHB6TWLjz84ekgF2H71krJpomKD2WH
8x7EUtis57KeU/Uir5d3zMgfO4+j2ZAR9JVqtXhMimZAoQe36SBva8XchiZiJqp5VdC5CvY23au6
iqA5Kj54H2Nf1+bOY+Be95BZTPFGcMBIHaRAOgcyH9zktiBZSqdJ0B7eCDI7+LO+OXglUxNLjwoC
EFkH0IsNBinBla9iZF+QZ0LOIn//eS2d3Cn0SOjWMASjWyOO+N8Wk+VVY9CjSThXLXp0SfJk4Nxg
MRaADvXYcxwwS/1V2i2uZdklbkj7GAKOKRUPAiENbu/WHpUHX7MulHTVIBqfKeYbCmnTw2TXd8S8
lOqmNPOXirAucIa9n+5FlzaDSzyJdGRLwTZYTbEqaDO67rnO+KmDRqcDalJfCgDkcTyyMXymo+/2
c11vU9p3wUNQ+U+ans6LUXrGAnctHss3lGWdm4u8DdchWrpp5awUPN11K5g3iEz+/NoVjdd6dPrp
DM6ZwwI9ZyZ9FCTRZkDiuvYH/C+iNcbPdzbqJANqyn26wJrpWjc+ugxBf4MOjAg1DvPixsgffr6N
U/Xd77dhHp13oWbXjDUCBAdyXCLobILgsp4FPi4lP9EM70J3VSz0rFvDVJ5M5jdTS0sYm42zOI/3
jZLNUGae5dZt0ObLVt/nCFSUxYuau+ufb/X0ZzSFObJlWhatj68LVTf1Hj+xeJhnngN9EzQl3Jld
zsDeVYJVl5eXsBVEKv8Uue4KS7EN5m/IRa9ys7m06N7UeJz9fE8iAnz7iBaf0WBUiV/MUSBWtMbt
HEDAaNH725gRi0jufF5YIMp1NIl+vtypbgUdEpCqxCMam4dF9dte9f26s2vE6OegYBeyWV4rYfSr
aCWENeIbrF8Q9MtmImXraLCeufaJaMi1MXU1dIGStY9Wim3iE5Y2krg2cmjZ3q/ST/HIBpfLNOWu
suG0de3cb9CC6uI1EpQL+LUTufCnGlMi8+bMDZ044g0ZrxnQpBbcjcPS/u1lGOgIt7IcdHN66KvD
pEc3drHvP0boH7fjOopSssa5w4EhgwJHneGiShRQ/RrCTsb+57s5sRK4GeSkQYQzWzwGg6P8jMGi
X3TzkvzGyFFJoRDUy26t4GtRmOHtz5fTxVl7tPJYdTpINIb+MkCKr5uhpWo17MLo5r21TBq0DAL9
0UcfRuA5wK/cFQ+5ifuKXbbrtk03YYzet8De1D5mmVUaXbeAwBBhp6CN3sPYX1/pWFgk1qsV1BOv
CbeyvZCMCgTlxgiNjTiDepuktyhXbay9mVq/qMLyPq9wkyAeyI07HzUkfwx514AJkvrm8wAoYBB6
iRv5udpBVDHfHx88F/ZUpNjH6V3fKRpEd6ebR4TGocrXiePvPFCz7Y1fmq8UrFMGziueRww+xebP
+0nVASHo9iQeT5oBKV34S/38WQ4x6Pi+6LWbHDICM3VM6Ql7q6H0lXA1ElCp0brW2nQnRnATGZo3
yMRXRh/LKmqCmU/WjzLBPjGnFt3mMCw+c0QeRs3HJ8S/bxAs5FDFWhRp7h4YH+5mlCLJBWRXUspL
ty0Y2F/5jnmdg036+TlOjTDpLmvYfhFoyeOPUr3B8rsWAWsUv7QAbBmxVrhDiKFuWzhbM1Y2NdRP
5pgQkayZOLcxX3Aj5opWfAZxe+qdMsIBsE1hC8TlmCkWDGgVaKnZz1M1ufcTaRWBwSnALKCUtFQr
GwS5dZcnWAbTJ20Q3CJMXndWs8MghBEs0Pwo3AscV2vpq8L7GJV82/nKI15sAGKQPGPgEUxEDoZp
537wnasaNR0UdM5Eb2Htd7xoBeYAyggGHNQmR5mWx8CooVHfzzuBt3Q8+9LM8lcI7fM64WsX3Yve
4qmSOubURL9DHd0bt2EO4aM0hLo1QnnVKz4Il0NQLkys34jAlzjBvNCexvxVnkP22ZRKcB8a2ZPJ
LL5mHhBBOhfObAeQQh4I1+RhXmkFKrbNU9pYL7WefYhFxvhjUevSfUdnmQwI+eOXEFsOUoKEetfa
2rVSCiuJywGhaNSp5/1Yb6CjfeIacCmVyZOoqUbDutFG6V1OQUpx5dZsX81Gfe1987Ju8utRiKK0
6VUOH4RucTUtLOw9osx70VR3rlho1Bod26TtXs22u8tGjQpb2/GbGppioc0EN77sg19FpN9pBTTI
UaupDkoKdFu7EFUys1xGOWAJLde76qVi5tB3mQywZOnAMY9qAnvmWe2HkaTP+HXmgTpN07OmQCIV
OQoDJkHJ4V8GAco6ygsquYtaN0PIpQTF0pB2EHPW4m3LoIbHF1HbBMTcnzftKVyLqTgGiS4nNOeC
SDl/PxCRUxi1pkNmi/T8MAcXZLK081Zd3F2JAykT4Nwoi7eh1ExisC1jhPZ9I+OoGnkUu+OqSYar
UNv0dbU1SZTT+NHKXwTKJaqzO8P1L0Man4aagnVUKd5jaDx0YizRidEiU3zLcVl773YaOWdi66nd
IyB6B0ysAL5/fbq8TKtQryrmQbSLsrpdKbH60okeMwZyZh3cGGfr7BOHOvAWMMO2AnOJsvfrJVF5
Tbtappj2MEYqwQKItS6QC6JDVnjROYzmqWWjkkUypUS0ErzU1+v18MU8o2HEmJN7S1yjLZnyePOW
eBQZyVJP+4lq2Zuf182BTHy8WsXsiQyeZUN8+npZHx+AukPAap672hZ/+7GvZmob3eW9jYR+9AwR
hT4WuXVswnPJ/Jko5LCdeZHIu/XOXQ6RfQ8VwPDltULh/z+5PW6Ngx706rdJvo6+gT3EhM2BYWBA
pxdW9733Yfi7rm4+sVLzJnVakt5PRIfB0idqXMwaFW5WMF4gHXBfupQ1HTTfIMzPHJQnvxiYNubJ
oiFzHNIRa45JCku2XO7cc+ZvArpAJurTXt5Oe/DDqu9M8kw7c5QYJ9I/2jAYjmH6pmswt79+MmQs
G6RZo37eFIlKAHzLx/qlUOif9v1DwgwmxcavibRbrCM+vSDqJq6XvqvCW5Hx702crWt0LpM8Wtge
TuE0X13ajkGCFEmco/Sr7oMw+yVChysKdre/KcPwAqmoSw0W1CQq81ud+lmgVXyMEUezn0agYgSs
xZewr2gjzB4HCAjtvii6G1SSHySL6RoqF5+QCjjFP7OsWCSNvpR0H+up6qVRMAhK0nGleua51tWh
6/1liRMTNZBYDvsKXOkxwd00JDk2C4ejL0mwPss3Ta7NnUH/DBt4uJLR7rSiuUpDOrojzPe6Q37U
miDKEI75VVeqF5GeXpGQb5Q6wCxSi9bpCMDWmfRulgGjje7TEVQUNacAVspgFqk9789sBLEPjx/i
z0EsXB9FP67Vq9aTdOS4cLSP8oW0Gt94paiPthvKLkTHs63sW8vMg8M4xusz1xYn1vdri0YqSqr0
xI5ihOP0pmAb0a6guAptdddUwyZq1WWlzwVcXBFkrg7tIBDFDeSxqq7PoIq+lXt8QgbR/7yDozM1
iIfRUAeTp6f7iNnk1pbraRcrrz8/6fcBiriOAIjQZsD67hg4pA5oAMuNxpOCkxKwWReFGYqKBWO6
eWshihz49WMYxiVKiXTN6NcoNdRyw1oUgz4XeVRLLyLGUFEkoVDUp02ezCxAQmfu9FsQ4E7h0tIJ
gMpNW+TouGDjIA5DOxtXm/hZ9e15TvwLRNKW0uHHJQGbY5lYpA7Z6wBJBZP3hd5rG1sQS+rkwcgH
CH4Wrsl8xEgpbwY3XbsR/vFSu8jt7iZPXw2k836+7W+HqrhrSIe0TNiN5oHt9FuWooZhjXycjYgT
vRKDLBsztb2f5ou8j5eSFSx/vtz3nsnR9Y6G6kHroCLpucPcLyRzMjbjw+gjNie4J6U3i9xgWmBq
7FvA6cT3OnP1b12Tw9XBt8B4hb51HHhCzWsCQ0Ze0dTL9VBeBLo7S/sUv02UlCideseb1chLeJKz
QZNri3bQUpQeYi8ZWn5BiX/uhZwKI/BYLSb5YsZ1DE+PGNhmQ8cHsCELu2Z7IQqOkncgJgg4P+5E
yyId00szrTGpHc6EksPk8yiUiAqZIRtkPja0WCC/L4C4tlGTS3klFDmUXWCujWdrMOeVYt8iFbFJ
aS6K+8Jt6DpAE8cmsRPpByzGd8VzL4KsvBD1nJEjoKusJXoTAuisy5jDgegdk7lj6nu37hcxurKi
eS+qQmE5LQJjiFd12FnzQ/dZZDSitDpv2Pd9CgaWx7BMOlMcOYL1fPSYtg5FAVM2RH8KZI1ivHs0
gajt14IKIEbUdQhTlaAieFBgkGYq4fvn5XcqmAngH9ocHBnyN4mMqI59iOkY6gmYe6AZU9NC7zWr
tgAIkKhcVy6DaaYtiVzOxqG+yZlytOYkRsehhXomhjEMYuH+GlCjmRY2MLyAu/98l+KDf1sQkD0w
MMKLXv+2R4KiMfxWGea4Zd36qj+ji7IrUEMwRsi0wHl/vtx34DpfhnYtYZ4PpELB/fplgtrxRgdn
tnkuCDxKYUyspLsbZaY3bjZXPLgwJLQCCyJWXUE8RbV3KkLTUDpoF+RnIuL3WYC4IUo3gUPBXeZ4
nkcQz0M0ufEqxuAB52zHZSgPCLIf3yJBjnSySAy/DVBKETJeUbsOXdYUWpcSlkvZOQzByaXLmYIt
G8RbQWP5+oKMbigCi5xubpT1Z2y3D4NiIHXX2wyPBwlmTa5uCh1sl6+AXg+xswLLNdHs6Aw765tg
gCpeDAWfYB7S93aOznwTn4eCCRJ+kJp6LQO7yf0ljYh51V/Zmr8evOBe7HqxRmws/86sk1Pr0oLq
y4hRFgOHo/IPxTHHT8KC2Yit3neaOjMMf4LT21J0kHBXnFZhtcy98FkpkrXcXFWSheWDMRflkdjL
rdrDkDxz6p/8OPS7TUZGtiIWzdeP03QwQdOW1dv79EPCHsFSZFgA0WhknSYBTgUHLoXuhaI/9U50
iDBnXsy3qofPYrFvLLoNJCDmUXcw07peMVNejGKtHGnYe6O3MXNlJfg0IqgLYoEDxeNAkCxyH+qx
uyu0hxp8o3Ani8FXaGYyzeN8hvvKmVVzWJ7H8eQgbOOgCfNd1yBPw0Gn7cPtqVjQQE6Ap3VVdvK8
oL6RtIfYb4Tf+QKb86krt9M0AvScqMbK9vQDj8+mBzb46ZrAOUyctlqdr2pPri1dR3qBLIj07egV
yl2f2gqaUnO2wEJEYHg9e50JuqghRsZtP3+yk1+MHNEkpxWDo6ONVGVujmUYyTPclKlI4TEamQtp
QcFJHaSWqYiC8K+3+PmyJyObRZJBokfWQCPl62Kt84Lmt0PJIuou0avF2RytQn9VtfpWnINO/iZg
RwG+Nfqn6L3GNPLP3MTJdy3yeTC28KMOg8XfEo4h0bGUdiwSDjFjZpKdCdfzGs5jZqaHABLmn11g
r4Mgu4h6GfCoMZEC/UL0tkV7q7SGKZ3YM4nQyegGGl1QhERBd8yrrgIf08lmHGDUZDCQR7pZ6sRs
7uQCEzBHexZIt4hlOTDkS/vq5ufX8p0hIXaxZTCsggP3fWTVKkGfWmIJpms6xCih08+q8/HBhQoY
usO2gdNWGu6q6N9E+MVwYOFFwSws8+c2cneAVckFtHwSOvWB6mVW6tIw3KmY5GPqcScSiKhsNojY
T1v6n5Hgu9ij/IRG7tRysM+sl4pR3uWHHjAwAMFBErlnQtshp/DS1r3tP5tVuwYH+fPDn46i8MWg
gcNo5z9fF6adMaD2MCidM045LE7D8teeaS1CwApSPDyL/3bMj01+XtR5Iqj/fA8n9+Rvt3AUAmy1
rxOt5RYEUk/ks67bb/AYqWyVGVW9kTDu0ZTmTLLxTQ5BnKkWeHPN0MBX0Q/5+uTpCAjb9kW2hbpB
4bWXtRpeugEou6h66McRb6NyIs4RUGY3CBVvoBI8OQNCF+ZNh/GpqHk53KQw2gt2oxsPwCfhBbgO
AiPo1f38kg491m/BHJQTagh0RVGQ/nq70mCUcogI99zAT3PilxEmSSQbB5aAU+9dw0EVQYTvfkWz
usHWQcEDs2ZWKSJJrNrvlQmju7CXmu+dGfp+x0XzLoG/2JjFIvQrf+O1Bungkfxzc3l3l3suFCA8
RJ0bqwcg6A94jwhsL16d3cSTDvcY5dmj66jXkmEsmsj7Var5Bo0EgYgTxUniI2Gcowgaio2D0X2s
9SszTWaxZz6KHosU+ACsQmmGgNt1CjHatNzZz6/81Lq0KQ55HpoK4P6/vvEOyCwa9/UwD1INenW2
dIHyNxRJ8mBfiM2cyXjE8P+fL3syHP5+3aOzoqXXiX4JiQ2aWZetEl1U/lTSpBlANj1vr+AkXteU
K4I9PRCU/ydXtzB0t7mOUJQ7empjYMjoMByrvWg7ejZw9QFgIs7AXn8ly+OLaO6AwBTEfgHBPnN5
EW+Olzn9SXxPUZMz+NfXy/uGWeaKiouwP2JQY8fdk5L5Jow0W77wDMeAqpTAOu6vrLje6bW7AlU4
TiBfaIskV9s/l8B//Or/l/eR7f+8cPX3/+THvzLcbgLPr49++Pe7LOGf/xR/5p+/5+uf+Ptl8KvM
quyz/vF3LT+yq9fkozr+TV/+Zq7+j7ubvdavX34wT+ugHq6bj3K4+aiAkB3ugucQv/P/9Bf/8nH4
W+6G/ONvf319T4J0hnh9iXk8qdCfv7Z+/9tfSaiBthgiT/mP3y/zj98inuNvf8VUJcir+vX9v/mT
H+ih81fpfwCVhP8PuM6k1BQt0+7j8CvaH7SC4GqD3gAmwHr761/SrKz9v/3VlP8AeYwaqaUxTiDF
51Coskb8kuH8YSAUirkZiwRkMjP5/7rDLx/0Xx/4L2mT7JGEqau//RXqytGKkzUTYLoIrGAbGfEf
pYSKigVHg8EobUG/sqapP+J/ESSYLo/YM+KeGu+BqO0yJUmmpae95w3K4Uo41ti2KzkCLojg6FDp
f0l5jAHyOC6iwXU2agZtS4qKlzDrUYlk3lg2IMsQgCHnihUhyksB6Tf9rI3jDzeAPqmNt7ILd9hK
/ctGaqiAo/S5c41rf4wva0dvMJBA7zQfmnfJkC8zQ71XwvDBTatbKZCve724Cmlb+XqNzEajPowt
WDlMQ+4wgNw7sV8sVSWRVwrT6k1rNRIq7cNY7uQGj2AjxyPdxKr90UpbdaHpxJ9Iq6KJXrf+qi1q
ZsQQq2dsTntWZA3mBchG4NXJkTBpx0HbdTiMvaZl+Rj12GCloY/UBKbQeVkBSPAes97b11BwwWuM
69xNR8Zrxc7RmrXpZjqOIZChs9pUFkof9xOlGoBE5khwIUzyKgdmyN+EBEfVUHH7ijGxK+3XoFc4
sYa60beIQPntQ6bI1i+vUfKbNA3M9MLo5R6flLF6QAa0mwa6T5FThRjz6pj69C0mCLggjpgLJpp9
i/HSdWj0yxq79sLXZ7GbX8qyvR+Jx7xGf1cAmmkrVMP8rrn2muG1akO41lUyyVppE1EFT/Qwg8OD
6sQi8wI8t3GfLpOa+O255to1Enuc12qB6nwccgFNDt5jKVz12Fl8hrmFNyga3DBy63EVBjieulnU
vQdGaGdTKUYwFQBCjnOYjWhOjhm8phKaFaIwylUllgJaEuVvcR3vlV6aG1rEcYznomTNnTJ8pet2
40rqdnAcj88jkdoP/lWYFt2dWprBxEvdYsP0E76DLYXTRunMeRJmG0lu3goPo8lODtopqnIGwnQO
b4qSHn8AHcSIhCN1+tlW+tbN4jckRo1Jk/axtpRzCOSGHlwWChRw/is3fnmrVswCCoqkaQoWJEM4
SXsqHOMK2bOLxrCWlhz+Yp0Zb6pr1UhyIrvlmy3t+/6i72hPCG+xu8xSOBB8I51oaVJfWFpYY8wU
MwNKH3HTgCbGLM402sr4s5b7v3Am/L8byJGG/SmQ3+d5G7wHqffxPZIf/ug/IrnxBxIxqGqIbjWl
kpjy/iOSG3/IJhGe6lblf+SC/4zkhvWHgCsRGzjN0WAR8MT/iuQmf58sqmIycCRugIf8O5HcFAnZ
77mDQCYIRjD9Q7p1sJu/5g5VX+ilmTQuwm6exmw2NbbsIv2uIJY+ak2brqNKTZbgKENAqmrcTZhW
6KsM5oURAJ1JK7w5nB6dnSlRXZ3HQdM+xNC3915UN+q0N8EgGFKuPyGc2cx1uGpvSlqUC6rtCNOA
vtL2OKelrwQBPGEL253ZUlTuGIPlq6LI5oTXW7+KhrXdKPE+9KoLZOjMTewY3mwsEAoJm1VIyrke
W8A6zZD1W5ccZ2MUBk22xL6OA2vp5dnaNuulnWiQZCK7iCatqyQzVUlLZ4qVYHLn6kDYqzR7BbK7
iNGwaIPqyRpSiB9ZuIlG5a5rjctIwsbZTKs3tSOUpfGWCzoMy8N43gbFO6Q79aqlowjetV1h3vhm
qF2wa33MuHK97xa6nxk7IhdO7xbwx0yUrLodvRRlKK9yRHBmvTluQC1c0Fx6CNHzQgUFNkwbU8Yr
IKvt8nVMeM+2X6919O8xl7wKPQ0zsF5v4cbpKC3CUcvBJ5VJqeEnoxmrIhycpeHa6cyu1W5KmwKv
QbRqE723Jl3V3biKjaZR02NSaUtvedJfRSp2RYqnXPsZXmJyId8UbirNbdzGp1kcLNvS2xJvLj0+
U9LgNZOpWLa3mtlv0qwpppoWhhPba/spckZzO5M+kfEBMWACD7NCxBvUC7yc0gkE/3EZyCqmnnH2
1Krt+xgk2abTkRNJA1rmbRKBuTXLz0BVPyk9P8beW0rdeNGb4bUbKRcWNmJ4a+YvyK5KE8/lJE7h
TGohYrVB+VAR8LFxCNK9pOjPSuA/QlK97nwPZ2NhKxh65ovl4aAt9flj4ea3NWC+sVI+LfCqk1rL
AJoB8MEoOidD8OWlXoYv7hChQKBLywjxxclAtcweyPUrG5WYiR7Hl9BCZrUZBPMoysE2gsEMBwuC
Rt53OA6pTz5j8GXB0T0b2tLGdGb49OAScalYvm6DTJkobfKku/0nlrpPBIOVJPnPKdJUaAg36j0W
YCiHVUUDFbmZhrgWoBXNN8Sq4E71S22K/U87jzP/0VTddmWaUY2SBEg6M4Kd3iWaMW9D1Z5agwLH
YsT/2sVmfhYXCO9VuDnBKjBvEhwVn7BqLico/G3anDrTy8pN4Q2btqnwkFbvQiRxF06Lm2oCyApX
X6+9LmSyO8Usw8s4ymcQBO6RZJ6Zbb6h43ydS1ihkLq50yawfmWd8qbJ0atlQ3EJUwkQYj/+cgoZ
m/N+3yA6rIUYjNT+eOV74AYhvdhWY13YJlquLe++KjJziRgU5B5T0u4bw+smh7D+//fZpRPn//si
ZFe9DSdOLfGH/ll/UElQYBgqsgqCo/vPU0v7Q5xYgJRZ1Ac2wb9OLfMPfg7QqE6fmPPEot3yr1NL
pZ9+YNZrcOxBp/0bpxb9hO+nFqLtMGPRJ6PeOfz6b11Z04r7wMpHE6V5fdZKlTNLyvGRPmE2uAx4
wp1nVPuuNW8MN4I4KyHCjQMm9PDGxDJHCwGatgs1kxby6CDxUywRAPLrlIKxncgebvJN2ex8O35r
mtGZjlWAZa0mTT0V2cp6oAuelFsJiS61EK680M+toftV1uMuNn9h2zsbAGMPxl3EiVeN1VYv9H2p
F4tCugJIugjl2wKNe13eVYmxCcvx2orsGwVPdhxUcItIZwY9MSH7BQ16K1fyGvkYjM3le9f09xIw
eil/TIyYn64uMr+aGA38JB/DZw++T6PcoWCVQ9MsCzxVSFzbwIX/HDL16z0ZRHaJv7sdRc+ZDzPO
8MypX0Dd8dYOTs2DrC3qyP/oVH0SJgNqlwU65fpcGBKPJpxw/1I4TesxjqmI1g93pYncYkHkx83H
wN6v5nq9EDtE9Ul/lwvEyeWZbHtLrbuTNOKE5y+ZsMIoMNd+rajTAcZBO6CKoKJwZyldiIsFg/uY
iXLTWhovHU5Zq5RLsueFHkEAHOSOiTOj1sQNk6kWdouqw4ZZldZeVW71LLqEybGOGDpPOwNZYs1B
pIre/opAtbD0Tp5q6J7M6sp8CumhTSVbx7RIKlahiSuGnmDNyOzhyfMYyeHVh5rrvS41TKtgwaOE
U6fOXcEET9FiRCBUIMNxn3z8b/LOIzlyJEvDFxqUQYvlAAhJMoJMyuQGRpEJrTUONheYi80Hdndl
ZDCKYdXL6U1ZVdFIh3A8d//fL0A78T3xlmnWv7YBOghSpFNNKZ/ElDNYO0kYwKvrIAejDftX0Bxy
u8kViCtxg3fWskeJL+lkdMamysknWTR6czOKkmPq0q1UDZelHrwIguKENFIxI/nZI3Xv8/G9wahP
KNutkRpuTXQ7XaMrcsqjAEvUvnHNsXZMjrRyB8e+qwoXde0GnIi8ODW6VLz4qhK1vaQ/GRXEcBV5
QbxqpVffS12rSuwwbm+D+FFIFbsQpX0sxk6v1liBtQORYDFRs9ad1CR3OktO4mvvlaQTDsXuoiJ+
Mn2OoTAYltfDFIphVjTYPkdkLpViLLh1J9k5IbRVuYGhv2QDDYCVX/Agto2XXGfNj5SskiRCW55X
YMaxKDyVJTbgSQFNg1TNlD1nyUeSZoUNT/pKC8mU7p/REzkB9pOa2jKD1TVLlEtTehMW/hXuvbNT
MP76Ho5j+joW1EVaGdeA/Evi5129zgRihrT+dVSzCjVW9ZRrRH5I5HuBAQfBi9fI7X7QS9/FHYKV
XViIEvr4NNs3gua2effWiDE+RtF9mnV7+JeVEzYvCMPd0rMWdcuODGuz67TW83VQGetYJr1sGujX
q23nhhJ1QRkUgyynobHTLkERWsjFUvQKe6gHGi1FuyoVtAtit4e8DN2g0yR8+orJFTCeyOoeQ58B
i4Mqzxd87tdmuR36iQjT5LnjYRlT+1TEY0Lub2/SoACsbDpjYaJzsEdZuGfXG9hFHGDd5E920d4F
+M5nsrcdmZS21lnfeH7rojLtQf4hCvJVmBNKiU1W05F/1E60gQZ5iyiAvXcXLrVILW8sYxGHFmFS
Fbtpc8BzrZombLMm63YcMjeJtZXXkAHtWy/BgJFoO2BHgRx50+pWtNYHfJ8SORDxTPWI+CPxu4mW
FrA4LpXLpu3vjDjcRtEEVV9Mu8up9E2nK8bnQCppDCqbgLncd5WjtvmmKLONDojTioMjNZIzVcgg
IKZwcLfDIQReUC7yXiUPNHWrumTisL4UDbnO/nZoFVcMqoVlPRQWHndW4VriQ2qQDypZey0tV22c
3FlwmiP9tcNNkMBpV8YrnRjehZ+RgTlcS1HtSPDdK6lZYHW8jsXE7fDOjiHGdvUc+HHTUN9zxL+t
iFnA1McX6YxYxN8t/Dgw6aCY5OVqbL1lZco36XzEIgoj+FH04Cf8Wl9YN8SiO3EeLlvxaerxjOxM
dwiBOtrqodPwLMsLB7yEPqqeu4k17TNNXRQkkbGj2mLdbjo01vMFtsMN8Shj+G1C/wqWtgkr9pRk
Yw2B6Kp6wU7x0kLF7pMBU+rVip2ZbdHUy2IdiXO/7qTnLFThWXp4gn9EzNuqRcwEaEgl+05Y1uAU
LyFXqGTvtPrdFqmGVFRu2gVuwA5xKN5gA+ILctP4m5rsA6XYCVW5Rrm3QhcH1gePEplgiCvKgJM7
+gY22lKLhcLsSD8jh2wHwoCre85i2vEYbVniNvdWeqDaRq/YAjn2PtvVOlNuyCBwVK/ckdzpKtPV
4C8nhQjpIHJC5Ch69GK1LxDCXGFeA9jndw04Sjo5ns7CKii7GqgvCdMVgn5XLudlqtko6Zvu7Tsa
5QTakMJO3CMBY6BkzoBwpGrinae1PIVyYyJ1NMgrKK3ruHg3amMZ+pYbWJiWdNEiMkWXlKeFAG6l
yBHBlzc4sDpWl7gWj1O0UhvUwCbJwKmz9z4zVu0EWsbPLwc5Xyr+JreeS3P2jPUX2C6Kek5uRPok
xtLPZCQvlk0+AhtX9TSn5UnhRL/ydNXN2n4/ZOh0QRjJU1A2RpwXS97/YpzGiKRzNjoaIZpe+0D+
uisl8d2Y3MZqv8KUYjV5sTvUc44oKkC8BVJFWmJsgukFlgiEVaTEGBc1KcUK/82aF1fNDjm9ncSD
I8uCq1bVIis4R46Bgw56r5IxRySbk07YluexU3pGR9krHiM1+GYGsJ3iPHL1Yg9/RMqTNa3pwJ7y
CzDyFy9t6DMaDWl94rdcNv4TTgmzI9dfnxJseJv/+z9J8nLiqDD/5q+jAgI7Gb4MPCuN1t+fRwX1
D3zPNPTGyuwwjX3v4VEBgItjBd1kCQHEDDv9OirQpYCfBOkV3tb8o79xVJA/vJgOAS72dRxI8Lug
O8NfPE4wSqqgVGqj0ImWB+oH+yZ47CemaSpuDJEt9s8T2zy4L7gxXonYAXH2XA0zjbHA8I6qNcDR
l7UOVULvWvJ7Mj3V5uAMQL6zuQRbE7sIKlSMles3A9aDGALx/3CkuFDimtr8TQt1N+ujdZ9PSz0x
d5p/jz+GXaoiusyHINHtwrqciN8drGSJ9M+xlDcsjyrbEkg+4//VurDrLG8bAN0MRgTBEkPKxqIe
4LZnGLNu+/uoDxsJGWWe7zqvWFUp9pRlYcsyVVJRClrIwbDAtN4dAuOxrUZ7pHBJ3nOuKxs9Zl86
hSujrV40fT+N3mqq5E0tpPuAczU+jmtDexMssbvFB0Z1x7EgGLNrkHJagdtXHndtNcuJvPdcM+7M
YlrIPQ1GwerJmk7vNDXfV8l30nEfQIUWzehtEp/l2xqEpUUHovVLJ2mqRQ1AaWeF9A5bBBq6VVyk
c0ZsBdFLlJLXODJZvhPRiQFlga1DV8uRTmTSotPFm1D390ZYbKKIvVE5Oj7MQkvVXsOglml04Kre
B9aLXKkEYdLPB+y/x/ic09n0QIykG1kjy+GsTgJEhDqquYi3VpExvcJzf5aHH4NiXoelsEgb73HE
u3bQsJBt1GLT8CBNrMAUGBe9cq9ZIBSaudDi+gLJ5mZkcyOTPY5NzTrJRFcy8Bqpm/7C8AL0F8OV
LCJeTP1F2OVrdZSWujhwMu03zWj8FMwL0SJwPmgXSPPcqqlc9aljYSJaxbONiEcvRcJK78GXsmSQ
tr6Bm9soKZfjKDGvglxHa9Fnrl/6u6HG4FkiSYzVgqjqWi7w1TO7aGsVsrRQOERfjE20kyJpQWSt
fyOb/uiQ4Nk9BGpaOmjIbLV7Utjuebz/nA0MkcZXqtG9TPpOUpqrEh4+SqlNULeEZIP1aZYzcurq
8pTGVSeu5OTZt1DDmQ2HPLwbz9Ebj1GBj08d5AFFuw5j64NxcYAKsDeWcD6pdfAwxY0bYmuUN0G4
LHBUPaiD/2yIHjZA537+p5qCjgUaI4xjtJq/g+Z+HlSoIzuY79aWg4LrQWwwq31WFkt87jqy478e
79SNYfdhQb7RkJfMOM0h632IW46J4aA7okDTJuP0ksPhaKlAzb81kgrig/vXCdXiJKeYizCSipOx
Kl/hwERDdi16Z3iWp+/o1zhHT7Atom5ixiJWVu/0SHZ7YomN6wBE8uPJ/b8G71gxD6bHTFT4jUFw
m/54j368vrzFP7LPK/PHL/9qPYm8w1nlh60b+78/V2btD1qBsKNJJNLgzlv85IBEwGqHtgaIT2ay
cS3/WpmtP2A3MA3xJ4BJoMA7/RsrM2zwo69oVhpTagyVtZndgDH//OBzNXEGFQi8y9yua6prwYuW
cKQXWuOHhHFa47eJ9obVjpprpdV1J/bfe73CMChYW2a8zmcDfVFdsniRM5bjJ2BY71pUXehtKl+r
cv6AZSAbUitdiVKAwdLQz3/KI5fcDis9J0N6QGipOtKgx8+pXjeXVMDvopJfj0oRcLqr2S7Sb7gq
A+HezK3XoQZ8yMvmR6IZ74bXjHacRG+1gLWCHimXeZULrtbDQEybdAF7QkJ1bn3z4hxPhil5huaK
o7g23KYV60wxQ+Z9b4l3NbSJVd9MD5UlsIJMUGp7reHkUutrMyQI3M8GR4yKXSVTW61afjbmnrIh
GK3TBHr+LVGsbJeadBf0UG+XQ4FtSpFay6j0a7fHPx+XILF1JwWNghwOiJDbEmdV2lVuYCictCOr
jjZtE8HRDI0y6VZiqvrhShYynK/1xtoJCTasneYPlxVPXCHmm53gQPC0Qv/GSDluWE+JQtT3oNTC
peWlnJrEDCxCeAG8pSkTFFq2zkvh50BfxzEbLCHG0QdRGYYclpv4EAndS6pAXzB7eBA1HesHSxK6
e7GgkEsjkGBXVY4SGrvBk/bkiOpunpOIkJb3yFTqJ7+vAHpygwNc1UmPXdgZbjWM33JBvEvy+rrR
tE3NuTZT/StTadwiiiN3zLr4Rs4yD3/MfAB1KERH8DhiGAGQTtDDRWlS/NjrruIEaZDsB2aOVL32
F3hPPiS+sGuklOOKH3ZCgciZJ7SYVDGr7Zq9mP9NIWTtfSqjfSYUnLhV8wpDWTotUeyxOzMax4x8
UfwPqHhs7L6qeOuXJKlff1T+53L38Zt/ljvUSiZrMq12RPezxcE/O+3qH+gFETob+EQjeZx/8s9y
BzEKSE3Gwgw2K17OBy0L8w8TUuZsYSJTDPnJ3yh2hCJ+KnamwvCUWlhTcLuOlvBEatvelNLYTfu0
xAKdfXksjltfHTCzyMm5t6QsWCBqeEKU0myNqMCqxO8XfT1J123ulXY29OPaU61klQIxXogpwgMg
gdiV8cJ0THMKH8pC9y9jpQpXbZ+AxxtK+T0dReNS62KiJGOwq4BtHBbgIEiNWr4oWhRdNKE8OIjZ
unXVejelKbyZEh4QSlNFRFp5V3GhgPwk4jeJPqFD2/BVj9v73BT3pkLuhOTn/tYPlO+F4e8TcdiS
2JYOdpSMwaI26dGwdVU31QCEHPuV9mIU/O0OPDQwNhPfDE2OeheMvrwXI/aF3ey3T4t7M0TjRLpX
txkM/WcvJXC6tfr7vCy9yd542bYFFGeR3XSQVfWiHLDzGyxjDwuW0hUnrmzhzVj6TWmnPp4icLU3
dZGlNmHD5kbg8kEvKuLJZS7BogfbBZTQtJR3WWqSc1e/SQlqija9FUycTUoEw1PXdyis/P4qiNrX
RKwuJsV7t4TgVipMN8qKbR9kb6S9OUaWPod+tqoto7arxF+PpaE7fWzd9hIGeRaeCJHOolW2/veg
mVwzTvPbKJdcAyqBnZnKqki1Fhc9SF6B8MMzHg0NvVaNARCU1jrYj4b2s58UKlRsyuSHVteaWt9Y
XkMPXvJwA1S22E8oVLF+XfX0qc3GMRLtVhSTpZIANUE4hj8k5DCevV3eVy+9EmNAAC6fo1gf6Lmn
pn8BUfiKY1G/9wZih3SwntiQnSCQdkIsvOSq8q6bIeh7OmLNrfvPkZo9RgXeUaWgBMuxAf0jfv2Z
E6qx0oKUI1ucAienJNxivuK5w2TUm9yLRDfseWXpREt/kvDbHHZNCWtN8GvbDGU3aoLruG2efWgY
o0EWU60JoEA+0BCCRFvEiX8uxW7fy0tVH54aYkSg8/U8LTVa1732Pc3b1G1MkzUQJ5JowSmK167o
q7Dz+22q5hh6y+WzJFTa5GgAutteCi+sPF16orQZrMls7NGYO0ChdlFW7PelSXWMIlWuq6TF1IZu
A6Zh9cYMs9swiy4yEWp33GRPqpo8ly1+nqGQrVNFdNQwekvRZtl6R1iEHhIcQinYjDpm41a+HQQM
YZkTliIooBH1u+9F+7H3RzfvJH2ZhRpm+7qyomQ9i6q/RRkzcDVk92K7RTTwuCtL9c6q8ZBAjlIl
QvumQw1w8iAnjxNVnuiMYosmU6iSK+I5ZXpVaWORP+dFTlJoBa4MA2J8LTGc2vD7C/ZggovxZmCw
cyJlT4f54Q+pGympdiXAJCTNxUovq5HaRaIDva64cke5v6Gz+RSmxpNXkgkADWlDiyezvRYvZzlT
6TBYseVqmDQvNBFTmKTTATZGhTW2Rhs42XpgGRgn5I8166tTthr8vV4wibxR/MV/DfRxilJUQ4AX
iDGpjIJtFB2tmyQiK6XFWFc0dEYqaxqqWDPgTfZffaxECZsBgH4ZXy3J8/a9pr7EXS8tM59jKhlt
GGRnqottHE6jDcTN//8Hkg9M769xwv+u4x9V3WbvJ5bnGQ38c3kmP5Ozhk7gOhv/ebv/a3nmcUJ0
wx1i5joDBv5ankUZfhxu1JJGWLrOPuFfpxGTRR0aMiv7nE2OVe/fWaBR7Z1YoHHgYwehQ+QnfO33
00iGFS6eHknoep32VFtqru2MoaQjA5C+rckKdizBQkA7QS8y8udRRgzXZGNw1aDt7TIaiBpGIbam
djTvjOC1GVvsLqG+bqrGQsDEpm+daTqwWGQmaHTGvZUZso2RGvPMAu9RIvq2Wu0YkrbTzegtTEuq
gxDWTuZJTqQPV0OdVgA+SCJ1mr3mIM52AOOlyCnlRiHW+L1syVgumrZmAS2Sy0nyA9a3JAMsqJKL
WoSUQOoI9ORxRVPxLWmBx6PQQ2hKf7CCa5tfCWyu7CpIGzf3RMsNxXpaF4K6R+XMeSgv2k2bl8ka
RD9wJjXv95LBZjz9+GoLHhOELj5lff6oxfnzVuYPvdWFETvjjvRKEvNkCVfxiLqA+/HTKLU33Vww
tLl01NQQaS4mvkZZYf8S7ioQOcfKBHgS0YVvzlXImwtSLCvdhR8EhhPO5UprvMKN5hLGtVuwp+a6
ps8lDpRZW5BhJTrgYVTAMFdjVqW+fRupjxr0qYp6GUzWsBuooCZ9NM9QOHPlAmZV2nM8yKt8LrrF
XH6nuRATMbjHdubdm0u0N9dqXBR9L9/qguokcy3HlsDWS4i20jS9BlMh2WMZ0TmkxSeQyeTg+7tO
WByqEdlGxHIhevEt1qMVJkhia9csKQJm9tfWvMqUxCbHrXJR6nQAh8aoXjo5G1eWMHzTC8pYWzes
nUpJSyoP5XWJBhxXZV20BXJgFzr27Ju0BAAfcNbNR8P84LhcyRVk5Gz0nkjJk3d1Y2GC55k/JGWK
HTGN7rNc+qkUXbL1x+6+8tvRaTrOurLhwXgrhStPoxWJt3DnmFp9q5tk39ZRjGnx1D8GYeyEYnLf
6s3S9zPSCehlTQG1GsNlstob5IJsJ5jjcv+Se2q8bHSMxCRh8Oka5rKrxAZxYrhzL0AVe/Z58VVj
YVxI75/OauhO0ch2svEWqRhdWBITwFMqdXKI5gOF/w8o2bNQ9a9L9l30v/9TnUCP0Oz/Wa8lhCag
MvC5QDhFZUZT/1mvpT+ghqExmR3qIDKKlMp/1WvzD9o5JsFVHw0fYxYI/qteG39gZALaNKc4ohjh
t/7GgepztYZJrRNNhUU8Ju3zie4QO5LUDiawHwDflMFCCS6CMVgVnUzuPRkJfxd+xf5JRAAs6ejW
2VUdG2Y1IXGnxqiiDhylXRlfG9O0S/X3pjbP4Mon7wqhtUjDjGPssbwSRFmrioGBQhURr7mIg1ut
Czgcfccx/R84wW8qrUMMW5of0SGI/Y+7+jXYDHIfwG8DXoq5EM3847i9y0XZreRvkfm9FSf+LeQb
ZW9WXrZE/RWlq0bLyWuWdXxGOnfujo9wYLEhnVbPuIg6G+2cBNaUbnU44H9vhhtDPmMDNf+1v75l
69i8o5ZN/LzBRB1LjjeNeN3kiCa1pagky157G7X1HCh28F1d/+OP//aY533DV2POUqqDx4wt0jha
sc4JHSyv0L4JbXxRpZLTInya2miliNFKVdY1LDa51+xw+imqqzPXcPK+508O+EPhgz7a27SGJHhW
D3FsLDtcgohQHXKnFr7FgG0VAuKkuDUKiFRm+SA30bPp4Zjp/bDIBQyDdNUbt1JQMSHVBbdyZhqe
nAAHl3b0IcMIHsycAy8ogQb9SwRLhRFUG3aeZDAszrkkfhg7f3odwNiGBoEIRurRo/C0uk9Mz4JD
5z0nDUAlBuQV+SVCUtpRkW0SvPLNitWJsIsU8h6UyNS/SOLQLlJpkZa5G8gjeXNoqzoo4Ja31kjA
G0LRPfPOTs6bgws9ejCq2GB+15GMN45rLDFaGsCjVTwJ5B21Edm81aqq6rWsPEEDiYLbFKXb11dw
etIgwwBRmz1njyaul6HND+Y3k3vXQvMkcin4DLs9G9IhlDapdwed8MyYrDafPhaCleYFwhAJomHN
OfxYOHv3oyQmlPWCkPrxsrBUVwA3JxLyTKn9ZO01lz96GeQOmSqM/w/A7uC7VORUE0YvVUGM44U1
lHbhqw/o8ZxosjCFyYGw9yNs4qI5l6wIpvj5JiWkP/PiyqlnfggHI6NJT/FjZmStrxb+dFe1+cJr
Nl+/PWV+PccTXT4YZf7wDkYJ/cH0gedUp26Cna/RseZcPMaWI6XPSRCtc5+N9LTVpGQ7f+9Z8NAr
6TbKcTUwHiWIoGJ7VbVQAFXRDTDl88pkIUyhM/jkyoW4Hk3kTY3bmRPFV6v4OgEI0hYe/5mafXJK
SLgGcnjEtP7DJeTgPhrA/qqoM9qQHPItqFbwLHFz3iRRvPz6kX0yHPmYEiz1KnOC0vDhdXowFBCo
JSUpHFsdODAb1SUcDbdOVqWQo133LlkEs2KEaOwUqkkezDse219fwsmb/XUFx0ruYrCiSI64ApUi
00sbrc6WLMJh//D1OMcN7PlO2WHMHP/ZyOo46q6e1MgI/Fp1msqayx/sq20X3XQgJln4BHHt3Nd2
as6brD+z6f68qzwqu3h+GkBoDOgbT0b4POX3Qnc7KOqVktxnng7X8lGeoLtkxQaQ3DaaELbyVuI8
+fWNf1Yuf9z5rws5KquZ3/dNByfN4SoSJduQk7NAWxr0P1S5ttOidn2pImh9q9VntjqnH4EBvoBG
Ap7SUT1tSswL4yFXnbaFEwwVd6aRSJV67g7lEx8+nYs/x5l/fjCLae51TSDS2SxCz5EzyM+SwKEX
hjFxK8Q/xB5Ohoq+xpalJsJMNF++fsSnVvTD8Y9eddkOXYHXm+rQXrbT/JE6IioFrDso23CLvx7s
ZBkHksBvbNZY0uH5/W6bJjO1JuhUJGrQAGFnmmTVTdq6qKVNz7m5t6ZVJRIgd95zYp4qxxX2cOij
DfREdG+dNK2KdCLZDTQ/Ziq0PBCXi8bD7O4mybvSzRcTKpcoCWCp8b4Ib43sTM04+S3jN0qDS6LL
/5Hje/C+86xjhfNHPq1ah58M57pobBEDw2laKVRqMyrPPPSTbxg7JB66xRM3jvwmanRDlugBTAy+
tuoTzt4TDYWIEo1HfOn/O/d3MNrRd9MZjSzlVCwHkHgjt9oyoF6V6d5KlTsV4u9sw/7vTCo4CQTw
Gfzj+MBXChMR7BWPdIqTrdBG7H82JoB0qsnrBBSLF/7B4ZX/JTb7y1PZqU0XJiI4auP6CFA6LxAH
L7NXrCGPYolVO/oQiyCqoNcf3SbQ0hpRdcPk0mO1/vp+T77Pg0GPviElSYrQ52vl/ZkcUdASdY+q
XmNDbCK/PBcI+mHS+um7ORju6LuhSafEHR8WvLZ+JzTJQiwSe5KHS9O38JfUtkhqMb037aqI3NJg
19K8RiBoMIQdKwwI9RQWCIUXIeHpAGJVErgjTCID5xsdydOAY5dtAVLJPVoKTVoLlrdrvbd0evLD
S7RgEA7QKltXWVZcy1Xs+D0pFDDhh5BFBz1Ca8q2qL54crcWiaEWARI1g9wCTbMbyOYlfyIrNyqU
UbH0+ayvlB67yXPLxcnPGq0xTCzyepCJ/z4Tosqf9HTiKYl6jUbqtlVvdaMEGXhP0l2lPH49BU7u
fTgQg7LjRk73/GgOSFKJoZfPcAaHIhFrS/ojTu3B0qeooK4qUU1Vo8XJkayIwnAI51qEeGacuYxT
d314GUdzQ6wiFRU5l1Eu6Di5NT3efkTpChcjVnDgIDsi9n5ErYx8yFqM3R3CbBeG+0ZMIiibkhuF
Fvwg/9x1zYvW8Zw9vK6jt9HpxBMnWMw7dbWMCwlz2H420LEnMV1p2DFoUeL4bbLIm4w6TOs9wcMJ
qP3rx3PqQ/11FTAPf58TVt94JMpyFWHYbVL1ArrTKEuOjCdaLJ9Zxk+8CeA9HHZ1dQbzPpx4DypR
3cEc6jvGmrmqPuZUKvzTnUVP3pIjEPD3r2/t1EKOowyHcuagqeJ+8Pu95QjWDBVKrhMVw1XR3DG5
HNXXFkN1KXMI15TvabXFAuBMrT/xSElYhYmmAo0YTP3fh4V/EIa1CTyD+NAXgWQGz66mjIgTwgfJ
4fv6Lk891IPRjl3YfS3L8hxztY8vS9dG2qoodpBLhuar5d8l0rkjjXhuRPn3+8OiHP1dxP0NpJNX
1r2JR0+K5agiIbHJiXJpLptoL5kNOVt7erF21xo3qu/ICZ0q6a0BDVRyzGcSn57FgM4VOWGL670x
rVON4oQHP0q2Jn6dYCRjFkVwwb0g54smiWwDoR2nl6qQFnlnrtltGvJjaFJT2nQxesKFrns4owt2
GbZL0EeF4o7r8z7pHFlzm6F8KDVIaslepK2TqbEbwGCpw3B2cF+UnrkJJPki7/BGubHQ48OxWBAq
CVv/NTELVD7ZVgSiDaY35pCXtIhpIsLPZ2kZEhOowQHTqrwcip8k3Ti9uRnaeAkRZTEgvSvHWz35
hpzdEeocTkVFDc6uZi2RgvI+EFrI26k9qvFKRHRrJDghAyGoxoM1bStdXrCUZe1LlF4rVesUItz7
fG34/kKojHMud6ensDF7NGMJIh8rHPwyj8KwAKgRjH3RWUBaixS8Kul/AudqSmMPJbz6NN3M70SI
6OpjJW7g2pHR9boLgzP7tRNbGL6oX5dztIXJJESlY4L21qB7Cry0N9BJeMG9MBi4Nsb4oD0YxFl9
/WGdOtf9NurR+tUo0jgRw8l3bNQO+3IiovOV3z1XkDFDvNtRQyyNRiCzCdee6e3r0edbOlodCF0h
NhnPO2jhx2s152whAUlXnBh+A6xJNyfcCrVyBi//65E+OTBycj8c6njvHcitL0QDFcSosId4FK3S
xkgE1sOjRp9SzNgkECUcv6CjcAqlcoc4YL4/9AnkUwBLPBqm5IdqolWO3pM6XCf9lVJH/05R/fU8
jKMte4mqB8cOcPaA1oESwvZ4EXFbQeacxjdfP5BT9Y3qTU8Je0eOHUfLRlRpXT2CGzH5pzV5q3Y3
XCZ1fwlLrO93reC7X4936mM7HO9odkeW1KKEZLxxGFckIzHV3K5N580pMrfXrwc7Na8OBzua1MMQ
+3gwMNiEqdpUrLsQQWmz8XAW/HogeX4jxzOYFZBkBXjI2EHJvy8ToMpQo0ZgcczvloIAS84wl6MB
yt3naAGIwkIk2zSQd3F5SWkMJIRW6vq9NwRrvm1McUKA80qBbAfXDujm/B7s9Js2Z2UHX/onBiXq
a7EkpYZJVd7V043XRiToPpf+K1nb+pifmcInPzQVXyZO1jhZMMN+fyK4L8nImVk4RUFZ53qHldcA
6F044qTaJofAJrrrwoUSY/trOH0o4WI9OFbDhhXIoY2xQrJ2PXm92OasIz7TQksxAhacou3OvL2T
0+TgUo82p9GQTvVUUPs8yVgk5hWpohvT3Iqdd2agk6/g10DH8KTetFUPlMwerVEXllo6ZbQDLie/
D9XYTY4l9tfT8tx4R3UE1k9aR1RcHAByZ2jWOQqmnn1MiE2Dn2+6MjnzdZ9cRg7e+kf76GDXq0yi
5vkTj3Jqy+/VtJPre8tTMY9I3In3DoFnHaHM7R8mIThzs59shefSfji28vuMS/M8hIDL2DivuwTD
Xvk6tIrE7kaNBgUS3Vd2iewo4kZw+mL19aM+dQAEDWaFZPtJITie76lnlRVsXRpxMbrINggcvbzM
tGedh0x8vKtDCyHSzJ4X1KnFIH5Hy+Drazg5jw8u4Wgem2ate1nAJUy4dCXJfc/mkwA1Tdh8Pc7J
Gv5rnONpXMRR35BKQCABMv5UeDSiO8ur1+W0bIlQ/Hqsk1P4YKyjKazDVM21ibH8LN1k1TYoiQQv
vBX02VFT7JJO+9cDnjxIHbzI4ync1F6eecP8IvloyNKz/aZ3a8+0p4TMcZwAxaqya99Y9Fq//Hrs
czd7NIMtcn/GYj5MwZd1kvBbZGD5PX5L22iR9TlE7TNbzXMvUv39i4kFQZKThn1G1W3TDpuyUGSD
txWn3EmSc2/yozX8aY0EDtTpYsyh20ejeUJpSnLL3fnk1dbhqiDdjuhaDC2gm218bBQ7/Bxgu9GR
9QesONuYmBzozrieVNKLV/ww25tGfhYJmPYkW2wxQ1ELp+qVBdqitdCLG5IY5OReKe4nVtLGe46q
dzl8jfp+O4ACZekOWZbd6I9J+Eaw3gbLMfh27K7P4pAf38BXN3u0r+piXwqzObQjl+4Ma7SlQHA7
TVkGkXZh0JvqPdfz3ok9b/sKB+rIUXEPwObPmUslTIogePMjaZUgg1Ks6Ix39l8UK2vWm7PltrCT
+g0mDcoMn4mMFz/P8Sa7kutkYwakh7VXRRRc91XpWN7PQHuNgpexTDhgnquXp6f6rys4mgzlICTT
NHOCRJzos2YbF9/8OsPBIFiw/MusGV9/Wmdv+eiFREwALS85Y8zHcKHnaOVvk0DCPeWl9N+b7KGI
BtvAGrYLNkUXPVrCOXnt6cWR/hlJahpkko9N5OHiGGsqPrXUsgnxL+f1uXGntOadySKVZD8NdLa1
WAFFvZqTfEYwevJ5H4wt//7GNfzuGr2Ya3aQXzb1ipVJ8yVbFvK1aa0DdChfP+9z4x3NsBJBeF98
VFEOzVLFajhjI8kPYXjR8TcSKDNfD3j6Bat4pIH3ksN6LCpu8dkGzOSL68xggzqRHc57K9Fn9tfp
VC0UT92aiNx7CUsTLI00pVsomOF8fRUnK+qfF2EcI4xYzo4JUTRchKRv/b7AKOenymF2MC8y4cfX
Y30KZ/7Y8MzJHhycFe0Tia8RqhCFEoMFg3KBJ+GyNsWP7bblrTwBo0FxG0odvOqbFqcZvRCXfe1t
e+WxRCRTcwipanWXc1iZ8utIu/OlVzOrn8UmWuAyigZAvGppG2RtcinlA2HT52oAl8ms+1QlNURi
GvQEzC7mnx98EXEkzpF/nEnErHixsDHEZi4r9nFd74QoXEmhdmloBOPK1rrp6EjMgW0W8K1a01OA
xEwK000W9fhETescTkFjXPVy7Yr+0m9khz7ussZzuKp0MJtkF+q3HDr+j7zzyHIcybbtVP4EEAsa
hi4JgsolXUcHyyW0Vga035/Jm0lN7G9ERYoQL2Lla9ZvZa6sopMEATO7956zD2KMzbLeQfiH7PRg
q+NWFPUOF/UXMkQLeCjTX6Q8tlVwGpRiK+ZjGz5TDRtKchzrieBJZC6DKXEb0c0z7Du16NZmG2zC
scXkciN6YHikJ2vlywCMOaXbHjuWTz96rzndZrawL5ZPtSOwetzmoQ09ia6TM68IoYXAkm0tkZOL
fYMAerdICfO2gOz6MhGd09iVpwH7RPe70uqn2oWaE/iDJBqLpuuX/mNzF8nDCAEsz9/xzkZK7sXJ
EnkOi0M4npmSFZSq3rLDdriTsm1XK5h+Ur9iYNcb56lTYYy9UhzrbDbvO+25s0jpBl7dz4cxnQ51
GW3K/KKep6OIdjhSfEUKaM/pgeMZrBt/6M5Tfiz6fOvCGlZt1RxlaW9MtfUsrT7De4MsbvAIvLNG
DWJO5VWWQpiEA6wsPguz8SgyzRukuhs6DdLRqSSlNOvTg6mSgjIF/K5sWPFuzANaVX1MLf15krso
zs/HCGYatnvXeouiYKt1JiaE+7EBVGLk67CMLxQzhw74OcQwuww/2eUabT5bSoIAMADeAkwwD9Nc
HhbJWjGqnD4ek6rdhk2+kZTME95iDUl/2tw0IvOMFruPaflNY5qrmvSABU3E1naBs+i+sCOEGQFN
POHZdnjnFMlpKhBZc/tw6XUi0PFUU3GGx9iYjsFs7GG/bSLlaZkYMTNV9Ph6KJ9Us36M3YwQbXNH
TA0oIKo5YawcvdmkdnTCGngFq25j6PK5TvkD45szPwS5th2risNEDeiABQ9o7fITGzawYq5IXd0u
4k0zwGjWVheFqezLsdtKjAl5jA9BRNwRbwGgUrXESJg52I9alHubJLKAQ5GKPMMj1lQv77szLZfb
YdoK7IRm7eDKGC+qFu9XZaw0e0GTFDsjvG85YlTyODOXDDt6Pi5ZWdxzVQ3pVHqpZADZXtq8eWST
l71c/P7o6IY3MVmskfTH4mMg2zq0z2CSr+tG7hYgOE7jD910t252b3AeHF3XD4lGT+vrlNaPsMIL
+uqEL01biV9MZ+oEYeNg4Jcf0nPpups8fp170G4JHBWMFvZobhLWi1WnGw9WXXlKcOVGVG4J2LRA
4TA6vqsl7Nek8AUEJlV7N6OOx7zemYyYWx7NStHXWZ7skS9kNIRGClI3HrzMtLj8LaGt+ErU/loo
2QoN3Wr5Z0uxZrbGc2enHP6yXY6krjXe1FbdToVVYebK1/qXAIAXdzCJreq8qSdJyWy8hv4ZVoq1
MXdw74b1lIDuB3EB7pY+fHjo68DLbThjiHQgRSmTzbAiwWSaHMbCYHnkzDUmxwrjKKL13Vg/TWaz
S2EjlseofklwKGotD8dEG0uQuNpHuypPvE7TVu3srJXCOlPbGlpeeVuQTls24AXS7Bi5n7PCOHVN
+BzaxRpG/EoNFF83uA9xXTSzs2NVg45RMRtVWmNVmP2pGIlUhXK8yiQ28658K5GMpmriK8tqba7w
uHLpBFGIec+X4+YElVc617bzyv3gm+IlD/INlPljkAZnFjUCfdRdW2N9kFsh9JclO87u8jXWxDOh
SaLasWtEgw9e+6gTBJP4HIY8jb86j9Uh4JM48Zusg7NFg7KMYnrT8Bagy2hyaE/8eogfeil97BOe
GzK4QRG2TEZGftducb/XnLI5T6PLpQApL53p0Q6U+zZ/I4BqNZKuWQlKId5Gf+iC5Gr5sRYxzLI2
Smc3axNotqPMmzsUz7TeGego9yaqK/q5m5lrWrsmXIL0GJoRVKFybRRHmitXUjPwXjmnwlGfKycn
Vwu0fs0In81jkv6kfdikX6XgO0063nUcnrQ4u+LRaggbkKqzQ+6Uz+ZGj6NNSAyFaYe+bGb8m+lZ
NqsrwpLXwsVjyxm6DiI4xSn+Zxg3/Hc1JlhMrqqiu0uHgenze6ixX83VITZeq1D4MAwBfXJT9zMx
v/pKY2oo8tfeGi8FFAfNxKeF45P9BeTZKk9yT81VZtP7wRQ3UYmBGQ16w9OscqOqEYJiezpYyZcb
Cp3chSv7bROPmxrwVNEXG91yLkpxloWRlyI5bu32dphPyw3fxtp5CaKuNMRiKgI7CsBQreE2TGsU
JquYIbRaA6tCqlCF1jOKnsPSjTRbENOZ4i+vWeQsnVD3FqtfgRvVThgPyI+imL2IH8iskEgnzS5v
MW7b8Ru4Dr8g3kfX32skbPpUbXqwTHPTr5S6PubRk0NGOHAgNrpgrUBVcEpIo5fCvUo6ko64Cwg9
12XIHp6vWvuWqPVgYFNNVNCxKiVFfC7iz3rAp+mflbH4MpCN6u41l4oXOMHKFKA+HPBW0D3s6TWs
rvrp1cyHVR5cL8VzS45GqJMsyaxv0j3TGOEvXWR2dx8ET4PCfZYvtga/76PNjNDEjqeNkRwSa7pk
criGTEqe2LBpyxpj78mat11LXcWVrJHqTmVx47CYjSqdcXBdJYcep30aDAxx2sxjhflKe2pb1UNl
+WUG6gZ+xH2/bC4sSlUPZVc55rI6WgrNJ2aPdvIw6p+D/nkOep8Ytf34b5/a3mmzVyfQd7OieeRX
kPFhNWdWBuZc+mHBYJ5JbU8VFhMEmAdsPEb1NsJGzUB2bFgHAJnP55Or3eS075G++4kkXqS9zjv9
YnSad9P1yyDe6V36IJgtqFXoKwBteyhlBHIi/A/12yk1UGn28F9R47QB2RhAyx0DBFhwCu09QLFV
Tde7SBEHxFA3AKAt7pH0QBYGA3/PUevN4rDIM7amir/jltBVLOZQ1caIW5/DJ73xz2i1D2GPLzFY
J6O77xSx16vzZdKrm0QJM+Mqxo88v5DS9VxgWG3UrJYNY/HV6b3zTJkkmWLPeXdHLUqZNlS4zTj/
c0SiZatjClxamPVMtmaxUTDvY/Pn17+O0cfp4pB10KuYGKEwgBR3pSksjeNjrWkXzIhDAJDL4gF8
8JIBb2nJXakpMBC3ja4C9HjTUx/l+oq4MZhQj6oYNnlRbCqzPWX1e4aTmrze91q7WU7IVs5KqmFB
rm0WTvLt0ve2CdeWg7QERI06POp4Jis+aBhqXkEIN/Vujxl0Vrxee4rIwZmE4AhzHU7x2xzcBEpL
mAv4xai4zy2cHQbzToc0kgzSO7EvNpVihTTRsNeEqaxbU7ugZnaddttFmD35bRtVrDP2/ZJNm6+b
GDdBErx1zv2UXrvsHXl/tJkmNIl716XFcdEFWWbIwRBCpCpvmgXLO5S+ooEH1i+h6EJpzz6c8KAW
/WHmrmJ3WlsW6ydexIYqT1Aa2LSVVE1u2rzaGsNEsmfFAJWD71s13AQhHiDUi03E3YwVOwKXVrEd
lS60UMqUUYBomwcQkIANkhsN6Aq+7e1y6jXH3u+n5qPPuwuNojF1b4fkrCcIhc2wz9ly53O406F6
jcDKZ3SVRj2gq/cpzryyuNVaFwGcAz/a2ADt2C0j1l8Xvj/k0v278P2rbFyaD38rGy0JPaGJKPVd
AwwItWCcDF43dzeaLU+9Llm9yqcS5Z1LDoVq3ugi9YJOPaROuNIrSMvZnv67WcW/0dr/tJy1HdU1
UMCLH/xnsTNlUdH1S4OHnaN9haC0zvpnK3qE/fPra/DTt3IYNLhAphwIK99egh4VoFOWI2+FdK9Z
lMqcJqxuPNPgDYf/C7071DRCThhsAHNZ6JV/v+BERxnjFKl0Gnj2BZoN1nIn7Lw+eLbGPaL133SP
fjrJoJED+xlRGLK6b9+vRwSdE6xE97SONwWgO8e9ziZ7n0//GwE0X+2vt/quMSbdfp7ShEKBX+/Q
AEpVq2MQ637cYtdqH1PxeerHdaw9//r3+903/O6KShy5ShJCrdQZj8bFfawsjz6xt1jOf/1OX4Tx
3zVZdNU0DaT4yJt/wPqhZbe7NOXE1Eew+JEcJ+GzGl5rKWev+iZj8J5GEGrrpUcA3DdkCaugViCT
beyeZe2ln6JLXOXXVV+ei1TZwenBir0h8WbVjq9tU26T7LWzj8NMOam9mXQa1Hk5Rq8VfOATVPsy
x2H6NIGRH5Mz17qqTZQ8enL962/6M3Ma3xRFNRkK8Nq+bwHaTQbHixgt/O7AldE+CoJMbG1RZLYY
4CezXNHvqNL8olCGY8QyaKXuET/+ph8pUOLxaGUZlQlGWNmHh+V0hpfjEBoJp//69OtP+5MOqY6y
hfQ3pMp0hL/rfdVjmaVDgVfry07lPM7WviyiRXjRs11l9m8eqZ8sGLwdrUkToyEShe8WjAnk+5QY
+IDGCdSJgRTL8r+YkMJLAmc2v/5uP2vGfvNuy+3/txVaTQhQhBNgrhP3PEXzODkBcTEoEnEkAnII
As6lT7QK17LYBtP9Usz95hP85AHjE2CkxqnPFVa/e66HxmJT0LgXJC4GSTx35+Z7Pas38ZIvMZe3
RuNiWd3HekjSjw4WqPMWQW6RB742W3fq0Pu/+Ug/UXZ985G+e+bxr0jRAFNZY4BG89/4MmGoJ4i4
3an03cC0O8gZu0FZlXhcjbeArkLUllta5xftfMFZSy+q7SSU31yrn9+Jf12q72YxTg6sz234XMNY
eng/2lKj08ezEp3NtH5y6qzfXInf/Tjf3YxATwNVBvR+pjnz4DbB3d0uzb4lcq0d7nLnpptPEY9d
iQmEEmeD6yNxDY/SaV71+m+cRT9TDnzzw3x3t5KBk1cgNc11Kj8vk/vWsICGXLut3IT629KhUWHX
K+VFBwXD0B5+fTV+evmBpkBWw5IPCfrbZyWOsiKOHSxVJfIT2e6G+bWgIFCokTE4iurm12/304UA
qLMO+gVewfcnhzHsnKHLa/xFQLfsECIt+PzAXndKu7Yy+Ztl56f3/N/e7btLGxuGNGLmrOuqEOvO
tDd2eMirz2IhzMbPo7httN2vv99y7/yw3f3tHb9bVw05DXMd8Y4OlS6TNrS2Fcv4P2XYcgYFgvPX
ZVx+1b+tcBhik1kI7GgqzUUFlIedhl5VLPUED+rIDPvL1/qPJrGSZvS33+4HEuu//m/blU31I/bo
y+u+Yo8MiBiOCfcPbTla+uV2/YrR0D+BBFRRE7B7In1fgEh/YDTsTziPkPapZP3hg14e+D8wGvYn
/hz7IAZ01ybI9R9BWPUfbMJALaAmMnwD6IF+WHz38HazxlImAg4Mo4JUs/csp3joItxjBAeZS4EV
ghnM5zORX4nW1/uKlJlTlw0kcJTHFktAGwBskyFJpEl7rprV2VjEnuzsmz5rIEbzjNJKm8ZTPX2u
oFgU8sENIS2kGsd9UgOYaDPVWxuQBXQi4+aU8Mu6fnfmxV+ihtscvbch3HWNWL0MLToc8hjpcufo
w+CRMBIJe5uCIKpnddO7gItduVGzfJfH4QHMzCVxlrQcjFWMTd8hFZqcztXifzZzBGRaeG8pyU3v
gsgOxZUGCMDK1Vu96C4VcZgawx/1raPj7Rh6D6TSapqcg+FU9y3gnzlfTEeT1xTqJgukN8cKpWm8
ivVLbeo8Kxq36giOp2zu1ExcFzGSjiyEoWae6q5aJ5rFsVx8rudxVaO2rxQkZjMyhnhT6z1dmnGL
3/pR65xT1Sh+WqofehL4Sogcrkq2vcX/f5z2ZRvTQ0rCfVfO0gO+VW8rsmon3V2b+tys4qFApAoc
vXM+Ylu7qCT9+SQ9MBE4FIHjR1X/LHQEOkZJk4HdLAkfiFu8gG9+NrG55zmO54UZV96OhuUJsQ9L
6fdLC19pLyEinnequ+9p4hbCPVdtsuH17GIoxnjTK/KsCKqdtOObziXTrsrc49DoqJKKoyaErwDw
6fJB2UTExwrXeHfy7KHSnZu47J+GeUtA0k5GxiqysksiCC5k1Xy23NIn+qoieKLE4RiNdxPkwsoI
GFATAAES9zYYQd93+nAVzXIlVDqaUoh3K+XCjfo6mJ/bwLgHbgN+kq4D7Sw9ah/HcMgPbsjtnTon
J6q8Ot9kTbeP6aRH8QCPPrxTo3oTqOWe1KitEQflbYDYopPhi9tfq0W6lzSN4plYKHNJfREBLYyY
h4R+vJrybZps68TyMkgbYwtKEEJklQK8Mx+dFoDRRLASBujhol/6lsHQ489PmugiV9Svduz/6LUY
/Nuv1uLTv/6764Y4/XEx/vLCPxl0GCSQVhBMj8XtC07uTwadcDSqddhvAChYD/9cjG3tE5QjBC/q
IjSCm/3nWmyrn1ia8Sp9WYgN5x8hYn841oCH1Zn8aJYLHQ+R87f7sV1pg+20fenVWTvszH5eUmlm
k7FIxtQy6PP7Kiqmzd+u0dW/TxXf0GnMxTL2zWljeVt2IADcOEfc7zU9nRG7vZBxRS8eZjJHPG7e
cH4xGgqdbpgeMbUh7omS29A0d27L8ZFxBIwZQzvo2hCLs0FxPyrDyONjDulm3zTLjEgt5F4gn2G5
EB+kt7heQI7UteP24W01pwxT6qbCqxlkObkAasj8pXMUVJ9xzBJUVM29Vtt4ifGwiFyL5NoYU8U6
N/TUgOnd2CFjWSwN0W2lhQN8lMGm1S6rYNbPIzOEkOeCWDWOYZrTPpxHOd3MsRHInRmmjetDesLt
aUZqs9Kb2DV3qTG4qMSMUYy7BBIgSkLgN6s4j/J7rWmkc7SceYwO4RzmJE3oVbtyRaVq69HRD6HC
2d9Wd1JL9yZJT2bjULMB9UutGJ6k8zqTTc4ovrxVcjAc8zDeZY58SEpxXtlg3Ia8OuB8e6hDeSD5
NvBDHeGLkZlEhbki8fokuM56SD0hF5PQIsI7VJGyzyhGRRc+shTWRfW8sGM6o7F6RiD5uBrq9ESV
sk5i+xbP2V1KAq0XJstMxpLHscUvQf+aM8u9LOOzOHJpoBTCpK3KKLLvr7DLtIxXGJU0pXlIE5d3
VuXL3MUPaYW/trBVltDOyRq6Mqbyzmyvu9KnwVrbVQdXPNjW9ryOXeM+B5o41/1HnOfnKblE1ZAz
LnIguOVsamO9cSzlaSTJownLZ0ag9Y7hRXxb1cGdESq70CrDu1/f9D950rCuq5CveK5hzXz3pA3o
HQrFakovHLqXaoyai6YlZxjVlaE6D0M4qdsvb/gfvtxSEPzPALl//Vc2vD1n7z9hyFkOr/y63pIA
hEJTX/quSAeQSf3t8AusAHCnbnPCVU3Ba74efm39k459TOdUqgl1qfH+WnC1T/BDLBhyAGFokJn/
iPmJn/6HxW/pJwIBYtYsiNr+rrijxxMJEWeZV5sdyPnOzHUXRKbRRrvRHLpuA2+yYuQx10S6Q9Sd
Ny3Snm2nIcYd+nz0wqxXV4lwDs4YweisamJgGHPBmEIYa8nu0BZE+3Uh1RRJwvmKsc+uF+zsM+Zu
h8OlIiHQjkxC1nasqrlnp5Z2pjgFR81xqJv5XHWL8d6ISDS+ymFVbUa9bx9IOiYhR7IOMcnKKui6
ioMxYyOHsgt91Z6VHqV3TbvQSHN0MaSwVfOqKxEi7UulC8m/go3du7TOEus9blEvz6ZKZrC1tmKa
5Lril7GYD12WgdfWo4dSmfvhUiNdq163vTK/NtmUy3VipaP03QYgp+cMgjq1d+DHnfQ5V0+NBJ5L
RHb/JGHysqrHKYfmZAASSQxNZ4eIZS2gk21KhNAGrBQho7YIn+qAJBVNidq9DJMYmKre5dGxmzIC
d7QhRFqgDy2yNDtLGr5+NSDxyDsxCAoQ8VKXMX0YBc4rXdNm7noCmEK9GXyD6V+Gosqasjc2N/Fu
2C4477xB4EJzV51uoG3J4lDApSx2teg4JvbRrJYrpR3zaeskfd1tg8Yu8mNMgBOzelLCPTUj55Sy
A9KzdoRspSWfO9Xa2mY0nLc6fVeuAD+7+kEXYVpFWucDaT3GeoGLtSN8Nh2MgNy7ADBOG4cPbuk2
m6TrcsLLslREa9ZhEZHr1kwW4atq99WR/B+9NrEE/GptugFu+VL+eBD88rI/q3JEONTeJJ18gf9T
e389CBqf2P6ZfXFsxA9jLfSKP6py65NDscz/ZOgmeLKFe/lHVW59sogyUf8N9qFwd/8J3JIm+ncL
E5+AfoCwgGvCNsbV++1hsM/GUss6HkWHnDE3bT03ItMr8U2COyeMz1oZPHBouSE4r8R1XJ1EIt50
xhcqU5Csu7a1Bo67trZDBcKY9kDn9lXr0Uja9Xuo9PjldM8JL0IYsbmr+m6LcCQSmzZs9xqJj6uK
CMwuHVdJS0xGdqjRuIdw/o9O3Q2rBiBKVt2W4oEUR04hzaGxxnVELLJKeIYZP8wkA459v7G0dMsU
pUd5oKJ+KJxLu1+IYRBjg2EJTH8tQomdYgkFaQZEf0m+s7SW0WzUefbg3Coo2do29eYBxzJTZA4F
h3mkRoYjpOiSpddirh2PDqhjRVkhA1jV6eS7fYvIaLpi1oOetUDQwHnJ8dKKQZw2mZumgcGvyhUS
76c5cLyGADKLL5Yl+B3LJZ0yUXaxHq97FJJsbt4Y0duupEQ5k1/3ZUfOeqLdoWd9KGZtlSji5Fby
meSRdd+aMNCCV0fLtyUD3rYNT6ZKMLGCHotcYWV2/a40mSGEt4KcyLKeN3bet74lE29IlOMQzxMc
3qJcBQEq2lyZHkbK2maq1znKYLvWjoKprBzj8yT4DLfcG2rzNKazH4vqhbPoRvTFTjOnGyjVOxPV
qIUlPJqKfa/nZ9HQ+oQrd5gYyVEbxLVljdseXIasJXqEjhVTfV1W0qi8AFW1n2f8i024jcmDXOlg
qEWX3hZTyGUW2Toao3c1wxFXDhvFIlSGNNKzqqLx3FSretGQ6fo+SlwQPa6nVWwErYu2RNsFwuUt
rfp2aq11iHyymEnykU9lt9wi3AO9zy+7F0VIc326jkyJ23A812ldzIk9raPsvRsNPw2Uj0GvL0hk
uDPR0rZQ4qV1VosJrYh1RhD31rD767ZT7orcussyd1O0MFT6POW+cC8mLVkHLvj6KdsmdYZIobjS
eaAc871vmj1s7eskNm8SBBDRDJJkDi9E3ytbre2fHQZw+tAUuD47Zw3g+WwOqvN8vC7lZF2YKQ2E
UR5itbssJ+6qrMPxlZIzAMuYLA9R10+zXV2JJSzGMh4tQReCjfxQNvTsa117mAYkSK/pIsZprHJV
m9mOxAL2nMCf+uymHob+oqyRKQ/VsS9v++I5sfclHgW0voY8tci64kgecyXYTCMXJHQQBPXOrRE2
m966Kit1P4mPPCnPxqDzZsSKY6N40ETIOFKjpyKeb8VcP6Ft30IBXKuIvKJB853mptach5DeVpVY
5GmaFR0mcaaX+b062S+qknrE3twoqrwuq2Kb69oqrickn65HCySs5XnbZ3vDsb0uHwGFqzeJln4U
vXxC3LU2wupDcZQrqxCQGMiDzsg7bHq7W1T8t5CRmMySeJKl8yG1CUiy8ewZVgO8Xymx4ZBHUXeG
uqXuWx6dZKfQTtxmQeHRYSHuoX51WtjjIs6fUvMtRIpiiBUXPBniVZTeyPTWGO4cc691p7h+jEak
Iy+t5vfh1iFzur0dMNNHhdep1zU1Xkj0o4t678pwt2GfryvHrxGf5QY3f9jDIK9ktC6cz1UlAEre
w4n3FsHZOF+4JvOpuygjr7qKT8i7Kc0qlfvOQlcTINuZG3WBUkrE97H1gZZgr5ixb1rDKwIecBO1
talSxK2jtqvQHeb1i15ru9mx7+MIQaSuEffUHhXGQHMlDpHtPps9VAIGQYOSfLi1cUx1Z6OgHXSk
vRGattFLg0TZO8xWV7F9LpO96sxemTxZ/R6TxiZ2HaL+tM2cPded8Mq+9yNbBc5inc/ucOFiQCBx
8FBAvsjgcYn4udfmTdM7x6ByLur21KeACrRxk1j9+eiQtOmurOElbse1mwMRI9bWTar1wBF4nvtz
PecUFN8YsMVC03oJB4VkXfwKk3NllM2xEGjv5QVZYOGqI4qJVXGvG52vVtVTAOgiqyTCMJcmqx2O
vlPN1/3QoznqKLDN65RMlLIOHh1F8ryVK61E+emS/ln18O6hjOg70bsXmUGOMMmL4aBdllq0dYIB
Xwmhtc2pdW7LtoPRZfBp9asmcH0dLWaGqqSpzpWF+94Yth823VXl3HdVZXql+jLV1r6JdYl5CJ5+
/NolTMkc1q18ZhmJhnU+Um5P81ff1n/0Ec8yfll+7v7131n2/sFq+OMx78tL/6w/l8MaXT2KTcgG
Szjsn/0+iOawb6C7OaDMjb+GL3T1SINyLFvg8Vyaen8e8txPQL1Mdcmh+KeBUNqScPtt481cpi0O
XHGTAAvD+I7lZOaVQiWtJF4WLtmpg7lVpYMbpn40QI3AX54e4Q+8yd5+KzucM3KU4JjH1Fnhwr+3
QoJ2iuZ8xC4BYeZA/kK6E3rrGywUJEbnxoYBicWARFQronaY0MyXszko+24snfWAPnxBVhxipJF2
gM6hI7pobSEaEQhCL9WqJAHIUUZIE5PRXqPGg8rs9KVvZrn+0lpTuEfUjo7e0UCVi0nupRZB70km
AqnRdnlhaRMXw/jrpcSpCgjETRBuV+Jjrov7rMOFQHgGK2WjdKnfGr3pM4R6Qh/w6sAvXDciGT3+
DfWxLPJT3Zihr7kFngEzCM8MgHU4olgsxsImD3s4idEwycNMav2yVyftUGZ4UfgbK6uI93EhUlSC
uYTGkNGbOu8Sa9uRQxBmwdFRCGjggQ1FuxUwz3OjvzEW3Fg8bkHKFIhDUen3g7Z1JnubRAizNQxF
S7hMWBP8M+cK6e2KR91osugkk3JQnUL6CEhxsJNoeGw5Sd+q/NoNn1VT7PtSut2rUuQs7/ZccCRz
WmTlkYZKW6gHM1MJwIrtZK3U8jmpFGiOLVwZGdHgKzpbAz8QEOQTlKYn83Ff9O2lOyJOdYd63ret
9l7I8MosgvvSzVvGu2KdJyTcSlqINA8wnJDSZFxKXM6rula1aj3ZReZrsRRe1uBWQQXv+kY3RLvE
IC1WN/tpYxeD7ltjUT5k1ZRdzT1TKEUWzUmtIpmvZ5w3qNRxA51oQcpH1SzqJ8MuXqrJHsLNaJdM
7/qq1QBfEYERSKLTYy27q6rw/4NeG9yHX9WzZ3Sgnv/P5u29+3Gx+/LSr4ud/olwTg1tFD0yXOpL
K//rYqd9oogEOwvMjWYb//irphWfDIbMNNzQcLlA0Kg0/6hpxSdmz6A8l79KSArREP8gsOFnVkk6
KjzwFtNrwgv4dH/XGwR1TTA1AXXIgOe7AhF3JAD9DlV3mPrONyuFcO5unZnVmxor21YYD+poAPXK
rUeXwGbLlLh4mJytjXy8IcLtAA/GMwstXCtzch8HYkPWU7qOCtTlWrdm1cdd4aZXC63LcfdSJFvL
YYUqWXQU1fDcAARvovTXU34sZ/drHvz/CPI0fibmM2l6MvTnO2uI+r79wqk+mC39PWtdE/c49uqN
NhTrSr/I5+7ESZVBNqCm8Koaw5wjd9i8wGCc/Lj/MCVz8Ho02g0m7HQVK4KTxVORZeOJPhoio4T4
ADvSrSva7+UxGfvct12U3DD0yrWbtGdmHwK2aLuzyaFJB5AnbwxgLbFyYElYzijjm9TDp8I2LodJ
petvccUD8zLOUF0XxIuuplm+peFVm7jeqNJf7LHq4ofRxaZRMQiOw7bIX0V9OxcXauyet3iLEm28
huzpO0Ho6QwOanW4iuMZ09J5N6rT1Zzr+1HZyeKtr9W1bacchNSSpS7FflLPJVWqibM6jO5EJE+l
hSOIsBoSv6yPTqAErytK7gwGSx7sdOH4RdkSlXqrhMMqDJQdqT8e+A4aDSNaW0chLBkxPglfXqGb
LD5Ge9KrhNoq3FaucmHnodfKOUUgJZjs9/W6KuH0iOmK6Oq7MpjPEDiuZ33cTeLKHGfGH9BEDeup
cc6byN64g682Gb7fG6cKdqbeP85MFAYTLALDKdtKPGbWij36/WRcNU62awki1MZ47dbRqbC668rW
DgY7nRGG67Qu3xTu4CifNsT73cSpvFIKmdwk7OgWzwjCfFfzpdSAmdk8FXFWketezHtGGf1qDtsH
Z3QuCSn8qLs7esifwwKWqVGcxyaKYzm9Brby4NrnQ2v7SdIuuYPb1mq9GGCG7X4gydsbxbVMY+AU
5q1jKLcphfeqVQav1iNyyLOtRL481sWtpWR7RYtPE158+mdbtUFQEWTTZdrA0luUCxS1TAr7Q2Dl
2HzoWFl5fqXFw8lu0wtiZ31EA4hI1EVA4ZucqLvUObf78WGYHWAv5NhK00+656q5EMZbwfGD7apy
KI6LRSceE0LZJsUV7ebKE/gK5vqeQAJ1g4fgRAhWM8s93Hs6yhiETM5AbaphhQ316WypOOm2vcBI
e3GCx8CO9mYlzokkulHoSBmM05JaeJaJp0PTSEc3z8XwkMBNCZE7riZruKz4ptn/I+88khy50i67
lbYe96O5fO4+6Ang0IhAaJETt1DpWj7X895CL6U2UBvr49kUxeL/04xTFgdpaclEJAJAvPeJe8+1
FGC1opSHAh6mb1T6RzYYd5nh4EVsbxoQhkUwnBFkrOOgH1ZzlW3jlrCRucdPF9XXuSk+4RduNCPf
Wz1rSDsJt1mdnPlEAsqGmebIhyxNb9li42uY6xvPZmI9ms+KGR/Q/xGlW3MomajzMSu/soLgrmQA
ZShWheHw4n1yrOCEKMvLPOcXhwkAGPD32MCLTn5VrgmftnsvXI0fT/zbUeOLGjlx0VTHRp/o7YK3
wWn5lmv14Gm1yWys5ABhPqPswToKN8G0MOBoVZaf1hHJkW9DGga+TQhyK2MGTJW8mBMfjVoM146H
Qa3naJmYLdXaIyr8ekWs6KblJEhcoqG8ZlWUBbn2vzCr/tbdj7nsvP5k+fZ/Vdu8/Y/dP/8RF+HX
H4uCHw//tQMyLQwPDKYXEbG7OBF+HXQDFWaeTXOkozj4vfyMO5rtKNXC/xeg/VYUyCU5nMbFA4OD
WoC93V8oCn4ECf6uC4LlhvyATZ7FP8Tz+7eqICllMzbMwde08UR4R/s5PVc6pjAN6lRwrxa4Th9k
KynESQxqh0GOqpymfBjOBLn6YePelrG+T6tvgdFuqokSfIDVnNd+HpYElsRPxlLD2hatwufgVcMx
kQp1zbSnS/fz5OLG7tYS1718mAkDTQKaCD7a2jdlDsNGgDTRYe+lKBhSXANRQIS4lF+D85IxXp85
2FeV5gJjke7KZRYtOVy7gP1Yp53CWXuZmo8SOUEbuP7cyQ1jog0d4VlruqcpaW0MhDY5Z4RpRokO
akBygTcqx0yazcfAqJjrMS9gIHcVWi8FISjmdBPogY8A6WCJOFv30XxRhr3qMPXhIwVnUL4Ycr5y
EpzbWnMmSfuLSB9SRbUWtV52VeeRjmVVNzciCj/MHnubim8Lj28yTJ9DrfnuWlnJJVoThTdmpl8u
g3EFrzV/s/p651bByiwBLsz91rCzu15ijYi7M/5+bJndLmN05NoZ/sf61I7JpSJCZZL7XAzPjSo8
PN+mj8JrFWl3wmm7ncgROwG6eDPHUxlxZo1zvp+z20m7qDT1SQwOEBskd7PRPFcBSOgwU4gIZ2YD
5bqEtpQb9sWlHUwwd9lNszGMBX868lfsFfqt6yjMNn2jwcZgSEPLg9QMGR4sDtYchalvhXJ2oyGP
k6K0iPkXyUbOLHo/+87I0gcNX7ronmSUbkSO5ix2VbLBZb8hTr3aTpFxCOaOZW1RYn3sLuDbfCt2
dm2KiylFhV03zOwblBzeO7qX71OUvmh2sQmtTVczb03UuvK+WeFhIvcq6LNzPye0degkUuvDhJPA
B2RFiP1qpEyrhuIS6eJWdMPBIu0v6FMGc2xpCNdzlbN17Y94uunJd6DIYJDI1NDuyH9Jr6eeiYJR
M5cLfclszGzlyjHcb4ygrfwDowFkQ4o+FhKglXZKYgWX9rUgbQXc9JrejiUToZK8v0vEwui91dNb
gifSrOO1Zg6Y2bcA1Q2HhYatrofCIe3Kvo2QMCVcwI56cMP2tuQ1aeQ3F/RFUoqNRSeqpNgV7IPG
CNdOOxWbZCl4uX5bE/UPSQ4pZfvkVOcWvUsXHgL9VrdNX7c+Yi2gqsXyA3bKmLH6VLS45mcy4Ih3
3pYbSBnhOoSeYuG3bQ1+NHNiTiKxJnYI2eaboLRjCAR4oFp52BYa2ey8cUmaL+/c+DyUiK7pMHI7
Jnmy34x2eSMyBEpWHt8VbtdSCCeoTmE3j5bVrnNPLutyeCfmJgqni9boMPMkKY+UkZ3NzDatnobY
2C2bKIYH954hSMN0bsMEy0RT4UP/as3XYNbXQmq3U+Gx7dr1Whet7MjGMZy+duzaTQ+dVQnTd3mY
qpt9G906Vr9K4LzNCOATzk2vtPbmTPeAjTtqmnWlbqJi3lZok0x0iVqg44vtNkXzbufejjCfB5nX
u8F0LoZqDzbjGa9i4eixG3myagyisVz33rObi0PiNAdip/2ir/xWZP6yJ7Rj4xRDk9YGic6SadNM
rHCrrwOJ7axQWOBIWenKQ0gL0kY5azjjgADrmmnUN1zp7hqGen9Ok5npiBYeKWgf6ijfuiX7+yre
xs53yXrcjkl0llHA8IADda9URzhyXOm+0uzrZjkTarN+b6JjbXsdUcKTvkmgv/I459VQ+wngQGzP
d06YnAvWfTTEw+KHv9HCdPZzB4NowPZPg+rhJvq64MRb1256turXNhDouyrCaTzKR0zxoR9TUrK5
b4zllwJiiPutiItj5cBjI/Z7g9aMtdnSaHo9yRiYdrxEHIM4WRuM+bMofBzz6qyFbMPabBvMTn3K
RN6g+Q03OoBuPZYMacZ1YxV+n0ngU05mXs0LfsGEc9+02cGYr2aMqjWp2bJVvQ/jBHqINu6LIhYP
hHo/YRl7GXq5s3o1bn+UG3/rmooq6M9qqnP8mf7zHxUF1R/rqR8P/bmeMhmyEDq5jJURA5Dg9Ws9
ZfwkLZtRrosmlOCOZfzyi3DARSe6hKLAkmW0bHr8r9+GLMgSGA/wVeHP/0XhAACHP0yVLZMRtbXk
pRDcuYy1/3XKUiZ2LaKxc9dRNPg4t2mOtNUAC4FW8xDG89EQxbp05bk3AKyUQ7QLzGRHnjnJVsEx
52juFYRsXTmftlFvo6BaPon5PmgV7EGbGgNmD3xvY9V6obZrhsI+Fo6ZbMe6oDRSFYwa+xA62W6u
mhhZkdH7LJO5keBfMjQNT+ncP7rFJDZxlqh9Z4rOH1kxU/bQsipMbGHWXLAT1BuGJBGyc3krGqPa
Vrn5HdP3d4Hou02Med1WYob2XGBPrm8iPb+J4ho8T1+c81p8T4LhvkI0m3vcRZFFBm90P8/OrVPL
isvM2o7mPK9qJW2/kaQcWMuG18s/SJh9C7XxOmXCpE0O7dl0b8bxs1sSTo40zVhVNQxGl/0RYWUV
yBsSRFxLQleqoX2U1E4Dt2qlJEiE6amqu3tnBr7poWLCag84B17DsFIp63Fh9G9eFwysMfsQqpP0
lWVdVBD3iCoRU6GvfUnK/G2IcHgWZeKtp6jxVkr1+UoEurey5Lguh+Axrc1vqonP6WxHvufJ97aO
Dp5er9NmUH6Td/EOm8Br1cPmn+MH14AgwTF3UjqpgYGivedAtOiBZUfE2TyF971eVerWLFKmz0Nh
ta1fCwwMPh1FOxySqorrnaI7uJCfI5172RZOd8paL/KzXAbzSQA3Qe5UUOSc88ocPXy44xhurbwD
zDnqcfjo1aF2zN1oqSnd/inMnZtS4emYrBabbVztvaawVsFU+FFIMJ0GKCXGoxs1uzo1GCNKtBjJ
HHWnFt3EecrKdJvmJcFtIt162uKe0Gd4R+5XLUjLLqLB3eo2e9uKd3EXjhbdu4U6eJyH50pS53d2
pAOjoWOOQY50uTD2BVo+TRv9McPUyuBgpWz7Kcb863eaC1bGJkbUETqY1SYSK6dpv+cWNha9+qxS
ebANmfrV5J5jzX2sRkWFLXuWBbFTH1qe/jEvwF/kCcFCbVnnSMgwJAcBaIxMxPOlxte4MysLngOs
gM3f/wRHQ/pnJ/jTGytB6ATF2x9P8B8P/fkEd3+yGERzEDM95TdLLu7PHbHzk0c4Mfm7uknMxCL0
/+UA934iuF5ful7czi7D8t8OcJaCi7NLAwz786P+QkPMZfDvBzibR4OpO3jZpR+WPIl/PcAnErun
CtmIbwwl9CvrtpPeh8s1DiNB34SxfevK4UazqcMWNh+q9HDXuvOhbONuTapKvoo7c1u1NrO96jE1
2VRnwdUwlU9GMZ9Go4EzWJ76zv0Mg+aU0sb59tidXSdJ13aI8MLR1squ0o1q+BNvpC/kmZJlBki1
aPxO1ijBK/ZKdZAczZkKvHL181RN1PZjc9cQ+sCW0mOkHXZ7S+82wpXAqkY0RyHoH4QkTXdJw+7Z
1dL3TKP8S1xVszfrHhyd0kmbg0cumxO7LHUVAFBK0tRCBRQ9A3lbaPR3adF9d2INq2mtF6gwBN4i
Brx2N6T7KcHlBUky55cCDg+wpG3h0YKIwphXqTEQgn4XBPPBCap31YFSC4HxYrBZJ6E5I3XjZK0T
7VCYvQ9A1T7qxrQ3S9CJDTV4OApQACr8aHG1pXW6r52UEtb7pGN+ViYDdR0OkgblcSM5vOihAtQ9
A72WpFHyoSX4g416ouZmZc74YCSohCRoHGHWL0VRX0QgjuY0I/di3r7Ka+fNrPPnuog/GnyImOns
DIR8Wu3KpvaNcd6OAyNQfThWS8flsmG1lHuXh0667UCCRWHlbu2wurYLCFGDtQwaDT5Vlpvea1aS
4xMesHvUyTPT5bspy5+8rCogMWpI9JP02tCGV5mND6ILSGDV/dgqvk2t4q7O7JNljfdYF7D48U0a
Goo/r9wrb9vVEhcaQ95yOHsts5e2ecw0E4oPxr6xfLZC47oJLERubrVphL11W3HGGnVndAFsdTQ5
FgPMqt6HUb6yrf7KiIob5h2U0cTIYEDJAP/obXGBEIe2qHl1aBM1lTck13ho7px9qbrrKlT3Ydr5
LVd0UyQflopZD9fD3otNbGXe2uwG38ojxu3yKEISkbP4Je1LYxW05T3rTQ7r5FXLExDPzd3o9ZeI
tXnCPmKKh4vTdJtFnKvrt2kcEhZcStjond+4zQc7iLMzMLk39k6MjC9WmAuNqdQvRrwVqG2YVxiV
LNdBOXQ48Ugl42Nvpd8H1B9Og/JKo4PL0SsHq8TQLtl4dI2gWmVseQBU0cN2TJE1FcWrgWoksSTQ
GhYRAe900q7//tcEx/GfXROrryJs1X8tHfnx0J+vCbapEsoEi0q2oku0zK/XhI5vFwYy0WygXTis
OcJ/uyfwM7gm1jJ8tVwmiFh+K/QdLPKoehe/L77rvzQ4Ne0/Fvq41yQdAy2F4xIX+Pt7Yga9FIQF
kTpTbVZnfqiYu8/mC+Vuup4g4q3mKL0d9Y4RgtQ5y7xiX+KeNEfrAbYrqs6yYVsR2DeJZqHgjFl9
ZNb0Mnf5tQhMFIpJae5zSck3xwCiID/fK8GU3hY9CpQqDzduH2rXAvRG2mTNXuUxMwxPnoIm069R
RbV+L8otE/8tzTjZbMkccj9xDJqhKZjCyTX6j9FvowjxLZj0vQ1mZDtO+ac75S+uV55ixmIFp/fO
hqtHeUyukclU0ZGO8FX7GVXJyRM51Nu++0KRj+o0ZeTXQQNPnLug7l8iZBPrMYlJEQhCtavww/qy
tE/IiPfaPLqrsYwYUOZPM3Jpr9LvdY4kKwD95ImNmmNOPc0BEIS4rcWK1DLsIfgsdbEvzDea1yeX
tpX2MUB7sjP74lA2PXBoV25bw/mGr+7Nk901Rfw1zQhhDrgPEKJszK49UOAdcCj8OOCwedXdK2hR
+LPBy6Axsyjcl3wQMAtjiUQiesePG607UxtIfJt7lrHFfWHC4GIwNDPLifvLULT1Br1QzPYtEL4j
JuORYLMKddHM2KVlTDAbEHqxWnS+E4Oc1zFLg8OsHpHLmn7W0d9pTg/aM8bJbRVrvWWYwVmbXuaK
wQZDSGmsycR88GpUkA7hsodojE5U62+iQY/CE3dWtpMNx9BlJWsVMvfbsn9Gq/Iclx7ZiRW7cLOf
GZCD0fXReF+3hd5sVV6HPtCDByDt1L+WdZJpXpNemlbMioYvIj+zu0ykrCpL18bjNhPLXuHEzQLn
lSLn0vaOdU5crWGBCIOSTtvvBGCyRV5XJ/VHikg07xdMXCSsXWK6R77ie2OmAiAp+Dj+0qKbbXp3
bVYLbdieW1+T6NDJI793NGR7lTfx2Sz1+Y5YxuKqiu2GjdhYc8+jBaocz7mgEnbPKqyx7hrlkiRB
YZbIOty2DVLMTKr8OADSR+0dTPt2VNo11P53eD8R+ZZWuQ27ZD7EQZI+1V4UHI3GGNda2N70k3cn
OvMi0+J72geXLsjVKUmKzywt6H+lNh57PpxDHt+kJi+bnp26uax9q3HFWgbuo5Wwk8XPGL/rITgh
3Y4c3pjgMxfttyqSPpSZ3eiRwtnaH5EBDK9yMPjlZTVuBt1L7/Q0QQ0rj7Y3c7MvqD/y3VjHFxW4
eyHotdhDTI77kHlAWeuJcXAxNtrZVvYiNQqvrbm4qXP9wYlEuss0BhITo3Ik8NW1bmIzneq5xydg
vCW1omXV5idnjhW+xwRqpn4S7jwudDAIx4jmVrSsiHwhzsej9ZWP0RKhrji8AiQHXRKLmyFLqdLK
Zh+mLGZSI0ZHZwUQ8BLky90Hs8UFojyejAphfNN0AA0pPLQ6P05heknjQm60ju6dz5ngAMjv+2nU
nxKrpAhkCYr6nyaXRnsVtXhXTQEQkxVJUViLv118tgCWR6t+Q+N+KtgRuRNgPHsQ43UByjlliIjX
AbKHq8c70ccskkOKKNfJD0S/Prt6dVITnjEJwGnllBWHlOtYe4cN1CoSoXPwEiNaeZ6AtD2m4ykY
3Wmn8ZTKoOr5tuPrPkQS2LpXo+18g8go16EJRSGb7tzWaG+DZKCI0RMDvlxVHPQp3kisfnHajWtK
5sN/QP2wSJf+++Uru4k/9pcM3fjDN9X+7/+pWz/ZmBcRUzGDwz+ER/GX/tJEhqXbHJTklHlScmX/
UjfQk2qA4vD64InEUcJU8be6gXHigshfSg42rn/JWcTu99/7S4v21gUb4izFDcqu39cNDEAAXfQx
R8Mcwx9dVCTqPKj8YpXWPdBbeK0DP5/DWtfGKw2qR6xGCNXWtkte+sK4d/PswUS6CPNZZ4cvi3Yr
UrzKvpjh0c+2JurV4HTWJo3aG8U07V3lznir6vycIG0P97PlpDC9f2wKkJG6q6CLy0cUspGPmed6
miNra7oKCWeUIai0tCJ+lG7TIUTNHOOqhttOG1A8FNQtfos7bq3H9U0RqDO3LmfJY62TXkY6U9F6
4F+5K8GBl+c6wGnhza/IhNHkH9FLsTOOT6HbrMrAW0t79PVQInEq90PXnHvWH6OhnV2akabV91gD
XwVq1KhmRSlIKV3SDIOaqLNS2qTpWD7I5qtJ4HWOdAlOnUCymlmdrifaSi/Qf3eSZZgg2CDEcOTk
L47Z7qx0uKOKRIBRZDdt9zTMO1V3hB9rXwV0tedknHEFsCezQOYrELKWU64HYUDsPZWLLB4dVTPh
Qr+ywFi2+T6l/2dGsDNLuR1T8e6q8KZJ4Voy+CaPXRQsqZO1YjrIsrzUyu8ZUIwiB97rZqj0wx0V
xKHtxqOu3cj2LIAGp4I3Jk0PGqhKu/BukwpBUS0eQ2wtTvNicPwB0mc1nRj6OhKzLwbDt2GNr2y8
3KojITnAXc0T7zoQ0kngbNAR7xLkulwDV3nHsWmdspF3FWRJONrvwZzAdWaxZE7bMNc2QYGpQAt9
0QzbVvSsy7tV706PLRd9QvpBWDRrKgwyatqS7aG+sOfdTZKHd63Nh1GYzioPu+8GmUfgQ9PDYH6k
zbiz2/Y9APkv9GlXhLBamGzUBAyIhOlBEKPiHXdZrtNqwd9mCri8lzu2x6cgJ2Q6Yi9sx/P9rNGR
9o3P/r0bCHQ12nA3y+Q8G964sihwqZ3WGfe+yUkb6ObRCL3NnDp7IcA6FFymxTOo2GeC1fCh5Xxi
rYbarCNJzvbTQb9Mur4zZGW8OAGuFO1Z64cHtON7bETwZSfyp8lpbt1NFSXTimVlzVo2w6pHD5li
J37VbbXrCdmedLrGCX9+amBAkAyQx2svZq0q+/yq7L9a/p4N6yeMqbWjeK1nKPJiLIhakl/nziur
JL9th4+IHbzO7GNu2lcTERfz3CurNh4dlwnFlANHz5wWojG721lcW0FDrT88G7NxacoaPbYXv4GO
RE9XBes23pFTuTC1ELFJrGvJtM705hAY0yGdB0ScH0bTPNZZ8JiZ1TEyH1Dsr90BOD7DaxwYff2Z
u8HKg0Gp9cnejsUdhI9wlSFY6wuwKwBgcltuGua+ea0jfCIv3Olv6lYeDdi2vaYeK/tF5o9jBMzN
dM+6U173wfxlghoSbru33OCkm/GpKHK47vM5dsGbU3iVoFuhQgDLxsTbOmQ6Nczt1sFkMFMu6mAX
xsGt6p6nTm7rUe0asz+7Wnhm+7p3BTRBA492/3OC2t96McfO7M/u23/+n+brjxfujwf9euHShnOn
OgbzWe9HjMxvumc8U1zD3HYArmwuw59vXGn9pNHAm1h2YQn8TvcMf8BjOIzTw4YQwRDgL3bqf7hx
teWr2MukwAAyYP+b0UPIqc/zrMx95XjDQLeQsASqai1mSzcPwF2gNBGwsB6Iqhg3fYDXYj8kAnVl
H1pbbchuU8DJoadXhyibrunptwKMuTYFd7EZQmFHqeCQrqYl3avwMIubCWoPrg9+J2l9I7qqMfRe
2gmlf6JdzZ3tlyWd8axJpDvyewyFY50q7aVr5EVXrtrM1sQF9GIO/TZX1jty83cDLcrQOWIVV92l
LSixA1x2m2zqd2MQ5ij3SrUf2Mmt6tK8MtriJaq0uygv7+pacBbEyUcR0/Cmfb2fy8JdVaUmrwJD
KRJjtIiO1bjgljmb02KeJ9KzYP5AhsBCT5w+esPagJviaGEyXZbjw1ga+3EglZkFe3DNwJ58iuQG
+fEFiXTo16ERXZj9j/5gONNqbtIW2Zh0MfPrfXYSfX2VY7KZisDmINKzvVVFh2Ek5cHBEOE7lhxe
+I6I0KjbbR80j4U2fS8T7Tq1uGxG4CyrZGi+snqwds5QkKU8Ij/JGGXE0cxqcgpek9RGHEVajiiP
kUqdg2GMLRqiytvFTXI9JSg7wy7l2lvG0pZRfHeT+naCdQDSpaVdNryvGb4aCiBEFliZv8oBJk0y
F4ZfmNnrZAjA8bPxVIbau5Vn1WE0ib+N2Wus0pQ6K7O3kamnzD4gsxaKX08GM/+GqUGs7psaX80q
SeQ5wheNlKh/MNqs3agciGPvRAQZMLhw2mC4DorkDYpYhlBt6M23OGs/HCfDctnzdMriLsSDe3Cm
1ENH1Wn7dImKx06N0qiqk6OFzGFPHYiKLJ1uJqvvj41qZqovb7rkY2AyyPbmm3JidZnGKbKLYQmg
NG2eeRmi52vK2HhsuhFihdk2AQPQMXSwWuKe0tY45ekJ+ybFFjtF9npR8dipuBoDZ2Gua2SS98wC
SJQ1D5knxt2M2G4jnAjAWiyogvhh2QrbCD/TgESEtq1um2gojrUktjjLeo8cuZrgdMsNmR+M3LVl
FuvbHBYHmQlekO6dRDlIS7r6CQIYYqyh5HNaZXlLh1sKGEdAxs+R7m09Ue+D5Y9VM6XrrNQPWrDQ
OCkyQZppM4LjzNZfWENtgsG764XzKUr3mpfg5HLErCY3v2IjzaA9SnFAYvBNctyxIcdFP3MpBdmL
k+beJgTW7xDunYX8sMZYnNbp1Erk2ROWV5PbuiztkOFcOKJV5wx4nt0w2sWhnhzbHhPXKqxrZax6
W0lUZk72xba8Ihcippm2UJwE5m1D2WQZGPsT0W/6FgxuGjPUWY/KrE+VCLDpNnUUv1pmH34Zbhws
Y8p2fC+o7nkxoeDtvXlSe1FWOcBvi0LdwuQ6bWCPC2vFkngdROVNarW7uLSIVjJvLT2JVmVX3/MM
P/pi5vUhbL4b9UdbqltUcOmWyi/aJSNjsarcMlP4BtQjuiQO3gG4BVdq4t8ezcDkbORrjXG+JBsX
FCg63wue1V5bUB2Wx8zMDtnzpER+qHxP7kt579RevpcBa9uVtBqer5BtTzpaO5WEHTiZN3+PQwf4
SkWYsP5eakEc+/WU6J+mO3PGWfPU1Pcm8m2YVQ5uqTfNrjHnEzInSGEJrGDnzYHXHbjGWnkfRV43
XSZXz1sEUPEY3FpzVF/yrG3kwcnjZAJGOvQsKoaCtCvhwKXrEGNsG29OjfX/CgYrVLqdUpeyyfdb
xMG8I9a5smLKmrR/sPQ5xDmiIZdL8Uc81jFzEV9XAvsMcoXbxmShp1cFF1LlWP8J8iGTe/2/nwo8
vTX/xdoZ/8OvYwGEQzT4C9IT2ZBtWf8qHHLYLPMfjTlSaINy6Le5AHA5dhAISBYWyTJL+Je5gLYI
iuRCDv2rQmzw/n+YC1j4vBwH5xg2WQqW388FzDjK2QMjlklskBYdi8iOEXLCqmNt1mydRKydAmFA
TMNOz7iqv/Cna11m93mgfcMT+M1rzIsRjX4kR5z0BRsxWEn72JyKHfuI6bol44rEUvwfgI7m725U
4KjBm90c4tplB5rXeLX0ZW5wZwk8Lo5nEyyN3xUT1QlRGwlgbU4YR9BiN2m+SW4liQZ4nIOb1HYZ
s7p3WeeSotXV1wSa2NdGh9+pQmGBXHPFVl1iroZuoXSH4Ds+2BBCRDSdSz1R13Xn0tYI0qSKprgT
HrSDWm0o1e6Nqd3JoEk/W0PcdSp9NtviTjfBjWReNn8zQGzcRdPcw0axidQBT3JTatVXKYfmJsof
m2RGiUd0WdFYH2GjP5opZghTmx7CFLvXUNbIfRPnKoiHW0Wm6YosxPIIuaY+d7J8iGuM6zn2lr3V
jsZel+Kk2vB9aov3cpFHZQtBLUIx5VJIFnUSU0Yipgo62VGPILDyFqkVrewjMVanKKC3rRY5VjQj
zOpLEonKOd1NaLYE2q1WRtSGi5yr0ImbBBCl7XKHLAh9kX2lunnbzfV10WZ7L8nRdI3VNh/bZJfV
Gdqp5FgX0bYb4h1Qtd082QjMMvvMq7oeYGE0aEfRde2XTXyAMq1dVjd5VmytRePCSARYjN3O0J3Q
1WaLFqaCGbcuFn0Moka17WgCjtmingGzLdaoHsNVgrQmc+Q5M6h0akQ3aLI+OcNZLtXfQ4e2DxTE
cNMvch1bR2PudEm/LoNx2xvTlsHVdu7H4CFRkMMZlN9TiCMDT5juzmX7KoVqT3OYSvx79hP6ZF7w
jjI6GUJJBJJh+DhcLvUc3eqKUVnRdHC8xFxtQiSXg4SVRURH2ZbfjbCvfaeIm73bWMBEQlC19Wem
IwLjfL6DxXwvegbIbdaR8jXNR6XVn43o99VIcqXupOfZme4jM0/2hgMbJ/aO6MYk4Stoy0NDge3N
eJJL78m9TUnNBzgTDVmLztj7QRddCdO6mmRw7ZGmjbgKlQSxb2mG92Ec7jX3W7BsAcN251XRmTIv
QkY1PmqC/T0wti1qmi9D70lSKpJTzr+zjscGPZynJSfpzhfelYLLO6yO7Dno29MBDIS2URH6Qpvh
eV1+K5VYDf0INw2rltW3d1NuLLa8lJGA8ekwlDZa62rGlLLTRmWfKG2zo2erm3K2n9g1+NnAy69o
Z3bjPBe3taZN/wH3kin/VBS1/+c/QvU+/bGB/vG4nxto+ZPhgK8CWoZTlfry14E1VCuaVs54TEJI
kha16S83kwOkz0LyRk8LSxUO9W83k0RGRZ/7GzP1r1iEjIUe+DuLEI2zBXgR+uriXEZk+vubCQSm
NSQRyWe01i+1ST6XqTLDN8d41y84zr7eGJ46Gm556OK8XfWpAJREaqO1DgpbTevUhUIfeq9DwXLI
Cq5KCr+p1SH1qENSUElx7jbsrRsgoV69h2EQkL40XEVueVPrYqDs5HSAknTB//rdqL8YgZ5FBnPE
4eufxm5BINjMVMsCvXahXNgwaWye5oaUQBtGQECrGXrdt6F0t12p5Epri1Gu2GmBYu7G6y4ITomR
voZNzOzO5Pz2THaiCeleWPjERDEveFrjnVYUaquyOfc7BU1awqhuEJEYCRFarKsH2sThPdPbj76U
ux/qIuIIARHhOwXppNNlRIs3ERjoPnT6EFq3AjyCR4SEKkLUpQhfNbjJmD4SiZRIHW34Um7TKnQ1
HnEPDbiaVQDn4BlfM05FGqxPygT3ECQG1gnR1uesi2K4NO59VqXgsjjFCYvQ15maGS0WjOaLzPhW
C4+TKu6ibhfDG7+q5WDcVPGcbxp8mttgDO/ssmgfSLBaBg6U2jhx4+TgGVF5bEIwK85EYhXkD7nq
YgO/FgPPrOsJTUF5NAfZdWoUD0qIe9ECLU+6tDsWZv7oTQ3IBfTZEL6a5Ah5Zt7ZpdHfYqd/il3v
qxckKw6aA+SU5SVQEYQSeqB8ZdvdYxUOLIFbB7HzlE9kwzDBDTXJHFiNw6YJvWFTTI9iAmbbB+I0
Ofi+eWeubIUWiJFpeqiaRNubbvqtbAKw544KuIPLGqiGZ10Eq4JNn7v4fKLwLvFgZQ9dBlra7Pdd
+v/IO6/lxq1uW7/QgQs53DKTorLUCjeoVkuNnDMebL/AebHzLfm3zYZosuz/bp8rV7XdXgSwwlxz
jvmNcmNprnrVBMW7WzrRkouHwz0svlC64buRVm+hRAmgbY3LcFQe/CzcmQOzogmqZ3qP8BijjpFm
3x3dahYRRqw7+GokKn1zM7hkhpUi8xZ07/cbOwvkG8XzGirV1Wps0kd96K/VjpcLxjWHYNNiX0/7
SOyvZOHi6qvahZ6F5nokGrzUx/JHbICNxCuUPqx8ZUfvZVRdZ4n8zqm0H2pVXiuKeRH2xAqKdum6
8aar7L1njCKRflfL5isSp0WNKqHUm1erx18oyzeRjSWxo4lzpiNAcVR9Ufg0DPUIgJuyn8mlh7Om
7QO10J0MVRoKsUym0FNvBolec/w472zV3sjl+K3I0ysjk7fZUHzI5EqMUCCNWChmjHqMN+W266jp
PkKFYkfYgo4qB/Oqcj6Ni/OVJzzyWmFkyE1yVYdk7X1ag+lAJ3pOL90x2ddl/0AgzQEt027e3hVd
vcMfN55lpfShDd6llyRP7KpbF4O7Ig922ai1c7cGt/W/vwJrCtvxv79rXZRZlCVfj7TPv/afI83A
dcHEvFdWTcNAcYlG68+2V3CKgH9sAD+0nhrcw/7KCXPUKbaJ/pYaLPe0P880U/tNiHE1DkPLAFYL
SfYfqHzZh6ZnmqwIeZiBewm4Iu6Fv55peRpFdBCESHHaynwbaFf7RhaOzcamqgZbeQPyoliEhmI/
jGUOD6bs9Hir1/m26mT8d0t90xYGfL8QXQGNWDG6D2td9G8ORjz5aJMUxNg4D0qyTWk9YEQ+XGWe
9l4nVbRvW8xy66B4LNtaXaV6kSySniJZIIOe8tWIiNJrLwcFckbf0zjnjGNGs6GtQ8qTS7xWFbq3
m3yktdIu550qew8+fPt5RY8F+qtxZef6B2+yWXBz824rOXrIK8OlyjNe6aZwkrSwSgS5QCrLyypQ
sxXbupcPYN4QA9GdVivDByuOA8ppyLA1oImI6bt57XTDD1MOxp/KAJ5RzwrLWChBZakrQJmU6NSg
AEnZqHQQhFq21/tRmC6jsEqcW0XSgc7kWBZpEgegVgiH5IreXN/TAPUPOM7TJRG2zboaWsAFtW2R
APIRRzS54z4hXWvp9U/7FF2OEVlLLCT3Lh2yPRU0TV3xd7Js1TU6ZrfQ+sik9pVpbYAC0LuKx2As
fwt7bHLxxMbj3fpm1cq+qrT92PR4mhs/9Dp4SxvcbVtduvOcYZHRfjqz0ubGtCk8x6T9ByHnrbjr
ldSS8Q99LQZ25c5EL6sP1+SSX6qo/xEn7DCYOqikrr22w2RBeSkoMe6zDHXfin2ml2lkBssWuC7V
esl2tXaZNpoV7NpIMz+8wsNKSM5H4iBy4JZ82SmIhXMpdLGZcprkKZCGPrjhap9nIA61vt3nvj9+
a8ck0C49zSR9HVqFh2+VHGTqVaFF3jz1+6r6VjW0nVNyo1ouExu5nbwyLQ9lzEzXzcFaup9pNeyE
bDbXbkBsFEaW+q2nWfvewFU6FVm5SOTnRt1eyGlIyk7+TN9pv6fyRAd1lntIZCRTwx2XhkE0S5eB
yAL2Ih+YkxjEw3IVkSj0bL1cGdTY+xinIk6EbzUJxeYzs0iK0a9dPklxD5aP/x9JSJ9kpNxWa4fk
pEaS0jAqyoT4RQPmN8qUtKArMpqFr7XrRum3xhAWq+Qz6dmL/Kf2mQo1RFaUGnzwUnymSgeRNY0/
E6jsfPE8dZqlJrKrrZrvctKtIWnXEsf3GQ2I9FeKnGwjsrNSLhK11WfS1hf5W8lM/XVF184W7foA
VQci3YJkeXxZOYH+Hoo8sP+ZEu6NRsJAw2lrC+MfssZKmT2XGIx61bCRYheWp8gwd3J8MYqc8yBn
l5bIQutxe+GSlg4z490hTW2TroZZ/UyQp5CyyVYqCW05gi5KghsZBD0EIudtk/wmO7MySIZXSl8V
HJ3iz8k5NVz8TFYRcWjxrbVja1mJvHr8mWL3GkteKSLv3kbEjEtbZOP7onDmucjQt4Cmdn5T3lIt
htch8vjKZ0rfwzbcFVn+QeT70XP2axJf2rYX1YBK1AU6USHQKRVgNADchNpBI6oI9WdBIf8sLkid
KDSon0UHa4yIKsZBwtGW9raSBt+c/DGb9oXTK8Y1SoEBQaSirv3WxIe6IiPkhe3TUIYmYk0PMinQ
bRzrWmnzf3qSQI7b6t0ilgPZWQ5ofdmwAuvHgHMkhmmOnJQrq9UQN/SEutQlmirfyAalvCp0i+T3
IOFvYUWCn/zrHUumVC2ugAbt0xbn5q/n0V/pYoAJxkrM1WWas/WjLLz1Gy3L6OmovWQRilwxHbCk
jTWRQXZJJWcip1yQXK5ElllqyDf/fxDCCJb834cwN9/D7/GRhDHmJH8kjFXtN1qNALwYdBehJePu
/XsEo6I/p6hNpRugIRpw4Qz4RwRj/0YzqQoXn1o4TmyIxf7IF5vmb4JxbyqfBK5Pidk/iGBQs09m
jEr4hHkrzfKi4q58zqgD+7DcG4h6qmJYFiRAN9httP4djtTCvNVGiVk6NObMOkXHHMdNwMjdZ6Yc
dqx1qrb2T+om0XVTybibZ7pxGfiFDiC2DqP8B6i49K3Lh/ZdtpHwNKGvLnNyY2B2aLUEIYjlvByO
3K1oGAEng1V26aMrtmPvtoHeO9fqAu4ALAoO5lzNtkaeS3SP5JGz0yjOLn01wwI6xHHXo5S3Jkqn
XoPx0JaW35Q9jD7ydCYR8qwrbp4CpG+4F6Oftdeu0RdbN+r9eyWme98rMvVSbrAoKWrQtXrXPoE+
xJmEcgu+R726NtlSSF76hDNNW8skLAJ9fFZVp7vyjby/yoxaWqtkASXosr30GAjrpLTWg3tsrOOt
X1UVJdak0rZp6BWvqo0P01jE8r2VUbwbZC+GmtipV04t+ysnblsES3Izr/uh+K5UVJMEAH1G2TuJ
F11lFrtuqMYLhmNX61R1F7qtIoyF9XXOD73TctiIwei2N6FEf9VoDOUdNecURIOUr5FTlBsjgoJq
t3F6a8tjRwI3pqGduujw2tR+sHcheIVzE3nuyqJ49NhlgbF1fdHRJNvNHOtzAX6k0HFXwF3BJ8GJ
1ZnXYiMbjKFonQWCuOoTX/ZWGq7toDTMap3GzColGa0HMlj6ox6AkQRN5YwXcBbTleQbpHAC48UY
G7tEwDi6teovgrxunLu4VhKub7GpAvKvaZjpLrHp6snQKqkFUVlJVp5rRutRCOuvg5qUqS9syAwS
sHNqcVCirdZpvT1UL/REeJ+jGGhKSAt9Dp6E86fgExUysQt5hpR2ulvXj3x7n3i+p1JgLxpZuLHY
7r1k4lZWyiawELTTxSLo4XSFmlkWFDE8Vb0y0IFufMfn94K0KfOLPsIGKzQ1rry4HFwETUTeK/P9
6i6ts6eD/efmqxPQkfWMOJVcHllwVVVEV+Rh32ELCoW+YlVZ9g1aCbXqoeT4Tuy91l58i6uDhBl1
o7m/u0D/r9Yr6UJT+/db+/3//Z/3j/LvWQLib//nkmr9JrOTizZUan8HO7xiQl50xC3UAAjAtfOg
w8gmJcvxz8mgf/YR/bXDG/ZvJF05EpA72Qq/Uvsnd9TPI/8XYyhAkhYMAUfcT/mF/IbDCeHkiNeB
n3DmS98lCzSAjKK0XvryLaJjuuBQvbpgQijOHLytIxNR+XI3JtWsaRRISSuTXRbqsMOBe1WyPDPK
AYXYLdm3dl6lzdKlbK+MFsa7KfaAe8eqCYQ1e+5kxpnxpwtBqLA1Db0xVl/YYk0bcCUbP2gsRZKF
A5Gq0FbYf83LzN1UWGRGlb49/bSirDp5y/A1aRlTQQujWBaB2cExSjei5YAkJ6ELDW30ioVcoEwt
yCM5Z55LpBS+jIQMjawIRWYgFb+OZEcWx1neJvja1QuFDqsqWTkQSKogJbxMZy52TEn4/C8e72DQ
ya5SqHoSpSGD5lzOrei6r5AoyFtaftenBzr6dIQ3gleKc58t/v3Be6RgKzthCEcr7aCQOxuNLHtK
+j0oCAqEgcVtqkqbfzOmQ+wjFP2EZL+O2euxjHkmyfg8t+eZ0q0Mexsb11CC7mP5MuZ2U6ePp4f8
nA9fviKt6H+MOXnOwAR5gwqQr6jTa+Oh3lA5sTpz6VeXEfe0xjO3hu5/MovVAgeG4qNugAXrBEMx
JTZD2lB8ILUdFfO2bx5xNuImJF97pbNJvI0q6Vs8AUjGxFux7KxQuZe79LEpt/K4l+32e2J4+7AN
V43a3PVjjropXba+4K6iN2xldTFG0a4qzfvCKm8S91blQ3SDXs4kqYTRFa29UkMehTmIZD8WJcgg
05llLVzR4puV0IYXO3NFv8dMqJwlkbSPTGc91P6uGd86JQOLnf1+u/jbu8+xFUjYTczhqASyU0xr
nhdG2apJCtTnzk2esFbaqPSV2yCRT3+7YzuqY2Jib+LuzmDTFRipclwNpgLhHtp1LvyDIwzeESSb
VCJCLuP5mmSwlJ1zqz62o5nQBASZBhqtMVn5ZR7r9hBpyQLrypmavA3SOwnTBeKMTO3OrMOjY7HJ
yAKUTjAxWfDjKBehN+isCRsc6V2qaTOaSpaJtXMJn06/0KNf7mCsyd5Z91mTwToFAg5DRq9aphbW
nx+QN0+Pc+6ZxO842Fvk2FFzNWGcVBkXir2tydr7DUL+qyQezzzT8UkiOotFVZXzh8vd4WBJjX5f
auidxL5oG8d3Xf6Ib0vU4GGqW0s1RqWpzvrm9vQjHj10ITP/OezktE9oP61zj2H9pFoPRKQdpobN
h5E955m+dtLxMi4/2vCqt5vd6aGPf8W/Rp58RccZe9TJvN0S8902ukxinE/iTTOMy9MDfakjc7Af
PuLkMwKQGasiZqA2Lnd2/ANWD+6xNCKQ3C6sXeyp89MDHv+WKMwVHY0E5neTA6KIRhNirTgglH2H
PmPEBs6j7TiHTT/c+NxxQFaEgmfyZ7h5JIASqvYvJz1pgT+HnZwRIQ1DvpSJfYZsL0AdNYURIe8V
/sTTwnmjP4nHruDwFEEGYeYFrNrlYMDT86xNMHaLZkxnhkkxFC3geGVKoPeKvZaTNTaDecJ9xm72
ZUnLryEQbffFcFH5j1rv0iBx1ZmvJW4AaVwv3CTlkbn9GLd1JN+ENHGrDgIlnEAAIc1yuJgxIR4Q
nnlJ9VgJyREkCwm1Teaoc1LWs8xo7gwYPKdf0NH1/Nf7MSfJrhhXuaq1MA+w5Wap92jl9XKnVpd+
laJnfjw92NFZZ1pAZRhRJz7/dT2PfWkNDkANlEI6jbrrEV6pgVB92IVwe4ktTw/3NZMnZjmSLFU1
CCqJhX4drzHKbrR6NQFuQYUd41G934bgZIoov4hhSOI3thDa4yYb9sjSoYu/aEBNNfBYg31uBRx9
+IMfM9nMdFqqmtDmx2j2NR11S7V47Uq4SQj/iug2Ms/sYseCwMNnn7zrmAK0kfUcPm13X8urkIwD
CjJUy6QsAG0mlA7qILo6/caP7l8Hzzg58RIbtXUjc7rKMQxFDRPIe1HIGgft3KcV83Ia+x0+3mSn
HIqh1HPwIguVEMqQrJmnyVtVgcTQgysg/xCkMtmRZeLqZ1aMEPqcHHqydyZuFwFXyFK6PG/IYV02
FNhMfTl4L2pzW3sDiNr70PsIs7cMqcl/94LFcj44fkmP6HqF9G1Rqj99+tFyWi7oAGRhnTkgnOPT
lUuYbRiiI2CydjAhwdY954SwqMnizt4jg7Pg/iRF/FDiTuSV5kIf3twhfqoSIG5JYy7ccLimlDkb
EMGn7S6Om3WWXGnVcxv2G5ELN1Uc4o0ENM5971+R0VnqHXVOWkhbBws1GtLUMscnbqBU8e7iw2vZ
t+Az1oNybTRUBTx5lbPtNoZ3MSq3HRZOUX+fNu7d0BUXkJ0RKnpL134NK3Pd1xJybtpC4peo2Lc0
5JG/XTTc7nAU81Rr3RQPNr2CIzw1Snzgw68H7cO04Nn5d2a2lU3/AVwNjPSf/RDAmiXPBqKe21OW
vtBXvzE1rEZtPAWSJ6tW53EApTWgBAvgA3vLVYb5KHeC0vxRJO+Oza3AaW+75Fnyt31hPwEeQaaE
vxki1v7t9CxRxOL+ujr++niTvQYnFLPSROQJKXjTIaRCX7vEJe3RyIgrxhTTuVd8qekevS2d8iYt
SGJ07fb0rzh6tNAd9McMmuxALnzdsR35ER13LH14oPKmlC3ULI2CeXlmYRyfrrY4VvCwhbz368KI
elOPSwqFix62ERfRmdzdwsFWzHQjvlpe5Od2ILEAvr7jv0YUv+hgKY7k+suWtObCFDcJOPGVhR23
MDAYbqinEzj4kKPphCr2ivefMtDfXtSOPi7985psyDrGwJPtr6PYbY+qOEyy29G2l1Z/Qa8W5G19
r8TmQlw0T3/M4wPqdOrTPoj+fvIxGzWhht26bDw1fjjaIzCUTa8B0idNo8shcJRv/92Ak6Mk13S8
72wGBG+GuO9GslcVaAsl+TD9ZdV+nB7t6FylfPPH403eZ+tplualjCa2MaH6KKxvePNe9N61jKfR
6cGOHs0Hg00OEDnScq0KHHG/eBk6a96Mwt4o3NbL4aKsXw395vR4R09l2iZkehlUZstkK9ehdVIh
B+Zi0BfeOw8QDWgKvinPjXP0uZDMarYO+Qkm/q8rwupa+mMSnguV+8ov27lhgSQ3HZrV37rR4HG/
pcr9v3i2v8a0JvErxb/EzDEHXZRVh3LhupOxCfaujOH59DhH5//BOJN3COa0D+uQcaAA7mxEboV3
P+A9GhXVtS4LjtOZBXcETkHw6qA51nVZZqWLX3Swv7QSBiueyZQMjZjGVuAA3ro3rzNsWD1MuEIE
Nq0JXim/LtCAqrgo1vlqrNSlixuXYf30q2f6JWbk4bg2Z5H9lgIuGltti+5plpnOlRzXM7+17tQ+
37iZ8+jKcNgRmQxFCdQuARj/2uC6WobbtIVEay7rsNmCi/oAe3VbmD8GuDRiZzPAdZ5+2Ucn7MGj
TycS7PCWgmYCzG2txcZMy56o18DePrPHiFX9ZQsns6/ILG84JJNVnyg0HUp9gPVBXi7wFFoF3lpP
ozNPc2xZINXm4itarz8RaYcfsg7ifgz0KOXCCUzRFfwhSAcFFpZWv2iJRzTtyVGGM6Mee7bDUSf7
Z1nYWqpGYbrA7GmWuy9mlOEqaZ0Z5diXsmSq8qrQF3Mu/DpJUx/Yr+FjAxoa7zLBhFwuhGcjuIX/
cqDJ45gyOVat8uDfAi9v8+sGq1qLHkakgGdGOnYUHD7SZFLYpTw2ZcIj4as1a/0rxXqQi2KRjrvC
/zf1FQvYDbVGpA0Yj/z6+hL6sNJwYAL2/cqjHT7U97W9Smgp8aL8zIbymdqczvbDwSZbWGC1AexJ
HixpjQ89T3djUays7FG174N6uEjkh6LN78As4sbuycsg2TlIifMhXJlhs8rq1yrdG2QXyarC0lLm
JSr2nEy/oqULguwk/tFTD+/zbQI5A0HMQs9eZSlbVDjCKzIcYrLZSX0PsV+05WIadUkTHtKord2H
d40iGvOLhU9ShFtjbus39lCx75mztmUHytdGd+6NKMc/9V+vX/319QPZbv1sZI3ITbYMcZUm0SfR
GmdWVKS1H2l9L/bS3H6tLYNQwLgd/Q1E/Y1aFJSxXwful6c3vqNZMmQuFC5VxCnKZ2B/sOlHmjZq
ik/MHCclBrJ3RFpOMuLsosyMDEEqCoG4IE0XemdutQIA/2UvRCjDHqVAxqWH8td3gX4lKrEcSRc5
UvhWNX/EOkQEbd+jY+UoyYJ6aXYYzYHYcYxoHww9ntnFcsDtgv+qMe79AZ0cX95AJtdq0U+5u+zA
DGGujeLgzmp1zLu4JKFYTEZ8uOeB9iQqK6GHg2KcFzM5oNd+lNCuX8fyW+ncmN6wRGQZlfc5hVVt
wD4isKifwBlCo4k9zNLm3tIGNLFo2mKI9BcgboGgpw/WDjEhjiiPpz/P0fly8I4m55JbS7aWRGxC
GeYXCWy3StbmGYbtXfSQ9OX6vxpNnWwO5WC3euaxXuXkHUw39gi4Gdf9qtIex+rl9FhHU2UHn/9T
pH0w8Qwth43Y8Gg0d0MYrhYGXl3VKBgMq8wqYA9BeXDvdRwX7GoTuduxu02YmQGNBv/lT5msSp/2
mUhWxVtGftmDdVUilW4X/dEAN+On70UWLgY0I5JXrcoKPTMX/UJTZ6WyMfozCfljYZ+lfXZcKarG
TfbXVVHZTl8mrkX9Pf7Q5JtOVOD1mxpy56A9dlH6b86eg+HEIj34Cin17zyxiDLNmhgOA0CXBs2u
WefIz7vw9vSLPrriNVGQRs0vTBx+HYy+e9MCYkLorP+oQnRn5DB8WGde9q92tYORJoe3LtUjoMY6
XdAPucrcK7hianTp5vgNdXMNdEFSbVscD04/39G462DUybczAnyAcxFAK1gdlt0F9iRYCZB1iX4a
MKtr+0K3V6eHFP/LL0fswZCT71f2qjFqA0MO5jMC90Xffc+95sxzHT8kDkYR29TBLMkTXy8yhVHM
8aXJ4YPIobfMuicqEkuSWuGYsCkpe5fOhNOPd3w1/DVjJmdE5XpulbSszNGAWFvfd+FVjbtFodx4
w3gxBm+nhzs3QSfbbY/UININJmilJ/M+fQ7ZazLvKpSf/+E45FA+ifW0udBgOa1FQ8aN7ETv0J0A
cUnTZ5ReM1k4mXtn3t+XB5oMNNnZVDmtsjhGmKHreCnEaxVci99hsfHj9AN9nSGTgSZLG1m7gf6D
gQzbhNZF9lZ5S42LUNEXAYC/vB2hLd2eVWR8zTt+jqtbn1V9ZuhkXL20e7VWapI2eKDaantvguYs
AbWrpUnfHfzNInwd6FgjOQZVWbvzhV0c3N3Tz/9lGX7+DFTBosgP1nGyQKIhKBVLbYSQiFgWCL/r
Xei4PZ0e5Us0MBllshrizPa71maUdozmrgSRp3hryssSdJt15nj+svAmQ01WghxLihe1zNAi61ZW
+tpZw7xFAZKBcwvjZq4k/7TM/+uA09gjivssaXsG9Kk8StHDKD030ndDfY4odZ5+jccnKxVhZBKi
5WwaekhpHgRlyWSVfP/CVBrIOffIw2YOAn/JNFam/ORpj2czR1+OB/GIB8NOFqM0eGkmV6iHdEmZ
9dabV7AorFcswMB6RBe+urExjjvzrEdn5sGgk5MQrVYmS4H4kMiVbJyrVGnZYM9bYExOd2lOrZd2
2HmXYlhEIWv0vgdYpdgWiOooOfPij+5GB79F/NaDY8SqfSuFuw+Z2sTdFsJy0Fx2GogQ98zsPfem
J8uxLo1B73s+MJQsXA7AqoS3sfIyENpVyYMp2L7n4tlPRMsvJ7H4uqIvAOmIJuRMvz4cRd/Echrk
BpIFDjJd2bYQ5m8aiN+48czNZIOX8rUTPTb4cGRpt41gxaOYBxiXLXyUJePW8MptbtobEhq7vL5V
wIHQbk5bXT/vfA4kA2cLpbrrQ2mlKQLp1QTL3ue0cpNtn/p7uaPorHk/regqdQu8bgV76LqrNWTr
d+Kp8cNdp+57ncqLAETqmakmrgdf3wA7oBBciBL4r2+g6I2kRVXDJmhbS9/e6aHYJ+p5SePAMHzk
wM/w1dSr+kzIfHRbBD4oiu4ku9TJXhXxi1xJZlrZzXfcOWg8WoHTcKwnUFfnLq1HHhFWMEQEvjZg
hMkjen0gpXWLolLq30VxAE/UXlLOvMhjz6N/upiRvfvdNPZwmdgtttmBSakFoxCluXdbzIkUTi3o
6yoyj9Nf7dhSORxsMm0LGudru6e+a1Kd0yNK21AN5eCtAKRdhuhEWmTA3fXpQT+nwnSqAFS2ROKe
3idhuHv4iMDvE/rj0WX4YbxLcNj2EOgYgNTBGtNnqi9z+QoVLfjunGv6m0jryw1tqBGmJR39GNTY
6VKlIAqn1qzmgW7OirJYmUBS4LdcjQFowro9s319rcPz0ZELK5ZO7tb4kr3VnaKA1siHGTOcn/MH
Q+13UG8WcRrcmHQ1BJAUKxOjtSratvjY5tWZ93b2F0zC/dzwG9Nu+VqpK+0boDcqkiK8D4zBfWu9
Fs3RzmrihW/ZNALtIvncdePYDn74BiYbq24YgUZrGtcNmYu7DuiO+1WqP+X/XBI3edeTWEdiDdq2
0B30qTDb5cBUyL12Oc4I6ivBJpAs+PtxuQ4CUBRtc2ahH40RKCqhZiZTz54+CSwza8Ciw0IRRZ0j
CeDXhu1FCZKLw1GLOE0ta4Ol0yr4x3dk8dwI8D/z23TQTzazoPXy2sHzb2EqD3n/zTKhakgLt787
vQK/Sg7FOIQjwFZ5zC8dZJoSNK5hc1wZFthrel6FzWyEGCyw60u9hH5cbfG9mEEvhId6LuVydB4d
jD6Zx1jM92EidFItgO5Yegix/h3aK4LLM4957Ew6fMzJhDX1wpIHMZCRl3tOkJkQS/iklkr7JXG1
Z0X2r2rjvgJudGZkcRR82eIOHnEygWGNpDq4AJIdcTYr+pokuMVuejFGK6u+auNxbWPa3EmUS6q5
ZNMx9eSomOtdnv4dxwL5wxcwmU9Sq1U6blSsWPcpxivKS0B5AzmvsZSsbLKcnfRyesRzU2sayrsE
QnGh8+Qj9QzH3bRQqcGUJRgQE/0thi5cAvZu/cdCOrc/nvnc08i+zYwUwDQhiKPrl12+F9lfcaip
ozFzwNXhSjKv8Ac5m6j9m4emZYc8uql/WhkdnmgJecoYF0v0EW00z9UFsIGN0FX6IV7FXO/T/EpC
sBmgHya4WJ9+5UcjBtp1/hh8spykTvF7VeVm0QKlCwGzVTQ+mto3p0Og5N+cHuwzMf91Zv812mRN
KbGH2UVDdO0O3mKwnfccF5VseJX6cBH11UXthZtGlVZQbLhOvYwpum0nftaQQ1adem+or6qXC0+j
i9M/7FPRe+qHTZZcZHTAcH1xh4xp9sSdCEpyv4hwFLZp6IkwFCkBBuiJjdhruK80uP3aqlfIpuMd
r6kBqtwnF36x3nhXRco6kR/HZljZwWMxyDspx+AA9IOUPWWpNSuUfu4DSK5lZWFVCyF17BJ1pbR3
kfZOL+7MrmiSIgT2wcmLYyNWd70rbXzMm4NAnnv+o634G6sdl5Vck69o51Ee8S7tTTw2tOzIsxLb
8xE8vySFq4F+ey+3Xk+/suMBBRdhZi0nAQDMXwMxszWwfYmYtg4STW1UN1qCJUz16rdUH+n26nNv
1WNOQOOo7g8IOrenf4B2dMUe/IDJ/bRLWsfXUzYLalQVcS6EoGJpBThB0d7r+Rnne45332OPbjnF
rH6UIZjEAQ2/yJulm9gj19JQtqm6bSq6V0FeZcalhPqqd0BgZfLCjrsLKd74RrwIwbLIGeiuujoX
G4oX9WXuHTzH5GaAEY1lKyYvUgw7NtqFxguNwCcUcQlv3NmFApobLlo/TGdxPr6NAbK+bHP6dR7d
7Q9+xWQj6LrU1MqeX1FZ45Ul4b6XaCtb/bA0LNab66Adzjy3cXTrQVwtaodQdT6rfAd3eiKvUNYg
iy0C1VhhD4rpeA0Fc4BciMlNhpeOq9TvER55Xpzj8Ko/NGE/R1YiS+Nec8157l6WJaScIvKWLe4/
jVPe5tDdQqV4chpl5dPqJCWATVGYSXTM0X9/HeO1fdHptC5RKIpa6sdNlmuzAKi35HV7IwBSqjUr
8c/W0GdKruwUplIpFeBuYESM7cbhZpGUd72hLolw0tJe6MZjnbTo51mUjQWn+wW61SILCxg36tnw
8mufgAjASD5xxdMowAgS0uGBEeDQmGRjTmSCllhXL+1O34Elh/ZyLTIw6mjtU+y/qPrmXTK36ssx
kS8gws108eOvaA+gKyu+bX19Rm2zV1GzhvZMAfYcmmBnOufJyjcGaYc22auytAzzkcJ5vtL8C90i
qKQfLPUuavoqG/wNGxmvz6ZdxvF3V7u0K3ebehlIIxIKY7FPEmlnYwGVDtaNVF2LFKQSvZHXZS9d
it3KlR9rjRSWtAuE82bz5Cn+2jZf9GqP6do8CMuZ1lLpoes9BhQoXZHJnY+mvOvsvhJTAGY6oVkx
98Z4oXca4JmuX4fNuBlY0JUf7kGgLKUqXVo1yyr0F16wLSN7FhlM7PTRxzGKbvCVHppzuXsGN5i1
4azWITOhk7KbYEUL+hzX7RuHGn8qp6vKfbbFa/AjPi8+ziQnxB3UhMANuo0GGIn693OkN2yB/g/H
vyuTbuY6/kVp9HuS9xfugFE9QMAsMR9s90Mv+60QTOEwsWCOoSvGsz4yMcAQnNiYQED5Tif9nOha
0x41CR+q4qkEZ19wwR6cd8UKYJTEMAK1e6FfUEO8UUZrmQjoQRJeRnbKkggWCuBPEaLXRKxa1Xyj
lWKPvNigkNCRiVCyn75+L9NfmHj0IzYfrHq12gVZs7Ey606q3VUQGStZa24rK9gWwXNSGXcpxDcA
h04u/EixB3Re4s+w31jSagX4qnpHpNnhlUXRc3A6DXT+AMicjyu/qXwxJwdpiIs2liI1FIHkPouA
3+XOPqciJMnjgwv1CJAj7f5OD2tYWnUakCIE811j7RzJeswc+9YPFknQX9dykdO5r6A4fzLlEkB4
3oe8G7zdsOCayZYPk8Bb2Fpz5w32NzfrwfZq/ptsK3eqgYqsjufQf7yCbFiDnQFGpi6RtqsC4n2R
izdVM7eNLyEOyOdipfVNvGzlcQWxfeNwjDCz/MT8ifwsk5FLWt/Row3eN9cALffddYaX1o5mjp0u
HVSNLcJw3Q6WMaLDtIIcZOvLou92Y+dhat6h1tvnpr5x+o+gj+ciMaaggRErGtftnVV+aFKxyHT/
NqNdFqDmrCTrakb9NrbVtcGJW3jZaoShlSLsHUpelNB/UynvUR9KTTSX6ztHU3AJV29I9QrhhN2+
KeajD6hhljs2Ovd3s33E/GleONXckR4xL9umloo6PIBd/pbb8uVgvWi8WjBn9AEphDmYY+RJvo2y
fuUir6+sy65Kd4aGpRJX7yyu50ZGvENNJe+2g34hJz97S2d/SDFJjpj32sqtvZ0zZrRLSHe6V85A
RODCPSOSWoqrPHCNmUHMNPZEZzg5hbq0NDNtZWJ8VyBAhHADLx+jdOSxbYwZI0e2EyCVDdn1HWSQ
aYSaPV6WLoTetLwu7XCvdDXY5Tsh3BeTHKgnh95HZOGbSQKJGx9bYUh7LjYGc4yNVxWSj3TtVfAx
7GBu9Q6fc5yHHJv0CoiBe2jUmdvu2cQxv7i2fP/bWJnfpeanYqgznXaimXGhpZgYN8amc25J+Lj+
d6MuV6K/Ww6CFd1fNAStLS/BP89dNTgckwIepJalk64UR5o3ofNeGVRW1G6J3m0OEGA+BHvRFI4o
cdlV/rYpr1V2Vkm9xTYAiL61GrrxojXpxjBWpe5eyRiY1LrGoRe9lt1aaqxFKUNxhucSv2hGDiPT
XVYNZpLC0cqrkF5ZC8/Dsp0Tzq/YnIjNzUbDesgELnCn03hIIcvTx3ln2gjLi/lgXos5ZAkl7xgv
xzSfuXl2b5IiKAxtkacf8FzWlBpnohW5GuptFfw/0s5rOW5kWddPhAh4c9ueTSd6iTcIUZTgvcfT
n68Ue4YtELtxtibWihUzSxOTXYWqrKrM3zxFOBkN7YvslmtDHy7F3ya+ttXreue2d63GLTh6K20L
hE7HhrgQxoPivqcpWFOptwPkZPTNV57/s+KTdZW+LYfme9ncC9JEj6AH87ERDfcYuAJiYFg9FQjA
OLeQKXcDO0TBizqXUG014osYBy/Lb1d2b94PQ7mJ3R3vkI2DKGnEoRLoDxQdKxRwEa7R30T3wyYt
anV0m3fC6En+IkfPGrfIsos2xgjbJLMAD+U18rO3GMfwMMAf0TJeekfaoUS2w14cU6N9nZbbEf/A
LvH4fdYWJTIdYE1pQbU2yq2jlW9myBWAu5DStS+gcw8Bm0Ptqfgn2YM8+reo8KJ4skcteBtQ6hpS
E/MGppUSo/xUcUteqbxexAOrC6NrxwUhBfwt5wisfHszDvd9Ghwwg8TfW96KVykijLsOY0olr8VE
o9O2bezLWgApkW0d1OR6cLNjAuhLdq6dYljRKhpR1o0Bk8ZxwY+LXnl00oQMNiEQqs557+XwVgrH
veD+y8hYufCrk0JFCjg+JHnGAaZeFOCkQHHzJXHNgoSIdA8UngB76+A4pA+5ce0X0dau08u0MW7p
0O1bbooBRBgp/irue6NKJvC+Q7Mfy3gv14fA0HcSJhBO/Yqpzha1VqRRrWsF/k6R99eWGv0aivQR
mTxMyINdFaWrCkHWFGF99FaujBHxnfoOKvUO5619Jrmv4uQva3VL0zOssR0z8Fj3a1h7+JVW1fMQ
RV8SLbsPsH83SHOqfo+o+SrVQgTd5NYVluaC6DLgkdkExn2BSZhp9pcI+x+Bj96MEYe0VV341rjS
Mf0yDRdVdR42FI0PGrV3q/eeMZ04RoWG0mu9jvpib2i3kTbepWZ0cPwEGzQO0/AZPN8xjPH87eW9
CzbM5zBDaRC9fNQ6eNGKogeaGf0+Ux4EbKmu3a1hhfmqdtSNyuNcVl7qgFTb1bvIF+BuGIm9xj+g
ZhFX6hyVoxJB8IAzLXV4d9U+13mHpWw44cr182NCwZ3EZV8gc3+f8fyPdTwGvoGd3bam8kPOmu8y
VRdVoayotatyQAUwwGCtgNSahD8RU6BiIV/1Na7okvB8w6clK342jfTNdHD2TjlDWn28ifxq2w6C
RmlcIEB8NfYgxhMpodCvvibmkG1Vtbjrg3wPwfJ1hBC48urqvtSydl/21VHDXlPGaG+j+LwkK9Jr
IFc/bM3lVYbI25DcDUbPk//NsYc3bH8o79bXoe7eI5zXcNkZMRwsOZeHeNfpyk1E3ZRSXn5tobwv
NVfjOFDagiee4zojmS/C/T22yXO+fhnJ0fvQaesms0rszJxLG5GHCJY1YKtvCQKFg3qj0lPHZTXG
P1iRjE1eXOrqd8T7sSwctYNt+uskwalVVi/cxvrS2c66CfQNxstUl/DzdconP83uQhMfKGkbd/6d
6TtPkoFWdwxgrsvCl9jMvjRp9z6ivrwOS/n7YOEGJSGsKGFV4Ck3A/AdG5dAGSxmI0vvZuIcR89F
SDj72RvYwXNkR2p9Adn/xkMcK3bQYcYUwkXLP+blN5ITM3EnUhskvjo6ENrIfsAsPkzwrY5s79nm
4Z1pkb6tte6+b3plC2NjWHtWeW8bvLDQxHK4hGVrUzcOXlIFqFLZ8grvgGadxmAPAs5DHgkZ+Vrm
nKxkHA7q4eCq7avLUdfa/btEPWNlyuPRcd1HiYfm0I+XaSV5nC6oK5ao/KqSqAL/JoPH0bHIazIf
+sNW73/xHUqFlY+eP25nzQ7OE4SqmoUrRY10GO3B2ODrbd7oQFfhIKnolvYWZAHPfWrQy+dZjxp1
3W4SDOp9C2+FBIYEuts6RvcGQpYDPXfDcXapVrxHQbY2knw8qm4UHLQuVp+w6kC0dGeU0TYY2rVc
hk+Kf5nFyh4JtVUSBI8GHheDW+9GrLZzWshNr93Efv7gW+WdhcqnJT+PGB9mxYNrPcV4K0fDj0F5
s+KHwlW/xM6VrIxHSK5ferO8URXyZu0/YxvBZx4yuAjuO0CbGEuD9gIYJu6jWJYcKXRZlHIxH5Hp
HVs514XGaB/SlksdUj57m7Ol0zkOaBgG0dpT3O1YtYcu55Op3JgUXTpEfUkhbIz3TcO/NmsiHjMZ
DslxBwZ3rLWHxCfdaYb2PWsHUjMXYjxx4MJjltH5XJTU7JFWRoGmi+2tIk33DoWWfe38Zju2uFzo
1oOB2/LKcAcJwpgXrnO5c9aqFb842UBVQKMVPuJrnYRdTP5p9105lBSTzJsy1Outp4fWzuG43SLL
8pUGLA5FFd5jdXyLNJooW5DRk2HTBC32LLgr1tV4sLXrHC/ChFt6GNyoBe4pY7ppc2kvVwoaAwan
MbelqLkA95Ta6sG32y0Sa6sAAQCtogoJq0fHULlV7XVhvlemd1DSnpJDc4xVynDsOQvDsi4f9yUn
jfzLL59rdGEMNdz0EA0xHB7h47lP54tI6lwtC50r1QCjppuOPqmj6kBwBteljiruIdk40lvFt0z+
if3bWti/O/Ib0PpbgRN3eAGrhr8NpRdohwOG9VC/VhJ2GfD1LhyUv0cMV4IM99oEBVh1d/6nfgbU
myhVAf+yBc8FBafJT7XrQg/GNkX4H8R3h7VFD56F50ERHCoFAxfcqnh0m6i64HZLZuX9GsVHGWvb
0Ogvx7glvUoLNbFPRbjJb5pUdsBbSIhY85ua4k2T0JDddcEXu8R0vdhU9a/zMyAqen/UHUUwtMhQ
sZLpiE9pkiapiZJoAccCN9Oiu6sijmhgPtoSuPUzYHsSaVKpxaatVrQYKxB7zLZjGCIA7a4U82gF
0i7tf6KTIhlYaiFMj/6S1l/YmXxteHROEeI7P+bPzZbJT5kUW7sAyLIaM2hjLC5V7VuOVjLX6rT8
AYcTx6KjHYxsvJuwW2JwLE23+POTcqctlbGMZ0y60TjCC8x5rVbF23RT5S/nxzi7iE6+66TJUoWq
RiwC6dx+ebfKnbwPeCJ40hEO9TJ3+nMnQMwp+x14g6oiODcJWLop2vtYO/OWwrKIheR+VTl5RZ2p
U6V1m3/xOn8l++2acuaa2uXhLwZ8En+yk/uIe5fpET8o30qfW1d+36VXAY9SKeApaiyt59kveRJv
skuHsU+dVBPVSuu6UqRtLt342X1bdQul3t+aQZ926EcgXXRATpaMoXjohpUEAp66AiO16ZNmb/C0
HnGWD5MLUqciYWgx3NakW7dJ1opfIfP+C+4P16xtp/9SxytRii3QLSmScedwBp6f/PnJ0G3TQpNU
pRr952/MwsitawO8vCrfJuGPsrpXqODp/2OH8L+SyD81C36vsY8wk92j+RhOFh5hsLrbpN5zWD70
/WvuoP7cLAiDzO0fWwbAQSvABqg1aWz5Ro/wKb7lmIcgxd9I66D+mtP+sINwl+e/+iWlmbmhncab
ZEcnKnygo226iYxLqfuS5dhs5bDV669d3CxgZcXXmK6o01jTr4WijYYlCLmBW9WIfZeoSuB7tz6/
KJamcPK1nCig7mUzhW0ND62g3XtjtK8PKv3lVl34XHMLEFUBnmearVLHmADC0NJ1NSnuOTPNBxP1
mAhWVRJH++T/LCfGEhTYmt/ynngMTwINKpXmIedwHkGeJOOdE32Vk9um/qrV+sKmmj2mTmOpf+4q
D2NJw5RjiJ00VSWKn6L0wiLcDabQ9HOiS4PSLeDbXFloq85+upNRTlZ/VqSomJqMsmqeFONd9X+a
ZnJjjUePArmP/NxfrJSTcJPFP0pZY8geKn7eeF1gloeFHC5Rq7B/q6NLpf96PtrsVsMhmhqrigj2
FO/ZREFnBxGD0xQ877tdSO8I4hpIh6Mf/M26/Ij1u319krwlXdG5v3AMy+kvsadlKjjSQ2ZYS2vl
Ux/897r8d1BT9RszkobBMRhUhxSYRidvDIy1K5rwYEd0qixWgKx39xt8f346Z09+W4PxryigaPmL
P5epzxJum4Flaqk/U3uk1K7tERmolBJ7PPDJGGF4FtzUV62xAS0toDbEOfspmaEsACle0AGnwiJZ
6kPHQKwMHBQVsz64BISBC5WUJVdxHaxb6ab1wqXZ/vTCEbN9EnSS2rjqpEkeEpQWQFb4iJWalMZ+
+dqTKqVbNxmORv4g4BcoM9OJiLYuBcPz0z67ik9+gvjzk5Xl0kRJ4gGSftE1q1jeCRh4bGOmfeiQ
4j4faza7nsQS6eIkFkQ4bJIDkQ6GFKo1jXCdNsAdr/D/Fmdyp3LGOtXrhGm1u+9xjjmheTDtuzpo
/lsca3KlajO8n4uGOAYWYR7VpCTEDGE9IFF8fkALH8mabA3TtMKA/gITJ7343pNjXDtOsjX8a78t
F/bB7DcC1OoY4Mt50U7mrtARnwmwxkJvAKyQ9NU03xz/AHllYe2Lf8+n/fYRZzp3YxfWNi6rCCjY
/kWs0tSOX3RuKkF3ifHTUThpLYF8fv/2zzGhtSqyaWvQvf9cfyk0X7xsea9VuXatGO2FmUcbD3p5
YMprGzA37ja7zsINaCh2SBBhpUJ10M22cfngVIeu+GFI7jau+r3WwZk31bWAWcNBUjKw8bTscQN5
kHjcu2gBCwC7MeDmSTeDnp94vJTeuNYGQABDAQfCpCD/lsGx58yAoLZSqeeUHh1H7alFjaSVv5Vl
t4uj7IcQ/qzzK4n7tpKUSA7Ro/cPHn6EXUYzInauh5QCGEAvXp+Wg9lA9lI6D3Sfiw4XBHDzI91k
QFNG4l8vUqZmX+Q2PhT/TOtkyUiG4beuwZJR66vBePC0bKd4yl5pLwz5W4HfgMdu766Rq1/ZNWrM
xh36xdinygu7ZH7p/vs7pi+cOjKH0iv4vE72WONXGnnfM+NZS9SFNLY04CltYKiD0qnFu19tORm6
5AcCmWWlom093lfykUvI1tdAe0LzAw8xZnSyo2ZTedh7u+/nM8P8NvoY8+RupyeBYha22K6YX7KQ
NPdNjYZdDtQzCZvV2LxGWfE3R8bH955qnySpXxaFGH6C/0aGUmdY3Iojy8xoB/YX/22AkztdHufW
0HkMUASzbFpcaX0ZVMfOvbUw95Tw+qQAej7mZzqnOJdPRjh52YCTi2yQWTwDLOG3RPHXkWGtWasw
l9eK8iRafVH8XUCOMtNcu1W5FSZM53/Fb4Dyp3RlyJZJRVFVgNP9ma5MOUmcFHOrjSSlVxY8ErAn
uxHopyb1a70kGUT+obUpaKYm/aVQ6PsJ4b/K8Nd1bCDs/ktj/QGA2SEHulGUl/M/UJm9LJ78wMnd
ISnrEUwa0hmB84KzCwoYgKQkTOljfmOibC2nXTfORVllf7MoTgJPEjmuIb4dBShECKEnz88vPJa+
qj/0I7Ca8kVSDgKic3604t957mtMslwTO7Wm9cQ01HYbqtSbhzt0bFYhDLaOE0unk3o+4uyp/zHK
39N/cl3yufGnqgPrXOdqhjOArj2EhrU2ecXllN/PB5stYcNF/We1/b6en0SzKzg9kcPHFKhlF2hN
rEvg4ZpbPXkuwjdFWOXYT20RAxDqsGJBUg0RYVErGrL0sqB65TYLOPrZ5GYghiNeBchVTZ6PSUml
v865m/bti53urfKhdYKtQCiE5c/Gjbb6IpB0fs4/Qk7SjVtFGHw77Dk6PIegoMnjHXpV24cI0GQg
DhYmfX5RfYSbJhqpGzhJePMkAgSIzwTLFrIGqDn6B1z/xY7uH5L0FfmPvHrqG3Vttzdm9w5XCHll
Wgk09c7/pqVJn2SdVgmiyqQztklZ44Z+JVc2BoQ/uwoMv3pUoh+p9ON8xPmX38l3nuQRH6NEyxYv
P0kBWd1rl+L+JbRUY2TJsiuESA4SCKaoCw+Gy+se8sLCLxDz/Hlzf3yHSULRSkdS9UqkWrnettqz
Zv9+8TrGbW3VdBiunMR6FOgkgd8Nm6u2eYqMW0tpFk6ez3BccfIYlskFnP+o+mT9YboGwDlnz4e+
fC+w/bFdXJuAzLA8J7e2rI5vnL9rD/yZuCwKZrHL0dBV6j6K8s1Y6ZtkPLaIEQrcRTWAiuyTI45P
F4hg4fLQHAR4C/ugnd/V+ya496RLww63QuZO1Ng3I3JcsnkUWLzkTSjd8HSS0l96EpP1skfHv2qp
moKXvW470ES1tZbjbi2AWIlrXJqY4o6OeSXTyMTccss/vvCp1NlP9TFDky0zSFQ4k5A8nFaHETNA
wNmroTVuabUFtPjN1ARnF9SHFvXXxroLNHdhuc7uWQh5FqqZmhD0/vNYTqUx0cCbcTkw8OQDAYZ5
E/CCg6/qGI7dldaSOM7svfYj4PQckKq+SXuPNVFUb7LnbQe/XlltukrxmD4/uUuRJu/M2sp7u2w4
A0pgRYmHBPGPGqig3/63Kfx01jS6ygOQOND/Nz1dUbc3N0H7iEE9oB9nk/fxwg5fGtnkKHHywSwG
mzlU8GOuukPMDa61vgpw7vkpnE2fJx9rsoHzxuSWULE6TNU5FJZ2MeRPfnKhlslBGzNcTA5js8QI
nj20TmJOtkQml9iQi6PbKg6hf6MLbcrggvLAsqTRwuKfKoxkUmdXekyoCsw4xf/LAYRnF1Z7PeHR
w+M0W6xQYas8k5xPhjfZcEMZybFXkpydxEM0APHNdl9AYksAbxsApTRjHQLLlZDHynHeA9Jp4lOq
gs1Wf5YW7gTFM9xKwA9C4DPIHyIkCOpynQlEMXhOC1m2rMxWFmiw82tBmV91eHTJNDLpa04ONnGs
kcg42KIWxLRzIdU+on8NDJFLI0kB4PVIQAjwoXFdatKFEltgZyBSAPkYjsiA/83RDmzpn58zmci2
72Ur9ai56O6DNvzg2WYGl42Kuzn8phAEkftrYQLEav90rn5EtCcVMgupC7x4KVyh2BQBR+Rsw1Ee
ZKYiXXrNqxu+JeBfMmTufPDGJX2QsrvpkruFnzG/Qf4d+FToSI0sv5ZHBu5ll7bSUWGu1013W4T9
NwuufoRddBfKeyniIOO1HoDczsPX2DtggrKKwvCQQtxb+E0il56bGvXPY8SuMzrrNWujgkIypsDi
X5TqLqq/dRBa4uE+qK49uOV9sD8feD5BfczFJBMaVSE1sU/czlYu09y75nYzIOVXAv6uEx9jxnLH
hzgfdGEj2JOsaIeSFLUB66CsrA1+Z5va3DTeW9T+TZ/kZL1NMmGUZJZaiQ5QkQXgJLOVCckCBXxg
oAvfb34aLQdgEmqV2m8dlpPnEoU/1YstzBAovOTmD3X87vMqt3FpL9zrjkf5iMfG+UlcCjnJJmEg
2w1wPrZvHX2PzREa5AgmkERYCBxe/ILI6Fj+zRsMR7V/xjm5GddZj+OqRVClhCFF87Ad35DCcPEI
LXwkQtEhkMOFgc53LE+CThJVAlUtUDomFyIxmPLrWHYuk/JV3GgzqGeCeDnaOhUZLl74nf2naTYm
Oav169IpJEbcNE9jZrBOBd4Erk2m7GXtLTK5OfAYOh90/oz7d5qNyc0LToNLf0dkqPDFMr+XxWOM
RYNc7zM0UGJrYYIXVpIxyT19FPsaZp4iBzw0uQt+93UMcfKofpblJZfb3ajUu/MDnE3BSBLZ+D8b
Cn/xZ7pjEQ1KbAsxaOrrVXAtWXdKerRLbV06z+dDzSabk1CTZAMao2gslQwHPNShHlpVcPxATC8p
lS/FmSSbojNsyQ0ZEkLma3ssIAE9whQ7SPkSrXdp8iY732x6S8ldbkB2H+x671USzgv6exZ+r1t5
/d9mb7LhR6PK1NJlVMNw3YPOd/p3HUZJnr+djzN/Ofr4TFN9hlYzomGACbEp0/GizZqNxOVNr/Qj
mk68b2g7Ucfmmkeld8SvPXUu+/yLOJ776pVb3MKvEevv03Fs4ZnK8nSAME42YI8LljKIflRcHTPD
EKaHK0d71lE9kiKwIJeh+t0fXuNBQ+Q738rlYg1iNgWc/ILJpixAqqL4zKasemut2N5trCOvl1IR
Kf1N6t97sb8uhaMKT3rzW9pRDueuaHOC58NtkksH4FmLjipLP2qybdW4KulgMy0JSGAysV5BYbCe
jVJbtcAv+3h//jvMZqaTSZjs3XI0SikXRoyF4e6wEJODZ2oiK1t6TMIrKcHHOvmbK8NJxMkuDo2y
DO2eiCn24nAT9Chfg1AZ04XCxfwetlVDx5ILx9/JTHpD5/pmBoxJrd4k+oJJvpbCAsLJrZItWW7N
Z6aPWJNZ9OEaDlkDwK0EmmKM3sqIwVKGW1VZ2sSzt1gUBTAjRr2B3fNnWtftcVA9qUs3rvo4ZDWV
o4cE5SesYALpu2Y+2DRPQvP/Q7FhdjpPAk+uCHYYOK7RCvBZdKQHtanle0nbOx4I3OCvpvMj1jRT
DW2UOkrCILP2e1/ecnFZJfi2N9Lu/OKfT4kngSZJSMkLWBc6gdSmRr8T9nT5asJ2HbnNZu2d6EAF
VIh1ax8G9IFHGSHh2xBsqg9jJEdy/vzvmd38Jz9nsmRVvmueCDAhfMW7BqIcj/xNpYqSdBaG16my
MP6leJNlWysexROTeKVB4b2PvmTQycj7gV/sa7/74msv5wc4X3k+GeFk80dd41lez4TLUNpcDjs7
uJHxYxSCPb77RYebnKbKBSdO5X4LMn9BMlAXOf3TqXMSX6zyk1dEpnowJH1G3I4vPYBGCx6rrr34
TnobU6XQoBEInUYjxnlAk7cxdHRYUY0gdmu7QHuXILZHGY+3ULrOnctatCtzVA8hM8qBjIeIL2Ta
j0JrSIjWw9I2bLhiNuWGhxG0r9seCxPXxfG7F3uXFSomNjD5ounhJSh0Oxd0XuY/sIGhNnIThjJV
FXfiUY8dAe5W6ubg5Bl4uVvZgNEzFhcWSN9sCdX1v+yoj4giU55MsG/WpHYMpzfCogGGwlHT/bU0
dheS+mYGN2biX5kGPgPKA4a16AQcVSE807YwjJcvGbNpmdvvP8OffG1FGSr4N0CwfeM+VumhRXcm
XPsCSYqFdT2flj8iTdKyn5ZALBKGbcGcb71dFGoXrdWsHe1aapOtWl2bVDUEcV5bREUtfeRJZh60
pEyNjlEa+XVfX+iRvhmBI4TOV1MeVl22tIdnrwwfs+pM3mu1LytdJagnWvVVtfJj61orqYVk3adr
HVWIobk2LKF25m0lGJljsUsN8DSdjDgWPBwIjcWWRuaSS/d8Q/Xkd02SuZX2auaLr42EQBo9CeET
SPGdMqAi/qO0jqmt7UpVXkVAjbPrCte0EFFoIxsR1nCxJV04qsXi+pxqcEeHRQwQfXr/MN1YhxPG
kkjChyD6VVXKMdB/WnJ2ES5ddebX+UeoSR73lEEO84HrR+IiApldpzH3RnVvqcHF+XU+/+k/Ak3S
d5nEUhZ54k6lfcOD86qp9WMePFbKlwiPyAEr6Kb5q7eYA0TVtlBMd6YQ8RaaLqrUA9Vo82CN+lpG
u6B2Ls0Yqd1hofgyO5EnsSZPAh3n1MJNesZXVKuo0Q7jeG340l5XlgSUZmfSYWHoeCfJqi3+/CRP
Gm4Ylr7GqNL0tinfezVYu+ySJm3gb3+xosvRyxYu3rML8iPkdN/GmEtqnTmKZzpgW7qP5VaHEV3d
Saq8Pb9O5gtKqKJbaG0j/f5bPupkeLFd5nUucc6C1OrH9ChLeM4XI0lh2HXJ1VAig1hBiKbwKzv9
QjaeH+hH8EkyjuBptabGJcMc8Ex9V2r3IuryFWIuwaD/1aR+xJp8R9fXcEn1xYqxXzT31ojDXaS9
ZG2x6iHwL8yq2F6fUsrHrE5JDF2j1eCHGZge0VjhYhqEP4FK5jgJSRrXDPlJqEfY6eMAwdouxmeh
gtSP6lWlLmyUuTMH4TiNNwhtFsQx/ly+Xt16maGKTVlceCEMRPfZaJ714tGJvgie2PmBz437NNrk
UhGFuZQYCpOcxS8orKxp6knNUkVwFmWIuK+FLioOLJoziVK3aVgGpYBVhiNU5ru6brc6IHiHl38N
eNUD4uUO2EQNzUbNv7UZclHgKoWwXNC8nx/xXHo4/S1iiZ/snzQP/dGxOGOxTNHHx0r9Jks3Biax
XoGTQ+SvI3Sa/1vIya5RihqhiJGQkvwTkx7cYK4CxGgk3aWad5k7X1FoWQg5v4r+mXHcB/8cJS24
wURWhBplE6xF96Dq7sraxgLtsXEgft+fH+FcXviYVF2ePK+yoCn6AY4M7GVpExXJLi3eixbVGgNd
oqDanY+2NLjJFmlbVO8z4ZwqV+6mdcuN2KIyrsNR363kzOcJtAQUnTu+Tgc4WcGIdUERF5TDTLnW
UYDxix9muItdaeGd+htwO01Ep4EmayXgz2ovY6v06vCaBtau7aRtAvykLh71JkFM/Jen0nFyRjwW
HiOz22jBfelfodJH8+RNDlGoafj/36Vgp2moxXYqctYSujKUnsx7mx2XxPI6w4I57cttMl4KQG9h
4xiVPxQZPq080vPoIULVqbJCmJH5mn8IHabz33A28fB8UHSsqVXlE+WorBS85OmL9AMartIP278q
syXe+OxeV0yk5Q0dccCpo3BpBuqAUAGvFHRz6+FXhh6dou8zpP+R+JAUaZWGC6fW7EI5CTn5fpUu
6YyLkFH2DNMF923Mio76kh/DUpjJ4ehUaja2NWHaFo0t/y0f0Zor13BwFhbk7M7+dzzGNJEocjOU
dcLOVhoH3PdOTb6bY74d9Qev2Z1fEvNjQhzB5D1t879/5qygVLNOQ6poY2HOnVAfR83tKgq8hSNv
9gbFTfTfOOJ3nJwAXuM5eubwfIjaK1kU9JCMNNVd6n+PWp2uHOqKWsYfonkWLPVaZ1PXSezJ6dN4
IyR+8XQJS30bp6/egI1GfokgnqdHG3vJE3l2SlUTLhgOEjAjJw+31oniZBhJWyHbv+7eu/RbXVyB
PP2LL3cSZnK5H/LaM3qdUeXpgLMnAoNOvg7HFoXbhbSxNKDJQVPB49N9UwxIf9drdeNFMVUmY1M0
S3Ljs1/qZEyTlx9qO3JgKkQa6vgaGytOULQ6YnedKNmm1q59FMfOz+JSxMn6b7Sus9Wc1hhOJBgt
bQ39Gvpai4UOInZB8XI+2vw2OBngZBvYKpSgTizFeuh3ilmvIvQuBu8xRNkP+UwreGkbREqG4Rh1
C3ew+a/o0COmn8h1cJK97F4erDzksavDWHL7RyV59zUdyZx2YUpncf3wWf+JNOVmlXoLVC0lUjAi
7jIeayffCAZEooSI8LFQkVbM833ZuAuRF4Y45bn5WP9UCGwxu3KxzmKJVSqt82gvy+VCpM/Lhqws
/qsZKnIt+mQyRwN8rSzxYFDCaqONA3bdV6r6bDqrPtovQapng/H0NB3NtCyu9H/mTsxW7VZSeSc5
6TcNrgzLpigukJWrY4wdF2rKn+eQYVm6wtB0BVD1ZEMkuu/1csuz2qzNvdBelox81ZlQlJfQXZ8v
ClwQYOsKDjsGTlNSctj3kNl8kMaW4+8VuUS3zl8j24gbae7TQXXDLUp8C3d0S6SQP+96f0adZOe6
Rg4klYhaKl8C2h740nir3HyvaxPhyd/3h9bQdrV1XZo/KjUHt4FAZdqutLw/+oXxKLxd2oOKHrDm
dnBmqAF6BwtKQ5F+QzphG8SXCsLojWrDCxwgw96VFf6C2GNJjr0REuou2DD1Vh2VqzC+7E1cxOUn
DUMrzHpLP7nxbAd9hzfTxdXXCOFRVNuy0B+U4S5ATVhKkMRTkRjWnoYwvbZweg19KIOAuIWsO62G
sP3RtCZaZh4yXdD3RMPXv6oYHzZzu6QFg9PcqaG9M9RfjWQcvWjcn09zM2vojy87OZpaXekT00LQ
0kM2z4T3jCvpqqkwIV36nEuRtD+3RpWPjt+GWB36yCFKANpbWUMK9Zsefj0/pJlWj1g3uino+joU
78kmbOImGalDU25Kq3Xhq0foFqiLQeN8IXGH2dekRl8w7LdJmNwtcqXm98pHdJEiTq5Pdp93tZIG
vGbD16IMV533MKr1isJvIn0PWrxjYLUsjHh+p3zEnOQ4P8aVJxdcgsJVbj2wuYKi2iGAlYd0Fmtp
03QdQAsdt/kdkMedFuCxBJxMXnLxE1P7ecuKjg/OhMYnbr2Dw5JfBIKSoOBTxV5CES/Lbqsx3SFx
tjDsmWTLd/4IJlbcyUzjaBJ6XkmwBCuIstqIk7kaQ0hU/b6rHmzv/646wcLiSfZbOYCTebKEi5zD
JCtYwil3nBzmb59fCA9Us3D3oRJvFm2rZqfzJODkklWEA1qDwo059Z+G4dFGNRYZQyT/7n2E+v5m
EVFUw29KN1V9ehl2BBSoFPcr0U5BVKPW099yvVmRIPk4IrT1lAqNHuPJggz3W6TB+bbYOJxNEye/
YpKQVL2zU0lQIR0flW34P4H13NErzZYMiebn1tYMfNw4RqeXLC8vkYVJwI6lXbpVwu9Dv/ca7YhP
b6+0u4W5FfWkT/sCJvr/BJted2rVcu0mAnqCw1pqocty0dnPWvYlsA5y/xDbV0P95XzI+Xn8iDiZ
xzb1R3msmcfRunDyo69k65KHVFstbMKFaZwy91Chj5kJsF1B3u2b/KqSGpR1b8uq2DpWtT8/qJkm
LzsQ3Q6hWYBy6JT4XVrNULg6nAvBEZYHFqYXvURWi0k3FCcTgHfWbIW/PV7BiHmsnCr64ivyNpC+
VYp+yK144Q42O/yTHzSZZqmQC7s0SQk1whBGdVE3mG/Yj4n1NMZLz8gZsvKfo5/knyBFcLnvCGaZ
bz6srKTeJqXDK+gOR/kilg5CGCD1jK3P9cxKsMfgKnP+C8yebifjndw5izJyqlDhA5gtF1pqiUgo
1+FRPPwg5K8Kmp39wuaZn2KDtERLB16Q+POTNJ8HWjB6OgeqEpCA7keBM2q+yNqz31j/54e6mOCP
UJOzuwL9xO2XUFGerWMai1F4WWASEdX1X0Wy0fOQubvb1mQeJTMICiO2OSjjm1xveL9eK9J9B+n3
/PdCnmgu9VgfkSbTV3s9Qo6+xaGVvgrWZUJ3PJTzvRIiLK6+hJgS9NyK4vBLYcq7IH9O7OFRkoQ7
hbqKtWplOwjEJVc+t18Jg55Kdy4aTOIsxYG4Wm/G1AFtFu57XLq9QFtZDvYH7ruVXYxIlxqRuvUb
fws6Y2VK7kqQ5+kYX+VJsaectBEmH8JGINafOVs3Q6BeO5zbpePtSnxdRBckHN70ytoiCI7U/WDm
15qlHBAG0ukKGLRkcQvCnwJRDWqY8iOq6sJlNv2ho86eAWcVcqDiKj/EN3Ke7/TyxuaqizXBHs19
EWswJLqf4yov3wZ8D3jabdA8xKtkW+YeoseUDQc0n31EVUtM3d+kqOLp6OzVUj6OurEtxnErY05l
oT1qFB5+XPIOjqXmdKuCspKwhDYlbZP2zsExDhoOg76uryPsByLa5HnxnOXe/eAq1y4GKApoU3F5
i3nOCZlThsygBEgpLlGSBxaWp+Yak1Urca/q5scoJSg/03NzDiPa0D1WKkZ6rZnXAA9pWP8WxA9a
NGXxOFLiHWLbO19Ldxgc3MiDhHPEHWrsRjxs2hKJZQQGRu1JiMOH8K0hfh1M0prIq4OHbR4ynLHi
0sV9AqoljEuGHCUUpHGz+lU4AphRdUXFLqq0LX60MaYpZgDVJEZtOvuaqXe6ZKxSuFhu0uIz+waj
KwtVVHBNfHl0ml+XJSUHVzFWSZWvU/NVhwLsYj8hjBLcKN6ZbrC1I2mntleWOT4iDbCz0Kpuiv/H
3XkkR45k63orbT1HXWhhdrsHEKGpVSYnMCaTCa011vPW8DZwN/Y+ZFd3MiOjGa/qztqqasAKBh1w
OI4fP+cXpSuypG3GxhBGTCegH9hHBQsUilNNne+6Kts3poT26vMEwnjMXhd3Wm0ev+Zx5KgiBvMI
9/vp2zx8KirWfbC2Rn+da906GLJ1rByqBkMHHmdaxA7gjlp+WNTus1DwIjwM83FeHriLFnufdOvF
AQdZp2UiF410JqxCbyYoWByRgRIwutmdupWj6GFsAzAztPlg1y/ytmE9bAp/Qp6w2FoSYruI23Nb
vT7ZOi2Moq1hT052tFhj6TcDmtWjWt8sl5xz+C2KJ11KHXQczYqpLtcJ916ID2DOOOdYUfyiYl8T
4xw6qOVuAmS7OGMIlWRDSLJyDsfFdqASJJOooJ6vzIc89B0DXEc9XYA4NhXcBMorcSTXnQUPafrL
NpicIb1W+5csUJ0lKZbm6brF8DmklSfjCgATq+qf+3jclLm55U8jq5E0k1dW5UpIrZtaTb8zL7Rg
8uD7QZBYL/TnrMkOQ3gh8NxjXK26LEFcOt8g1iWh02NxNvan8KoRwp1FLpAyuJgiQf1Qitat0por
q+WXe389oiE8jhJ6Zk+LQ4C6OE4OOe0Abh4Po9J8Xvib5hjcAGxFkcdHjVvLtpi1LbAd0CHrBYAt
zM0ObvSckgBXNzqir3H/gHqpXUIvBTv5nMx7oR88hNlfIpYT1KBlfeQtJiYwFlX8LfsQ95YodBeH
Yh9i93JkWQJmAbMmn8z9OMze4qogyfkmUV4T8alBIklLrhcrZgNMn1LVroGvoRB0V0V88P0bpHh2
UhG/EQ8UziG++FjgHNGq4jbQu5Usy8jH4VUhRt6Ssre5spmU8jKqq11LwEsxSyjj4SYz0C8yxo0y
+jt8Se5jcijiTopMeAFuqMvhVxnYbSVAlh5yDLAUHDOmJntIhHE11Vdi8gz0a49w2qSF6yApXCO+
1i1E3LqbLuoOctWtF/lWBRLTTBtyRp1/CZbw6n38tUrfcnu5vuHJbFCd1qHoBTWQRGybm4idkQc2
D42No3aiPhqhvq0SxCdbw/b1cY2qoZk/y4hjjxSihpHnF+ve4iE6W8NtG0u7bIS2iqA1RAKWU1qy
nBCHxropLqyD0TW7ScEMT74eSopF1TNXEOJKYNXyBfw5J68eBWtfgLRcpDCMtn1EdXrRzJDMh7y5
WvhJy15ZDF9b2OiiSo+ccwvaPFX9ZXGtynCYMVBxipLEwW7e5uSFN1L50svprgxGSLx4cxtXddUc
rDp7UIkWKu9sxhLSlo/Eh4/zgRNYNVIcU8ZlFqUNHKWPimrdYifesKUTidC2R7xeaXMnMfH2Rj2I
1y9WXjVzmyj4o1XaijiPsFDQNPC/9E09F9eVfOaKTqZ37y7oKING4JzOZEoFCsO3g0q/CZ134uhs
08mwE3V75v6XxOqXk9i74Y5yaD+aBwm1He5f+poioeOnuzrSXD+fEM2sNxnyZ8trvcTjoM89FcNF
HbflWrdWxh+XcOVZWDwDDjOkFcey50WmdTiicutdLewarAtSTXYEn0hHTtPK2hlewunT07vxjspE
Y1m2Ujou54fa3Ibhgxa/5tmVEBF/C0D9sektmqGVgmOoZtyrYLEXQ15pNiH14rZwbi2efPLW0nuz
0FjgUPFzYp9HRRYaPdWNYEo8PbLWGY5OU+A7bY+Z33BO1ucEu3yZ7h/jHWX3htmZIr67lBaUgaIv
diTJp0U7Yo4OiqyBybzQCKJkhU2X2iQYjt6Uq+XVb33ZhgpwK8V3lnwj+ZMLO1BgM5mHaQeud9UU
lJfD/AaQ9VyYThScwyGd6Eb9fO1Hj04dBhKsaqnwJe2B7dwib9aaaM2GDTJrK+K3q+P3AVPnrEbW
yTLbj2k7hkGGcjSao8yqwb14sO6MJsBKdNMor2aD4QA548dv6HeOxS9v6LvxjgJCNM94STKb5Jl3
mHKQT5MGS0DlG21dkK3Nus65xLTzBinrbIvhmaJim6Pv2vGZleNVlU8Vx2Jvhdh5TnDyOyf0o6tb
6i7vTqNA7uYamTIS0wYnkGz2+tTAcamlyk9iwRkpqyaSSdLwASeZJe2SxOvWSJ0W4L5V6d5ovfrI
1kvJcLuk833/NQpea+taqIP9kgoUSrgJk3RThfgHajeLw0Gjqisr1L9rEIrZc2dGuDe8tsSJOA45
neAlpeO9fjHNt1XkCu1Dh4vEGNnDSM5kkbDLzynuaR8/p5NLUhepsi80JwCyx69vksmTrlP5IZIM
i5/tfBjEBoWDa33BcvkHpsrpBMWzpk8fD30qhr8f+ehFlvKmECuValpMhsP+jj0LoIT05uNRToWn
96McvXKSkSpzPTCKnH81pHjlJ/vEv+061ZNV68wx/dQ7hr4MfETIVdIvdIkxtrQxGCDfLdIWZopf
D25yUUW+ONkqUNUgOIeAW67+eB2/H/FoHWMI6OeSxd2NpD94PdkpapKUkYp5XOOe0apPZ613T0/o
j5s8WjBFFKipqIJpSoe7OT1o2tI+RxEmfkinyfv44Z1eIj/GOloiNITzuskYa7Y4XOUWPqXYHcfq
n6hNvZ/FozWSJlpp1RHDDFjLRRQrwP+UdYSJ8irKkjOL5AROdOlqKdCaDcOyfgH2R3pS47S3lKf8
5AlaS8apQQkOJmZt6ridrADxLMGeSwn1Saxp+sBLhMSWOo/++sfTu6yOX1bPuys5akwomGcpfk7x
fEIpq8BsNJP2IcapQ3gOjnRynb4baXnQ7+ItIghakgbLSPz5JO0cWFFLAaghpCqUOQNcT89ueScr
re9n+ujtiPq+9odkiW3NTmvAxM/qhZjtGuoSKZKufojX6/jFh0e6mNGlUubokvVn1ta7Oz9awn4Q
oH/Xcg2phPqWcWgFVGzUQ6DBzjtHipbPPFD9CBCrNZ0UZgbtAuRbOjKMELdcwcde7dFXsAMN9yNU
RJNDN8h2UdzgO+0s59W8x5CwzVbsw3hVOrhYsc/tMGpyS2kTTdcYpIgGr3kV/In2ho7v/cJxUYAl
HB1jzCrE+2rZAjQ1snvhodZJ5xYuIRq8f2ap/xjpKB3pcg3D3IWsbeRXQ6k6i59dRkqSl7L78Uin
l/qPkY6OJpIigcFQWer9jJs3Z64ETIPQAhYeVvhYrANIXNI5ZesTEKAlqPwY9ehV1qnmJ/myzQWS
fttJz0X1sFgNAsNzE4p/Fm5MVBlyQBQf3+3pFbdo3xkyJl+/8FBKXx3bkUyhjrWtHsXIhKvAK64l
IGv/q5GO6Sei3DcYtTKSn1oUiV7z6KkOEicXNv+7cY7WZKkLFKkMQKc+/mrtpqV01yo7fzjXg5GW
R/Jr9P3X1FlHSzJFyUjWFhDtkh4vNf0q/2b1O0nGrdkEWJIVrmJQosH6ZYond/Gmt0C+ntWDPrmh
0+j//RFaxwsW+2mj0bkOE3Vk1SzwkgF8o9arPv4qn+vXnlwvMhQOeEs0qI+hVWpuzEZRgsfLxsxL
9HtfWOtqssYz8szCPJk6vBvoKO4qqjg1mDkuGEqKx5np5PWDOktnEpTlr/zyDN+NcpQ5ZJzFU3MA
ABd2kHfvcyWCWH/wh+uK9kIrfP0TS/PHaMfhfRbjaLQC0JriRKlTsWuSE2t4GdVzgj4nY9i7gY7e
gdkA54OsKHGZyj+Oe1st8iaBHEG6W3Ao8fhijeeAoSeX4bsxj16HoDcqQVkosBoKY9VE50pG1UvG
DAD0gHYGYXt6MBKwhV9GKnaUj+hpFAjCogbV+NcxLbSgeOFRwuTwsAL8Uyvxx1jLK/Eu9zEzRS5U
kferVg9+a9px/RjiOvDx0ji53LmR74QqCR+unwdpplAfjIWbUnWHMb1R6leqvB8PcfLVhc+/8JuA
Yx2zx4I27oYiIJPJg4Eq9lM8+G6je+I5C7OTz+bdOEcLwRhNudPBjaB6V+GC2eDS3nqWQHtvlJAI
lNcf39bpmftxW0czN0VID6WLanOYxQ64L7sLX3Qx+TO717ubOtqfJbGc6FyR9Pt5bBudRpeqccXq
IjtnYHXuKR2t7Fhp+wbeC9E82wNBRsGfInxwp7VnlG9PRj7FEA3kd9AROaa2KH3dBZTwSTXVdpVi
vWxqTz5OrjhY24t0CY65Hz+nk4BA/ceIylFQUivdN/pFfyiPRK+pEyhAhdOggMfIS6G3D3q3oGEW
1NAc5l1x3j9wWQq/RPt3V3C0MqtMHYVE4Qpic8L/5WuTSl4z3yxdPqEyHFk5xDkWRkZxScmnEvbn
xXTPXcHRMipyUFX1ImHlZ6Ra4W3WJY/hGF/SXFTpeEuYrOY4iclDxeJq1mWDUCOEx4+fxMklhtr+
dwqLQsj+OdZgJT11dUCZo/b9pxw3jYxadJNeC8L244FOrrF3Ax2tZam3tNrqWGNiCGAZP1Y/xB5i
L6LGU3Jirfo/s7++G+8oUleRYeUl+hNuGZFr6VeJYXph4UVdeCYanM793o10lJ2URhSM6uJ4s7QP
1fhNtZ4GDEdZMKFlrMFlLnYmyCKH9xqOAH241doWq/Ez83sy9AEFlyl1ydCfjt6onpUTh6jBo9St
smxvJyBYhfz68UM8tVpoC6DQhUy2imDXz6ulgJtpmT77+uRfB+k67b6VPfZzyblixqmc5f04Ry9n
Lwpz0S7aAtJ03VBlaI3PmXHZjocw88zmop1/x8z910+2hM3f/5ufX4tyqqMgbI9+/Pt9kfHvfy/f
+dfv/P3nH/nK73/SfWlffvrBy9uonW66t3q6faMd0X4fLHgrlt/8//3wL2/f/8r9VL797a8vXzNC
e9S0dfTaMgP/+Gz79W9/lQCg4pGxVML/6/0wv//K5UvG1w9RnvzP/y2jPPg3X317adrlb/0mIkoh
i5zZUT7XDUYa3r5/ov0ma5qhsJz4lNoLsSEv6jb821818zddo2NpYDkLThOLur/+pUHU6h8fibTn
JYsTrG7xXeuv/7zE63/E33/MOzPz+89/ybvsuojytvnbX5XvaMWf4rRKBdYCArbUFOhIHS0FPU5V
AIYxTQfsXp+lotuPlsIhI24/8TpR5gJCxPkKfVsAMSIm1TVgj7bQATOMaxFLb9hyEuF7Aj0kN5IM
LkW9lrIi8LpZwiS2fcqbMXEaMbxI1Nz85ldJBSMsv5+DOj3MmRY9NFUsrWVJubWSAqP29lqpg09t
hlNDnrqVCJvX8HdilbaeXrUPiQ5qIswAFFH+i740mYWocBjQUqzSyck0jJ7LRBFsLdBnW43Uw4Ty
0qVZBi95kl1gxLC2alRTYUgXdp1LoduYE/tjqnwO1WYt6rX5qZBSWmJNeRmW6SEtxYdJAWyZZklH
0UtsyeRaEFPW+LlXURbu0YO5FcMsu5zFTHPKecCAMMkdo/F3Y5xJTj1api2YjbmKpO6uRiYHXaMM
cAXC4JZkJNuiGi7hVJp2lmu3I6R5tzPHB7WranvIzMKtleFViMYU3E8RrOaovwli9TVSZ5FiXIQp
+hRtRTmssYTPPgsybIs8bb/lWbCWmgFZOV18YX+Q7riOT3o5687oN3YuTcM2GDXHimpEdKzgso8b
FOLi3OYYCLrMMrzc97d6rwQ3bZBfhnmi2o2u+NdSNcorFrCxG5VCdSsZ4bzUaJq7yAy2pV8kD3rb
oI9f1ZKn9MKwzb5bii8u9XE8pqshJaqNPi58szzdhiba+mOLEV0JmLKS/UNWpNcYxNzOGAFjjK29
mWl0MZuoFk6WFV5PRZ2C0dO8PFd6u/cHzUaLYaX4KElpZv3N6EQF+IicOEkiPTdy7FRmCJASMWgl
1CF0zpOXJD65OZa0odXak9D2+7TQL7Fc+dL02biRGqV0+jCfANVYzLtGMykXaxwEijLcGz4N5NEY
9VWXFNdK7jcOWhFbczYUr+/Kct+qfXFQxlrEJJuuFA5S1yLg65Uo+SmmSjptOrEt8KXPLxO9c3tx
kh8Gq/iaggxzx8jYhUP1VirjvCW9PwRSsAMTr63MVjGcysBZO4WxraTzdAVDZ9rkCxLKlMAaBVbf
eYPMC6dhWuPoPIsXQ1XA4wSZcDOJ2egN8Vw6SD/yR1Qs0No025ZTltlFqIl4roFcbHEifVGM8HJu
lgw8Fxsde68y2AyTrO9Rsrybag2lnzKtHK1TA6+EsTfkIfpDSdFcFxJQraYXbw3mD62p8iXLUnU1
xFaxErrRaavpohgCnmyMwgN/3Y2zKbVbaGSOoca9kxX+AkTTVtWkcsyIzbexwgpEFTU3VERazv7e
EOObYJ4+ZX2n2HhDPBWFUHmtqr70vpJ4RtmuhUILnHE2132hYaZspKjMQN90taIIHF/WDBvmbQX0
JXhqZ55xMwpXcVKskd15SA25W8vD/Cx15Ys2SteCMXdeNbTww30rwJ4+zD0h1URnbrvZ88V0XgWK
+WmIumhlZZrXLoi2MEi7reaHd00tGrcNMdYPh6WK3K70Ntv7gTx5UT6pK/TSx3uYdMxGhELjGKAi
nlfiCpgch5IM96F2sLQdSKjGHuTKcE217TyLmGoP0rgjGNxmRbufRmU3KAKSavifBuJXZdR3mlp9
S4bmSQ/CK3SzvmmhKthZ3agYyAO/KAZVfFS0Sl2bkHigJoJO0rXyrh3M2g5U6S5FdcCJ+0L0Krns
bL2XnswR+JFUHwLwftzmNxFfazgSiZdNheGKVoqgao5ANBk/U57npq0jxLWmEVa6SQSaiwdnrY0m
Urb5rH5qqvRzUs+R2w7jo5C00SZUlWllBMud6bG6TVvxeeqh9vRtH7uJBJkoaYfoipq75OVJ+Y9y
x39uqqJzHl9a1f8+Vdm8fZmOkpR/fun3JMX4TfmeAaCgpdBpIxP5PUfRf9MtNJOAbOuyRiGDjPX3
HEUXf1v6cgqCsob2nejxI0exfkMKGYAPdAW+9kcSFNCFxwdJTQcIAo2E/IlU6NgpbMIxURC0pnZV
MyicUqs+J8Uo7hTO03baIbgTi9EA0sxCqCYWqwMQR+3TmHbAVMQLVstlEpWaLcCF9YLSN7ezJO9y
OoU2glpOPcXKTkzGyI0nIQX8pUETG+KRwlpHUiBL2TUYROB9vWCBZCsTLxRTLxLZa/s0MLb0zBon
tAbURipF46Wbgks9latHXUmGC8Uy6r3aCflNlcsTGqJ5eWfWQevWYtdeqc1U3Y2CntpFXb21iCgw
qnpf6Z2/EmKjgb6JI7mHTU3oGhWn1VYP2lWUo70h5f0eRlZL8c+yngsDCYapX1VV1n0aJ7DlkAo0
NujOvOKqvAxjxyrsn6tYiB/1IJf39aT3hwYW5H3T6/JDX+rVjVgV8+MkFvEWBYnyzUBM4qXM1WKD
gNS0y3QsD8MhynbqXPSb0Dd8AEXKvpP8J3kKn6rRcnVRzR7gOxaXJCSZVxOqnCwW7AR97FWriZwT
m6FDkkL9hM3PY2tSAZ6MdP6qiOVL3FojzVQ58uIwsTwlKaZNa6rxIe85zMqZv88Ci+9EV7MVBJTu
AC5VXR/fhZUZ7OOEwKqGWQ5FxvyKg9+rks/yBttzgBrqBh3M+TGWh0tdHFIvaOZr0TSinRgP1VNh
AI6v8VhryMR4B1ZaZTzOVa8c5khJrsW+k650PRcu/bELDmowvDZDaVzrAe1YUQ7qbe6TUbWFio/R
rF5NqXRZ9/g7RWYE4rWLD0E1BNBxQgmdRtWE09FGLkVV5SDoQ2+3lfZqIeFdDPJWTJvHTm7KTVxM
27poPKOTLlmIYMsB0QbDVdR0K6XE0xp9E2gNmHq0mv5ZmrR9XfrffDDltwpeZmg7GK6sKsM6jIQZ
ZGcfr2qw43ZlmvX1rFj5Os86fS0Fmvw6F8Oarn61gdhfvkiqdD8F4cswyxoLXtpQyoTyVo9PZtDt
5mBB6sXKsAFfrHuDFnaHtlTdWKcd8j1C/eeG4eXEaFKb+Pdh+HJK+pc6P4rE//zevyIxfEuYJCZS
CKK1aA7/HomN33hi/O9FIgEKqMgn/zwtWr/JBux7kUOhpigcJt9HYnipMHxw2+JoI6rGHwrG+lIz
++m0yHlVU6lgQpeUdfO4QBGOjZ4mk1y5c8YJZxw1AMD9qhjlatvr/lNjZZ+LpWk7K/2TPsnf/Hk7
BzjaTGich9FDAYVD9AevkkpM74R2o1a3faCuTAo3+ihua1H+0qump9AI2CeGAbfLyjZ5YL5Qp8Vp
tDb3uup/JXMCcSx8rQITHLLmybnsFlPpcjb1ykkDA942XtkWG+LxyPHLt+vUvynb+b4oxos+7hVH
LYFmN0kFXcFXXxpBvU/MrnPTIFRdqcWHIR05eA2EzOu+HlVPnxt08KPgkzprn+Zw3NWcS40xQaJW
w9u29C8tKl+zpEFkGfutLBjbCTSzOY12ob6yo+xHmVBIax2Rqg7gdaWII97fonLQ8zpwoewt0BLk
zlSjC54iWbgIZTg1WgD4YSpCkZY/1JOmrpCbDDij97mT+zX4ehmBh3HK76xQAYMQjziEpcmujOcv
OJOga+6DWRCKS7UWELTpd1oiPEp++4rM3rYzdxxnQ2x6NGlVleOdhVVQHuvrOdG8aShWsSofqG3a
GjFQkGtXCTjBCf3GjKLbau4eejO47JTuVs1YCbKu7wcZA/dhKNpVGWDFpmSIeDRthupnflVY6tOc
aytNky8NY7iNe3Vv+VBqgmbVVf2e7mCKGFMuoEUAl5KpaivoH90qyGJxy/z4dhy+yXk9bq2sZrOs
x51WW4Ujs1XLaYYjbGBU5PGvpVrAAYGI3tSHmg0b3Kh/iIQbrZvw7ZQc3H5/xwb+Z4crnSLnR+Eq
/5//04Qv2amItXz194hlUuCCUEdpSxSJUCqf/CtkGRSpVKIOiG/KWaR2P0IW/0Ohzk5zWwJJTGPr
R4GLGLPQk3GGpV0CUfAPFLh+yR6RjpLonpM4GopkHLtUBXKY4qKS1y4AePyPnoUETnnsTDH/QdYb
C221WFS+m6cTVbVTCJOfRj0qWVMaqWKzzGq3rQ3X6FKvtr6kJHq9cpWZ86qQZ7cTXvzuDEToFIiL
aZVUQEIQr3+By2mjPvi6jzZHhzaHnlbPEiWxaYTbo90V06fQekpAUMcjYWGuX/RIQ0Bk8D6++VMz
LqMYQKVcRGZHPmq7tEnhB4km0FRJ8ZZpWzuM1gXJRD+PTmDcduPXwVh9POQpigf3/WNMluD7tnE0
WCqdaTBYmXgTJ5mTD/Eq7/EEUGC+KegW6Yk7V5Jj6tVCbZTG8UYUdRR4UElFDjGhnCWWf1xhHo1q
BfasyjFpke78+aIM8k0lrsbarSk44K95FeLnNk2bIsGNS7lTzLePZ+HkxL8b72jRiZkRzWmqV646
bSOK+mJWeBCzdenbpEAybENHy17+xJBLNsLRUP21u2X2/YBl5FC7aTlvlSl0fVCYSX6rVIoXYIcm
yYaTq5X98ajfoW4/ZSG81PK7YY+WWNeanFqGlHqnNjiJtRdQDK0q7GPnzIv8cY0qDrof86egaqjx
lrMTSohP57dzdDOxS1e6YJtB8mil3UqXzFVjDDspOvMufl/nH13k0ZoEox5o4ViyadqIdHiWjXSp
/Xw/2l9wuHSm1e7hs24fPt9NdsmvfDxD3/u7vw6+EF9QtaNbdTRDkOvMsuo5NDfiGrWgNu0hFvlu
UiP2SH9QBhCDUgIGU9si9TiW2kl/o0rrPtkg5Zepnxev3iyRt6h+GLy3iMgEeutJdeSI2cWUfAMK
yItEDBUvQ2pJ9R93VOIJo2isUHGgN3IsYSUiaGJ1KO+i05g5Pb6rSdw4ecvhY7hHnOPj2TqFMkZ1
kuyZlBvzkmOjD0mZEx1zXGbLG1edJzqyo2w07ym3W0/bTa7l/nGTKnCNILroJy5i28dmAW3UzTnF
wtqdVJFjFk+nvs2LxCnypXKd2trkO8rZJbm0D49XxftRj3q2cZt3sTqwKiAarzsPhqEL09fFINHz
3VfVlhzZttaBU+/uArc+E6SX8PPr4JSEoNsBV9Y4pLyP0aNmRBZVitoVxV0CeaIJtzOtnvFKoLfk
99/+xDP9flIBgaviy3V0r41lBKEsMsNmnMBuzS/8SL4yg2/a/JkmihMn4zUeIE4vrNsWq03jSghv
/Kogr/905kqWd+34xjWVBraGlgJxa4nb7zBNyjSKvl9EbE48ax0YJtSKix4d3Cn8FljpzkjfELYG
EQD7pSOJtUK3DgtK1Oeiwqkn8O5Clvbm+wvpyjqcWp8paaWDlo+bwrgrpZcZonwpyo5s3Hx84yeH
0wg+tLI1wzp+Au3UClM7WpWLer2bIK1An8xurBQDg8hT2pUUf/l4wGVD/WWi3w14tOFiUl+FyVDU
rpWKnt5Apg8RTxPtzrxozoKUzt3d8vm7pyqJ1BEziz2opFuqIWuRCEjRidixjVfAAZ9UeIQf396p
/Z2DvEzSghiqdAxbU0dEC6SWyqNg7UasseN2myOzFYoPGVZm5KMIUj5+POTJm3w35NE2AhJBmcSI
IYfYt3OTEmR7ISFgOxCmdKSVdVSyPx7xZOrMaoEZpC5x/xgrNQtGKmgS6WOuRbaJR44+dF4WfJMD
+nQtlO5aoF4qOQJ93o+HPjW/lJp1k39EJNCPNuwxUGlrSuRPut8ciBTSoL0G6m2RPjT9agz9VW2d
oacuMeh4wSLozt2qeFByOvl5DUUpbbBSVSoXzKPtB6M7Dj0inxHZonlG6+rUk8SPTqRIBbpBNuWf
h0rbKcWwmaEq6b7MHiSR2jeyB6GaAxjddt2fyEXfD3cU7LOmMYouMiu31b60090waE6NGECqmXbg
fwnqGpGrc0vn9C1SAVNJgpdK2M+3qFpSil86Rz2pDZwEeKdMzTwLH/sAzkxNRmgq3scrhmrMMm+/
PELpx6BHb4g84WvX5QT3tAflW2EPFoT1YmgFYb8IN2IUv7aVgchMa0ulfBfgo17pmb2obFvVjdpo
2+XyBmHYVSnC0EGAfN91jHyVFTwlg3hBN/NzFt13+qcEzQ+5SFYRdxVX25ASjdZa3pyS5VuCS5nc
9Q10POJ2LZG9DQ1CJcXnsizRYkGWIgy2U6rdjELrRTVaDpJ2MJNLgpUFrNyPD3r4WJiyl7bNKjfL
lQ8kQAq2FFCk+VMYRni23Kj+JW3pwWyAOoPGspKrYb6PpOit7euNn0o3qQEYYSFGGuWmVg1k7a3V
MFSrOblAypYiXPiWDebOUNF06TYIDni91u79kbxOkXIHsbet0Mir0WpdK/Z38hCtRH/aAJ3clGLM
sZmeMao6hv5QKOJBl4Q1u86m7csLybwU1MtJx+OYnLbpUZvxt3EDQF9AkDCRe0+JLpNMWrfDTq/v
p3m80AttjV4INiRuYSXrmvkSwmsVeh7N5Wd1aF/rptgN4X2LxAGZiy1XCKZXnGVXgXVHwUwtVk2D
+k93r/bf0nRC3exbhmgMKY12o18ArZrULYdPoX+Co2u0L3L7MpDrx7sp3qGIMVXbND+M+Vvu75P2
1lRv0e3orLtQvlcFXBGrcgu+xpWQkPENz8dcmlZxl6n20iOGe4RuQqUdpPTSr0KHIqZeK57gdQm1
0UBEzGBcqCyJIxU3sP/tUp1WKS6vhXWbT69Gi8xEll9LSreNZRST6UkI8U1kbcbpomRFyvFAf3xv
Ze3nTM3cEjchvQWJ4lvbjta9nrPpGVeKcuhTcVXxKWyMMpkOvRBcjDTRg3qtsFDhK3mJNq4MCZMD
6Skz8m9T1blRdVOyPqwZ69lyFp0Uul5QPua1/lTB5ysFmOj6s2Ks617bpChtFSIyFJDCJCtx8xji
UyyjeJO66aQhM/SWxU+jNjm1kDgLHw94l10igKKq1EcHXhf/s1jGdp1MrorwjzSndqiNO1+80bXh
WhMlp1EiYgSQgGy6LPWbUEVdBhHkcXiUys9N9k2j6xj1riGHruaXW8XfIUcyp5807W2WL4PmSmrc
WfGmfAV4L1LXsrAWpRsl9abZd3L09AV2S60ZOIXda7noZvXk1vUWlSRvlGZvomfT7kEIwW8JAYiA
uPILCJwCJmJAN9RDBD9/VD+3iKg2waVmhh6wb3vQ9sYCkud9osq7eN6aQYmD8kHpgrWSC9hjPeT9
RTwdmv5FMvx9K5f7SdzEwqvVvk3CtQwGqqteI2A2HaZrJK+OH98l5gERpJ0cc3EGXKhmo0dX2Ugj
r66umgz9DxRnhV7Zp9E+SCg0cd3BmNqJj2TVRU0puO0o1neLkjNLgXWi9dfmMKxCw0cQ6kB1eGy/
qT6vVcbejviFFmqwM5ToIsEM0Ozkp0zVd7lQXVVjtW80n6sLvGbSbsrO3yQWJ2n9umICAiR2qjxZ
VcO4NYTMA7axAZdmN4ruql3naeKbbgn2GH4Lo0vk3zd5tx0spEyqT8PUoa4jrRc3rWXDiLJgZQ6W
UxoPCegks7UcJRQ2laRfgLvwlFyzJzS/jPSi1mq7E7qtGspwvvERGotnwEyrVAncBozRwIHYyhBL
CrGzjR7DMtpZUrIWxvrQVtljkjZ7zJ14jUJnVnyM27SNHs/7qNY8tcD4FNRXVtxZAfZSgYqBFwq1
irTh/RKKZmUpM9os4UVR3AH1WLMR0CkmPcNnS5r3fkLGq/w/7s5rOXIkWdNPhDVocZtITU0W5Q2s
yCKhNRAQT78fODunslA5mTZ97nbM2rrNeroiIxDh4eH+C4redDml4qWJbuOOR13RuDTxl6MpXbRD
v0yi5I42CWq7+TZGfRqxyIu4Tret2m2DNF8bZuMaJYKX4qHxq/VoPqKPUprlwrTlhdRrFwjbLuvc
2AsFEQBv+BE2X8LbtghLBFQzunJVR7dq+tSP4sqv7UUnfVbyQ+sXj3lt0lP5dOiIZFwpOFHQer9o
RbMI/W5Nj8VFueeF+/fCU2sO+kuEsI/GuUwGaZeGw0Z0AG3yIIddk76a4XCZq92iFcp2FHhmS7a5
8irjYqTroiDirTQZ/5Y+wyZTrc9Cn/zAckFAuqVgeCEF7Sp0wguvlsuFhKqW3qchQBYnuCpb1XDr
/FYKFcv9/vSQO03z1dedj7FuVi0y8Bd1CVbFiqPc7UagS0NBshpE/loM+C7Z8j2yW6vWuu1lrjrF
2QhLv0NovHJlHeFoScm22XgnQIwuBvtNT/SdVEhLO3DYW/HWqpKV0V+NMeJ0wC+eQj+WLm1Fuuos
6pSJQQkVkft0aXuIcymSurfzuP1pN1eqDbDJp4jDSiFppO7s4F4DDdk4HrpC9UrOqEXG/laN5IXa
othc5huDXRf1xotWh+usdVCxqzY4MwITClYyRQna81u8oNE69G9JA+JKI3wuu1rdmZ10E+j+Tq02
sAAXRkMO4hF7/Z+pbS9L2vGi0QEUoRJVl8teGu+YyHTrKvqwZ9ldr8pv+kC6pgnu2RqaVs6tLAHZ
bMHsVca6k8lcVHUFAMltrHw99sAD4ng/6F/2KG5GRV5PpMCmQnN3FKs6tnBJxZECTQZp2ROTwR4m
+XNThMtOCjZRZ98UGaVgQEiVV66CCn/IvpBdT6lvyEr2KgJevhQtRI/AiFpvOtm861N0qB40ryGw
Xhckst0IMlWzdkI3rsIC4z3Nd7XBcmGhr43a2dbFXYtufUmy3eX1Ju7QwzIvhAnWzLyLQ32RwstR
oq1wXmlasMqcNDO9lLX7hsQrHG+HunFtOd+HoDX6ftFa/sK235SaQlSM9qUD9r2v78Ok3Gl+vsoH
yRUmkAV6XHHwngLHb9MadfRbD1RbTyEppHon4cg4+vtWRnyQOEFtoU8kOmeQHoSZbxp2cRvoExJy
hTIDvKvQ1SLtqqwmnWzgNb7YOTLiht5bbFxSnruybPTy8+0IIX1MLspmogdv1LFZaNFHbMVQCc2n
Nm1vbX4EMOgH3QKN4Clu0Q/L3k/IDcNrJbwrcGxsqxuBNqAalQvLyJe+/aA1sktoS1RCdQyKFg+h
mhugcyAzkMVLermTm/7eLNpnkVAxo/+b9CT9mE2W8mWZUPX1lSWKIWYb70rf/BiVcKX27eR4hGIn
8gBJ5fZyBNk9WgQoX+aKgzCjgm6IeSUaaTN2DR5q3nXGEbD5U9PaxnxKv7IlCxHH6zAPb2MrvAIt
u7JpoAZytRjGcBWwfzSUM4V9oyNnCPFvS4/2Z8bZ4Opdce2UjbkaCprCuOjgZLrpen5QBZo0eg2q
/JL/0IbLyrNwU9egnUogj/yZZl7sEvtTCXRUuCK3DS+L5KXvrrvYcbOErBLci4Lag3ORtSgjWtqu
7cH9aD4oEqSw/XST92CXDT5UjhBhM7xHnrINmnxDbNZo59f+RKR9sKwXrxwu7YpMK9TIJr4yY99z
U2ZgoBvDjcwW+1hz5QTBpYVCGmQJIIRPsNuuhZ25Dq33NuCGttS1ohPMu24r1GxViRHo84vOc6VQ
6UQF3V0nBppi+jYeR4Rk7+IUMTq7ZCvoi1iiVKRm9wLJzRgkb5f8on3/NP1yav6bkVRBxzsWThWe
PepqjNtFo4dXSUs+P14WlbnubW8VIN6GLd66LugUg/qSAPD63W2bWlz5CuJLr2NarxrJdgOJ/M94
czxlIdrEpYG280znFZ34L6Ro2KTGyuvGpQ65vwuMLe7MPxQtXQOk3oANui+xSw5Lb6srDZoFiKgm
Yk+akeKd8Z1PsDcLNmTBMU2aZM9LLjXQZzfXxlhdcZiaIFs75W05pFej1r5E4gEZvdUo8r0Mgjcb
bdfzh11Gn06armAtIIswfsW4XmfhF09DFeiS5EWLNv/o8aFSm0+/sNde9eUBT3USxEiF70p9cGlU
fBIkzu60jllgJtrGzRZbxB8cuNh8K9NHC9F+/KS0TTJsRyShmyC/qPTsqo67lRwLN6zQQVDMn2XZ
BbANcx5/SMD16I5wWJyatEUGlqybm45mi0YuMDYVD/50iC9TxVjHBQ1H2fhIxIdwpO1gjEDT4d0X
tO9hugzpwumR2DzzRp/KNn+/0B2c8zSTNvVctMcp8UcAKVtBhYvcZiSNixFO1oKPkPXvpxRbONup
4OoY6SrzI7pHqqsP1r2WO8uh68/UDI5VmSygMzpJm4JJ2KxKUTYwXOtSpktXX0rsXq+/HUIb0SOS
dv2CFGwTczRPr8HRysjBmNMSHdQqrVp1hJYwZmB8DmNEnNwpyp1s/erj68yqzq34VEf+a8UPhpuV
3lU16rtE5vpT7YdGNd2k7HZF/Gj7W9rhbqhUK/x7V/J4ppp2rPx7uLKzalqpIasI7IXKYQwRu9l5
lJvNUke2ZFykg/e//I7Tmh+sqQG5HMIM1W36YwueVbZULez4HVURnCxetOS2oOd4+jOCtTuzsrNW
QizVTm31UysB3VYPBL8VbdNI3TdG4AI2XaBjfx2Y/sJBtlUNPQB6dx0JX5hSlo6pF9jxY2hc+KS5
3iSr2sMNsVFjJarFQfuY2M1SoVCu4sqdD/nC12xXVDcTZSaVpU3MQ8Mbok0Ob6wFjJMjbOrU+goh
1KG8d6p4X/kqjdWWp4wDb0JfysBxitwEqc+DO0QrdZy0ebxdpX7IPJLCZlMV6r5rQjJ1ZT0GLy3p
hjd+SpWys7t05ym8CUYmyxPOorKmGsi1Bjyr1Qs9ACtElUSkP/UyXDc+8P5SQkdAZuaqWbsFL+ll
Vj+0U/Jqi2VhDXiAV1eDEuzrSINMyPvKNjayADDFdZJ44YbMaJR7t4+uCsu+0ehvxnaCEinuAHRl
6CRLJFHURVj5UpeXPgAHJc1eKebJCZKdPiIYYX7dIS01AksSer7ELG8dKCQ/Fx23WYcap/05verC
6kGQcpFR1mjcpCoyuYlA7cyaoO1kk8gb1Ve+Zj50bbKX+SZ5Z23MNkDtPVsJYSM99ljoKBxXn02k
ow1N8K0znKiqzek9dyZ0zInsfdY4lQUQeSmGC4uXqSIVt7TQeNdPOSQ23I+nxztaEgdXbgEgpxOr
TvXWg2PlyU5TyA2HWCff6+1XmFy8w33ECF9PD3R0YgcDzeKwnRiQDgYmhqy8WusvVhOEQMKvho6/
53p0A1/qH4yoW+AWEJDTAbP/OTXE/U0ltTl3iUcxx7DvR4HMmawhrVhBvEQJ9syAx1jgCs+W/xlx
FhEtzzOAGkbVt7i71UW3UUdCzd2dhM/t1COTn4042FCYM0uaD8HX/27CsxCZlLXm5CYhUpm02Nvn
RHmUpG7RRegFX5bKOdGbo/H/YLaz4GilCvKaUymeJB4RQHTQNUwT3pPWRKEvcU/P7eg1/nuwuY1Y
FER9G1UgvFR5H6QeThNI5+v7atJGpoYV4chZ9mcuuKNblrYYOrYyjShntp5mYGY01mlwRFaMzrLt
jjDBdPFQlU+txFNPlc8c/qOTPBhwtqJeFmeWsJhkVb14PQQcivj0ORaqKNA3p2igvUhesDy9skdn
SYtqIp3QrZoz5oVlOGOjckxSwmvUYWZpNG7ev0R1tMvCKyf8OD3e0Y4jLeopOVQ1SljTpXsQclhE
3U8t2uLTsoIj3QQSPWrqmsgl4+76IFCJKoZo1wfbMyMfDXYHI8+aR7YWqGNkVtWyX4cLqK7uuOgX
jstzbInt8UJaeivl9p+gAOB+Yyfi0KEztNlHDYrGlp0AEEhjA7QG6RxVezP4QAxto9JfDYJfp2f5
jQn/Kx38PaA+gx3U+KzbqQIo0U7TnQinWhTFNICXwfiJTNbWkSDGZeECYzfXGVABHiIwwdJ1jpuJ
aiIOGThbrb7KhzfNpPzu/2xJQPLYnM53hVC5pz4Z9NzVtR48oPG48C1ijPQZt8kuC25j+cKoArdJ
sPiLLpLy3bYC+i7pUhghz4HPCAk1IBpLKSFxU29MINV2b2yD+hcW1ZvUVi69srvxaFVJG7uB1RJ+
5C1yyVGMVHb4Jdo7JQMjLt9Ob74Kq9w6Src5FffqcmqLCOO90pXLNtwBHt/o8n6AAaN420RG1y+X
L6Leu27pAFg+TEdcb0+v/dEDfLD0s61t0/Urgx5cpFZcRcaTH/+qWlT39Ze0uJlA6DoA8dMjHg3C
ByPO72+rDOwh5WOX1Ycff/Z8Sy+4iJWYet45J7fjY9kaWAiFfr0128kyRapQFDxrPJJDsqy8E+uW
p/aUL6SJcibinxnNnm3j0dP8cAx41egJlW/7F21el7sFT41nql9nlvGYcLVi2Qoas7aj2hD8/gxK
VpPhnt2TnoyZuivDl94nOEW1vtGjj0FvSbO3hCagl66SVkjSJ2tDsrd5GUH+9FyzPafAdnT2tqEa
FKQnoPdsrbNysKRuAp/YIl348MR1ZWEPNELsqxhbtX+wiX4P9h2xDyJy2qihHlnc5D54AYgKF1xy
dQY1AcJsr52Dkx6fGqgPbhuMJecojFLW0sServIUs8VU/2F6wUqjv9j1hOD27vTUjt5uoNH+Pdjs
Dh/SzOy9ihMpQoiDRrXyRXjpGM16CO9Hv7uMzxn+Hh0QKDjwEiDZyjdk/GAtzRqPE8iV5Ll8LYVg
l4jrpFAoBPGgkp8RuTyDNPlO0f+K9xNRySJ6y/ocaqKaHbQ4kxET9VOfiCR296rL/kKV9oH+1sWU
hbrODVs+LSCbIFiin7lIKdB3eyFZ2Cv5rgWbUaDd5omRKrhyJsM4puMMm/T3L9T+PFwTV9SuhqHk
NXUbQFLM1HiXhJg77yPBozkSa88eFhMiYIhfTn//49nGwdizOx9yI+X/hL0ts9vM4SeOO26JNYWP
iUKi3IyBWEoQrf3qzGc5O+lZEQjmjSzMqXbgUW+TtR9Wq6Gms7Pqh6SiBju+l7G0MwOxCJFFPj3p
Y3uQ5IpcDhCk/ZchbRyOWmPWDF3QzZacrTo1rQcfVfp1Lr5E8vMfDDcJpGiT0TtH7c/Pa5hJ1aga
d9A0U5PnnCw50CYfQu3XWN7LZ/PyYwGEO+jf483VNi21R46kBOxklJpLpuIH4apE1boI+6UOa+r0
7I6Oppq6bUCUQgtk9h3bQkpkYwBX/q8XQOv69mOg0jF8880zwercULMXq2e1qkQdD+q1n61xTQKa
pHnOauDJSPJ0elpHuSs0JyE9wtNhYrMbr2+ztI5k4He2GSEPhoALRI4uX6ldRNOoXhvajQ/wpW3y
ddEBOS/FchS7Mz/iWOny8EfM0hcns0PLikAfFhHdP1qjCGIKrd7JzpVavA4jtRrvLgqeTg87bch5
xDwcdRaPlNRq5Ki3KLLYN4n8LCDyUdBa1SU4Ze2l4t0uzlFmjn7ag9WehaHUV+VI8XmbO+ifhGHu
DkBxKvpLbbGzW31zeoJH7wRQlWgqIV0EFHW2aQuSbdFP3BSNTlkZ/MghhYAN2ob0aAfQao2zLdQc
OKK/rmlrVmAz0P2jsSj393VjuQniI/RWCjBybXvdZ3A+zxrHHf0KB79xttsVs6USqenlMqQ+aufX
ElAzG4p1WdxZHsxFijbnXKaPBsaDIaevdHA5awZKK+ToQHppAlvGZojY71a0Arxm+sFKpZd15kMc
3eAHI06/6GBE1QdI4AhjilU7Q/BQAs039SLH2IGn9OpZEhDAflnKwk36YCOwe4amhy7JVgbi0Sfa
TqPxm2eeK+yV6p/L/I4vCM/Tb+UrsKp//jw9JG8PDCDcfWCthfU5hE/V0Cy8EAglgOoJJ3Z6QY5e
i7jbwkdAhot8ZXZZKIFvpPxFfgS0DA+3MGyQYQrXcfWWoYoo8BuTymDhVQryscmZeHN0y/0efJ7o
BvD6fUsQYL3ka7LujpX6UkxQ6yrcisRYobCzsrt/UEY6mPH3ihxsgQJkUV43VAXN7s2g1FHJly0k
7qy7RLXaRdr/XGT/Npb9K75NZUj47BMXYLbNvdL2JHmKb2bxEYsPdBnpDHpb+gdk5IupP2nlydrr
7wSYuw4NqXSQwdILN6cnm/b+zkMTfGLRIXs/fYhRzmlwAtLKf+F1uCDPlCj9x7k+AWOrQVnqSrxS
im4V1C8W4vVxfFvT5uqQ3IYTDWrspWwR6kofPd0D43edmG8VLli1XbpqbV7GSnCNMycIthaInfEZ
2oarGTCJS9JWRB264MMHG8d/RcsOsTEQpiiUrrDsWgctho/82TBNvURdTh0J+jFuoBe0KFQAmzdC
2Utme+9Ma1CAxQXr1+QO1nFAVAIAjTrEn96e/hmPlWKtpdm6tMONXnlgMqOnIKhW8CiWjQDTlV56
dFo8bKaT4UOG0lrwBxvpi2XggMLztBr0xWgam6KRARl8dO2TF9VgctDsSnybZk6yNbT0oRzVlTbi
TOmHm2EEGI4IUKLTq/FtbKAQD+X0rFsh8OuiI92q2QbjMy/bwlm/HsIOG0NzVenySjKcZaSYroFB
QanlgODuY6u6yXxrK6T+yZfGTRJ4wIJiOkDDtaVKa4HhFKoYl7ZUX8IiBhauBHcQxtGZe1Pbt8J8
qotgY6DAAjw0xV4ONTtt4Wgri0S1tB7ytl86sM88igu972xBRj2C4NPL3o3Vtzx+bvK73IegH3DF
lWr33wu7KvbBxp5FU0CkddsoXBmjx7enxziI58p4aFJ1UQPmTbxfp6PVsfDowOaz6Y1MQj2zg4Ta
XF8GrUGJG7geJwmEOEB6ukPIgTVGtujVh9MDHn2uHI44m6GobaFKGglJTTUsLj7wj16WOYCQUgMK
CGIRPrGVfKj9P2k8IZgIhZEUHm7vLGOI/Rqorm+S5npgXHC7UbX11AjMfYAzcLmRxjlzFUyLN49S
hyPO7v8iKK3BMPVqWYLStvxbevGLsg7WtXIf+Gc+5H9Y19/Tm31Jry3HvKz5ktDC1610HXRfKhoq
apnyIQ2QIi3JEPHsfBN5SiZn0wTQyQVLD4EL1pktrFGIUKRYOC+twXwIM5rHnr2iuycL4MiOm9CL
bALrcjDbjQUwE6VcST6ThRybPcNzEaBVwiNm7kQeeFpRjD0KGr0Gcrx2fbC8dfKky1+G+qPJybSk
X6b3cnovH7lsKUeoDkRPGYb89486uPeSunNEgogfoA7e1+Nbo7DqlCWCW1ydkFa8Segnnx6Sxt6x
1T4YdLbaYVbWFiZs1XICIGEni6dcGa+yCI4pgGq9K9Z0VR/L5CJU0DDpwAlROFFaiDP0WurEX/d1
/Vzk0qqPHquOpAxIXIo0H8x1MCzAXMuXPuBGLD69KlgDwaNvvkfxdBOwk2T1oeo2A7V+LiK01/o7
rXiTNXubDS8THJkMbxXGIPwm9aMyxKMTajD/bA7JVRcUFzKQnMKboDzIs2j4vpIbKVOYya+x112r
2rhM5Pyqqc1wmSoPNTJYAQjAiatLf9oHXlr64VfhxHdlQbcRGIgqJEoNYIqL4bWltT4A3moLlGRU
a+03xuOgPqRlfgew+E5V2k01PJngqFBxMkf/3mpw4y0b3hBgV01lXU1EG6dyi+6nLW6DZEK1KDc2
mDCNtU06f9lG2bOQ8A+19qlmcKH58iV4z43wlH0zSCAQkn1tZDstSd8GOdhFnrn1TeCdcY4/vbTT
ERkWSgmVvrjtMmWjAIJKg3jTOmInYrHv+xcvIo/RN3yH1njLIR/AJDd5wabhlWHou3jo1nVnusAW
Us2K3HpwdsJCj9q+UjPwKb61NgbrWs8KZNtrzEizXxFdjun6REP12W9TMFJvqCXe6UlwYfT5qrPe
Tm/SI5fKH+diFvfaWK7qwSLEF9rnoMEHE/lirN4NGYEczBmjc33ao+eQ+8tw7ElS7rv0fXAO08IM
hlLiSMj5U29KeBHfWN1nB3I+A2Af4N7hfJ6e4dFDaEzqcZhI0d2avepB68VjW3IMIp4yCgwfKT+T
4x65O1T5YIQp6B7MqSXQirLn3QK8pg9bfJYHIN6vWaYuivLM9zq+fr9nM832cCy+lYiynkNdfuDA
7HoFWMS3UgcGXFyE0kYEzZmb8RhB/o/pzbKAooJYm089WUQwF1f1Qll4S2sFXHjtLeJl4lpLc3X6
k2lTYPzrmkJmexJtgQhqztot0qjYwhAFvedl5/7IF28A41fj4g3RpEXqfnzyFxyPxTVV00WxcCvX
XrzuaZFs4JktgcguzrkSHD0mBz9otuwjMEHcFvhB8CGk2LvI4WtPJ3scvTW1oVY+13I5N+Ds6qCa
mqVx0HFfqfLkWrzs9Ic0FbjUw1ijUzv4xpnvfHzN4albE2rkL39DszfjTmoHQA00OGNcidhQJmzF
05/2+G4yfw8z201BrKdWrlIYha7CeyUEtqau2hrGA5eHVSCBBWGRcmPQJGv+vzAN8mUbej8iiD8N
vIQzP+foeTr4OdO/PzhPQ1wrAklJPqzdgbvfY3W1aGJ75yDwh34H4td3vg1HIMQ622zWDd7l4Fsh
V7zFQqa2vHZgWwVDCCjOPBNWjv802m0aGCt0KWah2YqbWpZrVspIjB8lSjWJt/YAe3uec2GD9A7q
n0Z1JrwcT86sScqJgKn8JSLkwVEhwFARiexdqBRuKOqnUdEWtnnftdll13FbxeQZ/31ZQpUPhp2d
r0IucrsqiDElPBpDX8UBvMfA4sX3oDYoNWGMffrDH43ZBwPOzpdBTTKSbWI2AEK8tK9155eD1lk4
4crrMx46x6rbf8xu9iWH0lPMXmdRh6RZ+pq8VlsSmBzfAnut5u1XiPVz3W0wVXALxXMjqFDdud7T
N3f+r5h6MOPZo0Mp0MAopxJ7mzxrUA/TCMibEmwlf7zBxghlR2NRpzASCvDkvBxu41a5tATFhH4y
5sYFsHsKE+/GUqmpqIBj8uA5bHpQ9J8TKdTWaWPBCGhVsdN6AS8pWQFQP/3V/sNKoovPdUsL71sc
6OC42r5laqUDXGcqCBElJihqMl4Y2VYFm+nZ5rrM1pGPoXnQUM3ape3T6V9w9FByKSkK9j7AFGfx
olYzyYHvxw8YG1fENpCZ9zJ5d+iMNCluedjXq7vTQx69Cn4POe8wjTTeO6HxGM6jbTG5YFgw1hrk
7YUzIUHl8Zw76zFFLRVnVu4BAP38b3b9mpqcW0lh8T61R3AvxoUsd1/SBNrTBs9HP/yhBkDYA2ZB
GKriomipf4RrPfbdRIw2umIPquiXObH09FIo8tFzS0JlI3FGf2/eAMu6qgtqDSXvSql+THCafPKl
brb1aKy6wbzyprKEnlDMRQc/9z+A674B1lt5bXJdqKu6diCq0YsOjX2kv/rwVuTxpSq1pVA+aUIv
FZyUQepONFOnZgrBXRv0d3VufcXVpwheW0VaGyUkFPEQNeiG5wPlQQqBSfgqp8D/em9DeXBYZXYP
LTddmVGxG/yeRlb31vYV8RSNYnQ7oDVizb1S8zvH7JiMs2tqWEcmuNeIFMsZ9tOFp6LCxBvNzST7
2enKGydVVkVb3ELSd3MVFvb4E00LNMxqJDlaZ+GUeClkVxkS+XL7MJFL4t5cRTL+DZRKA69foaUv
jdE7ZruXtjy4JjqUYfajTuPLuny1PRiTVrgewEGjZrLK1RbGf1ctJF/c0i63c+B/iCl0lvHaSu9F
9uWXw8qz9oqmfp+601/73Leehc3AECLk5TYhQeRFNT6k/rCwvQ+z6RZDVq1OD3b0YOO3QWQzya7m
AitqPknndZyyCaFdJtlaDrUfaQUL6K0PwD7DTV3FsHxOj3r0bB+MOrv3BlSY/zVqaIttmvzy7Sfw
j245rlMirt5+nR7u6IpOunwkeBjDz1XpHFpMtlFR/mklgSAcD9UiXZResFOdbVs+nx7s2NyQEuHV
xXoaf7kfCcgKUhRQ+J/ABt8U/OE5aJ7TBoAd+1c5hzU89gUPx5utZVlnjdZObUa/fg+Dl6K7Tmtk
91q27A/UW6z+5fT8ji3m4XizFKLypDBMUxLmKiXWgHVr4GoW8ZWBIqkfnBOoObaarKKCtQXfjQvo
z0S1iVUJiQ4yJEuAZ0Bp1jOuO/ZIaT+ajQzF9lzScmw5NaBD8DNBxqId8+eAChoi0IUob7fesFcC
dR2WF7E/bBp5vEghhzQ45Va9vhtSSlnlTlWuR6EvRAo1YxQuVjHrXO/39tBtU/nx9MpPB3+eyhz+
tOmnH2QBrZzFShqQTxXRZdJcFbWy01Hg7nX1TFD4W/IYtc7fIyny7CZUOgB2jgl4paV8E/lwicLm
dhzwo6jw8ggMSj9ATweEvdWAMk+/Kody29OslvAraZCvDZAOaGBP92BPof1CpZwgDXIaQYIVzzw/
XB8cWKTdaIAN/OCx9PaR/0PEDVjXhparSnfpzqIMY8HnzMzUdSCs1fHPEhWdPOQ9GGC4kI57ra8v
eh4IGQBAz6xcPa0fzDFxcyi2li8oJcbQXRp73ZkvgY6qgH415IjCc3vJ1bpOrDsUI9ehV75WiB9I
57Cox3evg9k7m5f66+ys6DVGLJgukm43j6kXUfh+K9VnYmvrD0u0+DenN8jRDGbKEP493uzqCM2g
juMRbqvGBWuoC0Pyf6rZsGtKCXcNulsBtTUFkQisGpdB8CXjVlE02AXA9ul9jKdN+ykW5+h/Rx+/
GurZrIGFDpM2+1kaPixBjPfRd8sXx5a27DZi/Apr5SLjNpZ58TRRtIIPmMFNNod8640qNBGylMj6
eXqN1Cke/nWKDn7MFN8OThFk4Rwnx4rr1X4YCWFjzDsX/QZIqmIcMN6GpOuLTecF23wcIS1bF63x
rgTjSsm/dORNErTzQ0fbJ2kBQCbbGOUl7T6AqhgCCfnMg+3oDjKNSTMYtUZ1DtRXKiMYk4IHm8hy
CND3YfGW0ZBEeh9gyK1lnnmQflMx/16d3+Opf65O36WiqWPKhhMMtVB1VEuURQhLPYhv6Z1PfWsV
fjTt5BxwCPgRN0WrLE+bZSAZtI/5baH9o4cPK6cvRbjRWvkCl64c9B3KmT6Ph4gXRA1NEWHehOq8
MqZ7O2qXpvUTJWs4X+XWsVECTHQXqOSEoRSIKznivbCkizJMcY9U2LVOZ6w1rdlEIZ4t3vQCyd0x
9VZqqa70vl8WvrSeKtNhkJ05ZMfuP+3gi8zKnnJdmUXfEhttkgk5f6ilDx0CZB1cO/I5/OIUH059
jdndrpo+zkMd+GuTB2dzJYpxXQrnsjOSfThpETifsNcjH4Fyh2ZLvo9raY1iytYpzevTx+bcPpxF
MnrMA2LDvEDNyNmUjr7ovG0uITk1OIvBAqVyrgt79B7G/oQ7H4FS89vD7eCY5raO6nxIY8jzvHVo
DstGve/1KyOx1xjhuMqIq2jwD3gitJh/Dzpbb6/xRdtnxE/8XhfIQyG55I4l+g7lbWPeZuda20e3
0sFws0WNc9tEmAEUtkE/e1JqAoDT1AkcC/roVIROf8JjsB8VlWwMaojCk13Gn2c7q2ApGz5AP8og
9MiQU6CUMEkI9eaNqvyKkWty7P4i/ycinH8MPIv/RRMEUixA31jyp4ZQiWLvozS9Ckd9je6YO3rn
4DfHdquhADIyVYc3zfxVYyPjoYuEHDwGEVKOdCGjapUrKkn/1WTNdvaKO5aakTI5wM2/tQZnqRn0
R68X3/TvsYWVaqCKtzUsFKaGZnn6Kx7bMwcjabPUrHB6uqQNU6v9zqU0qxTWLglQ+/OtZa2dqYse
HwzAra7S5v3r4YTfZesVKlgtUXbfoKQRAyJAqb0i9qp+rnP8XWCZh7tvfO//G276rAdnXm8oCZuC
cDdqEWhwkn2KBJrvX+dW74IKcm0m2mfdMmKyLaAkstOquQvH6ElKcPlz3MjLXlTsguDChKse3QuL
LEjUPu4yCq+Tx4lRgSjTVul3AfhSrUQnOwK57O3t5kZDKp4qX2i9+2OOfvaLJyMQlUQrHDXICTBD
iscJldmP3bqH8Fz461QZITR7DwEQKgyFyK+0bRlsGiCDJdU4f51BrOBvpvme5cq6MdR/Xdj/n3sw
sM/+swfDD1x+SOr+siY1+a/+xzAGFWnIfNzDKMNq2CX8tl+gx8KDBZFpyP8gHn7bL9j/x5kcEQBC
yGwy8qlD+wXTmcBFGjfNf2m+8HckAKmEEIStUWxAAn92hVgBxg9akZfLCpk+PdHAcUqrIP5VJuc4
PEf4Un8MZcxyNa1Kw1ZXGAptMJg0W/NHf6f/KP2lv+nvjI21G1/DZ1wv0QA5+B63/zqRhw6qRxL6
P0ee5UBOoPRK1jEy9kjrfCO21vXk1jIsaWtvkAZaSJcUq+ozOciZpf3GnRyEh0gZKwuNVSSmOo8k
AK3LpalcCLRbzkxvKir8GYeYniZrCjra06tlFmO1sunMtC5Ju8LnlI5rWK/MqYPg9C+9aS0FeUcx
xC5qVIvR6s+MPt3Cs8EdekLsH6CjuOFOP+5glpbqJVnt+KCVpVcP2w7Pe2S7/de3CNKw9LlkCBXI
Ds9TAaeXhaJVGYOkr61KVtVuYvtXn99n/33n/s+RZnd/22uiSeOCzhrONn77UXk/fN71OhD8qP2I
5Xuc484kOsSFv1aQBMfGa8Ui7/jevQcrqEcDkt8Nnw/RsEXuQpp1nX+yfgdDTD/hYAgD0pZu5mxF
SrWgwu21X+8LrXeN6KPVzjaPj+xH52BC6mw/tvqQmk7AhPQNbG33HbADINdVsQk25zLgI2fsj6Fm
uy+pzSIsO4YS+lNvFGCHLVdSbmqwyqcPmXp8JLCOmHuRps1xnUWdJVheVyjmcFP22GnSmV0YpbQu
K+pHCTGFzW9614NqXUDAX3mOh4pV74a89rA5BguAm4X2RRYrK8/IAZiNuk0pu4Wd7prhuNXHahNm
4cvpn/33s4TtrP7+1bMUBdQGgnsqWLWyR8ZOQ1kpeCjCH173rIn3xEFwUurPbOe/k1mG1Djjk6M2
e3qWtheOVhmmYMiGmKNkb3Z0rVHGMcoPT73N4vfTE1SmC2oef2CRKTTfyZyhy/+5tflXnSFhvLWU
25Hm56Nm/1JKcZsjLqHn9xH+tzi7rgYH1cuEFoyk7QMrWlrhubfvtKlP/Y7ZRaoWWt44ccApLt+V
Mt1GInD/L3dnkhw3l2zpveQcz9A3ZZU1iEB0ZLDvRE1gEkWh73ssrDZQG6sPyj9TQRAWeKmcvUn+
lqKRjtv59et+/BxaI6pRnRfyVz2+QQwQGuh//+0wTvfv8U+mW9B6r0vGC3wkeqPa1nU/Mv1OIggu
jXjlLFVWZ4/Bibnx56eeRMlaOnzwj4Nyb6JPJLfPbtVsJEXYn1/Y2Z2r0BU7yuYhXTU52UKgFFlo
MJ+Zc1HUFdSH2UVOFVFuHlSX8Fp9gIL47rzN+a372+YkQvHCqEst8KC2DxMSXYJ6ct+Hw0rW+pUY
Pak8Pc/bm/X8J2Oc7F0j0XWcZYj3Mp4UdT0YX6X2SA57lbTNwqmcnU5ArmNmjqL4VOEC6b1YTaPx
mJgPfn8VlbEd9N9LczfkMMMBoy79P7rXfpucaln4cpiZpP+5tBGNozBHCq1ekRuEPFnlTEgLI5wB
xXASTuxNdozcqZWeyD5bU5Ihb3gJO2CyFDkyjdKsWyIliMxxth/yJVb7hbmdBrY1mg9C0ZsZpJkQ
KgpPjuFti7j8QrsOaeYXKH41+BLPb53Zc6iCbqAVU6OBe+LYEZ+Qe0nHJv32uVuslTYBNvlUGNHC
Hp09EyeGxsGfHHgYN7VegYjCVhS02cP7yjBtT77TqweXtuSlFNOCtWm6oOta+gsz9kwhH2P3JhHf
xhU0SaP2ffPfaCicv9Z/D29asEukWm8Hh3ORyMnB00AJKwoC4qodhs0my8ILOFs3HZRIkRBuCg0V
+bFDUr8KAc+EMcSgsM77YgnZsboxCbCFktRDbWTXqoy0JDoRnf5SZ+m+NF/Ob4C5Rw3bHfZ8DXwL
wLOJ4w9CU/e6okK7JbnODMhpAAkoHjEQ3VKOC+BRSluw57RXw3biR98EktiDC6UxIvdwSZ7/mvnt
+PtjJtdCbIl9QuWMzmDlVXQsWzW/R/1jRKXkvJ35/fHbziSQJSNvlVHEbgzztyB5hFtmk0h3av0Q
+T8UiATPW5v1zydTPDlkUGUSWsT45zBQ12r4VpXXLlwAwKlEdWECx9X6FD6A6iRlhCi39Wufnhwz
P+bGRo4MRgY3XqUJN3f3oi6+wWc91YmVyfRRgVByYXxquNFDK38R8pfKULYGCSEQBnAerCOQ9H8w
h6CUTIBAiglR/0f/MQyeBztQiVd2vxnZvqJTu0evnjYI3iIP523NXgGQTcNLZYw6vNNgcOgap3cD
jNGlPSbhOQouGs1DH65C/XtYvJqZTqyycBTntsmp1Unol7SxlqQDVuP2qU6pBdfNimuYNPyllSZ/
8JQ7NTY59uiV1R6E+ZntSq9R9ZjDKewb/aqNnhwnXPD9ytLIJsc6LAcxljMno5rx09JuUroS06rd
hNFh5G0ola07QMTRNDs9OujpDzk3NjSn7i0on9rwXUjqXaVJty7EjJUOwgqm7FQTr5DOftGc66J+
yqqvbg9wdChto9Tsomt2dW4c2iGjaPQ17YQ1b/GV4oobHxKShc0yRlfTIyfLmsp5kDh2UxKU0OyR
OefRaAfWDQmylUnhm0F2mTOW+eFTPphpTjMbspSXPypjKXCfdeCn9ifRX+n2dGFC8mvrerZGYBjF
3ewQly2YgvYycbfSGJ0hFVN6xwE3rjbrth/WCCZuuyWRyDm3KpNRhMaIWvwnvJ4eOrJXC/gFxVMu
q6qxR+b7cONXOiTTfKCyBOydc3enBicbS3EFX6gLwpequImyN0/ZZunT+fWd83WnJia+Dkm3QG9N
nHeN6EqTcBwRr+jFbQ+XKYTzEDWtRtrw/8zo5MYITFQKi2iMQYWvgXQ7DM+C+ejRzOZYT17yJv9Z
sgXwyy92PLLL0zAA32MZpWBllJCT1diCYDTeyxisePHBG+sPUHbLmrczEmMzpEuh7wyEAwGwE/OT
hfQC3UqlBPNO+qxmcPajPxD9NL1hBxt2nlYHXoir9/7GG64MEV45UAeCB2LT1W9j2dudn/1Zd0XD
JsKwqIN9Im52Bh+14oY3Y+x2o6atbj2Hpma7w4sqxgu2ZkDOjByFdZL6KESSf/h4sZkdOj81Ded2
IP5QsldCVdr2iBJ+OGPb/DqGpc5T0qtESp7aUgAIupT7mh3tyQfIHz+AyqSRUcyBw7740qOMAld6
Fj1EKoIzS7COJVMTV5UZnScnAaac7M0POoQJwEolw7ofnuVFFqRxy3zyyyfjmlynQtmFAHDwi92Q
3GcwSxbyk5MjK+DAx5dV26TDGdJz0rmPXSRdgsCFO/3OCWJodi58ZQFhN+tGTr5mct96Rl3npktg
FuKDc+O2DGi47b4XxhcpvMzDxzB7Ob+JlwxOTpTUCVljelzwDYShNYJC6k0lZQcohBzzvg8eNaf6
E6dFqx95AQ12jSmBsBZWdVeaWPRFZM86IDF1hp5sshmkuyK5qAQJ8a6llPTsME+MTnZvrgSFJuY4
jrBElsh9FEgOtOKlXlKJcZ5M42JUZPiDmdXpauTYjpChcZefxNhUohWhHBhnWt5nwjdPjdY5KiDv
Hu1CFTw7urREQfv5XkXanAQWkS+i9dbUouURvkRJTy40SEcmcBqVJFsLczK+T7VF3+gwLKzljFv6
aHJyA2Um+D0dFPr4LCwlUqJIn9TBdVbB8KBkl2XxRdQPo+SLA/axq7SrwE8XwsY55AbDpihkQYIg
Kr/aA04m2ghjqxQiAmJ1N2yzR/2A3NmjSCOis9aWorjPronxWtSfxgImRajJ+RTkvtcTkfF6Wnxn
Ru+6rmxwx6PElB/+kDte7AkSND19yHJ81aCzwSnYB8VXDy0fGVrPxZf5aPGj/9JQDaDaAh6XhJs2
WQFj0NHC8KkU+CUSLgUoM/k9l5Yw6UtWxvN1MsdVr8dJ1WGlsw5BrCPytEs8Y2E3ja72zFCmnqHr
qkHMNYxk1vdUQeascRfO5C/h5nMmJn4ATsRa1kRMlMUqOSZ2/N4Yq521rvbiQdpBTWgr69hGizi1
zSXSu4U51CfXWqwVUSsk2PZoKwTfSrrEXw3J9/NuZ84JnOyHX+jlk5UqHFiN04Dgum7vyvCL2ZIk
MdfSlVhfKkvly89354e9N0XwikmvW3KDLVpMiv5HIUM+Ulw44EPOj0meO3ang5r4UisHVpr9MrQp
L9S79AkKABqPHTt60e1wV+3H/0VFYkUn5Eo8/kzWqAHeGkfr2N+f/5SZR/+HMRuTQEwLA4TvCsYc
HbTv6U6/6S9dm0719c/zhhbW0Zjs1KDGv+O78awr6VKiShvaaHCft7EwrVMYoVW3g+p12KjsG/dC
f/BW8sJ0zQGKcU90SdNqr5vKVL23Vl1PzyTyhkHtbSMT+R3/i0ETFQ59H0oi1NrUNVskDtWbWu/s
Pmk3PKOofgc0QnqbsgjRFVYuSpQfql4+ZsDUVRk1hqfQlfcu0NvzM/I5ThhX91+fO80IZ4n6V4XX
2eVP8fqd98OT++CKC2ZmifjpglFBGMBmo0+bbugYbESx4s7yyyP+aNVrPMQBZaE+48PwosJ94LXZ
tSNDvDZs6jy8+JNx/rY/uTUyGk/lEhgA97Zx3bqA24Nbx7wq82SnUI0Sqz0inwuDnvd/v21O7hA5
8PxqiMbqMEKHFOJWYuvR8b3Usz67qccuTInIi8kdP+PEAYalnhjpr0y1lq21/mGgUavLdYTn6KVD
ZfP8RC5Zm8TPsQcuz4opiHYaOzM6FANg7xDpEWOniMLmvLFfSaJP15dp0dCKN4SxdnqFCEkQqToJ
aUntV0mU2plxr6lfI9Q+WvPodsmTGNIseC9nbwmv74oKZtsnNlIopnVrMBfNS9n8LGFKrBCEyUt3
NfLt9OJGy7YRQWMc0OYodPuoza6qKLxQocfojR01/12rop8MK5AE0UAkHAzvmyNfij5QwayhFpEe
sjJcRV4Jhc1LKnd7cCZoKJbr0vPHhgCkXw6DtXEAuBaQNfXRvdWrgIboFuhQVpKSO5lXj941hzZL
D6UKCyRqmmr06uj+xiygsqjirRM0aFN6ew9SXgHeMidV7hVnuIPYLRW+FtC4m8Ud7XyrWHBfSqfc
D8pS3W92vSmA0MAGBQUQ2o+7q5OzTHdyDo5rWjSXQpPT+ndgGEcW6pHB4PyCL1mbrHenlnFSwwdo
lzwHDQiAoC2x6e7KMtpXoiUeltkr52RsY3x2cnIg/QliKRnz2ZL7Sj2sSrqfat/cV8U6boz7rIh2
54f3C+/3aT+fWJycVQTBA9+z2M+e+6TxyodgIGqTp3EihQTd3MqElZ/LgeA50n/E7aGHfrOS7vrq
phDVjVt+g6Ef6iy28FYs683YVRXp4Sbo35RuWJdD/GqWGltafhgbfMaujDq6b9KXMKJFC6Jnvbnu
yNnksbynzSIa6gfVE46umhDDF5tYDm6qJcLv2feKejLoictIDYniWU4qZ6T9yUlCi51sh8Y20dwN
98/aoY1d7EnsV9DHhUtc1/NbineJBtUXlOoTL6yX1AsQnaF1QG1WGddroJm2bh7IhqPvvJj2/gxU
4UJF2uYvc9MLtdIhibcKjnbj3kdUMA0Ppwxm2d03JrQKbQVL36Pq6AsHZzbQ10C6kmwHCIvL/LiX
Uw1Wn18lwih80rt4G7nlz0ZPyO4cs6ZYeWZ1HFTx2hQqu0k3IyRBCtxVWQ6vYZ8fvUbcCvgyX14q
Kc5N/+l3TS7eIu/idkjIE4/Trxq3WfOcuZDsqt96Q14Im+fCcw0+NcpTOlDuaQjJCZCi3iKPlrfx
qvKCrQ+1Cgj/vFxKRM/mAU5NTRyVW8G6nTQsswwK3EqsTezqNtg0hH1L/12UUalG+dSP7ouAez/K
Vm5eLziT2ZmV0H4YK9QiZc2PK+4UTY8eFvkWwaLDlCyPdyEU1+iVozrnLl3E/K2p36KFQqbpTJdH
vsePtobIEI1mXMWkvSyjHxEa3Xq+T6Bfy31IWNw/YSIkWQb8mnqt8YktOepUKWhI1dkSkiHqy4C0
mlvsx4ZicWj/ZB5PbE3ck+T1lmz546MuQwk6u82ceNOquN3mJjUfz18As2t2Ymv8+cmNY8H751Gb
yewWYrmUY6rVz1J1L/k/o2GJ4HrudiMilKjSMIHq9LGTyb0jVyN4swq+VpqOplq0V6mTwHnYwTK4
9JKYdfOn9ia3ad4k5LAR8LX1UeBApb9nMI6RdhnTq+tRH6q2qiJfDkgwt8FStW92Xk1qMWNlmurE
ZF4FwxVrMeCKyZ12UySpXdXfHOMt0u4cbyFjPQO0hxPItFRxLGx+buN1YdMQApXUKlQkgnkvaW+l
9uDrwZ2TxMBVy6PHK60uyz0drLWbX4+azHKs70qxvbDC4nB+R817opPPmWzfBLdt1QqeqMofHUE+
iNCYq/5l7OvXhhXdIs1XBdcwjNtSGO6zyL0v/SVPNLvTTj5hMvumqwhN4TP7dXLpwdHXlKD/K4rR
3UpMaEbyFvw878Y5f3RicXKrUAb01F6muKzRsG2JP10NQVsN7Sar2VRKtZHFr7AIQN3pwgGSH8P4
wR0UJL2rdVv3qybRNwlF9Lz6GhN0m93WsppVnwebKk22iK7D5bAezHhnaujdN9KaCtyhSaO1L/wo
FGMll/7RNcodhMN219B762pAIuDi4SVrhEAvDGnvFvlDpNzmyoNAd6xPINDLN8Mg2n0ZrP0wWLUw
kEhjuqNqt0HdXXFXmCYS8B5gxegYI9oQZA8iBJNtfQdqyi5QcGtZSX7dTfoLMgIR3+4239TiOiZK
LmJ3DyiDw3WdBhHBXrbtrOG2H64TB74cyfg6DN9U5SbQv0vVCLh6GrEGWfoaB1+EYOS3Wkcq/Ura
ldWq27HJVzWGlWLsGldbg4pA4hmB+DaxE+LWutCg8OzXBY9mC6ZGE7YhwTP3GUo4VXhfI/UIRdEq
DejN1J+rtIbmyU0u0ZIeuSkSNbwPxe/ATKB3hV01uTNMVBzoqSpTfT/E28KtV2JOd6tHu5YF7tgd
dUg8kyaP1FaAqBrNocwHexjQCYALm8v+jer9yCkJuaVtltV11OljqTRyxb3itZRBIO0E+yOVL4bw
dQj9NWpVYKx5JUMfEVyJ/IugShuyBPcjoKLMH3sn2ORBuQny5jEM3g2Kvmoqb9r0Ju+/5ARLMlDH
Rmmoq+TgBrodHJIXvt9BRQB/a+PXtqYXtIXxLC3Dyya2rjX6/Mv6Jm1DrDe2pUM93kkrD77q6kUZ
kXF+tedBvYoYZtJcuPTymvKuhvWU7td15z1CR7UCy7Q228D23U1mqPuqlrBu2T68qH56HKfdpBTs
yu5GieujGMLhZsEUXkdMF5puI3qEJRrYWYqhrzRg5KJ6UTZ0XorqwQw7SHCHwzgfcC7tU1XejriT
TkITvhpBeAeRc+bSk1q75eVQqZd6ykXZNnan08lBDLEpTIhSw+KxjvkamhOiY8sHyG7zhrbYWuxS
hI+hWpX9Ecydyq+i9QWl5k0BDBG8CORVwgrtanA3AZCfI08cponPGIm7476KVmYtHaoQ8IhoRXda
8J7UUAZX6hXNeAp4Es1Aq7l+aKCmUzKLPv2bWLwTRADrHjQo+lUXtLcmkyBJPIkqQDbWi2QK9tB9
kcMXwUTlFAhfFCs7kUqS4xFChrV1qfmOrYM0N7PYrqT6ipebo3H8azjHlYfMhN0V6VExUWAqdJsL
j878gXLQkZJiaLqrwiouMqh7IjIUxpBuaeFWw1uKGTddr29pOmxM9Zi6/T5PLtoERlfryuqgtqLD
XmSbhfo+8y2wtlcufA2h4l5n3iiw6uoXqbuts2rVBFtBU57yAnLotF8bpbnROEUedCAUWJ/jon5t
o2w7arWHNYoHHC0NMuk4c+ywh7oJCe8Cjv96nRfo7/Bokfpyy+PBKvdlVm7kQX82zWdHvg6KfM/S
rztHfPDMBzWl3cy5J0thwq80HBxaoODcSBCORViPCYs8KHTp7ykt7WLI7hQOSxxaqxCGds/NgMY9
0rvJgypcOeJwK1bFlakrBzW/FDPpfmjNJwVXVPSiLXvNRWkIe10QbzpBXqcsex35R+i3rlSv2Q9B
C5vs3VAPe0mTruWWoufPGOICVbmo+0NekxLzo1Wsu88WI1fMXVmiHPkz8AqYuwCkXwhGfZHxDA71
20h9yUctEOWbIO365LJ0HMpZ11744OABG5xJt2109jxCieJ7O/wc6IwR+QlNGd229rytkhi2GrKb
2CG+rF4r0nDpV8ck60eQF2qgO7234PSGRKa6CPgX+IZB8d177SFt94NxGHknSf3ykZ3002zfMq+4
zeK7gEKKSMJt8C696FngUk81gyJAd+/BzC+AFguldF3ErypVnvonqedQvdWzow+jZVoUh6B6FKXa
rnHJwLbWva6sA1+0I2EbI3uELBSatt2hzDoKtiXSj+8JjqU20lVa4TjgyhMzD6YxWnLNB128MUVl
C/VvVtUbEE6H2AzhJiiOBdxR7FtrpFQKERN7K8R2pZBdi4JmFUC9T89tZT1kgbSxkPxAORilMXGf
OwpyDxYJtB9xlx913z2SMFa0+jID6Q1E2oMyuKqEbUJpMfQvu/zN5HQ19QD4hSZ2od6GYfochXDx
ue6W+yBlKxolUm1JZ8dDsNPdwe7U9sKFwoN0yZgHrozK7vxkAxdNYyFk2n13WvEolukBpTC0hta5
3hxJuMBVQeoi2CJVAx5IlG51Wrs1z7KdIj00sfFskNBwfP2o+BuvqFCRUY46bZCRll+WZb6n7fy7
IH2HbY58HV9dut2122LbYzM7yl6xLGSmHTuxuAk4k1D5rCmC3mlhShlSWhcINNLJfCzoJahAXQWO
u2tbi4xnuo1KHzGpGNLl/rtQ4CQLOb/X8+JSbmnO7p6U5FFUtV0NM5GrNKie+P7Wq74rZY3wQnwl
OgD0PHdjwmwXOIe26m1oxA/moHzrw2hftJ1dOta1k0KGaK0LVOwT8NCWGm0UdmnE66Jzhn2fp+FW
MkSU4yxYM4f+q+d6t05l9LYh43DMmpwtQJJYLQjEzPoqzEvo10pZXgd9+j3vheZnLNftys+5C5yC
2kc53LpRbK0yc2TBbqQbvyQYoLl+1eTBu9o0W0OoduEQ3wkZnLxl+hjn/dVQa5sggYxCRg1x52by
zlX1G5HHlisi4pTHUIYo0VXky4+ma+Jtg+bBg5dypSVleRMm7oPs9j0iNMHWiNpdSsd3a8Ubntzg
nvCTJRStXRE/hOBhRFq9ii4ImPEQp1NdZmWWr6RCKDYWaGBbTaWXXpSGg1VE+9gax6QN+WYQI24q
AYlvQd/QwqHBH0XGTqisi3AIHhQvvSNKXOd5BacipX1LX9Wj8IN1tIRDnjwLTbaPTe1H1+XGqqyL
m1Rt95WfXoDtAQ1lrVOq1lz+GzgoYVpQV7GmgJMzkq+N0Je2m3Kvqfqdpf7g/uN5ECPU5a+pjNgl
PVW+yAmNso3pqXtZvsot5zLxrF8RgjEwC0MAuqL9qivtNq0eLDyxGXwZRG0MzrgOG0hT41QkGIMP
czD2KZgiBwYNfmUohlUNlNboELUxo7tBKu99MHVDa3BcQ9s3HVuU642U1AvlmLns0NgMDigUdrtP
HCJ96ElaNL7bJOGrEtyjLLPqaoUb+cf5F9ncWxTKSF4nmqgC95zkZUSn9Vstw46hvEnZaxE+DqZu
VxHXq7kk3jNri7qoJFIgkajmf8wn6IMxtELAogEBJ9p5DRp9K7Q3URetyDPb5wdGYmnm2aWfmJs8
u6QCHsShJZfqUcJLCRa8oXnyjejW0riBnIwCyFfdbe/UHOBRMXZMyO1DVYo/Bqm9aqMfFiIlo+6L
IMsXQ6deh3m+U6Ro31VcclTRs/RBGbmonGNlbOF/4DXV3ASttM2RhhLjxFaV/tr1EamE2t7LXi1k
HAtdvoAVblMZw5vqXyPdBccjvQqtBdcCxTZ6AnaltE9Nb5vnEJQSlglJuO4K/7ovbtQWIr7qPQsf
U4hUm/hY6rV7iCLJBs7zlnS3Y9+H6Uo7NawfoTfGkQHll/CgTUvfckCki7irXL8mrr/Rs2GXa/Fu
EMt7jwMcS9HLeP90grfxhuQ5Cp5155CI/BVw5Y0Byz33Xzu0SPsSF3LT5Zm/yhT6c2COIOzeinJ+
QR/MJmv6b3H4mhsqSUbfBmDroR7pJk8h7w5JewzxyCBj7dC5buRyZZTjC+PgZ/hS2couW9W763xt
I9CrPnLURu7OxBtoUK6oprHF+8UKyQklPAbOO63M61aBQ8PfR7q2Ts37xkcOzH8ki0PUrkBNrK4M
90bxryXXPAA0xgZPEpSK8vR5HG/R5A8tlJWC89wgbUYsvRbkF0cmvTYMl6OE2cLGnEu6n+7LyZFL
chggkPzJELagQT996KrHJjlY7bGIhrWgvyjgYqVqIRE0W+rXOd8IZ4Pro2vm4+FzffK+qTcmneL4
EAYF+mXvITzBaoFH7st1n7qrgQDR8rJdnZEmSAl722in9VeJqGzE9KsCyXGU+3YXXcpRuGubklqx
uOfBHane/k8m6eRzJ74ChhMaDsZ8saGHN65zNE3v0kBQaFxOCWyxkd17CB+4wd15w78I3SbJY6SJ
tZEAE+F2fapnXupdFxgeq2M5MTgyov3hclQad5AuYltVxZdSF3ZxCruSVuwVE+rX+lqJ9XLFAZXE
YYViFH94U5s7B3IL/rGN60MupVvDSjfkeEBUWlt2ZOsSxIFsLdRhV7H6FfBDJSAZqZR2lEgXJmf3
/Ngmd4oK2lGFglmUx3k1uVk+boFQCNvMDPD1QhTYofsCgfcqRGgbIqsFSxNPP1qC85J8o6HR+21O
OZerdihVAxdrd2WyaayvYHjXtXOB8ocTf/k1qP/RLDI05pysnP2t+vYXZcz1t/j97397+H//98d7
4X2Lk89UMr9+9V9UMswwOANJ47+8vSjrtO9l9fe/Sfp/aRrp3lEeCT1qzeDqS0BVeH//my79lzbS
Y8Ix8w/KGH5UpvVfPxJpQEZMALZmRSRB/bf/87/fuv/lvqe3/zgh5eT/nxKtjJvpwzlSALliH/kr
BZczMuCcFg9acahaR+R5DrTIrsRobaLRq3jPJxPzl9VTK5MtTdOdYhBNyEBM8WmaNfFqslsMhR7S
6eCp7zlwAjk/dA3UtUtEBpMN/cnOZDRBb4SGUiOeJqDowAXZqTXCT/GaDI2/2MexNCiW6HTq/LJx
y7hgUCGaFWT3v7gtKcrCpCaRtwtcBZ9y05MJnFxGbdxaqGMwsKoywaYkR871+3+yRvqUkbWTDEhT
o3E4afG1r42tEJBckeKN1C5dG5823YfRgAD5OHNWoMWmmmBK4VUjkL8rfcjPpaVui9lJGzut6bSR
TaSSP5pBv77lkcGkqWn9GHjRrb9IHjw7EppJaCmRKN1M66W5oeQ1yZiWq4DHrq49merPUtb/4Tw/
HNrT47NgZcoWFCae4HRjo1AIK5olQzagVccsWCrIzprR8UjjW0ah+fPjfPlq2TTlOF+m06xzH147
5adhLvF/8kc+OJxx7XE3oPkpMYO/+mhES/yo1LRfM+Z6xAj+rYQSmqf72/PbeW7xJcDcisTya9Yv
GtKTqqgSS6HTSgwmdJoRVHTXRdYfLMupifETTky4Q6IHoR/Sv9WlN7pH7l/vENrSHv6zkUyWJQ+K
3nU0zCStsEVzauuTQz9vYm7lT0cy8c9SGxOMDJiIsoxWGW0VwG4st/82AwJrj8Qn1Xfw4UQfkwmr
hrIgzx61tp8PV1mMCGygtF+Isb8YNbLA58c0555PjU2mTRczo8qMuKWXbO/wropIEIhlsk6ax/OG
ZidPFlFBQ0/R+IQn1KUsQ1gs49gU963w4JsVKc0/2GoKDBEwTiLOwOR93GpK4XhZF5qNrX+NHqyn
4un8EMZfnx7K0z8/mauGtIxoBRyWIBAOihIfjGgJR7NkYrLFStJWbiTDrFiX5oVrVFdSamzOj2Ju
IYik6BQSZV37dK34qeIIcO+3tlgpm6zOLwDx27G/dFjmggxVRDZoJAEc+Ys+rkUmKU7RyxwWuqgv
lWTYeQ39ZUa+dx2qhVa9gDKem7iRTxDdIGgyP7VACaYg6F0kNHZmCmsUhtd+otjnJ27JhDkZkaEU
nqVioiapAbp0Z3nv5y3MzhkNl2SwZFp/priR2Avatk04jIidds1FoUErE7+zE6rFh/vcuQeg8i9T
42BPvDLgS80DHYiArvZl4LiA003dY0lZ4vyQZiftxM7kzMS5pBeujx3F7Oyqq7eDtQRVnjfBTuY9
iKq8OtlpquMWQSAya75mvHZ+99WBY/T8KOZn67eJSYwUWy2AvgATCnCCQXwLETWG3pSqd27/gSXI
c0aiB4Q5pnRGfREkHgK7QPTpSsqEu0L7aqBIpqCFft7Q7KzxohlJAmS8wCTCIKutGenoK4e9daU9
nv/jcz5m1PD65x+fHBW3TPPYGkOxgMKvn4Z703rL4dc5b2X8K1N/rKoKmoo60t6fOsRVRHVKApjW
1rUUWbKE4PjB9+/z6iHyLvq2X5ix2dN5Ym7im/2oG+ATYFBaVyEfch8UD4GI1IH2ZiTfzo9sdv6Q
KRhpC0T5U793mMQuUEunsY0iWwVtfm/6ACjUfoHIc35Ev82Me+TECVhCJAWSg5kug0CvBMgBk6d1
1YxV3iWpuyVbE0eQqWh7AV5s6bi7EJOfbT9qj7+U8q3UL0QBS5Ym65R5QdApnkvA2RcrRdsVzbMK
RWniXyWg988v1OwpOlmo8VtOZrCk1JkBSmtsTXwwpHbb6f7CxTbrek4sTI5SAO+L4I0Rel8opBxe
c59Gh+pyEYv5OadK2Al9mkWBBiY1XPZkKJHgIv1N6JGWDiShg7vKB5EcNJrXoj+GCIkOx7JfvsaU
LkfOMY2kMyAqp16lHoh5D3m+KDy2XuWv4sFUVkHnHUO1u00iAYrGOtlJlBHS3MxWel/92eH8/fUT
D21KwNj9mu1VSD8DbZ9a1BmkO8m7kPslMc75w/nbFJmq0zUHMdYhFovnVB7iO+2qWdB1n9++v//8
5FBG1JF7tEAIYsEgDbAQomkhia9m9OhH0sLtPDcUjRiNHJkkmqhufhwK0AGxi3nH2hYFzyp/MTkx
VvoHzuzUyGRpeC0beoPAlK01yaNroaXqBo86QMB//yhqsixBkmHCHj29OZNA6iwxtRpKNN2+dhRy
z0s1v7mzeGJiSvznwEcUROkYaUShnVXvXQ8g7VJx7v9kJLTr8f6nbWJ6NadA/rq2YFWKyl17AhiN
INmfNzE/kt8mJl7F8LwsTzu8ihqDKZIvGzAaLQwFbr1wxczuMBLo/xzLJCU3pKWZB80vrxIcAlk6
+C50Fo214CUXzMhjmerED+sZOlIouiKgh8h33/dXtM7ewgf8n03bJx+ZdwhIC1wtsmxscuvZNcO1
kIBHlP7kzJD5gfIF9iJ2wcfxhKnuufGAIVFzD7Gs7bLY2qWDv+BrxmWeRlBjD8M/zUyuyqSxoqgb
c1lt963W6yulTX0U2V2wZV/MJHinfqYsuJw593ZqcnJjik5Z6Z6oNiC03FXVP0sGsCJwjVV2HwdL
Qe78Nv89vsk2111owqk44Hoo0mf5vq2ydZbBmJm/nD9P8/vvt6HJNu9c2chhUWa9PCBGXXSwgEXF
pb79AzNkhGQTJqBRKvDjtiiaIbAcE1daujkBYUsLmqJRtMv+5NmGTPq/DE1WqeoDinwhztRXhUsy
aQdvWGpMnt0IJyYmayNBMFkWMILxbKs3YhCDgKruDat7Lvtu60JpdX7q5s1pIBhRYedQTaaOUms+
Jr8b2w0OZNhufN+8M3UZZRDzUer8w39mbTJ/VhSYpdtIxAgjyBfwZ/2YOtXKbW+1pSaa2T2Oi/jn
wCZbzzScuEpLg0LRKJz1loJ6rusLNQ4XDu6sr4CDyoL5QyFkmNiRQpRYQ2RBbEpuRy/sjbUjDLss
RLZmEK6SLtrpaf4nbv23zU/as5Ha9sjdcn6Db5ZKN//WlRc87ez0qeB3SLhAODutI9eyF1Y0yDe2
V6H53DSrUoJiof7Oa2thAmd3IGVMKCN50X3KgDZVUbppzGBMXUSnCdDqNw06r7r70dT7P9h+J6Ym
MeRQU4QJPfxEX4hfyuAHZavXuNfvaxUxF7ONFwKWWe8HwoA3ONRh4Aw+uiXXh6amq9mCqQxRGrg5
weovjTJemMC5x9ZYdDEsCr5jru+jmcYrSfk6HGHoH0AKl49uZi1UEOdGQieTrlPjlWiBm0ycoUoj
lr4g0eM6F0OuvXG0YBrKfpxfn18h3PTiPbUzud89xS271sipVvja3mjF11YaEeLqUxX9f+6+bEtS
XNnyi7gLARLiFfA5wmOe8oWVUyBmEDP/07/QP3B/rDfR51Z44LSzMuutz0utdbKyzCVMJpPZtr1z
zLGnWxr2d35OoG5M0l3N0w0mTF+N1rw2Gv4MPgfiCNHeDfqS2vPccTj9YZMw2WUe7foaXI3AAu+k
mV8TGgFeA2o04GqWrue5E3FqbBIlPS8QAwZJ0PAO09uhKre4PTeZlz2gl7dVo6VRtaWPO7lxmqCv
ahRx8cK1epe0+hMJrF0G2PTCxz3DROF0ny5r6qdtlucJVLNdSEXvc1aua9q+Cp05VOluBaaDonEA
PcD/gfxrIWLOfL8xN6DgLkR6AITd1zMChQqStyFsgzhmHWDQ2oNaIjpvgPO2D5fXOXMcuTqiOsEH
ZQEHOfHhWHKjycDFPCJwtiCEcDxTXWiDzpvQQWMNdSHgLCeBJUkHs6U9mkYQndrUKt9pnfHnQQWr
+DQxOfENOBZ4leIk9l17RQzPrRr5L01MNiprxqu7gomEKgczHNZxH7iXv8XMSfqyismxpZZSYMoH
G2WCkj5P2/Fz271yXXc+6MEWbpelrzLxMYH51tQfv0oXh45pldfC7P48Dn9Zz+SoGjwigyLhW9xH
S0dPNxJCu0NZLpgZ/zOTMPzFzOSkmrJArXBcSWtAwU1xaPcj5rWthw8NXnV+8+vyV1rYOD55pZLW
GMIGsBc31pINiclGsZZ0k2diHFbELKS4SGlQ1/l6/gNLpDkbEL8FYH402+kpX4GrbyHEzS4EoCvI
MjFIeU81YwyJoYmoHyOcDwSM4Pu86xdMzC4EkpNYDVJbNi1NWYrW1f7Yn9A20bV1bSzUJWYPzIin
BiIFrNrTalGmxbA5wpKqHKMogkFbEho3imQ3oIlyAqBt/uLTf9qblo6q2ExBKjg+qEpc9Gq5DgFT
/QsTQEOiYjRKdU7LRqpEbyJT8AbFEOS1YcVos7ZoG1w2MrtvJ0YmBzMoIZuQ+KgYqPG7El2hNI2B
lieMFOV/5ckj6wHwavjf9MGW10GaRKMD1E/dXXi3xK4261+jNhXqhTrgo5MgFnt91OhDB+CDTK5o
Ex4g43ZFPGV3eb/Oh8TxWMJbHXcxpJVU5JVfD2TD4MZoeaMPXmtODVKo1CqEm4K3QnqgjqiU2k3G
sa64/V1jIhCEb7aXm9+6VCwEn7nMgBAdUmYU9VGAML7+EE+oGmgC8N5uC6DMDSuyeZfeYfIJ4glQ
6r687LkAcWpssmolb6ug5KiUqhm4DtVyH2Ae8bKJ+fUwgJspFgQ81mQ96hAqfYH19FTdQI3WVCkE
ItN1z94uG5q7JMDEaQFIDUfhfFzrSW2x0RvZd9ZHOXajqjcNoQ4zt+patyMgQS/bOudOh7ucGpt8
JZLXrFcLNJR4QjGxy7PfIyrbIHXtKD3bFZz8jDDon2G8Fny2rHsvLcPlJseEZR0fB8wAX/5Bc8fk
9PdMPiSGxK08HeOk1WKUPa2+00bumJffXjZDZh0GGpKjFh40nz7mX042mXda7IkRvxFjclfp5D1N
vb1Abt4byT7jyXeRhruOt69WyV0/6PZqmK50pdgPYildmz2y4O7457dMPKtp8qYkkHV143C4bfXs
Sc/9g1b238HRdV1U9UFA4LrCjYfDe5t36k2f0WeGIfXLezLr4Cc/Y+J3hTR1z/dRL6iM1kkJrnOo
rrXldRS0C0dp9iOfWJp8ZJlrpopx5MZtVbCuNcxRPGpzs1sowc0epBMzk7vDqzlg3SaK9HF7SPgh
7J477XuWgrCgA8Vmvrm8ffOLAmIfLIvopk2vwzblPkjcEIIq9kTrV49gOKe/u2xj/hN92pisKLTK
DOMRsIFKhG+nJsCg4D5pk/ImQzXusq2l9Uxy1aKKInQGcULCBNP5Ubhpe+PaAyvQZTMLS5p2UkIj
6QMzgPML42cnQZWXHYJ204TR+rKd2eXoeDyC0gjFsGmHY+h9nQlt/Dw+qCBAvxtgIBWUKguuPZev
AP//j5mJa1PeC2sYb4kUxG5lsm9Az9ibBiZ6d0X/4/KSxi8wfU2c2pqkFGwwQO0wJmCqUbwGGYgW
ZHksVKjVGUK9p3Fw44luSzCudtnu7Cc7WePEC1sv1mvejqBBJdrGXboPaw2CH9mK9XLhUH18/vM1
YjwdcwrghpwChrU2howbQ/7ndfoxpWFtKzxfay0/mJp/FYluVfbtplCbVa+WY6MF50Jj9Tfcausg
gGB8FYnBUZV6W+vabUsgfJ7T7wUmVS/vyex9AhwtBVsQAsC0U6dJjWCaAvl2amo2gGNr30+XUrvz
Oo+hgSQL+0A4x6TJ6OInd5bPSvC8Q8bLbdLkdzHwvWVGEXhl6y3YV/YVL6+knj5bTbBmaboQDc7X
N9oGrBLlVo2RD6qkE9vWgGZ0AU1X18zFCw0jTF8FC1t4fnS+mpi4cyHqUBsEehgW+1Em2ySB4pZX
OAaGrPw0WtjMWWOGToBBgHbnGRIhFZ5s1bGB60dbP37ukxo3/1Ma/9DAHHrZNc4jD9YFYrwPoAD2
b7KuHNJznaFgXT6n1xQXEpBV9XsfyoUpxfHYfT0qX+2Mf37yiVihxIpC0Fno5Q8eOL33bIXXTHuO
9UMUPl5e03kI+Gprcjn0bSlk1I/fimQuKYC2NcUjrcDL34kltYHZ/cPMJ6pWoIc6awQZehYHvY9G
EKhjnKH3wHSib0J/iWx/dkmown/0m1Dun3ymqM61AbBLLCnPoJlAdpaWAnmNFKhO3Mu7N7si0wCD
I+omWNQk4eMlSPgHBY2Fng0P1kBuodO0Kha5xc8JvdFf0k7sjIf6xCMgmJCYeD6g14QxMgLigdTM
nzXo2ticZ7dVnWKWV7CXJh+u6jZccMfZiGGawA3iyoUkxqQy1BMt1WSI/EEJ6BXPTVdXlvTIZ/eR
G+N1DlHWMybMAUocXUTghYWKKfRK3dQW2FLAuXP5c83GCrxpCDUxlAcQ+9dtTLqqwyQ8Ptegtw7N
tg3mqtv0psoPur7wLplf0aep0UlPvpiRSMwThAizQX0/SM0O+10ULJzdORvjeCPGczW8/qaNVSkA
90zH4ULhK2B50hyvYw5DReryri2YmfZSwRcQZZZWNm5i8JHXa+N34Qr1u4UX7Nyx1SleywSS3wBE
TM9SPgxa2kFpq0zBoyY3HQgoehP0yEush7PrOTE0OUwKS4y4jMB+pXg1KEi6Y5txp/PZwqNlztlO
1zP+jBMPyOueAs1Yow4p7zPQ5HR3gY+XvwTb0Z/3NzG5cLKiibNBkIJy1cPWxeB700QAXsHKvewE
S6uZBFV9gD6Vn3WNS+gPBTQs4LdpYnCulZvC9P6lrcn9B2qSLJZAzrte9d2KrykeyFGS2EpxGyym
e0vOMLn/UIJOBxTZ8FYW90kHHT/k3CDEu7x5o0dNL3SM/+Ke+IDnTyOoqQ3FgAE2xJ2xPgFxvUos
PVeWTGhfvS1IkEE3OVwgrPk2S/m2JdbCAdXGEzhdBoYsMVto4LaDls1XGy3hwOg2uAiCIXtLs3qb
0/SV1cm3GhLGheZFtu/3mDT1/NdQVtfQmyscq6/cHjzueZSvkQnf+nn7q44a1RUtuNIESChakayr
0KKrxBxcWYIc6c83f8RNoKeJuwWSQ19/ddSBFSOQCPoY7rnyiXebV/5CsB8XfrYxJlBA0I4AXnD6
fWMjH0Br0ANJE75gPrmDjhCkPljiRN5bLW5EuLq8pLlQiWvsH3uTj93yPmoFweUChnzXU3Q3bztI
q7tWtdQamClpAcp1Ymqye0S2EnxV8CsGXpE4Ua9rS3UMfbgCIzoICrPHzAi3jKsHGoZXOnmVlvkz
sOKXf7fg0ftPY2lCklJCAtwN0t9ZagKcz+0keUqWpM2WNnYSs80o67LBwsamcEMjp04KWYJCX/X1
Uvd4Lu6c7uskZNdBoYpmgKVEDfcRyGG6YQAddL3QB597SpyamYTtqEirAnTWqArryZ5l0a3hxSBV
Kx9B8gIpBc7ftL+on8FlkMcBfmUiTkzRNh2k4bLWb+CdUdKAAAwMmiqS/SwK7v/CKzgaJKAwHrFe
k8VVLAu6NsadBCK8lD23VMGE3Z1pir85btDqGGcbTEB8Jl6RK0mlVQQRJFcGh9FjrWSOKA5xs/ub
9XzamfgEpmgTjrcn1gOYktdlO1RT79ImOLQgF1mIiuPenIWskzVN9k4Jc1YlFV4UYD831coOzGcL
xJ/U+x00SyMWs6fqxNbkPmd6DZIYYaDcYf7KoAgRWb95e5Se+Rd5A7Lgf77T5H5KOl8FjwP2zzPW
3BJuXpe2CuwRDsGqAtPSv/paU9YAK+JK2yrjpc4Y+JpBfRPmkBMp9C3k07eXbc1Gi8+VTWdiixol
FQz842sNxCF1urZAorg41DGXQ5zs35SLP269xlJ8XGM1ba4zn+4a8IFeXsiCK0xxOVQTlTIMeOiZ
SeloAQiFULylIE5WzbfLlmYXA9YXcKxZ6NTr45+fXBlShp3yEWC9PL4vAh9Td0tiaUsmJue1LrwM
NFYl0IusfwnT6C0Il/jbZjMLC6KQOkHD0lAn12+mFWgjdQhxVXYTNw+Z5aTptc6B1GUhGJRfUn/B
0+Y+ELiROJhz0PKFVMHXbRtFA1qLo+ztp+89eNnL91D+VPylN+Xc1p2amRzVrAMCLBlDtzJ4Nx0I
eBuo4lx2gPGXTiPciQljLMKeOEA49IbpjSNKrbpXtbtM7K36WQkwHGseUeRdcOzZBVFgKFAjAa3Q
NDeGqjkIv0PkSYWHMTuaHnNohF5eEMRPvi4JSDbolCCXxYgvAAhnla3aS9JcbbLarRIUWB0M4tA0
scOod7yCv2RNdaSWrH6pEQbmveInraO3gce3hEB3shN3Ldi/M72/MUTrZKUMQAKK3hYT5SGGIGde
6QdQ4fvgO4NqWVsMhyQffjcJW6cWASqoOyp6BjrZvoAOSS2vmlL5nnK5zbvwtSnrBz9Wrpo4fKRR
9Gii4QoXbVD3KIt1TJrYiWp/3beqsva5522gjgHlJ+Wuota6UbzfetrfNgPX7EJwN9W8wGYydSMt
qJxIV57LxDjoReYOoPSyJSNOgAw0zChUNGVxb8b0MQz0BwzYrDGPJGwv0UBIoapPPalXdBS6Drqt
AOaXMG9l4szgdz96MQhyYyVZ5RUk8qLmvsffWrW65t01UgcJTCauyhTkXRHd6JWkYHJHYSJjGGbs
ddY6vsHdCIyBRqEch6H85ofRpgv9TV0Gawqy1JJp4Emvf7Igz0DnbX5vIrBjy4pjIpInR6U3bgaL
gnNZM1aVpxwtyd99aLpYGQ/xDfptHUHrUWUWVl2hRlE+g7LUt1mjogrD2NaKTDfp28iti5sO/W7L
HBxEU+kMBdhNdf9GK7IHSKqu81a9BknoDTPVtzDExEzXgSU+Kp/zCHg/noU7LcuOWgAyVpFq2yYP
r6QXbKUKWHuQuKXaY9JCeyYFuCtMUDClaf8dInTvYaa5QYsUj2ig7DV3epyDul/N76UQzyMvRIE3
n9EMWx4PoDOFMpThlW9Kx+0orY6SsluSqXYTke+gbT/kVNu3dX/lJeBh7vzvslburY5RO4MPeF0D
6rRUuwEx3Y8uJ1vTQ/c+QqdR0ZJfTFGOlcUK26rjVe3L1BZV/6rQ/ChDPmIA2m2ry4Naiu6+U/o7
Qrs19axbaZK7sAm+U619UAlYtuNBbIxcW3desqs6AXiEtgbLdbgqM8NNiNFi4/1bEYEksOTeZvDy
9A5A10c6tKEdZ/QHEeGrnwS3hcZ+673uOU00HFu1vCsYyOnbcE80zQ196EOO2CHGITMkQD9ZXCk+
VD48YETMbpWgU7bTI22FvuAu73h9g511QTn5UHr6i99lwq5BpA/Iyl1OezdPlANEDSun0pK3gUDP
prae1Vzu6qhDpV15ZuxBr8ZDACKYNG5/gmV0l8p6GwUAGFfaQ5KRXZTjvNJmT3lxnfQETLEFvW89
vlPNZsWKdqWMZLGetOy0K9RVHJJ1zstbSkIDNSD13fKQQzYgrcdsdmurCrQFgg/W7OyY1gHYK4t6
JUAb0iTg3I8MO7f4tspZ4Ay1dAQ4Oe1W13ubxMFetMOBWPIbFAfsXIZHXuIPuxoU1G0C8UeCWR8o
J4H9HNjhVHa2xDvZzUO+0iDSplaJD+5PEBZWBb9Lc+upSkoIatCtB+pqVrGVrCTaUUP5xmtlM6R0
HerJm1KaBL1k/I1CuxIt2xAwBTc6e4MuYmgnFfmdEAwmYJyOCRCdoX33GkNRgOjDb6tXfxUZXYHD
+oVyeaWZ8aoL+lWutZs+zJ5Zqm/7it9BGedWjdaZYoClA5y2gOawW0vLj3rf7fyqUG1wdW5JDUr5
iGxS8F2hqgCXjPp9VEYrRYqXzu9f08A7Epm/5kRz/I4c6QA9vxgMxRmFun03juGCVdH0+udK1sfB
IBsvKK/lYLzUnXRT3z/kUcFXaaBsvGLY1YP45RHtthSisaVUV2DJAAVWu9Uj9F9bUKLomv/UZ+pB
DPUa6M0tpgdcFWg3XoHbvzbiR1+a9qBVR7CTXoF1zIHoxTsknfY97Q59HB4yX4UWmnUDxvJrM9Zd
cCZfq0oHcVJRvhPDPxAIOnKECz33roBDfO3VZuPH5QEJNsgyUgAscd1goLl5Klt5DbTP98GKbvXk
qWvKXZNnnU28+BAnxbGC7IMCgJzwqhtVq77FagGmevOJIJf1c2534A4qeLoVRbdO9eKQN/qOYmKg
GDrNNhMPJLzJc1/J65RV12Kwbnszd3ypgrO++GakFqhWwUI99G6FVqQdNdlmKMRTxnIH84FvUSKc
VmK41zJWcSEOzKtcqngMYQnhvoYOn+KHR1Ud6trltDX9LfBz5K1havDuQ3HbcuPYggxEPzDIc2gY
pwATfcR0NE/D4Rse2i3K4rH2wk11OPo87CDm5JeuUmUgsm6bQ9SC/b81D6GWYSZCHnPVuDGC3gXR
jmXjSiuvkrYDJUhK4uGKmCEogU0oT4gCrbHUs5rUIUZ1X+Vlvy0zM35MPV89+BVPLUDjcMVmbWEe
SSOSXZYT4cZdDgHGLJR4lCjBoSbUu05AEQ2KXQ1KoXmtQJTRQ++369g2y8VvX6lLh4XtmxeVa1YA
PZvpltvrZBVAheDR8MHzcM0whoDZZYxvIcpVHAIhVLQ/QP7/0pSj+BltvnNSCnug4s0orZsmUuJd
qVXDFdioQSH+kXL9f02riULzSV55Rqt5/d//Oy2r3/K//1d5zqv58Xf/w6vJ/guEDhjtZ1AQ5xz/
OOHVxKw8Gzk1OfqbmJr/h1eTmv/1oWdqgoNyhFca+Ev/4dWk7L/wb4+8QWi+EUzMsT/h1TwvX4C6
BR0PA08jVNWn/LRCwymNMdbshmrhRN1bnO1zUK7L+ltkLKTd55k9TJnoSgEsCtrYKWRdDSs5WALj
zZ58TqsfAd2cbP/t/32RnLIPnr+48N+3QA9Dxy6yNYWjQnC+GEoFTOs6qJ0z6xfxWyeodlX9+O/s
jOs8eQ8FTRKAX7/GmLZ63dc3bfNAov0yJPD8xfp1OZNi2QBq0M6iMANlPzfxoSsQP+dlt8KDxGYY
S1M+5Ax2/25tk5e4ylmjByqM9lBmKrq9osq1tJw4WyKkn/W7k481/vnJJupSkloNmgCdHH4ltfvK
61dKKmxT/m7ZH09kfd3JyVM8IiKJkF4HbiEhblo+QcglhqkaNGiXd++8uvTV0OQx3gVFnkFGJnAT
VAC99EdlPvD65bKNObfAgIEJMSGIuxBz4hZ1JGIKkSW4BTR5bG7jyjxYO3335xwrGmbK8Ay3NDCh
nZFs8h4CBcKLA+DHBcRtnuP6hyYfLq9l7sSe2ph4Gynr3CpT2Bj6FCog0g5Y4qqQ/cUr4N9Zmrhb
2wEBSbQoAA3Ba8tuNRXzWcqeg1L6L+wwIAEpuAFA6DopM1E/8cFRmASuZFvVX7OgskX/JNP7vzGD
awWwM8AWznBvvOip0ecIQdJzQWceQ/3ESzK8C/8YiwovgIH/MTT5QsysCqE0YGlPIwwwmrdpd6X0
N0GyEFLnDg54A4FXIbjtVKJ9jQaa0mRBI2WAwvZPX2wTlbgqYKKXN+1jkPxrIWtczKeVycdpUakp
YworpZbZVnWwwh91oeP9sA0sY0PzHcRaoU5zj1k6S69XRrfX6buGscqy21niJeeJIxVI9UKk2IPm
Sn/TaMKRoQkFp8K5/FvPa25ff+rkjgFyzZe5j7ssgxWMqeK94eTQoYPgm90hknVLsz6zR/FkbyZh
BdOdMZRzsDcEV4tpoZulO1w+tEvj3XNx3zKh54aaKP4xTQLiKC27Okf4wj1u9xxa9ETDyzN0IFOk
gzLq8jbOW2MmpvHQzUBB8atfhdAAhTQ5VqWTKw/1xAqjhWW591MVxb6lUuysE5ufxiYxRhAIRA0R
jAlBNygFYHZgU5OFqblzQQHMYUET/p8lTS4zaVJFM30oHtXqWzWwFeQAHM3YpwU004q7TOt/tuFr
TEHqdhcCH2xGmxL8kqhExppcQecjDorbykq+Kb23YfpRLxIIUCm2mZdQzb4fe8KdRTaDld0aIEXA
EMZVXXkHDC7ZPWSZEjOAXofxSHq2sLDZTwX6D5DGAhmBgvnXTxWpLW47HuCSHlaSQAy7bKCI96jq
MVpPzUKYPtdrHXfxxNrkfPmAtVGlCRGn88feyrd1i7JB8xDJt5jF4HY5htCXTBW8iLtmwSdn3eTE
9OSk1R6va06xUM2/i9LvuvHIur+5Hk5MTNy+TAreBQbgSxDrdMLwjbLQUdVj3ix0Bpa+2cTjc5IB
+E2wFE/ojzH/DbHGtVmirDuWbaCAdvkwz2Y+mHQ3IPiDGbDpPKrSEVb6493KyFuV3HnsqksPipJB
8eUe5yxfRDnOxsQTg5NbqebA11ga0hM/eNFEjxlViM2DEk7E5C8yVLSm/lnaxPmDQESdXsMdTfKc
tkfTuG41oPZRlLu8hbPXCsoapok79pyhLUjavKMVPhhoEJB8OyWEdApMuRH1JkepKlkATcz6B1JH
okEg5pxGrWVqjHGZ0VzR7vxu2ybmDQZVC3VYZclCprJkaxIXFa3udBlhCyESpzeYic2fMqPbou9n
izBbwCktGZsk+qLpNZEaWJgZaOsWQ6RQwbF1f1jpsWaX2pJAwKwjfu7jdCJIjStmNRHMpWmw8cNn
STDZov9qAAG47B8fUfYsRbJ06LmAJeec9UxHEyMxPOTJpg+a3f6B1TelBprJ4lrN8HTaD5BJLADt
69IHPxJuGy5xCH5g/89/Aah3R8EXJNGTo0B80UkhkSAo4qmydpiBgZqajnoc0LLWymuicVTpgFhd
9uAupW4Zq6sieQo0sq4HjoHE35e3ZCZcA3yjAi8CoB5waRPQNimoL6sWO2KI65bg2RDeK22+tO8z
se2LlUmo0fsCDcdx37PiRxg+mQWE+EoQlCircTA+GJ4M6a/U7jrR1RWNhhUtmdu2RwVBNi4GW60U
FzDCmPkLt/Lc6jEQClQQ5F0YiN2/3soMja1cehRpIUUBAilTV0qny5ZoHWfiEgaFPs1Mlj9AAUE0
zMDhheSmwVaG9ZyBszgtQrvWDEdAIfPyV9XG/+LEzcDABLJqiC7gfcsn4QItHNJYFcOGRz4ENXWH
jHKKkl/Fw8Hzf5XMWit4gQjyUENV3TSgvlnften3tAo3VlKho5JDIxjThukaXABoZFyFyv3l3zhz
6kelDoJ7ASP4Z4NeSdlokntQPCvL5zDbN8otrW9ksLlsZXbrT6xMMiFTjwHsZHzcet/24xemPNeg
HtYFUEbxRkLW+LK9WY86sTf++UnhpxN5XgYD7BllPLLpoltuW8GC2348GM8/7+feTTIgAv1MkxYW
4hhm3ABT5d3ewns8Yg+ivpXQZ8fOomc4uGhZ2mq+xDUx9+mggGiBMQfUA2c8WW2vkFAxNRSCgh2Y
ozIYMcm+V5eKNPN2TK5irAU14SmgTlVi4MkrEqAR5q91w1Ho3kt1J1q6yGftYCh8lHRE5XkKZsHE
ORTlVZwWPYa0c4Qe43uSvAq2vewbM9cq3mifZibXao7HTUP90cwADoZhryQ7q6ttLKc3Hy+bInMR
98TWFNUCyrmwQeED7yi9vU3LdudFHcTKs60aI+tvk00B4k2MvNtxV2muZ96avHOM5JtK9HcjUfe8
fm+TbAsR1y0IIBcO5fxGQKcT9FFg35gKD1VhNqjJGJ1osZUGzqWJ0Vke2VUYQVHw++Wt+KjxTw8L
OhR4c2EIhmOy9OuRrGIodyu1jiOJCX9NEGi392ADLQAvICtBjoql/gLMbJ1w38VPc5sInKuYWQDx
9Cbs8XYsDuBCWVf01YuLdZqhrUdBYw4p44o+RNamiBrHy0DrAqVl/57hwMv4vrZGMWM03Pjz5eXM
793naiYJBKgu0GBEcoahBygSg/C6KVon8oGWBB99tZQezJ+MT2uT8Bn0sgFSGyc9agaHlsJRm8JO
hxZ6mC+X1zUXqPGaosiLMPJ6xivWiwrdaYJ1aeVVLgBOMKGr+loFZBViR8t8WDiMsys7sTf+npNA
bWWN0VMTV3/lXfslhL/RS9VJDpzJj3+3sMmpF1xDm4vBEBBsOh+gMg/ZTAiiIbStDOiatzRf/41F
+Doi86gfO7mDEkAHUvCc4mFXmWi9HwKrs1Up3EbdVS3Q3IrvXjY4d+kZ5qfBca9P9jJJGE0ZdE5B
5prZPCxWiX7b5Us9lfkvBl0ZSEkh6ZgWnwctIA0tYSVS77yq2JqDsQ3AP4QO/sIlPnvGzE9LE69X
Mz0PZQNLEmW7Xre2EMt2egoh2uRhCJd4ZuZ379Pa5HNx0miGoLA24F3n9XvMd9oWul+Xv9H8+fq0
MvlGkLTtoEuNTqjGh2NsPFf5Pieqq8VvDHQPGiCWl+3N1aCQfn4aHDf5xCkUYoGhJ1QR5FvE06J0
s/SnMKSD1MUxySMYOF0OsdAGgm31Uj9kaUsnh5sC+ANNGGwpSbQ1ujuMD5vAW0rrlxxycrJR7If+
sY4treLG9kHWXQJLru70pF/ayxGDenaFfe7llNct95sS8CjsZWhdQ4Iamorqyh8CaAffRuxH32GO
KNF2Ha74yx9xwWmm7yNfBTYsk1ghSFG3kq5kfG0V/S5EI0EjR934c3EadP04Qesf8IBzcjkNgwyQ
2mnQn40MJyp+xfrWqKkLaN7CwmY/3Ykh7atz+hlBNzaDIcvbW/zOAEdMqK9D6/3y/s364YmZyWVt
VhK1mriFH0JqGiVoTVOcVKcLi5kNVydWJuEqGpgVxByLaf3rit2APh4KCJuyfVeXJoln/eHE0iRU
VXoemYlRIdD31aYp3vI0cxhZ44Jzh/gnr58vb998DBmvMRQmgNH+mHc/iSFooJZQEsX+cR+pB2lQ
Mjj6hAGWRuwc+Zjchd4zsJIrbMFfbeqn6UlpIIjATJEFo+vrqVs1Rz3f4E7CfMhToi5kqPO7+mlq
4oyh8CCoXnzEEW0dgy4isn6FuLqjUHVKbUXi+8vbOu8vAKVCcxYI/mmTKtDDgdQNkrouUh3wyNoi
GbYCL8YB7bcgi9eXzc2ftU9z02CsQRBa7RG8EiRyZr7VrPth5GmpFwA4S3Ym4dizIq1KKV6LvVlj
EHjLlF8sb3eV+A/a6/+pA7qwf9NoLIN86IXAg4JWupNKZndFZBP/V5o8s79oKCIi/rN50wjc14Ug
voFvVWfPMYo2Y51Sf9ajQ2z9+lefiU+8EEh7s40KbB8J7j2vdyyw+CVAFdZLQKkZlgpEeZAHow0G
RT39rBfWtLidIzhEab0UieFkybFtVIz3ADdNrjr/NW1T21SWxr5m/QNQD0Ah0IY/I/xMoG5TDgrM
Ag4uvQ30AexCtjbzxcJ1Pecf0D5EhqpivvGM+hPccxkPKGpAJqhRCiQ3dX0HtnEoARx8UHFc/mxz
NW1MevxjbUr8SUQaVWAVRLafelc+hEkMb5s3xtGiqq1ooZNHL52Bc05/GfQp1sVNKv4m3Tr9CZNY
KaiaB6kYF9wTV0vKlWf1dhEslZE/XHCaBqHbAraMkUUFb8Wvt7bR5CDr8S2kQZ6HTe0cykq7DlAY
qr3twId1Wd/4efNWGQq1aZg6A8DVpYdOkB+bK7/nP9LSOhiV3EF5ausV5h4sNLehqa6r/B2ph90l
lu0DYFtl1M51FEmaflUWnaNl1OnArRxGyjFt/XWd7Tu4TgrVKk6KV4C1IWxzB8bvIyA/a6FtVTZA
v0/7TdQEiOSnWk/cQEGll/i7Vt545jpWgVLtIVrvizePfzPZVVkntpcNoF2vfgcozCjl1le0Ner2
66oXh8BUnUjborb4aCjhZmDNne8b654y2+ib+0DrnTK6IRWe5n0ubYxBXzEjfMDgzHsSVKsoIwAk
WNmS942f9uyTQLKBqeP48BkbB6ZBlMZL8GwXarguyWCzuNkOXeUKndsy3UNoDpQJxoY3WFGz1Gye
LYTSUZORsxHOZUyClkobo6uQGoPV0XSL0nuNvbWsjrU6uEVbgJPLuibgc6TGXljlxjCW3qRzCd6p
/UmCF+d629YN7A/+dx8v3jiUNhF/3o4zES3RFP6gKZ++53NhcNH2YxYUvFQM9HIe6KrBVTTIGhNW
qnM5oMxlI6fWxjB6knNpfS0aHsJaIXUbh9r2RLPFoJKNsRoSmLamf7tscDZcnixv/PMTg1mQB5zk
SF9VDEEpAhkJRI/FN7+nQEi095eNzYfLE2vTbKTy0YcaPYaFyS6yPEeJBujL8XXAXiu0OcRbi8dV
ZgQbsxD3lX4tyZ+3cr98zkmeIiGNm2cGNnjA9RD6GO5Q7gcANiGU7mCqdrew4NkT+rngaQ4tMCQ4
BHQ016H0KXXHrMKVZW1HvFUQ8V3aVO74oPMwbgNJqM1l8wsf9yPDP/m4BSWmxPg4cs3unZclJgaG
XWoc+wYzYdDsvWxs9jTijAB1DvwoiohfPUnrQh7TEs8T6j3V+bcAKjUIhZdtzC/o08bkDooNIozc
kjgeHtu2NMSj66fVfE/y2NXaBYDB7PtnFIH/nwVN31upl3sRBxoKw9Au0X/7+nXeo0XMPKdPf6TR
ixHfGD3YU6wlLeLRCc/i+onlSRSIWWAORQPLADO5Jkaskipx9C6FNPmv7P9w9yXLketYlv/S6+Iz
zoNZdy9Id/ok1zxvaFJI4gQSAAGSID+sf6B/rA4jKzNclJe7Zeau7NlbvCHsOkDgArj3DFoLRAAW
U/r4783tNPcHi8UsmOeNPeYWfK7Xni4TCCEVhgQtqFkmMv73gs0SgRaQvElAwlxQ7aKQayu416w2
8prHpjxXHz0+mZBGg20GfBB/aObrgGZ29bQu3QxKNzwqyntW8EjPbNjK9pFgYEGd08k6F3R2NDZ2
MKRVgqDwygl1a1XRN7umT4C+hWYi17SaEA/JmWxzfHf8GelsBwZgOP7tPKyIHbV4zaYvWY8j2TFC
rVRnTqppDf5co3+CzbZiWipe8xwjLDQC4MIHyIpRTVctNKdOL5Wj7XTQLvBcxm6EqtE01wcL04Cc
QpLXqCdWurlwzVcKFDcYU4l3ZzLgF5RcIaFm0l/qMHWiYmJMZfvMetXBbWy6tyDfG2MX2Yyuh/5x
8LJoDMjy9G88OvN/fuI8zdcmXon+iKJ/Z1yIcuO2oOYnt5y+UHnOJO74resg1uy+D+HOpnOmBgNH
m4xhealRxRkHfrg0Qm5cMLJWOUyumuyZ5eta8NXpsR7N8wfxZ0u77QZS9dMJqrfVEgIbS4Lzixn+
mfV1bkpni5kENNFINU0pHm/Uue704DrVwTRPYj7yt9NjOnrtOhjTbDEPJk10f+o5eFYL0zMbovmP
ddJFlelutfzZB5ftdMBzo5udLSXzUsNX00f0dIjuoIKhb9V0fWWxYz6djnX0g4HWYcPAy/ipxcy1
HIZvDsP+8Z+FvDJBloUrypkBHT0tp/Y6/gI4wZ87rWl5UBesRQVDy+O0BsBVmqGe/rIbbQEt9SFb
wUUxCmByTZ5PD++/Uvj3XATlDbC/fIABgwC3j+8ZghRVqbHaguomhAwCFSyCtL/iLSwyanunnAHf
MdnnnCApugvqkEVjfliDHQtAwTw9Q3lHx+kA2n5RomECXq/atCh+m2gFefWmTm68gi1NmKslKt2g
iJaxmoSmrYWl/lwX94JlS55/2ONDngQg57YhZALw34FmMsQC1N64Bx2oLB7Msl711YWmZb8xcHCG
CAFZX6XtGFVwhhgGL7ZGfuFbzTYb7M2Q61+N5oAzXUS8M7aZqT/AOfbCrEEXV1e9OV4WYliSpHkb
Jk1oV1uW0l4I+1VU3sIG2VvBWIkkGzuv10bZhrgzMEs9WW6Nhpod4gcTi73o/LYChbNM82dldhsJ
y3XLSEKnfB0gTGCKT1/Hw9iHR5jJQnBl95l5HQwuIEoXo57vmWpfeEovCTQXCssMq/LL7Gt4IhYh
1x65kUY0pXKh7HyMPYjK6AbSRQctKKg2wDbCSxgklACFyNjaTe5cKGQy0oaKDjdm5dzK/L7nNSQM
zH3daou6oYvSrhegum7b0o8xOAMLLuneqyRd2AAMOJoWZT3aFqKJha2vlJOHOB+UpiGLFCvigAjd
X8Ko7znP6drXnuqqA4laS1dZymOe3fdEu+zJEju/Lp3IFF8uIzHt+y0k6lDIIUvICzzWbFViZXfo
lPhdvZGEQF0B97NSLgSvXhLz3Wfjisq7BkD9EqPuOwYut7bQMO8BpHRcqFRpeXkzln3UpywcuvLJ
yJLYFSsYXyxJsJPORMSzqpi6TeTr2SqFF7cJgjS8ebZaW8alBidvNwNkGVJopNuCHbbI8mLlJV/S
+Chaa9EF/bpOPNw+cqhk2yGagDJVcdCNOxZoUQuKBPoIZkIfeWZHhotKRbrhZn+V6NbbhMoYUWdF
LS8NG+Vu0vyXTnZgYa8s5Xx1GVjkhQ8NE7bhtr8d8mRRt9YWlvOh5P0OBqdbpUPcwHjBufwgWLcO
QI3gxRjV4zM1oXDw0rjFssZKGrVy0zVuZHAFNYv8U4onLOyoZvW9sn9BpjWcnk51fTVUMhqgX+AP
7zLpd6UF0QJf7Hyzu4Zf0jWAnL5xz+30nqL+Nnm/JR677HRyMTJ7R6QdDtA2p0qC6Ci2evDqoi3Z
iCEsxuyjasuFcsVVCXa3bzQLGJbetAXfmNUYu3DgUMApmEERema2trUXhiVPBVtoIok8E1otxk3v
Dkub3MEVeSV1LbL5r5o79519obmvjtbENvHgU2tfScNLwlwTUE9N31RvhgCsLvIg3at05EvDwIWq
y8EPUBVUMnzVrUZHRGUAyQ1UV4zmqW5ua6FFhsN25rhNsl8VfReGE1pQ1dIDvC+rcmMW7cZJQNpS
qzq/5elL0TpgeeoLWwOEBiudNPeS3qsSDI9qDAWnwK/UEYe0jJuvlXrVsWbEoENH1Niy8rqDGE+a
ZZuhC3aFX62RbFZKXo2wPS2C29p/NhHchRqsrbdhJ4dXU7ihReGf/FH7fpQDH2MYm8rHzol7955D
sg+mSZEDhERAekhbuHFjjgsTWmpQlRDpwsqGZ6+Om/TGJysyPvm9FpotLHHHl6AHbjePdfGeQdRC
bYfhqfEuhtRe9/wWtbeQTval+c6ESZalysUE7HWVinSP7gPw5fL+Tfp7pd+MeM4VlgXFhf5zrG6g
WQKOvnFZcLGqpY/nyH2JdCTIraqQof0ski4EGIInF7tOG4PQNK1IuVeBWFcgQ4yQBQFVRgyQnPH4
go5Ae6i3XM8ug2CMyFitTUZXupSo6tO9p7y4MNBJw4sEUk5Rr+NpoD1Pm9rNCITYdWhHBVDiT8rt
EJjXibbIHDM2i2I5kGxD0quife/KaiOw6FFN0NhlWfRXFWy+q+AjRa3IaC4I4LzW+KBZVpS7y8op
N8p6wdZCKw+I/HxlZNAOMiPbtfaFUSwy85OSTQLbpN55NrObin24pRsxByht92bk9RfO+GiontCK
jCAuuOksPH/7D4df6XW1SfsLK89wDn3peF8ldrfNC9FADMe4qkf2nNv8CXCvUKtdHNQwwnTAzIIS
gdvLUAf4LKvutSZYqGyVucYSL1DH/MqKZgtb2k+83Za2z2Aj8eZ5wQoXGnCUsw3AyzAjAtzzvXfp
qkvNlYAepCGHdS7EL6PUPpj5rteQa9C1F871KIWohBpuPUxunkJapOujpku3KdyxNaAw/ESBuPlV
uh2e+D50ilCV6VBWratF0xdL3erWyqTbpM8uSxTlcFjvswzlfV9ETVWt0e6LaG6uHSjHVvpTX5sw
9wQMDQcrgwQUUZH0tLith9sWAiON0NZp3jwT/yYv3Vj16QUg+JbVrCm900b4jltsXVTuPimyda2h
4o1ScjvkS4vnqyTV4grpxJF9lFnqmnkAscP/GjauYUmxmSGqE4x4/XhsyZxx6VvFE1DGY66vs9qD
eBwuJkGwIBXsXGUP31EdUFU4OrjsYujfwdaCQHrsZMGNLM3bPhNXzkD6UKJMPiVpgpoEoIVw8aRL
T8MHw7EEV+uNOwabpLCWbQXHIjN4gggeivtW+2YWXWgC2+9rl8p9KKUWFlRGhbYCDmzFiwByjcgt
jrOpcC4OSkaBMhdtoMXAGr2YbbE2JV+BEQA2722TuiG1r8vEXCp52aWPJkQFlIv117yhHb8S5JFT
WocaRLdFDvW64caxP0z3WvcUvE6DqNGbRdcjL+EiDNisT2TsTOqKDIlfr5a4F6yoXr5Kfdi0ZFeT
FsWl4Y21dzKFHEZewPBD4jQWUeLSEJDysNBTmEJgIZdRgbQniFgxBnESMI6VWS4yLBWv2Yns3kfS
hyvZio/PBqRRPDMi6F669bDwCQ44YD79XGytgDyMRD3DRQVEXy+9hYbSs96l7t5Eli/kEPWOyZH/
+uUA6mzeviuIJ3JjHwy3qnYjKBCFGq6zUE5fYgMtA5ItdPFppcZjhXxWWvJN5diYGb6m3vTLvCwi
aj7V6rMu+9ihCnxGqB7xXZfDnTb46iAMykm6GIWEbnAWq/auw9UTMjZ6Mb73HG0g0UaJfPVyN7I7
iIQEUYEGFK0CsVApnKx4gSu1AUmnraKlC6fMCMyu+tLBjZaGaY4WSmpOcNhBx0cXYT3I2KrQRhql
CdhBR90roQUydAGsh7SLevQoJEv0utk2Wn2ZlEZEC7YKQFaoAuz1vHsftfra486w9itlXKW56S96
BXSp0eMmhEO5RnJyUXtmmoiCasEgnhSUySqH4U5Ry7gZvJV0jUu/MyPfHt71BCo5LGpRI4N95KR2
U8q1p/nbMcmuNYo1V8C2YKxrEXP83cI1BCTAeMRHqukaLZr73APUVu+sSxDTIb4iZR56I9gl45ep
MbhT6xsK+qODCrxMkl3Vp2tW5mAIgqng40b5iwe8i1lVq7Bo9xlbuTUEWKxtkzYQUADalTqxSXG1
LMBwH4Oos/a+hn5cMu47q4Jyn9nf2i5Z9zkmNXUfBO68Obxq4e1c4D7chH753KFdvKKNExIIHMHU
xBG70cuMjTZqO8265yNElngCSbOPWlCcYfmVzXEd50VjhIGrLsvg3hb2SleXCW+3VAwX/nin5wFf
tzW7ayzW7GqJY5UpseFivKFtHSk72fd1dhOkwYseiGXHSgfGutq2lN5OFK75jmcy2xLXgSt55zXx
wMw1o2whBugOSSyY0NW9i7R40ZLk0arbpW8TqN6Y1pZbzVcmC7XMuuKrFfresjJcW9yYduOyt5HI
GIAzzF91uDHwupYRiBI8bL1kD5ztFkp5cQVbLsA50VnCFHesXSYlKsEuasB2tiM9OjRKvrndq3Bl
GmYO0gsqVSsfHG470T9KMPlDhtbg4BpXgNLsdZHAPChdGtIDBf2J1C+S6vE0pzlHMoQbM5WxJ4O4
tZ+Zl4daAn4qtTdZswbaEv4BGz/BRbvVIMyTRWmiXokY9p4/RhKFETIUi9rYeeWHXT7/B2rvkOLq
QDDMcwL0zkcDIx+i0guWtFe44t/6Wo2kA7G8AKB+iIZHsAgDNj6NrCG7SocB5Jg8moZT4yBoagVR
Qih8RZoFFfGsjPVErEyV4tIDQ1VwR4wiCB2I0KUcRyek+vt0aakV0bsLH659bfmVNmX0H5mBA79W
4Fl2SD2owd4nt6erAT8LKygF+BOyAU1554e0hEp0g5ZZjsJKbgI9+tICc+tnSaSL+6I400s6UvP4
HmxWp1cZJEu7IAVU1c5DHjzribFLyXJ0YP+Oh7iHJYqXxLpzFoVzjltzBMjxPfg0Ewdl0Ra1lhT6
d0DkQiHGeRFVE2fZCy59KK4DELYzMjxxxDnyy08w5BQVqJhJugMEuVlZzurGVLjwoV24DW7GKY4A
lUds+EzsayVuwfRf0Fxfesk5W5+f5WbEDaCfNYlfwJZ2VvVsZKFXQmGqk+YWJwhpvzr2ofiZbujP
sv33KLNCUuF2kIifyjOO9VX2LIKWFtw7LuwhDtJ0ORQAWLTn+Dw/y3PfY85mNGh7nvopYmpypZmT
QN9D3z3+C7viYPZm9c1WNCYbaDJ9tffW2nvDXrc/SBCp7uZ0oCPV6Wk0QPhM6iFQkJrNYAmNMulO
dNI0G5e8lbgWPnWogunkqcKt2OqbVeEBR4uiLi7fS2Xcnf4Bx9fJn/iz2eRDO3pyRPwgG28y+SWT
Km7INgDF+t8LNJvSoUscgd2H/Mo+B+2zdNeO9VJl/zy89Pt8zgrFjWtqVk0K0JZq6MTdBelLghee
Xbzo5/CeRyRMvoeaZbMgYBDi9ZBQKMMJ51erwH4MXBLrAMNIeIg0RCw8fpNNeqQQUEjbZtKTCysj
exStWiuvinh5xYDmldCKHR8qp72umFjUHHYdeBcWlfFw+hv8LNtDpAhrbBL8QP13LlXjEZcWRYtf
jBUWa/4rFXTjFvXCKO9Idc2JOpP9ji0uT59EfXW4mKFi9j3lwpBUmCm6S8DO7/v+BU898PxuUHlc
nh7XuTizj14yq20chjgTbEaN4UjuuTWCbHRm/n4TjOeF88MBzc4QUVZ4SECLHwXfx9Tmy6y6dUW2
9fB5db+6y/A4GNkQWSkg5/Wib00TNTr7o+TpwlG/8DyIHFCJ2/HL1e0VEKCoGL2fnoqjnxgvg9/C
DCaI29+nnHo6U4aFXwiZ4Ts3lSBsv0FDcEtyuR5LVFrO6VscOwJgKAgNCECaJlPg7wHbgXmMpTho
/GFtq41TubAy/WVDhB8lFyllLHDfPD3Go5/7IORsWTnUE8qatPAHXOJRGx767UCvaqyu33H+Rwsl
Qkb7YDJ/CCXu2joV////NT9VEn//wX+oJIJgDgVNQ/dAYII29z9UEp2/JunESQ4AnlYwYMKnqWFT
m/2f/+UEf4EM4QBXBzUX3QaZ649KYvCXhZIYFKXgOg3DNRxy//d/fwMwi9k/H0oL/g1I/20X2gaC
mGjNTUKOsKf5vuQMzgzP5dhgXVACxYlMWQoWgjG/8oDMVeIFMvmw8THDtKgWXTE+56rbJ6PJIxOP
YbSGGlSwNcOHxRjYL0ENbdTWrX+lonruaLazwSGJWjt4szl7N4bmttezZwIX22Iohw3pu5d8bC2I
qngbjSoQoeD2M+RbqzaAX0302FfXiflL19mzkfnbqkiXcKS8yEW75E7yYRVebCf+FWohcOjWcxLn
tIcmdpVroEQ3r2XaAWhFfGDXTOuKma5cEVei0aG33jo1xRPEeVA21ltJt7BEql5piXI7BiODLkzA
7al0CMt23HpQTQ7dkrq8TJR31zKU6wIU1cuRX/Zteqe16YXN9Vg3SSyhFe2hnO/g5NJKdHsaZ+3l
zdIW8lUTdVy07sIdvF05uMvE+iTVZZq8pb5C0SELU8mhs0HJFtRVNJ9ZDK0lvBdhhIjSThXkW7dt
9qWBh1/pLZVQEEc1Yy/BkPNHYgaR2TrjpAa+cgOYGeCMgFy1bl1JmoCh574TwxnjkQDbbQhxmVbN
ts/h0m4r+8J0Hkur2zRT0xAM2ZY3YarzUFn0lkotSo070lL8sVh3E1RV1QJspCWFhhjBFONV/eEN
3tZGmY7Z2tprWeRYUPai5lI0btgqsWxdFg+tfB9ouc1alEUrYV16pbxCUSbyNf4UDNs0K3e9OVQo
wgQXTYdyL1RwDFJ9dsrnCyi/XJeafNJyF3mKBVeEoHA7BmuRBOiykq1IxhRY6wALMtmV6ErK1F9w
/BAYzZhLWkuU3PXOXxrtR+2B3qtdkMQO86FeJkm1awLtuvj08O6+6KgDcyoRwQjeWxc9HJuAPFgp
XzeWChhqLd+rwtm6kBGHntnadNDlDca0uHC11oTyvFPj32m4v6i1o7Fl1gzooJTXFTzG/+cnVSAB
TiXVi0F8ljn5mVN//7n/yqnGXxBw1CHuagfIksCD/yOnGn8Bem/BfQwoQMhqTSpjf8+p/l82wMrQ
sAfZGI4f0yvu78qz/l9IghCKnWgJBjjI/1xOnW5I31Pqb4dK5zfoy8b94XtKdaG956tKR1MzTSKW
rSrwvizYRWnJqnKLG0q9MHeSqKq/oDreeMg2FVTMoIDq56+5p0W4A94baPh5Qoaof6GFCw8GU/+Q
ubPRLT2CldvHwRRf/+23HR4DP7GxgE7gSPnHT55uCQfvea1CQZU7ox1Z3pckaeRTc+f1NmoyA2QE
oZ0BWkYGdUDF0Ve7pdVN792f/gk/rj74BSiAwfEYcixQ15pdfRIlofNsAimvwyB+LC5q6xqHAEoZ
D6Tc+MVtD7200xGn++X8Mx1GnN18PGj4W+jB2pGTwEP6VQavqUdiMe6cdnM6kv2jcPF7cJNxJSCA
OGlnofA0yJp2RCizMm48y3gfUysqameDfL0trGKXwv3YKWICOSkakF3h8T0maZvKEYAxDwXwGryB
R637dE2xZoO+8TS+auCtl+kLNcqHXroRTuLHKXVLLXmGRvdSeU+1ZHE9qbqTDrkaxwtrFw1Bb89h
z03vbHu615wzF8ofl2ZcV2wDtxlcdmDrZs3GKvWCFQC52VFhXvs5YCCtjPo8vYbjc9jYxU3ilcvT
0/vzJTELOVu9mS+5YnVlR6mzE+0bkxsbpWkbzidWEXNyN6BlDHZTV0WZB5jTcNdV+2701hX6dQr9
kaFD31K8sFJdqXPGTD9LZdOPM1GsskFdtyFv+H1r5YxAwJFgPpQ3QPuDoh2oryTaQ4VzQwkPNRxi
pXpMGvPM+j6yow4Dz+2n/BR5zu4QWKCJnTcfIBPETZVsWLmt2l1mAw8OEYnTn+JczFmlbOC2ifWF
mCZaXaVq0ZG8IyUP+55Hro3OGiA79jlnnZ91n2mKITIHvRgIskHM5fsU61qP6nYn7IjYnwnuafhf
FiogUZ6h3TOYa4lCNX6T019Zuh6L8pwd97H0+e0HmN9/gNSyAZoMjR2hUgiTr2eAFC5V4IIQUl1K
m11n5j2jkH/sOvSyk0WZ3NRnLV6P7ruDSZgl0KzOXJ4O+A1B8JChEOygDa7BvkCgyu/d0FycKVdO
m2qWPr+NebbP8U7lHmGINwgvTAIedQWsD/oNLCHOLORzI5udp+jv5UHjcJCo0Ibr3M9AfRSTSosn
UGRfOPXb6TV8PBygfLhFWNPL7fvH9FMqpO7Bz1ELxrXqL8G3qvypx7BKu8usPpMuj04jBHGgVe9M
OjWz3FW7QH4yIRFtKKMWKCGL/fLFRmr/dBF72iQHgWblFmjQSl9m2CRV+swF9LXrnT5eQIv3zNc6
OiDHg0YUuKu+7cw2o2cOYzIU+Fp18DZC5QSuIyP4RE1yDvd85JoFdf8/geabjhSj7TcI1JIxSiHd
lhifHcp9p1eDcXQ5HISZ7atCiETz0mlvQxIxAMI7EHgYaE+m8YyGL0AM8EoZSTiI58RxYx+YaB91
5kED6q6OmL4s4TRlJDI6/bPMaXQ/tt/Bz5ptP6C3zK4jDD9Lc3+hrxXmULSHrRV4Re5NoG8rl0Du
GCIz3b7tdSBIPhob7EfntnL4FtXzy4SpEGfmIvDQ6CtGgDs2PXLm6Z95bjHMtq7dZ6WpPHyjRk/R
PH7OeyB6asj1PpyOc/yUdcGlxe3KxQVytrrdRmtk0uIKYLYP5ZAuoWS3L/IN5ffT+WrCLKfuX2yk
xDNxp9X84zMcxJ1Wz8HF2agkGGQ2DpcBYCIywhALaIRxjFHUiTU0OIHOgaQLIKzkQ8v48nT0o7N7
EHx2tTALM2XmxKNmWRXleho5VR4y7xqGoKcDHT3WXQuwAbCaIc8x+4yW0XdaOdT4jA1feMG6r8tr
ynHLgvEN3bu9WlpnV/jRfedC8gaw8ckpZLbvYPIkVRJg36VKQ5X3fgCTZPS7yNKebBtoauucGs9/
s4b+RJxtKTpmTVBzRNTMMcZtvPHstQWAr6db4dB4V9jMwEpBn9c5M73H7w+ohVswj/XBNZmN1SGB
VqtprMC9Lrg+rHGFHYCOpOyz1dTaI92upzSmgxZRPME624RPlvhXVtPBj5gNn7QdK3IDB0SiPbHk
3ms/JRQiaJKfiXP0wx7EmS0mYZeNMnqceNL5FCXYgJwD+REsrGFVtvalk5wj8RzdJgcBp/9+sEer
qnYCBnA6EPg2qClbCohAXa1r60yH5vgCOgg0S0IW5Sj41QiEJ9mu4Fdy7DYQ677LgLtwxxKAk50h
/VAE7fvp/flT6W463FFfhnoamAGQ9/g+RDPIjEHzcBqMJoBG0gjh3gSBv2rRQivI9lHT62kEcNyK
UpDO0DxrdOB80U62e2ORamrpaD16wAkgI7cCiLCkqz5T8mB0XtSzTWFom+naPuLlkqm16wAe2F4K
X15bYB/o4/hY9edEQo+8zr+NaHa6lwYsu1w2nW9cAezr4ppZLzWnQ1GThqztzhzz06L7kccPJnC+
A+u6hbPpFM5770FQMdHoHKA1c/o7HR8UKveThgHK7bNBpSRrM4dii2nqspW/LKDJDdVfDPa68e1/
aZv9iTUbEdUIF32No7dAFUoEUd690AogfqBF8CzyAeI5PbbjM/gn3ix9jF1XwJEMOSxx8d5zYBvW
vveVFp+Ocjx5/IkySx4G9a0hJ4iirGJdwS7TNZob36gBrkXRugQ2jZ2z1zi+raEfiTrub5+rWcx+
NJyizcG2qGFLQLI3Itd6BTeCx9T/IrDu1HsjJLm/OD3S32XC+ZJ00JeYtDInoYPZnnaSwSk5CSba
tr3M3f7CMJf5kF7CopBpsKmrt253z4zyxurd6Ukpx+A2IUDc5o9nfsm0LH/8EqAqfuvv/TSgqiBv
wfTpVW+gFws5iYVNQTiqwjy5aPT3tCwWegvMOZC/DO65zTl5n2Pf3LECqC2ARgbdotlE1E3TAYaN
8L2sLlBZXQLjNTlvfk5XO08isRnnHjHnQs42KuTyfCetceGhotgM1n3vA1NOoFHe7HGXBvzs9Awf
ywuHI5ztVb3OAsvJMUKePznBumHbXOiAbt9wYPv+hVA4LSZhLd8Dp/X7SZFkQWXr02IeegDF/Hsl
RdhVX+gtZ6Csno517OB1IF3xW24Koj/TsA8OXs/isCgJCny4JL1XlK0KWl20RgBd5HPKTMeyz2Go
6YMehIIFY9M4CsOyhyRmKIxKHtvpmbf60VVxMJ7Z3JGy673OwXggpAlvnF9+zpca/cA4w4I/6uTm
35q+uTo+6XGd1y2MidVdRJsHhVwzSLAv1qfjHK2fHUze7/rqweTZCRw4W4pAepMvS3APkmprA8/v
9NcFinc+v3H0JjKGZeHQzdn0cmZWf790D6KzBjpKJEX0PBgvuX/NdRqn/R1JwASx8XI6C+c7mtAP
xzvbboFZw2Z6qggO2ZOW4PEi9j57KLyXpkxCIZ2w5rF1Lose3wyTX4ThQl5h/oaCn23W+JSiSDkC
qms1IbdEmEB/XaO3p7/n0WwCTda/R5p+ycGEesBJdoB+47yCrGjnbVsUvXvbBAMToO5/2jQQuxuP
M+u3pJeJDtL3YKJuPEq66eZJX6CkG+XmIzR3SnUO8vYT7zoLNBtVpTs5qEkYVd7Zi966yTiJB0DW
RTbEGf01Jnc4AzPegZTRnrnaHC22HA5ylsicrklRX8Agfa2KC+j0DemwkmxtQUpbgF2TVdU9NZ5y
hUYd7yGANV5Awj0s3eGaAlINwiiKALeZD6JR5/iRi64zRdEqccWZl+TRNHjwNWZpEA3HosMs4Ro7
PHkFiI1gq4k0+GddXWafYpYHPWitWKmJKMQnYWOAO1mi6s41iGhw60xyOrqYHSBT0LRFL/U3cPBg
MRPd0Nwhx0mc27B0ASGAGxFzvaUFF3H6cHrjHCtzoAX6j1izJWYlQdHrU6yRoS/2mVYUsm1PBr+G
yFqkfDBidX7uOD7+xf7EnC0tvTV7sDGRi6yBTYyaVdF7C2q5e12hFoz2qw6H+sbrLozmLQM/J+ub
yEoIJM3dZZZ98PrS6/v7YQC9q74ntba2/Dc0NbHZoRoGUhEvykiX3c4SN0NXREah44p8m2ooNvvZ
JqnLXaqshZAs7EcK04hgPRSrzi7AmiQrYfObaoQIOvhLGfBuwv5sh303eIu6H8FvemyA421IAigK
JE6khfwCIF9NHlPybAXZNq1YNHIwiIcnV0KarCbRmHjPmbaB3bQk17n/HpTsE9SDsLM6CKT2YZOm
t4o+aKUP4u85Pa2jR83BB55tD+oWovYMFMycxltY2t4ZLhgoIiN/bPm20M5WB4/0fZEc/3zc2UYB
wAt0coIFBbM9VAbztTFRXeEdr0AnrDwACnGyl+r6X2vEOdOVC3AI1M/8WWSN4EZeF8iWASL4FEY+
BVwAjIdcqDgJ1KKUdyXtlqf3z9Hp/RM0mHVOQDMKAt5iuAQEIVngrWDtRgfwTajdeOmNcfYkPx7Q
ciGFB90nMBy/Hz655wmqWZoVEecXtSDQ0q2zEt7cLOr8Z2mfw0MfPcLdP+FmyweOOY5d12CrJ6jo
cvk6GTviQpacIzqcizP7eI5TKCvRUnw8lFt7flHAus3Q7oazepzTy+nHw25CxDiwYXHNeXJ1S1QX
uwpXr0KaK7CTd5Th5KrKKGhhd+5XMTaoao1tWQEmhcPt9HI5mm4Pos/SbWmTdgQJCNcw+thwbR2M
uxxcRrNcNQ2JnO6WgYN6OuTxmf0z4NmCsTmvSOEiZNUXK6b/6sZhVbPd4L+cjnP8tnIwttlSqQlj
DCZ1eNHVEP234H3kLs3qxbWfRj0FRfuqgRGPBa33s7X647fbg9Cz1TPmrCxhPIlyZ/WJXp/dvbb2
E4FxLwdbNBfOOgMtyW7O+ZSdmVprtvldICQ9d8TmGCEFCgNaaFyK0KpA6e+eT0/uNHcnVq01qwdw
q2tE7kyiEcF7U4Dqad4NYKsBN5MEL5ye0307N6GW+T3LkF43LdnjWwbt8MroKwMfAUy2aLrqyZ6v
Uy+55hBnGOSZgvLRu8+fL/m76ntw98k8O0k0a9og0osYNKGb5J5AvAAFqWWXndkaRy8iB8Fm9bvO
G9pOWlg2VqEtR3FpAYFK1cfpT3duRNOPOBiRaFILkE98OgGgpFW8iXwn0FLlclP1j6dDHV0lnhWA
CoTSXeDOVgkUgYrKzKYkStXKhWCee21Ye71stm6z9862vY8ms4Nws0XSgCptBBbCafqj+5/cnUeS
5Ni1befy+qgPLRqvAwfgIrTKyIgOLFIEtNYYz5vJn9hfCBZZnkj/4cZi7xmNRjNmVV6/Alecs8/a
fr9LwGD5FspSSlIK6hI78Ox9v/28j6cbNRTSnkDKfhNvW/PgF63I5bGrDXsK662cQvqYvvZt6SSR
apMfRs17zhtAWpbCbx8gYck/m11/6lJTxKIlcGwYYrcd9Z9IJlypR+YLAkenMrUXpB3fyi7tfYhM
JH716IB1DAqsMxGS09vs0S9ZTfKQqqOsGUtEpivRSz9lVoG05mJJfOcG/t7LPWtWtssYTLF+5ll4
cjGbaPBNSyGiL66mHEGdYcgzo69bIFJQK5swP0ThRk4ezeb285k+HQ0+amwVs1DzoTcR3CwkYZ1B
7vb9NF9QYH4Djhi+nHAjwgeI49rh5ge7o3Ln8VHpOsz0ii9me87j4+TCw+EDzab44QT263cMvmKe
hYHvGOtQuzC0zcJUCcZvXdS4Zlmx6ETXDGLv80E4ecQctbr8+dHuQTFWjdqW2a4JoQjZY0XsxpIv
6uz+P2tnmfijdvR0NCR/WVWh+VRW1aaY9U3XE4Y7J5c7uUcddWj586OGZj+ozK6lIYNYEGVIXiRo
uyy+j4d4k82Ats5JJU+PoKFDhTVMolCrEUyp9pnlji+3SYBQN98s40XtC0cnyvf5EJ7+Nv5qaDWE
gjb4CK3pWR6A0TI3lfkWGreURlh07T9rajWI9ZDnhbIEzxtN3MT6j6Ai2iK9SOK+ORdeOZmo1wib
/3P8Vnertqqb3J8Zv2C5TyHsQ1BrgglviJ2r3ABEKJ/CgAcBRafNToqKzdwXj5/3F4NOlsVv++9f
v+JDbny0bKaAfV/zGVx/CBzL6sHDKW5flxgEiBTCBw8ZZrRwf3b+iPCK+EwBEkWZb6kq8gYNWBA/
NY6ma13cd3Gxlafc0fBKaFR/00VISCzfi/sXHyRFg4Y2CSZnTOJ9qxjussnoKnQoYmxWgG17Bspg
TB1zqNwKKEmCzbYoHYT2pS+nQwt1LzE0OCqjm0qXQltd6Vl3k6n6LujbF2WqL+si2HTNNeD0SfBv
9XBylET2FJhWXTDexjXiJKnPXXgCro9aNyKqUQT+oYIUUQwYus+hmwztF6GY36dUQFLQfs3nHhQS
/ERAL7X+mtQD921PHaBLqWnrxsr3ITEBlrFXm2Hg9J2G84By2/TdXuwAxmv6zrCSm1EUrxAV81LO
NtIMluHrMKA+GaeLRiKsCp9i4jpdf59lN+9/9ESIihIKyTS4XRJ8N/DDmgA3zPU3CYuNAjJedC/h
RazGhdcI7abCe0kvJ1dbdEPWWzmYNgwOc1Bgi4Y2z3pnMksXexq3zsGqWOTuw9o4+JSwCD5A95q1
XiY/sllJbOAPX+IIZgN9GuvLUAi8ucjQ3oLNyxS7LEQYIdZVaT3DVLhphvSyTtLrprvSteu8hhMQ
QhZJJbyLNRRT4kHQUJXr+mUuW3sF0N2SYCyC2Y5HiYocZwCXI+psi7XAK9jYSNKzqpC0klzRuNFL
8YKz0k4Z/QjsiFwZTkqxTAN/TpnnBd7vhUq6Dc3ONQZ9J6WJZ1ZuRH0E3CjHaul4DL1NSV5VDMwS
47omwFrJrVsD8sMAnM1/0Oy6Du/1rNlaTX8hduausF4p0Lcr8VIJcw+7cxkbvpr19/m3d3L/RHWo
yBTNLRXLv27YhDeCeg5EMlr1t6BD6qfIbjy+yYbpfd7QqZNBR2j1QX6XfqsutvS6ouq/Z1PLfrDj
bCekG9AMsa3dT6rkTKl0pmcndY66rKlL1YpIVeJqxwY0iF2qgDbBmlmdxuUotM7Q3mv+exmJXqWi
h+jEndS/Amy3DWNw+T4zH6hItYgfmTS+/nO4148M4XqnO/5Rq70dsFYphgGKGnnTOoI3OrlTPo42
bD3P2CrbZI9FwjZ/Kp3PR/9kRuy43dU8R+FcJYnPYDRugpurp0GPYj3ZbOt2cEPx35nrHdURJ/Z0
ysmX25SkcWdd9TTHC66Fw8n7QXDq6RoJocBDr3FBOM3CnTk6xF8bSkCmy7F8bZ/UipMlBh+1UZR9
J7hUMASGE5ThhmKhfrowlU2fJpsW3OizpFzmMzn656a6buILJdjN8jahrDnCkHAcDmmxlW5b7V26
7uWtkR/qzAPOBFQOTgpl90lwkya3WGU2ChFp5SKbErcCexRRrzim74qC0YU+EB+vNonYH+oqvuYj
8UjxiuSWW+orRLxOp+aq1mGo4RprGpUX5xQWDaGtW+NdHYtOpOyTyc2GBAdB0xsj2IOhsk9BiRrJ
azx+FVu36N/yaNf7nqA8DMw8JaoU8Dz55kOXdRs1CLd54IwcCpYW8ggKr8ZCfJoAos6jxemnu4pY
bUoOLctsbYLlbXgjhj80gG7jNZRsamM9LerBIyls6zHcDUCOlVOLlxHMT62fnUkGRMOzLoIcqSk7
nYIWLeXADYk9TPphgOdICmrZ/Cr9VfDb/fKnhtLd1n13aI2eMnKgR6TdC1lD6dcdwJ5j+ZQOB7m4
F/0fSA7ZsmFBTV8t+HhJKFybo3U3akRuQRANyU/Tum7ER1CWXl5G2zDqtzESIh/qAP+uOnOYNbIX
iA2UnDs8O6Gz3g1LvqmwtoKaORXYFDBZuxwRV49oxbLCveVvKQ6mjnTrm6JXmPFG1EKKFgY7nm6D
ub+g7OLjOG0QcWNmfTeXFvi1is//m9bkh7ANdmplckrDHsOYNExx8Wxzt7fe2qTf+jrkJuowdnp1
qbfFtkV+NOP5qlJa2rVbmbRrM7wtwis50bdBednV8qU8x5skali+rO9WQfcViLYPaC2SEwZQsWdI
qHOM912fksP9CRJtFxThdp7IvRkt6Lz6S6Z0tkohpt+9okfnCZpcUjuLHk47iONjDCtD4eRkWWzG
ydyoYCiHBDo3LGmerKlbhvGVOVNrNRjbWm95W9ZsjPmzIMTXQm8dyiE5AHqL7QZ71CVqGqI/irP+
UpEIfyf+hZG+mNlzUTffhUR50eLHaIHY+uVbaukO3wwOS8aPpFZvzCDaaJg/WOLwLSov2QNuDcXH
oaiFKSuPhaeI6VsGqDSF5etHjLQA+igIKSLyZwWXoU441JF2UYr9W2FSW4grJgTCeV+Xidsq5GQS
Q/XaXthWHJ66pm+4SDmN0F1manWFL6SriyDLhRxYo3U5I62Zml1eozhNltrYzoIwqvL/tb29iNuz
2XLqsHemIb9d5IEyCsC4mOxhUt2xfEdzyDgRX5y7nWyGtiQWhKr2RVTdqvGV5PcECpYSrOJGVAlN
CrtIeReMcZNwVYgnkk9cOJfUaUWBsD/XO601FjMZjq3NU1eTMLFeVcCvtTZQ3Dvephjtkjg7LJfu
aZo2GBJ9ZSXuMgEs3XZOQDkKV2P1BnmYV3pm10PkdjIkOYMc0MKfEsdNVH7tlJ8TZe6Urm2kVLud
w2EbJpKXKqAC5cBZdPEgbNxR41XrJy7JLkPu9nIVIIh+TdO9Uhnw48wHgOtNXezUTndr39yZbXSl
NpKXjV+mZj+05cMSmMCVaO+HVC4ni1q8gB44bTONgmrxIplfyvirZMKH05/ayt8zLfaEPZGI3/aU
p2xF+LXziQop5X0PeAvypWMpFNTAeBNvNPpNJZaubrzTez+OHYsIDNHKIUq2SsLFf96mVenVWGFl
8lupE70ZQ1cyb+oO3HT+WHcWZiRsadJPuQelO12xE4K9Hx0xFGy1u/a1zhbhNePP8KIvKM+St0+c
bSmhjDvqwXPLFVGgpupDo7y2aHDyjJDQ/DIrMMPSepOJk4fMy06ku2r4UTWiKyu5t0g8NO6Wosm9
scRegqrGSQMumLdPyOtfGnTIgzjbucLgxKkjmumhHsjAD9MeRfZjg8C1D16boTzIUe5WqmJ3efJh
ARKAsF78B/zsNi1eFPOglZzi+rU+vFgcCWNtbkU+xqLznb7U9gHeTOizsX1KrqN6E0kgDZDt82bI
mmIj12+6FO17ObBnbOZK7R5qtl3HfDoWcrhA+qgwaDWZLL+2i7X2CtQctNgfSmHuUsW8KojbdOJ+
po6pLvptZ3ZASEltp/nDUJjeEsUT4xCqKuHe4lUVBXtoEteU9P0U+3ZGJb0xH4a8t8cw3U3FdNk3
1h1gBlux2ns+ZU/pvkETDuUr3dchKEJI1ZXRTUZ87yELhugPosqyR6vyfKHxJnLpaQSUbnw3kNX1
xrMfNp4ZlhzNlt33ENf82zbh4PBTZCvBdVJ0d0rMwyDTvA5CZRMmP1p1vh1H6CuyDF31ezq1nJmT
w6snmy8rPXJjpr0deJwE3sRDx69Y9QPU6yqEIBrNXwTBgEP3GizYhURxluNObzTElqmN3Mr10/Ri
jLqtWbdeNQV8xomTTxN1rW9Whhcw0lahuZTFL00E1Nt4GEnvCmF6De/g4zkQZG5Z3nathreX1G8Y
wFTyhlC7mDlllq2nhgDYvc2k2yuuHUlg7scMFAY4WwwRFbG00SHbywER84Js23tKOTi8qdsMYK9C
WwghdrIta4PhmsZ2wCAi0FLPmn0W2eguLxIwNdWs37aAncPxyed4aSWC+fxe5DgSJTEcwuawU4pn
g+M8JIORRYe6qfZIaTlcLiutfwVUeacbV9gcXhB1tUN/+W5TF0HMvq66XZHqd6k2hR/7lRS32NG6
ZStSS857MZeejAC3XV6HM6NQbQLxqR/lnTJUW13TgFOHgFeNL3LxPcGuOqz9DZ5AD4aPzHYoH3Rh
vA9qgI5WfyhzkWPMqndjM7fgMFn1Zb/peVBPzFXaExXp9AcxEe/DMXJrKfECQKpS2l6CZyc6I+5j
ZaJWpfYMsiddOG3GznhMY7+28xxwV1rstPTZlAWvKR+SzBvH+7l7VJJd0dxkyo1KNtsfZVaQIwpf
lOmuIMnbGa+BHnoF+M1chP4nfq/ZLQVXau414r+h9hhatV3ObiBljq79qIXQLmrJxjFkuYZyJoAz
vYqm0BNDRG/hKxEVUftWiu9kQgflXhHuYv1rr12LyM6D8VlI800fPQXGZAshTIu3XHoxQ5kxA/Nu
3IiEhsbI2IQiaMzxSlW2iOWHDFhkTQX9IviaTBtGwbZgozAD5aGm6i8Q043fXAI1ajRPExAIbEzf
bSDNjTx3ShafuVd87s1PjfhkRdfYX8AE1fp9pXo9pgp5BJFS+eLndsCdGz47lc3Lc1ilYJJw7BO1
/BMKfyiata2Wh1Bwc+lxnDcLHrC9+RuvJ0M0MBm1dBxcP6JoR/Epwex8CIHogyixv9Ly3Fa5JNVm
cMNlOtdeu6x8SHPFM4J0J6iy44f63xAiGDI6O2R2Jo/vVZpp1jtCXcvzDdXytVo1dgnwP5kh6CHu
4xAMzuV75VPvdRIiqogpjcLLcfVgFOQKvk5BELKUoKimImUT5sVy2U2Fb3ra2nMxPyXRd6XGtqTB
v0EqnJA9XFEGLIh+LnXyepSwLdXbIDqY2LabES+V2bfsJY/jCxRxt7eh0TwLpvygYEr4+ZSd+fn6
Knlb1b4izsvPH+BLCPVdqO6E0t8NWcFJd5sU58oXT8VRjoZrnZwjoyqMJYbCXB4OSfXWtm+98tjC
aP68W6ei0MfNLI/uo4UYt7Oht4tyfEyeuhziLgWAuX5NiHSTty//WVtL0uyoLUFLYnNq6JI/7Ybp
rupRw2c/wB5mY/c3gkPH3Vot72FsyyCX6FYwd+SCdiYFK6ryvVXumv42Teczo3huspY/P+pZP1R1
rE9Lz2DzjdllUL7KJYyo/pwg5Nx0rUJQo68Lat3S0FB950hUYB6ZGTGDap9F5Zkt4lynVh+sohhl
rpW0VXCJ6AvLNqBwhwhtoCWc+bhOdwsTR8WQDZXN4dfxm5QqbeUGLdZgPiTVBXW7VFJt24qrvPDj
80W4/FXreJmh/NXUaqoq0zeKJEaBJRJ26bFOkSD4lY36t1bEX82sJsqIiR+nGs1QTubJ092YSgQU
7gUr+Q+HbhUVK7GgF7OPwlOz3Eq8/3AyCbuOV9qIhW92Juy3zPlno7daE6bQ6uUoMFGGdZUE+WbQ
tU2ARqdIx12l6x9e40X89fMpO9UoUm3LWJDBcGJWKWzFCJCgiz5lPpScEcYBfmkP2VuFRaSa3/Ug
+eY/da7/q1l8ymJv/H/+ibb7jcX3GMHiqyc+l5/Y6bXT/sd//5ekS6jgP/7FP7lR2h8fehDQiqJF
yICpGH42Lf+k+gcYqQXFZwLUo86LP/knNkr/wyADp8KTQiHH9/ZPZpT+h6KZi9+TopMNWITJ//xx
t/9YU59x+FBlrtcebGEgToqMOTv/u67LIds3WGVDZaqgac+KMfES8RPFG7NY9JIy507ZYALiiJr6
LUtAJCGY090givD/lS9FtQg8oSv0Rz+UWiIj+Z5K40Oe1heSgvhzoNgwLdMfE9U/ttIV9a4usvKx
13u31cSDit0wdF6YfkKPRVHM0WJzPKMQJsAlFjG5AH8X+yX4evyo4rzpt5LevE85tcjDRMQnnrr3
wZhdrcbGuKskJO9hO1/p47TTrfRKl1nTeRZrHg5IgW21KkgjcfwiwwnHWWfe4RHimGHh8jdjryD4
nqkIyTXEqWxr5uJ1UMI1IHo44l8o/hjadHZHP7gFkozdi1/UzjASnjBj47UOrbcpLgGZx69GKW6z
nmfMyINeMow3mWK9t6jHs6QceIWOyvhelhPx4Tj+SnwLGVJa3Oq4HlEoPH03yvDC17T7KGmugmnw
5gFjJ7hCiNqkeV9ICoQXrFPqSbmxTON1JPi5YauvHLHMeNlQsAd/ISi9LsgErGaLg9IP/FwxuBhM
+amyNBKfJa/6nlyPbWhtS5wlljdhVj9bLfYGCZlEafzJkfioJfyb1ghoT+5b7KXbqLbTJJSv45TX
b9AH5k5Pv/jxsESXzU2gT4csbS8kKDSKUUggkGCLtGkNbb9XKO8G7x5FyXvZQFw30+IpUccfWptf
4nFxPZn4SvjtYsgiJNK2a8Lxoq7wtKnlrLmIJh2xFpFM3AguixnSn65XW0Unctc0zbPSBds+BK1c
4jZj11ZxC80qdMiU/ewiXihaTgRi9qWAiBQuSu1cPvm4d0jq4D8QivmO0AbdqU6CSQh9HmhlwF9Z
Rp5VBm+aRgZS1tK7Zgr3lV77dt71PynavfFhntvxYF1Fy2wG+IGhW5Vvq6Yr7xEElQ71g8GmN+Lr
DocCGIPE4PiriYt2QBX7PtxAUARtP+OINst7RZpEN2267dwk38Kg2ceFxFySe6hNCTKkjK07NzBc
AJ404tgbS+SNbRmIKgPw8k7BlrRRVTCBbaYXuy4tiq2SWVmwEfUa2leKRkyT/Td9wtOtLdXsspon
kyhJvLXCzmvIP9tJ1crQugScNYBWkiTQEQLugoZvJuiTV7PT7nutP3zAHxUcBNA3Yc0VBbqd621k
d1qH34PJAwJ+4mBHQwm1uRi/qTkDhaCFpMNQGp6Ooshp/cYsoCLi72RNTpFjB9h1aDSCjgJbM1EJ
HCpWYAsWKuu8qzpH9KPHVozuzaFA4Z0wiZthqYDLe5Inc07Io5uM9FYw2/x65O9zZwnQmTL5mAbI
PIR0nZvJxL+qmcB9RQjdqRl6eId6QJYlLzQG4UKpsuxaI2ZNvItSV3FSon0czF6u8JiMisAuk/lS
wrrJsghpg7PUZOU2Hw2L3YR/vus05aeg4nFU+YSSyxhPGQuNkoC1T9IU36kffS/1GKs+zBevfXU4
qIWfe6XZdZRB6MqXIZr/8Sb+X33kajrXx///kbv9v//Tpz9/P3A//rU/D1zjD85SU7GgC+rEdWUu
in+euByrnHSUoFI4ZvwDi/vniatLf4gGkBERHwVDWjhC/zp0dfEPntb8NQYYflPTVOPfOXSXF9kv
1z1NlRUN6Z5MWTerWOHPj941apxTJSvkPck9i+gqgCJlVs6BBX5XD3+0omuyyf1BMj4Sv0et5CIa
86yseiyX9ryu7ZBnU4Vrs6GUmzj8Hnc3qUx41vpyNBd/3jCOkY6/vQRWza4616eBL9V12TulpXst
W5swJ54PPv3zZn5726yaWX7GUe9afxQ6paSZXIt3rTqRyvxGNeB2Np6HPnj7vLHf5VdLa+B9wJzx
X5bUr60pVi02+cxYZua1PMCCqPZUH3u+/xqUN7pGTU1NIP0qbl9aYvRmfCawdXLBgBsFvw4Fx1qr
PwTd0GrBZMFQL3tpUR7RK/mZ8fztWbr0EIsLNixszEVjNW1qObVhqjKeCqHIlohmnG/C9lLhNvH5
WJ6cuKOGlr4eTRzI3KkdkUk5mT7uJ0vbG9bktu33Qo3xCE2dz1s7uRqRlfCd8Vl/oFyPW0ubtAwN
mdYiEU2BVN6NGMP4pnmmMPG3t9QyetCC8IE1KLH9EM4ddUoTDA0KNBMkzo+WbnInof6s7nb6wHeX
lLHtD9ecS97nnTu5LP5q9UOkfNSq3qUjdlC0qsrovCkRgjUlnqs9OtfIamHkRdp2cl70jhyyXcyq
uPF949yiOLX6dLjzC61c5uW0+r6MduxVvYoxUySDk6h3JTY8PaqPMth/PmS/C7eZqeOWll9yNGZa
6htaXtNSXhSXaq19laZ5F7XmpR4b9phLrpRITq0jJxESD/xDdGb5n1qQugk0B4cmHRDL6tU9ZFKh
t+xdjlb24MQxBJxiF/jEmXrcU7N23Iz8azezpl+wBEHvVIHkyUG3bzXB/XwozzWxWhh6N+R+ENKE
pHdekZHFVs/14vRgEUwH/sV/1sWEYqIJCJZI+ut+slNJ1aQYm0Td2bqCk8vP/Fc76/rBMA4mNRlo
p5Gtb2pNSrxiA6zkh9aXwUNZjqC2F6ape5rf2Flr3GgpDo7BfJfO/WWuGy/yUJ0RZp3p+hqspPCT
JjPjJxX1N1k0iRCKNl5mZ1bjqc1YN+FPAzBVFaCGvy6TxEd2kvsZTFhJJeV+qVkdtiIJBMrmNlfE
3ecr5tQuqfOSgjiyNLmORyIlncJGWbaSyEcHfC8HKJe1jV/tLPFR6N8G49ypdrJ/sJZNjA5kkTqY
X/tXN0U1YF9Li5WXmF/N+rUvnrPiNTrnNXTyYzhqaPnzo20lrRPTSEcaMoTpTurjg26e2zlOLVJD
pNaAaJ3GnW61c2gisLqkTHvsjkU3r59VyyInvVXiM8Vfp7oCWY4GyKPp1tqYYUzaeAhHv3OavnS6
ssagrT+zEE5NiyHqTAoPa4p5VsuuSYOqK0W2DjOhegPsfiA/BDOqOnQ78fvni+70sP3V1hL/OpqZ
2mjNEpdRZqZ/buXb3L9oYbhabCaft3Ny2CQ8WAFBSsTTVkvNErPObFW+H6ubHRG7yu5s+uX3+icO
L0MyFFHDpENUxdUSiAujrjAV6p25Fu76VFwwaqJdWvXeKqI9EasvgoFfXtk+tBhS15AeGtO4l9Lm
QkJ1+Xl/T47r0W9ZnTBSXo15rTCubZO6SWcQYXK6Lnc75VzObpmh9XOJr5dHOBVPxCOXbeVoBiUj
8pErJ7wozJumvKjhmgr1PZF/vbsmYvJ5t05OI8FwgzglY62sGhP1eI5lkfPZAk4n9UFqz6H57fM2
Tg4dwHksfBRkDuLy50cdAo5sCPmyJGeSTIn82GNW0fR20n39vJ3TffmrndXSh63jZ8ZyCRj0yCsj
aztIxu7zJk51Bdb6AufUxcXl4NeuRIkko6OgiawO7KaWnsBho3VMULT+26QlFv9xU6tNwzKCYu4r
morFxbI75QX2Hs3pmQ6d2pqOW1mNmdX2QZ/xX6cNC6/T8u3UK+6kDvdTg+xGPOc/tvx167V93Nxq
uYUAL+pxGb+pZqVFTomWNxMvovC+0l3JP5fWOnWroGLT5LHCO5Y8xa/TpQGqDQupYzMselhAEuUP
GsHR7m98RJau6phJ4Z2Av8OvzVgAGdIwlnv8wikjabKLsTuHZzkZ3jhuYzVRRAEV0FsSQRTxOS1C
V0CDlGvZFZMXb0yMgE1Dc1JElFGalGf2+lOzdtz2atbUMjUx/MP73fcXV2D5SsqTXUqZCLFiT5iA
ratSeKbN5e9cr5S/2rTWRZ/Uf/E+GujvDD5lESpbte+QTLlBl3zA3sEJUxPScfz873/gCzQSUDiH
tb4+1jRuUGVMZZNj5MSZO3+jzC9mueMi4n3e0BJd+72DRy2tthI51gKcZmkpGFN0jqOwbeRkU3am
i17/qs9QdyLDc7CMol7I9IKs/S6oyW6OJtyDeU/JuFrnI1FoHUkhia5DbrS3WR16RoF5VBhsIsSr
3RSTGCkva5XMTgWdAlVs/4Re/qpvm6tJoXRB1fqHcOyoQdc2SgamIRGduK9AcOtnblonv8ajHq8+
Exg2qq8YLCOzm6+quHoQQOAkonVmCpe/5reVc9TMarUGWRDkRkUz1GN9wXnTEZF74nLu5Lrl4mXz
8PlEnu4VogMcEQiBG6s9RrJmkn0SPhM82K4KfLBDpIOFdSbi8nEQ/96rv5pZ3T+KZp6tYmq42isI
bCZRf+RpfYcR5sbMqQyKUvFBNYOnnCr/TF8oQ2jFe93ca3XpyvhWpxFVC2a9E3U8fSfhaeyReBLT
y01la/nTfYiVda7lNxO3KDDe7M6qfOVXxTOVsweTuEAizHeDDgqJOHMG4mZCV4debu60dz0kYyfP
D3mgngNEnjrTuTb/a3RX10wjgYfdd+zgAm7PMRq/sD5ne3Dymmlx01JJfCyWOKsvMSWNonXYISLW
B63pD/FNnjY3H/63lEFmpmUXovAadcmNPGsbDGpzF+fzd9I3P3oDneHn6+n3WiwO/uOfs/pM/ARn
7X6glFwo7oaQLI6WkNOp1JdOE/dTOh50rSfva9wBo3rMSCYD4LmgSPNSb3q3nrHICrCvD8qXz3/X
Mgq/LUALs2XyDgugfCVdU1OjD1V2Dwrfq001z47R3mVp7y1VMv92S5h9csMi+YAL8HoPFuc+x2GM
x2WYt81mjiQqJ4ab3sheYjU2Np83duLzJSVBIoRXM05/6+efwGKep4I3hjVS+rM4SAEKthAXf97M
idE7bmaNcqATTZr6XHySRkbi3dgQ7nZ13t2UabH/vKkTn8wvTa02pFDp8s4q6VESBgdjaNF9jl//
/SZ4jonceUSe5sryE45u9EPedPEcMUOYvjudUjhtdU76dGIXx17sryaWeTtqwooEa2yFqHd6H3XV
/MUUyTSS+PSvtfjb5705tQSOm1p9/+2g6lnbMmDEJ71waK9HKu+UvDgTozy1hWNOxCuIiJBIymH1
YRtpBdtppEtNOnWuVsbvFtVlQcNpjqaxRCDdUoGrRs0GM4zQVsXqIVpKBxMj2fIP3Okh9eTUEdwl
EilnlOYHU6ycsp1npKTBRCESMpE+/olfPKypi2hULlQl3HVUn5F2ve0s8TJsQorpmulQzaTXdeBy
adl7ajbdYuVnS1lzaDMc3S3jTHjv1JpUFSy5QO+TCFRXsykayYjYn65D5Xfjxne6sD0zvCcujMpx
E6tZTKrOigaVWVQTRNDxWyRVdhUeankHX5C837tU3X++bk53it2aUCJxvrX8Om6Nui8mOlWZwns0
yt/rodKcz9v42H9W2y7dIti6vDoX14JfvwOzJ3caqyyRaMhR9Cy5sOBhiKiZF+XbUSm9PqWKe5lu
v3oLovkKJdt+xl0tFzNHhEoaBep9gueaAJogQw4ZiM+WOT9IlOtbluXmOgK4MdOvEE4Cz8xvDOrh
UioVP+/HyW/sqBur6wsYIiWuO+IMY03+odLgPj7GpfD+eSsnNw1oKYscnq1p7WXRSPhfdTEzYgSW
W1HcImQSTiXVPp0yL1TTM5eyE1d4rMb+am5ZIEd7FNUVnORLkR7hpn04ogCprau6/e63hhfO0i5G
PfF5B0/lc35pcvUhaSBNx3qiSa3rsPMsmosmKCrK9OWnyAgvZ8VCQWkQMzBxsQ8Ogf43ntT8AI0q
XZQBwNJXm1hftkmojQS1M71zWpE6moydZC7nczj4UycmRdqoBkScCuH+/Dq4VaLPiGo4Y6Qs35bj
uzQZ7InDTDlud+bEPLFsiGFamFyCN+Rus7pktkba9nE4dA4Vim6zSd8H58zCPLFSfmlhtVJMAmN+
jFDK0bfo4BwKvmO73p4rpz/ZD205NKEFYYS2GrJJGmsp0trOUbfkkJzS5bg4c4/5SNit9iO+rCWO
h+UUCebVApQtkQpN3QTHMsKuCCZ0YPGFGBSbVNFeUEZRLmdhGlPuwkC5r6mMQsF3SJR0B6fmZgpN
FZ/gfBMVgHe4pMbPYZU9oR488zNPLJ5ffuXy50dfpmpAFqoVo6NqLHe6tP1KGnYvDfdtTsH155/k
iZ3tl6ZWg46U0kQEwYBUY+TNOZPbt9tYD88cb6fmFr0qyWLOAUK1qzUKKHKMq5lmEn/+mZfVvtWp
sB5iT7cGb6zFh7/RqyW9v3wXoNhXCxZ4fNyVLc0FVusBM3QT37+t03O37w/V9W/L6aid1XKygkno
EY4yUWbwUiNtVRtuMeDr7BjFnlAu2sxFrDnJDiJMMEdmtmvjihr4unYjod+BvfcE6vqzWL5nqT3E
CfLV1hgeZJGaM8kHCwm71BYkanAb6TEJ6l2stkBuKDelovlytr6iTjug2txE/AFVbE2yIw/+VJKI
pfB9vIjBGETz5Jg6ZLUMUePnI31qa9CPRmC1VIc+lKgy4YBHDbIpl2pqpCiL/NVffM3U/iL2Y/fz
Jk8u2aMmV0tWIJCognlmnygSKDPDLkjRFuv1mePxZDPYrygSdxcILaurS1QNgREHJDKUHIhCa+zb
1nS6swiXc82srhZZg9x8lDj0y3bYC2qE1DYCslqfOSRONkOIx8RsD02Ltdw/j7YUQwmUMiu5wWTR
6HRU9iYFwrKzseRTz39uk1Dl+fYISqxfCWpmDPkkc+5ZFvWs/RiT+Ypvi8TY6CwQf85uZoUgz6RW
+0QpruQyvlX+H3fntRw3srTbJ8IEvLk8MO27aZpG1A1CFrbg/dOfBe0xGoq/GPt238zEDEWhgS5U
VmZ+uT6HedsS2a/O2PPS+ZkskctMwe9XzVs7EN04ZA3I+GjJvSoA4Mgg9/MaXUBTbZnQddHPvnNK
/BWOg2bp52u8ehnUPilbsV5DA7hy7YPPoW9Q2n7Qr7zU7uAmLxfVL4ih0fPvb+6tgEHTDWtTGsE2
R4F/f7vhNGDfk0y9jypmg1o36N95zd86uTHc8PcV1jGLn9dPZ5bh3EkDpECv673sfD/svlWXJohu
9fvf38v/cSkm1xCROMYvOYPTxnUW5xrahhm9sIZxohydkiHZdQhzCzV7XgjDcxQdNTkJtHx6J/i+
9aawbqkRkY+BbXy1vciq3DGozmGnO+lf6431zhn4za+Ks4e8SvfWxfjvB4nxrFyT9HJ3G2pdXhP8
9xYI6yr86QqvFoOdDk7bhTMhHYTGxnA/K1vhASHbG9vkvRX/zt2Yr+L6gIeVqJnr8OWtvlU2xWni
5MZww0vtLx5D8162md335nbffJX/uUHzVXTPUjk3lJxH2PmLm3mApd49KL69CP+5hrWukp/2y7Fu
id4zN5ae6k8i0C5d49o3MndjY5Xwztulrpv863PET1/Z6xquEheMM6yLgu6ID5zzoT2XF0xWvIS7
Qyg484/H2Zd3nXedbmdXe+cDrE/sd9d/teYzRJ4GwxIsGSYs6OfM0zur/q0G4M+L8jW4Kq3rlgEU
tsboSVyib0ABgnCn+uhV3qnVvFUP/9eVXi3/cNSTqFH55igdbltX8mLfZkla2zxINr3L4MI7G8Y7
y/F1ZCmNNBytni/Pui6u7ZvXwrPeec/e3JP+WY2vyyja0DMLsq6P0t23/ntozP9jsSOWXnW3VK1f
ff2ls/R5ylSMjxSAw2nhW95yEPuGPaP1lXc3qHVT+HW1/XO5V1sgwIg/Q/HoAYk6lC6GRbe1r21r
v9+1x/eKUG8v7r8v97p4nTdzoY4GDy/d0Cx6b2G/czOvsd+pTJsz0dbQe7Xvls3CYlvu2w/lqfMq
D+7m7vfR8e0N95+bebXhatgCOb3De8RwlsfIv/deFv7eYngNf43DJSmkgsdlP8opX43NamBixs02
6dZ4+P3dvL2u/7mbVwsvEk2ayLHMw5umjRjtbW/QQC6Wd44Ubz40k/cH8wK0Qq+7JFaSIZKTDc5l
4eiVY3Srhvojfcdg6N5TOry5GfxzqdeLbWH0sNUEl2oKwHdGZd6Ys77JGD7qzGindu95wr35BFe1
JHifNdV9tdupSwSLVeewlBTN1gSakuoM2enV/vdf1FuFXBqMf1/HenX+i7PMhDu0XifpTjTXN0la
bZuSzKhcbuoy3Y/Np2YwbmDzAI+zdrWFBXYtXhY5fLYT61nq7qqw29id82RlzNC3hnKymW1pFdCs
9ehF4APcmfqDWcwXsvfLjOeMPVnv3ceb349F9UdXGABgnuffcT0rJbm3B76fUe3uIyuBT5jfJxCx
Rn3EDofT5KTrj5WjXm2wcFSid53cf4nMRABY1HGDmZ76OWf8djlZjbTH4CaQBDDcSEKQYH+MxvGr
1DSbmjfUUfKTkmXn338TbyXc1qrdWpMsTX49CB62VSbFLXu1Up376LqiJNAzg4E5t+I09t9/f7W3
lpdNT5mDOBNWv8hYC2PsUm1Exjom+SZiNtUV4hRr1XvSZnVdP69jAiU/JqUNBTSK+Won6NsQMZ+y
6mUlXKqVNAlCrbuFOfcxhkJDmxEsYuFndjMGdLx8YAVAqmYGmNPsJNnRtuANSwwQ4xQCzq0VnsMp
2g1GHPz+eby1fGySaAioTBb9om5MpUkkpkn9eCyOhXZrhsiYUqaOwci28TtzRG/tWsyL8GLbmGr+
MsaUjKGZmwVy7yaW4RfKH1MJ8pSWhJtiTN+r4/zKMiVrYElZDOGtMxevq8iltbQ2wnnaQUK9FzEQ
xHRqt5OiBGHXH5RWB7EZM9uKb7ljZYwHR8esUN87vP26DNCg6CrexIwB6oqzrsefjt1qCwVLmoim
baC5+hY48HbwnPNj+M73aL+epKcvjwSbPA/VBCXzX3xTVX3u28o0Wt+Ku/rbwvz6vh3o1PaVWd+1
TaE9KjWqmzLPMm9QGyy2w6ZExGD2gZ3Vwo+JKDSOMUYuC+2L1s0q/a36liae4obNcq4aoE5rv7LR
u7MTY4mqp6Ht550WIudphVek7G7lUnxYxvlJCOncyWGruCZcJBiH4bQZ5+UL4/Tynp4k+vF2nZtn
rBXiYFioTMY6QwI2Efj0sjaW6/ZFSQC0D2p7naecLs7wFDPv75QmTpflFwlcsl0bgaqnczAMmDGX
xbazGUKHkLGLCu0rw5k53VXzdt3oLJE8ymUYQEAJSoCTep36UoH424mrFRp+iGV9l9myHxvmN4xH
wG5Fh3xZLrMRCm8Ucwmau92sU9S50uP4FSYn0xrQ5NguKjE8IcLzABk6G0ivdGmbNPZ9szodDyAT
eybO5xZT6Sw69IPi4W7yRa21DzrwNMbNN1nWBxQkGEbQnPNg5uc+xWm+iF271z6GiXmReNJKIfZ6
C/kxjJjZnDRlA4cqhW2WQdN29n2fbSsMzIY29/GF8ZpaeHPoeDmLu5RWnK7lWvRiJ/49L9fMcDDH
cphp0SF/gjiAKDY6DFFb1Y1d1Resp6C4ClS7gkG5eaUUdv48J9BQsfQuJcVXVghl2D9kSu3J8gIJ
cjyzF0ITra2bBCsjM674jXmTzl2HmUAIjYD1tEBaghSuT4kWiEg9FND+1bEFgYllRtJRMtZrYIMz
HawhzDpvMYcfH5wp9pTjm9Ae5FYVXjjcU9n3DRSkjDk9AOB8HEIJ4/ZB9+tC3NqihAigb8dRwD3Y
CgbaJUPfLQIUUiK8YZg/pkKcdaPdi3l4rBNyEdxuPF6XxLPG+fsi4tlt0+UrwWGvgSTQhYYD46Bs
+VY35lD4EiM5ajgx/258KuXxR1FwEMya90uDa0IFNRe0rcVkaFwepak9ViFgfF3xmiHnWJBchOTs
Kh3FMhzeOIqvjUl2ki5BVi6+kZjPea/DobrX5uwEBfvQjajph36HKcZDv0i3SqtsR7ygsQ90p6G9
mjVeVeGU7Owi+ZBbo4cV7t7KZoAuHxNT4TGbcYigPHkyqz52W2sYPYGEzDVnLcip089l48115dVp
/gzN9E5NvvZoSV1Vyq7KMG+Rum1w7oOqHh50vbtIo3wD+HZvMGugjeV2aO9iJ90vknrQpWtpj5tO
oMCdzWuiyKi4sicRd8+LXn6M5djFVdNPGdxqRfQQ6vCahXxqDOMwlUL1zDb6II/WrV5VfmhkRyPL
9mAzsOgDGzhoBx33ATlu9m2uHgdE4Kuj+8mwanAh7S6fyFXM7jw4yucOljLMtgZ4gXGXjtFxcQh2
Ko3abLrTlfI2MqwnUzFIrrvyfklM4kGsv9Bj4nYNdHdV42EHsKG5jA+j8xSr6jGL2EJr5Zs1AZE0
xKYwjRfdknZxnN7WXeNX6R05uupFjHEZ8bap7W/kqJ4ajrcTJ82JqiN9qhlLPCh7hnnqjdCPBAiL
KWu35cwKjSFljtpxFNGnyo6AbYbDlxLJAA1ATzPZg9sksOLQM6ZuF6qhyYO0AUDnnzvN3NTMAhuh
epjL8JNtJUBYJZeEMZCb/rvULcCJy1Mex0czGqAOpgwNZ3BV5n0OpESVuptUSY+dJh4nbbzqFEch
Fp8LXfUKdqq5jR8bOzx1zgjrzfKFPuzCarnEVf7YGwP0B1kcLQ1RwQhCsomV9a9U9hzEbtDgHOKy
3JUa35DoYWzkX3CWOyrFgM+3fQsxcV/XiT9q+CKWJZTkEqyv3hoviNK8SpYe6tz6bM/mbSjNwJAx
ZzMT3HJVkIKx9jAP1rFHemnE4TYOy8CRmn02Fk+VmE8K/py1nh/reDhExrIheu3NPPUHvb9v5hpi
TP3iRPw9dnLI0vS+HI7DVADImMBpK44Xa8Mh1fL9oM1HEUrXTBpdpxmPsxP5aRH7nDSuyVxdVDna
D2Z5G4ILU9Pk5JTZllYnKArb7SGluG0/bG252nOOv5Q1vLvYloH+x/gCmNKl5iQD9VA/rAABX2vF
E3jUu6qMvoZK5dflPAVxBglCd9zFyCjBm/P90la6K1XyfRZT6Qjre9pJvolXRJU2QZdXt3BhruHK
F4YL4plWsbOW0rNi7U6uLDfUsu+jrG4wFNqgqPWRpcBznvQmmJLwLLT6Xl6cz9PcX0pp/myDiZ3H
1pvY+TMJywY8k9Ux26E2OHUa/DfDfiCpAx06jXhp1EibGQ6SBA4oUC/nojwrUHmLpDlI0ud0YMAW
wpTdTSfqyk8NCI1Gkk4lWolhBhUrqeFuqB2Oxirg7OGs5+ZeJiAZvQyuV9dv9a7oMJsd/SLvr8UE
OHWIOC+HJsjmVjxYrQ43tEOtqNx2YQqLdMGOQWVUOd/JjelnA7Ry5UGM+nFKi20UWhupA47R5i8O
Yo5QygInsjY25hm5KZi9T8gRcy/KRug8XSCZ6a7tYdMwsFn02Xnol5OKEEjWnD3I1Btcj70qa27s
cgkEiEylUIMswYbSCM9Jj6MEL30CREizixO/s1NEdKTh/HGAfTzlzZMhSztIv8hOs0uTxehljFtR
Gkezse6NPNvqZnJMGvRoYZIC2Uyly5SzX2l6eJnxpAWXQ2kgAr5bWV+r+aEIpQUUuWNvnFzsu1b2
Rwjcphm92KX9pcpJN3qnKDZNOAN6ZhIuz46O3t+2kgKJy3gIo46HrcV0Krgm1hap1y3ldZgEpBQc
SOyWn/TdozHoN1IBDtSR8TQZvppzDgxJ2iJh2TizDtZURfwsRW4UX4o5vlMLDIHD5laB7J2O1aeC
I4oiPzMnsmuk+ksomS9C6rZZwVMoom2uZRtHKq6qDQahTI859rHOPATaMOXwY8bAbNFcZSoi4bjx
Ss25NcxlW/Q5uy7wWLcauksfGs8JYbFXQwjYA/vQai5i4upqNGeqKLfqTJdL1HzIMFWVFzOpjDMt
wPbUalV0FxoQ2EwNUt+UxrDZErJXsC5juFIC5Quiilp1gQUxHzc7tbOhaxJ/m4A53c7CMM5tEkY+
iGzhJZrkgwanpDtgmaKaUuqpTggaSv5ozingaVWOv2Ri+qBadUUpU4ULOA1QW+fiA4BybBCahd60
tmxWmeN3HS6YS/N1dFdaA1n0IqSD1MacT2d9mFaUz/OIgckGItVL2KT1sRfFt9TsNhFje06ldcc+
h37TtnSiBNPGjS5xVlJvEgBxm2lWMH1Oly5Qas4NqUq2ANtg8UvDIrj+eLFrGYB1Ecq7pOpblyb6
cFRSbV/m8RFLv/2Yy3djs9gcJ7HgrfKr6kiX0LL2RjbssExML3NOJyw0nKuxmmmpKch+RFNzfSxi
8zv4vbsl51AmC7VBTCjWo03RdmqwSHZ7o+q8ZIUsNZ+yKmoPZdKeZX38Umd84nm42NmyTdtso5VT
eTGbvHhMppDp6vhZJPGHsDaObADrfAnjptGYiENuKsPeBG55KAu93NHOqD79Pvd+VcclY1NAuuiW
ptHBRkbyqiE/R52Szbq6HjyzQFnavd4s79TZXws6flyDMgQyKrJ8/Ze5UK2O5i4fqK4MzbKXJQ4z
cTId4yWHUzWOgTZVqMdH69onIykMa3FJ+1sYz7shMR4hVlxijSBft7sGkwzo4ne9UtwtendIU+sp
cZIdtjAXq3PcVqL4XerbmSSw6rVNi59F1UiHOJ13yVR+FF17NKmdDWqySZ32iL/QzoCV3AEnTouC
FeUY75SyX1WWfrn39fn/lHs3cDHsZK0sdVONT0CEJkqBBT+dYOLgPtSnZyMd3qnHvapx/Oeapo5E
jjIHAtFX5Uv8kAyMrcn3DUhWCB8mgkoE6Oxd2PBbi8f+50Kv65ddO3aNsXbIzXMSe7Ub+0bmQjEn
KLv95qDszeA9q1PlVfHs9c29nq0J69yuCdOU6m6kq7PJN8l22Y7u96FxKRkF3Wb003caee9dcm00
/vQdQgBclCbjO5wT+ROOhH6hD9e5if4j5/qf5lShxvxpv/kFDbktvrUdO9JrMOSPX/ubU6XLDpVQ
a3VylG0e7t+YKjQlazUWHfW6yPjJX2BI5w/GbVXqatqPfWuFzfzFhrT/WG1HWfT8+D8Eq/+CDYmU
53UJFdzRqldCdYOAkjPgv7/7YoaeI1P694dFPtaVwPNR2rfNfa8sbqzNHwtRPs8mCMTQNh6nprrW
g7iHlMPZgiJP32LEuIKBJbW9URxyCiYYr05kw+VP1AdjKM6USFo3ltUbxeifYt28iSt1q4Gu29pd
myJ6yVNv5FhYgilVJAzduxC0NZk5QNZwFF4XLze5bSYQ+0BC0jk7hXm3qcLoUzkKRP79UVh15PbV
sCsT4ogqBSIXgRhaiRwRgwFJGztPiftTI3UnYv82Hu3dLC7y+KWbjk4tPcvt5CnlC2FkTevcND5G
0uhrHfD5yI53jpLhNdqMj0KDWTmq2Tkv8XOJALTLhbGpHP05tYsbORPuWr5w6yjCxW4s+ZQiJLu2
sM0o5cXcp7ZGTWOuwPMb0VdhgjzGRM6R+hspLU5lVZr+2i/ZQps7O0nm11K3p5x4XprqHmgEnnrq
biR0LksHaF3aJ2HDXzVuw6HB7+zbqNRWwYBbfq2NuLyNtWXPJ9/XZD/KGM6JV2eiu5DwtaS6anZk
1Fq4ogrFNpTTjbIUGWlk6865EyxjspMYqHTVRMJ8rp3moM8/sM7nD1G+3AuFQs9cnoex8vW+tYCg
1621LZngCsaQxgK1RnNrRMy9h63h5ouj+lYbkUM58UuZZVe5v+Z2yeSHrGd+hAdF3kWwRxEryPq+
r+xALvQNid9mGudPZiru6r7E/gdnUo5mcXFNRbhJUH21cfh1Cr9LnIkE1oylIGmxMUhgZsDQsmcN
PLuYQ4p58UuVS1B3c30XZqovI7QU8nCuaqob1bZKcfqKC5nqVbkfk+oqaM17+fSFIWC683l0ZF1A
BcbqFfVPkDvz7Bq2FT7rmbC8qRq/tqK+szvtkQj+DNfhxtTqhzlMsWyEn4PrTE8lyLK8WpU5Wmnt
VVZ0KooRrnRTqJwznKbFfN8zJ4WHdtGTLlDZI43i8X1TxmbXL9+r3LjPbOVuFF8zvdvJE3UPWw3M
5QKkE9+o+iEMp9CVeGczk5JWbx0GswsWSgmhs4mNZ2GitcRpZKk+zyHIetP2MbjfLHJ8TMvmHM/C
Pg0mxgL6rIc76q9HVZs/D8JhiVta8uB0Ct05Fi1DpboKwRITpO57M3ISTSdXrh1KnqRVYlq2Tep8
VWOl9JRMOkpKed81/dE2v2WUf39st//TMYWT6O9iyulTXObi15jy49f+jCnaH7qJ1g3QMMpMpvj+
jinqH6g0VzQxVGF6lStl66+YYv5B78mGeQGOQoX5Qpfqr5gCb1hFWybTrKOPggTzv0EfKvovMQUp
jUyliQEheiW0h/4dUyJbnnhnHaCeVdQfGSapN4udw+HSl5uCdMqtmtXDPa2G3kt05Shrnb1d4TcP
mWRhAiSV3T6mRn5ZYmEGrRln2yYs4QyGQ6gfzGqQgoTceAPZ+qI3452YiuxmmOWzikz/3ipU3D2Z
0pelpdw0pVoctFAKTyonfy+Klk9VUu3KGstz25BOIKmo8JGYbeKZRrUzyEepYCsxOsoG6qhw0HO0
6ltYh/jdTM7Mm4vBjFKhksafq/to1+R+ZUq5EGfLa52mn8Sill4ZKl/KmOpAz2e+i6YBhWUfzt5Q
9jdIgx8Ad5XbOqEVUmJuNSfjHORqi9+xmQ1umBedl5khUUwzIr/ranHsVBOvZcX0ew1ynzGMjbe0
AglzZj3Nph1RoaudzDXN0NhLdlW+qPFFlyY3LFV8jKkoRBWfkf5VDpqpq/EPwEsqn71Sj74RqoN0
wSjTqgCJ0W9Pyo4uSRMwcvSdYVHVZSKyOFirTZtRh+rdyG1yl4+5IU1YeCXTNlPp8lhlmoAN0Jc7
NONLULb0WN0ln6h0DPmMtcpolXs5ka9Zkn01+uHsSPJtGpe7utcSHIMMx+uALPGHJQmrGjwYZSWk
wI5/S9NyduDQ0fZhFMwZFleLPt63rUkK7Az5fbFuoUPTxbDicSJJ+3IOxsVObutSrWm0K5V2U5lS
9rkV8nmJFs7ycDmC2LaGIxqLmc+JPtwfS4feiz7+qV76396mbPKu/xvReh2+FXnaFyto8/XxF0QS
//PTD/y59gd0EIr/prnCcOCF/LxXQW1kfzAYJ4N/99P51/rDRD5As1xjG4Pl99NeZf2hwMaivb22
e20mpv+bvUr7wdT4l4Rg3UghVNkAYXVa9Guu+XPuY0RjVo1YwE2Fpbi1lLNYZgDTcd1kD2rZBkWY
PGuNWWxLrZY25KR09zL7a2SXF+Q1XqfVzMsn5nZAxP40jcUHsy9wEF+KPOBqsZcmMX49yPA2Y0Nj
F+PqmdPNSBNzar5zjxvG1899DP0Zxwiahv1+dObnWtcuSlE+WHZEu6m22FGG9lB3reZXFYIKRVNx
YpyN+7QbFnfQyUvl1ckQv2qgnq2yJ734YCjWubbz3rWqmoNhoxh+M8Sfncz8XFtwy6eFok83fYrS
Fo85xdiWMoMoywQho9Wdu9TAIRiRorkVU0xvShUfe0nudoXQLJgcQ+NbmFrunEhK/MTIkZMkVuJ3
jZ0F0xDuiTYMkyy8zxkbg4+/zQVMTrGBsfyE4iV3hTb6lZLt4yQ/xYme4ecdkXfwEej5bvpu+boY
OB8qU792iJY7s0/OitD8psSHuNc+yeUC46FX9tHc3lpJ8lGJ5AfyFSUYZPklUUa0J33v1pBU6aUO
TjAoOaLBGmfkoVjarViKaaf0NKOkydG2Ue0IiphyeF/mdThyYOuaDaVXf5Q5Oy+ZBUG9bXDnchQq
v445iW9JwvEwUjqE+3VpbiGqMaTYAVevBmsANq5i2YPsZ6ZSGgoK7AYEoHHRj9Y0nNOF3Znhsckd
kzBY5OnUpvqWbGcnxTQ5pgX1cJWy3+esnymOH6d1l6IZr6F5M+Wg7IqaZm8zMftBTRIkQRmv+zQG
QPxJOBjTY1zRu2zrW9WA+55V/d5YhuoyZMDFZ2ApqZGfRAQliLKycNWF9Z/R8NapSJamtI+XUZAC
cgOWVOGZKuE+2bIQuz56mobFeFySWr8Nw9I4GPTDD1Rob0JrnY5TB/uopzB6ZJWye1f0p3miCof/
HoKQZYpvnWk9wme3TZvd2GG8lRjx2C1y092AxYjdRuluxsJsAJdnOL3h4U1Fehc6zfcmJgZY8oTi
B79QZp7SwXX0FFdwm0g9WBb89NT2OkO8lDRq165tye3xroSFRv8ypikcmmn4qJp5fbZ0qcMt1nY8
EeFKm2gYfM+Ogt9holwo1DkbKdesm9CYH5gDWZ1VutIjid6PM+6tBSvaLTsJJI096rvOKTXPXsad
7lBjxrHnSdHLLc8Qyy2MCzrML8Fo+XBHTvnknHp5eSya/JaYGu57FVeExdIeFAxaXbmYDhYW13Xa
3M59Kp9kaTpn+vjVWdIvrTOXrllh343/n99Ek9jUSVwFixN2rtLZ9+RyN4pFf2gc6DQrFn90sZrn
zLbjYFS6r/HQX9QqfxgUswjkHDcAtQLRl+OEPRb9mdaCThul/1xqXAgaHa/balei1CUm4hxoSKHY
phxheA1W3thDbqLQfGxm0oBWUX2nWOg4y2w6stF9jcbhgwjbfWQYrKBF/lwa9Nb+91MADtm/i627
T5/LX6Pqj1/6M6rqf2D2ytmaMhC2YMif/o6q2h8o7sAOrJhiEFIrp+KvDMAmdJqEOp0c4c8f/ZUB
WH/YDDnBNZTlFQIF5O2/qCpRwnpdVdLhKjHMxfQmOsBfAJMA+stulnT8XfuMA2euSDsTLaBIINUO
9+msc2C0v8jK/BSlyq6Iuv2siJOG8S2IK/wBcuQ+mt/J0rVomttG2Oe66O6KUt07+IE79UtCfxVT
ggPBZ2dP+bEVU6BJaDG1T1oie2haD2PzrcCOdYnxC0AnjkelnvSnnHrEiLSljx4H0QcRjqKhzriE
kR8yRDJdVmyVXjksTbSVOnsjGKZfYgPD5PSL3HwewvixzZLe7fof5s/HIkGEkN/q/ecey9faWXU3
Nb0GRqq6nSgKf0RbYQ5GME8lncnkPGnNTsrNq1W2fuF8iUPnQa7DD9Wizxihz18yjGE9NaVfzGac
fLForNeWQ3V/MI+JPOOTYjcz3aUi/IhMJ8C3hpCi0ZjslqF8HEzbiGh822qDJ2quaz5iwI4+AUNR
eiGwfovSh4YT+IDbKTlP2vK/GoUO+UCVCccRdXDXM/2YqtdyzPBEbE+0zHBZjo9j/KRJvedIdHCU
UAHoGtGrG06m0W2XHhB8/xwnWLhEzrZBjbcd83H6kOM5fOwT4/ssdbqbWwqWW4Yo8EgMeqV/NI3x
g2mi6VrweXkoe8e3QdNsJSsrsA+V+nFr5AtNbmkzQjJIGN0heMVTflrWDACzuw41Au05Ep6D01b3
ecLgaKdPuKaGSr1p7XVT1EYszAhzUd8+WEvD7k0eJrN3g7HEmcIL43ina9MnnCY3Vjrdkmr5iZL5
6Dl9xH5u5kyXno9mOZWnVQhbpOgzyMWAMVxv9Z4ghfWgcvuTRgWzMn19CsEJUpOJSHK769hamNbq
bp8Xx6ZDsLJovprJVBxVTF3wYCrwAwV0qM9PxWJtkijy9KE4YrnjtaLUEI/lJ3NApoaRTp2IPTrY
l3TGPthoPkZ67DFN6y7aizOKk9MblFevg6MFAy40JUizARPErszvDP2DtCi3Qn0qSHkISbcFjyDK
sMLVy+mQ1hwVFtSI+DEL3dnqOM40horkpMWsefCM9pukVthEaoGTLF4yZZyT0UG2Qrs2aiPc2TJv
G304LKZEH9m54CPilq1+UlZ5iWZcq9p8kmvjMWzN57ISF5EO265qD/Yyu0vknDFG2c6UjTvxPAxU
IZUiOgjqSyEKb8kpLrKB3e2kEm7iuNmMbbILc2VrtdpRaecgk9ugHZVgEhbnynQqUQlgX6MmpuQl
czNwrl5btvazU2tIjVJz9ur8UanwcNYXz8kbN07ij1M6ekZfRUEZfZST3K/jY11TpI3i5gFm2F2n
jDqmwP22a6zn//0gBlzyd0Hs/zVD8rVNP/XNr6Hsx6/+J5Sp+G6g34aTooGrJLEjlvzZICFeMT2A
wFiGumFBmvs7lJkmPzLwzpJXTb4Mu/DvYpZpEOWQ5lLqoudiGrRV/otQRtB8HcoA/loExXX4UqVy
tjbPfkoQGcyd5nGR4mBqVwug1jAQRZgZEgJmlXG8EpqI74pK5OGhyCBPJQYG6y31HY9ubVB0HfxB
xZkq0zVbCYeCKbGsj/CSBuWhr6xK+Jh1YJEg8vxsU3LqyRy3Q5ZgiVN16EYVdzbseJvC3Umf00XQ
gcgAXNWs8qhpno0OFYVUmlTSYkgsfirZ7If1nH8cFPllsihxSG20TRxV0w6dlaFniGnDZMsGkx8f
EXG7y0YAb3X51dYWVjhnNdjNyHvhH1iRiAOnAtNkDAvllLQ610lub8JaRFjRRpSV8REP6+r70uu2
1+vTZzsfAQ/E6B1LGP8iX54b3ka3aKd8Yzb6uar0MtDXbVnL0RVbVnXGZ730wnFEAaZ0y0mncO/2
5egNU8dZeDUnGpeIYW+p2oNDTjdFVWA1XirYGMs4CivDbO9wirddMc5swINzXfq6fkj7OKeomFlb
u6VU7bTzcsjm+m5WxvhGHUgh0AJjUts4/ZNm5Mi6BLXFKecBVw2IydZGGNpyXPpeyaH8SLSLXN3O
0UtXs28lpRXk9YhVc2qln4WWawEO2FXAd2N65sJ/Vu1IwTKvD0rWpAig5S9D12A+JU2MrAgRbnMj
+l709lMc0Z9CffIUS8rkLUIxvsax/lALpIeoTVUcH9SedsPynNTxyUraYyGlJWmP2HL6mv3cHqet
oYVBnWRo+vricSlVGlBSdJs3kuklZFh7GsoROuRUw5e4LrWUYYkuAnokutxGyZw14wbbLcl4sEMt
5PvXFynfy2UZzdekw0TwUMvd/yfvPLbjNta1fUXwQkZh+DcanRhFSiSlCRYlWcg54+rPA9p77ybY
p3tZe3b+iSe2WV2FCl94g/IjtNLhz1puRLkf9ba9Uesoui9KHSUUuhtYRyT5K9bnhEdKl21416JN
XFY/wdB+06byse2FwPwt4z9QuxTT2WYsrMNUS2W+hSZu732zWw+BIqFyqlhKs2qAyt2ao6GsTXwu
023s6b8kya8B9/L24xoOhLqX2mo1KL3y4Fkj3LPBMKsO+ceE0ycbdsSLKrXDLq2M1BFxZhC7VAdj
rCMK07J+19AOcz0YCigZDXyfjq2x0WojIptUAIMGsgZWWNX7ezU0hNMhZt/N1gAo+r7EmtY51djg
Hl+BfBnrbIDKJI3EfuzmEZWzdarFyCsmEf2SsAsODaK5gNmCB8uSrzpLa57KOpMrPMNihfRKbTeD
GkmEkwhS6WS3NxMFiE3ia65ZlWsduoDoySbtBpyYmWJRNwyCd3ZqsAVrkn5VDB0KWLAYHCBqn0t8
qhxKRoAyqpQBAgk/uyxVhgPYlBGhBUz0vtqEwU6l1dp9NSFy6QVFgTfvrMcht9iy+rKbtnp9Z8b+
Y4r+OZn2jE2QRhDfUwwcpZxxzYkXPsoGsVDZU0TXLPxzJLOLAKkk8QGSVusU6qhfV2pDf9n8/P/D
28k78r8XV3evxWv1mv08UVsFJv2v2qqq/6GYsBNnCyzKDjx4/3o6Ve0PTVPJAnESALhrHPWB5qcT
pV9En7SZozW/j//qA/F0Yqll4kI0d4NmCbZ/8nQuH87ZxMCkD6SBfZidshekuYQctKHyh2dbE66t
tr8x20sE8ZNDUCem34RMPbSc929zqaQeLwuqH31Vuogwoa2dfTpa9/u/KsHHXlcnh7DkWfuJEAWt
1PdD2MmQFaNWDCgUh1fTWH7WlUt65HMEcVyCflsoG5gafC0FBNkCziSruCaqdTm4deK5CoblUgWT
pL1E2J4r2cthcESDLjdbFwAteT+TRIx5SSd/cAdYkg5KLkBHFSdv63JF1ds9v2yn5oS0KMPNIdwH
FXIy1T6s+mmgqwU2IbJQTjXu9LC8QP06OYwya8awZUEmLTZAJ2HmmUjm4GZG6aRVjc2P5qhDcYE+
eXoYVKhA8AgC0fnfH8WAbU+0Fobq4EqSfUAE3O3A+I3edEE86NRee/Oro1+iUsRZfKG61rUpiIzB
jePKkbtuAxL2dxYMPrNNOxXM0RIOaZl9HNZJO7g+cMjeCPdhnW0tNVr/xuefp4DXEzfJEqGnFRFw
Zp29JotqoxnDJ6+kGty3X/6rYZb4vLTrk9qcGIYm4jUcAzJN+zDCVjo/zLyLPpwcVN4QAbZ1mZb2
4vN7ujlUfjXQeKRQGl976DGnk44T6EM9PJwf6+QewD+Hzg99L0VebLW+jrJE+HwgvYEn5UvbpLbc
/26I+aI42s01tj1ZUjSD20ySo/n91kov6b7Ov/LDih3NYrFijd4WaErzYfIieySIdUYzAZRvb87P
5OSVBgRCoY9IwfNNP+RoJrGIolKfrzRhFisLemtggI7sv6JteGELnPwsKAHwyoIi5g5drJnIpD5U
uc+yXtknSXA/qenP85M5uWb/GWKpCIIXcAvtUubM+BqcLn+nSSDFfOXCBjs1jOCVRy95Zu6q6mIm
ZgLAzheDi4jYI9uQQFepNpkvf/vn0xEmAQBhwEydX2yBLFJyBdAzK2b+1LX+q4gtKBztBYnAk7OZ
jyWhDon6MjuHT4STS2cP7uRJjj3aj0jwrLsgyC98//n7Ljc0FQrKp1Qo0IJYzMYPPGx/Q390S5pZ
oqRCe4uZKD5Nu3KAL9itAjv/jTuUSryBezhahB9Q5aVRWSL2eNsK0SAdkNJIlKzHisbn+Q81//QP
U7PZDYB1BIHfIsKxSA+tLGDfDVr0IiRvC5PyTsmhqfopRgJGcek6PXWWMIX694CLHZjGcll6g8IV
N3a7UG53Q1RduBiWCKQ5pLLJzQlv2evgDt5vctWrUt5rNnnfynh5Z19ipfzaRvnaxlhLi5ttMAzP
55fx1F1EOUqTFZO6E9v+/ZAjJZh8GtkhamjdSn7/SsftZVDHm7oJL4QjpzYjIQIPEacYnOEiTphs
LaAPzdHydfs7LKF13mV7WSn2cgAUt44PxjSAaUq//sYMKcdReZPhVCy1n9NaQNuD6ee2cncQ+ufY
Ezd+he6guCi+c2qL2LSpZolpexY2fr+YnRHpksYmwSvbd2w8cgx5WKe0FzMLrbCG8rAqOTr1+AQT
aT3tqasUIcuB7uLgu2lewSzytlX4VZINx4/AFVXoEhnhnULJRq1+NJRjjPC5pbpvyyCpkmbdU5oP
jEe9hr4fqDsb9ksn7+LY32D6vdKHwjWoakWa+dDqu0L7YeQ/7QhggnGJUWG8xXnLE2kbHEWk+ZHZ
XkqVJVkU1DnMaBczOMcCyrYq4TembbrR/WTXzWyjro6+SZL6E8VZnH6r720N1KocpeRRV+liBRAU
CkENrS1vM6Pa5r70zcc/Y5CkA55AOAzU+Qb4h0qrfKI81z7jGrQr5fpebiNpP/qGhGxG8NSCNwks
Yz8GgNTQl+6s5KAZqbeuairw8Kc2Sg1Wr0i2vTauqrSWKSqUT/iaXQ+q/q0oVVavv9JisRr18dGo
JqqAMOLU4ipPgepNqL/XgbIVKmY6VhbRHkivlbB69qn9NZnvSKWyllPh9DYWmum3ZohXAejXyoae
qOiKC0FvA4MLvjysOjV/1FJ1k4dwGKn+YB/0EPiwCgcfAcem3Ma5cK0iuulyyZ0E1Dsqk71toR0U
jGvAIXdREF+NnuVIWIGblXnjtbbbFGjNYFo72plTt+YaTPreMr55beSGQnpWO/jQAVob2LkdRPeq
xta3kaL1WlO/NQk6GFK36rGAV9GqhEaKDkZwk4/Zpp6CTaZSq+1Hy9FLbtuUGhzyAyt7tLZSYV8F
Uf00yPnaD8eNOQ6O7uPK3sG/DM2HsE2dOGi2egsLvC/dgR/Hwq7FpK1kEN0Ur7A2ldTNZERuJPUP
zQCaIt2hMA3DGIANYIi2oSKZkXA+w6p1qvybX4ZOIH7krQxqkVSq8PYIOqDVI5UrO5GmlTzU16Pa
3Ptyf/Db4sYIEVdRoSA38OQi8kgD4YYUfAU0UEQZvNz7RMXo1vQ16mjK6FQV+Ok+2UHYW+dRs7Kw
xh7Np46CnBcqIMrVO1+Vd2rXrsw4WDdadqOi1hpjJUnxd2xV/grtWJrYeAjyjVXzBc4uYKs2e2Lp
Q4VBAxQ0VKVNnGa8rqbOKWcCcGHQVdLEXi3CdZc/yHgMxSmqQaX+aBv1MzKYThF+x+7jIRFa+MWs
9dYxG9nc19r0IwnKBnKyHmy7Xj5IRvHVLnV0rSwIMgmtsgFW8UaazFdR2NtMr1/8WnzKy/F70NEg
jK0BRgDNL+Q1gGfK7Y09wKK07AxUpR6VjpFJybbAccYx7SbHvr74WQ+WuUoCqmZaWu0CtdkLb3iO
+nZYVxXyKnDQV00a7innWrgey+prY2neI+yN6FdGA01NzGCL9wZW2SV810q9oap7r0ky/YGme57f
eyyLI3mtQzyMW6hN/OSWMqJ/3yWJsYZ7mLo+iT2geJU6qaLscNkyXD/PLKcOBdwAy/suPCSNUP2i
a2yICG7aFLhU5VdW13k8D1lRXE1NiRDclDYFGmopZWu4lfEPHUI9zcNUBW9ZD4BS59JmICBPNmX0
ZI9T4iSd1NAKSUKnspNPId4MCpaA4ywlZCudQ9c0WI2ldzc+Jmgqoc/+Nalp9ybjz6yDsmxQPvE7
9aCMzSHTwdtp5bipjOI2l/VtW/Woqqt5tU08yB6Dsq3rKByc1NBKsdHjuK6uFDOMq2sRV4ZFIVP6
UnXdtRbLv0JvdqAqSx73TACVG9HWqcO8c0CqjUD4re8kVvQPU1yGUavl0q7qH0MduTF62asYMG8n
tHt+2+ekiMEXy8VPC2tdo8ifjTLd1bbqUizeD4W8nmUkjIAOsu6Fq8Gnxgz32tbaraYWXxG8uWX/
7aiw0ZAMd/SCCoBo8VMolZvQq7+3WmQ4Fp3RKrdfgMtqoNi8VSPJ9aZLw5weddvsAln/xY3zrEzB
2qLb31j2GxhNyttd3zRuDhJMALQopfEgMrCzknTvz9oXUzD9snzVBY7w0Fi1deUFouddtW4G1D2k
Qkc3od7pqFs0oofzjA2G0/Tapg/KW22sCiDNzZ/t2EDnoaJtxW6A2sDKs5ore+ISTAEHFhpa1QOO
BlniBCXGuAX/lVw7La3xyRygNfuumcnfOXjrRue+zoSxtazsdYiGu1LtXglgHEAfji0nX+OM5rHf
SZsgta+bYNhkYXPn1/610SVbRQNFXdZf8BD9FVucxRqSMaIoKSwZeeXVPF2K56ZDvety464PxL7K
9TVMdD4q4hYRGMZhT2H/2a7saaMa3RWX0sYoUVqBzwvqQFURhE9fe13ad8JA0rcBvOB7Cr7Q0i+5
SHd9WLvWBMYQQQ8W8KrLxu2kxVeanV9PtQEHK7zWU29XjEngBGO897BjGkMb1OF95ZmbPq93ChDL
zKo/y/q0iyyx1/J629LKqOpu2wn9FXYPki3eXVR4YMFp5Rt696B7/heQPI8qm3NQpBmOwB9RkZ0r
9c91qf+seOX0KcGrxbrBvtCBRHtbVOEzhlArlYZKwFuhZZnTxdEaMR62Tye7da7yM+3uCqGrvd0D
41eTK1Mq8HMLOvd8THoqebENIE0K8lOgexdRt49zedI3xKSGor7q0bCf8z9M7tdDJg5l7F2oBn8Q
vHpLLEAyEwVjVArK9n1gmgQgi6SI8QpZQUGh2+eFx8VUtHBkehhCpkZLsYi+DKqE1FLwsybUKEbj
1/lZn0gADNIbC7cg+uO0pd//ihj1nmbSgsE1I5o+4RjBuYcAviIxaVYQ6jgNUUqDTGk+D153YQ3m
P76IThncMtEmwqbCXhpMtkM5otFCNUwt/E3eFPSpNTe3vX+e/r4bZrHSvleN1VyvdgfhrQSi+KWP
70Zyibx9cjaCLMPSUV+Sl2UKqcRBwg5F7+Ztd2gl9Iiz5zwOP5//YCfyGVyj0J+hIIIM37J8kIOy
zcKEXH5s4y9lqV0ZEBvOD3FiIu+GmFPio1pYFFp2kIYkhVFFUiNZO9+bdlVSXKhRf2T3cARmH1jO
HLUQyiuLD5METUvg25G+Yzo8lLgztMVDOU7yqi41F0+gO9whboxA22UiRG9PN9wsFPsgj296pXgW
coMWnVRvUZpyStBJau8dOqN8IWf+qkjRPvA8e6XFxR3OwxsdOaa66ZA78u7QGA02WJe3BNT9a9hW
j2Lwb5sUifRSdZMxvGlC1Fciba2l+kqguSAP1U74zxlhltCwVYgnYPLCoOHRp8NajgK3FqjoDB01
sHFDn+0qnZD8DQd6qlBHV9PkX1vjdNtTifNmyZMYiFSR+dzE+FgDU9p7fY0jheeAeLhi2Q5CdP7a
gD2aT+G9EZjfivpPBN6vWZo1cj73k4dvXVl9klQohATq68Kvngec2avyU4DEEAIL28l76bSdHKxN
3hORCDfMkhlYYaNhET82tL+Re9u3o3wI2/YboiRbZQrv0il+saL2uh+ItUbgth4yGpmor6w22tJ7
Yro+cWw27PvGu5clKV3JNsRZGdi5I7XeLjDbLcIWN3Fa75FzeZIn3w3VynDifthnXXqXmPphMPts
LaLyPohRZMmbezBe2y7KNkWZv1KVwLkvAiiBahGkHRjllTLdRZpwhJo8trL02hbZFou7YZX5MKXa
tL4GdReu6Lscwg6aV11eDVZ3HwrhJmm0/edHRIGYBrfa0BGJn6/VoyNipUkt2+i0u6A5v4ZhSEAx
EOy3vzPMm/8D/dWZXvJ+mMbvRxBl6AjRudz6EKFsjeKdmSB1cn4+J6pcaDzObwAWnEJZOoxpkj8M
EehEV+I6WWGM5FZB8jRHRmjdbREDPcCZunDNnLrJjsecy2BHa2invm2nCZU1CZDxSqm1Z68ZLtwx
p66y4zHmR/9oDAmhnB4WMvWtAb0utZM/07b+kWv5hbmcHGduc9NsoV0+0zKPx1HQCvtr/eawukDc
0Deup+yS1+aFUYxZvfJoNpkdqIbfsWLcPptKfkza8aoASnJ+L5wexaI6TSBEv3WxZpasjnhlUDNC
r3BTwcMNIn/TUx06P8zJz49isKAigwLzUvBT8SLDiCsKc6Yc3kGd3MpVvf6NIUwDUDmvMVj2RT2a
Aquldz3rNZX1VsRkROUlQ6+3MG0RwwCAADqBT7YKvm+xiwF9BdassoFMaYicXVGvtLZWQHKPXwot
hNNTTrcpkk1xZ+5yYGkOpCFn6GzCZKPecdJesxIGJjSIhxBTqEmb7vuRSExXr5pau+sp9kStcSPq
pFkBprmmyL4vk2KrxsMuMLKbwrj20hT0LByg86t3ch/wjaEEzPPT5w94tNssMRWWnxA2ZRmyV2W/
owLjaMYln5sZ6rmMAvnz3Dt8IA1VC+39OHlgQJHP6VMWWb1O/WynUP/pLWBZVfYd8K4TFvqLSNOd
mY4UFs2ZRxsfKjIPUjsKqWGm/KrlyT0/+xOB8btftZi9Xlc8+ymtTVU8BtBJkX3Y5hZk/TB1yxHt
Fvt+VL6cH/PSSsxf5GjFmzIWNBsYcxz1q7oAze57n+oyu0eM6OX8UKdOH3sWUAWSHWQgi6Fy3zci
NQWMUg6Vk032fVmEF9p2H+xo5vAO7A9dewRu6WEtwru4kZlQQHcmNbVbUYQxRSj7QUs74eg5Hpym
Wj4ALngJ69rRU7QqPWun2DKeuOoKNtqPrifGQiI11p867GvPL8DJtYYVirMSTTjzjXdytNaVTJSL
fiPXTyuvRW7e+pKPFVa8sQr74fxQb+YSyzuCrBGojI64NMnl++9ad6YvpaSUiJyg7BYH+0Jod3Ix
oZQxrNF2g8CJkKSEuGVR30MDP9RD7OoUF0JgnI0M66LKEVyiaixQGBOhW5jxVu2oMnsUsFFOhcnF
jaNcQeF4BURISVo/GFYCjxpsetRYN2o8XoVFvhuE9JBAPYPfdmOWxd4bkbsIrG/yqIB3HAygwiJx
YMVtQvyZqSfCQslz6rW+wFViTO5TkdIRER2cCVPbgttBIVa/zmL/i6pbu74wqU3V8XepRdGtgOeu
GBsK6/Qb7V/x2D8O8Of4tDdZVnzpCoWZU1T3cBWLc+jZpucgX7w2gvhWkSDapXDX/eILUrhr1NIu
yE3NO/zdR+Gbz/33ud9Ltr98HCw6HCk6nTxzEusRtdiUhSCPR/uf4mQW4yxOgdZHeW3Z7egGQXLI
JfEyWuma4PWfRjrzMBr/gHmlzMnh+z0mB6EcWaCw3cRHanWoH+qqdKw0vuBC/+HYvA1DQ42MzSDq
XFzWHaI8lu/LDDNSgcc9DhXCV1p8lOil1/PH5sMNvBhqcQOrHkQLSsGjO8WCFo4VbtIiPIxcFEkz
OgW9JIV8Q4/DCx/s5BRhsMElAArC9fV+JdG0be1JhtpbpxCi/YQ2oS1T1oenksjWBdTBh3t4nuRM
pZupdyT1i8AxHOXcEAW7Q5l0146bp8QcH8+v45tT3IedjkP33MKeyQzzhI+uOsvXLQ+r0dH1A1Eg
doMereG7PbqSoqTIWmjxFoO/RzPL7hJrOniDvka84J7MQwNNr1K6H3ctzKYmSOjSSo4y9teKcieM
4cLKnzySRz90EXn6uQ73J+JIltZzg1arFhw8O3XPL8fJFSfrnLvr1FGWBgY5MGrFrzgoyPgeDDpd
Xqv/ziERsjW3t2GhLLMBufCFkgwGpcTm00CG2oWZoykvOWHb+bmcXDDOO+8rwBixDNWNsSktpDH4
sjZA90rZ194PPbg0ygdLFnXepGCC5+NAGx1Rl3cbKAlLE6Y8SqMNVyS8SSgVaUDxYFThaqO9SOnr
azPvoITyhx8ehuTp/Dw/2De9/QIwbCoyNZjbzySd4y0sUxSJ0ChgZ0T0s8L4MaUbgbhtj5ZXdaPS
VhHKjRbSpSwvYdxOz/5o7MWuRGulVPOMsU2p/tRVtG3Q5N9KWuDKhnIz9va6T6RrYbVb2KBb05rs
1fnZn9yxs7mKogFj4F56P/kOydC6L+yRQBy6I/0jWEAX7oj/ZYH/M8bi0puG2g5nURq3SIcDwgIr
M8vXRVqv+8re2ZZPXyV9wTrOgbMRXpjfqV0MWAiBOshW3FKLBTY7o0etlDdF5OEu5WQWSrauC8U5
v4yn3hMajOZc4CerXXrFcbX5HdYCqLmgPw5IYdNbEkwXGWJGt9UDShAGfPXyUjX11HPCCQVkQ31F
VpbmPwG8hxFcC8xCO9kGuvwzt2mb+CgcQy5tLszx5FL+Z7BlpNl1XVaGg8lgTbY2ROrKBc0FT1uf
X8q3i2X5pICSBBqFtDV0gUVEmyIpnRmtxg0nVU6fhU5a0rzXe+XQtQJ4AsTpQh7XkQWDLfKMbZnZ
X7XGuy7ZVaoXGCs1Fs950Lpq01wIhE6dFm4JlUwSHVXg/O9Py1g0XpxX/uS29PO0Wtn4kbo7P/1T
q3w8xOKwZJjkFmUmjS4rvZpBFRKmRJnqXwBnfUyguHePx9HeT6WB6hcK7h9Xq4vHOMf3rxJ48YGJ
vpeHoF953rTPZlOJtvSRcqf43ObloZy8jVTSuJlGnDeiW1Wz+5WMeJOu+L/OL8SpvX38A+dvcRRZ
ANgUFv2p0ZVCL3AGVIinVkNMo7JcuZ8u7O23QsBy0wH/5EFV3xoGi0eg9byksAu+7FCWm0o0GJOY
hxFl62lE/SskH8GRF6V5u7muYEaqfS9tLOw5gAUoP2wvc9UOmFJvfo+BXRpZ+k3Vn+NEppNSwdFD
uETrlQtZ5oe66tsX/M9PXlxtcqghHoJYj+uhlyF3yEYXmbIyDO+2q0dSpBDDFxMG1vnPcvIIUMg0
oEtYOAcvRhXUbiMvDSdXFMV1ZprXohdP54eY/8SHb3E0xCIk4AsndTfMFemi2ade/DDU6jf8Rp7x
kHksh0uupSdPnKkCKlVomNrLYiFIqgJlTwKdVPfX0PgwP59iMEyX8JAnVw4ilAniE5CuutjQRqeq
HTzYya2AYxS58VhJ06fzK3fyzBwNMU/16MzYU+MZtc6Zycm9ZaNzxkq9jrocKFtz4Z46+ZEsjd4y
AlgfO5KK5sty3bJqVdhskMRAwCaqX2mCb4fKuImi/ELce/IrzUQwQXit6ctmchPRaQ5LVo/E8WuS
B3sZ2DZYr8i/cBWc+Ez0XQhHBb1j8tBF1pTodS9MD2E2Twrmvpebogp7/jO9ydUudjhxJr0durkA
VZcg+raxEisbM8IF3fpqBcWuk0DG6NiArQop3saR9GSZSMCav0pTt/dADE0EGaJvfe7fV2BtwWQE
T55ItyUuIR0eEEZVodkjPjVy6lpDtqsz8GSYiV0VGLfZNqALrsw65i7Siu0oYY4TTcTUdeLOVU6V
mCgYk3WEolgjrO9h9l0EzXoQmJfY+r3RDd8vLMDHEw5gXKPJRciNiOhin7YD/PG8RWIM7xE0M4AF
R9Pm/BCnQmvGgFaI/j7w6rcH8OgshJVstVWYkGr70p+SMHZTYv2pCbCqMxKg0LSfSPLvAiV9ajvt
U6Cql37AyY1koxbAkWdTGovzbhd2XhMiIeMlY9Bhhv23bEADtUnVT0kU7AytKZ24Nt0IHNsqlYHO
FcODUXVXYWZejar34/yCnDhA3KlUzaiHz4yKRewChq0N/LefQ4u2CfH2wnwOQNCFEOnEFfRumEX8
IqkdlRuNWffIVUAuBu+qvKDa5srTpYv7xBU0l4nglRIoGtjwvL/tTH+QW94/MtSC3T563UHL5Zuh
VEmn+mnrV5ceplNLOEf33EECucBluA25LmZ2FddrLdZ2DE5/VF6MXP/z/Jc6lTDNpDTeI7QDP3Id
Qh/9WtWnVpG23oMVtjd+qO5HIz/EVogRlUif9Ur9pmMHAQBme37wUxUdyiQUlGeR1Y/4ea1JtLxo
offRIV6Pot6qen4bj/G90ZYP+M78Gdn4Ew7ptIVYflWpwWOtb/JiW4/6euiTfaN9gd1PZRYXolJ5
KkyEwGL9QoH19BLBceR4mzO1at4bR6fbyBQdUXCgKsAErqdBuyu1aEOAt2rwmZMBHK800b7aeYtk
uBZcKKydCp6NWfqR5hUehuy+96OHNW+HVNH8q/rApTQA8BcJJ8NcxfLkqEnsjlm3GoJvpjo6CAnu
wTHSdsojR2sDGnlRv5ZK9eCpHVpMl9LtU9cO7Fx6XUD2oTYvfltb17ae29x7gzdtikY6GDQBzu+R
+U8sny84D/RgSD0/wtkQhSonk44ZtTTPydKbUEGTTwkcs3aM6tJgpy4Uk04hKsIsNSKY79daGrre
lzPeCimu12NePDUtKNkq/6k27YWI+tTSWdzUJjsf2NzyfHeKndpez/mOrPEXCfRT4nsXwueTz9LR
GMssGt0kY8RkkZK9pb34VveSNPrWDNVXs5O3VvklUqXPHfJNloQciOKjRn7+252eoyUTQ4E815cY
L9SlpkkWQG5x3tuiV7EGXnPhcJ66Ji35P0Ms4vdSVuookFhGy29vEMo8JI35UNaX4ulTuxBvAciy
MIyI1uafcXQFZKbiR37BSioKMmFDeztNT0Lrv9QNclTY7V54z0/OCvIeIkCzatyyOwHM0Mz7ltK9
F4FJhsM3TIZrFPHD+e9z8m6xkMtDSggzBrxC308r6WWyf8F+F1V921fmTh/sH00r7VG6uNL9ZkcY
95IP5lOkF0C94vGXqUo3WEfdGq0gCVTU+zBvv1Zxgdj89vyPO7kGsKUNsr+3s//+t+V9kQpZ5uCH
drs3PXWPfsm+Sc0LucWpI09q8e9hFpFTXoVW0wUM02X5XYhkc4SsfTJSDE6ef2NCqDChRg5QhPfh
/YQsSc4LBQ1JyoIhVlrW3vRVup+XGOAnt+rRMPOEj7Yq9oamlieUB+NsDdccfdR0M2TbVnw2hLiw
eKfHmq9/0kza74v70qoirJ8VynRaJlBAA2kr67e5p39GBRdD0e5CX+X0hWYYCgeeUBt78Pdzk/3e
MoueGiSauLCk6psRb+gR++uhFreWZH3JhvqLQkyBg6l3FwzVhUv7LfNbvkbW0Q9YHBgApEkkZ3xD
P8c2HhEMsPoZ5pZ25/jIpMZ14EZa8SlCsdDPul+iAktD2ftlNCR7FlyqnLAEQj94IC9MrCHiErg4
JfjHRDbdoDQeOhMpQw/LtamPoA+UF078yd2OsvNMygT0twxlShgTZVVRHjd7e2+2+p8R6uvm8Eur
kv1v7PajkRYXc2pOYUN3nm1ombtqVr5NzBhhXj+9ECC86VF/+CbArwyZng6qF4tv0k1xFEQq1QEz
Q46vxqkhltIbrK/vuzbcJLSRQP27aYlZrqSnjl0kD4gxQTeIUIu1ldUgd4j+KibV3urewHsuiyGw
aX7zS0u6bpXG+bUouueOVDgTLT7H6oX66MmPAu2cEzTDMJdqJ7qRKJ7dkltMHskb/EcElSL8Xqt4
Q5e4Xv3GhyFmBKJEcegjWF3LKnJYtnAuYwZZIDlsKHc9x+X8MCff/qNhFldDrPVSM1YM04bRYRQT
rh7l5vwQ8xb68OGPhlhcqDEybmrUMESgAlEuyXC79ldVlI9JNKx0Nf0qe5SPz4+pnJwX6Rh8Xy5x
a4m36XXUiYOMnLM1ZUf1gxsDo5OVL0YnHgtgVVlzw4eL17qfb/ou3ifVZCIWCvJ66nxXBQt+/gfN
JaIPi0BqQLAAtg1BjvdXYh+GFTh9rvtOVa4TX/8SmFjQjHr6E9QwmEfLX5faJNbRmFQXTt6poblK
/uI+0/Vf3MZVqGS9Lc+pY6OvKSY4eRa9qgH4Aintb/upua2KYYsZwaVG26kDQwwmg92YrT2W9Tkt
5olru4bwqGu2ip/gay9vjdy6pU79GyWG46EWy6tnVqOWakuDKEVBIwm8516TP5elf9NFhnv+U556
TeeQj66eirzSMiUwysSHIzCMrt4qd5NlXpXcCWGH5lgoe1f11D++jfd/2oKBYsHRon5wH/t/VfRn
keT+CX3N+X/8Wyra/mNm66P4RRse2O6sYPW3vqbxB5JZCreixkDoAbHl/5aKNnFZ4NDjrkch1cBC
kdvmb6noWSQMrgxvz7wXARz/I33NNzD88YmWKcUAMkMiiDT0I6QxUzxepGCQ1iNSj3vFyyKQ8k2b
bkcf+3MEcMzb+C8twLhCwVBUqnWF1zKKgfWbeGBae/UrcGEB1ihFJNdvf2LEEG0GSr6bccD2GME8
D7vwuo3uRZXJ5U2Jl/Wf1axnWIreHw9y2oTj4xSXJti7tuwD83MVIGj+GCbehGbEpNppcQ18FbaF
gqxgbayTAHI53GUU9j9HmQ8nfAsUc8heiy6Mitte9Cypa4WBOr42cRej2NsjaRCsND1C/diucmm6
Uuo4TnGg9xvpM9xHtEOzTOrGn1qaFcjcm2Po6R5efGChnV4ZEvUJ++q4vm6mYGy/yz22K7asFToe
6MggoBQaNnHQGoiPtiJ+DWQ/nx6nvLAb1x6a0njsKDkUNxVCM9qnMs1lq4IYm0dW7UoR4vXf2hG6
+VeERqsNmGkkVBBEQ2IwxyEaAd0+09bRUP2N2P0/fSxB7J07lldViKbHK66orz8/Hs23//nvo6n/
wXuCzJNGx1tQtOfN//toan+Qps4JOMq3dCNnMNK/VNwxawIvOCPXQeciAsKb/ffRNIw/5nyH44AB
y5uQ2D/R75sDiuOTyZ8BeKbOiKj5ll5CrupWKlv6sKYz94b8ivNVrIvp9Whl7v/6c8fyesvH7a9B
AHTNNq2IBc6v7lH+FkiwftqyMB0Nw9QeuzTtrtHbVSb9Oj/OMpBZjPNW9TwaB1VLuocojwLil9Zy
pd2Ba/2Hge1yiEWAIA0WoqkhU1E0MrZdR8HSLklrsEE7P5fly/k2EM80mSEiN1Tu3q+ZHmMs16Kn
7RT+Q51vA5zlzeQVdYgOAu75oU59Hl4N2hrc9FwP8085WjZjBE2vdJHpWHR30lbe+Ng3YHru9NLL
+ZFO7bbjkRYZVCYKKckCdls0Cgx2YhKCySmnS/aql4ZZ7DfiK6JT1H7hte+z6cmD5Kc26fq/mou+
aJ9MQqvDekJqw8RRPvCMT0Olzj4uF6K1U3v6aMmWB1QXY2iAzzcdmSsc1ORaRpH5/EwufP+lOyiC
i6BVsCtwRn0jFYfJaFctYp5oNfzGOHQSyfYMBdTe/NmO9xnOInEgcTzpSD0oRoVJy5PSSVcjbaf/
bqR5xkcj6YUNc3G+1az+0fLWaKTg0X6twfI/P86pQ8pc/j2jxcmR0dcjCWccPUpurDJ9QFziiwjU
jRr8D3lnsiS3lW3Zf6lxgYa+KXtVAwDeezTO6GMCY5BBXPTdRTuuT6lveD+QP1YLlJJiUUqlyWqm
N5BZqvF0hofj3nP22WftMmwHc/w37/eHX4Yf3u+n56edlyUz6oJDQRdMz5rNklSb/78f6adnp5DM
zqTLW8xAlMC77nTRHzJv3QVNNtnQ/Jur4Q8f1d9+op+P7HEi888YeTsvIrUJXEWVRacid/7Nw7p+
MD9fc0BwKWapQkE+//RT6XFXIR7w1cMc52PFC2U6B57Ocpvjjy2bHn8xkRwZisUdxA8NR5Smej8r
oxqbjYU384Zub5zNaOTCM//NyfAtGvLnn4p3ACpLXb0uaf10RzhJlo4Dxs0g1zP0nuncKPZDKfqj
RmBG0PQzE+qkNP2Jrjme5orYEqUiRTTb6rP72KypRm4HxdlaNMJrs+jZLoyXqXFvbNgDwpe6HC6R
PokiRFHGYZFhoGUvznCvFBAzfjR3hyadD60aETvbJhszM2Cwl8ttpckLqUJ1UDblmy6NRxqMKxwv
RE5B+MqtjdKNVxPed7+w5ke3S1m5E8WDXROoMVtmeu1NuG/SsqlCTR9uZEGB3qTWyRPW1WKV15pI
Qs+aL3YB655EQVaZHchSFjTF4eMcMWDNLeeEXAjkwi2+yIpQ1nE5dqVzJuOQkK3lsMysMOmyOs1L
AT5GCS2zJg13uTR6fE24x1mR/TP2zIxgXCIohPNplNa7Wguit3qdFqJMNn3W5L6I8UaUic1qbnz2
rOQoSsyN0tlaItFJmmC2mst3Npaf1KrfGLL9sgyleYra8qvdFF8Sz+43SyyZJDHBWtp5/cm8wKa7
Sbr+eZFsIKIYgNrXsfgb/cYCt6Xr3JsA+MdHXRLvSM5ZeT+X+bXT6N4pqnVtxXmnR6nXkFfmpIW2
ROykbGW/MdOEZKi2DCfcDrNf5ZN2tNxpDkRtlGfq1XermYwwTq1XtoRgkFVQwuzMfhi16Hk2u4uV
WiCayJZVlX5TxyopcvVhmklLUzrtxZbxVhoR0+6R5AGjbx/cqCSwIIeOHxk3SkZiCUfMpnSyFwJk
BzheMQsPKalnjt6cpWSpoB8hZs2RXQGFqk5yrL4U0cTGzDwDIyvK26VvvV1iaTR1WlyFQiUyrNfh
wnbJZYYtEzTTAKMAgtRBXdIrL+5OvW2Xx8QYhyDv0i6Y8uIZ3ZYA5qV6abvxaLLnuNNETgdoRoqf
pBpf655k30rmK52Gj78esb40Bsm5NiHIKiicpakswlUmLZiL6lYaI3yJVOJzr3bKGmNZErJwSs3B
ApcVn7WJqKJE22sqUZWm1Z+npd8AEChYplpI75OQmlp5gKC017Vu3Nmesh3W0gz6HLCwhEVVR3ZD
aMfwBBYi81RS8G7UNq73Xh43d5Ziz7u+1004uQI8ipbf5wWey262bx0vPbapuXfSbAL53t2MWnGf
N/l1NoibGdhN3UREwOWkVhysJMXCJ8hJ8u1ofGmnSrvJRHPlWqQkGaOl7SPDabdA3+tAzax2Mwmt
40s3Ttth1OLQHeazXqrsISTK10JjSXmJhp3VzmRlzDUZ3jTMd5FjnDz8B0fXIjqpt8cubLRu8fux
2rpzqT6Y/OinpIt0ykP4fWyiTyr/s5OhWTUGsd4EMVUSw3/Vyo9xiU9h6iPDT211JDY21/c6k5yg
higX6hWjC4XEaMBilcdXgt9MXloh9GqmO0bynk3TdtTSIrRz9UZf7NZfKk8nvSCPL6IZAPdbBIEo
hj3u3Txpg7RWjUtnNywLj7E4ekbe3bgKxvyGjycgxad9ItNOktIMy68BySOK0TjUnnPft4vis6+T
k/SgnFkeTgNCEu9YY/DgRGAli9yyDxBzwjwyEr9fDRqloW7nfOC3matzENdzRHrCcCaQYWSjQ+cE
ti8OwdpZtcZNLpMeLFF8SGMVmFzfCb5d1oFQ7UAvCD9Syiu0D7jTqffyrW74e7f4GnXAn/D5//Gf
7dv8B839+rJfm3vjA8IaGWzMavBt4Wv6oblnHgpDeF1PcfCr/tbbW7xGBcvLJByD5A+q29raE8zM
0Aflex0Ian+ltTfU9f7/f6qe1WlF7Cnba8gPv6sPuJLnTtWnNbGw2ZQVaVSFtXMT+ZKiaJlJ9jIr
jgdWn7DdSYYVk6DIrM+T+7Ws1YO0bgli2kjNu6+YrpE/uARRErP4Op/ApxFA+RH6VEmXAIlRlp8i
9X6ZTxVrq349ED9oz+Wdm0dbrxH71sz3+uRWfg6JOBKf2UGYE/Op6uBnFPVw1JpcD7X8BcmPaHq7
vnWtjpOn9XO+5OqwTq6dl3q2SU2f1LCcZus6Hy8EnF/NtXZmri5PwBXx6SrDSShQWSNNgfUQX8eL
GQwCZbu074ppvsi2PZT1u7biMJXyNmnyrWH0Y+ja460w243w6mzHkLbaC0IqufwQ5JN+m6wPMBnq
8/oUbQgL8rP1Ades4lConvWxXR98bz0CovUwyDrNDOk6Ka9y4x6n1eOE/hrMU7S1Z/l5zsoM1iIn
Sd5n7oZQZViu6sdOMb5EZFax/vwC8DCUoooZAbSDv4bdSQJwjFI59GV+O5FplhodgT2EfmTOFmhG
Ebo6Y1ZOM5aFuGKd12p10nvdvhSsnl31nh0MBHNbEYR2lZVG8C1E3uFwngw/Jk/IN1URkDnKsVp6
W7yvaTjZJG1GfG1ajuLK0/YGtzo507bhmwnHdsnR69gxZZvYaOuBjAa8F6LcKNJID+16WLf9u+pQ
cmKs9hsKrpg6JDDJ2S0SqBVFRVGykk+plNWHca4fKjLOMmUoniKlCy17um0sMtD4/gVR4+1FdpTO
eCmlvXMcZWeJKqyakrDZBhRB4Y03yWR8oiguA70laXaerTAuk4dB1iEfcrJDEz4naX+YbeL5GnFx
hk/WmsftwvsOW/IYDOrBNF1JikX9kMMT7abdXLM0s3JnS3efUsx7lXzBV7mLTS6Gwjw1cXQvC9h5
8tBqoB1re1sr5jF2vW0XiU2ifl25j35rRj2JuT0BUKo1nR3rXtcVeWfNHuGmLAP4pZj8dFBDaJx7
XD+fCs2+SbTPWm7v1bl8RUg8RBOeyfqcRtGxIUZqI+TghVnZvwyzR+nRI6ktGk2h92iO1eOYa0Gm
cDGm1VXflTa/Hv25TEAiwZzs2KyPeQpsZ/is27pPGUENAmwAkJ7rzKUPKrA+lhJwalJnZmC71I52
7YV8kY6FUvEkslictxeMkB8xEz4QPHg122m/4uUgy4ndtFwioHEGuNhjHjkHmBVhT1xvEc+BBcJp
cqyKJF6SU+PxPHogLBpc1bt6dEMBVzPXNb+aql2kThc97+4yF0Bd6b31c/XYFNGZBNgafhMMJxOs
i+Y82e1dPGi/SCN/71ttHeD+61vtvn3P8/c39qz+4GZbX/r9ZmNSg0sJQx9HmL4G0nyXrVmd5WLj
SXd+mQ19l60ZG4HpN/CTrNuo3+Tk32RrRHGCT/AEsPXwFydKhvm7jh5TOvAh7kveyVG9n4TYKKu5
lCNbCwYqet80+k9V1HN4ppoRoMSRYFzwRWzy/N6wIUYrsXVYxtL1HUIeDroFmCuyCA5NVVFcltQ9
FDBb5ubAO/mJpj+ayddOn0h61EJRVttsGK9T67MrqWbrDv50emOLhNQt0jadedwrg9BZGozex+mG
FBHW76HHu3kR6mvIlIuHh+hxhf7BOvd6u+10e28lVjA23kXrY7w+8Git8jb3+DOrkXaSWin9bjTe
IBq9zU1xP6k8Wg0CPSl111EGINhwH+ZIvcnyJxtEtmPazbaPt6oA11d0fm9at0wcQpdO7T7rIKVZ
MQcpdSA9wUPndGEWiWupmlsvrTeeSh86HRbzi7l4l4gTsHo3x0GGLhjUYCjZVrSHsbmWVr0AymzP
c9bER5asX9JIJVkRShD9qlqpGyb2jimPNVzBPTOoBw/dwyftZAu5DKpaZ8C98C6JhCOjJO41EXg3
zlLdUVqpRwy58b5vjD2+stfZA8tNdvF8ctfJVCpt4Y+Q+4rcPCb22xg7GXhhch4HJX0WmYnr036r
+uSAbys0LG8fT+5N3NZbYd9AUH9n5oi1im6EO24BHJ42yNzjF9Mzz6kikB2GKiQbeptN+BpS+eSa
7dGM+cCd5CofxHWyTHc1NpYst2qfEQBfkz7Zdb2+bR2i9QoiNmej2LdL8kV4XHlA/0+Od99Z1UGk
le3HzrI3yQGVqv1pMTj/SOWEF5Z05xEmp1wAXNR5cg/La2fpxmFa+cGTBJ1M72KpX91F0f2KO3Ms
y2sj4h0Z2vranHlh05dnUH0Hi11CJ1Ie69YJSJ4RAQF84WRqddB03U2eb8rixqUttZpUCaaZoHAP
QTRyh4fKdPDoDADP1X2st18Hd4l35SJhZKcUC62rH8Acf63AKPuOUDeDQQzc5FRHZerejMR6HcYe
/DdrGLVJYRjNT/T7ia+ZBBDSulp4m+OoI4husj97grnCutiwDhs6wO8VQNkGszw3joezZkWSj7CE
ok28BIL4u8rIQ9IC+euLFRMxVldbbwRfYm97R9/E1qlYAZx7+t6FSDh1TVa3fH4NVzVAaqddrTPe
lU2Vo6U9HJEODq/wRfE0FwfP+ayhB0beFBBfHinHPP7iSejfbO9EPVZ9iIORmaxS6H5eqYJ5eo6t
hLbvTuWESQmwzxLrXDhHR4HdWyXgeSuPipc59WxvCkUKQl3nPeXFdRu7F5F78a5bXt1mCHWWlQwP
Tqx1tkFfJ7YbzHzgsrtpbduX4Ls95yup6uFYvWnqc+PYGy/92tSt3zaY5PW7elIIdW0Cj9s85+Gh
JHdylBk2lXT3sNQs4cciKU99lGxUQYC88SqcbjvPV8AdsVAeSa7dAa6mUef5PqsxicB6bG8IQee0
8Nx8b9QOOimKoTJUJBKPtXUA6jcFoG8Kn4oZHijrUmoW1LMajDXpfru/f0/J5fZnt+8//nc+dG9z
+fu799sLf7l7de0DW2hrwgTqMetP3ve7lxxVjaNT976NBcmDY+LwTzeH/QG1mWUtG//9mhRHk/qD
mwMcKRvL/N4IFLf+SlvJ/PGnthJxGxck8RBrGAubEj9NV/TZwB0xsbRLFuDEapZOBiYtiI5exKOl
ywidwyh30I7I7JSDiYiYZoqvs150L+ypppMatpbRendGnDdb9vpb6fPEs/6gRAdM0nWoTNp5dEsO
2AruJpbBwOqUoFFnbGhTooqq44te6Do51nHb33HiLnuvrvEwZb1wan8wKQRuZ1fHPm/PdvVIqkWY
JAsKi+I4o08lYNBHDst2TKV6BOcG0FNti6saWbQABcqCDOYMQ41fcyuzXkRuxLfoADn/FPH1U6Jk
unHMRRHvZuJXYQXTnuaveqxJHp4pkofoW1wrlHKEzbyX1oNMaz3MnBbAd5TUl0Gtn0nx4CpaIufi
zgC3VDRXVyxvKRIhxs6qDJjci6+1RTjlUKLji1XzKUS2txU1vk2BVccWwA/8aTsPs+BGGxwlTPPS
wB4S9xA3BV0bqiU5TZY/t1YT+annJPu64ePtbLM+xojPxijk6KfYf7cF8mGLyGduI0b5+57/JnRS
zEln1hw+59o0C7+to/S5l8W7Xno3Smcavmd3vwyh/tZlN96OP3vw9//4Pxi5vnzK3//g2f/22l/r
busDgCO4hRCO4JKhEX2vu/UPKnLRysdhvdZhZe+3Z1//wA4HYhMkC8APbBf89uxrH3CLuFjAAC1q
rN39JU0JBN3PDz8uEXQuinhVhy/x814o1DqtH7uoYmRmNCtn3o7SUBi5pPIym0epoEJOitFFPh3l
A5rs3L0K9hxI7OsMltmamHn2dVGOym3Z6UYTlLX1hIFbu51sk7jSMtdYao0LGw048eKnGPsWJJt6
KbaCQPSDrbWiwS+VkyeQ6qIDwViYK7N3NIwtVT6huR0dL/98dLFtGvSTud9M+XxHOup435acDL6Q
MFT82k3Gp2jRhQgGDjHfktGYP2danpfnsSeEZjtmEYxdngqUhN5LyjrQ5yzRN7A8sEdkoybFnRqb
PaFkXtTOzZU1dsahGIUeZBTu2qLNtyqG+WNUTN51OY2Vuy+1KbXQHKSVenvT6cRNZjvdVat1Js1x
0hJmXpQLG67gFAARE2GiVJehEqQvWLiBX6ul1m6cuX8dvC4JF5vggJxQ2V3nJlGY1428Rcb3op2n
Fe1t7Qyob0w6zk0sll1vtMapG4C3uUpq+IzbRrIBVclEjN/5sTaNFsK/1xreTlEUdbxI4fDpJMk6
cMPgb8sdcA8rP7hjpnIU1ZVpsz7KZsKWo7BsEQgV4e4MYXl3Wr9E7Y4s6+rc9ERJp0mpolob7g4a
mvS2uTF1WSiXqph2oyfJsVDMKjJ2S2nHry57XoZf6MIxN4NshuXYl4gD3qTTuSiJoiubvJ7kqxQy
6mbI+6ntvXVdvUQ+cLWcXGJ+ZbEjUYWUbPBr6brxTb0Yw5Mkuju9GmNQ2r7ZKs5wiJY2/Toknblp
s7GNVrS2NwaC8jfeQH/Osk2RZAqNS9YKZUfpv36N3ZZukxhwsMnbqCirflcOlnSYtpWKflsqTRbC
w16O3jzHR6vvipDgldXJU5niAPO0WdaNnEx8XC3fQzAOFYOzyBkJ4OjVAgO4XeQxGT1WsdR7d44q
sPyZV5X/BfQNpNI/O2h3//hP+V6+/77A+va67+IG0oWme3RhuFzd3woszfjA6Um3SUASyH2qsO+H
rOWuxjvYuy6ZmppBQNz3Q5Z/BbBwTapnDcpbDbN/pcLCefDzIUvdh/sSXjH/r79nWFt1A5q9cUi0
ajCy2e5RQ74w6zZkght2uXmnZdl10g6Nn4+cPWbJgL+wAFL2zXZRUT2tmFqqO+luGRbRGGpR5QI5
ALXulDwuswrEqayfnDm95LL7xEzpHpPBsajjp0Z+GoQaGkp3dORbAkpQS9PPXcZOj+WEhaWGXp7e
6gIx31DlSYGcqCJvWlpzmfuGByZFITZuk8h4EzU2Mmi6RHsdOTUJ4XI/qp18dGrx0M/60SzRBoh9
vBatADfuorIsQe42nyrGs7F7PepOMBiPJkQ8a9bO0ZzcyNI7602zn6boLl3Gh0K6xCE9zhh2t1b0
qUCGT5ImMLx6V4PFE9Ucuib9Os09pziLMg1R3um9Bm8jme/tnKrQ1ulg7IGM+bRRDlm9qBtHh64t
lCEPF8W+2BpJS7AOMpsKbGTwbZKPtZTitnKzsE+ijZ0TFsLnkAqr2vRKSwI96TVkzHzMcu+qUDPz
ymuIwMGcvI+9JqDmf60K96YYotCKc19rT/ng3hEmQu72ZbGLx6bJ8OWSQTrXZ0CfvhWNAUGbV0nZ
FKwKRwDy2dNuupWLIw+1gYc6qhl/qKAtrMi3q0+D5vidTINpqS9JJbbWOIZLGxF5woRW0zdJNB5Y
67o2W5cr5sHwbipMGPriHZS4fErTdl8rxr4m8DxWraspFnvG6Wcrzra92R/ingQqMKBKuXzstOxq
QfQf04LUNQuRq2c4vcwflxouxHzunQXhWjx23nKbVvMzMSShvRhbyoEmRG1gqww5nDARrU51Jin2
FtDglRING2WunoH19TuzsfuTm2NAmjrlExeHmhyAtpag3RHCvGxE22Dj6GSqNjMHYn4iUuWLpOnO
UZyONzQS9SZFztz0ppM+2bhRXxbGDieO/82QDhsPUF8etBqBUE6qnTK9VnxyCO5b6z4HEGRpSG9Z
vhmT8kD+9EmoRDh5TUMygdaFE+pbG3W7ttpMtfm2lPFHinXqZEffKuJzM9XHtBmA88ebrl12Fa24
5zF0QMgO8+GjFPq9aVXBuDghuQIbW7p7B7+K5hKWMzoaP3J75ZXN3ZgYYUZ1Pi/TeUjno6ytj2JQ
t1o1XFujfV8oJst6xdc0UfYEKTwRdn92C2PbYQDxxzFLA7eLboy2gWAdm+tCaHTkRrxdH8D/3g5e
pMW1Cel13C0Z47SKq26SDI1KlsTmSVzF3XTtLAr+k2TndGuPSyCJ015xm5b64ttFty2rd1na7ALa
T8QDoW5a52Sc9nojgjbl3pZkE7hZCbZjgJ1rbXTrgBGIAqLcUYCRcx/d9s6XWSa7fhkPf38twVpb
63+t5F9XLW6791Imcj58+Z//DSA8mve3F33vJcjvWm8kbL0q9wQdw68avvlhtWNDvYMjA4PgBx3B
8hhCE3qzbrgDgNF+vOa8VZcwiceGMAt4h+33//Ufn6f/Eb9Xv7rAu5/+/kdXOOSP311z604Q/lKP
7oQOZZ1f/2DTjPG9j3pH/6BF6hc7VsVNM6rPpsg1kM+LZ2EHwXIWmF1ssJPWym3Cn/c0Da14LV2N
hMHayIOx04h0cW77MXX32kiGolGXyqYqe7kzjPptnKv0mLpThQdutOrbYihJNDEs88w7PGWL5RIq
3wFl7jUTS0n/HtXk4onYexg6E+MQwzMnf67j5IL0/KT3jA+t/quZoRlnrnluiuKsFOKQjnhbaq84
VDiDIqM+N8K8la6wNs1oPqumu+0G5yEhJ05G2r4z8vulrXeWK09Gjn5iCp7SZppPdH/XVaNes2+2
jSAFRpZ2StKv9FzXLEHf13GPelGPl6SYH2JvefXMMYhyOw2SXCfB0utPkKhfjWWMLgqLbA7njNmc
2fjM8fqxi9mu15hulRHsdheFcel0ziCr/pxFcjnlTVz6Sav39+j92QkPdROI2LQ5xW1zK5bkWhla
PGXJ2AeLqFHWWRtwFiw4M+yQVi1CM6/XjCsMT7pXIqMaLKoCmrE+4vTJfQXMTFjKXBIoVX/uBvUl
i0pzOyy2XHddGalaBZWF2pSPZe1+TWovJYqNTygQjmq/YR6mxJ48h8sa4NJIqxja7jwdPDGY2yxz
431mNTEakqG9uXJh9X3po4OtN5chU+zSh+xN3+NUUXLjRcC8R1EGVrTON2t3O47FsdfWi3rkAFYw
BR5s1tZ0mXGCKzVC12CFWEwzxhvZYeKG3y92dxy4l3o1elSc+Thl9WOixY6ftzInzJGLaOztL1hc
v3jj+KyMuTzLAWOAZ5QGG/NTSTpeteUP5x2tGXE3ndi5NmKlPZco87Zvzfo2cnHjZu3En6AYf2Gx
/L2VltVr/6+Pxe2n+L1lLecPjsb1hb8ejfYHVtvQQ1nxhzCFRff70Wh9sB1OzXUBFQ1GtX9z7tjq
B05KzlMNwg/q7LqZ+s/xpveBbe2VbAlxaKV3GH/laNR/r7FCL/oGJuXsZjPjZ4xaNEnFGDXKVtnk
ih+3VHVWXh2ZgNQHkah6EOsMb+TsULTVfXHUk+WLVjlv9pLu3NS5TvOamc4iWx8mnOFHdsF80tNO
FHXm9DrONvrfeDs0+Y1mEuupxXce+3jbWRjuZsjAZszmkpHI2euOPxGdeI7NgfmV4RxmHspdklUK
T6n2UCjD56WdOp+6Zt53inO1uPluUlV6EBEmjRokhId5jGmWWGx0kBpWTB2JCMrE8OLaE2GkVnkw
nfIqYSUok6ynd+pjJaLtjMFOb6OgpRiuTUD3VbEOPLapod4uOXGwNAEiVPR5POGY7RF8lP1QDgQt
Dd1Rq7rrpRZPbX89k5Ur3LfOvh3lEmh5E4DU9Zuq2C5ZfkiLS2mIoCyzwOn6M0J146sO3CGi+5b+
fc5leawGJXd91JkBEu2cItkq6aMtk9wvvObLQER4m4rHSc+DItfv7ALPZq24u9rRLlHn+UTXcpLi
jWnGXgQWyQKBpl0RB3lXaF+x62wKaw661GmoswozrDH5tq62r5P60CVqOMS4atR7GdtnTXa6H6kf
GaYFJeuFoZUa51aBclNO3o3IRFDbyiYr7E07ZUxAqfuz+gQW4C5RIV9Fy40mRy6ijkjMbgzKuL+v
hfIA5Z+pEHKS3+iED2qFewILxb/FYWFN3ePYa9Kv6JkIE74xAHAoXExT/mmVi8Ikky7B6B97hZGj
h+gsNVJoo14LYybbhbO8yFTfOmZ1tnKYKpm7JWX2RpIaSP7mTu2WR2/RA1VrjiSphonyxtolMttX
oaasIqZB0TH+rT1mZLFEpW9GEkwR8NJN1OssNTrnotMjWjwdR1TI/LE8YmzZmoPOr4m7w3JuBYFT
fkL3LJmDY3oOeGLCtrGC/wIVps0A6V8fpfdVSyH/Bwfp+rLfpBSUD7KVGC+pzJ9+1KsRMdaRE+Xd
yhL84SDVkLJZdYcoDYCOI5YX/XNWxRmL6uF4qyyDZPPXNo9Zxfm5xqSSW4GX4JoAjek27/Rjjek1
RoSSCzIgRQLuk+ySL8kTlNd7R7mfZ3aEE8J+P8tB8ijAOzs6k5JgBGgoExbPycGfOUaoSv0j3Wl2
XXkyOSmdo15lpqwZbHXJtGXmOx8tkzBqxmLlsyq9Ck9+6vo9fuOj4/SfF33YM/kpLl2h9Y/JKI0v
riquJ9WlUV3mBtCMihd5IcDVHrcIrPAkm1DP6pc5z6/tHFJaU2IN66suHGaFPYqhn1mernxht/RM
UX/oMgxcdSSvirnAxNDrfqdZOXTbMe9fhZa7O1o6cidMJ3sX5nRNYc5WvtBu8V050By6Ihgx6Uei
eomc/tOsuGayYQ9oiHYZq9S4ivNlUHxZdw3pgzoLIfscgXrjDBn7j0WPSIIl47lo5n2GAb6g6TtP
GOet40QXKlglinJk/fnNqzxv2PSMw4Byau3k+LaXEWxSEZpaJcOxVJuwyUwYeLOMcu1YFMQCrJ2w
J4PYHDEwsgdOLE5gukndbQTzg20snWH2cbKw4hKVOfsICgYVfxCKml0MTWnjsNLj7MrIzDjQRr7J
tyRA9QmWSCV792YL2CKqvMGiwNSk/V6bqlhuhd6qtZ/ope6Rx54ShRMlC6nMjMTx8+iN/cRaQRvt
igagQljNFgZ2L867MlQsY7pgQB/gtCROhv+1K88CP+VVlintVssK7aEa8dZ1i5z3lrQ+KRNGWvTr
zvYrDVHdqrwSPGkvvuZzLfYstNY3baadirRgRtif2zZ5khWx2l32ujiM53UCjBudO6rLtrVob5Mi
04iDKD71ancle5e4KqwOJCbvklh7tWPvKF3cM6WxFH2QEey3F82UbePcvrWwk5ITPX1l2oqrR6JV
w2IXQe5BCKpjEwt7nX2xluScDFJHn6SIJnzYCVhvaLjCCZXB9kMI7XBMkpQBge3AhY5/ISf9rStX
Eg7/7Li9G9YB4R8Urt9e9/28BeTnwn7F0s3IbzV9f/fl4Q2wMJbTS4P1XEd3/1wnp6ZF1cYpZ1Kh
quuh+s/zFs85YH8VRgTlK1o4C6Y/9fB/1tP/oeecdVWiewwOXHR0fuAfz1sSpIvO1QvOi4VmUyeT
U822EQ6x0mR9JI9eGOLHx7mV5241kzW23Vy3+FQ2LpDHoDJVPEuJP0A4UDQUpbZ9q1vlqqidjRZj
hSPp0sgOOgePaBzNZ7T9WnmEaPeN92wsWhZqVXEYcRRhOEgx8LVgrEySmFXvbPZXiZrtrLHxm1YN
qYQQo5L3umHjKtJfilJ8FoAy/MSUqT9XeKvrNvO2tdrNYabn5z62d8Uy7FRtxIODVBjHgVM/EUl9
GZAxoXttXSULpPKi1l+FYyHOuoWPe3B13u6rnjzYIrkoirhP1HiX5sXrlGGuq8wsnKFSBGkuPuam
uSF2dz9x2GUGhlgOj3koqCsr/sJfBM/hIIdnD0feMrfbyTWRlOPan1zHFxOkeet9UD8vBmnNVouk
+lQtWuAiwqvts+nqxwmncJdXtNlHO4pC+py9mqNhcy5hHJNeyF2Jxzi5naro1gQRzR2JE2PwzT4P
u6bbqLI+pB6/uSRR5iA1NdUnvzfA+ntoBtefSLJyIvOJcMfnRqqBsD8LrGzb0et2jEVDJnGEc3Sf
Y0V56gluraPmtRmM5xqq2KzbfjladxGFdZpLCmrTRzUGOIziUN2LTAGL6iGs3jmjHjDvTPyWeHFn
qnDDLfsBwz/3l7NtGgtW0vRlUauNm1uMFOLbOR1yvzOLd2GtNLLyFCWuvVVN7V6SsecnCGX+/H/J
O7PkyI1ty44IMvTNZwGIPsggg33+wJJJEq2j7wf2JlATqwVdNUxmimmqz/u+ZCaKAgMBuB8/Z++1
7YsGrac1pZeTo62cKNv2tBCCVN0myas6P4Vx6HXEpVtFehVY8powccLNzdtZoQM+PQ3BrkgV/k3p
O6oIXcW6CZRqV+rTa9K264EgersHdDpirpbC20jS6Mk4zckpxAmhKdLHgBcg3UTCxFwmB35cRjtV
wz1Ja7dxsH0NTA2Jk5kgGbZvavxUd+lFKqfP7TyQfDIfU+WZbbZ10wpf1jCL1HfMq4z2xsjMuHaK
J/ApzCsKjBVN5Cet9aD16raHc+LVGoS50d6SyZmsl+xyuZKXM8GpDoO1bF5M6ezzHGGgDf2SZA7N
ovpQ5no7O2KbVTgtO1rdbhRLr2WTPGMMvA6Avs1IKRMklRHSyqkpqe/pm9GnP4bWhNuhRLSaBHSP
zZi5/fClIkxV0pzX0DwVolhLg32yhLTV0XTmaDu70nwO0XrOU/SYL+LPIgozbtO3DFVoUZqbvHIQ
0GpBD8TukKEfnbKdNGhfWlSlZHSFW1gL8t5EcZqG0RXPwGWlMEXTGolRt04Fhki1J51+FLg/IvSr
xSJkNVG0/vefFWgHf7Z53cdCvP7UL/X7L/7VdkEWjmcZ0JUKC0R733bBl02XGgCFimd6STL6c/ey
foMhZbKvMagl9XLZU/5su1i/oXWDK0WG6H+8VP9i86LL/fGwYBBfsbip6eQsSrkPDelES+cKeHPs
Z1W+CZq2wyuen0NFfo1ks1hRzWxSOXml07Cja3NfK4Pm5UWOdwk+pZcDMneLYTb3eQ+ID+TeYzUx
CVIsjROybH2xyHO/7WIFLURdrxCydFeSGd6bSfs80Iq5NQc9WIf5vJMYFgkFY6kVIKtLlQ4/LF6M
L22Z0/AOZ9nLJAWOVnIqJLEV6fxsqki6CjLN3VQUk5uG46bIU/qMRvbQhIidywIdaaE6t7x8RKzT
nL1wFIMVtAH3kMt1tauKJa5kwmUVC6hMcYsIeIYP7cGEGQ6BOWe+aOXGV6sx3FYtzmsrye9MCXtw
6Ftkgiklw6M4z0O3SiiIcdswOE3DXcDqwKirg5DRGl4X9ZoLpcgblYzY1bDjRpThVutnhtJtD8ff
SL+mgPsxGRPO1S8Kfugamj65ICf9gLE4vSMK86CN8l0W0mgYA0Qm4yBpp9EQYpWhGOeXExWlyKQe
pFqV/Qo3HndSAnUO4kSbvw0JSh0pZrvo6PvsI6vrDkrYl9dpnkB3Q+usfKmT4qWpigPLkHFljnV+
sOL4Sqp7ZlQzozop/dKqbFqkuPjBPEaH0DCl04j1ggwTR1wMI/YgpSJsYYolSus+IUSRFUZrZo5C
HC4pDqxdFujtJtfJ0Q7xE/l6QL+jqhOOQ5JMoGSraqj+C+W+msYLqTLWgalftFQQWdKeooH0iDza
TAUmfaNUgXf2FO+mSQ6cnNFHagRaK6DZShW2lDxT4DptsB2rwG8XI2w/Ztc6OmZ2D/UtkPtrGm5P
KWfe25557somuXKdYj9ol0BytZeTdWfwbOaRQdfKlJmq41p3S0P1YxUW4JyLlahniqFC7rgt2CUy
sy8urPKNgOvjLCFDUBLtG9YwblFL8gJzcTRA3VulZffC6izfRO7oA9p8aFGaMd626ePjw1YQbVpp
Yu5qgzNwyAjI61v2ss6oDrXdr/ts6u61VtRe2eeKP2fdZUJIAq9jG/q9Pl/llfGk05iL0Kd6du/U
F1FUID9AeOOCjbxrYBjYYYs3ocP/THjFl3islZVVivQC+PLsWiUD3sGoViIsHntsDSs7ML6SAXHP
3t94lMO6OzjznoT1L6bCFNno33pZPsWZ9rbYGWfArkxei2M9TVfRGLeUh3p+QZ8kxhdVVftZcZCS
q28J4/MCDfBt3s8JRkPLcofM2ZQSsUJlEMRMXbviTWOaequYUhyC/cyar5paJhQBZSLjbi+DXaBw
ZlcHIktddeq1jaKLb4RQntWo3acmb7osB2vDHE7pYKwSvf7a5C1HaAwa+A9RH8A4dQddf5DGlDyM
WCr/F3TLaJB/tgPeIO4UPzbLfv+tP7Y/6zeL8AjD0c0F98UB6a/Dm4VME/4maOy/gF9/bn/ObwvK
mtAb5g7yssv9vf05vxF/YjOK4OSHWshw/s3h7SfiToO/DeamxmwEaJmxDGzfDWSZk2ilzkLnt1Ax
btPEuguJOs6qbttP5TZmQ0P8/ZBN9JFtcS10oB5OepUQYpYk49e4QW84+tjeryWW5iosVm0fbLOB
hnEi75MeqnHEocDvm37YaQkPf2Zt40Rb2fo1ykTPdKJDRGtb3+tQqy09l0mkDXeTbhxtABloQl7H
KLhJU+WcqE6JS6Ktd3YonqsWHxbwTvXScOaHrG2bVZrVO0UKUjeW8tUyBHL5SkbAAVq2jntJepnk
2TlYA3KM3AyOpHEZfm2Vr/os/KHPj51d5BuHk0RnwF7uSonhc7YF4/eiyPl1k4mHmcYjhmbrtDTQ
GFBcJfKjLYWek9zGDmm9nCj0NoNB/tJk3+TafqsaPD1VpW/qrvQSTEluLOIrvUlXYWPfC9gpE8cZ
dahvulC5jOzuC8gRHB22CgQ6v9WneT807C15kQAvCI9tNG0zq74qLHOtl902rfHDBDTGaCgSV3I5
B+W9VANFyLaYUgfO4zPBbzoraUnousjM+6baOjiQJ5F49NvUWfPqsPHrXsEkPJJfrt1aiv6Qowyq
dbHWRHnSm44Sw2wbOoESpz2OPqy3B0ESN9VG1zFY4dCbK+1Kwgoksukk9zphc+b1jEOmExUO2SiY
r0RKz74T5oG+BD5P/plYq7K1VoZer+suF5hAWVD/+6vu38WB/9yhv/iaif/7Pz8uOr//2l8dI1TZ
8H3xbJBoYVJY/9EwUn9j7aAvRPgLgg8khX+X3DSM0B9a5N3IC/3z7/48/SKD+n1RTi4ayKVO/xcl
N6vKh5IbOSVTgqW4XyhJmFe+X3KiOCRriTLDQ84b+UPbXAJvI0JCq14qJb2mWhzRPdOPhk8sEtDR
mBV8ScaAJrp7A2hUK6FRaFUbPx+hkT2V0pp4ihyhAwpzc97hq3SbRWDkXDbaZO5rfPHL4RPozTpF
CV0FPY2Y7pKcEx+awMkIdC8wr/QZP7g+oUVvTR75THmmzD6iSwIInz43HLy1+Mlo3+buUBIrqqQy
r0XuOxzVUXXeJxzde1nysdgOREqKTcvhPlLVLajXk8WxGmV15mpZcqu1ie/QFqCIpXfarivaBSJt
dlFxa4xoSvKx8kvaCmG+lwb5SZM48Zu3Dq2HQJnXNq0IIYc+95HklKc0ecWZssUD4gJx5mzO2ko7
I23KdcjqLJerWg0PJQ0joOnMYuGJeWGUoQYbqofaKYULfdktze4+r6miRrFPTG6HHDx0RneIdPpA
mX4gJnKnmuFWxfRZi2QdVclCKziZoYn/Xd3m5Utb1a4TPUsl//92OttULSaZW1biS91r1Jy1JA1X
ZjCiJ0clAsOckJszBxLFnecsRvYQeKjuH4DbtNUzkowouuvHrSWu9Nwd1BNGNihBNCByN9WOFnXd
klRf7Ml9UNMej+sq0ottUuGAj/QzxKkM2hfxh1q6d5oBT2h6YSbMlWUK0rzVPIwDR40ZtCHjSafo
UbsrhOaK8pAPlz1DmtG87CrVnVKb3z+pQjuaoBVS9a4s87ckmlDhvU6CNqQ9bjvMvQj2VjOG/kJR
95zzAg9TjhvpFecgemlzYD8nBWp5PfkaBOODHTYIYg9zWgPGcZB79oHLeHdDZY+wliqeDnwfSvf4
QT0TyIQDdtLtkfxLtCy0tYL8EUAByZepF5R3qclJKfpazUelHPxOOnQtqy4bticnJoasW5RYm17u
PUV+MqZu3UV39O336M1v7Arorc3jjxU433cmefLTQ8CpNppwnGbDrm5vhgAkh3RdGI9pd2sYu7qU
/FJmdJy91TMZg/R5JOtGxa6cTpdVCD1E/zYX6lVUfAuGbZeQQZmqm6G80iDUZAAiSCQlrzjCK5se
Y+VWYzw+ZJVfz7QnO8ePyKpJe9Gg0TWeyKvaDpV1Ys785DCM6J5G/Sno5JM8F5sZxUGYv1lJuTaH
B4b4GE9e0+mgMttPA5kzdGNvpj55UjtlQzMVOsJ905ZrI9/PY7Kz5mZf2OqVxdSMcDnOL9F8lBjj
aRXCnTUTDDTVCR1J9r0+XmOA1tV8J+GbRSuxQx91JdlXYQwzCp3FHJuXkrINw+hUKsZVjYypEeOb
Ek9n/h2tqUdo/FdtzkngpYDjnwYZ/KDkUZV85LgFJ+dx7o9Z/xUBwronU67lrMTxtyQaHKqWj+Pg
NpwPeW7sB32XWPUew7KfCv4gfCt1/aVpLjVJ91pAxECpXCN8jvWTzK0pIWsovep1joZrj/NA5pf9
dR29NpGxLfvbMIZ7wux90iPEZ2eZWB10xnVxlMunqMNpY++6hObluVQ2qjJsDfrEuOkntvfY3BOw
UsnWRhpM+o8v3XAoG6gtgQ0v9To2Y95+7KlWg4wiPirzQhTx7eAi7ETN4tt+YZ7q2fGVYges0a9d
b7l5MHspxt6BqL5Ybf2GCPSqileBCV1Ea64a0e2yRUFmrcPwOQ/nF1VjzVBCL7XaoyqP46ooxTHE
xlICV5kL6yEOL5t2vmOM6/bZA6qtXoVdkmTu1NK9RSxnPms1BU4QRK6UEQezV40/sgT+u6dXGieP
fy5FDrwy5defuNsY579TCxCgh4LK0P+wqr0rRhxUpUCSVeQASw/w72LE/G1JFucMBIzie7WAgekV
OC4qV0QEHJHUf1eN/H7A+Z6YxHEKnjYTNooEJAjfVyNzgGMrCyds9gHA7fQl0XGMkkwbORnDArQ5
I1i+YjWgvYotrwZZUpmBn+DTEph/zNC+K4d+nSOPjusGK3yKfyN0sqskVA6c/31F0DmP5PWQK6sA
6s1q0heRDXzyeG48vQ58C6OWG/fCVaK08+qSJ1KonScH+LvpFaykKnsesNnO+DOb2PREGfs1qcOa
dpaIJPaTTq5crHm+YrerjlzLqVc2Yxx4czO1nllZWP7H+bnUxbQT1VcYQP5QFVe0AU9qwJZpXRYz
ECAR8erRIkI2kV1EQ/e11xA/pg6ni1k+sevh/ur0vYLXze0ViGKhUp4YRZM77w+d9jIO3Z1gmuLR
e1RdRS44BwG3afkyN1lhesGAmABH7MQ6/6aX49Xcige7uAil6iWHWcXpr94MirzOWNbwuMiwcxjl
ibQ+GE52LaXZeg5R0Cf2pZTo8NQqZKNCewlzBGQm1YOTO6mbApAJh+m26dP7IYzdGOaeq7QyBI4o
hxNoKsXKcqZrlYgayiAP4a2vpNW31Aj2Q9mAEpgvrF6/nGOuZyix6vdxDI3ObggwkLjJbTGfIJiq
q6JRb+VxPSGfm6fsWhjqdc76YrYzq3JSm76YUjaKFpnnoO9FbO3rOfGIAlxLeXVCebJTSuEnBUaA
yT5a4UM+xqt+ln3UEkj9W7cWh9I6FQMtxK5ovEEdUzfoEq8J8qPTUNDpSnSh0/hEBOtBhZij9sD+
FrFhVpO4x0tBIzpJN0WmMb8qPA3CVKASxzJlF05trrXoGM/yVtZBKdVMNuFtXDtyzbSKOjJh5Ev1
ChFQqGuypUD5DQPMePMm7XLCNstNHJQbiDEXWocwz8HtKargzSkASJkdDclEFqdZ0TeDoHk3Nbea
NZSuEmSbAHHiUN6aznnC1DHFjwEd4HnG7Bg2gaexsZTal9IevR6bRHKo2RjNMfJnpqtJP68S1Hpx
meAjUSBJobDTVKQT5YNU3UPkVTJeVQeER3CMzDX64s2sfIXZ7DUaIMhoLWU3Y+7woUp3gJSYgXkM
BUBRoXlVfk4vDAtH6YNdDztQJEzg4oYtbqLofA0V2yMqbNNq2aHl8NJV9Z1ZJjj4xF2dNvuSL1sU
/Uov9BezUrZEn7lzasGhVr82U7xPES7X4XhPhjGzXoze5WPf0+s1+UsSAYd/gr8m+cSJbwKgH0oS
rJNCfitqCT2Gdcac8ligLqkYE1tRvNLSaYcasMyYpGkXiX2aq91MvS31oILRX06deR6V0MUT486Z
fQ358C51tK1SjRt5av2qPqlD7Oa4dqOQDg7h0Vo2+hNcXllGLm6V9+Nk7bNFwd11WKZ4Vbh6tmiT
96BqTrqQbw3khxJCfDXMfV1KbjolvNdEsUujZGtROJnACCP69gWFRyV6zOniNNBT0dvXoitWIUry
FkrZYsBKQtMPbXND2JGE+5PmMrW/0nNwMVyGrp4sLbBK3ue+DTfaHK70qnrFnrrCq0a70/F6Hp5a
0zy97e4RwpAYYQC/fKjs1IvTL2Z6NiSK88HC1IqHrtBvwuK6nAl8LvTdjJNoYTobWravSntVZ2LF
rrVqICH7JVFXQZM+0ct5c1JET1KjUdoF2q3Q2q0IrTVR7lA9+O/7CbmMIqKLVnkZVca/NaZS7dLI
422u7TWeoHRwNkafE2kZcN6bm5fMilJP62MvDbWtaMIXq4m3KmT2AcZp41gcI9hqdKXfIXXaNdNU
bAhMz1nwuicbEl6faBvNyfYxhgSnQSJZwwZmwLOKs7lgZvyaWNbV0EOOk6TnyWwujDjTvdR0Xoaq
RPTAgNYojdtZRn1QPbcic4mh8Wu0w5ot3WgzcVegBls3VBqW+RaQjp2La7WT5Qu1bsL/BCH+V9dI
ZL5+ViPdxi9fI+yLPzZsfv/FPxo2+m9ov20klZx3adosPZO/JD4WrlXEPWS5LA0YfvJnl9j+DdGk
CWmSHgsyx/ddYpsiiZ9R2CAKWrgC/6ZlgwP1Q8uGQsc2YXuZ6IwsNuwPU9JmieKzQhwknW5FfmQm
KZtzfR544PdRFYvckxz03WgI1Mo5GlNyjqVjT1RyXEnrJLdWTsHmjkct53jeQ60Nu8BPp9s6o99r
XljG8Ngr3V1ZryoHC+kIMIBlDecMQII3IaT6QIE5PgapZR9NrPwurt1gSwodNDvDLR0tOZBf6SY2
pNSZqShDqbFKD5odHAK73aosImQkot+xyK2uLs0uOGa2jrHuLsufBnk5i8fXdWvuUR5f5TBm80rx
m8ryOttayfkE+5n2ZJpvDJlajTf8pjHT7dgYW3WSXMt4aRvaSoj1nOGNrj2r911U1PsyC+6Cub0L
qpcMSHHbHcwULYpS7xxg5JpVwgokiKVUTDBIm75zPCWVWNCd+GtT4NrTZvXEeflBC5YccufS4ExZ
xlyp4PQtKXSpw1i+6zNxocPg1Mz+Sa3SbeZ0kOKzW7lrdzj31GC+TmK2Z5nsrKo4hiz3Zkjn1mg2
Zf9q9eIiiNkKknS4rGEGxgMdGQ7/JuJBi061yn8HutkootRnEHaoexo78b6CzeC2rb0imt2jg0V7
u1l1arhr1OkWsYYWDWfNLNXHmfrPZn5gdLof2SU7ht0PPEhFciiSiDqO9VUKkxMPHiMqPfLa2vYr
2bhTGSt4lYOZdyyjTThj/hzDdYb2VOm0ywrkIns2/smAnToxhhUabwgU1SZu8tlre5ilenwvDyYq
oEjyslnaxbKgM5/42vSUQrwGCXCrhzUmoZrJpptOFFgmY/FJytdhYlMEIxAxkaJaYwBNfHgwJeWm
LS4NcYmgaj8S82wZ4dqE5lXIV/nc7aTUOKhMARrQAlBYfQay1x0PrEexupGgxAUDZfSURCf6j+dB
qw6Kmj4CX7yQIul6wi/lw1B+soSmbYE0w3G3xlOohvLasSUEBel6iM8QpN1ZF6jGmO2hIit1KjRz
+qolnCUk9dbpq61FmfqtTGNlrfbWrqEopu7wwkmcTRnWBmipvpxKrx+jbYMAltZpIl0kabGui+JB
hD5hqDuQruZlQKfDnXm86cH5ii6tnDIl1ajcVfl0ja3ptlKTV6s079sWxIXaB+Uu6OvaDQn8KmHP
mX17sNR4PeXmQyK1d2pvGutcVp4iVRt2QniTCh6sHam7JGqlIDlaNv1fzXhSh+K+TL5YtrjIleRs
NvrN1KrhviZBVrVMIFYhuAthJbsxxtHM2CRHLeek5zmBpOVsTapifbxVIHlVirGOJANfubIpLJBm
ZhyiKhwvG8fcmDjXXBByG0PKQ18MM04IQkSqEOEHsFJRoCjCwT6CgOhG1Q9ki1OH4+XBOVLS4+hI
fs4oKsarO9CNU7CIWYEs6MQFl//9swzyxD7bHP9P9vqTfXH5nT/2RRXKgg5mmYkB26PBvvTXIIMN
jh9YFkgmU1l+8ve2SMD4cqBfLF2yqtFW+Fs7ZNM1AG5JBDrSIlv/N9siQqEftkW2XgAQyiKnVTV7
+fm74amtollMRkX3DErxpjjIWKA7Gdt9CUmQVvHgoCQZGaVhgWyA9zHN2PdRvHFEtHYsJmcSC0wt
RvbEYKfGA1q6dJlcbsOMAlbqPQTkoxuaxgbPKY2pi5Znlwg9tzbiy1q1zjUONcZmUn+fD2p8CPsq
+BKxLnI248RjrOemoRmINastjIukt/Zld933rE9RzBm9cIqrMaDOjtV1xA4BCp6Cr9zmVjld1VLr
xT0dTzvxyLppdf4OFu8SUwRbj3rozW6dAFoZCGqY4ocyDLxEAI8W6bfaih4kks+gXsXbNhUXRruN
1excq/MJ4YxxWZtGdCUGi6W0SoAdEIx2zOd0o+LlZzCyg6IHR2IKbjozfZWb0d02SWnh3RRrxerW
WQbuL0dpYsb1ppfCJwIofChCXtTO58w+Z6qDwiRbBzKqykB/EshMaEhoF4JiQVdZJepgeFDn4SjN
ww08GYSozj4PGvSLFoZMVfW1AnGkSa2TpRkzYWkXNT4GOikGCUYgAJFx6LGILwHZQCMbcqGc3A8F
DA4lRt0iO/u5nm5Ks9d4HpqLUJltKnbKo0mGYRskwTenH85ZN13mw2OYG6s4IkTO4rO4WVvdSRAH
HdGu5iw4sawSLjAgcmolNmxb7PH81RosI47cysDJsYc3CiHE8gucGwmKMpf53ikrgsd+al+GOMWl
HEv7IJxBLzETiGMEUWp9HJgDekECjtKycy8WwPQ1TmhrKSGDAaS0ccW5fxGkRRQEldGf0+AJB/Fy
J/kg09jAawxxEnZvUUhZE1pj9VwNoVgttKIsXAsdhehQn5360mAnH8rpJu7oadfMOiwssDLn9BTw
fYdlsBEqhUSlLJ2l3CMcgt3NOEUhKRiaOT8qHEN1lWi+BCAb5cA00HlLtzjzdpkJtLjk1uKViL90
JAxQwai/m9fWUVrRvY4YY1Vq40cjEypbKSrfspJXACkjwk+tWXGiv01N4zJVUUXNenQu0+FRT6TO
c3oSBZzQJI9D033gs+chjZ4GQ/k2MkCLOwl92fI0ZSSDiNiGMM1QodLnt3dr4h82+u9t8z+uM9D/
kGlYyDGQ9bOivV9ngHBCcqtwz7R2SW0a249Rll87Wr2q5Qq/ijFdBBQYk67CspJxqQ/KwxxLm1Qv
X7AeeWHnXI5du+7K/xWqVhUNzj83tU9117Q/2ZWW3/pjV1J+s8GgIdHB4gZO6G8/BhRH1YCTxkHJ
pgb5/rC2xPsxdseUoaC4ZMP6c1fisIY1DvDQkpgqL4e/fzFf/z0/6X1DWwYmZ+mQjBbtDlC5RfH6
blNyaF51tUUboCtwafUtPZ5m0xt30XDfpMXeZHaYicuUefm7u/Szp/T3U+CPV0a2i5YXlwq+ku+u
DF0UGlFPo7RjnptJ6nWXBi9UYmMGrVD5BkZ3XeV7dYQ3QPjA0luV8YZKIHwZhW/l/nEQ6WGxbwBI
SekP518Z5XrIWHcW6N9eh+0W6JuRKtXM7yFWHhvELWGb7Jz5YAq4iiPrr9ysAkJa6q73syRZzdpJ
55cSjR14wOLf7zHu7x32UqFfm3k4kNnBJLPGj2ryV1eDuclM6ajDtm9MKt74zslvg3Zc5SBtTTvZ
h9YjcSTsQ2fAX7QiGSJVurQeZZbzyjWNB4A9bB/fEu2ptOYbqe8P+GP8IL9rOezmw7waDPWbXgZ3
QzbuK0QElkKKixRAdiu0FWGoRAIlr7PTeCEAi2QOfXyDaW3gDE4uUqYRecjCiAncmsnzJJKAKjST
LZQNJ72Ojvgl7uuMD0+tSkvaUr6oDf3QIsVdnNwZ4MXcyrH3cR0Bs7z/xSOwSDc+ewJ4yN8/e50l
48SAEAnid7oFouE3sHT7Gv9twc4WXHfTwuQsVj0TZYDXHFPQICn6nZ0Nbjdbq1AXv3oql1C+H/8k
wIp4T2Ub8dL3f1KkVG1eZrwOQzpjfy7c0GC+21z07UPfrSdj3qoErgrr+vNbsUSHfnrdD7VhLNXN
2MLX8XIjPFXKcDS77ivxq26Y5OtgeFbUhSpc+q30WCi9q8aaW4OLqK9Rt6ypjaDcO6vZXhNruLLD
4mogyWjJd6+Ms7AZVUZMveVjx7QoA6+kp2cJvqlVnsPhvo92Wqxv5Vh5xsL5ixv6089lsLrg99LB
Hny4n8jd4nSs+YpR2vlpyOm0Wdu4r7VfRIJT8/94/0z6O5yXWcms5efvljFg1+GoI6f2DKZQo4nu
mYmz1K0LTqt6X28+/7qWKd8PTwmCJLRRKiK+5QTy/mpKFqiWxITSs4va78SDrN7YbKS0elH07eTh
2+eXU5el8MfrsVLC6dRklAIfrleFU08bRPdmVfgOC4ejSGu7QXayQGvIKJEZ/nWQXJcnoRPTJiEO
OK/ue+tGopgV1WMfD5dl2O9EMvh84TNK88//xp9+AQxGOXyxZii/f4T3X0AYjPZctDqNowoQFvhv
sNMCGq5GDgp8sX9/NZsxMCc5di97CcZ9/wWMilOEpQHJv9TInquv5uFFVNFKKg94x3/xCP/skwEy
RXbLt01Oz4d9yil6sLa0VenYzV4TC192zgLdSdk9x9kv1oHl7/74Rb+/1ocVcUS0CiGYlmDTZJid
97LeEKzz2i7mEURc5mi6HBQ/v5fKz54um/YvjoWFDS1/uKgidVViR8veCQMsEDxV40HEL2Z2VpLW
pzqGq3wcMdZJSKj+f65ta5QeVDlICT+sexHLbK3nCVMI4mryAuxXp2IcoOsl0f5SBFpT1Ru0o1FM
G6t9+vzqP1ucsOH8dfHl5++e2agoC6tKuThwdVcxOXmH9UZnpAoX4vMr/WzBeH+lDwuGmsbMkKwY
jFD/dZzf0v4CnbGvdeiD7UPd/eJzKb/6YB9UCqLAtef0fLAAHHamfavny05sS5uiZ4CKNZzm9tLs
HyA4rSwAiT1i6jy+yaGlAHz8/JP/tMB8/9E/vKpWRPyATOeC7toSGsN7E6FOHm91xDO6dWda9XZo
uk0z/mc49B1N7Ltj0PLY/vAu/f3t2stW/+7bxcU0zx2QLW9Qnjol8VKZqbSJRKB6zFHxOTEdzPvQ
gCkTVn4k7T7/3D9dNUC0o4BVaEotAtnvrh4X+HegwsI6/hJYh95QvUTdMwLTxNfPr/TzL/vvK314
imNV7ohQ5EoMR1dCInmacEMKYmFqq8+vtHxVP97Rv6/04Skm8dnp+oQr0ZJgC4qOUISLqESS8jzE
A7UJ3aVw+/k1/+H5+fuiH57lwRmSsQATDemzcWvtvtXKlT6hbStp+3Yr0s1W3XBpYS39/MK/uq0f
nlsYlYE8a3xYgDJkJ2G0GQky6M+dfP78QssA8MfbinRJRpO9OPc/7O592dSmDUTNE3O8tgzpIkDH
T/1WNv0xwXWQcfjqdQ4niYK4WQaHyLBM9awcnXIsu4PxbVTJCYyGlZCDbVNGh7h8lALJr3MwUI29
YhDr9f1Focb+53/67+LrH56Id3/6h6e8bVMHQAbvmADfWlhM7tR0h46DCqDhn6AdQn2jlNcdKyrO
/OzJmjhhKR0SEEu9Doz+ppRC/tzsspYjunBnKLrrsdTWUdgjPqxgGSF26rIVqRV7I1lrJVl1Wehr
gnaVeipHEnwmE/0fpvU5ewF6QjvnukzQD4ppNSiv1nQuUFHxpdnKi95tHGJzpD7ZVGhbEe14VV8x
4gc9S0tIjtujbtBihaWVpEcGdMSRSad24tUd8EWotA1FvSnUaWdAtMDy/4tHbrlbP95NDUbO0naG
1vj9mqFKSjoks7mIy/CRS2B6EULWNM0+/9Z+/krRg/rzOur31xls4TTkAaFqJmC31Z+z4qnRDpIx
Y8NRVm17tpa0OmH9Yvn46Rv17rI0Qt4vidJUF6hfLY2v6z6t7uiIQmy6pqT/RVHx08323XU+vE+O
RPtEXm5jW9wSaugWol4blOYIHmifay7d8M9v6K8+2Ie3QEbti1yMD2ahwknvyKlz0RlB0PrDn/KP
e9rPP5mJQYxCG0PqhzWpsPWwGwmwBnl23dLVFHHnQQIMI2cl7GuJzujnH4wz2k8fyb+uuPDx3n9n
iamYdIK54pTe6FgFDYcMHJKXSnGSsi/kwq80LFRWVh/1hMGtbrlaq/lMEUFnNLvAkNeBvmS8qcTF
Yzoio01DlpQZyTbAfKkVLSopeAlMDWv52Mo5fGj9Etj5Jh7vxjzyCe5bO4WxSeTRba0LUB+U/M9p
3Z2W0sZOed/Dbq1BSE/Taa8Cg9DRH0kZXi3t3iyC/8fdeSXHkWxpeiuzgWgLLV4zUiKRkARI4CUM
FAitdayndzIbm895u4uJQN5Ma/bbPJSxjKjCCdfu5/xi6YVehm7Bu0baeyRvAOZmqagjmdt6rVRf
rBFX15YaXY8hABVyGYxSDTbfj3749RXAcTeyX9MSw/us2hfO16jJMepa2eZTKDPB5HDfWsNWPLdK
G+m2Ald3cuZ+2S+T9FfUks3y8isLp+gGPbyqewiV9wJ+bT5Ze+4hQwWcj2NFbDGhuBB6Kd5kodtL
9kqH4ZWO61yNN2Wv7swYSkaeQg2DgoEHrJTeOZmxx0d2ZaABtcDG4CqgvJAGL23z1eIii8SEOybD
XmyhyCItZJB0TaheaVW9V6Rk01VPdettO+dnDDRVvCrHoQHrBl2lfZwkJHn1fE199/yUOr1W/kyo
2R4XZ3UTRjGLExkmF28jB5lWKcNM7Of5OKcP1T9xZnscGXq9GntebTEYRp+ZW4fGQx+9xUAu6uHC
znYp2Gxn0yb8k6AuYWGBRZu3ESaG3nsMUTG5dLW/FGm2t0W5jZWB2EML5xD69wpJqYIakTZs7d65
tPpP3veABf3XdvO7oHl0gw6m0U8apKpcM+/XfbBLLPWKPyKe85j0QCe7gj+Eu0uxRkVl5XnvQ3Vd
ehMY4WbTwqgBq+FCTAQRUccP54dXEeP3+az8821inh1920gdrjEbOgKPCRQP7KX4MN3kcL+qBRaV
x4aO97jR3zojdNEkvtQ5pz5A4M0VBWIaGY/ZSODIjtxdrmsuMjtkWNAfwSQnyByhNwulWsOwGT4R
giQgDwYXg5LrVs4vfIR6Kl15/BGzk6cF+5lHHh+Rgs6jDHrfwFeyIDipPjrsMkCqZB0p+ra2qXih
3hYNWJzJz2LPKRueQdhyGT8KecUT4jkuHs+P0amlfvxxsyGSEY5DHwCQZUTauh/vM9vhqg7L9e5/
F0esmaOpYBUNE22gEyRJGMiWm1F7h8e8yEnqn490ctYdN2n2GHGGZggtjGSwxf3u5c22SqdlqIhC
QQjsJ9hgO76apk3S4JqsOFST1X/J8f7bG8DpPtW4nTm2hhLJ7AMCZar1KGdJOpDbBu+ls3AE5N/C
S5co7dRdg3zeP5Fmd4209PUS/WpK0iZPu67atvJ95LNnOz/1oF07Hr6IrDckX0FA5cDd7LVd5m7n
X/fhTWhvYo9LOGa+TveQZ7clBWvbe00cFzOYxRCzH6vvlJiXVv9SW284xi3GMrtTpMcMYljnQ3XG
rgIb3VtA2W17acO+0Dhrdq1RWjMzKtG4pi4BH3037esWrAPKJJVy0I3D+WlzKdrszFNGa4p6VHbd
GqVWi5uMjiaF/N3zTYBC2qYBO/E3AS1RdIQpg07xxxVRKgHlc4U3M3li14hfjeoRt9RlCpULSXO1
u/SiOD0r/8Sb7YWK46tJOREv5Bmo48WTOyuBNwHC/L9r2Gy/o9bdARIkP6oZ32Mt2phcuFLol1Xr
r8LexhzBX5yPeDI76sh/2jbbxXqjRktTIWQU8X5ACAq05C8PBKPmjy94pSNy85hZMkI2v6Lwx/ng
ojnzQ+449mxny1hQzoA3mLD2AadPzsxxx+Lb+SCnrhTHQcTsPd4+o94bIvTM0GQpQO8/xgmeKKAA
zV3tBxc20JOxkKJAuhWNQZhZH2PV5WBFo81ECZxtyaFtRxPkZ/5JABVCRv2Llh1FE0f4UcvkIh4x
lCaFo49bJ2gBZ+47EBGp9Z5J2/OhTq6Ao1CzFUeJyI/AD3MwQFX2yaEX6V5tghVO7heWwKUunK21
oLPzrnGIJENyxDcLmBiaEH6zCB17BSDnwvw/dQd0jho2W3G5TYYTzTauti2MEHSlhjsvfRiHaqXq
zQoTdRAE/9I++7dn3KUWzlbcBFYCrzBC+ugyVTowZwNDBOx9o2jE2Kb8qxYK8B/Qd+66sxYCQg6z
FIKG2/qBG4UvwIchtR2y7JeVBxsNQooPku38dFFPz5c/QWdtzMosgrDHomuGaNvYiPEp3sEYNIi/
uKlQ6LW1cE0JPABqnYzNVpnCfd2MwLERBAZrVGmtm0sOL2tkiFGMIt8boxNk+Lzv6p++Ha8aH0XI
5v3Cd4t5/GlHUv58txi7oyUFn0iTJIfvJh/gB+izA8XzNtaAmjBYOMtJFwZGLrEp72rjEc9P2EjJ
0kx9tys8jr3RVaCs48e3tMevqRqh7NEtC8rtWtBcGFbl5OYJrlM2wUEJqeiPn6rmah6NATXC1hlX
MifFoqMW6sfWKiFhGVjigaALupILsFquTFKG3x0bVcYcF6Tx+XzHnRxvtHMQedLwR3Fm+wM+5XEQ
g8Bx8wjzXm3XEho9Myv6fj7OyavGUZzZ7sD464pSEUe3IfUEP22Ukx3kKVrfcEcyRuCK1ucjnmwZ
4t62itYr9dFZy2DlBUHl8RATXtgdV+6xvhqna4PyzvlApy/fR5Fmbevi3E6SitMwxQ52mr6m0V2E
Yasd3kzj1uzI1jbWkvsUlni4RI4XDpOTRTUYijCTVQNM8PzOiNBQ7egiayrwSiU4V8C+6B7jMNAG
W8PplqCb3RzREB/zgrh7SdvatYcKHa0IibTorjC6C7vI567XwCDYmkk+UyDMZouxmSIzk0Y2Srym
YDxuLf0Q4IQbjffne/7zGfAxzuyGoGTwb3uJONH0qBKg69+VCFe3CEQysxlvh/7SjfLzGUBI01CF
7DBIaXP2+uAHHAKDCFk6KB4WS8r97P8UGTQ0CONvf9HAP9HmQzsqvmdZORUY2CnrYAyWrf8Lccrr
AJQ0cDjLDtZwnS/M589L9UMTPyHvhjGBbsK5kw052720qKN9LdzUucsC0QiscHO+lRf61FI/boiN
DlVSj0VAZAymYmeVj4r+bYp3vnKp3n1yxhx16GxT6Idh1IaEDu0lnE+7TTVV8K7uU6xWi95cjt66
bt//d62b7Q7YFNoA2QiJzekiSJ6w84iAlMXTvvIvXFB+43s+noIfh252tITtWNmeuION3eC2ygue
Em2C1Lx0K2phfnKVWspikPGnR/krTIrHVrqKJ2+LRpGbWHeK9/Nv2m6bWHWBI+Vq/XFkq1EpCpTr
QY/lttvFmGegJBw+deVdoV9ItpwoHom2/4k1m0UlZ23kTMTSO+nKTpDcrVfZ9F1J/IXdAHtnH64h
IHn66nwbTy+XP3FnUwpdt27qbOK2484j5dGQsa+ymyb/5Qywbi+9+04tFkXDrcLiXEPzbtalstI7
ZWQByAM8Gk8vsfTQQDJPUBdCO+nC0fL5pqIJqqbmaCrUSfzOPg5flgyOOujcgqradrELXIZg77EH
vNCDJ56yH+I4s6xHwmVRLgQYr0Pz28NaKvBuca4he7uLuVaraE9iq7YNvGsBxDw/fKd2hKM2OrP+
TIbJUzkR2WJ7GCAZBn4UW/oEktSVQBlZkDNTqILng54exH861pnNVRnwW1N3dCzilmio48bpPAyd
uZRVYUjw/Xyw090r9PNxvsP0fq5UpthFPRqw5l08zUhfYaHTafet+tgN8jI1bawU+rsQSnmo5ltt
oB51Pv6p2wAgqn/Ci844upqnpuRNY0R4lDu2EomYDuqJDadeh+F2PtTJTeA41uxG4EttVvjiKMlD
MhLi/eHsVXTA8VdrawXCC0I6JZYqTXphGp3aBY4Dz5aKrBalVrQ0MkSjQ4Wimg5Ieef3Pjq9Mawb
Hzuqv2ornqsCbYipuej3o35Vqz62fFwtYE7a7HR3ivXD6NAt/1YPxSppEEmSlnb5eD7qyZnLXvDf
QWeDWZRpOTklHWzmP/GFXqSmwCc89DiFX3rTne7SP6FmYzlmrdVh/cK9tuj2DWWbDBW3OJ7wA/7e
+V+wF7nQo5faNhtDyjaRWVu0ra+uJTx3MsRnm+sJFxr8Ac534+/Xx/ykRqr0v/tRm215KJFEVipy
CaFT7WrkKwA7IkU15m4RwvLS31Ikzyp2dl/UKVIJBxdzW3vKo2wiyBwjJSXZNz4l7qBYc2y3UAiK
HmgKvCGFIjei9XkH+oX6sMzvthCzfKNVaXRbU4gxzOpvTl8FaSRY9QBSOSs+TsbID2vcLHhtWaV9
LWoAlL20Vll3iI7FONaOpLlCLGjKNN+e78p/s+b/hJ4NW69LHJUiGSmE8OsqXAcoE+nIZMgYxElN
uIpgp/e4Ybbr85FPT9B/As/HMK6kqjAzAktOvJTKL2AjFpR7Vj3iMY26hpV74TwW+gmzLAcHpYFw
gcVT3SLyx16u6mzUco+IBVwNo5DXEw+s2ukOFiy+UM8QwfA2Eh4aVY3uYXZfqt2daS/9wHiTEtRU
LO0uDyIQa+EB43m3iJR1nSEnUwdXeOwydgh4DJlrQx6OLVfX6rXehph4gNiT+DNH+k+dmsVoKQ8T
VDfZepCS8rYLTWiBX4v4TsKfLW6/plQcDXS9Ect5yPsK7Mnz+Z4/PeaGThFBpo6AssTHjgg63PNk
cenq9GFZmc/AKLHPXmWj7ka1zyhQp0FmLwyUC0MACUpc6D4tXZPFi+8MfAxhtH6871pO43d9xdJN
4fhk6RrbuK1dFojzYvVX6xuvMw+O0SwDS3I7D+FxVd6m1uCWgbnUUDyI0PHpMAxN22JJksityxvP
GdBNvLIyCwuk8UbOHqNK2SXtTm2nldN9tdVNqXvf/EjfpZKESiZ5OeFNYZrf9CQEAmhPdwFAMyCj
xTJzlE2JkJQJIzeUuw1SAdSwUNqtw1c9xJ2ra196ydCXo/KQBE82Pn6qfTXld2aLZoyp7jCV2SFk
hJbg65jUa4yykPkJ3EkqYO0+dKH/rUK1SHa6t6JGgA420ypJ0OWL2400oA2fg+wfiisLVLbA8zui
Emfz88kCVYFIUv4Ew+xK8TDM1kG0edIWWcuFZNRrNQoplbRfMRN5Kw1zp5fmYijRP/RTzK1VLHmk
q3yw92FaHAwV0DlUnW8hfrsGfd02D7X8JWMRYkV71yo4Tlc5c898iMx95iVYZKEMbqbrwYImm+ev
Y13h++KADRi7BZNtD2NpJ+Pf3WmvIDnDWL6pywytir68QaoUqfavapOJo3WtKN8QNIQ06va5CWUK
+oonuVqNlquqkqLtyH5y14AnljvozaQPnYrXOgLGkYPwyPiiQkIQL3eKse7gy7zQcHEcWjfAM7NO
7uMYSlaWPFj1cLAyGI8TG0ymXznqOi+/UPVxQ2N6EEvXVBS3gtXgDcV3mJQPRn2bm7mr1E8OSeLY
OUwDsrJDRtpAu4/y5C5AuSxL7ZUBzjCBrIO6VkYCqOj0fT4122EEap9jJAYBLZezh2Y8jEawafK9
l0ElHpWFPkYorV3beo0CbQpLuFtTaV4ptH0Iw52avUVsI4OxreWD+AGAi71tNGtpgD8VyBhrI5zF
89TP0p3i40chPFqmfjXl8tPgo6ro5PdwgW4j+3mY5E2bx0T/bjt4Q+TZvpO0nd47aNlqX9PweyMF
SzupbodJ2trYp5llucKf8qquYTYHb6M5PEdeupXr9xrdDh+nI1JCvySQR3X0pS629CYlkk3LDcpq
bTxLmycFjpc1MT1/jlJ9bRTjOkM8UnKaXaY/ShobJcXhZCeHGPoIyTzueeH03valK2HrqCOQ6qBj
Z34TLKfYF+Igy1IPEYuMbpGh2iQlctE2Jh069BPtV4sKn2MNnBnYM6dYttfAdIx3DNFgykMVNCa8
oioLbdfruNF/+N1r1RqYBflI9oMtzXCMgzvlZ/3GcOD61emumMobtOugIKO41uHHE/wyJG0xkoss
lMeozHdRMH1L4ugp1g2U5NCCwGJ5TL4bqoc5jrWx6UOUVu4EP9BHxNVSSldNk5sWMY2gteHyvGpe
uS4dtaK+aa1tFFVMEMIoid8XdFWBzMvYNtQ9n+OwPAAYQMsVCQpRabf5zxpQINxOTdyPGeMihUsH
2D1R2kekXla29CaDJ/a8l6jRVzGqpGOtrUfo4KRRMFlosTVis8jbZSDfNBCx7SR65JJ0o2AZazBH
EYNDOGDYqQnNab4qTnMn/IqU+l4e+QyLlmntADIGYT3edkNB+zHl8tL7hvSToJKAU9lm6KegvwJn
aV+q0soG+YyHZ4XXgtjWo25YZ8qw1mRUBHlfMfMB1BtoFmoYdHowQwpgwRJXHz99KNp3HrJBDZgX
ERc9a2+betP4OLWay6mGsO1FV8aQbk2MqgJ6gkTUQydvpOqRt8RSUvVVkNoLZ8y/yeWb7Gn3DXne
PpJWI3jgobQ2QQRUOTA2HjI0E6KHVrAo5Gml407aNjSvTzdFbTyMKKWnE6IAyZPKJiUPYGl1dF9K
KiXx0gre0Onh5vluD6lrdaidht9KM/ruFMpSUoJdLoOSCfMbEOELm6OF0W5YQ2F49Xtw5FsJlo5a
P9kg3j0qQJbOtsHs9v3uYEjGPg99tlR00gNjkebSxoAQlReqOzTm+vff2+k68Y1l0KWIseJfaTr8
t9WrUqUrmZ3KlqxFg9bjgC9ah0ha+iXx942F62/lLIxOWVv+PtVxB2PHFrgrsMS3dvZFym9KC5VH
ddp02WrQvwEZ2dhSubac8Foq6r3G1UVFWNW218qgXftdu22ZqgimZPawTBWkwgb9h6pfIYWEBwkW
sQz+SAImMX+02rgs2UHH1l6HZbHEL/zKj5XbUte2mjK5SYQkYm4qaOWMSPipt3qE0I2nrQqvdcUU
yPIJeU155aECPqJr7Vm3Y1O+VJBI5aBj455whkG4jUubU8KlQ0b4e9lpe8RjXURzltKor4MIReSi
XkvAxcvopjH6ZaQ3Sw2fXGPACMgYXrqkXdt6/DgNzq43ts6gXqvjTxIOxVhjT0cONEK4Ugysgvmn
56w6coVZ+ToaO3GX06O1WfcHHe84gadP1beufEBpYW/2GLMP7ZtsyV+q8mdfRWvcPFxUeJZ12t07
/DbJwJEn0JfdgF5HOu1UnQRAsDN9avoFVsjer3RIl6LclrZ7VUgVd4bLxn/b9bRD3VNUXgpl/rB7
LKE4Q8x6atIOMJNP6t23F7GHrnTUBj/5yBbxH/KcqnLTqI9t9NbDsZ7M/loJtLVlRhtxW0kHYRlA
8dLY2F7ixvpe5h5mqWj4Nf5OzHsFS7Ah5YJT2Zs0CJdRwLIwcXf21JU0HtIAw6AB84XheqqxFoub
X/FkbNRSZVVHX7huRz4bIfqpvLnEU0ScjHb27mOezs8FgQLQEUaCznr0fmWluugxZfdjjnY2T3vy
7uI43veqwsZXXY9qzrHlrykf5axSUyqvchPys150bu4/66itSMqwLTE4g8FAtRXLFM53faeOFaIl
CttlmazKztjysRQ6dQGjz5OX3gxvxNCC2154arXipqBL22aSD0afbG2MTsfyZYqSG0NP9sEoXfWZ
vTWy9ouVocTcoG5R4YRE2Ymbh/bqtOqDGidXDngTq+gO8OOGPFw5QKknKGxqD/mcKYw2BwY3h8FE
clyFPp/8YL5r0fgiBwka8bjcQ+aTeb42qLcMPwI9OMTaDwudlA6yn+RtONkd3ztAA0fmCkEtHc/Z
2nAj8z5up92IeFupPFZWCy/ih51Fh0giCiQOE2s5/DuYgJhgx+XtEKhLiGWdh8MpUoiD9JxwbYx8
4BjmDbdFqwr3lo96uCrvfLvaDjAscx5Apj9eYwTyjBvK0pDGlVcbG7nVHyS20apd1TJCLbRTAzZd
oMhaDfJWR5eTVb4Aia5WyUpLS9fzVabqVUnGPbKVVz98FX/bdPEy623oM9PakMe958BYQYGTzNqq
t3dojyR8T7dFeYpr4s9IxqKoyr9rhb/OUwU9dWwt4pI8DCrS8lWrJuzLX2NnmyKTGdYH1H8WyJEt
KuvQ8ITLGq4fWf9DjaAi94cBUkc94MijI1HevonHYKJ52wx7S+74jJRQjfoRMEStVN77Kg7pkr+i
BNVqv4STz6iAsBvyJ1Hr17sR7U9UKsNh5UTqda29qvJjmEB8Tg6Sri7zTIId8Coq7lGFqgsMeqZy
ab5OTcujJHdbI7pzUKGpk2zXOeFmQpg7i42NeDGxKJYdl60Kyf8iLu5YSk76kNuPvprhU37dt2i/
8RJT8TePhUrrqpJkIey6VKo3dhAqofL12LEuoJXQgAboP38osbn1lWxZNN9KC/vKIMXGcmPxBIFt
I1vcykdtZyTWaqyaTSquwUrjKuW0CnEH9ZCeHVFEs5sUtYb8DuLdnW2+1RqN63Bfs79TI3b9zjqM
zY3cJVun1K96U1qIx0oBIrSNWU+QSRXYO7myzUCOjahNhMpjqj4bcbH2/JAEm7PWQJyoCBIGXKzV
NL+SEY3z/Xyd4rjrhhSdAQrs9Yi9lZd4jYUKudfbIoqWgD+7htu/A8fRFKlXc4U7HXyNBmCj5PrO
vcxTb5SWQ7ZRla91QZW+V5YqW27eXUUqJpMqjF9vL3Fi2eGrWXRMlrfJNp5QfVyMWrFH3H8djd2F
JMvJlMfRa3uWcIxyTbMbQUILwW50lbnyuLxLlrRPuOcZF0sewsjo7Ot+lsjyZChIsQBMaZhJdUm+
s9kgtMhYZBjFyRqGZMJLUnkq5cKFPuoKbj1AZTzdF4ZSuyFybQyyN/6ahm/nkx6/sRifEw+6bZP8
MUizzUoVajFSpSHJ5SrKIsR+GVW9Za3UDGTyzcA+q6yQoOulVdYC9m1sQMARCeBnvUTPmzd5ESGQ
rEJqQQ8uysJlr32t0cnO+3AjGUgU5vfYN7jchpJEIfUoLIwsF9W/RYbRqxzYSCN1C9nvlgbseVUa
2aJh0KDkPP0WGuSoGdUYMiAWQWa7GSqL8/8HioS3WfezwBm8tusHNQ+vNW26ytEIVvrhWnRm15MI
6IZVAxxmGr1VEYZf2ggPsCbfBUh02YGxgvOdRF8HMhBi6HtjWDiYPbW98UVqMOom0W9F5QPmpDxm
w7VgwGnDk3iE9BhuyIa1a3xvmU05YrY9vzhYiVee1t1WQPIF2tcobB6c9S2WRT9Us6FOO1woEPxW
YD83eioT7yhdz2arBhQjuTdiA5HnG15cOt9Yg80wwpXV72sh0dWtgslD7IkLRYXlCPz6YhSiURNy
pcv8r7L5joPHvKVp2H3pH7/JLtQUPE6qo8UsLyb1zlCK3cTTuUMeFNnDC3W+U0tLBRCiAA9XFHMu
juBnZq6qGJ66g87TXMhgJSiF+IhHkz7o/WVivkTkP86vGiGh92lBC608pF8NQ5bnYJTcCsYGNWdk
Uod8JaPgBVftQYi5xL6NMCp6b/Csecju9cpw48K+ysu1oVkL3L0q/7XnKRAaXxruFEG7FY9os1Y2
8bD1o+eGwcRJEpWYaNWb8DENsiqp6zUbykGvssJNuexI8Jc/SPu5ajcsLVz1MiHSU29VNULMoFr5
w88uNW6mTH7wPO4Dz0ObU4snSTAcfAqPKqaE3XixeHQqiUn2UohikMLU5lpcWiNB0fF4xViNfW3X
kQ2M+EHC3jHvxRk8LS1uw+LuxrZAyhlfY4eXf/ByfnBEqnS+Jo6/QhSgj9ZEzNNN70q+wmYXdeTr
pElXZn8nSxe2zlOZ+uM4s5StktZF1I4lyWEZL2+4unr1M7I87q/Nvko2OZnT8w07gQnDN/Gof+fH
ll8FNdsVCWpn2kgdqGze7MGuUh/6bteBBBEC2ZUcsd+WQFXLS7uNOAs+9SyTHpNZaEAIz3zs2aqB
CyFVoeHauIRTBC0DcGDjl4DE0Kg/VFKyzBQsA+onPbkE8j+1zGk8ol2ObhuOIabe0aA6XtiEmk/o
vLFc0F9Z3a1gGboOS91QDyPS+EmobS50+KmppGnIhMALM53P1AJTDr0ESUXg6MCkptekweOzZikN
d3pjI/f9RQvR6wVggNWlZvPcbQBdIg6cqw+59eXC14junXc/FBWsCDUH88M5osGITGPSYamQIoUr
jr+SxcNNQ+tCAc9pj/0KDV5MaZMNUDnXKZAs5D2LOvWGLHKPDLyK8/gweBfwQZe+anYEhSQSowHV
Gvb3DIPdXzb6yTo33cG6S+oLwkcnxwNeLcBL9nzLmS1tuSQnaecOGloxZqTTY2VedeO4Ufv38119
qk0CZsg1EH6FNeema9KAsPWUG27l+dtG91Z599igZh0gwkly4XywU/uIYSN7h+ubJpb3x6ndRk6o
hVjZUo2tSWY+dv5GMl+j9rlEu9erv56PJrpoPomopZJztVSk0ecI1tDzqywLOJU6P3WL4V1c/Xyo
wuejnBqo4yizO0A5tJg22LRJLdcJueW0eJNikVi8hNi/FGg2Iwakq6H9EMiiTuvrlAjJY9rJOusu
0cNPdRyGo6ruALHWIEHOhqnGfz5riVRCQ4inN6UrkM37GyQW6ktUZFFtR25r1p6g90g1OwXpB/Va
b2Lmg7O2pt1UPBRmeaHseKrvoPrIwOiwCtJ/+38f7anQl4AmOKhYTVq8KbJ1Fr8ntK2v/uJABpWO
iL8FL/iTflVuVF1d+j2yaCRLLRvpdxZvctVoj+cn3akzgkkNLpkKLsZKor1H7SmtqVRDDwDUhPon
6fA6fE4qPMoDNFRNHi+Fq5f/c24dxeKjmGInOYrJc2NKA4oKrkIeZgBuEWSHqni0Vegi000SXxBf
+A15mC/f43hiMzmKl/mF4ocF8UJzr1QI7PJ6aZxfFdlb5aktyFDH8fOQXpcSHpLNLmX31514yz0s
j4ZbXjxlRWHTMNwszl86BynknAIBOnoeDnA1BYcar48eiRlQHudH52SJ+/jTZwsoUmAfoEjCTd0v
XMv+Kev1lTQ+Ax5XmnjpRSlyWDx7a1QNyLqWgfs/ZpN+GCpthnPQKzNJUoX4WRTvHf0NgbDrHC/d
i3DuUxv6UUPnAFW/tJUwVgk0Nt0+cTDh/m2lw30hbEWVz8f6+nzfnjqvjiPOzmDHiDI0HsEbOi1J
NAXoZn4AVLOwA9KfwaVX56md0IL8wM6BwCvSHB/nIEY3BdBckEC28mKRyaowCLCUvzlCjqPMVnOe
lWNmdUTx0OjWw1+tVm2r4jrytuf77gStXMyLP82ZLWHDKLMiKtHkx2V+Z8fvFiXB0vyGBqofOptR
uU2zd0p1eki5KLueKJhEfbjOkfKRTeAo030/5Xg+8trcnP+yk/vz0YfN1ro1jgUlHnqgT0cyizcI
EyxbZKwxIzsf6CTyBV1cDjcDCBCpi48j6jcjmrU9OBcD8nL0Tooe30WVhQKNqfhG7lrnnen/hVAc
Pf8nrDlbkZGa9zqGYwJ2fGPp+K2bQB+8AwwMaP0bybl0uJ4ErR4HnCW7Mql16lEZQDdWw9oIrFVn
IY6ijBSjui1i1iuRnarLgzGNy1ZJLryfTo6nRWZE6CgImuHHXsZvLO7VbuJ8smMUHAJMKxL2XzBm
2SWQ9clQDi8XtPwt1ZgrhJaSNFlJp9OzqMl29sGa4nVtbbz61/mZc/LIPYozm6KKY+phZhPHH6RN
Bckd02EhN+zJkqsbP9MIrR60xM8H/X2Qzw9BIUgKSMvQMXqfD6Mex0kriHSe9s2h3tTI0crug7s4
/WVTDffwxe30R5kUfWkZSyXLyO8qN74sv8BEdCnauTxkD5wyfbEJUKLxJrB1Q7oQj8mGGpJtJQfy
ZxeuWyeJFMefPdullcHGT54svWs09kPmq0xDigQ9lqm94l8pSbAiBWzCGvEcZG51BzSqf9X4ICMk
e98hqOebW+VfGMv/f1yljtXGLQM/CYXj5t8rlG/fkuQt+1n/n+T//ucH881//t//0inX/oNnPaRs
VOhI4IF7/Mc+QyiYW7zGVF3XeGsKZPt/22dY/2HANxHJAO7dJo/aP0LlJvLm5Aj4lboh3DP+R/YZ
n09YA1VfIsF2Aypkzk7YQA6kKRpH5N88cH2YL5WwJEhBeF18UZRUbLIfFxOxkNcAA2phPz4X2VDH
tFIGQAo8CKunXGm+Tn3xY4yK27G19nGtQ2qdXrR+kdk8T4+G5u5fQT6oVopn4OfYcHgsXjrQ3GY7
ouEbVj54aEspgfVY9/amD7qD03c/O8UOXTkAc+x/ayXlh+8Fo8BBvviBrSEIHf/U+0sSmic+BicV
/E8E3Q4c5mxXSezUw1CuAnMjR9vOBuUQWPlr71jTovSsH6ljH1CwB19CPdsKM2qg0nUzQFbmotVn
lza5E8k+wCpMJBJtMJCFl+uHm35iOGAHxgggMOrrC6+61nXnR1PvCyu4b5Xge89wpXhpW8iMDH62
BkRfXTiwTtwLGBcVoXzVYtaTXf/4DUWgRZOSwAKVr8xBoj6aeM/T6OT4nmOeFRSPvqk/pdh41kl3
6bQ8UdsguEXxUYwHM3MWfLBjn+oki2AC4aHDDcf9E4vv390gl65iVltJCza2qb39sssJ2EWYU+kH
CtKbxUYrHXfqm2utATkWwqO41Defk6Hi80zSkTzWxWH0sW8gUFpNGDBdSsnpl1VdfwUjDbcxhtwI
MgYUkhBZm7SFr+JSwv0iTsy3C+tHnBiz9aOb1Oc0UxYJQWe+fpJmKNJM5Rvk4lrrHqHFvAbZ8DVp
rQcFGNZU1I3wb/qiGikkuSq77XVccs9/hbgcfvoIVM+FWbGhgyT/2BFD3WhG6bOIKQxs4lq+q4fh
+4DptoqpKqvqQjbhxN6oQ7b8J9zsFFXrtBmdaILkEFtfenM8xJ55jynb+nyrPt9sDMJgogQdl0TM
71fD0UO7koqpwUACpnfKvdf30nVltNcshnsp27a++UVrUgxorK/nw4oR+9yZf8LOOrP3B0pBGWEt
OXkJu+ROS/UbvayurVJ6Ph9KbCCzUAZGUNTooBzL+Cd+HDeUZRovLtn4bWCipZq1qBrU343Uf8+0
9m1otOu6B3J3PugJYjmClPA2cXjEnwq/1I9Ru7zLrHhi+AZ2TYcLcKw5sG+6KFyYjbGW2vRgeeQf
Au0hzgecVRV9XcO9BKobQYPvGHDrL0g6fJSmYOojrgmQEz9+lFJJnLYWH2XhWtwW41WsGLuyhJyA
c00A1vJ8J5xYMTiacPmg3G5wm5gd731V1rpV1FDZLbRs9QSDj7h+snzvvojtF7sG/3k+4InJTDYW
Ohd1A95b8yJpkzU5EQkoDyoOr2ZxEDM4UrwHW7M2+DK5UigvtTi60FBVdNxsjlGaNVWTrdLBalNM
96NV5Jl63w0Dm2QL6KjLvAhLw+B5TEH3eLl+naIo1usatq3N2uqzez1FFmfolO9mCVtSkStqHGn9
SF4PvDLmho2JfE7M5+MWDB64zmHjx0++Hzye7y/xWZ8+G7yVYpLo5fSd7TE6Wh6dE7W8zGLjxq+L
O/Ig4BvK8VmrlQv1kxNjYyL0S2FHIQtBVv5jFxVBUqhxw9gohfHcN5U4xvCgzm6TJPrZa9OqKttd
Qb70fBM/r34hFEJAWxTqP52uTp43iR71mntQLRSK9Qm4EQZioKcSbacNxeul/B8F4E+9iraiLFNP
sbgpQ3X52FLZb+MxFzxKpdXXk4O5wBClFIerxPWcQnqKmqTZaCotl/StWqnq1swLgBZiBoT1WzAB
e5pKyC6GGQ/XuQ9EupsCIM9YvGyTyVNW9egB66u7dEMKWLlOzYZ7AlgHeAD6u1fwEkVh4v+Rd145
kmNplt7KoN8ZoLwkge4Gxow07VqEeCFcUpOXvNTrqTXMBmpj8zEqM6sqS2AK6IdBdyYQiUh3izB3
N7vi/Od8B32TSH5sPvaDyg7+Wj46+vRcj358I3iZBENUtzsjGai99MRz09TPizOdKNsGSto64HWN
suYNgzcvL/PQap18N+QdGSlNp9WrmIcbr3eXrWOMNGmNMbaQolpDGfKlU+2mrjPvIYsMLGHTuCGZ
0/1Ita6mUa0RgbDUPhZjsi9Hmiv17N2bYuuoqD+n8WKqTz9/sdNFEcYqtdDB5WJKn2quViZHKTAH
5yCEpsbx7/KMBsm6Nz9VXD7OrRHtl5n3i1ZHz8nMGENW+o/Kp7OsWNSTEDkdcnXVXxU5jZp9yjIx
wCIP9FEOAQ4/Rr0tFpn8Y5w55ESJ7W4cXb1aWukEC52aqkjvnZrdMUmv9SVyzqb61Grc860Tf9dc
2i6VeaD0B2w3d5CNi5vIaow3SV352Y59I2glwTpS9jk1Hzd1UzWnttITDMr80GgiI+NgFQ/NuHys
8C5sou7Bja07e+qtvR1ZmJFAEu8zqe6HJnlYYtGHsjJfTWz4XOfP+rstZUtfRvLdjKZ50xo4SRGB
pk1Pl/OF8HsCRbK6ibzEDbyuSTHgi7epHSROIRnYE7dyZSqFkwFzXFOKB721jaObZ4ec9007Jzte
dstOVlIe87UGljoyCBDa0aAYuEqj0OurrWEtD0tLN+a8cLPLuo2j4izU1JZqQe9avpd5NQRJmr0m
gGMphPD5DDpew04y2x+cxjuX1XIZVrtpQV3ZTBfeWTEA27RpRLNiOhWXbMLNRgaURNT625+/uD61
4Kk53ybaCJdyJPLTmPG+xPS5qUlma71HPsB2dzNPhyrD6SHj9bxJa+x+ZZpQ5t3qI/nV/nrSx5M2
aS92XjxUk6BLwSaM0pd+GJPTiptoz4g6PzgTbVPpoll3sk3ag0hSFWT9lDCDmcDZQ/wYl2PHDrg3
Yt/DJkOPbJyWze0IXznUEjzn9P9dzCqdziwj857Q0CaudQEdCrtY4c1GKC2wiUk/aZga+XEJV973
fGbZ98UuTyvj3CZEDqyIBaSv3saE4XQ/mhzE7ZHmcR6CQ6qt93iKvmN/s+jLW+rroeZ9OCP02jSi
xmpuuEbwArIW54ZbsXvpDSO9q0dLXllxfiy98aapjfKK+VC+Hd2SxJTmOxcqG+eDSprt2A8fuBB1
/GX4hGW69jJMpmCJvZqrajx0WIcx3XnwjxvXpOI1ZeSsO1N1FDXUHxUt/gMN5OdIzVRIpBLsJmo+
7LOhPKAMXxLptUdXlte1nnRh7FRX0rQw+JZ9R9sEz76WFBrPmH7ZPpfvRVU/1PB6SEksIUadLtSz
QSMVg91oXJqrJfXno1uCmS4rF0mbH8u+leohzqgqmUWOZXEw54vftkEzFMOVvXg/QM52bf4ZTTXM
zMXdF9K3d+1690q7/OICeN873ctIQihA1t1GdD9efG+CbdN6D24xvVpdRcOTV+8S85WybvPUZ/Ck
p3l6seZmR4XFbq5nhnhRhQYivdemT5qwbjVSBWXNx11WRomB3lmtgmly1+SEdHC1GXzbCr051H5F
eDHRKL/U+TKVDn0Zg2edJM3KNQql4fBjLx78r7M+ky1UWIVF3jV0FBPAZSFq7zzae20s+aeKVS9L
vOTGAVmd1TUAambpW60GDpQpwnz0xlwNZtzip7aKcERkJilIrVU9ajvkSFgQqJUyo320s2rMiDh/
C23cLrk+I7PQfJDFGLW6SY92Rlc96jl/s4rneQfYu8Q8DthW83oDgBchbi7Dc0ChWOhZmQyaAmPu
FGndWaoqnLXkZrSa/mEySchNETDAqWHsxKaZXHMwf18r28A4MRIt5bLHE1CeNVfemV7ZPDlTMdxN
1rinOfqh8LDO1zXbbGNnZIMEUPlLUpRHkkOj3V4kZRi4vpdWXYyU4ohyyvPDUsbxrW08038ecLLe
ZA5OIRPv5TZyiTdqS2uEScoAaXHJOzK/v3aU8rejv3ThYDreqTOdbu/H3rWXxoE2CqapKf5My/Vv
iEByNJzSJPRH82J5ixdOFiAYttxj1o9wPmTKxuwQdjTJoGmL/WAMVGmzBxExqvAcO+0xGzGfV+bs
bAxrCniWVjsQSDMJ/roFrirVGxeeDKB1LpdxRwF5Kz8ca3or7Pa664ZrrAZxEBkREL2J2s25SV61
ShHmWju4xYINXM842/PygfwxfS4JdTSp+SQG7sn1oL2yorc7N/HbULGHJDlGuKKujXCGSbKNzAXb
vS5FkJuflWPf9plLP6lT1eGYNAuJDxf2M8/4VBQ7o+z1cI6SOpyyhaCYp9YaIWNj5vnDuLgdzeDl
IZpbJp0m0dR6noNlxc5atqszdY0XkpaTsU8t93EKHEVTt93L28qLWKahL5L6TL/qbvqWQllPlbgr
0jTZFGPLAQDthvBXFyxUmZKq664gEpG97bxXb4bRW2jXKiKpQOh227Z+efYxiPnUak+VxQDENte2
DAJYYETisCSigMd+xKokD33ejFuCtFE4RapAAUvaYD2eaSQMA9fYL0ll3deGFkBOJNzltCRRZH+I
hqSm6HcNsogUX2RFA/d4UGsBzhpkyBb7Q3mVvp8E1d7FfDuZ3s2SmgVvRPtTn6qb1jKvSblRFhc7
oa9NgI29PA8V0QBPV7u0XGb47X2yy/2XuQJBGaU5jX1jkCvyjZz6gghgAbuOnxyqJCZlM3Gt1oxs
CdqUF0ZUcJOxF4PVy57zwDK657JZbdWkaEyEmXmFCtlsaIFhqfuWE/oW99nOKUjkj3TscAwr+7C3
jXNhzZ+5SQx+haWm0hahdEnX00geIl+mxzjJMWerxjsaS3K1gPUg6iMeXNXdtlovdv0sH5u08fH1
N7jWhmo/CsK3ReWz09Ia0ecDRQPTvTZ4S6AoeN+U3nBjdnSQaGukqbWL3ez1CLcOReYJlqzY/96o
6lmm5KAcXuYcdPVzZKd3fRx971Rt8tUv7NOYcS1V33aJejOwqCHnHX0zOZMiOsbMAgnbpO2mIzsW
0Ei4FT1xL7Ho56HI5TadTDZTaVNbwMZeTENJx2X8IAoyXdNiie00WPPOm9VNPkAVEqPZn6ykOnQW
R8B5ECGEQLjVegXqP7Eulv/B5PPkZZ4gmDA6wTxZn3U93+rtnrrjeVsvcb6qiCgj+mkxSYdYZXxU
nlttG5nt8BcT4fF6jE1ufMzkGO/9paQXSCO9AERQ7AwcSVRGH+TEJaeZyfIuc3KY3UkLU78e1wEQ
hm3OsEVF+4GV3ufWZNKaXFNlN31LnGXYkAWm9c0sz7yFtaAronjvYONtKbQFulXgNM/jsCfvvTFM
NaNE25tcGry/RnwA2tSy7Q/x0VPLfvYIdwykljyjbeElmu7Oyamyr7tAKGvatkn6Rnyok+MddsuI
4k3pbkv2AtdnSXS6pg5LtIsNu+8IJGJ604uL7ybfRBFPOxEXHjXCzrjTyXhaWnXFDVpn5xBDMJZ9
sREF+UEDzH7oF1a8jUfeVLbZqXXVvWagN2wi6edsu8ZV6sqHlgKTfQ9/T5urYevoLfFG/d7yI2iz
U5dtUjGNuzbbFBbKUEIBMjkqnkGjWn2T8FyPpv49qZiZ+KKaw4a7zI5sI5lcP+O7Zey82rroTWHt
LM2+pFUkN2Wcq8CU0bKbSKe41XjrsiIHsmHF5Bo2boxEfFqLes8sbLZGM/mb9chvcpPeLlGlB9pi
wGlI2mOd9OFIm8jeq/ofo7ozmza6nzXzkJbOcuvF5a4W4kGZQ/FtSLo7BvIhMvWT52HfUb57HKj6
OFfSIiYsKMigCM8IGEjou1R7SZXW7w2hzC2aQnMUTvTdihhV24nxIiAXhsU8NqFo0qd2nkYGKmwl
ZURbImvmcCQ9jE2hcRLrXK+/uFZ9quafgbPaOuk9v2j1ZJ1aXYOt6i1PiVDiMpYFbsRchG3uTH9y
NP0XDCBB6L7Vcm7TOOn+8yp9a7lvfHb/vv7Jf/7///5Xv9t/1Ncv5Yf6/Sf91WPUf/78cPxRBy/d
y1/9Jqw6Mi53/Uc733+ovuh+LRteP/P/9YP/6+Pnn/I4y4//+LeX9zKtiMJ1bfrWIe386WPH9//4
NxqPGOtYFirIPxln/vH/xC/VH/+g/sEjfxlmml8YU+Is8E1B77K3zpLGD9Xxl5hfbP7hQzZTFGaK
SJG/DjOZWOpUbPIvyhMqJArRr63L4ouxTh7hyBr8x/KNf6V1GTfh74QfmhZpfkZv4mnwz+9tuybA
pWrqfGNrFuMuTjjl0KDhcCOkyR4btS8JXfHffG6+ZQUk/NoaH7rWI9urCU47c350ybyevVLb28vy
RnU3Rb2lQelIDeCiwPhZrfctuj6xb0g93yYWBrmBHJ/WisMyCrFxauPU69lNNzyYnB8GJ6Vryifg
OJgPZVvunMEM6xjRcUiuu1wnioSoYQ53Zp2fuO7vdPbFOrdOKvtWT/5tPul3uundGXP5ua5rdXvP
XqA2ZWJ+0iHyo8T8UPfGXSzSU5E6X6cOBWImG08kWDfUJUFbbG0w7hSXVY61y0pCiET92SsfGbJB
+oEtbCly4O2m92DPlMWuiSmt9sr0w6ghHbgwR8rM24Br2a+uhsaxrwwuBK5ND5DRxBuhxYelHYJs
Qe7IlkMfUb2j6Aca5Lcu/ZFNYxCJR0Snsxe732XqbIq8I8rcypuOwY0YVnZxn1EW5vIX2YfWAqNw
TK1lV8xLiGqlN8m+8czrgUrWbr0Op9PRzb6nSfGtKxacSlyS/L44sL9xUkah6bJPO4O1J6vqMucE
5ckLlrZxxVb91bDMm3FO3idzOQ2tQX4mwdo+XnQ7OWdeY/BdkD8ipmgDX8+T2yXtNi3JVEYxekzF
yn6jVAvjxnhyK/3dcNXZJnLTu+Uh77tpk0nhgEyxQ8PrA8X0sCIQrtGe7dTp1lbaNtWMQ92KF7Lw
WsBkz4XUrl1qK3rzPY3vY3xrUBOtxHssQBmJe6OtAoZBh6Lpybgvlyw5zp0ZRpSSTO4JvBey0iEd
AU34xdeS813vdNitH3vXv22G+FCnBmzruT0aaR0UBiCIKdQ6SXYMPTPNDkZch3GZ7WKOZ3xK6NTi
kkPZg7JhoTOMuNBmAmlZD9CrHe1NWeBiyqbsOfPr+7bgRSw4pS3lpcxLbC6P1L7tBuur21NeQVVm
RxCW+wSHufWrysd7PePvBa+dxuPJ1Me9t9hhlQXKdMJB0fdU7GP3bjFPsIDCiGq5KiEJoZnBRApb
z9uD0xE1aHkjVC9q/ByqTyO1yMd5Z6Le+0VEu1lPgBqNIa0QV7aN7wl/DVeJmzoWQE6m5aI8e1fY
KSj+8RRJ5EFhXYpJbfPOP2um+daPb1pWbvSO01b1mo9mMK+lQ0vRnyr3F2v0f8Gu9P/vVuLYLPv/
eCsBLVd9/O028vNRv3li2A/WXYlJGP60dVrz2zZCQgGvFR0pSPdizSj8so0I/Yth0rzhs2PwAWY8
f95G/C+C6b346XlyDZ082K/76e2fpi1sxf8QlA998HfbiM6YW6eBejXmrLPD301KAPIr24DPEDCV
4bKYcColfAVYPg5NV+suDuxZ5cVPeV49xE3/YThqbeYQIrSq+UcloUy4VS23phdjLvFG77YuLVpi
le/QBVjHRzH09SaqYGIZ9GjNPqq702d37TwfEQOfxHoz8er6No56Vo/S+tQboYUDx6awnAEpZG51
ntPubtYab2vUGsnZEpaIXRrHuCVRn3RcAvKxDC0dUnCTKsjhffsMjDl6befFenS6yiQbv9wzIXvN
CoSdDbVuZIIZC8ydcR4NpW/NUt2NLmGreMg5VjMP3yJgFWFlaNd2hYdHlFdcjb6OZmUGgy3h+XGr
q9UWzQd2ZZFX3wrbGUN70OfTAk5tpxwLgF8GWeAK+l96Ltw2h1Kl37e1adEADVk4s5qM29rMvbqo
4v4k46R/nP1GvsFrmj6E9shJ9DGp469dmt+lnUYcvdjODTKQKSD/sNTnciBubt8oXPoMVmGwprnl
4uOgXjIbOnPl/VwGmb/LifuECymgTZkAGB2Kx5Ln2U4u06ewKH1ICnGbNlO+K2RTs00Lxgu9Z7Vb
N/ZP6TD/SHR1NPT+o++9m9LDzxnnL1mZG1sjlaSS8l1rjrt+8p80f8XeqPxHX4vnKo6/0pxxiebs
h8q5Yzu6vEmQOw6piuJPgZS4r/sZl6hpLj34Mvojcc2eFqaVzDXFV21WBnrMTDpf5NxnTIBpaGLf
HZvvoIWBaFvN0a0hxbXSxa4wiW2VMTv/oMBEeQhbIflBfQc+A+KQx7Uzk5Bii9R+G8rUZr+J66fG
dNjkm8o7x1MMGFikdtgm85vbms6NFvGKVyONAyU1C7dR7/v7PskfBrO6pk6xDMpiSmC2ufa9gya3
EQOwAxwd0aWD6vIxTkNyHvJ0eBqLNt+Vk0kdxZTGe6NI3XA0QShNvfwUcwuQaagfTZt0lODEkssz
fzD6xupubQZ5sjXslA0K8lYwlqlMc5ez4D+7QlGKkKZUEzRNzG0LdcFEYZLz5ufS9t96/cYL/U/X
77xve/m3C/jPh/22gOP45ZS9YnF1Ayfbbwu4xT2AHRM7i8M0Ql8H9b/eA5wveB8spHUPQhMHdR70
6z3A+YKiCncTD9VPx82/dA+wVqfmX43VMXE5eGpc8lMYJPGc/PUA2DKVngKWMLcJiyPEEvrjrN6g
24jCraznHM/GxLqo1ENtNM0mHyPeIFbJEUSXe1Ejkqdp+6M1mRSOFaSAc5Y/Wl6vmBuCnyh9yvG6
NP2cNE7Qy+S2ARHli04Z8CKoLEsadHmGphHz0ib/mCAWsPSHi8PC5pXxCWoa2MHlaxo5oTu1UdBY
4tlbeDOv6GbDi5+BDl9HqZ2B6qm2mGaKAldAZblBXM73XaYHFXA7m3rCSpoQzOSuq64sVwZLtiPa
cgM/zFVOWHbv+VQ/22JFI5n1KZ8RILuekyLz5Yh+vzJ/zxL1jNsNEivcvaia0w3Z26DIy3fLHTTy
t9i5+rZ5mCkb8bvqxfE06I4txJkfw9jvptF5naaUUyrjvVywYnovwFvuNae/dyF11drJTpjn9H72
lFn9U8aBn3682y6zAixjNAM8NsX9UM/ruIERSbK3gUZ56RDmVr/VG+3a9w+ZngeKgaXCGMk1iUkL
FjNtOsWe+60Yx0Nc2Hd+00GN6fhmxV+lZHzvk8IqEXA2JdITIPfv/QwMsjGOvRM9Kyf67Kprmi8u
dt2evdm9lfHMPheHie280isW5OmDVbahvvRXvV4GjPDoO4Jm5zP8hU1lRK/YOJHjrnKnv/I4bw45
nWe186hwsw7GEqrpBdzUthZmCGb1JBdeFPZ0jbh2BQwklABdBc0aevGCXTbMfPcqc61QYMHIvtP0
AvDlmIHiNPzbAutj48Cj4NPg0Fhd/uSxOUwm+7SWfcoIHZrJQtHFrxpwSJfq5goiwGiYQeOwp7vi
uac/sndffL3hx9Lu6eQ5FDA4ZCU29NAeB1vb+/ZIGsUN2gUlGbM97J8aOGp0w230QjnOwbaZMmFa
b618lxUYE5LiPOjFfuJwMJYq4Z1g7OeavEPcge5MLq1V3mTwE1tG7wQwngrOQNhtYYTl+77Igmki
hVWMe02P2qBMm3bX9PKHgVuGQegSVk0GzuE8qeW1kO46irtarPrVXZGsjr0xPqsPAD1X8ezeVfK9
6UdgjO9eJkPuvDuVx9etqwIQm08Vu7brxOjyVAe7SSQfMVlyYHFuRwoUPD/CKhAKWwAxAzPrWc84
hW8Y1z/5fGXUPV/j7tgUFX1yS1M+YrF5bUfrFfcccm2jn2Vs0ODrVLd+Hj8ltraxa/euANmgS+cw
Kbnbdot1GcEGuRXXDEPxVjG8ogzMrNn2RrqxyxuLsG+/eLhKy87YOgnAhSm7qaAFuV2FEP2m9P66
S6udDs/O80YC+Z9zoz9bEapGJo/FdPjvv685+j+VuB7++IfPz+Lv3UzWx/22sWGqJ5zE5kYfDbSa
3zY2BC5CILjosN9jFl7ltF83Np89z8M+bxC4EQgIfyFweV9ck5Sjb1q2IIpj/0sbm/FTwPprv9ha
vYTtn5I3vG5rZOAvbW6t4DznO1W0bSxzqY52RZokWOBcaoc6sW2qowW1y005VNlDn7Yay3mVL+qj
6PVXp+/EUqP5i+bVbZKie/UrxGecPAuEqKHy39Khmo65C81OQJx91eLi1i61GC9BCVIE1Mq0wi7T
YxWZAiEDgT8uvXKTm9ObDSZgq43u1Vgtp6wvzwLIWEzArRz1c12Uz11DOmiamnHnW1K/s+yJe39b
xNeeSIft0FQMy6K7IaLN1Us8d5fVptxpS1dfa155TB133M9qjW6NYIajuq5Yqct9NiZ3tc5dxXEy
4zIJBIq4z25LUs93Yxw775YORidyi3grU88FVlDV13Mtu6tCGfMt/q7keuxAGvptbTEfizA2NVg9
hmQRq2/j1Dr1cqMxVgNyfCma9oeugOq1XnlaJnm9YE/f+Ckxik3ujk+WJjWY5bw/90ZbH8oaG0Yy
l7fcQbInP+VkrRPx86P5qXLUln0z0EooVpFgygI4NtSj1IfCODxMuoWXvLTReeakCklP60ebOxvI
1HLYthPfByeZcX+Zd1xWKdey8mfLS49Jy9GCSeZ73GglJS3z1hvlVTrNOZYomwhBYXxMwww9Keuj
S+vFVlC7auD4Xw17RCSxMX050q2UjAhB/bX0ZovlRj7pPThwDdQDFd5OT9MDWYVJaXmQmH1DDa+S
wP1m88nV0RntdkB7a+ySy2or9lbeVxyxmhToaLvCRvvutoki65omX5eC8ukxIUOGYwKYaTYSQfC9
8YmR5JvQvK+IuAPlHdzMEmxKAPuZzQBQ07YCW9y5Xcjg69ptY9S3iT7oQd8mEP2TgiYMY3mAMDJs
fEsP7Q4fAKuwdjVK+eYpI1pPRf1BFrO2L93evsrpu4Krx5fmybc0QvWzDY5LWEQZRBIbLjYmxWqU
IazNVLIiYx4Lnt8m4lQ4v+tIqkzE3GqgqHjFfDx4TG1vIn/U5/3/gIV5XUb/sWC0af/4h7f87y3M
6+N+WZjFF/L2JulQYBLEgdco3i+Skc1MAjUJ/ywXAX7hMb9KRtYX6AZcOSyCR3/ShX69cQjzy7oq
U1gMPMrEquz/K5IR+LLf3Th0KCEe5n2DUBZ55d8jDljDasuL4aZHUi5ZkHOsV2HLWYvWakEXhE65
gWVmF+H3rbiI0lXMzpbSLR8jq42Nu9S2yGvHdvszQ4KZwvAiD+exMQKddUtR5ic/H/z5YJZpZF63
WB9H5GF1b2S980qMS+sDI432s19ZJZanXL3IxNQIEyAGfWiqX4azjd+QuTITAQY702NddrqztSOG
lVyVe/HUpT0bho9m862F6IkiOmfRQyEirdzHKyqtQ2YWS8uTHXY1tENQMPGh7QBBBdKWlMRWktLM
uYjCngmhC4Axh0Q8FcZIJL2Mo4rxb17H50YHMHSYV/9bHVXnkhPn95IES8lXVDa4N+zqmOHhaXkP
ySo+Obn7nI6KY6nG0DsW0kSnSeXGjBh/6/jIaEhQKXYMllT1Xqj+pvW89s1KDbKvmIl8dwV54hGt
SlT4rGU+Kco6OQw6UaNx0URY5wIk82wwCOmxIAKRPg90GRIJd+eAyoKXThP9ThsWvEOuuXfaBp3F
QFtTcfRQTnMJ0rX3DhCiO0hQeopbRZg3SW3k5XaRWEZg6K7hOnP0x0e/q99kbDXPVenb6c608+9r
pyKmOw3RTZsRnqTiO7jriiL6dEYFXlTvLHnSUHTCAvXsxo0kqVQuRh7keDZAPA9yJEy6VGttCn/W
VeFm2v+EpWdNCf3jped/D0wvX/5W63DWh/228kAfcHGSc77jyGWzvvyy8ogvq/Zh+/CBHAtN488z
T8TqVdDA2c/tioPhX8w8+ZAuaBd0iaQgCzisZL8Tp/+ZWA1F5fcrj40gbtrrX7Qq4Nbvci5Fxu47
2wwlXVFzl/Cms2SjskEY3YBo+prmCc7LsqMdCmdBCxvNK7jHlsrYuk2DXBy9wZfjWmJN71ZrXtv2
8oAF6eBE/o9omM+yqKCEjhd/dn9A2glcuKxuY/Y718gOBeXQ/JE7226boCiUemEwHB/ybsZBXmOU
XGJ/vBXdyKW0AqjbYzmr5/QYYZsLHUvD/OiY+KZ75w4frhssAybn1LNfGNi81JHPaFNdRQ7+kiwB
Ougx/t4zRcbdFXc3TTRLsm4QWIwMHGICUTNeYpCQvQNTwTtXqX5fRVV/Mt1M3EtfeyfMxRBtnq8N
2atA59S0GQDv4TuN7aMDd+liM/XhUkqlN2/BCW8yF2fFvAn9UeH/qDYVK/v9IDW5jVsbUGu2ZMZ9
q6Lxa+f19Z5DoRMWTola3Psshp5pvMg4/vThad3PDrUufjzf27N7SOxlbw2WuE/VYJ0WQD2g6fuD
48idN4BytacZ0XWZbpcFuvsGKEd8O+TiR8w8U4/UEwZyArsqZYjdl7dlNh16hFLl+s0ei4u/mQxI
Prm40kg+gcS8c1f8SBYnt2XkgmOsabHS4nhbN9lX5gryamznH9bSWZT08g2ogGVTF/xVzS4NHPIV
TxSoVvaK0Lf7wCGPyNQCxX4wo22ek8qDuLRYuwo/aWyXzrZr4pD4wd2CnoyViE5W7r+HOi8PfitP
hfCSfe3qGMdcmw6DWEHIxugFtD2FF2hMX4dyxEiaxEZME8BYH4bBQefO+/TJabObabTn9xo80g/D
AnOfWSXFYwZOfMOnu6qKweN57ZbzGaamWX0bbeYrFUWG2PViuR94oRB67U+Gpamz1U9P//1PaBg3
/tkyee7L4u+skj8f9csqiYLreGtKFe2VjJ/3Z0XY/kJzm7viKEwCgOi7v53PHP/LWllOAp4RIMgr
h+vsr4qw/0W3cZp4BOQZxa2mkX9hlQR78TerpLdqwZ6PvIzM7LNU/+XFeew7UnexA1IWdiwkb1oW
sNFxH3tozeoS9el5zi1abMwLBHs4wlZ+iprpKYkL3knxTZebr4l0z0Yff8/wZW4NvdiJwnmAUb61
MWSL/GvFuc+xTlZ6O9bddW97G74tLWowVnPkwi7vTzp+7q3h9HeJ294qL+m2RYSDi9MdzhLvNLnO
p+snLRhaB961SrEYR+dU4x0z9tfCURptG18rkXxKywkgqt+WphljJIYGL4orUGK7FCMZhd45nSxT
h4hpkPL5sTKuhZd+VzWkHqqKvUhet4Z3Bz8o7Lu7wXD2sYZnM4t2aTY8SfydMfLkkELMrTXSxXHF
LY7lNdUvCcQ9Z5yBpBOPl2/8TPkGoSeQsUr2UvpB1uhXQo84YzJqqu3DFI1X9Zh8m5ildZ0dHzF/
AB5134dG7yhCSJ/1vnzQi+TkuG/MLPfJxHKCSH89Eovn3BhQnE3ntvk9ax64bpm4OuOXourmTd9h
RY/GNKMLirje5AW1FPc1SY/Bw1raXMGp4gZpXzTvZq5HRDxKQuaaut2Y85suoEkyI/WagiNZP57a
qfkw8kmFvp+GllHc9ZI2JiOaL2lT/BiMhNQxq1Dt5OvzcVkpGenFMcaZ9YdtFd2VUz5K29u14xQ6
nUNF662EeDW5d117U4z+Vis+IvGm2XBL5F1qfXCA29hrnUv+3Iz0GMzvORR9kZE1aVTQVf4mTqaD
gwKRkIfKrrPYm9gFu42w+X89JHTbbD8UIjHnelvf6lWGnD+E6/RLGf69tDscqEUvvraJf8fIE046
l9Rdw1hA0pMV5SdTUlGgliQUESZ9/DzHvlpoO3MZCWexg9sVyx+uzx2zswDJV9+kIyKHljgnDKwF
6QSu7jnKUKMNmNLnQxqrDweUMf3YQddre1dV4McrQifI1xTcNwU6uRJBlw6nxI12EQCGyAGbpjUm
0CVH7kuuMLC7veq2aZ/IZ/SUHjAS2GSpfWl0Mia+R5lLWZt72ddMBL7X/WMbPYwthQDLyAXkvhm/
1nQ95cekusUxv0sd84ijMDC94clbLv+XvPNKsttKwvSKoIA3r9ebuuUNyRcEXcF7j4XNBmZj84GS
WLdA6CJEvfVEdHd0iGJlHZw8LvM3IGywYgCMeSVWj5kDqEX4iu/UUGe1GnsV2B9TMd6J4lfFRvO5
3rA54hu0aP3wVlCTrVbTmmheE/smLOkYq9aN2ognuRLrhSLZ/g7OaLF0bZyC8rr+mLr5s13Wxrby
vE9uJh6E0KNliay0lDVrKVO/a2bx4sMOKIRs70vpig74pzIQ0LBHRY38Z8vl5GqP0BpWagJxwPRX
diB8rg0RLk6+bH31u13FN0i2IizdrP+XjzNu1Tz51QG9wVVdxdSPBuQ/3/8PSRBE/Pf8BTD5I/48
5WTpD5ymLNOksWhoVIf54T/fAjRCxaFG8Sf88a3vqRt/WPw+PAc4ltAeQbHl71NO1/gjDktTggQx
dES1f3PK8cPGp5xEZQTsDJUQStToNbw/5UKwT2WkGdEaE6zPmBca9ffI6mz7U+borvHqm76te+C5
HDyeJOypqVVgrF5rGrjDqFV/kEMVVLiATfYIx0slVZdXoIeZcbJwWmM3TPoas96mySXE14Endzhw
SE5YssWViVzj6s0zabi0SVK5chDht46NHeQwOSS1VJzPtqDSqEmyplC/pxhbYJ2k5Ga6EgXN/85n
TJ9tX4YQq/W5+lFtXT0+pn7cVRtZjhRWn6DLQMka+ai2g5MSErgYRGDAVhw9J0NsuiwN9Tl31fpz
Yjgh/4Lr4KuRA13fRX3trrKAu2Ij59azgQDBJ7Msm/a+TYwyWpip6KnXPNN93jaNJ7B6fXQLM4qL
5aK1QkhUdpjT5yoqt482SphwkElJEbiAa3wqkRIYx13t2PgeUVRBhDwT5PQhk2r7NuVOny2jtrbl
jaAJ0kunqTZAeD3NT3UDNG2halHvreqwT+uNGygULjwzrmGouFr6zQ5xhRasSPPuvCQ16nxR0CY2
E7DyZY8pXdgEwgv61xBGRCPx0zu3VhxXWXLdwIc4T4T+SC87wk6k8VU0wYuAp8THTJHQepCshq6v
ZmeVka9Vq2usoxakov7Ni53BfAkOSyoB3/TSu1R0qMCsk7TQw6fMisObUPIc+SiaVa7gPkGNyFt5
GWbyCMU0yVYOikhdN0pV7IbXJ4YHgv8SgYAaHFGOoY8bqoH5DBexF6FJnZPBrAMdgap7nfldeagb
T9yaNafT0vYN/0veK/0VROfwBrUD21thl4nbiKb6Bj1qq3q2XC04pbWFwJVXueG2diPuBkGU+fEq
EBt/45eBny7i2o+lfS7K5W0VJ/61WGhpj3uzn56iQgcG70TuumsRRFdVG5kxTjIuCl2xw32t3/wv
765/QckN7un/vKfugLMXr/n3b+eb6tnf/FlWkWlkUVbRAPWpSEb83Eq1PxBxkNjHuPUjc/VWVdEG
WSwMOZBOAuj9Ay7+907KH9Gxo04zCN4hcfzvdlIEY8Y7KbKuhipivSrpqHX8gAie6UmEVhiamIc6
dNB7f+3A6jp5cXnqDcSFAbrtRdnRb9SC09bF03bpCwGcEx9d/lJ3A1pcMsSPLqqfLMmm0qCg/uen
9H1r0Xgxwi5auqb1ndDPoC2aOxO2xjbzc5zUgMijsA3sKa+DJw9TSpBsZrHJBQHEYfrY2eF1YeSb
Oi5fSxlEsyeXi7zlEm52Iqgvc7A+QEgABindc73uK+zqRChpMMLLR6t17jP04DaJ10fwckz51tWM
+ERbsNpmSuXBqgzlT0LE3u+WMp0Uycrx63WxGkBVfxHkBgRsU7+PsCcFZg1MvJdwA7Ryrn858hqJ
kkKwLuDmBYXxajRVvwIMAJ4hojcZN9LHpO9ObuVjJ2PaWCJyWzoiLAguF4gHMDkudQJdfpxCT5kr
57eyF2uPQV5SEQ3FMIVDz6ZmI6axUFTZp6AEfq33kttYE7eebFVYsnXcX1tpD1kSQIpYX3tGSWlK
wGkq8X3pIICvXLVR8yhWQnmr8pUw8xbjF9mt8RkNMCPz4bChBqZku1ZVX9QABqTk4aYCjZRmKq8O
vGg/ByC8db25EXG1KXSuyjDkDmbf3JcSZZbGQFUyELG99MXIucPiCqpVmNr7KIWppGIy1tDOCovP
sj48zXzJdR5rKXyVpIqDsmzsevgRWwpDBv41aAY2SSI/eiCVYkN+ZVKuOE2yAy9nWK9OHZ+kkFca
9KFbXUqv6gbeKhXsj0lO481P/GMhFK+dKx49vfrUIiBP3quL3g7NReGl9CO1zyDWacc6yYeu0eAX
AqChtERhLo0CXH+QURYE9xNwch9tNF4SJU6Cqag8WVC6Fp6bqLhMRB1dDw4sq3DT56BMsG+NBx+a
+hhbFn6xksCjoKE9fWXQewNJxZELgvDejaIOXnB03RcwH3Gsw1goRxZRMfybtLZ5YsmBM4gVeGse
fZ8z23zWgxgUKiq0bhNdpX3zQMnQh9DFhYD+HzZkOLg4irQBFASxNpQe1aoqV5GbQeXt/O88z5EE
0oWITy1J27qVqeZ1VYS3ayMv4irl5SZ5z51X71wpBrla7UurwabR3RSy+FxrYrKjp3FVOfkmzq07
E7LfygtDigLu1rHkb7VWR8ucc+rkUBFZRYZ6Tb/7xe+sZ68yjKWGLBGvDHjGbuo/yLEA+YE2Dux0
+7bIKh2RSyi3Qml98Eo+R6jXgK+65kkyMNYK3a+J7IAtcq9M3XlQYu+Ueo4HmTaWt4YW+FdqYdo8
TpNvLU0CFhnqC6LUPcAzbBd1p2yoh/IoVBc6HA2/oMgRJNdipu2LXk6uksEsrgzTE1vHNU31FW61
S9s1MQUGV5Tlnb+jCB3D2Kij67JV4rVMT2zb40IpGka4jpQQMQbhU5iZUAa5mB0slEkyERPblPIC
PmxxH9zGONYMd6n/DzoUP2pV/3yacnMJ/+//qSfO0qHG9ddZSp+THgDFLWtAPdJw+HmWKn/ADvqB
pDetH6fi371RTUOXEkgKWBZeSshR/XyUDH8ynK1v6M5/8ygBFzo6SiU6o7zJUJeUiaf8wLScHaUJ
0mmWm5jSMus/4Y8JZm4HuHohH3zjCxq8frUKkdJTxOcMyny4Kr/G5dbP9sKxj/xTcxdC1S+17wYv
FVCdG0P4XEbLCvNFkFOhcFPz6BZO/K8a7kJvBYdZeMoWXN4fxfRYwFPNmi8u7CS7Brf5LAPtUDd+
/sU7lTwsHo37NHkJrVWNxyaP+o59qtkpcJmyL+0S0+srOXiShU2d3yfBxsaPWIJXuwofZCSDo2Id
tVu2+7pYVveutuw+esVeWzecr3e2dZVZawPgtAZCBlWlpQbO3C+2MpIiiYIHA8Qao3mRvJiz48k2
rs0YB1j3VtL3EiW8Ho2UrziiRfaV0+wihFPc+rZ7Urlv1Pbxi0xljOrLIthZ5U5vVgjGcMFH71fd
2HhB1h967TmQUCKBBUUvfe3h7QV7tb8uDWxEumRbplREhAcvPfboocvgMviiwr1QbZzwS5I+VT42
o/ZRK/NNKmnLCFkaQy0+dooDzvugO5jtFZ+gaq9BWCbZEyyq1cLfYOxKMWfQM5I36A2t3OhVBzNZ
P+XxrWidUPvZl/1J3tkbc+Ft833vmJt621BLHSSROPoWBgzawV9wRV9UWkY6RrLf4/4pWXlfZYpy
6QZsoZpvowfbhqu8bJ/CNX2DrOKuv/TKldAtjFOdX+Ua0Ft1jcHuC+7FDgigJ7ffF/bBjupFt9G2
OdA71EWuRMeEvSTuA2vBfyS3uaZ5f1d8Tx9kd2e3h1TZRZhUPtfhirdg99VcwmYrD/BBoH1zWqTC
OnJXmnb0o1ebwrEbH43ys3YQttWVcVBJabdZJSoEbIkmD3onHwtzm/hXsvydHlIGxlPbyBZF4qVt
bp1i15SHUj/SUG+jdRo6i97fIZnEJx5uDOt0rT/44SJ8lm9o2WDkB8UtWfbbXr4pGolmx0KuFvep
uIAN7rpLV7wrpGe/vcIjzYC7Ut8VH4t406NQfARuXCG8gZyohmoDrrTwQIrrDjCkHJOdkJsxNYp3
rXLS450g7ANV3Q1V1hCHSLXDXlhaxlApI6YB+OEh/nCwdngs+ctk9yxsInVruLceiOkqP6pxgi/A
Wtn3mI6XMeVE7ge3/rIzPhr2zm0Px4I0aLdicCqUvWDvSDgRDRGM2Hl4t9uy3ueoWqYmElgAOKVm
YXwrlev+49rfCo8RtbbvIelq4dq6bRHLWOc0B6mhL7IXARPFvkAJZXvXLPMVxpsL4QEDuA65iWQZ
3JTtEsO340FwT8Cgkn3/udiX1/IqX9gLNCVQA12Yx2wjXqUL5xtSW+rOvbdO0V7cpJ81sNr6QuGv
Z5td9xJ/dz89CHvq8OqXaKPvtOWa5bWAPxR8CL62/lYHFdrBAUUec7tqnCt5B386bff6SxSftE/r
BVjd8qCc2Iaupe/oSQfStRt7w49SjjC38+d+qXRUGVapviisRbYHsArffinu8mD70GvXKRfEu2Zn
rZxVc8yOsbvalSsfauOm/mrrK7sF4QbAeh3Y65X3umruRP6htTbDtfMqPVAXSF7hE+n+C7AKtz3W
K5Pb/2flRnk4Knw5iHRcvBfPwUKHXQewepEU12hFhOUq5jL+CNNx1SyNK/XkvR6TaA35wrxzrvU7
D1T6iuUcBqtXOT34QxX6AMTM+hgvufsk/K5geq9kfSXdcMFHwSB4jfoTomlQbxx7HfDNggXqt8lr
kG8wTI6dBVWYxeKQL/E2VLydgcPzCptqgCGQ5btFkW+UdoPoie+s0YHI1iWrrgJvvk3iBS5owrES
8ITfLysw69WBj+jwiEuvwlPwAFH2hMPtbhXcRDfmS3wXrAJ9m/tf4AVTkb5XkX5TlHWLzWXrJQsx
P1pXyjdtVS2kfVFteGxZ6SfTe/TrtQpm95hyAVz871cNfoBV//me8/g5rqJfbzk//tZftxwJLK0+
cMUNg3cwt5mftxzxD5goA98bBBjQjaE+8Tc216TCOqAtaEQN/47MX/q7xWhSZ6A6hDAp3Dz+Ffnf
3HPe33KQboXUIuF9gYyyjn/YmHKSW4KnO+BPYVXQ5xHFq6QtZ5QU32PM/gqhIwwOgJDyhDbqYSZq
CywrxVQAaa2FBJ68xlkvdOTVWbXmLz7kuVj21EiQPgJlNxRguLG9LyIHWBSkMtXsZeLqS0q8HJTl
nz2Ff6RYTobAV0wCbA2ib9yNrU20GIxEgDtvtXvR9LatVP5ZWPvHEFMfSz4LMRR4zm6dXZZ1Yo5M
wFKPHjr8MIvylEJsuPypyKszntGfM3IeZMQzamqKLp1kg8SqkF+hRSSiCaAPAnBfLwcapvYN9/1X
IDAeGmqAtHuG2/r5aHTcf/AMcAY3HZzpDOG17CHBYEW8pvf+4quxPTOyuYCjXBPksEB7kYB1Gd9b
WnWgGCEsml6jqF9doRD04fIAJ6frbICj6cpzV+rjlkt0VNrwrZNtLdqnStVmvuPUhCnAr5CKRRMX
85j331ET3aqmVqchStUsA5xc+xKW7s7RZ5bqVIIr1DSx0GNroZj5Pk4X1HEgxrgIuvz0oMquA1n6
/u+/2HmI4Vc4S3AJUE2HdyczFGjPcNZWmh88KYU1MzHDhx9n3nmYUeZJpaUIWsTEZN1uQAYp5ULw
uMPZoCGpwcyZn03lHc0rqrjQB3mYDhN4NirDi7q4DVAnrDB4NJXHmq0uLp79lNKksrv8BedijXLc
rZ1U1QVi+e2DSLcpo3Tmc2F9bLu5YU2l9/mwRunNfpcYXsHFusfN1wTXLxko0Obd6fKI5sKM9qOg
AfWZ1YwIc+V1ng9ar+pV7Xe/sbeejcYYwDZnk9TrHQVHymSA+fStDg0Kci2yHTOZN8Ls/LnpKbI4
nNH0CTiJ3ofJxTjRqCiDUU4xqEty474pwOyokqBvYrdFmimvulXZRAghAZUI4Vjzj9yX3/im8mCE
SXMBJOcoS7pKaoCRYM2JB8BCVLA2Vr7QZV1ejjKZi2dRRgmSNV4mOMPGpMlcw1sDOsQN6m7rsntU
lNXlWD+MHn9Z02fBRh9WLsO6NQxgeolWCsvA7K5KO3wR9cRdBSY48ULZ1gblX80Jt3Fs77u0ODZg
fnzXpy3pCA81AqN4IW+qpt0aXf0hlcVyIaLzsQhi18b4GbtCVQ+WUq2d6qy6tov+Yxny6Iz8hyzq
t5fHM5n1dGv4z3Ch037ZCT0FVWmynkvYps37FSiZB/b+/X8LM9qaanBLch4RBieEFziz6yaz4PcX
M2t48ugYSMs08bmbjq9fpu6WlZyYaFaK9oeuNG7y7nfuRsAQfoYYfTBICRiJY9S4tNxwlbr6reIk
u44X4m98sLMwo6OjTKvIcDxuR7nQb7KBGKQbWz13ZrbxyTP9LMxoXuSyqSpXGj6Y3dDu+KSK333L
XvbWnFPKZJ6dBRrtBLpRW5UoAEZrU7gQCAiHQHB1QZ35bHPjGW0FNtaYhvDDe7agVm92nyFMr2Jk
K4JEmLGimc41EyA6ReKhcPx+hxWzViyrhFteaberPOfxqrozszP90d5CjG5cSd1JaqFy1XdVcy0g
OFn4zipByPlyrs2NZHThEiPFVyuFMInRIgdkHTqnndlmJucF1wYD8TNZlcb2uZZQSGJsMP0xotIo
YdyFuXmo0NaKpblzfCbU2EHSaP0sq1VCFQpYxupDHCCpFb4k9e3lrzak0i8HAafrAEtiTD+64GcH
uQ4Gj3bw8H7JmsdKt/biYDTLBgS+zdmJXrf2THNzOeb02P6OiU7/+5zzW5S3rJTl6rWUXoQY5XUK
Nd9SJZt5wkxm3s/BaWPbkYIWe4XqN5mXo1RrisgGN4fM8H4nwWm5QDDDif4Xn+NKw78PPiCbKbLP
vSA+KPREBSOZWaqTozkLMyyAs6nCabvPU4EwYustFb26T+tiHQj6TJJPrqOzMMOvcRZmsKnI4cux
x9X9XqizZJGnyNhfToG5IEOKnAWxTD2QlBTpPAO6R4a3ZRAmq8shJjP7bByjvToNezxnAcgtzfhb
5+4kNGNp2cT9viofvGbutTw5OUBVLE0C6acoo2g6MqgIuOrqUu6zNfjs7bB07DKaGdTk0jkLMwz6
7LuBsiMNPLYFhHMQvl7YyNXRgKVeNnMbnRvP6ILYRUqXli7jKTGUCJTkqui+S+iNXp6jyTR4G446
2gnqrM1A+jJHqhKtHb3fSIK//m8hRgdcjFhRVA3pjPvpvu+dA7y/mUkZ5vaXPRS1Gx7JnAxIqL6f
lCjv28btmJTc5qkqAoKARNxucptmijMznOkEeIs1WjiaFVsR3HsSoE+erTaj0CR9RPYXSni0ufzl
5kKNUjpyuNgEDbtnCmnUsj4KwMuNYNVV3y7HmU61tyGNcjrx/DyNXT6fpkLd8qBctXG31c105qib
Tra3OKOUthuz7/yYOIJm7BLqWGL6WxfRt0wYY8ZodNd5CV8Qmeq7QZi9jOGifkqL33ornsUZJXWZ
O1mh5wzFkL/nQgxY5bME+VWMLDCjj/9peqTR9a2Pay66w2tEq7KNTR3VbNN1IZYzi2g6C7C6ZP0M
C2l0fePYbKo8H9YpxLOytxcZWKAM5fLLo5lMAroA0DIp2yLm8X6tWgV+Jbar0bwNhL2ldFBOupmt
c3LdvIUYWw3nipEXaNYzEkQvO/khLLAEgDaJturlsUgzgxlf3g0nRjMHDuqy8fRPsm3cBmGMEQZg
BGBfENKvkeei+e8dAjlHnCcOd8BnqeF1m8jpny7/MnOjHqdJoAtVPBwYFqiqHFsx8HNQqdclLgSX
I01ut2ffd5QpTWAiDd4zhT4Av4HkDT/FCF/TYO9X9dwnHn7tX/b2s2DDFJwduFZSZjBJCSaZAvYg
YbOUK2wZfF5LQdMiLhS+aJF36CCAZZFwqmrtwdDzmVryyIX4rzoYvCx6XiJYVHm0FQeYgkagtjUk
8nKapHgzVPIqtOVBJtHceykFOMtyXwRPvRcREDPsBD+mvH0UAv0g5s1jXWGZNKg9tfZJzvt01RoI
JMb+XViLH5QYPVyxg/NeOgfkJL/onXy8PGWTi/vs9x9t8Q5kXs0begleAdfJ6OsXp6i3cVPd/7c4
o9XNHcxSqpo4wEJBnacoDMTrzJsrn/3Y837Nip/zMX6dmWKSipVHHPSmt3mcch2Xb0QE1pImX5lO
fxUY2TUiVNumAfLDvqmp8UyRaOaTjo2pwxT5TLUgJVxMtFSt2Gombht2P3NDm15sbyMdLevajszE
gDaJyc6VBfDZSRdKGiwqf1PMmm3PxRot7CBzNDmKiJVnH4TkJkZODScp3dzr5sffyZMfbrdATSFh
vl/VahFqMdBZbWmogBlNaOd+s03LYnc5zPSA3sKM0l6WkIyGgkKvqdfhp0M8MPJym8rQMhNr05uc
D5cDTiYF8QYBXER0x3XQxDYjuRZ4zdu4GWBKsrHkblNHc5bvc2GGs+BsU3QNqaz0mlJLHEBmLYTP
vqQi9cR8XR7OsFx/WWZnwxlNE1a6iiBCQVy2Opw3GOfM2tGTxJvMaL45aPBZUg7/Dd2My3F/GFFf
CjzaR3JdbO264Dt6QrGLBPNrz2FWJEGzwCB4g84GFln5pkkAIDY2YLi++ibb4TbPKYrL5rcmkTvM
NAoYofEte/qD0sAVjurrsPPv3FhcooGCL0vebnN052SluJZ7+WTFEPU1NT8EdJ8QKaC0CFHtSUj1
m84rjh1QqKAYFLdK6akpzWUSOmvVrm/LlPtmK8MMLFpAiMqmVqVoA+vtxfW12zYyPvZmtG5zswET
DhjPF91H0F3bxoN9n3hfaxS3hd64kbzsQTTcnSlrG6tG4raxEbHngC1E/yRJuBjJldCDd4uWOraH
lz/55FUG32cVKjgaz4No6HlKQRPK07Id9hmlB0sEOtuUZ2Z1OmvfQoyOctUpAEP3ZG1W+XutKNeC
1V9ZvvA7Z93ZSIZf42xxmEj4FLbESAKU3dX+g6l/KbWHy19LmhvLaAVCZZY0FBboyZbuVpfDY1Sp
hwZBNdtoN4jRABv13RNAEh6krraSBAn5SeMJo5ZiaZTKNu/nqrzTE2hhuMsdntLo6EkCr70UdYW9
Tm+UK0cw9oLUrS+PemrQA/RBB6zDG2EA8px/WSXXvapvGHSJXJrnWrtOM69sPZ2ZwKmbLJSTH8Bo
Wn7maPFLaQO3Y3gnKnCVq/hV7hx6cdmmcX/jFEK1RROBYYsDquf9eOSuQ9FM5ggPI/+2d7NbZFKw
n7A3//qzKQCjdM3UqLUij/U+jFsielCWMNbDWDyaWQvPTbrR0NP892HQX7SAfwO1Qu7hfRjWrOe6
bszLymkwsB18xzoJa7LsTxeXf4T1TEwPxNa3OKNDFc3rLBUL7KocVKsG7165R83EFBGAmok0kdLv
Io0SwUi1CqwXkfIM4Tyc9LAcmtmTJm4I5yF+SPucbRatJ2hhJBHCD8R1kPBISw/wPbei+FBKM3kw
PRxroPagrw8l4/0E2Yj+tIqXEMsqNo2foCQaLC/nwFyIYe7OhhNkqtdqg/CpK4ILFyoqoXOv62F6
R0czX+xtFKM0gwnmdlZAmrVmsKVlsNG9a6XbZdCqMH7DYPr58pAmNp138UbppmohxPyMeHZTc3/T
DBfqavDsO3OVvclAMh1fXVF/SEa9/3ZpnUuhHTpD2YANtA4WjRUcqsz/nSlCexsxFFLAGhuCV4Hf
CY1PxvWhtw8aRKSrZnf5k02u0LMQoyyA86ugLsmGo2gNRKZg5yX2VkV0AmX5f98TUbSzUKNsaALE
pKSOUJXVrDpQNYlSLluxWF0e0WRen4UZJYFiQYyT3YgaWI31H6K+CYrfl0PMfbTRZqPZSOVFJiOJ
22xf1bsefVCLum71G28ftGsRSeCkNhFqH52idmvJlauS0I1V3GHJgOpndnS0OajqFHbnXZzRsVMw
6Y2h8s1y3/wQm1gS430jWUaxqNu2X9SGif6Ned/YFt5Jwa0YOze/8UXPBjpM6tlmpCKOQlOaXyAY
LIqLFnHvbIGdAf3nu8uRJpfuWaTRzhp6tl46EZ/U6JRDVDdrpQek3oe/kyKKwuZN+1nG4+r9gOJC
gbTbuXS4C+0YueqHQaMEm8KditrQ74xIB5tLW3iQG34fqhB6DJx9stEMoj1ixIsoETf8/83lMJOb
ufIzjDXq/yS+0Uio2rDnGQ9ReMiEB00/DELzhX9fiF8uB5tcxLqqGCalXxiK44SUkR3IJInDicdT
htdlkKfbyyEmF7EJAt0YmHgQ695/NkQl8rL3RLr2NNB7hI59C1sXRMLn2vaTYzExyRk8cihPjlKB
hr2bdAFjyQRxYRnZ1rO0maLjXIjRPiHJidV1ADTBmGuQvPNVn8+1/yZvP2ejGH2urqix2GoIAfjk
QfX1qzgQuGZXJ9qaK+y4ZpbpZDgYAuh0YyHEOno/O02pZVaLW8TSSb81KIPU2UOfo1zvf0Y0f2at
Tn69s1ijM7ApZElpRMrhiWLt8O/ZRLE0c3ecDkGSYVAE42GMMLa9vNZ0Z2jMKNk1zPY1EkvL38jn
IY//CjH8CmdbaFRT6MFclKdDYa3S9ENvfKyah0Gw8XKcyQ30LM5oZvrQNlwx48nVoBiZ2trRlQxq
qubMxWTui40mRQpKIW+Rh1m2ibGlrQXpU/33j0flx8r/64uNLiSWWWhW0DHvZa+ibKNmhxr/o6DF
t6hv15e/2txwRreSoOi0KEiIlRXOxsnLfSsJ/zHE6BwwtARD8Z4Qoh3sYk0+mFBjL49iZu7l0RlA
ZVRJbWuYFFdDFjm4dTt1pTTZzNY8ddSA+EcVCUSlKI7lmcs6SduYq/cyzHH4i148/1bAgzDrr2tp
r/qPlwc1NTWoFuI7g2QsW8rou7VyEadWzXdTrGqb+s6mhBp3OcTUWXMWQht9t5zlotY+3w3ALvzA
+BBI/ScxzY5Ir86MZmrjPA81Om1Ez8B2WacJ5qaPpvKxcxB8o0wHGECGQ/nfhjU6duyuwTI84svF
MJbh6p4s37uVa22rlO3MsGYmSRsdP3qnR3I0dOsrJbkuAgXMQTCTdVPJTRKIqqabOqST0RJNeykW
+wEwmsXlSkRlITDdfe6In37no72FGaebEKs9WjucbIF2V0TWPm5QvDZ0FGe95vN/ijVer4LQVa5c
Q6sStK9ZWyy19EFPbgD5zGw9k/mNihNcPkVVgG28P3v6vm4qJMuG3e2L0h9jzVsWyvcS8ZbL45nM
grM4w5+fnXE+jj1pOOw/xmC8XUh7UGMz0zOZBWchhj8/DxFUuDFAxKA2itUmHi+OUmykao5iMjeS
0fGGdbOQGANgh5fsJhgMc6K/pAD/sfg2N5LR8YaFg6PpGSHqLDtZarZE330bIfp2eU4mN5yzDzZa
NmGti302jETXUO+q9UdNhOWvVhCCIbI3xZfL4eZGNV4+jaIJvjKkgK9tqUBfu1GFWmcw07Kdahvz
mrJ4FkNiRaxqtI9WGk+QGvdLbLaGt2J7lerdncJrxCtRhkKefk0fZu2nqNcLSAr4wRGpt5lfYnKs
vB55oJgyyiCjsWKNJyEIzjmYxvmhBLLgYlCRaXMPyMnV+xZm/LIz69Li2U0YLXNv3C79kvbFKeqD
O9tRN5dnbzJZzkKNvqrPrst7T1aXHS4AFsq8WfshlrZifJcJwsxFdToWr++BZcKOPlpioexJoZXw
hFBp7oT1q9GdVP8eKXHBnXmBD4otvxQ60Uv5GWr487NNozZ1u4EGRw9SDOttVBhPiUFhOIyOvJlO
YdXidShtIz3+jofXqZHCb7mISYmjFRshze7VKN0mCBmmbra+/L0nt5mzX2y0ONsqKG3aCSB9UB1W
EZDNELu9HGIySRWF2xMabzC9R3u/0UvYykEbWAoBUEqhv6MGuLKwr/lvYUZbf95WuZ3zUFyWsnbd
u8YJKclF0Eczb4LJD6bQskLik+vnGKYloTWfpsNlUA6djSRis0nB+vJIJpfbWYjRrUkCRZtiWcJy
k+RFicxjVL94rYVO7m8UXGHK/xzLaGak3O57tKm5RrvC3kDYxkrCawRyLw9nSKFxkf88ymhiMGYS
CkcixWIj2Oe+sZJlZZ+yxCXf3JSedIt+6cx6m5wkldI71TV0U8eE9LiqewW5MkJW5r7DRrEo5zjv
k1l9FmK0cBq0eQIfddhljbpxZBdbwalXhmWsLn+8yVw4CzPa4QXsKpJe4mN5mX8V5aAOkC2Kix54
sjVzsZmcp5+hfmFyQIrs68RkRJ2pfE0766kKPT5giPQqQqxV8s1y59okP8p0v+QGelWYXiDDaxqj
3AgQVnRK9CSR35FOSiAeg6BZFoZxbMzkudKLnWml+MBIfrmSi7DmV3OujLpa9UDB1Eq6DxzvxPl8
LTosxLjf0LneZFL1AYXoO7Ftj12S3DsFWn4VD3iJWvng5FxvGjlcJkL0oEvZdyFybouq+CC2/ePl
uZvc9M8GN6TQ2aZvepaYKwPckOfdXRmq92pmXze5d8D45wW3wJl1NpmRJh0n6NZghsYlJA/oDLZt
lMjBAyIHHj3EPb6D+m+QCSjWvIUZTZlIRzIPgKtRFJG+lo6ByC02ar93OJ+FGX08o6vKSEZvdmkj
yx5U94pwbAyEcjMHfIw/cxOYXGVnwYY/P5spXlxW4ggEo1GzsMMjHhwABuyVBVrgck7MTdLoIoCk
rpMqwyQ5ifoFB811WGavXCP/Y5jR7lQbrgkyhDCaU50MgD5NbT33Qnz330Yz2p1EOw6QXCCMibaI
HAQbvCRWpZTuLoeZXEhv0zN+pYYpmjCNSJgQzrbpPrTaIbPrlRJ+KeWZk2NqfgCt4yoxqNhKv9zq
K8DUetvx4bTPXgYARvhYy3OzM5Vu50FGB3zZqAFMYII42XPvXKW2ygmCbKw+kwU/KArj7fU80OiA
r91KDlyLQFiPXnVee6Phtuiq0jrrU7SUgq0E2g0FVGspYoV1edKmjpPz2KN9Iq4FSUyKljUl5gtc
bxaNturFz0JHMqYxGnUzF7O5mRttGEFsJHFmEC/GASCjX+egV+rU9frysKZy8XxYo62ibrGnocPB
uV9aK8nODkbpYh6krWC93GtWOBPuH6bQRLoH7KT1C6eTV5eKxTVtFb0N1krd7SUlYsNAsMpREOUT
rx1HQMYKRWI58WZuBMMU/Zo+b7FHy1s1Iinxh8ZU6/YLodM2veb+1qz9HeKXS4ecy5xbMPtQem83
jeG/iIG21x35w+VZmxwJq3nwMIfbOdZaqqyeRqLErDkor/t1dHBQSrgcYjIxzkKMtlwwe4bkDHJO
QEuxZ6FLXWK1gseUqd37ydPvBEPIX0Tqc3hWvj+wcCFwsAljYasoqcQd6m0yKpnSXWlcl5xdl4MN
P+yXNKAP+newUcqbPSpVWdgTzGux47LWWo+tSDQH/5ieo7cwo6Mx9Yq+VYZdMafSFVTRBlPEmfNq
eo7eQozmKLY7BTlpQtQYEWi4JKIvV25s37tzcn3VqsbDf/tyowWEiaReiSI5oej+scYNQZTbk5+b
2sz9ZXpc5iCxjmXFL+DDICrypkNOfSnYB0c5mqUNLuxB1HaRYa8uD2n4lX9NhrdQwyyeXZWSrFWk
Fg7mEvIyIqXOY/j/uPuyJblxJNtfGevnyxqSIEDSbLofGIw9clUukl5oKSlFgAsIEtz/Z77k/tg9
rE2ZVEzwVvXbmHW3dVoqwwObw+F+/BwbPMWqOtVFEbZxvqfoBgFP0t9y75CX+mOIsx2fSAGDOexy
mYRond4UzQAZuSWSi3NkKuASgQCfDVAViORnW8RqrYGgvoPNTiOQeA6bFApTTOmrlNknZ4hDwcoW
WnvyWJeQzCT51zZBXsyoVw3mX/tsZ/FhSzPwR1MFARqCgpQYZQBR5k9c21tsvzWyLhsTU2fGrQ6A
6i9B7FOdOHix/8ZavRnLbPsZsnYEmn+n5irIcjryWsfimgn+4CYQxegt5K8ZcP6uxZcC6rNn+Yfl
ecYwqw1rVNX0AE/EobMg1+z6u8uDWzIxyxQ6InXaDI+RlbTAf03aNRjjFxzfOWT2283gzwI1LWoX
WsFIXUSVvRqbGoz8eInb2Y4V1rbI2YaU6anlqKKBBSOKWdjRBlJJfRWyApFB0S6Medp8Px2+N9NK
3h++fARS143xfQwoQtU69PJ7R9Nd1odJGub50pV2Nk59Y2521mnLoAY5cSFQkn3NnPGAQ3ObEH/t
jO7CyH59nf48NKRhPSRJAOiYhv7Gr4CKI5p0Gyb00HgdVfW9isf7xs5CLf3HzhVb9GmFrhE9NTo/
gT0vYPV4p838/vKuOj/kH19jdmQyJSCyBaTZahJGa/gebPpBrFRQ5UvZ5wVL83Z5qAx4lqxgadDV
yuTuSrKPvXNQ+RIeY8nQ7KAkzOrHZML+5AS02sDwumBTTs0QEJ3Lc3f+RP45d87stLQ9J+j3haEx
c9HBZgbjsARhWBrL/AA0BiceRygyEu8ebrQIZEYetOxepC/Xl4dzNuyxoSeORC+S15NwydsdiewN
KDqneasdEtrFEIoRLRmkXtj554f0w8xs4xttM/ZgWseOq5KHlOcfSs4hTTPu2mqppjh91M9n7Iep
2eZufDNyhgouEwR2O6uX1yoBktJI3SvSizUYUT9rVyzxjy6Mb95Gz1EnckcHRh2WhVD5PPq9v4pj
/VxK8fA3VoyAN8wEXMJDF8b7FWuQeciU3QB5VIodUQqdo2A87pcAxGenEbU/FzS04O+c7/PM8ePa
KRHV1XmLh/OkxnKC3C61yD5V4K+vF6p8Z2fwjb3Zpgf9ESkz0gF+Jg8xCs0u+n+GT6YtFq67sxv+
jZ2Zu7fS0gIhRjtBvZ/aHtq+7XWZyQUjZ53EGyOzNYLijrCsBIMZaLRBGncXu/Hm8jZYmq/p92+u
EsC2RpdTrE9Pvc96aIOmhDRolN8JUFVfNnU28H4zmpmPMNCBFjt0mjL/MIKLvoAWbcVX4wDEm3q8
bOv8FfnG2MxTeDWUSuJpfXI7HcAUAyr+koUICIImFds0KVBtZlAsSbes7E6ZCcGCPt6LdIlm7Pw+
mRrD0N+Hcza7ULyYWRm3alS9C/OYNNA5qNqjCcb+y+M9v4w/zMyuE6ZJFJtaY7g56MmNHgQ5Vntr
QfnezZYi5bO7Eu1bkIdmjFhs5hmjus/FFOqshCtA1w9d4yFaGM7ZrfLDhDuDeKUJWvQrG6tnOV9p
dtJEB1YL0BWo03G3XJ66heHMGT2dxKqpM2A4qGw/mGISbxYvl02c3QSTfDr+C+JnZ3bI8jSOXKfC
TQxY5MZM7CtV5KBRg4bUZTvnp+2HndkJK1Nouqkpc9PlkC3KP2fmPZHfFCSYePx82dT5Wfthana+
mJlWQwHx9RVL60PJixOVzt1lE0uzNt9n4KxOzRyz1hAw7vZPTW7sbav+9+ZsjiasvcxLyghWXG+E
FLedCoDWvdcuNq5IUq/iiGwuD+vsUf2xGejMI2Q1T8BdjJkzqo8R2zR+uXKyz51mCwObpuenAOaN
nZlLSOo+0qTHwHobRVcQagK9Fq9JIT90AkUhSuJ7A2IASIgtHN6FrTHHr5UmgpVaYYC85xtovoQl
sh2X53Bha8zb/WXuliWC/4nF09ymbvO5tMurVHiP/56Z6Wu8uRyL3PKbnGEk2rR22jd2wsg2nIsP
l82cnzCIhJsMpV103r43UzZFkUKjDBPmQbbXHFe6WsIVnJ+wHyZmI4mI8noOtSrE5/Yuz5t9a2Rb
vAkWoq+lkcwcnWN17YBLEGlJr1slxbiDbOXu8mSdT/KjAeSP2Zo5OVq0EQEnPJxpHyWBMzinvqvW
LfSYHfB0N529U635nKQRRKWl+HbZ+tI8ztwecXOh0TaEHUHTu6L9arEHa2D3l40szeLM8SFZLd2e
YoTMyTeDD4Ug09xeNrEwjnmVsG+rJjcLmCjHSf4dUtUmvx4cf8HMwkjmFULlKCKj6VnYdMYhLiGE
Ay6GvzESoHKmNu+JIIi8Pzxx19lmauD6NvzqgWV9YPfmtmLp42UzZ0fyxsz0+zeuYDB6okwDV2vh
d2ujUGu4n8NlE2fXhDIw6VFmoZl8tuwRiCY8a7pS7aK8SXlyGHt6g8Td/rKZcyMBMhCRCODZUBWZ
vsabkVhdL8CYEyN8o/V9qp3Ay+RfLwxjUUGri14zF+OZXXGe1yOe6vG2lJVzXzo0yHJ9pUBYfnkk
ZybsnZnZDUc6KPJRkMVOmNxNRfJtZwBjPv6N++ydmdkOE61pCHgdTNhY7qSjD0O31Aoy+azZXf3O
xGx3eSNahGQEEyCxgIyBDQ3Fjnwf2XM0pgvn5czyvzM1W/4OUsoKgsEIrQt7j8vooBKyYGJpXWa3
QKbzCPRsOJKlIb4OhbrOWvVcWfb931h+iMF4eIRYzPZn5yX3XO0glMFl002qy43MgsFqoRJV6oVI
9BzfHPBxf5hCw+v7MzPILkLnIUYkiK82Wsf3tVa7vFQ3GpiRUlYvXee9xkm7bVy1rx13VUB9lsUo
04IG8fKwz+6VN99ldrgMS5dg/Z6CfEg3deTgyQcL8llOvc6df9PU7IAZyuxoNx0wWpUhrx4S7443
wF9oFfT86+VhTav10xF4M6zZKasiXWJXYopN2ux5rl8kEY+oi9wMzFsXot0i1Qeh8spZ4lo6u1vR
bQFUOIqBkEZ5v7ZlXdsAoGOQSvub3gJoIGr2osr+etiPLfTDzOxQtENZjFkNMwV02gg/gs5lG+P/
+Qun4uz2wMscFPcIkvz567ynwFmk0CFepfYnOrwm1ZZ1Hy31GtGlxv0p1vlpxX5Ymj/SGTAUfptU
OBT599wFTcRVDcyg9m+Id+yjJQb6aX4uWZtte9uqIBZbY1xTCaAuq8CW7apIb3z+dHkjvneQIJZC
ftXC/zpTvgZSULMQjybAT5UJKLC4yg6DwT/hnfHpson3a/SziZnnSgxW53EKE7bBHrM0PUVpdBQ9
FGRzKyRiATZydkC2hRQvgI7eT1hHr21Y6gp/6jG1Q8fj6zpdKnSfHdAbE7P7K3czJyMKJgyrXikS
RBEPGH+MkkcL8p2XJ+/9ef198t7Ymp1XN+amESWwpTuy9sz4qnS/+RDV+/eszI6r9BkObA4rfSm2
uZt/I56DHovsL1E1/DyYaWLfBGNuhGmjUw9WzMi2zOVpysT7TQoEWC33l4e0tA9mG7vOh8yGj8Mb
0PSgejKsQZWxsDZL+2C2sV3a5KrGTK1iUL+aNUTBIJvtQeaWyy+jsTCe9x7hj7lzfeJCshfdijNj
TVGjQzKFMc85av5gQTEcVFLQxFldnrcFO/MMUdRCra2ZerLc5HPPj4oQVK0BtEYz6GVD7x3qTwOa
Z4aoTi3QNGAzsOg2sxKIXwvohxQQSQdNXbLyVbO+bPD8UfpzBunsfmd2VKXGtPt8KZ79lB1dY3g2
fXthXGcnkGD+QUCAPoN5L+jYR2McV9h4IwTKDX+fosSgyEO02EI7rfiPO+K3CbTRN4PGY7D1u/O0
kI3Oma4egEehir/Ct4JegX6wUv45ipOPeQWRTAAqvQbM/pfn8dzJemt35pKiPDZtPoHXvcTZtSLe
5GQpbD93st6amPmjOmogXI0WjlVTx+sEXEwdEmu9Cy3hCtKwC85vaTwzr6Qdu1V+BWNS0W1Hqp0Y
lmQDzptgPkqC4CUB+ch7x6e93h/aSTagj/mNVuVmavi6vCrnjhOSRH+amK1KH4EVl0+MBHHHH4qi
APqTPaFDBP2U3Zbl5d7MyP1lk+cOFK4mPK2Bh4ZHmr0TdJ3KKEW9FZKq0YrWDlo2xVqWSy395w7U
WzOzWKjlseUD+4kQZboGge/ojDvfS9A0VC3s7Bmq5/cj9WZEMxeRRLSvCo4RCRXXQOp4d0I+ESv5
4AnjqGX6EBvjCvjlR7Bjfm688ko26qY3jb3y6z6ISyKXvtHZk2ARCJtO/SDenGV8MFruoiaKkxBF
Ky+Lb1sQZhK7u0piFAfiOD3qqLuPcmOXtNaGFtD5tbutRN6z7soPmVRxgHzRhx7Uogtf7eyygMId
j1HUeEBP835P08FE/tNFklW2xY026f2YJt8AhtkakLm+vNHOTsIbU7O7r9bjQDXIZ1cxGC8N8pS7
Gwiyu2iratXLZVNn9/SfprAj3o/K6FM3ow3BDmitu0HkB5urHa/oEoXvrEn49632xtBsV+dNq3QG
PTPwKEYrQ7lpELlsT6G5qZ0UdVs3/tB1xqmLy1uvI9ekcMI00R//vdHO9rths8wiMRAYWkR7FyTn
daMOQ+neXzZz1v29GSt5P6mprejYmlg/pujG9I2VK/oF93d+3cB4CFpZZOLmhP9d5ZWI9jCddtrc
FGI8NdATz8Rfk+z6Y9X+NDM/jk3pZzXQtEj21FCZaaP+Vna/Up1HK1ksdeGfO2FIwhL0kEO2CciV
2bS1bvlb1bHMgBcXnxrzGIGetwE59+X1mTXb/Tast5bmlweov1M7QYJ8aKNvZm9s0jz5IhvjZojE
cWT1HY/oJw0xJ9ACpyowUlJtRePcpHm/i7RnrISFUq+lkI/EbMgGip65t/Ui48oz4o9UmCdfm1un
ZOuBqW3f5T36PvLPJRDJuOivXCAVm64+5nY8IRbShdD53PZ7O7pZNEHzTIEtCjkkOiQb0/NWckwW
TJy7fd+amMUQVVp5Uk5VwKK6F/ZdWXzhw5cMUP+W7w37w+XlOucO3xqbeV7g0Tq05WI8RB/c8pOo
ZGAYz2l/bZl/4zFNwSRKCeDV/k+8JlD/dGuPwJLbGjeWo07Qv1rYe2cX542JmW9PFeeJ9pEJU061
Np1s4zjVgm84O18/TMzLP2Wse49OQIE2fjGNJ5p/S3IdVNC4KZfK0DMkzu8n6Y2tmVtHhsilcQtb
lYONbrFNj95Unbph1tAwaWMeqC579CKE5mCjGAO7UoCDUzIEfundXd4n53zim9WbEynbQ4tClI2p
tb3xg0chMJrwYtUtgqHP+qk3Y565d6SqpN1WGDNahAOJMiV2STgYj2QJgnt+QBORILjKvJ/4/AcO
poR4qhnlAovXfyqbfpP9Nf21P1bwh5HZ6dK885tewEgJYLpjJiGh+hAbf01N7mczs30PKaRYmDnM
UMO8qhIeNlF9NbpLodPZKQMbokldi3mIId/fIaStqhFEErjhQfcuyLBOc/+x0ks6hktmZi42Ayt0
jKI7sm5mcihEBunUfK/JEuz+rLN4M5qZm9WOiGjaI63cKP6xkumjAwWhy4dmycRs+T1DdXhjwQSK
xteofz+mOl7wqkuTNVv6rBlrv26wJt0wbHQ2bDjoDvC6WLiTFszMn2e54oJLCjONWz9mWXxM2+4m
Mqvt5Qk7e/X9WJM5I7wl0eXQ6GmHFa+a73NIHrDiyjAlYgU/jJYkbc86G/Sxg3iPOaC5mDmbwhkb
YqVYH3+CeOd3XjSuLHrtL7UfnrcD1ZDp5QVidfv9wfESq8psifNpWAUaRvOAOGoFdTyWLJVklizN
RgSxggEYc1jiqt+VrnxKOOJ+hK99Zv+dlCWdtFB+H9W0+99kYCNgbfxs8jqGEe0KZuwLkOMxa7iG
eN4mokvAVOQl8YHzJNVbgzP/48IpqDpGZOmq5nrg5cmu6mvq8xffsa5MzDB43SsRCOYdCqMKM9Ef
zcEG979kDyPJ7xgD+Q2JdRhxkb4it/9cCS1uJViHgyYarZ1tuk/x4HwzSbcuGcNbauyGsBTGPRHk
I/qc8ZLLbZT984dEFLe9a6FlBx3ibWQgFqy3pXa/NzwR64aRfJUOzk1CSRH0VdKtzMb4PvACTVhm
nD3xobXCqOkOnebNQbrJCYxiUKtXMtq2bZuFnmzubQIALhTMd9KjbNV13bXqDciHxNadct1bZuPW
csBGSjRUYZK6uyuT1oM+TQxZphzJk75HPtQpNoNMD2MVdwfaGiY6fGlgc/xDGadp0GtRARuIT6na
vFpBuMRfW0XjBBWtnhsKAgxWtBVwsUa9rfmYBVFVoanDGfsAInx6MwpcakSoVVEPITqxwcib0Q+K
GCGp2rXOij40Y5cEKa03oLQcnpUT16DTbejaBouq6tEVXlhSBYOQ9YaLYjhRzsajXXb+To0craDo
cgvGssVgSr1OjHKX1mRdS1RjIDrFZL+fPltZz3UUf6ecb6VZH0g0HiNQHZdVvXMHrwhL2fhg5ZAi
QA4kOiRE4EOdNg487T5nHr0r4Qg2uQKSMXOVOgqz+zY0eflZjkYdal9et161bdJuXwrMRzZ0+Trp
qvKQSfaCjE4BUgdnAIl9toqS/Isc2j2KiTd5w59iq60D2++6MLPbMEKjAHVTa5/XJqxbYxWiea64
77JhWI/gGw0iQ+57EBFsROR1L7125Ya7ZbtW0tjGjL9YiflcJGa9pm0bhdKxxlVTtGFGuVx1clwP
hWttewUCWdF2KwMc0Fu7SfOd0XEzBHtSgh4z44Dk5JbYhhkqH5XOovfuB94+qjYeQloZaZBakNvK
pDxUo7tyUvrsNfm9lrWPl2p1WwH2bUR12PYVOhSNrRQobKc+OFSKJ2doblurKALL7HZ52n3RhT6B
rtNY1UQ/ViBNpABOQCVha1tDYGb9SzPQhyxnO+FbyE1Z9yMXO/Rr7+uMvaQN37QF+x61w4amSVCm
/BBX/YsjU7RD2CfuDCGKWh+h7XPPO/lkQcZL8hpVNHO8driFLU4AHp+IUDrWjWEyNIc4Gr+TIr/t
wWoepL0jgtwBfTqzNrkZ77O0umEe6nCOa2yyCKfeT2IfqA9x7ffDldWaJEiQnUOH0GNu84MRNXe0
U6e4Rpcji9KtjW3BpNq0WVcEjox2KIHsnEpfiyr6blT2dmowre0mD8AitwON3B6EueY+Hnu5cYcK
Q2c3HslQzuLkWhb1xskJJNcdKA9CTM4z1V2VZt/zgQG20SKHmPoPTe7tQCD8wanNwCnLB6A6P3S9
+VGCLXnjdc3noageWdcjzdfHX2hLVl0B+KxRJg85VCOSvNmUXvXd4DgRQho8gBTAJ2mVh8HzXgpo
uTZU3rQUib/c6699Iwq9Sq6tOn0p4aUCx5M7IdztNDhlQr/MqE9UN6Gi8VNrtodYgGMN2FbkDvP7
jllfWZbdDFXLAmvE2a88LOxYxBuZGScHntGX6aspcxIIt73xRxB6CWPvSL3huvg2xASIg/Gq9br7
sbGOXppejb6/QxH30AD/Sf3i1EbtrmjcPS37qzjv72073bCis6GRRG4rHUHzskWn1biFiEbYaDfw
Ci80GLRwrkfPvi0cW6Hnq71illgZHfnW8R5VJPPABBZioCAVTGRQwMlbrhCBa9ivTJarXo7Phj2i
DUTb68iBiFveNWZQFCIOTD0+oQc3CSLfzpHjiPhKte2WYrR156WBQSMfk+ufYgoI09g+cCu7BYUP
hAObr4VjfKxycSqGap1VOkiFboPObnSQNd4N7YrXDspdAJ08SbM92rT95kCNKmS982x0Zrop41Su
em3dKoBX0yi5oiw9jn771MMRgakVqAN/Z9eFtYKwamilDAQolfOYquIkwBSexHnIuXEcbG6hPYhs
PHciAHTGoNG6C5QPtm+7j1fJSALqpJ+rJg1Ex/YNagwBL1zoepTfEIcVe6tNXkca85VVtX2QxSxZ
8Szaq8q+Mjv4EduB4qCn98yPPudabzI0FwfEsFaqiK4ij20Kq9mAr+fIR/YIIvOHymRHKDp8rkr/
iCacTxGRq3QsmyDn3kfS6e+1qHeJ24RU5GC1Uqd+UNemkGnYNoUdItH3OfLVVWmrTRHbzz6ST9iJ
xUe/5rc9jQ52T3csqraeyFVAs3gHBwnyHktDbmpgz5lhHpnoQjuTNxyct0FdILkhcGzt7r6lQHXU
tNhkyXjXusbO99TBbetNVYBcqiwYvKCKBfR/aUAtCnZxlZUgsHVvKyeDF9abIjF2BITdmKQ0DYnl
oXETSlxu82gP4khGCC8W7qat/I+eEFeWctFyWehrKem24BnyBmTtj93RQvtLaPTRyvdyEZJcf2ub
eo+GuXXvGqcKgUfSOh+ynjwK3YEcXpNdbcqHStoIxOVzp6ok+D8F7sWGVR6yKwMLdC9QXvUhzxjx
778+Av7zHWOo/td/4eevhRoqEfN69uO/Hooc//mv6W/+/Df/ev8j/uT3jwxf6pd3P6wlVnW4a16r
4f5VN1n9q7H4tZj+5f/vL//j9ddPeRjU6z//8fItFzIUuq7E1xrh+2+/23/75z8sNE1CD37Sg/vP
t2Z+/yfXLzn+fCOkVv/3v2X8P/zl64uup4/6BbyT4FaAyAbwnyha/uM/utdff0N/mWiCoKMOGVob
3LawJouq5v/8B/V/QV0YNZOJNBos9RNsSRfNr7/yfqHItKHXGYUzyzGh2/HHN7z9La7+bdoxMb//
/B+yyW8LRFr6n//4je7jffw9sT6A/9PC97N+wntxx2UldEWTENGNbQdDTdIXp2DmqrX7dGUALrN2
LentXbDXrKyxh8ROnaojULP5hmWmtfUH2l/p2G1WKenAe2BU1trJC7l36iFBcbs0wkqTet30PAoc
bfmbskk11AQUNrtZN0E7QRXARtoHKSjBIg0+hAhB4p1OoyzsVRPdtLahdpDiUuFYkkGvO8fQfgAu
MS9MjKH7hBzZEDpF+gXMi5vBhiyeYvdZ6q5Gx9hCuvXG5cWxG1DmtBNoj+j+s222URDbSMpHTE51
w40YExE6mbquI2dnAOWiuXNCBABmHkVlAHQ4O+UWqFLMwUSASBsLIatDXpCz1neS968uBT0bCu7W
akijZm05ebRBNJ/tI2UlW4MabFcWzYOdWekxqfy+CDIEaSvRocOBWurYpNVngdLFmtUZGDFabz81
yyHwG/tj0dfIFNvO1rPqAm5F9UEn427jovwd1rZcmbGGqo6xyj0HXr5Wd+gtvPNq87tJc4T+5sR6
ZSnkM3W6rYber4PMKCRgoi4UStAYw9d2FTu7AizyD7VEaN0aiY2by0Bs5gNF0mCWRJ6Va4dwkIty
po2r3rHurArxcV1mxmqo3DuV9/IgVTvi07ocGOToPiPig5RfI+qKgKTxY9mqdZy5DgLOyLmNCH3J
ECPsiRy8bZc7zzLyIlxqIt3S2DyVWVmGhUoedYdWRa8vQFXUuPDSXdpsrbgfNnUzjgckeei33u3o
ofAqwOFsWdw6bepts8F0T7yIQG3iZAX8fXFDBqQGW5Ht4rgE2Y6uBSDGuXgiY01WTtWnoQfG3wAP
4fQIXRW2UdB927dFVOJZNVq3SR9D18WRO2JW9SFz8o/oxefrsuid09DgpaES4P2mSNNs6v4mjpMx
GAoaBxQClatGCHZKgVUMyiTtV4o1H0xe+GtTkJco0vToDoZcRSkrNjQpjqJuwc2jDdCWCN9Yo3LL
AlCDhF5S4/km8VRFrqhf9a2SQZKbdlC6uFIG1nyKOtPdRGNtYaJxM3uFVa/LPn+NQQsZFNTfemhY
W9n9IFd1BkEeqJXwTZaZfM2sqL9q4kwFDMWsfYoopUiTOkDQqVam00Rhnjz+778cCL14OVwPX6ri
54vh17/682KApo5rAYEIrS/fncSc/7wYKNihgau2QfwEDcw3F4P7C0R4oEqIsACFL2ohV/THxcB+
gbLfhNO0QOz0Vy4FfNY8KQMOuwnvCXZfOmnEzYrcAufddF1prBJz7G+7eqy2sUK3esXHYU0y+1Nn
cb326tYNIStdYVsnLASN7l2HS2QNKUPrOYoj58AadTdYdh/kNPucmmRtG/BCcYEXB5NbI2mgDgc7
4CxwxCFJSv6Mtu525/V96OAmgstpnbATBqqBRpqsza7ao6Nqo3wPiupVC99AXfRuIePGzSpeyW4E
YFSJIqwHnVzFNnOOgDlnx7IDVZNDhlMelXGQmSI7KQ3R1t7N+Mo2uw8DpECFSs2Ad/lj6ZEyqEXk
hq4dP8SA1NxySFGGMh2e7D5H+2DfMkhmM/fDIEgdNkbZ7UYjenDq8s6tstDXTr9Wbh6HWdxM94zq
XgxS65UGdm+VS5oDlOGBeqZpkZ3JkY0y+iHgNPZCPB7BkYLgf8uF2FSD26+tRljHQQPW4XvjDrQS
xcpT/rjy2fiQMcsLRjN/qYYsWvtFVd51JCZhhZxGBva8jdmp765tdLvW0jpQmvKdYev0k5fZ2Sf0
3iaBSH17bTb2NUPdOvQ0+dIMHJpjVuHtcnQZnWxk6A59AwlRNentdSk+ACASgfxHI/c2KFJZrdZN
nN9VJd+6kWGFrEYuNKqGj0btk60aCehXaXIwYrYG7Tnw7Plz5UZ4+Xiv6E9CmqqrDzWr7wt0dmUW
Hm/QLG+i9JRSeRX1UGny8mtIgkzx/yek1DZuniDnY+DbS8T4Gjn/QA/sGn3Yr9SAGjyN6FdQ7R9o
4ayJW56Klocs8fAIindqKF9ZYe6HRF1b1fjkJdGOm+09ayFk7fr1jtp4k0fypgKzZ1B0mRlYyLMF
PJKIUPrmWHG55jYNG/RZbCLiynXm1SQs0Q7j9WSnneZzP9ohb5C+6YePdqNW7thecTqunCQ6QUjl
rowcRLQxmifpcQReYKtlcVK5+Y3I8sZNvzUGHn4uW+PYpOCQab4S2mVXHc791uL20eo9grMYbxqv
XmvR7owsV3ugWSHKPfQ3ZiMf3RzvasHqdZqQ8TZyzX4HjfI4ZMj+BQVHWqbDPDGOZI0FLhl/StHk
oZ16uBTdHA3metDbwVMhle11lXt3TgmmUd+p8XrSRncklkGDFvDWfZo0O6Mub1CmikM0QdEDEF4n
v8FLN0u8ft/L4oMqQTBgJWrnG8jDeKUXhYaBtCkIfPMXp9fkFq03abNSdlJt6Oi1X6Ceixgq98jH
OkvitUykEwiTRGFq8CYchjy64mj8+KA1F0cc4wqKf258LH0Db2/DiKG5rD3gAjmRwKii+rB19Whi
AMy+H2L0FTG3ZU80tc1XIusO6AKNrAcqOrFGNtZ3ik/tgPypa2bXxPO2fezd1lGZhWOcSIhsOfdd
7l31BhgiMgN63iTS2cpxah7mndsc0AmGBKY8Zl5xLehorS1UsAMzBwty30oAwk29NxqnD6t8fO2E
GI48gcKjVNVVlkgGWr4WGQbSjYHFyR3NO7JRlVletzJhyAbE1RYMmYFiSExW6C0OxPQdcmIeCEK0
//13MzPxXvqfH25PIuOvGd5+gH7N33y//unvF7T7C8h7CDB1YH0EwzT7cUE7vxB0JQJTiwsat/ek
IPb7y43hUec4LgSGQG9AcA//cT0z/A1AJNYkv+LDCi71v/Bu+xXa8+7ZBmohiv4Zz0Ovpwf04/s6
TYVYWLHcJGEzRFIf4bt4FhRtGRkoAVT+Jh2VxRDLltAn4BCj2pJWlmHG+wbJ1NFLb2x7lPy6Fd5o
B5ahkZ2hzXgf6UQ2dwwJp3StULb/ao6Z96EcY2NA2DcohIGxWeYBHnPDd4IiQBV2iQ3MoxoRq36Q
grEjRekC6XDHok8WYIvrgbTVQ13U9oBXht+nThXkIJRtNr72/NwIRVInCF2BHvEq5OwUR27aT2zT
PBSRK7q975R+t2MtuLReIm5SFUYDVZA3B55In6TjaY4rvcONg+636nttKvVNxGlVBD5tB76NPFXu
DFrlRZA6cfsCUXZWHQz2/7g7s924rWwNv9ChwXGTvOVQo6o0y5JvCNmSOI+b8/ucJzkvdr5yJ+nE
briR2wDdaATuiqyq4t5r/WO7PI6WVJWtpY/D/NQubSR9PdLo3VyXJXOJRUt62wjVxZiDZJKdiEMA
I2mwKxtWGUTm2mnUwutl+16XuPwAUFiNeWjjXutSsLwx1scH6cbdWc3SYfPPfzDxJP/qwfTeu/8A
pnx/0W+PpPmJHiCdmZn6FCQeKs/XbzOz/gn9G8iIToc2Gr9LqMjvj6TxSXU52C9Nt9R58/p/P5T6
J90BhrfpxeYPeJr+zkP589hMkR91KjTX0+1i/aTs7+yhQaw5ygDf3EeTTF/1yi29vp++Jnl1NIzo
SY163Wtq1a4DRBehM+hPs63u5Fhv45IBOxbtodYsTnvnm05XxH/RLhjfi0n+em4I2+Sv5zgE2mq8
VX89NzTgiiybJS2O+lIyNs101B86QvJBLJ0yf83TvtiWi2wm/L3KtM+aXt+Rrbp6a1VtI3M8TqKA
zqKfz9CbYx85IWfOvsyy10kHxNZGgEfNGs41oTWHTs1OQ6dusiW9Mbm1hBFv656dXHdLv0qmd7XO
76Y2DjQXbsC2DK93ltbv5uioQN0rmnVQzNxjO35YpN14k51/6BPsZK24uafH9dGW8npxE9YBMiOu
mf/T7pSrOYpDJ2ow482Fo14zgMMCKKU9bmpXVW7GvIyPdloBzk/g47WXNKW2s+I17rwIDgk8WKih
IrUMOGohgprklYnUf3TSgz2RojVnJxbyM8BycUgKLfpoW1U6uJYK/Uofc3oHFAt4O1sSUA8zf5kc
1eogSGclVEsWpkBpqmk7Fam2SxLce37bypLsGJdhaN53SlbhepqzAGCGVCa9096HVIlA3CkfsOtW
3a4UIc1e1YjpoBjl1Uyf4cFNnGTbuJq2UXPzJnNdBBbEP/tDFakbraryTT1Ny0kYC/CRleoRaBVv
vbPYRtA7pbprYaQ3ruksjBHFXa2MhTcaUCxj+y2eR+M1HVa4a7eiJzNWp7M7pmc7NcbrvtTs0OiL
PlTG8SHNUYHmJAQaQimJkIFfuo+GAlymMcvOOcpmbUii5nJS6V4tmMgXm2bRxajIwErdet/E6te2
UZ9WXRn9NJYPC3QsPtERCrxz3uuIjzW1AIBigvc9AIk3N2tvu3F6AJYOnbXP/Wlsl7A1tZzyCSWQ
pjOEOZwyyF0bELu1HlWlPtimDPPcuptT50UMw+pTRdwQP8uQPFUwbhitNk6n91yPMIqyB6yr6+UM
ZPSFEezL0PYbQuMKDxx5ena4jIJ5BibDbLN3Go2gz15YHg1Pnm3Up04ri+O6CqdmanbldtaJ3aae
dA7SvqMZqW2Ej6Xg1sqTGxjTIIl099wXcwenp++aKr8rXMpIFksDSxtIw6uNnVAdUNbF2jaFeiUU
/bqo1SRgO5NeW6viNMrMwW7WwNzxjZR9/C1tIKW0rLxzi+XO6KvndtRO9VAoXq/FEkeAKDblMm71
KipCSkUHr+X5mgdb8XS18rvE/BoZ2ldzglWvn1VzebcGXYZjJ65lND9n+UQTWCo+FMU8NjXY0sj+
vmbqaVgaf4ndZ7bnGGZwCZoCU58JQ+HZ0N/8nYYXB2I1GsGdMiPeOINzh/ABoGHYFO10rs2+2cu6
5jtb3NLcYmymXhi+4VRZKOek1DdzNMj50rhMX7pfoekMtFG4lGr1JZJjikH6qfCG0tKbEEGNMR0d
khKL+wgVT/SZmOr+S5QquhI6fDQy6Kts3Q59O66HQk9sM7TjmOMJQDD+EiV8tbZZx/lI44NjOp5c
a/wGuTHLnF/X7t2N5ozONi4cIxxoalAvk1PflZ69putJ0aPqSlFGVrQmdwoCNVX9ARtB5mzTMq44
KBpniDZxkdXvEMrlBP9jqhPUu2MVe3fJRQ86oCUpjqc5TXwbfvlxaeyiOfRzfqXF+llzO8Pdumne
TUhL6EA4ECTcP+ZdvFBoYktPlMVAPgCVC0ZnHNNF5jtdN3xZxACm1TTuDSjKu5hLDmIrIrg7b9r+
Jp9qNjCCHreLiNjAnaQNurEOU0c+9F3nuXnz4sxTmAzxq76urET5OHwZ6sTBvtekaDdIOrTjHX0r
WbIr0k4AWRPWZnpK2aY0/AztYVW6aTMUBdD+mnnxaCTXNrVo7u5/HOQWRqIrtGyV0c5JjFbz0igT
+8gai8SzSiCfbrmdzcU+tKn8UCdluuMpnnjkzN9kyf9oQotd5lfj1+m1ywGK3n7eir6/8LcRzPgE
LAgI6Vjk7JAxw6r12whmfLq4DFVVRXp7QTRhun7ns8QnAV+FdVcj0AXu6t97kSU+EcCh6TSMOxd2
DB/M39iL0FD8CF0SuWrpLkY6k/Aokjb/OuBMBPTJzlAI9Ihh0oWo57MzJbdxOj44JSfNiC8zZHp4
dtp1k6ltfbKHgYPBmJ+mvDhpuXawzPLzJJJTXg2sj0moifrQx1P7MBkpHHeOmUkn1TXeLKbla8YY
B2VnPWPX6RDPltfog49rF1V7J0nuXDOWKd6MIQkcWmGGqXnsTEIb2iV/bFP1jPPFr/QIMYR2iQrO
BQND3SteYipBoS3+WLvnTixeRENDqpnbOcNbwqLkDU7J1KR9OO2y5ys+c4UrPrK+fdqmfoviyEhI
DmdJ43/SevadqQk67RFJBU6Ou7Kht6NlXBNRkNCo6Zq7BHGPGusHW819d4Ym6wXH5bkjHC0a0Ihk
4iPRq7AZaFiKiw8HrzH17Eg6u36TNu4pnZa3MTbTTVte5EYjted50gRTUXpq8m1siw1lhvDS1t7l
bO+G4UAgyFMdc7fWMi3D0XT9ooT87wbecoU+3nn1xtm+mu0Ho56gDtNw7Z9jrdzYJvH73M+thy3p
fTBUzk311bH0wHDHfVWC3vbWtlvnK1GF7tweNb1DsBG9K2BwMXKxtMu2ZlHuy+R6KLnXNOGZjXZM
lMfKrP2smDelo/rLZB0rEYHkXl4BBzjYr1PxpCnjdVsp6PQnjI0Qk46z19e09HSND6ou4i+yJM9T
EyUqE24pL0MOYNjPhTQ2VvxcLnVQCwnKlvHfhvOcC3QyBt1X5p6s6s71OinuqnVlujIfVO1Dtz5W
86QoR51vUK4dixkNSn5PFmpo9tXdbL8o2Z0WF4FYHszuYPJXrctDyiJa23WYROvZJZBeVco3vRp2
/RB2JiKc6JmMct4oBdwg18MxeoAkwjxbUVPfavF9lqhqkCbqIyI7pFYjVdll3warMqJ/cpwobDuH
BDhd9WZL3DHb+gUxjm3s7DvZJB47xdMUd4+RmJ+XiYxq2bYnBE1jm4cyGzyquPxY1a5aFH0bbh39
Pi+rhNyWuaQWs7W8roo3JGZ5JioXM4PX1RQ6nPoysLvIW1wnMMQlK1CFL+TdC2e0N2wWRyuZUor1
qp05io0QAPO6AuDJd3VceHDqTbVo23z9lhf2xpRmvtGg5JmX9IqbZ603qRVv0BqqA8nlbX81aPOG
qRvREzVF+VTqzGuA3Yt6itxBhrw/JLyjI1oLfI2tFjYr13dmZRtMn1tp1l/yqj+b9nyrx4tPooGP
IXujy7n1OgOTU16K23RIv3QtXkxZBWUxn0sXcRpkwWBY2O7mm25oj2YOA6O1oLlIVQElLa+HJ6nQ
3RjDqczkRo/1f5lD/tkX3GWf/QXw914UaRW//4cL7vLCPy44jQBo7i8H6ottnhvmD4yBMZ42HRO/
HU0gFy3z7xec9cnS8RZeMr5+FGxYAH8mwdKaSS+EDj7xdy44YIy/yKXxaAAtXghAIqSBLrh9/6LP
tvVG1UdN9VtfO7onY4vM7U9vyX+ShPxkcv7+MyyNfdsmnRVz4V9/hpNll9qWhQOwKi7Ni5dHsfPy
Sas3SG8fLTX2i+lDSoIfYKr9UQVZ5Eo4rQbjeT09jAMHc2MrIdqpIFOptI3KzZi2Xt6ah4EOQhj8
lRxencq0cC7R+sYuBprrrOnIrWp8q5BXpJoYCAZKj9q+7VC3uzVtlHApp3ObDQ+4r4EjQVIK82kE
lWNfGqeCzOKNpEgsNfZr95g553Yix5slP4+WW2EWh9GY76rmHjaqGegntPuNLd29MjYnYWbcMKgW
V4s1WVuxJWgk3ahh30G3Ua8eVNX61AstrJuJ0iZj3Jqj8mDGH3omTnIcz8kceYNwOZ8V32AuGIRg
HrbaUDMafvPGJh9xOETN7ay9unEW4FI5GugpXMGSmT2I0YJsmruDDcxh2C9lsp/Es1O+RcUB62QZ
x1cjXAfSwHvBMeO2sE7kiS7ulcLdTMTcGLpRcjJXI1CNm9Rxdpn60iiJL2Ts57zZ5vI6mU8grkEf
16FQ2T776WZWD8APx6HermkRduO9tG5cI/ImxGGV+W1VFaK8E89FweM1ZfFhSPTswzlqSVxAkbFm
N2MXbQsbT1du7GEXiTppuWo0KLfW05owF1+Lvr+y5V1ZftGHGy7gqIbzvJv7q8n5ptlXhna9zqwX
Vxpcicv8Uh2TaEMZXGN9zA2zvnUd2U/zUBDh9CSKL2n02qvsvwta3cNKsKZWXTdNOPe7sY5PhYZp
Zseze++8LtMu7bxuI6fHaTgt85lgcjpR/XXKA5FuMndE3IJufhxvi6x9zW37Wjdo/qpGm2XtvVLr
7SiQPJgbZJEnt4s3xepeM4YgT/Z//dBdptI/w3KXR05HAQZzcIkh/DGF0Ig70oimTPNdHrd1PSZL
z0XTetn60EJn//qHXZ7fX/2wyxnzJ4/HoM5WQYeExpXce3X1bcqaQ+RiLyk6TyOhJtGfy+S/9Qz9
5Gf/8Vf8YTAny0Wps46falOPYWbvdg13lrsIkwB3TN0zI9trUpt20quYh3GRH7/+rf/bW3xZHP70
W2dWPLdLws/PJ9szxhvE42GWuYTZkskDHvjrn/adgPnxTWYFoY7EBK2mBOKvP25wY8Y0dVb9VAnn
9Zz0J1HLm0JH4z569DntulIEi7P59Y81wLJ/+mxNU1gCwBsxyI8pZIqpDygKwSijih4DvffrbPYI
nwyhRnw8ipX9PDVggsscrhJ6kRk7ct9ba8T2qRDvjH7Xlr6B1ljw9x5yMsViFiPjEer1MjYyXzbR
lbTUxU+B8EDmrpB7MHeXuyhdt7/+bfT/eBWBqLPQWUhl9B/fRTnF47qOfGirEPGWaqgPbDceUjvf
yuZdY9reUCyPJkySR+v33sVc5uc1BxYujSJMaVB3E4FsyRkCPicmxNLxlSb9rM2zB1W874bqSl9y
N3CmWOfwF76ZNOcGMbq7KjpwvPqxKv7UR2ja0SkUpbXXEnS4RfqQoJP7nl4HwHllNm6Be7jCAaaK
VwPYt660XZzVAs9NjfL5wXbVY58RX2Q0xduS1jsAY/xpOgeMajDcZlvDKV0U5XjCi1X4qbneAwmd
DaJCCe1H1GdfKZF108bqraYUXws7+RjbGf3yslyMF+Wu4ZY07Rjaq0fDTatQXsVkDK2Bxg0VRxtg
x2utBYtLgP0XVBQO+nBpgKonU+3zZCJotD83UxzYNfulXUahWdG50cjz0vdfirL3hTNv4nx6kw6H
vN2IwyRcmqG2NgrJWqz7MXdvzJl/yKxE25CnHTaF3m4SdJM++38Yo6z30n4KQNdYzt1xCXv9SzR1
GI+09HaM6zcrTZYwXttzv9ZJYEQNupjPaAeCOk8gFdOtzVUxy+tpcTdd/mZh3nC6GcUIIkggL96V
uHa8bsG6kqahqi7fhD7dzkmVBFXJm2yPHyq/CRntHrGRIYWdN25voJNPqIpVT7Ol7Bbj0RHUBgCw
RdAM9SD8RDPC2AFEXSwkqWYQKeiSrHZD3n8gLNSYmAz1+vryR1n9IWS5uTi2J3Py5JDfUVp0m/Dq
Ypbeqsm9mekPhAPu50V5lXl+XiskPaIMnPEpGo0B7bi6KSNr58iu8aKpvhexABttlhvFIPkKpTFD
UunwNpvmEVW5Svxy6IrA7I6o2R9Kc9jPbnniC5p71WoyWAxq7mVq/UDYrtcjjI154r2mg3O5jWsX
p0D5sgrrCsHa+9o518M05P+6dP7R6wRQ0p8OrIvO/C8C8Cd2if/73/y9+3mf+P7K3/YJBOAYHNFY
A5j9KAAXl1sRJlNHBPgdZPt9n3BRjdPG7AoDQM3FyvoHZ2k5nzjbeY1m6fCaXC1/Z59A8vbDjUEu
JruEQ1T0RTj4U25crLvpKPW0DIDPqwC/A0mtF+fgdzJoKHe91B0m8OFrIUrDL+zUz5v8lYjQM1RW
wCK1WysEs2Ip9nRSyUMxuo+lUz8ms31dr82tdOvHWDjtsdbFleLMAWmPoA8kPa6tZ1nFIYpsvry4
d4ons7nJZPe1174tAlpOmZOwLpE46em3uuzQxBKUddUlUXYgdOgLkoC7VJrP0lblJhUYimPSJzBr
+ZSMYSCzutjL5sQnrfqz7Nr7Vbys2DwJa0X4zAA8q7WH9gb7RQ8GEg1flAGdl1oZb0WVzVskBH7v
uugn7H4MxdIMz402LZknOybZi+vqYsaEbRBva9V5Vd5hYcqubeTPufa8NoovHUgI9MmLmaDNawjP
0b1IuNOtkyDpLeH1ZNhIPiAv67rU9CjHtM7tEDbG6On8c5q/KFb5zZrkrip6jIrxeVIjb0Te3CfJ
+YKOtIS9t2iGPWHhcLLqgoRGbo8I1X0eaX5bpO8tAL9bQVQ1anPOUlrOxapvyhJQw3B3jnGOi/pm
cu9cm8SLsmxPa83nOnR3PU3dQi0rAmX4OznJcUC31QntSRDD7KIEo7Trc+5ibHWxBnIr90/d0i7H
YWGia1Tbt0b3W7Nm8naR6edVvhVxGi6IshpugKXZrwOy5dq+EG/Jrss6fIIGZjkTYSY3nT91yNSx
q3hOWp3FWN1IYDrUnAdLrPdjaR2sZQuZSmbQsK3RsWVw0qn1WJV8Q2ssN6vyXEx8Zly8iNMfnNx+
6lYZdFF9GNV3BCygtW8JgsxFdf1yvrH0/HMmOaXz9V5EwxlImPR041hbbz2fdp808ia1pHHIhukF
UpYsHG2v2tXiaxF4WpMi0rb8NmpSeouHlOytF2icXVcAuTbTUcJszbaxnUlnjmdl9nVjtyz5NzPG
MpqlMCllYbxmZWvdCOcmXZCCxcnVOmztSfPj9Had6uvcJTQB+6bUtgPKwEs1oz1RadkGQFMeq+5B
CgfHu+HnNhl1Kx18oQEr7Y/96OBasrH9MeIRLXHuUuT/ExL++KLlj0a1TL2WN8Lp+yqUF72/CUPX
imFfGBvFnh7HNKNBwDgXg3YrLxYBDQ8Y9pD1irQelJTYB/AYIfEpkol+7bX/10T9j75AEKL86gI5
psXPV8f31/wBRbFBcAuQGg9rghr7T1AUnh20wNAwqMDp8f03FOV+EshyhXCs7ziWScLM7xJx95OJ
ZI0XgUdpiMb+1tVBXfSPV4eBgASYyECRDlz2XWzyp5XKyTmljQzJmQrsD6FJrwrNqvnSbYxRv0rd
9B799n2nr/5aTohv9TeKGoNo7CAr5qB162MSl6EZ073R61fV2l8D/bxVxfTYS8OPaIRV8KK6N1kT
+R1fV+uiklg79TDLgmvAwAmfhHOG2zyX+sHU5+skK7CXop0kDM80mltcKEOLIRMfIcT7Um+Fm19D
4daV+FK03SET8sGJcaGDzVjOtFfV9FqTb1mzAu8nd8t61Pr0qjM22TD4c0Ts96yfoQdWA3O+dZ8Y
T0o1hHK9XofrSKgbBa14z94eKXdJ+sVR7xpimTOh8TA9W0Rz1dPtqH6M7otmj0HbPg3FKVJ33Xiy
aVot7yKIpUR8aZzIU/v0DPOfISYaj1VyqKx1m8qTbm8KFDJa9Kb19pE0rpBhEdUNtmGpG9yYGMGx
2AwKGo+CNaQv7jOkorKNdkPRMoEqCEXpPWQ3rfwhKzEZzamvr3EStItahVU3KUc1SnCEr9WNbTRh
SmRCacGGXfYqBBQqavURzD3PeO9xlLh5x++b4Q4rxMdMdpBrKUDgGbnKRcCS6qnKZ6dPthqszcbA
2eja5WMv2o29mtupdzZGjOlYcbarcRqUOlBaxecI3sYDuFTB52A1Xp68LSIJciTLTbHu8vF+TZPA
BMizLHgTNCuQNU7hxwOCgiKTnuXAzvFdsAsN0bgV9u4XQjyp8P5amc8p5RXbifsmyIZnrqbQXbIZ
wlvTtm1ckQfBibhX0IVDfBmKZxRaEuiWRJc/d++Okt/3TvzYJ9W9WRFko5SJFpixne0pQqgb1CIX
YMEZL2M9p2jdFwXXSdqdk7hPH9UoVS+BiEg6qqvJgLw5Oi3rJwxMNdQ7LF8vo6uFTCuZWR81+xkv
9S5vLX+xv+p2vTNKZ6P0Yu+q1KqrLwXX0FoQ9d8l+ZZkJT/LWVeN9n3RCXbUo3XwdbgTNS9vMwdP
wdxjbUJsyWZ5FArtwZ2+d6zBN/InxlNPb4twiLZmg4ttbaOzNcI02gnWpyneli6W+hXfmjEbwLL5
liiD98kQhy7tA616N1zj7KpV7C26XQQMR3f0FjtcN1kKBiH72vVWae5lurA2WUFdrRYvm6NDzZQ5
dGLFOGvHh1jtwnXC7aDORiBgBQMGgTPiK+RMBRPdnLeOV8cQcLVGbW3i5sPVqs9HIv3AVRlU2I73
VqIj3cKefjEjYN2yKgCX6kVbEz68i5FBfXSWisytcpcPWUOIQX7lmNONM6ZfirwMEyPGTiLGTWHU
mV9m5Y1iokZwo+rJFssJHy7wSXqPwzoglpikSe1QT9BS5hoWQ3PVpfprYkrgXaeEtKwYjlwHuTtf
2tQYXpuFHAWbIxHn2TbR1J2tJIdZk4E+puGsYbxD2C20rxZhI8UyP6CGxNFvIysqz+rye73cP/pm
JSX3VzcrR2HxOr6//Xy9fn/hH9crbfeCmgN2GUJ3L4HPf0gZ8DdxPxrEfKHavnizft/M7E+Yg/kj
0ASD7ebP16v4hFMXVarBa9GG/z2mB4fwj9cr8J2tgn6piMxt3fpB4y30RRMojQWtu9pnNcsSz9Yn
NcDMkDw1dvfViGlewTmC7IAk5+dBMa3H1qkllcDA2oiQH5exfK5U/Torq8e+qJ5HRXP8RkseNdG8
VaVog6qGzWmRd2/coo5uMkurb/Ja0R+aIa+83FFlGBMUspvMgdF8HOTGbeMde5LtKano/KztJ28u
jZZjH4dQXJiPWUt8QCbxcrXq03QJYmo4aROsswULjr/K1jrLItMPWpnsLDz53OtRHcwpZkPwSz91
u5OZZaCklZqeomjexywrzM5O4mdyuedkZmdL8m/YS+4mTY23Boz9zujmJ9VYBPomNNuZ+poSI+lh
zSZ2h9GVBaK+HIg3yzi/FO1SbrXcQvehWA5EVF0ENpI9BZAtJjOXkyZSWCY6hSLny1A8renBYM29
WqTyUiL0IoxVG7DA5trqlS6gG3U1J7sYEJrE+L8EeytIs+Fs0cjv5tnexeXy0nBlVzg3UaLtrCK7
6dfxWmtgdSwluzfyhKCFAh1ZVpFdNBEL4Vu6zcck71ryITZavCanUUm2bVZ8rts48pqm4S5cX+uo
eeBDI59hUfdd1e0z1b7O9OHQyPrZsparjBRu5OiS+1JXviqOOAJ1rvyCLkrQJK5w+hqhIKEEfQ8f
lUbDryBM1+ErEKOpJMj4Lm4NkoIvQoFyRMCfyOc4mm5dq9xNY/K1iPht0vF2UQuqSUqWNn2KDzOp
K+hIzHBc+C4WdecX1XhlFyIOqDdRzhQJbZoiPtXphGCgg1grG5x/Znyr9sBgkbAOvS4rj8C1FxzR
Kfc3yJhuZfeLS7oqAvHPkV2GTSdv1RV13VghxzDQ++37tLdIMgAr7tx836JEY5xGZDoqZ9GZ3+xV
+TpM3RfCbEQYz1Ya5NLZxFF1qyfzGmZ1XBMgrBwNdJwgaP2CksY96gropdZpI6iCuTfV1PbiFQef
VhCcZFXtQg1ah+cvX4Ht0iFXdpVQhl3WtV/bZdzYhJkqqCJ9s2QIEwo28Em+2636xq58CSppDquB
1MKZLbZXhtJYIvhUxz0JEK1nZPbVUpQnO1cB9YlhWqGshMrTk4l0PHTVaDwY5WhdmUr7lY4m4VFr
CJoRocEtZPHUqSTrDt2jUqrvg5zuZpe5px1e47qj9VAO0VM6px/2uqYwcP2zHvcbmSRE+Uh0r2vO
ZzfKRAZjlJhhKdXhWE58ybRo3E5pslmJTdnqYm0CexgTDO0I4XexlenHXtoDb2hz19TWrZrKwMyU
z4mKGrZK0YvPsfE0gldGKsCKUqYnu1IlsTzlwQSmCS1k+zT7YKWr6rkNU33ily9wcqRtHn3r5kQJ
NG2g+1pFaSXKE6b2nuEv32ktUuV8gc0yp/XilTa/Xro+RrcUe2JG4qtyGIjdX6w71dAlcMUI5RSV
RlCN8jCkRu0bC58FytIH5LjnaZ4+z+uwr5MFLekwb0W6vPH/2q4mRxMLUu0JTaJwnml+WeZ7HNYY
6yw5bMbGAY4hEN/vbKYGa8BFOE3Vc16J4n6eopMi04qoie5m1OsjQk8IUnCZkDgeucvW+LNWy7CI
ouxhkvzegiQygqoMfN2Z9qXr1+XMt+KN9f6IhPV1Vam6L6p28qoq2XaueqszdknZ7pOmejFQIW8c
vb2rhIMAplw3UZ5cmgMbyRjLAd2lcxBVMVk1cwrw3RBb5Gj3BllphNaP2NIuOlBsCovZ3K9r89wt
iKY6h1ySicQbK3sT5rKv697BzUNMipIWER5zpM3L5QRfSBEK6ni8TjsALkcZu6faHZpNablfFx0C
xeiyYE3FbcVj50d9+cAz+FJY1jfIk+TeXRoshyOqbGHrUWg7Xc+/N7lL4L5nXh8KZf1cWvyrY2eQ
u0F1vzl1GTHkaZ8l3yCzIORFmsrkd+nEIdV7pGu/JYr5ECWrvOEN7/amXWBmJqSqkw9dbgqYMKht
XKEcqeY11lJOFbqeAPBnlF72KddS8PjVel4zY9s3udxIPA585xDf9yAhvPWTe5g7PIjxEO/7Jmb4
Lbj3Mif73CddslEQAuYOQBLQ46rH71qZ8rW/fNSrGifHIoL+NS4GwdyAqmvGx2FILU+OiUrKmXHE
aOTZEqsFW84tlCpEjpTNlar1fcA0fMIpHZrTRZ1ISkQa1eaLGmmxX2rxR2cpraeu4hQhbJ5QAIf5
wCcXr3Xvq/30YBGPYY7NQCYREorV1Ah7apYdwTS9v1ZtEzrwVGGUQqnhykq2hejOcdSSuFct5ypT
B5Ka+3l7AfisHqn07MSqhy4QtXfryH81x/yjZ1imyF/NsFfv3VD+PMB+f9VvA6z+yUSNhOdI1Rg6
rb9IlTQoBwZY/gO9oP5lgHV5XhwVBx06povg9g98CMejbsMdW47KlaNR/vU3tLj692LDP3PgqnlR
PhnonvDI6+JHsZLQBy0zm9jyi8wey1CxKvtbE2vahyk64bPkfI6G12y8b9v7ZLx2LjlnvUQu1OBN
X8YLf4YgMasPk/YqRudzwgTXtoRlTO6V3i98KR10QVIhuRAISosR3LrbvuxupmHZtLW2y9IIrw45
+SAgrtIczelrPIF2DFKDD2/rQG3GIJH6vdOnYYnkAiR2aFFrJmVK5BiTGuk4L1gulumhmmFN+5pQ
vTqguCXI23VfxFxOWuT1o+0DDptmNtwyJxNqMI/Bohm7aWqve80mmL/cWvWzItxhQz5djU0hYyhP
9wiqW39Msih0tN1M8nO4xOn/k3ceyZFj2bad0EMatOjC4VpSB9mBMUgGtL4QF/03hT+C96dQE8iJ
/eVRURmR8lt283XSrCqLLKc7/Nxzz9l7bVA3Ub/KVDuIYAFWZbhEsYGb+2zM1SYv+kNtmbeUzxp/
T1hSEksvmPqRKYBCFxpII3GCzqovetZpgfQUfdsLqWBDaWC9oNVZjNCbll0xBVLtevak1V2oxszt
1GU+lDsHkwQtufIC4QqfcfbZtZJXIyw/SU1+RKX+iuMxiOrVPJ5m/mcbUSnkqxtsa7MOKDyGu4VT
EPhBAY4BXDbP9pBiLLBuywjJUNX3eymak/Rqw58HXFR9MVWn0unjyywK61Ra09me09u82HRZcfSS
ZMOGCImmEz91RfaWFO3Sy7xFoz1OKbVxpM7Y/SrU8MXPiuabJkyHXAfO4495ivwi3F6RQqkOix9a
UL0Z5m2UXK0j6kqG08YMi0tXiFpH4QydumEY6NDydtkuhdlzcHN6W0bnPRwKhvpToT00RAIRUbwI
AQlB8Ty6PGZE8IJXqMo1GCJ/qoCiaQnNU61XB8Z/6Goc+XnKK0gDIYYKljGTIyAMdNsmPEeS4Zs3
BzOPUTHusrxDbs6myF1reO5HfnGk68ssbODlQPfpMZohPdat6MNi3bJuROsGto4j1kTe5WOE7Bd5
sovH6cIDcxOaKZMgeEmKWYPLuwe4xiu1OfK98jXyevmqVhysXyvVP7scX1MP/lw8+vP/eQdP/PO/
oj8oydef/FaSzZ8YGmiM2AGLcG/XmZl/mymY4L4cm39DWoupOz/aI1wkomxe2eky5L8O/L+XZBfg
i866F32YivLTNf9OSdas32q/VA4MhxkI1R+ZAOJOZg4/jOxxfsOd5M4c8AwODy2uPi+uuW32PbB0
/RwV+QVmanFMG85pox3XtYXdTosYoldx+pEa2bCM9PhF6j3N2Fx+VJ7HyIrbWkPQk9rnl7Hqr4p6
ZZ9N3ToSw7MnZ772hrWVRHv7jt0B1GybF2/EgaTYr2rfUJ3DedMrKgSK0k2WSdXCU5k+mQrdfBxV
B8/LDnjTQrzk8EuqIl6pRrJOrPpVabO7PjYerH4c120tboyJiAiF9EVHOgen5oLrjNYTyBdm21ld
MmILZ3+qM4wAnJKoNWrwtwLGocMY1jGdG+FyX1BT7Aphvx7nKVoJdmPEd0dVoEuqZxo76xCEcFtI
d0GLne2jOP8Um8Y67mA0RVWK59M+zFW29rwZ42wMTc1NnWiB1Q9uByr/hWqXl2nU04teh3AwaWQj
l9qM1wCxigr9afDmfEXDHEzCKyleHvsQC91mnqzHkhMB/Ib7ktlWSAdIm4UBnl0qqbmAzIhSQaFv
MiDVNEQnlTb1fiUZnXdVODzH+tisq4b79dlQKDzFFHvpaehUNbpiz5xqYVeeZN05Jb1YVWb8NLFE
rWYt9nsaUu4U82U05MOYGDrKIcvi/Y10Bp1pAk2sZn4PHmrAn03LyA60Sq47dhRH1kRefFPg8yg5
T8UVrKlqpyllhV7r8xm7GvvMuMwo2vZrpOMzyzODRpVZ+Trt5lOeYPaU8BoxX+Pb+aSO+oXpfHWK
vWZciArtbpl+C3L8R5cx6xrZ+udlbP/zv2p0K78vYl9/7lsRs3/SDYtapVOQyMpxUZ98K2Lo3K9e
LeoRLncNg9H3waj3Ewo9lPOOquHBZyf5vYixd6RTQrR+pQxaQI7+VhG7gjd+JXJUTWxkqBuNa63E
484f/GMR03I3VycNtqNSK+MuT/TmrJIV+qXqDGc34Q9ZhHY4Bzo05NbOUXGYOEVcYaeBSAptmefT
TgWp0mFbtqSzF9SNRdzka0k7vSiiKVyVhlIGoqaNU6VtYWS6kmQVpBN1CoQbp/zL3ItqR24CbSEZ
xE9VXZF2PIztpgeHG/AK44USRVynhn4fzjk65sbQ2PPEuJxsTfEHr0YEXkX3tTG9Tkb7hPBm2EvX
rqBe1dNWc/KjeiXXqa6cHkVdJX5fuZ8Za4yBrYTJ0YbgeVe25QG8ccGQFqNRJTEPW9mxa+dsmZR9
GVjhvFPmaQTnlO9RQ6zMsPkc2v0RLcmNKrWNO1f3E0MfVl1MWlS8QnPk3bpqCEcwqackSOEbh8so
w4ZfhOCbuwF8hm8LGDvoCCQvC7QeVl6zztjs5kYwWEjLUmsabyylzWHZJNEMSKtjSlDnckkksLdW
ZfxYNeMXJl3lclSS1x4qqTNk40MUqVs1Ge48y7uUg7VN7GndmIr0i8F+IWcSfYGePtq8jb5WaVtL
uU6GS7TkodcieKyYrCkZgiPg3WQrhsnSbCljikXiim81vc3WSEHuN9mVhvi14p3vnVVW8mkbhtCP
pVfKYJ5ooMc6E3cUQfAgg7C2cOLRR9oiC5QEcFHsoR8kxrGDlaDfuDaIosYd3kFKO/6UDuDTByX3
bbOGyU1C2zGzcDElWNi40OcMhQhaCXD8vusm9jcWgLssHkFPelW+681hOhoTPF+Bzu+uMjz3WHhg
/WbudEvFHFPaX23FBZy1quKsYgtlU26az2wj+UiwTj3+83s5S6X6/HkRXCLa+/lff1ADrz/2rQY6
P2HycfCQOiZT7x9roEMjh/LOQ7inel+r2S/LIQodagyuDrhjf6T/AHS9yv+oWtyIEfRSN//GzVoz
rqufX92sLcw5/CY4I+gKHfs3bVxjeKnp9GEbtB6cGwXujt9WarGIHe+ls2bjIGrG0VpmqH4+Egfm
WqOzrtLyLIV9AI+0yJXeBvnjpAvFyNZOY6E0QBFQ9c4Xs9MfRJKx5CR0NU0rPHDJwpbmRodipvXd
OiyoNWMiH728fW9Z6/uGPV1cazggON9NtdYvhUI1ka71wOjsMJjNfRSJpxQPaxNGR/QHAAdy9Q1P
3bIenZe4LCChwzCwcuvgpJIuim37aLGxB6WqcZ9CRw/RJNlrkejQXMW3YdyZZ4RHMjDcmvrsiE2J
qXUVjzSbKhvp1XjFeFa6pS87Y6BlMNtibY/ZS5IOZTAMFOPa62BnzuN0TEvKg9IO+cpxR/Rudn8j
WBigLIBi2kEsiLhl8tFCFavcJy8C5zlcldNtZajLUnL1JaABxBmx94Ewe8lPXHvNsB2zWzcUI8th
dhlOQz3S1GY9q7rcXB+9W3seGxRdEJ78SNbxiUE7oPSuOmaRBXW8rLeSWF9UeFO5NKVHirA1RWeW
hQbDWsECQokKLqwEPOzjQVHe59HIV5ZqTkRoaBqIPFB1MakIad5uMyE6/EbzU5No+qkW2A87tfqs
lijOa6dv17EzcH2UerYwcg7Mf34VAcv8V1Xk9PP/dF36R3Xk6w9+vxBiePc4sDQVV7rFVfGXCyHs
MMqCpfNZsDP+3ko5PzF8Q/fp8g3EMfhjK0XxQUXM7pkK49qG/reIRV+vo78pJPj8bChn1CsTEfJv
Wqk46VO9nkwo4h0Fo1E1IzBLDFtgyLF4JVQAm3GHbyr6qXDr+1ySReF61SnrCTjQsCebujyOVk0M
Znc03HSjtsbWsYaGaV9BprGycmV2PybuzVzYzjKKWEiPuBb6uniBjNUvZi0d2X3ljy7dFiwVVgCc
+dPStJLnbAwfZJXdIPlnIg16ssHT3E35fBNGCgCwKCZvULXZ8todqGhPeUNVA5LDOenSRURqmljZ
w/zGG6ulGrYrb5j3ZQb6V2ZKAGn/SwHJAI1/smu7hrunmYG7ZWqneNVtWRQ9TGmoOSW7RfyNCoR4
maYMAQHSRzZgdxjVisqgz5mr3RT11aILmwF32XgeigpRVuc9gFa/b5trmIKXshtj5WOV/UlpQoHB
qXuwTLoKtRtY0TWkjahz5rDcyXr6C5XNSe1FwaRbmg/E8FkFJkiSvBBL9fpOFbiP+4Sf0bwXwMrP
Oi0b+5LrJtN81+vcYUcw3Nll+DFEM93qcO6GLFvpTv/FqY2PejJu4zZlUaYVt3k0fuTWaAeenrww
e3wOGxvqQKFeskLDNnRFnmXXK7iR98z2EkIBXLQtQybWiS5eHSMMt1HTg4KEISD0iZ6T33YuB7OA
8U/ERw701WQtCw/3DseUhaaqnNdhG2bL1mY9xITQJnFIua9Do2Z/xSp7cqrxkMVXfW/YHvREfDHo
D32PJ6tNrVcqLx9wSogAux4MpnwGfq9Pd+DlrIDe+pM6qzurs+CT2A664IIUvWLUHpnZLNlKb0xj
bEA1F8eiEncRW1as2PGqlyRIKFd+delEq6ho93MV3oyaftFijyPW6bx145D8UhXzTTbxQCcxMp7R
CYnHsBv219E0bVpVrjNVAfRPwz1b7jlxYZiWXmUE2jTsciNNsXoweXQKcKnNymg6M8jpK7moaMPC
GStEZ930ls7lXa7PaKnKgX1fWejbuSkBhE/cZOQk72Kt+ZKm6laPs09aXr95ulxj99eDLIefYid9
tGpRgNlIDQrZ3hcwZzk1wEGTqIQSe8zdS1yiFp9DciC48XiLWOnClRVjiUPvJlcK7HRdDMl16HjS
K+thVuddPztREBX9eBziTCW/xSyDWR87HKHectCn0WeXt86auOWjq/VV7MlmJcnoQNZkVMt2lsTe
VIa+EOAzF11UoB6zko90bAmmMO1ulVKvcAgAxRicUg/sGBuw55Q3YG6eG9O976uCZJ65jdcWm3m3
Kz/F3bQKGy4nTnYv+SuBEE2CsHh2gS2hQut8Hi+d0ZOPbJJ/E5rb3NTcVWJCUMB3lG4r1buLWaz5
etXd2KHy0GnNS9GZd2mXLvrIuyl6DVjbDMG3rD+sGlXj7IhAqMYOatuygEwYiYlgcHPi6M8ZqIX2
/BYjKOw1OvcG6Xfjhd5CTgCWbCe9E3AVF0qIBZJMbo2/v3rzZitisKsuI0Ug1shGVn7YDqbyXEbN
IRY57mvCr4SbFYsGcg9viTwohpn+bzioryqsP2/3jxzS+Wf5+37fvP7ct3Mamz4jCp22DrYgE9rv
tn/zJ/Ld2Ip5DEavWjBO8P+IwVwE1eiivatQi00ap+d/pNbuT1dDD9haxNEcgjgX/0bDz9bstw0/
6em2ihpNBYCoomX49cjDVgA9E5WLx2AkJhn609OgYXuIbW/t8nVdW6YH3j+v97OZ3sZVR2+Xtq6P
VowgUw3QVHzld+lX0Uy3Y8qwqQZxVpihVW5+sLCPxWxwGdRRmasA3ZVvsnqKOOiVsFyqpXLyDEwh
6UcRJ0v8Nlu9afFgt1u7HHa1eDJVe52kDEeVGA8+kjKwVQiKol1sanepap+HUt+Y3XQJ2weymQx/
AEHKCEegPCKDWYvzc6tYb5k9jQGke3RpmoeIJNy6sg+quL6fwZM1KkUNMA77fX2bENFj2xJLYnIm
L4WFzHgUUmDXNHex+j4aL10+Lyp5H1bqa6bZG5lCJq7EfizsWwgH/tR0Qc0+xQzl0tSUtTS9m1mG
+AujY+QyIK9GQlnF8JYOut+PnrWTAvEyQpiy1TEu1QsQB3gYwQU9J262gPLGOW2v++lpdoeFZjwI
41AMyQom19ni/8gu4ZRPXr1EhfY5HRQIZvNnSwwLHsppjSYgNLtTBt5wMZTDOxwSucjVrWM3a619
AqOyklDMlXgsrvktC+THam84S1Ez+C2H/hUt/F3lhiXFgdHvIOpjqWtI+LJLr0A+0W0EIsWjmO9m
HaflpPts+8GaQr4BQ1BERbHoLWcpZxLawG/7xVTsRtR/cTVciqqAf4aHGJpaI5IN5XJjoJq1WvWx
ALUbjUGP66V2JVE5+ApnrCCa2BhmtCSx7KCp+WukEVllVCsOkz3zqDVhdbuwE6spUZ9SYZ2jUOyn
7nbutBWQGr+J4mOqmzhcCr8Ji10aOZdKPrgWplL9Zo7UXUznlo6PQ0xooAol5vrHP8pcvWmx9fJV
fhZ95BtAlbUB9Gb+oNbWpkKiM42H3NEVZutb05aWz/J62xrxSZ2vEQcIFBgAjQZwotp4lYKNKPnU
gnjCXrWXM8qHdipI7Osf1XHwvYI07MyWjt8U3iFUrSd3gEGnCi0YNFTUJrBEeRuRIKa6G8uhHYu8
JYiX91zCMjKRSXp6/xFXuziZbhAznzRTrA1yswECMb2HPWc1WNPqIiLQaWruPWPYsiJlm5Ioe2X0
CMp28LK3xFYlAyTBLHmRfbRXU7LiKhBYdns3zXYwe3sXGYejJO8VyxcvaaLbeSwOKMLp7tkqpOpx
LJpT12U9+Vl7+3p2GuprY+6dycB5EWN7SM1AjWHNjNVqzPTT6ChvPcERjOSxv3XOSZaNWOgRu0ZY
d3iRUmcdy3CVqPk5NN8Ukv5ijy5+Cu9jBe1eMTx6WhS0Jr2umb6SWgjo3FTipSvS+8z50HTISO3H
NBa3qu3S5Kn3OQJr2iVEnGAwYgPmZ5vd6LTNLutspEtIvEsuHghRodQbRSru1Tk8C4mqR+HPT4pD
5LkrOONrz65Q21PXho8oMReVC6LLctE36dmrynZU1G8TqxdbUT7L6EleDR7Iw4z60aLxtljeCoOg
ogTFEcBMl01qoRS+WTynUfXZzTtrO7PeSTLv0eUaMPcqZoKw80vjplCVDf8dlof8KE1+Jp6fzT46
6FF7ZGJ64rKzdgYXITtLJDHri7p9Veu7RkRLJco/MTHI9qYqBC5ilG3I1Z4UUR2EEg04PHB/uOAi
59J36nTpVvlmklghRVnvZAOiKBfGrqv4zg8Km3UET6oVmNZd64B6lQmberFRNO9LNgh+iTilmrbr
OTCs0lgW1XlQsxOIijbQ+36VKO1LNB/H9i2R0T39+vOE1zyMmiDV7YtePU3UPMiqfo5/IMEZZhjR
Z0hox37otpGJQU8v+DE8cOSjLBvtPrUpe5Vd3HfdJy0ON4UyMJrHwDHP0XmQ0TNp5ks36qDlM8Qf
0pWw2k3ITEqJW6yfKAlyMCQk0ygaFwax8tRmjxj43FpJumZ222x6fEpoxrK9C8RNzc1NCKlJZlaQ
k1+BHubcTlur/NIpxXaeCC9AV6rnCIhhwinslXQHcYruMqUGlRu0nXx1zf5Ry6AqQBwNIo0xNgYl
YzwnMNhEZ3I71ZFJFbs5U/xxnheGTQpoyLSOG+9NyckVsdrwiXjahvHw1sAQjREcKkAZPMIDNQTW
ofli1mI/FNfoy8Fey6x4YOmvivtx/qy086JBASdmCu+s+plSr7z+rZreLPN6+lj+ZN8NafgyZ+8o
B9l8sGSc6OTjzw33jhZjfQc+IW/2HUytVPAiRfcprKK7WduBv0YCTUynFm5UnuFOzpcpr/m2sehN
keDEpnPflSpHdBofW6f8FrL8z168WTRtf96E3v38P+KPrOIMmX/pQbGK0+J57LeYByHD+j4rsn5i
Ye+R0mUahoPsg8HUtx7UVjEkqPjwYFuzF2P59ksTyr+6errZ4rHp1WyasL/ThOpfo5N/NXU2eQ0W
sTDXbBhP/y1bMSpYZBHzWQVWdrXjtJbWPeYMMKM4udhfiQ8agKQSXSpZGeu4bbyDq8vx0oZ5uYos
B+o6z2/jamdRSiNwlOIpMdPnhEZwlwJ+9nuQwga32ZUbWftadT9BUShXHfpUv+1T7FpineuC4Fn2
ztWisUO09uS8brQagYynpRulKw/DjBHOqsgZNJiNFpVxqDXar7kZPxeFOi2QpkYwpsryrDfOWZXD
ATfRK7II0w8TKFVVCwTBJFtkkOJT6Rg3XuKcFZf0jrpkUmR6494SlfMy1lfAhZdyub8jC2u+kbYk
rRX4n7xxovBTUfc7pWhxYuc5yiLLHj7RwUKTRoUr0KOVgdOZm9FLitgvHZiV8FSluC0Nb+IkMUHq
le/jwGC+9Z70WD5VYLhOmStfsLq9ND00Dlu/2DI5mnW8cvTsJjfcFd/4d63oH3ppLscoJksyEtj3
FfsM8QGzk4pcbVKKl8E0L+jwX73ZYbcOurUP+wJviaUcYhZWvuMW96poT+RyLZoxJkTMBjjpmkn7
qNTG6ervc9rxeI1Y5zz39bZC5Ve5D5U+PFZFRgs+3Teau1ESeZsnkgGYPTyasJcpM/LgqvPFSUJ9
aRPSsRgUTig2ezmQakbtdP6I4EiXM8cKVx7YwcE89fCe5rr4wvOP2rvDlC4lLa1A8BzIuSK0S28Z
ikGVlUqlHYhy7U5aLHUw4HZD60EMGpkJeJy7IpZ7ixg40upWjqHsZO85uznurXfycoA/h1mnIuS2
Dw3Wdb/09F1Wi2vUs7zx5oZMsTwnASj2XFrHmAE8jfKlnUb30RkRvmALoRlThtdw0h/1CbGg7ZWE
j4iYyOrIGyETK19gZceMTAyYkGb70BY58ZaqheQvu1KxBLgbA/2vG0L+9UZdOUxpma5Q+X2ynOK9
H3SH9sm8rabxrNPGss9c9dCNDiFEsKWsaSOVkpVsPcRdtv2vLGGOVfBeBjRyum/XhGG67nxCW75J
QvDJEQqzyxQ6+uW/GtPjgoKKOBhnuKFOxrveZkSHgXR767DExKT47pCdFH7RttYi1Epl+7Uo/rMr
P4KGv6j8wWv5TmrlH5jRoAX+UvsZGMA/YqEI1kO9CnN/2ROwiUThixrJVDH8fLVh/2f+cBVWcCTY
DpvFfwt2fxlAeMwz0Izxu/jndTrxd2q/qV8HDL+q/WwZEbYBMNEIPmGm8esBhILMe3TSVASOP6AN
CLX7vg3Z6xdvU24wu6UcXipUrnfqOpzIu0Fe6J37m8F67aNjmfJwBk5z0+i70l4CoOFKi+vWvx/a
J6qNsaniLf1ZYp7DZdHYvqs+l6VcMnBflCROJvu4P8GxSiHP+XImbY/L4rLrbh3vqCUHw/o8TKc5
3EwV8tpNQtqhSfzxquT7i8QLJp5F4mToBrnxpQ1fLL7kX5QrfQwugt/Wy0Kso2RPn6ana/B97qv9
JWPNgTW9XqSYY7l6T0simdJkg5XHAUnqg8COtcuANQPX8QTfbm0Z7yK5zM0DEHtfV88y3w/ZzQgq
rlP5Ql8NAVxxa4xgPi9hfAJVgqOF+NxR3dravWDREEFU7LZjdSvCZ7B6KuOeCiKayVYgi7nNcqMF
lb8ULCPdfjtoS8W5sdIXBUdQMr30Ew7ZkQikQxq+eQm2CiKPR7+o7EA0rT9cr08kOuOn0sKgsy8R
7abMLlZRw95t16h1l5IUge4EV9DEDDLMt209B7a9bJ1mg5s3XxMH30J54AgjVWBFeaqcyXfn6Ng3
4SLpoDnNXFe53nsNQcUH8iUkkQcf+sWJzxYgKw7VsDDX6O1gtSKy8YfLZ0QLDdOYey3o/N66MQ7e
uKrZTX+wR6luq12xHG/hX5lbIOQr0a2JQyN/ssdQ/MzLUOq70T6U2bFPPxu3SrsvP38k65QS2W4K
GS2u85mjOTxdKMovTvO5lejO1hHiZp9rZBUt8UCiyLX8QrP9aMtIBYrHU94/pJiaJzg4UXIqOv2A
ePxKahaXZFrXLCWM5N5UtsZ1AvQOF3RJHAPkur1F65GlJ3X0lTxipbuq7P5QJQ+538hTmu1yeTau
Gb5TziBvi8t8OEqUknm7iaM7ohWNlPcEOV9kPMjuqVVJ25bdIrLOTObiLKiAoUz2LkkPer/J5jkg
k8ofuf4L0lNV8s5oxGMkh66yy7xtCfjtSTmmJ06kaB1yl0t0vhDHJrvHB77ZNChqki9ZVy70bp18
ml/wg5AjhGfsuY13MCfYtHxOyQ0v5jeV4bq3UdzACW9HnzGBu5XawOL9bbQ/z+DjwtwD1AK2eAws
LdxJ8mDjxAAp0m3xEr6Ezr02rgd2Waog/vTBYOpnui9FcV+jcYY6BPkz3sQ1ooX0ZYy7fe8BXtlh
mmFJ7TdiWeWrHtTWUmdfPvjiQXw8pcRHhMtK3ZfeXlHX6UxAZlBnS9wwzH2qchNCptcwtKwsHIuD
r8xLZ619qWcUWH57g4W7cJaIt9AtvdfecFM59Uq97f0HsQB6XcFB3pckgGDwHN4tU9nUluc7lbsu
DIG3zbtUo7YaoFmyC+wKSCzYxmUa/HBSXP5dYH8M6P09nulad03Kv63+e0X767orWzCUpshFkHrH
DHwqOa/zFspC5x1UY4+3U8fr1X80DV/r7KbicNd4anvjthtx+i5bYA4bo77zsBddJ2K5SqzCaTA3
FjDMEnB2QpLs2cnvWIyghLXbTUSGQ7iZ19YxElgsGFIZaKxc60VJL9J+Tvt7JX4rDG7fQQxN1Bgh
tLnlstfuFe0gwFea3qXZD0wmwQHcczFGboa6rMN8+ZGKf9t+SIj+4/xi7bqf/u2xZLIK5+CEP8Ig
/tdvD+ElGskcjQj09lBlO7a4YNSV/guBxnQxAyR2c6X3i35YDOMSC5djH/76AzJ+N5nnA/rxFfyG
K0lTF2X5XIsApAWyDiU5uEzfJm43AcGxmED68SbS9lmyR5mX1Q9Ou1fqpZGc1e6c84S7ax3JhxMU
PR/gslLI9F5o8a7wVv17wwzeWtuACsKNl66z6wc43Jfe7V//DYgG/vpdvKrGf1CFD1aZ9bnL36C1
y+JLCQsFCPe8aLMFSZB4DeyUaBdfnxad3A3Nmv8Y455z163L6GuH8pd0F5AOFknqw4ZAEiwwYQj9
5vj/eZ1/1IR8f68ho/36dVYVAkXBTDQgHAziFN0EImTjQFwg5nK8IDLIv766OllN5eZ6dWS9rwUl
0xcT5sUqrQmcCfDIeOWKZDKr/9/QvNp/2bze0bwOSfZR/n57Zl1/8tv2zAZKp5saM0OdYCn1Ojr4
pnJhpnHVybEIsw00xgbP1vfJBQk3jBLoKa1vZLxv6zMmF+yzABhZ/FI2b3CU/sb6jFHJbx9wtC1Q
s6+SZdMmdJ3xyY8P+FiatVerWhvIge2r3es8BTZUZNgce8XuXnRH2ePTwRjTJNnB8QZJ0WTONZp4
gcowgpZcdK8JZOj3ngFi0BoV11zzU9iNgOIxIizcWEqs6QoTPC/ktE9wJJEw4UGy0eVwajOiOPuZ
VNLmmNdRt0vzvns1TJpOVcENWXWC47ZwsBVpgOGwSAz4xprYeBvzbl+xSdPjfKN1NTxk747ILdOX
PQ91wfp7ZWdEgDoObjLlVPTl3SyhR3Nf2A7sQ5h2kH6d7HWmim1KgJc9g6FMEEJvUuCDgaBXX5cM
Z3wg/HOQ6LEa1OjSFiKdxVJUpOxI5JarWTEY6XrKQi9s+rBoH+phyq4o6nkHle2g9Ks+rD/aVETH
sEvOk0pBNFzlsZEoWsFRINYxZspFp7gM6M3BkWsT4eqXyFNXXjuX/OEcyYPSLRiDJatSsWw4SgN6
kGL6xKUpfnNkqvhz8qrHaUZSH/+IxqpkITDwBxkR2U9ssdyM/n4uLOsosJlfwqZKPsY26qftwKtG
ssf83q4AwopRaRZ2OT7NZfZcdaTDR4yWIq4tjX3FVOcj0P62uulDlYDDio/cgsOND5uQpbYV6xAm
d2ai5GlzkbiHDA+yj2962s7E7B549Uxl+97TCP0xQEJBLCJwJ0sXADTksi6rUK6x6+lfIpq+Hj14
2hOG1E3WHERtnGRbTwEROk+NV2OjqMl3ndylXRYHmQJNalQ9RJQ0KovB60AgJSogN0JQlXyN6OXJ
cbLV7E27uI/lykwbTN59Dwlb9+jTsyxfato40bg29MMQZaAmzmw5nUxpV9Kxim3vXEMQHQdDXMuD
KcJy0wrEjUlZnMKiWhkd8kaeTANYgH1tQ0t7q6tEREDbnTYoTyw2MnZiBa5getDXSr0osqm9xeYh
2Um2ZrQRITA+FtV0uxh6ct9QBRg9E6ciSPOIdp9gTmbRaKdaHaFr45EpZ3TINz36QaV8m6X7HhUs
P5OMlWjUuN8Qzv/oSYT511icn/+7+Pn//gFz7uuPfavk+k8eeVNIDDDsQiVyv1dy3MYUdibAus3E
4RqW+J9Kjrz5mkcOdJqifa3xyCq+CyEcNBI4gA0GWoaKsuFvVHLtD4QQjDVUFw0EzJ7fz6AVx8hF
gzJuYU5a0awU5F/yXRghaSouNjWGrTGUpX4mXluHQEbXqXGlqRyS89IQSZLmopNC7opFI7m6Ts1j
k0tE/nbcc7PVwseprt8qq9HZaMp6qZWIkPtxunPRAq8ZeYBHj7J4qdj2yVGVS8l3ZyRbyxfalCxb
NQeY70n1VkT4k0ePm22t1hGXGrhYWppfpKzXXST3hoCWMzHZZuEKc6BjXAp/k1trGIJYVBJxqbSW
bmVskpWZ9deZIkt50lq4gev21ReV3yXtPPjh1BJlRr7QghyzVyOxH/raKRaahecfHQaiIi5z0W5s
+mcy2xmMqw3DOyXZmok7rDsMeMns3hM9d7Kb7rXTnRdrcm2m9d0roPZtnxOdHMvJ2s3ekJ4nTKWZ
ApczNmeulIr5aI5ls7Fi65X3Do6ppyzH3tui3lsSgncnOXK1KnvUOuU0zxPgLkB0DRcXiO9zEKdV
B4gtoeJ1hMUxNPgE5uQW+/cxBoXKveL/cXdmyXEj2bad0EUa+uY3+pY9KYo/MIqU0PeNAxjPeyO5
E7sLrMxUMBjJMCn/qn7SrCTRCcDhcD9n77Xt6y7tvhtKgT4aZBnMDylWpRlM7S28eA8nhCzIZFbb
pYkTWS7SrR1Hj7EdviZ195h73oPVgvNJSjTlfpYAKeS81ndiFSt2heBCeUHG31xLefwSyWQoxzK8
ILmmU+2Y/n0/JA4flTCj2oEvJ45qlRihCI6QUW+yFiohvQxn0Vr2M7Gx9ZKlEK211xYkKFhm6ObR
5G0D/F+9JOGhONjlf4Ao77Py+cTWcvxHfy5Ixh9vfi80WSr6ZcJf/95aan8YbDo5+QHH/NOm9tfW
UvnDxC0rm+S0KG+l0b8XpLFfZuosSPg61Ley6a8sSB/On7TjoBygzSLYbIxkfr+xDNRBUry8zmaW
6OQ7qzUfM+GXF/A71OnBbTlRCUCMfbyJRSOusovFaMASTKDM+7HwncpeZdfxrCnwH00HqScbUSZb
9MrvkG3tifjESgtWnjgkJ1atYQmQtbLWftd78bRumuq1jMKhWNSaWujrvC+llVDQKhGdbmzL0n8J
bYKifeoZRtZdYi7yJgQmEGNismOADIwUK83uo8C8GxsoSkQd0on6K0+Qol40iA6sVrvHuvGIu+wK
9iBUYsl6CSMjmIwKW12YUwN8EAmihJvIK18i9VZWd4B2QI4kqGSJz5LK5NqRwt7ftFXtmwuElKm5
tSUwnthNw4Z6o2rrP7KhLzZpbaRwaEOFJoiu5AGsEVqUBNfq+rzxBk1s4Af28UxIZfAQ92ZZbbq6
M6iheWB/sd5CRcDOE98JT2+/8ZyzpWwMSFbzyMnShdxLLjuLxhHJykpij02unGj9PPTp2G+jImsR
gQOT+GIIuH22SyjupVGASQLJUJTDvhzUbPwAtaRcedDoZ3y3Im3aqlLnXqYYfK1FSxgjwpxw1RA7
C2cZaYSd0otvja7egAlDRWTH/SzKizmhtRDFbIvA2UaeiAbdcaOY1RSeobK08FYPc98LgGWoSerc
d3qLUnzQtMoHPyaQiyKUa+wHXxoRqQ5AX6KDTNQIflgL0sTcdtJbXnfL1wGnMJ9LTUylMO6/JZ5F
ay5DE7/wQMvYCxzmoTPJ88z+TkvKotY0eOYddmM1WpOHmuxUKfShA/mU3mVRWlf//UsgrN2Dd/3D
Engfl8HLd/85OXHGfvunfy6E2h8cl2G3kLloaSQ4U4n684yt/aHIhjkuhNq4ZRvrO391iOAHKFj9
rREHM8Li4RH8tTOzRuHA+ONsNlQj8OVXFkJsB8fLE2QJdAaoZ1kHFVJP3i9PpUpDUq1Ma2opZbm0
e7jnlpPhLYtZAoT3VEbRaNBoxVPijBBwYaKYTPl2arL7ncg77I8qBL70pkzsr1FX5Ki94FOTHexe
h7Vl3UZo8DatEzTzpse+NXCkxDvv0e6gr9DXGrbTtnJmHuIi4hEGZaEkZrY3PA39jEp8rCicaw2a
61JrGo0ueFbcJJW2C3Wx9kLsIQS9LqrWabYmhuFJb1g/3EFbJZq/8PKEWCiq+k7M21O0tJwslHRF
zTHHteCVZ1YF/KgvMOnK4TfbDzeZAY9G0a84BbJX9TLnOQ58c9INxkXpuCrAVucpkRPEE16zDC3n
QXM1NF+9vNVU2kodiNFJXNt3akbzw7LqK131oBDI0gseGn/mhDK4BZbiSdQC2cMSwftMQh4pFPgs
DElT6M2X3tTp3R3Ap29DL35Yfu1v7V4NLrMaEYfep7fYbXsAssPK8yXykUL9sehBOEgyzZAmuS29
/AmMw33TemBcLcenMwOcLmjS7FJ0yFmxAfRrTeDzULGZzAOtRO7ZmXtqKtu4N74LMwqQJnWs/+ZV
FRnrVCofg8j6kkpgfPGjtBqZUWDNZ1HTDnDbMyKFrSTCjZE8c/IETCA9xJGJZM94TNxkdPe6z1ib
daLxfGwzA31FPvXlJPfzp1iH6OjJNqRmeecZOcpHr1+2kjcVORg0R67u69q/ahMVHw8t83LZkX/Z
ALAO0EdP2jhb2sLQv9SqnE/Zy3t708dIIVXUGpXwR5OAELQjpLOy7vX3MjmLHYLPZdFAZOYTdhXI
tD/DcuOk+T6rrUuhlNaUwiq5OuVll+gv7Omli7J2pC8uS/JcM72FkMs715HruaoH+44PzMw3zJWi
Y4gOk7y870BiLuVqIPsvBonk5ohLG6BtRRjd2mEq5lFLmKAKANOGeazo/TKLxt+sSQUFWV1dFzoO
41hsW9UGjBEn7bIME/9V6rVN2pVfcNdfyXJKd4BdwCLhuL6rHNo0ptYP1GuQV3BaBHTbciHOXh4P
Uy4RLWuUddJzqvjbFgayIkY8RB5ehX3JswOQz4QiwpA4MjjMMoVjjwSVbYohw504DYeCvC+6dWy6
7TxuadpVLno1Ocy4oTaIhzQFKxTY/TTp1Bu0QqjRWmejtEZPQcFbdxmWE6XpulncUw4iqRKVME5Z
ikCsOv/93xvNYRv6z0q01f/+vxI5wvPHbffbP/y7DkCHD72Xg4ZAx8TAj/zza6P+IRtAHhyVvS+W
BIWt+l9fG+sP9AmqRWyJyvGcW374teEDxCdCxSchK1hUf+lr8yHoStaxNFj8SIUjGcqJo8aPWzi2
qBVUR4bf73ROzsHw6HS3Jt6pUCbtFaVuxh5cVjmtNdoidlzWnicypZcS4kzYPevMlq9LdDaFtleL
b0TtSSSXOHQb4bx/c0QIVMRfQMO4kOJyg55ZmYSpUbPohpiMQl4MPxLgcNUYfQKNfNt51ZDL6Kq0
jmN/DlXYWtZjL44S8dMQ1uQstSTGh/ukfhK9MvUJ0bDUB1vZDiSCcZCZaiFbr0SQrJrzPUt54x1x
OUijIY7q8sTJ/WHlen5ypcjdWmpeRZ/QDAScj2jW9b63kKqrwgqxJl0Csdl48CSIAkJ86k0zqblS
yw3o1EnA9r6wjF2ve5e+Z8so66CuZF4CKJ4KB+dpd0xk65ofI7dGce18Gw7JBoUbxVmglmn4tRkh
bc6IawvayxJ4W35L4HcKz80YwW5OECs/oLubMCb7GASD0oyQxJ64015lme1JlIiVOth2ItdhQTjh
D9URzjQAoXonYvKES49UxwYb886Nmm7VmKC8wTrQ0M4DSgS0qOsE+xy90ILmcejdE+2S+uWETfSN
08/jILkd/LWWPreC4CSNljfCRB8XLtVz3SIVIHm1iuArjAYSUjgmoe1QsmYS0STNK9TuxV3iXUfZ
jeTLS0VAPUJyD7onU2mEtsllkbwaGLkKH5ar1l1a+rBMAnVT0Y9qouKH3ycvxWiRF7vM1b5J2LZz
W5uh51pUFvnIhM6lHH9CbojS6ZuI0pSW5kyQRGeLYah1XEz7wHosRRY+JyZ5kMYVpsuFa82ypEJ+
leB6URdBSByKn1x4MhGynCKIvbJB0eNCRtpQXxleWN014PFTpNkiSB4lF0G6X849N1BnIf1i7oJc
xg+p0ZDXmWRI86xNFTny1O/be1O2vvrNeH6xw4eqGDuZ/gN5n8DvylcK7TQn0FWvYje978Jhl/FF
5iz0o+gfmszbZo00rUtodlCGW23pysPU174W+eN//+JMReKzxfku+F7mH1fmt3/158qMUmy0qIFU
JBkK3eXfC7M1Ns1wo9EP5y+gBv57YR6LHoBCKMxychtd4/zRz1Yb5VT2SBbS418WCX/s0BJ9Bf8H
iTDVFeId3h8CbDkh/D1L2pmnRvcOwWxt3KKkxaDFUnim+c/R5aj3/36s8Xc56FqrVlWXgxG3s7JV
l4neIpFUFgf3/kTRZfx138sL3g9x9JXBq9NrOUxrXALmbeYFC5ulgjVp9fkw566ER3p4Ja4S5JGl
ctcSN17mSrpoJePMlZwcAqoTckAAAnyB3w+BRdFy5bZqAb/lW0fBBOhJs8+v4uTNGun3GqJzLFZH
N6vvCEmhU0WwiUo5RFfnYSUWhaqdUQGcvBKTnsI4w0YE1PsrUUpf9GYC+j7EjpXYDQGOzvLzKzk5
BNOYWobF3Rq1mIfPI6kqD5lW3c7qHIhIEKMDB4n278YYf4eD2ZuHEQ5nfxzD7Vnhwx3c8DPalJOX
QQVaYUdmGIC33g/Ry4lD8Qz0cYJqsNG9rV8nvzOtDoY4mrldBj9A7RjCjvIt2fE7E6nh5zdq/C0/
vIO2gZt2BFWAVXx/FSUdgNBvQHG5w3UoyFLWFln/CA58qpMD+vlYp6awjdCKlevtPTkai92CG+Ym
L2JWGNte6e7yMroXgkLFvxvnaOkaMtXJBuzfs97PvmaO/Qipc974+fzzYT6k0MpsZw6v52gGEEKv
64VIWxAFOQKecFhVfT+TLMzAAq0Eh3wqw41aPRY2UEMiRj4f/9ztPJodopESRHLjuubYSy/EquX4
61DTfuepwZ7T8NtRxzI5dRy+Sk3t+CIcPzq9XSzT2tm6qb/I/PR3rubnMMfZun2gKZaoGcZva/RN
5iRXkokk5DOLz8mbpuP/YZnWTXn8VB9eTeW2EOx8BLS2nO8KR/tCJEE3q1zv/vOHc2p1sHWLjElA
VjrbhvfjaEPR9o5ctjNjiFFR1nNCN86sDicvheaIpqpo0Vkm3g+RpIoOPZI7prXytlTI6Cql+YBc
9vMrGafR8QpBA+ivYdQjWVgivDCWWoYJxW0Sr9pi4/tiQsYJyb1ETf+JMvpH0eGZq3rDXh+s3BTY
88bA+D4DKLqqvXCRp/VKh1v6+VWdWvcOr4oa8uE88JTOrrE5tTNLTp6FSop8isLRqvs7O9AeG2Gd
+a6eHo+emc20o5A7XvbBZXmd5xLFxefbpdyV+Ps8uhzpEqr20OLT//zaxgf/8Yn9HOto/ess5Bpt
xRxPE+k2gvicOPkPM4+2mq4t8F3eWYGyAFL64/NhTz+5n8MeLYcoB4ceAQDz0YbcYVRf2py9lkgf
Ph/m5JsFne2vO3m87MVCa4ORLQ7nb96Qf1L1ypm16PSUtwz2bcCGjeMdiiyIQPAldg9VGQBbuG27
lyK9rwIQcMFGN+8+v6DxcXx8XD9HGy/4YGoUahzJdtK2M1JNHlQ72jRNtHchAkiS/fz5UKfv3c+h
jmahKpQ+6UIuTG/zReGKba3mq383xNHkc1TPj2yTrbCHjMTNSKvU5TPv7umJ9vMqjiZaE2q5J2ds
i0QR4hKgUN2qM4PG3r+7kqOJVnimKeAFMNE8a9HVwANq/cwQJ69k7BtR8KO5dKyczFW5QHjNbrsn
2kQjzamP5LkZRMvPr+TkDDsY5njHnSqm6prMMKemmATow5b05bgpkTHgfT7UyRmGAgBqIr4p9TiV
QC7pFcstaw+442UrNEpp8ezzIU7dNDDgo0ZppNQef1oLfyAz0OpZ3kDl14UylQa8lWQR/qthjKPv
Hu5yORYGwzQ6kZdaeREIh2jN+MwNO3M1b42/g7dfcfyEfRfDmJ5xpacVNi1pH0fiP53df/ysnlrS
Dm6aob5fZBpj0BvimEHu2rea/mBHs6p4MsnRceJtZZy5plMfO6g9KEkhrxukth0NFhZmHUupmIUw
Enx3rRRfjAqrlbsuISt8/phOjGUDEEW5QaeV0sh4fw/u32BlBvveXMxiPEaiILN+F2BO8IpL0rzO
jHXiPSLMjvM3QjzmnXP0HlGdLDqbc/fMJX+tIlbxWcXFIdMX+/yaTrxE78YZ//zgmiwpajOzKkh1
VQjJKcWqlKozS8K5IY5uWxmYLZsehqjjasoXaBGZw/zzqzj5ZA7u1tGXAAlH0WsGd2soSMihJk+/
rgL5qWwLO//1NeHdHTuacWro53Jalqg2hvzGzr5BLqY3EBRn3qLTd41YF2T1gCLHYODDB5OQotLq
DhNbbcQiju1FotZnruTEi8qV/BziaI4VePpB4o/6E5/eouj8G8fv9koNIsYj8CdpzOukGm5+51H9
HHS87oMJJ8exXEaotWe2F77GTXQrj9LlhuxD+ixWl/0nbfofF6NTJ2cukmIl0ghyG97EWAfjpZ2S
C0jPYmYFxr1qeatu0GkhCFqUfj1zpeIixg0ZlOajSYfk82s9seC+G/voGZLfkElGx8aEPfKFK76J
qtgqkn3m1HxyplgAIij9Iv84XgJ7w/SSymTyJy4qIjRUQaCe2WmdfL8Ohjjan+Qd3ILaI2jNrIxr
M8bwVNBa9iEUykW88ALsk5/fuZPLH05pA+rF2IA8miW+yNiV+sTLpyZoH+S0hJVxqnDK5MzNOzfQ
0eIkBtwARc70GJThMq1vc6Htcdiiy/DOvG2nHhOlAAWFD9I/1I5HE5+MuNRB5AuDKdoaZGZbunvm
Y3hmiLd34WCuRyXJSnCLGCJQoYqlPn2l8kwt8tQNO7gM5aiq4XpKTDQHY6DxmEpKOoUkMi3c59r6
8vkUOHkx3CaZD61ufSh6NoYs5W43rumNsZLlbmtG2plHcur9pADNa0MmC6anowWwgsGPOJtHAvFi
LzKZ2Wbu8sI683U6fSU/hxn//OCx2JZVGvr4LdfkdO1QAB01zr9zs34OcTSNsziQVU/mSpyURqrq
LCX5T57kP66kJ2+WSbju2K2yPoQ1eEMI7jsRLKR2vMhUbyQoMZx65pmcvFlwaXRI7QDzRpry4c1q
WteIDY+PUuq8RL2/VfX+TLvp1Ayme6b9J8vsw7khaQrVTjW2cU1jXViVOW0i40YELXQV7eHzx3Jq
3TwYyjna2FcxVBtLZnWxHbwDHjk5UTQ16ARH4U3V/Ph8sFMPiLBiysQUT3k+R3cukQr63jFzwCYW
sfTQaeX2Sg/76383zNG3wHJzghQKZjMpEdNKbXd6kK/iRjlz685dzdFy2XYYwQyfq9G7CG2RuQgH
/4KK6pmrOTXdDm6aefSEwMWYgxNwNZWaTpzSWhexeWYXcG6IoxUzr9jcafivZ6nhzon2wtlmzn/j
mYA01RWDlVI+PpnAmBwZQWyqoAtubRg5AQ69SRLly383zvhqHaxkdVbKIZ4t9gFO8djn2ZZ7dxuV
zZlhTt6xg8s5mslSlKh2I9g3+XaxT4rwyoP0/PmVnBviaBaDOwuLfqwZ2d6wHLR+m1XZmSFOzmCW
GcsCtTWS3t/fLMSpuVxHrDOBsB5wrjwHmsTimf7OzULYZRs68WJoqd4P47eNwDzK9Bp8wB4kJw75
uQ/Y+FiPyob0T38OcXSzwqQpG2jyYlY4ww4A+3VZNd81L8MLmD5+/lzGH/VxKItq6FhwgZv//moS
ylS6PG5hCrxYMAldyaSp+hh2wF1ulfLMp+DkLKBHKGPSUFmJj0arGzDjqssjyixnZYpwZZz9+J+c
Bai2aXOb7PxGLcfhK6PUlicrOROtb6CcJMMyLAiaLJ355/ft9DDAhVHzYYo53l1KCTlQrcmVYJGd
xLm7Solcs73fWQCoHVJpITkFAcrRnK592Pr1WC6AIjQjiwe1Z2OuSFE5syyfmnH8fF3mf7S2jh9M
6kHeB7nC66kGt9kgL8AX4xghz8fX/nQi/OPGZtQ5Hs057ENj/Z23FO29evQG9diOK2TqbzHSK7/K
cJflF1UY78IBjV2LNrv3ioftg9BBT/QPWprOfvXhvf8Fjt6vts0KVRgsq4G+MaKvfmKBa+7PbNw/
zvX3gxx9UFMj661grF51usbCSs5CdK40Mt6o9y/vuyHe0m4OPg+BIwsnMZjrtIsnufOkSy+9fR96
lya6sc9v2bmhjl4reMeRk1cMVYCXBxK7kBVE6Eq/NtWS1PvsTDVmNHp8emlHR/ku0TwSKnhEgIGX
cRpjGmhCxOT2BVxWQmqhLrfmRAkisNfNZeGly1I6N1E/vuPUuRHywiF6kzYcPcEi6digJDxBLwVm
inzd171rYmF+eSl5N8xxNdrwjKB2SobxydFQI5h/Udzs9bj45R3e+3GOHqEeaZJvUJ2ZZb0582l+
SDqQL2xxn8+Uj0vJ+2GOnpzdllYYDcyUqpS+6xqMArufV3m8KezizPn71KQ8eEAfmnl4YWWmBsXU
Tttq+Zq4uCdT+MAqunkauIvfuDAK7Zh1MAvJx/opKTETK1PZIbdK8oBuc2PqxC0nBo2KX/+6cA8P
hjpaoBJLzozY5cIIgiD+t9mZTfxVBit/5q0+tUYdjnM0w2uVXJRC55KsCnq0DSKyKu8+v2snXyJ8
piQOGnzARvPV4fcYo4katRovcuTXq64mHQ+mg9Hdfz7KqUlnYaigzqlimz+eCUAVZeGN28u+Sna1
LU3SCACWDbMzf/6NkUbXmDJGwtrHp76Q6K9aM7hlwZDtFU99dEKB2waKmWWszwxlnbh5mAHMEeZC
UVrWx+d3sMAbrdNVkdCgNOXA8VpDrBKl3bZ2dyH3yU7z3YVSl+nS9ZXb3E6ea3TzqxF4XhfeHtYH
eJJ4jERJFj514KWhpKDiRsJTX2U2rseKWIysvm+xxmDQuoBoPUZqeP6rB6NjmsCVuElafyBPPBLL
Ti9I+Tb7V1uIjZel5Rz/9rDQRIVuMYdu4l8kjndde4D+VJvnTIrMVIHRsVFUMrjjJjG3rSu9qGns
EijC+EWFkN9/JuWJL0rzIyqVYVJ27q1ka1cu0Iwi9lZeGlTTLI/2ehBs1FHJHSrQ13AdpVLIWVXs
UkcspcTfVupwIfXgdTvDe6hDAtGk2JgocTmrmuqyG41KQ+nUe1jyzrIvlHBdwp+CWS4BJYOaZsLR
WLhoPNZyLzsCfD7UZyNIvJkUwmnr/KKYeb4Pe72sv6Ms2kJ2JCOthqSh5GWwLlCIhRRpcEWZQb6u
B2xWNjwPSF+oDWqDxJU03ip+2E2EoV0bZfrFNKpZ4HYXahhdqIDC4Ve5F0oWPMcRoeSmaz8GinbJ
IQQCnY+9Ls++D1FyIczhQqCvJMXtOVDIV5I6YIB5YsJ3R/bUDPEmIJfcDeK10IZFJGVAssKd3sbm
wpC+WYP6wwIzV/b9tDTDGkcX3tzG+WKWyiqxSzGJMQDOExXKvww2byJXXjYhw+hBksRFXFWzJHFe
5bC5NxLKUti4v4+roF/ZXwqlWDgkF9C1GyZyit3K1AvSMR0ILZDUc83YdHZ5R9raVUUiMUyqC0kV
W6vofNIctLlVG/M48bbSIN0Jki7qOtqBeHuCKGtMq7qYA9Je2UJe8JfwfhTdd9N0LiyMVcBkhk0X
IZwu8vy7Bqye6KZlGmcbWcH3QC95HTXGtkZQBeA7DBbVKAxS9ZBwDvtryr+j7z2HZ36racNlbY3i
pPTS7JPH2q2iCYBhb1rpxgr72FWn6qB2G2JCjKRblkU1x4ky9fr+K2Go33MZ2E7YQ9pNov5OF9B6
1PzSIrZcacWycYdLCZsXAq95Gyjz3lVXoRQsrFzBbaa/6GVFiLKCQLd1VrGjz5OWSwlw4RXmcCdC
eKFAIMtQEROvi+9iPwRwVl5FtbYsCR6c6rEzx6a2AT0804lmpYd67egA3jRj0WXySnLDdV6oz6Ut
r9qui6eQbbadrNLCw4zhKSuDXya0wOOI9kuEAyIOgdoVMvvL0p9UaWPhvqvWUZmsM9e/6Q1/K7HN
xT0Nn6a0gr1gs8Yh37rG9UzolRwgoo2e9AosWxE8WJV/o2TYTmWteSps8ey1xoVThFtVK5/1BgNS
q3UJUB92maU3tBu9Fd9KR72LFA2IWrEo7MqYSLW5rxPysbTsm1fLDOddBYUyM+JmrvpdNevUZt63
1TfZiTZSWC49s9loMXzgnknh87Fa4Nx77tUmBi8tHvTMmmmpEr9VcjUpwrUO0Gggu0ANotsurTfU
XwhccFmETTlb6AFBkUTFJ7W1KR1+iKxHW4XOTDXghvXVmWhxnXT+c8jPsfEsIXaDuO8tiENZuLn+
QNIIid6uDBo7u5WjfGH7HLjliBAyb+1j2wxlArhhE7LMucVl4Or3oW6uiEnVJ62XkN7Wk1Ebip1r
EfQxNBWPyZ5rsflgJLxJbbzuyhclIYq8TAuOVBIh0XklLpKhuMgb90n21EXnwyjVlK1qwMcytGSK
Qeu+MfTvpu5rfD8xRMVtOycI4Dqp8ylQrmnnuHvXMsk8sPtVlKk3RO8uYguOUUaoY52zxhBk3QcS
b4bar+Wh2hNQcVXLwpgERbPIKl2DQSoImOheyVDchz60T/BRUy8rVqEqwYk0W+yfDhhL58WvzAUR
6eQTWEvCTJ6w2C4xzV83PkyRTl7nRrF3C+NmiPKvTRndeSW4E8eEyqUH1yLVbsrMXKF6v7Uj9bax
q++aZH0V9GymctY9EsI1xh6ES1MariJDopedXeduuxSANTs725O7gJS5uSl9mcNG0RGVYT+3RBPn
haFPazUk08JrLb7N7GpAKuyUgAzNtIeqROBUODcNaT0IEDkVXwKKdniTrQukB8BKcXNFSbU3CuXG
q914GttpOfUVbysG/Ylob8gLEfFlfQQ5IZ/bEHsweOodGqIACm+w6fMGRoE/LVIQum5xTRbgt37M
jMhDMSc77zKWholHtEMYm7il/Tn1pBmr1lyuujsoUivW/V0/lLsY4GIPkBQpQjBMdCK9Brbt3MTg
x2DbhMaYu1KEl06bd4u87J2F1Ff+la/a4Z1L641Q90IhttgoY8JcvLh2ZolkmUT7iP0Q+k8mDeaF
DkdnEhn9lCwuoHB5tyP9GUBXsC9zm5gHbwQmXCWmxPzOXmOUroF0oVniliiWXTyUy1hDPcWHl+yg
57gR8zxRloXsY8mLTMKVexj1uLhlI7/I/KhYRgF7HjdP2CcF2pMv5ZUyQS6Jt1p+yIf00VIya23C
QmeHA3DG63R75rs2kmSp3ItROBMN9lNHZ4bs6+Jq0Bror6n2QmC6MvMEmLcoBGVeGyarjeemXwVo
uSe1s9fg5sgzagAeFb3Z7gwvVbd5KIUPud8+uTjRClmfG0ZjX3KuNxaid1hWi6R5RIu0yOr8OXcw
tytZXU5q4TbbMB22PnIRFmSYbQJQUbgA2sPrTgt37xDGkTgYiFNWZqvHxhcR+DqTcwi8YSi+WxJF
tjqVxVRovIBJD/OWID4+A3Y0V2t70sMpSnQmhuds3BhrNyadL3U7gNajeXevlQm7u2CmlNld3laX
ZiQWekOqkpXPrR6HWzmYFgmpSb+qB6XcZ6Q+3oVxx7apdXkLy46AEMzMsQjMhdU0M8Rc+9Hz14cu
H0cjhm4kgkni6Nd2b7z8T6GJxIC7gfiv6hd2nG09IyObKsK+SFBiLWn3plKShFStm6afCCzpr5ob
b/Ki3pUk4iZ6OrVqZw6+bpcH2W3RD3utAicSmFNbYMZ349um6LaRXNxgM+Qeov4aYVHgiq5sM17a
aTptzOaqLCL+P2v5tpv/r2YQUdo8OLJ8AHBM/vf/V/Xz60fX3du/+9sPzekPaQHFWHiVb+2/v/3Q
Y1ueQxSgoTFJlaPhX35ok3w4eBjQ0kyNauYhfcP8QxsVlbKK+IyDHriMX+CijXik93UmnaKnAZQN
SxR9qeMWfiDCKE4V8g5gUY5Hlk2uA2ckg7xJHwIpmvMfCQ6ZBkzGqfJbpsqmk5olpD7YB90a7f5X
NuuQ2e9161VqmmkaVZOwCaae1c1LuMoWW2kcdzNyMuYjBIAFg8CHfSagnoEONKVsVzoAM7V2msOU
KLqLXK4u9LyYxR0pb849X7uN7jw7yUWWDhNFvm5LjIE6IGy2AEkCOEHMhcDaqwezIMQQc4WlYFHk
Pbz0ZGCj80hpFwj2xUDYWk7OVBSrq6aPFl502Tbwo6t6p/fyTOs2DWdJOnSQvs/pesdCwrtK5dFt
Pqo9ZbpjVJnRqdNYJzX1SjHqiWLDIs+16eCxBljPgvDGg7l49Z+ffoiA/lAdOhrzuBDFgU1tFMZs
82RV2jdp5EJx0yZh/r1pzN8ZzKEbhHaGeXtcFihtKwepQfJUncQwxIlRNSb4u1aKuzPrM4W8kxd2
MNZRdShFWxxZJXt2FstZGX4NrXE5fUnV5RC+fH4PP9RVxnt4MNRRgQhiDdyrRFGnqkXp17xIs3ja
Nt9i6ebzcU5fkj1mMqAU+NBQda2idYndIybKy6dZfGWJHVyrSeMv8+DMJX1UqHFNdAcdBGpjk+it
6HJQVBEgUzP57cjjX4k8WRTK1hm2DVR9Q0k2FFVmMfJSVa/O9KVV5+PdJJwckxzZ88wSBGTvyzmD
W+pFWlnqVOCAmbahr04zJbsvc285EBweEd5TCvMhjms+c6o5kYJy74TSpKkADAjIJiwq62QwwIXo
C4ot3cQHKFBlw/QBKNDeKfudb0VLQoDmmWGMXcMLqkeLUtcu4wjcuMPpOPkW9MBV9HQSa8pOzctp
4JeXINHMKee4bdoYGP97B7gNdX3wJ0ocdVO5yGeie0rx/Uv6q5QoWFuKed5or13X7mCqbhtbujH1
70GhzerwBSUtKdLNMi7De8vtllJ91/pwvCJpEYFkt+Ngknr5LoMrO7RfEjbhraE+1hkwSpV06Mit
FyY7YjnPm2mUWvUct/LUgSsTu+CDyMpZAE28lXVx00eQJVWx6n3+6gDkPgiHb1lZ4aYHSlwj65cS
NpSZthQsqWaNFgS6oQ0RMlg7ZP1UEFr1wZ2VjQY6t8pZ+wkHatp90WQ3iu1NKRQtqL7ORZStnUE1
L4PaM/dgvoDahthGLHKA9HRhA5MJCUwOO2z9JhQkvZs5yv2gLlq9nRQhMCIewcLzN7505fX1FtLm
q5Zz8lGzuRTd5Ijc0/ZRYY9Wmmu7utORHxOkBJLgOnaq6bjg8yimCYUVvwhgtbXTgC0btN9nKV1n
BUFJotg4yoXcbQJH2XM8MMjcCxu4CeVaMvN1o+SPcVVvItKuF0FKYm5o1qvWDi9NhUpZkdtLpzWb
ZSGUi7zKgTGzcSYCbqel5W3Wqcs8tRdD780VxVk3cnRJ4gnhGoF641rl3OzDVeFeJj6RvfXKpPRK
EWjNIXNF2CO44GIpGSRvm/d9pE4dct2qonlE77+VvH0P6M4iS7AKPEQbwDcBNOc5iYh1vS5lfWYN
1dxtQAslW68rN5ZKP5T9qW9DqgKRFNnrSK3naehvdHDIlbPJHaqH4/nMnoV2tYQksY7SdlGQaGJx
wjbhIcVBPglH9n6/MtXgi8X5hbwqOEkEMURaSQjUt6H1r63ma/1/5J1HchzZtmXnUn2nubiuGtUJ
Dx0BFdDouIEg6Fpfl+OpmsKfwJtYLUeSTFC8pLGbZb/zzV6CAUR43HvOPvvslb5kg7PtzeballS8
oR2ATrzICW7vff8lQzjRowrBUzSPfV+dDFodw2mfsJpXXlonJ0L/gMYp8gg8dx2Ngg6z3sQJ13Xn
eq5mbqJy2hbEaC9EINZaRbSFP94SGU30XzQ9Ok2xAaN1NVVva5M+GV3wUeJuk+k9ZFb1ksTrtZD3
jgqUop/o59oeQmK5Cs3uKiKxW0O4JcH6kiBPPiY4m9NdM/kvxhReJ86hGIursT7UTbawu+avc/1f
XfRSeb67vH4qes+e6+j112Xv209+KXvFBw16MdFxeATYJZ63Mr6FzjFDEiz6uyaIOSrYv8te94M6
L+Li9vsSN/EtbcJ0PsBAwZxpz/8zJpc/iwF68yd8X5AJPJiQMTC8s3A31/nvJwtlFgqS0wvFa129
Wip05N68BFzGZEP1xoXsOjRnFY3LKIG8sC5jA/4aLiryI9eJ1oZHRYzRUinVBQuyE0QB1IikhgnU
FXw7I4nmSkCAApMXdCYncZdqV8PYyJ0z1tF2MoZ8XSAXemRX1Qs/QfvuE2BvkQH81fRnZirf9Zi8
tmwIjpnr17d9Zt/oVo54rpxJp7qshePFQ5KsyqhGvrT9rvYIY7GWbZYrp9EZnWXia+bOdIf+TM18
Vi0q6yiNZNNKmMyl4T4SK36vsdGySHsAMFEQGGd5k792ERaEqVcduDENiUS243upRqyXVMR9LcVJ
N5stMDiDCeqoXwbQ7Gqhbfzc3laVE5HzJe7jqbcIge8f7Y5ATOkTQWmxW8u8bRfKCQBETvYbIeji
VMvoWiD7TC0E0ClzXC8bpfapw6N7jo7dj14RqmF9ZVI+c8/w1xSXpU5g1yrUUemubTdD3kIvIssG
2DmC+QSFeQy0liywlhjPbcfMpz7aaRKtjMpqDyZYV+AYERKyXX8KpaGdFLLefLV+bPORKYeqXHVQ
92p3uiy1ViCvWGdFW8EZBD1b+RW9T4dPyHGTHblqXC6ENBMvvFEm84xBIIYKY1MYvrPIqmLt67Jh
VDTuooYbNsSOW00xahLnjRlATa4JXqXPyY/oCjdaIG2KdP86KaHSZs5Fn4qnsipObd8rnzDDJKfB
7u+iEPpuRdTfXjj1Vhnpagw7JYQncw561l75ZnuhmsFzmyrPU1Vvir5xF77Zk9AZ1kujYS/XDwnP
I3SQaYdVPopkEGuTaL6FMALIfZrqr/varIB1KI+jm11AyAtQCJV6R1i/BjVWQ2HTRuepY46jdMXJ
d7t9jYQK9jdY566B2qV7SY8c4dZHEo6GRUkiU6ypfFkUKLVONCRMMLR+lTdgof28mzaRkOwpw+8q
Bh8ZOFax/AdiI2uMrH25tVqoTq5xlrpawjaFcol35iaLavPCd57eHWm/6J3edrF/OB8I2uLAMYm2
Yf/qh4atRoFnsCO4bMx4zVD1obX0Fq2M5FnZr4JiuHKTnFjFzIX1jepFh08ilnT3kZTdAn/cR46A
jTMRH90M55GlHNscXTX1dXMZl8HD26/7r75mcI6++0x+umYuuuf8P/83ea1/VlfefvLLNWN90M05
M2jeuPl2w5jgS8mZIuRoTjPC0P/thrHmfOdZ8MBe8EU9+ZZnpH2Yrx5oeNYcl8xO6Z8IKwg7P7b8
JK1iKCddAGe5BZj1+xuGoa8cWSpg/FpyZJCVzAaLj0V2SYeUL4fM8sFrGGcs0RzHQabXTj9oRx5G
ea7A7uo2gYjLFbFtHXo/AXCmC2g7T5YIjHJhlbaziANIu3I23julA4kTENZ9YYL6iRqVKOI61S7x
//VnuSY3kwp7T1hEuEeGujUta2CWTeUqM8VfkQJNH+2r17WjnbdBCIgLlHMelQe/1CevjdplW7gJ
RLe2nbG/9tbKtHUOb2iIeigMmrrqi/ZcK8Wa9LkLxtY7x/AfZBN+KhN/X7b9WawyihEKee3lJaTO
PRBlG6JFOecsqNmxrdUCUobzWIydFYMPNuNtJPKNNIPjhCn3yWUt9xaVP92MqZWcxV3bbEtH4F1T
2kkhd9kWp6G2C+1zEfSaF5FoRTXXwtqca3OeHgPWummO90M9DUyWNNJhlpNf2eNlrTd0a50iSZke
ND0CcdK8TlFLKVy3XHwSFVVjE1v4NBTEHzOXxv2gJCjDTKDAkpSxF7I58inKGkpq4vm42EpDUxcx
QIHOyfAoSOs2DdLywSo5hlVN4Rh21I2o6n5Vj4UAQeZmHoDQ5EFlzUU7HxF9maXwZsyhyloAVkbt
0zK8UWsL2J+uJwZjeRHtssy007PWJXWILVEJqfvffLDggNGoLIEGschFSO7bNsd/z7NcFJ++xxP9
8uf/Omh0nXrWwus+B179dTp8qWd19QNhUjxCGOXeDhvOoa9p8si4ZLFoHENzxYuL9Vs9a5mkyRsa
Ogz/BVlURJz8gYz7Ft72vcBI7gYyMrs9Ls4sdma+P22MfFRilxDBFaHGPPtK3PrYfl0sgjypH8dx
uqGiPQ1WuMxsdi5LRUC3gnOJ3e4K8O0hY+i4NhvxWoSEFtn5uAH4QK8XOCvJzFgRyn0XkYIs4VgU
Y3Msa4sWtitItp2KGnhNGJXLUZ20V1PkUI9EbC4sO11GZrhtE90/alN326miXPh08XmgO3LRNbH6
WJCVeCmrePT5781x8lSpbpue8dBko//2VXHhRt06y32heNPAnLWDDx82THAjq7iC8eKcBl+79i1W
Y9XZwZuVxkXUZiu3iddhxpzGlAw94BYTiXwzxCWySrXpJUaDMe3CbV366TawjUsp/XZBQkG6kMB5
TNOfkUyuuwuciDST0oq7dThWgb1iARe0R3oUWYm24fTtiJcg7PSPbQ1hPnCEcU7+731edOOyzd12
Pcx57mgxhLgXgWKbC4I5fQ7gbOCIizvrmijFceu7GT053tx2AQlI35ZCEvCZ9baGVI1tnFGfG5Gu
MhAJaSbRFpJPfHIVsz60KPXUkCLj9yaw9HNkye456JNa8SowAzd2Fa5wgOydNiaGrgNJQqOvRkqQ
MxgNUvNEXobTekMfa90u0eoquEhtN443sOn9Yq0OYy8wF5oTDbhtG7EFCNkO4IeOwv8ktJmALVgH
I+G6nIY10V6UZ3pAOGQVDtw7WqCWZAhbAdrCrpYtn19iJuZj7I7TBedii+xVDCYKv1Dr7KxpONy6
WKr7bOgmkKIh3DUwVf0ijJjoJ/AszdEq7gYHC8u+DWTqXsTmkAyLxuyY4qp+9eyDGE9XgWtPW6EE
dXstpxIziOG31b7XEqwLKnqKlRTXduruGswX4aDaC7JrMXEl3UIjKXj9bz5KSYokD/KNFfHfD9BL
orSjNH39uUR7+8FvAzCd0TpLfHjHVNd6lzs5BwJz/DEA01mIIKjt28lpEghMSO8MDP56pr5LnycL
mHgrYhjY2nDEnxycswzx/bkpgMsh46NVoEb8NP8as1qPo3EQXiEGuR4NfbzR5kxZtZbJZ9fuxQal
PII82hjrJrPUhZrQythtTfdTlKBm3HZ89vPnyiobTyEdhtrixhfl2o98tNwM5UmtrtJuIol1z+Yx
1LfGoTbRSwMoWOsuAD90z2WkASTtSvtgU/btrRQCT5iGXg96JqrTY+TGZ1HQcFgY6yo4tdFSRuNL
hvyqpjnFHbPoSicsRgIzU3WX7JsrK6YzyU99bPQvmqNKPkQ+6H91xyHmB+y/P83XyX/+p/v0q4d5
/rm/Za35eUE3YgqrMsP41nQYMzmGLRVi0QSLKvY7WQvtyjWZ4prIXSRsfE+50ilYQBWibJFRSJ/5
B2UAv8RPj7NAYHBn9czl//kxxcGdXAYC3InkL4/iJi9zDFsJyeiZOWXMV81bapVjxxGOV6J/Yist
XXS5UQ8MYwLygg0MRFaovBo5udEBXg8oBfBa+dvOrWi6Tn2McWYTR7CKYnutpuMl7q9j1JfPvmj2
Wth/bHCXkMMOeRq54XNBv8Uti8mpcrV2qcqCDGkrmBhKMHdR+01piGXZ4o8zyP53A3vhlPYxHMyP
pjPdiKl7YCRF5L6GMwE0lCch8w4iPqlKFSwLFe0L/+/KiLuroI92aL0X1ajanrQajDSuse2T4Eb3
+/a8h5iwjgtmwtEAi5SFvxPXIGRwhRGiAUQ8iEdA9eO9Pqhe5xTxMoZ/mxb5Xg6YNXImBkbiX8iU
bIwhPAZRuDMn5ilocpodHkvXOqDRmdshbOudJZgvJJqHk/VucFH/FK04TRq85GT0cS7Do2LBcJGo
wUVtfVaH6LrpCVVVivwQAY4gBfuhalvKhlE+QK7BqVJz3a5KYR3YhlylFuM533JeYlfcEfp6r+bO
pqri50K19YOem/mytJXzimapdMpN2Uazs2NRTvo+LAt9RakoNzW/5MK0mz04hG7Rdi4Oq6i+gAZy
TppOerCKmLzHOR+fQhJMO2JNktRnmZNOHuCI67qYtmFX0txNG7UUhzBr74ccp0AuxnZlT3a3a4o0
PI4jXpYEU5vakJEy9bm5GGM33DPkDxbmqF3IEGcBYxAnsddNPVcCqvWCGvSoOE/5rO1EiDxa6F72
k3oTy3bWlmBfl/sAJnqLMuTmmJ+iWSwqUY2cWT6K0ZH0Xmf3rXbcbYWve6XGKo9ewL+fzBKUjPqt
ahKkPeTVMZ5VqpzaDNUKLxEuJWQsvWn3UCJPdNn3ZWg9UT+heOl4rxYG85Edwe7ZiigdVpuUx0J1
WNAZbR9wbLnDp1B7PnKmOatqCfIa4ycQDFLxvTrEr0zkOIHiqHHlrMthKdt0CHU4z58VhDu84FdD
oGW7xlcx/LnVtkowZ2ETct0qXXahDFZJJtXVoIYKk58hWY6A2ZaJCMIF62aAlxUL80OTPOqWvonM
6WIyy3ucHhtwEDjCEfjwRl3bBWme0u3CZRPH0xxS3t5QlrazPreaFFltawAME0qK18QVxivV9EBJ
lISOM9osdFzZWlUVy8lWrZUTF93Jiip9pQ85oeuBfqq08H7ockRtN592iPEFg9yyJg4/c5atYjc3
WmPbeMxgmY5NNefnG9ZuyGOg230/eLIrjK2bwdfGxLAIGuOiGV1lXUsokAS6a71nTvg6nbp9UpPh
Oi/HR32IM2/MwsfM8V3vjU1ZZZmc+32S3dug89LMwcwSOietdLpVNLrX0s6XSZfvqXdPVSGXSZSd
BYpeL1on21V6xSxTZ+47NOa2jvNtQenD8YVqn+Xlba0lxMYrbb7qhNKvmlBZWh1c+ybJoVEFtWfj
HV4Kks3lOJVe2Grxwii12zHSJo99BPOuq024H/GBgkO/19zpfLJHsaictt5XkbVX5ym3JtN7GUEN
bMb4S07bv/oiByv2Txf53atMoQ+z2PKay0iOu0//+3/9Vc++/eCXm5wGfA5GoXHX5guY1vzLfEpQ
ejIccl2C3rjM55y3r7Ysm4scZyIPNJ02dz0K5t9lqcbONYlgFAVwLIBc/sFFjh/jx4scQIROzhie
DxV8nTv/7+9MGnR0up9iVfb0WMaXdLAbkLi1FzvKS9fJXRIYKcYFyzpri/6KUCB7ZxuVZFQSO3Bz
us8jUIRVm2gPOrBqDM1nvo8NAGxkb7FHOOHvb3BYrnIdr6WRic/D6BytqLmO85yBDkOXbnCeSKIb
Vn2WpF7hiCs1Cu99TTxmepRfNqU1LqxG3tWTs8N1SGDhlK3LOD7zc/OpUusnZ5A41RPtOFrxVTCw
yD0Em0gbX2Nd/6xZ9efaxXIyKdTAHVsCizHKin2rd5/0sWLvwwQmp47TxjLZJCCp+jja8bHBtcBi
WLIm6Ogzet6qYREF2wPHesThMIMz20Oui3DNNCzlSKvmEdBZWwcH0cQbe1R6r4IxsHKkfoKthHIX
GVe0LiUs2eF8HKKXZsBehkzJxkc3nlIx2IukSS+bzmBGL/WeoZWTE2poupteNcwt3CcADxE0xwbi
XTMJ/hXByRIY2MvZF4GawDqI3I0QN1Z2/WwbAcC2NHnpbbVdRZPevWhRdNsk8hQxBylKfx2VziEc
gKcBHt5Dqkg91wmfcyO90mw7XSmVumKqaW5CpoirvO2yc1c12D6osSCUo0HAiO2eVX7piVhb2qPJ
aVmbhyFExJSg5Y6JZe2y0ow826o8X+HdFJBNGvqaSRuvnRamTl/WgpFS9clgiWyWG2K4SK2+qaIg
2tVKfOb40XUeUfnowbObhi8mQb3+2N9mVhd4scRDS3PzwPSq2qvRZHlAhK6qxs6WdWrN7Cns/daE
HSFuuQLy3L4TYrjPGfmFcNyXSl2lZ7ZCzao4+idVDTfwlMA7lykLmwo7VvV6wOwzSafYOoFxFwBu
b9z+Os9Acmn5foi67dAEd1lLizYWvc6KUMvbPrCoZQTDY9ez5ZPE9bb3Iyaqbq/Rh2WvmdEx7mxb
LoHGuBnMoYM+wa5E3G/yDi3GHyCeWJMfr4qpv9bS4mhnJu8iV26tO69uoV9luXyOojhaDXoSEEqJ
S7s07PgijnOE+Nla3KjNunfi5aj1t6Gr3BWOU593vTV6AzCVZS+txBOAxA5DOx7wJ92GmWJinYRl
FU7PqN3bAPuGSWqjqpY4fiv52rcR/uZiIAW3W9sh1YLZFzun6x5tt1tbBTqQ1PyZnXiWZKrCV38a
PQbE6WenzS+AdJ3FImA6oYVexudwMqIo2AEavyVKwF0lsXlHD3yrZ0m7aCsTJb11z9uO1C9Agi7x
6qAhh4AHxirFtFIkrm7ddpSNXtTu1lZqrDBx9BCAkYRQfmZr/VknqJc0WZjb3IKmW/UvHHXlggIq
8po82Kgirj1jVBAs3eeoi90NrLeB69VJFrFeO0fGuPmqkrYJlQfT+yKe3zoF2X0dlxPYlN4CLM6a
Te+P5Utj9dapNsePbi6zG6AJ2sEY6J0L2e6KQGz1bHyBFwYeMxhY7WCfI5qt0ZIbgL2F7pZBQr0M
HGV2BDB8afziOnabBoDM8ODmUL3ThvLBHz5buXvOBt6xbbSl000H1ayQDFlg8NOrWp3320bG47yF
56TfLySJQ2xr4GvqDZZYEhcHTqBgV1Pq/gQOoeEdEngcCx6M5Cru/VvDjB4jsx5WtqhZ3LKZNPoW
IBaiv5dJ77A0ZcZPWT8A/p7ih8niHErIQCzs9sIekxsccxvfzG4wGlarqTZ28Rht27I6EwVrYkYz
nqG3UAJqOzXOz129ZLGrLh4NRT+vVJMSLAao5ROazhiz3HdEz6/7JJkOlPEZZBoDv1XPQnpt1YfY
jF8JCUfoGzrgvVnYAC0W3BgW/q221ALOUqOmfnTZL4jWkjUN9tyocg3lcQAySkAwHYfI3WoT+bax
bDL7UAzDMdGi+4Yv5zp4I8So7ktf0Mz6vThpfkoCRVu2C6MW2PSCcz6OmKWViNap1W5NVn0XUk/Y
853UYxdocpeDMvbkaO2lFjK6KeNTKOGuV80MZC/rReyzMpK4UUIbbPfepCn6bpwR6XFLOHhrGuSq
hZ3na25w0OpuZ08KDs5+aNmCiXb/fsGFAJJ/qtOuZf2f/8maNv+Fg/7tR79UatYH/OmkpRDlCyCM
2MFvpRqai6mbYC3n//srHuTr6MX8QBQ5a+qCme6sEv5dqlnGBwPNhVkRYxJAZGQv/EGpRiH5Y6nG
P4FVAMVHM+dycpYY35VqTu7jzIQqxsKebn0e+0S/MxrdjrBHJDYhp2EWXxpjrt82rDCOGycLGayo
sK3Y7lGV+D7Rx4R7uLBzazs5NcqAHNMYlp9SmhLAgpbUh6TvO5aW0FCysnJumL1yQKV6OxgXDheI
9KxMEKAJp2tvG4mgK2JBCGsFay4XRpsHK78MQ+tmsIbeXs+aLjK50UG+KxL6FoQfnV6lUYCn0YZx
a9nIEboeBw1DmTL00eu79DwwIuc80oNg22mNa9M16ZBsa9vIImJgpO88twnXE2YPu1mp9XztJqHd
bZxGTvKUD7lDBHAnQrLNxeSGy541NHI0HLYeBzftVszlq4uJaKm1Snf9wEpP46LlmKArIWm86AOr
1gyP+Zo3bk0iht7lNNNYsii3aqkoi4HiY8UR01dbu9PE9dSxE78IejM70IoXz0kSw0EHWynKVTpV
NOCRtPqXKvb7myB02iu2Mf0NYEzuWxneTcSXnEfxYKx5OVksGIixDA6+Ko29LlDC81C2htf7pDkx
xJHLUKEaSEx90gjONTK2cE0Ywrqo922Zxp/ccGxv1QqCJn9dQ9kR2wyIJobagmWHLCS1CQZ0Ab8U
lmHNXQv6rAkLxmSILutJEU2BfykUL6OuRqw9anyzTM/ix83bptCH66Af/acuz1PAo2nfmhB2s8g4
UyNNm7DSKJS3l05m1MSwp04o6HATw3rNWsOO9jaFVreS9KVcRboWFru8mFoq+izPj8nE1rDeSlB4
VVaQZFCESxn2KFu6YO3YtFlM1TqjQVtRhL3VwsxJtqPZ5AWKeq+v3YEMR3bQEh5qHoMBYnvUTfjp
U+KM9bZFZpJNMdJEjFUee0HPE8GAHgN84zC7gtZpoRMWgyxRFkb2txcg77hpfD9IrWXRxEV5xu4N
4kNsyqrx3h1Kv/AC/eTNZ+RLTg+ZTRatGKtf33+/ByNxXZ8WZSlgLUFclqgY23CwR74qRCAyrTRk
7x59S+vDzb//0Mem+e79/cnXs31OMVk/Qy0GxPpzh/7209/OfQMSJHh0i/YcniQH65cW3fqgkjvH
nWCbfPLYRf9u0d0P9OYuTBeb1AiGR3xaX1t09wNJNsLhuOYf1Gnf/+Tc11Ve5IfRERtaglkUK1qG
y+/z/XNRTxXYVaXg66zY8Z3SJ+yot1lxso3m2vVZmo1b50zPrZM2phqbR8mZouebHPN9loTdaRTS
RHZnSVZLu42IxouaJmoxcXWtc8s5Fe1z6WdXmVIcMi3cKpo8Sbf1Sr1YDuNntqkR2brT5E8HkU3H
jDhBEMX3VL3XEhm2NPozdygu2DjeCLf9nPdyD9GHbHQlXAu4t26Iwyh5KtmvdaWyjfrkUqgMVQ38
QHm8NvxGeE6VHUr1TjVNnG+2F2vhKlJeqzRaZ2q5tDSf8KFu7ciU6QA10sj2AIxv9DX/QnfDbKUY
LgsdKvhhEdBUq+Kls5KVQrvgqsNS1yJ/aTj9StS4bqivxxWWoYx9eWdgiTHA4887OsbcIuX02XEs
EIjSTVe6MMb1oLBNIMvUK00k4NZchWyjhjXu2UmrlskQ74bKXtr2qTVgMw6SqAy0P8VL4qfJd5fz
+otpsXoiP09Nt2qoGJs+fnDdy6jLmfuH7LH1GyfMFtZQb8ucibTbUWWjsFPOhpTjQ2l5wmm3VkLP
Qhg4i0gvVdPcBEPz6iBzL+vC/swgpFtOVhBg8Y12IzgeNR7Pcz+lwGzaZZ8+9dOErjAVN02mbvve
Z/V+IOwipBmhFxzlx6Rv12GZHzqoS9kAPChMFTyWyrhQdPMWp9txDn1IrODYBPnOTncGgWxG3azY
L1vR5izz/LWFgNklIyZVNchWWZ0fFbNjgpGEXGQJLckY6JeRTwRxLNSNqmGtjZzr0ahBmTof0UIi
ot2C8Q5Vn1iUesJYbPsLI5x2ggVWPZ/4qGPljkzYwutSoW6NNtoS6XQfpY9MTg+AUOcO7Sb2k3hJ
DUIXXDmO51fQuFurapYsDh7igHeejZcnKy6VdVj0JrgI83ocy/8PKmkYZv90qC4KmUBI/oXi+faD
X85T+wMTfWaMLsE99pvB8et5anNoahZrpmTUkrLjctJ+lTzdD0S8QiEg5ZOJOxiC9+cp7li0xRnP
y7/KAfkndfRcJn/nuDVti2IPUxSVvkGW0ffHKRhv148s4mqm6kHDEmQWFwbxJzGcmoB4t6jly5im
5RLZFHy4RunxO8/v2+bbd7+CZXIr0BbgGdUQh+dK4F0lPyShFWhVgkM6ZhsVwccI/E2onuNU6Beq
UPZ+fM+I4FZg6gvyhm3Ycmc44UrkDB7luca5RZYCaUCLwMhWg/Jct9W6cwUz045yb612lJxt8Un2
m6Qd930Xf46mWxspIlY+xg4enql4YhP2rHCKO2FiYjdX9fB5NIL9hMswDcM1sTrLTm9V+mexC6e7
brABxEJ/DYpDiUTJd/pQFgrDoByXArKWFXF+ZizWtW3hBWaH7DBsNK14sPByp4rrkb1TyPw8i4tT
WDiPU6l7U9OuKmRXpxuOnZN7NSk+iVadGtUO0WmNy5xF39mQtgDu+nmyjehaVfS97UMS5koHym7S
ZgRKWyzVLjyvANhQHhXWHULKnTWc5TUL+CrJLaG7IJ6S3BKx88W1w4aQG6OmwusLSyJimEqJAlbf
NCnOMiPkpmna8cIczG3gquSRzBHqqVUcW2KQgFDZx6o2vSxT2n1qGSUnej6gFJv61gjwjWVEZJRt
DnU8Hj1WMS50dfzYqU6z1MdSLKfGnagfDXXlZ2JpMgtnGJ0T2+9Sr+Z9h6biYuZ+xPB+zk26sgxl
JYS+JEUGUTJc41c/LwyVqluO2hK2WLkYmFkuSpGOnjQn4xjZ7lNTqHzas8RqGKwli5S9R3PUEy+y
O247jCUb1iBZl0pkzUDbRZZItFMf+te+373apNUNwjzmZsiUOVe93m4WEj8pOsShZtW3kVdhbKwc
knrsGmNo0yGIVkTEcJVAkqlJouv8bRkUKx/M3WQkLNexrhJeGn37nPjGUvjRZaaoZ6WTXIXacNFm
2r0li4eey33wm63oxBmLKrfzCYM+U6wxoSwI0N7EI7plbQ4+cUrJYQistUZWv5dZw7NUWrAisQfJ
/pKNkeVoOw+VqFeq7E+u1PcmUV27ONLQLkutWFspg/K8O3UR/engWHejO+37yJcrqwBJ7xosG7qP
6RRxDSLembMkX935rv7JFp/GkO8A758fFUdZysWQslunJWCllUU3bBn2XTkNTofKxExYr3JVWXVJ
vuzJFo8a9zCGm7SNVoXllss8FRvHjrdERrAsuNFQlizmjb4tiI1yKGdmPb/YlVa0K9nFaaEa152z
7ofrgv9E0kgh+fHpMKYmwcxCdwvG7dRpm4DSoQnUfWNUXmZs3x38v+hWtLns/PEQ01QSa+Z8UfrM
H5ygWhtQFwYZ52jozDIWZgDh0VBvQjlgysDLCUC8NT8W4bNfKLsw7712hLis3UfO1b+/fSFp7t0b
/lP7wh508J//k3Y/dy5vP/jlpsUsDCtZR2HCwib4KL51LtoH7hWGi0AGvrYnX29a58ObkEQoLEn0
9JncPl87l9kNx1jRYSD5ZiT+o5t2vsW+e0AEwoNukrSDV9g1f8y69fUmaqtcNzwNrFCePuGlnzPy
VhW+jTH4TfOMH+rnF2On3dawN+GM4p14f6WapJKmCe5azw3iy8F9NoOnOdKt0m/jBoL4b2JTf/mn
vXu1H2qIvCgC2bGR4fWVsQq0XZvXByis+8Zaxc7vAm5//qbNb+S7V+PBef+3RUaTMirmbwulONOp
akMy25jDrAqMTIGNj1c6h4zSYdYL9Bs/NTxdDusRvIRbLd49hb/42v80L377XchnQ+3Ef4am+d3v
MoqpJF4cQirrxYuwwyZr9swUlHVrvNbkSjFGXQjVWf/zq/7cAs/vwN+v+sM7MOT95LSNiXUmkceO
bX7+8Ahx30z73zxHbwSWn57ady+Fnvv+zU7yyMgLhT8wxzkeR+65LobL2PC5UUjVKM7G/pNQjjUh
ZpX9AE8a+IW2sy0mVqXLTvEAeHW6csPkk+XTZJXadkrChYPZ206DteQSnPmH+rgMMXZng9joQb+I
6cdHGuWpilcxaaRpV/8mE+Htc/npz+Lz0hAyEBHmw+f9n2X5Ra0Zg2p4VkDKUnUTa5+KVPey3Dzl
GKaEeOHyE1awDtjzZzpy/c8f4C+/nu9e/od3lVg6N8yzOVsukNuMW3TaB6O9duniYcewFPTHnLH5
OX33gj+IJlbaDsRP8ILgfZZ2d660xk73H1Nn+M0XQptPlp/eWbyaLIax0kVT8/07qzaNWWrxxDHH
kJhns2q7RWKba30qF64vFk2qHopwo03dPKj8zav/8iD6+8V/zDROU63DzsCLJx0SQr8jEBCJU/da
ZOuQDZ5//hS1X34P373cD6dsOIEQUhpezsWp1IZE4JXJStX2LcEv2L40Qhj7bmewUiS6Kz9Jtn54
axcTawrkHii/Q6r88qHC+gY13gRF8OMuShXqdQbIkNMuYLfZ2MeqXA6KtbHj64ZcVddq/5RAOz9U
717whz9fpGGW5pIbjUkvg1c2S6x9Rfpb7T7Y5bj85zf7d3/dDydt4Jr+SJCL4fH+KsrN/Fi11Wwr
CL06ZVGm/k3I89vb9fOD/Pfb+cMREdpDO/gKLxgTBzHaGiuyo6eP9t4ZxzXm1qUyRosyuin08C7P
I0/5f9ydR5PkRrKt/8qzt8cYtFi8TSJ1adUlNrDqaja01vj190NfDjsLhZt45Oyu2dhwjJymZwQ8
PMLdj5/j3CYS0BJQcmGQbuusXbW+tIpwjZax80RfcvZ57/v9AydBRMg8E1Tj+L0hHQ6Tb3qprJkf
Rv114RKQZmqu45eGdhgstaXQFfx8qHWYQ3og8opdV+88uLdq6aw7orNR5yv4ZDaK+V0tqRHwxEU2
aFWlycaBPCMGJKY1zwOsHNFYc3v0h+imMRl8T+J9mrtbuX6qyRpEkni9gZSmX4sxam2BudUtbRXq
t6IRbEJP2CWSO+JzPpyqfknJ7+yiUa5M66cfQdPhXjeCu5aqeGXFDxyxogpuXCHd5zDTAml48K07
t96Zvn+Zk12OF6XiFIc4ehN9eZsysKULYJyaayW5iBQRKIEObCA+plG0zqqEVlwlUhDlECXfG6rN
RfrMQAOl0+hJ7gq4C+AYL/R1Jl+QIpPoXTuZcQCu/D7KRaYqVPEmLAYBAN5IPozblGn3WQWPiiXa
jlusHf010Mt7Z/ghJoxqN9k6rQ4NshuG2d6JcWD32sFx/dsBJmBEN0nHjXgLo9TCV56NnTqYN40/
y9ee+Hs/MGEapPxr+3AA/nAwGNRXRBC1xo9ejf9R6IRvAsQUSFbr1yD4Sc1HHnxzyHLeFW0aHARq
TC5hNE77NZNRB6F4iLIH+mdMqXJlUVPw9PVQiFvJgA6zp7kb6dfnw8v86n//nkl4SeBUhWuGw9TS
a00oHeHKsktp3LhN+/vztmaooNjgk8VPtnoIe0sCF67YufVsuHQxqXCr2iEVwH2XzwHEyQ1jUnLq
LXziRcOTkJH1Q4oyDatMC3rV1VtRJoiaprsshnZHBMPk3g/5e+4sieLNhqqTBU+eH66XZJkTsuCG
IS+RknXTb/ogAabibM7v7dx3NH9Ne8jkf6SCnyNVJYRmMtT4kg8ZXto/xmT6unyZOAXPuCUh+9n9
JL2SySrhBaQk+9kaiHzDyxp81HLhQqNq1MEtkhcgehj9U1w7hBzPQc0kqpyFTzm7zt+WjUm5oTYy
hVk5LNciFUfvlRnVdUrv2S88208XX3WjR04uQ8QoGLAZ0bkgd8efc3JcC6C5tFtj1e6KCAAYFx9Y
/ZomNyRLYfHGbKKdgJhqa3XbwCnspi+e2D797U8LcIQUGuEzlJbMiROBfbCaMqNlJLf+NnNeRaCw
AlOzTXszWH+fxU+hXIAjwVMDjY41evTJgoWwgLs8GI3BgBVZR8stt35+l5vH+s+Zrv9RmGYmh6Qr
in4AmQhhV5mEnjKqSoZGU6pFhb8JMwCItMHMBBzuq5G6WzXYpoBBz++lMm7W9IOeGp2EoFiUMrUN
M9VWNISxGEZgHoZLSl8Fg2nrRf8swmEW5+oFgLFoFYsBHE86Bbz+zS8C2pw5WAsZBt0PvfG2IGZh
4rjMGc2o9aNQv+XAOzu9tF3hJpIB4jKGagjvJmNOtexeCol3abjKQfOYmy3Fhatl5qHIdjLbjbDQ
+J+Jq/I35DLqcly1NtYNijSK95j216b/3sYvlfBxfiNnzuEna5OXUZgxU616NG0Vwpls9bZEKXYM
5K5KxwBus/Pm5iIO424UGJncNER1qpjqx4GcZdCuwbVAkkyW0wnfK/Umg/4TbAQ36Bvse7Ky8NKf
id+frE6OXhj6YtNbWDWGypaERy2WbAaL1nJlHM4vcMnS5NzpVtPrUYslkE2rVntOgEm15U5byl1m
vUQegQ4ykURTJl5S5VA9VIHD675ObFPyrknBLQgpTIZqOgRvecadX9iso0AxqYCPI24bkwOnykXd
NxmjTpVRbnPK5apcrtS4gb3myVwO2GPQ+HK+UaUbG4zIRE4LgExvZcFQoIRQj6Q/8bMGqTXxfeUH
5t5LjIOkAtUGjyqVT/QZNmUgbM+vd6ybzvwCwLrKOKEh/vLkkwiqxImqB+Dc7GbkOsnMVdQXmzIu
wTQQHPrkTpDjq7xRbcnoV11wm3bvnfJDRx2DUaLBjhgFkvzmppSjY4Lsdik73xj9WbWuC8lgfJCT
9KUBUaq18Mj35q1a1WumxGxRiZicFzeJlF43OlIgRnEo8o9Kf1at/n6Qqk0WwTqVQT4O7HGX1he1
UiMN+OjKHy71KtCDCw3OpY2YPEmiXOGV7/MpYqq9ccvIuwU5NV0NN4bn8PX8ts9Vtnim/t72yW3i
GmpS6k3AAaoC+nEfVbaHGo3yqHh0lfbJyL+DS1m5kJV30rCNw2F//gfMHqwT+xM/b8Og1UKR1epB
8ErxcNVWyYbCM7ww/oXTHOlE2ectzsfEE5PTV22sWyCRMQk84jqgMeUb20Z6MhEhSapqVyevtWxn
FAzO2529QiE1ggua8i9ifByAEwd3FVHPB0MghMgybKgbKjqrNn48b2TWeU6MTJyHd6fCUCpxShsL
dzVU+8m3Bt4zS3zTl5hil2xNPl2etAKdC2y1cGiN3DugxphdvCb/ZAZk6QUyfpUvEepkZZOvhvK9
Upb9+NW69zK9FdDg82Tvu66DRDRo+1b+1s1vhe7n+BaKZQFC0eseVDvFHyuS1oN2cCtl1WR72kHb
mrzCL0vb8FqoLetNWsgb3UIW96YP2wsPht8490ik99Tqj52y6yV/wQshQDi/nskd6QPlKgeBAG/F
cIV2PjMMxYNXZ9QuQttDQytPfsb+syW+OHFw0JkxMMOj6DrXVXSHpusBWYQ037YO+R/Q+opJKMZ/
bCYXdwjAPImtweCEwfQ2fw3igxCZq6G61kYBC/9Gj/NN4We7tHlw1fxaU/ttI98IFCuCAtB+ckRK
ZyN4u15Q38Vhl4V3WRpftu4fbvsg1MKxiOFfotLuedoxGS7JK449ADHYXZGriGGIbS7IL9Cgg2vO
pNy3qR33VTeHNWPMayfuR+YnAE7PoJtiplt1VN7KjkEKWrxBYlGGhbbBQkVFT0mJqn3iCUzRXuR5
jmRFzQDqUr4y78kkKxqEFRD0TIIgmQqD7LqLfsN431jCDkTuSpXyCz3ehsh0/ZMz+tva5NxoEuRe
VU4ggArKruNnmnLwfXkwVt2xTedtzYZX5hb/vbLJqbGcwcsEE1tSXwEU/FYEACGpOgsiLLcVNAJ1
vDtvcWkvJ35tlqRClT5ajJCNIsdtoLwwPeZwogeRo3ne2nxicrLA8eecRNWoaAAwFHy61HoeKMA0
OsoNbndLQrgywmCTNT9ii/d1lobfSvLf0LuTmTCB3nNVFt3OCse6zT0U+rAMMhn1DQqPrHsI+nRr
8vzpk6vQfc0U1I6Yr4/k715eAelwmQh8qAHor3759lK3afZRiyuCIYU0j9L85zXxOpMh16E/aqKR
kReWbarjOI4Pq9xNqkgraQDwL5A+MzUUNMGxqu4tiJCL8NbzkbqA8/L8Jkvy0i+auKzj8zbM6B3b
WfPgBfS4qji8iFRSFzCQlhvZKtM0IfOdOhx6iQlrVVzajEnDMAUmXts7sbAy9GHjBP22bKS1GpAk
oo6BVtEGfOsmG+dk0XoqSoNZL/QMGBYTIobEO/e+7r0bbaSraOs9g3K7oQfQ2MNw18gfJYUSxFS4
E8A/WXIAIqdWbkIq74Z7lHvx0uj0TSRRHt43EFEwJl9tAV9mrWiLMuQAkAvR0CvTg6Y90pS8qKPK
hkjelmkAOca7nO47v772YetTem03mP0qh42vjdFvuujhCHXcW13AG2jEoeuxBpi30lPc3crf5AHO
vc4jlLa075H/gkIOlNGtll8aqX4fO7thCI6kHAyYg5uzhCukWGFvgJz5RyRKrxnIXDd25JFs1u7p
jIHRWsmau4n96NoRjddYuu/igbm/6FgDwQKZVdaPg4kYFHgBud6Nre6RfzBgBMNnJCwXXZ51/doE
3ekwqkltvdVQDTX1tZ4eSnL6yFrqOfxqjH65tU9ceRJ/9LY2YN/Ecchz0FAAOM0EHzdLIEFpApFF
dR12yJk0fFL+D0J3pVIiX/LeuZv25DdMIpIR575JOFBstRSeKCNupRigbnoTRxdiWSO0UuwrSdsA
IdjF1odWLqhJz4bgE/OTFNUVzVgaEszLELnpOezq3avWJntLYxzPuB0Wa33zhxU6VOCZClFkLCCd
hMRAdxNmeOm++DB+VdI1wswrJ6WQmiz0vGZDPUCZPw1N26c5DQufYVKCqoAGD6jClOqMaMDgYVYw
ofsLYWjJ3ORtC3eIaiYg5eEodlBf2EMwbsMBnCU/M4pPC04zvsa/Ou7vtU1icAP2pvTHTVRGhnuI
beLse9NlVxbNs6ERYHwY+Ku4C+CmO2964fNNGyswHqRtAfzIhgLHlsT7BpINhNqSKFpY45KhydmU
laDmnUyV3WsvevWRp+OaeVbwJ9WCoaUPNzmAQmhEiFyBP2kzxBPda8F4rJ3kaFbwJ8fr87s3OvfX
7wa8BmijzjDK5KaKAPRlECRii5ZFIT4n8Z1ABLSCY07XyAdcJzY/zpsc2aTO2pxsZFIJlWYhEUSb
BBW8wToMVcGj9VWrnZVXmKhxQSDmebd1Im96T7yoiNBpcXRMfyPLcBgO3p5Rs5vSaLfnf9nSD5ts
vC57uhGSkdqy+Oqku9hg5qLw1oOcrOmQMZS8UPeb/9C/N3/0uJPI09LGQK4Ne8kAkTSygH1K9ZbB
vOiAvsWCVy1u+/hrTqxJuQjRWoY1mjhX0NyvVBM91LqwoVMPTWBr8hUgnfdOvimYeHD9S3DUG5QM
LbfZG51ym+oMUwbWws+a3YMRKYRYEO2HadvBsYxACGGy5cWNrkJ0qRvfemdAgOPW8D7+wec9MTXZ
bgjc03ZwxosNCG3bmOsy4gZD78GL6YLCri4V9nmL8/f5icnJngOXA5ZPKX18bltysenHYaSALEmE
AlL98GUFTHbFwHm6KpU/fPOqSMSFEz4btk5+wuj0J589NLsAuAhlh0gq9iETlpUi8jQ/qjQeFlY7
3ihfgsmJqclNmoTVUEhA1snFvfsMSnoQSFb3jWJRZj37BtygtbX2CkBY2YLpBS+yJsUiQ0oq0c/Z
Z7WgEtC/go4vpH4XkiXH4vv5Zc5Gid+rHHnvTjd0QKapgpJesQu1tREkP8IzZbflCwJ8qJCuEYn8
R4tTNapDMv+tTfwWNopAhTKCGC3zrM9vTbUBKYIgOhXOxi+255c37y+/rU1ctg5QuKjAJNqy0NgD
lFsqqXBighV5PG9ovpYK+/C/1zXxTIgHIOOTsRR2DCN02catFR77zUpGXBX+s03XpUxLMfJQEbTk
rbcUEOQxoH912N+/YOKwKLJnXZHisE377BcfvFk8F85yqb00q/jF8p6gulyLybew1q8I4wfeOLvA
Ggd1EQ9Vrlq0sGFN2gmySgqhbVOLXM3Ug0dPawuGV4KDi+jF+V2b9/S/frI+8XTINuNAKcbPk8OY
XgIMlS8KWIEqGSWDf4A8hnPeRJUP0gE4TSeuntVRK4cCN7Woy1cSo3ZogayFBloa71JaLCvNAf4+
mZM/nyw3CBzmbzhZQVyumxYgk3qpIk4Qy8gS39feLex/9DqcdTyYl/Lw0ZsockjrUSe7Yfjz/EbP
ngP60wyBwTzNBnz+MY7Xar7kjcdcF7aa9RSlhS2Qcmr+Qlow+wT7bWgauwRBl2s4mVn1oB9LZjxr
5rSsEuEy5bVs1E1d7ox6f35x80V9g5E5k7qMxEDl59X1rgmBZhipVAGyXakV29h7UEi45ApkBXyQ
Yf1cqflKoLV83vKs/44QB5FrD/z/JJh5iGBkrelTgAI46kfWXkeRmjn6rLuKaKT8Z8Ymq4wLA5EF
mW6NSevddNCMqp6Y415RonYEc+E7Qm4+E01OljaJZ6FsdZ2gUHKvJHlv8ZTKofhh4h8x9RhMHBgg
H9YbCa59MdwpIKB4Y0GA/5FTbG7N+0YtN11o0fWPqZAsQenl+V9nAmg0GCDXpq3twq3l0PTAQeRa
eUef8jhmoRKUTkZ+3cSXPYVzrmWlMTdFVqygUVqB9YU5/LVEfcv1m2MSw/3llbxh5HcrgaPN8yEj
hFwpfDcJ0gnSvFm4HRTlNoqDN7EbFh5Tc/curU4ThIoFnmMcnD+9d+tY1AszH5EHw7B2w2doeSDk
Zl56ODRAVCEUPe88c1hrplmg24eincmVKdQhcttBbxsSvhi2wlB8Qx9l0zhwwuUXnfbS5feewCXc
y1CYdwtrnTslp6YnrsRFmJcFWwns38F56dUiZ8zg6Kp2L6F+O7/QOc8Ae6RBBgDwx5rCrLwk0YEn
EuUd59kjE3GBWqvShZB8uLF2YB5P7b6ftzgXW08sTuFVsepZYjOmInX31pYfvlsD8NBXLcDt/8zQ
5AIrIsjEmpqlZYF/9DvmInxpF+oojCTl5ryphV00Ju4pKVqqBx6mOh95i6GuDq0EP15x0fnmljL0
pZTDkbpYMlzaSuXzqYiKQqp9ha3UEMsQum9tLTCkv1tEVS7ZmSTtWYFIaICSs212EM02P5PuTXUv
OvKJ89s46/kQYwDgBPiHjsTn9RhhHydKSgVULcNNa9w2wV0UPDfOg9ncnrc0+9xQT0xNloTcCOhC
JlhsAWGuNl27ZAyCGzwSx2lrZaMA+UHUIdzXh31p6BETocOlRcsri5rDUN+YELec/0lzIe70F00K
ECHjtanr8hRAyW1rxtSdP5L02TIe3PSmDxbe3/Nf9PdOj//8JDFM/dBv8/FxlwNUEagstd2zYl4w
37zwSX+hfabP7NNlTa5hJ4CUMKv5ppIkw/qc7S1ZO8DmCOH3UXDCyzBSLqO43BD2V1WeXJCXR9EL
VaJNbWmHgRuzEJuj62VrQ5P2VPpXchxxiVvRys2h/fX28ZDdFWiDOlpxOwzJWhZemwHEfFGsvKpd
d6l1SQWpjaAZRFi+U57Pf7clp52E6yJMndTL2EpP1NGf/yj923KAsRKEfBu+nLe19NnGOHTy2apw
KPIy513qkQIG9cugVVsxv/KjBTuz8QwiMb4F9AnGdKBSTAhnqUplMBGfBWg7JLRPevTKjPg5oi0S
MFiZQPF0fnHzd+6J1YlTdsjJFW6MVS25QeuNLIv00LoI5Ke4cGyHvozrCSCXtE2O3N+C8TG2fPFT
oCbyL/oHZhw/b20nJo42RPipXgIF6N21rJSMWF4ZiXWBahUNoZxRSBBlLozxg/iSt5fnf8GsH538
gElE6tG9Qs6JIBsYTHl+B2Rll+URCuiozBZCzf+w078XO4k1OVSJkcfDx+6TWz27SFH3c8S3wKQx
icgIUzk8mB9pvh9gyV3Y6LllaowCA3BR8KDpvEsgt2WsjbzkYLn3Vv4IxdtlQqMgcUr7/+Ozjpf8
9LOemJsmWLWiia7Hy8fuoM+Gbt7Ai5I6hH/WtVs/OqIn68Ip2+jPy5OBc6fo1PbkAYJoa9eq4ZhF
EvoG6ynztVWXFCs/y5ha21nJfWb9cd6J5i6RU5OTh0gC+0IW/drdHCC3/152j5b3KEFKjwxxGtyf
tzabSZ6am/isqPuFn0bUUMh/9r4srATGUQ2vWtfWk0SBxPeltQvaKeKRd970rBsxzi3TdgI/K4//
/CQS4i1ASYGCAtQIN2ULT0QPgDGz1lKDwDQakP+ZuUmQF1StdIOST9mWPg/Xg+UVm9FS2f6QwWyc
NzZbrddOFjcJ81HhCQhPYk2VGkovyV1R5YfxojTAF8YQSmTFc9lFa57oW5GXmA83aqKG20xhD2jd
B+oFc199vjSyPHf9nPyuKRFD5gXwF413eeVGR4tM0ZBFujUg2+uFRvDs0fm9AyPdwOnndaNAqjso
TyixPaV+vIkK0ALKra7vo/g2IPXKzGjhDT9brz9d3eTsmE3rRSMtpu0nPsKw/S1VvmKwAFtoay8I
vqM/CBv599i4gT7/WlKfK0Fa8Oox7n6JVifLnlxCuqRklury4WPoaNJegDQMLgvdX1iqPJ7Lc3Ym
51ZS/FiEp44gzEiYkQUbCXhHGle2FTKqoGa2ASGkPjzCY2LDcV40xc5U4jUCqCtNjUYJcRR9gLoa
3oFsuG/RD3KlreU/KOp1nDQLP3c2qEkaQspj+k/d6rMzeHDmhvkYw1E6XLVCZqM4v00reddYGzh4
wS2Hu/MncD66/GVxemuU8dDTNOWSSkCSK9Am9TJaR861Iz9l0Gb+Z8Ymvu6VfQqSEmOVBF857bfQ
+wjS68i6DC13YSuXFjbxcSR8DTkdbSHAsLH6hxh6zZ4MwD2kS5WFJVMTX0bgBH05JGtstR5WUXOr
ojGZSK99BO58ESE668+/v9fEn8W0KMWh4R4aonjvAACSaCc73AYh87Guspb8hZGD2f6F9tsnrfEk
n9w/dd874MhYHaH6hgGfdQ6hjpE6d2ZqMIebMb78R1mCLtK9TV5UGx8G5n/gNsrI7CXJjKz8qvmd
/AL0RrveqzjDaeFCcPhoBuDZTGujowmyDChBX2FujxX+PjqyJoWiySmUUuRX0egB5dEoxzAVjr3r
bHQvuFSGh0wVrswq2OnBs9gpm76hplxQ5FS074lzT/ZVN8E9AoWQBj5l3aHqG1snzxY6yY4G876z
6tvEbXY8tx34K/SktpNe3fKnHdRjGBVTVlEKHCFnirkCJStzvxvO8NRG8UGRnnOdOxlNALoCpOpr
pYGPH4b1pzakaNZDimFA5A0rP4gxnZEXpXmBCuzB66HA6MfkyW+3xmBKr4WqF6tkxGMTZBIuNSiq
LM3OhxqO8PhSELIHmAbQfNGVLZzYDyaY+CJnVYNmvFQFMLhG+66jsIzAwdqk/ZkLtQ3LO1qsJLt1
gpi4GjHJ7D6gqrKVaqYYFegdOxmFds+xm1x/TDvp0IQgGHOn32qu9+DBw5iVTmFnQwN6u6c9AGrI
ApltXHdW8lh0VrnxmrJbKUP8h6lX+brS+UkWPFprU2wuoh5OdTfLtrmpVcyIIVOgIGrx1nYwdmlh
/9AX0b7P+nbVWEa0UiuaD3LG/9CHFwuGKtVQrjPDuIEWdyNmt1kD7S2o6wIhCBWFzpWU6TfcUFwd
KYProeusA+09yj1ko5W1r1S2awXVqtJa9Vj4lXEjUVupU6G6y1XpQ8mlnd6n1HG7bBTQlptryYeu
BAAg6X2XvVGouB6ymjKouYcJYB8G7n3jqQc9u8sF4TtKc3hGcNEbTxFcYXnz2MPlHEnfTaF8jmL9
iqBzMIGBqqn0LZPhXXO9Td0bF1ILNSN4xR31FVEju9TVkgZuux7g2q+MUdSgBMTND7dc22j+UArz
IhPygpwB2s1OKxE/z9ofMZ2neBAewO49SEzLJI0P453LhHGcB7vULP/IPD5I/9x3O03tnpJOelH0
LLnMkuI+Ep9052ebIC7UUMo2ofUa0BXzlWbjpQX67+pezLstsLWHsdsr+8Ga948/uHZBRIXv0hbd
7kErBSxWdqkW6xy5PQ1qzrDs1pleXcGas/dD+V5pcltJzRsd5h6PAroGiUIQNnbcwrKPylV9CeyP
akV97MpkW/qIBMTpNi0NAqe142EEzX1RvSmwM8jaDwPJCN/LrxM93oTqHwE400SNLyFAtRGkhwQg
WgVdx1NAgFDCXGu5vA3aZIM2673mUIRJ0HhP8hXCAJtGaA8GkNhWKtZq7O8DIdsIKjesY6lryR3s
hFmitIEnptkn/LvFEsmXyvw1t+7r+BXcBjWSZwjDGflb0A/8G41VRD0r00RmVWBHrZ+hMdXheCZY
IrHBxvnJ3kyibd91m8jSfhKsHOj9SH295nHkB3fgq/7FJWpsIoPcTb9MDGnVDHu5NS50CgEDpLMo
QO3yRIW4x3LXSQMXGarFUmRcO7iEmOoPZpej0SZdpp1646nZU4cedOdWCH1+AENdyaSE+hDaVYXH
pPS/C/clLyuqHDq5cP4z0kFdp7DjUmdI0Z/vi0tX8iDGgBJEtBi5STYlaNoyyrYRohh9v1e1iIgT
2wMgvAqIr6h987LoWhCgQmAWLkhrxHSKYxZc12W1GwdPIMrtvIOqudvIvXGov8Wu8lB14ovSNxfh
kANyOAaatCoipGe15goq69s2SY89Ug19n9gNhNVIiwB+0NGXgb9S6W03hJIuiQ+hs1PVNyGJ4WZ/
qAsT2jxn16Y3ErqxBbSsqH08D92hVGs0SwOkLZxD6LFzBdzYNbEoqY9xwZSTBRkIRO5InNzWJiHC
uMtAqHswYFUwV7dBgBRNCft2uGc0EEXr8BiJMBham1q+iR1z5+s/he5NgU7GhliRnfGfR+5cWXqG
sYp/5YcaiSu90l4buJUKGNFD85jjcFF0UXoqLKUH8MmIyN7JMq8k7ZjpL05x10PgUIvZZRoJ4SoT
hT2O0onNS5OWV3HtjYix8fIPk3wfK4h3h4+FiYys9ubBZeX2l45Xbj1jO9LHkMeMOMkgfhaVm9hK
HiKRsYNOt/tAu6vqqzJ+ykrRTrPcNo0SUQZ1Y4b5auhjWxMPY08e8NDQv0fMiEvGJs0UQBvetSoV
FKzMtWnCVFiV1y1xLq42QVEfmr5elyYDVVREFCcA/CwROWCCJO0JxJtIeSibal0ga6EGzo3gf6uC
yh5PdeGb+zB6kYT4pra8O2omhhPtlBwFOvO1jhmXQUVN7eJd6DhrN3ls0j9A116r0aUFu2Su/eSz
DDAguka4ibXufmwwN/nA2ge7gypBC7nOi2rngwaLf5HKD3AQaxdMm9wbXbE1GYkQ0EtS0cxtAoUZ
mB9yHn2Mv3uov+thtcGlv7XDs9vJe4SITWo9XqBBNPXWNIfzr6/ZnOSv1xDaC5/ff8yAIo0Q8Boa
Od2V4RsY2BVM7/eSemTwsC2N/Xl7sw9O3l4afK5o3CHW9dmgEuRFi8IhM52uuhqpXOpop8vhG3LI
aB4UxxGdh+RNwLOF2X0QhELwZ2Pyf7WwGqK/Jxv9hfzwoUqLOn5PvpIf/vqDv2mGNR2JVFpSojjK
nf5Ffqj+C9JB2sMMHsPToI0dq3/Ldej/oi+rMSZMfeq/uYT/TX6oo8cG049mIIKGnMffVFYzvpQ4
JeTUFGRDqKpCXGxNEi1eVR3TyBGsuXEqyR8O6k3B2igM5UGOWuS14AVTcw1OdAuJSDnQnerR5xm7
k8XMWxsoRUD1xDr2Va9pd0FJTeeSBnxB5VcUusFJba2Rw+SFMeQ22EDobkV0yEQ3QaJ6YGzCl/O7
oVGyfR+7vfzUKnrnCc9KnHfCngKoO2w7JVc9Ye8NZQrJndgicrRO82AY4DL1IRGR42bwL0szZ0Su
yYghWkf96wHtIghI4ZPTbp0mSC3m3sw42ki5AeWWr3dxaZsZUsP0fQArOF2X77NIGbydL0hE8hLm
7R8Ma5c/Q7GlpBGrZukR4IqivKxNIQdq64lattYaXsfvFBh8z12ZgSyKRwRCBsNG2t0sGDeLJfou
qwJFUznc8Apn0ChxBlSSGYap5N7bdEpTPGqBo2+qVswukqajdQBAUL9IB79qHppAFv4ERPyvPouo
X587i9dp8SN+j/zE/Xoaf/3RP0+j9S8T+hADUBqQSJQPOOB/iiiY/BOelNCAIms+djd+n0blXyay
iCYdT5EclSrSX1SkiOf8GpW1yKU1hPHgA/8bpN9fsmT61tBgcOwlTHG8P4dpxETRvC8KKg9+dtWF
yn1ZI45W4iRCd0y0v12Xnpib1I6UGviJ0GMukpWLoHPtXmByK44PEOY+ZJHxfPJBbv+7Qvh/kjq+
Tf2kKv/f//1SAP5lDnZMGWSghU7F59VZDFlJRuM56wRK7E6wHgbP26FptfYQNj1vaiygfCpRUtkY
CWnGD02J/xd886S8kVt9JigZmOGhS9EzDrZuity9ES0Umr9WfX/ZGYt5I+zgl5+dFnJ8N2+Mqmms
Ndi7fAVnrK3eStfVkeZFsnIYZrvV1udXNhZKvq7st0Vc8dQirx6EZiosKjdv4NDX6ur6uMSfOLt7
mgXDLkL0yHpPylMyIm5BmWJjMLp1AWlqDtt6wtjm+aXMmoEIg3oQt9gXKgwydPrH8th1yYOrJDW2
uRa/877enjcz43YqvLM4wYhg+8J3wXaZpCZ4edrfBHoFp/xHLa870OTn7cwux2IMbLy52biJe+to
agvauGsKUwh9VyD1wXhmIC68HccP/MUBgJZJIFwAtU2nlqxeyqEXxIzhM5Lp9nYWpgsrWTIx8bFC
kiK/GU+Pa1CH4K9WvoR5mjOhi2MoUJjf+IIilasoTDQhttZ10m4rt7pQjWHz978HEFwdAgqYnWV9
4sVmllWmi6A0Ja1mI9QDQgrKNo+XDuRMzB6Rvn+ZGd3vJNQYmQxPS8QmGYh3xQw5q88RCYQ40GxY
AvfN7hosoogyqJBtiZOAjdq4hubmYK6dsLmoXOm2FJwFSN/caQHR95eJSY2/y7PC873QWevklU52
K2vFynVuJGMBsPAlBSJyIl5nqTTNLOTsxzh3sm2OJQGFTzoipzisu7oBNFoFT5mY7PWORnc0orb1
BZzt3Ak9sTkFDw41MKxkvHC6MNsjwvCjtcJdJirv5x1vfgv/WtqvJ/fJ0rpBlBo3Qswny1/HG7WU
ro3wo892583MOR5KGzzcZVEx5On0qR8pNdzXkbUuoJ6MhLtBZzbZe8+UF7/+ed7UnN/x8NfpFowS
U9PQlmmJ6hcWp9WIjO99wHAOzDlLnay5m+3UyOgxJ9uWh74VdRUvdcO9N/OfHeScSgAnSLCWtAtu
hbJbcMG57wSO3ORRruroVU0Ctlf5gMxdAgRF2GPg6htFMOzBz29kM5AW7rqvEG/8/dTYZHWUbL3B
rDCW1vGxrbmDKCQNVW3HgroH+31o1IaKSENbUrnwXKemktUghWHc53qxd/po2xaoG3eNBAgcBvdo
eDr/jecOx+kPnBxI7uDQLLvcWif5gdxu1epPiX/3H9mYjqAgv9hptYWNPr52YGCEBal6PW9i1lVN
hctehBjx1yv+1IvGZl4BQzBvFxE13VzYZvoS19us35yYmOyUZ2pDqqs4qhDHdqOhJbvvy8eUcu75
pcx+kd92poAJR3Lzkm6rufaLfG+NIpaOskKGeHvezPxyQLNK5P8qigqfz13qxZ4nKETiFjYm16Fb
cZ+P9dOH82Zmw5X528z44U6Ot2z2XhHnhCvRuZWNZyfwbZEh6Di5q/2FZ/nc3YKWA7ieUX6UePXZ
lFlXOrKZuon0bv/Tt/RDQehyCufJgWVMlKEEHXL92/nlzX6sE5uTezO2nNCUi5ZonIhQRYRboQ43
XdDs/4kZSofoaMCDOe3bUviU4XZmaVEabYxu2LhogCv5P3Jx6y8zU9ezAkEIWpObUpDULQIeV/DK
3AaMclWasXApzx1YNAgh9OQNReiauJ8Qh9zAyNkQExhJG4xdpjQLgX7O9XiWk2pAOWTyQv/sD0qp
C3Hu8qYR5de836FmD/fdpef/QFBq4cwumRrd5MTLuzSrQjli40SztwdTfA0lcaNb3iFNgk3iDwtI
gjmvQ7wILj9e0QxETgoGnVHHreGyeVHt7JoW6m1kqlC82/19rzN1jYc0oF7y3HHVJ6syijpBgZxB
ksiNYLhQ/4u7L1uOG1e2/SKeIAlweuVYc0lyabBfGPLEeZ759XdRZ59WCWIXwt5v145wdITaTgJI
AInMlWvtkeu0QhpyTqK1CODaDHNHpuMQRqUPQitfVI9pjEq6oW58+dsIzjBgBESU18ZBe7w9tlX/
uxobc5obZQNNcN3XIY5o7OIGl7DOSxOsOsW7CfbaU2gR6VEFza4I9DijOOwUcFHJHUiwIGflz9vb
A1r1CeAsgF+UqARa4I+LRZQ6nYxcM+y+AryDFi7U5c0S0vC3zaxdG/qVGebAU3sfQKcUZtpwgiqb
8U0RujMYUOF/avNw29Znzn9ET9fGmEMiVJtYq9HBare67oig1ppGkKKV+SuBpjuUnd1RCV6lAALs
0nTJ4+wUJN1pzIVvzRQca6C8KjDARyhHQjsNLZKCb8mhyHk5rc87tP8gdaSLwNR8nPfAmKZg0fu0
4z4HBX7+q8zUsxSMnIuGrHrTogL7HzvMXMyZ0Xaziou0k6MzONi35Uh2Rt/tcwoETFV87eMeqJby
PBTjpaOap4vxcz4n7thoxyCRd7GhgE8VpPUy/qdeT19UJF4cQ+4eSl/ezZrxMqrCnZG2rUWNaNNq
3R6lYej0JD9KMT3kIYnQSQcIctLeSWPzQypa6OtU5BRKecg5T9e97H2wzNGdqXVlzNXCoT2gn1yv
gJ7YF8OvsuNsmtVMnn41q8vqXh1xiVxFkzbhiFOFRXB6PmbQ52sACpN8akGK0yWdvw06VJm7Ud8a
+vhcxNQ0SMjhJFtbXSTe0DoBRXYkkZafX31HLuS1rgSQZA1FYg819Hq6TQZ97kK2ah4Obc1jr20x
561I26ERod1mD3ppRRnKxkYyfk2jmOOya0fstR3miC0yvVLiFnYavf0ZkP4OGTTOabQ6FLQhooKl
ISFPmeUbaFCLIDrH4zFOt22uuolaWXGY/0X4Zch4AoPxBoukM2drqWbNJKcJXhehcqwoKFxBlwiS
R06D2TIhbI7v2gxzlGi5mEShijtJKFCoF1RLF4QNqhmnCrRjY5+AUDe0kLz4dfuYXfW9/+2rwETi
rf/R99BY2SrAPep2SbLXqoKMigZ8SjwJ3xCg7Wcpc2/bW100gmo0XSgCPhHH63qBGN6HvUkdrSHT
741eBGho5oR/q+4HBRoJnJNoHmczpn2Ii5BKWLSyB5wyEbwkNTgjWXbKpwWjKBHJmkqX5viPMwe9
rFKaaiyYqI3bIAmgDQnwHpm9Qvwm9u0XoSw458T6oP6xyIKMZQlizFIOi0FfONAhPkQRL7PJM8E4
e+PPgCLmWB5kay0wZDviqHLmbdUDFNTiUFeDBCD79hRqkgcj7nR76oirjOMBWNWTUamcMHl1JKip
IXZF1hRFhY/LU5axH1V1BA8oE2+S0UQjZM5f+PKViWWkV+e2Sua5QxcJ0idQC81y6QGwn30LzNAf
mwHDHVZX0Zb+J7qM9MpMCKU2BMcUOasSRLR5Xz22Fd3OBPKvtw2tTNkHQ8x4YhCatv3ybgYiKgTo
qj21QvPnhzZsKNCex+NvUYH8OJhWGDOhmmWs/gS59safgIIZANSvmj8/tq8NvXUiXc1aB6nyIgnh
yRDFBSNJhCZRaIKNGWdPrngzzCzVDFwPSD4xr7GiaPUiHifUTWj7fRa7h9SAPq3AUzdZX5p3M8y+
nDMpVasEgSaQBnYSNDufRi+3V3/lPPswEmbD6INsVONS1KD1A2SIK+2uzbYjoFKB8AhCr9vGFF3F
QjPH56I0DZUfqCeKkPX46Ag+bcKxISEKTUKyJfEY24GfKaakNY3ZZRGK0mHlhUmO2L+UWojZBodc
Fn5DbnQ3ScmdXwAv3SpglewhuuK38UskiPtSlw6d5l+AeLbwLPHmbqEdrhqzCMpD09ReFGhWE04P
g4R+JGA2DQ3w2yF5NgY9tFrfPwhDqTkN1KTBFFib6kR7syijkw4NqlydAffrtK+iVhEI90HgfiTp
rqf5ZSDzN00tAKSNfLeYqpPfKRZgsVY7gz2f9i9QXGxNMUw289Iz2YZQO+6bKgS8HY+nrFXcOBg2
VJA9xTfQWAhIdVAkJ6MEOeosDokp6kVjyeCxU4TZBFHpBiwM50qbwWsXnkNAbiqxPLX9QuJqALQt
Rj8kPdrGUwtcgSzdqaMYgkOlwaPQT++LEYLFwqBB2zcUHgpNewyC8LGLlV0BfIyltMNXkKw8FwCE
j13zbEj9V6EHlx5gKndZ7ufg3RsvVM4cX07vNUECriVOfox+hSSY8KPVUrfthK8lVVw9geq3nshn
rWldMFpuJ73ZG8H4IJPo4kMuLpJrW2/BBywXmiOKmEGjlAOzjCmglqMFCO6pK5LHpI4mZ0D2Hiwo
CFGCeHDBR7xLlRBPleQQJBDFkjX0b5M2PqZR8wMgacHq5uIs5mQEO/JsRwCDJrl814KzBgzgJnqZ
nwuVHAY6v/Yq3SbIhGZGEUE/bR8PwVMF3jvoaBPQyhqHsVclV8vTTaNEJxImFwmlZDLKd7TPz7kG
uCC00cIC27KOXE0qHoQOeHVlQsYbjqwYGzkH63abAYsECC/168Aax0U+q/xSzNNDurD7YnUeQSaN
ZAFoIsv2JE/xsZl6zSSasBWMcJdPIQBQwXxKQLJsaa0PYKSOps1FWS2b7ida3GcUrc5+6ASy7BJ0
tRiFfupneDM24E6pVcBUtVCxBjIc0D7xoKb+IVSoO0VANYmCRftyF9RJiQfIDKh0QIFnzk91O+6q
svDAIA40OFRILXkG6Dttv5WafmzAmYO7QmsAVp4SPNA1Jxrnn6qQbsW5elxQ4zFtcixlirYCDX3u
WnZXt2haitCY5ZPmpU4CwYqawAPSZ59WSHgDhw1ochP8HCvys5Hi71IaukohOniGCoCegkHF6OvE
HdJKB+lM+pIBTBzkg9PLkHgzmupQTzmg+H4imdMI9XQqoGdJiug3ANx/T53yaw6pbwt1fu4E6GCi
6XZPuwziIxE60/SqxLsTYEh9wH/kJWqTc6gdUzF8VrPpazVPiRk3af5UU2y8MOvbxffucXW+znWp
WerbPQ1iNND1gd0DKjQ5ujD9CWILYpDml6yFUA1QYpCbC4JCtlO1xCbNIy/3s28ywMz9RtfRT97n
1XARm/oRrGMeoOTPlZF20KqfJDetNWFAWalOO8iakzupHfZJOVSXTojVe2E0qKuGU3k/d5P0GDTt
VNpqCbqxLumOLRJT5jxHsTkUwX6K/YOPojUqfdZct+csTvZzA8mcYgCSLVAuaqKkdtIGz3NFT1Nc
HsRuPtYg8x7QfDNTtGabcj9Jpi82yh5H1SjbGeAKnj8Afi9pVbWgCbMvKpiD0I5ihMWXWAU4v1AG
/z6lI9qpB2L4aESRrFIZfwAu9zVJcOIJYLPCVivpVgFuYx/kfQ3+OkINeEdZ7ALqX6KsBZNa8EVP
Vc3Ro1ER8TjXpm3fk8AJ6vp1kOBnxthEaOZBQ0uPzlhUH5SxPYWprKMZKYq10Cn6CuRAETGyU26U
CpLSZQ5aozymDsQPIJ9r1KRJXLWRa5CoSajwhjjeXyQyqP1TJ0+9qQ0Vhq5GdoH0U5sZh25qf9eo
Yia+4TujVF9iI/uRx4k1JiDqT4fwkPckMQ0JTUgCDX5l8bQpADms9PKU9uNzX0cHUoajmUFqxSxy
kI7EVox6ohv201OcTrtGIyg/GeiEaHDVGGF2KkKcXT34BHs8FvNswKLVe0geOiLpvoFul3hDpB66
odqgt+bY0u5B18LvqaoeYqN6aHLRHfLGg9iiVUY+uLzA2qCnJwh97Yw6B4TfWEjCI1NuBMlU/PAg
tKUARHmwHzRpX4jVa25AdmlUYuj1KI4WojRdz+A7mqr5aATlFw25foU2bgokqQRJAMsYoLYtzPIO
XfymoWdHtDDsMkIeCwkwqlIAw6k8/dbL/I7kAnD00yWO5EsN+KhZNY3b69K+kRAakLDbJdkABhYi
HZvRgABTdD9CV0cTIWYzKXddOAPd39lT5B/LBmdNmnkNadGmkHuxEv4MoKxo5OmxmztPULIZNOP9
fhADQPBUr/GFi1wHjwGJn2cZ4YqfbZAW+1pG0hHA1oOv0yd0LJ3B7fiCbMRsieLcQHy7+y5kTWUB
KOIBiuTU0ohE3PAqDfWpD4mL/uAnEs0yAhtiJz21i0Z59pPBJZgNtOMJLhEmB0eDq9DJGelwEAWg
UeXOwJnZ3WlZ/Q2I/TslI3Br0cz66jkLBQtIMcBqwM4/VuixgXcOHir8aANTDnmMUk6Uu9mAe3/h
Ux/TQ5QNvyecj6JvbEdd+tlUrTM1wn2KTuJAVXe90ByMJCyA96XnvJucIpqfy6i2U7xEjHg2SQpo
faHNr0U0FXg0guxPQgs/aCHhy61HJ0rNKRscUitnOZF/tZO4KaYC6a35oKmNi7rtz9uR5VqkfB1X
LnHnVdwf1d0UkwiP5LKjh6YAZ3aTcMpXvNCVyZnM1Id6U43Ek6EKx8AA2XBvuKIIwXOJU0BdHQwK
KxLIsIH5YIswERXnvq8CvMgaYatn8pes54k0rj1goEkA4DmFBTzIP86X3HZyIRvLO5lCTqyCnKyO
xm7OK2kluaVAXJTijUSRQmMLfgM6wipRQTqGdgZuBT16gIrtL7WvNyg0vtAqfA6lBo2OnX3bGVYH
d2V3md8rZ2jSIGgrRCg2ZIk2hgSBlbT2clnkFJ9XHULR8AsoVw13zEczQkrTZsyBz8tiKOZqTgAC
gNE/ZQGPufbzeMBfIcIKggdsOXax2ljwSTZgHsMUGPoBmwzaUbGUP/3ptH00w+yhSp/audeRGK/V
ZGsApu73+QPwlpwn+udp+2iGmTbISpCW5gA7oDB2kANUKEp5gkCNRM1ao5xNuzp1YMlD2wNgPxC6
/bhGukTjCAAmw67y+ttSFmly4V4com+3p2755o/PWozpygwzJkIbNHxCU9aekuch2CGj48rhKUGv
stzxGrp5Q1pe9FfePcbAEskJwNUgeT2K6WgtRee+bzi51NVluhoSk7IJxEGSkIxG1U/qDqGoHyKq
nxWSI6bVeAI360PSkYiWAYdHAZ8ZEjIgYG4HcFdAxBCLXyiJvEqpOY73mYYGBx1FBvr/zDC5Dq0q
0HjaYeb8EehgcYqhUF8WnalLLTijNP9umcU0Fw9xO6AUNFQcZ1yf0nf7TD1P1gV0ooPA1l4efLOP
nuZUftbnYRMPvE225pCAWgPpA+ok6A8yM2oUkyjmA/YyUX5H/WBPw65HO3MOSrRWtG47/9rqXdti
ppXWZMhmzLtNIBY0CuVdD3LIqsw5Dvn5VgQuEf0akIpE9vUTBWWPyJz0DQAX2Tht6hKd5ITHa706
kncTLGw01OqBgFgMFxa62CUjqU1ZAKNvVLzenrE1R1gkt1G4X3JhLOweyS4cSw1gAmoy2hiNvnSt
j6bUFdvbhtbmDIB4dakgL/k2xuNUvY0Qc2HOQrm/TLqyqUjg3jbBXPLQPwXR9FthBzK9UOJjTACH
U+v5iEiiFfB+AGVH2jk99dIGQvRJYKfZlzT5/mby/+umJrjt1bx+ajDcv6bZa/25oentr/2noUlF
E6GqLD0UyPuDnRd7+j8NTcr/gK8XWWhUPCiUmReA8H/aCxX1f9CwJAJSgY4lUUNc9U9DE36ElcMv
wKQQnqngjP+DhqZPWwf0t+j0QU+VIi89MowbxI0wIx3aBxA+KpEfQx8d+vdzdIRfzcrd/16p151F
nxyaMcOEdupEoEk/wUxV6S56PM5D2P9pWLeYUFCpgDwZii9LC9j1/Yqy/KRKahjYNJo9OS32ct0A
Fa+6WfDHKFnG1DKpV1f5NLVSmYcp2tzpiE5oHM54tQktT9FtdW2uRrQcR1dmSj/oBSpGgS2AoEMd
GiusgKMRE07tbcUMqq5oukOvnQwEHmMml+uwCUY1tBv1UisZ8vkxOIqIfdsDVq1I2AnozhPhcEzp
RQhEXw0UJbQHn95RyFbqcvAz5EpifLpAsb9AuP6PGeYC7VDUSyFeG9qkRh51uJ99ZLgMLyh3BTSS
/rshMReo5E8BHmSwFaH3FrUGBZil+A66jM5tO7wxMXsU+tFKA33J0K6D0urCF8kHN0jyDeJ23JaF
Tzfc2/SBKRrdcnSpYX50uYx2ftYhR21H5VMbfKtSkPsheZPInKlbtQP2fRxtCyEnC4EzxlaLytSA
Yh7E3sg5lO87wzVaDuBrdeKurDAL1EaJBBoaPUT/2jaRNp2RH5Vo2w4PnSr/aYy4TJwC4IkBpWqE
Okx0Xw9lj1bQNwqPU6dUZqJtFXGTlryq7+rEoeuOgBUKHXNsZDBkSAtE3RzaFKnbwK8gdDNeGj8C
DZfMOVBXd+yVKeZAxaurCrIZpibkn+ATl6KAepSQc7INPDPLz69POa1sp4KIIeLDVwHEG9L4OqPM
dnsL8aZt+fmVkaHW0ppoGAsZtHNLUYHrydlAuWfSePK8PFPsFhpFUJMvZC49sOZG4N+Fg7HxwWzb
5NnvvxgVWvSgjoloARR5H0fV5GpCtXoKbfT1SmCFmR7B936vCvlvIC05y7Ss9oen8uLgV7YYbyhA
llZXwP/aHTQfhalzx2jmXBHLHrllglmkApj62MjHxYR6rKX+kFeG20+Rl8TxZBFaQWtU+XJ7CleP
iKthMasljLEUp9Gyn2hzgk7Xj1kVTRIIXqDqB23gKdqtOvuVOeaYyMAjkkPFDgKTREUpo3M6hR6D
mif9tuqDOkErvIhnis6q+BZtOkvF1MEx0t9acNfo1IGkAljXGs6SrU/fuyHGA3s02aACCUMoIL2G
YudlBbRyMhlqBnUOdh6ejNv6/GlLzzNFcwULgEM7tD6LArzQaNutVHyT9qTgkZOujgmpC7RYIguq
sFQslQ+geOiTEEnBFEItmwiRl0ZeiPKctTzK1dVddWWL8YcmhooucHE4l8DHVIFmTDbK+7/w8CsT
TEKo0mkBTAMFofikb2oxFkDAV170xgfP/1RabdY83Ta46nzvBtlIj2oZ2vQ6ObRFNbOS/HslHcby
ThR52lmcuTOYUC/UcrXwJdjxR80Es8vZ0IfH20PhuILBBBDBLIyjBkFqO9RfB/Gla4EpbR1VToHM
GL3/zhazleq8UZRRhy21n1xRT/dxMXukJicQhLtZNP5N1I8XHxS6dF359PBLpywuqwRBZd7K2yAn
m3SOHCP843ao5doA4hcpICTxPslM1R31UzRlIaAsTknyQyixVDnv4lhfpncjzDL5YJOnYokQYkhP
kf+zniBijPsJ6qtgh7y9SmvOjQc7sJAGQV6LxZGW6dxXUg+nC7sXBaxyeoVy6SblyZet+Ta4g2RQ
cUogRGDj8CCcAG8C+sMu59zpova50/S/2KbXJpijZ56h9uF3MJGXQWz6qf9Nz7ONSsbdQHkEruuz
9j4c9gxK6sZH1ziuvcjfE8k3NTHs0H0FMuaq43VlrhqTpOVNu1R52MwWDeOU9BGMhWlhUvKlMsBr
pm4lgbdj1+IV4HuxTPoCaGdb/fwRlEkpgCZ2YDwTdJIg+eyPd1nw3dfAWqhebnve2tV3ZY3t+AuI
YMT1EsKWAJeBvN82pgzcyKVz28zq7Mm4+HRMHYitlr12FSmrJKdyUy2nKtXvmk7byXn+UIfBFtLv
nBNvxcnR2U0gDLo0rSG9/9GU0c0QpM6BnVGCwVZ96k1JzRnNm4wdE1PCBnKpElEB/GZZDEQia4WW
KAHEvQHoCORhsMQhPA1UuIMk+akSwAIJHZgJvHX9OGypGJyyKfjVgba2ECI30cFMYdR3giZftFE9
+plkQ1l+MEk3Pd+e+PXZ+OdL2SR22+ZG3wBeYvcyCq0jUHY6j3l+ZW2vJ4PlPTAaMfFTQCXQPpB8
UZQS+JHprGUakMO59d+NhjmSjcKQWwMUuHYLhtuJlF4x8tqieRPGXJhpkcvVPEAbsSuzrQzafE0e
7NujeBMe++Q+sghiPlkFApqVLBKLcIi1AT0WkOqwkyfRcoONcM42iaM90G15zHfhvn6KPLCH3oFS
+D7kpBUWOjv2TQTyiIWXXkIhHkwpH/dIoaZDjVscS3ZQj+SSHiQ7ikwCzuGd8g2MiFa3Uy63B71y
0HwwySzdYPRjbfh+ANAsmrLRKD3LCjiIedV+pgAhQmz5gxlm+WpllJQuehsZhBacdqPaszfZHefd
+rlvjLGzzPDVgRaTpgkMsDLZ+nHajTYYFje96W9qB9SjXu39MZKdMbfM7pW5ouiQvW8wLK3Ztek9
aR8iHkvK2yvnk1deOQVzRpd6C95iMGPYYEBObQB/DslOt8NnIXWqw2wldrXRtuj4s/8YfvJxcOzT
qG/TIdHrEKE9FLy67EcxyB7yT7f9j+MYrISMOomVgUovEvn3szs5ZENOkK7yeCKgvK3FhnKorNSg
Poafi564i3aZpQomSJPtzhU8ZeubujNzcPTLutxYN5ZVXk9D9B2A39BWIEutiueB/Bqy13k6t0HE
iVN5bs/e42Gayv4swlbvUo+4jdnu9UPjtg7Edk0IYvPEPz9Lrn30DYOJJ2lQzm2CXne7cuLLvO08
aNY5net/qZ+I9QomrGPq6ZxbhrcTWNZ6AIUB88+w21pX9WRPPOF4dBLHcNrduIO07EHbhY+1Ldj/
jYvibflxk2fxMFa5ChcFRZ6LZO8uftW8xObR/90+iZGp/mgG8K+sSwC8R6tpsFGOraR7MidFLvFs
MKE5/vmmCEYsWws/Mc7Uo067l39G2+RAnNlp9gAxc+K+z4COD64CmoyP45rkMBLjfPFNO9kFx8YG
x7zZbJpN4dxep5UI/eqOoazIsa73/1mnBlwfWo9CBqDcFLjGrQjhax6zze3t/VazvT765WzMfTAr
IlhwdC/zqAlVgM1/NyDm0hzk0pjQXoYza5c4hRVZEk57nne/AdP+/Zyib/oyV3dYXkaV0icC7pdv
3W52VSsAb2J8Oce24QRb5Sg84ryqXoyj7KKBYhseJk931JPAu7pX49V/7rlPALqy00OZNPCT+BBv
jfPkqJbgCA7IuE1yH56UHbC3p4ozxbwdIS9fdTX6WpCkTtIX73R1r95+v/Tmr96qHc2jbmxqNs9J
ORcRKBA/GsxlYISFZVGJ66bb7yluoNTs7NkCD64dWzxtLe4AmWMlSYju50tQ29qQFrEhMGCCKdjx
N+B5t+C9e/rAO6g/80MwW545ZjooJ/h4XCG7ld/lWxQrNuJ53En34AGOzeku2ILb1AaQzFXw52+D
t6ZLzHrDo9nHs15UxG9CrCmkNbz+QK3EyxECNi5YE0ze/lnm75YxJmafQZrfBC2MiTvfK7d4HdQm
3fDqTJ9lxD5OKWHi9D6OQfYCPQF7dPsDFNIsCcv4CxzqlmYpO9EFrtzWtqJZ8bYlb3zMIVQbYOnr
ahwP8zl6Cl7T7eAoLtn0e3D2edGlAekpVOuju25TcNaRcyCwQtdYwhDldcxsHbwOwSaAFkJSfpF0
zrWxPAk+LyDIetDSoYFFgJlZqR3nseoxs8OYXno/uEwtr0LzWaPxbfXebTCTWApjDp0ObMLoSdwR
uzIjT3OUneb1XsKJBdev+H9MLQCk6wNNaclcT9HbrKX2rGZmHA+eH/E6n9fj9nczy2dcnZsgLEg0
cANBWtMTrbO8Ha3c/K1xIq9/iWvfrTCnc0WzoA8DDEb2fMS1EFcxNet5xsMHYkOW4N6+b/9lk72b
Y87mtlamNk7xSIgP0DiwUHiy8n270x5UGy7udvtio+CZ9ZvnguuZB/KPYWXx0avZbIIGfY0l/CPf
tp2Zu/RCjv62uJfccQvbG9xIG38j4ndmZ/sMTz6fUyFY3+bvX8CsZ0rQlT8SbHPS7+VkO1UvUYoM
mltUDlrOOPO8hHw3ttwnEFJSoF178dFeiiGqcUY+xiwlkC/1ViJEZhihuyoWzZILqOBsDjbT3lOk
CEOKeR7tcq9YPGgqbxKXn18tYzHFTRW3yOo1FeQFabgp5vK5aMjZH8WnQE2tqGg56/ZZS+Lj0aIw
dy1QXhAPm3F8gaF/NziNlXmBN9+T+9rK8US6vXKcXc9SZ43l2IfGiPkLt6o1m8ap30VI4oTObTO8
85JFDA1AQGTATC85j8GRXMnMrOgg7Sa7tHjBCm/Ts2wUS5+aLi0BkugJG93pdhNOtJdv4IvdKA/i
VvJaJ7BeU85jVl6O/Bt7QGWuhJloQS0uU/kUX5R9/l14KL8bp3wfu9PdF/RMN8+CJ9id1XvCwfBq
t9vxrnbuJzCnTiiNPR62+IR0G3poZ6eTCWWiB8Ut9+pdtDFeIEBxJsfeGb3ojiAg9r9Etna5vdbr
t/w/Bw/LC11qUUOBT0MmAdI+KtQounOrf8lG3vP6XwLhd0PMXdJm85CqS8pislTkgNAwZwlWbxGv
NKEUZ0oIhrnB9+qBAK4bXZIA74XtjwdCMvoBAaEKErqGCdmuTWGqpxnuPLuGCdFZzzj5X+gLetYt
3k5d1u6Te11ZZsIAoUommaTLUTSqNrprdsqfk18uJ8+VCSZwUsXI10oZgwvJoeq3fflD4lVG1wOA
KxvMLtFalbZdBxvCRt6BJwKk/sopOGaX2cm2zf6v8rlX5pgdEYPGD0TocEZdBQzEPyelYhL69bbH
ry8N6IkAiFyELJgoY27RrYlCJradFpwrdfSMkScZsH6AKouwAxoLgE9nBjI2c6ZA8gTLb33PD7OL
fjFHxIPWmja3B7N6o14ZYuIGKR4yaH1hxkDQsFfy8SAXUHkzVPsvzCyyBGiXAeCSLfMWWa6lCxc6
mDWlH5hAO4DQYkfSH7fNrO5X0JJSwO0BX2CLvEEpjk2VgMdFarqNOORu3oeuOqgO1BGdKVUOas/r
FFv1hneT7GMV7cMaVCsrVOar/tLQBOwuEy8/vLpIVzaYwwAaXXFVhLAxQQwy0vNTLmVW3fGqL6tH
uQZqucWpRVC/fTztIhq1oVhhkaSy8ZSmB8NXbwk034xg+bq9UOsjejfFRFoZmUmYqxhRqQUbP/qt
NOiS1nixwao7gNUXNUHoMn3qZkK3YzwIcwKvu4D8Y6OewWni8aj31yO4dysac44CTDeWUQQr/qNx
xi2BGk/zNTvI+8aON3/3pEIHyMK+hVr5W37qKkZVxDlSREDR7PpHvJW94pS9pN+DX2Bp+BLuhK/a
z79YqCtzzPmgA3iUFiEG10IETtFBIitKoM+ot7fNrLkeaHflRfmBGKLGRMGhr4pJMGJUypd8iy5f
T/ib2uyVBZZNahjrqkQhDHhVKz1QD9xEpoo8Gno0EEKcIDrq3B7R2rlwbY+5+TKNRn1jYERgpL+n
o27KpH+8beLtbGGDhGsbyzdc+cLYg3vCUGCjtTVzNA0rs753TnogyL7mdrQLdiWenWhMtH+odmb9
yM0J5bJpY9xpd+Qr9/m99rq4/hzGV4wRNDp+uUzxLkSaCVyn2+URLjiGRe3n6K79HV0eNxt0rNye
B95UM5HhrHdToC/Oo+7iJ16GmeOZbBVVb6V0Tif841H2ewpjs4sPQejGPFJtjhm2IQrABQ2VlnRZ
ynRb7zW8HW5P0nJ43/AVtpyZDrpgVDkMaFpvS52+1Zs8sQyptCFOdK4D8f62vbWz98oZDGZRJqEZ
i9aPQuQd8+1oBo7iBBeDc2wsHvXvg5LYw7D0KZTGKRane1IcvAM4t9Rth5beniRX+6vuwhDKZnBo
aJfek33gECfdhCiz3Z6qt+TvrWEwc6WiUuRH3eLAXuElm87r7pUfwbF87vF8zb/Pm+6YHKNDtZU3
6Sb6YpwVO/zV7dNNcsk9ss29zDZ25HL7q95KJ7e+igkHWr0LxbbHVy2xu4BUvH9Ew7ZX2WCGsy4C
8teZJW+XYstsxaZo9s4risYO91hZoptb38HECiIkoLt62d6F077VPzQ8+746j7wnPc+ZmDsIsOvO
jwSs9iBTU07uqjA3FYPTYM1xKbaaih5ufSg0DCb7XZ6pQ9CydWq2gIJ8v716q2Xb9/2Hnv+PdwM0
r3vwz8JQ81t6mZ/V87wDmZZNHF6a/y2ovrE+bAJe9vMsmIvFkjO71Ipd0H85/gXvPO9BPfS7zv26
GwDQIOd95ZR2av3++ho66gMf1bDcqbe+hLlzS62dmhgi83aNBGFuF0ftlG8al+yIJdjFZuY901Yv
HjDtgpUCYMVP/MViR6tujJcGkW7czIK0I6Lm3l7H1XsBLd8gNIAZna1vxsGYNAi/cP10+h4EcU5K
5a9DiyPc4LW7rD7W0Rf3jy1mw08KSTSxRdmvciZLM6HAh7Q18vU4WK3fPDrc1fvoyhizq/VEUaaM
YmBTruyDuHYGbdqPEBaDujdkfKpgc3siVyEvV6NjH2oacOKGHONCCg/jhl7GwAyfUffYR17vGNvs
OfpOLtLdxLlC3uo1n3zyfZxs4S9KQG42Css4EWList0mr8lJQwZpq6M84bvkaFiBGXjlprKfZwuK
KiY48Cxkf01wk221Lc9pecvMMgZR5Ea0UsMXdbvoKT/09ogqpO927ryTdtAs5kRnqxXz64lnwsIx
82eQVWLih90CEkNvnSk4qt2agzu53aG2Qs6cf1aHQmbr2iJ7n7ZiBnQuRkiA9vG/VoGVOMmv+UF4
NO7LXfoYH/2TDMRd7UqlOXACn9VD4WrBmV2k0KyTtRHGhVY5DQYCoGDgPWbWCjDXA2Q2T+zn8dhB
JNcerNYWgZ+St+3O8IwDbzCriagrS5R53DaCStrKgCU/DcwMqE8ZHLL0HJEXqj8N5SXMNvMIbrrq
4fZ2Xb2M32eRxfLGqjJFQY+jfFwKS2N5TGfogVLydNsM5xRiCaDFBly3iowjzw/8o9LmO1VCUJyA
03SG9pAxcOLV1SQ2OjMXkTRFR7MN45lpJAvZJL3thcYERCe2C6vdUOSvv4pmaIbcIsH6PP5jkKXY
L8J+BJsf5jFTBwfUlg9DOW+nUOWEsOtO/26GcROlKQ25CBED6FBF74rcBDPu7ZXiDYS526nsxyE6
WheHOFLtoDQHhdf+tAqlulodFswqRl0dVzVGQcxwC/5V52VJE8ymYHZvN+JZBdqndQZbdgd7tJbf
wEreHueydT/fF/83k7LIzCRppKlBVwwyY4fsKfD0O8lSXZ7Y4b9s63crzGyWYB/PtQhWFPP/cXcm
zXXrWpb+LzVnFQl24KAmYHd69ZKlCUOSbRJsQBIk2P36WvTLvJaPlTrxMmc1uPFeXMc1DkC0e6+9
PhtJa3o9+HNkBX4ZXzrnP82N/x5UZBz+vIiqgqqmztFUzWCOCsUnXBvjfoMgz+G0m/d6IPwkLNgQ
UD/xgWFhX4/nhSUHI/E/2+9l5cxzi/b5Izwqt/m19t7G5o31PkbXWpzH8rGIvm7y68UAjMafLc6T
1dduhRYni7NyUvA5Dr5u4WKnzg6ZueXpONrYR+RBItRSbq3XdKtHkhmhRDps8VETfanNS906O3T0
2U30YT0KnCOo69s5hKsxm3wUG2EDI8wL7Au75acJzo9T5+xFRoDXUcv66SzIhZ2HHu/wdIMsXFzg
dtSgTfiU45JqbZ0D0oB+Een7S4/Cz99R/+zY5Neff4gBWO6w1CZFr21ciLPIDRFphQituywRW6fF
Fyv/15r92JJE8a82rr0tw4yzAZyAN/152cvNLQQz81acykdrfynR+PW+ipzJn5PVSUlboRoT/TO/
F8Ubt9+T8f3r2fppEys2HDw6YtjnEgdU/phaTpBjml9R0QWn9EtACvPTV/XvFs71BkpVZto4UL+U
Qx5ZywLD5cV7WqHI4VCoQz4Oj6SYH10+nrwxZXa6HHXLznyl2YGTjr4FC3asps1kuLAJsndC9f5o
dTc0reBWDwfSvo/mwVxhXNjBuP2i2kRnOUqnWTVZbKiMTWonOzXKMOfzVToM77QuU99xBZy07cOc
tTarE5SifT2yn+YeUOr0n0N7Ln4QaVplnob7i83K7bo2+j0IXWEdyLi4uiRz+nzX+dDa2alBu2Kq
zFUXatzRF6gJbzM/8m7zN9hR27Edl6cicG6/7uHnx8eHNs+27zQ1UZQs8Glz7DhlBCF1TJ6te1Rb
32hxj6R/4uNP8FzNY2+r9u5FEcCny/LDDzjbzTv4mtvpqkY1r5YA1S3sErfn80DbhxbOtjk1i7Ft
B7Qg8UjU/YrV7Kr2cTWMaTBghytxPVzf4Ddg6rKZ3Smo2R4undOfb3S/f8V5SWMLOUmSrKsUU57h
cfpDBcDWsouaik/DeauP0HoHRkX72QedO6qqQWISaRub6X7HksAO7Zji+nspWfapkBnGSP+0dXZk
gU1DeL5WJ7WQHkbZNd0twbAtg2FjxOTKhqDZ9E3Ig3rk1dPo0sv3833vn9bPN/R1rNO5Q09b9dBk
+xzAi+FizeGnL5jfXTzfv3MPvASEjaAUCJttjzd9g9PypYol8Bbx5D/PQRleqiz7PISAancgYVfi
s3v2DeFYCmmMs75xhQO59AQ9I/y8My0NPaldDV25s0x5X1GoL4T+HUl5kDU6j7ncuXBF+C+2pN+/
5Gx19nWiNfr61HfZ6K+3yzzKIu3U7yuwLPzmSG+d20sR6U8uQqu9DrQMCPyBiHt2+dJSQ1LNmaD2
zIsCllvaA+nSC8+AS22czdwlAc69tuY0KOR4UoXA+9sLv95aP20C8CPYtQIW+5c9dQ1EnxiKEeJc
TW6lm8XZkF+Idn8yOVEK+7uJs6+TSaszqgW9MKcURBbyUuePWkeuwD8FI6EQ377u0ScLzoRr6ern
TV0KCvmfdxkopT3YYaNHfc0fi6WJjVRFnlle6NVnzZAVSwa9+Xr0noXWPZfMhlbi+7e5e6LjHBTC
vRnnu68788m5A0NRhAhQzwwb03M1RgflmeirAdqzGU8IrVc7Mco4Ef0A5/3Xr9s6+04WFEaGjYYQ
AQX0DxqdPwdu4DnseWGd68+D8j3rtXPwIGtnhmsQRYri68bO5t15Y+eWM9QwJYdqBo76thPnFSoD
6vbx6yZwB/vzMv1XI2ffCLMAhVE1GskBAdAKeERXyWHIyLslGsXGvLyui3xv57liZrvAXsB9mbDZ
+ZOR70EXeLeTwWTUHFom9RZ2qxmzJ6TS2ykeBawDmzxsx+S45PxBl/mhoEW4DOqULdPGa6oAtdIj
iCeiYdmgBW4xvhHe7HW72ZSzfsrM9ll6xU7pzrO0C8WWwdkj6n0iSfIydtON5pCtoVDmb2XjkfRN
oHHtEYXRoeMU75a9HMze+T62/S6X8oee9sVVuYi4dGkEzFisQRkUcG3qmAXMMSsTEHDqWbxlHr8p
dfdaARxgAarT1SJqZ3E/aCSoJ3mX2uJYza/wAH6pwTjtDXtr5LafjbrJqsSOSGIfCMElq8TI6PNG
K9yg7cA4KSCnGHPmtAIuIcc+54+DSh7yzmDScWBWAlcGrbvqC/leZgMbYYVIM/BpDPtkEJ0tTb7X
wUGw6vlx/TNlLaCLU1Z6bozS6UAZBUsbYzN57xbgFWq4yxQPLLsFZMYGZoHuenrLOfG1zoj62buv
FQ/Bv/I7+y4lT57+NJQvWpX6VYKaG0B8S/ls5eWRWnDlELnP+3Sj5jdjhOlSOxxSd36yQCaZrH2n
k7hRi2+3EEmP4obOzb6ovZuFZ1HrOYcZ917e9Ic6Fb5RdFdVXTInEbscmEmjpn6WTJFeGxsThCUy
3tu1GZI+8ReTMtHj4lHbmwp2QeCzMOXZARcPzfRQ5TXTMN3GzPDduvezWd8PzhR47hI3HoBQDS8Z
5dWx4Rt3RDqtdRgRlZ8iPltzyaY8DeoyYSYYTmDTcIkC25kDhzP79gzwzoS7sjUCiYTjstwXIAc1
OgbYy1hVloEr6ldrhOK0hQcnNyKzXiJYXYSN3rKpAhVJ4CGkkcj2eOiAkyPLPhRd6QtS+jk+kF35
uTbt6po84I4AtgVhundvKRrksoOtGQEAtsdymqKiX+4HmGbLvt0U4gEiI5aRfUXJPZelD0BSYBQ6
Q2HWznJPQ/mUezOgLliOC6aO3YA9syO884uVjoRDBf8mX4wgrR4A5WJCBMucXXlJd2+229J+dRZw
eBoKlE4fe1qLz+P55lSHwBwx6l55UG+P7+P43e1+1j0IKZyAhJWwHFgYSAeZ4gDq0XtabkjSMqWl
zFXfyqy8m5x6Q6RgfOFXXHi+rllBhRIQPRlORoJivfyBinvPiWm1nq9PwjX3dKiAXxEsnSo/yyo2
pIpJ6b5qTRnZ4ylN4dov+505OKxWyEn1VjSILpiz+hF/ZeSWTTwRErtzcxzM4bHF2zVRzc4d8dep
zAcNyYcDNdC+1Hf7zC+qbdEa/txM8O95wRMV1KRTa2cRpWVclQvDLmyrmo1DoGWPA9hcWbNx6qOC
xZ6zJ5VixbKrZAmB43vZ3lYtoE6YhuU0AZGQI0P+1hh2NOjAm7ZZlHKMjxMZPPddmccUYDLePDj1
D8AVWD9ZITiscVnJo6VyX2+5X0nYGAOrwjkMbJzYK1E5DQGdeyhgbu2pfNM7ow8sSyXb7aTa3Twk
AUzKmVpLETk5Qpajp88J+qv9oPhkoO7gc5Vg4xxMvbgpvIE5eRtiSexNwEXYPL9mvc3GcjnaVb31
BPXhoJExRLaCoegLlpj8URnaUSsxUXUBoxIB0RsJRuM7H3UmE3K9zHjNI5bgWsstcfU7SF5j+IEF
plXuyMjD0VShVNj4k+2i2rDXYEkGRrRb3FQGSnKKOqpt6PXlUt5k3hvvSOurRI+MqmJLNYD+4oRp
MR8cJ5pUEgoDfgBWhjUh9pOxrKAjBlsrJi0NhnD3ZVfBmHAAeqdkxO6PFczp6hmwaToxvdxzY/gm
afrm9l2s6R5480PctYsPS/GtZWUnovK45RuIdkPNBho3EaHVcmzwyRFyiHAUWMlZEVnzjNvUo5L4
mRyJO/Q4JfSVlgX+f3UqrW5b4W8cUINgiWprzuTQ4/gruyQ2uMv61t5wT2NTZv2kHQ8zd/bhYBX0
Y1w2kmnpSY39e+0iblOyJe32KRZVx/HqJx7yMUBEexs+Y9/qly40MeRtWvuTi2hSmd2OkxHpmYZV
Qt+GQuyLed6S6Q1bb9i6bdxjYNSi3ZfG8EDJvDExtJY+XRN7ucsqY+8k7fPUT36nFstf8nwnB30D
kOYV3hUvNZwtNHEYNY01sKoXamCq4QGRoy/tIQQvZG5hW2AGVmLsBQ7ervtu9UlQFwZhrWNHlVn5
ZfouF+zuI2KI0txoQFMVC+CEXrcBFg3QwuFOoy+yhjm1mSEIDmJjBqtdYt1D3BSsZ5mocpheigDu
bEwDIT5LFuyVYx6SdNgBouBPoos63jEHrAoTlUq4W+zayn7UqhYm0c501FFCaGelb1bfkZpCCmhv
p99LUAGNKn3Vqp85KUKzS1lZIe+v96GWJ0cHmk+r4rcarkyqP8JUKizLBOX4IiTFW+85jHvzydPF
rpi/ufaejz2049bGNppNBq99aUnOvGylxDn2oW41Jupky8envsvAcPzGOw6Dp3W+PS1JExiJCoSD
SHKClEunfKV0dFZEiFD6wwR4XQtHAEc+1/14kPmt7NA+2Ux1vVOA9VlAUeV9ua2nkrmk2dpjD+BX
xXh5nXIg+gh43AbOUcM4zHVowKN/rIzHplmCpU0CqylAE2mCDoxRuDeboGZZx958TQoA0lxguUTO
qPrWDXdd1Ya0mI808zYduemr/CXVFQrt3jqw0pLGuc1VGnfSZK7RHi0zixQmoKHmqKqMXaVQquJU
geshj0rmJ7IcEtiey7SPx8TczLitpmmBK+OJgl1nzZ0Pr/ft2IofhN/YmnagHdidk4wWHGzuOLO6
m+Jl0Fji4fwHqswxt2WmAqPsI9W/DZblZ6Z7CxV3aJOfi9tiwMF+h9/TW5r/zAvs1thjvTy9Mkkb
1E17xJbDRKWFEoxpBh5aKKZmQyqQKKHL8JwyGqyDUDTMRLpHgCPQ5vEJhoJHTIxZVf5MR6A9Upy0
+Ybryte0OiT6wkbcV1KA7wQomyoBDAnH3GjfAL39bBjvUk07WdffyoaEdNmNYInq3hzgNRcIiSKq
dMIe1+JKkEXVBJRoPmOhIfvRmZEwBtQgwrdqRlaAJMcx9b5xZwZOUV01Mw1s0UT46FE15+BJp3sw
x4+4mb3gtPIXwMB63sSoXIzHAkXZNWiVGvQgpb3PBneTt3CeaJONqvWosb8Z7VOjnMCw0pB2gDEU
7rH1lquWIGzn4EywE/07hXWrtTiO3zsYBVK/8Kl/bcqVhJjtOyeJx0aFFTKkaYGbv8DlNiu1aFRN
B589E/cbIXo4uicnU2U7p6S3Zg/rOD7kP8ukN3fVRMwdbmAkLIoF9/qBzj44F7uOJ8ZGOkn+7EF8
sFFGh72AaONmGZufxaLLyDTUNm1cAsm91tx0c5mEJocYBVZajDrLfWdaC4Leeu3b47zhxCJAonGA
4GZ3CjnnUW2CVDnAMT70KtcNUBSNW0A1B9gTgTmbSB6Vwq72erlCh+kImqBQ5budtQlwkRl8dOQ8
hRQXCbtvb3QtuVcix+/jZh9klXLvEpx7N8ZUVcGiUG4JNnigwfH6GtmXe3TPDSTF+JRglmYNroY8
41tTH+96xKFwo0TRRaHz8lAmLSZfoeZDM/ZRQcZyn8HPbj+ZPD9aeBMG9bheFHWAQoF0bFlju9tF
Dm1QpsB9OqbcFBYsR7QiDye8olheDVaAwmIT+/IU6IiZgBBL06dRG/hudF2xSXIsh9IRcW1IlrYl
OK8dIoxmyZlTLBNrlbhJSsPakVkaT8M8kLCd1A2ZcOnX005iiZu5P81CxlZJnrtswQbfLBrwuB24
uvhxB3tMb9KKfpNVnfi1KPSgUzgK8rS6nhztsR0QiOrE1IMfat+7qITwS7PH+wlMxNdES7+5lbOp
lIzA+72rjNSNUwTpArN273K7KcNcs5db0WbzlZ1L534Bd/VkzkDOKcJBkgWo79UFdC6qWnghpbaF
qId8aEmCHBy391qev7buz0wHUTgDQPXWa4SFV5AArMa7xgv3vpzrNxS2M7ucjNCmKrY94F/nsX8b
+c+GtE0GIGby74Vp/hUCgPswsWH7+HeYrvSWqbfMFJHRotuK0gGDtQ2S9pKf6Vk06K9mziJ1vTM0
uptomj8qK1h4fSv0Oa6T9l/eP/9/81hWhcX/+U/gySc8Fll22WslPkGyrP/lfyBZ7P+9lrnYngu7
xbUaDsGr/0CyWP/bAXQFEWhnLRlZ84q/iSyoIkE1CcF/iVKwNUDd1arP/u//ApEFBn2EwnAb6QeQ
1cz/CZFlRa1D1Iknuoe8ILAwfwbO0tx2EPNpXT/Xr8Ga9tv81ukvlZidRef0X41Q2AvAUhBkmvNI
oCGBnQGVzvUFf+Anu9GZod80BHi6i0mg8+TMeVNnk3lOPKey6gxvIq4/0mLXdN4ekdAICMKNhkfm
IDLAlsEhlgMOMeNCNP9sKf3V0bMwpJ0BUF3Dddg35Y7rV7PTMsOaLkTWz+Oqf3YRss8/P5kNWGpf
CowmLo5MrAdAemzbTY6X8IfJfP2vzP1HjM7XvcHk/bMhkhltlpvoDa/xVjFOjp4xD+/+r1u51J2z
nKzh5lQoie7oWhknM7QJ2LYNsNeb+sJ++nlLawUnwjZUd9b+ftAnpHUzmZWHlmYdbzDl0x5FTbgl
DP+9afC7ofWHfGiopRVvHX2EzH+Y/QnvEWNCsRbCIV+P3F9+dL9mgucaCNgDAgry45/tgHOEW3nv
AFsfWrvVN8s7GpunJmy3yZX0SUyP8ATySfB1s58NI0zoUOcGCIRhnxMtWy81+r5D76gX8va7hZew
CRwx8juX+rdOsI+CEpjhANmCYth138BwnsXAy546rYvNwzfdB5IMd1W9nyB7ntybSXefbe8unTNE
JZ7LvohaZcVf93Mdva9aX3/dh6+IKHQ9aIvt+q2B2yYQEZ5vTwiv1B3i8bHpPebVJfbOujt91eTZ
Wii72QAmWIOjUvqQp7qPaCaj2rKteL3v3Cq2+Rz9zzp5tv+LZUH8CjdIwISOxGoRDdOYhflDApIj
Tnwn50uJwb8ynudf9WwZenJKppSgk7PdfqvnMRgs4HHtemcm/SFzvDCzup2XKCQoJvhCI3XU5aFT
IdVCSWiUFzJHf6WCf/2c9Xy2cQTiDDxbRJwMc4KaAeq3i4zwnfWq/0F6BLzBHEXRDtN4Hq+/onff
TWH6DqDGGWkvTPXP5hpAHb+ORxTFnhvvyiIrSEmp6/egQOjmTquK2Kumw4BQdpZliKrwg5T2hZOE
fDbfPjZ7NsXtIqmyXlmY4iH0aTsR9IeGMBtFMDhZDmJrRnXsbPWt57thG/Br0TE4EEPqkJ+WUN9c
qob7S8KxfouPv+ds/oPr3k5uit+z2AADymZ1bvct+35MJPLvYK4vnM0UAYhUXFgHn85KGKuD9eqh
gNewzvYaL8mmGW45OFXbjRIJK7Ir2librAanW6sDOum+5z5rJd3RQjDaSQRwnZViHhT6Jf3/3wfv
Ogy/f8vZZyHKmnVhYlGm024J6zoY/l1Y8L8G+ncLZ8u+schUOwonx2Jcc7jO2O98eft6Z/n7mPiz
E+uff9g+sxGRdBidY0C1xXccmxVD64/ea7pcUnP8fb38oyX7bNYMlrCzqUVnUF0XNuFOXSwBudCX
czcL3MR7KsaU+k5r70b90VHIeDk/Rffy9Zh9vh7/+SwrDfLjmBXCgdghq7AXadBIqQ7g7TTquxrB
eFyeESaohXNh/7s0eGefSTdr5IPXO4QeImgZIu+wERcO0v9iWf/u1vobPkwFt7eJmCTaGH3Oqvh9
WFXnEJ5c2M4+7YqBISIUGzk5X8JSgPdQCGyiiQ3vLve7SJ7NwvO7LnTSSw5Rl9o6W6K5Udk80Xq0
5d2puYm09LkyECkp5kAvLrjmfrodrIcT5O5wTdDPTqhazZpKely4pgSZMgcePgLKIHJh7n3eo39a
+fURP3wkS4AzsnhoRevisY1KJFX76XbQTpl3ya7/r1K2X9vP7x6dC8tw3/vn4lqczAiXqlDc1zHC
MT1mYHbKIQIv7uSF+fHrrz2/XkH0AngYAR74L6KuyM26dCiOen3xNiZOVTLGcimgNXhHgpJZzWY0
3vjw3ULi899f2FAKWlgD7hrNOfuE2Wy4WUs49Q3oC5xbfX5eH6U9sf05iaelvADT++xbgthKPQvH
GV6l659/+JaccAFWCfaRQULB1k4nG4IAmqBUJ5NBWvy7dJ/1c4IpC/UN4giEkLM9ZJydeWoXNJdn
HchpB1mn4Yzg7n9jDEHJIig8stfQx5+dyrx0gUUKZAlQSzMrk3j3Pro5NuJK7pBimNuLrpnrKXg+
X7wPLZ71qxs8A+HpBsEEE76IxhB2FmQdAqqAZr9UzTsdPGYtPw2NhIuHnDxBMd7cBy0S3F93/bMd
4OMPOfueOg6Gggj8kAx3ohEpvLm7Qd7h60Y+O+TAmTZ1xJSwe5pn4yukRetiwCHnlsUeZDyQmRNm
1z8a+0Il1KWGzoZ18jiMHGiJ6SIG/BOZerPVjfcyvcT9/Mta79fE/NCls3FrunZKZGriqdojedOi
lNsD1za9HkV/JTvUHsLoEYlXJI6f3RIiIqgUlHxWdlxoNlPmRuawLKbL9uuBXhf7X9NqhZEaDhiH
VD+7asKobUbgDwOdCW3rTBqr3LtSgobe5d8MdduWIpTdpbr9v3Tov8biQ6tnJxZwuBlqBXEIy4Cz
VYs+Q25KVwN7X982oRZAWMQILLrWOt+RQTtyYfv9dBJ/+AFn1zTS4lbbNBK3Wu1p9A68RlE7sS9s
EpfG9uxiq8reQP4EG63Sd5Wzpv3vpba3ON2M6YnAPKvhl6yRL/XrbN1kem23BBPab+sZadLrznh0
uqevp8xfdRLnX+9szYjMyUtpJZjJfEOFcZPoeBzNnl+7j1nPg54oltmU2QVuCFCw8PxSpca6VL6a
tGdLqcotteQEZ2fWHHO6K3KOkHFcIjFquJfuB5faOgvi1uUgZqrQ2aLCg7PX/E6KkI53CiE0bxqi
C2O7Try/u2bhmHQQA/grjLZoFk2bBM3ZXo+XHTwXABGUdnPqai20Mj3w6pNACr3NzZt57HDJa33X
Gx8v/IxPTxtsCv/xM87rF3LDLRxi4mf09U0q+4OVcXDfHonz3dF/wNvlLVePRaZYmj03C0JvmQhF
Ky/UwX56RwJB759fcbY55RWRK9ec+vPyXMpylyVg6GXOoYdEJFfNsbXcIy2gY9GHSHra5utBoL+i
h39/DNcBQQvCdDjt4WN9uLpA8lcXlbvguYML2pLCBH82GEUmkmOHHB2N2UtybVjJHSHLKSmtO1X/
hMw5wjG901F15lRiP8/rHfnV8AYf95Ww4NDKqPq5BXA+KWDtC3Wh13fMdiHQmlD6s2xyenSnU1LA
GqxVu6ls/LI5usryvW4vx7s5+86HawhEattEXtwJVbnXq1MrumOm3WcOIPZp4RPC/a5NIZe4LpsU
+f8HEORDK4eKCAIKTSK65qAoWzyPIEPjBp9vSpu5tGRF/5RNcUFuNPnikJ/UgSAisLr73gJ6u/3W
OPGU3Wh84+QCquaDJfeQCvo0h5gkuR6XGfVgPfMkdLj4X9I9SX7g5n07XXFt20yPgmxyddChEeud
K7JADWYrnIJ7NT7W3iqJHP0RWjXZXmfDFoWubByx/ycUCoVN1b7wAgQjvKqUNTBtgrfeUVsqX0tL
vwFDOeV+DR2e0IISGcpC9qxR9y5VzOkOhvfMk7DNdgrruOvdoE/uC6AsR/VW6WnUWRUz8xfqdUGd
3xhWF3G4KSSrvuShtBx8yk0vh12u/SDlj17m1z139zO/EdkQwbjWZcnCUUot/cWxw5nc0qQIG6Rc
AGQPZ6iq2hzO7QATpYgYjWUdjA0kLRBC2trPrD2NyHLqPeQ99sD0BZn6glVmTMWhSh1meHiRcJNN
DXLulrZPNZWzwuFhSmpoIlxku3sSZ0SDhNBh00DuXDNhEgHLsb6uzZfEPloeeICW9G3HQfP9w0Iz
zBBzMzp91CMDZUnnyqt2663cyvBcbTZ6P/qThz3dU8yrDrI9FqkB9myst6/akm+oXqLmoMGX5n5C
oFSaUc4pNZSo/NCXQzWS0BvMzZJDxCt4sGj1LocQLOX9vmjzvQONjbVAkuPC2WyBqMe76QsYwvdV
WJQuPlkHA/rqlnTXNlkgCouUgRsB7f1qgI2KQ/xF7qgRJ97IeGsiKHtTJVlUmu6m8bK4y4ydncHs
iQNMM9f3tjX8GPJn14R+NoX0zy2hijJDWTg+8R7xV9mi2HO3CwBMR1TIvRYlDWUuYHR515halBbZ
EzSAAkeqtyAUCnDekvjWGn9HLiUXSWxnOBu4fgPu+nU1lhsq3a2C0jsp0v1QdaESY8R1WNAvAXEG
YFvncMy1fZ0nLwjlxwVCffacbLsWysSE4vaelDfJEme1B8nbS5POET4aF489hGmQtHTQayy+Mmps
vIhnDRyq3Tc5QQyi89CA4CFfBqiM1A3FfPcWyixjPPIpyqoMIplt1YlDpnmMVAuMhmEjK77JvooU
BGGTKK8m8uhYCyb0d0+zt5Ce+RpiflB7sJrq4dy9GM58lU8REfBMNJpT6tShLotjOm2b5VQ2ZazL
t8Se/CWpQozuRPvQIhDOjc1x7OhDKQ829QJBoZ9szQcnswNanaCR2ZPZ/G4O6asptchBqqFsrCh1
4AxMp43CB6RZNKVpqCHkvXS5vxoQOgjQh5lpbzqnwhYEuRrPnyAaYMjlbBOlo7C6qI5Lfz8BX2tO
iJya2nOKq3ZBbRGprgXzSqqjJ7512hSmqLAKutzOGEA9fob8zkLSg9JW4fbiDL6QAJ8CIvLECQRP
kwmNtZ7cljrOY4PvURzDzOolM1/1fGZ52zCtEJKNXRoZkxmUc7/1cIorgXU/q+kWyt/joN0LzYyQ
+NiNcL5NamwEjXg3aLvT9e4xFRwFS/RmmpzIW0qMys8Fz2deTFshoTdr4OzBZsvpd1ZX33elfdvC
LxYrVuxM7BDZRO8TnQi/1ugGCqYtHdU3Xj02XhdhIkZpY+XvNCkzXy+GU2Knml9qE25Trvmem4OA
gKr0HXP2594KXcjSK4rtzjEfW6oU6jGqBdgUu3rWrHEncpicLhMvg9bJvWCp6U9L5vczNDt6hhsi
BMPfexNq1sWSrDNzzGEVgPYbid6hyLm4kQAHMKw1hDVrw2a8R0F870SZFLuWtgc6Wb6FqgjqQsqt
G1tRnJZ1kr2mkQW5tTGkUZ1Cwyn6/ej1Qd1mW9vNYRzTo3Sj9hWtg379Kyf3TppJIKHfpnOLTWxk
ZBiutHq8MbzQ7Xq4EspbzcAxW5XBbCwh7SfG3YVZzrDt9CX0YBprVMXtwJPbtL7SvORRTHCUy6xH
wGtDOWXv4zwdWqTEtRpVA26zNTXyxCUNbZneZ52hWAI7VZ8a1zkXUTVMm67Kj+BvB47Bj4pIn84d
G70GA1qsWiP8Q16cqgmpZu6QhXuAkeLGq2kw1e7PCe/jHjKzgVbhONaTX8viZFvR6IxbL2luS1m/
8xzx1PnF8/Kdxp+q5UmZ8DWoZhImiFXQyu87Dhnk8I2jmGUomnjIBuLTwtrbqEYZXXlLppzgLLob
vPxOh/yvgXhYOcZp6qOWeDHusyjoziITssWCQ+DbLKzB2A/998bA1u6Vm1UQWQ5I8OjpFXLFgiXQ
nvldk3ZBBtVbUedqq5MQHz7uNMSIhpownGqDAwcnB+qz1xK7r3HDre2wOEDPHiVK7Vlb87Cyvplu
5mvjE5WETZqOQgm+mSnkVDVM/RAJkm7HYH7nS+8la+86G9pilCVYI6rQrfympsq39TpqaAN0smEB
E/rDHra9h3Ecb7R81SmDN4WL1P/j7kyS40aydb2XN4cMrQO4Zm8SEYiGZAT7RprASEpCDzj6Zj93
JW9j74MyK4sM8TIs887KapBWlil5APDm+H/+BlmH9PF64hPKtlw2Sbwf80OSXo9Tduhj874vIS+Z
OoVzdDGWqI6Rn4Tppk6+1Zw3tuSmG6jrqdFWECdWsT1d2tXo+RUHhKNty/yp69JDHA8Y5lAdWsam
lAQwudrCUF6H3loF0ZOkLJHiewVvz0meJu2JWPNlErOkNWWl9IGXhN28jllC2B4MDi/toa+cdegM
q5LA0FYsuhyplk6YlIXdoORLZME6p+iU42KSyq2aqQd4sDvFVb/OGgHTaj21uYYVfBVF5bqKbSj+
5RLkexVAWlDj56SOrzLtca7GY/ueNstmbKtlrdcehchZlHlG788vr7RQFbR0RfRhKUxlXetXc0+x
bEYsaPJFWtbbyfmhaPFab7WNNUzrvmi+ouhZlHwvykhSFxZ5l3uu7BcjVlsKZ7w6sGnn90p1r7fu
uRWqOOZE/EGUTSHKpsi68e0zG3DDb7wK0cDcO+0QAgQaZchgPYU6BPS+3aojiCQUgrDLHiyIl9zb
kwpNCusfgdoibJUD1nVrbTLQ/ESQpuWzqHxo/XRmAwKAHOXcCcKNKQdvjNpNMp73WnUnTNjjUQBJ
tc62gzP+gPa4GhCkjaxpIs6XfobIwL5J/Uc7b+4zWnrYkcDmtxeFVj9lTboewu/hGJ2Afj6+2f51
uzGPuTtW67ZqTe/b0EOgLyj0w10TaSwff9klp5r7MyjwyV3quCEy4OxstILWURA/xobH0l9ZtA8M
aOmfX9tODXSELYFW2aUVz7wF7gqyIiQnfxgcdRnTt/18pI/Bln+/wCMQqQxMRaTzSEPDqu5geiNU
VE9KPD9sWUHY+9c19NhXS/ODRIQJ45hOvew4VQxaz2aunbd2fuhyJDqauSskhSp8488f8Tf3t19Y
z2yWaFm2QUDbEaCkFImbDkqCnVAC090WMas3XktKgnzEh5IFodpbp+2QZ5hLw4i4c3QHDKzWbLjn
nRWdF3q5nsKtrjVbrTRPeLd9+AUc7Ls1y7QhHh99AXV2E+7wXl+6kVyKHkkalIWAlPXP38KHU+rN
MEdAHpKiIC8VhnGmYanq53r80udYjJmPn4/zm7vfr7eNB4BOBwMupjn/kDeAQ2Bpvp3afOmyJGUW
vgW1G9iv5DY4Ps/KB6e6jKLiDKx4pZX5VpuehGrzScrNiV8yr5Kj5arB+UQzTQNT4DTz/pdIARk9
RYOxnNYcGlh26V4KQtt4xXfUfKvPR/vgM74b7GjJ4mhTVmkAatl2z2yBy8Dd+tzHPx/kg4/4bpCj
ucIJY5p9Ofehsq8yVCHPKJ5ld4vEPNHF/qBx/m6go9kiYc83WsPTOH26MBssiPXb1FqrIwbzGBJp
+amgjg9w5ncDHq1RNNhKZpMWuXTSaSlVY2V3V3WoL2fWu6/RIjLO25NRSx8ghO8GPZqqwsgG8Ecm
iLEObvIVVPxtvUJE8BNdF0ZgwjvlS/TrPPp9Sv6KpbNYH8dS9zHKhtC2Zmx7+BaLbGO0j2QNLoP2
xh0diuF0HVpYGw7+os8epfMcDNM5BBrDTtmgiQ+w7IVBOp/STZ5BeVn1/bZXHkSqrtjhFrabb4tQ
91r7dS4aevexEqhIWG96e8+13wI2osApGnct45+TdPe+bexPUsDMo9lj4k1g2C5+CGRuwDg8ZjQq
g6yCwALiAjNZKpZ/ZU4oP+3+Jg/1w1AKj/DDlRaonhx0pMZ5ek6Q86L3vwnZLUw0HWV605n3lkbz
337J9XrlRvvAf27LflGhaVPQCsRuj0BDW2n9BJvD3GRxvqnzmzHDUjWtPNMdngoNtGfaVG0iFiHN
sBDHkUICD03NdshIrx2YzWl1MwKDmwpqNwq3gTv552v2+Oj79TbYgub+FLYk1nHzWEaGMnQxO29H
w1EHgnAoEovkxXempT+hlpOLDrgQMO6Pkf/DFQKUcP+zQuDiOf9eU6/m7Gc/8iYi6/f7//0/cFRM
1yG86C+JgPFlbmgbmNGYHKzOfOT/KRHQvwhyMlxVBeF3abH/WyJgfXGF4TItTYiD7yUC1hc8S/ir
VNXSkK7BiPqXhuHqj9VdH/3/tzRw42h5qLQpBWwJkimFpvFb5n//5oTMG1RqfgjiHPUIfQuRLY0J
MdOEZtQGOol/BrZ5bubcngOr2Yjglog7JNxqnS0d0/1RRAFycU1DXu1DD1Bbb7DsFhRW/rShXDpu
vnaq8sG1nZ0dG4sK0x1S6hKlXwTTK+Jajn7hVYUygryD/5lju1an6byL6oMCIxT3//rEEvhtc+eB
bUhdKs8753UdPXDoxElsZIKIx9vgWv+arfNNeK3tTq20433n14u1wX/5VnOr47gRzJZTx0VvYpCZ
YWnhYtc+KocyC6GIEMISRauK3kegXwTJ1QAknyqvsuNuzqbaIHWzdIBezODi/BAiTg0fLCtd4Biy
iiBFTKlXuJdGus+TW9UpV2ZOerHKevablQyGRTg14JvBsuv9sz5JdtZorqMefWvyoKd0T6xkxVZ5
hsB9g9r3Gya2Xjv9dAIXJmR0gt9ETXtc+QibdCA4JPxDOGgx3s+wtg+jLC9yHc3/Q1l+c+txmQKC
a/2Bm9gSkuVC8c+SqJo1lIuk5b9rAFK+2/FdjmLeTB/UalzkeHLg/70QBSK2Otgljthq7a2tNItk
TIDytFXqc6PUayxFUm8IPYU2hSzlreE7hykBj8nXDYLNur5qXKgPYHhm5UyU2c64dnvlgtDRi9Ew
2fbdm7kf1g9hs3am4kxKOgJpZOpr9CbDYRTJgahCuRqT72GMbNniJ6TJNhVyHYtNhsFPYvYXfdB5
rYR027XbzCy9auKj2tmiQt7GgYRczzjPS65RTVa9cOJslKm69y0iCzLCwUY8qXJJ71cM7aMwMxVr
42WnZ/ei+2ZIM6IqCT1cBZ/KenhQCxwfJQFc03ToBEWtVOXDYBSXBcb3rGsot3D9AwBDLjU5Is4i
Pjcba752w0fuugsjBQAO+vxq8Gk1l8qhQ1/uNuVVhDFJ1xXbQSRcOtrWXoyWlj6NYlpXnea57X0p
lBc3Uy3aaqTUAGgpabiLwfxyNXqdbHWZZqGYnQpWRj5epoq6TnJAcx9dJbq+eNPHBxbKLnbNQ5Bq
FB32S0pPAemmuA5SPVoMlfHITripnfDWytP1GMkzq0T324knN7+qI76yMV7qSruO/Xip0TgIJP9E
V4t3+/RCS3MRFNpFneH8Abi9H4BYZVLeuinTXmTKS4HzRpsXKJMz8zoem3UXBOtKK5iixY/aKs90
0J/YvbW1fBHSriuCM4FuX14p+o+4y5d9sbOhTfcDHczN7LvUnQlpLTr7TEAxzn6JSkPME6Lptk6R
6O61rljptIMihz9WeC0dg0LFjMFU6TU4m6Zq7pJaer26ye1DreyDuF5CW7GT23qSe5e0HnXU1kUP
30HbysqnC3VIx2BnRtaSV7QUgbYh+E2ZHiOCOexLJdu4brkOYnkI41XbbNveXWLVYNGUGKN7zSi8
3BFf27B8HUDpEzpQbjd+y5rbEXMVW5UXqPDXml9vHETtWZgsotpauoW/tsTO8E3aAj9VlYaYkTaL
UWs2Yb3vFYyTIlB/9yoxm+usj+/S8DIM8i3CTZx3yusMxRb33Uejv6A976WKso8syi1fv2/8J5VJ
C2R8HoFlBkTB5JjHzPdQtX1A/7+pemxdg/M+8zfoJhdVE2yM0VwkFvaErrYN0wShtr2lAtoojukl
gM1VHj+EebLo6X9oggyI/JsfAa4ZyjbRYEg3q0Hl8lJgmhHpPzQ93SUjVKwJ3fU0XulOC4UxVOZf
Ac47SJKJDeMQivC8GckhiOnvaMSywnbya3LsnRfD+TF0qHir8kZtNaBUDGcUulEde4573YX3ZnOT
+cVubg4ag1iGQvdUakhE7fTjoUdE5h8Sqf/oEgxnj09LsPZ7hwz89/rr15/7S6KpIwDBH4uT2ESo
CG73l0RTmxWyLv/asTXL4ej6U6Mp1C9UyDDYZ6ICWqiZcfUvjab7hcgxjnV1NjY0kJT/nQIMX8mj
81GlMqTGY3wIY7amHl38kimyTYBDLiFjfJ4B8yxlY6yy2hYj6cjS/242epcgFxiHZlGpzboy4tvS
zw5N3l8oBs3mAo00RilRTc6Ho1yJ3oWyjMpHlYm1UlILKDJxtBjqtBZucz9OPCpSceFEbpx66VA3
rzJIa9oytBec1q1emxjN/VLPU2vV12EwqxC5Xy1CJ7jUyuHVlCpZ8I6TXanKGLIFWWCxfTxxVgjE
60qEbdAgVSDgGsh96v3zCS+/ay2S8cpFUF+YwV6VLpuatcuK+qrIjLtOVW8qVbVXADnaoz/008Jp
DO0cOWT9pGXlfdA560wJBF5TxmXFoV51Fcp+VYsXmqSisvS9P7i4Lmf0tHCLylb+VDobPGlsBs3s
hZhs/pL4qzmM51mW4h8XoIcaS32fOMRRSzXLAfuzZWmVX/GdWTeV/Ko35Q5arMc02lSyXiuQzfFt
sF/GqYtxkVDXpZO/ZnrBjyApc2XqiooLgU6ppuXXvRNHXkkRPy6rUr8ELym+RhbpIRvZSYiLuVDu
soY7ZBcnm1LRFt3Yh+SOFjlWUiO9ViQJSrCfOhkvQtt/8DvaKvT0dRwMBnFr49mgZ+EPWdVYaow9
OGZKnc7UiJd5XJmg8+JMN5WnyLQ3BjGNC7fQr2w32zuBvscSxlw5GvWA7Kp6kdsNffmANiLOWurr
JCNTLotGW/o+12VTvWtoXWVSLqNc2yj58FUfddyeYNmISsWtpfU418/ysriuVQOjtK4tBsJCusR9
cLLKxPYmoDWs6fMk7lLVDfg1uRovJsU5D1SDKMewdb0ymz2hnBlo7pOrKaqGjREX9Vlcx1C4Hfcs
m2pqqC5+VprxOejba1tOVENBf9VRXo8uvAzEoVeJL/cyxBlBm1Z532+Y0DgaiFt/igu4DunjOHSb
AuZAVrNzhyYnfJ4O/bKb6gdzUAf4hXkk8gul0eQNbhDsIIvWxc/q12b1n70ju0CX//Ol+OY5aPPv
H+3I85/7c0cW7KCuhlQXU0dDU2cpzJ87svVFJxyFHXHmm2uuwWXhXzuy8YW7g4NOTsy4OeD5Xzuy
0L9AtZ2xDdj3cPBt5+/syNrvqTgqvQF+BPapYN3oCd7fWJxGVEqu1iMOEbrkTpKnanlVksaSd3HW
r6Y4uMp9kK8x9vXFNNatxxa4K5PEXZdNC2OLsmALnBQZFwoEkIugj3B10rJKy8+rWJoXrR5ifKQo
flrMK6W6yKfB7bdl6/bJygmc9psfRwN8Ly1WNGWp9+FEdx9+DjGuCyJx859hn0ImqqVhLRND1fHH
Q3n5VAZiWKDGmb2sqjDq8EGzw61oi/BQuEMttzZXUQ7EqyBNbnIxNdmiySJKUWl0tu1lQ4sTR6qP
cCAzVYkfx1ylQyKgVfYrh/3QXjjFgNeWOWK8FUd2dAURATeZSk/taNEWGpJWUr00tFQubMZV54sR
uDQwX/OesnusehtPNn3VJoXPLaV9tfokhshDi3xoEprxCR0sN51Uz5hhAa24jejaWjQDW8INB4fg
e91JfXU5TBEr1mi2GYZJtRGS1+BHwQWxM3W7KFJj8PqxqutVMilPiT+d1Rqma+ooCXhWp30RlYfS
MJ1lVXUtFME6KYJzOwt82HOpRtcjzsei3DVCDtSQsxdN5fAtbAvPHDqpcbWyxz7Y5g0m1Ga3tqbq
uu5nAuMY42eUhfkmcTofF7BEr8GQTevJsnyFgRQh7g1fgCoXSq5ZSxxchzt4RdgtOg2lLyZf3Tlh
us0PkFMl43BJ6ufBKKGv9Ua26fHNMVYDmZ0vtqhvSnXy+6WWRb5++M/fl4BzPtuXrqLmx//7798L
xV9/7I9tSde+sOdYBo2iWYZC5NZf25L7RaDOslwNGIMdgQryX7uS9UXw3zqQd9W5xcRW8WeZKHAG
mSG1udP3y8lD+zub0jFqpWKCbPCzDHB6LEWOu71JahTANJr0/N5kRc1GdFGrP9qVfUi0flnIZte5
43masgLfvKY/EcO3COG82b3tEvwxMpWwKthe0QK93wxbH7PZwtClZyT6Osq6rfDFOqtPJaDxCj8b
5lih5poTvgqaIb3EuGstcUNiD94UY/ispwJYzLaDf/BcFqJsli0fjsva++fyoapo0mJAKEawhNRL
jEjXARZbn7++j57r7TBH6JcWdL0VR5b0bDbyyE1+9k13COwS2ltewhdOrj4f7xjPnT8Xtg0mKLRJ
F/fYwB5/Tlk0hsNe2vnJxiymg902Ixw7HAfglT4Z9CRwhe5OvM3jxgJ19vtxj24xcI3troMc5bkD
LOzUsO6UqjlvTBcuDGqgrqHMzhSsgKMl0FhyYvgP37KrA5QDl/+e4I4U2cL3HO87H8/AQVPWbhmc
N1bgiTLbmn5z/flL/mhNWG+GO/qodtlYeeikWO2BCjhGcLCnwqu1bPP5MPM7O156b4eZf8YbbJ7L
nyxbTGA9ZA1nfW4s0gkjWjtC4mP3J1SF809+P5arGtyA6fmTscf19v1YVmf1UzPBgMUc1Qsgt2V2
dmIpfDgEq22emDZ356MhsjwJx6zpC08x/CsHB1xsZ1efv7HfPwxbNLdENP78/b/ZlwgRylyPCrZJ
zVworlxH7kCN35/oIfz+Yd4Pc9RDUJI2rwc7x4wF9/gGR1k9Da7MBICMns2Jqf3xI9GkMbBKwTLq
aJ8apqrLShlLXDWNhV6pUNXc+gbfuxMGOr+fMDyTxgFHVc5oxyfMEMVSNFJKL2qxURzKejkK/bWM
YnUpI22ThtigNSJ+9BX95vOP9vuW9X5k/f3Uw53Y7rSUj5ZgJd+qu9zcGQmea9DxuvjBak50JD58
ocwP9olZLXx8oOVp00gM5qQXC6Bqu187FMoKVPvPn+rDOaLNqJPBsc07ff9UbVm0tV/xVFFrHGSh
AZwqXA2EuiOgIT0x2MfP9O/BjiakbhSqSVHOJOmQV6NMWJg+YZmZ8/oPHkrXTPqFXOBsc/4db3Yk
pWxqN1JL1lcC2ukqtthl5QCmW4C1xtmJZfZ7chJNaib9DM5xUbSc4+FMKymKLJUe8Fi0SmS/Bo1u
vcKkB0DfogiyxksaC91QE901pMNyOVJ3tAu8MWt/JMI6C1QQYVk/OCHm7qGNhigYs2EhBwxPLXMp
2vxGx8HR5VJWZe1XDLSRaEmx7WKyBmo1UlYWfgNpHVyUht7tOgdTXDvZOE67rU3AoijWK6/jb18o
6im9lDZP/KM9WSPpCduauTWLr9Xx2+7iXitY+s49ZjkbYkS86EJdn93en8qh+3CygpHSCcaOzjy+
8Sa9DVE+7zi9K8A151XtVThK5IZI1zlxCnw8FFEOtEQ1mBlH+1nkF4Wm1iw/RZbEJeqHtrZhQqk4
DWeN/Td9D9R5Agls+UATLJ3W/Ps3mEFgr/q8lZ6Wt4epTnZKEZ7VMlxbQ0aqSHGCPveb39DxeEdf
rI7dqKyNhvFK9X6IoYubF3AF0sVA42LyJ4KT9Ez3QqX06rF7bLMm8fqGPAvL6U4Ugh9uCbALAI8t
V7V+BWO/WapN6o4wDAfp5XhaVYVNJ6hB2Wh6n+8IHw+D74LqEgjiHNv/DVVftpOuSqzTDZzdtX2U
36mhefcPRuFFWUAyjm4cm6H1qLPSOGHStC4wdoSH7mTR9bFOHA0fzk0M5ASWa+gkj8/aDO180c7T
xckcpBRNAUZsbHDRWssuLk/sbr+pMefJwoFrm1AvwMJ+wVBvvhB5EUOcDW7hFb7YdVV2k4TRmiCN
epEMQOiVHZ+p3bgDQNjhLYWl+gSb/O+/VzoSmFK53GF/M2ELdb2MsPKl2WiSKGFiTttOwWwpHf6T
gf7YywXPfbyTY4Cl+EkUserN9gJfeGdIviEv/PtFLBYV0AwszieKpaPzojCVsDYC7nSVJV6FWv3w
9ed/8MLejDDPoDffbNCzrCx7RtCb6rYL0z1NhuXIWfj5MB+UynPyEQesxbvCQOn9MFHbOWWdj8z3
rFnFgX/tZ9WJd/X7lQkCGH1/EA9bp7Q82ocrdUwyc2LhzkbvIumXooZb4WfOPjK1dd1Ef2BKr8N/
BT+QPdJgLvK3OMLHj/Tv8eZ//+bNTclEUedM0sNbh6CPAm1qD6HgH7w3TmRKO6Y12oH3g/iZwR2G
7qzXofJtlHofD86J9/bBTZcXh6Uqm9HMbDm+YQ+0saLQNylXNX9lR+1ZqQVnBD5FCwhHKz3qDmUA
uJvJi3HoT2xQH+22b8c+mn5dkJXCL4T0miDaGA5Ggm5MI7p/+vw1fjwMNjqACLRFj/dBzWjItFH4
VgGuzG4PAcSvOcMU2DWfD/TRhktMGy0Ag02d3uz776W2VTdEHahBoJtXroqeuFZRpij92ojtx8/H
+nACujqsNB0mKF4978cCiSgTLQ9LT3CTkaW9K8PkxB3qo/dm4D3qGoTPCf04qQr2JAyBkKmhF82D
EaZg++VzI7sTZcaJYY6Ju3RZJUUrmJLbCS/Vb4bc3tVIpf/++6I5o+p8Ho0IhKP3pVhpNGQmcw3r
KK91pmvD8P/Jg3BPBziFBYktwftP0spS5JmPCk+rJhzYy5tO75YyjO8/f5IP3xfg5XyJphI6thpt
iW6pw5pdIa4R/07QQPwtYecnHuajuQyc+Nco+vuH0bRoCAeN4qFwCrK2jPs4jm6E6i+Qsp7Cuz6a
yxTqTDNcnQ1hHu1zoZIoY2VQDw3Q0ftougiaU+fDRy8NLy2Tv57/6eJoq5lEkClJAz8plvrab8zz
2G09pTVPeFJ8PAx7jAvGSo/86Bhqkm4w0f6yY1sVdTG+nHUergKpvnw+B+apdHyXwlPbYuXTRmQa
HH0dXQ/iLpzxrSA68+t40RXZ1azvTVt3qXenhvtoMggVPzJs3QjvON5BZdIYtJDAuhKbNg6xGl1Q
3msgzXaq3Xz+ZB+9wbdDHR2smoIObOiJi2KjXnHlNxYaFg4ghycOhd9cNOd69e1AR69Q0VHf+yYD
Gek3Asluw1rfKbW1gmWyFn12YUeTSRDdLID3v8ZOug81/cHvx5/o/BauQaH7v3vwoxkaYiBSqzm/
h6QGiiR7g8oS4sOpwPRfU/C3qaPp9INtQA/1GBmj7QLQrhDLMqhA24SVrHW72xeE7kzh8Gzr/l1e
xI9wSBEEkE1jGq21HMzhZ0P2nFfm/aMbZAQ04Vdijqsik5fSL/Zmbj8HUevVFBgQEODTuMFz4k4E
+sA1qErlh6hgygVWCssiujFCQlPD/grr3O3nb/Ej3I/mlkXLQHC5Ot4cTQcWble3hZe1qGuwxioK
z4yu1O68Rrbv9ATTtCc52PpHG9jbUY8AK7xYFacIGVWzFZyQxW0tip0zafATCyfCyCm6m0YVCTi0
5riMrMWYm+dGBVe3zol6UMrovnDsK6e3vLQwvVGEl0ZMbgtgjW5H+GQU1/lANpqjSnMhCbo2kHB3
aE3z2pQLNWvvHIHtClYhZVSd9ZJgOV9ejqQZjlq/iQ0Cw2oLBiYxKTvFlt/CPtqRC3SeZkgCgyil
7w985LvTRY81QSmtfaRicCEL8b0eqmqVmlBlZEngDyE0TVWusfLGfiV6iSUNiap8dOPhOXBQmmiR
e69mcMFdC0qs7V/6Dm3lQP6kBNtCnvX6XkOoHe3gIUMI7a6K7mKwGwOqorICAt8jW75rhbowpEF4
U7NXKjhYo/ZQFPEFZkdQwBVlE9jcKNNe35k98h0jGbaxpe0nskLxDRGbGsMfq7dG7EamtULtbDf2
usCycSCDRivqfuW7xY6EstVYyEsy8O7ogi4bA7MHdzrUSXynwP5BTHRZlujlCWWBPZltYsjRS/zg
NqJrMfcIna/10LsrZUACP9uVuHhBrbHDbVey0F+s0H0okuCmBZQT9OdwA6Hrp3f2LQHU27IHaxcY
KojEv4zt9tpEizRieWir/a0fmVe5UpGEFevLWiBOwLvkUur9dhiixyHvz1EeXEOG2ONoUa/MSGzL
gg9nxAHpYPbGibUtyjIa/zuCX0mbh9gRxvrOaBGgpv59JAjxEsOhmlDp4JW1gIm2J0AmWfbdRa7k
54ojPJJZaLaxHwJYRmpzDnK/dF0Tg98I6xQChyrSwoZXpv0e8GGl6OgQ45HkvcAgTIiydRWNir9w
LPcMtrnnp8pG900myHQTNPpjknWEZxFXFufuM8bOvB8iFpxSWflqsEdH9VW2/ioodKgKPqR0mbnn
qV1cExb2kuQIM5AVFGqyqQ34gKlaPJhwDLCEHn3YB9F1n0fL0YAoq4fEYdo+8vykyVasm2fRTTvi
ctakte3VPKxXvk8sWmw91K6297VLtSNbz2XjWlgdDjeOg8ZDf641QRis2LdGQMCSaWzTtrmN2wGg
NbrgBN4NOAUsIz25LolHi6Zul5dcMPwmuVJG96ETzdZuIOjiS1Ha5L5JqCRJXN06/nQLnACb1n4q
y9nbyI0ecFf/lqf3NXm3gd1gFEJajpb150FpbCS0G0XJrota7GX6tXeztYonByfktq2avR06ey1E
lOBPN2KM9pONX5R/qYbiIYdvV9Q5jDUC3YIs20k2qNHBGFK3qfHNszpOe+QLxCP1cXvWFMF2Im5Q
5l2z7BuZrkTf7ZDfXAyDvg0cY03iwnaOY9ac4mfeKPhemTuJFYcCNd8huA0nuFXRWq9KFZDqpSfr
zDXuyuRGUTTOAnqsi4IUJ41ONV5CEOjwSekyfNMzc9kn072l4mDVFXO/vD3PwxyafDDXBWeqNqWr
OY17KUZ5AXPzbGix70gKTK3SxyEaz6w6eFGt+CVyczaLbK0kOiTAngAoHeqW6hsXlU4G1dBlG5sg
s1XpZtoCBt21YRZbJQS0Ugo8isYOZwrn2rf7r8LobobZtCWe+jOlHrwhDdZ4UP6IJxwyygICleu8
lFEZLuKkB7VXiE/qNjY2yGz5AzmsifasiA4hzOiUpKYp17Yb56suiq71EmX0TAQXipFg5JTfRA7H
Jl7vjzV5e4UtLoLa2agYImhTeZF14gwTT7R8in5ZRwkpRU2wbyr1mohZCACEllFHm2Z0VoX6RWYC
SA9Ougyk8xJifyJ86KFpczvo4UsWGPupgjJlm+V1Y5arTtUf+878XlnDuek711E2XiVKqUHYMj3L
DL9W6tAvSCqcJQEEpU2mxeY0/qwdhczkvsJawfw2Zani2aPyndMHsYltdBumIUXqTDebGtilHcq8
wtfPHVipkUnebTNustz3Ch37tDqunjqko6oz53wR/7ws8+hrY6mPk4HwyB71VwuPqyhOLsaGECys
adUUNWRR7uFP4lyRICpgr9506CKV0AhXuaFdECV+DwEW756yuEv0EksczGbbfp0r4QutH6hoU40e
DGMoezzEpXYjogYDCuVGjdo9DtevY2EtiNI8xGJ4lWO/tvQCoyAzu54y+zEl4HETQEzYkUK/w8R2
D9FkH9sCpU834uVUrSwfE5LeEexM7khUpeMrK1GPeAENcGgba1X6reYZufXVd+CVRhW2cBjcBH19
lmAiI8iCzSZxBTMmwmX/JZpYXU73apNMG6XTBYZ8y7KG4YfgbpOPBPaJ+W05OJ64BaQaVW4qrtW6
S1ZjoaiBJ1314Mbyq23LdRPUnmtDoNaCmoVc6BWOItVTYHVrIyg37YQmy2m9BGrCMtcMTof8mjye
pR2O+A/md2HYQwrh6FBlsLBKeHlpuc40/wbS3UrvxGyvtVXc8iI3+6vGhN1LwCxd0QJhi54pRBiK
h152BBLW5hyFB0bnTtvOcL8Vfv+UDlBa2ZZBcPJLQPUCWecYnSWdRoofUUBCGc65uvxM0TYIreDk
SxWos3ZzpXcYL5k1NlhaeJWaMKMV6OjGQPCZ1d/2/ojqo9xK4i8XNJGpCchTraNuRQrgt6iTqw4v
9YViZdfVFD4MOVcfUnO2ehLyN5dY4d20rK6pIJ04F8EeY6+1Y8l1lTsw7WiUaAl1ta+Wj+2gPbs4
pTZSeyFH60JXjNuBMNy2OoBOXYVxTcantg7xI0tzY58odPrwriOeWH/QB3aFKAy+K2Dai75WCRZI
VlVfbUbym2Mj3aWcvqCQ5d6PksuuDoelKcVSyGlTEs8haCcWUzUD86TnWgQZDlWwm0L3TI/TpSMb
xFhOf3BbdD567t9LS2ztaTwzRUUrOcQtqQtLdZF1YbiaXH+b0A2mlA/9Wfjkb7PEfIRUWSEv0Tbk
rL0G1QHzyrMAp+VFMVkXIWzG9SQb6p0RIxycTbpxg73Mix1antqGEFOj1ajqD0qYnWEjtU7T5iwM
gyfM2A+m35JIh9a6c+W3QOMqGDV3UCU22G91RIiWT6otr00swMM2vzeI+h77dhnU5WOl1/Yqsspv
WMRgAAMnewp6VFDWzkGKY2nisk5J/Iy120CS7KE48ymxU8r/z915JUeOZVt2REiDFp/tgGunO7X6
gQXJiAut9XheT6EnUBPrhXiZVRFOFmmVn2WWZmmZESTcIS7OPWfvtfVVXPJ1I0gaVQ7DrhiZxLa2
c4yK8EpyIsheoOYKTNGW/j1SlWVdP0UsHQ7QwWiOfXDSKwmQj0H8WUniXDOUyyJKgVoPK518EBiE
roIG3qHPJY1ESJdNdS0byc7X7cvAij3I1/dT9iipOX9RGq8FYWeibJ6UXgZQxdu5naZbQStGgY9m
VdVaxhnVBz5t22ET1pEHBYqBy7y9K2yFGV21KQves3iwk6EjjxVOaIjUVvaNfaURdNpV8CuJv4x9
YrtHp3hhKr5MDefatvx1JZXPEuawujRvksnw4tba1Wm1TvPpoNcWn2LIPRN5W4LGE3UUCQCFE3um
KTwloGlYTkXKrDqnziZYvPK/2138lGVws6bwOtaTdJES676LyuDQDvpV2k670bHu1Sbch6M4KEa3
VpVSWhe9TBnSjxcCtzJJ6OMYvATmUJEOHyvc2PQoHqCme3Hd/kA0difSBNXwwrEKn/pZD6wXVYqD
vZgI2yO6r8ndlHvyAUWd+pCXJfO4hR4XfgzNkqocWyfBGQSI61G0lqIEkyRSM6dztpFd0KRitWb4
OlAO9D5LGCvLzQBza0wkZ6M7UnHXRjG05Bp9JkVNZW86zvSaOMA7y58bthrwKgslNF32chgQAzdL
QYLewi+sU5sU3+vCjx7B9M+pQWPzarMiikNXm7Tk7UbdIGlYhxlLl6tbWbwykszqF7neLBsTNUFZ
DgSvarW01QY5Szc1N3bujqLANCEHzkzG1duAsGMcfQavhnioN2FQiktk4JswVu76iIKkNLQJBIYa
/JDShmJVkUvg1P3LFBnPsVmW13mZGYDSpvBQ6+orud1XMaJhEAp9p35HrUKMqwbmM3owWXzXrZ2N
bDT1OpVTN4/0CP15Hq4skrnbJiIiPk3NbV6xnHkDQmvliholRGJSz0uhPpIHfRWklCLrKAF+S7hp
Rlo9hElqZeiURigV7Or6EBvfVFrWC25lkijJ/QRG1QSjY7JvlWU+Yigic4FXNJK9z1sPH3auNHQA
sokkDK39WU/OyuFHBDTJEmOiMSK8oJGuDdn/avj4YTNOZ8DKKI1e5mwp+3X0pIoJXbuMRE9q5Hsp
y5jUyGI7ywXHVln9je/0y7HOunFZpLTOqMk809SBpuXvsXOe2kj6YtLwYf+EtiJ6DVtma3h26sYA
9VkxK2OSgTiHdFoVavrFN/nwrP3rENrsW/tlYJe2rU1AF4coW7GsGnPfWhpIuHpc5Xb21TD8w1vB
km2SxwxAHecyAmtSw1pWUZ9No0P3y+d1Cgx5SL/oNn/YBabXjF4bnSjyk9+/U28NRmWXjKGV8sSz
sIbVt4orrzdZh63o5m/cCigRcbTgSXs3KCwNI1Lrue3Zs/ExUWzm2DiUqv87T9Evh5mv4y/XKZAm
0CMZhwnbcUcusMS7g1ee6Kbbz7/PRzeExZRmFu7Y9ruoEnkWYOREI8BMNBaJ2q6a3NlXlDBC7b84
depHF8pCLImAhVQUYF2/f6mhLu2qt7lQmaxunDA85GHzlMg94bX1c+n37M80LxPVQTdCVm/JWoQj
C11hXTgqzf0+bm4jQTUFewAiAE2rhWWg6OrM4EjFt2/l1JPIBuPNO7xqJWkdiX9spmxyPz9lH93W
3NWmrMoM8d/NN7UKuVM2D7gsp9xGQbRS0nqfJubb54fRPtSSwPDgCMxRaOKena88hdoSjwi46sFf
JXrsMdW3vLoZYfFky6kRJ7NUIUfkideH8nMBTzCw1S15XHCly33bZ7eORNOrGieKVLLxNqZDGIYY
mhtZh0IU1o5bVry8hm1EyegNpGixsh0tbIOhXIA6VZi3D29SzrnUw4BIcqNjP+F8nwN1GwQIi96Q
18wUGe/qwQtp0Vdt528dmp1q1Xxj80n1UwhSt0bz0PnkcAvM23S+5Sw7yZmUEsOcbwNieIaqc9ai
kNY0hw9aIV8I+HpyqxLsXS0Vgr3lgWZjDW2zK4l5ruiZZMAzlDi7gBpIRhHMTVWbDnXpNHBk5R12
xPtcNLid7JXfdetKka4GTTzFZQzodthPkx+6bR0CP4oPpZBvgrK9kULZZQv3GmvDpa/2F7XlLMcO
rLbChgamj1NcizklflKuHaXOiNsxOdV9gEPMuYjnHUQ2iF0M3DeQ5O5CVVhb7cy+muL6JmkBPyjd
FtvqhQQ03dV6CB3yGHpdbj1pgJWg9txbrbbNIOZ2hbItx+/BhJWzV8hUi9PhRSvaB7WPT1FggnOf
ACSkM3CxCldlHl/Aw36R7f7UxDUsybrEWWQsHSm/sdpH9t3RKk9K7Eqd1lIDxPla6MJZDDna40nu
7iWt7UhzV9dO6VwHybSVBoOOQSF5ZTgcc/uZMOVLUVPxp9KVr9RHK+9BdlYI4moqMlhSJMFR6Tku
BuV7OZS9qsvXal8frFhjm+vHR5SdC63ud5MPGF6O2dWN/TJoIVnHw6EPhQ0c3aK3HpxGSvMhdLgD
BMH1dWYtlJq07qL4AathlRd4YX1dltymtZ96kR+E6avuGI+P/TA9B/64rkfjyUjoCNQwFvRk2CRR
iB8rlFblQKWtzcbPFr4nXuP8e9ZhxbJGi0ud8H6iGeuDQSa/EL5AwgWG/pHBQXDcVANnNwYxqADF
w5C3rNtylxFmXrAxM5KObrN8FzfSCgHYYmTbIhtk3KeL2OHTRemqT9INS+tGOO02HcWi0An2Znpp
280lrlskJvKuqet02dIPCKNq1dGwD/0B9+0ENAHEfTk9tbC18rzK6FDCbUDq01r2akgz3hA1vzat
tEUg4e6ORprJiQJwak5+zxMk82Veb6IJX3DqQ5fnC9FtxRcw7140B2xEEeR0m1Sxr/v0GkDkoShE
7vkjRXIKkvTQO/YOguxJKWhBJHD38vC6NcV9UebwtfV1pFdXQWevQVrvjDhtF7VCUxBnO/ZlMst9
9dbgnqpq8zjAgjXjFAYzI6lmwN8Uxfm3aIhVt7dwiUcDet6qs1/TAlPUBJwIW/eT6dSXZmzcOEzR
rnMRPucjnhdc+GIh2qT/G5NI2jGs8CQ3a0Cefn9bKVVtO13D6jupyUbNHZuPZi5VKvUvDvRR2TfD
i2Y5K8v9ucCky21fnoDPLGNYJ4FJaoDefDEP/PmqOB93zoQpe9bo4rg9Ky17WY4kQUrCMrHHfisA
MHe5ca8UwxHKhe4yjrCPdJ+Xk9z+CNMqYs8/oTCVi2+lYS/Jm7uSeuNRKRhn9NIXL7oP3qcU8Lzi
HBIk7Hd6XkPoRoSPtVxaubwMzHiZpt2iGeX15+/Td5RORt2/HedMy8E+1Y8SwFVLtWtYqfJv06j6
nOzoalSr23iKGDOCq2NXJrwoi26iiTEhDlteEx0a6lisEjtsXBMsYgHzd2FV7BdzmkBffM4PSjKN
u47PimPxvXpitBo1IzEBvFBU7dq28qpguDFL61ub6s1CptnFts0retujibnII2OtBsZeG81tPNU7
O+q/l+JvCEc0ZhoIW5k+oguer+Ev9Wg0Q8wbkZVLWUU8NjSeqJ3VDM7//Lv/fKjO7tOfOW/6LLbi
yT3b1Umx6feViGgVxdUdKT1XfQdvpU4qIDQ0ol3QxcvMoREfSwE1SSTv+lS02wb7sD6BvmnKdFeO
nVhi1CCKU7XWWB0VlyCJg4HXEw5CMHqff+aPyjRtBpGq2Ce4bj/147+cmzCXqgzLdLnUdfN5HOAc
M5RfRgx7VLNeg1q/sAyxJyRypRcko+jOF6Lwn5u285PG0VmaOWU2Xp/fL44uJVZmhdwwtlPR1UtX
+RCkFzFiO2EnLyw4ZIxkynU3l1BQ0sjrJjBXkY8MXVZFQdOsGzeRKr5NGNGJhnu0ULos2s70oCjd
1ZnDzAgZeJC9aXngNaF4NPvs2Y4n9M0hvPD+i5tglgm8/zqk+yIgQ6Z4ru+36Hdhnec5HQf6s3p/
o9qDxfvVTxc9geZjGr9KJYXw55fxo1WIDR1mOfRkKtK430+iT4chrpyJVaiCy18otD7hnhtG/Pz5
cT6QZvx0clLVG9hUz9WsgzNh/otRLCa5HS9ke3g1bdD4pZO4lj9sw8Tu59yGhwpUwedH/mD7xZFn
27KhIkE+3yfzhnaqoufItMxoxye2F8/tXNHeIuPcBKO1+hvHQ/w1m1axWJ97ssLC6lqrndeMPNyU
AE78li1sYxNlxu6kUXGjfH7Ad3i+eYW35lsG5zbq93NBOtw0PbAliZ2ZCTmMrrLn0Nlbjla3j7nP
pUbc+4ARqTNDeUFHbVxD0YN8TymBt2NfWcZlZk83eQkS3ncEkcpan1zUZlK5jhY/FA1D0DYxF32V
Pbdt1LvTVAuKRGnnt3QcisluPKtxsn2OkG9RFPKOxWGVGUPhpqW66bMRNoMjNnVs77soe1FRBGU4
hs08uWXDKZaTXy6HjKxJRtPMDFba5FyPDa+AL07UB0+YjXAZsgZ653emTTls6kSRc96EGcCesNoy
id5+foiPbjYKDtztYD/Y8Z89To0SVGal8BALazqaQeMaOS261mZORE4FW8mKNeXzQ37wBJNyT91K
IxX16TmcsdcyJqtNWTIb13aR1sxqGkXfSYM2frFC6e/PH7ezBmbToZNBw+73tUKeZE2MtYPsPQaZ
HvegLacvlPXG3Ik7WwU5Bq2SufzEUXJ2AqOxEM4goQdWNZC1TXjQmbu5Q2yjPeXOYIhKklJy1ZWo
Axw1WgA1WSFhX/WRAPUasSvJEl9fDqSjda32UEf6PKiymbeSJQUH+drOVA9pzWU+OHspDC77urqA
4bLOHbAcNF4ussLC7y1ri1Zl8kZUwgnCZXE0YklsC53WeDNUm6IzlFXTpdXCoe0GR23ZhepeqsOX
1pcPYz1u8wB8Hdf9h9oDbRyHN+MvDu2/tSF8UDHptJplpIzWz9bp79fD19URJCB7oUiRGStbOkkU
+bYusq1TpO3fuM0oTgzE4Dr/nHdl2lhW0hTNx3Ik7yFynMvU1ld29FWk3kd386+HORPTJYER9rEO
osEwaG+YTKs7QirsfPwT4vtvT967zE1WTVJnORZ8eNXB7vX72SvYhmvIwPEfoMxpyGnYdFPqDXFZ
4RaGzaUq7Q+zxjeVhfraprkCHTHpXNWy70lV4u6qDqbCcFCr5XXVwTnES/rFyv7hycDXgo/doel2
7gEyh4EBlkVvPyGAtMsHdr8J0SVMyL440Ed6WF3BbMK50Nj2nRcfdWJGlR1QgBLu8NhOV4qWfAM0
U21NBIJoUYxNOKJHmqzeGx1B9LHvgABF4WlVjzm662WnVNb/7lz+u4lSFtfw3xOl4PUk2T/+p37P
boGr+wtSCr8e5Ad8P9g9ARj8k90CShkJDc5ErtXMdeJP/oK3KH+YFNoyjlfEvbOa/l/0FhlEFf1U
fAnzdIo//E/oLdi+z5dolmaLipF66qc16axDYPV2LCVpWntJF7Pm9CpmuNsQNq5+mfhWSUwr6tKr
ULZvylwp/a3cGXaIu7iUbydNIUfL98qW/pAUE6Q3jU+iAkwpgvj7OJibQCJlRyESeq0LCalmHCHl
7RTDB3YK6xWZbeUNLezQolACtCUBQra+tI6TmRi3QWNnpEskFDU2o8/buqjHzWB115Ol9JmbmOSV
NXpL/09g2DWHoCAloQILFTmiObANxMgVMLeX9ZPcVEfmppd1b+2TnmS1eNiLFjZeHoDx7OVq2Nh0
no+SpSmAUBv7qGuZedWqTk9vZghDKj2zCL2sJBaCuSw7jfEFUtiw7dBGHST/SqkC5ttEtakNyKWm
QIxixDOQ09KYDGuZlV6mo38jxzXY3VzNDKi4AlihnET9IS9rZTvS6nPNJnuO9OJWN5npBiFHzxyg
B1XW6Yt8jIebrLZTT9VfUrPWtybpycuu046iyvSVJcCn7OUcLJWfibduVDnLnHXbZ8/Yatl1UYb7
dkiRslr6NdmCk7RKjDR5yhKVDltixhdy1CfrwSqtuzGwy+faEIdAz9YQoSJCypG+ukJPQ/K90Rrn
Unywi75x21Imt6kWyq5vsstaBwXNDidv+5kIu2vr4E0u7MciEduwyk/Inld51B8zRV4qak0TQyIf
iKAk0gmx61s1VXVOHz8VnScVKujGLCz2PuQU9qfH0pdvHOQCXptK/jKVputGLQlvCzR5wyVLF7JM
rKHltGu2X/0F4ZDyZcD8bkVyEOz8NniwlaIilUySIzCunJ2wYawfJ4i04irymqg4NkHXrFQMM1cB
KZrM/YqqWwcdwQpWzzDexFx5k+YVZ0a7cPLB36GLzTw/lHKvoO2ATHYgMclRnCb9/nN5+a9eQ/XP
6Vf/J/v+Mr5fQH/+1D8pqQquGI22n47HgQv4zwVU/wN099xyxLzpMIujZ/DnAmrYfwD+0WloaGyn
IKHyQ39RUq0/4K1SlELs+xPXd4al/wxTz1v1fAFlyE29hhtNxs5unbdYq34yYY2CV2a7fRcbuYJg
S6VXMS0SohN1FimiBl0s5MdR+CdGJAVkD8cYcK9phPoi5pQi2DazZlM+tvIMqpsKQieJgVrJKmMl
VqZ7wKQ9P9BcK0OVekocAGEuVp3N+Ggsg3VVDzA285oYrPI1sAbGZbm8yGF1N1ZIaQ2anb4qxV7h
KYy4MY9DhVPLEguDSTE83JtT8tJXxGU0yEPzelFkhoYiUT9lJRA9fIOTj4tlSNyYrDIhW3sUuT+y
fNpkNup9h9TUPtqGUMyZKtC5kZcDKe6qxVAp1dyaaUSqILUmr9LyK5cYwFUTlfgKIlfXPScDCDol
J5o/N8UweBOEJFGTpQb2Us/FSmr3uoqJx2K5SqwVK9hiiOuTSiIAsZ1dHKbugKi6VLtVUpYvYwGc
uyjH8ShCeN38VrcboGDAaq7L6EKBgU64aHHC+7Y10J1Jk/EKZ28fRt0zHHRmBgG+GHPv22kBsRvV
12R085oyAlpFJxxhRnaM9EZKSdPVUu26V6Mr0RMK1amOB7PWTf3vlto/Vm2KilR50Ctp0+TKJeg9
AsQefb9eRY19w12ypCKsELjlwuuM9lvdO8eya5BrEogWVcr3rGRCacZu2LbbjJdJK5UMnoxnMT04
XffDJM4SgmHY0SKYAh0Evf5YjS9hV++Cptl1aXobV/4qDrVXLEnfkkY/KEX5isT1mtDOY26V4TIH
r+vDjJoDOulAou8KW4X3VQ7KLXfVQL6mG/msxObaJPdV1SpGfvFGM1tYXd0ykKmsk4yEO0Yfixzd
+ijlvEr7RQYPKujfaEEvbHHMDQLei+QhiZxVOFiXXW8xFNXXwFquecT5+FGyipLmYoxq0K8lVp9x
Z5fVRchEtfSldVWOEfmyAF/hnfu+vFa1ds+mwstUXF1+ri+6QT3hpSTkkJzS2kARlQC2qXYdgsmu
qxD+j6tSbdZxJF1z1dxZolyN2p2MhAx+wdapIXO34gk0+41aGU8hLRrPt1TEnEAXF1MRF25tZK7Z
0E5U/Ks2l0IA3C1jwZ6Eym4TtMqsXd8royA4c5/zfuqMdEtpeMFAy81IXyEO+lZtymNmh2D3iwMM
kJUSxJhi7INS2l4zMRKOVFDy1j4X3cFHWSUn9poY1l0cCNBzzabxh/u2RomuVNIxLuC71MjbmyDZ
DOWP0ubenjSmUcNWiZhOpmVNcrBSXXbyUjfj9RzEZkCr6SwHbXWICt86WB24c73fF2m65/Fc5B3m
DZYhrADMuxUmnBDnZSm7RRZ2EUQ8D2K4C2QcHZm8JBLWAzy5U0qGs4Y2vCnMJY2Y3XuJqn1ycg/t
2X1Z/zB6c4k7gwEkiaU1W2yRWffQapagtzZRh1hRyS/8keahGa/sfGaYOqCPM9cJXhKzXTvyQzsa
J2kq+6UOk9O1Uueij8Lb1idAQUF4p9bZegokrB1jvGmC/FiQqJn35QHP850Q2arU7XuSuGG2Gzz2
lvyo4+0RxrfBym+dNL/sYywrsfIil9WbaC1P8dt90VdkpI4uTXNyCVsYAYU3OId6pOIkblaXND5k
8lhU6r5Psq0ygVlOB0THk03lQFxvNlzRFfO6sV45TsJ4qF2MU/hcKYOrtEgSzHop5eGJIfjaZMaP
QSyiw8TDLTcHlpkLStCl4mcHBPk0MQDQSxWTpSFnI+eEc2xoFt5ZRvk9T+3LbmzNOZZ6nbKyIvG6
sOLW9Yd4ZRYbcioEIRa+pyjBfZ2aq7YotkYVErKZefAEbkTYydvUTg6+eOiDuGTAKtZjXh9rMpOQ
JEwUSNpqKIxN3Nk3hVw9TbCoh9QaPXgZy4m7qS+760SalgrPwobXybrup3U3gtuHlXSbkPAxVpab
CpVg7JBJtg9R2cf41i9KqLMp85EU0b1KISios/1ybyQvJNKdWjXzVIn0idpG5UvXvEjuwjq4ltOK
CNpUvsTQ6ubDsJzCemmxEklWiaGDFTkNjlEdGFhkFNeRM2TJ8rOcAy2nK/ak1dMyH7RrEtuZ00o7
XXnpjTeQSpddxYo8COIhy7UC9BtauNpmO2wWp7HtTnReV3BbiWrltSuNJBMxbauIUIZ16yXsUBo0
4FNcnFJhr0wU0iGhD5JF4CIPuGCQXpsk0ZDwhq1o2/OG7Z1n2SmIH9UXoVYvs4pPWusXvopSxWy3
E7JfibSViPugIX9dlSTHS/ocmrk+rZoihSjVuoXZXBgm/kDdMe8kp72UI58xdzZ6jW3tFbva+sk3
KasJxoWmrjQs2hCwZz6WqFZ93KorqW//DIP8ry5ZKdI/2/Zf/OP/EXyS/OP/ZgJGy7t8pfmH/0mT
ZmtvzYUoYUiEOlKf/kmTNv9gHAFr0KIUJc7QoBn4V+Vq/mHNYyOoWhSoTCvZsP9VuZp/0OViQkc6
BA1pYED/ydb/3YTKIOuP2awDKUSn7XjW/4VBNnNjy8AbFNJ+CV+fGhQlxcoihJmRo3C+YhN+dcCz
ZqA6JUWWaFXgwT0mV3ht5A8WL7+EqtUpjpH2RfP5XT+V7zfrzmwF3orGLuH3jmDtTwGRHz6hN75y
XeQnVV1VSn+ZUyr+cvU/4Me8mxLMB9K4XniVCdg67+spQZObY8xUcbA7r+ARTq1hMVm+W/t3ZvQF
Z+Vdu+bsYGcnMdPaihcfB0trjcmHZzkNTHkffxvKfNSI2YBXOui/+IrvO4rzYcGXI0aHX/kOX0No
AMtYBBVTuVFuuoNZLDCOITJYhM4C29UVFZ92Igb0P+6Z/n7cuUX268g+oeoheIDj1tVLKp8mfT/B
Uf38+n10X/7y3c7H9UZrNzbOtMBLsE+ma93flATmjcv4BUvN54f68Fb512m05nv2lyl7R0N+QvmF
fuhVYZbvkgQVXJEb8PlR3k12zk7a2ZMdhJVBMDtHCZHD2vVJqD8+P8CHj5ZJs31enoBWnF2VSKi1
2sxXxbgxHsZTd58+fH6A8/OElBfMGU1O0F/src/HE6YfG1GtY8DHEz17gN0i39FmWjbFYbK/eKL+
V4L665Tq/GhnKwXB68GUz3Z/zf82QZgvmhv8Vm8pZLNoDnNu9NdBNXfmgKAPk7hZXlc5AdQZ+dzU
Ip1EA11p8XGQEo7FCR9IEy2jTAEtgayc8lBzRW6u9YjEWtPEV5nIDQxYrN6LrAy3smhfc5Nk8KnS
nGVlpvchBZJvPoCLwhDfFgkdx/ChJVrdquN9POS6G7XOSrYfc1W9uygBL7F7K75L5p0+EOjGOM9y
8Ju1UBrq+GGyyr3NNnqUdbhg2J2McsCsmCVXji9uJhKhlSFY5TbuqEJQMRI1bmEoiuwInwgxJ0Rh
dBayBTogriE9xa3+va/6dZzcNHm76SOqn3LTq2I7KA7FToEbdCDKzLwtDDD/hrNlP60E1k6Z6tu+
NHYOnYTY5/EKKsrA6tGKrH2cqicTiksnntvRuSpIS4HGSOJXNl7nsvIMZ7ZYNCr7kqRfK3V0TT+b
VkN7hMOJ/q5JliptySFIkN7inqGxcBxGy0vC4jFim4ZeIliQIMJef7iQ61enmTwBN2hybqepXDS+
vdST9toUw+wpQYtsHFqhnkppOtiiuI/r5jLCaya4G9wCqe1YBdAEtRqDd+WFJRLepPXykAaDX7M7
us9lwrWkaqEQAoeJpJwec21EpDW4CEN1FLTmBaRV/DJwOeaMzzo/zdLlvrf3eiq5iNz2rWItFQe9
OPYYO7Z3MqqDqoXj4EiuUpY4jkqHeD3iEIZnraG/W+z7sHQDI3CrgeuupUucsiS+Q1vl/j7N/6OR
Kz7WQ6FnS3nQvTjwt5aF4dm+mejwtFPv0YDbOP6+Qp8eawWKIwyT7Y/YeHKUCHMu3rWuW7Dj9gpu
c12T8AQ+DlhknCanLic7zkpWUhDuTMzvU6dtY61cZNPez+7nAzodGRAa+qdRrB0s26k4hYX08+Rp
6NGYcy/q9m3wq51wjor20jSXdPFcbXiIxXZUi02gXkrKYS6qY/KyHCAHdngRIf6W/GbhOJu2Kdwp
vTKlfomqqy50tmxvfnmpGrSIYIa0Y7OxlVtQJei32SH0Ffk/Kb4r0uDwidsjhmNKfRkLqBM/iiIj
QtLEy2uoSw2VrDQF61pd1xK/CVO9DbogDZxvFtKJVG2ZH1I/DQ35WNkCTKNrx8IzotitYoy8g1Aw
clTfSHuzNhUPeBT1i9aQNw0sAEXFC8ngIKoLY+1002qitVzJzrpy6oswVQjRUFUvjXwuUrws7YTe
XiMkj+Dm6ylHBtJkImKNlGkEETzs+oJGSGWp9sYykx956Adu3ZfHCI6HIAVQMdCsN7eZXhHE6PB1
8RADHauIuQyIErKs+sIxqm2EhnWSkPh2gfRc27MDkbCiqMefaQRdvvANg6zM8SaOk11AvqyMcVDw
XPr5j6JlzwO5Y6yXQ/pqKfxlrjc7U1TvNgZ1vKI0/aziLSlfW0zhfodHL+uXLC6rwSoYuWxTUhYH
mAbDG5m1rIAjpuVrauJLo7ovwrdoMvELp65EbLafPSn5/ZwzyRJM9fM0GUxPBPcuAlwJGXIZ5AjQ
FU92Xrq6Y0Qiswdih0fLKzIf+YQgPD30ZjhI02UvDFchq7JHR53qeDQSezlOl3Dj0SJgVSOvqQI/
0sncmGB/+/iubINDVWQ3JT8RMUOev4GirgSGF4P+TBKiFG+GC3PGnRrJoTH9VSeunKrFl9gvjBK0
S1ajk07cCH0CfREv6lBm4gSqhpSxzimvh7U97YscG2LmKuOtnEhbqxsX7DlAHWwbI9z043U2babJ
i60fc+hbMLVemK7a9FFH2F0ErBjaSc22mZR4Wve9JHQS2U8bcOC6X/qCmi6gH7ksCw3X+bVvbjLz
0JDhqSiPLe/GaJS3uiPW03RC/OyJ9ikRzITI9PSZxbUWDP9jX0teoNylfAqSIZdqfUjCS1s76iJw
mzjyyvImQJbbKm9R/NAgrzfJVkcp51pEZycvub2x9UvaslJwUuOTIeiGEYQ5lN8bk86LYCGHK2Hp
6S5rjq1x3cg+/l3ZlexDHeu0vK+7LlxG6QiuQrjMM+EKZPQeFeRB6Nub1zgfNkH9jTzZ4wQKiTHT
er7CepqQD1Uuc+MtImJQogPjBMWerO2LJDKxd2xkypAJT/BEnpiWbWXjGLdXZlafsng6VAj7RNNv
tezVTwGzyuldYed7WWuvpIRmu2iRsRBsOE44x3wwLCq+aDU6Rar0lKg5rfCOl3XL2K7o+RbSuMlS
nT6f4U59vlZMXO8sTGkhr6WYty0uZ+x7zrjEsYKUoYo2MUtJbqr0+pOtSQcQBrxHTJo3/xtJBHcJ
nR8EkHq009N6XUevhUYkoSN4PS/H8LkXqlcQtMn41dOp5AVLCENPdIM3kJ42ig6XqK5v81ZdZM1B
puBrWy8jCXCUb5E44wT+JkDAmAPbkEhbThMJaTpTSvNC17/FVnmlZfqVytPAvkj1v+UlJoAakGJu
ropp65R34wB/JuTtInUuHV8YGNc1d76Z3KjIFzPi20flobe054bZcm7eN7xm5SlYGpy4eZyhZXd+
K20GUs/o5S2CpnKljuvbSMuQxZgHj7yyABCwdfAjULLoP6jEIvwzqPSlfGUL4NmZs7A5ebEe00sW
3FzE4BjWuBGxs4gpghSoPimWGkYGoaOebKN5tIwHmUvUNnf2dC0rrx2TE4Po7Kp+y0JYDWiEUiER
Up5gZd5jormtCD8LR7wkQ6Sto1i9YRy5MnBD5/I3PVNcSKdLooj2XeVcmFX+Y9KFN471IzP4hVbY
DDiKreLDhaiVQ5cyAe2HfT40gL6ptcrXxrixpWap2rsmnQ6jr28qSewkM9yigGVEWe5hDOPbv5wU
5sLJbUuqumJFntG+5FrvDtpOr+xladFb1HliwjcVVIxWDdXi5+mJ0YtYr4NUrci1uAsFq4FO8GYB
ZMGM6fT3drSptQryI/F1BQMBv1ojQrqNNH6C/5aqwc1y/0LSI8xF3Z7bPDPgCqmJmxX1FarH2R2y
wEZznJXGVqCsNEwX83uYsY2XOcotn0nOn+voSkUf3eTUaxq/EuKD0LxGIqhymjvMwT0wXl6a3cP/
5+48kiPHsjW9l54jDOJCDXriDlfUmkFOYIwgA1prrKfX0Bt4G+sPrHwZHqA/d6vsWVmZZYmsyOsA
rjj3nP98v6v+kNvhwhbDdkTIV6JJjN0iWNLeu4TKC/a6q/AaV9KbNNfX08f3inwj8dZU0QMbeUCg
sYgi5YEgN02lnRVsQ+PeM8I122MeVQ8DssAQX70wfazMy9QQP2pYv47EdC7TbHf8XjS//c9uKuqs
8zWWUq1HRC9hqnxm19ayp79dZD9qJlvTZOu+p5v9LxLqf3QGj3zW3ot13uq3v/J0V2/Jx//+X4/v
7x/tWxwfSN99/sm/0nfqN4Q5pNvQYU6yLYGm56/0nfJNTFBq3NRJ4kH9/qPwLFDVmdxcJya4pZJt
+O/0nfWNRCDUSluXJ9MAW/w76TsG/1NaCQufYjRwbBCVKv/2ZyqhG+Nh7LNIX1ptco3YfQl56roK
w+3eizmQ3FK+3PU/x0ECa9ElOoGZ/xynUOlgUmwMfE2By21bqD+0Jr1IB3r+cvtZtqV1S9hp6cWF
5sXbrrlVuLD2ev/QpfXKhM0VN+3m+G+aZwdkFH4mjk+fxEze9fRq9rIoUK4ji4ZpsawS4L/+GJ7r
Wv2zqN1d2g9bzdZujo/3JUE0G2/2qsNsHPBG6gRhDiEJaplbPwt2dhRA8xqD6bwxnhrKj8dHPfCB
SYHgAy8QgU8Y+z+fMlS8GB5FK5Y64aWbRA+6Mqw1Iz2R/vj85+xnPz7f5t44s2SOl0ot7XSNIO1h
Ajai8kKL7OgtCqO56Eb9sUHLFKjB5HT5DsPyVGrx4MekZQr1BMz5T3fc/Y8piy5WipyP2YjsNs9e
o9y76yxxUdHGOhSkMI6/1cPDkT3HeXdanbNcjzG0nC6hKpZSadwnFuC+Mvyhi26NaRl80lY/0Slx
YPnQI44IxQIegIJ8+j17c7UWlW5ErSaWAZtz7mFc3sAmablXnsr6HZwvE0iYLYzc/TwN3VFJ7CX6
h7j/YyeKjVcR54iawu4EqWB+Bn3OF/Qun4AHDfn9n09UwgNqAl7vkvV5OVbpjWSlFwgd6TeJfhg1
uaPO+Mjj4OP4h/s8277M09/jzs8+wx61hOy7WI4TS2zMzGuzdsEb2iXyjwAJHNXrPr3TCvku8dF1
d8ChwoomkY4EXdSCK+kjio6YRFq1gtRVulSItJYt9Kzjv/TrJ6f3hlIAVkU6u+a8k0mWQQjmVagv
QxSJRoZtkCTfFvBVOjM4MdSXTC+8YJgU5K8+C0Pz1DUPhC5RLnVqpfQsa8a5iWn48ac5NcR8/1d4
ULzOcfPshjNY+6vI6DbHh/g6c3kK+l3wOBSYV897bHA8JoiqE32K/XdRnT3HcbnxgnD9D4aZal10
j2IsMHlq7y9FYbWerwFEXUaGvFSRXnSBhMhyOPE0X9cHT7M3DLHB/jCNRFtKmRf6sho1Lthtfecr
6lvpNjR3S/Spm/JNH9rJYlT+Msf8H0XwB9/j3sizT2VgVZjBK+Li02lXHbbaxei91CfZ6F+LQdOs
w5AVIwudjKA+20NtfLujDrUewXpvrXSUMST7ul0jzGWR29xPzCsgR1yYs0sbCenSlMT3eqifIomU
rjtWm8Skie/4xz206FAKYYkuG7QH27NdqSh98mYp07SkBuWniROXd7F+FdbhiRLOoYFQ1rPBTaSR
L/xs6FBB7irTQDViEd3yFpXdnLljdJ9XpywTDwRfKB/5F33Vum0zdf+cSwPcsD5R+aKqMF+CzIaR
5CJLDi12tuS6h4QEHmqrudWWducbt4iv1dKVF6lrXaOXXNtxck/9/0TEcGia0XxHFRBPQ7wGZ58f
/+m8jgpIjRmSJfzMFzIFZF37B6t1b5RP2eXewanXvQeckFEoG9/L9Wta1j9L2/8HGyjVMiJ1jszJ
0eTPF6yDn4UBzk0/isMLs6/Ohlo6MWEObaD7Q0wTau9BqsHrseZliEC9zUCklfGP41NfOTwCv14w
K8UXilRZdNYI2gl6587YZLfj4iM9r9b1ql9d2Q4TtDhxJBwIGZmWEJEmZj1NztNla/+RGqXT4xIl
0NItW5LX6dpNOmANaXGTjVqzNHPrzGzbV9sPppyAcnv8eQ/OP+5RNNvD5qcM+efogWH5EZ0qvNDE
Xlp65SRds8XK2Tk+zMG3ujfMbB83EEi0ksQwYHtKXOjle0h3J3rwDm6lhkyBgX1UUT7FHvtvsvdT
SWv76Vl69TELzF2pSstiMO/LQd3ZSECtkHpQ4V8lQ//h58BQozxbsw6uXcOgTSf/fvyhD+1ue79n
HmTpPfIzOjmYSoLGXgms7bIAJ0u29NzSRHXiFR+cSNyTCY9t/Fy+4ClcycyQL/P4eVEgFe62cmE6
ampsRZ9s3c4860V0GWvjtSm8f7As94eefd4upA4pdQyd6OXal6xNZignNpdDE3V/iGmG7a38xqqs
dKyIBCbU3dCDtbWMD6/Sfv2Db4aWZ/Ktn7xuZ1eMpA+KLsxYjU0ByjzksyFA7d7s5uX/b5zZEWs3
jRUnPuMMLUF1sJWoH+Qoh2P1xA3j4CQ06BfFLgumxjyqrYqMfVLw3gzyu5G2MTsEhBlU1MA/MQFP
jTT7QgrJDVg1TPdRce/zZADwSWQie8qDULWn469v+mf9eX8hNOEGCDqM+wG+m3/OhkAz6V4NpqWl
w3OtVdog4/WJIfQDg9DmyCujoxd3j/nZHDbARYWgtkGbzrbsovueLh28hWi1VaNVZAPVJGLIdoix
Af+PHfJCL6TSof3M7GF0arkzdoVe5ZtB7a9FqpUUnNpVQipfl70PzS9+qtBkFtWIM2BhFuWilKXh
Qg4EGGOBbtjIpfPWTm5k+pN2kuRHa3BE6YNWZMlOTYwLICnUqNLH1h1eaePHwFLztggHniyaywBK
x/jLG4/l2Gxws7pKp3RSqv+gW3HtUqZ2xQg9vm7oQLKqNzepUJqq9oKmsk1hudUiGOs1/VgS6WIr
pFHbs9+hjGxrLZSoKTUx7Z3DiBlooJKslssYpD5X5HEwt1lAPTJBB78024DOBCOFkC3BuU4D2shc
xR5uIZNCPa8MY6r7MS+FBn+6oaavpZKxFANwN7oF2o1eajTXG3HtpHFnPZOEj55yjZR/ISXBBlin
jH2A/GD3GXBvI9klsbir9PIuNakVirzVKFW6Z42JdUiKHEn2a/1HqZbU66u3oQ7XAoE7AgRkFwnF
8wTmOW1u/VsbmrSzhR0VDzI4fjjswqq6GhRplcvBeUHvmWvUjl7Hd3JmAxpRsPRrNP0q1aunUrSf
YG0kssl5hvTWDERDWVyHoCFpT36vn+WlONMslMJx/yFFHuYDbXKpSdku6aiWK1Q4MGYDcdVEt96I
1HnQwQ0AtYNRI1/HUbxOMlBUSms+Vvpwg5J7A3zlqjOLXRvZ3br3uouyhrBI19RjT5+fEZQ3SITu
wtq/aeth19dU5cyGJWqxvfmNeSHL/aasozcr0x32xm0PxFhSBPF42ZwZqbdpqMhkuXoLM+IXx+97
a0zV0TCdAP1UpDWV6mEoP9dqfM6Og0+A2ZPll66Grr9KJf1JL8xV39oI4pN05QaoE9gdVqiU6Y9A
G0S2QbMdFCqg/xI+fpxlVxFReaJAUfADFnfoVsUibuHuWNGZAmHbdjUNxLr3Kpf0RpJCniTVP6Ih
f1DoB9IL194kTX6Rt+Z9/YmRUgvmaaCuurHaaVM9dEgauP0QzRZQVLeqVGynFWt5yH/rpnsYlfJF
kWPAtjWF8FG5Tht0JXkmnnpXuXXV/MIowg1FnUuYw0AffGlHk1KxRFCsgB2sNrXQqiXf97LDyGSh
B/J1FtZ3ud+Oy7qkh7vkRill5U3Yej9yV93R+4J0mCo2bNl3LH7oqkELniFzBncD8VUKqCZ3wWXs
NZcp8L8hb1H+IxWvNJj8EUWpotOhIkPs9WP1OU0qSueCHulRyDdjA57XauId5yguJE3eLHq9ffTo
PtnozVA5kTQqS6XWzrVWvUoi9YZA69WX7KsRigKCHJBzLtDsEq4HLX465UmpZ0lHGsqf8Gb0ElDf
RQKtt78Yy/5MEcWNa9I14RrFtkZ8FVTuijw/LY7UsfPA+ynX40ZTuNFT2VNSmhSyAbBeidy/KUHf
ohgfbe8JRbC7VlT5UQmGK38YRsBsSNzD5lnK4YUA0HMCeM0iDa6no1St1duipF9Mg5jqiSJdAOJ1
ahf73sE/hzjuFArtBnZRvRR6sGrDfNdEhYOkEaCwBsjXypxUQfLSthcNnSSpp3S8/qFAMQGeN5Nu
h6SgMEoAkoFZRHI0SgsE45duiFYtzihoAbXvENZU2ndNQjcwsLMO8XijqslbE4eLOp9q+OVtYhjv
oqa3Jh5qzBP8eysRa93rfgE1W0vCe2i6Fu2RC3y8gcbAPRwXGvpCaH6+TDW+oR4GmybuR7jC6gO9
qXQTGd6zb+i/kJVwhKRpvsDG+4wi5vkgUJvII8OHkfeQeyFFUkMwOzuEVhNZy0+GN8GfCnvSOGn4
EOsS38G/cfNYZjUkT30ZnCFwevYjfLRFHv8EPe+zu5Z3PV2oCPu9TVWqu7o2ZOqdVJaz6E7JsRy1
WkQBY0QwbtB3kmwSqdkIvEFt7tadobzXmdglLBKVsqFd5Ndsz2s55icn4U2KTHaBYO+89vG/cI21
5QK24Iq2MyWfIq3FkZjr4UeTYtJsNFJElyutqbHsvaDAOoOjvFGjWmX+xNaFm/3FwPqPruaR3NyL
g75U8+6zsvqIP75K8T//3F+1POubOnWITkkU3MFBxvxdyxPfaM2nyids8o8GlZa/pfgGKn3669HH
4wBHU8Ck0v+rlmfo30inqkBnBc5j/J1/S4pP6/k8OJwk/SoSyun+jhZ/FltXLgVDyi9sh1FvrjTP
UDBpgrxVoCcYuMIriGBltps2tWSEllgGULTsdoYaFv15XMVc94fOe6BAfCfR+khuxrKq7VgX4RUh
9uUQkRHT43q8HJROuXM7qSGyg696lfbYmJTq+ALQ291FPT2ghVRpnBmZSet70nBMWNOlQtMsVFTY
OBUbFVmavHXb2ujYy+1Me4XU1OkX6BXb/LJk+eXPmebK2W1ZjKUrLTwUZ9aqkuqkdzrE+vml29eF
fi9nuQ2kUpKeMwLC4q5Gix29qXKp9U4xajjxtEIN6DWvw0BoFL21XORLpQv6jTdIQOtyoWdILF2w
zGOCLvTD7JJAbDtZK5St4RvNuEFBXiNtTRQUi0QmmX0lmsBsN5qnK5G8bvvOGzmpO1leGX2DhRck
g7E/D3xJwnMrSQ1aYxe+rlfZrUT70Qfe2ZFxObRavqWzv7wNdHZT4Sqk4wypQlySCHd4b4PUughH
vfCWgdQK/6lLIvhzC1mdUHeebA/qAObeN392mh94DsAFVGACO7a6GUzIp6YqX/S0r99yeza2APqD
ezOzlftCT87LJqMrbvwRRS6SIAsxp3kvwx5ctk2VSxcxDdE/a4/GXy/TbJoMUcJ+rq//6E2E7oyj
m0jg1U16QBDw+ef+3kQAB4LooYAA5ZJOnL83EfPb9N/hT0+IMNJSXO7+u5/H/oaekfIt/9KUqez/
9yai298m23ByqDDU+Ct/6t/oRKfON99E+A2IFSaGuA5Cak6T18m9DY2OOUec5Vvht44dNfde2l3l
lrkdhQv3Ji8XEomdQH/Jx0qBe5de6yPZrUpe2qm6amMaY/EwoX/0sqOjpJXLLTr8Nba7OI65W3Vo
0b6oF8D61h6YLwkDmyX2UVehCL63tINacUP3quvoafncZd2FYZbrBIEuvFeRoZ9SohXNmyii+CHC
Hu8l3TgfESIuNTG+IGRy3MaFktc/KHL3QlPxVVAbaKmr5i0l7ocXLF3mmf8TmD1XH3agZZt3D71c
uUARRUmHsD+ZFBVXitmCTE66tUpn7Lrr3LvITriypiZghu5MqQtH68d1B3/E7csczDDoujyj7162
G2PtCpqg9ZImyCreoqZ9cDU4ErJ23bf48tBQoe/skQXs3nvhO05GXKMhxNn6uqmLrSR6CLzqJkZK
lUGNszPERUV4jmYiWZl++2w1nOyD/qgNqUPQ+DPt2cqGWrlTR/UKLjjxA1Z/9ai8BXZ2UcAVXaZQ
T7Wu2nnY6OE19NyN2S9bOfPQfVh1vaos2vlprVogB3zIguI1LnwU9gExmBZYV1xsz8bAOhPdJTzd
FvtCvbypRH3TSLeaNDxBn77y3JRYs1/70F+GW71o1l3VLjvk2qMZryyi0MhUl6AFltLQLwtZrOnK
3Bh5AWkDXzoM2arQnoTKXHC4yVtPcv2sc30J8Phyu2t6PIjfkK0KozvHzWiVj+29SwnFricFGAll
nAmDFa0PDxGyKYVakhS6+mTPxtNLuKKNFuWPcLCv82FKPtjhlhpe82QP6VaAD1hb3OodVJJPeuK+
S93l4Gab2Cf77as/60ZbmdhZ4OO2AK5zhtvWDSDcZNlqzaMcoM22RPGktMFNkD9KLmyQji7qQdiL
ogaI4kMqtapzuuGXrlJe5Lq+7pKXoGq8ZZ5W5/BnbqMEOXcaQ37vMS5Mi3Vm2k9elCGd8JeCFyOb
7oOLQdsQqMsE7DK+RXjAmQq6wvxuVDNjoao1Mk8tokskTD0Q1NAjxvI2C2WMHkkgYhin+dhWofhG
69+/wb2rcDoK40ntfxu7uOBADaNvt/Cu/TFfa373XdNpzUb9npPlXMYwUJaNa+tOpSdvaIUy2v8R
4DaF04/iXpQv2MqdGxmcz5TOBcXqSDd3sVgpNT24puXkhfyS1B9VZl5KanPeeAkd6EAmwevYS89j
84CrzjOM4oq+SJTa3p0H4AAbGicU6jqoymtM/X7qY7Sx/Q4nACV7FC6OMYWn0mus+dGqLOHhhLH2
roW8fX+IXmtf+8EZpiIQSUxHhF2+GQMv3alx1yxiOF2I2LuXPK9+4nbL6jR/iM5YuN7g+LTw0zNc
putElb/XvXiE9OPUuTgviMSB2sBxHCGWD5sRRXzQZBjTfOfOhLJWpvG2yDYlZY00Nmh1d3lCMa2A
PiGNJJcqqtKOS2mUXTRiuBsNhAdgxhOckWQ6SdDmqXH/XPW/vNI/g6y0DeK/SJH/0acwrJRjp/DT
f/2fMnn/r//7NZb//IN/HcP2N4gu6BoQ38Gs4j/+fQxb3xDZyMBjAYSiQ5lOwN/HsA5O61N3R0S/
fwYTdCtUjnUsq/kTyr9zBk853D9yvPqkFOQaQWcX9mkqrcD7GX/Ml9y6AHHo9OKJpKWTGhWUCpeQ
VSBUbn7svZsD2rzpUnBsNN7D/mi+r5hRoCaNA5MLuPlagLezzB5CCvvWiJIVlvDxEbnwfB2R4IJ0
GYIN+pb/HLEXrHQr4flIDgTmGqdqJ7W+u5BCjo/ztTA0vci9gaYfslc6GewuAYVPV5WeeJzx3qZA
2zL6NFwZGxQxi9pDwVVcGWl9YuQvF7HZwLMsvUsvWG/WvFOF8Kg2uJz4i7QJAEwNzlCcYTJgY0Zx
/GkPfkcqqbCMaK8lePvzYUeunq6nZWjqgZklekMWA/mk8FdBHK80d7hX6vbEkAcn6t6Qs/ebmGPH
ZYchBW6nKbBepoqov9s0zYzsi8ef7/DXpMgHW8iC5fT59/e+phv4ZtuHNcui8e5x+cNl79qskjut
rAnFuMxyhQrNNQZ/J3rAD37NvYFn61EoVYXNSdU4EdXx0PthxSrdjnTxuB4wW3o1/HNStv+6Hf2P
MhxNPbRK2JhA+7GraHOhkZRbFm1OrJIEW+2EqLDrZDqBsIUZ0kXR0nimKC9VfD/o5tIfsLFGSBqR
5aSqII8bC2YyngB4y+HZ2hukh9y7WH0JtJs61GhnAqCXlJed/qrhi1uoj3IoLnBu3anZMy4AJ5aD
Mr2hL3vM3rOwo+4vRCGHuR4XTBTAPgrR3S6RyDhSKjLNFKNd+kOrD2gujl2+GqBXjk+cgwtjb/Dp
wrM3b0pbH4AXMrhckUbOm52uXddCuQVU61XYALNsToz4lSM6rf+9IWdr0cOysmyjlLuTu1YNMqj3
+Yi3VADX5GWIom3XAT/sKc2XAEdU2DvXdlhwx58Enu+x+Knawfr4S/gqAvr8SRbN9zZ6VZJXf74F
PXfrNoyKz02XHWmg4JPgizkUFbYZyXtcNm+DdQff6kaLW/QelOfsc3r9lmhrHaNG/Xj8Bx08BLTf
v2dadHtfJUiktCgHfg9TODU2ee7TF3xvQAI4Ps7hxfv3OHMFUIIdUqglZeNImG+Y7s4DmOS9Z+6Z
4l3m49l0wh0fcLq/H5jsv0ecbRdRFrZuCcXKSbQGKhbOszTCAjRfugmxd7dWwLuMzbDrAN9M/7PH
1aUcsTyO8XqdercK/KNlPG6JTIM+d1jruPgRyifRCeHIoZVBNtOYJEuIp6cug/1vMMpmBsKYHdWP
ydIZb0K1llNphQT5wtbOUmO4P/5uvipVmIX7I86+em+6ViW3NH7l+Or4WbYm4FA8HJwS7J7lbGvb
k9I2WVTAbQGRLUjbOXJfreVWoRKZn9iXPs/E+b5E+wV3av6ikHb58wUMqd6ZgBr/9QIkf5NxgchH
YBR5foGXAfYA3TL1nsKy59cpizwclhX2MnF8XWLui63fUq2vzQh6Vvhojg+GZzuql24kvfkujWxt
fpG9HX+Dh6bz/i+e7SyxCRysj/jFFWUnWb2VinCpGGe29SzwD6dpsDiprT948O6POTvme+JPSa4Z
M6iCpR/HjooiS8Z5e1A/Uum+15/1/L0zvBNb1sHZufdx5kGU5bVFNs0VXW82mhbRZMWLtjDBoXAc
yiYF+FMR46GAhsQX8TvkHI7d2TllkxgIYpOTPsQoQgApa9ki7eaNsMKs5ROzj0vB142CpgzboNEH
Rr82Wwy1lOAwNTCap/UvQeStprkFmXXrZuMiGdQrS8vOXF1bjoXYoMBchL50UUlcSwHAlbizqNUi
VB+KZoVBHtmm8iyiP7o3rlS8jilJrElyrS3r1rCSXdaQRYmjlu6B6ufxKXnwdN97jrmQr0hsuQoL
thHNojAamh9GNKxhCW46YS1BPl7p6SbosnskHEI70d9yYD2QpZTRqRhc2L70K/QAHqqGHcXxvEu3
uEuJw8rqJhDvbk2pjMA3vjv+tAemyB8DzhYDQRcMupRZmfFBenfni3g5aDdVg/85ztbHBzuwBP4Y
bLYEct3NKKH/6+kkitGCfCafu5BTtFn0Dcn59viA6oFjGQkrbWk0DQnSyTNRZmzKthyY3B5aguy4
heNZtI4WhWTP1p0OEf+1jsbJsoAsakBT9XetpS0W5poyrqfpOxb5NuQQb0ugAr1LnsRbNR2FY0O8
ufrPOGt2rZefeE2HZiAFKETEyKnpm5urouowjaNyCKmItxDmaAvGDmypds1rpd9JVGZMQugY8rJU
POpuf+IU/XS1mZ0ijE6LxnRd/+pPgEuAJo9hRP3eszeNsvPaZGmND1n5qgL/9GmrrEfDadwX2quX
TXQdpCe+2r9YOV9/AqZOpCYoQpqzg0zj5jdWvs2xkN6UibULOhwN+jsEKbuaDSPpZTqAbftykC8D
0Cb4bX90ym7suudWjpaK0l3H7kdevg9NcGlyf4wq4YRBs0AMD+9AdRBt0hftqONaqlo6uzQYIWBK
reE29M6TAHdniNk9FmpNg/QLckZov6tgO+zE2HQh9DwnhkgplFdJeRp0wIpcQvCTcgYYlv1wNqT9
RQwfI2jeRXolWQgXJALnl2xsd14c7mAr4dm2pq9nFambxNW2sp0gTC/P8G9Z6saHSoe93mhXNVZQ
LSXOILAcoRarRFZWvg8RRMrOxtB/LmjqJtrs0EmgfVvksKdUbqot6OnMaxYYKWLWd+cFjxnCwbHp
7rVe3nmJvCgFEwo/RoXLF13WsnHWlA/I4zgmorc6tgneKXzKuiOrODIBDPdQmVeyykKwzmlYWxb6
D4yaFkQTpt7fZFQz8liKFrks72orhoQgb9smd0rwQCZEfVGnQC/qCwMieNcWl6hptxQRr9sRJgfK
mzS8zMOnJKRpGwYk9l1Obl4ZFlPciM9bXOlR9kKohB/Rn5IgHtqUEFT+PddmIcjgNsVo6i7eiVAI
xvY74YdfNksDuoV4SZT6RDx9aMM1yGdMdwUZX9vZHqiUWLT5Cj6ateoBxrisNAU6AuK49HVkwh3f
/z7P3C8LaW+06eH3riVxFOHgGJmNUxYPXfxjsmnPm266mq3yequ4r1SwJ8EFLTnRm9b/GlA/8po3
ZQwYpL0fxIfRZY4PtxYqE2Ief2UWzDN5VRU9pJYLMzgf82DBRiRYXvjjNFm8yeVsk7Qf6AjXcamD
IF305Pqbur7iOn78AT917ccecBZ0dCr8CDy82OD9dm3hPD5ZSPi6+1IO76SsFmoxXIRytK499cwj
W8Bl5PgvOPE9577LmbBE2Nq84S46K81ffiU2hK0STivmyQD/UHSAfNWYvBPovLZnhzVOS10KoKhx
bK/iG0LkrFed5C/9CUGS3bfiWbKsE5vxweWxN+ZsvvaicGMD6KsDrnhJerPS7vGu3QbeRvc/4jI+
cfZ9zv+vH/T3M85mbGGX1oiBFtfN0Fiww/aysp6SnHjXbIE3ncuwUqb8p9QbC19GT5l4nIcB8/KX
lt1IKFyxCl2mSYIpU7GsQfaIKnawn28jbxHkyWWOMS2MoK2Zq/9oKvz+6bO56LqhUQ25hEWuZyxk
8RBUCYAxyKTKjV3Fm+Pz7lBSRv89GQx5FtqgfuiHkbZTmjqt1xSMWkVRN8dVeCFJwwoXwgXyvc8Y
nHjOIPTRhvi6BRHVFaNTmk9TwKfCzzYBkBz/aQenDJcOPAW5hWPV8eemUxFDcReg1K5RBC7CJ6Vq
HVn55dfrvJroU6cMdQ4uQWTxAHk5jhD9/zkeOpVBGw3CJUk1bnL3oaUQpUpi00HXkNHe/ZOnQxdF
5YwlOEeEwuSPIYLzdBHkI1JPKTcDn5nXO2b4U6usE8Mdfrjfw83Wg9SCtEWA2ziNDRTNvs0SFL7I
k/TsQs9PmZOb6tc7nD51S9MyAbXzSxejnEWV9/lwdQrmzI77nyUUrNJ7q0pMJ9wXK6U/HBSUMew8
lcBL2nnm9xZtN///lfQRJKT+qmBNnhcBFb6aIW4gZgzVGei8B/K8iR0f95MhnBRLr3r30y8VuDcw
16asA4J5n5x7kpMhhu9llLcWhK1O56oI1dyllDqS84yKcEuw4KXuNQeRp35wnQ2D7EYFQ9IU3QXp
4noYduxVk5lJE3QwzX4FpYaEYhKLJWdVQMUdEw1L7hadmV5G5iMhXmAiSa0ImspXFE+rAkvgtPe3
xyfPobzl/gs2ZqtW7YI60QrYMJl8W4/nKZJINvC2AiLaaeeRZC9U731Q3hvh3pdjChb7nDgw0y40
8OHHf4t26HK097GN2bppEq0aZJepZY0yvZNOQCW+sXRYZZvMUs4JdHXEBoVvORZHWd9XRJX9s2ll
GBdQI8DmLfXRcpevinJW1hbTZe2PfJHuPQgfo7I4i+OLbIBQs5y8yj15a1mLFt0ebtqyMjiCOvCo
3xx/qIN7Dw1qgvql+OryNPhliY8vKd+BbKUEearvfyoNOUDCmEHfYga4/v8bcFpRexFW5spuGctJ
65jJy5RIQkC4JH1FONcHTz3h1PHhDt8N9x5wltPJvaLXM5kHzNjlzTFa6rm6i7sbv9AWlVxc1err
YL/55rpsH44PfXAngttgQh+FFzq/lVLVqQvb5UnJTeAF34vrabEW5k8VzNDxoQ4vk72xZrteUMuW
0g1UHBCrYFcR9guT6DH213LwpELvitgiYLAu+tTbltlPt5ScHu/BjARnCBQpKZXd8V90MPTa+0Gz
sz0L4SfWBT+oln+pBRIqlUiIYmh1pajViotkMkYnXsLB5AViWuywKCtTIJyFe1z8ONJJvzuRbG9z
qbxW0uYqVS1QazJ1r+qiFojcA59PPeymQGMsbrzBfTCUetWA0qijnevVb/TUbOntwQGqcOhDsFKq
fil5YXkhCphMxePxN3VomtC6SeswggTqt+LPBVEZZdeo5rQC6zfuN3bQLSRugTSDO2X9cnysQ6t9
f6xZpJHBQR7cmrGS4NntyeAGlx7X9OmuAkcRl+UTOc7P0GUene4POPskg2VoPjsxaC/OEbkwdiXi
eX/iRbbKKnVdB7fyZe92m6GMN90IllRLF8xk0KUDrA2x7krsDqbiCdFroTwTPyTpna+NFx6UUFH0
a9V+LJOnktwT+q/FUN1zM4MRGKz1+Eav3WVAgi6iG6uw7PfchjKIOWRcgRqTV4mwVm70SkomzlKn
b0/1wZ76stPf39vqwiCSQq/ibbtcBXBDWPbA7yIrXgmrXEXjeOLyevBut/+yZ5vAKGex3qfThpO9
N0qy8HRvNQzNMvCaZamrpCy2hcxbA1wnvIsQzdfx2XXofMRJCScKSipkomYzGR+DEaIACcPpKtJx
wGm5wY+g2w4V1vGhDk/k30PNJnJMct6sO4Ya0HKXyl2JOZHf0paT4TfTLu0hOLGf6dM/8etM/j3i
bCaL0nTVTMo4R4KdacUvJKrKmv4RwJWjlW3LKKHQjlkJar2izR27/57VhlN1WB1VATrV+KmszuzM
W3bR+5B+gPVfsxXVMECTTW90NwbOopl6kdqeI8r6NSZ5GpoYmktUY0d40fXVpBmRgojsR7zwUmun
FjsX4KIejbiwe4/Tid0brJTsoYU/rWroYUPYOmTa7AqFpEy/6Dt6/G2fvKUoIEvzpETj1ASYTXhw
zxRwR97RwKgWqTjmO7A8fjWtsMZGQwQ/pWLdVN9M6cS4vZguOAoAPVeKUMlkJ1bEoUNof0LOFoTm
qVWWaDkLME92hYcvOQFHYb+bsP4ArOAa0CxaaXN8ap4adPr7e6u+khO1NzIGNYN8qcn3TXOtNg85
etegvgzRap5M6hwckcKDCkkBIdscfQMt27MDi8XQqcr56JOJbeBwBsq9Zryguz1P3I3QT5GiDm5u
vwedy3FiPYO1pdC1RsqZ5L8yput47HeFWjvYg2yPv9PPK+mX1Tc5YKDnwpvcnF0DYlf2gkoQTuSC
9E1YrWztQ6uRhBuSM9D318cQUb13q0G+7HfGdTJhm+mxjKynqKSOrlA1ozFuOsTLeMB8p7tTi/pE
JeDgprT3I2f3A2XU40GZZC4WYMX4FcjLgrL7siLZW7YARlX//vhrUQ5/BACCtA1Qv56HmDQDtbkf
MNcC5RXOw/Tde4UMYvcaaZdS5y5GX3Gm2K8x0qs0+/DUu4xDt6dnjmuI6enrEz/o8Cv4/YNmK26s
2gRC+fSDsG6LTd0REGir6qZqA1yKcCXuNlzPN10sn/O5ZI2WoxiYfDLQ3IYBnSDnmCybUpyQcJ36
WbM1mf4/0s6ruW0sTcO/CFXI4ZYASEpUtmxZukFZDsg549fvA+3sDAVjidremrmYnu724Tk44Qtv
KHBOalROiNcobvYcg8n13Ci/84w/JYXZjUVYaexqSAv+z1dZNkTjogPsNDGaVLl4H2ELBGFQo6Zq
cAtJc/YaOiF88dL/4enFxifY2BLqYhMm6Itg087gc0IuZgk1KzJV9n9fPRvqlrDXasyBAyLOKMCK
6JsvHmJBUXpRagcO5lBREthLVurKkXSykuK18O7UAmX8qjqpUgsBQ4ahuPXo/C3phjza+S9YPMya
nMmFJ/ALWpr1At2IEX600fpXOnXMdhj3srSPy29h9UNH5DxqQH2RhWnvSXIdGegDWz/7qT/GRfiQ
G88bO0FeCRrOf9v8sc7egqDFMFdteip7RucW7WtOoD0fUuoZqlwDXYx2XvJcyy9xnNoGNfDL469t
exqiSDnIkvi3TmHeNPKYduO8F1Cg8TDmbd5qUmw9vptVj3tjC/m2FgCcDbhsH5dBivNzNnWOhth7
s0+7CAGv10l5uTyvtQfvfJjFHjdapcjTkmFU8y6JsT+BaIDDIGzmo298y9RXMdnKsDeWckagn3/J
Pg8x0phYSpwKj9p4bLTMUWhpguPv8BcL3/9/M1xULWBf6L5gMZyXUAjEUEmWIyfF6qGUShiIsV3G
0KObf8n0/q+o0zWsz6w2CIgdVycy0kUIbyqjHhpB89+3BxTAe+SSbaQTTmTAXVDiFxg6gABMMrLL
E159ys5HXlwkTV1hLBq0HVYoE7rOuPEKb/w+ot3UraTyNBn3uqoRb/coKVcPZvLDmGiZZrvCHx4M
OEpiUG2Ejx8AuGXUcf6bFldLo6lxXsesRh2myHxcK+M3MZzxXfiQ7BUhQLngKsTJIM8rWy6/TUbu
COJ7XlqYCqOpL9+M4NpM7x7EEgL+xXzrtNofrcxtk3ItBFlrGG8FIT1urOW8Vn/97plYDHBYRsll
sXvKeJShunPtGDUy0/CJMN8zm9TOhjcLZhbSHjp6+Ra2EoaArLz6c5ZEUST6PUm58V23fspiQ4no
lpZq19Fr8N6G6aeevmpbBZTV2wAJL5UGCmpey7JsN1h4lwhEongN2jIuAWH5OzMfSYdRNpgcCgQK
iIyNJZ4Dzr+XGIbInF9Qc1pEFBM9/1Iy2K5x/TTC18v67438ddCfYQe5haqynG/kixvDfpy/v4ZF
nhAAPDhsWg6fryFQYSAG/Pm5NYSbUsWgUw+uEu8LNSqBJwa6uYliTfLQC3Ygp495H7sptfI2uM5U
nGuobOlY8ljKIZtKF6QmfhJ7pDIc0Nf3sCcdo0VPBODUd6/Gh6dJjyNI4M4S96b+pwjjuzx/1bcw
XOsxhGVgRG8aKMIupZowxEbeR1U7J8tjQCYcj0EUntFVskPltyWf0qZ/x9Hd1YvOlrS7Qmw3xAjX
dpAF4o/VIWz7b2+ns2daSNsWZKoHXjt/Bh9XyA/ScJNRNOqkV2PquID/XN4+a68JNs8oiBowBWke
ff6MUSElnddbFBPaH6WISL5yFXjYidbvlabtcsDQl8dbDZLOB1wEIkYDcESqzG52+jyYSo9fnx7u
4nAEja86XTOgJXwT462ZIqtEOzCiuUP2mFaGE/QtIFjQfI1iA8F6Tc3H2ez18g9c7c6e/8DFxvZp
reliZ3CIRzRVq59NiT3NYO4aCju0iOmmPDX5XaoMcJITR1QGN0Ran4qtJHY2tEL6+QaAmx+Xf9Za
PHP+qxanfEjkMQd82AEIrefCQVwflfC3GT5eHmYtZj8bZhk2RU3uIyqic5nk38oKFxlVdv3krTb+
KKbgXB5rfa//e+tZy9iprvtm8pkSnTWsU+rdaLwEJUk11bPBwh4V7z+BDuTlUVcDC4sgVDRRlxa1
D82xsyOW6YUVmQpHTGlV1yQb1onS5dkdR0AVhesGSxp5rwUbKnBrIFtAef8ZdxFWJFZgTpnPSZsL
hRmUkw8rtHakM/qa45Uhib+BUVe9v1N1GBnGk2FKbpMU2GX3rhhhNwJ+RwPgOLcBQtxi9Z9d+pDB
X5n4mxP5FT7AcFcfs8i4FXvJGShSzNWsjfVbe0fP57G4MaBjp3mm89lobzu+eK9R0ImA+5KAcbXj
Ui2oz5qPAQ85DpmNR5bfzUB6Uk/L22rpr+7Xs0Vd3CZxpJpeUPAxjUik4om7SvKIClPDO+gP49bV
sLpjz0ZbXA1Co+KpLHJ3GeatFb1GsBMk62sSnkyh+Ej6xqS/0/wbD8yeIhe22D9+lIJp1PZo9jQN
3k0UIXUA+RsfZT4ry9f4/KMsrofGCJJwzFkHAWtyv3uTxOCgptWuhWsS6p1bxvCrcreGZKJP4gZ6
5sMg8e/RadyqKPWh2rgIrUYlnXCLleZai2UP2FE1yi+DXUqH+srCnUiJ60Pmi7ZYgTP0nusi+KWp
HVTlYlYAc5BS2/fWExTnVo33rdqRqtWvEcjRNhaOcD9yQoG0ffSrH0bzyxqia795jqbv8773hK9T
+EsS5F3aKLsof226l7onOWr8m7lE7YvKxlqv7///THZxjumklqU/T7bmx3pWcO0lj7G/VUyYzXRX
vqihm6Ih8Tovb2JOkjRoo0IkUI1ImDW0mKCeY2RPwX0v6ndSUhwCahojBPuuq6/KQTnVyNaP+WMt
fRdKBTuJb5l2z9sp6xENZho+6CpHrxJ1rQ9YYA50gM6LIGLKZd7ODekpkV0p/C5Rm768P1dfLwLi
/5nM4qqvpLbQaz65M4kxJM0GcmSgXZU4ZFmFdPgHY8mYLwBBBoy/1IyUOoS+hUhkrEl1k+BVw1gs
kgCzCvHGlb7+lOC8AHuboP8vX0/LN8yyEeatMI37rBsOXXYL2Ho+dJ413efhj6i7z8DHX57h6qVH
vIZiN0V2tFs+x2yombTBlLKaktqckvRGSzBdAkzXIkVOqHh5sNU772ywxXUPCivulV4jHDL0G8X6
2gXIVlDEacpT04R2IiNq9HJ5yK35zX//7IWupRKXiZEhDeV3ryOr9Mhf4wc1A7H/fyMtLvRe8zrM
h3nLPChuXno9x3hhH6G+dJcH7eHyYKuH4GwlF3d01kxjLk/EVhLtApBvbuxnCLUh3Yjd+uWhNlZw
eXmEPNLDhLggcArr3heofZH+z7n/qAm3U/YvV/T/vViz+vygnC2ryBWgSzBfZmdfbBSqppMw7cK+
Ht25uNqhn8VTRIwQvfamdyUhITNbG2KvSr1oC1mzukXPRl88P8RFqlz1LGyjID7z4kEw0oJXa3jv
rR8aDTZ5+PUPlvdswMUBNLvcFON5uijf7dT2fUI6WJFQE432grB1d65+S8jXxKpAMv/K77tC9VHf
5LRrxFvq8IyjxE5sC7fqkHjdPO6rmxSON1xMJPGhfH/+kqEUyv5U8eXESnKtFLPe/G5CBkxEyOjy
Iq5mnv8ZablHxcaqBG++WJLc2pul7NAjhspQT7qLB+QcqVweb30d/z2zZbrhJxZ1koLxJgQMB2/6
WUhoTMf3gph9RX/peHm01SgBKCYVGTT6dHVxIhCv7NRUMhvH1+8CZH1oAhZb7Z011qguApezNEvk
CVouYaxjmCKg0eGMj+W3yFHuRAIq4r+v8S0lNPQYH6a74GW6w9L898SbRIW43zWvOcqOu+FB/L+3
tj79msUxjMK6S3zFahwje04p/IA81AtEaYZuZ1XHCTzo5SVeA9SdDYjaxOe9WnSSXoUN00+uvEO0
L06aC4J7l9naledeHmvlivk01CKACVQJhbt5btnP9Nr/rb4aj6NjvU4bGMiVXfNpGPnzjKLGtHyx
mmfEJCBx4K5U9a+Xp7I1xmJnDpqQakPOGNL04EWu1H7tjI2EQFmpSTIPA9FzkuzZieLzPPKuUGSx
FBqn2YsIuSLyahfvyh1Gfzfjg/ygPpgP4S0iLzejU9jIfD2l75YCfhYfyZ10pd6qt3DCMjt8uTz1
eQcu8pTzn7WE8FYmaD0V/QHubbeJHivh6fKfvxYQfhpgsbZdl+alCK7NiW7SnW4PJ+Wp/Rm4/Wmr
n/e/HP1/r7C+OGzNaGRl3jNSucsPgosZ7aG0h53nIK/rGHZxlB+A++xp2TgW//HcRnXUu/wo7C9P
eeVWRblo5gwTj84+Mp+/dFImlhf7AaoG+nsiPxQWlgAD+POyvgmMauPEbw22mLTSNnmgGn7rGJ7d
2aSLJ/VpCy66VqDUsaYx8a9QEVhaFrZxqhjKqmh5J4goDBicMbB3Beoe2E30ezInSoSjpDQ01L+k
s3zoMPOlm53cvc5VGnmwRmTgQdon6ZveYYsOdurymq+JF5z9RGt58YWqNsTjyDpUTuvmNgrwB8iO
DvSpHXqBtu949tbruX7ZImKErA/vDQyKzx+6lK1sNGiLAak7Rl5IewOXduVEz8iVcu/oJyn/F/oJ
1k0WDFcbE16JL5nwfwZfxOmCZVmZlIcw8H1zR53AT4YrdE1fh6G5TpGISkZxj/btoR0nV9HTXxvD
r4Qqn4ZfXGeT2HtdkjI8zBQXNqOzD5zq6B+yU2c3d56N/vhecxzN2Rh39Rr9z7SXWCNDiZtigp7n
WIo76ndD07kRhrAGwpIqhF44FCi03Xa5upHYrj4RsHIgsyNIgyXW52+dpHlVSRP4qTH5EyYuuOAd
WnYbk5sP61+X8dkgi8TSsBo51lUGifKdce8/KU7ieI53lA4ovV6VP0tzJzxfHnNrXos9XOVSI5me
1DhhcOtnvK0oE8hfLo/xUez6e14fuTnaV+pS+5i2MB2OUQF8dhSvsTCy84PpyPf+VeUSmtntaesK
XkOb6yL+rVQDPkZcbM8cLnsKpJsi+i0tuJvRxgH4Knoxr6YdpOad7lB6PIV27TRu5CLJe4hcwUFO
+Uu18RjMQtZ/fVNJppeE+SV0g4+44CwPtMC9y6lC1DtLxvgIo+v4dugFzu6tSC0fa/nekcYYPweS
Cxksfqc4gXhPFReotQoLWtn75i+jTPG4l98uf5i1x0OCH4VoPrsOlPvnTZ22vpwHAx8/rZ90+VAg
YFhCIa/SI8aL9uWx1i6M87EWe7vG9QNZUrFxFPy6Exy3e/mlCIbdzFSaAkACWzfFHFgsNx1AXRwH
kUuYRQM/T04S/Srx/R7NNQS4oLNXvnU9g9pFkEdwWkzjvQgfA/WL4f0O4+koytXGL1h9Ns9/wSJC
JksJ/CHkF9CG1jtlN3cH6nSyheaoxdVxUIxdpCtuEqcPtTnQH+6/oX0EQjoxs1sh82kU687sGN8E
8a5usw1E5OrXP1ugRZyi42NYTRM/r4Q/j5XmKOb7TnjR2zu/fLn88beGWgSB5kSZpEsGVGrUV6g2
aiQ6s2aKiEIos946cmtP4/m6z9fs2ZHLzULOvFkGxIQ+jUo6tILkui1Peh9hpYCylMwtXhz5/HGr
b8Rjq8ed5BOiKP8Fefd5bHZi4Bc+FV1d0vazApwX7GNKyqBLUFqR1fcoMv7BkDKlXUlU0b0Ee/B5
SMUYUNYIWNxqiDEwhj8gGQ9UCEXzqkxINiGx9+ZWe2XtOJ8PujjOZiF1fsmV5ijC4xwRFv43BJpm
spgKO0cLttR/tsabd9jZN5WDTojbgkm2YFcn7SjMmPTgTUjBItGaVbccS9fIMQgaiHOhQpLQU1hM
UEczopo8rDLKHkSi8hgJ/ZcqJXnx5ddJUPZZKtkU+XZGLNyIieFKYkznW0VbIAl3KOmKw00/PCh4
fUAVTs3SRpP+Q9Qypz05l8O7HEv3UKPBU5zU3Hdx4Haz3NvNAjKeLCPuglmVHP9Gig2IyEmh5Tll
ypeAuowKbSbIAhrwSoyKNFBmI4+fjU3++tpmPl+DxaJXmVboYjFSQVBf8/iuSP0TlBlHku5HEUSw
lu8xIPq/3xTnQ8774Ow7Z7Gm15nX9Y4IVsis/tTdSwglpsSZADzX5bFWL2hZppA4dwxk8aOJdzZY
LoaxMfld63gVnkz+vZQIrlYHbgYADCDYFZAFv/Zdoutant56L3A8j66anx1BTtmAud3g4+Ok+xxj
Dz2KD5d/4Pr6A/eDOUDJTFw8IFOEFVyksOkH67qz4p2KxlceF46AXOnYUQ+pUatgi14eFUoei7x8
OuUZZvivcRcvQ1YHtaUnOqqM2W8zGz60bpESqqmlxTNrKy+cPAptAXXoJqlcq0ZmupS+jf4XrwCh
kPkhHk7JoS4UpMh9u4YxFw4zbb5+jPj3LbjPMJnvjOHa0AzXEL4BMpj/wblzn0oGkL3oqmyUm769
mek7naRcz9dprwonOBte0xy6SePQF7skMA7lXL1QDFcnBZumK0nk2I2Qr2P5CjmZZFRu/eSmkwmp
m2qP9eCXiH+xD+t7US0dsemdWQinanUnlPWT1gud3SUTbjopAlXRPmuuai2/S2jjN7NVhho+mMK3
kIpzG9LQJ6ZDnw9oGW7Gu0SHBNQPcDybO4NTOcMP5ZLymzw9anTG0w/rOfGqLZr93AzPq+g2QQ8M
ZMNMyklpWqGg7Whl4qJLfWL7mcxvKoz72OzdSsMr6zYT4wPuFjtZ5GqKdGdW8kFIEdQyRAZpgicZ
g2pM6KDcDpbvpj0S7+VbKUXOjM5spKOowhX3v5Ry4c6St/5YsZt/F5b8KPe3Jix8uj3APbpdgctS
Uu2K3r+u9Z9a3B2IQPddjaxOeyytfCd7d2UiHWcIg+Xdlxq4jeQmi6pr2S/tuPjaRTLhdn7ve50r
KeF9WAxH37vyyI8jv3JUXv6MXdyV/S5HKm+aAGGGkO+63EVk/Fr1T2YnH+tRPuIP6OKicRTjiuAR
D6UB9zb5AO+qK8BzyvJptJ7buvliFcL3GqhB0XpYF/jIPMZXHUqeEfXQtHGRSgqi4LslH+Ike5vF
k8S6/dr4PyOFcuykHTAM2ZV6aGdUwMdo+JNn1i5XrgyAG7pwp6hPalU8gan/lnIsZqGkmE8+Nv8E
6ouqDg4P0L5lExzj52tQD9MgVwQ+8VxpmVVCUs+iXhU7PYBBAYK/JMd7jeUsuo0kdPWhPRt5ced0
idYXYcrIORaz0R9TzvdqB6CGyo74blnexhW3WkQBBmsA8cNrWVIX72ztG4GS5Fxieo0hHZ4ukLDi
qLU7NNkxntn7gmC32ZUeTMfB2wLArlYnz0dfvnBlhQlTqVJOAFIwn7u6+pYbBGoV0vSIgwX9Uyk9
hf7r5St2DVXJ9/3PrBfPHJBKK2tlGRFq8fc0Wc/GNO1loCBa1LozORPORASAST/4VTQXNuwWNvDG
b1gLk89/w/z6nL1+XhS1qhYzd8hJDYHLVJYnw/pZxQVtWG1fqo0rItXGLuM6uzz2+ib79/SXwq9j
mWZNZ0loOY7xTQTdtfTuJa3YZdKt1562k881wWbW2+BRkxECgUz/ea5S13RaPV+ZCtWymGez5ezO
jwc6FWOs7XniK5/mDNB20ONqqeytNrPT6FZsqyuJu07hXi4m/sGgdyKI8m12i0Oli8qHAzyEDYz9
w3REN0UYv0tqfYj0nIqosFfy5p+kN+dzWcT7xTSwWwxODObLXLMI34jXcwc5QpYsaigCD9ljV+gH
+J5cHcNWdDD/8X8FB6qoEx1zOyGRuVzKug/1bH59aGz3MJmL+E3Q5p49r2UHv7sx+r0qZHujBknT
5HahtzuTEz3D7jtM/6xIu4bxZZN4W1qIS6R6NdOhDON9hq6Gxu9467itbrd//+S/isOgxMQpa9hu
HKLKGh7F+tU0njKidyE17UgPNj7RaisCF6F/rRHys5/XyA90Qx4UBgz7tw5f27IybJ36z6COO+og
D2H+q6uehypyA+urZfinMkOmL7wzWaISm5ZOlG9HOXUmxOv0PN0jyTMKpM3hNTqduBr+kzsfGS6E
RnA+Aq/w+efiAxTGXUicCV10AI+AdGYJG3+GRU1ZayOJf/n4r1/64LkR0JyT5A/A8dnVA+c6lBtM
dJy4qUhesogzdSsb+XU3BY8jEjmpRdcLhARSemkQbXye1WaBbECiwdgNbtzy8wxhE1aSGRBXV9hQ
QvboZ7fNx7ZO7dHbR9W+UborLXhBWqe3Xq0wdkdttgTpN2piyupZYvr0ilTSj2UD3jM8qR4DfggI
Y8cU7ibxKRCiGyw97XDkhPjduzh5z2LY/J40Au5eBb8IV6QPtafeulX992jAzFLxTujN7otE3hWk
/oNqj6jSet1vgw4zRj/SbsqjW03IHaVU3ub9nkKuKxJtn3vJg6oUp7KTNhZ59QwokgxgH9kD8OGL
JELuol6t/YhvLD728BoKcMt1Wjm4Ss6kS7coAzdSSN+nX4GClTDACpEWUiaVTyKRWNnmDuHCztcx
rh2JkWHnIR3bjiiWeFdaXLraoG/ByOaNvrzbFDp2mqIbGNnoy4MQD72h1FRvEmw9K1cs66+1aDyE
qUR/5WbqH8Pe/HP5LKwOiSeEDmxNFblTP589Twm9XMZUC8m9fp9HLwTFNYKG46C7kvadUiwM4o3j
Pgc1f83ybEj985C9UmVyT4HMqQN9p5ungVJGo+sOg4ljv1FlXLt7lbPBFhGWVg6+YFQMVsLDmvOy
Kpmc3rJsU3OjNrUVM944VfPPX06Pg60iEo1mGyyrz9PreuSV20prHN5FvY12sWjaTG2GwF7+dPh6
rw1FuQI1ao3m/ofc/Nk9Jsm+EOoaxX29b8gTMI+C1g37nXs04rTx3ExRP1s+aDCLp6C6pjpoq9D0
4kC1MVuneZdiLZg/DB6m0+pTlGG2luQI3ziV9o6O9kkWx53lCye18bESDmwMCCTkpYX8udDouInd
DXnJEMVXhoqMyLtJJbtVJ3uerIddskHWmXgHWQ6v0JCE5N18VI0ctW2e0zJ2sbA5aoK1n/Gt5jQ4
OqF+AnJXI/YdJ/WgpaJDjcfnKo5RDpaA0iOCOdUVas6RC43aRilqUqydX9W7WUklbn7VMSZo6h8S
5SCDtTY+6Oa3CQQ09pOI9GQIIEnXevo+wQutGgB4nRUecwIBDV3bJPEeW34i7vBXbZu5wtgfqApg
iPGHOHQGzBvywUp/WxFJ9GgP6LoFvYq9yNepL+wuDm9iqFTaeJcUyE7zqwvpZyX/auUfsgKwA9kN
MsGsOklUnvv8WTFFeHeVnXr9rQfkOkTxbqhe8NDdhz0Jf4KObpF/KeR2j/TWDBq2yqfQuk/xktPT
4CYmWZG14TTLMSrtTxkpiQydIoThWqPcxf4c5Ohub1g7OD4nTGqdSseUuewTexpxB1MnfdfVNZko
fmuvqWde+3mAgRlUCIicVmjZ5K5j3dvVmEt2lavXQ3tvBBVy1tmbFPJ9O1L8cPwzy1vnJLjJ9Gx1
z3kiYWX1xYx/h018PfdE6eoYVehCSnPxFRnS1mX4SSdNtyLbr2+UTKcf8ZBL0cGrTWcWS2klLOtQ
c9f8OwG5I6k5Kol6nQIeLCNKsKj06k3VQZQs9rGQ8LnBYBdMR3oYxNlebxd4A4IH+XOm1AclfVaD
HLvjydbl5KYY4bwlCOGaL2WlXs0vVkBPIKeaZpm5rViTHffhXkyRvBt93gYT0F131L1pN471VSs9
61SYLeG+F/1rbxZJDX6PYmPH3WiLEzm+iA91BVzhhroOxneqM7u1m8q1GIY2glJkPHO1IQGP1TXm
wZgiBzFARQnZxz/yBN8yUcRXD+XTQxRF9Atp0rUViiGWgu4bR9z4MpTSFTuhomLrYYcnqM2+YXui
z01SQDxTp8+p3x3bvP1jZNUXza/ugzS26/a+V0Q81W+GTmTxRKgJXB248vQWuGHds0v0eOQyvjOk
4JGugan+GaAZE63g9x11zBS6au1Eoo5gyrUQ4EWnCLDG+/Bq0sx9ULffhLb4GfPP+MZwpMrniPqA
T961Ln/TcEDLKddomnFAkoaC1fSi052Qk6Mixld11J8A2D/odNPnnzaXRIG67DSluBvCAKat9X2K
TYz7UEdOq7f5pvDC+jCE/okn9TiwUwGa70aRpFXvYa8G2fekyV0QXK464Uhb97rtlxTEY8OdAhPB
D2S3G7gaux7J25ZnsBKCfSs2FFXkfVxYFA6zb2DIP+qONReB1fPwW7js4NAhWt+L6lRXqE9Tl+1H
wR10zDk0M3ngp51maX6N+gk7/7b2JjTDxuumfpg4+514rekYG0oB70LxFns4u3FGIgHrGb2ixOS7
lamdPApp6mj1OwnqZlHkh0lGXTgN9qMh7HPVsr0YZo9IHCLJ+fPkjQic6EGwk+NpHyfRCRcKLCtJ
HaVRsUX9dX4aQh3VMuEG2Tu7S+8r5bda/pLIHcU0FewEu/MSodNJ2CkVTjBj6YZpZg/Vn66Wjgq8
9kmw3E5+i2Esz6NQ0Zqa1qZBoI7YeJv1QU/+iAHtijfSYTcRuHe5pKTUd2btrQmdyxC/yZ0c6C5c
1MT18vjABn6ajagnk6GUh1Jjp0fTrivy7oOZY1EPF6NnMnZEK/zTUPQYhA/XFNx2WvddmZq7UnSp
FwnshQKLbcH7PSjiQYW5CZcCWTYKvvRDhqG4j7vhTctkYo3xOin+pES6tXkQ9ckFM69SKPbBm/t5
Dl+Yi8Q3dmaLFF6G4qxp1Kf5IvC6AtPK71le2hyAmBCx0Z708g8OhjkN7HnvmlnwtW6HmxqWqqQP
sIzBB4cRPp++vc1LWYtwUJ6kTAeDV4GZ8jne0CNTqpKEIN7kvs7D0BEN9J/qV328Eyd6PIK2gUVZ
rR6djzj/orOwo2mtcIo1n74MNRM0XXYZ1ixheB3VnSsLw55ro5Qy2xrwtxGqa41W6OXIZy1opSVm
zH64IlncImiVqPCbfgwKJ/OuZ4FNMulomFxI9bp6Y+XpTvLUjaB1fZX/M+QiaNXpdRR1QjpRTuDN
ivZurooWauXknXKPUDEV0S+XJ7kWJp9PcvFdhaAIM0/iu44o8kRNgBNohBN1PQuEo3O40cVdHQ2B
RA143Qdj7PM39YQRNUyP1GOuFxT6lTFJe9jkOylJ7Brs6+W5ra7m2WiL5CyX4JU3E6PlXn0shhdC
1NDigs8HUCB4IoBOvTzgaqR8NuAiKG/TMMw6E2Zbov5hWne5/KuUfja5tYGz/ZDQ+Sv6PxtoUelT
03bSopiBRj89BLRpaO7yVuEKXPIKNqI74clGHNuE6o6HEgP02Fam32ZCIQuyKMwJLshsdg/RvQy3
2sNMT1T8249iCAaz9FV6P7G9hihMIFLwiBGL6qcQi1eV8qWwvCuRVo4e9XYNrCJnjlG2p4wxhoT2
iOReXtbVg3g228VB7NMB12OJZ1MZ/dcKvFiafU9T/Q6H5KOElI5I1UCPh3+AG0Ke+t97dXEWuU4R
yJlBDoP1Qx+OIDqkLKGtB9tuS6Ry61gsDmHd+ZEqVkxQn27V8jd6bXwAP8NDJ9s6E6tQrfNpLa7V
PDawVuuZloyBBSccvb/EzhX8hYin/QgBI/quUZW6syGaRMJjpjzR5ttsH0BaodHRA7zTRtZ1qG6s
+NZ3nv/+2Y1vKX6SSfX8nYlRsbjCl+9g1eUTCsCdJTiRGTuhEF1d3lyX1/6vsik21YpXzTHZ/IYW
wqMZaXucVo5xJu2qwNrqR6xBO3X04yyU5AyArYuiaRhFVVk01LXTJjyF8nXUnIqW3AXK6uwsZUUv
ohzdif23y7Ncvwp5u0UksqC/L5Z2mDqhpQ0xN6CevNT4SFEVAgZPvomRfST73F8ecLX6qaMKN9Om
RVNd0jFN0+yTfqBrHZbKTsy9X5reOG1TH4WC3ir/O/Y8t201uLupK5L0Xx5/9bNaBr4dBnWZvwQ1
JISVzWSYH2/ja4nmnmYOtqCfzKoCqpJvPGtrG5ebAoErmFPaXxJkeesPtdLwbE8yZ8X/MmcfYSS6
Y3eowgOekrWycVTWvuf5iIvLSczqWhTpbQE0nPO3kvhTFd7mzm+o7BpjY/d8eDMu3xtkUSwE+y0d
lb/FrlXIAtROIhYTQu1gkQl2OHvXaMz4iKJoWvlYtIJj5j0d1MdMmObMz1O/S4l286GDX6YutjuB
VO3ydrAtS/pVp0f8BqhC35dqcT0I/nEsHyrtduwjon1yqvQXNXqQmqrAZpUACgnprY4Hed6ZNhHz
QeBJNyOBDD875COYFQiO3fCDCvQVbRta9SSR0/farL5f3lfavLKXlmIRVNQjGH+/nTdWKp7mO2N+
AUXVsydhcIHk7Xxz3LMMUn/LKkhVloKeMm87P9/rtbmPiu+RNr77PiLL9aTwWt5TsMqiAcadF3+J
Ywx11LJ9jrvk1rCoiQiVm7GaqLhLAZ5BKu6qmjH9oP61B0Z0PddHEIWKxcF0mumbRfl+7qmUY4m9
I097UXwRx+hO9Rp3qupThud7F/aoPw0/pHAE6aEoJ9xP5nC2V++VagsRu9p8NnQ4IjJlX5ppi8db
SsZ6VDPO+zSXLkLPxWxy9iFSkyfVHHfxaDk+NeFqI2ZYPSBnwy4OSDlCk8lEipYqgBAg1EdqHqNm
uimFjUonUxo2YrI14j53DfkCyEPZ+ou4L/W0BD2RiizFXig4QnmPB9Te92dZQMl3FLpind7YgXf0
5DdRftFS6VBlfwaLnVo2OxFZNV2Pvzb5S531VF3GB8V47bt3v31Ow45kHJ/oBEepSnsWqbd6+bBD
DqFJFMoxuC75Py9v9PUPB7WH3IdL9C8+vezH1BsauFy0O21UDSmjNrsWuRFFRix70K8TEy/pwsIi
dLNrPx+ivw4ZuCxVl+ZWnbQIiKQsnbTCn3lkCSI8IiIbtQK5OHrt2ongJP42zsCNcVZcnm113rVw
o3f/UT+/9Avm/XUWi2SpoclVy403GzHWWbDrWkDLV9HUHEnIw/ChFLIb6qS9+Z5M3H9T9w8eMPAi
+HoA8QdYv8glcAbVgjCFeQjvxoj6+0D5mlG0bLzWleKN+33tsTQZiqtdhwq3bM8EVSSHBWYBjjhr
/Vk47ypA9Mu7Ibmj0rOR434Iky2XFpaViCycBK3ZWMQiCol0FGkGeLbOfPIbzYVcdSgr7gIekzCK
HStU7DFNnjyredDEctfXGLSRa0+y9qtIYRfkKq5pcQJbEsZDJp5GgE2KcaoT/0SibGNCue9AoQlD
tR/7wMFrKAo2luyD9/T3LFQeRBz/wPwvtmhW8YyVSGs6phb+MukkyFFyVNHW8EEJ+IWHSCINjiC/
qYfmPYmqb0HwMOjKPuTukyck0YUAJR0dMMwPsUnwnB1dP35ppOgWDp2dwwC1lJwKtPnq55ptyM9+
QHiIRFcn3QexfxL96ac5ejYysA9BH11FgmxPPZKMg7cfMOdOaMTk/An6KNsGYrcNtqmdel/Fku1N
YCioIHHuDogJoznkU3IGjUXPQ+dZCsRdp5RuPuq7cjDu++Cu1Q5pP7miXj/W/0Xaee02jkTr+okI
MIdbUVlyttvhhujIVMyZT3++MvZMu9Xa1sFsYIAZTCpWqcIKfyB8k6XLocz9tkyO7UUzonPRFISG
f1f25OjZTdgVbQ9BSFAKTVN9X8W/zP6hL29Tp7p1hLMQ7sVNeS4u/zjoyaacmky4ccLPqeXDY2CK
gxqZR26oNRCaKNsZ6X0ZP04EIAoGKzq3Dk396yR191Wfr9KsPrD/5kxBaPwlz5oLm+1sME0M6yEF
QOnkLwejBCU4BWPtdknT5Ib9sVGTyM9CxPXtJ4WPtTN3EXftDi0CS3z9/CE4/3P8Hvvk5yg7Hd/j
nHdNxUkzpdklkFsyjCezsZYuL3gP6aNz7v5vg578HIrZuf1YETXQL1tNiAW67toa3mrjKuL8zPKI
uRd6uGcvwX/X+C9Wudk4lRbnrLHhfNV73U+z71kGxsl6jP6Dh7JMSf7n5ySO//NxiSrPUZKRoYre
4abbe3qMfRJXCJZJPOtWdfwvmvB/DHkStlZqjQpvxIKOmXvvpc2NSV9iENb1QM8Ax8GjvDCT+EIU
dhZ8/nGmJ6+YMo89VnBsnjZwdpOuf8mQYW7LI6Fxoykoca9iK78uJxPxyIdKDRCtEusx1BZuQ+UK
k7zQze7meREG9jKjMPH5Ljv7yr+zS6Wzo22eYuOTJI1neqAIWOHN6o6vTU+3A5i8jnRKJtIF5A+8
C9p1V7vHPKwXermfi0t+hOcU4njiIdj+z1ecLNKUZUPATqAkg9enNFz3huvqnfNxwLiEYv4u7Go/
0DSMR72VCljJ67KDxFa78WFyaDu4VP2KL8jCDaOzCbTrDm/VAcBDg4sL2vtCg6wL77EsfqV16r9b
HlxEJJw9P7jH0RsglvgL7qQrkwfu3aDaSmeFxC7SNdTWzUVAkb7h4fv8pzsX36Mn/c9o7xvvQ3wG
g3SawCqAKBmyPSuko6Wjl8kK5TnapI3y8vlw7xHnX8/9h/FOzk88071KW2bXhvdtAmAUzIHs4Hrh
tnHcVRTvw+FNRUV+yKwDMIVeMfF7wtFn7B9SED1E/59/0dnlppaDmz0IRc05uUPUHo/3ZrKgRhfK
Eg5BiApljDwMv7HEQP3fBjuZvWgMpQgtULRlSUfOOw46qGx4pvxV9F/4IO6HiZ2chmqMzEyNmdig
verTkwRVkgJFxQ/QjJmLDmd24YEzzu6lDyOehHJVDPporHGtyUS8dbEHUZR2LwUZFTgUjXVfOo9G
npMyBn6jwKSlit5F9LDtHdq0K4qiSZlQNn0L1duy+mYl9TYuVm50yKu1IVEcV3j+Fqm58gZoIfil
ADi4nrMGFggcSX3T4qxWgx1L5tcWesHnv9z5uQE/tHB21FDs/fOpyWY3xXbC5VTKjlJ4lD3piG63
o+8t81nF5/Hz8c5GC+CE/hnv9OHWoa63Nuajo/3ktd5aCmzVdCC6iOJM9xV8i1Z0FzKKszQ2YrF/
Bj21OwjLckC8m0FjJmoDZZO0RKPZm3G0gWPgD+19Zh7cEc6Gi21vDhDe/VLa6bap35TgGseuA6aX
jtIv0nzaZ7H2pIe6n6A2UWD24YwFyKTbAmC01AsaymGNUZYR3wbRpkR8sCjGvTkm67G7j0V/I2Vc
PLVejM2BJLVuy1XcYCnl2DBoXOfCcp+/lz5M/eQagMIRa5PwYDE59boOcAR+AYP5OJrKFRhvKmpZ
2q1M4lWzir5bgBRx26548hWMd7XMXmdxc5HFeDaWlmQzjdCGNOikO5V2aZlZBoUPKQ/Kxbw2Bm9J
1WQxDnvPBlSR1A+Rp68jrqvJ0ml0d6ty6A42jpI2IWximGuXq9TRnjoNS1nw6qO+m0akzHhPatxI
Ifu08bCSBueWsiza/DGID0U9L7RG45yCUOv9mteBoeC0UOC23SucSvxw2s2m4ptgA4zsq4JC0irz
y/m+1PaOUfvmED1ogGAnALKKtzGAHsRad6Tj63YjFQCxnQIJLyjvCkVICbyxfNLd8rYBDB6zRXq4
G6ZDpGIsTKvbwGZeGQBfLBQc1Tb3paitO6d3hoL3tvHSD2SD2oXL7Pz5+732J+W2MI6UelIQHo3F
z3QEa6b7sUWNhqVOm+1Ibdq8RM09n518+L3tP++YtCiMqi/4vccWDJiH4gDx+RBvJSFUUocEjclc
UuXISK3y6fML52ydCsnsf3fbye2tBujiBiEzFs43KzxIfBJYon1EbQBSamDtS9cEt6FduFjPvr9S
gsvBVFZGIn9OOhGodEQT982QumtXuwm63dgNR3BonmJfGEuXb95f0ceHweQ//xDtjFqoQZGHq+hO
4Z0aZYCjEUqOYu86yGhc7QHsSqdlgQnJIp/f4BxqhNXRtJRQR9n1dQftiBYsHpcRAql8ZJkgvOZ6
F6Ky8z/Ghw89OfpzOViK3RHKho29aZVgO1iZz0UUZfPSDOsnaUTPuQnaXxd2wfkVwsrXICICZ3zC
JXP60aoGabRttM5S1ae96QjuHKYrnmRjraETnuIfbUcuuslw5pJXRfn++Ueclb9yAd7+8xEnl3EW
RrNjzVzGHMOXEVZeMwgORerXjb0wCir2eocVsOdPwOJQNL81g3CbzfONa/xEXfml6bEPGdYz9GOr
j7aC9MzLb5hFq7cAyNRNpwUgrUC7Jt9zdpkee/v/D17epbU82doT2OKib5iGZt4bnbsdAbaBTgMz
V4wlJmnNoqhfXPEkuYepNftRZGw+X8nzh+v3Qp7sdy91DC2L+YJC77fQs0ySFz3JCdDQOWpV//PR
zsZIoAHp9Tvv6k9/ni4jqtsswJV+KeL7GtM41wk2A76dmusP/S8HyNzn4529oz+Md3Jf6nZl9iUe
AuicfpEy9y6pt2NluxkQWNpJYGTkT5F6ofV8fpYe6RlNGMr6Jy/DFHdVoLaMatUouQ4EqbG77JR1
nDsAOYfN3IsLwcmlEU/mWXuGldCL7pZAWauhXVuA90YFNf28XM5JCy+pu7CyZ0ek62zSOYBr8B4t
fbgn29CpQ7MmK3wnkbdviWtuQ/B1TXEzxsnGdsMLoefZjSrV2Oj6cO39JYPWDnrf2VKcAR5YZt1N
WbOlEQtxrhjqC4fifJ3gw2Anp6KfjaRtJwYLK/sKjQI/qaJ3b7UCw2bpAJNV63nIJc+vdUDU15lv
8kDVwbd31wJcuJAv3XQ6ntHxW4jCvwZ2OHQcULkIyZPddCZCLda10Yd7K/2pW7C09ZcWSPDn+//8
opG3GtgS0wY4uav7OYmMPsCSdQC+HPWHWKTbVGJCpx+Xn6T/ZdV+j3ZyKQf9GKimgievRC568b2D
btgcfc3w6bQcbl8sskvzkGbwHKH+E7NAvE6207Bzzf3QImiyVazGr1UUbehaOlTJsCl3Ol8b6fvO
a6fNoMOvcupVLqBWt/+pdtPu8wU7u62d31M4uZCzpo2sMmYKFTmIOhqLAEgBAF1XPQo1X4BE/b+N
d7LRUnxurTFjPClMYE6ODwx61FzY4QgJdm/1JVPg97vnr/jmwwRPwobQsopKz2EOQLLxDWgkSfiK
Iu2uMxXyqMG3E/3dHkIMT8WkL6SvYh9ly7S+ca0LZeCza039AbqajS3KqQxgUBnupDmEk+bwtZ6z
jWTLBgXMev0YR/2NF9rbzxf7LCLL/TDiaco845RbJYyIUQs0muJa8uQG+3HU+zUdGizT/SDIr11n
3DTjnedmu0yvH0PIJnWTk1w7foIJVKotoKddqN+e/2H+/ba/iuKDViLV5vFtZZVc9/gmWi7JlHKt
Ke4+bwDuAIJP67soIdInzVIhj7jtjvBkvogdPZ9mfPiWk4McOqmZ5RVpRlMYqwYcxJDdGsljrZvP
rZgWufoeGmDFrDT9hav37I31YeiTA1hZCNm3Jsswgq0oxVNKhc2DkdHotxRxLjxi54NoF14tFyRR
iSW/5sMrVjVTplkKp8FRm3UOG1IG0VP1wx56NCSgWnVwvgj8xX9SWQIM8e/I8nB8GLkXZlh2Fkvs
wdGtPYWrcOXBxUjteZcq5pEKc5V1r58fgPMn7vegJ/u/H7x2cAumKwI0wlpnUSYBmpLToqkId1u1
xHLpP/gtSeG8fyZqnzxBkRc0ipHwlHYOlBZUZ8AGjw7CLbcufhWZqeHoc/f5NM/3vQEY2hooPGq2
J5fc0NpjVaWUGVUUbgyXokZZoJ6CTEyO43JOsjYbq4jLr5tQhwmGeykr2iPW01LXGIH52K+xmx41
s18b4qcDU41Myqi7FVohivkC+AtHVdTBh0WN32oJsPfzCZz9nT58/0kAmSS8k5HDs22NcFwsRLe0
wu/6Z7O+C7MKgv7FQhK77a9X4cOAJ/Fj4NTIKUrrdtNNtxx2Xr2hT7Z2gywlkhXFJcropQmenLvW
VcAhTiSv1O3CfN959b4i+Od2TVHf1KJ0/fmCnj/oHyZ4cty0ZGjjGJUlMo4H6TT4juCONrSCfBlW
kOhKULU3XWIAn73OPox7cuLKpglbE0kfiobeSpmPeeGuoBQu9OwxxtXn81leWNXT4uxkj0pR4za2
zKA4jlaMBMceFYDUdFd5dQ8z7cJ4Z4kjvN40RjCjRmj+5GecKBTWSYr/7KwdRzjXXepn06bW4iXa
P2PyYFW/pgb6E7cnZuEXRj+/tL8HP/lJhVULmDE4MJmIGUmLpBCLGt28V9WjAwft86WVv9PfB+T3
YCe/Y6WUMzEDg6ntkzQlsswjhFQPWDy9CSiQWX8hMDwrOfphbU9D99GbjcxKC4zyAlq28auYxVYg
SdUV2bIAGTKYaI4aS2kWUo3lotbua/FiJbPfduXVaK5rBPGlZEbvvMy9sYMdD3t+pU/iYCjutlSc
ZZDOm89X6cJP8p4gfHjUjJz2QCk94TMGLjJoYf1Oyi/03dF0L+lhnv9JbIxJsQmXBfA/X1CjUL1C
CB4zWEXAQrG6RC0KGSXu6AAeTxU8hs6lrPfSmCeB0TjWujd6jNm0YIBCxHXseCcfj8Dt7jIYqFln
rxVxqW99vioJGuWfuep/zrXuWnsqbcb1Un0l5bmRgpTgclyg0BUgMH1/waw6f5MVuHkiZ8LufkBm
ahT7HlqqqB51/Sn0RiC9DzFYEpCPwHbFBWjmuQ3AbWfYnm4ganwaTznxJNrcnBCgQPoOuRtJPqW+
4kfd99r4LxSnj4OdXABGjHNuNnLdhU26CuzFrIonBCMHZ/YLcalXerZ1+XG0kxtAcwvAQj0vSF8O
u1a1tmZqg7QdrqoCXRrcyYo0vC0xvHjPb7WfyI2p/YMafxEAHlALNWNtXUFsq1pSWPkKTPjvwQ5i
c2/0DHJIAvYGycvciiecEA2I4zha6LLA8EXrd5WuQTm6b3NlkZTVUiNoQ/LpQtxx9kL/MMnTYC0c
666rDNJRGXhk+kRU2tFQZLuE4iA9EQu6QqCw4/ZKJuW4P18oWJzzhsRl498dZJ+csG6u2gKEGOFi
tnHqZj0ZYtPbZCCutbQhi5MG+SN+U6mbXeGZ2MfQBIcXyUtq+Uytd9Y2du9l1z18frWdzc8+ftjJ
EWxtb+jthJhypmYR2tKK5ofiAJcvpQ5JtA7jlxb1JiLcLSp0dGLiFSoRQktjQsrwwjKde+lROEN7
CplJ1/XkOfxw0RZ1oMe2SQ0+Q58BaYB8jjba/Cr9za23y/UwGf6dvn4fhzs5aYUGawltWqrtYlgn
4bBscUnrm/6AlsPny3z+Avk9sZNTlpk4fcObAgxszRuRin2VbDqHO1XNl3l7Kf/7fBn5df9cxka4
ZgV9hmRT0VCQ7lCMG1YRvICkEdI5/W2qNp/P7385Yf9M8C8pJzsTmp3LpZyn8V3AsQ9eJQ8MFatF
2Q644U5bGSCCJepxVdes+kLV5fwKO/Ch0DR29FOR7qktSyUeSLAjA0/AFMgqkVmsOFez4/pGZl4Y
7mzk7WlUwqUsls7L8Ocai8hubEbk3BR3hkXc4oD06O+TQMdr76nMygN9mCm5hKM5S9xEi8nD2dwx
+eMkpXFACDmKjLw1sEOoRS9EUS5c+yVGKkWxVpXlkYmujLbaETpZfXKD6XhSPruIW0IWMQexqW3L
L5TvQDnaBjPi8UdOAUKmiJSdkc+axmifwZGRPko6VRndDtfyUsQnzk8wPCXlRdAhcuPjHL/M8ZcB
oHLnlBcq/2fjREJwInDiA0hgJ2czzto6tTtK/4n5o/belNFeS6FOQS/MjX+OJDiF2cPG1dehF630
NN+O401R3hgDZLFh8GP9KKK7MTaJLYQvU8vYeGpFskgyFSWN4CZuLhE4zh67D598siUS+kqWqxAl
OO7XRjWxUFMWaKgFrrMBpOMgZP/5oTu75bF6pl9pEiy6J29KAZDa6FEPWFoYIQR9zM/zpOU9KHds
XC61Js9v+A+jnTwUTR67cZgPwGPQitBG9x7Q/zJAEQFCVwOygoLvzpF9qEsQUPOsRpYHuUBVOXGq
99eeN/qEnSzDL6gUhRd/r7T0q4nHduw2t4pl3HQAi4c886EWW2l6qGLqizhS2pV9n+XOY+ekK9nJ
F8lSze4CEDn0r2Puh6z4AgV5EzgPhoTrKG+2yd+lZp+k08pMU9pa7k5qXta5gtab/RQZ9Ypi6yIf
K78e3fUAED5IskUE0Hwco2WIFpxTB78CgokAu00aZE5toxLyQMlTAvuUIAANXgD2woWDpgmKQlup
Y6Z3lg8EAmnLdp8Tdc1evLSkPEb2rTL0VYbyRiiaveDzaIa3WJ150aYm8zFijibt09ZAVNHtNnRw
vKahvLHGegQVFmvlxu1CBnNmdpMoD0p9dO2JEnmO2gyqEqbhGxXC6zESHEH7OFobIxbfKlSTHPOr
vLHhiK3GQtkgg//i5SZ9KnU7B5DQUhyFFYy/x7lbTMZtra9MEfkyqCnq9FEqAcxAc2IdIeY+2Dnt
Dy3RsRE7TrmOqFOCujfpHeqZbgJCJ8+xYWluqsQAk5Mv7TH2B7RzpMQwFc5F4ejHZApWGTotE/Op
kVfK8S91eTsNeAuO+jzEIIKNB5kqITIMjzDyparJEGlP2A4v1RhLdgNdOER9CGAV1/UBvAamtqiU
W8eFcLdqgnVVUTQB4GYEL0XTrz2Y61DTNp2wkTUur1rKiU2JIEqZbTnSg6qt6andZuoxbfJVEX6p
9CepWCJD2UCf2ZNIHMVHs0hRZqk2xkwS4xU/g/BHNPIuks6hCBxjV9vMN930aCBz1RQ0G8EIJqCA
NDd/HVR65DaRVo3QUDLi0jphgI6weZetwgFWl5tdZ7P9zaTBYcz9Hqk65CRnIGOT30+Y4mJrGK/H
Zp+KFyBdprgSZnLXcU3kWbkMMOeTelRWPa1q76uTvdVFd525vF6YjsBJmbN6oYXpOnHxRg6bfYhL
BPwbqfkZkH+VNjBnvTpUtnerzBujIM5oaQjnm9Folo6e7hTLz1QP/Zv8EQjJDruJ7YDpoZQ1ku20
EaWVwAbNaF8HY7Z1kcqRglvUTvVG+4rBNdUQZLauTc5F53q3oqEwidRjaoS/3LbcyIxC6hK13Q0J
MpAVqOWFqEMaa/laT194oRcpbH8bBFUeorbUh/5gl9vITVcN2ihG+X0cwyPCLJKi5XEvSBlu5KUW
OroAHqxutbWQyXnQS7qjaNM3GCTk1dYIrDVAkuVsoXAd5QsJxcBqVEHMyQrETjOiLetKAa5e6tWN
0el+LuA+OFeKslVMFh2UvoPUU26E+0KL1k1bLQzzUUOWuqw56x0yhknimzzLNudsNJ5DB96h0IGl
oCjDJTXWx1G9y7TUz2lEElIvEnd4NuxxrQWvyNatZMsLXNPSsLmVp6rZxmb+NOssUGSqC4npCVXz
SmTKmvMQBpGfjj86zlqF9pZtZo8S5+UGFdcTXOTB2Yb9IajGZVvYW4F2Am3RjW0OvuaNPLpvEUUJ
GezF6bikK7HQna/gWtPpWgElOWRkXNW+b+8FGpIdrwVCjAvp+a3Fmiz3yKI9Gb+E0CnTT6nT0qc3
XCpGcdtmz1nPivQHAJOhiyCZ4aBWAZpWexq6/Yh+RQWTK65xDekQXSseiFLQ4up8XVdQzT5wdy/U
ULwrs33+AJ998E1XBik2qLzTBzhQ4sIJYZos4UMhH3UdIyXUNNPKm99kL+syquVswvJhwJM32HNN
dSgCBFMlZbiNAIdTk0RAZxwvEdLPxhYWDpT0Fd8NRP8Mb4Niqluh8+TGxS3W5NE4LaRwg+iP8rH5
fBnPzurDWCdxU1CGyLbVoGcqJUQo7zF3Xkkz8RHNLgSVZ3+v3wOdlgEwEQ89XWOguDRWFhbI9Iq1
ajxOCMio5WOtqBcGPMte8ZA9NKEzYHL+HuV+TGh50vVUKtxG0DCS4CsWQz5qbhAMchj+9Vghfasv
I5qeRQwFXr9RBgoTnI+xIoyFIh+rxZJLSQEyZRaXqhK63C9/JcAfPk/ugg+fhzmyWqKkx+dFJRAz
fYe4A/t47n5M5ZMJMLaJsJeYMXYQDxLAnmFLMA7BOqdAnKA8x+mS96wF395tnU1Ee7GkNPb59ji/
FX+v4UkmYPez3lAoRSE1M32u4SszepvS1yGvoNIZF34xQ262v5YEBqsGYxmM0ykeZ561tpwyzC7Y
/g8CwddlW2c/y9x+ntvpTUaLpqeu1UH3VbVpF6LXFhYC/XaDGuXzpP3U5hGFm+WoDtgJ348OvooR
6i/JSz54D01lruyObowp4l9pEO1QvdkW9eOMhAHGWMVi7FEf1KNlmbVbGjdwzDW8BIu2XqiYX/2H
df0w0xOMRlwFJUpDMn1o1YNAblaWtI3SOsTcXVKs8vPh8HQ+v7YWuCoH6i7oqj+3WzvORWZ6FYAi
LHhmx1y9l+EK1IFS84EtVtnTtinKtRfgUM+DlMTTCtU+n3iEZgsMU+PacH5A8F3EJAIk+7f1HK/T
HjB00iJnaa0G7DHwjQo160ZJLF9Vqo0z3Fr23dgoCHwZK4S3hmTcVuholvPS5umZ0azTnY0scmFE
heTeOvK+eVrrVxYFobYkVExudaxqMl27kWchVm4F9UJpeBOAgfdqa1kjAx0r9DPDaFu14do1sAez
tOsBgWqQMCuU+3aW7B+hKrKPlALmB80sd4PKU8pBL7Gd0IOXRKj3iVZdB1Xx3fGaRYfDA9qoVY9y
2fS9MwR0hOaIwEun2lCdidrS+6ZGhrLz1nXbLMu68svEXUzdD3CqLZXwHI0LrEfeBsyNejzXy6He
9JOyH/Dm0wg4bXfYaUO4lErCThXuIschrSYypQ4WtMoyaooNNU3cU/KlGz5ZWeXnUbkRc7hOkJQs
B/FYpBW972SuFkkv/Ni7EiV6qfML4V8am9uBKl6vJisp2FCgcKn1yX4EeawiF7uwdcI1sZxQ9/Wj
wms2ddAcJyvaBXG4jCzV75rAp+GTEu9joKh2V2Lsd+Q/XlUf9cG4Ah0WLYSmrJs8ffW8+R6Fbqnv
iufMIkAbO2qJ/rTHSVUWVforU+6S5JtQyAq8TGomwEJt411X9IdUIApqV7cysYIecN2hMClQKZFO
dKhgVUqzHSpkJcuiJJzd2uKnqaDOZy3z2V1GVD/K9Fk46rKOfmX2T6eK6UTR4g6KRaS8xVi3pEW2
00he0qDfjKqB9AAPeELDjU2LTn5UvXZF8FUd4mWEzmJ9l4VPI3ZmIqwWFnmQRCN2c7wqGvegyFzO
0g6p/jgTt/ZztRtFvKtmbVtU94o57lL3i1LBYkfAv7CUQ21UKN1iSCTmrQNDApWTkiTFGe0jWkKP
UT77qtWCV5hvim4HFS71yq+iNNFBTZYzGHABJI0nsgChxn7MNYzi5gOSrcu4+z6a2vdiMDCkKBBj
USkZjXfliJMJVHyNIHeahxXM8Y1buncK4aPcasAAfg4xQhRu6FdJg4uLJwWiWqQ9kWKw3XaLygVN
SdEV36tWwG4Nlr3OFuwTnALmDZY1sTJ9t7XOF167Gp2RZNWni7iNyGMKKPSy1tWM3UOjjofENLde
vxlmqutG6QfsTIUWTvqmi13kUSoJum9MeuA2V+1bPfOOoAkznAJUek5G+FpUt+7U+3l/P9LfKCzt
ao4eHB3Nxx7nUqSlEiqrMD38UJlgZt3PYKqQ3vSn9EaP7kvY5qWLGxCaQeHcUK1qfjn0sRF7fLUp
pzVBBOXbW6Fnv5Eao+8/GmlnbiVXEXRElO9br7kBRiMNA2zc0TSTI9+zbfJ5k9fJRgeWGSGCoIYK
YqHpd914cOer0Z19SH1W0qDRC9DLMlYyKQg87aFt7YUzSJmRa1LDKKd51oujN2JLWt+a3lP1rot4
Z4AY4wzl2O1EER9PqY2r1QkDH7OfdwsIYncd4nqY0xFtTRlNSQKOZ823dusmCyQ5X5A0JZHvDxZC
WHqRvubkbsVI7pF7w7xEgoF6dJ9srOgtUKw7K53WjqItx5kiQmTB35kexHzLLrfqitwTP6Xnzi12
9QC1FkGgcnhBo7YozJ3szI5Tju9P8CAJOha0BUmjCMeJbPwpDpDUVlLhrivvOmM74V/PfYSHSjBu
ubV3gzA2AIKR9lek1rcZtls9vNGdGbdYrt9gvE1cY903G/wXoI4uyQlWjg0rDy8mb0iXlTcdc109
yktenailzG68grh6jf58Sa8EhTzpMZTojy7QcEKXiE1mxHsTNwoZ44mceE9Nj7KCNrsPRvFMHCYr
N42YlrD3F5KBlSrGvauibyTuM/qg0nwgIpKlDn1jhGjRcnkhZLmW4MZijiRC6HmKvyjkoXNdvZaQ
nBIrW0Z6vim9ftXYqERgqBB207qJs01r6y9D490F4iA/vksdP4Br6CBXEIinWJ+XuVbz+oULnJ2k
IG3srN222MiKlUUKOEPfcYelkjnyDVjIZGyovGMFPo1UH8JESB+CTSQNHbPKW/EwS6oNilisoo12
849u/MoTDxLJ1saFNFVKzR8mV/hkR1vDeKMXWk3h/t0GCgHmLm0WiZmvG8vdJyPITwMPBqliGPws
C/cAWurBplOc58HVBP8gDq+hD+bo41NiJKmNcCh7cOz7yRnvBTpQURod+jJCA6QE8VFit6BulPSt
ULHvsOK9VwONqJ0HpmqiBB5r/Btsdq1IoZUj7C3ekLWera9zcVOBAsaooaGpOkDTGB2Osx69Cepc
ZZktE+dXpARLYXUIJVPTKf1cd0BhEiKUVKN4EGdXwdzH3TYs36Sj3mpTdqoQC+ZMz9W86DqLGnMM
WTHlz+kKq7WF0nwTrSmdvSipJY66wP1uL18YB8Z31OIi2Y7LSoNzbGw8VK27VuwMJ77WsD4xK38C
oSzqO3ksZiips5Wiieyu6I1mmBmJvHiodf0KXsA+G2ALNZTuOCnCfWk0cBBo8s8lslIuvmKhzhEW
q954QUTuNg8h8Bx708XFizLftRk9zxgQO7GxCcxfDgEXNeWdsJ4LyOlWcaxmew2tjb4oxT+Twr5b
3HohAYBA7ghCGJWAaJq2ZPlpT3VKM28cFLuwOlSWFCM21AqXKsLFZHocUWy1QJaU4htyHF+tKvBV
4OLChVnJHWMpwxeDyzyjj92XRE+YQPLURykpDvIxTX7LDqT4+xYZV65p3OBvAYsk8QNL3/d8vqJG
W3VwmH1l7pP+BnBdOqobwxxemlE/Dq6GTDahqjpovj1ZV7oowNvF5c61jpma+aMFtSg7jNrXkD2k
ze/7d05fRR8uLITSe+cu924HVyGoqu517GCllx37bPLAnXfNNqSBUXYRvP1uN6vlCzoIXNTTxtDV
G6tH9cZEYlE1w5WuCU4XAo3lkNxBnVyl2q1u4a042626gCjdrsuumf2gzL+NEwImAE/k11MfXjQT
dmVYLiZuua2o2QQxOA3FT019a9f4rGj8Z1l8y/+Z6irEl85GrT6jbsv7KLtHKY8yJ09WReRjQtyy
GkktUAqb8+89ylodKjABgsRMlIpuSb2BOnQdbmPa3bLaY2qYxyGDJ+EGmNFKx3BPxKsZ1bIeZwBu
0ygEJtEdJuutQ/SclFRWbak96f0Xg+xG5+a30IHQqVy2sXaHDTyVL/EmnVV1MR7mAjMZjBcCIucA
IxAq5+U4rytcTgYKdWGINbpwd8RreHhK7Z0UbmKErOZUIhwafSmbh1TDgyaiE1BafmQL6p4qcgIo
i3tf2uS+cL9k/T4dfrHZggS/ivEunFy/j+1FiN40mlR5a6+dmCoVkvBYEhy1eYbKUG7c+SWzHsPg
eS7FbratHXtuURevMhfUJ55tdFQKGn6ddY1D7cLufvJA6AjXGXkN9yvzowmnQGMXpoDmai6SLLjl
rWgnc9ON+PapOGjDN01HKvXDJmvCTS0oqQpE3Qi8HcwaQb74+M4QYwss6jBCgeigRvUaU6dDY9w7
5pOeP2oub4H2xSqGg2KPd+ao+SUVwDDaj+63nF++SYvlAGW8pm47vImhe0HzZ1PkBXzXbKcTWgp7
urHa8Q010ZGhzIRCPcrzMcn4ovMgvo/I0t/GpAgtH0EqaM0dMx3XXdJsvORQCrBKQ/kqaLL16lU0
X3faKszWIrluSOg6l+nftcaA6FByiNUtfRpybbHriYbcY1Y2b8mQrfpwoper3ZoMkFeI94RXAmr9
lHlXqXmbFejx0YZAf9ycBRGou01ANofmfSu0ZaejPk+An1EQQF4dp/sWXX81eS7nFBfUwQL57ZAc
tl9DR3CtrdLyy4jF0fgiL2u9uMptHd8Le+92PMue52cRJdH8YYbqbFSggEJUlaNwGfTXU+gsi2HY
D0O3dubXZg5RK1e1ZTmaxNOe2ZICwV00yuK5o64TJw69li999Dgl+sRSoxI+uT9yi8axpgTmOqth
M7dcc57eX4X2vAwUbk/jEePS1nBXTndFa24hkM8Xab1WsTdtW50wlEBlZ9jHEpP3cnrp4GDrBuVq
LV0L43uQc3a957l/aIly6DB59ZWj2Yux8Jau1pAboKtv0lbJi23THVUYlUb9ko8vrvXSGyNqy+I1
Tb52uF7BEoCW6jveDzOvl1OKgJW101AXs7nYVCXZZPlbmHV7jcZ2Z2OertwN80PKRVJWtIoccSgJ
ORLnRtDtMIZfjgq5uLxStK3wBjDT5SZIqlUuszI8EWX0FHu/ZmJFI3u2Kl4HKeg+7ieIC2pjwULd
d22y6vEU0LWfuA8uuilZB84bgk8Umt+QYidXO2IVdV3AybPibtcXzer/kXZe220ja5u+IqyFHE6Z
KYrKkiWfYMmyjZwzrn6e0j/TomFscv7eR33Q3SpWocIX3hDmd0bXfFTKL3wDF0IJuCROMGl46L53
MGUCWtyIw9ZccXe5LDIu56n6NgiGUPfccLnXFMkT5ZuE0quam5tRv2rg4nfo66eBTAkv26TQx63x
SQi35L67SXR2OWWWdFBvhqrZGLJ09IzhIW/ihdd4izB8RwN6V7YybqTNHgcKWvsY3Kg/2yJ7yMg5
xW2sVsMut6unqKt/jHiBeqn0inp+Nn6vZZ7gvNo1ao61AEk9zZkGGpSHQqPFxJQswEsSdXVQrAEC
ND49QSeV3kF0pi60FIzXqOMDYcZE4grlfEEUG3nkSuMBvGGOA47aPDRduenUPbSoqrqzMncr1Pw8
7+cYIpYQQ2+VF438SqNw1/ABE0wpyIU6DFOj4Yfv6yslNxalPW6TvKc4GSzy5L22QrJq5ABx3KQC
RoPIw3O+21q5cx1ayTc+HZ0PKibawulucT5cxnZ/gzznRrOogZuPyJksoiJcF2Q1gtZkeeljrbdL
9Id3es9pRHc41LMrm2aoMd5GqBM1doAAQD6+tp6LzIJ27+IIMubKj6oJD1mY3LQxCbMTbAUuAWE4
rB2Kn26n/SyN4j2i32JgNhKjJRB26LzlJVtSHQ/ij7V6y7vkfYtkDl5uHIkWb9yoxHNE1IZwVHBI
seGgr4z8Lqau0abkP0FFtUsCoRct5Qy2sE0OEzn8zqqkdmWLzkwMTYjuksYjrY3OYxir3Cn05rR2
vEoz84jbgoPqrwHgz2g+8khfBt51FhZ3eh/vWlyAPfOegjEuzyPOoBJ7XaduawBxQ5+oAiOP+R6k
N9FUWpODPNXJ8JqIRqvyMfYbHwmnqIquwtjZJvU3O/GOovFTahRj0isqUKuI2yQJuFk8Jd47hUqh
mnIFvUXccTjtmzKuMLsVVP5FQnjkxLeNnx0gukcubfb4NzA2gw+uWAVuEf6qkccnmQ3bkhOtSzfj
7+tYe6QF+ZX9UkWUBvmhSVN8K5OYdnvy7sbS3i0Suj/9s2EO9/g/Jqg8jHWyDoo3CRGjzr23+CvU
CFTN345REYiTy0v6Ux0S8nHZWghYjbD/axqLantC5IpDUY7RS/M7AFQgmnE+kvN1YP4bSJr5VYwV
vYGT2n+G51PopBRjO+TfpOg68MK7nLx7bI8t3Ybzxd/ZzgsASBv3B0Sq7EmLx/YqJjMSjeFyRqEX
KkYCeF4Y6xLJO9y654ebLTRbBnZqpgGRdypHSa4WkCADHvJl6G/eYQSHNWI+XHifbn0ylp1ch+fH
nGWXOeg4aCpmL8jlT6rbTWtVbjT0WBME1020H9J+bbndT899Rfldp2BtyeGb5pjHhHD3/Niz8z0Z
evItcy0NrJ7XZaUbxlJX6MvTr7OJSKzhveVidqxrPakvLPJsX8Y2SQNRsIAqMfmmjWrXFbprfFP1
qeuZHiIdJIQcKwGBOD/B+bEcLPIMRHrkKTC0RHR07HMLzeS63wSOsdGDH2EVrPqqXFbqw/nBZjcr
EtU6MFQd/e8JTUlWDVzEAVZ9ut2aZrw1xm8F3tQxYphNtTUuArnmsVUnI05AfbWTV17i0IfzjBxX
ieJNa0D2jL9y2LpSUT4KI2ff2tAAPz/T2X1zMu6k/ycrI00Um5mW2AiWI61GAyOt2tok0ovdkuPL
7iq/yIWcPyknw046eoFt+XFXIYWGxFOJ0JFEO0gQk9uKu9DK9yGoBdWKN9JYABb5dn7O/2GxTTat
TsMcgs+fF18ShWZkAFdYubXxS4nSQ4PpuRI1kF+2YArXkuVem2n/jn/JhZHFX/6rt+h8jaz/OXIV
40JedgYi6EA86NJYoNFdQLKivzXaPI7xwmj7ZeZlmDdl91Dn0Z+68CNmPjkkXFmmHY0vjTpVjnT1
HNgzQDF8NPWrIFPWiB1Z9Q2CmAcLtR9Obxt8XJi3wBtP5o00hsxoCJvYGFj/OW8XKrgcdcC6R79a
2q21oDNqaVih/3CD90JFeeaqa9QLd+LcLrNkVcbKWEO2TP/cBycPXGgndWM3dPtpCq46ycWs6VZ0
HACJ1dVdJeDeBZkBjsBmeWHs2UU+GXryFFTNUCISAHpCNAA9/N+Ld5SmmvZbnthXcC5L7fH8EuOa
O7fGJ0NOngCJArTsiiFNEPue731uqlK9y7pmXaJzzawJfUoKIN1or0u8Ban9YYHotpT2PXxf4vtQ
BzqnojpIPcgofmbIOCshx6KSqN1uNBe/FqPeKa26TYfmMSXbSWpzJ6XdQZFvbKo+GR60ajfQWkXN
ltok+vljcqMkADWHDye/qbk5c6tAdeLOC59ytUMVPNj7FDZAtFGU8wmYBFKzxboNWJgbI7ID0MWK
so1fUKEjwFewQ5SVbO0W7a7rKLcRnYr0hWxgyLXrqIGk1aFHCg/YHBc+9m5UNTWZrP01RP1emIYL
bGMG/tNOlrGv3bdIF1the1cMjrD4QXfSUOSAdDe6TYfghl6H3OgAboLVYBHY4RzdYvujZPdJcFtX
rx6lOpMGoKw/pfq701krMUZp5WtPreClPctBddDzg+3+wsocVGC40tx2iQkabOUeAlOAoh8Ax+Ih
B2/lanhikWcgJcx/WtGwwvEOL/sQPFiWPqOi0Fi45iXjRh6M7Yj/Wko8CTgWMBlfq8QIrqmf81wG
LP2uk4LTN5KB2GVtiYg1LZlIP4glCyv9h6ZiOA1aEProsvODa6W6Bp0P5AC73VVAUcYShBCEBIKP
dHAeFdh2Q+lfOwkmKugoL8Ns/CEPcro0UMAzE/fgEbZT6z44UoBh2+NAQSCT7p32HqDFXR3RfoME
K0CSCTZUbbZNAVsqGrzfHFVD7AMs2yCG99EWuY5prcTcSrS5ygr02jhQKK+Pg5Jc4zmbmd8x+JQy
Mks4ix4CaRTe00LdJEqHn4W8lS0gu26yER3/wahJhgnLySGDA+JiiyTOD0giQeITXU2w9As5qbA3
lt2SlnpxnSotJbUKvhn9P9ww4iTYQATHgVTgF4uVMVgb4TdVk2DQTvKMAmjdm6ttSll5kAxpf/5s
z4Qjf9xjk/eKjlKgxQHBrNICSAm2pEqCDRdW7gppJQ/n0/PjzcRajIcttw72HjLF5LZ2ulCJiw68
TY/XIMhdsX9ErjWSq7vyj/OD/Ydb+mu0SQgCDCdtsL4m9IGShSMf7f5r8VVpNSr9tTZoL67t7YRW
R227/0Kc4o+pTgIR14kdMzNYWkE4lH70ovag3MRash1kdNBA8GpZdZNlJMudcS/KrhbdDwNLSGo3
uwsrMRMd/PFjxKNy+l6ZgyRLwjE+GGR8hKKVjBcI4ja+jmlUGCMR1336bgm7WNV57hzK2Erxv2c6
Wp8ePyacFiFL/+ePwLHBBdxFeGBW70FSbjHlBBNEMRfcbFp+Pz/l2Z2t6ZoF3AqPgil+0mmkVslT
4kChVdyM1lIW5hDU+AKtXvJMigP23404eSVd0njHzwi0FWEQxV0TgzgVt4DiHZvotqGien7AOe9j
FvRrjpMFVU138OOAORoBrTm0gNAA3vY0gNvS21sEX8Kxu465U7EqtZIftppfw4sMrF+1iSH5ZRjW
bKBw8oMmQSgF0lwtdJaAnntqBiD/I0DxiJRqt739aHTvmQktgMfzv1yISVbVqWlJHMJCuAP9A6XY
cO7fhDRNT+gnlTm1vngdN+0+q8IHFBPaRt7kwX0wYJQq3Vb4XZ7/QbPX3Mk6TK652JfLpjNZB8x+
MdDpY3MtmuiIYJh+f6HWIv7WXwGwULVG1FonqZwcbaIa0AwCKIz4xTKhkeCpvzwp3NAGOz+p+ev0
a6SpiiEW6QUihaQYhvTd9e5bF2i41aE4GmIFmyypPutFc2V39PQvXeWzQe/J0JOgN4Fk16c+Q4sa
D2B6y/mIwQi1xQ8FkHzEi971HxemO3+D/LOwxuQ8m3ZhNV4gUnXsZfiKUvAk4EkgE9SAYAtOVDG+
28ZNBHpCUoSBV0KhHxpZTpU6NpdF3Px/uDj+h0P/9bMmhz4LyPPMjBQTjEqMzBJ+Pa4ordkbRXpV
jFcFdXg/RfAgeB/sB/SoXZQPGvdN8y8s0Ow3wd1K1xXDpiQ1eV0rz+1jKc5Rl2u1RTI+Vb66GpRH
Ijvh0KnDiqOXcuFgabM3zMmgk1e1igxlCDQoxZmERztR5qBXa6FmUUpHw20WaZhgjv0it4+63d62
NkV/6q6CxcD1iGiWIUnX0JhsXdpVRrJDqWWEvWFF9aJOAD9U1UZGqkkecYADe6hBcxidh/Mba3Zf
nUxhcmC9QMmMSmPd/IGeO1BFKacjKZuQD67TEYY4sJ/zI85/KYzmZEVTFeidfz68DQ4KVYJS5KqM
2kWiXUUNyIIUYXBiDoAjofUYgrw5P+bstQQyXTF5foHGTLYpgE0ZAha6Fm1h0E64x52b7jZ9RiO6
MLs5gW2Kd19DTV4dF+PPuAdXvRLI1Oqo0ZSvEvo/JfJQiJaZA1gN+67ukKzq7hrrpcHeVZYzoUQ4
IORsRO8jchSCJoKQ7krqoO733QoA87rT7qpBWoGYSvGZjJvh0NDlcYQvd/q9JH0Ujf0QbWsoRmVu
rXHeWqEgvkigkKKVdk+nQPfjVQpeM3PdlaQa+/Or7Myfh6+5Tz5tEERtGhtC0QVp6kiHJ4z0WJ1Y
K6FlQyKC2gNgU4g/PVFP1aLeVlGriBYkT01zpfvkqeOT1B6l0NwBtwsBR2HDLrQwCZJj+z2WHqTi
1S+3ckpigzSmr2EHpD0oVbJqPP+26ORHryDYsWplHbf2woeOJBlXsuTvvKS7F+Q9XyCKzWWX/I+z
+jikgH9frFZ/jWhpKICSDIi/cVpzVkEVRh4aU8MatpLT8pLtZWzswtFaaBaehY6FFOhLhH214pHt
Chi7jjrQO8qaK7lttmr2rURB1NNuQ0faKcq1p+z8YG3b35p0P4wqnEYB3c3owT+j9LjIsZUfoPPl
xfPgKxcA/4pY/b/eZmjcCEka/LxpaRmGRm4kVs3OjL5DHBQm7xGFsIRklLfDcYWHOsxSkFRaoW1A
6e/i/k2WgjWSCBdOiTKnxgEcztZJv1S45VOGSh97sSrFLTIR1KviXFmlRbHIol0Y3VQd7Pn0kJNf
Blili+C1BjWUpNqTo6R7zMarfI3NPDJ24YYK6i6kZOJKLdJ/MQqe41IZYEg5dbSIgF9mTn1sanun
qdEmqMa9OT4MknOVtwnW4ECB8/c20l77HON3nnL0/peFbmx6K/ksUfv9QTL6RUHL0gaz6gVXtmWj
dZncZhl+Y0P9otsWTlzSjW+kD+Kn5pm+7bGwoBZ4sCUEX/R6iyR7at8XRr3VCwUXT9AZlE46OpU8
Ag5G8dUbEQNUWxAP9G4bjNOfQFkptUXF8mfff7hheggqZ2MhoBEDLzNqnWKymj1Lrr21S2OVodwU
9AcaM2tQJ1A3m4XQ6MfMdN0Br3D5T+pQpLbSbSCNj7hN6s2uCzmPSb128I3IkmyT1PvIrW+HqICY
6e6yLNj61I4SqTvATfOFcZepLEG07Pkf77MaCdUh2DTyN5PcwpRajLboAdY6GNqgFy7t4bDpfH5y
WupXbqns4wChcTeFH/Tq6da17bsLfVC4+osVOYkiXeK42OJe/2vLC21KUQdG32ryQBtDHNSDib5V
qKWEh4+2P0DrR+E/vVG0flEK+rx27LlTxlfRpvZ85bvYc37f7fMypaL52uY5FE9n6xg/jR45/bCG
S0qI0Vc3w5gtEgRLVGvvNDeVuoqje0U6+PUr+qdLU7MxCSbhguOXaeV9SLNWhPmuteyyYFUNtEbL
neVoa64VCrQDpo86cuUU4Fgkb1UieSCU2QUAGaXsrUe5J6TzXSg3Gn1ST/8hRPLdtlgDQidMaLpi
aXhUD6LgrbcOsWMc3OzJbR6dcScUjmDZiJsNaxBnHNZCsGEoriTKW51SLtJMPcoyLrN6c/Goz34D
Q3UMVFkhO0wi16zKjN7VKVf2w8G33vLyCef2qyqGs13JC2aTqddSwT0kudeKE65z5fH8szTHdLLo
j/7zC8QuOak3wDbTCrsi4kitd0cbP4vzwuiWQECUUDVFWWVOtvdgcNScbjzJWlKWEX8Ewcsx+24t
GhbQNe0KlEgNWcUZq2uFDhZ/GGlNeyvkvZ30EEa/WgHtL3YmQgUCStYN5QKHJEB/P+IIhimE1Q4q
nqTybF00FxChxd+7/Wuek9Cja+2izjPuVFl+C/3n1Hrg14BsoceUpdDbK7C1MTgVQgDRawcVQH1H
Df/34tl/rPYkCMicGLf4lO9d2d5WyMj3O0hS4tr6RB7qF1XzZvPbk887yW+juFd9TWJAqTIWAtQY
PEkF91K1jUxtfX4vzfEcmZ2NqDq21LIx7X2bgeVFdUp4V6fDNRwRq282Emcw80wRAAz6r0H+aCmV
x5SABQa7Ma4tMz2q5puHQw+9A276oSoXQX13/qcp4iD9/fm/ftrkoMlBWauJEExx7Hc0GRW4lr3/
XfCRxO+w0WFt6f/xe5Q8g8duXTjos5nEycpMTplbQIbpDYbHTgPJBhk1mix9j4dbvKAXaf0vlOj/
+BCTzS47lVkYYraeC8tQ8W56QmWF9935MMGeVrF94dMrs8cL/qVpEajb2Nb+eY1UaHFkQcWnF1Xb
EJO2KgV0pz7nyPD1Sr9xggyXPx9N3YHE4ntr/05kQmGu8vMfena/f/2Oz6z05DojYbPrJiLKDur4
E10iwO9dDSITe2vAsBdyp/l9ZcGQRVHcBP0wSa09CTy3JKMpVtnFVvXLReg132njiHK5qdSge4yt
FypHWZKWvf4NosmFnTU/YfSrHEA1BuSUPxe+8+CYY84EyWDMV2m2j0HcCf4Dmpj4oV5Y3dltbBuO
olDCIjqdFHeCKB+kPC1JAfSPbiSM6u5Qu1UrY2fDDu+aC8PNZsMnw00OrdkEkhIOBOVpjH/mr5gO
S/yjQvQjGh4lHxz5pet5djFPBpwc0x4tHTUdeQwr5NAt77tbGLtYu/JgR1Ty+/mdOpt2Cw1MiyMj
g53588OpWZzGksKJ8WC50/evYaVJTb1QG//CJp3/av+MZInM9ORMWCWZBjhfchuA4FaaYyJ2I1i+
DoWxyHwmDLww4Pwyfg042Sb92NXZKHEITRvUkf4upG10/WcikhWIbufXcXaT4JigOJZGECVPDoBX
NEh+YkpJOcDg9rnGU1mjG1Zl/lqzoOcN3Y5U8/yYsxN0wHBg9KEZf7UsysSFnJBzgQkBFwXJdAUl
7eHGQF2mMC/Jcs5Wc8FNIHvEC4Iu0mQ526qX7FgVQQOiJIMPU8fE4zu7ruX3iA65U/8U1TMqOLvE
uXAC1bmZno49OYJVGfsI31KQEThIUZ4oHEjqHnB7ELe58700jnJk79xO3fYBxNK6fgmcfq1hUS88
zeKqge0hMAHjMc+9ZSbYZtlLToBJbBV0UDeDQ2tUq7G8hP6b2/Wnv3xylo1UrjKk6NrVkP52oCAH
zTIKfxTSUXRUmji9cA9fGk7/85B5nuGZg8lwQp0qb0rxgUhTofqFBmJTwYXhLn2Xya6Haq0N0Ug4
6wXSsinAGobP3CALL6s2mfV0frtfmtskiDTDPDTsgrm55bU1pnCphNjbi2C09cWddBG4OXc1nn46
MfmTCwvQhdPqEZPDT2bRGs+gVlrwu3YjXVrFC8s4rbRUZuSkVsP2LqgUqiVCUWgGVslLU+DxUT5C
W17AZFN7c+v6r0OcXHlu+Izi81Uqj5j1PYUUhi0gcraMxXA3XAlbvEomAiKwrNX6Wx4Gy9SN10UY
guL1UMJq0QcS8ANN6a6MKt54QAhaHW9BwVGJdr7GH6Di7HgOeXlJNoRamaYuFD1HoEdbKUWypxRu
QF7szOfc8ZcizXJ7ePaQr1I4yDG4GIMye20BvPBeggQiLeyBjJi2LbyVUfxKWmJOAZ83u32oQFNG
izX1H4UYjw4rykRDJ6m6d1nNj54N2BrSuEjM+KP78/tq7upWFEQggOiKl3CyiXNJkfHQ0ri6C2el
KAqqP+rCgrCXg8KJVO2qT+UVtZN/8WKcDjvZzjg59kGJOMNKylDYYosFkK6lneNlyH28FsqvHqrH
+ZnOwQ3xhPqa6mRLw+Us2lFmzDhP4U6Na4sF5WJsvA/HM668NBPsh9L7dWHc2cImpX1sLXGXswD7
/XmWKHmOkRnyVHUWoFKoGqCbPC1bQ4+2FnEhQdmH/VL/Kox9MewK+E800AT1CVHLGlq9oEKXirLW
1ITWESRGfD+LN2OMlhkAmaJ4tiFGhM69aiCxRL2NfSuUrYom2znsygJKsUKxQIysRo92m26E7G88
aCCKjkInE0/yBUDTCK5G22ZXUQHqHRvEocXusYGBSHeeerOnecu46a5EvgRBRkC5a+kbmgk6JfIk
ONj0sDkQanef+hLKFeylxsPyuFmW8B9CUZow18JykwgBUO+yiKin9xK/lzZOrK3ECdJ7IAD6mK/b
PF6ifIb9nQemyg7c1xoBswJ9jgCQYKtlN4hSI9TXYdXTHdKc0mXwXPfBSm91DqNobPXR1eD51+4o
uLlHL4ngundXeYN8QSe/5saPwVShMIpyMpAieJShbe7c/pvl0JMNLtzfc5Ir7L6vTTB5nHy3wGrZ
hJqtK8Ohx9eX8q6+Sr0XkabYMqUIFoykbilBN6KWT7NwocnNWrOhaBX61pHlPXoRIjVHha01nyOc
anvtjs51kOTLQnXv7VzaxFm5Cakg2vylC/tYXAXT/F2hPmYpBkkOHfQ/t7ESVu0Q4+K2cg0Ndk61
KGyNjGMj+dSlnLsg1BdGEd9n2VM5IiJNsCKZB3Trs8q80FyffQxPfslfEVES9VKigDAs4yPNVFRO
qEMr1XgsEcqwLqeYc40jRaUpgdGVrGNI9ufU5aJJXUtkQSYycIN87GXptrBuBO88q9JtzJcUttB+
uL2w5mJX/L3mXwNP7qxW8mT8zBk46QfaA/UW7+8b8Ui6yUddubsUmq8MsazWhg8/HtexnUFXgurd
P5z/JdpsQMC313GoBY/2aX10EhC0ud1H9PhpiyYovXbOR+sbXAnQpxuUUfRrocTuYgIgugHJR5dF
m042kapDHggPVd/DPzVw73V6C0I/O2sOwIxQ5Nsn4Qc8bAXMGWw7eEvA0LB6fZOy33aZYysxLgdN
X6ZKssnDF4hn56c1G3x8zWrqPe5JEg2ZVoSM3fB9LI4+aYuweQh07zGBe3V+tPkn6GS4ycaNVDmS
1JxYZ8R8NuFbiXUScNO0eUEwQDOhldL6TcGdnx/5s2v990b65/Opk+unUqtSgXbLG1QKbDtCJZTr
DTqaidCpFAVfP0Ax1Ro3SUMwpVK0Eneyrd4EKS+Vqn5vaNUO0PXBzzZRshaNYmJ6FJ2UytmTeVlx
ujHz17H5qWstUhzXsvpih29GTtnLQzjAjsK1N9SfaqIhFDq3t7eizQwS9u6zF2RsYxk91OBZKLLp
rY0w0lOYI8VOc5XSZW8MK204cuHIkn3nA06j+xEitkzFhcZpn9sbKvVCbZSAX0JOQwM8lyTWDzuS
17X6XVHkbeHbGwmhx5q+LyBwj86C1+rXwpYl0qCMx/3eZG1A7oAAy46N5W8bNFrUHMbfKF34JrMF
Oyj8BsIIFk1pZ/JNfLsw7DimlENFkmJ4X7f4isNbNJcis6zuwtRdux1M2WbnS8cCoqpLr+bCxpi7
YE5+g7j0T451MEpVnyTiN0A9TvUdGM9FW13T9qi9Xzwv50ebRaScTnlykWY2nRZlZLiucR+EyV6R
jEsHfScN121Ruxv7uwG1iYFHkf5vQdTT6i82andG0D5heVBG6lHYdTXBhy89wZbZiQLyEAXXid1+
BC7AHjpeNGw3NLCEQ7tGHHV+ErMh88mSTe7kSqpcs+iZQ9XVWxTmgHZxY31QAzDctT50y6i+gFqb
LXEqGsU+dD2ET/GkfGQmpVbD9OcZQNorDA5JQCCZPKhcv/VI/zKxbypTvRMNs9QS5+b8jGdvyZPh
Jy+/bQwux4sZW3iJOToDZphvuwhOhEt+2IX1nX3dT0abXJJjgSxZP/LmdSkiaJly1QiePjEOPKCA
fKxK3AvxxPy9fDLkJEIH8Sl1auRjG5tnK2VQVkVufash6pVGeB8B+1fymwEsh+o1/wLme/plp3dA
7CqexMlHnNCGXv4pxINM5bpsH6yLRcFPlNlfr8DJPCenPSsDVFJVRqMJjg7Nc06PPDPiT3f3CC05
6BGVhcG78OdN00NSkJ2CboHwkNrYsGuPIhg/v7f+w9622NjU1WgnT/Z25Pm9iyoJn1sH/+8gMhTp
O0S6EejGXu3NQagCjrAVYCivB1yQ7oW4djawwYzy/40/2dxBOoZVbjI+ncFtbD1ogbJwcGDtq1/n
ZzrnGECt8mukycYOCqVPx4AnD1wmggdLHNSXYG0Xwv85HN1v1QCmLX6TAy62kSQnkm79Fs/mFDhJ
Zd3wtK0C/1dItNLpjyidrtEo2GihA3hSVDQKIDOptBLSKTbnNDBCYBd73E4Q0vYgo1q3pups5HFl
1z8T+Qdvc+HLXLE3TiA9I4F8YV1nLw1dEI1FcUGdum/WUpZXTkmQHhABJOW1Yhe7ykG5obDXqP+d
X9tPOPxfO/tkNHFpn7xjSihJPULR9JZVay3gpgQNNgiHqntzgHQKqfm+bpaOctSTY5MiXWH/Pv8T
ZvfRP79Akyf7OKzlEVMP9lFbChss4G74uMgFQo3NhZrN/HV1MtRky5ZSM6CrR0FBUuGwp5SmelHZ
Xwp84qD8TIbHAjm9vkgufNJPXdD/vMraFCthep3n1DWrjK2eEvmPra5cSwYSKQoJnxbuUH1EO7hb
y5KxNfpxXWj9Y4vmv6noR3wov8llvXSgHQaDt/Oa3500XimZdSGumv8QGDFomqVBGp68z33Zq3JV
ikxlyNfwy/L2l8CpSJCIzn/x2YdK/xpI/PuTPReMRVDqErfp/0gH7HJxY4FkEdFlXoULM8l2/2JE
kG2OATRV0aYRY5QbvTdmtDrrAIUT/d6pUMJpIQmgXxn+bqN/FeqcjDd5L3St7HD2pgylFcVm4H4W
y0kMisx4riHnY23c8hIVaHZVT8YUn/dkVeXWkIYiZMy2jNfwata4qDTovQfYTJReBhMDvNvwWoi+
IAIWsDhQjrn7tD0PXlIU8tXKXiaWccFnZvY6AwioKSrICqQT/vxZmVTlhuez9J5d7rPiRjGvBiSP
UnZ+fMm0eRYRRKz3z2DT28wP/EHVGMwfwh3Sx5tAM3eUXnZhI6ULHRG8sfcWEgWytrkKyeI8r15S
5IIYJET7WbEUJFnghGgusBepJGF4YCNO147evQk8oG/C/dh0W/I21PKEQysZlugWJQGVjdy/Ru9d
Bxrqd/qism2oItlzodar89t5fk1tma69IB1NEQuDbHSqqkFHVjFYG7xHH7ttUVPJrbu2ri6cndnB
YJprKIubOoaxf37AOi+cIqrp0gdlsAEtpwm+ZictPHuvl9/OTwzZJf7aXzflyWji15zsYqhN1qgL
Ny8nqcC1JEcj6HeQfo8usCtwd/Fd2tJBpJZpuuMzMj2SloMHUnJgk9EtyoqG82bElFOqfUk9y8Cj
EdUzIw2WolWgjsLUJlgriNG56WMqyoYjthpjt/MRkrFQQx6aFJF4Z6mhlKfnNhYlUD+CQ0RgIcQO
Za24iW1762FRIyENWsqrWO4fe4wibCvG50D5GZfpQ08ulrN/nNjeGuGPSkWIDqlIgeJQPZDK0a/I
Hq9J41+sIF+axW+HzKQtzI1AnwlBZyl14QwahwGmsSLvxXYUDBFRF8pT6bNzIvApfPwI/GGhdQKH
bVEDMpTgNsDcvUiR20wVfAquEzO7KnJUXKwPpTsK1WBbhXHq89jDpJU7cy10TApHXaj9sBeycqUD
5VcN9gkRFjmLYfoEsfGyH6QHegxBgUCba6zT8XsRUowiBc28eiNQZwXlTSKYx0FCLtSxoRBLFP20
m7YZFxEaaFhKKT6FWQ4Op2UpWjlQRroxe9H6J2kMrxztysfPNyy8TYTeIRw/gN4duQWuC2G4UmAU
RjyCGQJz4FfWSoryi7K06xY3spexQXwc25DRQMgYbdRm4EwktkCvuIG0L6neSzrrgDZVcDEgnz8n
tmaRadLW+oxiT3auW+ABgLkB5yS96Y0Ru7tbeNJbhYqQ6bxdOCci5P37mHwNNgmJe6VWYwpHtBnp
WIs4uEZmVzQrPq34vA77JONeQS0bUblin9X7y4om9uxvsIDTUJ7X0ZmfBG5K0kRUk3hwPO84FlcB
UoBVCXNd67aZ/ygarbZya6Ke5WAHJDD/4HEFYEPy9N+KqtA0egZDCDoIMaOsuIrK+7F/EIKq6Lf2
CAp+4q6EwHBnHT4dQgBqC+q7aOuIf9LN17CK5h0zzIZtevSiaKOrG1dRFhYsCjce9xmyrWOoLwFH
SngiYh0iGcWrgFvL9acWZUU/E6/2Es26ukyfEDa+EzyNwjjSbYzNZBmiEUsGbwCtLCtkNtAU9QLr
pi3lK3XstjEYa4TutpHxEuTxRlMPODWjmhDRxPlugxxjrG0GGLvHeyYEq3d+I8xuupNvMIlobTVU
mioTlzM17hFpARg3kS8fOJoqcmHnB/s0e/hr152MNtl1RWR7tinechtJ5SKOroDR98q49r0bo/V3
AawMYSeQgJ53kg8aDBjBvggedCQjmLvpo2grDjPl2mXmD6/UsbbQNdPE4oaNrkcKNPUo3Z3/0bNh
0clvnpQoLKs0xp6O/GoI6lXoHVxp3LvcyiqdQMhYrlJfeC+N2Tj6ZMRJaSKQS6W3DEb0Eut3ZYUf
pqmx2e+83D5URn4tIW5Aqd/qq0fL9tZjQsTrBetI3WYuQsCIVNpgC/2guh25ywatW1UKaWmhAVum
2o8DQ+yAunb3wgZLlRSE+SUUSDFR15Vjj3JeP2DnZHi3XS6tigbVYHp1pKtJ+WphGSC8lSoVHLsV
L+Pu2cJerEZelrtfuxX7NlPSpbDtbJvioBnpHXj5lUZtcDDsjSdrF/bU/OeBUSoyfPLdScQGpTHX
ikDAPb2jquwMH18w8k5D3UoUl3FVuXBg5j/OP+NNK4Jq6yN9K9CsvnMVA18OmZFSPSeWtjm/7+ZP
5tdAk5NZZQPtXY9AJnZ5pWOExSHOlke3fBQP4PmxLk1qci6rGiexumVSkrVPuxu625va8JbC1eT8
QPN4LuD+//dzWZPTJDlCnbNjJCiZb0QZjicfHULmvEzW0DSWXuqgFWohIdet5Ej/N0U/9BzQwwHG
SZr6Z3AY5I2LExlxr+/KR+StFxbNcUWpH7LyKBwszk/2s7fz93X3NZzYuycvutaPrtrXTrMa8nAP
fnRRuj967LjQWoA6hSQJzCrjB83lpknXAvGCosy1RJucKpJev7ZYUff4cOkJpk7BS1sUeyu5FToh
qEGe/6mzlQ3R2MUIHSsnZ6p64PeKa7QqNBDHpJetv8sW8luR9YCtyAoquog9A0cj8csufJLZ0sbp
yNPbzvEtegtEAYg8b6W02EbcZQh9NL62ilH2jVdR+Yxe0y7JO6zkPkT9286UFzBu64CuJsKrWtkf
7dRfZi7ucRfRbbN7Fl0hBWqcrBq0YP/8jH1NRQDnMIGfV+/ouAK0yEh36aAgDi2YiDLKLNbagK8X
+y/nP8zcLXA69uRk6lS34kaAotwBnUtUdqnM2ihjqLmy1OKHfzEYXSLazAa6UVNWVFuUwyC1TNTQ
XoB+mSnC++qTLD9UCJH+d0NNrm115G6rxFDheJfFcDaRPiHY9PAPkKsLY809EerXtKaFbnaGmZkl
Y6VSJHKkRY+LSw0F8/+Qdl67kSNLt34iAvTmtrxKruVaLd0Q047eez79+VJ7T6tEcRcP+m/MAAMM
0FGZzIwMs2Kt+ql3fuduseS553JQketC8whQHJ2fjwcmzqg1WxkfTVLinW9fEMEIjgmRz5GOAf4U
HW6VyoA/lFvVgPMHTWzBsQSXDoGwaac3evxMtdgtrNeo0gGxlVsNfk0cZmQ9iBA3KtRniWJ5o2dX
I7qjBbRthaIhZfCIkocAqAopOtqzKuQ+ArXuwjDXJ+mVo9HSQ3FLS0lxo+uK6c4hfnFhnnICIAJD
skbZHELjg5b9pMyRQOqD+ha6AU6qoanQM1N8XRJAC1bAtNk3qA8SeBi5djlCG+wn+gYFmU3YLyQs
89/wfUvFC3biShO5NNTSZ2DPQ+5Bd5/N4cUAPZQhJI3TUoe/kIYSkxR/PuHkpVATCJ8KMf6ettpa
gZC+7+8to4Xrut4U9e/zl0Ec9uk7cWps8k7A/BYYkZhC5/tH6je/qLeBD+sqmUlAFYGcIHP55n9h
lFItKsqWYpEvfdzRQXXLXBODtiCFt73dvpFHdFehWX1x/G8xcjBLj8ysL1NN3l9aMYDvJntqp71U
6R3N1KjId2n4kkF/Fug/u+B7Qyf3/Opmz8uJrcmW2rwotary/Wi2wSUQNMZarV7yxOPmHFoURP/C
HGV5FYwJBH/T0rfn6Sh+VlSkB5i1g+Coqg91BuoV5uWMigaE8As+ZrajqJ5YnCywpM49pjnFdhly
uUJpDwKcVNjPxMOXJcpMboJ7oUZhIQujGdou8O/Rvg3IkwvLghygIAFYIv2b/cAnv2ni1KswsfS6
4QN3kbIrm0shw6vk0cYefzjBQsg6b0szDaIVjX2f+NiiyKiiSKIib1GQrauV7V96xQsJAtIa389/
3Td55U8XVIzGg0Bj0mjaUmsDJNXTjBfEtb+kUOi6tG5bAy1frbgD0Lw2q3sglh5o5BGYoAlixZOL
/ZDgOiJlUwI/9pNHMQom0M6Zy5AxgZ5RPkvKV+44cwRBEDz7ZbYGZ9NCob1qE3yp719AYiuVUHVb
V3nNf6NItpVjRKpUso5ytBnAAEBkEyZZ6o2s3rlDt/cjc1MsodBmd1uHHgBONODK0+nGMa7HOqzZ
beLqDUWXN6iWfz+IlgBluPPbLXz5p93W4QE2aU9Z2rQ6HdBVyR1cE0AieN7jr1lQXjvBwxCmC7Hn
bAtcfbc0jQx4TyCjJrFiwiNd1YZP5Pu7At7KI8wr6CbNWqkgNuyamz4yVw4N3vMrnfVSJ/YnPjjw
fG5tgX21ey3NZq/0oNNBdOo/R+qUsrnwziyZUz+6/NANOoM6Hu+MUR2FYiuKQ2EY3NtoeGeFAqrX
XVjg/Ln58ym1SbqnWVJKm5QFdnZ1dJSQejb0DF53DMqtVD+e382Fc6PpH5endJHsGCnL071oncC0
aTTfteDXsHQZZjkqyGB1sgHkw82pO6CHkxWWQjBSEIHlXQp5e3IUfHVm4gHkejb1FlR7vBa0uq2P
mk4FVYCJ+IRD/T3bSBDe1nVE+Tum1t2DJGr2hhftYebYUFDBB0DzILgvyXYEpbSE0ImZl0cZHR3F
yS5NCp0M0fZljIB5CbVmhOjDUvlB+M9Pl9DQ0Z4yNJM7MvlyUqoUiixcXm7BxYHYmDvW2y5bypFn
D8iJmck3U0uAJ7KLGaKtdVmg1GNfdFSmiNCZzF84jUtrmrwZemfnHbrOvNKUzGSn2Fbk3W1iLgQD
S2sS5/QkVs19v5H9HjMGCh9VCJ+B92RIN/AKUtC2d+cP/eydNhUFmm5bo4MzeXPTuDLGLsnh8xOT
Bo75RYiXec2thbaN0R+ArJ+3N7u4d3vT+ldluUVVxWVDZ/rCrqE8sTLm2GH3GGNmLL+dNza/OAih
kJdSDMbqP+5k0fh+a0ZIE3nGt75B+KJ4kkad4U1ardDdLjMlCIf76dQD1jV0HjsO/+TU1yrzv2XN
bsY2sg050wtuI9QpByBqssTYSgukGrVI5JgCJljOr/Ytv/5sXdDnE5EprPrjciO38r0WTRuobZjh
8NAFxUtI8ZPUpRe2y6Qlz23OjGXb9etcBZtX3yayQUPwt1LT5pL5/giew5eVMQfCybhEdZzCEehN
FwLPwIDhvM6vSstZiY7D+R8/+6ms998+OYdKJqMMIqEa3EbZSiLRZpQix9EZ8l1QOgitLIFA5ktW
tmLB06kSA1ripJ5cM6bBksIIOYnQOCZDft/4tpii2TZMv2Zoe5U08wbjYGpLoMXZdwZmUAcib5Kn
6ehWOo6y0ocsFSYi2pqI+Mq0hZhvAoyqI+0mj/7BGfMjxCqiTWW65kbUygMm3vT+NzTg2/NbP5s+
nvyeib+xNTfT/LrhSgZP6EHatXdfjMeANm3CRF0aRHdMLCzEaP9j921TE08E/mByU+yyiWvT42ra
VfQVjrLcBY+BQFJb/pKkAfmZK/EuIXjyF2tFTxxSc/58SrQgTZZMLYj46Gn2LUr3WlOvK6ROC1U9
VFA84RY0Fn7e6Nug2KeL6diOzqS1qZDkfTxqbptHWmjHHG4I8IYuueoHGIGBwBeIy7YWPcQ0uWYS
iPgeuEB4zeO985DWic3gErDIXi2r2167TjXIso895Nlx6azt8iFbmnaa9c4nP3RyC2MnDuEIYHta
lNND7p24giVZb++QAEN2eH5j5um6gBj+uzPTCLofvBK2JnYmUdTrEBlPCrkMUELbhCIfPezY/Ucr
rdswjo95xcwc5Fhlr2z8UObBAhDgPciRddOgYzdScS7N8hAgugT7wRro89cQkR81HzL6rtpFEHuI
nWmoHP/ItUchEx83DNyZtADrvYuKcG/328hO9mbHECrDp5C73wXedyHJaeaQM30V3KNifKILwitF
ivYaKI68kxhyKbcK+J6WsYSBgveASlYDMkYNU/rBfOEEgaPUPpgF7Kiqe889lxRrE9FblnsmAasR
PFDdHZuUcYZW3zb+ZZe+OGN9J1jMtQR+H0moQHbrJmXc1KJePGTNepT/IWFGcu/BZG5VhXnNJmi1
4cJi0GJVQUhXFwSxJYzsDk0Aj8raVyG/BZG+W6J89UykyHiwYSVQ0VtP7NGmVMJjXkb/WPHxDa4C
4MSnAEiojaoej9q3RK5fEZ65A5166Sv2Q275N0K4qLB+xn5zb6cxQmh5g5TSOFBWuHHQl/faSxPK
1Kh6BIgslHmqChQWuriMizTWHeVB6Ae2MHEnaFMvHLC5UqoGH5yiMwDFAOAkPgxzJ81zDSfvGuG6
1IubKkG61wcYDs5Frdy9IEePECP36a8v2BZ/9/TWwzygGrLCK6NNz7aelZWqChenGQlpufZGFlzL
vyB8Ytu9VN0mRAkojK+T3t/5QbfvR2Zz2rvzv2OWOfL0d0yyRDV1zSDLM96bEiZV1Jn2OsFdEijt
2jOCQ+ZCRWjbKxNskBlTLMDv+mUA59t95LpbwWoMUXYSjyifgT9COY4Lu0dVfuMEZGTMCirEEe4+
NQe86o2oVKu1dil10T9vWS9xhBCZh6KMK6Q7/a0aGZeOWbwMwyvJjoRce1k2K46BTh9ZAjBxfv2z
HSLQfyZsbQ5x7lQ6aXC6Rm8hrESeC56Z4YkseW+Z/UrH0VPvDlqLUdtq7ZrhVki5l4m/ofCtWdVa
HE1GUdouW+doyIvfVhZwiKMhff43zvldDRJRaMxMiiTT+p8pW4Wj4JI2gsZW8AVWpYd+b70dsttk
7Bd2ZC7WOrU2iRNtuYVGu0PpIneddakqa0ArcdusBIcl83uquQDBnAswTu1NXpWspvnUpKyuh7Us
qH8OVA7pQ43OM/R0AqnoLlXEF/bzDeV3Ets5CeNQEnUXcFvokdbX6LMEUr0R3xMUzvlvt7Cb09pW
5ILGqqSe1ZlPYjzDlpyVod0Ggb0aeOazJZboWcj8yXaa6sdoQrEs1JXg/xDcyIhl7sWZAY0hBj4q
R19FeDKheThW/2hwIjaZvEfN5K8WTSBl059SwFJ//A21ETENaSMN08MuOI6XSphvA4YEGYZs02gF
u+9f5Klwo/0xOHHkeZGnka0mONO6uO4smtv9Cv5jO8muwvQ5WEqL30KyT877xN4kdTQGijCZy1et
yKHktN6YQsU7fC5LJHkRjujKH0X2oxciByNoolLZ20G569196LQvhtvdjHYcrMLEWfsO77Wl/Ecp
hDhecZRLLaDKnhwKx9uId/ZvDuT7VonLcXL4Q6DNUpvLoHMZMxshwGjcK4G2pgmnIs+81IF/e8fO
bdXkekty4NVJjL1Iyc21+DCMG7Bv+a5NH3XkP4o+P4xJsy8ZmIUWU4HKo8Cdtqqxk+hYVY+dJK3a
/jpO7wsGB3NKV4LryI7vBAeoN34pXf1OQwwGGUCBJJAIKs5v2ayHUlUHpWvQzAwzfdwyZ+hk3zFI
yco4JA27jlDxzvWSr9ysiJJyIcNp5QtHejYHIvfUsQvIQ7EmG+e1spJYHn5YBCdW8kqcsElgvAF4
JNSZDV89tom2auF0Pb/c2cL1iWV7Ap30xrbWAx3LCZzh0ph87bxbBsgE+Bj/wcRWpe+YXl9bfYi6
8JXMxzv/C+bv1/vap6CIKm0avR/5BfWgHureWdW2TlECkKZ273ctjzN0G7SL4d+CKLZYlYiy212w
zcr+LsiubN1HObLdC1STgprNmCP4nCU7QXLqhDSjWVeh3GcyvNZLlPCzgA7aCrb5H33EaYPBKd10
bEYUV2B+hdORQvsNfFK2g1xuDR09WuvJQTRVlgv+/+PI/DE9jSnrvPMjWAQb9IzKK4G1rf0Ufd92
1YVAHMtqD550LXjOVfbv/CebfVPfV61Nwsgmy52kEDozo0KubH2pEUb3sy89/NJoUZ23Nfumntia
PHG+WsS57eJSxLyM6z3243eKoJVxL9d3yy/40gedFqv1xsh122dXBVuDDHg7JLCtZVpx9mWZ/Sis
jgE00Pu3clQsXITZXdVIDuj76ro9bWp3hl11XYeoBxIoq05WEex5m+cIVcCS+kIgtmRsEvgVSYw6
k42xFCJAo0GIibJDnBxMHxGrpVLL7Dc8WdnEuwVO69VBjjFF+a3CmhN3X6rRPKr9JfyKy8I0sy78
jzlYVT66cMCOTeuMCFnkAM4N75Lp7m3Q/BB6dUVVoM34lHjmwszTks3JlcirKtGdjCXiCHSG4Ifk
JmgFswZSXIz0CZhONS5BS87vK5Cyjwu17Eazak0c1uQn0BluB0z0HTIlbvxkg8E5fxOXljh9GeN6
SHHjaCp58GVZwtHcaO63wYpWQQXXxH2+GFDPmzQt8nWZgrA1CfU0TW+ojvI0DPquHy9L9xFQuQq6
y9R/d1bDhOiCt5kryKKT88fgpADqGpKaaAUGUYVee4OxDiTCNP2x6Lq/CZtPLIkLehKaFW4jAzbG
h4ohIATvCs1iEPja1hNRBkGLeqHbMgshPV3a5MabRmeHvUScnmRfY7m4KDQ0tW1rI+AGJLi1VqyH
/OlN1DEJ1pb+Ks5uRz+XeY4VNaquVSAepLyFrjewBK3Jt3Kj7Lz8x/JRm3fDJ7sjDsbJ7ni6Ow6m
J95VeIU12/wCrt9jUqckKFStf6TSuYUvno7/Tryu58/5bI32ZKemAUmZBG4UGxwCPf4t8G/0wdDt
04cbJPFWjDlJsSy2ihdhTKs3PgdRsAUxEyH6qMOLEjX+NgzGYxlK6wzuqkiBF7vyF1z4fARAmGpp
oANBmE2uf+8zD8sIEBVsQp9qvIWJSuTTefPE6JLwdMh+JYtuYPblOLE6cQOj6iedN+J0ItpDXk+Z
qvviAwuKqoPi2QvR+KyHOzE2cQBJ7kNjpPP6Ny16kficiMkuSjLtaMCphvbi0uTxfDx8YnGS7cVp
oulwW1L3RjVFDIyEVHl65BT0ZweCKgGNUm5SBhEyr1mN0RIR8azckaB3+PejTjwQs4ZGaIysOLU8
0FWM7ajIziextM4ZyVBBm1M+S8EP8nE7m0nlRN1UaDKU7tXgDsTMC35j6XNP/BR7kbVjxe8x43rT
a4LeJT748m2VDPCcFQt3b9bhn6x+4qQqB/I41xIvmhHtGoXByW8ZteHARvCyehScKQg8nb/u8wvU
qAgCwBAiDh9djTtW6GTS9Now3b5i/NHQNaaIrhGMATS04PTn/Zr+bmxyZcc2lCDNwljU0I9NMmq8
4c5svjOKLFfqfkAUQMiUhjJYjTL5qyzzxPrk6qpa0FdJXSGdZvhXJk6pa+WVHt93dUei8tWLw13u
Qya7NCQ8S2kPRTOK45DWwdkwOURFExSqgXruRsxkCUFd17z03HrHnOJBAKZyyP4cM9m/cTlqiPoo
v1JlOCioZI5W9KzpL3DKo6WsgUjj4ix8lbd85VPZ4uTnTU5dC03L4ImOswaKurdD1Ep7GFPBFzFE
UHvGvpMh0BppvJbGAT00W5DF5c5tLt2J05kG9RW+gYp33qvrzDJ3cv5Y68zYD9dlxFxB81Uob5j6
1QAVVghNRx31CJ28nD/I877yfZMnb2aS6qbdmDRvxZQ/asVwioc66rrGNyxbbrrQK/4fz88fe29S
TSdvtBH1YzFK2INjFI6tYA0V5ZiNOzGV3UvOVimrFWxwcvTt/DrnXbQho4BFyVHEah9vrC27XamI
Tg7j8n1qPJrqPoSwVwjklfJLiWiTC4adSVMx4gmx+4KPmt3nE/OT00JPsjRdJoM3LUNtjHkL7nZC
0rIbV/8/MJlZfC7Y6j/LnXxXLazMFiUCocvHTHj2AHEH8xqSR2YvH+VU2YNKbugE1+YvlODKPNh2
vA1yZKxRvKmDH+d3f9Zdvv+aN+3sk6/epW2eii7Npq39rS8/VCSNlnIbJ98XZT5m2dVOVj6dY7bL
okfPFn8lTpeYOBQ7UMW5GIPIEYDulW5dZf2+VtJDUchPYrQW8qy0iheAGguffBppeW1vAaznE+i0
lMcMHiso/prgtVYLCPFMRHeWDtnSNk9cdVzSJa4StjlsDcCBv0UQAP/ouqUxLS1dKPGXffJ/BtV7
iz8ock9inlJOKXsavEpWHKACDtOBWlyKVp/SUMmi1OqTyg7hvQpsUNLuPLr/AhZz/mDN7/H7j5gE
PmrmFakW8bEL+rB9et2laI4zOIy+ohiQrt2lgeUlgxM3UqKNJOXi4Qc5eRObJOnDntxCidR7epjL
M8vzj//JNosfdHJ1clj6fEaw/tPaI1kXcl/oFK+EZq5ouMVaumGzS6/Y+tTKz2/v/IF6396JF/FN
SZUaWnvU7H6KWfcArfSBWdDhIV/s0CzYens5ThaKUGDnBSMvA0PZ8RudsK3QAXHsld0vxRbzX9EC
5sbJJcaYXJRSlVqAVSRrMdwolduhqyeEBDLgGMbWiS9TTV54+OZX925xkpM4yCIGlugHSaW69yG1
GwN/0yfalaAsNmzpb1Ig493c5HK6ZhrrcYe5LHH2SnIH6SUQmFIx1rUx7CylP/zFQaHNTAESkQR7
6nTjMqaiLVIuTa92Jo1xs/fWpe/DpnApQGjnrc1+vhNr6sc7EQ6mZOuFSPCURye4B3RGCcuA3oVR
UT0q/+bTkSirQK0pl8mTS1B6wSD5DZdACKQXsg2DaLgO1F9uhqzlYlw5e1DerU2vgdHpZq3aXINO
kym33CVVvBXRvSF9Ccrn8/sofvknF25azDnAxAOYTfyWkys3Qmfs9QOnRAXNkqgvUfGLYZBM/dll
Ia8WvOV3/zeDE2dW1oU9WDL3LilqRvjaVV48NIW8hldKcEcb2nOG8Nl5m/MBgaUAXzeZn3GmeMne
LOQI7hXeCInr1xsHNN6PmhOvrEi98FB2g4/9UURAYK3W+Uj2kDlweV4LuozzP2X22wpEO5B2hlne
CONP9ls1mjwM+4BbkoDYhAYdaYK1r1tbQi/oKJYWPntNTsxNHsfKU8yuTVi4LiPrq17GaIr2vb8e
DIijIOJxm3/8sd+hVBkgGhZY0RW0BSgORpqzMZi9j4vdIn57VvpQcCH+uweTM1fVgaPUAT/Kr+CP
rnJo3wtt1XcGCZT0JMiA8gSMWcxcEbMHgBSNipacBRABnT6ncVaapB5KS9nVPtcPwJpIiAXnHMMk
EjeyZh6NFclkgYLmuB8RuQv6beCmjHNnFwIuBWRkY0YGECZGucHiVFq8q7UQGgtgZgqd01irjoKp
Ry0ZqS7iNcUT0qOnNvmi8cRqwOH69IVOGhJ9ziNgipU7XJT5U1Vce5myblVS1QaoHMwMhHmCZ5Od
dsZiE4LZbtNrtx2vrSj80g9HK9HXJNEGRSoB6HZ99JbsHWQ/D3ZXXBdjcWN1T6mnrkDy/fC6TnDA
nz+Ts9MkoJeZTDMc0vxpRqbqQ00WArpFIk4uJOUSINx6TMcL30KlgCb2yAulp4iHm+ox6IAeQn7e
PYF6hWZJvhqApKqSetdT8C0aCzX7g2cU9A9TWPev9OKijOKDWSF6/TQmxzY2X5EkunC6rc1Qt1GD
ObHuCuq1adqskTpZO8nScOR8aRYInwx/vc3Fm3idQk4r3xcQ+ib7EavlAbKrDR+w17+2jbpXDEon
ebqPOGcqwAPPbg8W394qNj6c2QlyCSNFbRT0kjy8Kf3xO6yCKGLm684KFjQKZx3EyS+dPDXgjiPT
q3AQ4k7EQDkVsKRy3u9qJ1kvq1O9PSafHoB3e1Ock9WapRcF7MwA10Pt/IJ11PTbo+Y+oj9MFYVO
ZvjDiBeKZ7PPjq0TJTDjAK3+5PmuOt1uDAXQrqeONw6TRcjyVRmUsyzaT+1jqlxHSKmdP+fzsKcT
q5OYT89jA3FlrGZBc1sBIy0oe+vWhVRelmLCyb3v9G1FJ9NWn1Avhfx2qU75luZ+3u73hU+CQCQa
S9eMQXTK5X+oIrcpEGKktSvTeANwDObaJr62BbowPTB+v6rUJ5qDVat/bwrjaA32lWTSMKca5vWo
CVpX8H6G3rfOardSn1Ad7FeM2tpWcJQEXzNyMwLTBUyxUtwXQ3mVTPMgnI6DHjjjQNnGKPOL5Zrl
/EF+X+kk/qw8iORbi80WpAO+gh5Y9zp20Vav7tCFWvq0Yt/O7evkoaPil2lpjDVLQRfjVU8eeumn
KDXUSAj4xsgozTGNwysVFxvE4Tqybr3258L5mj/VQujFUAwbbvePwVQsyXKUFHxct7YZfSqABJuX
SBepobtJ5e9l5m2pGK4K+p01TWUjYG5Bg2+edpRpujd9raPBbW/ozK6UulqIBWZDARo+//64yfcI
my5Me11geO3xEOtXspPuyQnysVmDFk/Kh/ObMf/5381NPkiTdSVAKdB2YxAfU3MvyU+RYr6x8aJb
ct7WfIZ8srZJRKEXRC4tKgViSotsoHDh56MyTn6MzxbEfUDDhXxKbReb86aXPvnkYaHt+l+Etouc
DbVq2LjoLhku3Zdya+u/Q+/CTJb0PsXefTrsVF3IW8m2FGPix0wnzPLYJoAKtXrtU1URI/aBd1NE
5sKheYtHz5maHOlAsaNIFqZivVsr405AQzX9O5WlSLcR8b5MIOgXIwER+Qqv40ZW2gvBgjNWzkIS
Nv9UnSx7coKrUcr8tuW3ZM0/FiTaCCttVOdKNq8ooTtNIDg/7KDanf/C84frxOzkJBOq2a6dYzaX
i1UOtVip3ItBeyP+FaIX5JUQV1bQOho7a+mZnL1EJ6Yn5zqz9WpoMoZpSrQjGXGymmiT+0y8F9vl
lHrJ2OQo65b6X2Oe7DFvS0SuXvS8E0kLhnDh/Z+3Be86fAZoY02pP2w9Mwa5wjsY5LW+3K+iPlx7
7u8+G7emvDSot2RtGm0oeZp11F+o9eQs5z7x6MPAghXYdBrsJV6IWZfgvK9tcjtHAJkZ5Fo4IwKo
VEOu27BWkvWgmr+UxF0549H5K1pwNGgNmy6j6ACL33SSVpYA8kmGnHqjjhdSY64zeuxO0qBDWwCn
Dfdlme9687n1yqXbMTse8255mjtYZi23rYpllLUZNQ/XxhDB+Lc3ahiEsgvFeU4c2E37pUL3//AG
f5bsTPqvUWo7sRPYNehMHtz2KjXtjYSSSxJf/XMIh33lLxV+5z4sE/eyyigQcxbTEQvGtMu6Z0Zp
Y41QuwfySiEtqs0EdhN4/rpi5yHI0QdfF/yPOJ1TF3xqdnIvoQSHjtfyeEnr8pgRHEsNeoiIYQBw
9klVRxVtUBDz0CqQIfsXQb2QH85u9ekvmJyupDEDMM/khyUqO1K1s51kp2jfXfjqSvI2ZCWo69cX
TqguvK5v88af1470CYdaTFxOXL7TO2Ed11a9wQHDr1JuUGlkqgUhXXTME/gqBlu9MPHLHZOXg+Xd
6vFtlvRXTh7sA/219pItU8hXvVsvPIxz0ZQY0P73h00ehTAc5ETx+GGJ265H4uwKpI/1TxyQCiMo
rD6cPwSzRw8ZMtXRgLNp0wkRyagc3ApHT0GRROxFkf6Ioacdw4cAwcsupI1nLNic85r6ic2J12wL
SDnygEy0aP6R3Ggl5cmmbJ507JWLOsKz+6kYlphdgrd/CoiupaDJTAVjZlE/tUCwUaVFSMoJwpfU
v7NZ6vkNnV/cH3tTFHSchHHtDCKu8e9TNaQpR0+FclJpXzbhUgixZGziqjIzltu85UVolKNl/OrM
LzWRmp0IUva/mSUiq/53I7XJV+P/VK0ts7CyRHbd+lbJa4D668aBOadBJekv8Kun5iaPXaOlfirr
fDfx4hhpdGl4N1CQDIm/UwF4RgbtqWJJCH02JDu1OolKI4eqYSwWmfbeL4Nsqkw2vuKueuO1GuCH
Be3fQ7+d+K/hEkH//EFFM1xRUW2kovzxpa1p4xuNjS+UESUI08e0uoQ4hAFQxniq1+BvxH915d3c
xPkntee7Q4K5ECl7WcP3M1phRiu/opcqAaKrF+pPswzJdDpMjTaOLjhmPi6wDfUotiy+qEUpgknp
Vcf0s2u56zDOUaH96XSUxm1rW2m7dJA3rdls7Rqe9V7b0AyG5DfnEpEHtF9j6dUWFdL8MYp/Rear
YZTkuXD2XZy/y7PO8eQXTx4JtHzVLLRwjmZXbFMCytL7ksKJL36ern6122NOu+a8zdljcGJz4v9T
U4YmI8RmTvvQtuEsVHdAx9c2tYUgenHNu7+xR8MLpjEbTPPkniUpcHVVz+kJ+dRzQDEq/ZUYuLRG
byMPl439eN7eLFhGV98NTo6BFHuNH8ZAF0Tq0QTdwUi/AfkyNZoHYbImgoGH8QWEUOwdFvOe+S/q
oKPMPePfyWqlEuBEaIFioGSzBi/rtS9AulcQjzDOZXSAGIMFPzb7PXle0YKyDIs238dTX5R+7IEo
I2ivrsqaakF2H9bJtpV7ILsX0uL5mX0SiNgF76HGsPTkzDba4DnIVrO9xnehuJgD9xVMKg7qhXIa
L0Xp4q/7FEedmJsc11pWx7HOSdEl3z+MlA1Vm+m59KIPH4QIbVt8N8s7Mb4cctHFFKYKBZzUWw+9
++P8wZpduK6pvPM0ik3n0/vkl3JY0EptpGcrdo5jHBygh1Gz8QDGcvt/MzY5R3ZZhZpXgB/so3QV
eld2oa8YSnebB2cMN+dtzZ7Zk4VNLkxjOUrsD9gyQxSlq3HVOv0alJLgMBBT+uDK+qRZWOBsY4PZ
2T/bOTlHEnWv2ErZTjHCq0VCthmJl8rcVC4xaULPz7wQA+ewtYtZOMTV4G4wKmo0kQVrTH+dlfGG
BpNsv0ICypVOEaQIrnzY0s9vjzhhn07gyQ+dnkA7lBIzZ3tAYm8H/blOiwNwmShW1ucNzZasTrdk
8kLDHujWqsTVamTyb5YXA6+ntQ3fJ1QKAOpRq4UpTRkIT/xfraSvNGaLGCnlHft5/rfMqvmc/pbJ
8+3G0VhpHqt2YZ3r5PINYwmBc+oex/5bEKg0GN2taebHvP5d1Whx+1/rGDVl6cn1jaNDXE+Nrddv
VemuSsMN/TQvu2/DWGiFKKN3NCJpZ1bGSxsquxyelzF7gOgjUsajFFjrVDsqWnvkBGZE0J2X78+v
b/6jmqbtyBYiqlPMR2VXUtLK+Gmr13cRANXS0Paed6MlS2Kl87fr3dLEbSR2GXaDgiXN2o/jQ0iR
IRg2XT6sXQqTpFxeskQMN/8Eghf4d3UT75GXsiXnBrirIPtped197MOmSatQzBLU+V4bsm1pvDQM
7KeZdfirCUYd5g/YP3TqZFPQie/6/yV5Kplg7CGAsYMbq/6JJuUOsEDvLtV6Zz3zu723KsBJDSl1
SiMoBImTCuMk2FAB9XK18aAOX5fhV/M1hRNrk5woCaVOiXNuad9n4L2kTVhfMyuBbKEv9beMv5qQ
ESw+8/Pf9MTs5BzlRQ3Dh4tZQR/jmt22MXeiJw99x6qDowq28SLGSajKWi33y5P1szfmxP7kTHk9
WmZVif0EzEfkU8Ex443nfymix/NXcxbzAsbCMAWNG839ycuQBaav9KLZ2SEv6rjVzjFfiTLALfSr
0nCvq9LYaGBwjOyLEvSiZBGO0Dr6w4KPmD9W779j4vjLMalMCfzixmX+NY6eZP9QDnAamPKGGafV
+VVr4pX99MycrFr8mpNDXA2OPNgB1kINnjNo47Wr1hu2dUndKBuc24YpUtKC1I+RK78NFWPbGvFr
X/2W5YP4JEpLTSu/1XX3UqerMVjQpIPBN0AF+IjuacmFntmHuv7pwV9HZiHX7sGRm/3YP/n+z9pc
6i8t7d7kAdGbVhsdKrkbSjF708qgOzJ3ffJbrh8NOk0LuyfOxLndm0TBUHfp0BpjLYEOI4hGQMpQ
uJHehsZzbd+aSXUh6yV8Xs12KI21niL5Qt7rMfLsBC+uhhpyjwCCmq+8wiY9ZATKN54NSCQEBCQH
zRPBKRiFPV673zBZs7WL4SYvvK2r5/vGb+86X9rmQQtXwhKF2vmdtKfTvTAWJsxjsTa4DNceLDI0
qFIotmLjWZHyhbhsydjEuylqlsaluHwFpYjBR4uaEjHNjbWc7FplqZg1+zj+OfT2dJ43b4Y+MRXR
JsoehR4sWfoQfHXqkdn+6zz9MSRLFufXBxiSf1Q4kifOBZa3QNYEMVWlf0tJCT2IU82qgHhoWCfE
2ufP5bzTfLc2cSFNVgUlyDUQ1/WAQslr5HgHMM8qJFznDf2P5+Hdklj3ifvoxiRzCmGJNLCxbBCR
waZv+x0Hvhm8ddXcxo6zHVL7whqPizMSs0kogymyDheAouqT6+c1EqBdmza2md5Y5V2sOOsUVGvq
rQIZulhKP+eXO2vPJm6zbYjFURv4uFovHRpVCQ2mZcdh7xosN7wecmcrm9E+tB4WxS3n36QTg+pH
g8ZoqgX5ClFcxrCWacHA/IYot5wfMChAI5JunKGF2+aI89k17ncxsb3A36jM3paTHzF5gu2q9F29
NkXJUls1xmWee+RpiLqF7topH7omXnctYrZhAruVu9Ed3sgQGhE3XgHA2Yvyg+BOVp0nCWqV819k
/gACHVFlyhDcq8kB9EMnypBM4P0a1YOTIIutPyKEInQbJfk7g2FhfKGl9s7ubiTpx4Jx8b0/uf8T
45PHpoJB0LMNjI/KleGTODk/RKzb1PrORwVIMKVAoIGcXJJb9+dtzzqUE9PTo2+XiaSVmB7ATHIq
NCY4nPpnaA+b3lni6pk1hsKQIe4akjkTf9LrJSpMQHE3fVOsgDisvOALQoV78qQAGOn5lb2NlX3a
1RNrk08aa23sWCPWxNS3pzq3aqlvBlci7KPH7r96vcxs0LhjKjDlR7guJS+vJjBl5LF5NAEfNiq8
OsW1VF5peXhphtI2bq8EWJQw2Yvcdeq2K1FiqBmBrIMSZMKXKs02LuopveKBNSq/6E63q4Juq/9V
YfJkdZMzY7iJ6ssFq6OrswXFx1Qbc9aE2G+iLYB2z+/m0qebnJOghvLBzDEnmKnU4HfTt7uEEiwT
G0rl7c8bm/WPnA/0qJAMIZL+6K6QObUGxZI4lLB1I7m5ksYHndTWiDs4Xi68fomsfs4gyYEJSh2B
MhiFPxpsErDrZoV/zFKkFjJ1Zej7uvjehE99A9noUtFzNgkTesuU+uGSl6dV5RHKwJIJGaJLI96p
Mfy1HvhfZhKZEgnpMlKYk4oGxqSFauucCz61K6L4k2dWrnTJbTKdC+iM9xGGnJCZisFaQVu78gQi
vC0GAXw8/z3n4ohTs5OoJfD1oHc6los20gFcXm68UdkrS93axX2dOJjKz4GEF6wvLb9F4f/j7suW
I0WybX+lrd7JAzi4w7XT/QAEEaFZqZRS0gumTCmZB8ed8cPuD9wfuwvVoBCig9Oqt9PWVlZpKuXG
p+3b9157rc41IFJrdE+mou2qInE0cLeBrKOx1yjzl07H4QBn+0fEaQtBjGk9Qf/bKIGLzQMcvS+S
W627Pj6Zi3sV8F0VmBNmoff+/RrqWtfyCD0/Xmlf2SkEmup68thSArEa3Nbhy98zNwsdmsxK+8pC
w0/HQB0a3+JBgVfc4IZpdfPKnbEaDK4NcBYn9EWjMHD1IuocAbNtkQ8ftU0C4j5cwRBXNaCd8PeG
ODsVoMcwwj7FEAUEQMByR+OLzBSuIn78z5pDlqA7AKr+tYKz49BC9A5U6QMahA1rY6APJTQLz6j5
NqQ/UA/3EiD8cNmvup3l0/9md3Y6qqEwACvExE4y72YenNbaxUi/qUl6OvFqo5UxWWMYXD4YbyZn
ByODAluFWGByOOdUu4w14YHupG/O9FVdpLXRTdvqwLdRqEyjtIpZTfDEJdpVCsXcphcuVFVC4IZa
8AFCGck/vnX+jcd5G+DsXqRQxrHrFla5Wbl12E3iqjquqnC4kniWo/PQD3FCANA8bnh5tJZlGADx
oY9sZjeLhILSq/Z7M7+NEDmnuqcFpx2yeooYAD+vPNzNx40ur+ZfRucKEAS1XlPoWM0A6ifl+EjU
s6lzf5JBXI1v1mzN3FwbW01VVBggkNl7vBq2Af9qgne9zptvsns4PrBll/M2sJmTazveQfsJxiYJ
g6nTF72FGsDTRf2cQREVWNsVl7M4uonGHk9OE32ws3OhQ1O9LKZIuCzIN4xs6BK/V4cdS19CqMkf
H93iXjkwNjsZgwgD0jAYq/RqEwb3Vn8CaliUIZOzEl0KUzfY55gWzQOjsw06MFKGvQKjSq14KsJS
NQMVX30jxdUAYlNpape6esOVUyGuPjNcvOIQzdko9M3cq8FiqBKFNuaWyK1EtApY5mMHyEDX2H7a
XZnJGi5mcfvoNkpVqDkh6Tu7sWw1HHplIiEc8KZBexPeUbx+RF3Gn/oQPsXoBGke4A4IaNbovEDR
jpUaZinED1VFnJkCtKejPK3EjwE1EnPNgy9ifg6svXrAA78a1Sn6pLsQKq3ZSw4MtJ4GHiSyRpU5
WrYLm182Hk7RsJ+oK48v5GLY+DbO1y87sMyMhIk0hqxA2wLaOjzlaFftq9hpk8/smANDs+OvVXyA
zBsMmdDw4KrcNq3p4g3YWug0S/rdJLwbhfrKsVzcNQdWZ7uGqJBkiaZlxHsHmi1QBIb+aRSNviHv
OZ6RAiydxyd00etA4tUGpT3yCfPsod3GZiQFlnJ6U1XltSb5WYK2T6j0sdRYuSwWvY6t2vgf0/Go
mrk4lslY1hNFLoF/AWG9vqnMZOoYEMTTnUEM++ODW7M383IktFKe2D1y6GF1SiLUHaDgBVzQUx+m
uZNmxXej/p6Wa8qH2rRM8zQD2jcNgn9QHMeZu1EbIqTaY5wCjHKMtpsQ6hZyII+C+p31C8dim9TZ
N6Gq3yY5LySQonhl/y6V3kGug/HYwKxZ5hzFaQKupiJvBvGNMkVjXeIqWXQaKd8E5Fqhe+1Y4R4k
D66lm7soewHzgo/YgLe2K6Nh5dAuZdLw96BEizezBZ84i6ZZC5EoxYw7L7KC76LWdgKdpnpxG0CX
RITxXut/sOJXG2p+RiEy8fP4LlgKyN6Zny1Hb5fARupR50Eq1qpfkCNBYvyF0IcKfD9Fbfmc/FCh
8nHc7BJb4zuzs9g61iBjEJkKfDKal3NddYWh3iekcMuQQEoXpZuKI+VauRbARl1JvVDZT0Sj1P5J
IGedELxQtTt0bp8I5Z7m/anImWdF1bYLKgAqVlzPgiN497WzsxmncZLLEpMkdLSn22eYHqGMW5lt
9fL78ZlZNgUNDx3kxpB/n8VxXEefTtcnMBVcEUEgaZujaRnJN0BF2dphXDM2c+R2weqCZGmHEsW4
UYxdoTGnTwwXAeOqFuCC+8Ycvg1s5r4bTVEl2pk7r0QwDH6RDavucd7tkexVXMSr3QBr9mbnSmFk
LAMbE5krKjgwoPD1dTAhFQmpnULzQvX2+LotuFMMD8lwNLVAanXe2RLqYSssGw+aUHT+COoCO7ue
VGXRWuwZReFo3XkAhaHjRqfDOfOlh0bnTS2dDITRGgGEhFR1T/LSk+gh7MBmftzM4jZhExMlQyj4
AUvcQDuMjo0FbcriZQyu1Q7q3IQ6RuIzMqzYWlw2S6MESB3QRM+vBza0lkBfIsSW6WnWfO9rSFf3
37P6DJ2fq5RyiwObGjYAngGtyIe8ojHmNDIwMLw80O56WXQXmpIAfKiD46BeeYIuG4M1HSwm2gdy
lq6L85jWMFaT56xuHQ1etR50Fxxy66rcC7GgpeOC+8PYPAqNI70Q+ohpHJvEM9F6+QqGzSooxa6F
nSvjmoedFVQemjEHbr9VQKgb2GDQFGAT3Mf0HIpXm+NbcWl74GqAKLYBrAjovN5nLRojCAyrLzvU
X6Atxs+pfm+1CELN+NrqrhII+xy3tzS4Q3vT9xzE1CPTE0gVFaBdAhTPJHdABIIdz63FM/DEx00t
D80EcY8BXqIPtequQ6dOlfLOI8p1HilumN3pSjztflCzuWX7ctzc8sjezM1uYPBrlBC3hbmJ0VsN
/CT/FlcTm8pXOX7m/oQIw8SNydAYNC8YMwbiqmysEePUQN2nw6T8FhrPBNQGlH/inTCJK/5pzJzS
iQdLpgxBaSsKjCkmgsv8lIIfRtUil2Tf4bE6+u0T83hgbnZhh4kURpZByK23T0ypeLxWvc7+2nNt
Y9H6E97xcGyzCzvPSJmXoGQAHUmwNapTNJIwWfsdxPTAP7PKULi4Rwil6GhDcIoKy/up1DV9GK0W
u19pJ4G8m1Ql6GjrfpddSFY6OpZcFpiB1ampA4WseeQz6jYwWCYCBC2+NWgJWonG6fren/Qxji/Z
4klDsgNBFi6aD8VrKx/VWNWx9aMBisT5KcjAs/wZM4s0JLrH11pVlgZmqig9GFCzoGw+iwGkLKTR
SJhTTc/In6p8dLUY7R/28/FxLcUgh4ZmIY+RhOhDrBo8a5pww9lVQ6Kd2t50BPCEkkLVEKxJKz2X
a2ObIpSDw5ZQpQD8HmPLJETeOIqp9EzL7moWb4+PbWkrHo5t5q5Qg4oaAHk6D8zym8LYBeWjZKbb
xufrr5PFR9GhseljDkZVoHBrjWSayMoOnRLou1rr9tA6N+x4QjRHaopuaXERjsXKfK4Nc37ftMB9
ggwPUTIwJuiv9CCpW4E7sW9qD2ii43O6tl+mnx8MUxtpBNA3Fi9Wr1sxAIGoOKUYPNv6Lnh6Wun5
RkNu/rjRtcmdM/m0AW0DLW07tCeDNFgx/QqY76kWH54X+c8Owmk9v8L1uGJ3ZafOi+QNkXWPvdNN
jUKeGO7HgbkavVqtGq3ZmbloEo2RiKaNOhS/qP7Ircwxie4F+drjbcmLHWxSOnPOpcIDZI1x8RRw
XBrkCnA7OFUIOn4yek2wR0FnZQpX9gud+ZdqSLNSNbBfwPTn5HgralzfJOkT6IJdAFh2sfFcoSp/
fL8snggNRI0qnh4m6CLeb1IQh8qx1XvMp8E3ZfACjUNU3Z8ZB2tAcXvc1uLaHdiarV1V4RZMOGyZ
+UNi/LIszWF4rQZa6x03tJQFgw7x26hmi4emiYYZkMPxVL13TXAM10bpGcwEEtIH/WXWpE4F6p1e
C/yuKgHlvxrp2fFvWNw/B58wW82Aayhz6PiEkf7Uysxro8pBXPZKhRmUPjLVx+0t7p4De7OrguR9
E1UBJndM0Q8IzGk2WBtuP2f64BMNnEvx2WoAs4TkezfP04ofuLgE0luV0mOQXGRXjeAbm1pfUbMG
hH/sv9rGfR3nW0ZOUi0/Z+gerLV7K74+PvC1HTy7TaKYFVyXA1JsloC29VNZ3Jot5MeVC8XqV07L
YjrxcGPNL5ByNOyKTMYAC5UozyWEoZxqe7qyh19P62ve1psEYA8CJCPA2sfHuuzdUdlBiRX9gsho
vp/wpsiqMVBgf+KYhwu00YyCOyxqdBdxAWc/repkdZmXZ/gvo/M8SGImYFAoYVSglUqzA+i1XncK
yNH5Llwl2lk+N2/GZg5JkqzoimBEwJ+jjRzdH33VuVH5bPNXPvierGSrl8/Nm72ZUwJzIWODDXvC
FCdhfCIg2FyaUGCZCCiT2pvIuT+VGQHm4s9lnMsEammJLuhpG3XDYwfVyZChv/UpHgXkldfqrUvy
CTikFlpMUZ/TECO/3zNdFPdt2SAiiDvdQ2+PFwQvKnLDkyS3VUEFEeqfQ+6ExcnYGJ4MkZjWsLit
AmUQaOkOFwXYPaxmOykbm01xd3xLL2+ut6+bHV+S2LbQcrgQZKQi9axltdcUD2r5yPK1wui/Ob1v
tmant6hrA+cVwUMaRBeo/k7hEaXt9F4us37XDNEmFglkpSPAbcQG3J3Hx7q8t9/sz05vWfHaSinG
ahTCydlNNMTQOkBvvf0EPbq+y/bH7S3v7b/ssdlZQlVWgW4FxtvaGbDCpdMxpDpAxFfwizx5mCQw
V8/TyhjZ7DzxIlF4ZmC3EVP4RXdVxNzBHmo6iB/JUyVYGeKS/uPh7p4TFcRJTBkUenGUQGbbkNDD
k3rTQI4E4k5IXYWNDenl0Cd6fSYt5I3B5qn01jYudsCOeHyocfKi0yxNgeMGmUyleap6UwF4yXm/
Exb4XCMLap5sQ+JmJd3wmrubJ5iBStCAvAcdqT7ntaFWaWlRhjs7CK8NXrt5RN24JWB13BG9csuu
2BBwsAqoWmY08o9vjsWFOjA+cwvB0OpGaGPiIkDbNRI5hvkN8UIbdm6n3JZkZaGWzU202RBxofb8
gaDwNIAfsl4D9zq/BauLiB/bBFp3iifLtV6RRa8Cf/entdkujOsyA8knrFnW94ksaWxPbInYPS/9
OFopLU8T9WEVkXYDp6yKJM683JnyJi9jqSOzIotNUKFEECqboOOOJVaSiotzSEzLBn0j6H/mRWyp
qVEDInukA/g95Sl0OkOHyciJkYmO9L2lPx3fIssjs4lugcpyUhR/f3PYoHXCZ2AWAxuQcuUUanqo
HL7kXboSsC8OzMB1iPYT9LnOKwW9FUStFkAJnoHUxOqfanQntontdmLP+pOcrr2SF7eHAe5tlIVx
9uaoVTbUalmZDPYC6eSl7nAgkBIDarGJ31Ry84lpPLA224wlcm8I3KbNqIYbwQc3jr/SgTtwlCvz
uOjwkXQGDs9Gou8D9Adyw3GTIK6Q/FpwkOjJ1gmhRGT0xWaUj1TA4a+qbi1M5oQ10LAfCf5lHpNq
Q9WoakRRDMnVDWKLKdnA7yyw00p2d3wmlx52h7bmoWhe61nAdfP3aggJ0j1YMpDKFM4w5j7C0kS5
YkHqd6nu60Hg8LTajFja41+xMuA55xy6QitwkOMjAg6ucsKcKBk9hN8ZBI8rutbrsHA2MGQgc4Ah
g7zrnLTaMpTB6lXWAg9cujmggCiPN1CZYo3q1PHz6ntqifrn0ODcU6cto3o/le0KHI6qFFAsL7eF
fmb2/QnwekFbuXoSehQpl8a4ACjsCUjTU4vGzmiH12mFRrKkvhnK4D5SLVeGbjPyfYEblTQ/lQ41
suYncPFrd+l0iGZeGF8NPSkNxUYNb6P3vspCRM0rQJm9ll9PS15kt2iVqhV5T1h+OjWH1G3yrDD9
DJyBTmH/Or4nlpT33tmf+crBKlPaWAT8WqG6w8MPQQbYxPEyJj3egtKdlB+h5NWDSN4mG1J+HxV7
l5uKq4aJl4YPK5+zNh2Taz94mVdxwPpWw3QQmZyb4/fYtnYgJ0VeSXHADbYB4KMpIIncF6d4AZ0U
Yk08fsEVvZuP6RAdfEBeS9IP03zow7mMcGWFP/Eyh2MI+tRNoZCDevrxMa9ZnA7SgUWNJxXRoW0I
htba0cWt1G+n4FNEaIAg6KIa7qq1Xrk1k9PPD0wqQ6okAzew6aLWB54dj0jkmGK6aeva5aBq5fZj
WUVre33ZAf211+cqWiMALELpMbcisR60cqKdmlJpd3jSmEa1IePLJIVn5uxrwfIT9FHm+riZWAwo
+MSbNAPAZ00F79945rdvmr01ahaFgO3jm9p6JzN7I6HMEE/NQ9UpPgv9Q67dQHOMULeQZF9EBPpq
K4HY4mrgCxiETACjmL+qx7KnJAywATrCN5Xs/bB9jEiDUi96NSt7a+RQv9we33SLS3Fgc+Z22o7E
dZ+/3gVgHsYDvgcX54Q76Mxtkvw4bmwhHgNI5G2AMx8j1azniNJaz0aYNEQdFBCvkXKClJ5/3NDS
y+SdpZn7KO1KhU4MNnZTo/cV6axeonitch8kNJISf2hfpR8Dje9lJa7/pvWZ7+j6Tg3NCOOcNlDK
cp/bF50SnYv8rovMfWVAlaOn2wkIy8z/PG+LNDQEjEyoTX7UUSfREPYQDWynwr3SDS7PYm+wmxMo
euYaP+/7cKUmtTzXFqgaUbtEFDUPfktm1U0i4aoNM3ArowcuMHWzCfGRaw4f7iec09TXGdlg8IV/
OT7Zi4fmwPp8AxuZwTIFKfiY0B3mOQjMLW4nWuqbiYWsD28+kyLAFL8NeLaNuZqFeiIwYNT0BWqp
dXNatC/T40KD9rkermlgLWVN3xmc7eZOMsWOGrX1wjHwJx3gsL6FXELBa2+aXLW8NBPdZdHd8ald
8g3gY2DAI1GollqzcVaFqhXMBEZOHR+MWjohVBfGn0aCEAC1v+O2piHMw59DW7Mhamo+9loLW7R6
JmbsolfFgQv6TC7YnkToQDgPrZgPpPPcChNzYMD2FujVTJBFi68ZSK0McreOn1zi/UU/Cjgo2fRQ
A7Xh++s1hRRPTG0ED9ZQ+3F8AhW/KW0Wgm2kjluoGVrfuibem4Hhxf1pY94yYIkt9lXw5BTSIsAf
1xtwNa/pDCyu68FnzapLSgFJcfA9IeUkG7dlUI2JByh2o+xSDwB32r7VZ04kFT8MU8SAoJUFYcAk
9KEb6okZhmcjvRLqylt96ZlwOFezczxoPRagxUeF5TN4pJwkP9fleRCGW8vY2+UKfcKatdnWVmPo
WoxJ/Lq1EwH9X1N3gHCdBtxQ4eMZ/YntfTDls+0dRapRtCrsoW5Yc+kit+6qHYSGimLF/y/VtLDp
wMkIiBOINudtZWbbpEhf4iQlUBtuiXkxoOm6GcsnE6WePIYGVWhCUQqBbRZdgsLDzwztVlOHTR/w
lUBveZbfPmUWU+EcCom+E+Srkx2thgmpjet2O8mIGwW2XLhGWr/oRQ7GPjtwfU0ryuoMFVrwmgOx
qVa3sQYoqnF7fDkX77zDSZ4doU7Xy9RWpvVUHjWW+QwvJcWuXZlpnqVfRPDRZi+3w8iRB1q5cBcH
iQKaDXZL/GOe/NFUaJLUStt6DOrZmYayEvpAEbK6olgjAFozNZvPOMgZQL8wxZVhI2jngNR1Pwm7
dDRYef0sOqWDUc1mFJBpXocFTFmo1mDpcL+6QwbtxRKMkM3u+Potbkx0CwIDqyPhOO/3VDkPJA87
PHYhHhTkJ3HJNq1yH4EgRQWn1rhWpFsc3Ju9+ZnkHa+yQekR+BpsWw8vVFVcfTr+FUicjO3fGty8
aqJgcALoAWCkxQ9Tfe4nFhhw76HzqoJq8jiu8W1NvvLD1X0wuNkmSUmAuioYLOBcGh8QDNHEW7lK
rb44hXjKQ/IaTbqgPHl/l5oIQAzU6uG2YrkbzO8WkMqTYEyHgLNck3dcNmZoTGfAJ39ghOSKiCsz
QlA5VYyj4hZNSB5Bls7MdBRUP7NeaDX609hs/tAsD5x7ieguV4OvwbAdFHOXQTwvNH7AdyjBJ/CN
UMhjU3eVDeDmvOGRAIcYWqRBnqHWzkkDbC+ueLwYHMlPa3LTsHQltlv0lkiwggASUHqk/qfpPkgz
ALHPR2PakRJMlxUIXOuSgwO5eJX/AphzR8F+ORigPO82tOYnx8/D0mKC3AutFyYFJnUOL25MbvSs
wGJq2giyhStZnaRdvalsC3oP+79la44uHk0lsGiLtWymZDxaoNU6cjJ5kQMfHtT5yk2w9PY5GJk5
u19VW7Ba7Ue8fYQFKOB5PdbbHCB3lUJWqPIsJOo+9fihkIOkFppziTrPlhtcDBkv8bJWRnQCq5s8
3BOBrgXtJBDXYWSuXAuLQ4QUjKESaPKineX91hkULTQDjsekDvKRqnpgwynQecK6zIIM7xK/lL+O
r+DS1YDXzl8GpyvxYK/aoaoUiYBBVd6yQmwBUimzU9t4TGNzawXdJ0KkQ3OzoxGVzSCEhLm8zs7R
hyTRRljoAZQzgUMizmqYvRge0omZzSIAU9tkhn/ndY/4oUTBjXPmqC1zWpCGVaI/03p2Fhf9FtIL
V7pILqLQD9FGn6UXRswh99nYXz8x0wdfMtu9wiKVVWr4ElQ6QPFymVh+KbjHwm9ZuO/0z5xMS1XZ
VAdEs/fMWg6JuqxREKbleO5hF40pWuamZjZt36ajc3xoi7sWiHgVFVXrY085lHDH0Y4BvjSbZKd3
umt3L6XIzkz1OlWelOpsHSazuG/fTL7mEA72rYlQsVas3xs2+rEGe83Z1EZhDY5NT1X72/EBLvrU
A2uz2VRpXwQpgbVG1fG63YZR6sft4CLdEtFVPsPp7TePMOiBtdkNCWWe1tBS9DVwfdiC1S1hGwuR
01he0ya6qpRkP9VCrVH4vGjxvvnGhm3/CbEvOL2/1vQ1gXwwwUGfZWFc4yNEGvrQR/QR56PvGj3R
YNVI1lo5liLvQ2vTlBxY63RW9nYKMK0IbiYUSiHdLhcuuE1XLuflfYPuYnAf6SiBzh1Qw+3AjtDE
YfagXLMfRsDVIAJ3NjimukazsmZr+vnBoDSR9Q2tJ1vRo2hjH5wg1nQiQfMkyvuG05VjuGjPxs1h
o7XiY4d+nOkNmm+wS1l4i+4s4FGQzoi9ovwFhgWWrDEfLa6ZTSzNBBaZIMH0fngcCJnA0ifAfCcd
FeWKarwk5k2TaJ8a15uh2ebQe66UuQX3MuipH0HsO6bcSeWwAcS6LcbNevS9PJNvFmfXsFEoOZrU
MbRwQn6F37BRdPFQawbqc5efqhNgK+qmBpQoIDAz71ImXUJyNDp7dqX7Q/6kFFd9gpdh/JlK+KGh
mWNRSUBpEcMQWhxM9sMuHg2wQ4a2QEl8e9xjLiZxD23NdofZs6xMYrCpMR182Srwtmc6YAaicJp+
a7TQ3x4vTZCVHze76KgPpnK2VVpFxqgsA0KXId9p08vRuMS1IKzOrZt8xdbSJpkKaDruPPAnaDNX
wnkIOvQQmyQZNRdqTYrMwchzm4OR1LKvDWSqj49t0R4csgHcDYXZ6RY+cCdFV1siLkdA9YyfXX7T
MpA2x499Mm4m9pRV0OuKuXnkpGroztUEwCnqoDia9Ri016TtXZnuede562duOlPzWw9FQEBhkONB
jDg7c0MPBB8Exad+LTDZy8axkYRRxZoG3MfKPxqOgarF4wzqeMScN6DxMA+QRVShfSjuO/4TKked
/ZBrTzzZ14NP+RnPxCYmlaOBPzLsTM/Mgg1oeDR7jcn340Nx+hSGJjhIbCAJPeeNVbK+J1mvS88o
ARAR26g8iyaOXRQf9MKjVrAXKCSNj6vdtR9c92QYOCog7nAFqvNnRjj2sS5DQ+KNyLZZe4KSksv1
s1B9Ob5lPxzHmZ3Z66KAlEsfd0R6zGi2ahu7IOPTk3GfBOo6x8HCoHRAShh46JDlQtnj/fkwCj4o
WWBKz5bERYrGAbOaA+360Iy948P6cDQonTS26GtN5SOEihLQ1rQc05dnv5rovDSYD00/YhQQoT/R
eb5i7mOx/r29OYyqGroBwDjYA5wRTeWDPwDJVBjxRQm0ewmsTBEjd9NJt6lA0J4aTm4zt8aD//iw
F1YTw0bqy0ZOCtCmmcMjWhECpYbPqAE/Vcy7LrlQrWIDVvtErukGr9maluDQ2YWBXVoFlVNRyO2b
e93mvpETV7egr7IWFH54v7zO79vAZp61FwqUbNFa5fUlGJvr+775Ho1nWpr5eXI2kq3UzJX23pXh
zdv+Bru1QOAEi1n33Q6vavuaRZeVJrdduga1Wt6sfw1ujg8DXSpvzRHHolX8Egoz2uiW0AAd4jMD
qRRu05Xduja0WZARmL0adKDm9sL2SU+kyxnzUvsyBFLfjNa0RhcHB3oAC2i7qYN5dmnQphxUmkHI
1lSuibWngbrh0ZUmMzB/A2X4n3P9TjvFwrMImBVqafPJhNiYEsGlQ9lPg4i3vQuK3DGUx1J54hzN
Gt9fD9x//ez/T/hSXv1++4l//Tf+/LOshjoOwaD1/o//+lbm+P9/T7/z13/zr/d/xK/88Vd6T/Lp
3R82BYiyhuvmpR6+IhOdyde/Hcan//J/+sN/vLz+Ld+G6uWfvz0953GBDJus458Sa/v7z/bP//wN
s4FcKqTuDrzKZOaP/+TiKcev37RP2f/7v+2/+b2XJyHxF5EvU+s7ggHwqYPA2cTf2L28/kT/YkMr
eUrjquhVxyL89o+irGX0z99M+kVFyhMXABisAFm3sFVE2bz+yPwC+g9IsGrIqZkI3K3f/pyGd2vw
tib/KJr8qowLKf75G7GmnNFhpKLhkqE64hSKti68WmcXTV2RLohH9HBFQYbOfA3SoEoYM8e2kl0l
5K9EKhAJldFOWmPsmRNNohS5A9HlLdrfTm0z3OhRiAbx61IDSHvwU3mfoEoZoiobjpWj89HRE9XJ
ifCyQDsbAexshtsxSDeJbtwFRac4ozq4rIzuNPCKIyOALmG1c+Nu2IGY8bxum8zRDHlhVU947F70
BsVTMOfJzswbC3v3lxV2F6Wtm04ioAnYimonSHGTBCEHQp0JL6nHymsL8NgCf7FlenE3ZNGtEnC/
6G95r/iaUfqi3pCeohX1Z1JqV1WiP6SWo8RnI0gbk1j3aAtW2KC3t0jUFH4+BECgorcxAH0t8rWD
0ypir9jmM6+U01KJ/NT4FozpBRgr7q2hQ6u50dw0aQz0Uhk/QM/9QS/j4YZAIrquoNDBO/2WV5Uf
MTwmouB7lBVo3C40ZwD9uhNP0g+JMhGb6qj51+D/TbUBfFWbDq1iQNilTk2S3diq/Az3fOrZRX5t
hMHoRHi4ewA5SMcYaeoalnJTMGDOM9Vr8swR7IkwAc4C8g0f5nU1wkQ1Zs80zgx3pOI8q+0ffSuA
hGJXpnyJE16eRnKEGEVP3F7EmySP9oadneDZt7Ur7YwNzUOGKXLkMJTbtCr3ptbu82LEvsFF3qv1
L5JQt8XnNnHyDCLuHcsTN2fQ6UQT2jOIj/a0LbiTdUDNaZabhKdySHayMS/6oHYHSBHIZz2PzqEK
Grsd0zemFkpUAqEXw4Yb5GL3oSSpE6Dx06lF/0sR6YM9aI7UwXwZ4L8XWb6pK2tDSXZiZ9RVM+10
LI09hxRuVF5LcJwq6taKyzOIipyPfag7qlBPZC2xnBh+2Phy+KqDX1bkgHxcFvl4hu5sh+D3WzVy
RdT7ssu+Q+DXqzviR4W9ja3HHEuClsWQPKV25jK12GXJPbZ94TL7agSfZDjB84nitun3hv2SKbrY
k37PbQNsceN1ZIJE1xwvI3WjVY9BeJZFHFruhuqnNhrkOnFuyuaBWy0B511RTNzJFJQeNfU0s36A
IN2W9Ma9yhLfSgAJSfNtZCRuYwIVzCAU44G9xtHN7MkGCYlvNOMphCCEk5TQfFD4ZVMRsPybj8ie
nBU59Q29DB3KrxMt28P5fa+T8aYHv54CkAJVJSCQw87KfwxZjZOfe5TyhzywLmweOSnVgFSxTiFe
+mKGwJdhmyKBvSnDsHILZfBZ/5QW7LIdm2dayCeokDmxVe8qUv7UQ2G4rU23Y9Bw7BeUpHJyC2KM
6yiFNpmof2VxlziRTjOHSNPnZXJaVNhNtb5HhiR0os6AKN1YJm7G8stSre4SC06jaLSLulJ9tQw3
SKjfjWN+n6FjwqjwFub6TZn5Y5PeAltpGrnqxbn4XlYS6agQPTfgaXFtU9+zurrlRPHNofzBdAKK
Tls75WEINC7bGnjh8nF0AzDPoql1JyswXQdyY0XtWYOScky3Ka38JEt3BrL6YWI7ffrcVX3l9TS9
0MxiuOhpoPuZVBJXTflJ20fSFxHxzAqkNMR4BNnLmdUpZxW10HddW6MT6vEl1aHY0ZxAA9k1FOl3
ze0oSyRaf2kmPc2V8EnqxXnMwb5fnBcldC/iDAjpjIGzvRW/Q3f+V8cAEKA9FgOcDT9T8ZLhLTkP
Hl5/8Y8gwP5C8PrU0KM1xVpICfwVBLAvqDQQ/ERDppOAqfevIICaX3SgHND9BIl3/NskI/NHEECN
L+rEeju1R+HhpiPL9h8EAUjyzIIAYLSNiaISOm0IAl6jnsMHSmIlmtFKZnl9ZPTZL8VuyIXMkLpm
RLhmKO5IVp5lMTsxxqIdHLR2gjwltbpidNRs6LdNOKrOoI4NGi07U2/AoqU+RLUFXdds7NwMPWo/
iQJKWUL7xomLsX4o1L4OXbU3AZi35YAmL9bZ6A2Nqh5P3BjcupDDszk/S0ONG7ixWmAar/NwNINH
cBpG6ENLesB02yFJ8QC3gbt7KEmfmuCLBNux2ZoBg6XupC+zFnxz8QnSBDuqQ2VP8Dhzhz6tN7i8
6z0L9PMs168hJfA8UPQmlFRqBW4Wu96yzKI3kQ7KmHPZAVngovaYV0AlVQMwDKU+KU4xEmkVOjk5
20TJwLyoJDZgdhVerrlGbgtqCQRWqYabPjM4CGcSZA02A2W4kpImry6jMAyuy7h14rzsuduVuDge
ahNtRVvZR8OviCkKdOSQveEZr7+m0hzA5pwjCqsHo70dx8y6KfUCKlvUguOXLbcRIjCnbEVDrnkD
WkuwZO0trRwcGaBWaaRN2QCUX4+hm5q46DxjjHPlTgn7DNQftYa2kQ4oEDLS4ImUdfwV1RPI9wGO
sg+SLEqv7JATTIKGK6Oml1oHMfk4CeSVzOr4FACG3pFYRvCN9vdEYHf7Gm3E6TiUidiZdVb6+qgn
2hVpE1Kft3YsozsqS9DuABPb/fjf//B4Za76rz/P9IeHx3lTpC/PT9lHp/P6i384He0LiEbBXw4e
XEjHMIJHxB8vD+0LHh5IK4G0TQXV0BT0//nysL4g/zs1eVI4BHieg5eH9QX6zYCYAFRsU3An/0dO
B37t3bsDAC4Tjxs4PZ2aCEVmtexBp6NuyQxEFaGGUuf/5+7Lkuy20S630hugggMIkq+c7nxzHqQX
hJSZIggQnMEBC+kV9Bp6A7WxPnTZZVmu347qx3pxKCxlJpOXBD6cMbwQ/XdQE6yi/+6HAGR2fAcl
IVgy8fc/AC+YACt/KZWfBL6xLmGP6r9yQOyAFMFTHTS5TabL7HtZyJBVhKD9vFm2UBgmdhX4JlTP
X8PSFTFq7gmgKeQXua3zZRXll8Gvnu2Z4ajSI1tlnusrXWTueag68mqkGCiidkyCH4O19ChDf43X
EFWbXdG/zp57Kag6QDLd7VAC9diUlR23lip3DWqA4xF6+xeLSfVMEPt1AJX4sMJMCurB3Lu1IxAY
rRSWPf5dKEkyXbAvJWuueJ8eJ7LgYgNNU6xlKcUQy0t4ubGKz7DLTdbRMn69Q2reM5Lf79jo3Bs7
ehIoWU9ne3oiG/dsKT3FgRUUt4tyPjfWfG8i8YpAQTtBaIPIHAfTbWnYkdWOl5QVjnFUntnIZFzy
DmNGqNFbaj2Dcu2w2pTr0dbiPdLSoHFquRemfkKn8CN1FAbFgn7Bba1iRIOGO3gfsrIZLijE+KII
+9CivUNB3JRWUX0KqvUKxZ2dU1ved3i2D9WWZ4Va9Duk+jsIJR8vLq42XliE/FnsF9oklfQfBK6Z
LhYCNSydzLUtzrSCY8m2gpPp2ypf5jXIyRKNF0fRYzuNO2r4W6n1Fa/VXS9QsBZp99YW1X7pJG4e
e6rHws0at+AgSiYcbvvvow8Mc1qKkxkrFFCV4/AQ2P7HoKJuV0+KH0W7Fuj4atZzCZYlr526jSO3
iBJnFl8j1fgor0GEjBRyfdm4cNlCQIJ1Eq2o7XzbV/6D7YrqWI9raoq6BeAlIDuXQ967flaiCnE/
cLTBsMXC1tdMGLqtAQb+sX1ZZjSOK9eNUCCj8GwbTLsr2gwPArw/2g6mMOlqpC9PyNK1YaY8mloe
A0Rl5023LIkcqywkkHIK/ENw2ndkqHm8utt3qafPwMNuG2u9axbkWUIzdW2wFiUz8/daIVBbVsN9
r2E1rtp6SzWsMO0H4jy7ZDxaej52OpjyCIaM+4VDVma09X0M2ZSUPl4EsZIbhkEc0dyizMqVfJf2
sBMrJmyrhx6NO4ksm9uoUo8ICQWWzDVOVfbrysL7wp5XPG8OS4y3VY4576z1n0dmHMQxQQtL3OIm
EgyebzfI1BY5XwDQyoPZuR3LMGV+pKEpR/5BuXYvA5CYzHHH/Yy9LA6Yjh5RZOFBd4e4h8mq9E07
FmnTrSpre/MNNMWD6FGYvbB34/fHYai/0qDMjO1/Bonw5s4cT4G9xmC3H2yKfpYG9wUAgIXDvkSV
82AhTQfcouNbsd3Rm4IC+8cPO3Q1u+2of1t4/stStN/xm6SB1d2SrtgLr63jUA73kyAHKNQLVd7b
k7oId1LpqPjf0a8bGPkjbvTL+v3D0voTz2sj7ryrtvV7peo4cndf+vSo1/JvZHJ/4kG2beKHHwP0
7McVvEIfnRRYxRMHk9Zcftj1Gfb1RAa/yn7+q48mno3b9T9PCZ+H8ev7n0eEX77q1xGBfIKqcgt1
AM3j/OFc4n3adnlgoGGAgMtfMjN+GxH8T7CLEZgBIelzQE3ho/8dnPQCCvw6wL/YJDDRf3IuQcf4
Tw8ZdLUErCYOJzau2vlZ4FIqdx60FSErnS8fIKg/6pqgiKLfXgxvXbEdB1eg8xzV3TNg84mrOHQ6
vR9Kmsoa/G6IzYUbG/AYmXfhhH43qsTTqmQ+qP7gyQ4nEEQVNsGLv3xvgggmUYA16E56pa2Fk3VI
rv14azfLjokwbafvZhwQ5KYfqJR3Q0tAJgOyRxoVXj5B6alt2qy2hwP0XEnlfC1LIAPkuY7ujA+7
fnuD8wlKFyW2FJ8jHhpH9Ihj3UdR0wESafS7I4EYJMdloebMsZ4AG0lsVkkImemuiuaL7m47I++n
jiYeWY+65bmFjP1KBVef2V8gALxItWA972gRe55zQ2oACjbM30G+5RTAW3+HqS/1C//Y+xhUZrnE
sykeCE4uLvZuOhwcM6mMlcNNR3v0VfQW/gGH1AGUGXoh3TXxVxzd2Foe7LbLy65Ag3qwR8IKGkz1
SQqUBlZPIBAPjQUuMQBkKhCg67zxkSQOB5bY4TBlvwfW+h7USL8vtY14IBgQAz9KB3enK+c4sHZv
W85hRMRBNDz0xXgCAHvx1+4ZAmAgfP2BknXfMqgbWyvBqTt2nRcLTE2HLdzRr5MhCfMxsflrYkq0
fUcyo5HImha6c/ehc8NkkQWYlf6z71Yks0r2QHS16wx/97XE2Uy9y/KCPXaKKS6aMOvQuUzlYg7O
0gfiu+Ccg68/mJoki6/R2m5lnt+e5SxSob0smPzXKXAwpBC5n8j43mBXSkyH6P9wad8GBIX7jk58
vSKjLqQ3dACwNCi0LGqxmzSyUNcym51naau4XFViWZC3kP5YIyuoDl/8EOIyfuuFLao37aLeDQIf
VxkdrKmEzm2Om5kkNpDjWK4dIFqaoXcWYJzJZ8ybGEJL20nneTx0wXu7xZ7KcXlrLO9lhUau7Z0k
cHqIve5Q+gsFA8mHgL1HFMdPpO/Hwzo+SAy8Vfu4sPAwc0BoBd0tdZ9OIcFfG3C6M0f59gS0rT56
3pgsbML9Lt+KiNzUxl/iktJDa3/TbUvSfsELJOZL51HkVbugHKyzQhekBmZXFeR2jMRTYRUKo0x0
rP1H5ut7ZYv7cfxaUbjberxf81Lez7P/Tc86l94XFK49U+DdPJRfuwiTed89DFvkohtMVuKP4n0J
i5Rh7o8L2iQ4g8hY8uEZ4W/vXDVJh0RrF83r6CJOArc5NoX1fajVM4verIlm0XLgi3OzitwN2nSo
LwEHfCccnAKWfbBU91rYaSHme9gi0lZiDQr1Ad74RAmD4U1G4JsL5M3OoPcQVtx69JkucDyXAclc
Zl4YiJFAFcdprr24QlX4jG/Ryg/dYT4vWVZ0/Z5b8EutfMgFb9N5ALTB3aPf+HsnLPYU2UOYahBI
NV+lu6YyaFhaU/W15ELEAxKpoEjRX8toKPHIgfyZqVCIvAtv4HlB+dcIqMIbT8abbpWReY3RDmWx
zZks5Y3vyodO1ueIr1flasztR/AOOeHFIeRd2mnMIt0JHsq4N+9SASL+sqzPQGM4f0BcIwehSrwY
NaR7qO4PtfbePbyvxXivp+eiXG6EawBrzlkf0XwonguJVyuYvxYOpiZSvfrFywRgu4vkbWeFuScA
3Pd9jgE0iyQG4FMT4CTkNTmCjFC54ls7gifTmazMX3g6eLRM/IC9EP+L4Z+ZylYP50AP3FHwBT19
913lxJHzbXHPPbcOYYWD2deBPdvRAzUdZmIOkB4uMj+X9sJ3AV9ZVnNUT0Adg0V3mcM7qy89NMsU
3n1fWnY+RvO2tp9hUEJgs4cscVhKcCasSj9u1JBzHKUQWnF0aHknHf+jFvaJ+ti7Wq/Ke6JJPNLu
uRHBpaNTf0+WXsWe3Zf7dfq1LPi/ew7aUij+5znoH/+7lx9VJXRdfP0349D2xf/iav0tRysi20jk
bTkuvwIm3ifAt2gU+gWQRWoTgIbfpiH6CSAt4jBRgAIa9RcW97dpiH7CV0BLh1QYzFH/IUoLguDn
aQjthgB9Nyo5RFjVn2JmWDs3kq1eIhEFvB3nxeqkCOTIwuKFtOwMMiKxW0z7fXeYep6Nlr4bDDge
OzzSmRzNGB3ddpj2Aq0fqT+aHsxmCLEduVvX6q4MEFfHPRtqGOQAFF1KqhEreYAzGxjepF0aOzZD
uOcdQbTG9siWS+mnrOyxm4IqqkEkf1+qArk7C8LDEzPVB9EONzhhD6DmMHTYM0Qa64QKMVkeutFc
aGMViBxGditTX2dRA6awGcsl1F67aF0ROyyPo/B42jelSdlqjUdwJliGSD2f5gYlUo4jxtRE6rbU
MkO8IrBpd7dOBCqNc8DQmOq1c+yv/nzTqjIZ3OUWKRboagM0YjOaEbYVuswDHN3eat3xcnqMZn5H
RzZfF289zr598Qr3DraS3Pb0pREfup72oV35WEFx6CSmzeaw3Vm0OQ1iuoXvM2Hj1rWpk7parmqo
UYfVPQhdIome3g0Iy429AVOPXv28V3XiFRioguWuqserOz1he8Nd/crL9blosCO14zDHQK2BL7Tg
GpkD7VlT7oqVvtnbpgfE+uxNMF3Af5fYZvaStkPB1Za6Jf1iPDjUPBir25XOsi+c/sV4IkDe+LwT
ykoYd3Phjt+cVoQJxaLjrb14tuaxemh6hqxG68FWw8cSLDeeeZztge6R6UhRPTI+t52lwC9ih1jw
/2MxOncTqDG39lLuNZdyhZTLteitB1Gzt9oyGaoazCdkiQKIPo+HsDEZW9iaWB54Mb1F8T0v1vOk
ycW1xDu2pMNAVMLIcIqKNQ5nsJ20v/MZ8u69+YHj/0GbYHAyLlBoKleascg9roOVtutlBj5N1Rxb
Kz/h4Vzill6x3WfQG2RO4T6aCQGyLjArYJPgAgaFz7RPBsrvNsLOEIy6ODfsXX4Oe5pTKi7uttND
kmbhLSMWxFs2343NwmMHr5k9rHtPIwLseeXjCW/XAPur1wCDZ9Z5teurZ617abfnSIsEmdcSnpwG
T8kskib4Z0bAf/UKjkDav1rBT1/7apDNv1u+f/nKf51mN00M4nfAKECGGuF7/rp+k09g0HCSdWxo
ZkLHxt/8tn5Hn3wCqSXUo7BqIgoTWPhv63f0ycU3opsqBvOxHZH/5DTr0j/pu9ATgf0FyLoNYwMU
V3/EMuyyRNOpRmuPKfUrAiLHfYPYqIx5SMeHuZ6XCa0mcoOcsmwmU5dAJJZEytR5a0Hj5hVPdlll
2t1DHYMJPBqOZXHTUw+IFIDSKsJiNyxtvMx6B7/mbl7VAToAlblFg1g0Gpm4tYcYSZgxirOTog52
IrqAhUuIOI2OycFWP+qS5HVF92JCXxvd+l7NC0LPMo1jr9s3iWBvnHwgz1TNoOcAM1m6Syv94AXf
qrJ7iHDuq3CpU4EzZ966QbqQ6Wbu+4MmJG2H/oazMoV29gPCcgz2zSu8XTAlwOahGgEQGtoFDWHB
CFTMyB6/jS1OWqhU8rcW4O603i8G/VSmDcYowehnp6uVafmAzsoSS+VyXGfH3zVLmztgxFJVL/Yh
MNTEelIyrvr+hjY+EF08JzguTOeF+RgP0f7uf+m28T9CJmh/6YS1B/+FewTlgX6XAmnM7lGt0aMO
wgsb+FlXViyKaMeDPu/aYteIMe4Lnk4Cwy/DnlrDCoiFdqmx0bRpLR+k0cfBLLkvHwrEGox+XyYL
bYB6ArBfStzM6zwHJ11AeCPH1hy7QDwxde9ACvyZlDaINOwYYADKHkW1Yy8Ss0r/Wvq6+FKNYQD1
gBOla8nTiGE1VmA4Jw3VD1D4Dh+e5XRITWprPyl5n6Hc9wMY6tVr/AbnMtyAQi9fqLC+9TashYtp
0PUULN9IK3eD52TWStHHhENTbYDN8oMwBXy4CAMlxVykvbZiJPi8Kak4PjCRMMRwuICy8df1ZYyw
S3vVK94Hcc+ZsbMmEj5yAfi9A8w16fvmCRnMSdE3KKt2KVhfICb20VlhFJVQZNH50Q2sMMYjnECX
8l2PoFItGiE4B8pdHfBYaBitu8CBbqdgmT2t51CHlyKAzAifg01NitTNFJNMAkilp1AaTR50OVoV
BMdv8eJ5Fk9aMDhQNE0jxCrHAgbnqgB6zzt3V5LlNrSSda6yuSTnsRuAnwwIwqgW3CdUspawfCKP
vZmA3krS3VvA1dDrsXcrC8JKagGSiaC+0UNsmhCwT+kgNjVU2DMVEKcIh606lK9+9AtLEYYJ5+MN
UkCeWvYCbzc0McVxdvX9REl1bCJm30r13hGg9oqp+tFwMuzHyZtOa+SDFA4tXSUaE4UbdPL5l2X3
v2dv+cN8D8hw8yL81c7y/I//A/Xn1/+1+8f/BVLwtf4jXvqvb/D7BuMQ9F3AfO9t8/zvWk77E6pk
wwg4KY4IkG3ih/6+waBDykGCEIKLwHVSfNFvG0zwCW0nvg3ZBRQgkHv+Z3Dptn/8DskjVCR08XNg
0YfxykWF2k9YOSt52wWWT5KWB3fIBR13oN4+gmjrs7SRkDq4kPhqOPjZY+uuY4YIX2uPBoNvIx7k
2Fm3FGhdogqH7xuXnHwPyuNtQkdTavVIqMYu4qOvk8I8HtkbEYlWp8SMa3H13Tvffq0qSKt4O2S1
EhNCFksvKySmW6fpgbvCBRnaht9xFloHhwwvo5n8jDozVCFevfvhQ7z95y/9o65108b8fC+Qh7x1
5KGtfNvF/7jXYuupbWYUhnGmGFBLJyequXjUZMGWozNg/bgIHuZgcyDj88mSrXX/NLQhCutFLiyZ
tJF6A7tr4W3kXQyHCThDW2d/c53/5jPDk4RMK/jyfRtK4T9ep1VVxg6hukncAclSq71VG8xw4Tav
Vb1ghCTkTcMHhmJioFSiahNVR+T/5yIQOARBgLN5lbyfHpwZkF3Tc2w87bkqWLcLmNckbRjxfDZY
352kwwmOZ7Ug4+7vav/+7AchUEAj0AJCZKgRQBv8dAfcavKbCp8UDmGQyITqBSF/2OKlvebDUtx3
azPFNY9S5K6G6QxWLpG1i6W6wRq9aE2Sv/lI/o0yYUsPhegaOQkBNFZ/vKBKzFEJbwgBs9XZKdWL
D2w7ht55EQ+DxdR+Xev7sAef2UfPFWBhnOt4CkZxyFsTffzN1Wz3/veXGnwlbs8m3vAAJWwEzXa1
P0gYNMhtjXpRknQQ8tW0f2EMckbgb58tGxXHnmVYyv0VZp1+KwjFDjSwYI4loLv0ry/lzyqx7VIg
DIEKhATIcdnm2x8uhfvWWgeRJDjYjt8nyKMSDTQ+UmqL+lqS5glpUs5uFgDM58XJxs5uk2IOz9FY
l7k7TJ9hMncHtBCvNPZqeMN6W5eZbKErJ5X+7LXQadQAGf/6sreTxE93EHO3g8kBGXUEv8BPT3cU
QVzme8gpECtY/nkqnbNC6XNdzZjuOsi7wdKwnfRKxLxNm+rZ8bImtPJ57CH2VYDrmVNVSKNcxcNf
Xxr986WBKAZfhrpqd2tA2v7+hzuqSoJFsqi9xEeDAFD8xjtSiEmxKO3swQZ/VSN9ayqt1HM/hF2D
aoBXH/HybVZF8hDME02YcitEkhlvR7ZZvHarMHMhfWj4vms9PBJQ6mYgQXI+BMVuieZp74ubFaoR
YNlW7k5wVvklW448bJ+KrZ2yNyZMA/9Yzvo7Z3W/s+coHaV5q4bx8xxuvaZsRH4IWNtkqeEidsc1
ibwBC5VtTlEJqjkSiC1wjzbvu0Q3+LB5eXamKoncuUF4c9CeHY6YVH+GnqQegRDNKqu7KMrCMdxL
IE7D5KhT0QRdLpb2+1/fdfLnF9xHYDgyUCCORljI5sj48a5bkoSrKqCTHqszJzKZp6ACklrdCD5Z
8bBs3cz4fdOJeie3tjcGbgJog5NibPsT8pwHN+0cT+ehz/cwGw49pmhGnS5xi2pOBmYTxFBDVl0w
wLpFB+JpIUivrwqaFAt5spyBniIHjJopWTJ3yOstO+3F0B2CKCgqNBnVALVHSPgEUWqHm1Jlrd3J
pHf6ywxdzs6X3Ae+YA95I92/ydeD8PTPJ1WsOKiI8RBTD7SR/rQrFcYLsX44Ph5AXeIg42AyMFGz
mytRQ6VRv7mszTu+qAQsMfBB4JEN1i6M32ANp6rv9rRn0QGAUXV0pz4doCi9iMbNu8r/KgBhH8J5
ZRiio2vQL1sRCmLjy0XdLtCdxbVPdTYVMgfPG+0r2xdZRDqVNCOPHuZo/Vx4zEnKAHIWTETP0LVk
g1lzx4UFg6hputgKTJKJMMdEdBpwhl6vdkPCS6gEGDJtV9e16KZsLvIuBLo/y4YkBBJ49XWcZn0I
APqVtgBEB6trPodOlRXa0qlp3INPBVAnrz5NxqTSmG4v3XZKhmC6I8Fr7bUjvIwWhZreDXaRhW00
sutkaSd+vwLSTbVHOTiK3k0mKxA7G6ZLm898B/J22pthWXJu41lBxVJ0i4Ophfu+7gBrFPvelRbg
I2VymwGOBW1DY4hKu5gu7IkF0MRPxH7x0Gh7lYQcQ90sz8p/NRahsQ+N6M6BQWVl9MbViux7RcLY
K0rIZcNI7pcGie6CS2ChBdI5MMs6EJs2fhzW6wAmsZY5pleU+ckmwLeuU2YDiKRVGMTGQR6DqgTA
TG1vwrPh2FVZpyNAZX1g7ccepWBWS+7nwVV7IH9lyl1WAj/T41E4DUldanV5B6ghJsuiQIBFTaYD
wGyLmsu9UewrcTjPPMqmG96AVZRPrh78V38L7Cup+6CbQCadCyVpYMLDCF3CUesAY5+lbnQArYBd
qONqSu+qkXEVL8sgD9IO25gxd0IcCcKz28sAiDEy54GYBY4Q2CWH3vkwvBv3g7K841DDrELbY11z
cR7HqL/+8p/ARP0ZQi2YKTAxB7z6548fG+3sm6o2V2EWc528cL0yve7n4sbCaT3V7mROXV3dkrWf
D0vgWBkYe54o1R5It/QZWTCBBzXMKH2L9HtQkXKjSyvoglJL8AcKge/94EUvYljIiQMyMpLL6xjS
Dmu/3aVhHeA4TGu8OhBCSIFiZWbBgB5U7bCHacDRo4C3RH4vDABmhZiga1EMLbwKlcKgLuGfKMrw
GCgF5CkM9l1twlj5CACBsu+boKNIhK6g9AYllgA8MH233jIFySPemhcWIhVMNFQf5w64gQpeaD/q
fArH9gzr2EcLgUMMotJ5Rn9wH3tEXFtkphxCPXhpzwIHM03/7IRCJ6Tl1pWDorSr9hqs8Arpwv1c
zKtMLOG/6Nb2MmhWj7ZXNhBE8+409WEV29Ey7qm96ERvss9oBjbRNq73NJukaE+z25afV0TXZrxF
dzzenzB3GBv2MNOIxEHK4C36AVPqVh6Se7vvPCyWjLr4dhgZ+4sJ9kPH7btmtZ6kNZf3NbiGiZib
apbmvgj57eIt4UmJCyeQvaNLrIfTgx9lr+dD3VLM8WHl5U0ZIUYayORxaP07vzEQNYC1djcuQ64j
wnJcO+bcdXLeiy+c6uC8Grc8yqh+sqKgSCCpGY9Qu+zsse7OumvucA7tc7h929Mv/2GGfgPawnRL
8cPt9RB1bIrbAIQHs5EU1Y+luBYO/lT7QCQsycJMymhIJkjX9mW/GiByKCqylP0eDScMx+2OO2Ar
iArQQGufUBKrk8W4LAPu1SXFBqVYK7xytoCqg2BcplIvl7aXh6WB7JXJItiz8hnra5Uxga3SLact
rcD/NgMTPw6evEBh32X9MsEhKItUl4A2/Q5esxIxzcNUNEePIRsJBixgNU10QYg0SXo3tHMrUgBX
Hwvfepjdejn4pnhuJNcxCaUD5xScgwuz7Ljw4Kzjy3IeYcmDDqRHfi6xmxR9rAQdCb7aYTSz4qiV
CQ+t6cABHGf1vD6qLtCZVwxl3kDO6xQFTDwAuhIyhyTFmKB3qw3EjbROi4tBJ4fyUFjjFvW1CYox
KWwsfA5G1CRcYe/SqJ9E/QHAWO6Ig+X7Y1IzRVOxoqJ+IawDUAnKt69YgvxvBBwExUcYBOHOV80N
cRcYxKI2ysuKXz18viE+k4PiD5g1m2zI6eSUJ0j4p73yw4Nv8ceuwQ32+vKVOpaBeMNuj4DE2yOE
V+AiXCFwtp+XY2ncfdC8dS5wtmaCMEPb83GOkP3nDO53v8J6z0RwgjiiH28G2EDgT4t4UjHIa3yE
NB8ivdJcsdXgGLLsUPtgcjBriJ1b5LRtfoiAimgFi2TzzM3YnxjqO6qmOJVyfrbbpbtKdAAjrSYR
3ljc1NFoYQedAVDrg1MEJnPWuYYtpWvQbDEvuGcznKk9KCZeL81Z9uPDgDqkOiqxhYRul8ql+BhQ
IXfpJwwp6wbtSh8DptXwL14zq6QIfBznqu2YV2sWD56GHWpl53VczeMYRnbuLgvy37shAQAbouy8
egT8Q+402rwOdmTVe9lNyJhU7s08yOiAcKkuXR1s83O3OWX9JUwLl64nb751EQB0qsPlbkZjTu4x
s2I59emX4n3kDKoYv3ilvfbOkeBoVwDWDwskdKeoaINLVtMxG3xYJ6YQ2mOLfK5J3R7KiLAs9OAq
Yx6HHdVZIO1Y+Zkz/wyPQPHQ6e8BVW+DKapb05wXqJCO3XikmtV70zSf62D4HLiw0c/FOiaq8xoo
JiAJ6TQogwUz3n4J3Onk1xPZRVH3ZqS1VxMfTi6QHDhGrehY2u3L6AavaoV30IMUqfKKKB+qxkDJ
i0ZOCaVnPAi3y/vKKneL7xJU+lmgD5pGZODXUW1bzPcRr2huKofdI2J/t/LmkboNpCKRtg+V10fH
FT/QQSDWEUThEE+InN3Br2MyhUAijJ2opmJr9Q5eeLjrYBGFubH1d3xpgoQXUNEg66XdLSE02CPU
zNCu0YL4RzLZVjZqgDzgIsjeDZoo42H32s5Ok6/onUfiM+nPJV1h95nFifFwgqTtc42VvKToeyEb
+my4sfZ9tKWeRBM9+JUV3I0q07Dh302IroNjzEprj+oDOm7CFJKDasdsJCmzUZSxQInLtyaawbQH
V7O4/KG1y+JYQgBdhXKPBOruiPLqfCJEHxpjSNZuXTzVWlaXtlP3U7OaAyqeagjVMUUN5lV0LDjQ
HpMaFGja097jLMybP4hH0kkB059TpaL3cc7kS7czOFa2Zbk+oV4djtcu8WDwumvQHLgT5BnxK9O+
br0PUkj3wELoqGqJag97VGM8yRqltuO5m9RwibzqpZ0qudsSohAP6oU7ItyvvkZYrx/NmaUGmiGU
eImlgUiRWZ1/25P1kSjQtKK15GXtts3apiW6TRw7nTpDd2hAd2KlgrdoEcO5YJXewy3el6PcR1M5
Q62Ot5opHKhseO1eiUKVwHHCUFLEGZb7e6sqsCww8QrHVRkrEUSfVxciN49foS/v4Pb+BkabniDp
mc9FAx4DKsqW4jRWQeF2tra3r2W2vy9sqMohqN+vmB7zDhGwsNpOmxO7aHCuhs6n/dYVcr4ZKvw+
9YjT7FL1OEeMi4Y3axyy2cKJIijocQ4thH1yGp5kOFwZJ7u6N81V1qt3wtOwQtEBokTo4EIgP81a
rHgYdRaSamp0XinnzrLc+sauy+PKECDdup2fgyphOVWhl0HNgoDp2n8OJOfwrjc9utXZU6s4OwR6
goW85BfHfipE39440viZnEI7CQNLX9nqXEmHrzCTxOVVEXDRdsUU6txEbHL3dQilgdYTz5TUej9V
wVvpt2DRQbinaON1YEEHdDha2LrXgD5ZICiTOoTfoorI3upFiKmjeim8JUADoYvsZuh4d3UTHXnT
C/wBNwNrQ1QIccshUoEKAkHZNRwYgRdBakHqvZoXkkSrrh8X41/9lp3qghT3i1Y4pwwYrKKqmrKR
zmbPUMgHv6LgByl1kPfSf0aU7XIMfQm79f8j78yW4zbSbf1CDUdiSAy3NaHmIkVSpHSDECUKM5CY
h+c5b3Je7HyQ1bYku88O3+3Y+8bR7jDnqsSf61/rWzmYgkTBwZgnAnGK9PoRbAApdmvcj5p2nJtc
523Y60evn9fGNI6bwNL6rexkuFJVVR4c3Qr3qiMlhCpmrTAZ0n/ch92e89U4Bv3wVQN94BZjs8/D
mmFyGE96RQd119rBisaTYGNH/Zs1EFWyotLG4Jdaz+lcxluT3/T7tLoLCid8SdLzFBfdVnAu3UXk
QFwjTsia2xLfbgk2h873beLAA24MSoJBSwgiEZ24n4CFpmHPNm0Q7l5MGPNUXuVbd4h32UAtgN2b
1Xr0gnGnzPCL9Pg0sWYcuX8RsOYX75oPjscJHVWV72Z97HfsD1dD7chPefNgGkF5HNhQl8K5irzY
J0NH+XKvqVPXc1k0EhKBy//KHMvaJ5MyHkJXhUiE24i/9013CggDfXaoecOt0hJdKC4FywWta478
Sj9OTvu1yUV/F4Jl35R68pJYInoI2uisLZkuW1+V5JLMZvFbW83Oscx+N4ZRcu+OGG7Srop2RaXG
k2YVOTQhuSzhg/TY9UPjK7TgXd0WH52+cx/61+lrHjS4pm1uJhyn5b51eA+Ujh0yxfGPxOjoZukc
AI8uSkVFAmSl4xLJoth8cD2sRrFWXZPl32LZdLzwxC22zejU4+m8jdNnTCGs/bsy3apevrLtc1dh
OF2zKltLvbywoSgw8rbVIXckhFXUtLgrmm1X4xspcNGymzy5ZVWcQpKlseH1vqgU1wPj2Ux55Y0O
V1FhW7u2wZmoD/U1yIFxOfzghp5duxonlLHsahHg3HNG1ggdJB83qpx3XkkdL1poeUhEWK7NtP0M
dwLCjmCNPbfp8FzqtFs4RkWv2kCGvTC4383SUaRXteCSeikBDbxHsw1Q5jx4qjsP7QfFq/jipHZ1
qHLzwWwr81YgBKMyBBFwYENR99JkWrAuac5TJlow8bACX9cqnygOnC3StiZtuXNlv2lzxRUjbrm1
pnKdDsGpYoG1kanzQZv1o9GmhyidHsup4zth1un5VGpweYzkB66B52zOb3MxvW+N1rfa7m5KW66E
EvcPhPJ4SeCoUNuhsh/saPgAOfQ8OuUlSsd722r7d3OPwN164lBG+ZegxattWFO4ZQDOAXpQ3Uwm
2hbxCo8w/1dUhBvLNo9AZVcTtM5VpfEem1FVCxWjMTCirPSsXDdeEG2NRmDlr78Ug8nDdem9nBrl
o8NeORjec2QnbOlWQvEbS0wKZp02+JTz87u2L9txPVbvFrJEVE/HwJh1ijEy7IH9ZeLsWnXxyFYY
pdYokke2JinyISFuS6teB6ORW77bx6juT1zJOJC4rC3GBe2I1fCucoq1roY3J9cutVZ90rnhVtZN
6uFRUqyex4avyfCurj/NBiBrK3njSXATffQp48KW9eyRmtRgf/Wm+tRbib4igGUF7zWb6mmLwHU8
UjPR1FecKqdaB4AtsHL6sVeSTBbgT3QNWkjTTH4i+Tt4q6inNnPSIvwVlY7hIdRZhATAs2dTY+4c
6niHasSvj0g+FuIMhXssznmKMxkjBcioptvOdcojrRMG3EFJichs+UKolZ3Ob6gUE4/+JaHlJRZP
74rVX/2hT/Nk42nqq7Iy+hsWmWjxjHnCL3kGbJSbOlueraseT8ahQx5UIydh44zXIIs1khfaazP3
467zinOaYzJbnqzSeUgk4bA+Ibnd5UX7pM3pdhqLZ/gf8loPynyKPPUMuJRvrrfjCxm2GNe6HRP3
3IWt86mpPGNfBrX3Th/uudvcq0bp26Fos5MhY7xF4AdNmal9YSNAlUuxiLmfEpmd52a+diyQrspB
DF9qF/WIKyTOC1/WeX00Bbn3nijQynFSYwt6j+2D0iAqLQJmIQXFc/fw9d2boNYvspwTC77xEvak
IYnJY4RLTgP4Nb83+nHLytnkZShGXysbseopXNrXTt2vjdpx9mMiwQe5wXXWC+MiBvuGbDBsCf4c
xlyON5FOGPUs0pzTTGwzIznB0qjz3YjTF/k8P1iCGyqVO3dRz3uwaoe9kzjxLaJ/j582vGghQJgS
70XHnWvX49j0J/deH8KAQVSzL5HR75oe2oocVevj4mbl6Jrobm12sLvQ3RQaf/MeX66vaV7Ml9I6
jFrJO6fiuR5OLAKzOTi11Yk5jQqT5V2lS26SUcFDEgoBmFfmHEfJvUVd5y6zmy91mD84ZRFcKX7Y
1I5wz6Qbq9HL3zUkBfry1qFHITFnxpoG4NTPlz65ppVLOdbBzHt7n7v2WQbh7BdWozjn4q+drZ44
VYOzVkdfkirfNU0DSSD8kuoV4Jax70hJWIecraKPO74M7MLneXlgAzmdpmHc5qb40vUpXix7eGfx
4j5ZWfKh0iFJyl4c4gkFKZP5eEarAkwyrPNaTQ/FxAzuDPsKfsJBGZsuC5pjqxufKlAPm1BYgc/6
3YCOwxVQBr1+bzXo430beKd0Gt/cWM92ZKdtHxPdO8dgZC7s1PZrBMC1S9HdXRyKdddga/AcRZUf
0dQHwj1xjZKdmyFVR4B4kBrbhy5Mcp/kDhuyUTuEs6e2jLclE0C3Dgj6bHuG0WRkUk09M97zUnF3
GfLcWqOBbYEywCqyLQnJcnBhXw1cAzl8sti8GKGfdYX7YovqqElCvJGFncqzX3lshJdwMq+FN0Nj
KN64+xHHsPSvvL4Qml24WSrQoW0Hhbe1KahFq9DZcLg9pibWabXQPpiFZtycPgav1eCF9gaZrEni
m5fElbu+Co1NNpNPZ3VlY4UtyKzEapsPhbefjOSm5mppQ0HQquUdrW7JmjRRtE0JtuxmPEpenLbr
gDwTlAbvZa4xhLvK2aXkhX3lhqiUrG+vM6uVVBEsD5Zwc+i19dWJmvU84ohuItTgcMmesGvxm1hr
zkw5/VnDCkXAxsXMy2tCK1dKx0xX2M6nVvWcg2UZs3Bom+uYdhsrD1YJ7c6vFMX0WinXbhza27Qa
hzs7Vul92rGkSUP1qsmm5PRy6mXF8NKFpPOmXBl7UXI2SNckVEyWTIN2NSaOeR3J9XtF95r2mbjx
jD7UrRXdTLocwqC768dSu+hWpW1SIcdtXbLWK4z4NFbZxdDt5FA2YcUuJFt1defH/D7WdqchFjmL
EbNSD2nO9trO5L0Iu3TTz+4nryyQCAPSWUmoWRsCNfEmTbX2LscZ3OTG1pnr8ZC4xFCqEL0xTOmz
7Zw5ICuskktuj+15NIE0zr2dbSPdq481sSDUJ1q8Iuxl+L2LHVpjT9MwKjx3ob3ZKC7R6ezuwP8T
IBk+k5eumKzqyK/Zd57qdvoYdryU66jq9+2lbvJ4Z5s5RcEWL5iBVcM5GM/V4LUPrJlrLAND5vM6
pZphsBnVWr+xnYEAen4WKrK2PUm7NqzhcBFYuHeF/qoLLaAVKtfXhAt2buO0aysf203KfMMRl20l
ZXOWXUeHOKMuqxSDg9TvfsgN3pVBWV9Vxc8bR+Y8+JigUzZb2TEzk3SXFGmMO4lKtbAlDCed/HOQ
j5+sovDVOO0LXXV+NqsQiNqxDowc4lK7KXR876i63KWaFyPKB5Jqw0tcaKwId3kRtz6aWL2futjk
L26LI1cIcHRFGmzpKLoqbt/Kybx31cRiLmJgMRnMthwxXHZ7om5aOwxoa97G1TSaeND557AR91on
rasThxsKWa5sBzq/JmZ4DF3Zbq2m8daxziXAmZ0c3jCuAhNHRKdKDiAu4mtMlMyaExMGM0WYPBdZ
Hd4RuWQTF4FggxbTnGGWDe3KjeLmbH30pmIZR83zlNnsK0pUWHr2sPwzvDwM5uDD7envdTev2AWq
e60q8lMZRLOvi1qt6yCEKia/lMSfrm1JsGgI7JQlyDitufh1D6MW3SZveJaiY7bFs6slsDuxlfJ3
cqNbbjmrYWpbVggE/aqivtfZ1jByc4GbGh0PqZiatftcp8kDgeGrchMSUdimzCGDIyvGNymQbGcP
WW9AMw+GptpboXXSM1Jc7n6KtbugJuXeYt2vCcuvHD3nvCZ6qrhysqNxX9OkrWCaThRRYkx2WrXL
gHIGMqV3kDTPMTRedbdE/mA8ZyfxapaP0shTYwWoYjrPA7uJAoNR637qB9v2zcFIzybKuoxTyUzm
+h1Q6n1Xp1/t4VZm2kcU6/6iVLNxknA+c3/LsQwj1leqeSi7tPS7xCg36K8TmNVsPlh1c4GhyI+Z
YCPoOuBeljlvy8jO/LQoSVTMH6BTALnluboxnanypxyLLkup9MC99FKIqN3aikWccutDTAQY3HC+
19KMiC7nACTcYHxsA/tUB7P3IGFJrshRFodANnIdBmRLVpMeQ3pocuKpRTHskQaFgd2GsQdbrtMK
IqcWA77RvKWKJVQXTWhCQiKooUAGs8T3Vur5hcb4mxGmXPFMdWl1Pb6fBuWc69G51R5GI63muzfB
5sopNlczec1IqfJqtpG5d3R0UVmXv1v6/pH19BJ/rsum/Nr+zAz9xsn5Eyj695TRn5ij//ETLd/O
H5/pvxWLlHzZDz6Xza8s0nPSwZGom9e3OvzJBGsvINNvH/zdxApWDKqY55FsMRcrF/aYP1ISWPBo
VKMJjpYpbwHCfjex2oIAHKZ4JMOFUSZ+NLF6v5FrhA6o47MUAKT/EZCUI+ovdi38sITtMJpR9Ilr
62d3DhcsEmJWm21SPak1Xupes8vicjvlnPVZco1b7SVwKsL5sRc8mKKhE6IA9WUYGMrCameY6iOn
8DNyZYtRPsh9OxZXFdunubHFRjdGQcgV/nmq9Scjw79fMftTEP1kWCQmMrmgJrcz3Xln1TvxZ6Ca
R6+beaqYSPzAWtN1WbZXpy8e05xGREMLE7yLErxA8VrlzcnMzJtDAHQfqkG5K2EJehe6SrJANotM
brrEtWcaqb36cxpX7cqLtXqbj037WXQujx4obfa5zoNkq0kdgxG+eWgesgAIor7hAwJopGawE652
F5OBN/Ul8ppta4ecRjGcJ6u8ViZeRdHuonEaCQGEWkfxuSm9L1nj2BObDoNlooOBpGraO6El2dNM
FH83JpN25EZhtaus0Fh8kxHTVLcWtYfjSWYgfjqfulk/z4WfY1Ng8YsbsZGdP3uYzszuQbTBhtHX
X1zttja/hrZ2aup8A7veTyMnuNj5aIGQw/Herls7PLDk/95q94+Oir8/BP77vr3JJ/3/3t5kGPq/
vq2/fdAf2VXhwErxTElgiQQrttXvb2vjNxdRXPKGxw6PJvHn2xrOsA4iDMvCv9/Xf3rT5W+Q0XXX
w8tuwi8mrfRvHNl3//XvcOe/5wxjVv3lbY29l702n8uWOqfMr7Bp2kBGiOutsbYEcANkkjSf92Ce
lqcryWxr69THBZenisHYyACzVqeOyzhcOsmbyoJTI4y1IuwRyOBqq/ZDMKND0NHp5K+tnLkBdduQ
ZxizOlvG+QHX23MKnLTCmr6wSnOgpVDIzrn82C4sUwOoKRrza1+U7G1ZWQYL9xSd5NMIK7ZvCR31
CxuVHMu6aAoMFhTeaNiggKh2pukbQFXdlKSfOUQOdUb4cuKJ/BKK4gfcPxc3G6B7iR1EpiWWcjbU
x8zGQaLfMsw8ItLvY0uuDQCv3eIEqGlEHJ/tCbUwmde9zuZI3dsLHFZTL5pW7sl3rSPzk4QgC9s3
cT+ylvIp3yk0AXYjqaOr1nc0gk2YxYeiv86D1WzcRdLMJwsis4I/oKUfczsxQduON1wFPpdiv21y
HBblSbnsniVEkGQ2yQ5pyU4voP119yrwPml9dIAKWD6COvQ9UR7wRW1zL3wKuSMmKGqSgQUR1EUk
Rrd6F4RqE3Z5fjSj5iXX9I2oJnyf84H99Htt/jSwebMQGPTEfhNOLVcZ4S76R7BqNY7fpcOAEyg9
Tn2Aw9vIVpkOiipWjo9doFgHBWbZQj9Gcw26mNs/eK91qcwEwaJh4+4GysdzvzZ7ULuN+6kskQvn
1nwspLOeTH1tF8mzx40hYGXY8R9VkGU07NfAqtHWHXETNnvKCQdghr2L+3mImuOxA04sNLZ6E+bq
JZirx6xrd15Oskdca9t60UNxno1p16KlWylXLhuhupy9u1Dk5yTYW1N1lvrzZFRvcUGmTQI50LTi
9O1c+B99+MnF1v6fA/znt7T5NZrz+1izfNwfYw1l3WTcPMcw2GuJH8camKbEN+k8hGj0beD5c6wB
wc4MYguGJIaXHxCrglwonw3P+u/H6T86//iCv5x/pCschAS8owt1H9v3z2NNTH3WGEAVBA8aZmvC
IH131V19U7fOTunW19YuzsLOb1MBTd0SvVwj26VrocKzq+ETqCy0rnSmPWUxKOjRADLNihBeIv2d
m9v9ucjUFGPqwmbOXY2HMHJmbCkIOEXBFb2a0vqStI2eEAIiuIljy6H/Rn+UTX+LFVZMMLUb0Vk7
LqA3Q9dQnpIHN6mhHrG8d0acchGoxMooHiaFPXAw5U3P5r1BXtueSWKOlkSPKYe3vtN9gEy4fquP
7HPQyh1npeIaV2PlnkwnW2u63qxNFbwTdYPbtPKmS55Nd6KANR/G8Wbywv0At2xUGfFE4+jmjV/K
as1KlbB28bUR3q4a9E2mPVphtxnzYDtE+VvRO6BMbTPe5AE+3QT5pJTJPQL+Luqcj0bbQ1fqDbip
Uf++SPrHroX+pgXUuFTcUm1amG1Y1VixtbEFXRKbLcriEsMpAXWIrDE4qLQvJurRKnErRrsaw2we
H5LWLSAnEgZnfN0Horw0NnbHmO0sP4RRMW3q5hyyvfH8duQ/iwrcrpNFilOvRP1kxNldZrsvUZ4G
GzCB82rOEdPHYu8smCDNBK8k53ORBDuZQGaMQGpDfDY/kmy/r3M0BnajxUqKFtnK0Pr9KEoW23Z3
74nQ/YC1ba1hGPpK2tZazYwI66nzxCYJi4ciyi8Y2I82KdZWWh/KIqsOSALyaKAO0X38CI0/1Xno
VHdm5mYHDTTBfUhw9X1BROrcDIntl14Xb3Aan4cxtPdFMU0HGIja5FdjFlyKpi5vODvnFUGKo0lg
hTXqRlWIJybOiE1vjuYpLeq7XNk7Qboszr1zAcGXhXQSrPjyb1Eci3U1hsMDMhzPa1oHTGMg5uKh
pOqwvczKmleZM57ZwJyYMEP37KSAHo8UHu3x5u4V3ZRDE2NHiIYXqwaBbTXDK/i/bF1qCmqvLENQ
ut4eJf4p0zJxrzo7BcsHdL8Jy09WGD+5UvvAWIJ62FFXOBiPCdkXgbcKBM468cz3mGHxpQd+1TQb
c+IHIN7R3PWRpb3FXpzV69IW5ns3WSoV4vDZFeNrlnjuqimtY4eHDvcRmqbToVe6zr0RYv/QesDd
GDs/xaM17DrAnGTyxpsTIyQAFvWbOvpstZM89TpSsj4RXY4oE7cORR6MCO2JVn+xNZPRINRssz+O
YWvPfpqQROeS0ysUgdhB1ZjLaYLX1ErZ8+3jStp6mTMIf6anwmX4N0S2bp12uuh2Bb2hizuoof/S
GmcOVV8q/pKq91M37U52Gh6LenHsutaOsDQGKmd4lyfTB6voDX7bKS7B9Mg+jB14ds3iJabc4e6p
PHxL1lASYbIRNz1ZNHejlr1DXBw2/5qG0rMQTdUmKcr+mFvxfSLFNYpYiaaYmVfoEnez2TjbJrXS
DXNNutFb54HDbsMYtG5EdgxmDEmJZ7AP09lHVgwzWfKUYOZYOayQjZISuXaiE8LiqpNprJP6/CVt
CAq5gN1oXiUQwSFguEaybjssBkHgXJLUW88QM1eaEX8JgAmsnRB3UjEW7/HG3DDvkQtwsZli6bph
+50u4CaC9b9spfe205A/LLRU3Qi7vOK+E74lnOeQAi9ba7Q1ACBczbN1MtkoQkxt037/r6zzzAjN
UxGXK/DYMYsctAEOnZpLbpb8IawmW1v4dT2cKJBGtNNI7t4QiD0c8xtA8bSRmTVokgEKdqGIlsxZ
A0D1v4iS/DUyZkJksHkgSzoVJYubn596bjW5c11MRCwHfYh50S/0cPg6q7zrinWfBPeYxBLiX5a5
CvsZcTarg10dYs2xxuchV8fKLibf7OwLz7ODEZfPMVQpXHwxhQI2hs1BiQt+32tg0g/we3Tsf/go
RVjnP49Sq7LO/u//KcK3v14mpc1H/jFMLWWAZIiZqTz2Bogw3y+T8jcQGsCf0XpMi5vmjxIRyUCT
wA+Ai+8sye85Z9Qj6kkFwWSSKrwU/hk5Wl/SRz9FIlGtnMXnjEJE5Hq56f6Y36qwwPG6RsvNs4Gl
a12zQ/Iwr8dzFB9b5vpaFp+1rG+3/ZzSzLLAC3/4nX2/3v4YLyZX/dfvAcXLotDn27y5aHM/fg9J
KjoiRJSksX2/UZQh1mZXmDzQejpg5o48Ql9Fp8wcdq2mrUVTTacKK1KMr0cSV6LyZS2iJUpHNf11
1kr9bLQxDBrVkAIe1EaFaFWTiyGR1UO+PNp1Ko3yr53gZthbV6N1fMlZyWa6zHcF5ETcNEhEjRE+
O43rQD5IQRCK+S5MxVlqFvjhbHqPRSUFDiHeVXGwZxX/qPL0yKnzHt/QUxC34CE0jy+QP9n1cMF8
t4U9fMWaVb+PKN/ZKMasbQIXF9v21Xbzx5Cr4SoeRlJNI6euyms4fsRVXybqq3bZ3J27ZaWs0kG7
QCX52pNL+jxyH/A5H7PToDAlU0oOv3mksLrA8KOrccveiEWQFjCMysrY4vjDk6ubH2sPLokwuYKJ
psluZYmxRfVhvOoyqFK5Hp1Kk/RUMgUwlvKzjPVNo2vhmhoStiWWfWxTd2YDjdPBiRwFMCgo/C7q
dmVS9Ac1h+1G9Nlu0OmEq2KvwjAlb2Mzs+cLK78so5e+ts4zWssqHEsWYKIu1jjtDsPAPqbRo3Df
uYG5hQg30REkB0Z7EpIlM4gep8QryrjjQm8+ebLdI9LuvGC6K4vxOkvzfkwjtU4EO0sbNNA4FK/L
HZMyGX+Gg7HCPfHEDZ8OUKbBYnZgqsDFls24KePxfVt5zDCYt7cQqBElKxY5gA8bnkXBBy+ledEZ
e33XCS8FjDQKwpUpBgK8+np+NrLuLifLIQaDgXcoj3PoXKNxFh9cLlJnZ2zZsYL0I3r8QdLJRDyt
e1HcMczJuLLGwSPjLEAsx77XSNJgehXyk94QZlqCTpQX8rI27psk/MzG+TyWAc5shTvdSayz9AQl
OhK7p0cqm0t3198qtyJtLgzaIMrW+NK78J8LRy/uZ4hbpgHXXGHh22QGTZOEqD5zG9xVpFlWfIrX
pKujG2PUTqHJonFvA35VTa0+BFNKH0z7ISS26Bk8/BLUVkxTxqULCdQFvB9XlgdXLIw+2JV8cpet
aTIgxSSqHdZQd8j8DP+4CBU+P6rcckO1oBH+mjZP4zAni0cstoV1fBcNc3Nn57hc4jncu9AVpdIh
uBSR8V8cYX+NeHKfgxhBozrRY+MbeveH6PEUFWbHRoHOJ7O3z2YcK5C4sHuIkj31+AJewkx+BijR
if8FD1WUgx8eEH/dvZT50kj+awHMt4/6Q53VoRsQ82a1AUBEsvX4Q53lj85jjLJY03O85Q/xXZ2Q
8jc0U5QJnszAQVyHp/C/ySHyN7YwSArCsihwg/jxT9TZn2EZDvsEijB1nvc2j3s2L0gnPz7MmtaS
sR1IjB9a/plR/DM1SD5vf+Zm1iwdo2gmLkabV9sffkt/8xjVl6KJnx7lv37lX+APIVev1JwohAIJ
Rz+bldOqltYIl6L1J9JaDh5U7sP5JpTNti2j3Rya90lHbVLZ7cgrQqI3d47xGTfSLiBQN2fGtOIU
3Jg14Ex+aFzrxa5L9afSsTZZmzxiygMFm0RnJuhHQ9CKLVAdHdJe5RQHCLNTtffg5rnlBOYkIj7M
PRDfQ7BZcuFICmx2QyxdGdhWt1/VZYozq4y5RWWwgJAB8p6KGUTQYscvmsR4ajwEDMdgqMePi/ME
9mziLg+G5lhMHqFm5mLIvAdt7A+y0NtVYshXu/c23tyTFyX+oWNj16viOLKkxivBdaDc97q3nuoM
spTzvk/gSXkvgbw1Hl1p98FkbCMvfc4lz3YyhR0gKi1NgSBZ+0x/tPE0NiatCK5NSm7eJbbxXsPP
as3mqZXOyQ3Ku3Ck7GKyTe494V5rrNM8qnUACdB014O8dflJlpRFNgmYXFU+tN1SChCl5xrWf665
036q+tcxz14yUphJ0GzrqJO40/J1RCqQpfHa0cpD0afvDHIQbc/Tu9X6h4S7FLACvFx2rViFI1r3
Lmi0EAOy8b8Ak2cu58Z/Hu7ZARfh6/Q3J9Hycd9PIlB4TO7cyihEWcATf+qk5m8GaidJcYifP+uk
0vkN3dCjaRq5lDXhwlT690lk/2YLMAoOH8t2h33yPzmJWJf+ciKwjGLxaLN64lBb6PI/n0VtFofQ
xhOq66BUM35fbQ6to7Dr9HPWlQcx6F+9aehJ5COc9qMYtkKLETlHcjaYVt/rDjdkDXMF44HTXsMu
AXgUa/ezsqptP07pNhoMvCiRPbXHumoBpVH8Uh7dFGddhVVwV8dMOPhyim1myENYgd8oqxhX14Am
6zaMzeJp7hJzZxO2Xwmd08mJ6qdKJA8q0YwNOZDPRY8rtYiml6aXTxWzH2/xJiQsgzRwNoyZ8Tau
3WQ3ueUr4JZ5HTllu6J/g7HXin2c1vbWq4oredzZ92YcHIE1LEF8Io2qlAHQ7jFcNcSXB7e4NyYP
RHXA26bspp03OJtE5DpFyi6WxmJ8kOzG1znBt5WasEX1Nty4aHznpaG5ksVCb9NixBJXp/GyFSeD
sSwoh13vNB/ztHqeVNy9c5IO/3VcDHigkFjv5tm5d3KQUbWtccehPdkav1DBcctH5Ecdoa0Wht84
UXdvqrRh2wHM3PDyR6PKDljxr2UuvoaF3NI+A3hIJ+PbcFaEgql7Tvi8JAAe4zykIkXEj6Nu+pTe
WyvDS+YNRY3iE6ABC2sfk9skQm8bzF18bkoNLh+Hrz9mo32KF7p5EH3oTPz4sz4Cmynbnj6NERCh
UKgHc4nbHIKbOuPGjo8zIUKmf4nEk+V7ttXeIZ3JmtRpT2XIfDNYypO33zSmhQG3ule50A4BkPWv
1qhCTDphd2KdMGxTm2BgV0G3xTc5cN9L5xdRxfXWMStc1oV6nUrzfkp0jxxELTaiCKnbArbYGzWb
p65SmypFf9VH+Tbb0TUNA2IqOHfciNSQEEAQiCNP19qgCICiNdp3ilo/EBnFXtSb86EQTPuW7AEr
aGRU2ha8X8kLJPC85VOLUxdhCy/xd/KEVM2Lo83TxeuHZJUWHSmFQnwMAH2v5th6xJd8Xy1ewUb3
qF0mp7fBe//Uabp3J934wYq7pcgmrvZ9mtp7zx5eApwMXBfqp7KW29JpjpFm7vJMv5WE9RByLcz5
efKFsiEyzCr5Mpk0N6bZUz+qd20BhryB7kUI0cALmdRIg9gRsPam+CTRLFZRIqYXSX3CbSAqzEqg
tfxp1LlYl9wQWB2OGz0OvzhV5GIlHT4Klfb8sfF6r+ToTQ+E4Kt165nqTR/gsMiRJ6gzZf0jzaO4
hl1jb8qe2BhtedzqkvdmSQiltnnMZ8n4KkARkHspiRpTXnXIhkrdrNixH7hUtCuJWJ5PHCtj7V06
nuGzBq1Ptl849G617uyGuuAxHjw3ofUR5tESFNtiyn4xquFcm9S9aQVEZB7yAuuaRaYekEkOcyn8
aCQmsmiFyGzH7CQjr30HB+ItJ1656hLeDkVMiHoJBeGYB/2j1c844Ya1oXO1iRRba5u/1Sprq8du
dM7fHjX/s8WyhTb2n5+n+7cvb3lZ/81oL5cP/P5AtalFMzFHGd+YWLTV/DHaM6Qv1Y0gZ7ni2fpC
nvpz8WjrQkhhLHP3wvX644G6WK1YEQLgAWX7e73KPzFe/B11Fh8VEyznt+R5+4tSNTd614cNV3Eq
CIy7UHLM5V0fP4XQAthsRP7Qd09exqVfTofJ4nna6Qc2CET2PaLgg6Lhq7a6fWl2ByzGAL9rdSz7
AsJreGgyXBhFV9OEmrj3I9d2BEJjXU+e5md6BKCzqQGxjJ658SzG98AiA1vz+Ebh6zcIYq8NzV/a
GD+Xizk/zcwVD0dzM7jiYyc6dSmq5DlA+A6juVllgTNviiC+0zL1la3AU8BSokrtS2bV70Q8453W
0tpv+/KRNRGBzJw9Sj6uPRfk5xw0T1oSnx3d/WjqSXTXlzPtIc083rEiLilhsIE5SLULHAaIhh3Z
/yPvzJLrtrJt2yJkYKPG7znAqVkXIvmDIEURdb1R9ud24XXgduwN2E6LomnpOT9ffqQjUgobB9XG
XmvNOWbS9jrOcN26Bmiwxca6i1L1ejaZC5h1ml1LM36j4HvG6cJr74xNuQvJYiSfucnAGDH8IyMq
JgPRrxMxQ1WNHeJHLGRq8cDXrNwRFXDTA0z16sZBLcVQbYPL2meUF63kUKDgKkNPCYJsIe2kjue2
XfrQS2Kqe1Pp9k5uRJIc+s46wrwRyV052qbii8iynvRJHY5sFIgeQ0/ixDbzBf0Kgs59hM2QAbH+
zY3jmg/MCEa7WkyK/cM89aeudC+sLGzOZws4qyZ6siAhhEvsliuGNKeoiMe1URI54eDMCtriVCF1
q7KBmqPCHi1hdnjCzgnQSDUMP7rWbQky8YD5EqKiTwW+ZeuhbfWjXZFF3PfxuT73tDhCiYu5ih57
Nf0yGmBgYmW+aOLgNUzn5lAHWbFpp2K4FFPonhQtHLelNj0FQvhTbKubKIoxCld7XSvbe1kuqeVu
LmuJ/0ulMBxmOzyOZqkG6/+CZc/46bJ3xwcfFupfywiaEH+ues6/UEDy+aWzDrmXjv+fqx61goP8
wkVJTH/CVH8YEQjyahkQLCQ+9BZUJf8uI1CRAhqjUwftxkCDbP2TMkKn6vixsaCaaEc5GGsygL3f
ft77loaO29EuDcTbFvtsZOjqkvXjaOOTtGv1xqj16lgZTuLhZWhejdkQfKbJtHMX9UHJyOo5t1uQ
zv34EpegDqQzEJ4Os80vRZOvmQje5UYa7zoFzGIaNVsxzd2XqWhTb5p1+1Qq7YEAckBe3fCtKULi
9lp41JrCNhfbSOLnGKVbm6ZbFbf3jVSBrqaNN1SxuifbfD5KmQ+7wZyh09lWBJpoeM4ZYKLE9RxB
8h3bN8UTE5uyLJ0Q8g9bjS/UBTsTjgkTw0uSWjl0aUF0FKC+y1ifX0cN9z+FBvo6d7TZbg/dwdHJ
Vgt576DgWWcJm9zLMHKmYx86NIp7XTVXXNzGj2KcE1aSqWuzFQj5+4U2PryAxir80elmz2no8xpp
pDwjwtorsXq/VDOnmWAKXIp4XtCWmiu+ifltZYmXfvE2MEQImKgqe1UNztn4Fn7A9C/u2jv8Ya+K
ghAlnfqn0NSK67rtis1YEjQ3RbHhCUvO28xo++tuiB6mdlxyvrKTUbRYH9vmYR7TesVmOjtiX76w
qvaubgwA4n0jzjVLl6eoI6kn1kkOGPEpzHR315oFA2LWK2buPXHFA6sTW3jPzcTrMCiYxgzKk8W7
ak7Vo52AJBtblSgqzVpnHWPffJjG86Inab1rg3Ij2raB1CQB6M2ztVPT/IteR7cFgNUKHc7CNgBH
lE7F8zKk57sHVrqWSngOEQgpXYsdXgZJ81iVMcUguoiDnk3mfgjVlSXSfUPfvLUxLRWue6k4x2is
jl2nHo3B3tk5okAroOWlB9Ho5akQxwlxy5qqCH2BaRLN2WP7Vu3SQTUX9pUfixHw9GQpV3UDdMfM
CqxQ/fTCfv28y2177SzRSYFIeEkS87Uqysc01d/aODgUVZQ8GlGBWFLtLoY+uEB/cXQkZa1UKX1z
O9JppLtPigJcJ5Ryky/kX6b364ZROM5Fvvhidm4zhBsbaXZfw5apSeJ2wscRd2uZ7qZKKXHQkaAF
hLB0J1WDzmQgzxl7XMo6e7RGsdbG5j5HEomx8VsygnwD+hSvE/LfHQbGCRsPUkrkHKSMx8nxsqKF
9ZuiKQxO1sikRYpmJ+v0WYnEjdmkxdaIyCLB0D5HwzlTomNnDjutDQArTOZXzdautJbmXUEW7JwE
xUrvpy18c5SrnZcPMbERBIEoVUseptVucXFQT3VpnV1HjsuTneXTrp0te1VAVFvBgvf1rt7WSrcB
xXwBbf/WbhmNN/lGhXJ11/aMoWyl+JIX1HGwdQ65qQNsSvdCOpietdRXMmdTTGCjRn0wV6beD9xb
1d3FyfBNVLH0ACCOnjNFWOpQ0hauiFbjZO5shwiCyuXXwnWip+oWwcaYjNtI65hENvW3DKYLE7Wp
vtGdRF7gdG69iQX2xtKq6dbslOIKBFtzZMjRn1lJVd8PsgzPxyFJ9kbYNNuG2cd+6pzak9ibjTjl
x45Mipoih/mrifzSmLrlSSHxFM1PgXy2ZU9pWNqhJzWODmKItQWTD7u3PQ9h62dxxSka+kvgOFdE
P6zqoKIpUWIkLw6FWvld2+/zuX1yB43VMiEnpDeuRCmdi1S3q3OEJSAFivE2xKf6oNvdZQFiYQxQ
C7nlI1dlW0vrLJVutcZGbAJmyNOzuWMNyfrsMu5lvitTWxJF6Zql57jlfMVz49zps5XzJCJ/iYvp
MSUtd82ucZsX+WXa155d1l6vQnarx02SJmC1zNdETM8mYQK1rTN9Y4asJm85oAKDkMuirC9CFap7
2nJusg+3VH1bBL4v5A6WW5pY7Up3ZPxfUcxRX/2kmHsO38qm/WRXswBg/2yOqsJBq2DqdDQRPnyv
5UiAQt5g8zeqDnXbpi/5vZZjw6J9d8B8F5Gav3ljCA/5t7xe+ye7GsrAj7sa3STExEbHisyC8pCf
935XQ6xerc19iZSHJKXW78361KS0SUMHoEJ8xiYFPaNu5fp2rNnTqzUqyIHufaambwPsKUYkxio1
EUvFGe27iVeoxAe+QGoh4JUjE+fqwKeZKJ0Q/19B+wmpYlAf8hrDu6Jpw7ImnSduzDw6WAzTigbr
y7kOmuQZJZtvVBNBlpmvjQr58sWlkacVtjy10bZ9EbjyHKkEeKzUxuSDCy3T0h3z6lBgmCHseE0J
LbVTb7X5ZdD2EVTdllhiZNaw3YywR/AH4BHdmRMOXbCdmHDGPolWz/mcPRKdcrBbZkZZR4TFEM+Y
Y4YJUHJ/btrpN8vOgRGLIkBfXuryqW30dPZTu0bTOeVktbVnMuWa9bhi8d41lzMQqKqn8BsmfoMp
ZAUTMYBaB4iIlKRzPa0eXZXkP4yQo8VAR9W8ZOS7W1VdvQazA8ndVs4iRcSXjQ2ViJnGnF/18biz
7O4rIRbuoZHwUyXMFcQbTHhzFzPCumPLxNxDKzTAdf2XcirPwPrcgdE7N7Aceo4dLLkrC6FzGMYV
2qsGmAIKlFEK0vpaPiEmVLLM0SFP5fFL2c7Xhiw0v2ZreksXMHhx0+o+7uIZsii4N4g/tP0SHfhi
2rrVrqrim6lwzg09fZ26YScKQv8c4CmaegAHeEt+JFyocYSaGof7LpMAIDV7TTiSuZrK4EYtUO+B
Iq9WdZeZF6o0wFwNpGKBh22Tzq84gZOb6ThYbYI/Ajv10WOeNDM5dXCSVrlkrFS1dDurICa5DMFu
VHfMqwrMnDkua/JZvoKF6f2gauCRGmV++C8o6pbF6u+Xv5syy769yW//+z+frIDLv/rHCugw6aFN
pKLZYzhL0sWfdR3TaO4w1iL0fA7drncroPEv/r/L66b9HgjMgvpHXWdhPmJ8TbIAidAWgPN/0sty
Pw6q+VV4hyg6EUvgTNKWv38nWggmV3XntFe9obfhvhVjdZ+3VIIrdse2V4S5dckb3RGGY6TGZadM
2g5NYgJ5bOryxjOg/eZ6tEchDr1ITt0ZK7fzAnoguhcaXRzoHq35VRWFOIXUt3cak4bUF3kXPDup
C8KrH5PZuXJA34Brq1hL28ndEUvai62dWef1rD4I6gQoukbp03CDi50U8d4lisxr7AibihWmq25w
z8QAO4ddz7iw6tLylTbQAKIQadtZLjS4+HNq3aL5OVfn+kqiPdcJF8+N5yozFHNTlGHbHPGLx+jb
2CvZ9yU+qY64cmSSLH4abuEOPEeB5F5Ck0ImRJyR025EjSle03wZMuzpwmlv2qFQVrCoceDQGYqY
P5sEe28KHZHa2lTZHBugOZ4Tps9y3TTOA3VmfOzjZFlOyeM9xjwvICPAgIDSnVmnp+FU6VgNEb4i
kcNO2bXXZLnm+8K2IDrYQ2zu7ToIpKeN6MF2FixQrRyJE+rm1Nzlagf7JLWjkdWEiVA7x8+O2/WA
wFTjIiOQwcupER+BMUwPHMi9UzP52OQ6scpF12+mqlSe9almkG8Z5Ho2KogH5uadLyrXOiVwGL62
Sj9lEcwwPdHPIks9H7jkxiadi/xuGGGYAl0fzWhlVGH4RvSvnF/sAlIhunl0caWjKqdZ75GBoSjP
EJ4nTW9vCsBU2c6eHJAUs4mNA/odsXdQKKzGOBMOqV1QOcPBd3Sez5Vuzzodx44SFyvAcJhdueEr
BVwuAMSFpH5jKiCxlUm9NIBZtRfdYB3MrhqvAHKcKVHAEavauY2C+nmQyrd2tP00mq6zAcZ/PKgj
QBZ7KYX7QHkb7SJ/JjdjO6rBoQdf4QOrpE5RyPS4x0g+EnKaWE59gheB2IkOJh8sRAPXmmleFszu
C3dsq13UsCOPs9w9qFmJ0Z5uMnpLgDUj4Vpj8JDoqhatHLbPJD9krrvO0qh4C0x0ekxLt13gwq9K
lMVdksRI0aE6x3myy2eCCXb0Ck6BgoUeOYMW1Tn/Xals1JCZzElOKWmUgQxzuVG1tmh3/wUr/tI/
+8mK/zc9vO9SAOtfLKSLKQqRNjFENp26P0RJFipfhLoODnGLucFis/q+22UooRn06Qhr+X1A/66H
h43XxGTl/hGl9w9We83lh/0gDkKBjPsUubvD4Wy6jD+u9rVU+ybu89rjsyCYRM532oLgYI1zz0IC
wfNAu5002g09wMq+CL+WCWtGbRY7PmMOA1J2EJaNlMmoLSTkoHvGHjmRzaocV4CA3cj1u7BSzlqt
nvxUry9UF0KLJV9Mre4PE+sZpOh+h5IiZJiLC6JqXYaFFjV/bDz1MT4IK7SBR6bZIdeQ2MYakZiu
C5QvGYftnKd7c4iB1UjND5exgsiX0h2iBd0YtMNDNvqInKcbM4j5PjhOc9ky4F2Nhkg2JV9oJK1T
s4UpY3v0IDxFD4xrEs/eqoKkONN6LKSCJ4A6YWWzJictS0bSXWQmbKh5Ptfz/jpvIrFH238/KPre
mUlTrs2vTaUuhodYP2mxxG0VEKyTUL16UT2EfpNmp3xCdSiRK0HczPAGiHPglhddybI1a4a1Tp2y
2WsiLteSavWSTvxXJo3hybYK5ZxDiAs11tNLPTT1kxDuvQZRD6QMg380CDZBgoC26i/CseND2YhL
mxRsXxmmcyjr830Iz6x2zTujAEStYXi+TkoFg5oykqltH8tQf4jmcPZYv9iYWyFBglmDWqipdmUo
L1INPhs6V7nVg7AETSfGdajVZ8y7XsdBeaor7Xnq03CddmTet1K/0nLofIau1H4QKKRvF3W8N6Ma
9DmuN1sOB8WGTpSziScApCoPSkMeQ6W6zbNuNNTz/URV4PgFgxBX1ZNtnWqvzmQ/wfQ8EQKAAnU4
WoH7ZKvtjniBG6PRzjV9fCWSqkX5Zn/VHcRQ9FXdDO+xQlb3XIRk4dK+rgqdQQZ80CBKvoRxGF7A
+93ozkjbL4sX38ydpivtMTddWPsz16MKq23ZOpB9rA5kyMRs38LfEjvNeq7KV81FCx0LNAEjjqU1
zjUIIfqZLbsvZsZOQRrxhVLY3WrUTK9Mq01KUKSGCMIeCNEqQu2MyFts1qI6kpL2kDDXH2FzZVYG
IGe+avslczDYqpmxNMSSt752NtVQjF7nIE9n+jVcKYUAZ2R2BB12k/6Yd1l4YThzsA6mxNlMc7Su
MYrdpmC7bwYR516UCLyMZsKUMKTli9gHgN8iuj85NXPuuuNGhFH5LNvWPAwVDHdANzh5w4kk5LI1
rVPhdMqV1iQR6XvFnmsgNhOfkrNOyG6fWsAfnVpF+VJmCRIBR8lBtBWx1wUwBsW4pIHRjV6Vch7u
ZzcpviBQB5BeGuJMyaL7ODCj9ZhAYrHcr7o23sz5wtNSFTfZDOQzBwFWYsOZeLPrfjqzhkFuCWEn
0im7EgwJwdDuZeRcBUGX+2Q/4v1ecKWdT6j1IgQHVWU30Is6rYERGJt3MO3zVV+1+2qwHktbbJjC
AEKzV5ohDgb68CyVz00tjt1Qf5mTNCKuBBz+f8EncxkU/f0nE0FR82mBtPxrfxRI9r+QbRoCxTYz
av23GdafH01qI0okujMUJ8Z7fApVkLWUU3hgMKSDvH5fIAHMQAOAdm5hrqj/KANwaQD9YI1ZUstt
6iym7A4Qhg+fTJ20J6tKCwokzUJQbwG4s7dWqP2+W4J98zc4h79YcDiOhfQYTgv/YPPw46fZtPKW
eG/i0UZSWXakOJ9rGjN2YrppgmSQM8G20Zog1mPSsmGTRJDs3t2YT7TDn50pRaBqEnYI0fvjmaZ5
aUhLkGs4wfKjEriAhL2Sjf6LM/3LHPG3E/1+GCrb9xVnl+tJTb40hyGXSyTqGc2G8//gTJiHst9C
ys3g8sdD1HY/TpZEBGYq4Qbi8UvoiI3VLGHIfz7Jn1ywv/QONXZmKEpMsu1VKD0fHo1cNo7F+Hu5
ZSMZtUiX8+KkhRMfOPf37vHfPh6f3JsfDvXhomWNohEDpvAUjhXMbGB0U+sjpPjFI/DJvWGviWtf
J4kTdeqHh9CYeiC4Ao+Pbb9Oge4Frtj+/Jp9egTeZi4dmyiUpj/emiyoI2wu3H1bBVqIUkUv0n9+
9xf9rIni1SCq0vhwrey+Jl6B3banJ5ivHKA7bBbjOfvVc+z8tXcCA+HdgWjfvH+SNRXPrxIh6s/i
9qUOSroH4kEi4DiHgVle5uWIViLFEdM5VbZKyH6akiUbvSwe1Vk9BZb8FuvjxUiZnadtzegMlzuW
3TWZEupKn8JN10KGdmPo024PxGyiD0KIzGvJznBdFvEO4/BaGilf2dR3rOm8LeZjFrvnpZIgszWf
ZkO9NQzprBUZzru21a55G5DA95fLJ07Pc6xvY/LQEFGSU0czMe3PnYTgXQOhzGoetAXBdFHYDGFL
Rj0TvREm22zdixIUVCe1s3mmDRItiGfs2A477mGLhPigmwCxR8lGPizuMa+jqtWSiWQCCGyRckQZ
uqcd/lwNDTjAWW02uege4j6DS98VxrilS8D8GSYKXM44AeyXxqfeECeXuX80tDPilyhYxQIX11gM
x7R3lwA+BvWjBa1EEpYnILgc05bsFCHZS5TJmFUXGk2WyZ+1RjnPa6I2iMbW/FGDrEvjpKBbAQC+
g3E3XswioPEOTwATPJemfxRqavqEB2HQZyiIMlCSzk1REl63unVoA+JlRlxdS9xCmG7LqoBY57TE
OVWpMu5rQ9XuRTBNm9nST3pwac/aGdrGNc/IUwU0wIm27Mt9MT/DAWTsO2YX+bCMdSvlSo2S8kHl
XH0Gazls1NJB/CAIZyigX5DcMp8pC1iTYBOI+DOYFvD965bNbC9dr7VtH1De0YwBJMSTBYHmBZLr
lufluqn19dQ6R0iNW0W/Hsx8T0Me9Wd1q9IrVg5RQ4NaSb2uJMYvbIhH2WlmtGGz5CfzER3EK30N
Ckm4GGsGeNDo1+a0E/2lDp266l87cVuhgM3jG2b3FII9mrhoFbL+r7RpwjR/m6vplWLV9N/mVViA
ycy+Ye+cevr99y0MXtXv5u2MvNzpu3shrrJpmzP1q4j8KmvGxJF6rbrHrvYZo6xj7qZFhAEj9Y6N
NnKuda4YB0OwA3euwLszjDFpXjbpLXF/W2l0FK/RXm9DZMQkRj0BtlwNSXqO/Be0Jcifb7ohAfY8
ZiDDywnlrc42P3sCROqPMrzp8+vSfJgMIJfTYp2rSOyLzxfMyExGUlmct/p5zgafCWY5veQ9G9EZ
BQ3ljRiyjcj1/VhsYTvY2ck0bhZ0PXPXuDzYcJJy53LJI41ANiZkxhTd3iBILkzfpJZ7uaMRSXFk
CdpUBBaZLVhdYiuT9CIldoUdfTKs6LIyw7210y8C9KY0mY3vg/jWBGoA/mi2rI3p8L/0am6WOJie
+LEF08HV4d7XTxEBe/pOxncIFs6K8QIzal4IP+5OdEGx0DxAejO0Q4Km0bJSr7avgpDSDYshOZsL
Qygd1xlVeNoe22HiOUNHLLZqtQWd2SQHbLdZ3a9H9QanHHO0bJ2Gb1F94dgVoNinvpp3A2BsGgh8
7KgDYgbDrYnFcMCquh54KKM+9Ngo8R0EAj1HntP1/syF6IjIGOsn1SjW1vAqtYu8P0CgJmdmhnJN
Pnim+tl8HWTOY1WfWVN2lNob821rXtiqxBMvqvDmdoYZ1z0j+WCh3DJNCcILWnt+qSZbNrOe5aYb
cxgeK+sxKfKbJL60UnSg8apuvdD9wnLqt5EgJywkYSBbBaV1Ftu0qmddwj3KWUUB2QspXiShJlZ/
W5JvOaSX1dht9OnVCm+bUnhJjOmAPrKuXykIBmKEi0NaI+5PrytD2/RuCQYCWX4EKb5Hse66G7xN
h8SJdjzQk/qSxE/EDm1E9+RIYt2z8SINNlGLYrzz25og6v4PIjh/jMPhWVrVDvG3TzPrmOfmosv3
Bev80JursSTT2Y098hFWmj4TLfvFXpDvDsoHWDx43cS2x4hkzBEQ8e4SuSHVNnJzZqgu4wx+NmE+
g7UW4tISy1Kg+T2zVMLid9gcnCzZ2yr6K2m+9DLy6ZRv+rS9MqfyeqKfw29S7oHIbhEUEaPdJ/vK
DI/M73Zpp8NPiebfZ1Z/u+n6ZK+CjhjFA2PrZUz84ftupyh9gnpk04WeybbJ9iC16+fboU/2dRa9
NsTOWHNA5X4Yv1SJFHHBn9MsCoDw9yAqAuD83S/2Kp8fxsSICAZJde0PG2KrFX2jhOxUU7M9ZG7D
xrjdZU3/Hx3GJXtdcxDyL4yD9xsiNTBxKfADPOLvdga96lB90+Zf3ZbPT+b7UT5sIeeyGERScM20
YBlGwx6qy21itd5/cmu+H+bDNXNwkA68W6oHKNgPRnHf5CzuvfO7ae6fPWSLlh0amkYt++EhU2yp
6VCWVI/+6QHS9kkbxl+cySd1Cj8WMwQ6Uaxov+1j38342CWBeC5YslLx2GWXZi8Z96DJi77+/Ip9
+r58P467lLjvjlPlmsSoyHGm2fUbSyXHq/q9Q/K3V+vTe79oXZl60Cr4GO88I8KOW6y3XlMRYd6w
0NfMGEnn/EVpt9zcD1U/yJbvx/nwjFmmDrIfxYgXD9l1olQbteZ7VbVQEGRxjzXf//ml++wW6WKx
qy9uZl6eD5euiDunI7jeE3m/Bp1MnJlATnuFav/m50f67ApSey2FC6ZF1KY/HgnpazGzxeVhUE0/
DoPzjuR3kUz/wcKmIyNUsTEarvFxYSuVIiGsVKc2BjZbztomwPVfm//J88BFQz609I4AmPx4No3o
QiskWMSbVSKFy/ErERBeqHfXP79oiy/8L8/D++N8uD9uR15vTzXlIUs9UTWcZN6/SGkA8xgfpEmw
TD7nG82p6dX2zSaICl/L81NeGSQoCmoAhzCMeh8O5lnNTgepDK0VnVolpMWopKq7wu20IUl9i14E
Sca0g//YrBgQkgg17QA6bTp7Orkp6WYVoU6T5Y1xAe21eXNq/jB0KTgjZSCnq7D9jPBZL3SiF1fR
vzagJogZeEPvChGoRFmXFQ8FNEVCJsDzxhKbuCGyKzsOvE7PrhrCJNtiPEFiJ68CzmLb1QeRdedz
6DzXlUj49uNRjLqXoiNdu83Oy6A99hqz8hYOVKzGr7OVbEUffU1JJ6v0wZc2CJTf7sj/194oXWdF
/LPB9Bfmwc3//p+s/9a+lJ/hpn/7d/+U1DnmApXGOsy4EF3un0NG41807/iU6IASTGwE/M0fQ0a4
tEwXbZ5h2Isu6jqaVf8eMsKlZYjCPoRFgc0BPZl/MGT8+KYIm8+/s/wKlPMmS/GPbyTUlm4xCtgQ
/gjEHW4F4HTp/nH7//Y78HF9/niUD623TJAq5S4JlHoIJayx/AYZXmzc2TFBpNMv3v6/4JF+O5qr
A0fi4jHo/HA0LLDM4LsCMUmJbjqHLgdcc2zp2kyHoe12lJBRyAxoDv7hhmo5MPdKdxgC4zb4+FmA
tVSqFW/0uq1AsmEHmNTzwvjy7in7f2hjfjjIx892QMOl6/qca2kQmRkd6y7ZROk98oTf39m/vWmf
PRoYv0yLCbTQiMr78dEICwRq5PsSLhHAi0kesGB4uiLXPz8doX1Yq5fzMSF5MJI28at87P6iInfd
wIQ1YaPVVO3LOVH8mplXHcd+mT/iGnkzyK2ao6s0u9Ls6he7rc8eTYw6qsb3CHDQ8g6+3wVlbTpY
Qw/6si+vhojSK7stYfu2rO1JMf+iL6x9erLvjvbhc475sFBVho/rC7AaHjloK7LGvXidrun+rHri
yLxu46yaVbF6C3yd78svburiq/zh0/jb5X73Cz7c1ZiUE2g//AIE4+v0rN0YnrVXfG3/hfy3o7tz
2lW0vfn5PV7+m++3Zx+OaX9YZDKkcUG8nDWdwS+4UuCAXptnI5AL/+cH+vxmLuMpaid4WMuW992W
NpH9QL4MdhRiyVdttHRIQwatx9zAxvEHx+cfvR/L+r0MgFBGL0LB9wfDKVSIqIfWGcV3tXGUA/3M
8O3nJ/TZO/juGB+vXJWSYmsuYFYH+1YIAkDneekuf34Q8bES+O3+fD8T+8OCCVS3nkZteQWBQloW
WXla7I9jvY4IupltDC/D69DdKoN9WyraWh0jv2uQRijTLxaDTx+Udz9keX3e379Elf0olksqxa0+
v0wD+ocquVSsaR1Bkk3KZ22Irn5x+p+9lMh1yIJgBgEK4sNTE5D/TASlSaPjQr3qu3V/0k8AteLb
4rncxBfWLwYenz2kFtApIdAF/q4fen+StKzgdXAR1nIsyNHtvN79kmHCb+Ib4kh+8b6z0/jk5UMr
j5ofKqdKtfLjNS2mSNWJYEGyQu5URNrq0Ab+TN1SjeFrp06bliSZpktYdEmeHLE3j09VmaybjqBq
3EAwNRUvDucDP3qlYdJpq3vopt5g416yh72YFJ9IMAF1gDQKhYTA9BCPmyXbBwFMWT7pbLcNY0QV
0V828YGAdHT5CGCGBqb8sI4De1UK23dgmidCrtWJPasRik1CU2kY+2MbDXAavhmd7utkc1WLNEO9
rLt2VQ1vrcxWKr6uunw0jTNTHHV+cYPpL0hhINk4neYrB10h1hKsRLPmDeUUrSX5wgpzjyE2diXa
ycA2N0YrtjICPFwSwybts1Rzrwf9oRtAHZCC16UK4PdnA9EmCvK1E9qrIO68UgfQb9SeyBTqCWVn
h2CNR3HdZP1dXFP4KvLklvJQydF322/VPG0d8qSbKtm5/BA0K4Gm+LEELTK62wDdu9RaP534sUQS
5y9dM+/p3UCox08TYhrTw20CpA75K2/pjPxS0gGH8EI0x6C8tfOAVXJJVRp3ke7ppDfjHY4t1086
xbP044z/uHZPNtnyCAy5mCDuI7xI+reRcw/mfjur6nk7MzsIr8qYwG/7Jh4OQKPQfaXcw2ENz5GA
1MmbdHLctMkfzdgLEYdkcbONOrzv40Wcv5TcKsUFtRffJ1ihJe3QBMdP7axtJ1+NLva48UAU3coh
x0hGBH7tXZ7+1n2t6chWeO3TGE3yV9dQvD6BASWvkNIn7iWzLHrn4SYYJs+VJhhF00thUU8Dgcex
3NgtWk2e36TKGVNdRLjxFaNb5WHpd+XVb2fWYhkij3H5Y11PN/zgsJKbACdZAsMKwuwq1J7yyV1a
qas+ArSXazt7iDylONPSFxcT6PJbIdPYfNTi4r5Xs11Ma7weq30rjCPjVKICHVK/6nVC4KqzUzC5
jwsikLAktU1XY4M0z4FvlZByoFkMPV1vdsyjcONdBrVrILTKzXqvqx8wufutGiHWLc5tBFuJsR+j
6xz3p/ZcRFt7JMkUOekSCSoV2I+gQIRGknXT7QW3OU3sBhyOtcjZIH8VLhK2uEZzGrriRuWBs/Pz
vn924CrFqm+5+S403iD1r5s5PAWVc4rnmuHGtgzegqY5LrlsGTUymbvR0EONzvd12hyA2RAemPLF
mNaGFKh2W2OXlwQ0Qxp3RsRvYTmsiOPdN4tlxXDv8CxKJ79o89vAheYiBofc2GLyw8m81Y3szCWh
bVPS/58KI/LyXh5jmZer2hgMzzbK/kavvzYFrDI89mmSXZDcve9Ld2vgdkUPJQiEqw1tFzYaIqEn
q53Wnc78NLjPx9nXQnPXmeOqU98qk4Au2W+UigmgijtZZuuB0VFavfXdPuK6QzT12yZcJxlLizj0
nddgZ6ZnpmzG4UwkX6ZynSN+zINNLZ/zxTIEG2xQH63iYgzu7fKeYGQGyndVdh4zsImTkxjPau3k
GE8ToRo2dpSZqE0Y0vZdoVw77YDn+EUMt4OprDUt8JOaPGRZoQN112O2y5WvmYJMK7R3pfvk8v66
cJ7damQRw9koHwsGdkNRblsIP0jyV1P9VbfA10xPhTJu1A4IuAVVv16lk+mZaELluDcSsVKZZTrB
tI018yHI3J0W74363BQ3vZt7xaQeFLlPDb7FTko7IuCTBZeMwyftWYkOrdFxHzqZF8CQcdxg3WJc
KeqrMHvQmyvuhYi3ZeEP/ZXuVSSHwaq0o21nnWKt9p3qOmxuzFru8/JQW2w/NhoA1Xa8s7SYJgjM
c/I5MiXBhf5YRXd9M+xr94smX1o2XhDj6YqUqwi9Yusub/tW7e3ndB6Y9Ae7hIFexFufCrjYotmM
0CYqVLDFzNsvY5+bWYzlJlUG0pVshqr6ep6qTUlqtOvGF/MyK3TB1s3DqW049fY2wwBmGp3viBaT
uLFCIr9xBIwipd+kvHBKR4bK5BJauVMWOLik3k1uCqR9RdNu6UBhB8N6rSFtzxmDgco2/i9355Uc
t7Kt6RHhBrx5LaA8i1YkJb4gKImC9x4D6Qn1xPpLHiOyWF3V99y3jh1n7xMyTKRfudZvcDes+aO2
5q/NRj6EirbsOWJlU+UciYBJjqsa6i2gu5VwnKspQPnxsJY1edG09xzquVGu0adt8GT074JwpAJT
LHU9Q313IkMp33RYGoFrRxl9h6dTFyE9ZHHsoVxVg9xthcjQEldOyEwws/DfLAlQJGS2gumFyFAs
YWUXyHcNfoYt92pgVLsAfCB2oFL4nJe3aX0FfXPhFC8pYvwB5cXzkdoX0WHob4pCsULWSZYAyz56
SMjotU5tWVoQ9pWbOYgomqZsb1WBPnaTJSZqBh3G6TDDRhW5lCLVXBjQwgoOweCxv4tVfR93P51q
E03gHIA4BGF/H8DTfv/Q/6/TXeSmPszGl3TX//5fTfsGNjB5q0/wp8Tf/Td/iqcQqhhCxI46mUq8
+U94oP1fCkAlNLWBARrUA4iz/5Xucv4L6J8Q/5RJ44Pf49X6r3SX8186OHiNiPkf0MH/lrzecewN
uIzUDA82hDE0xASPXjpO2yqJ1uLVOV/JaChg/igtsufi+cPInEjRHIfc/2gFzJx4iJLeE1/x4RlD
vUuWa4dWFJ3j8Smbb33FuhDYn+wJSDaLjBPb4li+FotRlC9L+b02tJWLB7+UVxa4HgcQhdP36/M9
4nly9Ix47xOvJFI1iDl9wZr5NiDrLJpbz4LcmSTzrjNwgR+dp1pC/Cyp7n3U5VCaIZoCjijnN43y
5hNio+W9aLKNbTY7qwyXLIAtmuC5A2lGXqKBuUGt36304kdWPFVIafdYdjoGbquAQvTAh7M5uhh+
34Hog9M5UcifhkPTrBvM16Zy2EJdNTtzRXFjkST4NWKgKo/Q1OQb3QIoHVAE7IzDrFxZOpkN7bbg
Z4fqtYSmWoJ/QNQ8T3iYa0giZ7W1LZ03JyD5j/V1EYE0sbJNC1oQexRXlgL8rwBjkLW3UOEIY2mF
ZIPlgB6CkRlt5ALHF/9PomIZQbcG/7YYJlBZz9FwPzfVapa1fQMJL0viK1KynlJgPx39iM3OTf0f
wLxXrW16dquMiGb04HG6eC/J81JqqSxE1tqXeOY4zU0//nJ8ChIWDq6IhRdU1hBz6xyiG7riKcqf
VrO3Eldun9WuzI+X5V9J/yeYgicJ/8SKCwUZhXWBViuSVwzbXagNm2LEFg8V2aZBS4g4o0mTVSRb
FdQ5f6sD1Aqz7+hSL0EsEQXx4qhvCNwWSXhVD7FbQBAE423XLYwnCUEl1ES0p6FKoeYmYIhkDGaS
TL9qW/Op9pN9y8sxRXtPVsB364dR+2MFL0A0t3WG50/6UElXRpasfNA/JfrueMQcKsfx4jBFX9Z6
CHHoHc1fJLI8RL28agKGU/rbHHnCIQte1RQQkhJ7M9QINbqvsCwZa21VmA6yq81mmtNdzm9VsuNS
7t/HpYsiAlpOIX4l9q4aHs3xThueKY5eG/y5JDaXVf57jq8BN4DDB+CRENHWyGkRM1XXdjKApgeG
yQw1ne2pkKZD/086PFTgILrmlozVwixwiY2NVeb/aAAb5TiW2vktwjALlqMZH0qkIdQ/GeIVUoaS
mJTfWhKARH7ZyZJFkFWuNYOXuWlSDclewCxAXqp+nQUSGvqvTfxdsh875yroTC8bkT8Mr1ClIQpk
S/W2OzffdaXaqIGznhLMwAIemPGwqXV1O2TEsc1d15sQSEHFWskCzzxMI2HZT6WXQhRCBsZNVV6O
jXlt2coGxUaEutD5qjg/kSlZIXZPBYsALShsV8WxgwQSdOVFZ7eEBOUOtsSyIudeqRXe18E2YRlW
yVLlGfkOwgpAdyUyAwCFKFbWc99BL6kWIqKhSI4PJJLrLTJh410VTCu93DvogEpVTDIMmJ+GBn0M
/BJWgY2Q4YCJXNTUXhNhFdNom0HHpNiBFzNmN6WRbaaSTVgBfAHo44UKJj8AKxujf2jGQ9JrxDaZ
FznygoLswh/KV7N566wOo7R+G8XpraoG6Gr4OVqLjqsmJK05DQdwT9V0bxjJY8FTFxSabxQvXbOW
uz8WTh+AnDfotux7BKUDXhypXf1KLPXb3Iwrae7WQzmsqiG9LTD9G22UXFOkmTDqqUaeraqBGChw
MP1g68a1pCCtD2xOi1XXUK9r5Q3C/yGVNLQB7CtbZRBs5zDlb132bM3xhiwlwjGzW6Nd2Ujfw9Ta
mONPBd1PefCv1Dy8dZBDVHjgg0WsZEBaUvykkP1rNABCc+OmXCnGuHH8rdMKNUqZ96MGp8XwKGDt
Q9/HIzBYNYn1rVNRihq7TdTH66CMcBVAzzVGSTTnL9q4x4CgAS8DuT0dXyPTcDk6Vr493ig2GqqN
tB07Jj0Gudjg1JM1vMY0lJKzH2r1JLeVsyiRYVtxELLPAmYnDAnK6/KqVWGbSfOOsAMVpKUeTusJ
m7+oU67r1i5c9FkCd05Kbdlhj7wAXkHWaI4sL8k1HKsG25tGcyknsomaQc1wFfI+kZuDlnzrQFrN
coZkqXVonHHX9jWaeZkVr1u/zK8mw549Obux0ZyF7bPGDJtXh3jfdEJddPhmA0fJG3udp+1rZETX
uU81pUKRisSH/xxZipvmKHMm5q0mFU+oTpfuGITpkuqONxjs3iDX7yTLzJaRU3+T5pLHOJZWriMn
P3FfeJbNoLuRiiByQww/8GuAgRfI7bIMuk08ONlSqrPB1bry3tS6iXhZvoqVDFRYF+1yH2P7DEWB
RVVVMGGll3Cavo0qIX+DRhc+EcjU6DmJPke5IQDg7TV2V0nf9d5QVfuhs38Hab5P62qjAWWGGfCk
1xhX9sa3yMwe047aQq6uYiC6zBzOD509b+UhDNZjT5KlgZxkW93tgKR572vKMvMJCzL1VhkKfA8D
cpWAOg5S42SuOVkHXUq44gb93qwgooUVTL0aT3GEkIA1I5VqLbLSx9kgubcUZQGWVdjACzBfbT1Z
NpqFkvSgwLJSktBt4vqxjtvNSE7dip4yHyqRPlyhpbYo61sFtePiyQ5qYAH10ghf2qjc1La6qOra
qxXStuS6GuCo7/c5Pp6h/sDCcAFcuqjxzOUIEju6iXRsJtVsVxfAPcnRCIBrhLBkAp1ebrGlN4q9
NNuu7o+unSZr2b43uVkxzV5xCeeVstPkt7mO72dVEZ+VqhohjZqDdf0RW9WGitbaYs2WarrVit+g
igD9KYtafQyFqsc+Bo8KOW41AvxWYdwNOmfzIDTlkVgsNlFwraf3qYJObvgy2T+d8EE2ai+kCmYM
LynXL1iNVU68MaUlb9bf52NK8Ub4VBZ6DykRlHF0QdfRjyt/YdjpWMTrIqGauoSwWjUjstmvDezM
4uBHgM277tevTdLtnOq+S52dHpFtNVJPDbnnu996kyCD3W+xI7sQXYuk+MeKlWzYaPcBUkEKB17S
cQSfOYWCuG4MPZybZwhumvYHgSxpuFWITgew4fND8TWY/9zcUY6eqiTM2pjmBsKQxMIDjv8QAPcs
+Aj4xvnWvtQARe94QwOIgqf1tUA+WxMAw4k8VjzVS8RRl0FfLU3Im1bmIGZHUdIXHqoYhhibxG9W
aOetKu1NQ+XT1klZVhe6/46aOx5um4tcNtHWAFknipYfHkxtAWgdLTyMDKvvsR9AhJdc7rWExLah
xQ+djPy3hlcoCuU9brXiNuaJdaF4eGrObYHsVAF2QSE7+ogBEfRElhvmnJvNsciwBhQp5KXUC11C
EuLs1AsTcWrePzYpfv9Dv3uBMMbxoPNMRfVQ2VlpXKZVXV1hP3vXW/Ya+Rh007INqNNVqPheVQT7
0qi8GMkPxGA9Hog4IxkX5uPSZx0tx7YzOxRRWR9IkmJL7FntN200CKF/xdnP80Pw9QxgKQqdTJ6x
MhgY8ZT+MAJTpEf20GQdGrrc7tHrbLzWM3UGMtU1afJMeRZGjufbfC/ofVluiq0KqIbOZKufG4VD
y6Fa5TSa5usqrTYGOrf+VKzxt0Umt93nXezVPkK6Rnmw53mFiPvKdnrPGF4red4YkIcd+1ntDwnh
XE9CsZcFg0NeZObaNy8dRqen4+/nap8/t09k6ojI1HttwFt4vNKGF3UEwvUSN+WFodFEAuTL0GC8
BMiZ6YCQ9bktbexnKeiqzkvn2yq6Q4Lgjj+JKdatDoc69FXemIeZ5PnIOW2Pt4hue7053kx+w6tw
l5ST58cRpzlZX57UxUuMgi9qf/wm0R/q4ALSNhgwNzAeQTpUjoz9ACng/AyfXFU2uSTFYT9/AVCT
HSwRaVYorWbSTeVcD9p+wiRN7uG1oISg/5Av1tBF6vHLwH1o8mjPIFoWVz5S0xTZ8GTVfwQYEKoR
sSaKj8gP/sLDCauTLfp7q/N9PX14CkQYN5UBTvQop4VINTHRSB3ZCNSHof9ZxM9DnS3Tkl+ZuL3M
x1rXFwO6gSoyCiki8Vl86SQTZ+OX3uOKwc3CfYIjz+dlUydhK8822tY6us9+jt4Qt3SVvCTpBfy1
KvbmuZaOxtkcJb32DaPzOn3a2Uq8ywt5V0LP0M12pedvGBx4erQThwhesSTEWvRHM+cPLDq8tWDB
2fkS1140nWce3uJfsrIhY3R+UkSW8+xnHu2jfkArso35zIT3SG7kWwWWDtKIt1rtYMxBiUh6Kcfn
wCqKRZNkpLKUHTGPRH5I5MbQHvLU8s5I3qIRWpyxCTEFTQt7ZyES2dbxNjMIT2U3jw86c3z+40/u
nr+TeQw6ybLeHtCK5DZGrFes48haFYPM/+Vxpv5I7e8RAmzn2zy1gBzFAikJd9v6ghTv6z4u+hrq
oK9/d0Zk7nSUHKo3v/1zvp1TZ+nHdsR3fLhvtLidNaWjHZnMYCsdMuTWTPtQUGhrnOhCp04tAijo
QqFDuDQeW5t1ei70RqnizhNodIRFNbXdiSRt0gOXmDFJJ/A/379Tc/exySMsS1y3hppkSe9VrfWN
vCvvuIVWPGeslZZ4Ispw2MNr93yjJwdVBXGFrZfA0B2dQGOoKFGPQYanRY9N9hRX6zkYXLt5qLtv
51s63b2/LR3d3FDCCnluaUk3ENUn61HKrtW8WWTseC12E0LG2qXo9OTS/NA77fOS6QN8AAbTITjP
qfPi86wHv1tSr1jcXJi8L8hVEZgD01FMQ+gXYJj2uSnQ+d1oSHSviNKDFnJqhzh/qasBb+phqH4k
E0iQGofDS5ik0yv1b8NHpyrCgixP1Dfe82IZZ8yo41TyW8d3o5JXMtno8/N4ckw14fsADgqJ9KNC
HtI+XRlN1j+OmDp61cwSA4VDrT2cb+f0iBLlUW3CPw4tg88jWlEGmo0u6sm62ztsQZcASKW53/YD
kjWMptreSUhKFv6FhXpySxBFQQ/Bp856h9x9OGfUyGqcFklfcZ6N+pNc4u+VBCuM2Ns89y50UnTi
+E5EkurfjR0F0W3SFc2ImDmqgOz2ILwxAt9NMFvIdWtB0DPnv3hmL2fIsK3VLYkcJb1Ynf+Ikxcz
OhhwbTgCeFUebc0sRcnaHmfAEUP93FjNLUrebyKNGOvGD736E+rtIsJNLpC7tREaWAc52ChInlX9
CaJw02X3qpSvWpGyCR34CNHGT7q15V8CHH+1ZBab7MOHHi2JNM9NpVH40Kr4haQ3qn3D2iLIh47h
joXh+l1zbc0oW6HFEwfYGSFkry71ObnJOkwtnBm/JZ7NTQixdVxVgbWy+ntzXrGqzg/p6TX0d0SP
znKAmIh7t3xoYVCgUG7R9WoHwVZZR9I/nZ7/r2DWk1EkqRhA67AbScYc7ciomvLAKVlDuWMvMQQj
vdzzxFz3ZL0r/PgwHpnz2vXbreaE7wUxmzjlfIeVU6+Pjx9xdJHoM5bihXh4VmA6xiSGo/qQY44r
kdS0td82CPEeDI22VS4xO09eLB+6f7x6Ucsy9XDsvLKWvHHOl22DlHnglmUL2nDadOFeJPfO9/f0
BP8d86OV2Cl6hPdXxzsb0SjcvR1EEkz9qgeqrMaH820plxo7Wk3Qu3Jfj+lhQdpT6EHEFERTaoFB
pqza+UmkGWzkfTErJ9XRIbb06tcvUQDnvgrQD7tXYuX+/De9Uwi+Hlx/B+Do4Ep8C2J1wwCEDfrI
aD5J6rCVVBNmdIzlxM0Q/hC4pYqYPol/iTpP3yGBKwfL2NR42VyVveWm1h+7k4mQ8ZEPAX0WfO7k
YIoVAbKprGUJxzkC39qCCq3Vh/NduDSqR/FkV8RyTjGSKQwOQBS7+DZDd4urzOgu4c0VMRpfRovw
mH9gmNjHJL08k7Wy1phBabbWDVy1EdCgxkK1bUSTE8jI97UdrGE7LOIqva6lcqEp1bId9UVf6xf2
6smIAcYgmSnyBMoxR3kYZcreOa/OsXJWhfSA//hSR+TCSjf6Clu8C82dGGeiBE3wqMBUIun8+R5H
lgUIMWQlVu+z1G4MlOEdAF2+dW/65oX79GRbquyg261DuzSP2ko7M8E3jYBPRapMupY453ohD9Ju
BS7g/Po5dRthgoUkGWEfcJHjAAVVQ7VpciIv5EQKGTDtS0uxOQsWHcl7Re5dy7ia7R69GLcGHqFh
99c56pan6zfVefTxLck4koNDjsCU3vCiKO8SP7pwuZ+Y7E8feXR2lO2UjRO64FgTqCu+MgSDzXni
BvY2ReGvvHRHn1rqnxo8moJmnBt1RO/FKygNOBwE2a2wICxGe4HR08J2wiX8TEoiQR96BFVRolBX
JviJbs/Pz6kAEsiLopItNyH+Hz+Gx9qoqhD1PC7h2DUsVHmo7bchMQBTpIO3aWcKRG9Re4El8F79
ONrtnxo+ugtTLELSXqLhiP+hOHpQqcnUL9T3FgMgAcVExArHsLhM15MxgAwwfqQRRWuM1Sc14nFk
eaV1pfB8N/Hs1cHyInZBUQw59YWVdAjCZODspee6B/yHwoREfEaxc1FJwzJvtzqQUzXWdzm+wykL
anJeG+W3qf9SkJipEjc1JWDWhSvySgl0U597E0TB1gFf0eFt3llABoAn5kjgEOjfWkCiLQ1dShO5
i3R5YZZOblkdaS8VGTlbtY9u0tYMp7hu5I6KtHQYqmiJQu+yGqhkyG4CPKUxmrVSj97YW+ymh1DB
wnLUDr5uPpCiSmML3NSltO3JTfPhm442TdVQty8Njqz3V/FG6rFJFTlU2u7RlXKosZwfBdNSv94Q
VI7/DsPRtpFahLQrETGK+Mk39xpZ2XSsdq31RxmvROV+7DNYEsOaQ0YluZ8ZdxRIV6WtL0NVcsHW
f6fa2SPujweNjjMssZhaUg8sBy+Nf4W9lwDuiKofeYx4tdEu8vw11CLu6s2MIDVIEr8eNhM2MyJK
7BHgxxZvgQbfikB23arOdYdyZdweqh7dI8NaB+PSBxMSdb+yAj1Yrui+C5FEzVyRrENIbee0lIFB
LSsZlW8istl+aUuyNb0B6Hpfh/JdShpcRpSpkcYNqT9tcOCi2Os5+YFbMELUm8EhgMmDLeq0zL6y
qsN8UUEIH6yDhbx/AqdCfH08P+rS8MCBS2YOegH7uzqUnfI9VYpl6OsoJBW3YjNZdvwcIrEk/ozG
e0BDfDKLn3tz9ijLo5GWr8l+v+TgbkJKyFFM/bz2ihyRzn2IxKhIXuCPA+yYJxEygYDxydsK8EtT
aMs0f8wCuDf9N6phcgMLvCkOZtdsUNJEUK7wJAWGafzIwy6mNmjCxZGiex3HWEx8/qghoJdw9jTo
6kX4YGraqzPMrlM/+AyqNqZP7WgCS9/25mMxZ2vk0kWtu8+/jdS4oLa/RUOHJkyxbdGUVfv0puoG
+D8U70eE1QOfJ9pesBmICXwIFyCkKQoYUrQ2ZbJ36WPKPCZIZdW+vrZKeS/IM7ZvLWMZKpHzEpqH
SbsNu3aBrrcXxT8pey304koJs2sbIQpyBhBmtjOvjwB8TQMeK5GxYAg7LH+HlYl9Zzl9V02MI+La
Bu+srgv9ezX9Fgl2Xb+qJorcSriMqUQoNV4Ldry084dqAo4eAnwCGQGIUcpCNKlSYqNu4+cPyAp7
qrpygLalhr1xyHt2oYUGr72eiodBgklCciIZFvH8rGmPlh4txWXc80aw5FuziddqynDnDigvsPty
AcysdTX/4ExvlB98O1vhObTMKuzOOCd9UOqcle/rsIhwEc6us2hfC9PDMgDstKtRwe1U1Maz6DYe
gdWNO0uON8nsbBLcDEXfkIRZ6BZdtiFitPGBSxhn1GFZGj+r5qeVvRTAauTwDjT8gXz3hA/cNZut
KPzkSi/bX3YTrUol32ry7FkZAlRttS81FTcvmMW8dfu2f4ztp1HIwkChkafck6TZ9bP+vV5jJ/M6
gMWVdWzxTrpvUFup0+9tNxwcEE+9a2bpo9xeT1MIAwGdtXw6iOupr+4U+aHMixsHFEIaED/K4Lo0
7iSWUR83btzeFfFtL7EUMHM3l41ZPDnIwFl6DsLkyiy1TYH6ecrfd7UE6GkveTIiC+mQeCWQojQ2
X7AHchsJG7KwX8WcPaO8rtN1oD51yYw6F3VFI1w6/VvtZC8w7B99QSyBmdGXqWtgspHne6vABNS4
T6xuJ0cDxxKIRhvFqUwJbirrdgpGHqgcI4O5VSR4OmC08hJtZ9PcZUm9qGNjG9fOQqnrHTYzh64o
tmROFmoHNaSCRJY245Xs7BotdBWSXwP6ZkN8bSs3CsepjQtpbU0LTjNDLVyn8D2DrW5VlpBv4rSU
1whrrdR0oyKYWw7fpfaPJLPYsQONASuCwV2r4XSFB9WrUQXbKSxWehWC3bIQofDdQUfWqw+XlYo0
PbniYPBKEWxZ7d4p9QcQFwAjR8mVsTSbIJYDRFr4dsgFjgcZYAuEMhZFfUiG3+PspkH2fSpV9Kge
RTm66sybAPyUierYbMi3Y/9Ti38j8vFLKX7Pcr+xrXmjV1ik3XYNoEtOJQkdMbKP21ZN7qJohrZE
dpVtuih5+CHkB3rxJbPBsbJNM8bCTu/yJv2m9C/IGV5LuuXGI2dmchU61jIsbiVohVb720GTUCsc
bKl1RI31oaB++7Oy7p36ZTCuHOI57Do7WVkFPYs4kB9TDMBCXooziMa68n9wcU84T00KV1YE0YNH
uQVzZAI1VQKKku0OP+Gtr5cLgBKSLeSotUcNTfMq/Y7k/K5Vq18N6qyjTL5GAJGU7hteiJAFh+tE
f1VkTMns99sSSNu1yEOW8rKq4AZZ/rM9i1sE221SUGr3KzJIwkrFeBXysYDa9pyiTlktzMomoCKz
iJepb86bsR4OYxXBpQoBsxErV3H1AM76FnlIV4XdPVIblIZor/j2XSuXu7rFmMco9yHu7lRCBv3Z
igCc9ZvYMpbzgC0CPEWNxB2Sf7DK4IUpuxCB7sJaqrga5uGDgZENmVtSBBriCjg2ylDzJLxyKh++
JXdv0e0lFAedrtoQh4rLYR7usDxYR/pvk7irlZINUrbLAhvUdiLqKFSPwALDBc9ApyQTDzAIhjpR
apiGK4HzJErR2REJ4mlp602WfKgKpGRkYx1bd3bAQ6l4HgeYXEiI69JP8SMAiC2DEAcJ7CTVCZh4
+U2cDcXQLCo7RD6RXwY2hWvTPsFyzeRCNcDgsNNXJdYc7xFRez2k8bKWywWWutRRQWOkgael62R4
cOrfJey+Prjx4Z2k6lrXc7hWIPiYsYZvb4YXu36olHxnUIOUd23ZL0Mh3B6iAaN+I2kgMj8G3t2d
jui9LV/XYY0qook3IZ58tpeo9bow1J3NhX4+dPyiwkDlgcgRT1KhwGCa+tFrQwXhIGUGAXScQKhR
fhXFm2WvhsLxps5/r+bmNpgk0qICdBACsDz/AacDeBvsDcQeRHqPChAI7MVFWFAvneyHGcIhd4nD
jcaYtGyY822dDsz/tiVygR9y86WtRI4UUN+EsFyqcEGMVyuCjkaWNalvQnt4Ot/ehb6pR6lVy+9t
bH/NDl0fBHesVZwpnp4hFWRpi1kdLrwCTiXVmMp/d+9YGLrEUsLuC7pnjIDv5Wel8tc4sW4xh3B1
a3iHNcvxsEs5zE21uVcTIqVeepQbyYuJ/YZIw6C+/J10JlsONNQNTMmNnVnLGspHHz5bfn6dxD9A
HAb9vo1+nR+tC7PzXmf4MDt9Dy9BchgtkQRpjcdI1hByuSW0E5XuAR/E8+2dXvpCekQGIEntQkzf
hwarbsoGUEg0iMRp7IdbyqaVk8OiIRWDVzVHYeVzzanbzrqLK/nC1jvZ3w/NH6187nIkY1qaD2Rt
S2prgMkHgWNRSHctEbcZXEJ3XWrwaPmDpIWEA0rJS6fr3GpWNsy+MH2zwdp3xpWgFp4f4JPLn5c5
lii4YMG/+jy+ptFN2ChoJDE4Fukgai7Lvvo5+NuM8tT5tkS69UvS5ENbR2/uLh8dKWloC11aXABs
bg+AWqOtXGjnvX53rqGjlzYkYTkOQs4rfJ2IdeOrXkLgV//exdpiBEEWRrxL1GbBW90NSswK0hrN
1em3Pvwn2+VDj48S0PAYqqQ16HFo6W7TrGppX/AMGDF3UpwrE8Ds+RE+nRAT8poYH2kyeMnP06kE
04wEJsdLNEz7qr83OmtLjLYiHpHqq0oflwKcyI31P2z3aGqnPjYMuO3vy1Yf4RxbbyGPrqaE2C2t
uHUlG+Hs9BKg4vTq/dvdo4nWDPhO+shEz9g2qpqPT0a7Yk2hsu1GAJbP9/L0+v3b2tFsDrOqQx5j
b+KBjSfzLp/SDXeSMUsXMmaXunV06Klyk0qhWL9TxhGuEy3eCcBxJ8TEeWGc79UJpDcFC0hDMHZR
MwOo9nnNFClIeKkqoQ1gbGaZwUZDuDmybzNFWhbo65rprXhWACJxJ+O1lZ79bp8O5neBOCoCkEd+
t+CnChbPBaDWqcPw45cdHYahnmLGFVa9V2bGdav9ltGwtuIrtbLRDHwe/ezCBBsikDo+OP42aB0j
H8K0kErMHntPR7JdSF7VzXME9U4D+F+OSKbHkJcAwOeG5BU81cDcLJMRWag6WtT2TYXtjIBkWZSk
66CEuI+uhPNqmSMZ4Z01p8//yAwhaQXs8CfaA1HwE4151472Mm8MwKm4f1JKcNxMpLA18wcCEYiF
k/2F0/2gFz6uzxGccTNejaTgRr95C+3om+2Ya5GrEnRI6LpP51fI6WmAjwtOEu28YypAq4e9jrE8
+lD5tazemXG0LOG1p8MjFBZsQf+TSjOHpiqsIKj0sC4/r8hO0IM7h3lP5LvQeRRpjjT+EcP26Mcb
AKKSgrcb8HMluIR0O7XzPrasfm65VqOiGUK6OuQxYiG+K9hKAclXLJ1WiZJe2HvvBaQvC+5DT4+O
lFBpsPjTaM+UM4ybygcMBG/n8BUvcrdurfs0Qv+em8oHQ+nUwZK3XUOGsJvgIu6G7LVW7jEaWqnk
0nQrWaF/oqjTPZkDoRJpSMiSNOhM2y8Yy3qWKcrGlgm5KZ7uoovotlMoBabNpGDGOQJc6Wjw5Lmo
8lFre8+yD93gs0PKRW6jtJ2vETNGI+O3jyyCHdz3NWQducZO2lifX6qn5+/vJxzdf3bbjbBSm96T
6mqRJvISw1gN7pGfa0BHygvTd3JjfOjw0a03dqifYzoAXhHdlbn/3mUphsRQGtVFMz9RTvwftnd0
3YVTOTeyyWoJ0EzhBRwGuCB2e9VOkCNG+Ny5EL7oYqN9XZ5/h/NoeUaj2lZGRwcjY74OqtED6mZ1
dyNgnJz82tw8tBVwCBzbTZQsjNxwBSUnUr8jY7fMwtQNTOkqISrPqTnnersywKam5iNHCtc1Lh3S
NjasZUXJHEUTLtUwvaV4sUkUiNvQXqB6zbXqCaRb1zyTZNlaiBdN93GT/idXDQ7aWM84MopxRwsn
07GtL23QoGkDB2sA59S/iRsPIxAqmPBb/vuoTGCEmspbEAiaLB896YfQMnScmHtvRFupSfGeDD2q
zV7noDWYzxcWzslt8aG1o52pJtWMnxqtydjKF2RAk6Qn4/M6z2uz+E/QAIgr0C1bs7BwPLq1e0Oa
oqFnlWZYxhK6kD2PksZV5QcyUOe3u/hRX9bn36aO679qJoU9RndkePN+L0DcUbRD3IHKARRaY0UG
kezN+SZPDiVoB1YKGnHM0ucbQkpIWjqopXlC9C+e9sHQLzSihXj+NmvP59t6zwZ86d+Hxo42PMfl
zPOEeMQJGldRFKBdCizWbaFNDzKp3yAm940Eve2/ifpTMeTbqdoJdEsk/aygvKi8O3AnqFLFy9L2
2hj0C5D/S8NxfEKEpdLUY9576E/AhjvUJpRgMuHExaLIeH48Tk73h+EQH/MhGVA6yjTjkNdjd/Va
9wMWOJULkBNXQXRxqz3M/P+H5NvJM/BDo+IS+NConAI9NAoaHWYsQHLnphlRfh/XkoMyF0IZ6p86
21yGn53uq0Y0Cu7eUOSjgU2irsK3mS0L8VdqMN9LYf04rkChRRoyPnCjR5J/5wf4JLRDmKT+q9Wj
ES4Q5jXajgU3J/M2BggPl32hJI4nVptAFVCOXZQh2MvUX2SQO+T4XiT/McF9tOP2wl57Tyx+Xf9o
M9sWuibghD+P/SjnSZDq/1AyA94So7iGJxN1CVVfVNY1NRnNCJboEGJ/ErmFesUqkPNsM8bRwseP
p6xew6h5PD9IJ299EyCDTDwsAtTPH+XX2O8YU0/MBllAcOIpHlo+hiP2q5PvlegS40PM9JdB+Nve
cTQs2yVoXBymvVlqF0CexE4XTJM6uBRfvCc7zzV1dCspZIlMVaJrghgjFxCiux+xM/ByB7ufKJgR
PaUGjP0ebjyJeVieozBiTvdSbt9l/ywABdAhBeRn1G7PD/zJ7AZWZCq+CDCZkBz6PPI1GSPJ7EdG
YqiX/gTVX3sIfaxI4eg0uDb5JuoAaC0W/wkYFFDy35aPDgHUdUTChYVYJejTTY/wQhcmFVNfI9qN
9uf7eQqtDYRQkB8NDh5MET/3M+0bOwKRzTkn1dYi5zWJL7dr+JY7GOmuNd9Sthyili64EUrUGs5P
bfbIm8njfdkDsFH0b6ZPET96qOKbkddmaDbr8x8pxvrLUvnwjV/mopi72uIbM8wpxJ7sTXkFCo8b
RiCczjd2euY/tHY0/s0shWasctFbNsWWtaHBe7IByIRA71DF5WAsEtPNLkzEyZ1nW1ATDBUbTPuo
jwbaIFDj2Xm6oa17UqJTiWM91qnKpYNOFyfZ1+H829TRoTIqcZuhr9t771S08Y8AFgh5jVTUnTao
OCH+3r8DbKkr6120qmoyLv1bqE+eBhfXnOwnwT0GVbFBHOke+g1kn8nStiHGtnOqLgXWpy0qkecU
8IQUZSe1H65K5VpRKeZynVqBusVQaZGnyx6sWRBc55TM/Og+YnwprwYBPrLVdzX+psTYnyGoIbgn
JfxFYrsY+JHtrytEB7t82yqyGybVg9CMSMEF6dzQYEfXhnGVQZaLh6dBa9ZZsTRqY2NV2p5Ud+3c
41yH0AkSsNVdg2SdbT2w21HM63ZgZpfGuwTMzSSNO3U4hNW48lHNrZSG0vebLz35ChJ7VJcFT09U
rg39KpCSA89paMxLJ1zHVHqdFNXNFKs30joOhd0meKsDDMK0DhHN+P+Qd17JdWtnvp+Ky+84jRyq
2n7YeTNHUeILiqIo5JwxnzuFnoAndn+LJ2gTgvfuVr/d6zpVtqxDLmBhhS/8w7n45QVzQeKNlgQy
2M6WwinqSln6qKLPusjBrWlqvkS8+oueogOTIjuQBLvcHs5SuZX2XlytuqTd0EMUmAKBp8luCBEM
RCH7kLyHumhXw3cE+lSDQdBz/DxEIajnt2eAXKTiUWgmnDw+Z+8tqilCXECYp0+WWB76kh43nGFd
71+W0qUFWAqywSrNtE2iAunKToRrc0cEJCIEuLFKp8gx2T5hRjGj0EZiQ79EWJe2r0YDiwuzAEED
zfjEGSEi7+kWMmUY6+QcJsYMk2A5KFDZAoUEERyZoypx19CkjFTZiWqDNnzCQQ/n7CVfog+hGXlC
mOrbUHWnjqq5aT58jMnhrRbpGJbikpJaZVWXO8XYCb6rg8k0+GHAmzl2a1p+DeirxT2o1zeOgiqU
9diMxkrw6fOk2J6YmrkY9vCZJl+i7UtbrgmT3jWccqXY0+jk7iiUtyGtVk7LJVPenG5HzC4ADNRB
UEOz0qbUw8Lxx0QS/K4MxGMRQK2Uvik2lSyUVWrn1Bkqktifvv/BaJMkN04AZUiux3KjQZdoZ56T
bLQA5dvmvJdMyM/ptjER5vXw3UPTVojOHJ/m2S+v4JMLJBnBlClBUPJqrdFCUsPa/opoOW0WerTK
zfAAMrgzH/53g01uRIm83UoDuKSdTvRbXtv0fakpd7CfNP+tkoYTUe9samAevN3k+PAG23fbBHKu
QFMBEvU6ZdNFZ83wgDTyGQAFxF9UpP4Qv1FgQX+CtYei8EJAMo+/+WydEZHId/8tSADOZDWniVY2
RgAkSugEOp3BpVes8EmU272omosUpTcfXLBcZgN4U1M2NqiW4w8xv7R/PMNk+gcjxmmIqqbgqeX4
/3hUsxAKXxfKVQVq5Phgs9EBvApVUzE2U3H8Zekf5KAU5pM4sVjaijveOVzkTncl6metbXKU7EP3
pWl7PIDrzzX1o9zzz1WgUWnFfZeE7jU6908Gda2xbDcAXQOEIdtgXOOZuhC9Bt5jAf9mmdKJyHK+
XuljkR3cdSXMthAvQW0ZosVejdVWMN2F46GBxFJhm2sNnd5Bus4EuE5ey578dPzN59RASDlEwI+6
EwUlcegfvHlIIIL+PKsupgPuRTkARnPzDhqPgGphVqdxnfK1besu9fxtq+y9EE0vYPQFKtmJuw1Q
bhahE/aGhBOiDu7l+x7t5F451bufXRMHzzq5gHA1q7RSZUv2bbqs6le1vkYYc/3O0f10fF7mh8Ln
USf/xNR9shnjguqo0ZGnG7joxPp3xMSWgpWfZ99PNrHn95v612DTBFQvZDUGGEXa1eiQLt0lJ7rI
uyu7WGlyjsKiupaSEf3AtWNVD517a/8SyQUPOQq0CiqxaJ98XAemnUR0A8XZGkm71N3GrnrXOBGa
lvclLHoU+05s8NnD/GDAyTXugqjSuoGPaUk+ytq7GkixaGcLAhf97Ior/fgnneNXGqYGXQtuOeI3
8uQVKzUu5SrnSAnQ4iNodQx9ref9siTSb7tsqeCsqwVnUpPgBTWcGP3daeKn2/M9biJUgzYmQoiD
jZbLdm3KHitKUJsq5Pop07ftk2K6573yLamapWh0KgiW6Ymgr5kL2eu2JtbpZp0/GRx9IFZUIL8S
kn4aYXebJawO3A6AtXpDuBPVo9LIrjy6FbmNsoYSuBfIKV02Cil7DICNPWy5b3lb3VVMdkEUf5Ix
JPbFT29pyRoWpFBZ8dX6+JbROBQ+wE/Wb/DIRxWUJb/wl21ZLoFy+k239sOvJ77rqTEnV4VRFnFV
JvSkaJzdiDxGsxFqbAphhYrCaXNp2y9j2iy19Ko01aUJI0ZtSC7YaDJusCmoCWyX6OZ5AORPEU9n
g2ZCFXyeIO/9JPFUF5zs7cDetoBPF9l3bJWg3/sbsb97zzhThJVC3m57ogyyewlgZYayJxzuE7k2
ScHst8FqCrkpTfhFfvw2OdrPlTmAQzCEqBOm0AJW2ljR2rSqpVGqVK8huHnZNy4/0WYiFXWpS7kZ
onzYcdeZfSkif7QSAO+xmjT5HsxAo+xzyN9kXWzbaA+A0oeCoqDHG6DcOkApj5KvMkbxunFvoVsK
NYqSOvJ/VHdShO19QHfmCG6Gz+KytEnr1DF7aKxPcRnf1fG93PRrIHiC4dDD4UeahTQdUXm09Htr
pwwm/9dT19+JOM2uEKQfk2Ucn0lg08MQ7VGAxYg8LjE9oJoov/bmI0qUq9KGAwxdAUu066bxrkas
3+RgRMiQNMr80jQD4IN64QNNywfvDJuPtRHXj31wSYK7GFg3PBp8lE2tDDsfYVhzNQCvl4tqXVmI
3CCxjq/XbVCDs9aNRe1fh3m4AEZnOS68nWEhmgiAhrso3oyVt1GtrSgC9kyf298J9Oeo1ju4F1EC
Cyi97tqvf3QAakPfxRr6uTo9h/Kz1DrI7ebM9nCB/iY1qQcstYXxxYLzGzmB8RI5AbrCj4UmP5TJ
JxFidPDasw4ABD9o+xz4/r2boaosWP/DiKSo9+YpL2qUqUtfkQNM0AEE0OK1/Xwbo2mlWPEa1Paq
ypAdll6h/3TNRamOG7SXVrgymPqJ5HP2toCNimYZKTPqIB/Xruy5tFgcqmEumU40IFwkPaDtZNEB
E+dKdqJbOXv9Hww3iQfLocr4rgyXJx0BD4oMyW3Zjy+hYyy6/vXEAXZqNO3jy4WFn48uUo6wt4G9
hE9o+WNvgeFFN2zZXoU9YFwiLXpjvGhKCFhNd5aOz07yaoHw6/znk0fqqdmenBSSN3oFoNl2BevS
q2tMSFZ1AS8dyweKViOOP8dnYPYEJ9NAHR/JMmXarC3SgPtalMUTG+9Q3HbK4S6q5aVt4OxJ792F
w36yjTpb8xQk5z9HnXzkMPfs1FAZNYQcIeD27rAXWilVtwrjBylvz/vkSm5PRJbzEffBsJOvbcmp
m3MntKsW70KvDAD7u9sy/BrgRjMo67KznwvIUNC2LCXfi0O0qtwzWcIIhXNrCBpu+H2o7kfprUsU
pIB1TIUu/NqkgeOfCNJOztFkJdgR6LVM1OUF6zaPnqHO9WmxJFBdtoZ6CUJaVDVCKDnHV8QsxPTw
40yCNRcplKZSWYIjIirdaFyXGM4IKUxvSJGRzfbvCCkotsgBrXyubo3WFCW9AX+9448yvzt/LJNJ
oGrVkYWVD9+LFtLCoQMihFBsBKfl3F502omDbn4rWAZRuEmoO63pGTSj/EQXHfdky12qwM/oJW8l
6Z/p+EJN7VR7c/z9xPP/FLI5smMIM2ehovfx9HFCh/ayJEZEBRsZ5kWN8nRQX8YnNUbnl/7BUJOp
HEmi83okUqvQzoft5yN1Wb4HF1aAq5cZISXMBU54lFE+HBrOus5dkzGftSiMy+iIjWq1DJIWwvUz
ULUkt741FnR0N759J+lCDTw+ObMn4cETi8XxIWqPuhoVHvpSiS24/4Gjr+1ywA1JNGIQ8j6x4WY/
P7YWJOO2KSDjH8dTfVmWHJF3+jATqa/Ho0LP6Tu6lA+eUi7C6C1XTooXzVYvfww6tcFt4ySHAEaM
6qTdN2iPqebeIIO917sXGzkgHqOtpGWkSxe6CqM1WftoiauRsXUxiyvbGC8JqFc1Ms6ywbo9VQqa
mxMLZUehmAXqbapIYXWRr7UdOQW3UdoRpVo7iv6h+sBHaIPX3u5PHT5zMNXDESfrtLMaVcKLgGQ4
qEtkA1CHp9PgFrDqMd4wIH6ZMqdSXhIEa1wf4YlVMLfqUOmmIWrQBSeb+rgKUlVOg9xnn4hM1Sge
BliivWIvmvKBllRmPRxf5HMnHIh2heoPeak6pT+NReJ4bqr/vi0zKhwIgEvxklKbH56Y2tk30xEX
0VSEr9Fb+vhmZdpqOO8pVKwhIMbOa5va68Fke8mb0ntDy/TE/p1N+q0fA04Ng8vC793SYcBKw4Ng
UFe098THxKlrrWELF6PQIHJj2hYW3K7jEzuLL7Jw+6GEREf9J12pPgDxVhUa2Z8eofcVvxcWEMsB
bbD0e+3OxiDSivnbYO0jqyuQB/QwpEzf09OCTi46KW1UPYp+ltREdw1R2PFHnP0gB084CawRp9U6
t1epfMI5T3TAuMEZ32atS8/QWfBmeTs+3vwHORhwEnXpnq63msaAuYWf+zcNLmIShFAIHxzrPgi9
rcjOGh0Fo+bbiaFn1/nB0JNtladqhpw1XyN1oaV2+cKs7lI0dKB3UqsoxmsnkTe9/5Ig/u7UwblJ
SbcOxnfms4FEk3UKyXdq8vWPuwF/6UyyKjEXEraEXrQuQRODISZNlAJo461xqhwhXnF62SMjhAUj
2xxzcDFFB/dZlqiqTJ7GiP2TknpXdTeeUaJYZtwqcvUlyHQQMNR2zX0tpbtWky4yBAOOf4f5z/Dj
GcSsHDyD0pmW02s8Q1wYV1XxErnRsinx6mzKlciKj482W109fOXJkRN7Feq8MSeATz7vZts06T9n
FRRuePTseooHTYx+HdlvotkbmsOQb088wlyIRVHVtCg9GiSv0zeuLEwdZHHqmefI2ux8pIhHVd1j
U2KX3kaH5Be3zj4ax5twHHZp9jZG+M8glqHK30o5vT3+PPMf4MfjTGYkGMx0kMSZ6GQP/eAsKvci
AJYQQ+aKzGR7fLD5Nf7XYFP+pxOoaqBaqGOALEHQIPIzqm8PffoGmto8jZGfnWpiBJ1oAU/jaaEA
MxgUYipuFO7v7Wi+5tJtaffrBDDTgGQyoimS/DXpWgHVbwkwBdzAjrC68beK4Z+ouc2+O35wIqu1
VHXK/MFQN0qakYu1U740WCoKlQYI5IM7boSI8H9DyFAE6z/t74MRJ59WrnOnSrCRWGUjgjJ1upGw
5nwH7gpYQrgScjNqdpkA6vGQkcL6wgrNxWje+L5+Ypurs8vsr2fRpmSfmDuRurTBxkPtOTSfwuAc
Zatl3T4gQb8YsbU1qb6HAnTJqmvqeC9R5ajh+HATSB03n+Ncur1JwmVuPGBoiJnucKISjHsAMX2k
72rBINFOQG6PfzVYfh/Pp7RzmroZxFeDr+WlZ6yzpVrj96Z4ZzThUtXe/8IWQaNVMYAYo7gmJvLg
QLSigP9oDOgiuSING5BYS0H+EhVDRf9SqY/Hx5vbI+96axy0lgJw4ON4naTElZE7Yo9g79xdjf1d
T7jf0ew8PpBYbdPVeDjQ5H6TpRANI8uisEWtXU30eyhvCxwuohTUkC6dV3J45dPZOD7q3LrDLwBW
sYVu2U9KgU0Ydp4SBej2EFKVqnbe2d/TodwUeXb2a01JG0YOmsWU+H+SAlRdhE+cGA0RUNoIxMR4
pX6Lqc5BqGsfjr/Y7HQeDDW5RsK+RRKvQ29FxGodZmZdtQmdB7qHyCx4+G5p1814qjwwtxsO329y
oniakstZ7VKukpGjibc5VWpM1ZHf+eo2NABOkYtnvx72pvigmNihvBeGDjZD5CuBlRZshiY3xQFe
kGNrtB/4qks5PDGjpwYTx+nhYF5PFSsBt5OJndD0gGjwZcwQTaHIBSLvF77fwatN0krHU+M8qwYO
FjzYTAp7QfiJgvkSNwjL1ba0d+Nh/JUteDDm5PPpgVq1jQBtqS3SO3W5JOZGpzPAWU9DwUgcr6dp
w7NrhhATGxldRgF+MqgVF1LR9byoCLQbLcfQzV5Uhb3tsTyX9JTYXz5xaM9WKile/THmT7dNWTde
UZiM2SvRXrfTlRlXa0nlkkHSF1W/QCR9wHiMU0SjuerJ4cCT66LJ9RoXFcJZ0YASqkhCS05Qc9BU
hLgWbHQaRhadomL8Wm4+lYZoUbFjjf7BRz5FMNcl9XvQ5cuuBXITll9Tbud32zxKK0N4pYwbmequ
qstrAqgOW2NXexBdVaP/nrB8CHGS8NVu84VVXxXGVyRlz0RDGCYxdRK8BVZxpCxr9ZG/Cwv1TpYv
uFEX/FuEwFtFNfeVPu6E3m+cf45ccytITGleruuuvY88bQsbdiF3ysoe9bshMhZtz3MSydTWoi2/
23Z04gCfTZsPp3SSIyLmlISjJLYlVCqjdrdoC6jJJcpfiEPtOrW/VgttU4d0CPqd3zREOaSRguhb
Og0+6MEq19stjRo9gyYX31rZiSrtnMOFcfiEkyvUD4aYz8pHH9vivDWic0C7assdoynXqo8pF3qd
Lvw8lNOGlJjL9T/XRb8QVFO8qc/BGp2jkMjkE555GEw54RP1a3KzrW8n2Ds5uzpbiy59j0BcZp54
/Pn9SUOaC0sTyhQfj700yl03jChpR5R6PSODYHXRWreVrS+bHOAAyKfjJ9/8OftjwMnNhXvYGOcB
A+Z9tCTlWLnonSFUt9RRtAuh0R4fThEL5KfAQ/trPHMCthgpMoWtx6lnxUJlfxPSPYJBgf0thDW8
97D37rUrwS2hyY1H4Ob4+O+//9j4k8CnactODXwxfuCe65SZ1MJd+e4zflc7DuCIvt1Yv9nxlYGM
k8iKMuNsDKvNWD8CbCQ/VCg2lxeCXZbDqtVlb583TyhYQzK2loTHYkvSb94LjTJRq4thefamKKMg
tCFle6lN93aLutq7AgeI4MjYV7UBSvZeKMW6xll6UfcGgdl5hbdr3gnzpj55kdtxAdypwvGOqLf2
7rpgfCrR+Gp87xLvE8vbWycdt2aXow4qR0dZw5anRYmq6YrIGtjuIsgXdiuI4xUI7FKAhHLWtNGJ
O3F2NR6MN1mNoRklYxGKe3h09t6w6r1s5WffhCBbTtnl+FqYv5h0A18XA6S2Zk9ijLHTIqMxyLZx
WPuETOt50K5KlC4Frj+VEnQq8SaS72Pn+4mBZzfBwcCTcCNA7cofPAbugE1AZd60iXqPl2jposN2
g/ntp9RWzqUyXmbI+HnW8vj487P8470nh4yv+qqdSyT+JvqLkDsEu64HkJ14nzwur18ZzMH0CnKd
/pPMjlNoXuy1RI1m7a6C9hniUtWk68j2FoZ/UtFDnO4/bW/9x2iT7a3Wch83YrTKKPcGJIXMU1a+
dqGXiDTvivzCTZKFg3ltiPJUaxnApG+Ov+/8lvnxBJNF5etRVZSol66aEYXi5Fnk9ZH1KHCi7BoI
IseHEwHbsReeLCWzMus0VigrxMV+rD87ZrmEWi7jous5Zw6KJszz/27EyeqRfdhIkahLQ8UvqAVE
6lYAjuPsUxfLa6o1HGHHR5wFYGOO8dcamhwLldE23iiK9faY3eJcfJ6r3yzrq6lgNRfhrfzVIeCp
h+rM7CTRnFwb6BCW/YngR0zlsamexM5hZZh1n7Ftalm5qCu0GNFB0evP1K5P7JnZNQQPDjgYsuH6
tBejD6M2FOJ8ENA0NX4K4b+B9PXsQXRD+lQ+cezOlv7h2v454LQXEya1F6E4SSqZ6qzWbjX6DlnX
p6IxFmbsXAg4GMJYLmawjZ2f2DGzx9HB4JMwPQ+0rs51Bgf5qaIsX8sv4eitwnqTqtKJ7XLyTcXR
fJBXKlqm+GPOR5Tk763+yUZciCidvhoh+DgCmHvR+gcZc7wTS1i8xE+L5+AlxcF1MG5ZVLFSJuwa
oX6HxDXZhblxizsPMI0KpNTE8jG1ho2Bj2v2dHzwUxM8ORTllGps7PDOwgebsllIhVMy0RQtX053
SGcHs+mpgdYXSgGTAM8NyiwpemqLpoGsbvZ5QIBsBIJYN9dp+vgLL3Yw1mTlNNR86L0x1kjpJep3
XWmsgvGq6OHZ+b8WLhyMNlk6tAyl2lIoYDuCllpp77kzJBDVo1d2KVnqZTk+6unu+DtqYsJ+WjkH
w05WTuI3Tmp4vGRCQ1SvWrQPemc/5DDhg+dGOwcqtURdje5pG0jItL4gPLtQ6sem6zcVFgXMvxDf
tkn4k1RaeZa1lNpLv8dWtL03wefEpBothl5ADPe2/LWC0H38FU4ticn6a5NotBRRONIqfy3y8Nq2
V0KrV3KxfUuqE+f07JWIfhI8dVFrnKpwOF1pSaNnU4xDtWmU79vwHiPhTYLGttTvC2bnl2B5OBSZ
FnQ/wpwp/yly6yjPPC6oAbAqpbGopkFUX2Y4KRZfuuDLL8znwWiT6xCVxC7GL5DyvR+v6kqI/7Iw
SJzyOxn41/HBZu+ig8Emtx6Y/aGSRIDhUrEBZ4aIXw0DQBQ1ct9cVM4vRac/BnxX5jk4KZUykAA2
M6Be0hXsNCizrx1cvcjGrV0/cffM3ukHg01OEMPpIklKOZadTgHuhLg77GO0mcCrHZ/GuUVJAIM6
jCA4qNPKvpTXSZCXDmdw+6iNT9T2e+25wBIoKnYwOQZ1f3y8mReDLyXLQAHQEcNr9uN9kximVHkD
wrkD+CxXwy4a1lhTbVv5lGTfnG03LWNZcxw0cgUF8ONQoAJCm6xamFzgCw4QqcC2gWTRQYQqi9ed
Jl8rULSyDFKiyOXGbc9pI8gcsd+uI+/E7pi74j88z+S4kVOn7F3hsjsqFxhJmJF31irxTkbfOyke
wEkLg18h0ZJn0Ql3lJmT7sPQk+C/a2RfMimSYePZbZkC1+yu353BQWnVyd3xT6zI4saZXA0fhpsE
/4UJ6C5ChRtXhQApe53MJj3TrByamLkUCjmKlO+LRts5+k6uH0U5JWyHpUwxS/AqsJlexIm/t0d5
mTkmzCZrlXE8jnjR5iqWytjQCnRpNj7HGqAMt70VGrSavLCMYCsUWZE1iqSbXEYjI0sv0J+XAcwL
xwyw7jmu6JKJHzRJFuYwSo04ur1D+Fewrwt53fnRShnVhapX2yxE0aKVUL1SFgJNB4LQCrTvQOOV
AYcjLEmNLNrJ4yZEKCopskUjdVsjrG5UddBpeIwLFUsRuYquhJMK8nzUTGCQ3KLyVHl3LXUKUDu1
+qzHdwIj6njlWkn7K5qsQ5Nv0UC+j/RXWZP2afUap9VFZecbE1BQQOlDyLULQrMgW6URQvZ5s9BB
ugnbgKrxTuDbZ45bPqlGBRPVX1RHJset4aAbntboWZTYQFCjzIVmPGorsnAPK87a2j5xOc9VQQ5H
tCYBm6R1lSvB31glCJoM2bouSxgl1zbJuYe0Wi1w7cWNd0o+aa4S+GHcydGbZbrt5RLj0jy7iJp4
kQb1RkCYXbQtojjYlhDr0tHY9N61GZu3XRRt3zfQf3xwF6z++Z/8+TXLhzLw/Hryx38+ZAn//Kf4
mb/+nX9+/CM/8sevXL3ULx/+gOMQ1Nbb5g3Y+1vVxPX7YN5bJv7N/+5f/u3t/bc8DPnbP/7+8i0J
0lVQ1WXwWrPff/+7/bd//B01AXTQ30/y/zgc5o9/5eol4cd3QKBeyn/917/5wbeXquY3ab9ZugkP
zERbWigiMPXd2x9/I/hhgOKQ/VAczFj+/rc0K2v/H383nN8QNHNAfosL7HcpdsRP//grNKplyzLR
iREAQvvvfz7gze/H1e+zzrz88ee/pU1ykwVpXfGLf9oCOq0pobyn0gNHCmZynwx1XVKU9jx46xWo
6qoZl1KWhvE2UZ0hWI95Ac2hj0oIMgg7SOBdlfIS4VjXW6hSZ8CBaTPlQdHLcDtaJaocWivh0OK0
Fb0TB+nFB2+4SYQfQJCd20WH6YUrPTpKGu+1YNy1bXEdDRV+Lp6yaWP1bAiGK9v1zqOk2lUNriCR
chlm1ZWjhRfWgGtHhNeObbTQkJK9FTvbCCUS6MGPthJ/CSSA1QurVby1IXGGaYGTP6O7LmP77oug
YwxS7WrQPyn9VrW9FKkOPKKeDHmQvItRNqJxRWb+9f+DhS94m/9+4W9e4uhf/4W1nzez9MWP/rX0
bYcWtkM1yaToKxpcfy19RZiMQo2UDQyjRRjz59K3f9M1xwD2DUcV3rEIpv5c+tZvsIMp0ZiqkGlH
Q/h/svS1dxT5hxud9a5w9jugfm3yiMnxHyNmozuDBzM98cNrE0e387Yav2ND8DUvvMsiLekFBoF6
qQ6NvC8VqVxWpnGeSUa9lkvDUxd6X5oPvOJVWab6GQlStSiRc3Fab2fLJMV+gYJQ0SYoBcTyrrPi
S6uj1azp4Z2qKP2y14Nk4cng9fvBWMWNqixV3VhXnbvJtOrKDPULLULMxYAeYOUKijwQSJ3kOvPc
6KkSaUg+NN7SjtXqQup086EtJeO8TTsU8+0n2bOei7hBrdqHAddFyo2dm58G14MxEz0MrqNtiMcH
TJh0mGRyUdxXWfYEHXJj1HX+tcuHHHCW9eAPyZ2VOLdaa+0VPHE2tKqo8SYoMC4k0/KWqlnsCt+9
iM0qPytMidgoaporJXWy7ZAHmHkklY2JAP2m1HAvKQvX6Eo1t1RTs6Vcq+dDD5bc8DbOUFyVo3lf
oRe/bDL4X5qd7cOhR/c0kFI8//RRXkRs+0JTzcsgxEzB0JWrsazVJzsNz0fHPDOV1Pg0BsqIHJDy
qNR6iCn4mC+NzDunGybjVhmXSxRVb4pKRuLZx39Ywz0PDZF0LY1uv44V97PfEIy5Jo2gKkx3jqTt
RpUOU2AkDnoIyT5TxpJea3JpFjiU+P5d3KZnuZ6twsG5N3K1XYepYt350JLlxmtxTCmTe9OE4GGN
Le5CokQQKOEXpQcBNuryFyXq72W7e0ZlKsLzwpOWYxRpb3VrpNsuN667UlEXflLfVm2m7VTChaXS
wRtRSs/a91UhY0MY4XBSUXNImqx+iBII3VWOeEVeGI9+ZY4wLuENGk15nbt0zqqqHa+NEi6PpQwP
EZ5BbZl8hkD9lPeQetrWdLa1xHwUmXE1SlG+VLw0XGuSPH4ptcrE4E0rjUs3sr5GbQT0Z2iDVSz3
CLNLqKoty7Hp9onln5tjekdZgs+varg4SW5s7D2pT3YhrX4NuY+1ljUvqlHWm7ZLnO91Fz0lUoaA
imt/Dt3qiyYZykWex8Z3ZczdL6omQfIWvNiKbaBKKBHb4bekqLZFqN0HkE89NwfAEt8RyWqLvKE+
kRVGyTrpLkqvvzEh045ma6HNI7+aaQWNK1ae8xwjBCNP73srLK6IXbdGat5hBrZRRvuGl0B6Nnxp
lOy5ds2aDDa5sjrDXClSf16EhHBpr++ySEGw06/v7JICfVLcBNxMG7oG4d7FxOzLGBubumXJVsAL
JHQbxqC8iuu+oq407p0U/aIolGlZuoVxYZrdlSvY2YFZvKbABBs9uEbKdWXVxi1VgZ2uBzgvhlex
2V04g1Ao0EHONUa195Ruj2BOsi/7HAcdGT6vlPmU0/RztXZ3lT9yjw6FtccVrb3yVKdcSL5srzsp
167kpoAZ78QEAK0WrMxUXgq7bk2vX4F1IKQbr3vJRn44R4mtsy8rq674/P5Nank3Om6DC8+0doaD
Xls+Wnx2H2vv1iO1QSF5awfWaxy1O9cevhcd67xQH2oUbRa9LtcUPKx+BRJw3CSJv1ONKryWJflL
Z7qr2vDKbZOoIazsMrxx5eqxzTNnUaqQnxwP1L6dQdGTL6TRhqhjxAiYJM+J2mUL2WpGNMqo2IQ6
Yugu1it+bn+GYwp8TPpU1epVTLQHByLitE37R+TEMqiQ0SfbSFel4fjLMIo2ApfsR9aTVxmvNrS7
QrZvQqlftGaEgUZpv7lmdc5/X6aVFW1dvy2hbdbDQu0QLvaceNjruQdyrMH8LDONYqmZrrvuYNku
wr56xB/yGQPHey/mlgjk8GYI9c+VwcqN2vqs6/UBYav4npzllIjWz/hwjH/ELS3Q8Ige6pP0FniU
B1QeU8Ig7dS1VgCECJAU2OSc0ata8x69yj13cLADMQu5MDNibZHJmbooI/1O6dM/Wpn/b+cLQmLx
34dND+VL+q//U83ETOLn/oiZjN9gdxHaUNm0VcsU1c0/Yib9N8RJTQpM/IMgsE2c9SNmovaKhTZQ
T8CzlvBeOIiZVHiUpgP0mpaI8T+KmdBWnlZBdEdRZdyZ6Jah4zAtraENEIVur3joEiu7JKsfHc0e
rswourFwARQ+cbE2sOn7dTmkG7rDeGeFL5rhrtIQRMNlGOXX2EvdJ3a8rcqBlED/psH1W7AuzzM1
OC/q5Bmt842S0zDK9ZVklltdCqjBIylg6K+GOi47WV5aWnFhOc1jk3NXa0gLlo1zl5kKJZNgJWv5
uDDt8U0140u1pvSelNeA9Ba1ULiorKdIUdatzOKVUMNTAnkXF/nSto1lHQY4yYGaACGI0L2e+YSA
vrOl4NOSMzhvRq68dKn9GqXBlyHD9LPjQExk6SxtqusxkBVkG+PuAk2k8hZS8IsdBfdJrq5s30dz
L+y/aVFzOw7deeH6zoYwbVk2zSdou5QdNP0aPcKzQhteigah44TSfVv5VAoCb1U0GLEH60YJNlmp
XQy2RNJOQIYclRZLG1kv2tsWBTzTS165W7slh6m80UJlfKhD6xl9kGdtyItFE4SbZjBvU83Y28PI
Vrb7L8Zw1QbgEwr/okWdd5n2TGioL7m9F0jyrBXlUu+Sy9SML0CvrLsxfev687whIVPkdFVY2nlY
DpsyQ4C9MJwzLu51nAP4Myo8h6Wlafrdykj666qhUJeGd7UT39hxuonTyy7U9rIW7GtfMQF629S3
zPFNDhBQjNqNbaU3uuufR4q9xPKFKlGx13Jl61XXRqCtRo//2cTwWGzpaxU2FKZqyhtZ6K7UzCZQ
xp2YQJzi7G2YuJ81jXpZ7TTjorfjG6VTbyL5s+q4G4USe2teprGGk5uJ5L1yZbWoJ2buonRGBJmj
YV316dqU0nVV9Rs6RcsAd0VHHV49uT6n1LutEu8mrskKZGnpNcVl1t5XGsFcbPTXZEnPnmusEsPh
GhuvNN/a2qUU4jlsbrIgOg+LJFkrkbtLoLhnjU8+isGeMJ4dsWwuo2uvdR7G1rweAv0u7rr7ogs3
RjiuUglksKjk+MoZNzapNOWOReHLq0h7VD30Xzz9sVO8DhEubat4Hl657WVdWgDrpH3SggVTOgIm
nBMM576vwDAkuP1inLf1PW1hqi9l2t0OhLCFpxI3vDQFl37quAidOEvfAlxejNDUor0XFPuoKfBr
RU8jlbqYbkLWgplszqxKuQsaHKNDl2hS3Rd1ejPq5TlOzgutNc5q37tofaRNKMQVY76Xy2aZO9mZ
pOEvEdP9r1TMPO07E6f7tB42advCSA0eEnAICX4ZUmms1Q5lG79aN716PYw6QZiCPSo0OkVrzh1X
3laueU8Et5WKFvcAGdGu2N5aRXmJ5fEZTbNF4NerIK4v7TGMN4jZEC3x2LW+bTrrwu+tmyh0NoUb
PGUFhYjySsLb2Ou+jdgMyBxhZlHsPLXdVSEOOkqcoss48ju6dq3j5qN3FCSEV68aYKBhbg0zewZs
AR8HypOVg4szNw2S11aIL2qh7R0D+YOUkC6sv3gxYMEILp4XtU9yXtDzQnR09F7CQHsNS3fTJP+X
vPPIshvJ0vRWagOIAy2GBeDp91zrCY47nYTWwgCsp3fSG+sPrMgMukj6iaxZdg5Sk/YMMJhd++8v
8hssKvbR0O7r6cUgDtdo+CpqEqfK4rVOxSkYhh8ixCjFfurF8tRmci77XZSkXl735Loo39n3NqYu
8O1vpTOrGZ+lBpcT4ViNJ1ptpU3BdZ724IbwY8UKJ5SL0Ah3aZBf84OfE3xZLYRrE8WMpXLfGwbW
iJpcqrl2ZRVkQFZBeZ38JCF20VrKZULL4XaGsmhI6KIiMwv7LBDptW7lV1EyPDVpeQhm45vO4pPj
lJz56nzkjuSlcXYKsJLraT7/f4DWyBQJ/7rs2BBE9ly8flJ2LH/uz7IDwBG0E2DRIC9CAZP8Z9kB
6IJS0nYQIeA6g+npr2UHURbg5zaSPkqSv4oO8w+H/B589GC920SxK38HqFn6OG9gGv52NBCqaRBj
8dHes8f/Q+QxlfRcD6aXRvZFmpKynIro9pfH8gkY+lNU8W4kVYanDxAqI5DVl+Lnl27obNZz6AQR
NXstzX4e40Alx8OloeBKlvZHGDL7zI63oRV9M4zuBTTFMxNjT5Q3eejwr3//cz6Zt4roXTNkoCkU
Ucv//suvaUUVhpMyA78SzTzKV3VX41H8lfj2q1He1f2YvWed4zBKZZHeDHRTtSQs8uX+fjKsrPcv
cQHtbJYQfGtZf4e1cSRxJKtD7atzfK6meLZJQeyWTnDBcUB2zlcJPZ9Oy9R5iSDo/Ou7aTkd1lN9
NTKecHZS3h1Co7+QTenq99P6eG0ChQfX/+c4y7x/eUmBJMUK9VrtxyUFixWphFOb4Cnzpq4iCM9O
s577/JjHk0JYnnM2JN1rrXTgfG38RT90eYQfVi93B2MRmyzCobc/BY+KwWyWKU96CS0nXPVluDea
YCtVOTfiZBfVQIuR8wVh8NM3C4V+2QeWHvi7JwCukmnY7tQkMhfX5lxe9CZX+TmbvVSVr+KWWO/f
P/NlHu/nSXtWZh1xoaG38naeck6nZdIlHrkzbCuzPkbcrcEJoUNWq98PtXSvPwy1GAs7XJ7kj16J
08RtS8LvvBvHjWiiVd4q3v9uiHdvTe0sSqiCJous5pRAnS+sYv37IZbb5IdpYCzP/Y+OEpqgdx+f
aUSJZqY9jXjdfClpkqyT1lH5zGMY9UPslNjKhcO6r1vXAUV6tgoCmPoiOau0Gh5BOJVXZHnYHkYz
yaoj4OohlePAz7Ji39Wqlntxqyq7Mq2FN4RGsv39z//kU15aAZrC7RWY/r0nZ6XEZg7Q0PgkuWO5
Nrt5bXtllX7xIj4dhnYF5x8LiAjkt8tKasJYFamNJK2Nt42c+raod23xZx/0TRv0147bJ0tKl5Fn
Kctpxrf6bpgcXE5vRg3r+HY+Sy3lLKHT//sH9tkQ9EkwbuPcJvfpXbN3Lh1bCmSlQerfrnMzW0gC
XzwsEImPa0rHm4XkCDwUaFYsP+KXjU8WzmzHNvMIx7DnQqkV3oAEzC1r7phWCDhuN+peMfqNFIZX
cZLsejO9TxLjVMp6vInM/JaEowdbK4etbNb6uhJhvY6N7Eaf4+uAxg3lYoBOpQ7px4NRm07ia1E5
eHYJmGk7ucM1CQUm0eT0akLzqS9nyRWTcl5Ide11upmuRRUgEVUsfEWiSCPvqz4mTtph/j/kW61y
mjtIJNikY9SnG5z2YWhdoRt/NUrlWs/SzqsU6XlQnRK5rhguk5Ff1TWIvsxaOUWFth4Wz/Way5+X
Gs2qAPNFYxIZnlqO5VaLKFt5ALVm75Qu3cuiWrOf4bJic3sa5zTzlZaGwDCMD6KY/EZ1BryEDSwf
yb1Xu/JG0u0XozYDDLacfdnTcAiajC6NtoEBd2qCskPMSEu1qh4Tk0c4yYjZZ1oBem+at00IHQnq
2j7PytRLplwlwsI8IMFvyFjUIXvl6XMRm3SX6hxhW9hwn+nV6jKR2l2G1lUPJtkdreKsyjBhMCsu
b2UZ3xVdCWAadnj5y0+zEt2YcQ/WLA7S2O5qlQyCwu7d3ErkdWwCBHUsPzUP7ge13UdddcxYMfy1
0dYpQ2eVCe2gNMCnUyNFfmBS4nXz7A9qtR314kVOheaGjWl780SzjE/rexeQjmzE8QoU7Wwcbdkv
xvSp1FRk9EQu/P5j+mRbYJ3jCGZCCJDJG3y7zptQ7tMsN/HkaJD8JeqlJFdcqdPd3x9mIVAC0+Ha
QBbT22EAb7S2UPvWz9PkGCg8FkO67fXsi+/2s61hkU6DLsrax7Ozi3sFqLrErw4IZShLOgPTFzP5
mKYEM3Ph1BgmhHpMxN+daJjLEK5et40v0UAEm1fw9kviW3b2nTBk9NmGzA4RyDQvY4uFmFxV+BNh
Ix7D7rVPU2YZrkJDs5L7jYD77EapVP39M0XntbIDL5Ubbs9vH3eCDCBOTbZIURFfFkf2S2ckm7ge
vtDjfrZ6Fu0ReQFkE3zY7fEeHvBATHkWxKlaUnbpWFzWy3nz+9Xz8bWyNFVIgUssBZZ576YT2Wra
z0BTfuPU901goFPrv+BKfawusS3jXqhxDuOP9dPY+Zf9fo7MsLBqrfDlvmAchegrKGB+KrX3wzQV
q36gAaZF2VM1x+0XFd9HliGvGdcY+v4qKDcm7W9fl9G3QtaGGi5Pb+6KlFzkydRfAgdGG8292KO3
iHxYq8/HIiWvTRanfEi+eJUfhTEQ7IHpNEo+tBusm7c/opNmp1NsKffruZ9XVlOrrp3HoJBO4PVh
H3v037a1PhPRVYUX8RIA0wNqqMFwr2nVFoeEZzHYN79/8x8XGEU3lTC3Vr63Dx5pZp9pPUaJuJwY
j0lkrkK7xb5W+qKC/HQUNJUyTQZdtt4T5TSBF1cVMopSYE9cmWd1M3h9In/hDPDJMla5HnLJV8Ai
UAq+fcJIItuGW0Thzw6eoAKsTQr83z+vz4aAbkViJBZvNt2Ut0NwIo6qOvIShd4/K3Z6IRBR/a+G
eC/KUGS5S5QoLHxVG05Sr+3M7KsIgM/eBxp/LnvIPuCvvLtz9VralTRgc78i3idrSGOeSoBgdfVv
zARaGDYiZIR92FbayLDGpkt4H9O4n8pxH5bVFw9L4djhkb+9ZNFGMkkGhyJnyJbx7q3bwxwalTHl
eCYm2otV0MvJVQqgzlDA6mcj2o6ZU2yhkNwUO2CqGy0lEHFq+m/2HJFlk/Q3wIiUoOXsyZJ9Mc+q
cHVn/lZGzQOkib0aBIfOVp+M3Hycmga70iK9NTFFIFetvJPzfo0fxTnBPvmSvzxvaD5/pwk2uVCs
X+pukrYDq3XVVtkZEVX36UDUymw/ZLFqrrMgPolYuZWdbK9nSrKFp9K4VVCzTaBekWr7TBvFVWCq
mBgEEIH4Nxt9Vh6mUj1RvuNYbQfPY+7sZSgMhpRfxrX1ZCI4yUdMT6e+e7KM4CWccFMYZrGtImMC
o9ZOnG5wW6yRtn5+WZfZTaDGWzWJnrCq9dNBfhAyyjJCDT1r5NC1sTtAVHeVJNJFCAsCZQYmX8XG
CZ34GE+WK1RaJZpek9HVkbdoi+vMUi8ss/TGZLBJAVQ3aV1cN+NyVGvV1axVryWAA3bh+kVhqqdU
BZc3Eu1RgVflDloJTEvIFkwAFDxjp4aepoUthkc9Lbi0eaHhB8EGkrAa1A8D3r5TZT4TU1V7NF5i
wnvKvRkpdAck+kzWKwSTXVlorqUJL1gICYWiHPU+wj0phbrTQtPp4PKYj2rS+lLbHU3R3RAbSP8h
0L41jbMn1fgq7JWNFTXxSo2iXa1wUk7Ngndb4aU1DVeWHB3NDPNVnn3j1RDpG3whsr75bsv4fdYT
ZIU8y/yqNbB675KNluDbM5TOXVzEcDYm3rIySsZuUvTCa8ICHnc0Lsbx2jEoGKir6twrUHn4Uoa1
UZuE93hjpJjoNjVvMs6oia3zTBVwJhx42oY1X5JudN2HY+k2BszzasYgMYzuJ3u8kpMKf/nUfJ6U
4Cqu5OtKFYfCisnCZRicP44SimMNVTANMd6xobaJ1xnTMWwqHeucjq5irnsUn8LDjlK4aVjCQlcx
BDMMh3CRqrsf7BaJZz8/mp0NkauvTlCTHM7XttxgV4voQGJC2l3f0yrtnPosNdMnyEm7qgorpqRv
86W721xbKrjYMGaon5tbvviBTOnZoFNQQ2Fp8H4r05jLMImT3RjNUN2H4CBPsDz1jD6TluTwN5q+
OxQJi67otWcdFZYIMbggBzCzLMMrQ6gmYVyN/lAR8laU10YUC3fobUTfZnxpE0ZH8HJyNRQwQu1E
uc4m+zKAOeLVLChuXxWhizSzipbQ3VFV9H2maagnKBI9/CvvIsx//A6GqGSGt0Ij/aWzaThb2lY3
tWRdBam0U5S6cKesuMg77WU29MvcwfxfU6sLTIc3IeCDq9sJ3Vdn10vzalbaB1kfLsWIN4tFD03u
BzdB25ap2l4fAjpn060EaW6S9StVzmDjVw7MWKfz5Ir7HBLGbprOrFlZS6ivVbPB1t6M70JRHcQE
o6hBjZFbQ+GOnXGsUum5Tae9ohaHodc3mWlFJzEFF7i3wKszZZKvU6Y1RO3zmEXf9Ui5T7jJloQU
kyrnrB2u0k1qPMqNnG+dLvRMpX+Cbzd4orRfxiz8FnD0rVAtn49qc6XlDtBn8Azt7GBkFrR+56yD
7p/n8hl6tJUomo1Kig5MOOM1S+oe+UN8WUzFEY7QqjS1o61160aIHT4dni7ik6pauyG3dTz753PF
GL8TxHmDjUHjRkGzafC2amIFfw3LV6WKziS54KPxqmnEKeYxKJvU6o9DuSSFE8xHr28TDtImDLV7
aYgiv2wbse5yDtIM+a1nt/TK4b1h/S6ygzNWh95I/JbkpLWhNVs77E6F1UV+Wg73vTXurMa40nV7
j8cZ5xGAkmfmztKdNW7HwGm5I8+0O9NiE2rtzhma1yBvaP/zWbFmnQF2lt1eCznpvDx3zuMOl7UI
w2cneEiknu0qjl3RsyvI8K6lJLQhUVaPVihUN64N2XO07HGQpIukiSdPc+bbEG2Uq4c5+yK7PQdO
MY3fgizXV+2M84gdjLA40+a7Psk4BoizPi4nfHTy+9DoUvpyyb4M+R4zudjlabQLMc522zC6lTQS
j6qoeLSIkwQacfZZ3lyi9r2e8pZ7gZyvwxzPXjMcQDzgbLo0q0vPlrA4iS0kHhCHziQuf4KLfmtL
oNLDs2h5xIayMnN13aU/TcQOiKinVcQDk8P6OZE0evSKXK/UCsdEvdVumymrNxNuCp0J6yNJgoOo
zG+TPO0mdNUhdm5cUoJtnWADYtp7chtm15mNH5XS3TjQPf1M6zZ6MdOeF6+mHa+1BvKDpXV3U1zH
nOCF4WpN8ZyG09ZgP2D/lq/6vL83M2QiosgQf7bjma5NZ4YDW3jM4r2hNBcRhwl28NVJpm8EZX06
9vA5vFJ39i1xPyCYY7A1k9gABgkPllxcFcKUibKHjsGc9ioKmjrX7hUbyCNA5qg3WknoQPJtbu2X
vE0l/P6CdGMmxVFvnUM7jmfQiQRALLFzva1fMg/Z1zrCPhwjP7f4SCQMRkl3kei6COtHL+uIJ6uA
3O6xt7xU0cQqnbPetc3kMpfHRy2wKgC2RYYj0a0gCmE16LD+nVnata04Sx31KFXRLmjl0XUk6SFt
tYbeL6wQu7kzK+3KmElLCmIdFp7R/ChjaT816n3Y8zMydSHvZE/JpDz1czaum6reYgnWUWk6FyV2
v5h2mO5kSNzmSuNk6eGlU0XgCNJrolXlLrN5td0UYhs06aR94O+iQJfF3NGWvU5KLBSMw7SS8+7B
Dmm+5+2krnNbpJ7Ebg0JYnT7zDkvNGmlB2W9EsNwG9o41HRwi0WLBW8P12aK5pH83XoTdQ7vMzYu
RouaQBnGnSkB3AGfX/d2t+35iyEwabdl0m5LrAa9OJZ3pjI9dnx9Hkajm7YkzrsO15iAPioCi8FK
aTAckqZ5JTLSxCLxkNRK+hq18nkFW3ldtzijlVP7akKzcLvSvGzTGQloRUVnChVKSze6NklCdp5A
jRAAsUb0WASTuQYlzddlO8iNN4cqkFLRfNOa8bx3uBhyJa291AmLraLWEjYAWN7WGSCsFBTXXTJg
gFrLUIzmaL4gM4JTIZh+tLivsvZt4TqlssPNWfGdpUEvWZW9Vo0JGsQi9TXyorqWG714rQYT7rxU
rgFJTQ3aVS6TxVLc65J1HipTeVYo2jrqQ5NYmBejcIj0rdhnzG4FOciDp7SpjHoVLUzPXm7XELxQ
YvfRS2Fk7MHGxso7X+2tXW/kZxpVm8tKBWtK8a5OOfSvaZ1SpUXhfdUnp0gDh40ewjq7qZ1mqyfO
JfVo7UoWmTs6jIyu9imrYYnXh94mdxX6vaQ659Goe8Jsd23f7Gko5scmSxQO5Eg+ICdpCaJQHzvh
UOUMmFMscodbUzjmeVjm8al3hL0ulEaG4tMVoTuh3sejKMn3RothuzbihFTJEJgyGsdGM+meanWH
bDk0kG/7UiHth8h4Qgl0ShzWkCzfmH30bOftOVCTH+kEutbUBF2OPl7j/INUH7tOZYq1VWmqL+By
wc9msxknaHadurYTB3ZUmW4gOR0jqbnI2+6uDdMNn8o2KJPv3Sz9sKLyrh+m60qn02UnKi9IDl4K
J96bZv2jYUvTJ/Vq1FN2rvRgBOOBG/vNUKU3IMpuoulPAtp5q8i7qOtuGCQ2C0pwJ78QpfTKMzpE
+nRQo5pg0vaoB/VlUUDp5zIQeFI63zSRtOZbwQ4rTi+MatyRcZvBjFNexNyd0Y/YVfl4GwflwUrr
Oz1KNxnGVhXnNuGrHaZo3c7goId+E1BCOnd1x7kl2nvMTM7tYlBuwoFyMUD27EV2qPmRmJrNNJtY
b2i55qtQjM9jeaL4V1PofFh/txGLM+FvTMQJ7uN5F8yXKndWt0ri61FKd5PevcSWOHVVe15F5aGJ
c2JInW4leuvUqtVzWmjPqXBux6jaS7mzoWewU8dpl+rJicynAzMc2Aq4nAoiUukEZJ4dj/ecXilm
r9GhaM1DG89Xih5ed2GEYE+djs0QPYwZ8sEKtZMOV5kbtKeO+X6a5l2MhAb03jw4XVShLMyezNa6
wgT+NJcjog2j1siujFfO9KzmcehajU2XOD7WqRz4tt48pFC5wgGhSRGpFNAtNpCGs+4iY/QmEZ2F
QmxHBwqn2kC0g364z0ZMlCOxlmUi1xqhk92op/cFWOFqqqpv3CJuG7K6vLHkFxqNij2CuimUVllN
wwKsy+KBc3Xwgr4j2iKKNlyqI6hHzmvbzMaKkuJGrhCsqka00Qoqn1hy6eIRR6XmF3M3HSMEg/5c
oyrVtQuDDElQ7sNirz+wmZaVvZ/aZN/k5n2uIJuZWKRNH0AdH6x15zSJLyi1kK1YR9D5a7NOeY3D
PpPjlyYQRK3wWcdqcE0wxzcpE3BCO4Qew6agueXqgcF1fYG2o6ZZD119HtV14PbB4rdYoggnt0sq
zH1D9hjlWKV5Ig0LqFHIaJ0mO8tH+xkC1bqwpwjEoNsXSlqvqlHbUuKvpLL3ory/mcNg2wWo4vT5
xirj2zDutFVgqy5YHArWTFvJeMk6Zmx4EL0xLqtgyKnN5TCPoIN5zm2zSlbjElxBquOhSvsXs+Qc
0TPZE1N0O9S4r1tqYxzlMFMuHHN+5RsIXMMZN0Sm+daQPCULI3DoGmwJoCC6usTLjjvp2Rl01tJw
TI34fDDELbZAmPyb2t8GOxf011lUkzQdP/RioNtG9kwYm6+y5hs6fUZ4w+HxBdL9ESKEbYO0UqWH
Cv/6J+XjF6TbiAO5FLlGtlo2X6ahtCrm5m+jkLCo8coF5pQB1z4MUSairkciQ6to2DTEMSjC+KLT
s0CAb1G1t0Mss/xlFqM9pCkX58pv0G7246XR3/XVItLYZ4BGv8cJPyFOLdbeOmgkxs0QgN+1fNKm
YTpWXvtEvCUNfpRx20J2Np8XuZeKWYfbWVwMcCPuMFlUtl1WPpdNYa7Z8W7gBn0B1X/sTePEgIk0
jAdd1T80wPWYkjLvMD9tYY1p+UPbjxs4unPYfTHxj9DlQhhYaGkw9i3rfVOkMhStwc6JzVeOkJxl
R8UJgRwJvK3RiimmsYrNqPnizX4Ef98O+g7CFlY6G1UcM2hsu1l6hVkXkrjH37/SzwdBZaAhklxE
B2+XTz2NjZ7GZLXHKnCdMTxjf+zGTnj7+2E++9ZsaIc0lhbF53vEPxWT1Wp5WuIzkByTOT/X069M
N78a4t3ahAiFkE1niFnqLyhMtlFdfWFw/+kQtGBoUWnwa94TLiKke7Yx9iVCKWWlcpEDn/wCJ/9s
CNSydPiQfC+ki7fvQzGqqBlGOmAOhrXJoMNZCP+NdYUa3XKIUcc70NDeDiFSJx+rTC38wTS5FZEE
ozfrIvgqVuiTjQmamLaYmPDtfIgmIHejB4xGVKVjkhLNHEQPtnJnOrfWePn7xfXJ18lIJv9QoXB9
yB1w0lYvRvw1/DrIHgKtRbIXSs9giqDKCYmNfXc3KN0XrbLPp/fXoO++TruyJEAfqyDgdrnEPY/T
qRSkZSlncr77N+bHISXDjcVj+r1/rWy0I6JOWrJdQGyYeEnGI94wUGCuA/Mki79/LCL8+Wu0dztC
JxLukYtrddObIae+/Srsr1pnnzR6WRAGVnxwcHH9/eCNJzHLumBDtfT8nov5D7NLKsA6p/Z7KX3C
ZOpYxfW4DWBRuJBCDnouvv/+qX40NTZZLZpqEcdBieH89Aj75eScFHUgnymr/EmxViLJLjqEol1l
bKKpPU+5A2tG5oku22SiOuX2iHNejklrjiCzvDHxTUEquaeXdTMqyUs/GYRr9KsiVb0p7zdm16/N
elxVNbU/obP6EJ2gOH6xIX2MmPs5B7KH8ZdYtPTvNj1zcoYAUg1MlSR5aQr50MvBmtPqMJuRV6LU
UjMVvJwiTSm+y2G7H82GFNzYuMpD9NKhUvxgD1vNgbXCq3Wnxvq6iEdibfurUXb2UuicMr3820xS
8lGshWKwpPDBz3i7AUUikbMupKvZyhCMovSSRK6zLriWC4Wuyv8M9h+tL4Rj+ctaXmxP3viR3KKA
hujf/tfd//0/7cv0kfD/88//Sfi3/8BJwbSopOm52orKgfKnztD6g6AugsksOr60+zkG/iEzdP4g
FB0SCK15nZ3AYFX9Q2bo/EFI48/gxIUesljp/A1XEspsXvWb6pWBGEG1KPdNvsZ3xx3Xs6gExuOS
ZapuVjX3otDQhSmFl03GzkG5Kxmty0Yw5N1ZRf5nihbRH7ggKs1GSPWSG1qR4jQ2M9QbPPuQomPB
VPop5ulDa513ynwe9K9t4Gzj4pqmz2tjzuc991FRc6lOnJcieHFK02v1PaKbCP81JOyxZzf9apLG
c6mw3bi0UMT350lbXaV6+Bglj0j9UXV35XU2II2ds/ghjEDaEnNv5FDzekFoRQD8gBCrFlujRa6F
UwERfsScKP3WCs1DN/5Qx/k+rhzPkvsrE7KWhW221l8N+nRVDfnRnNtlnnhG5WjIjdQinjhoHC8Z
ub1L4FF2XGyMWdBh47KnxA9xXmwkO/PtfNxUYgKiZPOMBlpJ+mGUG38s1du+nB7stinWMd16L5cm
3xA4ZYbBC058Xl2134QQj3kqo1nOcBGQ47DYTWHW+mGVDjdjOxc3cCt5KQmWMEjIAvwXxKx7gRTe
Ubgwc7vS3LYHmy+zCyshcCjfUk+tShUhHmZI0jpOaAWIYlXbEXMvV2OC8b0UBacq3xcxcdCj6rJv
ZET6hCu7HHG+GJNNUQzrMdNvs3TyZaNBUpjPrpEkd1VzBOacws6vhblVFJM2uAjVMxmesmIlD62o
JTC0dAVIc6nW49PkcK2v0yBaR0J7NZM0BJMSyhW06RMw13VIBnQ7j7dBW790SvXw82P9z96RZBys
/rX06LovXl+ml+9N+MlmtPzRPzcjNEYLc23hryka6nOKpn9uRg6bALwvGe66rS9Ml792I50tzGLz
Qtos//SQ+Ws30ri6LCpqalmESNrf2Y34IR93I0pIdiIL81addJu3B1NsqNEoSVqL7/N5QlsAGJ7m
SbMNklNq7DNpN12ponDnaxvYIwMXOdWr8uCPF/LZoSK9IXRnX16BZ5VucpE/U7qQM3aJaYGMOMIi
4M5d4vU6EhD5j1m7hjetrwCJMzrrrl58t15Vw0UFzH8M3WinLJ/RLSjtxrxVeixFV0O8tjGRCb9b
V87V8GJ6xHKKy+BimH1TuDOBtuthiw6R4/S+OzjSqTwLcTB1xV2zG43VSfWKmyb3iDCeEGFvolfB
x/tjWlXSOaIHSfXrZ31v/xiPir0lJwH4R3oOLP9J1IimveY4HIZ7K/Cs0m8CP/3OncHEbZT9Ay5G
o3u2Sac8OI+kE5htIxNa6oN4prMH6eNZGVzdXANCvuh3dbpStNtcuD1Ej2LvkEKDr121Sb0JcE/b
pTQQc08k/gzXEJu7w026mv1up4MyZgcNww5n1yAPJnUCOskBOaNeHJtD3hEmUW/47MNxb5z1wVVr
rdTAWRtXqAHuZcPeDVB4gldYPumBXYpmhO08GO1GszbatTnQly7Opjtoq+1O/zGmt9Nq9MVdJW0y
BNx2/ZL/UOilslFC8U5XXXpew0vxOp9cAnICKFqJkrQeJ2OvFevES5LVFjHbJr6nHPOltVC3cqSw
umCPO3cZEGznV/q5Soup7epNXlqrcJY32nAXwalQ0VgW+lO8mNZ7V5LsVfkhJx7aIjKPNni+kkO/
ClZxC0+kcJ2T6Zxq9Th60im7sypPp+/kLFFJTbeLkyeRefB/1nGPA57+PQIb17zoSrpU9m3p2ueK
sp8nNx7che3oltoRh9scWIMAm+4lD1x1rcYEuXjPSn6dWlc4hOnymZbuxmfNS5alkqCv/zHmfifv
Btt7lLuFRU1w9z6XdE/jGU3njfHQoz/nTFrxT7p5i/JWq9dasDLylWU+DLmfsCwhqa8hBs281PW8
ig7J1qMmsIpNEq7D2HcIE+yOlYEI/awM+T2bWdnTCBTBvvoB0UR84+g3FX/JK3bLY3DNpGC+c/zJ
/SbAYhDzHxhTmWsQCnOR7bOUduNG2Q2rDmODbX+OSWN5Me7n2qvc9BhGOMiAYuPks3L4b4Mf5lUf
nyfQN/RqgzcOWRaxvhEhuYKeAQC7c/pVbt30GCK4db/WdpV+cQciFcxuPB5N6xHt60TLFpcdw5Nw
zo9O1bi3HmktxdqzVa7zigQbH58W6zuR0Q4O5euofJT2/UFJ7ntrVe27BJvNm6paj2C21gyonZ4q
zrrM7VBo+9qP4fkonUbd77fLGUmxo3QUJG5AcMZFwsM08vQCYrRbz1ei9eDyPg2lV6ceKPEWglIU
evJLcQtraFiLrZLB5Tb3hRelB7m5nxQvofiJ7CMgXxLc8f87J3bEKY/i/j//oNSXAvtfH5T/jYAi
bP+FOQh/8s9zUv0DgHXJBtE1C/25Q9n85zmpot+FpIm2S6WaBiX/65y0/1BQLuBw9j/2g8sP+cc5
SakPpsQdAEydXe7vmYMAw78/J4EKVRpBhCiD70CIeHtOGphk6DM3c0+Szb1TSTskQpe6MQbXlpaN
eCUE5F/JNa0pVA7+FNH4NBuMKlT6wAEcwk1mtQRHCaKq4kR/gdzByRWDBmRRVKyEPC2u/Fs9gv9V
O7eJNl4rNEjMQENaUhwykxAKNXJhWqybIF4VjboyysSP2m6Ffninh+cLR9QdY4gEORZWRnYLB4Mz
rz7MnXixISU55ugX6JAK5RUTA9qlCkTUWYJFVjc0wZzBOcSCw9PElyPLsJgKCjQng+ZPmWlfO1Jz
yiPVw+jMG4LRD0Z2ahMDtkY1/Na6Q3Hsqq3ygrnlJi7pqPfZTdl31wunZcDhoFlcj2on3TtCO5lD
4Gl4M6tuktG3FxaRSkEluX0IfwRG7FoqmEclfIebkBaKuzwM7U1ut3swvm0TllC5UmeD6Cg/c8Rg
7ubBEZC21TvNiNSDFpdrgADba0P5WsO8hIylEV+lRIo3Zq7I68zK/WgMHTbWOSUbx1zPKYaxabiS
usLS3bBVwyekVZB5VMRs5m0tGegPKjIxim9jMB9g4h0HKdmM6vxsjjmoQnWTZ+aZGge4OsxKLW8T
yWR3HStYmM5qbLLnMIVjRjJAOm/oLLoVJiiVrg+r8P+RdybLcWtZlv2XnCMMfWNWWQMADu+dTtLZ
TmBs0fc95vUn+SfxY7WgiHgh8Smkihxmmb3Bk4ku0OHwe889Z++1ZUJ6ramFqP9imZOrGv12MCyn
0VqGDfVKSPMNNke7Kow18k6bxFE3QZCToD9s2OcMip25MDZF1F4x0DvPOSIi4TCIOI7yMLf97tNo
X40Ct1VzkuvjnEDz0kZ6Pe3gNdZ0koL5iArZI6t1pyB9zPiF6dRux5r7Qa5YYw37scLjm49OWgM/
aBZsdw007gizC/lsvdGtfFXXwUZQRJi390nVNPuA7ZHR38EEExKIN1ZCpVRNzbasm/fQyl7VsXUL
C01rdBZzcWJLLWfHmIU1e6HQHQKFsZ4FtMniH5x8GQbF6PMcpVPK6j4eKk2H4YCsSZ72Y9uuLTO4
RHX7GPnhZ9uEJxnJkBUFMMgey3kghLK78VvjLWo1YAyTj0NURfubmRXyQwMYp4iMbpQrOCXpdSxq
j/Nouqo238morDurO/RT91BgFrAXDw9N4GOaGR2J8U8ZTGOOTmBFAEOUA0kM802WojDIAZhkLQpF
616IUE4maOVhdaH5yxAb6sYOfRVgluRDaszbPAXpVZT1DvWpO4McTfPyMIVmehwtqjZmrae86/Yz
h3G7Tinu+tgZhOapk6lrBHx0jhGpTKcggGV6HLpNAZFf0CJhMw0nxCr+RFdaU19Gafog0fIR8vKL
LyWvSTyvWzN80btMcxI4f/EE262OnCEqbkcRfGlTDHQfqAmySvbBHSa157eIp0ZLkLdK0oAC0crz
qKB583269xYKL0zSUWu5RecDNlSb0magd5Nk3UGei00QXc2j5qFVWYVNzRS7bnpnDKLNUA7pKuk2
NRamVT0rHMfVYCvP8dXQhXigdavz1OJxwY+Fsu4GYnGFa3EzAFeOaZE7g8Vojil6dzDG84iTdpT4
nul0UDQqNOJCi650JalcZ0AXddA9GNae1Bbp8sTHAi923IGDQOusU5b9f7CvL5Oxf72vH6J3Nvaf
I4J54R+9OGxFmkKzzSCPnHnwH9s6XTqYX5yM8dKx57N1//P0q1ggVbHX4cX625H5H7s6LA+8IXim
VUNElGiq/87pV//Tpk4bEG+eqOpQig1oqT9u6rPSzLXk562LldN8bi27nDyls6FxLsikpVeMQ2Bl
XNLH+/yR2Lz5cT5YHjT4lxQMUcakwG4Vu34cPpfjwKch2d1nsMluAPNt2q141xxVDVEJmKD1kHhN
sEpV7826a+k4v4z3kHT01Fm0gAeF5Iz7mZKe6nJFBkmATrl0BKwXNjW5vzcNtn6q99V3H9j5b03H
7w3bIGu/ljU/3gHjC7RbrcWgLwT6i9F9VJyH8Tnqaba1THtN9dBa6lZECaMSuwgoDHZVDk9n3R7j
O/lGPeZnjgL1qX3yP1mdiq3oBa7mdo54HztoXFeDM6wESh4n24N395jq9jFTB5UuQ36fcrZaZC1N
sY9ylBi1v5Yn4EDHjBTYnoK7hIXFMSYm0RKcaJObuy7m2NI7CooU4bF9WJCQMgfEZ0N9M6vUhgYB
sp32n17esovEKKX0SLdFBGptsI+yXUSqgDafCTdJdI9SptVYaUjJaWhRoEffdvfGYdjRNbhYnuJZ
V5Krn1FUb41wpbgIkbbailXCTbxqk5BOZXJQMW0j9OC7y9G7nJ/b8iVisXEDT9sKXrjtVqLDP26H
Hs6+vXrOjkNxI9OKYGOgacG26U6AHZ/NbeQQV7SS3QIJbrOrm9vZNlYcRUcbKZ0j2c8A0z44snv0
DuzEeROch+g4Sg6ROK6/BlN1IADQTl3NI1eaH0H/TfDhzKSMNe5anzdB9+mvSiddK1tgUSukWCva
mY61slblJp5fK9oqyIb28lYUNtGK/90YvNvR8W3RJuyFMx3ipH4LakNgD7TKIx7AUt+XqxAFOZsp
75VCrrA/Rlv4YK5x1e6CD+umfO1f/afoOdmhacJkfo9yfdzB0MKausgHgdU+mQfpJjcQqblQshJx
j+4aBSz+WglhpS7ArT7K23wzXo/XzJ7T5iR8BO263fmHcl/uUxvYSvdGb0CG9N3vSyqJ2ImowTVS
Nm31oiENjraMlsMbdfOCZGzrH6IjjNiyITGJDvwqlFaIq2j84jKlGUMvhV5pm+3BgsXricNhU9LW
Kh+K8G5eWtNgxOLxStW3Qgvdn0yDK61c31TSnidTIXsSwfRLj818a15LbnIXP1SxPV9nOO0xd579
i/wuX6Yr/ap7ix+yXezlm+ItOfLifp9fpaU9Uxe7wouJwwZq356RFnxvDs94zemwUxJXbzx8SKb2
me5Md+Jd/N7Mdv6OCQcXmWEbXn7Rr8ND4o3r+JhC2URJ922NA+1lJ585tFeZzZFAO2hwKwA5SbbS
9I3V7FrKPI7Ukoshn/N9Rukprjj0s0ZiwysLikTHeiKFwkeqv89upbthG53NqwgFBV/HejW061Ra
6zzjn/Unt5SuzBgczc4etvOddq6hk71SpySvSApEDknCderrjkC3Qm2SVQoPQMYZJSaXqicZU7e8
rHkdincrWOvdxRB2TXPDKWXVt2sxPynSB/BZO3gVaLmXUuyCovHE8oFUCeAWk3YlIMoenoV+Dzou
2rP6JMo2pSZPoLn34qeZ3xsxRa11Q9FjVFtZ3grGvU4/Q/P3RcunaSTc++uw3gz5rkI9PlAmo6Kl
yPcL342jZyPxfOs0zXY3EOi6mxmnFMOlSPY5bgvSMsxT61nVxqpXnXgcGIEM3oiAL31lSEl7sGoP
eeYlmis7kXgFPU6N3xrBguM8bwSmlqVH9y7t7uX5XE0eJWoUruTiOn8Y5Y2groviMAZPixq6Co2H
fDzAoAgLemzHwkK811zVtG/VM4LMVt8rGq2wtWgdTdFrsht00SSQXmZxJ+F3mTcz3ztJv1TRyWjP
ynhjNKdeuSKGxRAcczg2d63gWO2piE9VgbhpbcoPrbiWZjqXHpjYYdgJ0caKCCz1VFovNI9fS98Z
lS3ha7O8mekc1as09BjUWHqOfk+yWTln8ULMOdIVNXhSA9zdo+WUfPcHnj7BXJX5WRBfBPDTyKbH
K196KPiolUU2nn4Eykmtd/LI1gJ2FoVwdD3f9PU+aXaNflC03ZS4GlwgGl6cUyTzBXq+bTYHvdgH
6c6PtulhaA5QFv1kw8NHl7egCSuy8A2XRdg+anu4tnwJXsS5obSn51nhdKiRVAfXGarqJBsZ5gCb
m5Fsh+dxOOD5G+mAZQokdPNeCCJbFy45thCgfXr+mBXbkQZXM9/GDMtNNfQGuLe5Nd3UeDI1/Rmy
r11DHpEs5kwcoxWQMK0K+niblDe9stI5B/ntU0tzqxESpwe6JwMmLcfnwiCIpnqAG0LWCi4Y4w6f
YxMOl2gK71PQ3OmwL2i9AftERhHhreMEWDzQjc5lEjp4ojlkrsxWdATOokObr6Rpw5a5SebYM+X3
HCdYcRdL6yU3nab1pRNcNfJEyqTcfwZe3CpoUFc6NQBt1B696a2VuqM5OhF/iuiUS2wyGgsWDp7q
ocsqJxRurW5amcZT2qOM7W/pfgjlc6E+5810hFIOMb5zyOG0jeLOYBnWVla6yYfVMN34KoZ4rzKY
9ruxcgqJ/2DHeyEQyIQqdl8ndlx6IXYwwhv6TcSwgCYhvGxaMpbb0Em5wvC4mLxYx3bSoQIQ5pNR
4sJ41OkHJ9zF4Em5tGsTP9LgUq1MKg50BMbgtWsO5uu6OZOS01Wu5K/yhvXAhgjL64R3eokVrqNu
3VXXZb4Se1ue98z27DLBYscH59A+BGCorVVpZZ2J7xZjx6ieB1ldixuRLj0eSj7HRmgwuuH+pyfT
WQJIbRmjiisP46oTdBLqaLirDwn9IN8viV058/l+dvNryt1bcuuWlW5gw6IRkhwzfFgYVFZxJToS
vk1h3w/rsGEwg32JETIi2G1rRi+/rjDBTvy0wqT9Q4oUA/avkWa51g46fkW6/oinI1v9xOKI+EpH
vG/ZFJUtE+zYzSUPDEv7oWZ8Qe2BX1HBP2jTFkDlb35Wu+yO5Yn9ZKydnCxfz39Kn2T6xYWt3gEY
n3JabY58qxytU3kW3sY3XIQw/pkh5ZEt3zd3qNr9Mx0KqviNdWKdexzOylHj+8Xp/a17K++1a/0W
G1oR2W1zQO0cf9LcW7au7m14E98q13Dk87zWKVem87zLzqqXbPXLfGLwsgs3/r6+66lvlU1HiGhx
CHE0Yxu446lj1/v1bVV/elcXRhgZ5ch4viZ71kNbtUYqgr3i18tcy44iJzCJWbAha1bBzgqRt5GA
6QxP3U1Hm0FC7Q9mxlUVjPVOJNvWZ3/DGKTjsZ2Y5ttE83BWjx28LrTNjUu9jKns8UxHypRWBk0T
FuTShlzP9p39zvX/Tf30oyqCFi3KHqRz30STy1HtO2XSPFNPj5kMI0yzQwbnDDqyZZJGNRJS332W
Eo//Xe4RA2CpewvbFie0xpHoQl5UZSe9GYhSH+MDQyjWha50KGAmVru74GGYl8PYPVZM01jN6poQ
M79xO82JsDfbtIViO3sUnjMMGk4LC51DGMvaqjuBEZtU+n9XivLcJp+peVInGOHa+1Q8jfeiqznq
hjqIc0iIq0XYUmLAqjebU4Vzr3C5VWRADO8WRjtWwtAxedpv+g++74LiVo2zTE8id+z+dqr7Hz1s
h/Dy3TfgT/Kf2/YDP0VAoPP7n6ft3177xxSBRsPC+FQtWUflw2P09ymC9BcDewNQT51cFCAvnPX/
0W9gioDsnkG8+a3bsEid/9FvWAihmgFVCMX1Nw7ovyH9WYRpPzzi6Gch1YG24OqIwL4I18Y4H2i7
KirfxCXKGXWo4E3yuWRg/t29+cmx/hsT51dX+jLUb+sSW3ShqkTQwy6cWNu1YGNkDfRvdr6c8EBN
3fvZWfDpR5eVJ8UBAOpsJVByptHbIHLqS49NDBzC2oXW7AVJsgpE1oARELPYosJ5jgaT/TOk9/gA
t8ceNeU4JuEqtCAed/Eeq4vcsBTWzAm0wTqn+HAFcNp52eyN6tAy+026hzmNYf3ejvn4ZLLQt+Kj
OMlsDBZmycErdMvpsumc8pVUlNJuk1d9MNnBRi8zspXpP8Xl869v3dLx+XrnaC6BgmV0ZCAV/nEZ
Cvt6nP3aRNqjD2djahhQWLaJ4D1RP5TEpHa/t/Lf6Wqlpcvyq6t+eTIElP5lDgDfMZXhnFtvgWa+
6Eq+TsC/6WOEPZCwibbaB4X5mw7Qz55Ji73ZQAPC0EuVf3y/8eBLJfBp1QkAD1nIOJT8veU0I2q/
KQSWR+5PbxHpI1sVbgr8Jz9eyCiFIYt18HEm6bN9fcGNFCipl5RPE66tX3+IP7+fmgZCZrG7aN+6
Xt9tJmOsWimWStgE2quGh1dhiYepu+kX7xaniISORoXFlCL711f+ye1EsqwAVGMXs6yvtzPr0l4z
O7xgBmyFWnAqjuSm9mZ1v6EJ/ewd/nChL89p31u+mkc8MeF29iDHr3vnyXdOw2/ej7R8/l8+Nq5j
KAw0yM9Qvn5stZAlQVnzhp4nh1m58/CmrFOHAn5z/+s7R+f211daOpXffWY99KIIggG21EphcOYF
EtqNS0rvolMDNx0iW6HJl4yXejJJjho309IfKT+FVPaMifMECjjrVpLJvPkIpm2lGPsuCrxJOEUa
pL+B5OjoRh+uLfqCpvoQolHMlRC78GjPzSWE9j91lxzR0kJOGQgmEvVHzjyTyMk9buyupaYHRiDP
bqcvPJ9DIe4lLXPa6iNgdNMoHEXyapOm/Q5qX5c8z3PgDQ0mt4ZMaem+yYvdWN1Ic092Kv51gKSK
yKmnyZ81gAWW/CmzsJJaNMGpqdqTqM1ObfLL0RWB0WEG75nyqbRXMSWIIW3j+PzrD0D6ky6VxDA4
sPCK4DKTwPelAgvURJzKie1JGD0ZtjpYXQ7Z3SEjFkBV32AsIqyctkXfOoVxHej1FqaY9+tfYrnG
nx43tNrM15HH4oz98SEYKkBcivDtdzglyq4xzqESObLyMZeHMhN+83T/7mrLw//dIxf10ZxJwfLI
4QSdtY1OGUdbQR/2QXDXZLP733lzABApAGRMfl+mDf5QlmJfSyRPMP5dYDCybnFkx7Csu7l/oza/
g+P+/P39cUHty5rbYlMlrJC7mTQHE+WKgniAYj+0CAiSe0cefmOj+DNGbnmEqLL+/g61Lx8fo/Pe
MgbeYSRNPOUhnY1tbF2A19gZF02TJ6QftpLHBJXQK8IkM0pbtR7t2JS3v77ZP9nIf/hVvny2StpB
4GTy4+gWKNreKWNaWZzS6fta0a0KNDQ0P399yZ9scTLbG85K2TAA4X653eh0Q/4OWTD2PcfqSMd6
wUhgZ+JNEP3m3f3sUjIjTcamS7371TLFh5qljcWlSlaDrCmchpWCLZah1HOPyOnXb+xnu438/eWW
be+7L0ozm2JitnQiimHa+/RWBvCSEfLIeSh3E6toR3qJ3+/CYPObKy8f05cFQcY0gWWFBWGp33+8
siCKUlNNXHkorSsrXKeEmAw5sZgzsKWRmbD0ViTXJl+obHofJOU37/ybrOfL9XESoDpCaqtreOB+
vL4q1/KUSERrReK4jZXGi+Vo1+OztjN88ms9ZE+wuoY5WJIfjEzYaXl7gPu06ZqJZi1tR3GKbyB+
2J3eb+M2XBBdjlz1q/y3HhMesR/vFlNUOIKErXKGhl4M1fXH37YVzLoSUwsreq04U8GEMd6XPYdo
MXqrpGsS3dg3ghtjjDfmYGHB7pw8Sk5AoIjmQkonR0N6yFS+lMrYp24Uw7iJRXkddepbp1Tddcgb
yegX+WKFJmHsLqR5Qe5toVcYM9k95Q4AGzN4cgZEoFyBJa4TKdlkYoAmdWJKP29G6dUcaCoIPTFh
iI4lYolIHXwvZMOb0AAFyXCgX3TU0+KjjKjU9LTetgpwpiEN0RdiRjwgtAI4kSTXiWVe6TSE2aEd
hX02yGVXllPzUI/c6To8Wb3EcR7PPYC5nZZCG6KvXAU5B5DWicA2u9pcSUj6YdHUJnORLsltkisX
A0ODjJdYFyL/6oob1YfOOCsQDlA6mylIhke1fQR85gmNYnfNWtJ9Tv2CV8cfHUSLBGfcLDxYRFwq
JhO6xrd7S3Zzvj2j/Czk7x3tAAIBVSQWfXMaE9kOzHe5oKjxfTsNHmJfuzITxVXFgoHoaWppFCL5
zw6wP2hwUIP4V1FEnn2wh1d0i6TG0SSaCrkECOZKInrRqh4F3PZipK9iql+Vf74lqCkb1mo1OU0G
y62KVzHmwRIGDDl+61AyQIZAWFqqEzSlmWy5ugIsZ9iJOWJOzBk56CQDBXSjfMRaZ8vqKcYHpgsS
bdhml+umTueUJqehgbqUdsNwouq3ka2sxGliwACcWgluVUIp5UF2RLFZkTrj6ER6B/N9T4O6nHQn
1d9iwuN6A3nUSBeKA+GkzbvQfyTPk8jC1gtRE/XDLv4cwzMH1ahGfbaABQm2QzM0qC9+Aqlv2Ezt
uuzeij58Ualf8xe1qI5i1dMRVVBYkeTbPcvjbRKgFFWh71nvqN2dprC8EGRAn+39gCNxf1dr54gX
LoH0hO9KqFeM+zq4JjXc09pja5zT7CNCKzWXNyF4JhJPFaTxebRuy7U2PShztTJQn435dKgK1k+9
3NYx01rog9OpNvd5dCLyfDMHpdune8EaV1ZO7/fGJIFzaDqXRCy12wnyqUlgr1abAvOPboLwaNdV
V9l0HA5anTHAald9+KmZn2H1UkQXSQOfdlVxkzVazI0aHIRUP1gtbAlRvp+xtBSMYdSCIxIfr1mS
CNYjAwJ9oIalo4xPgkobWtsQ9blw6exhPGVWjOqnWjXioROvNZW0EkSHjaiumxCeuaKVhxgkmzSQ
ohPJru5fm7O6krL2SdDLTZK8KGl4U3bBqlgOtDPQPKg9dqwb55ioZ2ERDb8b1m1R7wI52+PKXOkx
5vvGd3thctSSZQbnv9zg9RPoS5KrHFh0fWE4YQWC1WM65CEB+oncTKB27MLoroasO9MXVZqR5nG3
StEKhYVgF2a2JeMVEuFBZcg1d/Fa9Y1XvatOuY5Kroa6LUTjdSczhsuJAdT8z0S8K/L6Jq7m/JCN
0mMbincEKIQp0+HKzc3mI12GxpzYGW2BtBOHdKMN3W06C1AnazsK5nfS6amjZ0YjhVAtICN/r/cf
JfVSj2h6bpqDweE/VUmrJ9M+kQbfQfs8MLwrJTLdUCvtJ/RY5AagopTuDUXigRq3o2AcDZjFifSK
Umtd9pdvm/H/7L6iwh75rzVMl7pI0/Cv/9W2L/lPGovLi/9oLGoc6BEUS5qoK9/MOn/IkyVMUvQb
kexRqSyiqX82FhEXGSJh55SE1g95z4v6aamURXqUdCT/vajzv5kGv9YpqKZxKYIPoSb8svPPHfmr
zUiGUKq/lhkjWiX5nNT+UYviSyp3RIGJ+5hUtRrVZIt6ss/Z7uGTK07VYaNRhPqNoC6AWCzso/lk
IUbI/QDTBaHpicaMUkGmWVpPGqLNyMpekQy/14g5/UXVGYo3CSQjvMEHFZgWfCLwZGpyL8gVR9h7
H1FohTgU7OaKA96GEGomuGzN9SZeuG2V5YZISwckps1IfckyKmHN0ZCgpkhRDZElFGlqgkR11MRj
jWS1nkevWDSsIl9TWTpyTj2Zxativgrdp7WoXochchVksD0LojWdc8SxPQ6fcFHLitI2RTxLbKHD
j5K7gYgVcW1V0WlD8WAhum2mzhkR4WpMxUpjdq1s61cA44oYHnbtTCZq7/SUlvmjmE4PqiKws8Wb
MtFsOaEBUBUPZTxv5M7YhTDMRCILLT0BqcoAa4xB8V2aHuVh58b9nVTOa1n2VE3zhPjFYAeTKZ1M
s1ljm/SmhAGr5RvM1VWGz1QjgxsSSx+U1EIqRQmrtnGnjEqMsVHOAI/qt4EmXQlB/9qg/3U6BSGs
Ycb5zkhgs4XRhdTe+zyVD/Cx8N4IhD2QeanlXKeZtCeATUtiNjPMnFmj1qYTUd7qufDx1Wgzn2gJ
t7QRYw+yos4uFT77WrIeiTb0++hhkKV3XzZq4MaRo2bCKvTzTZcNboI8FYV2ou58MgLJ74u2QIoE
EECyj9UiJpAvPTTzop/fqdDvNiHtGqMcN4YcAvyJGFM2lq3OCDgbfzUzzBzC4CyNhPz6VFBCP9xK
UYJAe4AfMaEKkJ/Gerxt29CO5X5bNM1705rrro8fpEY51Wmw6XztqaRhaY+K5oxsAjT2+PjOhTS9
dAawgVl2eqh3ShCfglLcFZjZLArNRhTXchcdggjSVNliqZlGyJ61eoqEqXeCdvRwqZKfNUuvqmDt
JSPdGxM5HUW08SV9n84LP1g1Dzxcu2Ay3LEv8b74ybEReWYUhsYpj3WEEQ/THSqI8t5InsKO+z9Q
QMKJszWtOMG/ejCCeNOmuV345BZW9SkTZkiMDU6pwSFZjOlvcWkb8gpy5THu0kMwzkzFdK8m/KIb
mANElac1yYkosBs1y85NfsxnAxNvCxO1YfRpltlGMsfOaSR8RcVwNdcEO9JAQhyh4LCPbqQ236pD
eUkjE1V+DrIy+UQx7opijR1ZCO/M1LgMSfQs59ejKWw163OSRYC/KCq6YC1wlOoa3TP1o6ULD8P0
FqoTrWglPwpgJbVEey5bAE7iZz6j50HcE7QJsiJ13EYZwvvJFwE3KuRsDzSVvDTJWhtioGdkaXyb
dtImjLE8C+m2kMd1JCQHcU7f5YBg97JlEKPsMq29Dtv4hvREKJ7I6Ix0007KmQEAPciIME3LtgIq
fNV3p5qpHiHpiRZflSMPt35JRFiqvVfBp6+Mo67puxEVgYIbhEMOLz5P8rCpICarS+nXRneCOZxT
wyILs8TJKAOOJS1lpWUBYnjhVMrBOsMq2CrNTSarFYRn352p3RLYG+izjetWyURmkosbWtj4AfFp
wyUrmmemV7BnQW/q5JyV0l1jootj4vQp5CwnuZbsjXC8UVvou1h9S5J07D6F91yPYHWjmhKwRRlg
ye89THBF3GqSMJ2TnO4pxmqxP0tIY3Q/oMRJoUJM1wm59nNkHYXx1CiXInsLxn7diIzce9NcAT4y
7F7sG6BJxDvW53Ee3+NFCRKmACpr5BtkOC6PvoYQj9F/JSigYpkvV29WU+w6oVn7kL3IxU2K9ZT6
V2YGQFGLSFCp7vQecXsY8ht17d+aOP+zi5wlNOJfFznuS9oIK9gJCfqP7md1zvL6P+ociWkncRvM
vgg802n1/DFApQGCnUolNEwDH/JdnWP9RV6KjyVM8e+ZiH8MUM2/MD0VGexLTEUYoZr/jmBb/hZT
+GOdIy/OaJoxzE9VqEE/djjq1Bg4F3NC5FjYHfV2GBxxDgyvjCx5o/mNp4wtzhj5OMngx0wr2w1K
c4lVZQ/2b9wA1H+P4HG6RhgGcASirYISrJvI2VDMKLy2fMWjcdi7PVGiWZ7kXsmGiygVRG2mJS+Z
395VveHbuHVHZ05FHK3lxPIp42GsJccfhf2gVi94dxC3Ce+ziSZ8aJExy+l71PbiOgP6jz8V4Ct8
weVgX53YPqR7Wcxu4xlbRVOh3DOLVl/NQXIFkyDbSRNY7LrbZvlskS7TA6YMs5NgvcVhJXklK9MK
OfVjuABcyqLeFFNORlHbCjBdEbRgMkJ62ub1CurnRwnr3BbV7h2INL0GfoopscqbyaS9LKDE0XPM
4OK8mHiImtLmlyhpyIdWGFPzZk9zPfKPLw2YSFS6dd9nWJHU4KQ3fJOLsRYPEcRIOhuUSrNhXnwx
gjCehes6RwuFMS2yjQpppdR0uhtX+q4ITRZn4QkONyHFRTmupACtrGXh/5Fa7W2yUlRP8pol1vX7
4TkMwg9MHlCwg85EKCcgKB31zjF8824owsDtyOpyCUPeJ2btjVl0rmdrA4N43GUJp1xYre+9nzX7
tPev2LE+51G6Gibrxgzrs7Kc+Wor9Il5luP7sIvnLbenAGBIXLQQDK/d2IgnI/OnzWDF8yrTm2wH
r1DGGAgLkWowWps+ypTcSspdH/g6fHr1roNe+2BFWfHqL4umUmpIg3rp3kp7Yy8X6qrzi43cy9vZ
6HS4EA2206Z/17uOUXwMeMdPymYtVIR0KVKEsm3Ommuch8QSJNONxmHWwFpbLprnOLizJES+GkFL
OtJ6Gd6mBTO/i6utWaG+MpJsPZXwIYORhkHNmG0s100L9UPXx10pQ2qcScqx63mGq7FwgjWju7Xy
4qko8glEuX80LVwN89Baq8TUrou6v+g5B2lFomkSGLG/65pkN8/CRk8mhIWTCT9MACpANSFjn8vE
dpeWEQoAzhmADs258bR83Fbx4AG79QxVoZaqNjjWVrleAcRW0AHB7R1d2CIWWHog5FmfhbumSmoQ
jubHELXNrZFyI8aRPkFD5Bko6uKzkHsEjugUaoxAK9oId0OVrE2VDmgnn6s4Uyi1UX4Vw4lEhzeL
R5oUxv8GkOcYvdVFU3y2/2vZi94KOvOYptpvepJ//omNkv++/sgPr2j+97e/Dj6KRSbzwx9WeRu1
03X3gaz3A6fl3/71v//k/+tf/p27c5nKj//8j5f3LCJ6qGG/fmuXXeLbFbbv//kfks5GASCQ0cS/
3nr++n/q+K//lQf/4oV/7DlLZ53tg/M1h2w2ln9uOZbEuZtBIrzDb+zFfxytrb8YZO+q7EaqqH/v
+7X+Qgtcxz8MEQhAGqSlf0Oyg7P3x5Y6c28N8i6WI404YO3bEf770Ufdi4Q/tKHlABQFa6X2iGO1
FEluMRSU+uTOlVlOgJwkgrrvOyIbygE4DYRzd4w7/zD0U+SKqfSRioDW43FKNtZQHs0G1XBFVs/k
N+8WaYC2akZb+rj3okqkhdXJ7EXzVTOCMm/zjFOFiK8z0RsRKjngWaFr63VRT/etNt6KY4GmFTXD
qvH18UgT3KGrDsQVA6k/3SVB9VlOORK1StQOYyEOT3rfbsZAeJgbhMN1N6xrQVJe8iLrTpOg4pZv
BiXdQeXr76VG4ztSjpJwatWYgUu0jXsEkkMpHlQhvVKLcHYiZX7o2ozvXQ9XYIB6mwbKLvFJ0crJ
LiBFtsBKX2yjIhXJCEtTIvsGwZ2MKqGtJ2WunA0UoB3IOt8angz+x55NM6KNbASukbRHIEh3+aBs
fbky7Ry2vsoAdQgKy8knINpJc4HmyOEJ2LpEtDcyzApMgBnbldmivYbGXm1xRpcbM0bvlPcrOMKZ
F2GmdjMx52xrqIu9KEJyGA4SouVcL5ZM4vmoo0IyBjqHGhV4hHerKMkorPTXGPuBqsyiLc3GsWj9
uyzVntOxf0oFgMJWjKm0VPgoulDf0XKUd7M+RxC1mfZ3PcfGkH5lI2s+YAz6hMujRC763jRxK1Uc
0YtYY0VkwS9Nzo9a2brZhLXKki7mJDJwAgphzfWHEAJpGCbP0BkhEx8mYlyrCJIQmRDk7RgdJS0X
wTxnOCjNdBTJiZiN/r0r1PHYD4EUED1Sj6/RIFJxZ0IPF7nXb8whVK/StIvupbHMj1rUXgNjV/4v
eWeSHDeydekVQYbWAQwr+oZNsKc0gVEkhcbRN45mXluoFdQaagP/xuqDUpmPopSS5V+zrMEze5ZU
EBEgwt3vved856ni+adYqaNw70TTypuye72vzMdYAIBvrflQlfXjmR3q6UVvlMOF61OuDnSC1kWM
yaMKpxwXlDFdFz5eDaFXzh6c280k8IhHDjr6KTSy8zJhnmlMjCdQRJS4TZrisyrZVtrM2eaKqUXT
IQqrA4VpRgP6AKOAxAXzQXrgGhrl2mdRXF4iIf84kVW8TqL2sWiRekhNxvoiSNPsOi37V1Rl5cqR
WbVBFHaEoB6ijVfwYqpwxSCl3vQZBjfHAMurJnJ4ysEBh5d/wiVqYowl/SxHDKK5lGH+2PWHXlG4
BzV/4cFun9pAO4gyDth2iVSoRvuWVqG5/Pd3ZUFj/nLX+F9N+1r/XOz59aXf9g3nAyszfFXG4II9
4M3GYX+YvaP0YtGSsBX4rOrfNg5hfaCEocARyEbnf4EO6ZvYU5gfkL0YwIv5dbpBMfNPto6v5KTv
ShV93jJ4X8YMrkBg932p4lkjemfba6CQ0IawO2Hg98TryBE+VuGxyMPwKo674GRl7oXr5LvEd8Zl
VOfOLbmcOPe0huF+2GJrqv2JBI00ynDJTOHvYtJ/FHnxTuctFr0cd8V5X1R5ft9bkak1q0QDfgA7
kr4qa8J1HTc0kUd6mPV4lUJzNHuNBzkKEoEp0mJuGtBwePOXPv1xf95aUsF7vt9xdShUs4gCch9x
iO8zNmc5gGTZa1f20LVXLU29e3o4z0bv97dD0pLGPZZTCRsqaFJOtaQEXgYNWQ2KImNRjDLAmUGL
sA2DG9tAEuE3jLLD1KYHbvtYdSK1Ia7oydfdcdVFLtO+oD7G8/TPt0WzshtkKbZI3XWiJTVjTiff
1FJaR/JO3GXhhHCPiGYK6DuDceeKteY+s4edkdvRvAxNrLBRZXLsEJJhqslrDH1h35r02GncRAzz
CNkA3p+HhzzVLvO0XHqpne9dkVXHtJiInE6nvCPuIj8OIy3GOKmbiPpP4XAaCIyGhVczNTfOKcsQ
wZqgatJgOjBgeixkV0Ol6gZtSXRwghcFAsJZbUUuln7rLLPanR9hoQ0CQpRpYlfp0rWDKMH6MzLE
rYzixkzEOiod7HBzZ79vJfZI+Ahru5fJptC751jMYTB173K+7qcQZpF4rr1xypfVxOO8Aj5geEtV
GNynuLaMeyvKxBfptAjeiymt/IVu5tPJiNTgnWtBmIrVpMTGcVHsLQtPXbpmmDCRHlqmkbQBAoPd
l28DgRn0jlptlSLmVJbZkTyGT6mwgw1RTBhotTG+EXX+Uc/SrS6Na6fkXOBU55Sp24oyeBgrWnwT
IDZJPQGsdNuNgVZvy6QhgQNe45KZ4sSpegFKfyTCBhO2Z4WvJa60ttCuEs9CfDB1S2kVZ8psgUew
klCrM5SgRBKpMDdOUTH3JniBzqUeT3MjdKQscPolARc5sJRc7qpRhOdIBsdX6UhjpRWjgP3Rupjc
VFg0kEvY3gp3NBaWwM/hhNNF0TjBusYUaWhDeIWZvVu5pf1KMOqm09MnPwzDlTL18BZMSr1sy+mi
NHKYknod8azbw9Zx+M0LOnq0JCm8F5rWnYemBKmlo/ILOGUtMnvO9VOEaTRxdVfTl4OfaMizPCQz
Ou8vGi0dt61BZ6GflL5ifHnPIfe67r0jP0oBfenDRVc5xc4OzF3NcWJta/m+6u10P5ij/uJ5UUKs
g1WtCqHvOqdLlmlJj1RYRnOvRt+BUkPvkfBARrxWyPy0TsQNUSwPUTOpY9up9GRkHQg3vxn3wWA4
l3gBx6Oe4LKI3LS+1EfNQWXeU24uqm7A8RPTQyQCw+9bQh4kFj6Jt4X4DYLqRidaGYM/ndIhsFZJ
6Y+XFXkMu8FW6iDlePKJVEOiGfo7YUfJwSYj4eAQ3zLQVe3Hc0dv5abNA2gyEY3T2Peh5En7ZJAg
s3HCJN72Wg08CydQVgrMkTzqJO4Ulc4PzHTZktOx1ozaeOX7KbZeNyQrZWsZU/dh70j/qSQmZ2mM
5GAsVRobFM95v52yeo7DaWk+//uPEV/rvr8vPrf/9b/TNFZP9euP5efXl/5xjDBNIFL+jIiaVWYg
JTgRfKs/xQfXmoVvJj+ZvSFsVX8eI/CMGJ4AGMt03eY8QSPyz2OE+MC/ng8Sgu0UtMU/anmCoXi/
H5IdAinDRdQFEgMTy/fniFBXpaO8tl7rfjTa+zSjv1XAIyS6cptGplENK0tXsFrzCgMTe99rl5rT
ojW72vgsx8HCmDZZMkPTZQ3pa2oBELqI2NEGYKONk8pzi9Fv/pGdluK0KMtDZ9nVBTghYCyRdNaj
B6rIS4DyuYSifc6GsDyaBHycPC0S1SJH8fkJNtZ5OAZiBTuV/aiIK+/j1ASwYkTZYE/u4wmMn0E+
O5FyEFpubDentUW3MkbqQSjmto46+5Tk1QskWXtGyxY3eZkY6zIgEGlh0NNEoALs/jyWs923ssjp
IdID3GwU2cmnUqYvCh/LyukEzOqwm16tsfKv8T4QQiSzPrrEh+jty3H+dejjkFs5k3hojSA8G1SM
Os2Q5HusK8TAB3fuVjWNZt8nsVndaAVoKbtPWm3B4DJYpU6kFLbFQnsw/VpVs1KkOWm2yNy15ml9
tKjr2kCSZOfOfZw0zbNeUsgutbaeIhJZw/bJM2vi4wPLWspe6sWuYtUaz/vUIxDSaNntd9MQAeRk
RBWfwsjUrTMrQpd2qVqLRz5W7RfoRyEsW58T2rhOwiFhiuxyQ91XIr2cIFxDTvRjonFqR7+STWY1
XxJzNM3bHoMOTlpFDBNd9GcVE/C2C6XFaaZLp1JtLCeb4lXXF6FYVKKsz+k6aQPKgEB1R/ZonLyG
6TWobjK6miLF0tyFwYwbdCvBUTeZGLIXjYzOzLRo42Xd0a/c+CkHGZqBZJWdVSrxy6UweqgBmhNK
gp0IW73oCxebp9u2/XAtmIl9Umbt35cyA46MtR7eMSIpcmlwZdNvTKH5RbZ6alrXBh9Z4cslkRXP
rCkpJANdcKahGa1tsrG3qLUhP2Mfz0cIhUMkIHJMtf3RZzyMRcnMqvtJc5JXadWElxQibTtE+ZVw
n/KEDvBRJ+g0fFI80jGNYHoEPuolC49H4UhoMU1Lp7EhsNM0AloGZssYTvW1odOp0N3yNDUoWWFV
6NpES4EERrAk//4V3Jprkb9fwW/apy9fnnLuXV3+uIZ/ffG3UtD6ABUXEx8kHxMg4KwT/raGWx+o
vyyd1qIAQWTMDKA/e4jOB1efdfis1pCemHr9tYY7lJb8LkRwAiWtjRPhn5SCzLrereEGdgoiUSzE
Pjqo3/dKfNeXfAsbmDM0lDZw6fN15oUnHTagZZRryxxehIZ0pPAQdnJsgQpPZlW5rGg2evPEJEfP
a+W3uNbQx5IiZtwWVBSNxcCWXluu1L1PgzzrnZuqcXEwM8b2nUe/az8FXkP8nfag+58LOF+oA80V
XpstAZIpYIrnEo+wFP2jCOyHvix25RyIHN02otomerp2iH0VhIRiGjkqElAhHqFHAPprD6wY+gXj
Ggw6qbZpA/wqGSlaiyTH4B9p3n6K7wHueiVkcSjmaPCsFngIgXMoGMjC81+6sHxSQ080tauD4uP/
QEtcCXED9L89RIknVxEqSqZfDAfOPMOazhOhDk2JxLgtnF3LuTqs+osJau4gpuNA2ICchsvRVBDk
8POLwNmUHu8JDhqi4mhcklPNBB8fc5WE+sZS1sLXO2/ZtfkXvaqPNiGIi0CzHvIp3QWtvXahFmaT
+xiExXFENEtW3q1yzoN02E3YozP0qn0w48nxVRfRLrQtDF/JixnX8OBCcLTZKEAAVsVTQsJrp91H
4NCjsMf7Ua2CcNqHjNX6bguJAe/oSmtTGpGokx79DK6xvIkYdPOXHMU2aTEjUvu34sAZELjPbVLc
m9qL6aNSYk0fy52dmdveJ8SReGwz0m+bJDpLhzhclnl0a9WYWyS8Fplt8nwwKMPoZzqZd0oaZNC6
VlO36hnmOPQDuS9YYNurBoZfOVm3HWSeLr42Y2sHDPI4BpTfY0cpduajyOH4tLfgK6RJf5H18GIE
jgRjOjnqcgyqXU7OVFBEC7OdFmm/I4VzSa91mXlAQNCVujJddN20HtLw3kh1H3lrXW2LkMxD58YW
L1WWrPPyAoTiMiJcZXZaQZexjVufFi4h5fkfARP/agUAAai/Wkf/63/m4U8OwV9f9W0BFR++er6A
rOq4LfT5PPttAbU/sGiBUhWQDt15OfxrAaVhxinXA1GOJGA+nb45BJtIAmzc1h5eoHl48o9AbYbO
Kv29D0Rn/bRtxjEMnSAezIaYNw4UQ3bCQfCCwp8Z7laWofI2OqiwYTdESA47KyereGJTRh8TRS+p
FuFlBXnf7R2VnWDKPZsmomeUaNuYHNUVcs6zzPfmMHOdNFvOJU1VipI+kQkCWiqo0rou4RcnsaZ2
DRJKQJpuErZL0XiN8TG2xuxhMnoJbNsLPHS9dLTaddjMsYXIDdK9ZtWhcTWq0Mlu48Cpq3XlW6U4
K0hySM4E7UedvOSSPg0an5LITZDYY7LK3ETb+mMUn+t5oa2qQgTRwa+QoXWUvdnjIMfocvA5quU9
5gmWpVwDsJlKOOBFqS+LOP4yNEg50aXeBpyRA0g8QZ5docqBjQXeZHIda6H78lXR5J4KeZ1F/SvJ
ycu81YkItMJtD/ApHuNTW7NEetF5ngT5IdKaC12l0JYaWglpkjyVgbaPXG6AST1A2kOo2B2ytDta
WrodLXeCo52a0MW0fp+OrNpLoWsRMeWO1+/bUEN0EFQ2kdbxYKckeqI+MAvU5rpobjqV03yLdVIS
Vn1akTZG4z64s7wRE5dfu3mzk43rsVwKdAyMb8A7jukN8UQw2f8/OFcJvqV/f67aPKXyNf95doE1
v/SvUxWOUA5IqPipdV3zP6eqmcnsMGXl22/Ypk5v+89DlfsBs/CcLUR3G9iBQ838J0yBcppQljmA
5Q/J8z8azfKuvl8REAGZ8CMNSnbWi3nt+W5FaKdS96oWFLsllzk6lkUePmg+7pw3d+YnDekfr8Pa
R9YWdbypU9HPP3+z8mh5mhaG5Pwlqmcz6qAjkVZAHuY/vgrXQFflcjFmBe/Wt843aKZiJFra0IiY
mGWoLir7d3a2H1rrHI9nC75AyY7Rd17k334Wg+NxFfsDVzmUD8FZc9Ykf3xZUCygIvjJ3ZqbEd8N
PeYDOA8Ggi/2E+bl31+hJ4a8i1qFtwaYr0JOKdqbf36nmNtwpmBCMM9Xvr9CMob4l7OJz+CR1dAz
m3WOWvn064vY7mzWfP9B2GscG2iRbv7wZ1cytGnyjxaaUMLI88C5R4ZT7rIUzg4rcNMMl4SAI7AS
T0PpgfhO5bKqMHvV8bCjP3CJqJphdXacbORfkfAoB42Zi5sTcF91OWEbwD/rcVirXhmrAUhZ3xvy
GKdgQS2r2seGvDAnSNstBuVIhJc+CBwxli/sYZtpMpHUk1TT+3tZkK9cpY8YwC5andZsVmmfEjNA
PV854k5mJNDYRdPtGmRFywwp/UVVxt6qE+mwzHRrwgist2sN+M5NMY6rUjPiIz7s7iHREfY4Si9W
ORrhiHDX3DNQ8rj1BUbAq3Ywbtykv9PQOY9ZC8+rl0QS5fqlpUCoJkENSQ3fbTRPdX1jE7nBiSbq
ciJxuSwDpGNRdsmR9HPC2HSRGfYmGrCyeInc5HYpln2dXnrKpvlj+btSxOWSb8mFLJFhB3J2xM/C
++GBvsV+aqZkqSkQYCL11Fp1WXjeGDE+4zxyF7bf3CkSu9FrRPCcpvNR1jckFX/C9TmDuB218SoU
5UWN6y2NiVmwVbitJkZCLcH07O3t3ZAEp6ws0WdpZ1oTHFPdhO3TNVdmUHxxe1TuI0bUxIphlI/4
oGTSrSv63mR5GNey0XZZ335OqvC6N5Mbj/j4o6a5hyktYBPUk3nIzFkKJVpaQIAKo/iLjEy5ioUW
LnvDiR4CzylXAyHTW7APgqxyB6PFiPKksONj2QkCTyb7dWxlvm/chg668J5pX1zXwkXmQHtPx7Bv
IfpFfnA1dfE2y6sepbQqVtXQPpUyOMZe8dIq0R0MxWcrHZyQzB0/hwEH9Txo9kisHgGSv0idscRg
tc5K+MpcNaO+gzjzZHlWQGdaB68Qtz14yaqgMpX5ssQOUPhMPwe3/8w03yZ2AbyScJi6pIw4e0OA
LE+S21ZvLojNfkkZFUDBLR9MtyzXEpf+MomK5ySZ7oNseE0DXA9x7iLJTICJaCaSwfkfNvPxwUGJ
nJrAsSVgk/M4bk/e3LVzxkOkinExuhQzZEMtGqEF+wm8oNKnu2zwz4JgPEsV8Pu28FZ+Oi11MN1O
WG2FTOYwbrn0p55DWGExpertXdh4hNizfjBYciBolggZmrLgjNMplu/+Nsws99LTlb+RIjYuitHH
Ihl3CUcz6rJOMjoajfDcyGMonBVG+QnR/ghBeTPmZrfEBBI9E1ZXXXc4k0HjCBSPgvimMf/UJWD2
UqLcEXpvmtGt11mp4wlMIMjIdqN3qPzCMvhCqiemTRdEa5xAJHSE2hjpBOnCeDAKBNq6oMqlc0JX
MzyafnSlIdCDDL71igozTfHFjL2tVraXY5JNG1SuGBsg4fnoKh1thE/LZJFz6Cg3YRHvtbrC99nX
dMOk6b7Q/kvWTo+RZhQ+CF23ra4jibNnYVqaczRy3KxemO4dfGyLdG4+hpp64ch4asLwse9z71Ir
x+tO0GNu6cGx+NAOsQ3U9higoA66xlGU/Wcb68Sy94puZ1dA7yRBIh2SD512/z3EmQdlwHzD0vWp
QU925fTlXhvSaxsc0zrvtW3vJVf1iFY+FPaGL6mz7dyBDl/Xn3dJejALqIs2Onk9IqBo1EN9mQaU
IH5Qk1riXpV2+CgngM6yvBy597lrrtH+lRyEe7RhrvrE3B02X//QlObJVWED75wYmcF+JhOHPkl+
p2v9C0vLRys27y166X7h8cp6WNIGxhfcXyQ6Zl5DABMGpmDN1nct4Xkfe7qgQbfLnKpCJiO6hahx
1BoU5zRUaDMM7pXZjTvHHR6gXB8nLT32TbL3QZWNeXatSbWzzW6fROqTmPpt1ZQoXCdA9W5mHOrR
0Rf85XAvWc26keqR3OHzAO10KIZF1DHHLawvpttswjQiMyDnIaAXI6VYlz0Z3Y0t1hbu8E03FOGm
0txdE6R7mftHnT7wCkQPVFQjczZMEtc1/NXRclb61KwNPdk3TnEsE763ZXQiWvya5jSBT941es0v
ZmKn532vU3NhD1adf9Z67X0U63spuhcPXyZOvANM8mNdDrfpaF2KPmiWLUKpxWgOp86uNtwoXCyE
VuIUnh0Y9Ro/xGPouWdeFWx18CsOuzJ2uOi+Bq6/7ExBsz7aGb2LVReGZWfTdcrITtIjaMWTvP16
/vh39yAMjpt/X3P8j/oz0UQ/dnER2/xVbzgfmKcZqGLmPi4kDX7yrQkx92P5z2SKmwzbMEz+p+Ag
uXH+T5QcNIB1febW/FlwoAUluhrTwsx9s5EK/aMu7tfI6+/PhAYFDP9zqYl0yuTvj569YrruGllG
s8zbBrQjPYCmIVT2OBwJOfMijXx6qW80V0fC2N4yAAO2eMcBDwYy8MJaPmluftfnL5odnLTShKsm
Nk2uztGisQ3q+8RQK53sv3K497XAWTkV3CM8bM4+VOnt6EdM7RudbzY1D3GNr7loDNqJco4zSCF4
wzwNbPswuUCJopLZP94wjGPEo9bJPjWYzzURIW51M7Ib1/jw0FGAnj81vgYMLjvGE8mEE7xC0l9d
baF3L4by1hoxSZU9MtZyQGV7De1XI6yfGs6tUguQrwfzdvxxCq5SMz3QkEEJyTuq3cuJcRm02/oh
shjuNcz+nTZ5nViQGwXPevTPOCJlxIOkx2A8+LDkSinmPewy6I2LuAOtSIfiwBbwWQk+m6pxFgmO
DQYJJUQk4rKubG3n8Jk8dEoVCpwM83nBPtxLTgVqWMlBo4W5yQBdFtFtid1htIprdH0LVc24WbSu
BoYH2OZB9uAM9tnAKH8xFFN/nPBuHbJ0ejUwMm1KuKNT6N9KBDc+9semPg6E12R2cR1nbbFqSt/f
NIhmxrw/RcV0h0TUVxcZ+2wObKJtgiu/f3YNbkaN3dOKdgUoPQgInr5Go7gPSrS+JYq1886zyxtz
IIIPzcptxuK4SwurB0AlQFVo1SEqTGOHOHJlQbrypNRXoD2Y/X1hQ17ETrXkALf2Q/mgoP5EgQDq
nn4s0zZeFWMdrJmsqSX0nWM7OQe/HVdqHD/bvZ1g5PODGTd77jbWeWfGp6zq7xBZ70MDr1bh3ddh
dbIhM5hudzImBCR59LELn1u9emxNUgzynGOKDCyCEQoPE0RufOnnNxX57ZkOQ2+Q1llTJudNnVDd
QBBv+0ucKZj5zMm4yBRHQlf7mCvvmJG8MHCrzYjMyn6asBJU90WXvk6lDaCheQ1r72IUjX+qHLzM
odddxJE6ldpNJ4xNzgcPJwYVdh3joczMIT4SKJEcqwj2rd4qtkwtS/W1Po3qC4WITaQaHas08BhH
yB46cTYMHdgPK7v896/tDJZ+tbYTylvnT1nx4+r+9YXfukn2B3sm1NC8xT9v02z4a3W3PiBxYH2e
w7/subD/z+pOO8kjOGROejbmFjAv+nN1Fx9g7NF3pgXNQJUp3z9a3eeAse8rfniBNK5IAeHt0aR6
34LpTNKMNOlhYJz0pZlnt2YboBoGixyZ507hnZfKelTpdDlMLRA3wVDYzHR10Grb3faVc0m7dWNJ
2OYNIKilV/K73A4yfxgAAG9KF8Zzll6IIQKk6ZdMPkq/XqHJrjdyGCg4POjY0icD1mkyilWl30a2
M2KxiaqFVSAZTQxyKXoB9Rm7qBXaeN/Q+gNtm47k0Ye7DMfLMkhg7o89gb0I1GnUaog3xv7OyLMH
5O37fLDDje7KO2wEDJt8P1y6DfjnzKhTvnBDehiLgn0mAd7eIh5bjZaRrK2pKJEhEfgRS6KMzCTc
s4K9jFoM5LDOk/WYTePGztNsXRVgdEcIntF96Nf7hEDjwe5A2rOQvfiI9UPiKak2WnVeoWZHYzgr
Jp10JYoOlSubpSp8WHM5cVeFfLF9xapasb8qBusNFY7gezqyaG8mzSQAiPIgdu1P6DSnhVlZ28F1
PrYWcCoVpHdj7l5WEj+aXiGg93pvukJSMH1uByQEvUOpVjq9two18YAWwWIA6bvHuk000o/LUxV5
hFg0sifmAeiOPUpmsXXa3bZhQuSjt/3al7frV1HUV1GJ5D3yw7VM8wZnUd1dqMGwj9iW2ouK2SsE
A/Muwfy29FMbTrnUrzAdniWueYlhK6TuKGizh9iHQSFUx57591E1tfPg5caDCO3q5NuxuowwWZ2y
TuJLtqix7lImCmgxLav/4sgQuhDYpoUTFNugNI52wmijhgALdQWZimGdlWomqXekrKAxvmvaxDA5
QWThlcqJYMp9HMKIBzeeW4qDXQ/3dsKss7facCsT77qI5HOSusMhz/ub3iXM2OwoZMMY2mKuxxxP
NKoPvyYNVWfazVHez5xi1c5omRKITZ0Sjzk2lXMhHcSjVumQZ004xaDsZR6O93FDweaoHqmnfVd6
xBr7vct+5vScWrqgXgbuBByhCndCdc2GiXVOfJxn7xIPwWEx05ukqK1bZVUEWhI+dKo4uWyyQg+X
WcbMVRflS2EQ5IHnZ9mk+WMeyLtMNy/HWD5qjXE3QbBdlF4BvzZunLs+AGRDBFxIXLcol7qg6xim
ZXe0G3hDvh53X1SbOOs0wy1pj9qlESSgco3LuJbkwIbZo1HmwR6qEB0Df861NvxNHrbxYdJaQuTs
oIdw78cA2R10vXpoq0vwbvEakQE27SD6yLB136eDOMatdLd1oUHApoFzNiBNXIcBXHg5NTa/ONCf
urKcUIKCuARwsdX1+JZTmLfMGzDk/GypTT6nxLTZ+RZcozitoD0y78oz/UtXZRdGRTKv6We3qcMb
KCVaYjfqrrAdEgaLtQ9zy66qk/MEKediSOOLfAo26JYJsh0cUtNkcTE2CaCAKJ7zB7txO5Rxd/3v
3z8di0b539dG61z+1//B5f4zn9z8ym8bqEulA2sGzxv58ToU3b82UCYrKAORsHwtgL4m3v85j/E/
IDjBy239sUe+hVsTpsX4xqUBMW/Kzj/aPs0fOv+MYyiy2OHZ3j2s498XR0iUEULF5YyaKINrUbf5
UYskwnFUvAdpcpL2615eV7KcQ3aSOVowN/balIvkUlNh/UxTyNq5Qc7XJnCdNeMLyhu3O7gTIXIt
qpBAi2lGTI21VXFqr4aBuJmxAsVViuiuRRdJhIRWLcdMPonEJX3RM8XJihx/6QMsI0tTH8/cIsqo
nMhdCLOm2biI8w66m/NPHPh9Az486cnq2EzF8GlSclafZBhjba+Nz9wRCQZJ6wUYL/UZnS80kZA8
ook8Ar1BtiabS4e9yRQSDk7ypdO1Ze2iMKGlIGGKDL7zImVyUOwnRCSfWXW5+srmyLOTL0ZCYQix
FJb6iDqN6M4WGWNjt86dDHLrirEo+TvSpc2O/S7bDW1+0jubVETMBuc5PrKlToIiI1P7HC3/1q/r
j2xyuyIn7clrThF2iUc7H25HLSW3N8qqCxNB0KWt7CsVzfE5jLjyqfmkGjiFlIFpkx8sMyf1ujzl
OpiZqrhFMb50Q/2cRi2ONst+rKeqOutso91pMqDKtUvzzGT/W0hV6Ie2Kj42g4mFIcA/R9d1Nczh
fNjdxXpMrH6nM80HrtEdJO2uhz4IPzrC2IWzbm8KoyfOhbd+JMsnvALVToHZigWmjVGT5W3Fckxn
ys9BdpHs57pivOmTfj00dr5KGrs8RoVPmAMHtF3itOaabfySR2Mfe2W/ZUCGhpQbnJvkKVpTcnBC
ZubgUMDFDMandmLxrUuIM0HlQro0QmJfut2QcXRLwxgNUgYHbFZoGe4VcMxxHbYKtjr20C2/Oj9P
FCebKsElotCj01+18NkZiXEc+RqjqcxmA9900q1BO4u0AhWRTDf0voud9Jk4ePguqJszumBV9cl2
DGPv9iVYsLrdxXH/kDZZdVYRJG1rznMQlazWIsjpXUO2K4uG1BQLSuBejNPtVFd4TX1VtodaI5IA
PEn35EJBXlp1hPYLXfwxceriqMFWWyeAQZ6xklpbinF77ZuUbD5pOxP9PEiB1NSV7aZXvUpJo421
sOXGqV5fGaWrnSp/CsB6JM3e1UZ5C365vHA7qzwEdk1Owr9/G4B8/qttgCNS2Hx+epY/aZN9fem3
fcD8QEGEymlW2DD7mkfS39pkxgcPn7TL7oB2kZ72G7Ejm4dPy4p9gDYajHLeyZ+F1NeRvTHb4ii/
eLX1T3aCH5Q6PI302qilLB4T972ZTBSeNw2lyby8sNZ51V0M9nKEn9OM8VVsWqvcrP54Ev525vzj
hH6+Ik0+gQoRkdK7mTPHZrpbqW0tM/xMlnWX9C6zwP2bv8RPBtvz9vV97++7i1jv4L7VhM9rLJBr
NwaIhJovJ2lj1n0/kq30O8nB765Fzft2TN9nBuVQx7XG0N6N3ecpENsyaneFe1kAOf31B/tRE/D9
B+NQ8d3FYHJZsudiSeXsSqL8rBwiSOPC13n99ZXmv8OvbuG79ik4Fc2Q7XwlocBH7mz7QmntNhDs
AdoaQgAmd74Zfx2jfvJX+/nD+NejMT/0bz/cIOsSrTCPRmDYmLcIwbDrfahdjmTm1Ig5RP87VvJv
HsavPIE3chEqRhGxalpLJzRv0vo2UIrG729A2z99QOD7klMxS1/ea1I8Nj/Hrrlhw0i2PQGMOIUk
C3IHSltn8f/1Tfzd1eYn6M1HaiOvs635CaGYvqjbK8ZSTBerc7fFmh8///piP71/bz7a/GbeXAyn
hd3R8bGWLdN3u/3UFvEqUvZvloyfPvSYXgm84HCMo/T7q2S0gEWlIJi5qlwnaN9qJfZR9JhYN7/+
OL+70LsHUDP0EZQVFyrabumHTD3hVmc3o/1HU/Fv18DfXWe+rW9um5kp+DQV18lJcVIazgxa3s3N
lP13vlBvbty7Z6F2GnTMEdexFIN9695ThJsH1WKknBThxci4/9c38KcPH7ZsB1ejyRTn3bobiLhv
y/l5SCr41a8cWRd99pHj9qqyf5P98tN7OCuKUKwyR/qqQX1zD9PWcRmloCyKmBSK7jrUrkXwKe1+
84TPqrkf18E313m/X1V6pvQeaVGdXSaNcxEIEDVQlDglr/Tq2jGafZlfef4Xf3zRTP2itvEmxYeg
H/e27A4+NufOMFb9+DovnUCHbDEtEI/d/jfu/H/epvHuzg/SCRmmcjuUsjcdc41Oe65gi4f0WMxi
9+uL/ehBn48NrovCzsCcjzjt+we4bcMR6bhuwa6mEzR5Z3FNIi+BqUYGah4Od1YX2HbyXTSeT1q0
RlW6/vVb+OmT9uYdvPuqGpqmhb7P59UcnBHpbVAW+3A6VYNaV+P1/9u13n1d62xoI8lBbBaA0fu8
d20NsNa9n5ycUt/8v13r3Ve2GwwNy98Mjoqd7dh9mkg+GdpwHaeXvnJ/c7GfbrhvbuK75ZvJf29C
0OXrCsj8/3J3HktyI9m2/ZVnb45r0GLwJgEgREbqTKaawFKQ0BoO9fV3gVXWTAajM6y6Z68n3dVl
pAcAh8P9nL3XJrlgBWFulY9cXOOaCNjm9sTCd3RT8WnA5Qd9emkTq6+LvOLqUlJhjXDfi9SrMdrL
GK9akqZzcHCzcuIqj04V0L00LJaoh6Up8XlQ/CfVbJXoKFMR7lIFcNdNTIUhDGHvnlKGHr2ji+Qd
hBAxZYvU9vNYXWnFdTixWtR8QRA7w15DK8HH3na+dQWMcgjcX0+Yo7f014iHL76kTmDwMIu6U0bg
VbTH5ujK9Hrl6VIz7rtRoEp//HrIExepHNzQhMo61k4ucqhizzQ4/nPQrisMNpR8BEj5fLC2/92Q
B/teA8o+tFSusmWv2zQpPr7cHRZm2nxuWt/RsZ5YX47fVgu3BNIBnbLb7w9ybGtOZg3bKEpI6zoI
N1XxEhTnzSAh3pn2rfkRjX9xx/7truD4PP015MHcaQZZUD5f9olD5dPJhIjUkfjYeqD0arnZfH1H
f06MPzb4aHL/vkL74IuhKr1GsYF3MWsTv8m/TR3WfzYHMMU8PlOsonhIEJ91Jybsics8lIIvFl/S
lbizsprt8+p7Nr1BKPUsB+Pu3dfXeHyi/rrEg1kTY9MvJzYqbl88T3RU5ErHjqX6do+WMyR7wPa+
HnBZnf+4pwSJ4X1RFxfjwXdRTHKuJyH31Gojf1oW1Mb2chNf8n90cvk00sH3DyULUtKCpbtSIRCy
pdCldjUmlvvfXdDBp8/ReuiyIcMoQbfCeEaa8Vy/S9nb18McnRPwS2lgYkT4aU36vGxGLXEcEP74
EE21KzvnOverr+J1XdWuQK3z9WhH3+1Pox1MizoCcGZMPKVSL7ZBeWdZ0T1C4VGck6LlSgrC8erE
TDwyMbBp6Radbwde0eGGqXeMNAM3wm41eTFDUkurdW3eYmE+MQGX53EwAVWM0RSTKDWBsz9YQwyb
II1GrziQNRTzo7OxeCA75p+/wZgrVGRVcND40i1P89NXfO6LMk27gsW4Af2CpC6C0EwsoYeD3tdJ
gv36cR29d5+GO1iKZRCXRB0znFq+69PzVA/e3FzTyDoxLY7eO4t3agFRoVI7uKzGUTqzyPjG5MVb
vJCwb+jR/QeX8mmIg0vpsn5QapMhStvcOsFNtyhXEPsrhG38ByPhlCZiiHxVCpC/PyPaopAYTcGE
02njf+/7HzqYVhlB1X83zsE6ZNWAU02FcdR5ROS/bnq4+9GT1d98Pc6xI4eKF+ZfF3SwElkola1q
xKtCDiBO3mvO0KuRunut7suGBGo52TT5dpbVdYpJItRPZDgeWaF+G36ZpJ/m/DjT5Ne6gZW9krBk
vxUDLF82A0r6oZ0sKR75bjEYsBLOWJpMF+X3wRp1biZYRMzE6rsBNK+DqJCmEkGDW5ncEpy0J16x
41f3a8CDFZGIW7XLUKa4YeFPukL20V7oH0gP1L47MdSxfQfyH6rdrIM2deeDmTkFnVbpWrtcHMCu
MV/NKoFd6Aqzbh/XtTfYu25QNssx+cQUWnY0h4sjtXbSfAGnLWTq32+rlIfWiMtec2P6KZWVe5VG
5nPume3LVEuIP5eEIy8M4hPv4s8N8VcDH9xes8vaVlgMXFZIIadnHceEYZU7JHZtdK7Elq+j81fG
5zq+//qaj62dny/54GYbLUxj2C08WOIylPiqjRYzxUsldl+Pc2zGfh7nYBnQCerIJocrRDq2mheY
CmJQPFirhgec6PtIyCee5rEp+3nEg/VgaKc5iAauLBnAupCDpa+Q7/TW03/2YVBAE9p07PHiHWrN
Olkd6iZmxmoUVMiD4PABoKx7/voWHr0gZiV9H1yS6qIX+LzCyM5kCVvmFmYSBn+0tumFnBFUhumj
HE+8hKfGOpgWHaFIclYw1oDRJ0r0VYdsK3rXmy2JRyce1J9aA92gz/Prwg7mRhVMxKIMDKZ02pmm
E8uK0jqSJULWL4Up9rYT3XEIwGbnRuHsQ30+z62rCnqGhHCmtM8MAuiiYSFEIz3DVVKU8GKizYiB
OW3Mp//uMRzMK5uMqn4QPGylcrxi3EchUdYI/IbpLtIvvx7r6Fvz6c4cfFSyMRmJAeLOpIvfqn1S
0/duOE8m1WsKr6Oc9vVwxzY4i/9WXzy9bLKXWfHpGyYToWOXekYda7hrgY8oP/Lhx9dDHF1v6CRi
8kUd+kepnkW7T0q+lK4Brj7PtwlmbzJ3xX9QuVKVT+MczqkJH9IoMU6si50EGglG/ThfdF3qAyOZ
T1Xljj4ojiZI0Mjd1g5XAHQizRRJDWfWNr8alF1HGyewU9aeeG/0y/+uTryhR2/kpxGXX/TpWQ3U
X3n7GVEQ04Ph0ozEUlbuThE8T41zcGCQeYHgSzFOZaj4uvKVWt2k8540gxOT78Qt1A/LDbWSJabO
Eyu77sMct1pQQZ+cd6ojttJ4IZ/sRRyd7b/u4GHZz7YHWQ0NBlRaybPHXRalnhafmO/HdzOfRjlY
tU2ZQhGEZfa/UIBqqCdJcQ9XyJtItYpAVDiAWnpFrDrQpV+/akfX8E8jH6zhczoQbtmyUHVqtZHy
9UCoo5V0KK1uAtKhvh5seZ/+2MF8GuzgfROl0421xmUG9W0S4FE1Y//rEU5MRP1g3VURDSexzOOq
63RlA9LR5wjr6VX7d2bMvy2zHd2NLcyUxRbkmEClfn+1lIhVd9mFuubUwNZIF4dBjGxc3PdSslnM
Y1Z4VeEDV6Xcb9JTlcVj85LjM8QQG9TKH72TjETPSM240LZ96xaqTvk8je///GZ+HuPgcWX14ole
XjbyP9ZKDANBdzzdfhvxtH890k/A7+HMACmxzA2D5vzCY/xtoYLW2YTcSLhUCdK96XxqzYtW6lci
0LYmtnrkfBhl8KBEV4noMaf/yBrNN3ptN42gnSTCQPES/FxCzUjZcKBdNbYvt1sFt6NkCT+y1n32
tyDp38+CI+vRApReiI/E44BA+P13F/BeHITVVFsVnE+8rWFBZvHYr3syZiznG84WEoGvsam7YaQ8
yrmGqz1wRSKRFrwZI21TaLhD483X91M58rvYL7EpWGxrxl9snU8Lf9MXqiQnJufcQCULRd3GEHNC
U9qEWKhru99S9dbC6LoYnfeZVCe5M1Z9E/9sMqZg+aep2ZhNT17IqTVguSMHTxrrHtRNvj0KgdkH
d2y2W8LkFnkGOZjsxcK1kfXuPD1U8FHNWqAELHwU0Cfux3Io+2LUw/6GOkwUAQfjr/llV98DY3Qh
BhIlFvmUchCQK25ZzBsBxr0udl+PfvRh/Lrkw04H+vgJ5g2Dx6N1WeI0Mx28UjhzW9PvoVoP6okG
2ZFFnehAiBymYyP1tQ/WpqjrkiidWJsmtV8cZ9AV21UYyT4x9wHW1q8v71hR5bfhlkX502Sb2Zfr
48A3pIq+iSQCW4Z38K+PmEWiH7kGdZt4oRZ5iWWtO+nj6/GPrPk666Aqq2RDMa8OPmFqOGQU3TjD
FQGBMf2VHMsYES/0U0v+0ZnLSo/uDO00VtXfL7OOhZVMlCLcHu5Uq1UYaWAfqVdR+mQN0yapS3/W
Tuztj+0MqCFyJFwWxr9STz7fW84MZl/q1FR6GCFKg161XWgkOqsKaT3FhxlnnqaY7ElObbWOXi6V
I/b4GmUk5+CpRnJX2fZyhKmLj7aJiV+/6+Vu5RB7BPmb8KL1yav9uX374zX9NObB2aKLyUgpIIi7
w6hfB0r6zVzS7bpqrTeXRVJtrBC7JSc8q9HpwfZwTlNOb1CdEZPpJFA7fU/oEPSOyrhf9k2TGd9o
BEpkCmZRW37hyO121quVGaSFmz5y17PceR5Q8daJzcn/bCYvYixr6BlEM4HpymJyqjOyRPT9kJ4o
Bi6m5z8WJXP5bPBcFynmwcRtsi4RXagumr/sRrEbvy87t4oz3yK9pMoc8B5YUM2n1kb9oW81fBym
RBx9sphDjJWTSSc+w8rymT28/59/0cFnWABuNKFMUqMIYdcQc+hgwtTrgKBFjpYTqwfanwjJ+RjP
nsF2WBrCJ3PosP9n3tdv9bE1jM2Nxh6HKjP1y9/ftjatcxzWGjWnFvYBYXdxaLk1OTlT5kBJfPt6
tJ89tT+v/NdwB7O97oAkkewNYmgaASpXq6ggql3dWR1pAumzom+SYMCoGrj4EFZUWAi5kf2vf8Sx
N+7zJR/M/jkkidYIuPsi/2EXusvaMlGdMBoSENlKZDa5789fD3ns0/R5yOXff1q6hZZGfTFz2dGU
rAHP7VJ8ZWaYu938koO2WBqcX4+4WD7/nGMK6l0V84pKs+73IZ3UJE8mQHOTcWsrdDfSOLxPReoH
VbQpKcDJAPO7OHpp6UXGQ+0JIVE3cU1Quub0vWnstSXvRHcXKBRwSAFoT5U7jz6HX7/wsKddGVVh
pwO/MCfCprKu0k5eUxUU5B009qMJUhQA0IlXTz1SVkZB/a/bctjQJp2xnuEuIUWi6ZuGzvVY3Sfh
to9Iu4k3eMwvgqnxaiXZoCPzEye5Qi681pHkOXFKlG10Uc7qqsjQ500fIXWurx/b0Ymy7NlsXkZF
PqwrpnllTOoi8e6VhkTnp8T4JmuXMg4BonxWM6btr8c7+vpDWyf3UQEOcbhN1Do90AhM4hkIgp2q
j0r9psAh0eub5FRh/egy/Guow71hUBqqSAq2Z0454iT9ERecJ7CBd8Xjf3VNh/tAcObxVHYMRFIe
dsMzK75Kao19N2CbtD2xmBx7YBY0vqULaaLyP1g/tXCplMwMVsXnjkQx63ZOn3R2LKV86WTFibda
4T9/vtd8OhjSAcZGGvnBUjJAqA9qJdJBPMg9S5gUeLo0JW4Ee9PVYwuUka1Ja7ylN2bBOajAayLi
7DKYk3xc5UmU0ZLCxgoEYFjHVOX3I1xbAlzWswKNxbBJPJ4+6Ax4SouLtJfex6rzrcLa2Q7dLHPB
T4ztdgrvpT7z7USB1zNv2TguoJ0GT6m50pqc/KzCJdkUM+t868iK45K/snVMwJO9cBt59gXbCQjw
N2rB5iDBWzunZyrMoz533vS42cnwe1wLj5mH+KVdgXJK8DOXq2pYSlElMW0LKrP9YcWC6AbDa00a
M4bW3DdClLyouj90g1/2tG6V7kzBmnSR9YnmtRnWMCBCkzzegwfb5XZ5L3Nw1eWAgxF4pD6V3ULY
2bVBHKUH+B+IprZN2dcQ/1JD6NXqlZiHVZovBI0BOGdXxJtkJK4kep/SZCXS4LtaQyACEqufK8WM
8zVP8I+VdCSLIFEuJCxlAcu+gcatKQg7lwGoOtn1oJVr+OagN+mXaDciTs6cVH/PY2DKkQaZ2FLf
ooGO+ljd5q2xpXO3Y7naGvD+1VD2SzQfDUnswKvz/pkJ4ielvXfGYA3Ymw3X6IVEBWC5goZRPI3c
waH9mAXrC9LfrHVlEW1JOffyOP8+1fLaUsr5PJlTPtWJioHeHB+r7q4drHXclrugS1xzOQTw1Kzy
aYJnJJprkBPaKhU78NXbARFtk9vfJmIFFm97EWjvYT29YulWkQhYme3Dxlgv3VKdfJsSCpqSh9ua
P0Yq5YM1yp4R9/eO2SHA8NORrkKg3qJ3asNXqPKblD+86PXicPACtdh34Y92yrbC3ERO4SP7Ekrk
lvk6pHzZts0qNxqvaisAJgQHdSBmWseTk2ldGcAnyYGp6VYbSr/Fxr6rU+xwPLVQskglxMMdlqRx
nnX25aIDKLAvki2yGszXaA43vS0u6EYOZrCa7AKVQE3g61XWsIsLh61paA+E0K0kgElzTBBpOt/U
erfR5efEUEDBkIU7Cy/NBKlvFQm0IP6JRFWlFwxKN2YvnxWt6cVN/Kgimi2YByku8Cm8IVAc3gCU
pMJZ26W5lpettN5fdFRzxvBCi0HLZj6bR7cc4AOG93jt3aUEnkkOFLht1WnebCLRCzEy+lqg++nQ
edjilRz3sqSA6JUfkzzZW0GyQylK2IOK125hzjVn5dTtJvKogam4U4TjWxRnPJrOSOBPQy9hEmbs
JaLGjazyPBLvjvMjtu0zpNlpzGPRlBtJ7fzWeSHK3GVDvB8z7g21bDy6fs6bpob5pppsV9Zldy4t
Kt5g2ZoXlcTD3oYfJn/wsYR5+6yHzlmshCiCnDMr1W/rCd88xIdh+fsVsCN96pBFhcCah15qzSYs
7ruqwioaYe0kARJTfoUSE2KNMoNlYEqpiri2g8InzoKCQo3TMZ+95amPxaaVYk+Zt0ovVo0pkaxQ
r7WWNQY5dToCPxlxpw8FYbzRtoH5FZvnxZQ+93oLF6BcLzcoND6G6IXuy77vDTeyK5KRCFsv5MeA
IbK4vGY2gaJwTeNHS/sCvR07I0lc16rt5uAal2RfLXpU4oFnpLvL9oXG40ojkWRo+W8WyiZQ3KhP
1rideAmvpJg9Nb28juWtSYhOK4p9GYzuAH6uLwAjDwR8yAQzBONaVtqNCvdQ9PuyBYbohBs5fy10
8pAm4zrosKxTXLNJCoJIPlyHQvcVMOLJGUFcftGYnlO9t0ZzPkXRVtVf5zhlh5uttH4AHB14pv1c
VZGfaXdyVEIogrI+bpV8T5bfLUu4NxCUpZk9lEpjWWWxMeWbIqx8NAdBW/Pnft7+KDLu0jx3K4I/
CBOSgRVUG6eHSBBZrK58ZbJ2rdAk4fcmxUCtf/K6bFP2zqrTLrJIvuGQtRTkJsEMqCvf6WGIasPt
cnd0Hp+D41PDEBEXvgMoIUn4v6J8U+ffVKXa8NSZJBwZZr4LEAqV6ibEaBolDymwId5dCxwQ8oiK
TIuRNQGAhyuA3eWw7mRn15SvE6oUmZTtFspDAj9KbZ6WsGdwDoU+b4sKpbWwvCmTbgqVomfGB4Rt
oOD4bV1rMmplTupOVH7PZrLHcuDuwXTTzjhi9Ze6nbYtcFNFvqcf/py1WG71/qzPQnK6ieTgrB4a
kAoNY232KkXnM0R0uYlpN2weam0bEU0d+0WR40xQVlNPLUIlRc9+rebX2bmUI3nDKb5W63vLLreT
mpzB6D6frTe9Evdkmazz+s0Kat4135TNawdPLmunfanzt1kN0cLmph3KjTGkbtaU9xAOnfBsyPme
ON/KZHgIuh2S1jCa/WBo1mFeb6s6Wxn9TTCpZwMUPk29CXISuGrzihTNs7yvn7WKwCvllbxSrxQm
4BLLLQi8xmeNclS1Ak8t49vUmsGxtv4wtSuq1qNzbRGwpWiT11LHa6v7oIP6p6Su2givSefNPARg
GEOPNJWdBf9qeUUWbXhcWxdpWXujBNIx0rylBZFiqJKqcKOxOyjzC2RIvtCT9SxIKo3PKB9v+vJb
kg47Qq5WqFxHGXp336/NkYMW26Jqup5ig04sudjEZmolOluK7uEcEyvHW5mqe5Pec6uovozS9+eK
IXKiwdPAb4uGENM3O7ghQ9Atx8i1rdgnJgU0ZbpLs+48rXZLQalkHbCo6Uf06ZfmtRTfLQ3RlMke
OYNPjO6DEZKZi5IJFsWZ2Qcey58HOPK8Rkw6M+vT5G2yqWInjo3mSFwOI+kPsXKxtM6WjsxSKAuH
cZ0b0qtcZ2cB0WtQE1+K4UJTRg8YCn/09mdydH7VFCHk+cabimg1T9+lxNo43V02lGfxmPoNmFej
heihmnf9rJ3Ri2zxKc3x6FoqIXbN5KN7XEtRtS1KIIdTAeyNQFQz8zrtO3UuPx4KMOdcUBKu2yW+
mgvK2flYOnSRfRbdspb5tpNyNDeBt+DiFvnGhHI569DF8mFl9ZbXSglBvKxIdr0qlWdNfVQhrwZg
1uMh9VOZ9yTmO9dsYuMSvoEnKe+xBJena71CmVZF0q/RLhHfRhC8/NJU8l4JCN0mLrC8k0R0TrzS
xVQ3QOmebOO54avaVm8g9bfVOHroygAzbgcVNZB2YReCD5VYqd0HXAoQzbmXhMMDwY47SY3OW0r9
EMevDXFpJBcpEX6DVBFFKN+m0rRXsnpfVte1PGxsYhRHNFSorANzOA+HwGvUy2JMLgxbcqHUUW5G
S/FaGNu+ugFGUvU3NQwkR0ViT1UKFbjtXAUGWJ3KNQD7syuqDfRESbNSaXVESrkBOeFLsQVMbl9h
AdAqyoEdyhIY9s61nQybAsZOWj2MdXZZ5+1GV89ZYCJL7PLuaZETUw/bVxn7SblYqx0Bfp14ToR6
CQRlFfCM60xxi0bdmMR+8O5bqYqYu7zs2cmQXjVbr2jk18ksLqCEbjMAwrF9oZBYHgpnbzTyzpQL
l6bB7QC1tyBZMGumjZpNfi2qlO1aemvpT6OG8cSG+dKn+rPFOms4bFXN5ZVoH0TIDC+h20KtdYbt
PFdrOVTOkY9tbfUKkGZRX1RWvWvriRgEfvQI+bfk1pWKOzY/hvayqKQrWUZ7Fd/K9NDq9EYz78JQ
hR9qbUlW8+oh9+Oy2unR/MbSvqxtJdtBmj5rgNeXU5099MpOGeYzOQgeWivzGwzAzv1QRo8d2ERV
NCCaxleSDBfYz22Vv5UZpU4r4VXM9gxYEzvJ2cSLrRY8zXMNYWtiZ2mpwgcngnMjv4Sg4yb5Zobr
t4h7LAdfYhNvOqAOuglUgU122+grKQMiRaBJxIunthH13W7NZ8ULWBEl46kcaP+QWm9wajLaF6ci
aEvDX1euuug80KnKjjutMdzceTH7+qImrlCObvWg/0Yp+Tqxkk1R8DJw1GzNtaWxpaBp642NciuC
eE2+wrPs9G4nFxcUWPyWUaTW8QGMrKqkuDRZnis9ejW0kTU1RABNpk3IjNUeG055JC2eVcXtUH7v
TLb85ntAXztxJlJOgUHo4y2JC34hst0gm+vS4C7AVlxVlJG0evJQPslac1uF3bYrSYW7Uaz2Vo3U
J8XmcCiyc1u82oXlgtvwAtSEVj3vWsLfyjDyYOX6EkCxJJm2vaTu5E6sRZ/f5gZQ3jIgRUOPz4f5
UXdST0WKNS+d8DbbRIQRBQAy5FlxdfEUoDfJWosbkMEYEWLf1sUZwNVV0ULsIq8Zrsc6c6LnHqFW
H/u20a1tczqL494zEnubguWS4fpN8k0n9okN9DZ77LX5OmidnayqXt5Du2gnHBkW+4FhnWAzCBSI
WOGHDA6S4K+dmuXraYCeVpteFbVXkt2XbqYPt0GVAuvusr/9Yv9/41xtSqH/8tp7r93r//mOUaeb
Ll/z7//v/+6b1/wHQPQ/kX8oGv9FLLL/B5U9JyEWeRvF3vJv/iZVWP+DjJyC79LwkA19aZb/TSwi
oVmVl0KfuWiV4QlRrfqbVLEEziz9Yv6ypZOtWP8oofmPsiLJjjaCYYfsR6TDsvp78TnWyjGwmkjH
ClWdDxPHmdFCPdGkrXxLPVm+lsuRfJdPd+n6ry7C53zjpdT2W29hcfEglFvqu9yQQ60ywHmjDGW2
NDNloTg0t9Ng3E/tHJyomS7dmT/HoWaKTRGV6aEYYaxGwC/5qHqqsO7LwjkHs3yi13tkCAyJlPdo
s5JZcXgpZK1aeTDoEOClemMVS+OnOVFKPHK3fhti+QmfWhJKMwsFWJ7qiQEUZ7Kw6kHFs/L844fC
MIsQF3LVElzy+zDC0bJcDzXVcxA+GbIDYG28quX5r2Spf6sQOXY1JjJcQkVJ28bt9/sw7ThZYU29
zSsTEoAophgIW2LplGXsj2qvyt711zCHYXNdKWcZBFXVw6p5SaiOb7OBI77WrYd5UePF1xkpz/98
vjEo5RVw8Srp6Qf9KtuUrKm3A9UL5dzFwk7RNd18/ZSOzbfPQxwUlRvVlmBicYyJOerlZX/ZV9MJ
w+SpIQ6eUJ1yEuDEonlYhNZFWW7lfj5xFX+uOjwdMDtLcA1BhYcKBaDXEGiFw4spbwgORrqsX/U8
DpMsaLM/5ck8OuXQI6GFUMDG/WzAfXqBOjUuYiWnojz1yWaeirPUbNdy3/tfP5qjw+j0Z1AHYEZa
1vnP72mtORGuklQjVKQDpFt+W+D+bW6fGOZPBcQytX+Ncyi7yIqJhOqGy8mmiN2JfEYElOuMzqMz
N16CDMFoKW+JeSupwcPXl/hHZ2gZ2jDIQSOAbFGX/H6JlgDbWo48t3nu3EKKNt1IBnln9JwqxT92
tB4MdvBp0rtCEfLAK6yr4601J7eWjZFdcsJ7aJDu2CFr+Prqjj1AXMm4ZxCKGTRtfr868Au2mreE
GKosEX0ZI+nAvhuceH7HXq/Poxws54ZFIV1PGcXgSNMSu92Sf/P1hRwfgpxkUpu4mkNHjhYand7z
AnrEPV50bezlY3BCUXX0XuFxJrAJwJX+p/NytHNdm5iEVfzNTLO9yJoHXS5ODPOnAINJYBGgR/oU
U57t0+/PpFDHIasC7pZjSmvHYqsN+Q8roYI9XkLtQwjaqm/1rTmSSFAZnQmfc7y348krevHkJPp/
sDha2DMJWFUM1bAOlnhzGqog4PvJLcWZ33f9Uz5lJ77ERx+f47B1QEcJWOFgjDCYzaSfc665yn9Y
WryfxfT96xliyccG4ToMgGgAHBjt9xsrEaOpNK2kenZdGKuob0tEQT2N806bz0K5ooekEjhco3JV
w3agaB34kRIO0AKdwu1JOVoFopTXNWnym3RU77NKxX0138SyehfrirzqhIM6y1jYgXGY0naNLudJ
kMCBNVjqfc5WwcbJu1fi6mjRaIQZqj2V8ViZn2CgvEpE27mkqWzi0CDlepa+51YFWNIiYpB8wBIl
s/OumBJCpKSPPb2dIldKkQSIuv1oYv0uq2mQVf18NvUDldw+C7wUiVRnSvMOvNJAJwVHQ9hYCDzs
ERlB2GXEQGF3kMix6ktJXmVlWXqxY547XXxvpPZ3o9TxYrYv0ag+WJrxoY1KQatu8ijSnjXlnHoW
xVxH04Q3plSr6WySb1Ao5y1cG1NKL8gY8aaaCENJfnSMaD/M9gXK5UdSza9EaNP8tijBzr38VgH6
1dWqd7Oes/vc4QXOg2+ZGb5NQ/occ3CgvFlezTr5R2pAN3NWOeWqMvXwobcfVGe+hNRMIxlFUhZy
QjYH3RMJf1eRO3hw833QLeFK4w7BC+G6M6KxggrbgDxzVccV6asVKUy19RxEQLITp3MutSBc4qQs
IBE12pRcJZSEeC/azPImlh8SQg7LuvBrA6A2TrxN1ttvs5og3MrI36lJFrfhivvkSdqrJC32ZJIo
1Ny7h9gQm1Stb0kwJPOb/FkpF81FbzkZkJvkpcWVfx0X3O9+2Mu1/pRHM3giKuWo2Kac35x+jDWr
dmXOzaqUBLmpkfkIhu+uQE8FfEF+n7sJ/4W1B4b/TBo7MlsafZyoX5WmvKuEIVGQUgq/m4N+V1ki
WdGvdfV6ughC5Scs2vA5RV2ZRrKEnYgXqWiSdVfa7mzWyMPM+6Icvw+ClrCRRx9Jma57qwWtreiV
OxsyLTwTrqYzfpChkHqdEVxXBvCEGPnMKqzHmTiJaJ/m47maTPtMwPnUzW+RuqxvVH/XeRiDEazq
67zVztM6PBM50SsiqIt9FsjndcsEqVvpCuEZUA3pxY4TXiHxfZ5whVHmQ8dVPMZFf0NcIbYQtFta
nl7NobwxqmSdOAOdzeRO58c0JkVYaVB3rIKXVRZ8Ixx6NwrpyRTFzkkC3wiSD6nS6MzPaHdDLSNx
k8xvlyoI0y0FbOoQbdvmlVvkUck+odv0NKhXzdytyxGTpjPY+76RVmPDUdMMgo00zZvCpE8TQK0h
S/25CO0rCiCvlVAsnBgTzS9xX2tLmWUq/Q5uqk+q6C5r8ke76TdTMLPeyPquNPU7p4loYuh14RoE
CZly+mwPZCLJU7UrsflmTnVPI5xMrUgmWrg8C9VagcyYbKLIue0sxCe1pFxPWUYPwnnISTCyilCh
NiPRz52XrUejneltzwWJJZnEQvWnDk+JTkxW3CxceK4+jjSqq4Z+VcjjWWLXt/qgUPGW6nBV0SsC
F2q4pFp/0C6ApR1E90kmYr9x7EtH1BeNo93kNkEQeGAw0lL5NVg7pKTylVwFy9LHrmDl8wjVQiEW
bFjmuaH0jQQJ9Ou5VYmVN2kx5/Ai1x3+e+jX4nsHLW/tRNKwbjJ6/vZohz/SutV3bQyPfUjLwdfr
qqWq34Z0XOeCcGYHsYQz3gdOcTMPmt/0OF3lmEuSWF606Tq1+IsiPSANhGiU0CCmIrUvcJzoa3Rb
K1VtHq1Frzf29n1p1dfWKN2KWtLOwyK9xeGOmjHcqZVNehUNQdEH1m4gzcSDDzNuLKOwUVxyMGiz
8bwbsnc00y+i0e8wqvl5W75ZVafeE9XEPwDHhW1OEnVz2cbFsAuc/ox0pp4/Wz3kE4VYZ5YerX46
rwSKes0IL1T1NqppNyWhKyKaTBbGSEvQLrDt0rVLa21W8rvIp2qdp312zbEL/Vkf2Csqpb5dtd/K
LnxrJ4Wob9lYF2w/3CTNeYPiedw0RmWsJJ3gbZYAg0AR+TF2YBUHwl6XgT27Au6t39bymxxFwU7o
mbkCzA4CLbR+hHOqe6FobuIIqDI46Asz0u/1mH9ISpOmlwoVvmyHW0uOETAUylmd0tthTVUwn7Iw
RMGw68fypdaVfNcpNDFy3bkapOgtJzYlMzDzI42xSj6stnADuX6H/pdutUSpobigoJPOQVgnSruq
J+VSTs170ahd7IccNC7sqKSwiI6+oK8/Kk/GQFn/uhuci5KsLDJIieOmFTx4FHPjXSanqdeEeumr
PVXnKZue7My8nFW7UzZtVzvboEJCSq0rvEwM1FE3ssgd5VzORfAa6JNIfbgLyjdF4TtqDY7+LqsV
YTLVOEQPulTYb1ZXigtDi+sdHa+drg9+DtwS8UOiIyfopIkAXrbc15JIjbtJaE63DYoqvsE3Hl/a
Zjre6Ek0flcc6kVebtP5Suq+eJFj44a1esYkArtXcateDm163XO6idQ+3SkBsml+hE+1ASSyXKuI
0ZHcBHLPo5LebWNu1qZVXQtz2HAuhVRpPM24y9aqGONVYPRPtd5SoydJKQzT7axG76kIrpwlxLIy
Lwen/D4lcAO0NqJDyF9S18NjHafX5ZLgTiYf76Y452n9L3fnlSO5kqzpFbFBLYDBPEQwZEaqysxS
L0SJU9RaObmQWcps4G5sPlb3PRXJjAmi6rxdNBqNLmXpTndzd7NfnODgTyz4R8MZj2XiPGYxeapB
8WzVWvJfkDofehU7mQYV5LHC9qcI4ge0yg9csg5xVWs02QzZTZJmq9gPGDzdB4LzS7U3qdrjuJel
6zJpXoy4bdwk0J9C3C+dlmPCs5wRSRkTnTNZx5RYcY7taHzStOxJNMohDNRtOzZIZUbajy7KdoXE
Id2WCE8LdIBXmSIhP+40bjlk+0bpNqbZQ6hSVXg2fQDih0aAUGxuH52urTQRupGU4uHZALfsHnUj
usvD/obLGTKZZkYft3umxOdKII5QGT4qhf1gKBB+Zb+8o5TarXgr/SWn6DCHCf4ADb2T3NLbjVKE
yia1sKUvHHoObCDumLYvVn0WQ/DPlF1QmOU2k4qXRomAcNXcg9BJXFNv2Nthqq24Yu+rnJaOClqn
6rrnIh59GsTkH01tmF8MGE0ai4lW0pctbLQg5EenYC8Juj7FGNJUsLgHc/XEGzHrC9Ds5k2uDn9p
jfMBL/lDI3ygz1G8GUy6mHmS0n2keeznDh01OlCO3L/ITj/ZRHIqKb58IwIcmRrd56COWxgo4FPx
X9yrofHFa7uPReO860MVnl5Ku03AhI11J1sNTvGQhPax8VN3EGXBmZegeO7wh/NsNybFMYgUsRkF
yuKm1WAbgkqk3X9kHk+RatzVsbJuahtmUaHHdNmlYZXbdIKvP2AuvT+RrufdgiymglrO6+fL9Gs2
fS3NzRVnj5bSe3tUd4CjF0RmLxU8zsPMnp9xMw42VCXNRY7VVTzv1h7w6VCA+2TRQmFUmcoLs2q1
ch5rVn7AVFPPOyqw9KSdI2YYW80Pj5n/Ppdp5KBm3+u+K1n2NtDCe7lub1XJ2aHxvkCwuTixmoaB
DF0LlPZmj8+6AH5qaJnmRp63L42w4MDKDlVRLAG8L1VobWyQZM1wzLee0rKEjrypUMaSuuiWq+OX
omx7LFzUA5Wnfe53QFxk8QdPawDbaAbr5lS2n716e9hSQSy3oEAsfRuGk99wuVAheCttyr2Y3gbs
K3zDQQzO1kwRVPQ82Pku6R/fmZHqWCIb+6A0H0IBhaTIands7e9S6wOHGmSsiXhbq5qosXoEizxm
ZF6ZW25u8kYNreaBQjfHup9s/K4+BJl0EwjjYwdo7bf3FKroNDJQVldM/vN6T6HYLMw0UrhWZlja
mPbBt6Q13jjvroe5UPwlDHUpEzEt2mGzFTbaTpqHJWECTCP0oXzqCzK8KoknLQdy1Vfayx8ExMLd
sMgWCrZbr8eFO6EXM3u6a3vOpqm75zJPdkmOTWqZnTLs866He7uDKLmxApCDsAyHstXrcD5eHV0j
d7rrhajgWKX2UrZYDerZEs/wbQlnCgSrlS+D68icEqB29PXCUOhumv9le/atVDm/nf5eRZgzAUzZ
otvdUjcIuSYblrIBgDodQkD2dJ4XC/M2TczrBEg0G21+3P50csKUjM/q9J3V90WA7587ag2gm6Hf
qV15j63zX1afZivNGB4dClKAj7z3PfAOfLUxJe+Z2rLcx/RtV2XcPnNN5UIbgAbjXXfvF2wrRfI5
hnuw5KoMh59mwJNUOtYmyP16X8QDqBt98jeN5LXT908W7fVGQofCUEoFTKu4a1rxWQZnJsbQgWSI
LW1pRrfYpj8BEAO8aoc4WSHy6pXlIVLTdxrgt7gbH2A7HyqeLUWXf3My73McaerSrF2cNEiYFHxA
ts+11pXRELjd8hbEERtMAi+tSv5YeePD9Y9zoeuAspMKN4+1pvCZZlmtMYe2GZLIcPWqBgsIHgi3
22Mamz+4NGysfjzxWkPmsho/2K3xdD3625QxBSdf27pJfX7ezdMqW++KMjboTcb2RpETSgue1FB2
UA4AlU4Yjzxfj3hpbykG7hIq2+utgwNlwJTnKmtRj9MdsK07HSuY6yHe3i0YlKlOqAAOCi6Ir5d7
micYzA+e7iaZGq8oVqJIVMLk85lZ1b0e61JOIlNQN53ShTnPueUY1E5T+oZbySlXpW6dJ7UrBmVz
PczbM53+2sROsg1Odmfe1ytSIVM6AxgMbjxf86e2MUChupCPQdJ+7dX4lFJhvB7zwtAmEASVcm7w
09E7m8axHxtKHJprJTkmKzywJYCu8hKW4MLXUlSV0j8ND8wZ58lW1wcjG8xId+U0+hR4o+vUNAAg
+VA2/G2qJ+f5Wax52h1VD8VjJdRdU5Z2QWo9tCmmijmgd97Se2Dyv33wE48b0dRk4doyp0aprS81
lVHqbiVhsNp1O7TZb+pi6WZ0KYcQh6syzROUNH/yf88SvMUTGZE6DmJ1zN8jUr1DuRE3uij7TiXw
WS27B0mpvycJTkMO5JPr6+TiBzwLPrt2FHk6CoyvSJQ2Ug/yk1pUN5XNvCpLmJDL49TR8YQkPmFP
ZrmyynInyDCLcEOwvpZeU42OR/Ttm+CDje2HpfgG71//XR/0LwZ2wQtHwoVsOWVqnYu1BtXtJ7Py
bJohxhshYqWaa6JFpYUA+JvW24RTdwdWd7cBgl4vhLyQLhXVsC1kP7gGIEz2ehMOQHrClLuwW2TG
YVQNCuNfr3++i4M6izCb0zEdvC4UbPOoEBAIxCFF+SSZWkctHmYyj9br8absO7uMKNzeTTAxMNLp
9L0eUVmryP3jYeKW4SEtvZMSnwwbhfN9Xdp7uaNlpm6vR7w0h1h4Y2AHyw579llET2aJljDdXSq6
J0r2hzgNFo6BC29M9h3AMdQa+ErItr8elVqlgSH5NVf8KPhYa9YzVd8bPKAfLdo0K2FWu7TwdqpW
vRhW9mjQHIKXsTXGJauOS1/z/OeYkvrZEhX4cybjUDHWEePv2L+t++ouiJM7TMc2saMtnBGXwzka
ui+myvzOwmHtU40pNWnXyeGLJQNV+6i7b4yCa2HAEiob898R/0ejHTWbefv/ox1v/+v/Jtn3L8lb
tOPPv/i3LxfLisIMNlSTCinb9G9bLrzrkczF0cEkT0zJ/7/tGa1/AYIEMKNooB+AhXGt+GXLBVPX
BpcIQBHMGDpI//t/vcKa1bP/f447BKcy39UQfxUNESA2NRfZ+RNXDVvTq0pMg7NyGE8C5mRq5n9V
dGRGGJW5V69tbYddJ8Xtb8gVrvLsY5zFw6pHVLWHLmAX8DsNaVtl2TtDyja9+VyAx5aKCMqZy+N5
o8PwbL16H8TGwdPNfSZX78Kepi+M0BBmaGsMGphl81sDZzRMS/1x4PTFfx5GqQ6zVMjRpguyO4Df
h0FrtpYw15XfKrcm5QZsSLJiXUS++tKMvnFC5U1eh5NEVBlSy4eRmsB41OWe12bRUJNGQ0gV+pFX
0io35X1Iu7Kxwm09qe/bUAqh/fml8lX0pwroBHKx32go/uCWcGx7+ajh5Keb3X0Fw79R422ofZPH
+B5lolVOjRbl15Xc/2XpaL3k7ypkKRr4NwkIfzVvVyjB0mcaAUUma7sMP/lO/t03detRKS3FrRRl
Y3m3fY+nip59kYMDVNanwNioeQrYp1oN5ielDF/axEEoqt3KaIpTpF8ZRfjRT3KgF2Y99ftbsfcN
0YIgM9xBrh7HKt60lf2uoB2244zdm1X2l6FM9+u9I/6CmWm06FFl+0o8aiFmR+mzZwzQ2tSjUk+O
x2kg1mkku15JAxTv13ricignu/b2/eBheQadBE+YVR6gpFvo+kOVavWqDsf7VvE2Hj6Zg1bsRhTB
orrd9Eigt8Cxw9u8Dr7kSF/Ww6pt6Lc79r3SAxttzcfCS8oTXnY99sklNu+QSgucd1P4o3JYPgya
/F5TgudBb+4yPd6wi3DnAU0R11BHBuPe7pRTpX6toqk/2ay0yDiqfbVpOwtIwUM5kbXyjwbc31KT
kasB9E85uaJRkTdPEUzhcqIMYy8j/l0I+R+dA+llX8uB//V/6ib4kqZfqrdZ8Odf/U8WtP8FYgk4
AHVUBy8lh/vQ35hvSyY9Tm9p3iuWwr3jvzHf8r8oFk4lbeDY5qSo9HcaNOV/gUmzcYBXKChND7jf
SYNvkqBB6dMGfAv8BwTX/GpTqWo2tvlEKuloZMfD1jTyU6bDLLWW9MWng/XVLWoKRdUN/VnuwhjK
vz7nc70OJG0I4VmRIWto/o5dr5u23J19hId//4PniX0pzOxao3W+VikNYdDDeYyEt5Fl70Nd/Tbo
bTaa2TWiVQoKmlJAexA6uyn5OVI0ArFtf6HstjSc6QOe3Y6MzkjMpCOO8PMjp+ok8fsSZ+3CFXcp
zHRrOgvj+KXuAQwSJE5By8bfx0Xt2qqz8HHUN1UBpm36/tQFQOFy+L+OY6uJnMs1p2eqqs2NkDyx
6iBnN73YJBZnlS1Z2Wq0vMMwgGCKMli2ONPsPdSL1bw65Ily63BSwew0Tqlh76HJb3LDu2mH8ibs
fdwh232g9E/0gk+YzKZuLBX6WrXKT0ALxw/Xl9r0w85XNAUo9id8CbQmZy+d3MgLtatKvk0Z7gy/
eg4Mc6EFsxRi9tTRnA7GSEsIA89jO4DfOaS/jcDmmxgOssWA/dmhc7R/31kVSIWGG41TrxMlX/vF
s2V2YI3upHhJFfLSQjsLZk1SP2cLrSrzME0EwSobynQS3ZjxO0drF+TDLkeBRzYZ5WFdN/3+WZTW
HKC2prVwCwVglmeD8IpOYeMdri+ApTCzzSmjVdN2MmGaVN0o+cdukHaq+P7Pgsy2ZjX0edsXzBgI
xC08fXTReRdRv7seZvpn5osZI8O/p2zauWdTJgZPy+SwEm6bgKfTTH/b4EW+0msvWv20K24Rrbke
8lIyOA85q3pmudpzALK4C1wnLdW6N/Tszg4gtOEr5HKIQOqWF/bsm7f8z8X+9zDn9TQvT/JI0Rhm
EUdu06FlohtHK0IAtIi5L5nK0dSytZwCc7w+2IW18lMi6Gx+u0QGN2eyVsq0QPOkuTH84tYC8PbP
wswSRqMHVpwUjM/jzl1WzUkVzc0Aful6mEt56ezT/SwunI0miFmT7TSNTOdzrgXUBZYe6pcmbCLO
OHCpaBLOYeUazU3hKEwY8E8ALUAZTX2FnvXCSC4tiPMw00jPRsJjIahoMnEtkbNDjrfPCuDZzrdL
N9MQPjAzXnhB9FDi2/H7U3geeBr/WWCu5BHKVgQ25GAjKERGfb2/HuLSnj4PMctPYVBRQK0IISZb
1zJdy4m5L9roUJrIk+Dycz3cxS8Gp0YGR0tRdw6Ir5oiE5rTC1cD8KhE4HlQrel5910Pc2ntUT+k
oIBMvA5i4PXEQb03haSOZF00VQYh72HF/8miOAsxTezZt1ECu5KBm7EoVOhiUqCBb403eSF/Cgbl
BoDtMVelm6haKkxf/GBncWdJWG8cp0d8izURvvSooWT1yfde2u4hjj9en8SL3+os0iz3tk3XKnEk
C7cbig216ZtYQh/DSRcW+fUwpjw77oUKlSsfGJAvtEOr4FjSVe8k+7f9ssjqFGghwmo0ft7UclBB
NAdrAutRmF7ZqbUx7S9Z5irFl75a6rL+NMl+fVKiHWyBz6Gqb/Jsmj1kSq1PDWB4nTs49q4u421r
9A9OhoEQaMBxTB/kINmHaSRWFFLAe5QQ3YebxkuerL5+MTpzPXKNHQxxm4cQEYPm0Umlddrn6zIw
N43fnXQvOeqJ539vTbGqAXqYfYkOhvait/6xxlQYweLslibXTVcPC0v/7RdjGpEax58LyAIeCK+X
fiL7uvD8HOydKJ9kpdoPA6oJ6rDA5rkUxpogCwrNEVh/sx1GlT0IVX0KgzBDWf9lxD8a4LbXF/nb
TEEn/CzIbDvJTduILCh6N67SXahRtm+H375pvg4x20fIU9S4ZxNCEtpRNfw1ugAfRSF//kcj+SkO
fJaQGjnQo7FhugZDuU+16DErkwXQ2duD8NVI5iqWuZqosW4xkih4cRAJKPsvuflglv2q6754zcew
WGh6X/w6igztSLPor8wD9oZeIsJY966wPfoN+t4YkoWj4uIqOwsx26pJKiwrHgjhABNAaXhToZ5i
VPYfhUGGFLwUikDzu12GwIWXeoQphPRUaDXYe99t1GRhz1ycMBKcRVNtMmqfrTXgz4hW9Hwhzwpu
+yDfOmj+/ME6+xVijq5IVWPqYxLC6id4R7tJjCXflbdnHOuMDjN8f57MgKNeJ5hSwmkwCyo4UMmP
oLlFWtJNEZnWjX2FpNyfDOdXrFkCMHzRAkkhllo694Xhv6Tl0v3x4kcxgFLQzIBTrE5L8GxnGg6C
8r419G5fVa5u1s+Bs1Q5uxjCmgondFXhas5WsVUagUOzllGgiwVL4ySa6nB9oi5+lLMQ049wNgpK
L4EoI3oTCJpbsOC4fVHfFqvSvvXs5+uxpvvZ7PwEn4TLAb1UBYzXbBn7Ihg7Q27IyqryIzbtfQQ8
OjPUdVGGCzvm4v7/FWp+mDVV1YWUNnrXQJoXvj+yi9x6TtroLSnCX5xA5CVgak445Pl5JhCQgrUh
eroZCJJz782Lz8Xgu6Z5H8sv1yfw8qh+xZqtar1VsmKU+Fgxqr9CGTcVuvNjtLRRL4fhBT5dCEhr
0++frYnKU/GMzWU2KiJCXoCCaxttNMwx/mQ0v8LMrvNdmHnhaMGFHO34NKr6fgjCQ9Z0u+thLq+6
X2FmaSeITdhUEWFgjruDHR6xmXsp0g4FnSVT5Iv71dEo09PcxJJ2tpnKGhEd0bEWgDCuAincd560
vz6at7gSFhmw0r9jzGZN8MxH+5+cUJvxB6eQd5ERbnq5c5usvhEW4CTdarB+EcNKa6yn69EvrgwH
5WTbom1hz2GtTV+2XhyQ8+qox7BruA0qPDQWnbOWwsxqGX0r5ejiECYLHnpdQFJNtrRM/+CMAMqI
ez1v1uku8nqZJ5SNndJnN6mwP8Yc25E8XVh70z8xz3jnIWYbFiaiL8FBI4T3IfA/m+0nU4VN5aOm
qyx8mktr7zzULLkKzAlygK5sWqc9KNZ4Au+wMGGXPstZiPldtPW6KoNewzXEb99FqviU2Zk7JvHC
MXF5JGgwcFNAV32eftqGKFbE2W14xa5UU9dOlkowl0fyK8RsE2VFJjdCoQ5SQuRDIWgTUPYuZG/h
ons5DF3AyXJWpST9eoU5fmhSFWl7N2idLYAvV1GlnW77m+u78vKE/QozG03X61FZ5Bx2zaDuCsqa
RhsvpJ2lkcz2Coo9dR9IhEDDb4ue0k2m1utyURfDMi8EcjB2QXneMKYH/TTWs7MHcILT1oPRcuYg
Jo4GM1Dz3oKvpN74ArXl9JQ6zkPsFeVNLaNeFqUHgSqcngzGweht85jnobmhdl19gnmdHFJsWjdF
I/l3ylhbrh5J1aqPh+xLkAAnz5tacUe0DMc+elbi9AN0SHMvSyIku9XoR9devoW4re5axxZ3aQul
KWjolA+1fLCjINj4ul9+QmcTZd8B7UW04exE+R5FveSqUh9tva77lo9asVJM+2uLwPc6QZz+EQ36
/r5Og2DrBWZ68vG022pCHm5opMr3EGwhKWjpzZi3x2g02lXSOmhKd0jJVbLyQc3ooEYVLGU5gYBe
K+JrVLHCJFiyhjeiyxpMpBNxVwbFjzzxdiGUFxf06ktVxtDN+fe5eBUKNOT0fYi1zKpOy8kDGQ5v
nqCm6ed25ypDf2/0xa2iDHuphoOcOX37ofXFRs/yfYZkvKb5pRs1A+3c8cVzQGiAo4duu7Htai36
7hTBNWxV9aZuu61nerDe7HRr9vrkIHIXBuWNVcd7qDiAaGV/J4lxL8L4+xDIcDxhnOpBNmmpPkhF
Po1X3KYJ0t+ihBlVv2SZ2aIGjBVN3930RQiixo7eF0V2ELnSHqKuvgdH4x2bqPbg9fVfHLDOK9F5
W0FXVc2jTZ12uBeisFtw27Wq8n0fRCAzrD65jxUwJaaCCrilPJY6tHpU+o1ccfMg3sYyIv3OuLZa
D6Hx8j6S+DnVoEXfFyIdjMieW2alId49vBSxty7G4lOmasegQo++GNzEzlccC7DEq/rQh4m64siG
dCe1P0qpgX9IRQ7avhsbVYycbXfvaUhW2N0O2syTY48nv0R/wMABA04szH/UGJNOwZhFNiCUoj+h
aNGdkrSnRNdvjdyyXpIBcqoy4oVR5QoEcim+AYsE+C/dyXZ9q9emvUX4K0Gzvn+Uu+E2aSyVpSn2
DhoPWYbfENKuo7ARJ1B3UhE8qKYWb0sfTl/Ydx9zWlP8yPptUITv/N64L9IgXjee9MMMse2polTb
eHqJvkEzFKcOFeaXrq2ybTxJdK1MXJSKvv1oODlisexISM9btH1Q7PfMx6CUNsi/pFvFaYNjH0Io
9Mb4h+yLz3kUv5eGhgCV+OyxN5tccoeiXAeG/XEovEcfnmYAkGkckPuIgtshj5EXH6Fjt/pWrhwQ
3LK0NWPbrRX5PrLqAxJh60I09yLB9Ags1WcRG7djaN74KgVFHsWH0UFlf1Bx+RmQI1U8+CJAHCjm
a+VKKJ2JVGeffObppq0oJt4MvZrsIulTqskPIz8aOSqsV5g2nxwkhjOjSia+xDs4vo9RZX1XouoG
mXk8asO6cPk3cSjorPJJg1YqVJCvWRHjoz3APh5+NJaybuXgKZCtL12o2MihdE9yRZE6h19eh6B9
lOJZOCZeC/09OIxdAO/W9Zp0XOma1G/UCquHXv5KLrhNB3mndajZ92P/rpayXV/p2Hip77Dbeoq1
8gZfqcekI38okR1jAWCID5Zns0urH3rMguRtcoMkKyQdePQrX3feKZMGCbw3FFWyZ6n3DtlY3I0Z
kK94MNZRp9xLWn2QzfBLUNc3Xd8f00HfAvG9q3PlfZUED9rIts6QYxmsk1MYbuCZN/JQH83a2iRB
99UiuydF+17E0kbFlmqMS2jLaL9H/Dkr+WrlFZLDeQh9PtrDEqCw34qN5GHPglrQ2ilCTjH5ncDa
b9UU+q5ttFNSZKekKj8gqLDXLNxvm0F/X8oC+l3ug4HLUcaADQzAdpsWjgwfU+CGo71TrHibBc1u
+nnrIFnFfvpDlqNbP+yRrRkeND/+hsxAhCR0gRMAgAWzbnd60D2oChq+Qf7cofDu5cEnUaHNXFnO
fToo3yKQMjKiA+S+ozHCxaU/ACAE+nAeyS8IHj5qeTc89aL+HpeIa/fRV7koU/D149dBRwWiyYk5
lvU6G8d6pSk55tfhpwFp90DDp0FtP4Za+5ACuM8776Mu6kPqF8ge4K1mhcjWetFeGvsPOjVOMhPa
gLp2G0nNrYOcMFLHH+KifwjQzMdBw9qihv9B6lFzbJRvCT5Kq97Un6tOv9HqeNxShXsCTAhNI302
a+1TVDABtQE4MMj2auqcYJc/5db4QLaDSl1/SrriIZL7k1wBKgy0hybk3E+UZ1MLd55oNlmJAIjO
mpTD/ChL8dZX1XwNomXvsNSGLP+EIsazpLbva7U8WlmwS6tBWady/lyP9rfQ7O/NQV/xEfYlOhMd
OvYK7HQfMFTu8XMq8d6W0rvSisk8/V0g5wcHwKgWIy/f1ejx45Hc45FejmzNxDq0o31SFW8nZP8U
W7Er2uR9X+ibUcGKzipTRGQq/53TZHd+4ZxgomWrpqn2YxidPCi+SjeC08f+RST3CHWchkg6WhUM
YFHedEGLRG9Vnbyw+KEEU60mR27D5gt7hfxhlFQsDTPamHI5Avwzs10oEE1CGBrTrGzY5Jl0zHAk
k8bhR5oh9jl2x8BLPxeduaFdKPZSgTCt5BR7afAAMvKsnIj9RdfudeHsrfGHgVxvafSroYnjdaw6
yqSw73YdhE10TNlZ6b3npM+9DJ1VMqD2VyVmE0a9k5KXNB3NbYcSv9n4MLjKz1JVhmv6UOiX+ycz
lL5qToSRXuh0q0AOkc+XfHMVpN5jiLpdYqrHJPL4JmKndDLyRfXo6k2KTlD7LrfMGE2ATkERQ9qb
iClncvtSG+B5zYHrfTFsKg1BYqQhAhKXOvDTVNaENN+osYV2jPyoFMMJct2pUyFgKcNno2o2msi3
vi1QLSmPwlRu8srYjWp4Fzj5pvCjYw2OyQqyj2rRIcghDIEMliUwatWU4SGNJQRUtbhZj60OUz9G
pXsISix5ctyGwpIXZ+l3TNPo5ODP67g7hnrqbQMDrevCdvBtDkbEAhqcPFDS2HX12Nwm6Dlhy97e
B3ge2BJudwIdoN7w31uT221tibtKljDv63e91Z5yKaL/y1/Jh+Gz4lmuP0ZHjo/b3nIq/Bb8fSv4
RUd7gFv3FFUKh0La/mhR28sS3ExstBzwfFGyxFtXYKFFzG2jiLTgnhNFPZpBjvYzhMvWL61V6ngP
4Gbv0rJYVyhotAhrbfMqIP2S1tuo/z7o6N6wkrqdn0gfcAOv36Pj56PkLvzvcI8UN6hxrW8U1+i7
F0tF5DQUfnp02hCT82arWkhE1eoaYe5PBaYKutfc1fKkoQej5yVuOEjLmIuX6dO4T43n0EEevrfg
OdRG+w1RJU780X5O9QY+h6jT3cBCXaP1t5FqPN2Cyltpnvk5sTi4a5ntKlstCsqJdOTOyBWsvlej
gCu3zRQnsfYjUctPhWV9d5QoYVen+SptVNTTu/Cu6YavegKSRDY74w4acPMuREiDvEQ7frRyO0LY
vtC2mVDLVSzMmg8JMziJFRTnuXW519+Hb99UFuUauubQrWiGzjEbbWplAL2p5+lBdK9wtyrjBApb
sVDsePsMJQysrp+Md0BlswoEe81CGJIwDjvIVJDw5nlzfSSXQkC+AzEL7A4Kx+wZKnfmkEH3ES5I
5ZfYGV+kpP5tQCTUhbMQs5LNqJVtiDwtnXjwnWqkYG1hbhBt+e3SwBRmarTK8Iso6L1+55raELVD
SBhR2Hv6elCaxltHXnJPvPTp6bTYDhR7muRzPpHt610SqcAuB6d3ZQlkeatgOpQvfJelMLNJC42q
ih1RAIrNuTBg2RMinG7hiXL9818Mo0K/ZCTwFOealiiYoM40TiOBEcCT/+hxnadp9iejgcQ29SlY
a/MCVBLGmScim9ZuKag7liu0JFBFWpInvjgaFgBuniZM2fm2tJJGz+ypgYQWw1pMqrdDtumqpVbo
2xokK+0szLSnzioqgGX1RAjChLg4eHd99L5tJsXlF6PQF5qI02d+Xe4klGVCsQLE7iAi8TpUY1R6
3hYKpfbwAxxwrTym9nsdz4vBeRz6b9cXw8VxORoAe/iquKTPgjl2pox5QXFtaF9y/dEZMUrwcSl7
qEGyXg81FdDm40KjBJF2kiio31na0USkti0XKapfBVfd9E5IzmPewvfRjCUB2kspjjRt6OjFX9Ar
p8iaZH2tUTMEwWp42kbrlrbRpZk7CzFvjqV4xMmJQNSpbEJXhQvSfrJQb/ItTG2W+hUXh8Pn4dwB
z/emyJ5GegAbyqAlkuL002HNN6YLWeFiCA1CMfViysXzpoQ99oWE9mLvKhgdtUm2Mz11YQFc2qo8
94CdcXtDFGWW32pJ92VJnUKo+trDGl3wpLREu4DEuDgS4Ez0VwzKxXMGbclWkdOKNArNFYlRZVvS
17m+lJdCzFsrNrRkjVIaGH/cdmJthfvl5p+FmH6Es4QTDkZSi5IQ4JcPgzliXFTs/1mI6Xudhej8
qjVqBQBxJqB89SqQ/+YPDmjt7FtMOeEsRCvaXG8GQqS1vxFZT2UWDU9pCX19KWWeh5mtrCRX8wSW
At9D8R+HbNwQgtfigEen/ohGUdlHC63x6Rr2JplBPrInoSmDxsTrgclF3saQPEBRKqcebVgnfanb
T17xCLdsTaLWq4VVfXmIfweca5VrdoyvgE7ADveVQFM2isNjKHNlGaOpusJi1s+XDJUvbthfg5y4
V+dfTziNgmAta7DWKaXxv6LxXNTKdtfX4VtpatSfMeYA/wOPmgmdfb4sQraz0dmxTtHuwwjtNgvv
h4FmtlLG6FvyRh5s76EsemR2aWtiAze+V/uG8k/0l9+Z36//PBeHffbjzL6t2pE9YpPVNBbGXZbg
s9pjYhn8fsPp1ai1GVQw9PyysFpGbUUQVm3jwBPjT/LUr5Fosw9IdbOIbIMQRZKjh5LvDX8Jonox
FZ6FmKXCwEPIXp1YPHEk3fmBzfHk/DaL5/VEze4ovI4lr8oI4Q/hpq7HCM65vCSitvDRf8JWzzJV
FlC5qkuCdIp8jJNyI1XFtoDp+4/W1lxkSKcDpqQZX6RF2sHQlEPba4gT/lHe5ZjlrQItSZlf64Yu
xGldkC3iLD1oGP/ZWvDDtIv310dz8UrHfoX5yD2LJ9jrBFH5Qez0AT5IXR5t9ZYWnJbdDkJ8SbXm
8Xqoi98HzQHU1EAIIerwOlSUBC1IaEYUjunG59UCishFHXHh8r0QZr4pPRQabTDFpLzG3HWkvHRU
MBlcukAshZlNXEt55d9LWsLJrbVR4LbbY2b9hzf8irZ/zua8uDl/TdpcQG+wfTVUQNO4AgX6Kin3
VaQsnEtLI5lvTp/qeBUyYU6p3YTxD8kyEb1ZEoJZGsj0+2e705Ey7KQ9Pkfko1FN7Tv1lhSXlgYy
/f5ZCI0Haxlw53IjEW0s4exA4cFGX6rvLIWZ3YiC0lakVGEkRohZcDruRw/DZcAT17fLxZ3JNVtD
BI7//kQInI2G/p6CiWAi3FzyqZjFm04rtgaWjo2/tAIufpuzULMRFbVsZCJIuUbqwTrAkjnRuu31
0VyctLMQs6dj2o4trvOEMIZ6lybm86D1e8RW/mQt4y8NgB8dLDQ3Xi8BfOPCrG4I0znSVsbE0URg
MgSf8Cej+RVmtpi7hoKulGWcAWO8TdP3mj9uPTv8g9cWypC2BT0AoNkcmDW26X8OtNrx1iP9nLCJ
NmZc/cFgzsPM7m4K6MdWjqfDudM2Nv7wakrxSrTu788ZVhcsaAAtxhvdGX2oO930STNlH24wBt4M
veOqvrMQ5tJaPg8zW8tSVhpemk9JQM/vDbN4p6C/cX0kly7y5yFmazmUHa/zplQ2hthM585Kn9TP
zK90q1ukTvFJvR7v8pCoKWOLB95x/rA36trxs+khOYpyG9q4IQMJuh7i0vZEBIZKso7TCjXS1/tG
aWisaAVtYQ9xFwWn8Kax1kliLoS5lNMoTXD2U0VAHGu2PYM8cNRCQCuzMnAYzYewUlZN9Y1fW/hE
F6fsLND0+2fJM8ezEXlKwePOsHa0u2/6OD5cn7JpSubvx/OxTFN6FkL/f6R9WZOcutLtLyICCSHg
laLmrnZPdrv9QnhkEjNi+vXfwvec3bSaW8TuE972y46oJKVUKpXDWog2UXiELsCIPFda/IhWEEwK
ly0m1OlnhuzYdXnLKjE8kpFTBKqgEnAEHWVJGxDEM3w4WKbw6pStOOnF7Zng75C9tCBBsQKMklvA
a4dKGQGNh/Nkixci0TyR5Ct2sGhuM0GKy4lNCcYqCUE0A2g28NoBUbTTxLAiZnHJAFeKmg9I+nB+
3m4RqXyd4DGAg1OCV823D3RcI2Va1uRVhOJuEgNtR1LHrhgl3Qr0Gmm2Dtb0NWNbdDkzTZSd8Suz
NqoCYnzTvnOSbisD8Pf27ZGnLVhHGKCJyP4D9jYTqeyRPVrFwCZ7Yx3fRy1IKUS3vS5i2d5eF095
EbTStINkmloMreBT34z7CY3a8I39+rDx9FPvTisDSgWaUDHXZyqizFxLgmwKcunQnnmUv4CK72Qn
4qf0USaVE6xVEnqVYB+6xF8FcyVHIDVUT/tSYlB88PfZiKwPqLxZtQag+td1XlFQfcj1GA7vnem9
SPz0jmaIfMu+AlUNP2aFfWtX4hQ11iUt9G0QVYfIsLc+b87Anl4JWpbP3D8LzZVsgm1WtE+nB6XN
0hMJQJscrGE9L545k+GdjRgPYCqKJ0x79KIVJVQtcv3EQFbMLTB0WSv2/3do7d2KzsQomgQWjIFo
uHY7E4QMKRpcRr5PnGDvg+eloyVSk+DgAUvHAa0Bd0bcrmReF0/HTL5yWRrZqKf6hGRgRWBalgRV
lvIryQsQRKzB0qyt6LSps7tMWg7ivxgrGljJAZ05aD0Znmm9Buu/aBuos2FmgiEPoJatySiLQU7j
+FXX7814vGRRv3Irr4lQvFYH5pcSLZ84bhEotUL9S6eLj2QY4E+B60soyvzqxNvY+k6OTjnYnxMe
DcI2NeEnQT4UMM/EKFcLsPIxTkURwwzoUCxydA36KXjP5IoTXlyxmRjlaunNgYGWBKAFMSeekfjH
Pm1WUu2L5jUToWxKo9V4WKK/xeN2cjBr51wxHbBHze76dbIsxgTEGADD8EdZsADs5GOe47onaO7s
UnqqmvYY6fWKY1gToyxYU4gR7CYQMwCHD7UqV8RsI7FP/5s26qKJwgAAPMRUfuKJbtwPoNsw9LWx
sIVBKqTs+euqKTdjC7gUO9cR+gug/HUiQTILhGJOvUUK/dEq2AsruqMsw7PlZx9J2TI8cBGeYZoL
FJ1v/Y5w6rh24M+9ktKL3vnAaxxv8pCtmPjyjr2KUTz56IQkCTOIMUbHHZlEv51E4+9a/mnRYSON
ygmKr/wdiLks7BqIIzBzXx9x40ZuQsMfYApzu+A/kKr/37TgZGPv7qZXUWqSkxdORNGUh8fAwLpN
JH+iZv+iReXOGNIbLVrDeVr0ETNxyj5ZvhmMYwgbwdtta4nEG9H+f93c10QoewS2iy4r//qILtka
IfEwyvOREzXTQrlQMVLR9LhVYemJfcSQpTuBThqkda9rMh3Md3uDIj/6jADRj1r5W6P227Jvaxu9
RnEkMQWb7sYie2Zx/cviaO7lwY3TaSvNWovmMBOp+IrKJqiQ5xAp/f4TBZplY7Kd1Gy8rpvg68DI
1+sqLlr6TJ7iM0yz9P2uLuCbRHZXwiDcysnvdZRsQRC58u5dWU4VJaHX0pTkNXJtmQFEvBxTvogx
QeFF7yy/fjKs9hsp6PN1/ZbWE4MKoFgARh8AOhR75xnjsix8TPgx9AvJnxhJ+lGWMei4MiAyg7Hr
urgl25+LU2xf+qCOwCAMGhMJKK3CFCnef48EgiziTCPF9nUKPnZHg4imtzcDIAcSsgZpv+Rl4ccB
o4nBXATn6kunJHkJclX0PXb9ro21m8Ixd2nfrYTFy3vzKkZZLOFo1WAnEGPa1Taj+k2CXjtfNN8B
2/+AhsngI5uDLDzMHT1dQGB+e5wFqlXAF4a8GnDkuCkxB/eR5DhIuv4RoQQumjRAnjypVGX1Rg7t
LglGFyOAK9fgopkhuQN4KuSkAFH1VpMWOMChY8OqMcPu6po8YaJmJfxe3JyZCGVz0N6d9gTkoF4z
lsgj9hNFI/EKg5x519/YDKTF14/OotHNBCp2XZHOAI45BBosOdZ4bhpUnDEpsXJ1LDk8AB39s3TT
0s4fSC0ypHLaoR7jbIDC/xQaAvd6z47BEK+BdiwLQ3aUA5UW6D3KPglMI6QmSBg9J2sDN2ESo0S1
HXpNOG4AYra2hJOzVu8r4In/I07Zs1pLYh9g1VPZrPkqx9ZBxWn8nIbipp/YI4PEd9HQvGvaYo0d
asm1mxhsnvoygVyl5ucyTZRBwUq8cHmuu2Y97jEE+H2MjZ1PyMUH2KteBN+vG8xiomQuVDlsidnz
BG1+KEMP4oz0mRcb07tX23JDu+tJtKEj6JIasU0iazs9UJ3RORa5+XD9OxY3eab7dJJmFlVoBGFB
DN0jIW41jT3rJsavDecwjGttm4vnfiZKiQ70JqlysP0iLh2SL6WpXZzMOVzXZvEYAuQe3egWQnm1
47WTMpa9DxGUDWCJGHap7HdNvdbDu2wwr2KUY0hqmuq1hTyFSOkvgkSCCMYvxMn3RdBcfBBR8KIZ
PuJhZqop/l+DKQRZhzRMIHrAFKbbIc133G9WcI6X7eFVNcUsjRFDzXICum0skKYH/UUKdqa1doit
bsX0FjcLFQSwsQB+BlwDb02vzzU2xD5OgI4x/FyKT1FVuKCLX7mol8XgGYXbBr0lauaTRzE6ow1k
AjFEuCvRDmZVzb6i+ua66S0+YEFj+I8cxV2aVpLoNYdRYDT/Tgvok2UN95hf3ZUtcJIDE0zU9l2r
0Ren8X9fl724aQyRFWV8Ks0pttHYKR7PDrJNHYBoCvhHA9j50uSu0Vorq7kmSrGPACOadRXixVcA
zl4zfleYeQPmOoaa1lrOlvftVSnFM6VlaDmAKUcNHanxHoyrWQsa6Kb8iBUC9h2PJMMB/rJycwOo
FbCVfztwhTjnRQQmeVMCuaX998Cz0GUmSHEaFXjde2dqCxHEOIH550a2/aE05IodLl6jeCwAEhFk
jogU3p6qCSsojk28wUDjUrphbYMfVTu3dtZseqt5TnrfcG0n3ukt/XbdChc3bCZZOQAlbfSG93gh
9RrbRHm9bWWBDu2PNL6h2xZUjsaElc8Vu2hR67LrJMajj6WXNEo2w8jPANBfWcdlbV7FKLcV8UFC
aMYRgoI69vI0/x6U2R0FJONH/PpMHcULxs1oJlGW4OyOT6Av3rO4cDPQvl/fm8W791WKOmNQylAL
Qgva+OBYrDuAMlT/HpME9j0ToWx/31tFEI7YF7MrvY5gStYuXY4J2uuaLO8L4MowIodZE7W9cgwC
vzI69CNRtO913PEa39ywtFnZfvzeUjwKKf8VNH3ILDLKKq2Xg4mNCZvgsTMwiT1KtzMwLuvr33kB
jnDuR0cSGD8sUt4O4bgbekBgGD5F56o86D3/Y4/kVxFEN8VU+gK3Sy3pqfTbmzLAWLAcX2RSfaq5
fgyt6msmo/tQ1o8J5eeiBiUJBmTv2qDeNzo6elgAdE4Z32iFg6pdehR4b3iab/7Qe/AsZ224ixPr
i82qbdMlhWtG6R6u4S7i8pB3BcaP2aOpyZ2UZA/U3NGtJRpf7OFMQcke6WTXZtp2lE3j+TWSd3p0
AOXcrcRFpvPwjNn4zZC3ZDuYzf3QYvTb1L9Q20w2dRJtQW55LgZyl6dyByYTNJ70gWcG9nMJeMxU
dD9sU/wyaeGNSfwdTX0PSU1vItN8ycs+BLl29Cjb0Cui4gbF5JPkWuwSUSSu2Zema2Pp8Oqowcpb
g5o3TKaebjSrO9Mkjk8eoqG9r2lw6bKic6OEbktQ+LqEpjeyzr9lGElnLUZORTCA47cINnpjbviQ
Rl5eSR3ICeYTRjH3Ic9A+J1ik/S2B1pFAYoex9lhPPlFZtb3zq6fRyMDcan5UIG6JdSqUwfGF0Tq
p5ZYgVdhaCOrisuofQZYdeVaOaZYe0ywImdj9+VXUKFtqF6XD1WV7TFYHm/QtME2Yxs8xhiuxqSq
PIdGtkspfgy4IKhz09sJJCPOmkvZGGzLUvtTVzUekdFlIrmIosHHoKx/LkG+k5hJvh8ZdjAb8m0m
jccRj2wobAJDywEuSHQ/dYUOHHQierhvWfUUJ9GxIeDblel4iqzoC+AzDnqrH6jIkUmL92CuOQ9p
cGM15tYh2skngNMw2AuPu6PhDN+0ogG2AWObIugABdTuDeCb1wN9sBt+xPTcpZNF7TYgLQ8C5w5E
KqhOWU8x592Gg+cA+CzBtzjXDn0OG45TDMY7YmuG4T4BBgSxwnsr+T5Bp2ci4a4tjRvfrj0ijNyt
6rrY6q287QfnwbIFaKLoN0cfNnHaHWk5/koAv7YBis4eoC3RnuGZ7GZC3yDe3FVNWu1IHD7ZPL1k
LYAOuHVXlbZnJuVNx8hLXGHSmGv5Bq30m1jGe22Q2aYeiJt04vswxCiz2MltJ8PnoegjN/TlHvW5
l0YA6kerLgVPdjUrn9Eo8aT1QAsgwAeJAGSOy/6mFZj4l+dY4BP9lyTRbkhmPA3cvy2kiUaX8quB
Fy8wcr3QHMlmaNLnsGifQSj8GRRddy0egKj31qj11t5QxhezwQaimPkMKJY/OW/uS43veNQ55zgp
YLl0RzIdlLjNFqjZ0i0FQ0BAxTdpmbdJzCiQXsJ7zQRUD4hbi02kfykM6xQN8Y628r4yzV1WDL/S
tvqctTwFBMrvFvs5Rs0TzBBoRdPIu63l/TYIzBMAs8dN2Qucf6v5XlOMsuQSpPQi03cSoEQHI8p+
ZINduGgAeOq6VGxCm7tlCmSbkbU7uwXsEK6Mu9RJjz4KJLnD9ug6rt2W5PdRV38BG9IfMRQeQ5/o
BiQMtz3PfHcYwlMJ7D2Adu4wl/4NvBp8L7v2OILeBn2r6aYbnKNeYT+Bk3AphtQtwG7ZdlkO0HIQ
hQVoAtxnWBp/qLZUkmMbx49RG5yBnI7gvSmdPU2TI4ub76y1j1pi2MfrV9ry5fx60ygxtc1jpKyn
FluQ/ri+RS5g0/1A6dOcXWZK0IQGMl7YU2zGB74vzPK3lgU4CFaxEs0sqjKNnWO5KV52ShCA8kmd
sBTRZ+fr2z5FBkVETx9YrZkI+vZeDh2eDILg2ej7wjPAiFrKtfThYowxE6G8CfS2RYpiGiPCurlD
HHm67R9Js0YqsyZmWsxZhOEQUHgDfBkJtgDTSnV90Pwa90iy8sJZ2xMlkOEp3PPfQlALkreIRSdU
qFdELL4KrQmgFJlCkG4pj47EbG0upuKIM1K8c9uzpTE3KQLAqQzdWsQ82eq7ROFMmGJjZCQN2hAg
rB4+ZebnCVCF4F4g9Fxiavu6sS1v0atiirEFQNkhWQtZxtC7pA42NWAItPD3dSnLO/QqRbG3PKlY
VEynJgOiUYhSRUXWiEImErOrq6YYm9kMuS+md6HhJI8Bb3exqC5yqM+yD/aNxT1Z021oj6cuDB6E
rv8Y0uxsk58Zq++dXjwPEa5LtH58p7S6oXb49L8tgWKkPsAQGJta2VE43QQU2CSD7P98QAawjkHk
jIcDJiDfnreuDkrwDf9NQGL6sE63+Srz9eKjYSZCec2JHvFWEMNzCGl6Ddg9OiEQseZJ6AKT6FST
wSUaW4MuWDwRr1LVklceO/2QtpAqu7JFjkR+bSxUcFKxjYBYZZaAyLq+kitqqkDr4K9EgSvFSrIO
+RIEReb4MnSPvbMtO0R9+f11cYuncKafcgqpOaRdmyP36QOApykBbaUXJy2I99fFLB1DzixgOlqg
I3X+HqGZPy6c0gQ+HjBbJ6YqGlanZORfr4v4O5quOq+ZDKp4Skn7JBM5UG67TXZT3Gifkof04HvW
1j9EN9WwbbfFJt6YXndI9ZVNW1rFuWjFb6Zhh3FUCtgExGiEfB7rXdn/vK7emghlowzEigWvoV1r
yRcwQ28Lnewjmz1fF7O6ioq3iCxL440GVRpP3wDczv1h3oxu6z63G/1n4YYuHjKu2PcrUdRfNvRr
u6dEarXZD1rWQb/GuwRuuuldhr8/mSvc79nG8QAtuJKHWFxRTDWDoXeKp3TFbTd6bwmUudECkDob
G0QAwKbahfQjpV+OTnvc3Qz9ourgRRoicBsMoJJknfmURBiKRXH90hKg7F3fuiV9AN2FArYFRBI0
W731wa3ElG/PsXNO0ICv8VjUxq6Va0QQSycZCBcE2HeOgw4oxQ2nIwatmwmZxiDJxm/glugaNdF1
EaiPvlUkd1oE7VM9HqAxh2ZIt6IXK++CpbV61cJQg2mKjFMXZWj9cPIYgJZV61pNfZvk5RqS9F+q
HNWubYrJEKCqAOVXzanqgDixkhzKpEb1qOUpUAob60tsD2gWik8WauaxkeyrWjuyInlhPH+WuryE
gfwUN+VzJ+yLVqVfjUj/7Q/8DGhED0ztG+LT+GmMam9s/GR73Y6WIs75Fyt3uQkLw1QaqsVFwNxe
63ZOa+DVDTQ8W9z9b6IUYyK5gQZvNL96og4xnJqcnd6OMWgVHPwGfMDXhS3u+etOqIlaW4vyHuku
dHUmiaeRaq+BxHqszJVjuHSBz5bPUhw1UI3DpC+wfLYdPQ6RdrasdNsC9Le2tWM4oh+tsn9c12zx
wExM79RA1p6p1syCrhTptIxDOxxq30G61FxZvEURGEsCjb3DGNgS3p7JrNKtXhAAHuUAcqROdXJ4
/fABLV5FqPtTJ2Fp5BoaOypHu0RAIPW6YlirPSzrMfUuYa4AVBbKNcOkZsSpDiG6k+/ioHclsQ7X
9Vi8ymxUvP4rQ3HEoeZno6GDh6HTwgtJ7U3VjajKi3si4o3OkCMeE/8ZEKSnXss+B0Nin9Bu/BTl
/hPlfurK2pBeOwCZ8fqHLR4ADM6CjhnQeODxebuHvMdoIBLbQEPqEsAnA1MSHS5mutakvfgeQjGY
UY5mAUwCKGtcDWiZbCbEtzBOzlLm50T0hcs7zd6AUPiR2A3SkdqlHMmPyicH8G5MkNlezjQ3cOqH
DFgIh04UOrAv2SmwQQjMAQ99fS0WndzsG5U9ohZqXTSDM/CR8gbf3444WQqGsnpvDzxbcQmLRjcT
pnhUUHIYpW5hZrm09E3H6Q51Nu+6PtP3vrtmOAi4AX0N8Dx7+oRZgC2ScRyBdoUeBtnd2ZZ9CcJ8
X2WVpxloJxqs+PG6vOX1e5Wn2FIHLHeSZUis9VH1ZQiaPXCTBSB96wxYnu1HBvLxhqeODchFm6mA
i6gQCOmjNu45dngMaPipw2ZJsRZBLSv1jxiVGsoSPTEwSo6OHUxwFXHgIb/jVTamZRJMVl1fwMXD
+KqS2qoHiHhAawLa2xtG4zbjCeCy7XKTFuZauW1REF5dU4MLnwLRt5YB6g9hoFKG5q88wy5pdzL3
94MIn6/rs2iAMzGKjZsRIc44FXUd+qssz6zXUXd4AIah6zvaRw4vUIjgyqYOF3U8rAWSpI9cC1Ty
6Vc6FsZGGPqxCMkGwA3VirDFKbG/rFT/kUbfLiAelbSM+WTqgwPLCC+JU4BaoGh2YWSewKDwdQjt
byjW7KcvaBj9QHv0XL7xVj7PAmuMDFjlCAD/smtdDQ3tGUCH+Vf/1vHXZu8W45fZ4iqexAS3bhon
SBfZEBO1N4mfn4AH5Uqbc1dgOkVH5+KKg1y+MmdCFXci4LvCMMcawwvfUxR5UdNq7+2MfxE8Fltf
lu5ohr8SME1SaWxZGJwBxel2YfmFdHoKPu/clRIN/9eNenktLA6fCn4WzLO/XfrGjGI8SpHZCyN9
S2K2nboHIyo9auvncuRuzIB0dF3mohPCaMF/ZSoHiSVBqQGU/v/1bhEi/74VfCI/d1q24sQXXQPC
FAbEwgm1ULHsSIRJNSBahRMPD2kXITwFcUGt765rtCZGMWBJW7CCphDTjATcDM6+d8zNUKwNyNLF
lcPtgPczcDKpCr8mYoLZyQHXLILHvelkn1It/2NU5LFszU8dKXdpTY6FiE4t2Oxdv7MNt6DZxc7z
wvVlcjEi/35sbK9g/oan3SE0m3ab0qlIEbEa0VLh1YDobpkNFhXDuasd4+kjK/WqgZJHSrQCUdWU
7G8LHfj7qWuYoMNLtZUNWVsoZd8tvQJlBJgjPaB1774dS9Nu3Vqr/nxAGYdZtmlTw8S43tvDg/4U
YVXobfTKNtqaJWqJyLulqygNi9Y1E6P4qzRM9VjrgGHbAqzHbMgxt7uNCSiAj2iDhx0gjAGExxVt
zI6D6nYSI4CW3ybFtm6A8ReuQbUtXaMOiLqAH8pMHbyxbxcN1EN+VFKcFY39YL6/MbD5GC7ftCZz
x1h+IA3i4GKecG4w/KCC6SR1nnZ8urR7f/Ro7Wy7PvQ46VZincUrFDkpvEw5YI64rmg1BhZFpR7J
vbgYNlk8bNGb8pQO4SeZWCUaVZLv6Ly4jDL7MvjONuvCjwz0zj9Acao+GDnDNkYSTvPHPQ8CEF3X
+06uzV8s3RdzMcorWSa0t0cOPUd7uEM/wVGziyNv/NOYJ1/qvPtugqzgul1O5q0G/jORaoEiMOMG
3QvIrFc03HLH3tL0I5U6YGvYsHqmY+hW0aoDQHXSVXjPEql5OAPg30F5QtCVE7asyT9i1Pd/UcIc
tRwphjqvT1Og2oJvZOVyXXIWM1UsxcHSuLLRnofnvxThPvLLjd3nntWsPYHXxCgO1qkAq11IiMG8
6KGvojsZF+BroCtJ80UxwPXTwflo65YK380Arw/cRZibH4rbKg7hk7Knjw3XAtCHMBPogQ5eEm99
0mjVXIoCKMq52Tdu72fDBrCGB5OI8gM4SHNJii+noqKj08IECs2Bn0iOBjIh18/LooMFtDUS8tOy
/R0emT2UiZ6BgWHamgoYyg3395K0txYDsVc8PkerI3Nr4hSNTA66DAfJZi+JEjCzRujftMtdUaJZ
MNTuRWo8XldvMQhyZvpNNjPTT+bAZS0mElDQiUVoTEIVMRz0Q1M5vqvXY+eiWWgbO9Y9As3IrZKa
b0hOH/DqjjaY4Sk8TCgIL4hbzSXhVGUF2IKrd+ml0YsbMLoBzxY0H37KL5EeNcjVOW6Q5KeAWuFH
zupMkymKmWmS+KA8yCZyVsMWu1KilE7QHynX+ncXD9FMjHI3+aXT+7aDq2EUuUsLjGK1XYgONq3b
XN+a5VsQlH+g0EYPIjp53ipkxropuwgK9Yb4pQe1O/TFwXIwi1/60a5Mw8PIkj9tMJwMJ3ys7br5
kO2/foDi/YSMGpY4E2p987kEwYcGLhWnjjZNe6MXz9e1nQz73b00U1ZxGg0gi8EYBqcB4GBMPgXn
GuWxFQtZk6EcrixogjEZIANkhl42iAPYg/bX1Vi0DhO0BVNHPAZAVDWkpY90oi7wh/BioUHKHUfb
M7K1SGxRlZkcRRXgWzWFDepzvDDCvW12n4mlrcTjayIUz1C2nQHywEmExR7DLH4B8vDL9dX62yL+
btdRUQU7AqqQzFHUCHvKq1BDXW3wi29DyFDFRSqtDlLTlZ15kmP2uWz4oRjBD2tpIRh15ZfUBIyQ
xtnZ4XHlJSVIhoDp+IU0TY1p9+Aw4e/VoOvzHCPJdmMpBxB96feC6xcrKG230ehPCkY/o2efdJkw
l0YCPJeWHH6jm+03zeReaOj+va7qYqg301TxTmlVWlke4quwdXtDc271uPU0Z/icp9Vp8pOsCj8w
IIS3B+6s6RWCOby3/iMprLavMojEJbYdKAqXpnmK8KYuSP50Xbvpp97vIzYRhV6To4f4ragxSeyg
S8DNgPeB3FjV+KUWGXG1tr5YaX7vWOnP6wL/pnDfSQRwEHqIGIpAKqpUigF58Bg5YPXt65+JBCWX
DShctIT3bZAdCz27YWhUcQO7zFxMzh5izIbneUDcEMOcFqVbMoY/M9++mM5ET8l2Rl5knh2bDwbC
/KQrvgY2unZLBBZp1HzXovGBihJ9NXnuFrnlNiM9Mz/1SlY26DKvt6DSvpi+3DpJ+IwWskvTJM0R
Ce4DePXAAppXbj9WB2QgQQVYml4VBSjrpEc9Kh8FHhjIoA0fea0B+Qac2Pj33fxREBGKJiQ8QZtq
PCY5uqdlXd3JFiAU1zdjcfdngpR7ggApkksOQ0vJ8FRW6T5rnXRbWD7o4PRjGzjpytU4HZZ3m4+6
InI2fAJkUCwbzReM9xUKmGWKXmIWuoVVYaDgBeB0u+uqLfjzqYYwQcSh8+MdQ9TYNkEmDLxf0lps
4qbfxgJRkvx1Xcrk5hR93kiZ/v8sdMnHojJAUwecoii7gFTlFHdrDDSLInA0UY1HURY0QW9FIP+F
PJFpIGMa4cwA19kGHsMHtDBB3UkBC4nXhbIrJvGzyqmBppIRdOCE9c5c7SZZ3A7Q6AA6nyE/oI5X
Gsk4aC3w5FDY8Q/VaH0qevPOGeJ/f3JgVa9iFGcNSK06IlJHTlsC4G1iOraBtKXbGJn4wJLNBClL
VjlBPYbo7fFoVfzWJOa9pb+STFlaMiDsop8EzFDgDVd0ASqLUcsJlRQDD6eeVJ6Ix5Nd9dvrmqyJ
UTQBZRz6DdDU6YGQclvCQZaYCQwjsfLiWwqKcaG9qqPcNF1g1xV4zjDb1mZPdUk3rd0/2hWYHIXc
pvpwwEzvJ0e0Eiyj9temq1eMfNJDPaoE4MtYTZwkU4ViKLI8bxwAOAIE5rMFqE1hkr3ULpb81GTp
il9dOrNzWfTtmRV5i8sJs6oeF90+BMtjnaxVShdFoM8MST3APSA38FYE6YMsrnwsZ2ChozqSXm/R
j1gGRj04qLx0sN8pzxjfjLS2nyhpah4eBEZCgGNyK9p65SiRRQucyVFuoTDLDaN2IKdNw22VxZco
Lk9RyiYutMeg0w8cxJGJbt2QutgAxXZDmA/WyexS9vIzSgEfuDlQcfxHbWXzOiopiEerCXvOPuoa
33Qt24K7fSXIW9PaeLuBFjr4Rgcsz54V6N5k+7Yz7kRX/7p+vJfP3Uyd6TtmV1QVyD7RQ8xM21Hr
mTjYLk2iM+ZMv2olJpH06hSa9QtImLdUpL+yhI8r+7toqbAgB5EMIj61aalz8NuRNg1tgzE4i3HI
ETVdV3JNhLJljoa2fHMCvSzT4hhTY5+I0LsuYnG7Zloo2yXw3iFWBRGS8qNdgfIcJRXOxUpudEkM
aADBK8zgdpGJe7tbIYapfSvmOAskB6Q6kEoT28Uc9YrxLS3YXIxyt/QxKmVZY06oX9LlIz2kACC+
vmAL7yZwDTK8pAELiPYgZcGKxkfkDgpFL6p8j/sObHw8mtTEcJo49LFAWnGN5XBZK9RTpggTQhVH
QowBk2Z2ANiSrNpVve35dA0YcFEEICJQ5QLeAQYp3u5PXdhxFE+42kNV7f24uqusNVDKJREoQaPB
D4x2/F2yNy/DkQEfYvCitNskIJhq88y7vjdLVjYXoWz/oNdOxDSIGBq6acJgk3S5l+ZrKH3Tz6hX
LgoJ09HH/r97x3I7pMaYaGjfqMIdqwnZSlAaF+NEdl6u8YL+JZ15Jw1QWAC+x+wciC7fbo2TmYj4
bVwjfQqsJfGfEnABCuiuaPdWDPIq03xGRuJg6d2lbdIzOMPQ3+EHP7rcvte5OGccbpjFW1JbX1C7
noZ2XLtNH9Iq2qNP7b6vk3SXasiLO6bpyWI4tjqaFHxK3X+/QTg2iPgZguV3xLMS7NxYKnibwRJ7
Xvo7cCF8zUW6EmIumdpMjNoHJQ2BwfwRd1CBfXG6dIvq3Pa6JmsilAPTRIUfoI0Umjhya8KR0Zh/
wJnNtVA2ntZVGRgSIvSuOoq42pd9uhK9LmoBFhL0xKKBAkmZt7YVOTRATh39IQKXtYGZZqcgK1os
nUnAmQO/FdVTB+ymb0WEfmClkQERTLAN87M9Zk1BUr2Wf/xLM/bumMzkKKs1+rUVBiUGnco+Qs9W
8qvWjaNP9V3fVr97W//B0+QQcetPSv1T3If7mBjC7YhAMVxH6SAcnmrWY6LaxoT/BLJu1tlPR+9/
6nYaIGegfRul+eiAxd4YKLjijPCxF+FtGPKDmWpbUdifGqaVKx5tKbqfr55y21TIJfSZhFZ4IT9F
SVG4raH9Khs/2pTCfggRHnzkiIJgQwdCjGmBLk/ZLxGkXegDuMoS+akz+Ze8bP4Euny5fn4WfehM
zGSZs/CtCAwetBMIOy3tnW+Ytlux4SkqRpDg8c/XZS1aOXo4EO9P2DdUkTUGNNMweoQGtBH+2rQ8
ZpUrr7DFcBS++R8Z0zGY6dP0QBzNRuAs1bEQm8qJnscw3gVD+ARcmH1U1Z/8TqLuFPs7K0u+ED/M
VjZu0VRwGVkG4G/gN5SECmuYyCEHD1EDLVfxp1T/k/Joyjw/lGuvtMVD/SpL7VQyssjs5N/YF2j9
caLtUGPY1HG5ub5xa2IU34FYi4315GStsD4AVMHA/GBxrxEwY18XtGiNNvoAULxFMKy+OjvNsXhl
wehrW3dZXe5Jl9x3Ntn2urlijMvb9CpKyRfoYMbpgMQPf8jNTVFqO8Iqr4uREB3BOBayp+uaLS6h
Q0FUC/xE8i5B1YOhiYgarVIpMLOzkgFeZfSGYI2XZfGIzcQokVfdFfjvb/8jcB0iAKT4hb2ycIt7
NBOh3FUAQAEFK0WLpXBSLwMiC4uZWyCl3uTVSoy/fJpnspRNCmvTQiMdZLVtvWt85NwDmWluamkP
fS3PToj4ijrPhPo7ovPcddbQs5e3DfMHoClGE5XaexZkSdAmdGoFrGxMzgMMh3ZfrYavWMeiMTqv
YhTP2AzRaDUYK/J6IPaYufGQaw5zo5FvOR+fAmJqKyd6MZrFnA/uFfRrgihoUnzmJ0dgdRrsby9l
Gd9S4DPpcPdo3SjdNgOjnzSBxkKLr8xAVOUksetX8hjXhXT1EaQkdVjt+xiEPw5lp24YMXNRJi5G
BABMPDS3Fi1v84RYwCsaN4Zd7wugJgALYkNaUCjbPvp/M3sNvG3J9OcaKaZfJTJNmYGtolG1D/R2
V1TUu36Il0x/LkIxfcPCfH43tVUKi94BNuHgD+wzw4XGwmR/XdRi1mom6312LE+GeIDpA+AKiKcp
25IGyZUWLSYeqYbIC0h4MoCj7EZGNLrArfMqLdqmQ3Y/6vS21Yen1OnXrtelVzeGncA1ig48EMkr
ObvYdOoyntA7E938nWrGi9mmvhtyZ+dk/VenM76nARCXjNDHIY3+j7QvW44bV7b9lRP9zn0Jzow4
ez+QNWqWLNmyXxiyLXMCCQ4gOHz9XfTu7qJg3sJtOcLREeqytSqBRAJIZK4FHh34Eg5uN9zAOxcr
xxuGEQMrHgowkuqi7m3VDrK2YFGQA5VSgquh4UheEGVtlpkEO4jdiJAYFfiEsqDA1fD89KzCINeE
yyfUKky5lI2CdymGWDJgQP9K22YbO+Qq6VX94KvDjaJXFDngPygXfbtKI9JTmztIKkMXFw+aG5E9
ghgHPHFhLe6a6Pt5o9YIbyGjjgdBW0dWnsjsC05X8d7H4/CGpehMMKoJBPTV1hP2JRpptykTB7MB
f5Y77poYdFFGh/5KM7vquKXws9WF5s7fAIqWIMuU7LaiFvfrLMPNfnJC5rp3TmFsHMu5sDTjx3mj
V2dyASVtMWPqZ4lDE9iMN4KWpmHmsHvcmg/nYVaj0wJGOhV6PMntNJorZJ0CnB1kgxc5xaApLJFZ
VHMto66doxMo7jo8G4/XqUY/5f2384asuiSKBqD3RUDgK+tJ+HjL0yY04m1Sp7/R69zaFmjj8DKD
BpmrGwEv2zTwok5RorgKi94C9OmAFQS53rcrobKmGhlFTFPXP9XUCH3rUk+favtQELCBsU/njVxj
ikW5+QlO8gqK6hAUjc5j6en3WlfNBKpPTZv7gRN19xYEO3jY5NNNGYP8ToE93+zkG/QSW3KVVC9y
0scgX9e0chf503XSmyE0kZ8Q7zbErY5imA9CDRvCEUW7ge+Z4OnK+9DshKpafXUh/jUOCPdSvLfa
yqdkxHdhdbpDl2Yw8ewi8UUwocnsvN2r7ruAki4Z2FZH6v4khNfJcdDYXjQgLnG0D+dhZkf5dXTx
Soz6cRCJOPNCXRx8bD7EpDKxEHsyfrb76mLgXeCjhy4s8W7QFKWqDX7drhPg/PkCEKU/YDrQ4EpT
imIenV7VYP/1ctWBQQUjbXxWG9kNQZZiE6GaEoVVu8og+74QinWogpHWYVrWOHTP1K6dMxxJqn91
sRiNKlKEy5+J7nPTJC/AiA20bjBNwiPfIz6FGs2csDGbH+jsRmcXTqwIqR/rvj8Wjv5QDM9z/XJe
2x9GvQP7hvHVcrXQ7saXmKV7XxNp4IA+vc24qtlzbURm/RZQ0kA6B8m1t/OrJ41TWYOLPVrzt6MP
6cjUCjJDlX9e20BQdo9yEJSbmL+I4noWJYPT+HAjsw5du71rRKNoEFxb7EsIyYW0fiBTNEXoryJ8
W08vRZOAV5eUW1aDmvj8MlwzB9uBgTYA7Ip4Nn87amVemL2okbsnfXK0PG9rUVXZydrELCGklW7Z
Hs9IjeeaQthbEGRsLFZvrDzb/rTk/7xRWGr/87/4+RvavlB/lXDpx/88sgJ//nf+N3//nf+8/RH/
5M9fuXnhL29+2JY85eN999qMD6+gdeU/weJXNv/N/98P/+f15295HKvXf//x8r1Iy03a8ib9xo0/
/vzs+P3ff0BtCnKIoBBZTNcM8+dfuXkp8M9v2/ylaZOXovx//NPXl5bPv+tf4LWxfc9B5RC4HOYS
kv715yf2vwAC7Uxcaefnsnl6S9bw5N9/2O6/5v8J6TUoO7u4V2PaWtb9+RGu2WA8cD0kSVARYP3x
10jc/Tc2/HfcMTJ//vw/ZVfcsbTkLX4xPOhtBDEgVTY/buC8QHDHfethBZoup8b1MyhvmzvK9a8e
G7c6bZ8XI7MC8+uieQsjLRpmDW3t51GG6oKrOirDpHtyrBejKjbncX5dMAbqvWEHKtvQQiq/DKJQ
npQWhaAWKo52HPSQIIh7PA+xNmKQ3AYJJfiFwAAgjZhHuRe5DchMhja7Nia8b3rNI+WqZti1EcMV
z0MXENY9uuTfTkzZNSg487xs01aXk/+Yxg+O9tk2795hDB5Q4UXQL0Cd/FsUEjGIsFAt2/RJsS9y
cVOwIvT9cnseZnVaFjDSmLWmcDwkXgFjutvG7Fmgj/bX8xjzgMiebBFMvqOjFBq1tG9NQWYj1iPs
dpsk/2KARGCkWpB3FwwB4INnfWzjz+fx1mwCGK6Cs6Q8mCDe4kUdZXbpg9wmByW0zdKHXrRfzkOs
0IMZ85Hobwxp12z8hNa2meXQQsgvE24KkBtCkycy0VGL7MoPwaPPVoymPr036B7Mm8NF3oDFLtH6
+6bXq8BKkPnw+suKtF+tsXA3DLW9ijezFdKlt98SUXN5disKHyQkBkaiNcDUb7HsQ0ZRbR5FNtiu
rakIjC7ZD0nBt6BjfPYTHTqlXhtAD/Ez4/pl2dX2doqqK8FA42p4011N4q+oFizCtnC+xu1wFen4
5nb88fzwri2x5ehKu6vROUYk5u+dOWAOnlp459Yp85ARMziPtBYzLMgdQREe6h2mrJbc+XaemDNS
TNBk2qBXurOuNOUyI/NI/7IGsCvYPmhn0GIqrTPowevj4CE2kQQMvHrT7Gqj303ER4W0E11Eg9aE
MYfcLdr/PjapuC4N3oeiNhSX7NW1sfge0vkXHOidwwnCsJ6CVFnQKxEl//iIDafD4wd2VsdCCkRa
7nZtDWk9c0o1ehxkNfi7ooDxD+fnbdWOE4j8cmTZBXigQU6Nmtz4gKaVfUnYw3mIVddYQEhLnIu6
j1MOO7qm+lSiLRxMutesZ4qrwq8Xunm4kOwj6HX2LTntQROQagiGGUF0BPkei79n+UXN73v38bw9
q4tqASTZQzkotv0Srk70mwGMtjp77DUtAGfpe9bUAmheC4sbo1V23jTVANL17EL38stSiEvGVBTK
6y5wGjgpSIzUJ8yyEILplONC6j/3TEUEvbpzLSyRVm3ZIj8SVQXo0Xz6OvTZFz4kR96lNwZ6dIOh
8O+0SdNDzzd35+dq3fegVgsKQ7S4yH0nA8rzwbQOYDceLglvd+ikvWJlpvC9lSz97HwnHGmtZuMU
d5kJnNpu0PpZtGCg03dgbbss+2EI4oJ98uMU4hBeyoOqB+t6013olXvUi+TBmzQ8U7e/Z7qcoOO2
GPpBx3qgGtTJqA4JbYgKlO3T+RFeX3Z/W/6zDmThpLzKhszs5tWdQSrnaIAen1mvLLqPO8VJbtVP
UbiCTgtPR92sNMYmxABasLdgjIURdnpyi/d9Rf3NqrucIOSWcWroPWQFUuzzKDIBIXZ2OxDnmCXj
p/ODtroeFjhSCCmm2ihJDVOEXmFOtK0hnI+eXxy0UXxoJu9x1qAmXql6uFrH9XRc/GxUr5lSNqWf
jCbze+AaunllRubrGCf7Pk0CChmq0Kq6Q0LH2ybz3hXK8FAEyhsQ5f1C9+eaoN7D6TjfjGSEold/
3SUlGn5Vqe/V0HyCkecv87yyzmY6xpKbFzMJluj1G8Ou9oU+Kc6Eq964gJKmsON2VEJ/Aa7SoPan
Mfct+BLOe4kKQor/leHlid8AglVxYLrRtZHXijW16vBoAEOvDK5HvxChVV5auX7R5xu76m6I3+8I
h+hCqWJgXQsSeMREhsciKIWR69oirTRIazcYLAs9dPSoZdcorQ1q/UOdvuPUtISSXNyOXdZnCc+h
42aBBD3diLn21FO9L655Gh5A54zVXHUsC1G2bjEWxO5mT6PfksRFW5/7MdK6fc5UtQcqqPnzRYSN
rIRUeHHPNyhnK4LYttBRno8B98TdkDJFqeaaQyztmmdyATYmTWebqcBCpWLLDfQxWsV28P9Mlr3J
lS2TMmuuvYSRZqkcehsydJglKHoeBgFK3t5XnNDXfe40Q9J2kURoAcQpHcPm6WGK0gViPTPvq2D7
gcThP1+pC3PkU3SH3UgwCPJuqi7FQ0K+dXMV47liYnwpGIDxsrAjByNGMxRfuOwKkk+oqRj25y1R
wcwTt5j/YTSm3iDzqJmfa7TGcvJFeYBWzIw/f4cFBjH9weLorJ6PDPr0UltxmPqvKEBEUZSKn1Wx
eHxp8aSkNcG5hpmBgGnZ/eDanQnxCdU74bpFaDI20SOFfKd0hLbS0jUqNuQbp3mg1kekCwI6PEB7
qehUHYEqKGmCDLfraRqPcDX/hXQfrAjUpnj7S+4dVTHS+ho9GSVNE1oae2L1QGJ6cjNq5Ojqqp4s
FYQ0O3PtZGt7gBiTft+wPEQ97+68Q686AJmvn5ibXznp6lZMWWFPuES1NOD5rYbUhyeeXfZ0Hmd1
XhY4kgtUvIp9zQJOhldhNLFVVhdSrQ8syK5B+u482OoqXYBJTuCbAoTds1F+/tT7Pyztpe9U6VkV
hjQ3pK/RO1QCQ/juFWv8q2mMN5wOqnfuVR9Y2DIP7CIa1MLU68oHjketD35r3BaOqiRs3k3kpBE6
Q/72AWm3gaJ8XY0j3MyOvkzmq+bmx8S5xivahg31zlcdDVUuJ+08o9mA6RwdKRur/F46e4htglHh
wOnX33IC+YKnUWJkdgOrNI0HaBpAvvQZayk4j7JuzHzQNQmUxeUsFDWg4Rh7CKCu+c0oZwr9kEy3
MVUdqNbd4G8ceQu1ay12ivkk6qf1HmxL+3RQpXHXPfoEIR3ZeReLio4wpa68XZw5V8wsj7zkihPo
eiQ4wUg7dZMZA1qpYElOHonzMcFQ2eVFSyHblqraBVVYUtSJicM8qEUiutVeF5SVfq11ziYqsx2p
4q02/XMiMgPCuCfbpMDj8jJFuTdsE5DIqQdxKLn2KrhKoFTlDPNMLmICiexSA1MTYoKZH9CbvPGp
fjzv1ypnkMKbTmIvNips2RF/Sds7FA4MlWKBqiZHimxO5+WjD9qTTT3eggMqxCMXLj7dNIY6VVGC
q7CkEJfGNchJG2ClRbWbip2Xgu5+RKYfpUOZ4o6wPjvzrdHwQBUh5/prv+wzEmPosl7/bEPWrRij
/fnZWY86f0PIyVzm+kJD6UcOZiQ9xFEKVWgBaCSJUIm2KGxxpJggUtPWdAvjZms91FOzQz2qch+r
ttgoigL/5vyoLT2j8UZvuykiPw+HY/wYpQI37IuevSMhYbt44MSkgGtFZsk3Yy12qxZ3bDGyL61v
XZml6uy5OlgLCNmhowEPqGYNS0QN2dn60o9UUuKrg7WAkPy4MXVhRjWUOEVchBbf+ZAWaP2nLH7P
8l/gSHu0TZKhHgVGi6CHK3VJYJCPIzpUz7vxapA5ocgvqK7P8Y4PFSw0xGsHcDwfxNR8GCIVC6Vi
0OSagLiqekj8whgGkdDuR1Q+UvbVcFQdTSprpI2NQBFEgwoxonIcBZB1/NL2PMxS//n8oKmskfa0
bkThdurBBQzaBiyOAx2Z9N6FrrFq3FbKO7GdLeZH2mdolHpjVGB+IO19w6IxtCbfCyFr8aHCHhQM
InsSeXphCP61MhMVE7xiOf2kXlzscqOIShFX87Sx9rJPzG1UlPfnx1IFIS0nk+sJWOAA4aIPiOXl
3okGBcTqzoOUnotGeAO839J0FT2rRJXNqRz/xWuRxR6CpmhRsflJlC/nrVl1wAXUbO1iwOpU9Mjq
wBrdsrd5NOwtr90NEI85D6OySPKKuEyNOMGhZoNL3TYVejC0D/l0mRGxb7yP57FUJs2LYWGSyCiO
7CWwivS6bqp5v3bzf65vADdfjJsUt6t6TlC07XwQeWIQNMihEK2b4IOuNuetWV26CyDJ3XyQ3dSs
BBBrdkN1rDRrU/d70dHfxJGid2SNfpFFcITO9+7GPjuAgm2Pi/cuap3deZMUEyTfS6bIEC71YBIx
XHBLoOK76jZapzqHzCPzyxX1NHK/tGUnmsGqDjCU77m+oxFSb/UnCHZH/J6bnmJfUsyTnEzM0tiZ
zAZeh4fyIm7CjDxCnR6KByr1yXUgVKmBtn2WkpO2jEKv0L+cIZbb2kuT4yIU3cHDe6WCx/osnXCk
IBS5LG6TOZDrtgiy+MoAsaY+qlIiq9EUpUp/WSPFn6nMTHQD4K1TjzFRVQOGsfRw3t1UEFLsAaf5
UJcF6jG4UYbQArlxR/vh9yDmOVuEnNFpGQhqYUU98Txw/fYzXhcU70rrIfQ0UlLESSa0FjnzqzBK
oqegMawmMLPqukzGC920brJp+nLeKJUDSJEHF0b073A4Wg6CYkN89pwnG0V4vwcihZ2pJp3BKUA6
dEL0rNuCdSAsmbv9LRj58gOiSheF64BB0U9rjaEnLnJPtSesDxhubzqkQUBfLdkyILmfgIX9Z8Dx
zSYgdhuy+p8Xxc87z98o8gEYHSKRoeUIa4mPIqbK4Js8a766XMVqsb5sTjjSNY6iHTeqBNa/6yAf
luRHMrQfz8/Keig7QcihrC/AjGkDogRR5tCg8hA6S72xSf+5APzbMZNjWc4Hd4oBZDf1hjnipoms
77ww979njxTMwCKPYJPAAbiZBsjsTQXad/k99HoUq0Y1N1JIq8eMQml+toePqMRjh8RTcamth5vT
3EghbWh1cKnVgDDbC9tH5ejwMBifNXHV8x/vGDWwBWA3M1F/7UlIpRZPUBLCztmRW4QZt7ikxu1U
veuqtYCR4mde9XkcOfO6adu90/lXo28cRjYpfGB13BYwUtQs2hQS4gzWcJc9o7TVDWwQAbWpdWE5
xW6aykThC6tRZwEoRR2v0cdpsAGojfqlM4odt8ZLSJkrth8FjHxo043IyWITMHo8ferzPLD0aZdP
/1wrAyv1ZI18aBMZqgO4gYRyVqQXpdbf8DhVVCQpZkg+qXmxV/oe9ulNNjaBk4YEot1afOtzkArj
pvUe5wYnGHp/0XphyyEB1K0FK+cEuXGf+x/xYG7znRt9O4+ybtIJRYoHfpRYNknn3F57AX7JwOcC
FOKHcqaojzbnsVaP1ag6+ssiabn6ae4SF/KUmyjmLgrmUd1ie3oWZi3LgjYrn72iAJeTo6g9WA15
C9h5CBZHrMSPKgdbEpZv3AW1R651T1dAzN/8lwvDAkJaunVK0qIhmKsGdUHDo5u1AXaiWHs+P4Dr
MGjSASUw2GHlemuOa0Kuz1fHUeO7Jh+uwblzZ6ZFGgyGMom9vmxPYNJs5aAiS8f5+tha5BC7dJu5
9g5ZIIVN6w54gpFmp41JWrEIMMTMwM+aQEbDDtzk0bafrf5dOVP/BCbPE6+tMjYBhvI+7H7usdVU
rqAaNimophqOo50BiMYeodBBQ+6MF7TqtuddQQEjvze6wh005Gaxbm004OvTnQ5tSYdzRfZF4XFy
QamOK1ZuWrBGL6tj672iRC30tKdhVHjBevLvNDOmdKAToi97i+EARLry2A/pZmydAuLd7KNNxSbv
hh8G3tGqLHusbdW5eD1A/O0VslAWTncoY/cQ1llLH6q0vo3G7+dnS4Uwf74IQWU04QF1RkjANlWB
k1U07eE8hGqmZodZQNjQsmDjnIVBy81LWfGLIo92Baih9LFWHRzWsGa5DBT2Y8u15Gfo0c9S5vcw
x2k/jtVTFH3r4y+OmSoSI/NqlKPqAkY+OIwGL82B4T21rr4XSRwM1pcx9aAgvh2L58xRZYDXIhGE
GT2wh4DoCgReb0fQEnPNOh5V5qN+4LYbC7yIZnRXpYeecMXmvoqFJJUOGo2f3KVvsbKqTlGfOXcT
VA2OldeutYdoR+D5eTDqD//cM5wFluQZk9M6et8Cy0s/6cmBTzxACAxKpjonr7rFAmj+fOGCjojz
Wpu7ITWtCMbU2TD/xY93HDRU5y1aC35Li6SZgkyCVSc2LLI1GhbJh3rIQyt+x56+BJH2CtIMuCe5
AKn8r9Ta99Y3wbZjpgh8KkeQtgtu5+YQzy13RQ7tCmoe/aGugnqajl3WXXGqYkQ/P3SOzB1R0UZo
iOnINHgCzKx072VZCHbI/fkZOu8KyGi8dQWUMhN/1AHDqhsbQkTc0kOn3XDf3JwHUtkj7RsjK/XS
htoyqA8ySB3duVYRUlvRg/+zJPqXSPS3Zzu6lAUQUSfyFiqnm8St78eYXI6tt6smsnVjkHPh2aC6
BbumGQhI1+ZWcmVVHjb/ygBlhrMnWrZtS8+EHg4bQ2fgXOGpqjGQdhfHYaiqpxjsyeHXul+FTtJu
p0Eobj/rc+rMpL6gafbl13nqaL3IcwzCwAQUfC+ZLzYoqItNRfZwfUmccKQpHaoc7YJzHI61qyhL
gsFNd+CkBNNz6FTvON84aL//yyZpYqeBeF1nIzWaTuO+sNmWoXUwYKl7Zw+m4sFMNX7SNKH1ffR6
Biw2pIcG3VV6jNesIj0YvoqYRzWEs8csIrE7sKnEH9Rvaff2dDONVogcbAtd5VJV67LufODZAIki
yvrkxvHen1hUGTiIDtaPyZoCWt+xSnUXVoDIp10r85xOh1dseEY/cMpwTzWS56L85xRXUEMBEe+f
xsjH3dFop7QgOES57rTzkEuGiuRT6/R7XMWP7wlcJyjJy70i7WMwGuFwk8dBX+0ijYckVRHWrvqc
YeqQgcbh2pEZmgacCWOd4/zOjHs8YUX1M158DKFIIqxOzwJF2ip9naacV0CZdCdMcWyC6swGb93v
OQ8uYKS90qd9MrUJYMbsk4g+N/Q6F59ysCGM+wHd9+fn5/zIufJGWdSNlg0CYIhCdLq04wRO8fy+
xzKUqf85Q6CRebtUPdaM0cCAEwl0pF841sd3lfgvISRXc6eCCo0AwrMv0e9TdT/QNh649V0Vqdjf
VwMPCFXnxkCU0Mj8HpxmQnhoap9HrSIPnnkXIVWGgiHlLrE+Pyek+fNFiEssszEoxdsc0QckDQpU
pnG8M7Y+OU6Ttj3vDOsOfgKbzV6AFW7kocpuNit2ApF+xh4VmCoWpzn+/3LIWIydtIpylk66lsGi
2iwhhTZ9IVb347wdqkGTVpAGTUVwBAJCS14gQxJ4qG6ws1eaqwT0FH4gl9kNnRY31QCgsj3EdReY
+otvYxEdDU9V5qCYG1n1t0stW9NSBFKjucmIG+CUDrZsRehRDNzM1LN0AN8eQK4oYE/EQDLRkR3V
r7Piq3oBqYCkA0mi1yPxNAB1/oeo3zb8DlQa6mcg1aBJZxFcPf26cADDrXqX+/2R+treFIbi4Kxy
g/lrLNZNChKNvpiPVwgHoJSCPG9AtCvU+HfKG7XKonlgF1CZTopUdLAop9O210DHVZND7/S78ytI
ZZEUCRI6JVDUBUyKnuRGx/29DEz2TUu/uyqynDVXcEEC7ELMGF26srKJQYayZcLJNjpc2qf36Knf
GmihjB7Om7Q2cmCzB4HZXBeCg8LbkTPSUpQ1A1uO44mgpNCK18YgdtPtO2Dw66EbaoO32ZCWUOum
xVQNCQ6KJrgzdCY+g1zwoIE15vdwpBWUZklsViNqQnxIODUlNE7MfF8N8f73YKQVJMa+dlCahith
IUK4WtSQYCg//B6ItH68cUpKkmDMRnZTQfF5ztto3ePvgUgrB+WqEGqdMP9xBd1nrw+qJPvcFypa
/LWV44KkGCylBnhUPWnl6LFWlF4ChikwCG5RvTcMOTrdx/kK6SQKk1aXzgJL2kr9YqQTtGmxdMzH
FtxA7njI+Sf6npelpUnSysErd0+tDGxmtCleIeLUBmDjVjSwzH4knwoWGHISNPGpbzUMpiSNuJ9d
uTYzxcV+fWYgZQt2ZqhmyqKDXmF6hk/hylbThB3dusMD6V4i/SbxP553tRXueCQ88Vr/F5TkBE6W
tjb8Ddub3Rwrsz6i1+wISlUzaKKRBjUfQck0jGFEnFszKj6YruqZWGWs5BpZDXaSnmPOkj7bZF23
641x1zvNo0Ozba6ZCk9UwUkuUnBfNE4Og0eQRbvxzcCToLO+d30fQOZCEfpW3d61wLmDUD7rh7yN
5C2h/ZDb2DFmkiIXmurx59qADrNKQmjVKA/k/Ta46q1fOOliKDqmZDIxhoUJ+vi9GV32lthSP7QL
RdJkdXNaQEnBaey9Gv3+kEMeTBKWU7PXsyIsNRWlrgpG8sspMf3G0WBRWvOPiVFdO3354JWqGKiC
kZyvBOFSUidWtpkq++BOdJsO061WdorTqgpGcjobhRANH2GNDbVd0G0Fln9sElUz4mpkOk2NnJRB
Tz8dUhcooPgP0at+oRNV86bCEDkfYzR52qQMEDy5QqHPpq+OfaTiYVF4s/z0SMuhcmmOSbHKMTBj
KE7epdkTii06VVeQCkk6mhADO6A+mzNnNrsJ0sQP9khDE0dJd9yfD7WrsWAxO/PsLc7DvYPXVMGB
ZQltT+3+k0CdrxvhUbrDA/t5rBWOeoR1kIrqoMKESoysDK/nzCho6cKva//JBzW+Dn0p0xXHkRS3
uldHodEmbghpl+tYxD+Kug4ta/hYExXv2LrDnL7I/PnC6tqbcnwNfJGIWRsS92GJBHKuU8UCm9fp
L5syNFjnjQxJNTnp6eVeY6CePtv4zrFwn4voR0ZYIPgVUlFQ+lEM7+pUntDkhaa1rZ801MZpxgKb
srNpQG5mN18tS2HV6uAtcKRUVKxDKp0OwEnpFLZNWI76xpsezvvK6hpYgBhvZ6isjSrLWwydOQ1B
gbR+e+eKJ2Ql37faFkjSakvLDmmaHuaQBhTp9AlIeVKERv4lF6rSepVV0mqLcR3oE6gIboT2xfYg
BnGLgcTTyDbPHcUsrYbdhVmSiyd9YoxdBLP8kVxRs99FlooHes0aDzlASB6AQ9iTCyK8Ims9NnBE
drymNfVhPrSgRDWk6TX3VLn9NXtAggWeDtRxQshRcoiIcTC2lC2CIipRa25utNS6P+9zKgjJE7LY
a6ayhT2abe3cubkCOmiqw9e8qcoxYWmH5AIlHlVZ5DQZ8lAfDb8Ms6QPBvaxQO7YvEG/fosiu/Nm
ra1XTBES+yBTQHvuPI2LYGfFk+YydL9sfJQNpAkPyvpOnSpaHbwFinRmqbzJjHgkss3YiUuap4e6
VRXgrAU4j6AyHaQGroPWlLeGoPs/yj0KQ0CjUpX30EDHGfmKv6e9awkjjRchY8W6Em6Qge4KzNDc
afGOOSqi9fp4nYyRxiuefLe0OIxx8OA9UuuyKZjiULxKvLq0RDrglYaZtKh9BsExyWlojW1YiuK2
j0EbV3ssqLL6daTZS93XaFtIr0CRee+V5TuenRdfwpNuGyjHJiB3xXByF/091gWveUDG9yzdk2vI
STC81I1FEmE0o6HSgrEzuxBnjOfzC0nhf7KKLPo+e1obs2MYP2x6NUxTaBESMiEUK3Y1sC6skQJR
bptRFfkAigwWjKQNMwPajgisaPuqCkXyddURDQMv9b5HkEKUtvNOayLaTVi4Tm8eBEokLKbSM1dB
SLEbfp55tAQEi52dyc3dCO7V83OzdtTyFlbIQ5ZBSbY3AJGWdynSX3nz2vFbi/zQqjSIjK/n0VY9
YYE2G7wIqZ2jZYnrw91sbWYSRiWTHdTWK45153HWBw68ANBV9NGuK4WizkZ+bXBqZI4GRoMm1iBD
UCgOCuu2nDCkQMStqSzTAkFiissADc3Y1bfNdE+VF8FVIBOpXR3E5ODfmz9fDJpfdiwidontNfEC
vz00Dnom/XBSvsmux70FkjRsRMudmINbeKNFerEltXg0Cf0GcZH7yjJuzUngjqFlYePUX/M8Cqc8
ec5a1OWcn7zVfXfxLaSBZZqTd6NdZBt3MC8aI77qrfxYRYMiLacaVinI+wayOAVl/02Y6vUdpSNE
3UTgVrvz9qxGpZM9cl8YnARF0RxAU3nb97dRoQXOcCO8jZ2qlKEVQyeTIxAzhfR2VyEmgd3aojVe
avTrKVe1U61bBIkLuCPo8j1pGXv6WDnFCNfHO2eNOyf3gzzd1t5jQx/Oj936JJ2QpNM4PIx2tcCp
zwR1xSi2bd9sBaVBrCv2fBXQ/PlikWngjh/cGibh4nnDsNvrnb4TOvhLUBg9vcvDT1ZJ6wwbil20
FsDK2jsIvH0HNTFvzUJ/TyUnGFL+nihpKZGc4ZVrwvBRh+48B9y79XANuZd3tCAtYaSlpOnQR0vB
3rpxSzNEc7/V2miv+3DeFVZj+skWOfsq/JFxm2LQ/EK7jfi4NZNSsVIVTiD3OHnugIetaj4/JNbB
41ZQlFUQ+S9iEgoPWEWysDdBrWV+r5NGrI9d3hUcSCn7lorbCBUCo/tQmqrcxmpAOOHIavQpHVns
acCp6udWPzpNEY6F4gypsMWWDkIiz2IN6knIIVfXM7tMkvkhix5Z7SgGbTXsLIwx3q7RykAPw+jD
A1qjPHD3uoGotT1UKJjcT52C90k1cNK5CG8ndJgSnFQ6SC94w3Nkvb7vwrSwRwqj4DQsm8jD2Qui
mjsTHUYs1kM7MrbvWDgLGCmGMmakM+0G9h+T7vzE3aTjoFg4q6fIBcTsIovoiV66vLNSQDijG5YO
uXAycdAncuXUTdChxN9s2q/nrVJNkBRDvawpBicHZNdm+4584XGznUZVql/lclIAZalDdVT0AyW7
wEuMX/p4JL6r8JaWxO9hXIBI1F8xQaYa02PSRy30u8AbLgLasP2oLMBUDJrcbW+wuoVELbwa4cD2
foaDRHWlXA8HjgmhI+hhoTDurS/0kMjOpnjec+r7OnpG9TiU568Gob/n/G2dcKTVY7ggoS3KGUfP
r8AOW4kJ2Y1vva0SM1x37hOQtH5yJ49aYgLI8+IQRlFnP5gHFPwOVRY071Fx8BZmSUsJnPzxUA44
gw8GQdfoazKVkBZVXftUkyStnpYUY8wYbCpMEdTpIR7tvd9vwUO3Ob9MVUDyAhor6vUVzInFFCCb
apZNmLfHMv7+ezjShprajT0IGwa1U721RehVIDutbgZDtaMqDJJfC4pRZ0UXw6A6+wAmgZ70AWO3
iaZi0pvd95d8J+TXITIHqS2cCN8uI+ZESYwTKR6BPX6dNmJfxipB9HVTThDz54uo7ZhxLdx5Y3CH
DyXp96CS0AQabLnCB9ajzglHcraUllWW6Jibzi1Qv+wcIy19FKapejFdtceGdrIOiQ6IR0uRp9FZ
SbnQkTFzsgCUTKB7Dr22CnpL1Tq3OjkLpPnzxcjxCcqNVU5wWyirjV+ZO+h0Ka6n6xAOBAZdzD5c
4C0EHsiFHrUwRh/ZvvaLu2nUD+9YM/YJQjpPdWUXz76H427bgLsqwzNReWn1foCnt15xdlufmxOW
NDfoS+9KsK3PR2uBa8/Xwv7WVJfKoj7VqEkTo7WVxvUMMJ5LN5Y5XLqlvTs/aioIaWEWCY/i3sfE
tLa2ZxP5bPvk8+9BSAuTzyf2gmNinKS6MiEcn+NF+zzE6ppczL20JtncUFDYsMKqzCs79kIxmEc7
aTbnYVTTLoX/0RnzFjrZuOkacVCb16OVBb55UfXH8ziqSZHCf5tkrc8LjBih2qE1taOBTuDzEApT
5MBfC1KjpnteLZ71YnXsk5byK4Mmh9o033P5OE2OXJdhTVBy7BtAtW0MDTsIU9jVU9dNCjdTWSSt
/yG1yqgZMDlFPG1FZe26TA+zZthqg/WORjAobP4VzeQnT+rzJPFzQMGRK/2G41koH53QTRyFwykc
QZbAtJsGhWcO/Lrp9M+jKJ8i813vggtbpADgTnr5f0n7suXIcSTbXxmrd/ZwAQlwbLofuMSq0BLa
9ULLVKrAfQW4ff091FS3Qsww8ZrKrCyropSSywGHw93hfg5TOuwOuh9xTH2EGQCW8f+etc1cABkD
JXzfm7aNVwlLVoOGAebIUtzCsh//nqyZL0hyvWqDyQ76sN4hptFKPzbHi6D79Q05mIm10cUCRuf5
XDsfg5QEWo+yobVFiAZ0bU8wrOJS0nY2YP+QM68UZVYWNH0NORVKuh2CdLQ3Uak4Rcwc9B2RJaz1
s+foRN7sqqaDChjLCPLwhjIY67GVjqjdxZLEklqz42olAMtSwGjl1bHqIGRDx3+M2d++xBNldfXN
fNQC7S7Dm7FJ5gP7vG6phhdlhFMj/9kbyoOSLs3pn72FTkTMrocyz5vBDkbslDyqQerGDFgUS80j
Z10CKNQsTE2h4WIO6xIHLUGySKb8rXUs1txprP6OJz0RMTutYy/GzMKcuad0j01/kIGFjqyDbi5Z
9vn1+lBldlI7i+KFPYQcuFHgH2fRyyKhw/Qjfss7TlSZbUkfgqF1lBAxBdEAV1floRQpWi3WPVko
Gy+Jml3a0rAU2U39eln1MzYuMHA4IWAT4+JbRFmw4n+bwPzuDiSe0nX0kk+NjpSUK3RyNEG1+dq9
ndsc8G5rtmXolOhkdj5VNU8DsLUCNqHqHOCassZ28qWWzXNrdipkFkcXnABvJAKgQW8LB4imEcZA
u/Ga8TXwjxdi9iWFpoN1kuWUAuxYaEB9h02U+uhMuEsIDxbqOEtSpq+fSMnLLAotgFd5Vhw/m12+
52b10EbRQkx1zgucLtzsiIpWygpNukCCsPsr0GX5QWz+TU1mp5MOQhmDCCLKAG3HnNyOZr3S9Wz7
tZ2du25ONZmdUCMLManbY8Fs61iih8IU1MW1ptAlYoKlJZufz6qvQUyB/adg1bRBjeLY2XfKuCfK
zB8ojCrQ42ra/ZGlq17mF3hwVJ3O7LMFY15YtfkrBSqfshkyCKrAijry7BejHVCkNOngOlhwbAsm
PUcCTlims2qErJ6yl760/K6JHvPsO+gKp2s38wWgQUmjXJt8AXmdSN+m5Eoju1g5/i2Dm0PlgdAY
DOTmZHAAnjGsw8D+JM3G/g6XzKk6sxMaxiq6tWOoYxrkMIbiqmqTVSy7GmzeQCENife1WmddqabB
W2M8HNwEM/NO1Z4AEh/HVUS5gxEZGt9gLoe1O2VcqOWctYcPSe/oXCcubozDRM0nR9qryVbXVPRu
yPUQGH9TzCwOHZRUzfOJQ5k1xa9Yb27sVHiK/R0eHjAM/3vd3rtITrShdthodgExvD024eA07KEW
P3X6J9GW6mznt2jqMQBCo2rPe+DqoZOKqWG8B9ghgycSxdOIcegr497q1Ieo0Reu8CV5sxUsB8DE
6iMGAstRuCA2a2y5KnSwCh9H8fy19Z31R+gb+7dqs2ihigC2jrAE3J1KsbVBZcUV242D23Gp+rok
aOYlMEwbKWaM06sn5pOCZmY+dg+RLhA6RN86UR86TRfKiWVElFQZLyEK4Wk0YBbhGeYI1J5t0S49
lp0/Uh+iZlGDEtUK5rGwU0qEgaX2IRCdU2sLB+rsBYj5JxXRHPi4yUxIVjaBLTvoEwY3TOAdWFva
nPNqfEiY+TzZAGWwUCHBok/1mDpFhZ6a168tbUmLWVhil0Ue6Cm8D0hN3DZTMHiwxD+6pMYsJAEY
UhoThD5eRe6iuHCAFhbwb0xq2iebMXPXwo7KVFcgQ/CfXUJ2WVcuhIhnTz/eWoiKFkVK38dwTsy3
Dmij13RCRmp+In4PER+YyiOJrwCLsxCNnF2wE1GzkxKC2juzJ8QL9OMA3w94sIr18PW2nz33JyJm
xjv0GdD9DIgYuh9dTB2VxU6SXIXWgs9ckjMzYUNjMQ0D9L9aIvLt9gEzmZ4q9mq1+nv6zMw4Fk2r
hfWEjzVWrm2MmG45YF5fW3LMS1szt+USUJ8W8jgAFIK8KMj7rZJU3G3KcPsdhUyDAhLJspA4fvaW
nTZYrRiBdYA6YiWfQbwCT/ktUFtb/5Ayu2fKMkHeywGwn/a3deXLKgNS3FYo4ULyc94MPuTMrhkq
yroLJ6aF0Boclq+n+Yy2ObL05utVO39IP+TMTk5S0C7rJ2AadBsBbadDM2ChXZD0CmP1C4d0SaXZ
CVLwymiBTQb5T2lOHfg2yol1vOXfgUI83aLZCQqBRk/sBFsEer6YHbhuuGmsO1pc+V+v3ZJCsyMU
jOC3CwXWDmSdKO3UOlB6C38REGlJzOwE5UOsZu0kpqc/2+Zx4uzl/apKFtz1+YM6MTFpFLgX8x66
3G6MMBjheKIGLf7kh2UFDvrOvl6ys+YGkF+GiQQMA82f4QVHbxMhwAeYAEmAdeDJKQfKrgt5vXhU
l2TN7IBHJs00gZAwNzNPSWrfbvKjjQdsswF6WZNbP/6ebjNzqMOh0HkOZIqo5TtBogOz6WulWr5S
Nw8BMG6/Fnc2DjHQ3oQXAIDAzZ/ndSq5IEiFPADaHdN+WItoadLpXAf7VOTVGSEMqQCZDc3UrcG6
JgsiL9lgWv7YFPcJaBTVaK8ig4yRRK4MxL1iId8/N6D7SezcyRao/tuo/XgeOxQPyYO+Ux544fhy
VTvAfFgIS8+cL0izqA7qLxMgt7N9q+iQmWgTwlhIcWlmtqNbP4P0Lm4XTH9JzOwYi9ZC/pVDTBId
eCGdkt3mfGWgWv+1XZwx+0/qzAI7qmYDcPyUyOvs6xFlYO1H13rheBUVT18LWlDoHT3jJL7jwLRV
lB6ClPIGk4TO0O0iCTbE7u1rOdMvPCuhnyr0Dnd6IicDXKhuTXIiBCpOcGdcmjtl3TlsYQLpffLj
K0GzHSqFVRWshSDNia9SUKE6ocuu2x1m71yxVlbKptoUj/pSKW1hw+Z0OqQI+jBUIdbaaQ7fmuvc
NRZio/cuwS9Umw9N6Jmp54qEDP2meUhX7a7dib29Iju5LtaGC2SorXmQq9EvVvZFcKltTc98/nob
z5qLrgKwZWrKVOksoqkrnWmJFuLdiFCfR8Y6lRdZ+9DmP7+Wc8YvQsKHnOnrJ+YSG4DqIRbk6APx
xq7dVlm9+VrE2R07ETGLZHo7BQ8Fhwhhs0slr7ZWFT2WGtmghdMRenP8WtyZm/mTRtPKnmiUtxHt
Kglxo2BvSZDvWK5vSbLUirek1fT1UzGWiU6JPMKrG6ByjfgqNF5YIBzSutkSst+7Tf9mj7oBBhRk
hzaZT/sZhWUUCoOHt1xtk/nRZoLC24w38arcG7v80lqFvr1VLN/Y0u0SHsI5+H4s6If02f1SyboB
UXWFgdRW3A+K6oC2BrB1gVs0xksQdEcdl4UjBuJ0lH6D2PWT8Jl9og0RfYKqHXlmozlqisdtDb2i
C8HBWZ95ouHMQg1bUUasMC6BxmlW7C7axhv6rF0z/zum+bGSM9O0jXzoExv7GNtXXII/T90Y38gg
Py3YzC6pnnQpeuve51317iCneesltONzmNmfhMx8fzCWXRVlWDB+zL32Qt+1PzGiXgCSYzOsDLdc
dz/lJrikmCr4ljP5zxLOn2zwIIQOmArqtSjN5/0tMF3Q0MeF6Sja6uvd0s/7xg9ZsxyZkBwHckCh
ssZogaO7jTs6hftKflHEVqkzuqXzI3TuFe9P6gVu7KbrJZLm807m4zeYHb2+VxsgoWGdM/XQh5d6
exeASWWaCOqWwOqnLfvCx5izM1DFlt020XTnraXP/VeAZ3nx+usVNc7fah/6zA4AYCeAXA0yYC96
SByGJesQo1RYVg1/cidx3x57l7rMMy6vt8LBL3GpOqlfuniVc6TT+N70bUuA9uf3GXwNDOUQyuZv
MXmYgT5Tx42R591d3dGLjn2j2xkIs7hop4kr+zd6zoSUAF0MobhWbYt0q6HkXpPnxFgoU569+07E
zKIGcAuJGPIjdM3USBg3TBVuRe++3sWzRnkiZOaS+4F0pcYgpOpz1AlWhnZvDrkTD16tLERiZ+3F
1EDaBNwzWPrMKK3eHBSW0MhruL0OzLua12tpvZJmIak5awEncmZ2mYQBjcbWAjONkr5IPlywcQll
9uzWnIiY+eUaoIUlescjL7CeEnmVGgR1iaWi0ZIeM7+MpwTKxYitKYEaktH2hjNzId086yfQkAVg
fYsSYJh+jnvMUVRDEk0tOnF9b+jqkdJuXUWYHtUA4e2Gg3Y/VpZ0vra5c4YAkbAB9NGg/jZbPbWp
CtkUJgyheeX1S6tckOYQaUuV8bNidLzJIuwmYOGa2YHdRFXKDRR2CUpgqYwcmv4ZdA9B9Q17M0/k
zNQhnYoOUQyteSaakXkSH5P4Gx3DcDMfqsxMoY/w2p21EKHAB2jmRaTf2obpknKp7HHO5k4FTcHV
SSAsDDySAhwg8gwJRnezv+mT+OEbu/+hyzwfM9Bf3ZoNtkXJc0xbXipgHLGj2gnbzdeCzia1J8r8
NvgQFVmvDgbgHLsmdlQ7vR3ksMtyzR8s8yJIIx9d/gXwf7IXixM/KLKrqjPuQdluOZbsAECV3ZlD
8y3z19EJiVPHVFSXPq+xDry/nHCYP+kkSgY+KTs/qm9G9Ed+vQDnN/ND0CzgUE0tZHRyhGoHzJlC
umrKnr4Wcc4Rmie6zBxI2GVRrsfQRW0jd+ju4jp1g8WRjyUpk6InVpljXDe2G5i/berOAE9YZfY9
WhiXRkvOucNTbWY3VJ+bQxFH0GYAhWedPqmm4g1JC6RyVGqBz5mKwP16/c77qI8tmvmouLOlGTKY
aJjErh5uMyRGsbELl4hxlkxh5qN6wBs1kkCzrFO9QIs3BlfWX6uytElzH1VRsKcxiEBLymUpE7fI
qjWr2tXXYpZWbOah9GrAkwCHLdCocJT4wlYFMPaEE39jEAQ+9z9bM+/91swiH0E5g/wu7lcpsGfD
RfSLs7oYhklwRQFPTZstGai+whSsq7g5BhMIVDk6Chsn4RffaRvCRfshaLZoytiBuzyFmdU02aa9
2FEl3ReULTicBX3mrr03M6Oxa7h2U7/I49K3s23Ef1RRshBJnjW1D3Xmjn0gTA9ooiH8qn61nfBo
+lhX3YIy05GY51DYGcDkYP4Y99XMTfd1UodBi/3XkpVeXqSSOxN2pEyuUmXp2j2r0ImsmaceiyLG
W6QaYVT3LSwTN2GvfbvwyHV2c05kzFw18HdUJBSQEeUR2Dd8pt+WoHPV9aVW/LO+5kTQ9PUTb01G
vU6VEYIs3q34WK165TupNEab8VynAfYQAyCfRcRSG4cwhD0PiXjW224VNUrsdMx8ZrFcB/ESlOOZ
tQOxDMUDycQdC+ztz/IY6hNVKBPUYQy5ZsO6SJt1PvqLbUJLcmZ2EIPTOUjQuuip7LEyzXVX576S
bqygWTCGMwb3SaGZMQykNgMhoFCo7GgDIq1xZfKHrz31mQP0ScbMDgYjt6KggDKGdPom9vuiXNeh
2AyC+Zws3D5LwiaFT4xOjqTDlAmE0eG6Ge41a3TKNHTKfGcG1cKlPXnLmWegqgVLMAlQFix9Zn1M
64hSDXDbxKW+5cmVcf1gLnifM4cI3EvUtqgKpBo8TX/WxwCML6Av4eKS0b7SYs2PCV1Q45yxnYqY
GZtiNLVd0anxRZcXnV1u1Fi5qVCV7XCwvjaFc+Y2DcxQYqM79rcRdKoA5DpAk6yHaibwfNIJcnHV
GGz1tZizGiGbJRbyIbxqzqw6tUJdmhrScl1/FohCJZjozPgXj7+BRUA1OAIgBJqAczBnFqCaEU+b
FC6uao5Z07sGHKkUB9kuze6fe736JGl2c0dGSJKswsqVZZM7I6OJT6KQrisy3Kk5oKnr3DimenVD
Bs2EuZu3jOd4mDEeatbJTZmYey00HkJD2XNL88EgoLgNb/xG1cVKoFDiqFoFas56KU47Z8DGBBNq
IIpiYJP4bMBWKK0mn2r9QaWDD0OKTRWkC+UL6/0V/uQoInCCRVFq43pGLoWE6rOUUmnAxsrBQtzw
wHRAMXlnqhlA++0IdEl44qvbp9ayfUxtPVZF8SOm+lotLW1VBo0Lpvs7W1Ocup7myC0/6eKDGaUP
cV5h5s5gd2Qku15G69FKdCenxqYm2k+rN466TjZaSdesL++UdtAcMKeC7yMRjcuCIVmpIbvhffFT
y5vbMjauE7V/TBLy2himL0qK1mO0mdjCT4EQJzCkoNmxnze9LwWHveJd0sJDb5S7wOp227TYWBKY
aGW1U2l4IzJ2kOi+2VpJPjqtVNc15h7cuIueWa08Rax/rurhodRrX1P4k8ER7CXhjoR244oEGWdS
6ReD1Ha51H4yajiR3l0TXl0rofiRZoPuyrK4zMr0rs0qlwGTyW3S7iW2ouN0MQV9hhERfZ1b2ZGm
auHa1LrWo3oVBLZvx0XlBKpeuvUQ7sGWOPp6qWHwawDYTSbusZuXqRq8Kmm54Ty7bEFH6GSi770W
/OhskHslb1dxHl6HkXUsjGwlBfi/m+jJiManlCBwye3uCcxlq8oeNlVdrVHbKdxe0qtxUNaMoRRd
czcEmUwd4pfrxIutlL7A+BzhmRdbbCoD+EwrLi0uVUevTMVhOE6xIVBmxbSV3fcXRNEiBzfIkYeI
MAqBAUzUqePGM4oCxNDI2NsnWut+O5R7S1c3skXg1qkY4b83QNAamsUhSbqLtElwPMfcl1Zx1CJ1
Da4tD7PyPyUpbyJiIApDe6CTxOmNFMB/MckjQLd3Y5/82fRADxwtji4k7QC+EuDcs3ukbswBp6mP
0abEjRNyzGRYAQj/AYtku2Vij2s0lqWuHuuJi86Buz4Ifdmb1zra3TGb+Wdus1UmuhXRetXBi+c+
xKOnkw5a6bTABlDRmCiibDso9qqt0p8kIB3cQ/gStsOhL8R2lC9ZxvwJynFUByApgoakVsMLk4Ah
Jmg2bTN6GiDDHaFgECIaiRO11SWnxlpPLUzojhe5XT+J3PYaYfpqWayDIBicoCrfKpk8sjbljtTL
G0a1vRFVIMADAZXZrphAx2llqS4JrQdqozkhlMLpcsx52nH+SJOeeLnSFi63G7qqB6TrmM17jEk5
OEQqV6Ad9vBisDFScwVSXT8ZObQVoz/mjOCtKfZDSGsMfhmZBJD4qunqtA9Bs9JvzTx6CdVxZajp
a6fafqLD0SBe/5Np0WskR4BYalrvVjxbt90xZL2fpIFfBqTAsEm6icSAyWF0sIWW4XJlfDMbVQED
XrHJK2BKtDCRcsSzSVEfgG1roXc/uOu6/K7TuNuZ8ocpc83p4J9dxcriDVb7LZP5w9CGgWspKFqJ
Bg3Mg0KcKiZweoxTry5xD5HYXEethXmUGi6/AxGHlGXlNnblllqPDpn8smOtfdQQBqKbN15JLbyh
Fd7GVDsgblspxy4bvTLTriulXKkGuALSYm+PUvGHYrzp9eGVAkzdqYviSet731ImVDi5r20tdADp
mDmlaH8a4MXZsKpGKxgD7DBtKt0dZAjCp1FGbthEDWYP03HVduq+tep1UcN8aplfFWF8rQ2Yief5
S1Ya6zhND3067MdKSicOrdeyBT4DZVvNBu5ZT+ETwprfRWAeyQu5TyvlysqDNzuwX5garZAv/CDt
uC6K9NWO6NZq7D1AAKODPqiqk/QYie9J8Igr9UdYRambUjy6BKlOHGDQP1mxstfratUG5qpHJydg
FMi6bsHRoDfDutKazGeghLZYvasy+sy09EUxbfgM62YA95imcSCZiwwgMgEYsM3iqQcUD7Dh10bW
XYVDfUSUp3sRD2EZ+oUlesslAb3p+CCcNC/cwUKzul5eSg4NRPuEsuVl2QEifcxDd2TVU5distZQ
22dDpvCN9JnIHJVOsjWjaK8gpfSSxHjO2lj6VIhbPlreGBfC0Xn0ox+aHceEghNXg+0PJrTiLRkc
U4AyDYd1U1DzHq2LjqIj0bJMPyqqK2qEa5oIxaVS26iKcilDc60N/CFTQJQ+ctthdQZGh7a5tgd+
kTX2PZGA3cRg7avFYT5jVXqiyR45T54HHpXovbQbz0zoG3pYNL8wxpeSF6+8Mm4Fq1XHLorbIs02
ZRZzj8bmRa+UqhMWHXdED/82ZkA0rrqGgkFgKDy1AgSxbIcc6Is2ujlFaO9tbstflhrsRS07PyjD
N8OUBZplohuV1B0AK6waRW+THrsqBEVlCwr6tcrTAruSWWvd5PZKlzU8vDIyp5yKhKlW7gY1Zn6n
VtauQDnJQd5jOGZQ5L6h1IYLZLOHnAfbhvE3m5rrODAsABbnP2KRoiVTSAe47V5Z5wKsG3nnVnog
XRmhYJ2AA/jRRK+Go0lFXNuKuAt4M3gcnhC4J0qLqxtTHrHaXrZAE3ECVmhbEOltY9y8TmGqazUq
rtnYl46tcLQscuvQ1wAxyCJbd3sRlcCGE1NpM8rNuyGo6muVx+QQhJpy0EO2DdTEw6MQggstiPeY
Ch0cy6hrx+6MX0WnPccZIS+Ei/hZScrRYyAWVmoSOKTPAG1eE2PNalzt6KxZa0CtdfTRigChRI5K
FxfbPikOAHFmbiSzhy5o78a6utW04DaRYbSvMDMle1qn6EXR2ZaYg/or6M1xreeZfMSFDlDprjLq
Fa1Fs1YmSAslHNqjHRUo0gx6PV4Ks7Q8qDnsyhi990RrwkM0hFtS5BeaWsPYigatNgFzAQCoolqB
Gh/iDcxPxbUPmNNtz3Wvqa2bmrcbBTWntQg69jByyo8YLQW+vqWhyimEO/Td2h7IvsBR5Um2Kkpx
MDF7XAFYoefpTWkkd1o3/FBs6scxKm9cfSxr5Y7ZzSHpmE+64oHGeNmhw2VUB7nTlOYaNnIF0kGf
tcGm7ouVhpvhPV3679f+f/hbcf1/cXLzr//F59eiBBgrD8Xs47/uigz//O/0Pf/5O//6/BHf8teP
9H6IH58++LnABXYjAXp9fGtkKt6FQfj0N/9/v/hfb+8/5W4o3/75x+sE7D/9NB4V+R9/fWn7659/
6FMB7r9Pf/5fX7z8keH7bts36Pf223e8/WgEvpn8Q0PiicKNhgd7i070yt3b9BVN+wfAsCc+NbBn
gCx9ylPyohbhP/+w7H+o1oTx0BRy+mya/5hqjhrqTWBwxL/MP/7963xa64+1/69con87ykXzzz/e
h/hPUhdV1dFVxkykRwzghrY9JbMnFQutrwqCkb7QF1zNL2Sm9Nd2j8ZAIPkecvVahmH+mpUmTqpu
iEv8H82ObE9WRnjLU54fR9yFaMLH0HGhr8eUqRdAsgwAVt+GuDzS5qpthmCrFOkRdXl+CBtzXPGp
xdPiirYB0jLZRGUUuEqRdwBV2itdZ2x12pZrYiW2MyB/jmMRgZWM0rUxINBp8MWHonXwVmF6Lc/M
TRhW7e3Jtv21TqfrYv2exNMJCxq5tTFt2JyZ2Mp1xOCi6r0m1yC9KJRyU9kVuLe5HC5JyJSHETEV
RjeIK4gO32IozbFEZLFS4ByzOlglcTNdvFnt9m2Fk9STcFUUjDu8HPuXOAHEXo8E2A81hiu5ysJD
0FmxS2jWIzcr6nU8BmJtBtnUCZcPF4RiZC8HdOOFYQrjfgz7vz7GZubkAX1UpbUnQqcHffoj0dTK
R7mwdDVNYSMi/OJY2FWF3NTU931BkSQJfbyrq6C+CamOIA6fgrZV75QM1KEJoCHRWKbetU1RIz9C
mZFOH0MM+qKduW9cu8fdk4y68djpNTZkNMbD+8fmMSWV2Hy9JeT3LcGOGGimIe/P9XPirbCPGS1S
U3oWUAjK8Vera8FjP4VrmaEmq6yIlUdTiNbJwDh1CGsrfpTxFqyL4UMa3ivaMOyJwcvKUdty2DdJ
qyOHRMYVXPS2ql8CT0G/fP+vdvpoFELxKp7bCKoRthYl5hbSAmwZXA+CQ1gK8cjHS02h5UOCA3wV
GMaLOujWA5i/Q5sbB3U0rgajCG+lnj6HffNzzGDfpUV7x+ZC3CfU5AdZLVQg35GnPh1oFDow3qmh
4YBoKop2nw80bouYJrZRezXTAkdrLf1e6EO7FShLuSrqNPeWjWS+MniGX5RkADFMgY0SRo3P6sAT
BZoxu9K4lzYlvRPROkcxoCNXIKPQ1l2mI9hsZUQdygLpCY2hcSy0awwS0XRf9mP7YMqUbwJwT61V
8gs8f9pBbTK5GfH4tx2RZh9Y1CsLlb33vf+s9dQ7gl4rtMMg11dnhdemSfqWaErjqbU1rLtIRTKl
5fXF2DTGQaDC6NV2TldGqBToMgnp1uwCiqkkZj5wCmjNSOkHRJUMsIQsCLYFYNqRErUJ35glvUyS
aIcuFf1er+v0hifKNhhAeNUOIrg0p0yst1Bj6XClryamZCeP9H5H4lxB6QfJaJv19kLVVP/tMEyF
xcljo/5rqxi3+7zNcanS0gBJkWf2GOuMzdS4oEYqVwNDymPGQbXteHkfhQN7aWi/TVrG7gHKrm7s
JDqmXZJPB1dc5KEQF00bi4s6qvEG8/75/Y9ItaJNl1t4ArC1txxNOMcIA+o7hVQl6ilZsqDR+2/8
eQtBRalNbK8GuOC1OaQaEsS+JyapPTVKNwYV9iU4MPVtXKDENaApxQvQge1m6PUDGVw2bODBrtq2
8JSRBPuPP8qWvcSlouzBbEPWJQGbuKmkwM2MVOlgZGKvxUN4wHlsj6xCjbbj/Loekecig5NO2JDh
UIhoPJh1dFkj/dqkozyScBjXaTBCUIB+Eastn/DwFx5ySvjBznf/dw4K0RmXJbL9yorZiw2UEY9F
wtx0RbEzBh4cMjNpJx6ufAtmx+KhSQGoI/LWk0WlHQY8+V+gWtr4SV8pj2WkH0ZUx38Zdv+oBf2C
NwVEGSzk83ozit5vwwAeJ4a+5qVRpexTmoda5lWKHNwipZmv9p0o3bHtWlS7WAcC7qI/Rj3bV7Q1
HlNcgujl18HGKg37ThIt9UWRFutEF+lFEdQAPkN7ab/liI2HsVUvNMKj2xI9E1sxppoTETW8ZYp+
R8zuvkQT3h6UyJFT97V523HTJzX349Y2rgHJ0DldbXUbLQJUpGOG0S7RGrTC1+Ww0ScnBvC93AtL
rXYzxioUjnrzFrMN3bYBX5eLepKa67q1rliNlCMJMckLV3ZTpKgQoC11G5kp3apoztpkA6uuu1i6
lpqKfSJS8zbvUAWdICfGJtlym+g7psTGtjfT1xZMwduU2PyAMYvMZUa70Y1YcS2tsK/e/2hHPJXA
iOtyNZBcvhRakHqFtDW37fhPBfNNt1WH8odUB+4xZCyto9LaaVWFMSdLyZPRZIcqio37LgBUgxWX
9lpRK+k3kTWuxNhWa6Gh/v7uyjNDr9bc1hJfCC1wS5tUrlH29Z8gAbwNUaprnR51refIDMJ1XJv3
MqZi29k9KqAx+9UACGVLlDq7tNEhkVnhUwCIAF+PwYSohPmwQ7UAP6LM0/YQZW19gYL1imW3jSzL
R5AAFJc6KEcciQz3Sh0yXjmjaT0nSAHdEpUZJy7M0snCrlkbxKh9LkrrGoGGxRIcPJlmgSNtu9ml
CWhmZGA7RctGbwDzwrGwyqeiZ9lLPJY5mKbbZs8Ti9zVZbevpv+fW7T0W2voVj2ngVyHdZK4kapR
FxeA3DGjKx8I4QhyVEApOxUPUMBi/fBkmY+9VXYuaSy5UQw8nSSh7hnd4CArQ8m5smz3r+OsoTZk
ls0+qAL1ZYxo4UaGwY91sUfVzvTqthofzTC80VLItkorDQBeh06NvOQGOkEMfYeYi9SrLmmvAUlI
7sc2RC02yOK7KGyoT2y8dyZGuY1sxi8r20w93Qy6H4iBHACyClDwyGiXsrRdjwnhvj5d5u8f9fE6
4AnCxOko5P/5CzI35JWpDncjpYrPm1Ssy+nkSoyroFvUZ8OQvxAT+W8yZpFrtQRHNgWK1D7Jw3QH
dqbbuE4wTaMbLQJa9YqZSXfZISL9f4R9WXejOpf2L2It5uEWDJ7tzJXUDauGHEYhIQEafn0/4NPf
+3Xf9I0XTlKp2BbS3s+0S8wHbnqA3z3dMUg175OPsNhOljltSmxbtpgKgYJC+1F3ZpGOgDZCVj4g
2GA/DrG8Op5+5TMzyABHSN4p0S55aizX3onFt5pU2e0fGk7VFa6J6hoWuDunOooO262mkgocgD26
xbaDqJpl1NfqCePB09FP4vu83nPGkcCBsWMWlPB4t/1EjYgFlcXdzL8tTEHUKLj7HXa68oZCpLxt
V3MT013YTO7O5c7/JRFBAMr/2mYxswnJzbBDh6uvN/jfDs65nObIql0ni7Z3u+5C7+JKnuxtMFEI
3TbLW2/C8Rqlll7egT7opxjRa2VaYRMD1lBy3NufNvAXdB7dP4lHdlSPuWuWBZNwhuGJ9ey1ahQF
4SMxDrFbTymlR+BLduKdEV5hACffEDTh35ygXHAPo20qE/7sSJtcPeafNGq7A/XBwo2TFZyZP7wD
zpiaonL7bIKs6W7kj8efguQAfM6zlRkVR6/9yADqLl0A9DkZC6Ow/5ZBPxXusISfRva5NC58HM3y
NCbT36Gc/IsOOvbiTtbPmOHejdru5rRAmmFJbtOqm7vLgqGLlpmqnYsq+t31qLcbHfcmwIDmFZf6
UxiWIsgk3C8JwftUgsgdJH4+9Ob6FVn9FwWDT9EmyXSkyLA7PPZBiE5iLDuE00wNhjkabUacfEmS
s5FOL2QkYcFbOJL8Xma8Ic1LF2v32MRkzuERuofNMl+297uEQgM5eCoVi+j/apxV18c2GekBU9kQ
39LanfkZLATRwJzVuWHUL2w+0pzOS/1cLU2ZEoeFmaCLAkJWYT5Z5EYnr20/3EqRe2yVf7yoYj+A
UlgHNcTPTLPYP8YxfR7FqA7bcdyS4UcHkgFTjvEZtti4d8vkujfu+eFhCDk/hpHO2mSFiFy/fdWx
+lOjs3oSofnrjU58JLMQ2BT7BfCulXi7xypyKu9zu8+WHi1PIoLbgmZfl0pm27KZ1rUzuV65Ysk4
HYYO26TtSh2k2u5+1O40HshaF1WIVcqsltrODtwlhkGux6aSkcBuHCe5My34jznXP3ve+kfMQpH4
BtXgzdrkzpogubchW86D49yGYQGeEPYGM9e7qE17r/5FA8xMBcHAQUc1sjl0+OVrFcBNZQ4ImA/T
aGT+LVgf+IgMWLXtY5qNDYR0KCjWG2V7AEIfFY/v0nGhx6FF0DpHaVK0WogciW4OSvq5PlT28sNq
MdJ0oNPwOZBWp9Ziw3SyYOrpaLBjo8xEQUgme+92+u7o2Msrd6q/gFgWdWvIH4IKkMv4sqDaeHk8
uBjlNlNWzM287ksezCtsdebAuZfZzGQYzez/U2EqKMQE7MOMdupFvJNpSPdRNN+iUMbnbRErlLyX
6WgFFKJEOrsvNdzW710dODlQp1091dPRFtH0JCbFs8D/tp1p+DWOf4WJwitzoqWopt99EIuf4Bzr
oiRTn0dqHGqUyVykkeU2WRsuAnyKRDSo3xwaTUjeRaV3S6hG5VBRLH8J3L3uXKcASpB6pfavwND1
LS77BLILgYWiGi8rQzJ+xQkmLYHzWE8YWYmjG+B+40SrQyc2DsXRBSq9j6SVyyHQ7K0fPHklUUhz
y5uPlBy6hKGwTxweIWYgxjhY0oAHHafoMK5tLNfNe6v534U0aIf90iQ71rdhKtQs7sg+lwcJ3DlP
lIdUQJDqKMtUrkUwZEOc0EMwuhaotG786pfo2UTDy0yWQx1R/bF0yQnCvOa3Zc1/cJwB2Jm7vA5j
+dtaFr6jkfjNbewybPipiHCPHVLvU7tu+H0IAuuIcUn+nA0OvFipLywX15LpZ+rwJddseobmjH09
brGgFfopWKucoe9/IYMqSFvxuZ0dRkTJgQsf3N92lEi87W1UVcDXY6SgS3t+3fZR0qHPIOBLClmi
WFm3Smf5MLZSR9WW8bNo0DdSWXu3ccYKVJ0ITxJ3eW7q/LGBznYETSh1670F1jrnlp/Zqhm/dFBf
LWbZrybxmkPLfDj3FyfHjuZ/VOWASj3a9ww7uFw3jnl5o5r+8l0S/dUr/+v4fQHDvDlDOwGuBEvm
LrxRvkAS+RT5NPlMMCarqNEU7scyjD915V5DCb4Tscgpo3Fz9NQYFZgUPN4X6uGvwKlRVoF91nUE
GCgxAs77gaD89ds3FdkG93LvXsZgRgKwbR+GpeZ7JIksu4oDODch/0oSKosu0WHRlV7OYafegyl3
UJ0BdyPjkuy1adwd58EL3tb5Mrnfs0AfqUE2hKX6000VZo9MvveDIhkpA3c2ZTWzoiych/Dl8XbK
qGuKSbnyhUzs7vjmDUXXq1AD+2F1Ysg6hN2do9pY19mZUVlNxIKQ2aAIpcSjRyaCMifYAOLyT9yL
KeuI62FB9+YwWE1exTgtOWa5/7TpJYwr9xk1O4qvqA0/SlMPoMN4cBqr5i0RcExD5ZgulWZe1nEQ
MtQHutdgNOJOgZU5JzwkH57V5WYO7C9lqJs24xKWZ+JUT1ur4lXAuuj8CU0ArcGhGZEjmCVOW1eK
uw/281C10zfn0U/hjE0Wq7Z5qgzuu/9cySEIwctF3yj91dX1K6fgTr+c67r5B0TY8GatmpcqcFLb
b603d/Lmq1Nb2OXXReLGE0Rq3hKeXKdxPrv3qBLBKxXdkwGalVeBKE9D3wCu0Zqm0VKP52Ce0Ptu
MJjVjoinsUIflmu6lskizhhC5iL0BGTIka75B5VWfHYqEmbERnszzDM6z7WGpP+vkHQIFDCinuvi
cRpWH3Q1ZKEWpnHd/diujJkLpJAGh3hhqF0ao5fM66pzh9E/+eNEWzfNkcEQ9cx6yzvK0TFYlTCO
FhqmlVT1cZjHXc3f46D+i0SsNfATOwUDU4sBbKze8VKB+pdWuPMDkVtJAB6e+TwXICOh6V38W2tw
87ZkHLOwlBj40XwgGHd6s6mh+3pKkoNeO0S7tL5j35oOkxVf/NjTnz7GSQZj+AMxK35a1mF/sht9
nk1ggSt0dmSI4zOm755sOMZuUx2IVxs3qmX4jtkBho87mAcn29g5bw+0eebBEpy7qnYuQVR7+WO3
E/BM5vWYdJcwMt2l08xNkSnwEoPTCiO8GBJZA7Ypm94Ab4cnUlovBJzCtfOAZjQsmX/RCrqFqStf
iHagDRjjJl3cxvqIW4wdDcvFfwpbp9vzDsUe8drotoydRAKT5id/5PzFCcunpMqFtvt3KsL6VgLO
hgQOMRTQNhzr0SNvkzVVB7aQ36Udd9mIJJiTNGP02Y3Iym6dizb48sR9fkZWlsj6IBw+mLhv3VBn
dehjQ9D4NCDPpm8bGLdRNC4ucl0aGyDH5C9fMUJQrxPAvJ3oI7RyPRoVnBTRgQWcpJz41qlburtA
aXkdE6OOi9RnNVf0uj2w+OYtI/QP0KZXCwlx84wmc9AgcdCCh63Gi0p3uoW+dca7TLD7zQSfBDUp
6Bh25GuO7bT1ZzqoWB4yrW9tEP7mSuIv9GJ9oyYhN2MLoBAAzK4UboVdX8KEuMyQQtha/zHSBwzL
W5r3LdriR9VHog49lxyXfJJyfQgSVMjoZUdWIjBFXlH0vocl6sCR0eBjZO8Sy/g9Hlj/MifBca51
wXlX3aqwEs+l9KEjqi6jhaMGIb/BKxrt6jwvFscLsfxX363H6+NWx5Sb+aXsw+GNzxmDbODNF5Hz
Jhv2ZE/WKabcemo6RgsUKu7Zt6CLo1WN2jjmEt5Xu7lQx5p3JQ+ie2Mn0w6VFbqrHqO0xFgDccLM
2xCI+ORjLiXiC9YzLw6D96kzy3l75qtEXbqKnhrGoB8aYg3xHITdWAF2c2Wh87kBYhXDHx6sr4qq
+l41UYhxU3afPsAnmjQyDfBLHoBUMn74kB2/dmLtLZJQvAgZ1ukk+jAL69EqttVVi8Mcs4t2RXmz
vdq8sgpl16CMPFrJZF7l1KMsNsRN6xJPe1p66WymunCABQxFC90DgjDD8KtiwipkbdXnFpUdTbfL
frtUIaIxZU3oYQ6RNDcm3o+m7odjbU2pUqN+UBBIp6RQiUEcCLHCiuAgdhVCaYulFhnCPZjTOquD
FjW/7hySJiz6NUUROZY1OUqqE6eIuthfbwaUTXwOBqRft9XJDasABadAJ7CiXovwP8JgQmCSNwU/
JORm50RiZKDEpKZmolFmj+hQOmrUxbFGcRAtBG+dwmdYl8lLTGOSllZHb3AqCTB9oOVq3uuX2oCY
NFihB38J1Isdqeq5a7pUoXshWccIZH71tO/GerxR0Ta5xsjj9ynyEHwFUfPfGTKqQci2Suthvoyj
T57GcfkZJ11/npoeW6RXB68okDIhabV7vA+sx+/uJ+c4DCiHQnTzP6gq320h+yOTyatteau8ZtqN
jQiu0A11exV1PB17l0KD0H37SwtN+gOBGX31hLzGayLCX6Jf9E+XUuwMAigFFDaQW7A5fk1sjL+U
g/M1lSTJ585VBxyRkNgR4l3jqsMc6gALlnYj+qva+l0l9V1UFnsDvk3OZaXuOgQonPdkjtLZCfFh
QhahM8DRryg0IbXpIvIWLoDPx8RGRSt5VcRx1+ZAwtoXn7r4H+JxxHfxFGqiHcSQPJssOArToIkj
bPzQHckekECksDVyBG6cTDMOmXDLNe5wcXPMvAqLVWMSedL/R4OixW+0713rRavjErVVCTim8k3O
VKl3MD7Imwd4JRr9uc5KnDa7WUPXxyXNydaEbj+yPu16DFR1h6bMy5WBCOO+PHuoUI91NRwnYS3H
JiqrQnKL/oJwcIkn88vS5A3k4q8KCF/M+nKlteMURfrwEXVDdyQaL99EQkBMGngYXQYhDNTD3rUZ
ImfvDOzX6MjgHJRBcN6uoGnt88pAHcOk5s/bGzz1Vlm0C/wNgcTM+HJI7Mv2AKvVoWxGc0rG+uQg
aZBmoaQKnSCEtPUA/As7MHR65KB9hhz2wQZZ6Dr034Zi8BXIsyiFJ0lfPeQCIGMhslLP85p8ES6w
Go1FlvUCqWTO9GSDnnpSmFySuSoBzNyCg2blrG5JYyj06uJ9HQf3tRUv2kTqcxRwBQVeDfEsk9Bq
aQqdoG1h4iIg43Dc1W5Upt0Q88Mw9Ciry6G5GHckV2XRqIgHXl8jjOV5PHROcC57Wt2bbvlptUH5
jSM3FaI0Tw9moFRVk0kpc7lU9h/V9wMoTY9/gBgCdxqsN1kC3RtGCdEzEC4soe3SldOLOrQe5NZI
62t/R9F0mFFsgstXC+KIECNtMPnjDKvJXAxGTwdmQv0volxBZgYdwDONNQRQuMAkKQB7qn9uJa1P
dpBAqTXWCUzPQPDOyfqgH2UgwobcaKgyy1T9k+tCviMCLvOpneMTrE5DisOvPZUi8B7bR8D3QKW7
XKLPwaBCy4uu1cfwozSBepqNlbNYmCsCxPSTLeu/j5akcrwPTATFaokJKjIXcTKhBD4/aUBwi0SH
4uKAoI7zEQ3SFNvOEbm/EorkwLAzw2H7cldyyM/KRZaFp4Pk7AFtRZzc/O07BFLfSH71MiQ7HlKo
oXoVZaMVZDZOupvnz/5ZaHT6McDII6kcZ9/JZnzpOU6/wB6rv4710sRx4UBy/P8BOKqO7ZyM0EHV
yAu6NmbGallnzW1PHU0vLfQ+aRJYqLmXvja70NJi50IiClSbn2WAhbWiU5SFrw9UURqg06nd9gc6
Blm99jHQB2ZKAsse3DLekSWG7AtA7ZU7abQWquBIkS1HOCYBrcUrNLAQGzlmZ7UIONoAGlA+/bWd
p1ewzzN0VjUFoQPoeiOOIIuEjmtj0Ty4ytIQ4tEr6QJoP1f8QcSAgziaXSmeK77UeRxUCGNYr6Yu
DjIP1N2FdAfU/f476Yn3Ejf13lWD+pj4gBFVZfhHlQCBgQE6h4243B5CkwSgr9aExibx9gPytdMN
HvDGYYHSxPlMXG29VHlvc3JdkFicQ/bLfjAyvrfrx9ri82hkOB22M5dNDpQk66mpxwubePcaLvEX
KiiUqIrPL/XoZBVznTfq0/9xpVScCpsjTVHY3tWxhwqSFeJV5wXv0vY1Kzk1am0qh1k+eaoFwMn5
nQra393lZvF4fp49az4+YMxAR2dQ9vTWuF5KdTsO+VAOIu819A7GK9khqhAwtzUfkKw5l8Gy/0SJ
cDIgjORtHGYYXbh0z7XdRoUfQXCMNJbpyCtwWnzw+TOxQ5o9aKxYWkWgiQ8LjqqPY+ULFM+DBems
r7OqDtneg/n1GcR6e32gM8ztLs3a9DkorXdi5OK+PdiRLg+9DlG58hXbS4anTcPhE3kLa6e8E2nE
e9u4z11c2vcN21mf6bkzl8fSjf3XMJzPHeTJL3XNDhIweb5t5lA0kR3on+ftS5HnJKeg6+Z0w7WT
3n8pNe9P0XRtSUA4drRwwM4OCZaCz+xIAutsB95+Qlre0wa1InjK7Cq/S4qqTILXRIOcgKjt3Pgl
vY28/G8mbas9NMc0PuVx5+IKtXlx7KLCtNagEydUvOG3370pUWMnxSdxh5A5yCHaBNq0MhfCDeui
VXAckLn9hqVkuYWhtI6DquIdhObOF2X0i8WDdwbi8ikqDMUYkjnMpJPwX5PvXJZuUO9V743HHnRy
QWWU1SHZm4az49gn0P3X5c5F2EI2EoRoRfCe2PsyUQV3+WEDau2upldTLncX/WQOx+9wjEMT5MhP
EpeAiLB4vP+N4BrjP4AdQ1Sb9P+eno8dcUgsvdd92V04NEuXaooVRO7Yp7ePIKp9+DS0I3ajseM4
9a3L47BqobHvwQHEWJLxnYSWeI0l8FHc8+SwlAAVdAxpXNsF9YUiHj8tIxl8BGFYHwIo6nOXeN2r
Y2LgSE1yQx4JHDqNdSazml6ovaCcntTCc48GArURLZ/Zyq+FqvrVTCreBytcCJi6vgPQSUMLVjM9
9LsKmMsSWEBfW5Th2vXVvbSQ2bZxFyJmhUuoeTVVAGpx6yIfS9+NoYfeFi4q9z615HQafIJUU5TZ
z0T3XhEgo61oavsI/lN/2pUQhzgedF4rnKxQXLFdNIvmCOwNirokUU8WhnUXENz3V/R79t5qkaxh
CFxGwYgkg1WpEZTOcowabbI+7hCsYU0osS2t9i5rUcfo6dsKhvCvpZK899WbqIG+heD0Zd354EMJ
mGG/xlbc0XG/qSQxX/Tbrlh05DMPC8Pr5Cgh2MkWYMMY+oIx7izBIYkt5wssapR14eSm/1EIEMWL
gcXJpWXur1K62MMGLEnujPLcIZjvGZK6wjfkYiGl43u9UGJyoFOnr6Xo6XV7iNjy75X6csZT07bN
iVMhnnXcvdRwvnUFmFmsC1q6x3BejoSHwZE4y2FbfWRsv2XETbE9S1jyLxwG+l8VruU5KO5P29Kv
Mb8RvZB0jkDTgiIQ84A4E16ey4X9gezpM9AVhCqTfC0h5AB5TcH6DVYOScDl8aHDKO0+hBOlJ/rM
qkJWQJEzwWqiooKM5ZhvnxNcTHMBMKLcdYNTXn05tPv/XPmtAETZefI0so+te98eGgIlEwj3O4Ep
M+/imuW1QNxO4IX9qydxZ07l8h5QE+b9yP2X1kz/DCgF30iwDFiuqJQnWz32tGTa6yTBCLq5sU6I
o2I/ejleASY5d8vyr9VUwxWhHEMy34p/BAyUSxjb1dGS+NKDckBi13tDRLOH17HaBdz+oAPcXRvg
onu3vcvGPwxAYYEjtqsDcKXRzEKwAzp2QUdX/8RmFvGw/qpc5qd94P/TuvGMQ4+ARyYxf53bqqCr
oHYB95y5DgICQmqdpEv5qfXI6GE4wkL2FeQiAHYVvXETeEVbSms3O5iOa49gIlkNcULTT+IaaRGh
cpjJqfa98Dw31bzjM6Tma3WyKVrqTo+7aYTwJIEKdOdACXplyXNIoQsbbRkiuTF6xRzJ+RCvi9Ja
12iMgKq970inwOzv/hR2o5cLWVavbBnfg/UOBL493qlyThKeptBoeS1XYQBxxPDklqxP29ItDzrA
8HiFDS/1B6KuzHJ4PsYiSPEl5xyoDrDimIjvZHBWUjVZgI0t6mUQtVuUkLGcmxYh1A+wgMrpmzZu
f4Zdkx23K+OM69XUHFTtffqkhokSiZ8i04gDgscetG3pHCsELCFk0bVPE5eX1alynugywhwIWRlk
Zl9U+9/TgnvDDf+GSHHvLSs+wVGII35jOh+wmJCAfEqiLmaEd0+1o/fcuyhuk5Hd3T00iuA0Fwbf
YonJ3LvOrqIDGtABIHo871g8tvtEJYCenZZficenvZyDb0x34VfkWQkgx6ZGo7gCwv1q/toUWAOG
h2eRHLz9RuACZ1IAhLHBI+AesqSVifQNQ7yuxECNbg4+N8hz7nGsYbCYSNeKYcOi7c7VcEvYIFll
cgsDgyp1k714K6IwhQRjl9H0Z8EgvCIuwWknbTwetaP6mxVVMq37Tn8uSteoIReeVnN85rbf3PwO
YOG6/Tt1UJ4qkKjpxuNQ+VfGM3lzVlIHT5KlIW/uysLgCaYdkYOc0KRtKKDCNlFQA20IlsBpkGAp
tkNGekadt6cMQ8HhxjEy3TrdDi/bbvfVIIO/8VReOvS3lyAm9AwbXW7kZN6Ngdq6UQZOLO1VX8jn
gHDIM3OK49MreK3ccySsoWgMqtEJ1lAYPpfqao8AIh+39biI+OTbDSszkPMSk2No3mwCIVAr4vQQ
hWz1Uc/NZ1v+w1a0I0QM/As3vjpOQ72k5YzA/qqZptQumXWdyAJXV0UKv0q690BiSUU+Mn3bGvYr
e6mCw+SA2VeR5z35Tes/+VwO92oS1cVlbo8GWfTX7QoZhf99lcAhVvf1UnSiUiByasQEt/avebbN
roxUlIug6vd+B5tyCzA5W4AMkcipTluzSMImHyI9nh79ozb2JYJSCZ+iYl8S2W3cLX0v9eO2yicO
VGuT3tCFXeVIEfRnVf/UHZp0qp4J1wrSu1GlltHOK2QcqoC18qQ9vXusEYg9oJc3PK911N43tNQN
dObQFX4bI3WqIQhIK9/TP+FnPpRwgf/oQwM7IUwsddPpkwPjbpZIpD3D94oC3XNf6XyvdNBetqUR
2MM//9bpS1w/Awz/jcaZoY0HPQiHG39mCfH2+Hd5Rwx5FoPxX6HMgIcaC3VpUQcg9QtiHO9Dl/3w
OXu2sy+ZCpE9PpIL01BDat9qX9SM2s+BsiffnrI47FNYSPgVnfm800M5H31fqX3nsBn8UASjBY8E
EA8T59tdnpy3ZjOcRpSU/TC8BKzuIcUfwhMKEXUdLDRsc6eBeFoh21lz8jIGbXtuOpi5GnCrEL8O
onBbpbPHU6DWEBe37wgdApEx8XdMqUEK61pmqQb2ZmddUXJdW3WjHYTfa5LrCWhT1CRQd8Es9Kpq
dWQu4sgt0l0n5AKs5LqTSYplI6P4E8JqlDqD0k9NM0Nlrzu+D3s9PA2NqPYWw7vzL8yNT3o74UC/
kcyee/xX4HEwa9lu8qnk5oygBYRZ4y1LYfkDv1nXInVgbMWmg+0krqdxR+Mxzqg9NpD/LuPPSsoG
DaFmj6vta4/vStSZlPli185uCTc06IOqc5xj3DTWswjG8jmM452CS95NR0XnH7DGguelLb0NswbU
Z0bnDpKuKuBqd+5QZ0eYg2SxrweD67IundazmLCBoxmN1M6qZgseVi/D617eGtBhb5bpL7r8tyjo
3b9zkPQ7bztBZNsioLYNw1sQTK+1rcc3bN5z2kPxOKUGwxZ2NPSTQ+e/b+q3B9rLWYl7jnpAvyaO
FBfumLMTtv90qnlq1JzcIU4YTmJBT1aRpHbSsInZtepet7ohFK7ODUZFqaDZ9wHo6MGHTtHqwwOy
Ep0igfonp1DhvPnN4u0rq03yAUKvFzajqNHWghxb5OTsRvnb8UK1a+YEexT1jgwvNB3dZSocDICe
JCz/IgxN1rj4QH2oSm0sHGzUC5QgJQYrUwd6UleBX4G2xWYs60P2zEBd7awphDibHnRLoEApffDZ
hL76JgEe3gwjMOXxNTFOl0JrWmXhMMAF69S7wRMmLYmD7Imw+Y1Yrd0kRWpFE+ZiQNJ7DcBiAdIv
c6tpDyKpAWuMzoslEveE11MPI5J7OVoJHP51UXF81k4lLADNtYYBhMSZaqZjwMYBdDADxKPCQ+yN
S5ZMKRMJCH5BrRSC+D9uT+JiqYMdm+Iycxlvd4nNDURTBvC6lbJVmF5ViVdQPi54/69eO+O1ifkf
pw/gzl8psjjY5DfIB7PQffbrSlIaQGyFzmVaKglFfZPBQuHk5dxcAgt5pw5EWgWoeoDAZrkj3eEL
Z+aOs0GevRouaRfamVw2wa/YsF9+DSCqiqx93fV/y8XczNDYuYJoEhvXGXa3tLPbau8HeEe4HR21
Z5V5G07z1a6+RUCLelHoUmHvyqrhB3pcUkSESszvgQZu9pdViA0cpIFmHgpzeFBcb+8nTBUE1nmc
ufa3Z/jHgjj0XsfhSQXuN1gm8gT0P9htD9YE+shTCCpyTXI0yqsvGE9495Rt8rIyv8EXNrdYB3eu
C7GgcTNkMbvIJZCwzcsFoLQ8zT78rLySovC9mqUN/+VM6jZS1BiBFt8wXrMUlqF/JHI4UAMsMoNd
G4mGTqLypZMvyvh5pxN0zNJts6lFpWYC7AfNEvxUSKWIui7M7RZ0kiV+qKqCfoy6vzw4ftPKTg4Q
NZI8ELDTCuvHrJzDMogmr32GVtCxn+rJ1gfbo/B3tOIN6ZGIPUAUBCvjIpiUc1adnWnaEEAFcrmx
+ksOEKep0ulfqOp3cEVEYOQWFDM2RhyO0srGaY53Ccb1oCGO/1bERDflwEQuxF6Kyj8XHbPeaoWP
tK+SnWMvfxJZlJpAfh4N+yQCWlb2DpIsJUJMoGjYHzFwUB75JF4hYIieW3Rist3NbHALFUCjif2K
ZZqB+ZsRcbjaVgv8W7sAUDblroX6lXdP02Q+sEL0oYG4KXM9iLiHKi7vc2LhJ2e3AhaMW75bnOlY
UsvLcaLN+WhHrxUaf/TIjXeYlPWrBI6KjbpVuT0YseNESJC0wkv5FAd7FtXQRLQadKXrUliWse/I
GbNjFoa1GMn94IXod93C1LO7a7uI5kvZ7TWxfwEI/CN9ugfG2AM35G+VDRJXjXCAOd2zRCb1zpQ1
ojtHu9pRMyZ7MdQverDtHe04fNZWkjX/Rdd5LbcKbdv2i6gih1eBcrCcvfxC2SsQJxkm8PWnwdr3
rl2n6rxQEgqWJWCO0HsbVt0ey2j81J0KkEiT/xFSaTedHE+DKDNfClmy1jidz/nwR0siFjyn348e
BEi343/SKuINGhFiW1QZrcXJUAOH6jOnfPLL7TkWcsvRglxDCxu5wo9nzQn0YUhpXBC6KaO+baMa
06BqBmVc4xMf4k0fxvoBrFB28mLnmoesdNKkq2hx9gSNyu+dCKO6OsNP7Iw6FuJlKIKlaT6CY/2o
FxfUlieqH+FNdyZ0RU12i+pwnw9oFV3bPRWiOCkNSuM0J1czGn0jbH2+lTG9jN7re39A2LMKY7ex
rK6tiTc69mh+NHZo7DVUAxqywUNbqjf0gZofm5xitqFT/7ZLXD4pH1iJBEo8rKSGYd+djZsvtkj9
hbUgDHBTDVstzADKJ8vYUjImVjJtcBAOheGn1sERIFTVd4OO7EKa/e9JSThvmUYfuDqXgXR6z9M+
3VZJipCnT/GaFTuX6WNSq4tzKH+UNNcpvYxBH2v1bXIuifhWw1Y5Gn0rgsFus10y6apfz9GdTpEJ
x2DQwVfol5FPyh8pf2YlcwJaBBhdjXvJ7b3kUGVdTYRTj7s+HKtTGB36NHzq9cEN8BrHmCw+yr4Z
b2BP9rOjlfe8Kt6VPPULs4pfu9T4Xdbhr4h0Jhhd9+bWnnfiTArKqhFALlRnA3WhO7jK+EO1cjew
iQc2XXfyyrjYIlDrjkJmu9zEs9pWk3VQ4dGa+tzvmQ0DSiLNEUy109FKo+TqLBszaV9nNfnsrGn4
kVMK7dVo34AdecrU/IJOTBz7PPfOZUMP12rT0ndRIgOyMOynRU9jLJmJ1WYk/on+ETvRlxsn4sri
ZPlZ0b3nmedeEwLpwPJenLA62hUCzEJT5WP9WnWz3Fq192Mq259FEz7qCck0ViyfSwYWXoGmIIIS
uh2p+qSyRiTTNtq2Kxx56Wzvmmt9cy41yZfViiLQ0vgeIdc/aDMTxnDCPQ+xG95bvSv3YC9YyptC
uTeUnLYGMTEIhOjoyjw8ZM6s7DqsclHbTTen41uiUFjtowwnqBmydPeRFUS5J/dRbc2XWZF86ygZ
T242/PWiZlltBY5tR9vE8Ght0YXHJCTO+ZjHW8Xcl2ar+kNLkA8fqfS7KfsubGzaTuFc5+6OX8jY
jzq5j8oVNeia+rW0MvSuTAC19aK4MmsMUaoTu8j6w/KqHvM+r09Nh2tlUJWdF/aUwmR+sQ23PgzO
gHGpJxMhwvOBqHPYmA6XIlo/y4pwU2RxInbGipAg5rQj92hMPXqz3MrAuqvqrql0FisDGYGKBvk+
mJm5xeiBE9curZubEqlrmhtvBwccDl2bhTXdOg825cPNrCSYqqFbYcTTyKn1O056giGXJL7bhoFW
5OZWq8FuCBYv1Jyyog6eTQc65a9Nbqg7J/XSXSGHj77Pm4sNn/3QG+F5ziNxypT9kKhOtpGozyKL
cV6FNK7GWM2beHTsQDreTjOWenWKRaqbo93Mx0PRCUjHmPWe8qhrBVnU4/oxnhzZ1buSOv+mNwhq
LT376ZnK7CtTZm5oLXgBdvuS0lz9TcJxjPTeeo1L1/FHpFl7KZ7KpkRELdGRzLh30JVb7h79zMnV
XPhCWUbjRldvgwWMyWo0BYrzkJ+LaFiUDtqwFXbnnglb/MwozFOxgMZ6ArCgp3jjp67HF0WEiart
3aDHwkDgERhb0vxxSPVCqB92us2lZr0J7B0FwqfBFNjCBOraFOpHBZqbZIkKbuvuPXXhg6Xtbuxz
2jOY046OTlfUMMpzXD0rZLOnxkmP1YRs3J0OZeRsLA7CM0V3/ZLrdEgyO4bnUYPGWtIg+iG/GAgf
I60KtSd3UWejSQpm3Yioas5cgfTpyxk8sEYUzWJpqwc5vLt1W13UrLCCxCkSvyFPCODOhds8G8zA
Sh5YwLNDVHe/ZZg/oD0y/dIgYI3nchta8ken28nJC5HM0NsGgNbpzb6l4LUhfY3OiimFr8M8wi5F
plzZY7ftFc2iY9RQwPPGU5MqREtafqjV4pHsHRt6lLsn+lkHu82zqzdy5YFnRTG0Nfdhkbn8lvHD
3E3VzrFSDlUb4Uthn6tYByCgKsYG/4TY0dr+jMfuG3xX7hdOpe4n5bdM73DlnauRp3i0ZdZdotAh
0UXcgHVdFtNblRepj56xgODBwCx17gncAPNtBuRYftPaI54rQXKM+WbbNPHR4fAElKXnh4iffFtl
rh3Q4p7A2uLJ0/SO3K7DIupZF9FnycZNBzyTSaajWCjTq2lZr1Bcugeq+X1p+VHtqMc2Hke/ZeFD
AtJUp3WjGd1unqv6mOWAnbAE0vHtSdUcDdmNqRjeBgV1uRND/2xlEWe1GN5p9gD01lk/XcutTolS
cU6tN41crU7pcsn6d3e9JVDY5Zv15n/dL9e9ZN7V1g3l7793KW9kpy5x1ReK7MpLhvCzzlg04uWe
qIsPzsX0tj6W5qQ3ilqaJ7euotesp1hgL4Mk1kcrDjXawMO4zQ0gMDnIT83U+53d0lqr6nbDURNy
Crp+O0cllJdhClI3vmlIXa6dVu9LI5uPbpl1pxm7YmK5t8J4wSCgvo9xC2yiLM233iaujNoXGz/k
rdQQLg8xiDwr6R5NTLzXIXVQfuNwiJMkfzAEDROo6M0WdIF1gpu2YTEPpNskR/DF1TYUzL9DC4M3
iuLqR2OfUauLnVEAk7HczuYs1XIWj/LBmwbtnuZqdNDi+LPqu59N3l4tJ0UQkVT9ItJ4qwkXLrWr
9k8K2ZyFcqKt+/piuMVtVsL4cd30k6o/5OFvJDrTlkYllTtLJPtBhZ4zhRr/uaGNyYkyxK3uh+Em
qzSkTWEN5ImMINh0nvKuK/a3F94jM9Jf6ZtpL5RVFLt8Y9AGGWeqDs/FXJHs996Ggli5JwVWH8N4
yk74BmIQjWPOuDwJTK6oEP5K2kbmCNms0ClfzyiUOS3F7b2rdHmqhHKLqbHsZRWZV63PvV1reqR+
ilgcS4WO7HW6TlQhjpoxw61iCJl2XR9ow149G3JhSPC0fxsnGfXr+jRlpN+F+lJu1n3/nrLeWveF
A16rfOq17b9H1wdUgGvgGBB9dNQ5T//rDda7WqNxvTa1/d+3Wz7Yf720E6axHXNU5f9e++/Dr/sK
xcDDo83Nbn0HQqfxoE/1Yx+pcLkaN7JPcZVwMzIr+7Tehw3QmVyAeSg02GnGPcWMcEKIvexbn7g+
AGo63ladl/r0rsvYpHxLV4BajhMieVcxbdCccP9omRTnVWqJByKm1DafixGfoueJ526KGj6fHXC5
cS+qvtRgK2uor39vCtPUkWpmAHK9rs73qTJtB0t+hoR1tFD/32aoZHEV0gsPltleXTC+gfSYNKXF
1YQooI6a7QhrDT1gOYeUOC33WIbYC5peu+ndqSoQ1qMgq7+nqkUwjYSB5QPkiNX/rqCw3cq0+Qn3
3ArCpEwfm8nTkX209YPUbWOnjoN2zeLC3Td9kV6sIcuOdemoJ+naSOn1vjpmXeKdIwRuBxMb6zXV
YNb2MjX9gtLBsVsqk1XHJXBE+uktxUq70Azcc72vU1E4TY3yB2Dn8NAsm3kYcHWVpOXrPpvO/0PC
ofxAgzvdmFn5zpW9CWIkAZxSbEKyzdt6Nx6VJ9sdtSClBL/RUTjcRrNob+b/vyXjn7KTxdGk8Dvk
dXxLFkItujs1vtlN/5HnRACxgU0dbdyI8Lvc4/cOX5YSWKpTzxkxUStMNtrFEmkFOATnzml7y+cK
YU8FiXgcsSG1bvicZOWJnMCjyMvG8ki6J12Tu3/72tb8I+NBP6V656GQST9dUxTn2ntQrMx7yizp
PSlxdVQtJ9wm2OzwXSQTknM2s+LQtEBxs7fLhshPQPkQo1Y+rBtIQNWD1ZuUd7vnBNP8D1NH+mhF
6LuUrhYvxL+ndT/a5nlH7W/aCzfvfphzvrXVLHzNoSKeMRsam3DCJjuV3k/45G5iUSYfUuBdabfr
p0S8cgbvIwfpXA1yZC9wpsQuir2EWbobd/LC10zPqdpRPdtoosYSFzpip4QZrdTqpXLK6CIds/It
ania4aXPLjr6OVarg5ESLOZy8LaMKqo2hTmlxS639Q7PsGJWm1hJfuSYVnZTqHTndQPQd9uSGb96
VZ77TjqXjyI2uoMte+NQeJ19VxOGmSeLrb0m/Z+K6GdnxAcFkfhH30zFTkG6c+rD3H1MGhvz6ahH
Px2UyCNN3Tc0P9F+tJX4GIPMeEZcF/99D1fMr2qa5K8j1X56ITI71IOjv3RO9bH+EcNzf6lm7Z7T
WEXiIp35XLUuwMj1ZsbUjJ1gDEBejb3fOsLwtSTRdmY+FI+tkpePSdsJUIHlg2lCgYQy0z5BWm+f
tFDdqXghH9ZdlAqrs9rLX+s9pW9n+iaDSlIPCUqhs32yqSm+ZFg/t1rq5BiK54H1O+8IRPLIZzUr
SX4c67PSoSA24JSHwnpwS/UpjCPtOWzGr1mhY19kkXW3PUO5DFFJ6paY5Zfo+1s0ksw3am8HWIdR
nOqFSnVQy748KTZ2nYsfFY7+pes/7xXd8z4SbdzMbfqDTt4AOaBBHKp7yZPe2vUhI0k+JAoM0EZz
iBVhWWzC0Ep+lq16TibnVz9lyoXGKLwJRQ3yWLMOidWde8vpn0nrMdOT8u3qwX2iJFM/M6+pP5Xu
2G/Wu1Wt18+hne/AFRHv58ZNgCR9NsPQDjwDkQ+1e+85hNN7pu9K10vTvs3Zqv0GKdQhdacvWqfG
TbGMXx2+E2bcqiBg+GpvTTXTXusweBie97r8ykZvbrrMqT/6cfiVJxFVyWh4xRJDG1lY8pjjLZrK
BncBIsY7TBA/p6ge8Os8y3ou7/WSn4wp9MJ+ubvuc8qyvMd2+VpzBp5Qi5T3dZctnOjAz84yvzzj
3wtGIDr2KMLz+vJ1P1p8DuiI1a0Hcu2BCuTdoyoGF0iLZX09TVKbwG7ItkMn1dO6UYWlnqZl8+/u
eqtCFEks/3897FUh5kJ93K1PbtYnr2+zvmLduW5M4XzNQ1ecBQpTNU/iSwJOJeQnGBmCmIbWVmE+
533deFPeHlui9I1tZ0q7teutMnT5fdZo21KfMk+ROk4n02HhLZCpPTqcYlIfjQewZnRqslD70TS2
41uqonN6RoVvZqm7mwzTg0Rr96+GVxOkjV3u11btkOQKNGaRrmYnGvxLwzm/rpsx0v5za72rQSc+
w82hGN4mZ3Tz/9k0Az/LZr0/gmI/OxXz8cAjfMJ+LDbqKMoXYWATp2G83oEnyR4TN0afWP1FftTj
PB7mtjSe8GEZD6HTIFZw9ad14/YNXwDR8Xa2PTy3jjntjJRrL1BG1NJu29wdY8qv+YTDeYLA+DVX
Oca0qH/ta6U+jp2DPXDZr0GUaouvbAYa1SDVPmayN1+d0gKBN3tvqVkcbE/QnGky9SGMyhBdpoFQ
qdH0d/ibFwoh9k8v40+7wlDA6hjOXgWtdcCo4T15JoL19SnLG/WJ9D4al455w0Wa5ieVYCYKNddl
Et7im2g/mPtyIxqJfjvR9KA0MvmIHMRCsWWk18QGp+So8FAHA8BX4xrv61Mb3rqTXvTp0XgO0AWN
t95huWX5mHa1yrLUp51LfkocUDC0KI44WbfCxdyTJk4GIdep7zbyqvsIgfBcUjdhcjZHQ7U8IHTK
ER0SiPUZ63OjXh7ATznEkJ91FhsX3Pf2FUFug2NtuQneptpOIy0gagdntfPAXRSG6icR0uwyzaOe
uhM749IeCtjL3OT77y7Dfr1t4ZUKCjdTfAqhgU1+FKTT0NxaL//VkGR+x7RSSOb1X5aoji40FDw8
OPSrOIHGmxbbrFaprxfyq4/bOd4MA+7hwc7fhk6cqTUql9Ip/rOZl7vrPtK2vdQo6URp6g2IYpz/
ft7fl+nWa4QT6yAnMZDnu5ThsiFCmtMhyl03kZ1EFy7f0WWeDOtQGhbdBVp9ZTZ/RHOS7sfOSC4K
UPjwcX1ASlcLTDEoGNx4XmFVrwVX+j1+HYpZjQ1Rb2xAgRa47qfILbn4A6vdV9tSH4wH23mVXMvv
Wasp9yqplbuox31qKeP1335RLgwMviR1mrt9M6Un3Bjto67G4tF9RqMy70xLpWWmN8Z1rtE/Gk6p
faOrISFpuk/Hsumvu9I6IbyqH10J3G99hpNXnGcJNPJJmvs0Hu/FZFqBxFn7OtgaIum2+04HBZWF
LOU9ikvjTNHRWSqD3TekN4Wes56XiExL7OeD5u5Vo/f8ok6ag+aiuZNINd9YoegYCW0xQ9V94OEq
fzQbbLO1Yu+8KtFecEuIXVjH6rZcvISjWWUnhV8WyxqPGgmuUb39JLd/Lrqq/CiGiXEqOYJD9DrF
B+413F6x1986u9EftKrXN2U9Jo8xecyOkh7dg0qVsDE43Ei/ianbrNl1tAb3pCYxHUatD0a0p889
Gh9Iz2PzJmxslhgQLZLObrqIyboZeqH8cTsG2jpp/SuKRbVR6669ZI2LiL5Msm3Sp/LuEKTsyHFQ
CCtCoSAsumsymix3Cg0rOtQGcQxrJ0feKXOxabT8brc5KTPKG273osDg2wjARF/xPF2T2PCYv+rt
kPskESTP5kVWyYwurRU4LymVxAv+Npage9JKvChJmZ/DsJeLdFH91DPt2raDBrI2sflOaZut+/t0
PGN8LPwuVCW4oHzvtrZxh4jRvSAPdOG458VJtWX34sxdtcPb0W1NMgeKhMMYsFB5W4VAed8P5vzu
UrHbACAdFo5fDnTNV7xcfddB317LaGhRMITzHlNJvy88ax/qkfOJ1Ximmqq2d0+n05jXQAQ0I1Ou
raCegqLHL9S0/FaV6ixkOL9lQ2fu564jcjVF/0b8cFmfMKYobHqEzQ9W3iZXGluw3gl6vzMaW2jk
xIVCp2ThdJqdNufdMU/SBdi+RD96/yMsKVZrUVaeHf4FA5p1J7TpMUsd+1arXvBvF+4fjgO7fFif
sO5PI0uCjE7IC3nNunHaUdu4KGb8DhY35SOqY1wHs+yCpO9BTnn82C8b2BvWQ6F9/tuTlnb0WKhh
4CC1ua37bUbTnltdpEGeGD3zl6rhXUPRytw8e7ggQB/em3apDnXmC41o5563nCLL7g4X9tFwmypY
X5R6QiILqIrj+iKapm+in9u7bOzq1Whh+9ulG6DBYVQsIpcK3hnZCqAYfKEGBPkorbBCLFkNcsXf
lkMw2mBk3bGsjp9Tf69H2/pCds8hnFGuxTgzPQkr+rPul7HVoOFX48ckE8mlRuYUtMsL6kbxUUMb
H1i/EiY9ac2Bme31GwfRyXIb60txbHx1rWGcspighlTQegWRBOVaSaJrF3vm6+BBPNKHsr5a8H9f
qSz80Rqh/X2wGha8ZLltJoxxTm/qO5ruyb5b7qLjerG1pL0S1iU7WCIA0rx43ILxPkQl9BNb7fGP
TwdFYeIFufyndKB9VRqIfaWMSdyZnJDD+Fj8504qtiOUnVik30Ian3HZ0+LqKBnrWEiXy27QaRND
GDoQ+caswmJLt6mlGuiA2+ss4uJMxTciOTv3EYk/dhJqeg1irSx2/N7srlPb6Qedfhg8YHMG3y8O
IcfoYXas4TgMVPfN2sNEpZwBa8en9d5g1IxGMFIZhOjXb5HGRmUh8A1vSrcLQe00MDXhacHw6Bkx
hZ70QW5qij9UGngZUfxgpSWfRlN+C72Xqog9Ts20vLhi/BATyMUKhX4XmnSUsvEZHuvW6advQmFL
n+gw6eEN22e1qcNUD3JDbj3LgIyjiJ1V1p+unTIrgGKPnyjOpeES+a5l0WMUK+kunqiSL2yLT8se
MI9gGtPcsDgVmTgNdmQHjp4qr5ArzonM9S+9xxJrS9M4WmF0tfoopxnEUJMEXWJrxnsjT4p93uov
TjE+QWz0zS5+tdPxairijOzgkkztixIzzCEPv2db/YOrEx+/Op/DWf3GmHF12qxieoek0c1X72pZ
e1i62RZCnnOjq7BZkvKoqLBoptA8yL5Cmjcg0BAqP3lXItdymT0Y9JLKBP8u+A1xqEvanDKltaTC
R920rlH66DCDCfEpdlImYpQKCspSuQERgeaPu4PGXwG5QURBR4bQLGPM+hbbt+5NUDOw0foijc+u
FTIcRaEUA3rSDVzFi31jzKh9EwnCHoKE3+A1QRIys1hH3WZCKnUqbSvAEmjTfq2aTS+sINbKxG/7
LvVdMANBNsnfjSenK8nyTxHCGeqsYS/h6FQsf34Sm+o2sRgcCm3wNZvTl+IppA9wChWWDEcFvjB2
ZYEexR32lPfe6eLp18ihaJDyz8AizPdoHmaG4FDtzIMpwnjjpAZItMx4KdE8blJOSD+MZ2ujuypt
PmNOjzUIjk381Zd2eNImgh5dDZmrUv+URa9sIiORfjkVqFvEaxe6Noo3zgrQztvGxF5nFwy4KXTX
NwZ5IWlyfbWMJ955PHo5MArqp0AZnuLCQEQVWSkNWnJzTc7lSZfpk8EkHkMNp+NYRF1QRfSRwHIF
rDX9ENNPUNWLGsvhguIVRgbiP9Qwp9HrXlydiWZWrM97CuDPGbCufWT0rFgLUJlRYn8Itpj3YQ+/
xfIvo1QPjDhrAiKHeKRVaMfeR1unf0xLOahx+obrNCPepNNWJcqObqeN7K52t3n+7GghbTTGKblq
HR/iGtuZbjK73anQW1Ri59bpu1Fn39R1kBoPKeWxbZZEN/p/ZKs/YT2fW2RghZbpW1MdGZQwy8sg
g3wCNmqAu8UdU2C0BFmQeOKNta7btI5d+Ioij2oVHqEJM+VF2Xdd8ludJYqRQb6qcl7G9STTFjSr
uvMcvTkN4XgWZP/+nDk+Pedk51Zt6BdZd6NzE4xK/OxpEebT2rgyBoEuc6f+YGHnCqbfp0m6UL6Q
Y1Q2SkFR0WpMl0GPc3gzKZubg1+U+gn9Aj6HUMXZpwZdYn53pCp+LrrXJEn9aMxGlAd57LcU2bjQ
n+e+qhitoem+PkU/GY7wuPyTU5582eEygoAsaNpos2wItvXiUPbTp6ab0x4f4qXq04qLdpphHCww
COqAU00r0WGAXdJWoHZrNrO0KfMnKP/aQmzoi3R+qNgc4GkYbuKeq9VJdeV7I+dfYT8T01bAprHk
2dJjbI3KOAwNagY47X7TmpykDkd3NmtfXFhRAupmfFSisdgPtXbW87wJ8g7mQILB/+qYN2mJaXMw
Sj7HFHsvXSkvNoZwtIfFc3fLTUCCJV123c2bpXLxszYoBmU2VLiBazBJ3xIuHAFBHQzUthiktjnM
ragVX66DmHjsTHhTRY5tJBZfFQKql8Tobparv4fl9Ng61ZUBs/SAaiXejIXDV4y2FEU/J5WZHSqt
pP0/xG+m5MpCbZ+5EInzZKv1r1HxLjJWEUDl77anH4auVTcFw880tNRxiDehKjKAL0qIGTjcVMYP
A6ggwEHgYWJiSOJsInQx7MGfa/u3MtexryS0j3AK+5kMz3WXjwGGsx8KIgm9y45xNoHc6i82Nuhx
4K0q6QYYV44UDS/5LB5m2sUd/V2z6+8TVUEflItPdSVI7IzZhZGCiQ0maIxxO48uo1Ne42x8tM1u
eOKcG+jHqQCzxS9Il+meAyhCXeKLZHpOEWogrlUTknObXXERBaZtnJx55roN77VWwnE3F8zKqZJ8
19ZAWDWgBK3HxCi9VVGwNb9QYVAP9dBdTm21T2R/k8J6c3rybBTBnKQMCDAW2UMXfhFun117jxiS
H+YJgpYfN9Mp1GcNVgWuX6aZUlKnj5iMOSW5ydeL9KXvTeRGJbmKqdTfUm/xndrxC7PozmEK/cXL
jqNKugVsJ8ruzBf2tUr+doRybZT6S2M+V20+WBghrEQeRKLvFSu6N83XrLdXkGO/rUo8qEP8laPi
zQcv3rUZ0OPoNyJ4D7cG075MM3xTKJEhZj7y0STS3gaybnluNK69wCGiPdL8hHEyEwAdxUCOzLyf
1OJ3QCMyYHSZlNgBeoeSw4sQOhthLjazgX49lw1Th0TI18cwCco/SJCsscAoTqUjUccZt0y/nZuM
9aZX9U3LKsi0MHOvqtUGT/9vsBWgWWx12uReaoIqAKirND+GjNCeoWZ/KjMPnGEefdVVG99j/Fhd
I7ygrrStmLwzUFM7gmcNKmKyQ+vQTcq5ypuu8t3OA2o2r7hkIkIrTdknTxmBRy34DPGNQH4Qk29C
Wnqw1aIJvKL33kNTvMVt0/7JZL1hak7/+ddY2jvTnVYN87jUnDkoTejzEx74LpQdn00cZxexjSKg
mhmLg8wUogpsLL44XkkzB2hGkevSP1rcKoUkKU9MFGkKQ19fo+VWoSvqafWyCMX4TDR9b9um8Wcu
uoOOAOqLGGsTtyXNRjVEXzspZyUd7R9SRy9EBXbi18x/64tvyaixchaCY0+R7neRGA08P0rmLu0I
S5HXqdLVY9vCrdCz4r5uZDT4uvb0F0ocVVb/0Nkh42SmWQma0WkPGoqVt8gF2AQ/+ascBoiUr14b
5UE8Wc73+CeNUvEzVJhAlIPl+6zM8GPSXIM5sowaEgtNa4jE019Akp4wIUFkcKUzMZT8V/DSVjfB
X/sw7Ibi4inFWzrL6TO1rOtfgG8zTM3F0ophb44Ui017Hq/gJctd25Quh40i7gqo4KtYWJ9CHbco
XKYPl2v0JseRAIZUph4DEEN7bzcO2OqW6rGm9faviplPiTe8ubVDMAMS6t+mGR5nA3SMnTvlubDh
xg3Tj5hu09Lbx0hXjSo/5ZRJ+loTFgkXKaeiFOde0ekdrjSIqgPrM1Gy7hiqlfTt9KMg+HRzbf6K
OuCtA53JgAlw0WNHGxsTTa9cAb19eUsyO6aV8Y7ticUDQBm20ORBVE12IZHSd23l/VyNtab4NeJd
VFryPcCj04WWsP0y9rPNJRwifylb6wVBUrtzioGpbgzp26ZOYvJxnebR0lFeWaoIJrdIoCIR5t4N
CyQNcPF2R1wHV6ctnWvTjS9MLRGvjTV/yKiY7mM94xJp+2NiTO0bTggomS6FWZnMJzVsqrNhSWWT
41npIhuo5QJByFXvahXUBjoX/GqX0/lAlXbs0+Ip45+5rE9q0JNu8EUF5cKcMYWrnyp12KlOdWsW
mhDhhIow3m7305QiQeU4rS3Hubdxqj72JpBqfzCQHa6zQsYaHdFgenQjAA3MKGN2I/SHg9pkE24R
PING2bB0qwj2ANl/tgXG3r+2OdBDG3eIcfMsn2NIRmtP2QGqnmzkFWzxW6uW6qmwWuabuHi5V85s
KPVPLLb9XfOqBjos2An7CopTvYDfpPuU9vxZiywzmcwnOM0WBoZG9WXYxd9zq+0dGptW+LRyxdo4
MZ4x9hHMc+JTWKITQD3O0NsgSocExy+fkGSm4KISL4fen3KmvtPwkc1SmX9F6tOUmm9F38lv2vlv
ymB+4M1rnsAt2D7Ugpx2qwkftMiqEdKRqx66upKPOuWrtB36bVYKpFbrMZBFJvJKBclNwWj1h5Dm
/2pG88LfhcEczb9+yuE39Qt0AOTu9QJK62uublERH/POVq6RvagTRc8QO3yUmuqmT+uGNnB87DXn
dw4TXpWKfJ5aWwesXHWUxZLyViKZIzrpTsPkVD/m2LPRWuY1RlQF6OpK6RKZp1zNyPpCLBdugIZo
gd390cvJRUJhVYgo1GzbS+Xi1I516Z2wwB0lan6Vg2RMwMvfLyKSwsTpxIBZkRNN0PNM9oqY/anD
N7ry0VHi/3DybrybDODY/oVnNcir4RUKmiOTA3AxlXyn2FCjUwXPiMbG9DxrNEcNsuNz6sL3cAbj
nbkF4tD9D3lnthy5sWXZX2nr54YMjhkP1Q8xM4JkcEoO+QJjkpmY5xnfU39SP9YLlEoZRIYi7Epl
bW3Vdq+lZEqlnHA43I+fc/bag72U266/1wvIF05O6UMxXuNMow43Ov7kxUC6LR0giDaw1Jwgu+2r
1uOt18+JYXR3tEOMRoRZ/6hiwFJmI5zTSPoVgoL4AUiQukW6dw19ynroMh+r8soKLwy6oJaO79ok
VmV4RyMV44N826RIYuoalmvlI+qpDewHvT4Vl7+fDj2CRDzftFkZqtUyrzp42yXZzZmpJNql/PG3
nWG2ZNFzLFHGjxWCJVmuryKXmrVim/PE7dxN4tZYrUkbAC/2TYYNxhytTbxKcNwMc4tLZmB0a7dm
DQxAMuFEG69ZWTtzWy+U69KiX6eFuLnM29Z4lGr9rsHfLfNYYTVOXncW2yZq2Wu7sUdxHX0AH1MJ
Oa9Ge88RLAs/okicFvft2Npm0WcueZq1rdNSbHqi0nmNyPw6z/H/0UZ0sBvH4R0a24COVBiWfRRq
Cx5cnpujrVI1+MZGEQmkrXbIgKi2kJLktFrF6kZGiZTOG6sPlylM3d9FuxY8MLXLvVup7A0wERYp
99pEYBpDjpAhOpIOo5YG10yRNfN5EHTuld63lnzk3LIaJFZRf0FR3X1s5I6W72ieDY70BHJNQ42K
yJqsEtRYKCwPmSAY9OKGDmsv5NDneHFJvMAC1sivf3z8BrWv9ajfv6a7ghb/Z5QUXwJLrDGfHrZ6
Z3SrjLrGBpAhFfy+rh/gLoqlFATZyqXyGaL7By/t+jQgFSJlXUR+iYeKmi5rt0PfbZVYTEmO/tgo
HCbQH5ADfByylqs9qBcW62jzQfT++Qs4G30tB8arF9DZnqiqN+fa4q/AB0DrxEgonp12f1LE1PFG
mJSETUXF7Zz/iak/jM3KC3vFlOa6Y2fbXiLl0qO1+JCvy8g+dxS83zki6MnveglNRj4gRRAk6jyl
BC0UFBtbJhMT2xjH0MAioMbTXwNrB65A6xSvVlisZe2hHr3NPn5RdfJThWJIF0ER+Pc9XN7Lsu9f
fv4bcup0s0YU7rbFpoPjt7kMG1u5NE0+ktLRsq+dI7szQ8nuevoLrm3NWQ5xKGONje9HFQ3Q9vXv
H3wnJ8TOuXCyYQmoL38RZvxYiB4Zqqome6XEVagb/7nlmMliAFe8zaVyqwZjC/Jd7EcRSQ85v2a7
WFmNaFaG3CmUcZBumQ7Zp0yBvz7+EmqdhBawXvlh1Yw1sYWr+7ssbUDw82mv6MjJtm04to5S/Zrn
Zey+2lKzTOkVeLe64R3Cb/FFtzPoLnrt74xATq4FQp+FDCnlJVTcC5B7znvc1k9657WPrg/1IRzM
FklWtHIiXbnJKH3VyBG2iHf8a1d2kfh0+XVt+WDf+2Wsuel3xOtfa6CElWbYG+C09DqPDDMPs5ba
JRBryoTQujfi7+g/dE1PkaTIw8Y06UFXR3xMg+VcOR7rqWa2O6yv6beq5CZ+ddiol5YLbNw24N3B
suIhnPi1thwf6sd94scR0Ck53Gkoj37/5eOfGbaH0B5R5jU15bvfW9XVIqALSTAy9hqKEfmPcUuz
rasZ/lVjO/HOJAnPp4f7ReNFRA61W7136kOlk+GkR/a97bg92Lr1WHeygS+zEpGvLj0uk4FYY0hQ
3w4wPebc/snbJ4hQa8DTTdNzn246MCj2oD91Ju7UcNa/hfgQz7Oojm8lzYWZM1jGxhZ+uvPTbhfW
kkS1INI3nSY3D4NiPgahUX/DtJY8txQbt72fy1iNS/TlYf83BrDFAmE/yznUxaXvkEMevOo6HCAf
dakqNnrX+EicOKsgRuh3aqpWc2NINTjOuUSGw8XKoTbJn5VRDYSVTBTIigXX82aPbkjZZOX3Fm7u
Dimut8vGXyTIGczM+LeypvK3H78PS97bqXb742NP+S9wnvzkQ3nlvwHNSX9Unw0pPzta/u/193T0
gCyn/9InT8v/qyaWr++xnwDbrgr/rVIOPSlxqIcXYij4T/61l+XOp9/09S/+2B+GlupviqValm2a
MmVISzDKH4aW5m82ZjuaZVBSUwwqWJ8NLZEhyJqGpJJNXfvT29IwfxubZ3XT0myhCNnW/hVvSxLn
E+8VWeiWwbOqiq4xksUPcWhu6fdWC5AYrWRU+QRBbQadsSmkcq4XJGw29OYa9R5GvwzMpJRz0hf0
K3gVtUcv9yli1I5WV3RnGyEKRtoqsZQzN0lKYRJ9xKC1V/RX4vNqOkbi/0hNjFwfXL8IYX3IoLg6
eV75+ksfpMW1EdcQqUOh/UjSyJBQXLXqxjWl9M5DvMaNkAxbkMagjwZy0MgHoPiD95mViUiePa8B
8mgnxbegF0YORSMz76vYNjcwfsKt2YXRdWOYKLVw6LZuSPwbdADojfLD1kxst/lRikuYFM2K/m+f
Jnu89H7UaG9vZNNv1oaiwA0xuITMygGPBmwOfbSWFv4XbY55bUmisSB0sso9v+vsCo9b7CyonRAt
DxICrTO4C5eGVK9kLS3nQPe4EPtinHF49DBgSEZTJfeXOhmSZUt+RYYDPWQbp0ibVxVJ3FsYuRmm
1aLaqBoNfDPcGbq7qEdFnzpaMJfMAQtfNx0pkAltCAZRWzIDfIaQr+b6s2UynEVCk9GrTak5vkg0
zbtGM3pr9IhJ+qSrya4iJ6a0R7fIZRQiCve1sl4RS2Fh44DTaHORfafllsts60ZfHFyO59UQlty0
jPyrY0bWqgBIEsz0eHA3ZMxaCt6s4x1UTHMWduTt5NLw0LCAlvDasFuhl9FfArnNHsphaCJMa/L0
1rWNOp2hI6leMNYLb2wibyzlA0xGEafogIYFv59XoOzzwk9+lKMiV2uwvkuQAX1lwccb1eU48wx0
0Vqj0u9Kl/wl/xV9Dtek24L1Ur4XtWJvrLJ6aJKiAYWnFEsnkeLbuEzFbT70CJ4BcNxRDoqvklwO
nz2Yv6vIDUgTtORS79SsUG7os6DCUsP8wuy8oGBiO67yoLR4ss+aCIn/rNNFtSoKuaLDv3JeNPha
5BlpfIwwIm5yZXTFaAZ/X6b1R2OgovSkyTF38OBMqDbZqvCdtKAZ0HXpJNCt2uYJd4BGXdiKAMZX
yrXGErWAUWCFLQZ3zAZZOdrjOGoiOpVC/gRfDY1fDlQmaJ6kIusUZg8/MZCka7QVhXefQHTSd5VZ
NPdxg2t9MDNby2PuulpJcBSt4jJKlpbWm0hSsPjFwzX3m+pHXanNK0Z+SbuX6ElUL0cvhgdQOC4e
qLFWNpsG9Lc90net/ipAyo61JlagOMN13TJN3eqVq8IApq4CvEuc2bJihZboj2DmBd7ulsT10NHo
Kl3mSlfeKIVDAzC3cq4Lutc0gG5SJAdtUEkzNFzKIwXh4h6HAv1RbZNyk7WespVDRA2AbH0QxqVw
sOnQBuOpLVTaiXozrmaNEVsXQdx6ezbJul6h4KD1vRq+By33J0Tp0bvX5qVC81defHVzahg4uOAi
YxpaeCVThQR2QWM5PNws4GrhJuk9y0J7Jqv0Tqe0dsMqI+ERZap/r5pJ7cwsu6rvu6LOvUXDtYWu
cDvErY+QnQ6mMPVz64WunBdZUYOFPhDZJeg+520Pz1coTnkTdS6BmRlU38zAFztfgpHvicIgznRJ
UCaS+JJk2bYE5xP+7o34XxAX/L97mGs2/o5/fZhjSn/sLP/4U7+f5cL6TdZpPicuMMe/Coyuf57l
hmrotmIR8oOnVv88y3X7N3qsNcwfOElMXbX5Q3zJHz7V/BZ+1qwn29YxZNXMf+Us1z/sKD/ZVeqm
oQpTt4ROrpD/4OezXCaz1dA5Vy5QPMzcO7Gy2G/l9aNBbYbWBZyg+k0hrR5ZJmTgQ9pS6FxxkU5f
9FTnMHcRqCw2VMDTeEkboeeto4dwWGrWnOovLX3JhXSPEWD3jAl6NMeL8PoKBt2yuPiqz6oHdQUq
DyI4LhGDPVNRI+IkD4R8lpW02nC9p6F5qwQzf4fm71uwoHUAOc/cWPdbDyErdZhZuoH5PCj3EqJL
GB74S/pj134/L2AAcJu1qKxeOFeoa6pn7A1ETUJtZs4add4tKP7CwovnHAwg8ddiX8/rmL9Im2r1
lf68+TMivfgR+gjtc160Ui9hx1JQN1DYqPQnLOvHvMkWjkY5/TFzX8Hr+ECfwkUe0gz3zLFoYhbk
pHcRQlQS+HOxK7/EMUWmIdx2VnZ7B6FrGYx5rRiB+pemv1vh2JNDwJkVb41O+ot00qLdDveJZi2t
fh/DzhebUN7mpJTelcf+tSgvuuYJMyinRn3P41wqa/LML2CldoOYw5a961762+ItUOfGV/eRFF8/
C3/0t7TOUuu7SN7I+zBdsJohLWrsnbxIxrSWib9CUTBDOy4VCwslXTYP6T1uLoi5ZOk71SA7q2g5
zm+Q483cL5m6GWnQy2pjXNDsCZtoHnK1631xF1fW3qQtL5R+eGRGSDcstDa4ddMHU9tFwQMQAPSC
NO8PzTp4SWcKyltMIuMVHMeU6mfIHk/rGdZdS5DQs5Imu+QL5OpLq7noHGfR2fU8FM9InsOFQcd4
lL0ZKAbdyFk32+HWNy+oAGT6Lr1sMex6zPq93LIL7mEYCxkFaRWsZVJiSXqpYZjlL53mHnC7AfhK
PDiwRi6BLpcrnYKK8MSiUzbuWja8RfAE8HF9AVw+nGvJatC3uvmSg5pHg8w9bdbNe3JU8zLcB8sG
1Yw696R8Vr+F1msMQibH6/EBxgc5uQc4n+HFa/7g2le9BXXqtpDXWgmn+9lIZjWFVv7Ty8F5r8WX
AZ2cpmtPGjoa2kBNiF13eGWgqGxBZK+jCmDmTk0u22bdo+a4oLNnRq+FuEDy1EFoBH2zUefB8l7e
0Y+Gj05DO+E8oOLe48ZaLUDAZ1SLsIZcGnjwfnxlIOszqOcPX+hzlVdZOfNf6gu5JuKfqRjMZzeh
/cWWr7oB2U06U1HkxwvKdn2cYWe+Dr7nDiDNheHM66d6R/ceKvF4fk1rht6+0pkaEYBu7G34nl5g
cNgtVHNRyXv02u8U6apXt1kT6yKmwiftzpmBCViOUzf80FYt1bGrclc+WddNs8QPm66oGcVWtJH2
TdPeApeb19/Q0txJ72bWL2qfrN6SdibloY67texhhTgT64A8gDF7QiRrvafa+0CCCn7GuiNtQqN8
ueI7gDMxVrRUlOwzmSu0Ys/uQGnSvKE8J9cvOo1CC1pI5R/mfC2u+5tZtssXLkUrlis6xjsIWbPh
LpYuIn0rBfAeNxYFSnTGsM9o6NKvYYja9QyEBS1h0ot0E2p7QfMi/6cPBBeLmZVu829JwINuavpY
IltB0XWBINh7l+Vvtf0CQ7UBTqtVdKax/OjOw5F5u8iEe13Bn4MKv6K3AhXowOTFL2289s1FuYSU
DfAjXxbDTYyvqHWdAVNx8KJ85n46Q7pv2XPgtkLeqRKiyZk1tzfSRveuy+qH/uCR+Z2JmwaHHfXC
DL715HHjC+X64Fy9+f1E+h9JHd+kflKV//Y/p1bkXDZtYSoclqQoucqqE2duvD4zTTK90Yljbg3z
cZN1eUlL/HAx4gPoV2Toy5cQSVtzGYklpt1SthYm0NIdvQlwBmh6ynP+nQfaqSUC62Bnefuahg2s
KMt5Uy1isTz9Q2vj6Xlwun780JyswpINS9NsZTSLfnu98xOXRxT/K6sl2n8V/NNpKuewTHGGghTO
cchVBXg+hJFlpixAvj459DjMQKjTaMSFY0CODf8CVTlevsO8uK/EnL5eFQgfeo9hwUaEfzNpVPoT
qnIVYM8SzkKI28Gq6dZNc2tRJKoX8kPqzWje/Xiq/9ZxnD7mUP46jnv4j3//1v+ak/n4U3/GcZjQ
qooMil3wi0Ue/WccZwnNlKnZ8S8oY/qHZO0fwZouhKKbNIEYqmzpvP+fcZwGgY9WJNtWhaHJxr8S
x4lfjet1U2cMQQ5KJ3FkjGn+g5XGNTPFxwoGgVdiVUatK8ih1Nmoqji/M+9rKFxsUOgzhpEc4rLS
g7YqqnkLN8my+3UkkNwMW5e9tBFrvXqqbSRopM7dGocB90UFXxwD3KYykz/nLRxXzsdE+SK7tw35
VdWmQcjdovKc16oGOlBZolLG7oXAEMf7O7dN0Z70JpxnO4beYF5VY9uE4QbVXDgrrQnnDXt+27AX
U/0lpUQDYaj3EJjqeGWjGEIlvAXNsi9CrGkhKaS+vJDs547YyRXf0b8t/WB4ltK23sSeks5VfW/W
+lL1cctIxR6LtwQZMO0qaiY2UNsdL7oUrg3gJpOXiY2rztC+00tWdtZGqumO6MY/vw9ResaYM+dc
EqFJafMWvks0oNgw71zYUXKxxqKNGDKtFikU6TquKDpuggQNkak/6752ofLELg1lfJ/FUwJ8UfNV
qCu0z1C3WkHvodpuuV8CmvXQnFEsicBtLbK833VaQcCc51sN2Ncl2u9ZXRH82mBeqXkid5nrEtry
CsspyORn9i5BvvBw72KNc/NgTbNwVZVU+eRmUFO3AR6Qs1HigqfeYXJDzx5hzMgt+OaQutIBfiKr
Xarda9Ho9KiWT0EQ/r7ZkAl2v6dH9v3xfnTkx9D4TGQcgOkH/7ywo6EAmEspf6GE0teuhalgIDCA
bUDFzXHSBXJMHL+7RYLyLIP79f/BXqeeTEBf+sn79/Lb98I9suGNf/SPDU//jUNWM22Cam1MOf+5
32nkoDmAbdLJ/B6lw8P9jq2HP6SPGWJbaJ/vrQZJbRLQNlArw1T+lf1OGRPdn5cFPxPCesXiTq2a
mjlZFpkumWpHJguQDVi5ZLDyRV2391GXKLCLMO3D9W3TusND2yOprkztsnSUZo6TUbDUMVKch0AC
lkNfFxdRzxUwljBqzd38pk2txyap+aIqbw3KwJnrFEsuFPpZucK0xo3ekIaBGP9O3kqflV2GiFvz
n9DwFABDuB5Lja4jEimQHY0eG+hwAcvh+RYX8buJHAG7M6la+YIqWFgMKcCTBncljU5IpZEAnAc4
7ID1tuB6NO+2MaKdsUyj1Q0rAttLZ24A8jIyKuA+cSw2FRiwi7rzpTUdYtW93BHTpXaCcAeA31WU
SJDWemGulC59BaIhEB8M3k40BqzcfG1Whr4Oq5xbTY4ThBEDH0NOSllUy69ps0XpQuL5sqJHdVHC
u1pQffJfLUpmV61l3gwZ1zWN2nRlJg+hpSzTHKMCq9Lek05cKYXG+VC23KyU8kcfhKiPokK+HLry
yeFEmmdMsLXwbKWaSwE7u+uNCczOgc8KilaNo70WleIdoZ/j3qU5miR+uMLfKBFSSVyczCb5hjgN
/aZLv3QQYwhDT06WVteC6sLcAhZIyqweKDb0W9GU/lvj9ypO5tgZULFTCVTJyrtfkONdiahYRVKz
QwDszRSlww9aGsmSvrGjsYQAWo25hYysQlm8mwBtyO0PnEtpYs40uVwIqt33WDvT/1dJz0UBpANs
SexjqVxgDinLdSbtkogWDZojtkOQK/sxzw0DOkr2Jh246DDALNJQdGUomP+4VDsvNcQJczI04Y48
cf2QgVuYQf5aBzQ4XHgshLes1XCkzizzR+0QtOehgZ2GndC03rFqbCPzLmPdDPFWT33vrrK8r6pd
73o1eRBltoONeANNejwaL1iHc8kavvZ28wV0yyhnxQxRTR8ciIte8EOJMPqrKJOXHU3YwEMwWMVJ
aJ/VpGh7DqLIwaYzUXkE84LaigS9MoZjxtQiSFjid835GOQ+FD7bJ2sf78VAc32El3wtJ9KcLh+6
Y+VAeQa5QPRRCS4iAhxH2EuPrU57dZSEN2VWskJ1/c0TcrBl8UOH7eQKzldrIDTJnYtWAXJnK2hq
aJtBeRDZt00h6jkA04e+b15rV3nkO1qlYXfte9Lc04dtK7DWDWjnS827pMDCr8r4/noLq4KmJ+2s
A/HsK1pqbD6cFb6zfCvcG7AIW9TIshe0M3ir0KKLGSw0MbmRDPNSVNh0sKSu0EX7Oynt1r1S+YQv
zsJDLvHf/6TSFG5xfx2VP/7Hv5fYFzd++OtJ9fFH/zipjN8szdQomApFGeucRNl/hOb6b7ZlqcJW
CbT5JHWi4v8Mza3fhKaYuqkJ8p6C3pefobn5G6E0QaghVF35yL5+FKV/BizUm/8ygBkD74MrIGEU
NwZbIXahkqtT1/0cv3h1h6Gr0cIJpiU99sB/67QLPyPpOhMpTe6aHwNpCv3RNDUblm2MgdTBDWDw
HdGJgoEKOViFdbaHq7LKvWp38AqOBGTnhhkP5oNhIvgs+PY10SIUNALl0WMYYzjl9jenh/k1+iS3
rcncnE3eqqZOok9nUP1a0oto4aDYi5P0IhjM+9NDKEcfBSG8RYwLHkad3s47P4LQiacl4oDLxEnv
3dSeS1H0IinDg202j21Qo4/1LqllPRaJflUlzV6oqbyOFfzOXTzlkZ0ZM9tqbjvb1SgvskNAbn+W
YuUBzy0Ekhp5pQEfwV4eHk7/+EdnaFxamiGbui0TuR2+CJxgOqsq8miBNRP1vOzZ1Lz300McmyDb
UChEmKrOwppMkEVBFHUjQ+SxvxEk2zm4l5ks/42VywfK5ZoIUQiuwp+eJKdfJvMd0mt0JM4gUc7j
HNl6PT/9MMfm63CUyXzJjiOlQ8koOJChXwaqX7pnvo1xPqbfOvsM/AS2Gko3k29dapQyikoWLWAS
4AzRhj6BGXZUFf4x6tcm1W5p0l10fbM6/WhH3pMhEw2z13FRonHk8wTaZgjDlbrtIqYYHCUAxkQ3
j9Jq/4+GsacpOL2TMpisiLc0aruZjigSaVkenJnFM08zFr8OF7ZBV5SiIZJayDGmS+ZMbfYxxaTT
z3JkNTBlJjcYsi+WMp4Zh4PIfR25xrhboq9ZGXF/henJ9h8NYUymK8Ctyw8o+S7Yrx/qPt6Yunt1
egguYdMFd/gUv+z5SY8qkUdB4VEuutjY4VmIi5zZQg+sADAkt+Egt+vTgx450T4NOjkBaHVT5HKc
ujK8T9FuKvguew94sJ8e5vgy+PMNGZOPaWiImiMZ2a+I5bnolX1ZqgsIyb9Xpf/yfD66EBTSHLJi
ywZIgM8LIdYNWillDgFEOwWFIOeyIytyZu85OmUHg0x2OAmeQQcpmgJC5s0K8Sr1e4pCRnD7N6bs
YJjJFpcKjBA8rKsXTb/DOgmxH3qNPwLNf3HC2GcMgg0K15NByCmWeaJgfAC8hhYgZell4Zlk/9FX
r/wcYlz2BzFGhWhMAfwULTo1XBdWu9JwwFQdZXl6uo6/+p/DTPaAAO2BJIU8CY06S90KLq3COPNG
xsmYnAgsLJrkFAWXQvUjjXHwJJhwarDyWF1WBC0LHxxSBijXFhHxf/i3Xv+YArbo+aSve7Jx4v+Y
FQ5U8UUihRcOsKl5kWlz0ZI0Oz1xR5fzwUCTHQCXcW+0ewwXCvqw9j3CeEO0Vw23n9PjHF0HB+NM
tgCoOnhXjDtNSjWnUFAXyo10Ieeoc/7ZQONKOXhNGahJRB1RtDA6SkjkX4SRzUler04Pc3zeLJm4
VrctbZqkzzDsjqwSKnM7XGF17kPxquNLM/1yepij61r7/QLDbeCX2DmA7KeC5VrkhkI3EJCgsA/O
LIGjr4bPf+wnNdnwJ2vNlKoSoLIbIQV/UhJaQnTAFS+nn+PodNEEo1kyVT/dnByg6FBNP+mJ2BIs
A4fy1m1enGankTz4Z+NMngXH8jArx/CpIRmof/EptZryFYMvTo9zdDM4eJ7JZ6PKFX7wWAEvMK2d
5/Udz2NgA2fTyyldnB5KjHPzy8ajC3K0tB+NF+DPKxpGE8a7oRSOYsI14eEbJF9tIUshjYPCezUt
OZlltpuhQPKeeyc7swSPvrqfw2uTVxd3flmbFY/ayAX2J5QuUAa8mUa5RaZ4Jl48PpauUJvjCFen
F6GuMWtszDDOHazXrqSBRX4M7F0bntnK/2JKab02GIgM9mQ3KgU2izluCAtgFPs0L9+EYWSX6Btw
sBqrQ3KG9At9fxKYtzC+z31xR1fPeLEfr3wqpZDPb7RGdSm1MadV5lzBuUG8e2cDmC3Uq0wTZ76I
o2OR2bdty+Yw0cYpP9gPnQKVmK+pISU+mrMg25v1u9fcyd3YQnwmhj26kxyMNf4sB2P1IYKXAcwF
FFLvulJp1bLpiCny9ekv4uimaNm6SYWC4sW0nAWpjOWqM8yAQVLW1CuoPmdCySO1KrALB2NMpq2U
0tgz65D7XxM8A1KjkKnBhsmhlRjSHpfDZWU092rlvEnCuOjg7Z5+xqNTeTD+ZCpJs5ohrn90Edib
iipjXt0KADanBzk6kTbOimPuTMF48PP7Miq1KGJUNwvIhPtSp7dJlW7+zhCGxhuh6G4qkw15KD0+
Zx+xotkGV3btbgOoFqeHOLrC7Z9DTPbiwECzCOQtWmglPfxXFg6h1nWYfPU4k0+PdHR74kNCZ8nN
XJ5eZ21wDlXWsvCICHCnu4GMTBPRY2Vdnh7n2BMJSrWKyi3G1PTJy+/1yK/KlieqrLXUv6uYiQYx
mJiXyO7OPNKxJXA41CQ+T3JiT4TV4aKvHmud6lDq3p1+mGOTdjjCZLMzQkPCO5lIyemzrdyGs1jR
UVgk8arJinNn5fjjTs/Kg8GmF/VC0py4JImykPx41XsRgKEgrudZFdwMpGpVvQ5nZkdvnCt7cyEq
ZeZZ3YXrtU+WScNkXVhPjhd+jWz/tTOqNXSr76dn48yrnV7zjRAWj1vrIeDXbWw+lyFMBftOru/B
V52JUc5M/PTCEiAxDa2Eg1vWnjWTMuGb41zl0pkj+9hGRZ6PtOXYAW0pkwUESrYtW4MINUOoHdn2
TeD2j27m/61V9HOYySoaOZotEAGAHWh+hLMLxEPRfwHX8De2xIPHmfamVVaJvbFahgs7DS+tTlnS
xrE8vQSOf3J/Psr0bidljm416JkXrSTTbu0uU884k686vsp+DqF83tiVLmmsMucSJIyNIe9r586m
mw7wM0qst3/2NJMzRAYhZmYDZ0inYSUJEIG2n+zH6TGOnsaHb2Wc0oPAInHa3EyNmC0eLFHlNfum
SHZ4cb8IqDBNSLds6lp75K2AIISbQc13X0//CEc/JoFNpW4ImijsyWMmBNn4bBGE9xCfjGSZWA8E
p5Z+JlN2bpjJg+LvHrpxQ5oei+dZWcz98FtONQI79jP7/tGN8uB5xs/6YEZzWwY3pDMQPG7hBitZ
QdWUXYXDDsv0lQKp7J/N3/jgB+PpQdcVAvOohe3dZc0qVeiDFjRKngt3j25H+OSqtK1oim5MJhAH
U6srFJ7LISwT2CnDo73t9exMWuvoN3wwzGT69MFuNa1nQSJ/m9NbcNnhmX16xs49yWTG7DyPLE3n
w7I7bO81/SYFtdy151LbYtw5fzkyDx5lEmyElVyyvIjQ+goPgAz319C9gn7xzevybeP2izhAkZUq
KeA1W94Ax3mrcbqNUtzImsF4lhLnq6JYwE+d5CZsgu+tW5w5Y45uZwc/4uSMUa0qM0nxRQvfAYML
+AoLUQtTvWTR5t3i9LQf/zB+LqDJQWOADsxpTwlpIX4hZwXyPyb0v+mTvYGYryq7Mx/Gmdc8zYzE
aGJNX+LA8cJh39v1NoPmh0XtmQV7dBiFCjZRvqBTdTKFbo4RTt2MveEKfsbmYMKxLcrZIMrN6fk7
uoP9ORB3i88fuusWkCB6BrIQ82udQkEB694Mwmj7/fRI4vgzqWREKMzTJztZuTVN8XYbE46PxV4l
gm1YtsGbJ9c/8ibWAE3GN8JofySJBfFIkmmhCdQfvaWOZqU7q2gf8tAWZ+KUcz/TZJ4tchqNnfIz
pXr61BfFTtZROfpY0p5++KMbELf6P559umzABrnkLggiKsm5sDrUyCL49s+GmLxJbGNYmWimYS54
q0hFnBQH69NDfHTN/7L5KLT9oX6zDRbn59USSnmhFaP1cu70bwoyI93PESUlMh076T3KxTsY9nsP
h8WZa5jbtpLoB5Y1dvRm2bnAlEm6KUgRSoScWR4CRMPHsAFE24TujeP081pmA1PzS6Bzy7rrnkJL
zAnympldhGeyH0dfCRGwTVJHE+o004JktwLwTIigqMol0O0tdKM/Gvb/smJzdHkZFAR0qgK2KSbL
K+1js/YTZdwJ+23i40KY4EuHgdDp93JumMkm2MZqIhu4YsOylraeMMiwIJtRA+PMOEc3C4OCHU31
nNXaZBwzAH1X6TxO1l/jP4274zLv7ou6X55+nqOv5uc4+iSHWTVJXJo5m1KFcgeXsK0u/Z2KDeWa
/3wUffK1WI6FrcBYgcJhbSNSG+2ftAQl/HeOi4NhlM8fDOAax6X2EC4qvb/NpfTS7PIHUw6eTk/Y
mRczzQzh9mZW9fhdKjp+ATQEtvEL6cm4uD89ztEX8/HxC8RAwpps4aZEpbYbdLbLpryudfnOa90z
e8y5ISafTN8octB2BkkuLIQUD0RzrP7DISbLWMSZUBOcnBZZll4mSbrRh3P5wHEiftkof07UtGGj
SiV6XjKGqES7sbWMBJc6B5O2VOSMhifnTMR1ZtKmmS4QtUFWyRrvRSQbyfeelPRcRDJOyq9PRBc5
DrzkBqdLDLyhmWlEngwRrhoSrH0WXGMsCZ2JbTPPnF3dBDtcss/lC48+m0W6kxulzGY9+VJThCV9
p6rRolb8vW2UV2Uh/s5XejDE5Cutgx7cZc2yzpytp1UzzbNmtnouV3F0lz4YRf28F7hJorHh8JJo
ZltxM97rWFlDdjvzMMfnC+SMKVO/I8b/PEyQVg1btMl84ZQoy9IVGdKL09vA8Sf5OcTklUS62sZx
yxB+7S8TXGztLl3bobs4PczRj2iE5/zxJJPXIuxejfLe4tI7dHsQmKsc97GkvXzqpPL29FBHS0zQ
NnVVHhPsNKB+nrUBWIDsqAOJ78HdB7G36ZAJC43it9veyUl9rXXJFwxErhr5XAx69IUdDD15TGwl
1EzCiAnAn7Wr7AwCDAYdp5/v6AFxMMZk7UWlJPfyeA4J5XuADSld9guTQpnfnSuWHV0bByONT3uQ
OegDW4VAxioHuXbVgbYpRwh1PJzZw4+tDYWqo2HQxi4jbfk8TEpm2KMxP1rotb2KIn2RQUUBhCnf
tlE8HzFgpyfw2GMdjDdNNNqi9iuK+mQQTBTUXbTWa+NClYu/ce87HGayDCFRaJkomL1ACde+aiOH
MGa5eiaO08dDdLqZHw4zWXKRA6kyKQmwlBKZq6H8iEMpnoO/u2lFu67oFQU4kK/9UAFEBGhFScql
Q7MrLLg3Ow3m3eBfSTZ6A9l58HTzwqmyvemQvUewZzru3vCaHVzXeazgR6Y0WwGODANdBDFdEN70
oF+E60UzRAYsQVMv510Js82qq9us6L7Gap8tBsnCB8ubpVCcGnt46rkW4uqkfodWdWe53f1AtmVm
xukNlb+VEltrtTaX+qiQgC6ZWckC77DtEKEilMJk5mDaE1bWw+lVcezTPZzHyWcV9x2GvCmfrjqo
O6NKvjt18/TPhph8TwYg2MytGSIz3lMZ0kSZ/Keu+C+vKUcTtofPMa7+g482zQRtfhHrIeyN/0Pa
dSzZjQPJL2IEHWiu5LPtndTSXBiyBL0HSH79JjW789hoBBHbmoMub6KLVSgUgDKZGKuw9h54ylo8
kMK8y74DuPweHEA3GLW4YXn5o4k8RfJMZcclfK3k55wQ9P/pyEKAHBH90MdJ74JtO8oiINqcbTQQ
uBgH0IVjsWW6BuQkXCNc6/eQf6/Sm47e5KNCEZUUcf82kwl/hiKkjK4aq/xc9s0TYMAyQDs2Cs9Q
yRI2senGLbyDQqMKSTYg51ahi5EXt0ddddAV8VYe/y7mEzzd7RLaFR3cEFDgAPkYd9QDTPnw8+8W
SXD2BDgJfkzhh9E0ASUZcxsl4LNNkKgi8TArPEKlkuD0Nrr2wH+HR1MHXH9dK0MK0Hvg9yvEyE+q
i+UE325IPbSW9a9vY4T2iJ0EDKwvpD9glRR3P2NZhveB/SJs+ZjVRnIilmoDxzWGgD8KhfabRI8O
XuWclvdHN84M/8QhK/obG/xzHsDKAmI3GLhr+H57KVVqC++4qHUtlBrhMA0mLi19H3XHXD8TtBTi
GaQwsWonCJcBu3TQA9pDVsWAcYO+bCOIgd8PHkgW+taoOD0XAAOJkf0FKBLjSmhLemvkuDNAt63B
S0FjBu5KYFcbMb9uJwv8s/1Rm+PfJjG+g2b71KX03uja9GBUeFZsG1iu9OUrBL8ys2qoWxNf0Rgn
n/9EQa0mAI0qFRFNvksuYgSPSnhF2hGYxDtmfWa1DzU/xQVVPCjkznIRIjhL6Rae18Vw22TCWABD
+8S54SBrW6huXv7ObIKvNLmZAlwTZuv0Y5RfNT0gqBYMTBW+s0IlMeM7D4Ou1x5U0u2rNAb3iNPt
gFDLsl9cSxUNKIo1coVTJ6k8zPCO8P8O0MQTQNyLBOg/Xq4QI1XJsNDigrENYoqA1SM33Z4ZeEQ0
9S9aXzENaLbjQrbkhnmkOAmWSP8ukK1kCSfBxHjX6BQXYQaum6bCiPOgqhFLrYb+2QW1FUUWccZq
bHClb1s00oJQIXDSXxOgacAiuv+AvwE4Zxlx8DBYJ6xNiyGHmmpIy2MywEHARx8tHcFfrkqTSMPB
Ss4StFaRf6AJxslyVGxd8snERE1XHszou5cwRclbajVM/psghEFU1YX9U3CAHc/gVdilGcNU2s/S
RL27fd02mnT1gXCAQQfDQep88cSVMg2oIDAEgaM5dXkYW+xGBzD8tgipM69ECCFHL3gDrlyIKNof
HVq1AJpva99SVJlwcGyLkpoM6StgNqF7FDhKb7XpRuA2tDOWpus9ROsMsC7xHSvJYVvM8sXvtgyQ
wXUH0DcE/7wVU4NrvuljiDGTs2lfNTXAx+L7BYkgjgO/V5RPpPZbSRP8DYWfZDZTdDyCmSUAVTEB
GyKOhw5AL2A2UlhQ6twrYcLtk+XuDIhWOB0w/084886NjZdQ20xXadY1ikuUyo5C6LFRYR9IU6N3
qbsatDsDrbfolDw400PErrSIKnK3KkMu3rPy9W7EzZ3MCRwRqFMR38e+ttPb+66/rSPVWIfKjsvv
K1kzawhoH9FohH57B6CDIMIMOb0De9WHFsz1MeWHoAds7LeCwJPbgGG2xRWJA0Puqz3e9R7AwBKF
GLntLmIEl49nH2AcHvo6Mv3RB8l5VyO+vs70BMILhSj5Jr6IMt9qNLusA7tHD383gV7i1QdAFJw6
21JsK2nkw/g7xgeQcgRcy1sxpUXAJZuM2MTT18pPPiMN/XM7TEh9YCVhsenKBwBFq/nmwqVV2XAA
8krLB6N/qn3FZUGliBBfWz03+Jii4l1rMxKaoJqukoePaALqDFB7oFAvliRG4oIGLEPAM3z9E/h8
w9LlO7MBgYSZf9oWJV39ZVoVyUbA65jC6qeaQaOJdfBnbbpCDfzolvwAXAnFPdiQOvRKjhjo7KZM
WYT+3nqOryvQGJdl/OCVxtEEp3nOaHudgdnO8UCUNQCbMouGr2nkPaRlfu3NqCzW3Uujgc1T5+js
2zaB1G9Q+MXIPqABbHHUOaUc9HkjYkeVnkZ6NDB8igbVVFPVL6Th9yJHrF+YaW816YwLk5YhOIEx
OrnXohu364Me3G7KEKJQSyyd9S0ooDIP/c5Fiz4UTG0+5eO3GVxg29aTbgegM2EaEecYihpvd10H
Ho9aB5o35jrSAIt7mHVXcZDINbmIEHZcM3g1EJlgOLxsavYFDCthClIecARuqyL10ZUqwg0wcd2m
0lvEdpsPuPwD9AZjW5h9D4zqtw5kzW1p8tzkRZzYI8511lejhnhlefFz56MZsSO3dsm7APD4N25t
nIH2cg9yoCue+I+uNZmKpZPufaQMiWeZaFIU55SNouWMORw1/Big4bpjhDSi99wB5O+2qvIFvAha
fl9F5tmbJ81JkNCrktfW/xSBGMV1gD05xYoVlGrkodxlWzr0EbtjIycZ+jbC3Veb6d7K9duE5HvW
fqS3DLfd/8Qse2Klz1CDg6wZIGZ0v3stuv9KIJzHAYmL/bbhpCFjJWjRdyUIEE40BlEDyhnpMzJs
oOvezyDvTJK9jU5cs/IU8lT2ExYqYkli0wbvbT3LQ7T1LPsMlGyKw0DqDiuthJBh++hhrlGa3vnF
fR1NAWvs81xcgcfiQ+ogrY55aZTYxdqn309DA8pQDC/hIWyVzmMJznIgiSn0kYZA3Ab/T4xwhsYT
IFnrHhmRFFRuradngU/dr9ueILfZRYZwfup2BqOB5WinWy/zAj8H3lXQfYW2Ko0kd4GLIMG3KwI4
yqqGzerBv5sH++hq9VXV5odtfVQ2Wz5j5dl5CxgxEMcjptfAhKfN3s8qRclxCdfvno0ekHiQHwAi
qjjfMJYFSj89jg3XO7fz6+gdop1m3WJcOmwA51mqBmTlS3SRJ7hBbjN3dgosEXjTH/vczYLKsh5m
kEwXxfxp23zSo2qlm+gOHbc7ruESmls/2mG/zBfjKcKqvXJGVe4PF60Ef+g70478DC+RxPACczC+
RiDjBfTp898pJPgDAXOHU/Qw3hC9VnzvYcCMZL8joGbPvWIrqWy3rOPK9VDDt6PO8jAC4KNSq99Z
6X3Zm5jNOnjD722t5F5+MZ4Q6Rgo0+0xQvy29X+Gwr/RqApARyVBuBvFE8fty4EyvEeGnoOuIOH2
y7YWUsfGmw1Hqmm5gD17azAf5HdTV2KvRunJqjMgXoIVFSDqWr7fFiQ97laCBGX6XGctYUADcvOv
bnycgSZsWk9Ee4Vjo+KiuJVIPXslbYkfKz+YHYNHaYT7l2dOJ1I4e9dOwLFg/pX1XLE+mxqpmbbo
kAIazC87+17333hGgsb4tm07aaMPwMz/d5WAHf1WHZ97uQPCRUwGmUgl9VkSzIxOwFTTTkVjAHXR
xsBQi7pYWxqvWq6ajZI64kq8EP3QBz5qKcF89+w4mMw3z1mrOmelG3clQgh6Q5bSGZxAmCbD4Cb6
zYKl/IAnFK5D/qAq88n0Qc8UKgI6xhSQ33xrTl0Dm6/OYM48/5bp9YlXuiIjIvO/tQTB21vNLMqm
TZdE44M+f9NaF1myD0D4AW35oobg5CBhMobSQXYHc3i/RwJQ7LL6ScCssu19Cl1EcIZMi7XOAXPW
rsBztkJa1jWBKhup3kwyD1hpI9YcMoNZXFuOdKCdRAzMGifMX7r5GXQVf6eP4M0OZlYrWsJs4HO6
c0rKAscCfxpItRRBSBbyLHR5LXj+jgsU5Ldu5gEOOeoMzOEu2eYJxMW+te/sp8S7NZ1b3ivOI+ky
raQJR1+B78hNj8J+Frqi2ixs9OFGn2qFZ6uUEvYOKLzLZGqxTEUe3RTtL8owwZXGdxqukcY8nfrY
/7G9XrIjam1GYS/NGXJy4BHFEeWBUkZ7isAvQV0jsNxWsWAqEwobivgJiY2E/3n7+fnjvLCvUNV4
hdTPL+v0J9avjqYu0wACPSCpYo38NQalg92OLxbtT8y2TnWiys7JrecggbNkATEG89YJQaE4NRpB
/TPrsj219kUJxmX7c5WppiJVgpagu9IL7QWTU5UIEx5ImlGc6pJPYwX4GHLcdgfpYQgUvv80ErYV
n/107hscukhtzkGbWRa6J4w+GOM0DeLJjQ8FNZLAWbCPe0xyg1Ch3m1/g3wNL58g7LWm7ABANKK0
w5qXTPvcMcz6TP+UTYGuv9/boqRn1UpbYb+lmJ6bOwOJK4uPxyW7AlL2/bYIlTbCBgMZrq21zoJU
Y/0i6GEDdKrbVmHn3pq66mKmkiVsMcA1V6Ve48nhulMw5Bj64FcmOCeAasTZz2295NvZR+RFvdx2
xBOF+OBTbjKYrszBtM3Hl6G3wskwP1BcBozGkpMCoqYuFpeHhlDktlFUrCgIzlr/NHvD2TFnRaZU
qs1FjBg36hK0qNmI4JSbAInNMXj8g3GFKtI9vJIh3DNnQOGU2oJ6s2RJKdrkvRcnpwe38z/icitB
whkMLxj7FGnsXQQARXqNalufXgGGqZifPuADK0FC+PNMh6Vth4tYViPS9uDRNOz7lJjnbTFSt17W
3vUt4gNO5W3w6wecGqyb8bqp7gd+xlugBKl4edUB6OzvJAmhx0B3slYZyzuqurWsG8u57bzPy42s
VebMpd6wUkoIPUW2YNG42KsF/jzpdnF/T0A7BIyYbZWkIQ5wwc6yfxwgnr01nl3X6EuzcUTlhn1I
Zn8/Vuwj67OcgEsVA9VdQQSOpQjJcoQ40FF8j3zyFCfp54GXGEYHxUFl1gp5UtOt5C0qrw7Duqm0
YlpCauukQYQ7s66jeDIEfqyIcVJBQIRdplsxsOkK7lDVKZgjCB66cZcGafua2CAFLl5xPir8TirI
NwACYDuY8BYbjxo9Re/6AhWQFNox74BbVv3beIq+zMO2P0gjHZ5lqJGiW9EVHxzVMICeyIVOkRV9
sVx6zDoT2DWJ4iYr1+giRgh2mRH1pd1jjTrQwKO72spblOTToHRVdTRpdFgpJES7JjO6TDeXK99M
Q2qPAU3vPXA41uYjSX9tG08mC70LAKJHHR4Tz4Kn9+ZcVYBYhSzrCc+oogd7WXyfxOCcbJ8/IgqF
ZchCielPEWzl5GM2OCVGbgErQB8swo80OwMjPSTogFR2dMpihA00rP+TJZiwBOoLYEvgEzpDgQR8
oYWvGqiT+cNahGA5tF1NSYWi9I6Nd1n7K+EMXA9frVzVZClzb0ChAeQFHw1QAf9tbKBNNZSzDW+I
x/nW6vgpp9odiLw/ba+OVB3sV0B8gasVF2ZBzDzUrh9BTOXd2ewe+GgBUm2xqchNSbUxceQZ6HjD
ULogZkJel+UNkpQmKLOmDvTs0bBv5ljRmSF1a0CVGXgJAkaULJ+x8rUkpRNKqksAB+WrqZ8643ry
GMDLdh5RZSKkKq1kCSppc+EBOHFRqZuOPht/o6P67M/d9+0FUqm0/L5SKS1cPdcWl+7yGL3s92br
BWkK/I82NMGjvi1Mun/ABIwCnO8BgVW44wNqbgRcAHIReWMfYq09VYWqB0Ja9LZXMgTHLoCXQooc
D7NxF+3AYnYL/s3A3eFyv3MV6kid+yJKrP+kmYtqTIoumoyC9J7909co+tBHVzUaI3WFlZzFrKs1
6n06WoOFNSKAYPXpDgMQVqcagFApI6wNcSxGMvA7AWPkNU8NNHXcx3YbaqoXhEqOsD5s6kvgeSx1
mPTKNG9pboAG58wtP9z2NYXRxPM7Yk5vahn8gHMPlR5j144ozUKxj4jBuPCC+QiqakGdyAQqULUk
xQcTBPStHYzlczFwhTKmdJsumDYuOgJNR+ykyIhOm8HHzmn4GEaptR+i7jGtnGvD127LdPxCqHmn
g3TprgGzT9GRH2lnPradd0vK7nrWzGvP7f1gdurqZKELOXQWn01YXh1tYrFjF8XfZh6NgTf2MZpS
yzNA1K+TFHAk2/aSLj9CJ65UOvLG4nPYdkHQpBV/FHFxsvlHjcV9AEbvQzslqsk1qQ+shAnndQ5Q
QI9NgBxqxuaUoygH0mhynopBNVEiDWwrQcKpzbPex6ga0Bg71iP7Mj6aHyrIAhQZnd023iigZn8b
BPyxKEyvR/kjwayVV31Hc1dbgAWaPCYoUmwvksxua1nCoYDCQYzhbahT81ck0RwgE5ilKlLLbLYW
IgQcq0lGAL9DobQ+zektBWHwthYSNsiloftiMmFv0krvwI8FCT4IxcBMdjbH4Xu3cHL72RVJs2cf
lCOjOV2xBgSd6JPPnejasKYX5FFUPYBSbRdKJ9NCJH8Hqze4+VxabMTRR+ywGOJnvRl/b+urErH8
vjomkrTOJ5Iw3ITL4cZHI0oPzM2/E7E4zkpEPHKicQIt7Mw7JE57ZdndbluE1PdWhhL8vBxLHW1H
8D0n+z0mJNBAVF+qHqxSIXhCYhADELfvOI792WujwUFgsLx675EGeQxjj1npD7TZEgzMAnsbFLfA
S3prrnyKMRDu6ECEzf0fINMLMCtcHv3WD2vTUrWmLYYRu1EuwpAxeSssrsukx9sFJ1Hzy0Yn/JB/
M1Efixq2316hZWNuCRKerGnUZnQgSP7kaAgg4ODFEZ5EJ0O7QaGsA6bFtjjpWv1nRFSf3+qFtgDu
VyDVwDjYF1C3sMEOY0jcFiLdO6hQg+0CuHHvENZ43eSGk2ClrNF5djH6M1BbkTqVHeEAf/lPhBDv
WuDeIu2M9XHapwLNfMPgBRQDnWB0yjTVTVvuDBdhgueRoZqtTEMqEAipqFHxK9Ym1zrmLLUKIPrb
tpMvkOO5QLMH1oc43MaNiFBgQqEOgbwjdQDL0s3pHNg+UVhQvkgXQcvvq+iTa2WbGg6UAnBpiOGF
n1WtqWCi5c59kbEou5Ix9qzw6YIU7sVobC4CzMYGGXtti2d6GirFJJXKckKs8zCIzhjgHHZUb38C
yPmVe97tCAw4xRZSGU44z5e7Sco55DCz3Q9eeXTKcr/tBHKHu9hN8G4UnwsWF0hx5+Q3j7JQK3+P
E2CSVesj3UXAzwO7BsocwC95uz56jSRDuxAnWN2V19yY7KuFPYQEFsHde1sllSgh8NB+7viMt+Qu
0x5IB0KKpyVdxrQ7MjHF/V7qCCuthPtjwmYOQjmkSaLI3ecdD5FP2flu8xE/WIkRNtAIggjeLckl
ykfwFGl3aIj6vW00qR84wOsDtxvA7kQOD023smGeYTSQugKl8mtl3NAeVhuP23LkFvtPzrvn3ehM
rl4hYCeE7GmSHlAiOGm6iqVOGg4u6tjCwhhsTp2O4TZisXI/oC5uT/SEcdV91D9PfnfjctU7XKWY
sEZabA5M40idev0ccHpG20FIs5/b1lOskghH2JjxHDcDHCGeACxDrwftFBufKZj/tuUolBHhCIk1
Gxb4mVG8Gap9Fp8zq9mV9HlbiHSf4jUJ/lMd2X+xwyXuM9QKapw/6HHS0+nQpleZW4EKqQuU/S2L
9d/dfVAMAHuQCxQDsdKRdG3PAX+BrELdnMrCPfPiI+PIKA/9J2JRd3UCOTTnrtYsSWYw7vTUCwfS
oWZTuCd066vGAKWOsBImhG27j9BxtESEytAPTqX9All0GRojO9U8UT3IpN6wEiZcSlpAH+ZmAc20
vLqKjGnfFeQcIxRt+4NCjCdchKnPWdL6EJP7WWDl85FFbWD0KgZQudv9t07ibDIvndYYORK0llPV
Iev5NR16gII49MHl7mEck1/beklj0cV8nnAeJU2L6QKKI9ZtfCCvXBX6F2r9Yxr9knT06Mu2NIWn
i/VQEPJ202zhzlBNmFEapkM3ccX15894xPvdhFIoKhBo/RWTQXppG23bITz4zDvN+vw58vJj3CIX
1GTf+7ofwQlcPRkDpbt58gM7S75MiXUz2e1VXw5ZOJHqk1XYAdeHX9HUggO3RXuoNvzgPLrDwDMS
vzE1g8RyfvdVdPYj/7aPtZsKDXGoT2bHymv2GKx4nsGll/hdF0Q2ns2Rxk8grr9DxgBQsHr3BAQS
Z9dZ7pOfxw/26KJTvb/K/MFD8qC/t634OXKNQ+NMT+3YH2pan1hJm8Ai9EyyNqzBNdi2DDQcWXbN
ijgKxi55BsbwN6QnW4DNAnl0e+3ku/piV9FTBtsHjPiSZ7ec0OLRKfb5J8PnaPyzcsXVRSVLOCGt
tsrTukMEwfOM5KBVAe0Z/WLbivNeJWZx11VUTOMYEZ7iWPyXgywqXzg9foz4Btza/3nkEltWYmYz
r/J4QYZCRT5GTr95Nkb6JR2jZQUVKsnj1EXWovJKVh3rBUCvsZ9p/ZVrP9zmQQk1oBIhnCV91dSm
BnZoFOYfkPYM5vaTEdG/9DbhDNEBO064iV08+82P2vxuZAaGfDFgaKaKyC4t7hAgZ6Bp1XRw4guh
ndgGo10Kk7HE74PWdq46ltzY1vBPkaJuPmg84AbddX7OQgB87YfB/Iiyqy8Q3h+Auowcw4BFk/7T
XBa7wT8vbCNe/KGMxEqQsIf1iVCLD7BqUkWBRopzzD4CULS2prB1UUrgxtBCFzpquwQQ7jlrQ9f9
yNjSWoywdau5dYupx6L5rDlMNUJuUxy6mgXJYCsKtFJ/XxlN2L5lgf4Qrcc7ik/xvp7dU2LZ+3gs
D9vxVS4GrS4+/gPbnOCGMQiLC5csTlD+xPHRorF+1H5vy5AGPO8iQ3C0Mh50bSa4XrhD++KQcti1
KX11gRl8YE6pSk+rpAne1qI7998R9TjvAhTPg6w/8ul6Kh63tVqueO9O/JVWgsslZV1Sr8N7qkiy
sLT8qyKOD23taCFNhnu0x73knA2hx1W9V6olE5xwZlVaWAupLanGa52OZwC+7bu5V4wELn9mSz/B
AbthwAvYgWfUvAnniB+5ayucT7VUy++rY8PmdVv1FI1qQBNwKidIASKdRT+65nV7qZaz4b0q4GxE
KyFQi2zh7CCgzvg3X8npbVyPS9O7W1y31qFwPYVKKlHCCVKS1hqnGjf2iQEZFY+ccUgCpA/b7KdT
qDpsVMKEV4iZdS4Dzh+64uynwveDHLiFrfnV9ABgrQKulrvDfzYUgYVIVCDmNagOs5mcJtDG2KUK
VUr6KgAw5/8uExF2bkW5W0UVsvHEPbr+yRz9PSvPbvsEFPvBcE/bTvFn1Te8ggj7iBFuoU8bGo1u
geF33GzL4qFu7d++ya/L2qmCKprvojh57nl5BPvnqRxc0EgPZ/TZPRRelgbakB0aPbl2bfslqmYa
ZJ53qmhCwZdb7zLXuPFyeh5n72iX1qny6c9haJJ91+bZLckwXDvnABpPinOe4X+fPVDEmhYNfMbu
aid64cR7WJpZIl2/wzipHsSd9qWnvbsbO/+W2/5z7YMiBXBPqpe7dLXRHQZINNslSH693ZlDVaFz
JkelImujwLDSm6KonrftLw1jKxGC+U3cgL2YLV0NyS0x7VMx/SyJaqpdGqR9UD27wIy3kWl9q8fc
NSAznxArXTR5A4SvmI758BPjQkBgK+ZrZVJF6sIreYILd4D4pFGJQ4G4n7TosYy1nemc3OYGIFmh
QxSvTnlZeCVOWCYUfSvWUtjQPHYh3blLj9Btf8qvp1f/QbvpD5oivMkX7WJPYdEqz4vjRsNRzifr
jILkA9HY1aBsRZG7nwdWSNCpmkAze7tsvu5F3VRh2XzdPDZue1UUvaICI42d/kWE4BmsRI0xGRGo
0bzjap8GdHsz40qvdURRVaZfpo4Dxlbw3gKpHOn+t+pQjUflvPSr5ksyj9DDYKeKSQOZ461FCEdB
485t6iyOXgMq23L7eGe73rFfpiiG4brKZ8CRMlUSXmbDlVAR4IvHBqG1h/O7yNMKNXr2AlajE0I1
Q0wCuk1fvWzHDNmFAR3lvrsQxWEOULiTkJFHzNPxpjUaemoyHK/gvJlCgOvGAcPgyO4D4kBwYuDa
gMkGEa9Ht/IMPUdYtwEa5emjHuVBzKHX1205f5CjxKPIWQkSHIRgBqlOKxjSbzzgdmaPbWbeFKP/
2ZiRGjDzH07hPWAY/yuAxm9wD6vCnDXffG58i9FDjiJi/akmKB5VBsGkr1sdGWckiP34mwO6rNsM
j+dg+5Ol/rb6YsHfNGuK9HFeKqVOM4V+g4nMLku+R63xarfJbyDvPkUjU2VopA53kfoOBoiPgHVB
T/QuoTzknQ1W0WHpIczJA8u/bWsoC3WrNREBUQwvbV2TQxZbppwy+zprnJA66X5bjFQlcIJZgBYC
G7SII9yOteO3SzYIgE20u12m3r07MwGC/u+/E7TsrdVl2+OAXYk8vF17K1kgBn2gaLnlZwCg14PC
n6XxbqXTovNKFLLJg5VbEIWxt3uAJN9UgxNuayONBCsRwo5pLNbrwwQRTpWEVfPFbh5tzCY2kap0
KtXFNl0XPdKA1RJbAhw66W0SI3mRtvr1kPMz7hMKXaQugEob/jhCDbzgrbmshpHKz3DZmtN/DHa1
TJ3ofCkE2/VHJnKdlSjhwkB5kWcDx4VhKr/rXRUU7k8aqXhDpSZbCVl+Xy1/31ToQFt67lwA/QR2
p9/WXAVFv8SXdxFzJUM4CQZHs81Gg83aBQUFnhay6PXr75/bXiaNAehTBToW8NreQdCC/bq0tRRR
LmqmwASPneMczY/AFTkrIYIrow5od/YAcxn+rWbuCZ9D7P/hQ5NuazlCyB46J8v75QXndHngeQ/L
6zQq4zAqH92PXXkuSol5Jb9lk6O5UGr067OGTl8gQCoSMNJtsxIh3OBmZgOxyoEvp84vY7JDarlB
Z+EcijSgeb/8lSeIFSsGuA5goMPfPPq89EZXKWjPht22EGlQW2kk7E5CJkNzkyVRVt36uFf748FM
gJKlfUgOZs4WXtFlqOntBvXSjMQaeuR3tTudWd4NuyxuX2yfHfEGV01/SG8K7kWY4N51WRYUzeAZ
QA/HAIVzUNuEc/rqAUZ3+OoAHucjNryIE7yco1+77TN4eWrd9Nl9M6ThUNz43kdQdIEZvszPIDj4
4gu5z2g6LWReO6MF/kTuhpmdok0kjcNaB3PYR5S6CLPfLpjZx1bu2ohDXoVhFq8BU8X82HrToUJ6
4e9ECYGVN1PcIFuMvtj2TrOHsK2vRzTTu9bD38kRriPVXOK0LaESWEWOLfLbGAXeM16F/ajCxJQi
HKzXSvD3embGmLfLWtn0Jorn26EwziPrj1VtX4+8/5Skxqe+1c8gElZlUuR7+rJ0gvsnLQHU7ow9
rXMNQJl1YBu/2uZzn3/ftufiAu8OxJU/in5P0qSnSzraZ18cv7yyDRV/tlQTlLcd18Tc+jsE815r
C9DjYcVG0IhMUXKsePaPFz3SjquQXqShHZOqFrI26Jf9w3+9ukHQBuiiKViHds10D/RX3IjstgjR
xRbyDwX2iyjxDetakTvYI/x96eRISRWa1XRD6lIRcqUa4e0PDFNA0aHd5u0OdmNtoTZEyO2y59wE
agLOXeeMCX2jUgVc6aVlJUrwuJ4lnotWpX9HHhwj0I3PBVMVD6VRfSVEcLcqh5PUPfRJO3s/T14W
GNz8HI11OIJL0+7i27npFCUxqYtfZIqgwE4/63W/ZAzHFFAkxoj24+q0vYsUyyQCAZMkq5t4Qekv
bKCe0EBLDob9Bbc+x1Utk0ob4dZfuJgfm2NYEN0YiHk3dR0rQqxKGeE6YWdRF5fLUB9mkgK7PzDW
AbqWhoTd06FSHFFyr0O/AUIdRlVEcOxsqpMZ5RR4XTLtnYrdVQWqU9Wo8AGVGEGnNOM9zWyI0ab0
1DdZmI3piZYfgfsFeN9/2iyLtwpAPmbk0OaD6x5uYl5+ntH3SemvbV+TO8BFxqLqSgars9rxlitl
2mHQWy/2YG89/J0I4ZDtbW6kuY9Dgflsj8JBHtDMUwVr2ZIAQg9NzAYStu8wwe2pHIs2xpIk0yOt
fqTFd5D/beshhURfyRC3fpYOZIwilIYKI2nQQ4BxnQqdVHb/YPpg7UGHy23feDwYku7eLEEbHoOC
YgahfDE3cQBQxhBNGJhnm4pDzedUkYeXbbT11wkvESfuej/SEXH17ESLW4IpNs/5ZLSf0g+1V69F
CVGjTgeKJzwyhUuPEvszQmIQVcOGlNxqLUXYZQ0hTl5MDLtMJztj6J/Lvr130vm27/UknOfs0Sum
PfrVkD0nz2WHZkHwKb1uL7rKqsIezMfaa+tlq0feXcxveTKcx/qhs74xNF1si5JtxbW+wlbszH5O
TIYWbCBjhBqhR8uJdx8RYTsY4vNsZK6FA7MGmRGY5uHB1DbxejSuKs4Vh5d8I/4nQsyOgtCqQO4F
Yzkkvy/wogd+RFvof6eHmBZFNIl7t4UewFi+a+3pEwR+3TaV7KLp6hc9BB+PqOvgDY/t5INePgGc
6eiE+vBcav15W5DKYIKbW/VcpbWBKZyGDM0yUYxRmSoBrEN+3Bak0khw5RIcVp2XcmT4vG9ohG9t
8pA312ZSKCBY5H6MOzqOJ28BLXl7pBRj1lrxkuIZ2hZkPMYesNH7bVWkIgwDL14d3O/vYOPrcpwq
TAgig6gne+ZOVyZ1FdZSiRCsZdrcnJyFXSrm2Z090IPmkA9cI9yVFoKhSD9DvxKxhZnm0Yg9DJz3
YW5Txbn1h5dcfJWt5QgH8ERTh0U+VMm6eJ92ySMaTF9q37lPougzYDFuS807T5Qc/Nr9nJN8eZHe
gOw+rLl7Nrs2/JOYAWdEmOrzYS6ikMeITt7wvL2q0nbE9YcuwXh1GSHU95M0hUG6pD1OfvpzsjVE
weabW5IiyDE+H2RT9ILBwrCPkl++TVVD1NLNCL8yAftLAF4lHKL95KZ63iwTph7fu6Zx0CcDgwOq
Bh25c13ECMGFDSZvymGAczXRLe/42XCtUGFM6XZfqSLEFUfrbaOoJ2Raef2i0/6p1diTiUUkhPUh
q2MghljmsZq1b0aV/4hJebC7/g7H3W2Zk5sUnR6mElZP/lEY0gW4DBJ/Ilm21fdk4gZW+E8/V3Ew
0PKZtS+Fig5ZIUckydaZW+YwAAKEdVyan+bs5LXP1HraNrJ8Hf9TR0QsQRuNaeQlUgRt5x9AyxOH
wHtRQTxIhcBXME0GIJZ3iIf+GGdxnSCe9q25x/TPeY4rRbCTuv1KhOCPVQsAnukPOA7ml0yOmUkT
DBaKOLTs3ndhCABJBP0H8GeRSs+w7NYHLSTOBf7NML5r6W2KeIS28452hw+sy0qUkH0oxwEYfR2W
3wY75HLPYcxTgV5KXWwlQ7xLzdwmvQ11qJmAd/DONDyQWHXBYFrBtjbS1blIEssYVmL3JEXhZOnV
514bDP0XTUlsJxeCrjf01QBaSgQ7bKZB77mPawhoUq7ZsPe9/tE26H5blfc+YNpIylg6Tm0AdYuJ
LgBa+Z2v18ghA33QLHe434etRoI5vwZ65G5b2PuNY5KlYWJp1VgguYQIWGXgbwZx/HKc8IMe87DC
TMC2CIk+Cz4f/joSkronIu0PwFbIKzTg7YAVE5T+CZSK4OXZY5ASAIGK/fM+2wV1VrIEpzbcqLTi
eMRTXTdPtGmCnJRO0JLiKiN8j+Bz4jT7fweGRaZv+4BwBAuc2BjQjWmKLCzujDaPvmiWfra98ZhE
9v/70fBWzLLXVgd/4tmx5wxQLYum6xJ8L/mkXZVeqijWvd+yEAPWMDg4FNJ1wSFay6AA7Cn/5D8J
BogA51kCu0YHPcu2W6gELZ650qfwugHs4Vq682OMU9UkvTO7Low5M0Lg0Sj8QuqDProLLYJXtiHO
azKdaS7ShSkmy/5hxU2lnR0biP7Jjg+ft9X60yP2NoTDgCtRwjq5rWd6ow+9krx8BoHA0QUCb5AQ
e4fmhQdPo1dVZu5anhztPj7GjXngZfPoZ90XkLY9d8n8qebIS/wPaV+2HLeObPsrJ/qdfUkCnE6c
7gcONak0z35BSJbEEQRJgODw9XfRPVgu11Xd9ondsaO9ZVUWgASQyFy5FiKSZ2Vad19/u2OTDpoO
ayHP94EYPVhd6lhNV89YXVY/OIEbcufK1G2YuqfYiY5NOAF31MKaaUMe8eC2bHzId6QOvNWab0Fy
mwfzIvAEFtB+nKM/GdNPUwdjaq08FxMIvmIDb8PAvwOLMzMvxCnZk+NTB6pWgIahvnMI/ujziTmN
ixG16gWgZzAEQ6XBBW3m16M5ktIB1SNkC/9l52A4EPey9OghXhrd9CwzusTiLbSv2feyy8KuGz8C
pp/sdISymr0eAUkIg/xU2+fvF92v3+Fgb+ajq2pDIi5mjvc81XYdeUUVeSdlJ4/OqUVAS0sWnOBv
F6oX+KCQgR3LFrHhBLeVNcVeKSJeZY9fz+vRIX0ydbAtmTl7TmHjFuppBWRefTFCcbsj9YlmjGMX
EPlkZtkXn061yshK1jKsnpUbCSRRzHrvo8pMwU4LSfGT993xCYRKMdiXfZS4l1F/MjeO2sJUYVTo
Yj0jQZrkGTvLSRm5hjyRsjhl6mACm64xDVtjrTomopmv8uCBySLqwD3/9Uodn8KfYzqcwgBJPn9J
9igfD+jdSL0QKRRM35baLwq6Q1+bW3z58Lwm1k9zByFDQDIdkALPWd4bO7etttDSOmHiqO+he3/h
cAWO4xDcjh3d+nOvcac6/ZZDW89zhyuXpquvR3LKzMGZ2w5GjTsV0bZBFJqOX618/JAn2zGOLg/6
phcWV+SuDnkcTAMJP05bQNlZ36ysbKoRbNeJ09hRNwLlaYjltTL9QRBJflo9BJqL0S2MkWIKy6w6
RxeNxVfUsFZqcBLunAgWjnr6J1sHCQ7LaxlreqRnuTutOEh9LTSoKauJ/oBDFi7xydLBio1gq6al
pZDjCHJID4A+WJNY1dYJxzg+IA9NVYhT8Tg+2FE5V0MJxS7km1sGkaEZTeQGWl9ymW1KrU84+9H9
ZP80drCflNHUVjPhngxmN0JbwFmm/fWfOPpPEwfPSgDvlN/PMNG7wzXr/VdQ99y2Vn//vzJz+BCz
ZqF7YeJwrYMxMWYaAeq3hwZe8rWZExP2IzX56QyfK7epQMGM5jpBQnMsYq/QJ+pex0+Gf0/YYc0X
BC/QZFfws7EqbmZH3fpTwMKgyk+EYkeHQpBwBvUyuvcOYf/Mma0cqCqcDUaQDE1zOWenSnhHh/LJ
xOLrn2bLFtbkdil8GSbOh8Ycw7HoVlndnWg7OWXnYM8U1SxYvjy3eD49aH8OGz3sl9Dk68VfPua3
24eAPTqwbdBIHfLzB4NhTd3y3ErpE9p6J3YzotF2nkOzOFUsPL44P00tP/80c36t0Y+wbEwO4kHX
G7ZVfYqr8ehBQ5GlAic2RZey+auJvmepMXgpUpfFXpKVBeZXw9qYnXviQDs6a5/sHJzQteNxRl3M
Gg36LPQ8AhG4KXE039a9HbtTfeJGOGXvICZfbp9GjnyJfc5z/kCHneu+Du1uTk8FP0cX6dPIDhYJ
DJHCL9zFUkD3ELZ6bPBY/NrlTi3S4vmf/GAop2lkU4F8TPtdDQ9WlW4W9v8ydZOvDZ0ay8FWnZsA
wNhZwOFqfqaLWYY2KLRObKDjo6EeEHV40tqHrT/dPGkNYuIFRsofJHjmGkNuoPm+Ku1TejfHvcC3
FyipjSfgwcTNZlvbjYHIxyFvQ7PPNVrQ2lfln0n/FJfiKVMHU5dJZEhthr06qzTqpjfooE7gftHN
XqfliXj76Aw6Fjh+oSa8iMr+6g9eW7F2LJCwAJVrPIKHMjDozureikK9f+0QywT9dtih5LkQV+OO
OKwctVRYhj/jeOi0G+EFfFEObkjs9MRL5ajffTJzEFUZnkFaL8AemqtikzdqyzL59J+PhLo+8rQ2
nuoYzq9zZhbtPzPBc5FeIrdZIF+DbAq6Nk649zFH+GzoIJqaTRBzzww3t2lnY6Rn+8y1vw2dvudB
e+463Ymz4QgCF/iPTwM7CK3YUKCalyEYAb74LuMy4gCt0ML55pvpFAIElVToWC90d5M784nz4sRY
D5lWys6y00xjrIa7BetqU3YbnxRhNj57/SkinGOvmE/jPJTwCAbTgkISbBVdCuLIa6guosdK+K/D
lIUOe/tfucth7kiNAHN5BbazBzLMqn+chFw7Wfe/85VDpHs+lrwpOF6ytH7T0xnYurM8BcMa2GJO
NUAc28mfp2/Zgp/uEKusJhkQhMY8o5sc7l9W87YC2/3X83bKI5av8ckML4KsMwx4owv5JQzJALgT
whthOn64f5L4BiYSqB8QSXpA3v5qa+y0P1EbtxX6+0arCPuiCl3n/qRw0bHT6bOdg6mD3JOnJoJy
gS76BIyIOSR41KmJO3amfzZyMHFTrjqQ6WPiaLU2VAVemnZH7UXh7lR/19GN9GnaDm4qUTNnEhUu
RS5eC21tM9+FYMBadeUGbSNWf8rzjrqEh9cFtZbU8iF/G0ot2dR0SASgmwwIeiu7XHJrFt0N083X
znfUxz9ZOrhGeoEA0w86hOZWswumcZ3O/L4vTvF1nDJz4HeGL4pU90h3+T1PegJBAk6DiNLgRAbl
lJ0Dv/MhZBs4M/yu9turhjdhra0PHyIVX8/acc/7uT4HnpebdtDMP9an2DUyW7n6ciLN2iSvX9tZ
LqLDWAKMF//2gwO/Q/2clNZCp44cbhMtQYTOzbVEJxYXzUc2WjJyBr+BsEzgJF+bPr6DfQ98s7ZP
3UPdQ6Yzg8gWjmE7lROSuTtXZvcHZTg8oP9l4/AuLCgYrIppWa1SQFcb5QYPfQhvln7+eizHt9NP
OwcvKVcMs2ht5LqcXEaddWXVXeSCggPMGxnbfG3rqGv40MsCiZoNcMvyXT6d5tqvB21XuDTyGuTG
cd3dLtc7Mtsnbo2jno7HJygeEc4C5v6rnaJufBEwzJ1f5Zs2aBOzG1duegqzfXw4P80cbKiqFk5q
LlPXu00EYbOhdwA/iTz2/etpOzqcAEVFENAR/zdqFOloDR0HuBv1itjoLlxQjJp8Xn1t5agjfLJy
cNpNeTq6rUaIkspXa8qXZhSAjtDfWo43X1s6NZ6D5VlYbErK4QZ9W96rprqvVAPxLHLiIDq6Sz8N
6GB5cjOjojAxoCkHGLkFN4TOTszZ8ZEEYEyEl1G0Hf/qaK6JEq+WCLgmS5wLw38aiJtUvvUH75nl
XfYvMwdvAEWruc2hgBCjvf3J68ynNvjPe1wQ9n8ycRD2j2hatMkSL6R5dZ0Oxcpo6R+tx79HcZiD
nEqnIk6OnI0dgF8lrbdUnUJiHF/ynyYOlnxSDtKn+NgYIUlsALZdCJF87bzHNr0DtdOF8AbiGvaB
iaK0e7OjuHYWcA4aTsSslsJ2Fjx8bedgKODgo8GSBqJINBD7N+0WMc4dOGoQVrGBhJx1z9ZI3//A
BLQTLAC4Acs5xBlyM4fYlsKC+MV4bZTVeStP8p4tCb9Pt/Q/hgFtQdDmOwS9twc7BCUpyEIYeIqD
YffMdpeGWGd8BZb2vQMBV9bIM5UuTDugUdC9M0fK98CWB7Uh29BPRkevi7pPgFF8mCs79nzjETrA
azJlZ0w4L9BvliBb9tdcN+/BNG+oqXHhk/oM/+d27iCSnRIzsrgXjY25G7kTFW1xgyv9vJ2besN8
rZOO0sfB7vE3dGLO5Juq5W0h0XsjDPaIuwWANZWCqcflO6W9ZGi7swGF+Zk0L6Jp85C7RqJVv1ZI
OoRD6b9PpVrR1oMaaTf0K3uJGdOuCPGkuM5rvKEhyn3RkO6S9925NzTbIffPvao5803zFHfpUSf6
NPsHBwfjrlXTqkJlIVdrpH6iVP+BmwKtsCDI0DnuHeJqbNNMOSqCRdyBOstI28vCLk5hOy28vn5z
IySNIByJ8pW1SFofRCnQiCyF74giNgX07nrHJ2sK3oISDzTHu9E2A/4abRoRm8prCo+LQVr27nTm
kLhNuh/dfDz33P4aIhuIrucsjVAHscPULmtwqprXYxFYsWLjbvlLY6AipsuPQKCtcJzKqGq7LQFH
QmiW9vKijlThRsMEDoOmPK/LJo0wNSi4I3IqWn9LCRiVLCHAAc1ammQsi9ictUk/CbAtZXhf9r2O
6srdEhNz1fvla0nbl8FTBDBfTsKJMDf0evUCJNF1NRVJlc8bgb1Q8XoN3rLtgKKnl7YNNHZ1ou05
i6sx2PMSdJ3tuM0FJLpyd4jaauLhVLhp6GEsYZsV8WBOOjSrEZ1ZEqQSA3GMqOy5CquGrlC4ppFd
WNvZaF6VKAOACugVyI70jV85VtxLb1vPloZaurhJa/JScrEBIOWO8SYBXfH3xnciI6++Ga5/ZTvD
XeaDhIWMSUHbFt2G6sWlpgybdLrvy+yegptwNddZUqj+bNK2FdV2e2FXgQLbY5ZFYL3dk2y8NEZ/
I6lBY4C71rmaIGxkXKZefQ5Ws2dqcHWRpvV+zM372Z0utJFuKmndM8cC2afKHo1WrCyj3421e88t
ck5aPoaQ6Ysnw75NhbvxUX0B8eNsR3XZn/eme9G1+dPcNSLppHGj7Gzd5KKHwAz0/GjxaFJ0noxM
XZuBWI+6f+a4z1ro+YamMFSEZGDkmuy1AEwiVHx6cgHVm+02KUy2M5rpwXbbfe6LKRYzCHxF2lah
Q9KXjs2XEHrdWVndAApTFhEghBOYKQlfOVjT9dQE675XdzMfRWgwBhGk2S7Doa5A8j2tSJbelFUO
ou9quCsQS0aeXb4XbrGt2RSJuQDXhu9noaZk02YijzNpTSGUBapdVZpbQ/YXigdTCMKoBnyKBX4+
fbTKWgmrf7ez7qNsAAGaC/9+FOlHocT3zNLBGjB4FXVC3lYmuQjyYTMW7ROcxA1ZST+E4+2m2j0n
cP2GuU8M2h+t0VyWhL6XxTTHgvpviG7msDdYsxlFnn3z0QmFKyYcvfxFVb4RtUMnt1ahbwYEJeFM
zedAkH7FK2LjMPW8UIBeqyiEToxe3HmAWuz8CpBFt89u7Ibd4OjA6lnBc0DzpK3otWEWt6wfo8n2
znoyXQnOV2andjKXH6PhvXqTVSC90H7zjOnWL5Dv1FnAdmMKvhIQH9ygZRsugdLPJNN77oHLk1t0
65egzcCLrQ7bxvqO/Lms6m/T5PqhBtfE4Mk1jsoL3fHuCcmZew87buzHO1+r8zkQG9vqbwJa3ziO
/KAt2+jSvoOi8Y1N9cazlp9PIhmYlYP3GbySUFO5KJZ7RarqhpbT2Ti5z7IA2M4GlKoDS04YGO03
MMisnJE8VsRrd6gCq9Bj+joYCh5NDZjmqW0ms0NXk/TOPU+dg1sJhFbsVYhxh9wHXKO9dlI/FJM8
t3q+prhMCAHVZD6OY+zXzdZUUIroyvGpLLKIuuyxmJukIxPCbfNjblSoqqXBc4IeZhFlXnpfz4JH
QW9FgMxaD74u89U40XVV8zu/JyLmZf7mKWVFk8mHB8g6m5fTZLaR5KMJHiwFlouOw7tm6IwV7XpQ
+qFtObDELk7LUl+10NUKsRZTmCpgtKXoL5gnQD+FbePM6o4YPeCmdXOvRnGmrAI190A7SU6Ll6EY
tipzv4/g8y5ARAIc53OA24T58N++p2cu1UU4+MYGmr9Xjl/dC8JnNJPaGjyiJDaw47TpvVNvgXx5
LXZ391TU3XlrlJvO87ZNlj/oUtySEqiZKW1wKmGnaUZGkKP59zU0pUMFAKye+Rl34ey9ScM0TS99
KrGDWicHqYgLdpaWNmGrXID2y+7D7MxzRjC9OrUShGFt5JvkXHB7Dr2uvMmIP8eDTdyN8sY5doP5
u5poHgVMAHNCrscOyrjt6D2osuSRo+RFZfnAvvQ3lrKum6l5cgR5aNFkvVLQiYY0VftS1OUdJGIj
x21XljSNFS3IEHcG26nBnSMJmHRYDuBIyo27ccgKXDo+8uxlvUKtaQ5BSndFWf4tp14TZ3nbr8qg
23p+8eJnw0XJMwj9cXRSBWs65VHt1deZw64Av4idrA8brHY3gHbdUXEzG48y7zf9gp7J3eJWMvJd
yel8VjRxDeM5FfUqM+rEdMD62hdi55qjFUFNzosqAiX3SqT5hdUiA+uN8JWw44YPOef6WQQ8ONfO
aK+dvHoYZ7WHrvSb7dRPwiDXojLdELx6VShGP8Z6O1ujQjsQeCxlTFj3BOGeS8LmncuBSkV6SiRm
Y1shEADpyidyL82MrCrpretWwufFGFroMAmZ7qfIwPYIpYG8ZuMMkST+d+VwIzKmrI6gYVls4LAq
6nNc9CCzRehMjA/cdd9TBVKgxiqcpGh5AaVwfQuF0FB2dN+wNilLkGzjCkJQRPa5GBDnNHLV+eaN
P6t3GpQTOlF1ZBK+Lod5C7GjC7Me3wdpy8gy6scS7WxLTzHahPStUK4MPW7duzMYqoT6QLbsirVv
fLCr0O7nfdrKZpUqsp6Y3rQ9GOUZKR68Oa/WPYInv8vPstTcyWCYQp4H6wo0Z3Hqs10TzGxN7HxN
dH8PXuvvBchYLKe+MfuORCP0XSP0NjYrYrYSXIaeGwa9UUVg3DGiTuVXzTh6dxJNLT7pQ+mwyHfV
fgQ3oNmqDHU6/80iLMl0/2AFUBz2MvSCM/d6bv0K4hqFiessS5pRJZ4a923fqQ0zvF2NmleczWYd
adk+a1XrGGxgsWu1e1JXW5ZSnH5WYgdGhzK3szHS6Y1MxRS2dq0iHP3oI/YfPEEfUt986THzoTTT
mM+FjEsH19XUGkbSNjxLBkq7uKscO/R7S4STAJ/ZJPhLVQ67vJ/Pypq/BHb/TdrGyzySat31iO1y
ndJL+HYQSWbi/HJ1VLos1BawvGGQ2Vd8GMGH7wCTAYAx1L7MLLSLcW0MLfryg/aqxH/I4GJrRA9G
guUMaVa9jw6pI0o6HQapuzH9LmlMyPm1pZW0XD+1qGhBqsW50Hn9nCp8CjjOhd3vixR9mmOmw6xH
3SGfnNu+y8/72n9GDT1ULVtjaS5HUw5rx4LSWV5H3HaSmXhIDDgJ8F2ow5XBfToNBZylGkJI+Tw4
NqIMs6QJT9FIQjPI5VlW7BsyD2XuXiLFEFn19MiYOs9kvpfW8O4Z/I33oBDvIfkcGE3UmS0uChxm
Qf9RF2BOCqDUa7m+itPZesns7qIWFY2sPt8bjGTRUMrzerS9sJ1kkhu47ntXbySa3jGMCqzOqXgQ
pHyHjE4aDqAwX4u+hfyJ/Qjp5ytcs2uz7B5Sc7pROngnaXeBTy3A/81uiKh3WWcHIcKRIcYhsbIR
7okO3VJGh9OE8xHjTvW5yehWZD32QcGu0f/5mlFwhLh2s2/BhZ0ZWGKp0fXUoLNO99Ul6JRlVDki
DjxVRqlBX1KmxpCLtIhMna81waJQa77sNRcJ0g+I+UoPsnMVXMNp5aNs5UWukOcIRPrqWzjDHEjn
hLxz1o5rbPxmJJEc3EumO9zdTtZuLTmEKBg/5Q0LiUhBc4zDNptEAAXsNORTvaF18eEadhtm+HUE
15C8yS5Y08QFDjfP5HemrNtQ4cVQIcce5k3LthUHnZApvXhuuivbLm+8tru36grIT387MznHOasS
p62uFHj4bEjfZGn9Mub8KuckMSfOYvAwJPA3RKRtn1ge4KOZugYrKh5BlRuEXLqPhbJ45NbQOJrn
8bYwnWcyVXt0826Zk+8kmXnYoMC/8eZa7zNN7pmRQkHYdd54bSTQB0zYJO9VKW9I0awBdY/lYDc3
gVA7zDSopIj8Jhx2njnzE9Hu+exUj1DWDkLZ4msUuKKCAu8G6c7Givjq0nbBcmwqo8f2zSh6ko2w
Y6aI86Z+9sxiY0uiEgtQ2HAOZlTISTcnnvbOp8Y3QzKye6csL0iP467xhoe0YHiEFQTt7PW2VuYz
IBjg2nDKHahCEsmCrTXWl+BWjGe7KCMODtv95BAvLgwcZm6ehsY8utjIskJROZvWLfMhgAfpldiR
9R7kgVdk1I/u5FYrPsgsmRwT789BBs0KWCZj15USrcm67+K2++hm6AHROpCJL4zcDqUbfAsKw7ua
mFcnjc53lq3xjUZ+3XA+JGPVPPduCfr1Ql6NyjY3OB/zyPDG+gJqDrrEpTWNL44Hn2qyCtobsu33
RhUQaCe6380WikhB57/hiq4jN6VzlCJcBL5B5hsh+ByRGhWIXMDF0mCdDzXEhLQX7Giby1Xbjbgy
RukkLb5+iNMCJCYIapBZKnHVUKWbs3J0gTkLFjKRQHt6r1toVysp0pVDOxI7NYsHhy6Axay+0rmN
Tr5sTJ/TetKJiyb9D/j3mzezHHJXut2bQR6YoeHnwaZqSPVcYvCRbXJxLVxTQ7KKQhvBCopQuOOc
KOqNiV+703mJTESIstEbkrmgYRDysavqt5HWz5zlCB7ruYtZPtlnKSvsOMsqDwEU58kwGOQSN2i9
L9Peiscmza+5IkE4OuBExxPUZs713NV3APWCdCuDxiK4F14kl01oozIR57zF82QM6mSwqs2s/Qi/
RSA4Bb7hPLXX5VyvmTeQGM/brdste6mw27iVcEIE+nJDiR+iEzIxvPJ+6W4PrXbEKx7TggpbD6kY
Ox3OzEGxKNcyXbfoYooVXlabRrhFyM2u3RrM6hF7OXlYITQ/R39Nj4/M2R0ELV/LsWlXPrbcUOOp
r/tmzTsLd70z3Dj2aO35MCAlyTeFLkCCayV0RtZQNsvDum2qb5MF+kNLTjEaC5vYnfW5dFq9Itwv
7plHn6cpfzK7rL/KoWeTdGV57TPe36Wm9w1SN9nactJgVSrurn/kb//P9/G/03dx9Y80qvz7/+DP
30Uzgbw2Uwd//Pud4Pjf/yy/8++/8/df/4hf+edHxi/q5Zc/JLVCwuS6f++mm3cJmMEPYzC+/M3/
3x/+1/uPT7mbmve//eXljedYcam6/LtCCekfP9u+/e0vKPoBEYo04ack9WLmn3/l4oXj1y9E9/YC
Fpo8/X/86vuLVPgs769AsePzHPST4lq1UUIa3n/8xP0r8oM+9T3ITqMPfOkoqkWnsr/9xbX/ajso
dAbmD+QeYvkf/9X6K+iQCH7FAk05OpDIX/41Cb+swM8V+a+651cir5XEZ/6ap4TmNpSc0aDr+r4D
vvXDlHrDpfIor+bYKL6V1UVjgYjWuIS0YvRpVv5p9z+wc9i6bxceGG9H2BnMXdlEHhLUdb4p7f+0
YLsMBx18FuD8IAszD9KuPjcKgTQcWrL8S2pulEg3fv/UeKc6nn+roy12kKkFlg59OL9lkbNuCpxM
GVPcinbDgzKyqnfHuP16zg6S4T/WBj0roPTx4Bk4AbB2n6rPeJMhFTgg7wZNnjtA3J5T81SfxbFx
uOjYhoshBY2HyK8mMgq8kpHBRNsRHGJdoiooDaXFPzb+L/v+8+ofHQmab5bttLQJLl/j80ikg3Ov
XTKIgKRP4FiioNf+erKOjuSTiYPJakYu036ZLO1slHqv+ca3/2NpTqw61uHfw8DJ8HkY1C+1AVFo
JHRnihfj60C+l/oU6P3UQA5KIIWPqrxRLwOxH0BjGQ7FHkqjJwAHx7b955EcVE+Ngulq7GCkQuAu
si1HcI3ylu2t/mBVXJ8E6JW0QbZ5UDkvzclOkbHBTZR1oeyfS++1Fi9f2zg6Fmgc/yjq4BQ78OFG
6jEbLLRhgg4ldt3bKuNXToEuCylPnC6/d7rCAYAcA6W+HwTY/QeQA7xcXZqzYIoLOkQZmOcLv0iE
xPMQomoicoR/k/Z1SJna6rrIkkBNaztHOPr1iH9DEi1fA7VHdLMBzwtg1a9+6FmjY+cWvkYu/TNW
gPxFervcR8bPNEhIHWNl4Xk10/n6a7vHZtqDcB9qVMs8H14WaNKrLTba2MbBlVs9+iyLh9oMC/OU
BMTvpHzLCNHQDmUTcFcg+P51hLZRNwEIDGGJOlNYoPyTS7DzDWn5MrltbNDhbc5sVAgniEWVFyyb
kPeokZK0VrMzbRyN17ceBQ27UZ+i7f+deQlfbpl79Azhqgl+SOd8Os2mEY9yCAJhh5bD97GGTNLk
+ZHnV+d+wdf1TC+UTR9poT7Q7TXEVjMu2QcXVMD6AsDkNVjcVsNIdIwODTMEPUdIfOM10Mgxldnc
n7h5l0PpU0H7xy3y+dsenL05AmE+tvi2vXsmlRNNBP3XaDYYHgIUf752kB8NZgfGAEVd+O4C4PPx
z6/r1jTNYLCxm2PevrbBLR5mO6cxNpVwYjxHI1KWmwYq5w59IAY4kixj0yCUbjqnDA2hz/rSW1Fd
rTpUufrRRY73FJEdOvoP5wMXNxgViBn46D+mdLmrPq0e62SrhOZj3PPZ3QzC9h4bdLmmYQ2q/E2G
osVbN3D5bPaOCm0i+60CXeEd+jnwDtIOfelacQaU+wPvg7MBQNJozhoSDXqOaGbdEyFXQ6H2UzOt
mKc34Me5A4kh2hPAGyHEJajaDBBTtw+LgHmoxv5ZQ9QeSl2Uhx3AH5muWdg1z7Lz1UoaNtJDs37w
AxXbvfPOqukZPMlLxSbYdBA1dsAzB4KadO2+aNJEgWOErkYux0F6LbVXjU3Q8oMapuPqKy8bV3Su
Xiq89HBUkEvUdWOtjaio6iGUYxXpALmXzuyQiCspcryoOBNTJErwd0iJPOWmf6Y9dbVoVmgdRAMp
53WB/EFOVZIN9cpjOVAEdbDza7orsvoceEpUYCsK+NcYzgzv6VL0XuI7xoNbmo/BpB8sNgtsAB4b
NZJaStxOHjIJXCVOFVxYyiehz1GarmvQJNkueg2Rfw1Lkp/NoBO46gud9KOiq65y47yv7jNfJHiE
7iV4YpLMQ77cHPEvOmjcCCkvkRzrcGSBySjUXrFSvr4ZKyDoXT/bCLfZlz4KiayXkZzyFR74CImC
JuxreoZVPmvz6mIUNTq4ON6z1WSjaOeYJFzKvxaTd6gyhCBD0hEeA0ViBk00B6iSZcZlb5uRSMUz
OORvCj7v0VCyoyZL8tpdma67HwI/spoc5YyBP6K0UoQg07oaZwtlp0auzczdEDIjZ+wGeP/3e9+l
SOt58kZOZJX2lK09UdXRlJHXXrM4p/pdK7LyUKeOwc727A3uKg3U49g6W9fjmwwlvrHHM7Ky9jhj
d64k694i+5ryG2wgJMjLfSXTlyagD5nRrCBDupJiyCOaIq1TWSMmt78mDgO74ZjeGgu5HM1e2tRb
N4Kta4PUMco8CPWBCx47zkNCdJLBtVw2XNpCxV2dVlFpme8+6677bG4AkxDvspz3bjasNOMvU1C/
a7vb+41zqVJU7WrWndFOnnlNj2JWewHu0D01UU+wZbN11bQFHP5MoP3e5gwprHRFeb6RqGObj1gP
rIgMynmFMpARptyNfQUoQNX50WAaNeoXGsgDAPV7ySNRdSAiDdKIQP1naEBHamqgGN1cXNXUv6qb
/qGEkN0aiWt7Y6BY+Yq3ZNGBTNL01x2Sr2vIZ1+x3DpzGvANFCa/6TJrg49cYfxBG/JGo9BNUNRY
QTXHLu8aNssh0USRD+YHEPw0XdDVfaNpXo7RkA9TdTtMg/LO/W5oaEgro2dhXWpzvNGEmeSD8BaS
DkGHjCSS1qGRasMIHS/v1aq3wToO+j0UNhVQJwDwz+jXChEFBm488HraswzFEYabH/WcQF3brCzv
5sxVQ9JCx/AmnaSADIHDplDgVRoZhoG0nbTzqHPBCg5NLi89EWz8FgfjnAYJpGUDEguyA+cg1kp1
gwNB5lNc9/+Xu+/achxJlvwi9EKL1whoglol8wUnmQJaa3zY/YH9sTXUiK5i1SZPv94zPd0zXZkE
EcLDw9zMHKgjGlWIbIsCkfxP7w0Pj3nIUIO2LXMJDH29Gkfq1yxq7DgK8rfvD8bfLkDLU3CLl5DT
4G+PvEuGyTO1zmK8TMg4LNxGk+BZSv/H8frpEQ/3hhQGLALYyTjnOReO3FBQE/afO8osr4GGvjz8
89Fy7iGX4Bitb30VgyVxIZpRbHoYH4NtQNLhn8tB8CRcrWVAaQp8KB4SiaSqOQ4Nqifg+19Da07M
nqsTnARPMvrfMtplXn56zMMik7uWqcLlMX6dklzyxDo24J/fyU8W87PnPKyyDHXuLmbwnLy/Rukx
rXCqrGqwBr9fZs8e85DbRDmXF0Ke4bqVuBXo9wwwV4QE5fLjMf+rcTyYnf00lr/hePpn8Fl/FXXz
O4z34zf/DeOJfwEUROtsKMVBP8VN8L8wnvgXcCAN9mNgvcMjQsDQ/xvGk7S/QOpR8eMCwD/2B1fw
31iepP6lQV6Aj4MnMRo4/BMkD3Lax8wW8guY1Yn4CnDzEh/BrzpOUFbNwQQJ5In/HIQRHLoRwbNK
cXAVmUza0OsLVMHC8tSMYLYCMJYR3y9sIRhipKEYl5A4SchYgwJU54e2K7y54nFhAQKeDR/gxYZo
uNWuYDPAEJQTb1HF7KYwVfV6TqfzlPLVQCIBdy9W6mBJOiBviVdy/hYmpu/Pn2zIVbTUEo/PB3Os
t7gR6Xl2m8pN0wTorsQSP2JWTBWjeuxx8pmd4Jucv9f+tKvjIKGgyO9hH+4CrrCVsE9uKHtOKGwK
RsIVq3KWd9EwX2CN3oG+yqDOwubrqRoGK5wvopBCdYUOa4WKi7loKwEyPVzNGotpLC7zW7BVOjMX
QLERIc8BLZNTatIjEYv77DNop9PQpURBN6g+BV4/c2RE1z5WFDxU6UgiRxfQIVw2bIxUizcwSYE8
uUCX3kLSCC8eYU7ldKUkIMvgLzxf5ZcSpzHXNYQr7UbhuovMzM0taeHeoswlZ1YpLxi5n+UnFMFk
ovLvJZzgd4MM/tvId4cadSdR6Sny8qCZzlHYbtE+VYVKmfFJoSYvoNWAdtdjXisZRrsT6nGkbxUK
ek+DbsKK1Qb+WmXBawqQo5FUrA5lnyyNKSDgGRaWE3h7GlyMEHi7CgXNMRK9aswMDTcGcdxxAWeV
KldZgJ6JIrtpWrV6JY8Jiu9MSOUOzEM0VaBKUsdWI8PVVw6MCqQfzJmlqYpRQItUB72esVJJKyTk
cdF91GL5xvDTKuDAfJ3i+taW7SlGwdqPw602VJMeYqqVWNWbFvUrCKrOca4yS89BU1aDo4Ji7qCJ
VEOXK7WMLlMWD6Ckiyc2Y1AWRr2lnnp7yjC3KFobfdKgyTlnCtW41xowZBKm7kgagHyI3sr7emjO
YVB8FiGYXPxk+JUiAiiDRmMWYuh98xtyOXAUlZCHCw7UkaMGGDWHmWOJsjLWOpNv5Cg31H7U0xoi
YZ+BX+VsSGxjFBkYb0Wui6UA49yyIKzyUY7sPsGRZOd1cok0GRWwNGZ69Boo2H/5VP/vDuIS8oD/
859yx29BfDt+pv/3f5ou//hDFF9+9b/FGAHlAfRt1oBVLMWX/0ZxGfFYkRHcgfLxaMyKJOo/UVz9
C3kIIj/wHgny+cUS6+8oDudBBQgn/GOWCs4/qsjwvx3i4LUDYIQ4h0V1Ad/kV4CiLZSAZxsOlyzc
i0m2SQzVSSgMLelEwXXc4kA3OtO3pX1jomjYXhgntmI67xS91H8avj9UbX50Q/oFz1m+C/JvnGk8
ANZHibEw1gE7tvgu2WQryhuffMUi+IRY1JnVVTSfda20hOJat29lDWOJY+C7qQIqEFHvgLO+/zZ/
HJifvgym7WfkBkiWEOQJOFepk1msExrP8N2lCvcrVvbwug/5bTFJUtb1eF1cmQzEI++iGgLJdcHr
SUtunc7ufBJfcgK3S1LSlD4b8D9P/k/vuIzBT+gU7FpVdEnDN5is3mStUp9c8OLxXSb6Wa4YGt4Z
Cl/Ok09CohK3sc8p+Yrp9wP9A8H8bdolyBdYpDJQLzyMwzhLcdDIYgEBHx3BHUdb5Lx3S94Y53sV
5GTMI4ghTRHaAeYWx++M8qw/srhcV777Cg/XGfi9lO3E5+ADhSRLCVuT7DBsms/5DhyYB5O5JOyH
D57YmduAXdvGbvNeAkLDX1f+1jFWCG4g4ymv4nvhpO6E5aKUZBFxJSS4FDhkBWOJuXskHtG1zWno
xRTugD3uZzUVmCcVsN8g+2VlwS4JjsIo9gMT+nVewQBuocooC2zRivoe6GJENVT6DOz93cv14TnL
Cv9p/fioDeSSOGLmKnj632L+Mvuu0Oig9EeBPTFWX5syMkRw/0A209bpbKMxmVy4QvfkavWjpPvb
DP79yvLjdkXraG6uARahjc8iCA7lNRyWpJSi0Ywez4U+lDscvzQDvRYKJB4cO8VMOiuRDoF61oR1
HOJIrPS8uAbCB1i6Vpm7bfTOniDXID0IdIO4FQD+fL/4f8ewfx3CR3dkJainLIHFlR47jSFbtTN6
2Zk5lCvtbbYmczY2uJWa6kbDklKbJ0/n/hiCfhq1hwDASXE8BsHydO+O9ttgkKxbt6aR6eOBscU8
MQ37vTvDw9s+1DSViJ0hZ8BW7zmZFFJMIYDw25vY3oTkKxpXQbmF6XDXPqthPX3Rhw0OUJ1L6giE
v7SxoanpGJuFNV7hpfE1qdYBYN/SFbG1D81Tw+NnY/xQPxsSCUYgPoKsKoI/upJalwkNQbCUatWE
52a4cqrHRlsmvkvPHKZ+Lx5hvJczFbjDYh/7SIRYikGtsjDjlKN2jHeCp7qzPa6QlpOY5DYkDrUR
ukDDX2+Zrnns4fvV/Xtl7eH5/K8BQppBzZOlHvKCvUhnb7bBsCXBp2+PtNNdVkfNwM3XT9f1stkf
gwHaLSKFWHyv+Ee3e5kfVaGOsOmld3H7rGPgj7rrd5/+kDJBtKMEMIku9M5NPcEZ3wV7XkVnLiBj
RsRTYPWUWUNeYcYVwWqj0Bfa1ZOd9Bv+hoFFXoi0EiVZXPMfBhYex1PL+MvAWqHZGvmTA+SHMe7v
7/j35z9E9jYaccWWEdmnYUY2wGnbKoUxt9421K/sFoxjWwFErG0LyRAKs5To9yvnR3X3uy/wEJlq
wNEYYuwa1uLxH1T3vtqX9t2nTU0qY3BHMzYVAwxEvSXjHklKjROXpqScyNtEXJC+ze+/0W+VzV9H
/NFxYgwKCZI8jHivR3aoq4QzoicJ8J+ykJ8m9dF0CQpPEFiV5ayiIqaVs64heWaY9cds6+eHPKwc
sZYYNsGtVs8oxI10JMKhNAbyAWWEPpBq9Wzc/rhSwSjiJDiWycLjBWMaK22eCryU+hrr2cv0ZCP8
8UgBzw0XKFCLOFie/BpiEhRj+mmCgonxzWEywA3tcyIVRtXZWWcVOfp5ok71ZDH8MbD9/NSHg2z0
hUpKRWRYsdfqM/lcMnbF6HFxSuj1GGAkBaI96fX056n7+1Ufe3cHSh+yjIjTujJQbaR3lBdvmqFs
Kt1lHOmGjPP7Jf8vd8DfduFPT3wYXKEcI34Al0ovjNHpjBGv25CA1KvaHg8N7U3GLmywgxHhgmvs
+W/4/0ZHBrdabjJe48Ze2FGo21ozdHyLdUMHGp69/zrsFSyI+QW7OT2xM3SxpHI1M3NFQwET/iNZ
I7dGo+FsLer8R9PqU0x6W0Zt1MpNeIVT9k16n2ZDvUR7FMjunIKvFZtg1FPlkJaGqgOEEm/VmbtD
uOB/yB/TFjn6kFJhz998XTqAskxbuzYmMzRHu1+Vq2id3gXIRu/sEXo2nFFuvOlM1etMRSLgxZmM
k1uZ2a2EW+gqO24HFyzVUHYtqqe6ctJ2vSXRTW80Xo0hcTQL6JaOi/IpXOcBEVx227wLeB9QqrFO
8LRrGVNceWilp5vMqfRBLzc+6Uz2vfJaKGNMGeIkeM0c+kVYSbib8CF8dLaQm/m78BF6mjeWpH7n
1wD6cgtKYQu9tvC/iquk85Zo+TTQFauywQ4mCN1U0/MYPwSVtJs57G62ULVJIgKafHhNMQCB45sC
jXQY2ZmtGVviRji2742rnGAbScC/1iOrMVUiG4ze2GVMJF2gOUUXKJPhSHF/Gqv+lDr9tMsemw2j
qUbDpzx2WeeGOkqCNES078xjZF58+qxFjrIcKd8t9occMYrEUikCRKqxBlPDimBXwwKqc3rglUn/
mYaXWYSYAX5NVitjdUWugEgzrpgCEne0Oov8TZmbcvnaDUdZeQOhQ6wyGvr3PncWYWrXlTQLL3Ug
k0kKTbY/HfCAUPAWt3hJH2JDgLBPuMo1Frh0xW/FMeUikbKQVnNiQcKmIZVkoN+ADpUeVKNuIJx5
5UuK39N+r3BgKhwzFbfTnaqtKtZS2VwPQAca8ku4lpyhv8BcjWqzW+BujfKvON2bZxy8P55hf0eM
R4vbapTgVNBiyu4FLhOwmyAxFZzv4xLskB6MM4BV/WA3/yfqaw+nGErDGg8SHE4VtzWHPSRa8xa0
ko/Z7M36XdqKuxmX395sSG07vhvuoEGiGU0dyazvgZNYg3FPLJAvnIwAmF+pH9mLlpHIqPG9/TW7
R1hzBsKYEBIOrnTSEHMFE2EIoJhAWpzQjcttcYugrAH+g+fjSQOtTekImbobO5yTvjCn0GtWXQYs
l6qAj+Zt444wL95BUeS8AlSiULM4YNQseWTqiNaCwvifHEeSS7Dyb/GxhYOqYIu7CoFQoi1E3WtQ
5S2ORC6sVRB6Qyf+EN1Zf9W24h7DoBDt1NkQ7JzDM2OOW8AZLWgPXxFQsoKM3rSBtmuL6noGPgZA
PsQVn0KzJ+V2ut3ylLdegk3yNlxKs/ek98SWTH6fe77un6SNYrTEdyZrxVrSFgIBicROh3MuMBVH
xbvDXszQtuG+sX0aQsVkrfqb8gHmSr7WLtF7IhjtpwLjwJWyY0yA8g4IUFa8RgjF0IXOiMmQZ8Jv
FI+3ej2wWvs1su7hrn6p39tbD7EJ0fQbPoBEFwUhFywqzYPo0BkwNY1Rv4deeAIlb8t9qGepgwxN
r98xAuFAYzhwvHQTSfX62hN+B4OIw3jN9d4ubZQCZoj1RovdBUbgFutm3W0g2yHKUThC5DDf5ENr
TQj18bqw2YNo3bFujsyBdQJLCYh6Cz5VD4cTHT2ezg5HKitaizvMaqu3DvshW7lTmpLdrEU3M3wH
B4zDbfidTDOVFhVNT91b7QF/DbFAvXkNHhfv8gjmuDWIh2yFQeE+8ncF0BQM6UhfOTmCclaT0tGO
0EDVL8JJOvFrcT3uYGmRSjRFvQwyEVMyE9vXa5vTGyoc8iu7QzAxRD0wGJJsIFM++Xt0PT+MpPaC
g+p2b9o7Y4+moxmy4w+kvvsfKruCWiWxfL2nJRH2CYW4hxzq+7hK9qdYtxIKihWQ4rw8RtqOX9eO
6varwWDseTcfC1vTY0s+lx67UU7BNXVOzAathUHoCEh5n22UOazo8Fpsqktwkc9MTuQ1a/l7SL5X
ySF3Kgttxe/ZvnJ7Jz4t1Q+o5YzcLM4aJLwFamJ6yRJx19AOAr7XxuJ37K6+pmawPnyOUAF5ONjW
pSFuxUAXj6IeX4UN70gGY+Sr6TbdkvO4Kq8YHhvbLF2hlWFGtIO4m3YIvxqV8DjLh5EHGXaIEx6/
nbbsLbeRFRhwNfjwGQc6V4jtVvieK+4Km5UxprgJTjt4M1iV3jkzEkPtFfChzNMQcnnf6ZGsXMXj
vGcdWe/wpK95Dz+DDYeEQ1qzW3xpW7AWzB1KIPyiH+LjRuj2YXYnUW6vAIfcJSkMawy/wZouhY7K
CQNjClusoOjTi85KZxTfrBT3es6N2F0ErEuz2ohOwaqptt2HHBrjV6Tb0i5/VW5FjqWd3MPzeMMa
yj+FnbKLP/kD77ZeecoumW8gukDer3xEV5hrzEZ40Sxehx3Kto5JBXe8deeUX9CK9biOTpawZTeD
3TiSFTmxgZZcnwxgLFz1y5c4IgJGTHWwBHIdluFX4QO5Bgk2bG0u97svPyEZdNSpLrrNJfYmhOvo
0kkEIR614GwVOqGnrkudtYPtaA6Gb8xnxUnPR3YPSwMjz2iSoqEezPN2bLtDetS/DvA7gQMMGUzu
CyazduhWtmwkpDGQaBq5Phisxdg4SBjvo7kjxTun68DsCEtqS6vMAqt8PrNWrnOKJTmplengAurn
lO4hAbNbqljBKdhJ7mwwa2atWCCVWZKF9kTWwJESUkMl2wmsy3J6TtrJYDIjEDxQDUOUone1OzjK
HlYFuDfgdwWrOrFb4MhAD5bzptcbEpoIY3TYz7poqXhhn545bMhMz63kWJnZNtvGr7ItrgocD9th
lemNySHlE3b1OsQ2uTYrCQQNllQsKa1jcoRTBZbSbiEgrdlVSQd9MI0Z6ehkBnpwLddwnrM62gsE
gxKirDwTHIp66gKgu0ZHZgcVOFW3CpVwLkRnzeBe54N8CpzeqMzcjqyWaBRdvAhSjlefJsgWferj
d7xKrw12FbtHgWqOdlKNM2pLOsTiJ2T5CkYMu0czGj1dKcY7QUGVrjQd9Doi6wmdduG1XuE0wjdd
oJbJWM5vYQPZunVGcosxAYeb8vZtMIOz7MG16Kzqvhebnb6UskasTsnNjdlgTwIwzuCo4QHg4okb
Se9Wb/KPp2BXImxpOmxADRkr+oYfiM/NFdTGEsRwklxTS/mQTtlVfNIh6dmFVntAsvOlr0Kw3Llw
dM1bHE6mIyFgRRSWHdoTxOGH/fs3Oa/2ALOkfda3rIp0jbFzB+VqWZc9KDyVNS8gL0odhUDmbqEh
isnieCvW0TkyOuMerRfkoMVxkDkcPUP0bBVeif4sOspWrmAwHk52chXWnY0Z1zUHekDH32BycFyD
ATk8uRr/6Dr+3Xs83McTDs6ZfYP3SCHMrNATl4gO7A7sEuXL8irraDZlgIlOfL2ylj9RP0C1UE/l
tVpjzc1OeedvhZVYsj66sP7AIgqxw4Qb7ly7nNbnSD/ffNTAVCwtXPYcZgdpdbiG4cUhtzofQfXJ
3fvR0+shw5Ue+TUjC22lMOON+NdexxX2E+kOslzSUX7TuLX+CtMeiahrGUlJZzP2ZMEcpdZIbyKc
EpQvPCSGmKLxOiEgrLnNp6zHuoTdtRl2Uavnq/EQGakpnxJL2GQvOQ7BwRQOGUNAt+tdkTReeIbI
2RDc0YUbHJF2aPOBEiX1zcgpLdmAp4ddP6uIyN+n9r+pMeBPxLKwrcKlDzM2Iw+U1hz+WRnMEZZe
iIGwCrFwXSKMHdJgPW9wW0PGPWPxcXvflnUgZ6QzRKtA/ClXbGSxCA2KNVu5jR6eL6UROAECo7oR
N5i9gTJITcBvN9mD5IRr5glU9P2FCMjbr/jUVPGZzDOYx9gp6FIwRP4qG0+R/j/Ck/+9d+GS9etj
/AJArRACG1LP3JEz6xd5LVqCrm3giYoonN+7gbBO7/aGCGMgBJJkFwCZxhSuKpt9EsMW5sI3V2np
R4z7qTAY1FU/gl1f6I3BXnikokh3/ZNIeqQ9oD7Z8yHcMF63Ug3YKtqqMWFCI12zMRlmtlKeRLnf
lVS/3BYhzf91cBJVDkBzweBIBHmoqwBB8k2MBP4LfsGTnfvkbioJD1MBQ9oxlmUW0HV8hA+EXodG
G+LdcZnErT0UDL5hlytHEiKr69C7WyNoi6fL4aGX4Lyxqf0XBQVnqGeeXJu/h1Mk4bdKVONLfQxQ
XwYlXBzgEoUEANE+QhNOea/Vq3B2FKBDBY351TA862j656LC32tUfChLw9xPiaIFzqkMSE8QPIBj
0orG184qDeCJZrXNn3jDPpv6R83pqIAhzS+lcI5kiPoK/YTRBYX6Xa+uz/gUT/bgY1PPqVscghfs
g6eAZZFQpUAJnszhk+goLnP8085SwZ1RBx/PKAB3+uZC1YFzEM1WzzgRz17mIQ0pq8FnhgBpSGXg
MgRTA/3ZE36Ywf7/D230Qv31XYIBtnGBgneRjnATMTQkfYGrbEpkoYNZGq3xJjjnGYm37NRGs0L2
+Jk9Kx/8sTzx05p8SIBgyQfXL0ihYMBI7oB/7PiqGddzbn0s2VakP41FT0Kj+BCLmqmbOVhww6zk
IiGNlSkgKx1IhjEj+fiMUBcFcxK5up4+2wrf45vSDxLMT0sHTMCSHxser1ruiwBeQysFCDGqwj1l
A6eKPbEBoxRI++uk2B2zGsS1zD+B7pYQ892UP4QgSHrEMCyXKd/C9Whdr3qqEuXmG99vkyeD/BsB
RlXiQiiRQ7BA2eB9BI4wfYNHyvdPQaX1yfsstL+ft2PP+CoXwFdRZ12wQLHpAcjDLopCYqXDC441
po8Sfhq09FCoPQloDdoDKQY32AdRVxsx79tSR5/j5F6199SLStUII5hPQU9KUDSIkG9WRNkh2zoI
IIio9KumSw6Ei3DOrnKBqvwpn8ySQ7sMEn9WJqMD89+N2+QKr19UJiRHPHQoI0w2IxzCeTf4hqwe
R+Y1hd1JbUbzekDJ5MghKVkLO3EvSoTTZ/jUkgC78LLmLxHIZzv2q70jY253+QoWhWaRknYLgEh0
MIN39KcWd6ngJJ/cCsd8uuVQS1HWQL48ESooEQkl2OAEZiQTA5scDM8gkuoz2M9IaeEwtIbZVUqA
kNcJxYfmHxEEmix4V3qJD1PeUVxIQ7T98/B3oErHhW2Euu+0YeEVgwoEBlQ0ABZwtQ5f4emNLaj6
lo003MIbq7vB9G3YaRt0Oy8Gp1qn8KOs0CZFjxto5GhfvGjmPOv9Eb8GCHiw/Aj2flNPQOnus6Wa
CDUh05KgNJnSheNOvoWZj4O3QT2O1GAbnWcbukb81ADqmCu+xchNWwMoB7zqFqzjNB/Hl/6lf6/Q
DmHHYtMhB70C8PPX2qrcth4ydgenxiYKKbOAQwasmjCFb+I6RHnGkV/F+qC+Si9FbggV3PRIXtvA
/1B7vPmfYqoj19ukgM5MQB45HNhQy33xz+0RVon5XeFQfZN4EPuu8OH3UlTmkmtHFJ0zg81ASye5
tB60ex5ja8camGaPO1O+YreiLujpR46am0i0Um9GypYmetjgG+PYAQu7JdVeRA2JT+G3e5lgCgOL
yxihw+MqB/dH0Ll7fYicTDRhjpggudDcJKQwa0UuxEfO9MWmpL/nTnBXdsJrt5KOwwrguIm35hze
xbwDvzczXEdeOguW0Ht0Wa8FMh/TdbTNLdHMCeNUtnSsVtwtXTduCrwCRjcK4GT/nAPxVqxQtZhx
eT5XrmP4L3I6zpqQwqZMGE1m2k35Cv0JhEBPJhpMRlKbCqyHAUqEzqzzLoj279yqfeFeFCCE0Iia
kyvu1JMkkcATbEAUyF0W+WpvpCjcc6SA1d5RO5dAx30I+2j6VXg9SzNkf9ouaQzUEpnzeFAWhAE3
5s5O1ygZmjIVHUhxjcgC3MecFcv3pm2+qmFlCnzpiJLFKR1hUgw8Sly54T47NlskNZue5PdStGM4
SwEXnAD2NpZgo19dqxDIXrfhW+TB6Wm5nIOgH5woR9saX305bbL17I5XH75MsPYkFX7HjdYjhZuj
O3Xkll9QxNyMtuk72ab2ECIqQ3aZo7weX3i3oclaOkDi+V4ZqdNjNYlWa8pAa5f79Zb9EgGnMcfI
Hu3EGL5qp9rAncwWAbX5+mwVLxgbIdWhvNgPOkzWjyCZGoEuWEBCWwqz1N5FH+UFRqoJQH/4a90r
K5/IZEr7yMteZpc3WVReQugD1zUdSOYIa2ld24lM0dwEtuI3+STr/Rezrt7BzYERbqyaqHig+zM6
ych7zLWNaFe8VbjBf5UnOCD6+2wTbArswqN0bC79O/ZT8gUc8woFyFERjbqj0WRUFeX0Eg5sa+HA
7bOX8K5s2A9pg7AFRFPcwfXW1q75Ub6F28idD7ygB2f4pF0QDGLs+s+QMefRRJkvgg4sIvxrYSeX
bCPcy2U2Equ911DnrxsLhgMfUq4DjAF/0hr3+QqlJm9hY0e7witeUL2FThS+d5jeuSasGRQkcbqX
8I1HJ6hd9hJfAzjiIkyB8SVib+MDjF6/x1dQDO8MDhgsZhTMzdqBn4FZWMJrvRJe4yt0HHO9rBRW
wEQsJPAhMGoAayGFSW7wGXjMYawx6cmZBT35I4G+gsBL10y+4FGCHVvn1G8gGaZlSgFQuOpHZCge
a0GqccNFrFkjfuLcwGE5GJJZmvB/vCD92MQnaRuaINsGhr/lj8oaNQrLd1BRD0ANAAAI6F1DvUEb
SfqVogUVjhM0SVn1TvMZ30q4ilfQ3IDxQauQSkSCSyKPAhgiChI8fKkYVl8h+ryC5ixwBHecBbFH
nCDjgbkI9uhFb7OJI0K4a9foE+4F8DKrXvyTDHK8ai1Njh24hAKK44+NOX2Mx8TFS3Nmh4+GyEMi
6aVx6i/8YP01SvhUi1k3TrgBMOziqqVCRI9DOjDTztQOykyWstpsRJ4GdOqwkO9Z0490JCwYpAEc
kskuLyHgzJ1yZl611+Kdg/WtcpY2ohOzREPbQ6M3eJLWBKZc6sd4BdRj1Ab8b8s7vB6YBiWNBKGE
3SZgL2CHmTEA5tZtXXUHE2FBFx32hjyk8DCMQk3Hq2KyBqqgONxzipU1IYTZqVueBTfchF/yUXNT
l7H84yTQ8E044HYvHnkHjZIwQQt0iFawtuxh/aF1F+/lG99MTXbbY7vWgAn9bbFLD+NXPNN5QO8R
Uh74FxYFKXByd1x0al7wPWALOhERFAzUkXZATlD0f1GAboGSrh67l2AnbpW1tp/e4y/mlXsDRxzQ
NiA4lA1kvPBn6mqv/DE5jZ/9Hq0P4o2agUVRtDBDwzWc+BnRBQQ8/Mt1/ZLcAZFb4wb2hTvVqK26
IjIuVLpqSziognWe6eiuNu6jNX9TtGUvLonMDYgZeJNnAWdbZsUHtiDiS/WOYZtjEDqSCgjDiC1X
eY03YM3B0YxRaJNT2IQoa9lTtwlqoIUdbcWr8qXs8wsYbCMArQzGgAa6aHEAshZHN6MSIP2HA/tK
5HQZZJpG586pTPBHlqHAQq4gRWvNkzNCsnGD82a2jlT4f9IQmjFHpuUJTRj24kDSY72aN/Eloq3L
+26eQpVOER0aeEpum0uyMKCLwygZzVt3TlzY5QsbMGkQXyZvdt3eEmB2CD61jaDTXiaN8GC4D/S9
RhqwyZ12xaeUfYdjRGUgvwLVNnGLTY0TZN7wR3Ybv+HnJdQ4UIbjAN6zGEH5iM9iUcbqQJMw4usA
ss8t3Wqb7MwpsB7WC1gS8hQlLSbV+XcsKJhdg1MQ0oghouzEjceBmtMYgmQGPYl2eCk/pbyGQpEu
yOjWsok8JCS1jsaT2ObCpniBhYaPIp5klZfOefPNwIMdCM7c/NrajIGdICGPWYacRjgQjuDGHGBo
z25HbP1Wxx+qPIVQLUPQSHUcywMIFeeZpdK4hEj8iXhKCzcFswdmEB/Ra7PG0WkyW3ndGTnAp9Ys
ECh5I3Mjm5eWamZ+T1e+h4csFZj50K/Um4oRl6x4I5tkponD1ZS5TDeWJhfenVfapnU5F5kzojkM
sVnaDTRf5VeQpXbMeTkQ3sGghvAsO08opB147iTLuvA+uPOWR4aoK+/zrsciduFneK2lVwEUMlSq
XDqjSgNQGZcYuxcthXUxJ7t/SR5yFw3/1EBfxh/BZt2j8v0Bdcol2OHkgROH+IF0Hpu3RAa1Rg5h
JBn17228Yk7ZVjULMPEkHWYHMTxMasJkK809i7a2qPJIgoo6spkMh95IJDve4miqV/wxvuDMNwEP
sdhxNeyjYWICQ/t8OZmmd3aLxQ/2Ugvji4kC1/Fk3w5nPVfNkTNYxcDSbDa8aPoIvLhtV2stQyV2
LvcprF0lX9ZL6TU688JE1aaAx9Y6xTmazS9+rS5LO6pY2lZXLqmWVVgIeEl4RRSDHYnXBMok2GPY
B3zTIp9JihFXTwWcSGo7xZ1tMZJElxakQMxKq0urSZA8DBSP7/VRU62cPYvNZCiwdsUBWqcw3ois
GflwGXG6JgYOE9bWNMFkXdtmMChXudwQcZql41sITw4ouqkiwIa4AYQaM1anZBsovsEJ+kjbNy4+
TtpagOULzix2NGfehjfEXOFC4CQ4TjVLTTyJgZPKepTAqYJfBv//ODvPJje5rF3/IqrI4StJQjl0
u8MXlTsRhIQACQG//lz0e864jTWizluueWbGj92bndde6w6wWvZvsfyITnInwGlL7fxYbtKDPkMy
Zt1o0xillAIXtIwTVDjwKkCx/Bo9aOEvtPtVKGFcZtrzYYbWkB1rKSrejjyDEx6e3INE9RNJ0Yez
iWgM0ixUaKWxJT/sd7yjqNxX9oxNfcjnXKx4NGD0fhwZq1I/2u7H5TAXnyLup2LWxq8dBUPVDEc9
P8r7Fj7q1d69hgf0WrFxvNK0jkIAYqVmY5fyMgbcYe2C5DIHSle9mLXHmBMCtKjPcObwDIfm/wg4
3q9mwDE8fU5pW3kgxjvwKJKe1V883Yl3HhkUJhiFFWPdjtL4QXy5suyddpo/Vjwo5DXyGgEBXbvU
4fPY4VtYTOuLV4Qutwy8pjNViBHPQAWOrMMzDwwfLxDoqZcTSspjHjUKhsKEZl1aNBKI8gs/G+uP
5uYKspFdvC/sKLOPz8CJkJYGfLOyZhrl7mgWLnZrfa1t6QrQofhN2qJIzWVIw8nsCuKyft/95i/K
4+zip89GUC1kX7cBJmS2sbZGxlqW7HdlshsTtEgTc3mKHO75oF0078bIWnel7NKPg3ojfiivXPb8
e2oIvI6JM4EkzFJQLAToW2WibvIntJ/kjTXmopoqq3bFHfd2ABoqbSnLNaOWqnFDDTZ7YoK/yqUR
fKE39Cq/YnzNvPvl1FpdYeDY2mOyKRD8zuzfl7EUQML9AHz5xADSz/1Xs0FTnzq8TGQrwzn3O5ZM
QSm6IQGxm7Glzl6xkF3RpUbtgD6dd0hVs+Y574SRb4p4RSOrHpiY/lCbfpPp+vLKccwdpYHkIwvm
ZDsSNYvTGbuRmai/oCuv5OPS3CL265jp6Lz3dWUkGw7MWnFCgodUgrv/NB90LprOWQY5FDt9sQhx
ytFF99UvlXnnhRN6Yup2z/di3KzrF3SV5HJ1xdBEctix+bL9jfRO/FFx9aTj7MN8ykzbStxWQP3C
pUy1+DVtdJcMCF0Av6c9SEvLFdxj0HH3pJU1Ju1DRdLt3oq598y6dNtt/BZ1vE1icu0j/MXK5+kB
e/z4HD2Ar3quKZmJk/ApfLsajrhIR80mCpoJkHAAvTz4yYSmjjCO3wT/9AypjRK4NY7mzcRYqgse
SGtrzJ+g1BuPzy6/Y/gsbShuT9IKdAhr+EwKDksCywVdYjzsn84Las5+8/vso29tJyN+W2f1ZARj
+VsG+Aqs0YsVZL7yQjbM6uwcbInHm+HFS805jY4zdXSdRnNpJTw0b1XmCCvV18AmnPjtcvwBZqBb
fsJ0WrnmugM6VapXPR+f9XKFXJvZHF1htt9Wj8gTO6nX6eCLAjYkqrP3T0fTIQkbja0cd4WRQoHm
3NoTQ65s1MfJUMlkYFKAZQww9IT8Td3sFmrso5QlzJF1H1kPV0jj3SeDtwAlzK9JNq1AxeycwvS+
EDI5uO3kNK8RAFkJ4+r9MkEcHdCc/LSTPGvF/yGiPUiUZ2B125R+GR95oz0QfT0AvXX342QlLvZP
eQesAGzzkCae9bDbgPYBtQy0Y7QPOHHBa5ArHLGdbNaim81laL2tr06EZTNpV9ZKC+plzGdyxgHX
mHWH65xjZSJ6cBfXUCF3c5SRJtpqEjFJ7SodVSOkfGwibBAZ0VgGlUwN0c+pD+/Gez/z9r8KP/Ho
CvQxHtKkDRwgyyij++a8g+odSezsqFprD8bHzrce23X0W4TCIk0yP3S0oF3FTwlzCC6FTDVQl8z7
MCb6Q+HtqJuyk1vExIFKc+J4rH9092eZbr+yuOdUFFGKd6yZgI5ZoM+vOkDLTPT00yjRnMMb3gV8
lxacfUvCWP07UaRl8w7LSVD/KsAUoG4MBTZe7jx5dAL9UDLxhvpmHO1EH7f807AB/Tac+bgSOOqj
zuPcw/NJmR7MxZWi5liXlpx0aHFT0zyvyUY15rwZFcUyZQNVQJkOyvxaYKE1YUTMKRsvbYLCz+Wg
LTz0CxQ/mtWiL6HGX474nzu/Qf0qHFcGwN/J4UnZVpzbFhh7IrhYCSzQktIKMED3kF6iJ9GhVht2
/8q8jMFIgask4wLc+9oS+F4Pjmz8sjZW4xtbbgjulN366l1GZJL2zn59nZ982cGFBcZYOYrxfSOm
c09v+VyZRsvjFgDqRvOvJHoL1cvolr9bxfNw/h4Tgc8NQj9SuqP6aU8Wj8QyCdriuctFGhR7FcBd
0+QCqiYdRaAloZADRRrr6J1fdiu05BpXqDjrhaUA6BUVfFTxvUSeiUaMW+FYLdpfkuAfIx2asugs
AdC+hAAYkJcgphceWtC5ErlzbkBJC7h/WPScXwWHxeU46ewobGV1vwDAX7xfz+jrRhVCuUc/jHqG
uK78V5xnHCaHlG1K0ozEYhDzO5qXOTWViGjW+jlHJO/DcTm5kt7auQb5tf1otIpnXLh+DACycKcI
YnDyVuTJQDCg1ucqG0Tu57lD4tEl/zX6tDxtIa7O4xB4VcNvAtqyx+XTF8lo9zzdj1Iucf6u4KAx
MoaXguz/m85zjafehByjyyU75lziog4sjuep8dJMo7WxUkO7O3pWwsc3CdRJRjJ3ARYhTgiFYDdU
kO5Q2neqQVqvmKkkkhobhZxxmc3Pll/noxPpJ/HROn8V0kSjnhIGV31dNOUAImCoPtQrbmoo7enn
rhIN5gfS2ASfOYoq9xfHQAFV61UWT1GoXXCgwG3KjcCkHLksBgdwqI1eMREFpmZfSKSKmkm44Ory
TmMJvKUMkUMOanK9xxFnGyft/a4NVb16CIdYTtOdoVM0vbL/ijGPZ0fmwh+qpw810ysWytfzwUA5
EiScsJbTr1z3K0wixalirbKu/jO636tu0v9djXBlMZJFbqwPFQilaxmnHRaOgomnDay4m1x51Jr+
89N7ax2Xub11qpgqyRW9yD2O34/jem0+xKPUBhgXukBjMSXivwfW4e2y75+G+6O4v4ihcmWyoKml
5NWGZkkaaKC/i/NKvYqpDlKAVKQbe74FNJBS+tV/rD3J4RwKhlAQcldWvTNVem8wk/M+24cHmpS2
+uthSm3FFR3ohWAFwtHp+1i0vNz95LU+o6Q0vr9QBjqs95Y/wkgJLn2MaOWKVxtmlHt4ut+C1HXg
TgeNHlQmk5U43dcQ5TsFlEieEbzGWK3qU7QmKJ5IMxmNIP08STDxvQ4Uz78BSvca741uJZXRRTxD
hLIIXQTvkAYCt7jQOidpparbKgfGlb6qhpsapodTubnbZJkTEVtCUktdBdgy0OQTBcKgemovq7x5
llDLFiSSIYmnIbAXb1Kl9PbKl658Se3vUn1EbUHWEP4a0pyXbgNm/t/yt/o4yrzJY13t4LRwhoEi
77kUW0hrMP4H9tlN+Zo/OxwtE+b0B74Ce7hTLmjfiBkBJNsePIAATROeCOkKaljc0aZ3/UYnD6yW
21HInz72JqzBpfiK1Rx9dKjbEHKcxuhfdeTh7Y4iSIewGzJ6vn02/2myd4Oi32DFZ4M9QJlvYy2y
96Mt+9aD2g5gLAbnr+v7j1FF9yuNrBOnsjqqxujRXNzfXyEx1MAQDvWnd1sbJyM3cg1SfwRJqxif
1ceCxJiMC1Q5Q+ASqYqCJ+OhWpexYeuHZV7ifeSV4oKH4k4kF0LabuCT7h8zVh85WjVH8aSdv9cT
RUIEnSnjSgtlTkGXe11wD9PCzaZDSNLbodGfie0dboqqo+lSMbHKltEWA5ElZD3c79rQYPeuJOyY
xKS1mNPcW4LN/nUmy82T+/N+K/8FhfqfrnwvrR9LZ38haRp22L8cxHBNpQvWMttDJRrT2ZM8PVxI
BryOYaawMYmXRi8XO/MEnmDG0FOh2xD//VC1+pBYIT+dlH3IxyQzxT0T9Bdjirck3qMJZzjs2cHg
cOBU+IZG/ui+GKXSwaxZP/KrMDborLqSNtbvMJBGoY+0LvSyQdi6MtTN3lGkZ1KYExl2whTZrxpp
499VsH/djeqAlyG1IJRtkGjQydVRDyXLK3J7St7VPXqxn8M+LqgWA0i2d4thkPTQgHTf/mNArNTM
ou+w9bgk3U7+4P56w2p7YI67D/jRQG42wm7fHYq1v0dJDQ4X8RBQHaiFHQifRzY6Qxjl8bKTJ9Dj
oVMmD+lMpUSEFvSIXKTXEX2OrkVlfiSzRsn5BTuWS+zkLEly3lwfhBvgIQ1Pee2gIUHN30QFsaPo
waLJ3XLWISkMl7c7KdJTlzeMqSqTSFpH5MeqF9Q0sLsGe42zBKlR8oX+F1wo0Tk+Yza1VknzfEg8
h/BZHqdO/HZ/lG4re/wnECbT8vcg4Uq5hyDMRqh4uusB9eOOiWe6JwK20n/ArpB+f+aubl8gWoDu
CYQH60FZyYtsik30wME/tCZ6LyjzeI1DoIK8oL7J5UNCKupA+PH9LPixJHaWLpl5B/dEOHORrdMA
hqwvbY5TZc5/NsAKlM1DGkT+aXoeU4mkAkhyePb+SIqaZP1HOTt9k5NGCAx86Bt51EwiWDVDejLf
j5t7x1PvSNb2+F2KIt+ZzhqI0t1zGLYZ4QQsZX6RUgAORZYVzhX5BPvwzPvc+zIABjcflneenMZI
YExgSEUjcd1lpRAheBgKvP+L7MZ/TnS5FxarPKmvWneic0jbwDhsNEe5owxPfpAWvHXHoNOwaCMn
eH/R/pc8z5+G+zhP9Sgq+y7CMh8heXdkXpQ32LGQaaE32tgpNPbQI6BbenempO//IhTGNUGohdOE
XzByyRkPKSwMNdE7rTVVKE/qhfGkOubC/bKPhKgDQ3c7yfNn6HqnrijjXiB2+z2Ggg+o4Q3qGPQb
8tLOxxDZZqg/vQM4qQRNE3KG7GI6GCUixpGtTkM46oEtLfcOMHVXFLXVQfBzBFEE5+ShBAgX0a0h
P98fu5uHkyLJioTJmP5tDvfzPsGQ5yiGx++4vgt8hxQvbq9qIjrd0GgBpbC/j2LN2inX8MLPb9YF
vPn9QocXLX+gRwISESkSqgej+z26GV3+abGfL23M2ihPFyao4+/uP7U5SDaEx+43cjO8/NFIb1Vj
/JGernu6NY9IRmAiQX4KwWb3fivf3/rP/vzRTG8d5NixVnrMOpC2FNPiX2TiqTJWSC4C+0bSQR3l
Tk3YBSoHE4xfpduSsxWDK9KDY0qUFCKsQAiixyM1o/K5g2Nqi46BiOdnifEFrOKYcvAJgq+5oLJb
L9fRwGx8h4D3utDtpx+3U2Mearm0yLDlEgaG7xkaXy16EGgKmItYdq2re9C8A8/4IYXK2+sAt2+s
BdGf/V6ZPxpOL3ulIDTttE8BF25244MLidG/P0O3syg4VhmaqqBv21/f58Q8p7XVfD/qVO35fJjp
FLvEaHxNFuib2XtrSTYCC22tnkhqMxBa3DyMOudESZVwWfq+zH70MckvyVm8iF0CWLA7Vd0DJbP7
Pbx5QPxpQu6drZ0RRsbLs8v/nsdiYG7u//jbKY0fP793nh7URjiqR34+4qUaCURQ7nM0pdlXnzXb
CqwqoD5WqQfPfODh3+2ef5bmj6Z7S/MaWtkJXRhyGgg2yRT6/3fBxJ8WlF4LSnu85LuQznF5kw/S
tm/1M1AkJJmuwB1wYAWhLfLKHhjTgTnr0wNzYX+sjhodA0PQIj1FcXlKqWgr/D5OzxQ5eW4HQ1rD
A0uxz/xDbXmXtMQSXFm587l34DPf79Xtd9+fwfyOg38sdlPbaRcjoYXrhMjMoYYIZhitK1t2tOXV
2Y2sJZpaM3gW09J/aiOnhGkN19zWoOprAWlvTzjZdYdcGCJkDgx4P69fGhgYRxdojwjAlGDmqt/3
+347RfWj710E9LPvOTZaeaeyKTuJDwrVrSaJPRFBAd1v6Oah+aOd3r2Wl0lSnroxVpGhwGsYSdi9
exw4tYYa6R0pB/F6ki2MvuCcax0cb4JdOXv/fk9uB/KahKOgYqq60Vf2slp8utpDt1womHaipDxy
ecEaHnISztcHudLNfjUUfOg3z5Q/rVq9iRLOwvEqpFeOS8MB5W/Jzkn1EihvqY2DxHVxejiustfT
xzW3pZ293yjvCWo1ZnB6acDfrMvn4uuyKubaCIG6z/S4SK8ugMcr1ZsLgiOOhHk82DgSsDh4c3qY
FO3d0yZZU2OVvB3KQcK2SXFxXSDQU18d8w3QatTaO4RsRFCEOM7YYEiUFyQ9zgDaBgb9Zlj0o/e9
5XOWZR1DcJZpGvAM/T7LAR1AdRyYW/PmEvpPQ7iN/L0fLvg1xEK3TvW5vKaerVAQNydXGDWmAwgP
lFL7YXr6GMgJ4Cdw+mD2rxOk7UhHYOkeetJ5BJ0rR0rmhcBHW+VP+7d0cpk2k2atL3IubmrhpNdV
0kqq5nSiL5CHguPMWoSesgD8nj2eDNTsdyOMi/Gl8pNV9HFGEUx1oGmsj08ko1D7AaIL8GUEIjw4
Pu0ehE/kiGBcRG+8G55RhwCmurcB3UMq+4i+gLcC9lSgBCzOb2dM7aBiOSIYwicVD7knDdzIVvRJ
9bzYcMqw1AYzOgMJ/xJ9KW2HHIGHkY6xq3uyJgdU3WvUYa2ltW3RRgSdRoCazpBKLCfZ2BWm6gLd
p3JyftbX8Lz8wponwZkSGxALwF4l4KvjvEN5dXol6NmkdvluUP4CjA0awARfrrxKo9VxnKFyCE1i
ewFcLD8f5+B4nC65dn/SvwtS/1zXP+a8Fykcw0wQ1e5W68S8UEhTQEZ1Qg1KIG2bCYDMi9fC8Y2c
OmArkeQiNPdQAfZnMVFROhLHmsflSybrIbQ/OQkcbaT7E9ILkt0su7NBcHbBEkrgm7YxeEfmLt4Y
2wquAzYaq3KG6pATLoGNAbkC5YZQlhbc76N88yL50cfuePlxzseCYmZVQh87oN1lAneIJQ1MyYkf
4Trydi79Yvq0s19OnUo+h9h+MGj5jujujXMvaIH7LemHhr1lndGNYxcvEv843QXXCWk9PgVulZ2j
uuPvQWGVYEUQY3kBbNj+r/LZPwajOwR+DEZunKtd0m3yEG1GhNPYR2hXAcnaLylM+B9Db+GbIcyP
9npv1TI+xDjzfB8q4QK+TuP+vg6EZrcLBn/a6BcMQlFS8rDrU41MKclJ8rQxOZ7IF5xPOYA+NdsH
9TqyceDxSVsGyoe8MD0EsMAS3l9rAxek2S8XnC9iHcVY4rjZLwiewMgju3qntgq8CgnRMjhkHe0L
GHzlYbw3FHzfrumjjIDtLL54JAf+nl3rku2Pp+Tb/eLkgwd2JHZV5aRvAOZXyVoImqecPOVU3wz0
+2YK/UfDvXMkDMOzlQv025I+LtnT5bAVw/GuHunRq2nC552d07G8H8iz3H4o/mi1t7N3JxJHlcHO
1pY6VAoV8VSEkefnMY926E7S4PjeXs1/xre3ey4NzypdYHybNcTebfRY+dYSp6On/Pk0rbxHifKQ
7A85tt1+7+NBhze2IivaN67i56ZtkyTTi46bc1rsUfLSp4CVRWURS5DM1nvcB5DUzbdyPOQzfjv2
+NNwL/ISd2EborXAAE/xcK5hF59HEF+pez3dX0DKzeycTvUdF0elc0H8e+Vqu4tZpRcKuXnjNMnY
gPwN9dV0EuDMh0c1iFVKK3GAESbPkxqjP1CR4hJqkTXfnaHQcqHrPmBEY4XqZGLf/7qbN8iPj+ut
s/aoH+qwc6MAYTmNgP3c//E341sE4XVFlg0d5/C/+34wQ8kqBPIdXbkT8MuQILQy1EDvWCjEq9oY
OoN7tOxdjtpps24RMLh6YB63EJiDaNllseJH9QM2Zec2NroQ/pTvELMgG6IYtQNMuNltokd07Zby
XJ5fh5SztJt768co9FaAFMa8Omo2sz6X3iErd/Sr8WF6mcCygDxgwdvNiJVCVOdwUX86b/MFQB6P
0MscNb+yV8QJ9FUCr+8VIvLZqZfKirxYkJ/tbxonCcsL9TRhA0ULEP/4Mrs+pc/wCixoFxCTodoO
HU83D8UfPeotm0aJducmYtlQx6WAvaO+2LoiRUBrshuQbhqa4W5wf5wQWiWJbSRyBV4Bjhycwvu6
v0Rv55x/9KV38p0PYmwlR2YHBk+j+riCZ7HpW82iQ1kcx0edhGfhX6BeJ15hbcFJV9bH/W+4HcgZ
WmerKEqaoveWsZVrlW51CWKYG2sRqVGTrFbuwpEdgagNEOoGE/CLN+LMYishYYqKHZj+tTF0y98e
7T8f0luqeRNWsprzIYllw8nISROmb/u5sjiOpQ2yHp7sN2PYE4NJqJun5I8R6K0oOU+rXdqQf83Q
PM6dagoueARdANmG+2P9HTP9E7D+aKm/oHQBelzJTXf1PrVF6dfUfaLZ19AD5PZIcq1htYbAl9Ib
yWsR/l8tIbAeDsrb9uP9fty8wIw/P783YFGrGqA3TnRjUoHF7uKwGRT3TT6+387tw+tPO73hStuL
oO1qhuvs8kR1iyna+gNh7nfs+O+U/GmjtwWjQr40Vcaqk/xOANl4fOQ07uy/htKO3zjMey31gvZE
MuJG0Bg1ZA/ACgfNmtid3bb/EsiVBYIHvijQ5ig82U8V77yO7BpC97d470nrLsEMgxMVndyVXvWZ
/lBBEkMSFUBpNOK5Bf+WmgqE1Cc4aSTAVwfKKh0YNEWE96XC/nIS8pTeP8ECuD9NUndE3OlZP9+Z
162u6R3Yr1Mwo6pJ1Uf/qJyXzhJAX1ym1sC60LsI6V6DvQp0rCUnPF2hmIFO6wTjq9/ozevV2z6c
C7HgNVDHwqNrhmOBqErSJ7td41zCCE7gY036IUPBphJfLMtRoY014Tq1xprpnw1kVw/LJvwdlvPr
bnlQrC9dh081CgG1hSXsA/T6UlqcKCh8Rgyp5Oyh9OuwoT9LxF/003sTPqSIAwko2tTh5hiOj4dF
qWAHKwDgHyukeU7oEOQyJJuFFq9E5a29rovjwGGqdNHNvRHqxZhGGlUmGQjyvBM2DwHHUt0AZ3Eq
+1MNwJYqr6X2LQF3pLopBiey7qAWxirC1p1ibDTXN9YK2EU+RS58YLnc3NamjBuRhLmhJHbn8Y9r
tczPeXs22Ajcbli/1bwsa7uGMqVuOxnxGHG1K3DN+Ol+u7dftETBIjZICra/vWMxS6N9FHdb3Uw9
ZDhIyiCUjuw5GZRZDasdnaYNsjD2ZzhKjouGzVP5F0dB/nSOMjtElfvfc/sB8uN7esdo1Uplcehu
XsPeIYsF2Zu9vXcfT+7HELZhsK3eUVoeLlYbXmkLRBPZ5dw9jbvKNoaryBoP3T//pTULC3HR0k3e
zX/PsGgl5yyqLS4IiOZokLyeodUJHbO9aGwN3XcEIijtXLyBEb256s0/7fZimazJLuHuRGx4TF4L
bVOF02T3zZOAXZqi77XKhMk1C/aWj57b/bbNm1HEj7Z7q0uv0visgrdww1+tC40ykOFlnvx2nM1b
xGaNTfiIuMgENutMQwekO68j9xVuIYCWym+xcDqMQnT/Mkpgp9gXA7QL0Kh5O77JKxSdH3YPZqeP
7ufubwvJ7WgSYT1VIL0OFB1iwfFxvz3iX5Y85rGPg5orvRye8iexo3orD1Dz6qW80DfqRh8IBm7f
oD863lvGe8OIErVbWsDrYB2ULznGBACmoHf698f49kVjYWUGABhr+j5+vdX0+pxG+ne8fEl2mEl8
de7IpyBU7ST2LeiNrTESoYsqdSBK4MaGVtjN18ePL+idq0freBb2OmcX/gozDJQ7ksW8pDj6e6hA
czsPY+kknER8QHGM+nsTNW0uFHX9vWW5MOYE4x8KyBoWkI+YljcYBt+M6nDZ1cBymgqemX+3ZxQH
hYQT7QHKQ1C58g9OzB3BjaA4T4+Tdqsxw4dB6MjNujqgG02VVRV7uv5hUShiZWk5Q4qZA75VreiG
mdeeUSTwhcyTKY/WOLT4tmNihJS48dW2DE8cdLH6t/voShvYE5sI5Er0/+/ux1eBZKi0B+vNYgqB
V4Jsw6WUpPurNKVEkr5RtShOkFUrRJVCu84WVrQW9UmSIOKiDFySN4z1+BxT1BURh2NT+kaO/rgk
L4m+S4su/SqYcxF+NT43ORFHFHttuziWL9dmkoifWHdqTReraLzI2/MmkkgqrBMsoRAxa8JfYQPd
2hjaBP/Ge39923fa6ce3aXmeHmIBQg6+6f4x9U+7OZ9naBNFnavZ7CwvZfSYDpfczvGhTx5idXT/
ILg5V6Yq6uDAOveb3lJNmktaCZ2kMhkNXw10VN06L5WhLfGtWPl3FNV11NBEWVNV1exHDFaW5Kl2
JIdklLldNVOczdUDNIjTJ2Ng5xc3ilYqfPyrZdoqqkeEozCB8t1zi+pPGCv4rdWoHlLvRLxyZzwy
I8zN9ewc5JkkrMT3i4Ri0lg6TrFu48euY9nT8bKSHwoFXvaWeLKQZ2e0apTRpQj27TTd72w5duvK
MxIcOsKxuIdzeCE5IT/dH+MbyQn6TZYSBRFT696RvQ2hheXJCNmXihFoMvzjkck9VC5rxJTyEyiR
Hd8wsoQgrZ7M7Oma4NWjr+9/RNdGfwIUZHxVIkXDIvv+9zcUx9za5R237UA5Z48aY4J70P0muh/x
TxMKW1vhlCVZ2HtLSAnu4lZBE1dUZ3Hruf/Tb1AdNY60Pz++d2EkpS5ll1P34yeY4Dx3lCTeljay
K7g24JPHuX52jvbvIbxXb4uoiqx1jumSJKqGwfD1R06W5bOQCbyd60UbedXH3pgp2vQaz3JlHGuj
gW72op9/musFAUod4xjWIG9TCqti5xr6JL8g0rgMFbs4L1VleS6X95v8VpD+MXE0qYtkrCRdxs6V
DHdv4vJrWSS1RTBQWCMNsYaLNNF/QxngdVNFi6RalMLHtUTyNuLNhe00RXBUKDV4LnhgtQ6CKgUy
E9jaICozPbR2wwqrHcFya1RbUsfgXYLRmrFMtScBJZzj1TtUn8kO9pEB1vqy6lTTmFDz636/+vfh
//SLAIcdJ5kc/b19FymhXF921CXk9FNrFsp5jh9NOjvuJhd8yKPleYpA0v60TgQq5As1W7fJOCk3
Qj2pTkd74GN68c73x0i6rmCd3QXz30HKj6N+p2ei1Mqw0psm4H5u9uPL3kUOjZJ+YwTFzktbRiYY
aLV3wXStSoqo6DAITaK9/tSCJM24/4jj2+xBtp4MbRzlbhv5WTXWmiCLvCwahcLkVM4o0FwHK2C9
U+d/mmfPqKZkaV3x4O9TJyvKXVx09fsd1jLofuZB/OskuPnVKytPwgq7XEhInbgqLt4FaqbT43ET
nweSz/24+v9+hakQ5qqgjMTeDj43xV4TO8CmKk7i1suumV1cfqnnUW06++4IdvNjECsD2+p2s13i
UJekDozUi4N2zaVOjc549WJu89Df6z4O5pfk6CI8UNWjPJuU5fSQ/H+G9v/T2x/N9p5uqZifqKDT
bH1YhtY2z6YgiE67aZP5Vwk9J/8i+Fk5RjGmDceDve5nwf+neR34rWaZmmX013lxSM00lSm1HtJP
8UKKKKxtS3ST5J3RL4rnXOGFQSSGI8gZYQ2jkt36iDyI9NTZxWVBq84b1IGLJND10SXfphK6Oted
HTdvA3ujd1/986W9gTpUV7W6HlgWCuoUR3O0MxC4WmviW7RVBNAu0a+a52O2m++1Rwsh2iyaDCKW
+yXxfz6itzb1opb2+4rhOiP3I3hCNQoNpL28Asd2ZVEgZ1y6x8otS3cvz1Ck0qpAyk8Dd+s3uaB3
A0iKIXNOolJgimbvBoiO5+MlqRmKkzVKjHEbeqcYGRZ3j2BHND6qFMddaz+PDoFcLw6ntXxcnqhn
4vj3nmJEnY0lJFbE6cEe7xQyvgMT1V15976ud/PHAp41B1ISrmYG8GdFhKMlR6yd0vBOKOYojoIg
uzlC/FN7BPUWCtNKyv8X5/dfQ9Tbzc2xqg+mxEek52fZcqSTJ1ieVa6qQ2dtYcrekUxmPHB0GV3X
/u26ZvJQV6go9bHmqlYc1FNOhVvJ1mDNDfCu7F5tUgE7k3O7FTC8R7kvQXsaQxBVc4v0+VIcHCmv
vBqzR56CWwHFYH2dY1XWSK72ZcFsSj91e1wLK49Y2FLm3U0fW9O4weIIQUXlFCQNcuzVutF5qnYi
61S78e9RK2dvrjXdUcrZcU/shQgaIsnI2EWfJwvHW5RMd/VnWrwSLzEsazPBbi1AO7lAppKnXpe1
bfTJsZ1cjDWlOs4DOnNRh47ef2M2rj3Dgg/I9c/l07v51eZgxZbOsIUYu6UJKLUMnSNscjCHF2yd
NPP+l8H7t9mH7uH6ZKRBjKxtxWsZuzXl8dK+JafXgVV88yr+8U29+sj1VBehJPFN6XVaK067c7V8
dAgRXFrX8YMaTYmj6osrqAtVeG7hfvwv2if4UCjgs57+8cWwQrPicuwckCg+ZqvqQ2nd1nKvwti8
jjTE1suZAmIy9+LLKhKGAhH92x2hv5RVXerSTTxAeGv+HQsU7UUNzxdqUDKihaAt01nhh1+4nYng
ujv8obpoV9q2fj8F8tyco3BX/tqtwzcE+Z4plX5WPkvyQkXksMg2pROOMdyZU1GYngMKrZiWpgEA
PVzN4sfkSX4BM1sDwafW81QjdHa10fsV9nM1IAviKtToi2knkbofxZNkmy3UiTjZjZIgCa6FfwK2
exjtkYXnlfHRrOVXa4tw0mO888TOzw0BNEpBaHS1EHG44kY4EMSzCpChZzmodlJJuk70kegZ79YS
L1Wcqh+qYF4+ZjlAq+Kt2NaZ3ayPz+kz7aETurfr98OCrtZQe/cd2xA2OVKlqIDM5AdNGWHUitLs
+eLH08OvY2WrsCiPM/40iUtWLgmtN+3t9NHOssazqC8rq/plXyKGjAIkypqqOiqu1K1wqJmg2jA2
8ahCyh5tE1ROcp77Zx9zTwAA8EnA3WG0bTooW7Vb+RVsQ/ItatnwNy8eusAOxQzPnIdvICECtsxW
nnRQe2sWPl3pN9KQHVpZfsEpEJTz3ll2Eu6VLy2VrbQ1J6+Fq647FzWQmsAmKlvb8K4QVwCVVDu1
P4vx7qHTO3zBZ22M2fXMCBLn8UK6DoHbFyx4GcJsrsPeqKCUgqvBbKAep9j37R1q7D6XqGP52VxC
cXRz+jrAfqULZ7DTtvRMSufhyB/Zo0kpWS42DmgQlmi5WO65+H0hWSapoiPhVekr2bPK+bazpQ7X
K24lVH/5HJR0kI682nE00suX5Nu49DRrSSyhdOZJbrlQ59lEoPp1BAdymsvJuMVCs5zyT4CrWN+d
PBSJhYVIJS1yTPEBeoIVXMfp5zlxf1/cxlXWSNWDPxbXJV6Ve5pykDpdYC5BLup45jQGbAJu2EQr
TrAtPx4rMxP/7zf1I/1duhZjW+A4+Yi87FXZnJFGxAcJh+fp+3uFWAmKsMQ7+tpA2XLRrGQEuXGd
YO+4nxi7gfWsqGqATn7YuZYdjos3KBbokFlbZam887wrAlSMx6xTD/nWsT6RvXx+eGwNWyscdLqP
QGnPE7Q7gTtAPY5Kx0Rv9gFjTw+mvmGjaV7wgDx5kuggh4tE+f4yr1oUIMVNhd1v/ITOmpegAKVt
xJX0in7oTnEuWF/8SgDwnZYn5GqWyRM/pBaWx7F5WhaRn4ZvuBkmv8+RX6qsjUJ9MUSPP4DoMQgM
vELzFUIXKC5DpUhQEbalaT01YxC/0pqPLeo3zYu0ifYKfBsdaEZtd0q9zvnN1IMcXepl4z/iUxKE
xrj4QmE6/bq+m1tldSnXnDKg758SfF0fygVM4Rq59tM83qKQNkYTENlEYD0eQn+YZKozafRorRng
Cp349eWdJYS6UPq2e6jYEwrzS4G+pY6H0v07cmu/UJYOSvqUnfnW5Nd+1uE5eG+rK43NQO7jgMmD
Bu65c9cwtydP3KqrKiiQSwLePMOYb6R11P+OZi2yIQvv/3B3ZkmOLMfV3oqM73mV8yAT+YAZKKDm
+SWtxpznOffzb+HfgDamL+s22ahsCBCbbzJe0m6zuuCICI8ID/fj56h0hOc7dEVm9oSaxwa28nVB
7757Z8+pK4Fhe/JmzQB4gGdgO0jLi48YufAeoQiBlgvZUJDqq+hhoEHqL6GUROziHt7K2SCFSueq
eUtQgKTwVJrPv+a3eaIkzFdpspkMrj4lawPAeMWHzrMHKNyh7czmxrp/UgkmcNIcuaYITev+Ml7C
KdfMyOStKLjOMyBE9DMNVK8ZcHXuE0BYD/q1v6Mi5ucTIPRw1AC3WacrsPLKJnuE1/ocFF4IuCKl
FqkCK1vSjIiqJyz0j/a0v1Qgm9TP0RkG3OYv3V30irD2O6X+AMLOXbx0CHwa0ANwxwEqOEe/kFzT
p3puPLlwSSJUPffngz5HB+/Wg0kp3Lrjq+AW/HUXvAFSNmupBy9PCXT5QmMbnJ60ZNABUzJsMier
6ozWN040e6tO+qXN39fmHq9FeCeN90FDlwIjza3KU4WPJRDuVyuflhYVpLD3kL3ymENoA/ohmBue
XH/mXLib5Ma4GjoNICKnAtGfR3ykha4p7lzO2Jz95sWbhmcXnBWweKAmgZMaO/ZHz/6NEHzJp9YL
usFroIxvZKERIBg4IVrYNErA/nU2EV/vPL5xtRDuUspr7D3pChZ2jnOkID4UCOm7ARsgfCT0Y701
iyd4at+rszvJnsM2DOVnunQ/ipW4bK54guXQhwhnMLbggDWQb87FDPei8GbP6S/YZXOAF8Dltv1F
Bqel/WKQ/j1rJsazSr/XJ/Sl/PDO4raIEfyDFRRWzYseqkyoJ4qNfC143HzevfEWnCU7Afmx9syG
BmvBZUXVfNajwdJuXym4ZTCIDPz9yNMql9bM2ETrQTO3AiQCXRAldSQSbuGymHA2Q3UpzOx5+ZSt
wB1eaRfKheTMkk/hBoV6ZDPTNaqmH/YGiRYo0nW0m6MlekNgclOwz7OQBzm3Kh8ELg4S9YqrNUPB
brho6Unh3xSuVjRDGcFQOBeX4bZauecSerP5IkTmvP6Art/YBVukzWhyU7g5soGFUbkMGEswMfB5
6LFm9MZtmKsn9KLRGDbe2wsgasww9PHW1g8X9WM5+9RQULagKzVuKgKmS3HD7bvN32IKdAQTW6QG
uCkGKQaDAQh3xVu6Ss/8m4wIjpzS1HyyqWTgu0NUZV9yHHLmOU/SZ7XI4TUQ5w2XRnZenikrCYkU
E5ELtKyRnLvwlsnSvamuvHvlCU9WLiElF87kK+VGBDXt30Jmgneo59a2XsiDfLsJmWxyL13QIvXq
LlNEJ/OreAOn8Y28cm5MOL924fQ9vIuFSazSziZN7Qvnwj4fym7VGQS3A3GWhUQGO3IibfwPzh1r
diPv6gVz/Wptq433AA8pQiAzSBhoJEQUewIaZpadyVxywIUGSUnz2oIR2bo1npQ1tDcDuQk1U5YT
etWCk+hOfC429nCMsXcv5KV8z433Hm7dS5hw4e6kNkgqedptuPFYouFrEXvcNBuDRo8Xmv3W6gVY
rdeOcU2c6c3QDPEhLCEihgKdr/IecIF9QCMOYza0tlN/Y6fzWp2JZzSGIU9zCcvJ2h3iUYtz8qy9
bDnTXukBQj73Nnsg9kTR9DOn4PJoLrN5/Qa1KltH3/U3zRX9bHCbo30blst8rS2GVqeEqXE+w20G
vwr3ugXdf4JKy8zp2GzZnKNt7fJBrx5xoDtb692k+oj06RBBNVNHn15U59Wn80IXlvOaI3t0Jd3w
ADn3t8aFzUuak/OGqPZMpgllmEzvVdja6EnBpMSyZmc6N5w4qTbqDp5hZQbVefgYfLJaq2715CES
LS/4QB4TnBBXLAOaMQauhzL2wudToKbdDfXmbAXt94WNhGaI5EqeT97IU5fmVEJpJZwgIDRAw5pL
4aNY0KwOQf8L5PAu1/X5QLxaLdRFy0VnTbSlc2mXS1IQyE7ccvUQPFj8zYHlADh49kacAOk/vpdx
f1obGCff0nt1Id0NZGMut4YzbOoZkSiTQLz3SUx9AfkxNM0X+qBcOGdHzSl5sb7uRgHIpq9NPJbm
pjs/mPBarx6srfoMgzELxAU/8VbhIprnNPv6H4SVVzcG9ct1sc3YgnDGMnvOBe4w7xcaDm/cu3O4
VdhjwiWbAsZmfMO8SziOdHYrsjUWwmoE8DyUok201G+lB+h/HgU+rJyaaAwCkQOddp5+lMRuxhqq
FsQVuxXHLWIxEwjeOY2TB5FSAl24d/o5N6ryfvxpqx9KM+89LcfCfJ1UualY8LQ15Kmc825UNd5K
UxlpCc7USyecZ3ce78X2jGqqestLin9ybouFvh22Ha3gt9G2RGA6n16mXGcv6Lwsob9FHoQqB41y
FTx06B3dhdCSclGDCxlcqLpRz+Ld1+Ad2vScG28mnqu0r8jPxi37/uX4OA9lNVTDNIdSoklaY/SC
NpUudvShAlb068wkY8gply90aSZUsyBeV9GpR/uhDKlqyjR1SLJMzXCURhEUL6+sgbuU43/iTYhU
DfqD4zOUgTio0Ll/OLGSFEIOJLz2TY6yJLGtuFE7QLnAdg5xUTg8iGHbeK7m5aIYfPUcmSuUChbF
dJAikd6IRVEgsZAa5BXNzSo/CfdEzvOgm0ODre8CcC2A0ebKWXJlIEYF4R1EyvWlhTwQGGwKao+Q
aLeX9LqxLTxeHrxx0UeHgHrp7MgaDHg2miapU8DAP41v08uO5q38bHgQIq8yRUHM4PTOeACiwMZN
nJ/hY7OONwqggfy13Fh3Q1cVw7GgFYofeAHx3MoJzhMe/PbuA+mAd54iNrwAhMzVBB01aYlKoLN7
QPbsrlkEy2bO25pt7dCeyilMJCpdZyGi2eqFtFQvooWNhHZ+316FzdZ1F0TfKFPTe8CVFQMIJOf3
3C+bGRf+Knk13rny4SqD1ZSVbCY9ytECEgAVqhIFaQKi2zmvVEJhcxGthZ1+Uzzai+IRls6NTAQA
+1h7bQ9qQwlPxYaeSNi858PhKC0N8L4edqJ1Cp9gsnK3HMfv1i3KDDN5l50Fr7U/k96ldNBM4p07
j2HlToHhCFu0JBDOkQiteYnA3lYtYBxby9cplOSv3K7KugS24+7Yw1x+hL78Z4geFYTiyN7RKO8s
FTD3FlENwuXPPEzg39pKlzzXM+I5NWduZWh4ATjdqtf5I+1vPTH6Jfz+JHTglz9HCnFt50QTT+Xk
ifDywUK17/gulg6ls/ddfLSN3chtlL6Es5f3PLBvj2dNTDU+RlMrnZNaMud2P/D7n4JJasPe+SUD
93M76yO4qB9JTlfK7C0O92eiVQQWvHt2yZt/0aPKSHKdvl7ugl01NVGttwe+cVji7LWJGNs2e0Sp
RoqWBT1OzaWzthDjbMBs4RhcLSqS6sjc41TWNlgoa0LLklZbBItu6Z5FFVq5bdr5iZn8Ij89NqJR
3aJqS7+IB8rHcO1cNxv0ybs1XTOPGgiKT1skcGxn9GoNGGG4rmqyLt1T6k/BDYtrAth74R7pJW/p
g7035tIKneALEulnJWlRZ2jc0FcIcwwP1YlFzpSToHojGhjGyBvxDPHgaxjkz/3lFgAhO4b/AtSO
Q5wum6+8BZBpbhFiiTn6uyvUL7m7eVcTrfEyWgzwXN4lREsFmxtetDNuyXLRXJFAgGpfUXB1BBpO
zNmhisKe930hwvfq0CosDFod433IZU+eb8VL0g/TT4r+p3nEh5LIsdUZlUxCw1Hi0MDf6OtKZzRc
Qkzfc+g0iwbdF0Ka1+NjO+XfQwZ+b2gBMOCyHFj36oU/01B8ppFqqp4oyYxbT74qdty9VMqAToIN
GY/KdjQ99YBMtfUD4aXboiKtPso9EUBF1qqbhuQC4+THwv37W/sfsAVc/jlvxd/+kz+/JWmXe45b
jv74t9sk4p//HH7nH3/nb9//yK/8+MjZS/ny7Q/zuPTK7qr6yLvrj6IKyy9jGB/+5v/2h//28fUp
8DZ9/PUvL++RF8+8osy9txJH+/Nn6/e//kXSwRkRMHC2/fu+mR9/5fwl4te3flW8v4T/w+99vBTl
8EF/ACUyTBEYh2iAYMJM8/H1E/UPVdVVHQypbqmUNNj8cZKX7l//ost/KKyTZQE0MyCgGFjyi6T6
+pH0B0gIqpwSMChKnShl//37fVuDn2vyb4C+LhMvLou//kU2Rj4uitRMdUkePEGEimCMDoojdL6c
TMpmng+/Fg3WIpUyDbRQYmeFBSe1Yrerrmm7m6rMpVWrdsFj0FvRVLHQQlOyvJmrmQ8IQhy6Q1Mk
4JwwfdQyXb/z3WThee5M1XNZnMQKWMGpV5JcclK7fRcdyJj9RtjAj4OguJ03yNmRCLFdbQJrFC+d
SNqFBhJEsNTwJrcrF9YDGflgoWzIQ8iFD21NkFndZQp85K3RMyTvujjuH8DSkKdWkDOY63KlEGQ6
6BYBIZo2uZFIn5GR3GeZd2Zr6bUICnQiWQH5k1zdRbb3LiUoVMZe03VnSVCpCyPTzrUYYY8oktS1
or5mciVOKTa7d1CdkWHM3Wjht1JTTxQdfJWd3xpl/KxXIgFEVkjrPvSbLUyJzIEMxdGiD4q6otDs
3BpJFF/6SdKS8NMCCUBvUaMn1kM+ZkzkJmjfHEXw1rYbldGzJQtuO6/8pockzfdJkedXlelTygjs
kLinvOi8mjdClTtMl4/ydCei/hU5wrneoBXSucuozgFv0Fjh5Lz2/CadF35ablRPzZ4Cuyoe+qQV
bmo1oJCmtlHkzvuqb6GwrA0qQ3LgTIVWo0Ei8FZipimgnrKGTuKiUqRtUzTRzJa6ZdNpCCLnpGs7
aZ1HhKChtnbb/iKRzElo9YMYpoJimm5ICR9dBYQ+Top4VjHolqU0Ijttb+0iT9NcqEEKA7qyidOW
nrFq8rKlGhBJ1p3jxxrJ1Dzy85lnuMiH23Jdr/1IDx5T33QuTNUaHhoAyKdNWmjxpFFcvV2YbuPH
2yqUOOA6kgoQ7szSSnf8jelW3qLTbTQbJLvJJqmfFVO7zdAr7ztadAorfwn7npaJWEVJuIiC5jZt
w+5GThsTxVohHyQgWz8pJo6rEf6HfaMoC91Rk0u9KZ2NI4u3eufdRkIHRlf1Qm1XKi7f0vM7Ze15
KQ1MbmY2G0evnQc79NqdrvmkoXsJ4TMtCVAP0NWuoIHCdB+FuOQO6qVboarr80BA4C23wLxHjkdc
EETnfqWt80zM7vwKAVFTfcb5ydn6Nn8z8rW5JvhLPcAJVf2hNWx/kTnCXVdRO9IqOV4FtggStcri
pnh20+pOEt3CnnRi9qIm2meq1c9hog74jpr33tRVkFwtojQhaeS3/U3ioPlW8XywQuEuq83rpJDX
lRRSaAjdl6biX0qlerFF1CE5DUgHeM6nywItpdq4K9TeWoZK9SHWXPRyHsKSo6LVZYsRJSnOhj4U
42nclvOooOjk+fV7GgpIO4vo7TZut+4LnWe0SVdWVErCUtDM9yYMnnxBDFdd17ezImuLSZp5cFSq
wbPu6wkoVilZNoVxK6UBqtENam5pXdiX7sDAb7sA0j3fJH0CFPaiKoxVULjXhhkny7hv7pS+ulFq
Sf5Rd/4/fWuqBu/wI7fmS/tf/+/XO/Prt37cmeofAI25fME8KvTwmARC/7gzZbrVgAFDkGVwL3Kb
/rgzNesPSdZ1kTtRptdftPilH3emZv6hG9B5cgdz48rEPv/MnTkOoLgmDQvqEVDCkmLKqjgKoFod
1vJMVKm7Cqg+pzL5WaNTt30B3DXwxblKPxdgfGABerQQCusUEoLGuO+B6Z/fQIb7lFsVGscxIFC0
8sRqs8adRaJCy22WQXuva8FGsqv4qiwNc6VWMnTFqpou1VLzrixqOj7yW/6qtFJnqdkZQqQd7dWp
rQYLS3eXiZ5Wb25j3uaGf9EKeTQT2XIzN3KQNFOTXSQVi6I0HnSrRd2wgQzTyw1raWnFjavq9VSW
RR6jmbCLGmgyqprWicKpummjt3dyWoeb3FM/+8i/S00FXm6F1KTl8tyya/m8d9wnKR/ScGqxU4Pa
qiehKCMyl+lTPfe9tSN3yryIuUEHjtlpk3jySi5iADxFGc6MtEe1zxevLTFsFpyB2zz36DqK7IUh
k5DwpYWUF9ZGFnINtG9cPstRWU970YZhKoHKTUH0XMmsizJQg/MObH3i1iTRfE3eKXYGuAH+mx6V
UkTRWmjLcuOjzaxontKVMxVKsG+B27QLXxDAGPcSLy2dl6bT33d+2iw9ESbTKiD+sRkht/e91KuX
9HOcBagFITjsBk+hXKy0MKKPw72qBQOFQI1QyLYQtk9MfRFFvK8hKsyQaG8/HLG+ULVmSfMkXM+h
nAGMgLaTU1YwZl7mXmVm/tRVJUX7pjxLQsvZlXX5LpE8jl1pqanR1k/Da6V37usidy9zN731KxKP
hkn+NcsMAUAcWlOmXgL8EDxk3Wpf/owD/bPXybtY/G6mzDsXmVyvmMhJ+lZbELHG4qJJlGtDClYy
fGqLwnEecrV56hWKhU7Jh1C5LV0ovvpsVbvFU6C1l6pf3/cJ/6ftxjdmGtN0H6fniVFtzSS+NQPK
srJTTNvSfCsMaWWbyOCa7TJtB/SWJJ2JQsHDT6QKGTnvjRyQNO2dcmpU9bmVFSRJU38ZpyXVtpKU
EvFDMdMSBYlqz1I2QY3ccK7XcJCpPprfMuJJgeRyvxiZAOeaZ7T9Sqztcg7hsLiUuiif+TUUV2Vs
TmLD2NpJ/+5HxrxMRSrSlaVOlb5bFXn7LLiCPvNE5C/KuHzwFcoPal6d5aWSLZoY6DaSXnuH6I/Q
fj+UP3AocFoqMMeCjTLAwY8yj02g+GGpad5MFwxzFmVqPUn6gqq10D4kDrgHUUFHRo3kF9G2LwKZ
TfP1Df6P31Wcrf/zXcVu/6//n3qxc+i+4jd/3FfGH2CkDdosSGsP/cS8Gn/cV/ofsm7COaOr/PTP
S+nnfUXIz/ltAi/XSFBzaf68r2AjGp6Fhk7DCEjkf+a+GmUVuCwg9FC5KhTDEHlOjtJ1Qq3KglGW
8UzzADh01aytPsrstTbPAggDM/Nqb4IO+OGQpNhLmozNKaOUVlgZQpSrFaowibREauScZ/b6uAlm
5qgJgoD9PEntunXhqoxISXmRRP0itKDK07oTKMxTZkb3vOAabW1ljCSLswvdsCGfFMm9NeGJFv1R
PvXHjJm6YhGeQIo8Tms2nWeVVR3PaqAOfUNXRYR2MJoUsnvijDi8Nj8tjdYmy6qq7OHZnXXVsy22
Z3UeXB9fmoNj0TSNjgFYZH7p907UTMu9ljlr/TsNOoSEYgcULnX5dNzOwbWBIYYgUNcGvprvLpA3
Xa1GKdpDcWTueN2d4/xzQ5Xnx80Me+MXZ9ZlxVSG1WHzfDcTN2VLCqBnwkrRmaVSiwC88Oirz46R
3dm1gAKnCSSySn9neHt2R67XBKkvdbUYz9y0nON+OyQTr3L/lIzUqO4o0jE5UNnR0qhRIuMI+z68
IvN9rS8kilXhtS8UsGV2xkYrnBdbcje5IJ/SUPtl1QZ7BneUCM2awsp9tyeiJKrVJj1EcOzvRCW/
pL9pUXbmy/FVO2xGNwwYHvCNL76uvTyq67plKBRDV2qsc+nX2SoteO51sjs7bugX9/gaz09Do/kj
TRBriqAA4WqklcubdFLEpIUbKut5oHj0hrXbhthXyYPVccsHh2gaA4E6bVFgxb/PpCUUJblpWt7c
zHjV7RT1bzOc9op44gz8ZT8PI9yzMwoqeiFqiqw28JD0qnJ30NNPzBIt3eR3lmzPzjDTe0uWlzZJ
WlSIZhItirKaB5TbEdyO6aT5lyZuzFAToUQk6h09dQTOZ4YQzIPEW9Z+uvnXzIzOJ/TZXFI1zJsu
FXMn8qa1o20KS1oeN3NweSyRy53uTu2Xh2CZ8UT0JZNSnKRf6lZGFE6Sk2aHoHZP3FIHfX3P1PBV
9lao17IiEegCnNl9NdetYtcnxkI2Oh4E9q6zzPNShqXYdk4JCB709D27I0/X6eRIipAsmUjzgyAG
H2Tj1lZr3x6fyeFjvp30g6PvmRk5emeLruRpLJhoPXhQ0If02j+J+rVD+e24pVMDGrm61mhi5yhY
kh0q6zR1xG57qaWnWKZODOjrubC3Xo3YoUbo4BqBkoILQo4lnuqFO2ukYGLGv+HuFkUOagmEraoy
uq8SeiR7t7c5JsTsyalsdxJ54ayo7BPH0aFB7dsZApy9QbVxJ7VqMSR20ZsP4k3mvuXRhydcqKe6
636JmvGHfUvDKu5ZkkQ/V0MRS24TL90gePNoCZpQMTj36ZmuFBhzrOZEae6X8Gxkc7TFDIO+R0tj
FnM92mV5fqYopwQqT5kY7aaMJ6nTBZiQTCTKjf460pvlcf8+aMKEq8TQoSv5Kmvtz5zRQbPaWVSQ
WiufZkO1wbYuj5s4uDiwCdGHA1urNhZuIAvShHEQgQFUo52S1Ldm263CIF1GpHPCzEcYNng8bvLw
qP5hcnxvWIoX6mYZA74MPozY3ZDOPDGoAzQLuJwFQQCD4rX4BS3aczmSU1Woll5KPSLb9YEOl7FV
XBVETRPZbO/Eom0mtCZ9CrWxzVw3owWrv+pTVOLC6La3uo0apKcOq4Mb7ud3+uoR3vtO7AChppbD
d6KI4yX2Ra9K0yJOLyq/e9T7YHZ8lg9dMvDOyPSYU9yEGOz7rmsiofEzKaCTx4XVOTWWWlUD05Ka
l4CGviJolr2QrkhkXB23e4hAnLn/aXh0/Ft2Q4aQ8sRMTwHZhPmilqwbUfLe49C+qpT+RRtaWWAR
Mir5PIiaK5FkNB3K0TQs2uc8VuhNzs6a1vU5luptBsGV1SMvKAbPRZMLy0ypAM0nD8e/9uHV+fmt
R1dJHUhyWGZMl2c6UzFfWDSgm+pMC4DX3R43dSjS2JugL9KrPUdISsUR6sbH/xOPbtlpVbHB9Uch
OLELTtkZBU5JZ1ehLDIkPUoXgiMg+qhciwE912p8d3xIBy5ihI+p7xoK2TK6LL87G9Gm6Zt+m840
V1hlZfngKuZN2OonZu7AyQHvMpV32EOI1MaPrIgCamppNSOSdfoG1YXWRovfGAlMCYYmc/n+Qo5i
N5LkmigDzUQppRu16SYu/T9tIZ/wtwOLw1B+2hl+vucEpWJ0hgoF+qyk4tzQlyBGS8/8CN1q+jsD
QgUSfr6BemEUT2h115H9SP88BzKDooZRUyU+xZ5/0APkn2aGpdsbD9Fzngsp/AllSI+Yf2mEFAWr
EzHL4fX/aWQUSYhKEkW6jpHKSqetaKw6tTwRfh04Byy4ZShMyRLvXXnkyWEFh3g03IeB/piFFNjV
dWLRh5S9K9BEHV+aU7ZGKREunkgQC05KJ5Kv66i5D8x+RaS5SWNwh9IpPaqDs7c3tJEnVKYcqHaD
OUn/FBVtLVLZPj6gg069Z2HkBGVjCkLZM3lNfK82L5ZB15m/StP2hE8ftjM8MySTQ2eMfi5rj0xt
xOZpjBjs81qW8nlOy09WnjhCD68QkYQlUR0k5fvdq9vQEwPTK/AGM1gVNrI68IWoySSQhWlYr39n
9n4aG12cqazWWmbkQHqd7qns5BvTqXZKIS0ytTvxAj3oCrwtyC7yPxD9fB9XmaSq1TUlh4Iv3/SN
6U80Tz0xdwdPhD0bo+H0KhxBWoANT2mHUv86F+iDsvoTs3ZqKKOLu3eCsldalkhQo1vOP6II57dG
ohswP4E7g37h+2wJjhaHpcex0wXxAgaZXZf4czuNZsfX//CE/TQz2j1ubYtKKXFSyxHMeANsu3kp
kxMrf8rI8PO9c9oOTMduU5ysaY3bOtBmapTfRckpttKDqwLVGWg4ePakMbS0gYlWlCxWJRQp56rp
Nqyc5fHpOmVitCqu7QReozKSvg02oQkTSHiKlO/gObM3itFk6YFgG2GEC1fFqxMgOgSeN02v1a4/
caAderAQ0fycr1E4oEaR3+UmloCD70rPXCUKPQa6B6YoCt5N1/AmJEfdidnTpxio+bosBrwNEhOe
sM1yhWD61PwO+3OUxvn2lUb7V48yO019vpKVBmeGARGIb666olrnmnyvlOla1E/l4A45J5JtMsU8
XUQVZrQDAg9dDbuVeCLBLKuU5r1r+LPWOJXUPuQ5+2ZGy5pktiWWKWby1LvtrGZa6adeQYdNUFHR
ESCFrXc0EqdRjECAr2VWVu7CM7yN7ionIpWv2RgvEESK/7AxGobZy0TcSIvPFDt6UJ10I4N7Q4Ai
mNMZtAh6Gqy8CNiDFfkA6IJFo3nXue5tVIv+LEd4O74dD7kL16SEZCZLB73g94OlcpoShGpDdNHl
0BEvdBo8lQy+p41dPsIQfWLHnDA37vPq26zgmcBTwE3qa9nIpkrmbUQjnLtOvjRUZSXqNAgfH+Kh
42BviNooNtTFtPKciiFG+WunmFPNXyXGzj91cR70nZ8zqY3CQsvjJghcHlOi8pT7N017/zvDoFAO
9kpW9C+uvL0roCrKtKxNPr9Lu/vIVxZ1nT44Yr82G2lx3NTBDQ0i+4cpWfzuFLWcAotUMJUU5swO
NKgXaIuPndlxM4cX5qeZ0cIEdd63TtSxMBYkRlK5ljXUxtt8GzX1/Lipw4vz09RocRLJ8M3OxVQs
uGulsOc1WozHTRyeNMPCf8FCUNP/PmmtYPoB4Nh05mc0kzow1ggWvBfJv2hmmNQ9NwAs3wC8rhhJ
Ua5F34Frputfy6I+cU+fGs4o1szT2mCk2FGFZm5XxkYSuVDb+ISrDR/zy2kIkP/vsza6rpRcKvMm
40DoPKSeVauAYtU5z7Ju7ktQX/j93fFVOuwIP+2Nzjuj8bzM6BiWGKlLyw3IsgQnYrVDJihHqSI8
TXQXjJ/uce0Kchhy3hT9S6qXV0VUPP7zg9i3MHyDPR+Q/U7oO5FJE0qa30rvvM2Um+MmDq3LvomR
Nxt+kjllySD0ELqV/E1X5YVn3tXehszz7LitUxM2cuk6NAQhrRiOX1mLvAaYqZ6qUx/y5v3hjLw5
8xryhAUmyqCeNOldY3QTr78+Po6v99fYmcF8yCb3O1Aja3Ruulkg+65AhJII+metodTqGNFNX7Wb
uq2e5EA8k0SAqoYbAPKzV54vEJcGm6jpt30fPPVFnc1cVSFHZm/6TL1xG+ijs+zK7Og+SNsY/hFB
2uSSMFNc+JDMwLvyTAZ0fBg00Py6J2VJMiQwyEj86aNzOVULuUlDjn+/bOlfsdyzAGhmp5vvqZ2/
dMAWJkGU7GQtXeY05tk9AhmhuQ1SOPssh4HZbv/oRbbIg7tZGX1945Z3fdKvyCxsKdc+gAebxUn1
IDTJh+drhKr2UxHmxbSykoZ2/w4ZxxLoTEcyWfP7m1J1W3RR+3NJb6/UqjkHU4/oalrcVBJ6IraX
3ZtCgRygcFOawlOgpq9eR+Od251CAxx0VYh2kZAbZOSU0QqnZu3XkcFJ6ErtRnS688D1V8enX1IO
Tv9PG6PpT+KmMmMRG2borUIgqWLbuFMBSMckglU7sbXzYerTHlm+TLrzRBu6J1e8iI3oxFc5NdrR
remwYyICR/w5luaIY02j7hS/7cGNCaU4KVUCbhLE34+yKK+ssMk14k8SkEaFuGZ2q5w6zA4FGgMi
3vjSm/oFKyIhnKSDASLkNgr6X9rrLLUgDIZiJolfj6/e8H1/OQJowZQUCLSNX/AIsglUpCwYT9hd
tqDZykBbm/W1hzKmBwMa9Rvd+WcxbTDxEbj/w+To+GzSvpKDTicB0VtrVQ03ViqfOKFPjWp0fHZh
G1nmsEqtAXtObM4od5/nNSw/qX7VecW8DauF2Hin7B50wL2hjaID5CW0WGoZmtlFGwAyzdSljebE
eXfQBfeMjFzQhu6wD3yMVFU055F7UUfqyomN9XHPOGFmDEcoefab7mCmgF5I1tsHJ+leerc6RbM+
zMkvHqjBA07RAH8fGjj3g4NC9/OiDmWOKJ0eoyx3rxrNuu1pUbLgzIyqeFeZ6YlU28F1+mlzXBsD
ntVbfcXFp+Tm2lC6M6MyT6zS16PjyLjGxao0q12Ct+HdHMvvupSeg35bi208s5RsTfPFcwWoBIUB
/zXsjNvSTTelE96kYQ+23960VbOwheocXuOVGGerXNc+1NT6na24Nw/D0b4XmGWmHudCzNxnHnw4
RbHwy/hEYHbwLNszMbjZngmtSwM/VTiTc3peuEBXLvouqr0ozVOC7Yct6QqNSKhTffXt7luqKOiJ
acumL13/tijciWbCEt/L8E+1v5NElzkx/25rNHFCYGqhP0ycHl/GLYqHgO2UWSTd/cYe3DMz+PHe
5KUNEC1HwkzQGzTG1UuzN2YurRr/mpnRGiVxGhlGxX0T0mI0yQHqTkpPuS0k4/q4ocP7jnyApJK8
AV3/fTw5mhWCkRqUopRqJpXGtgCnc9zEwWMLjP4PE+Nji3WhFzHARBBLK8VzppEbboLslETtITNc
mYPKBgP5lVzfcFM1TKCHrMzWmqhZTmcjjJggCE+8zg4bsug7N2grJ1T/PmUmfaCR7IUAqKrqou1h
pLVgTyxgbDg+b4eCaIX+BayAisCxv9uxBanI0jwC5IZKitJ+tEjgpgl0Rkun+g13A1TMy0OXeXlo
I69Wylpyc0CCs0aVoE+sPfq4+nPa4fITYzrkbgqZS9DSloZy3GjudKelu5j+3lmiBVdCE9BVo82O
T9uhQ0eBK4AeHt3SfmFI6m3PFjSNaWshAxLcWVx+5vDoxN5vuPWenfFTLQGzqbQBbqCXrjAB/Hhm
tvV9DZb9+HgOuhsNLLQqUlQzx4wtSW+Ylq9INIMIVgggTHI2emh9aon/cNzQwbXZMzRaG0+N/bYZ
DFUe+h6SfFbIzomto4+Jbwa4vMUgvmBCZJq+WOj3zk87NlIHjRc6aciATUTTuZZsRHxqFOC9IJwI
GS3Ihg9tY13zNrO1hSLGQMJ9dTVQIOzoZl1prfigRuJbFuTo08vOOaWTMztEzEvM6FhsqAzLdr4W
ICEvzJukfA76ZtvX9bawH9NEhp0NknMjrJYeTYYLTyn9RceRDgu2C9eBANcBSl1l0t/7NqSwXVtA
Gq3ayz4Llbmg1xde5ncTOVLsSaREb00hIChkPdhp/Nb3kM5EMhxGBkSNUbIVQpF2Vjjp8iyf+yqk
9LKzrJPwTkxgPfhv8r5sOW5cy/aLWEEQBEC+kjmnptRsvSBkW+YMEgQJDh/WP3B/7K50V5+S02pl
VJ230y+OcNgSSGLY2HuvQR4x5yH3Fo3Iv6lhhqxnCKo8Ehoo5bEMAu8cx3LxUnrVU1PBcbMC8TTO
5uDGaOgwB/QFrpB3g99cTZ777NSDs2BOiTR/gsupR5ZJICExJaAS6eJAlC5ZeHSkYFGKte9AQJp5
aplzvWCT0gtLYFOddVm9ztD5XpRJues7oWJT6zdaVncpK78cKbA7i6/uZM02Le3VKL03m5Z+zLkp
opqqYkW4XLQyAxZEIC13QBMcoaWQU/ljntR1wEcI09XsCsTlvYBr0zSnl7qRh9Gbb3TVlhH4AH1U
1Z4X6xSKA6HtH6BhsPQUCO4g5+2Tro51DjVgngEL4sHEg44yiGjHl6AJQqaxG7dT5fcxqAp6m3Jn
33nVXTOAsE4FLDiqYxHCJMsZyoDKfKsCA+VxH5Y0XcWg6VU6TTyo/Kr0+LcUt18yuWsF10WQRIGU
BGIVAlKDrqIinWKVf3E7L8qIXLUk3WeOXbQp7ZacV9CA7r6hE17BVFVBuNSzMYH/mvASIApY7Hb3
JeT6HTEsx8R9aIm3GiH8k9sQ2ntZAQ4JWPIiGe+droJxx5xc9WKAGISVEZhJu0CFXwPXQARxEivB
UcFVCbnqqYGeqqhXKC69Tol8K6oUGvOBH6e42fX9V0hCQJSSDfaKlv6rSstNjSQsmTBROlQgBlNS
Qn6+vcwTkNqExLqEDO8AMc2jZn/m4mjjGexS8nLn9Xo3q2lDgv5FN8nrMEGBIiwpnqipY6eWB/ir
YTtb4KgMtkYcwhsAmiTmLmmTH6JRhxb85rhnkEp2iwVaf4c+qS6yjrzAI+xA+vASHU8INNueYAvq
JSPmuy3ra5QpotmH3lsK9uqMg7f0oVg25tM+8IfDccF7pHizVR+LQMM9l4RDNEq71U5uojyHbHky
AKCU+bcjh1TmlN6NylsNtr8uCrJv0lHHDglWiCLPeTqs3bK7D6nauk6yYJK3q1Gpq9zXC2rSr0aX
92aCESTu6jA8muOQFXsmYaBOOlCc09VUTLFbdSbOy+IWjFK7h35GESe1JJGlXrA4Jh9e1V/0dXco
VHipIeUQEhXGyIqhP+fr6zpUd9MM8d4ReqqpepkbcUHgIstGDRYBvUTetBCUQ47Kdi+k6g+Oh7VM
6LDrdPA0VO06wCXVg84H4JlpPAMcGyktro0qDx117v0sG6NBJWPc9O3O5c59GmDHjXxZ8S9F1uxk
DhHHGqeR02Z7mzWHSlU700LSOCvUuBTHClvHwu1EqtvZNSseTiunJLsxGS+6sb9D0FrB4WTpKnpZ
9O7XsYHu4th4F4WE4o3kD2DeLByhXkADgtBqyXakgOJKxl6A8dtlFSqCmH9IhtMuW3q5vvXT+lDO
+Z3swl0CR4uIByWEc3O4I4M2uR1nCIY4IVxLZpgtbcc2qDd8mod9ziDkqgb0RAm1X8FAn+Kq5dCI
kcNtyny57a35UiUICQknEnfu6hbcmTu0aR4mEUJtuqqf6lEUi6wrrltn2peuDwmXHz04yZ70ETb4
5O/aChXvUvFljXr3+qidAhIED7vIy4evFYHEM+nsDb5z+R3CP69FGGykM6/dY3uEpmadJIRFhYAv
3eCYpZ1/qEABPJ82bIMUC+Ly1Ny1ngs3AdSPY3wPeJ/JHKqxRsy7rtKH0BbJBvDonsc+c1aDDK+E
BBc9SvqsOvAig1ox5Bc6eNzpYAevu8DEVQh1lLFge4/Yx+nI6vZwCPUaWcdIQGAXnbwgDMvSrXC8
ETtPi7o3FM5nncJp6M0rlXWbLgl9dMXA449cGsJtfpQHJ/Qe7Iww6pQOHAsmJVag5L/SQH4fAzo+
SKlZHJYthQiA8yqUD++bTnxvXeeHPwVYhMp9SlICYx42YJtOpo09bRX8KSz8BJrqmqUJTCUbKCgz
z8t2ZVoiNodVt8E255AmnVR3bQZuoU9rFAJHFeCIBMQG0kzfJESBonL0msjw2l+6effmuuO4mfUM
JTYy4sSaAUeOO89x0cCcLhPe0ud0FmTZEFiddAlKInkPPrwtuwdSZjelNz2V4zjF3G/r+zzQZsvy
7MVRcwuSbeKtTO7sHeljDyZm2xEFn0nhxBBc6tHoK17cuVkXgXpA1NtMus4ews7MNdwCU1i5TC7i
6Bzgle2bFyYrD8Fm19i2XKUseKNTnq2rkfQRDH6G6woCkJ7j7+fWK5+0NwSxdZ0vvUlF1Jlh2YTQ
ly7ba8gEoZDhHlKVQdubZSvPZLhFNJO3oP40Rv5MQIbKEg2JUWd8DKFG0XNyA8SKAk+lD6AUabJ0
qxt3WJuhH25RT4IEMx3zDe8oEjBoDeWyvE4cwEK9Pr+hBG2HZGDXLWFfwhn6kx5budqFFLpq9bi2
4zguXLe6BBZz2MO+ZTea/GqesfiarC1fwyQc4VRrLpiFp1wyyNvWrc2idYION678rjQTlPyKtDre
nNqorpuVnMSGeLNEs67cqd7JI67oBevw8zVUlyL3iFtMq6vekbAUCv0uhmQIYkRK8NjumeLLR0md
j1sw2OygqyO7+zWpYznnk02BXix93PRATOVXbXdlMgkDhvvP7/MfJUJHWjz3UX8Ei+TkPs9pQUWD
1bTIQCL378rhW5MeCM7Tz4f5KG3Ab0fGBdY+MOAnFYSq64DJCOQRj9mvm4ZeNeYcNvujguS7IU4x
H3q0U1/lDhjR4WuKLo2zSbCGlbkQ3nPSOPHnL/RRwsUIEhWQlRn1f8q9vUtRpqy2hh798sJOLybF
N1njPfXAbf+DDwfWIfg3PlR62ClRo/yXiGCY+veobGxEAy2lz9/lw1YQqm8o4h5dANEe+XW9jWmn
kXODx2uTF/Bc72jaPnbmEtE6jH1ZwbxkNkC5j/cMUgNNZzYFDKwap/7x+XN8tEiQm+E5CJqbaGv/
+hgaR26RHymjthMAa8wHnvAzsKiPFsn7IY6P8G7aWOpr62YgVw5NuHXQVJhwIkCJbxZ6IYImxshn
Rvxog7GjgBIlDASI0y7nMFgeDiXoga0lMKiFgODDAIf0c75JH67Hd8OcTKEUHVTESpAda/UmPVid
Q817rM5Bq3+fIbjzQkPj2ETzjnP06+ejlZOJPAGrTYfQIE/NQzeeo67/fvb9MsRpxSQrp6IGZQnf
q1E/AgRwb8y2eeK8acQcJOnrz9fc72ou/NfxTg5AR/fNDCUkbGTlLQcJj6VmWACzF4XAO81Tdl1Z
ucmnhdtlz58P/fHH5BynCANM7zf4eO0bF7ajeFPaX4STOYxddeaU+n3xHV/uryGO2+Hdcp9xAZpK
gyGkR1c59V+rMt9AUHR9rDl8/ja/L8BfhzpZGsKZ2z7XR/rwWF+ayXwLfDtE1oWvxucDnflsp6Wu
oWQVJPvwTlalK5GaFS3PtJk+XIIc1WGct7CE48cnePfVHLhS5k2dADDW18te3onptp0gJIgss2Rn
SBHnxjp+1ndjMdblLsnB+1P1vWAZMsTbRvPIFEGkk+nMcvhwjt692HG5vBusbVD1BtEQ2zf1ImBC
FyhQR50s/s1hju/8bhgZeLrlI369aafrSjfXRdvcNYl3DkHyAcYVa+7d+5ws7ykjmYLIEyaKl1vN
+ktg1zdtGbjQTCs21O+6eOrnhXYgJyOCx2C6bipoevZN3CbpOQmTcx/3ZAM4Q6tQysTD1JUGBfGx
EaCT1uk/+bYCcC+oEABpdApkKBkMG+se66U1AdwVJYwteZTBIfjzTfbhsvxrmFMAysAaD1V+sBB5
+BT6MD5IaVRBCjIkG5atPx/r+GF+7bhiFt+NdXICT+gJBi3BK6XUXhvQQPoJ8IVcrpDUwuhtBhwp
+A7M0t8OzL8OexIxOxJoWsMPAkpjKi74lWHo0XnbOXz7/PU+XBfvXo/+uhty5BGmIRhHsnIBfhoI
PLdgi505FT+aMHRmwAZHIwjcx5M9F0hWzKzHhBFy0SUXBrW4HNkUZTeSnlOz+f0ShVHejXWy7Wze
9iRIQB1NjY7c7E2m+wAuIhwgQchEwa778w/4URADTgxULnAUf/ejdFtE/8EFMw1Q/5COETHFstYb
JztzFH80Ue/HOTkdq6G3YaqR5+lCPtfiSdjm3sLx7t97m5OJqlulPGjRH8FONzN8JyB8FVfzEwDD
ZwY6NVhG/ogeCfhvyB4gSUZ/np7vjuG+Fhw6hKg0+b0Uy8kxuNOo/DLJCYqsJVhdSmCViGp8bkCa
Dgrfj/2yv0qq8KUa9UOWJ5c1GfZZYRYmTWIVqoegHy5tla5l0O6aEGVJV8EBltz2+hzT8qPJeP/w
x39/9/CTIoaKoAcqwKQXfQrvKw8GgrM885HODXM65x66P+wIcU0CVBgGsaLcXZjk7+NCf52Kk0lP
UjdssgJTYZzsSyeave/Lu6k6l2V/+DYgDjMOYCj+ODlJ03F0SOmMWMEz2eSovkNCd5eK5PLzJXxu
GO/XuTEJNwhOGGaCOIjuISQtHpz83EY5N8rJuZmMfghBZWDpg/ZoUJWCxGmbhzzp1v/e25zc9lqV
5aQd8DYQe9woyW58Jq6HoTqD2fnoFIO0GfECQDo9n5wcmoCci1C3GCZoHsUA0zL6ougXOYVnLggf
XoreD3RyD0F1sbPejCXdz84+LcpF7aZ3XABfPQfZI1Si0VFD4Ss1jzYHClah79XI12qE8+MR9X/m
cT6aRZD+wceHiBxQCidPk2tWmOEnmwoWp+iXrqyeY28ib59P4kdJwbthTu8rUoMcFjozjovMjStb
b6us33w+xJk3oSebC04MQA4d2QmoBm1Hy/0oMCPKhB19+Hygj8Lr+3c52V4BCsLIgLHwCUrAXXA7
Z1+Ufay6neq+Q5XgzAn40bp8P9rJNkMmwBBh8eWG/Glk2wb7zFcHXnX/3kKgJ9sMRguQM/85DsAD
RWKfPWVXpeOdCeLnFsJxFt/Fja6HpQEYmAivAIOXod1kk/v0+fwcD+vT++r7L3YSMzJoY6nSYAjh
f83lw0iTVQevxuJ72pxZCR++DAJ3EABMBtjVSdjQKWKurH/i/IB7tcma6PCfrOp3Q5wcS3BIIJCR
B6TS1fDXbfznQFWxoOM/+Wbvhjk5Bjo/MNQkeBMGEfgMtkHBtd9tJ3Q1xN9HD0G3nB6xygCm+v6p
9qEsrQ6SI4HNh+Vcxp0tHeiZj/bxvPw1xMkKKGXfeqbFCigSDY1neO+V4eLzRXZuiJOprzxZqdLB
IcCFuBuANcmT4UyZ48MD7ai46QJ46f0mIQpJSCBrJIZAly6qpyouVBKP+p8UhqAi/69hjm/6bkca
dDy95sgz8DOo/fvo5yYP1s3PfK8PjzE/4DyAnwtI+Kffi8u6BiEKXeLJ3bnZDK9OCq9DNHIFg3D3
P5icd4OdbBqqgsHmx03T23QNafQLHpxT//hw/iFiA2Uvl0Pr7eQcQ0EyLP0RMORWkiWFDUxKzn2y
c0OcrGLrzCgdHhnCBG0MrlFBSfzVzw/1H61UjdLKu9VwtDz61YvozZi3r/XvOtU/f+5PnWr2B2OA
L4YBdI8o/FVw3P2pU83+QFoGXONReQvZ2RFK+z861fyP4/8OjwZG8M1BPPxLpxreRi70qQWSYM/9
KWH9N7yIIFdzGsEYQUoInXlUVkAfPAWNkhxN+MxWMm5dXkY8D1ZF3+wCp1/akS6mQF6Fnl36E0yW
GYzIALlwoa7ZoJ8eEa72TdVfdtDCWUl3SheSwui07CB2GLh1BFdKyPKnS+nVt1VrNiFGKet00UKq
VZtHT/uRM8go5W8+GR47GAzEI3TnnQTGQBlhbx2gM3MAr2//yQdf29bJ3m+6FbduTKAGRxXspqna
MRdOqEQ8ejWPoFd5kbbzdu667QBrmKGC/2yA7jktl6oDpmNgT9nYrIIAZvQ+XNp4FQ1utvTn5rmr
HtATvwb4IAWCqr6qfbeLa9gedSO8II1yrgo7LQodrJj7BPXSKBuhTB2264aoVTB1q6AGdmPsrju4
RCLuwExp2QJrVPiAibn+munsltMkZnOKnr2r8av68RLQ+susaNzF6FWLvJrp80iUvxy84J6HiCqw
0euHeekR2LZORf+1LyW8cV6rjExLV1gw2ccb2VfrufOXIwSJFkGec0Ar6rhRZNpWFaws/TJ194DA
LAvW8RsGjstyEmW7RD6d7bMWznZzKslunip5WdtuPmqKXChFAOz80WfQuK1zVN+Uphe4Vw/wp4dB
xw1u1fZR1pVcAD0RV9yR8EZu0Wy3jJYwu+6aVeLjmYbDDKceLQ6e01yGmfWWeeX4KrKNuKRiDHcT
lpS21ToMK8AxuWBR4/TjU5H5/n2QSn+fToGH35rAlXJy2o0YEhgKODlWj3Ze4Oi1dWa5yPNvY8Wj
I6QtHeATESRzPEw+KlBhinx0tCoHOGSAKU+4S2dQM1iXmYOo/UWg2bYT+SFwCxD7Jg44ab1MheUw
D4IlU9YsszaJfedLB63hLiWRhrtInwDSkolVH3zPhmcCjuSUwfvPIKb1c84egizQO1abR0zm3gaF
AGFiurWGdxvWlgzAqOnrJEmyBogWlrzt8KzlfqbN0ummNxWWsPsW+iYUBr6iw3wp2hCOuOlmKIGG
r64Kv39Ky7KOp7alUSqzNYQbH3iub3LgJ8okvQT0Z1/0adyLPiY53quArWntRl7LY5JN67x5nIEY
o/2wGHR3GUI9tO2wJDRrDtab3oC/j/LCLAkp5TpxCrIOO0Sdai6iTK3S0rtP4JRrabGHJvxFUcAf
U+YXcxLsKfQQ6wqqHNRbeQns2gtAxSbgY0J+XbEiytFzkHxY9Tmg1sSLAfTfCj3DQgg+zuy+8OBC
NIk9qiQrADHVAl4qV2NWXsk035VtdTHrKy0a2HJQ9GNgbV0+IsV1FgLeEbk1F1lpYEZeEhwzgGo0
5XCjULSOXN4/FE25NO2AjQH2GLMH289wNRrLrXXUf9+n/qODHcAYnwW7y7p7LV9/j3U/f+xfsQ4S
kgRRhANAEjCKm8q/PIR46HK468FED0iJo+Xd/8S64A847iEM+qhVo8x31Hv/y5MBKRp+CjUSuA8h
Dv4dTwbwOk5jHVyNgKCBxCUk7oCCd3+9flYg3fHET7PFODn0Tnnl9wqeO5LAuTwXZD33yT4vspfc
wgDUVtjsBuByOYRrwgX0l0d9T4aabH0NXqxr5x1kMcJVk9o1mVkLVDmlEfzLxigtdJS27u2IEgrp
yCIY4OzuuAygbHi5cHCNA3SSv5tOQaW/ml/xsEszA3Zr8udsIEvWUBh+DbssOFKT8isgP7doQTtR
QhKzDnWyMB7fzFX/PWzh+q0du01958eYuk00aicKm+Z+Zu4ht/LVK8zGtgxnJX+cIBHWSX5Dgecs
TAOGgGFvtcbItbIsVp2ycS5Yv/RHcsMS80qG+aVJJWA6qn0oinptbHrTsBQKnDR7sp3VK9xuBE6W
OokLd2jB1kSnAUoBNJ7mYA1vwgRN9G6t5OytmD5i5iBmzoG+c/3qSdmeovdIngM3P8giueh875C4
fDFpP10GgXzLvADtOoevVC3lmpSjjYvUGWJVkzKqXYOeFOFRInML9CHwdnaMhzlvVhzC5qtCeF+a
sIeBWi6/QRAQ2NqiNje1hECTluN9V8gEiEmcJTBcnBaJpHfQpeN7nTTJpnINjycjFVSUupu2zrZO
WLnbvjROTMdJxW7eI8aycA3XGR/ssebNKAGXW4lUU9ao5ldGiNXM+y+tKI7+Ei4wt7NRcFuEzFlS
C2i6dlAN5w0SFW/g0ayBAoX3nV7wAs0Untd7RGqgsydHoZVi2N4Q9krSOgQIrL9rcxys7uT7kc0y
fgEd7TCuLU5CqfMvMqOg7w9OsOAEN4jOAqXOvfpJpKG4Mj3PZqjaJnzhYpld9wVL4yNDCSz6tN8G
cJPCmvKvc9fMm0biegVJ/w5M4gkUhFRdyqzdNt2l6oJ9OgLXi6rENwobn5keUfGujASAd3vqlTAL
YaAmKN8pLkjWwg0gZd2TH9T0e+8QETP0rrYBZgi9sEos3DxddnneRqBdXgLyDDQObJV5Cj6HCPJv
llOYFDETMye9TMNha3oXrAElvGicpus2H8ubvEKHqyiCcOOgjbi1RUG3jdZ1nATp1w4Y3ogzx42E
mfmqFxkATHV6CdtJ1Dl09aKxSKUTdnGYI4hkOqm3ASy/YC4QVgwBiD5PFRwAUa9t/TkuPdqNS1oP
dmcMzy4BIaZYG0OavDh6UgX8IHVxZ2QucWNsHB86C2huroWjkmSdp2nx1JoGft1pCgJEo9soaf3t
ENrdVOsdcIgw7mzMFa/qbyWBCjHHBWFodBVPNNvCYXNAlAViaXRc3P/CnesemSDSyoNnRg5tJZAm
Z26rZd8Nzor0bgnDiRI35pJUcdOOwxqAmjQWeflICCwhUSpeFZ6EQfdYHIaR41wDTSOH2sviPz8P
RInvs9C4NKZXyUex8fhzf8ZG+gfasei/QYoS5/lPbcA/Y6P3B5J74CA5Bb0JQpVI0f6KjQBIehCr
8Sm6nt6xUvpXbHRB9eFIEcFccwFO+Xux8bfQ6B+tcOC8iljG3FNapyy7NGiVBGObBvOaNSMoDjPc
YTV90VP5UnXTSy5QgSju+iBfJrB8HKuXKYEiR7Epqh2QwAuT84cK/fO6v0Nf80H00x43hbgJ3W0R
kgWFr0yMuu9agmYrW3mmhU9/PuIvtVgY+aBne8ylOdwIT+1pYM8GQ5+2EXGWD/AZJcVS2CnWNg9v
4UXrXODSujBs/pbAgQwgdfjNtv0VNxOiF/4B92vrFYuQtY9Dn+0bUJ1tDe1plsBVlII7UiYk5raj
YqHmeVh2oHuv81ZunNz9WiOWtqbdjQFZyQ4WeCNg7grevpOgVQzt8E2lE7ZxWcjXsuKQTw8iePl8
x/05yuSk4X1mrkC6idzxHlf+ixIEBUjugfmBG4QyYK2x8gVyDI8Fd1bMmZZeNS5TTvbC9hEktGMR
duhTtZdi+Glfx7ZO73+pMqGWAL5E2nPWaAzn+wkic1Hi+nfwWr0e6JDvKbHw2WFvgpNV4YBeptWT
79rLoY77Jv3GYF4XyHLJXGdfoN1m88NIwNkKXgQYU7B3Ax88h07KrYJF4OiSN2uGFbwQj3l/LJmz
LeS4hDdknIOF5Q8KGNwhroyNoOAQo9LeQl9kyGKZghBjpF46MCuUAfhi7A5axCCKCKRjQqJN5DHw
puoltAZ2NTz9uhk6h0W9GJm3mytWIuaEOyo6yBw8BLAQjsraeavrbafbhSumu6bKURgYL0g//lDt
uGkLCHNSsDWmeTdCds6BnXBqZ+TzwRKx5StnyH2GPehKMBLc5H57m1izd7sEtnSPldt9hzMzFHUO
Sd/uc7mGn3y7gW/MpVsZQNKbr/h4OLGTRwqRcFIcoMIQJ8D0KxNGIX0rynXhsYcRjAwTwjGZNSSe
ZPoFDpffs+TZwm+2xJ0BjdUH0ekNXB7mOBHpj54kLsoRFpayk7kqk2sV1ntcRMDDmw9OA/6jtEuV
Fd9EK178tIE9bdU2ccDwFcoQ9CSbv0GSYc9UBgx9vxlAieEqXFkucdSXA5xq5zuQ3da0Te7btH7D
ZlugnrKUyLZ52sTJBF1bpw+w6kqnXQIT6b5qD0kplgO0/Iq15u5lrrINbmQXDO9eUXsIjnHaY3qV
mfoYp/ZwLAxBrihYeREYCfdAssiTuoU0JbWgK4LzwkDFZR0saI3G5cf6HDQQ6RosgX4lAgPQAYfx
rFrM5KWe/RXocG4zrx3xQLse6NovLWR5umw1D/AKnfO1gfVk2Gcx6cWuzucN/OWfSGF3dcEiSDxs
UC6Gve30VDTqOQSTcADlKx+zWA83VXUwWJAgIIHVSRJUhXwLW+YMWxIUn2JeN8E2LcLVAK7B2IZL
yJn+yMZHR0DCjmh3QzJJw6gs+ZWYsQ2c4KVsvFeQCtZO2lwMct471TeN5RM3DviPhj9AWBzfHMu7
9ZKXOZ9wu3TyZDkhg58avgrEXHxPRliE4i7Nnn0oEf1fCNCIjP+7peDu//2X+t9NBY/GBH8Gaf8P
ziiMIJAiwgxe/JW/0j9QeQ+PMQrV19MYjQoq8lpIryFNxfL4K0bDo5BCEBrOW+DjC4KQ9TdqtUD1
nQZp+HsQdDWC4z3BhaHXr/lr2Axg24TQ+Bs7ly2SprvmBuw5nsIaO3OMXIGlCyqgbp397OYskhSC
EF5J9dpts2xpOqQmSh7RPlN7D/b0jTU2PrqsrYpKl4sMSdoihenmDHcwZHzfYKy7JX33A2zhOzHy
fEGHDgVeVXlbpwKEfaR+ubC0ufPN+C0YaidqFGxpCyerY6A+UVqTesVEtQ7EtBm9Ol94IzZdWNNF
5nlBjNvIdZMP/ap0nZUN57X0fbi9CdStrJByA9nzYZGPXCwHRQ5awQfcNm64HoNEIBf2bybwRp2y
3XsT2EvSzkv4mlnUVbPVkMCKUxp7V+fV5WA7jayg3ZR+sCwH8githzJ2lNNHvmF6YUpvN4TN8+Rm
IE0OLo2K3uYQp3dITCuewbHX4G0714mEtHbTc2edNNA8OGah1EL2y1eoDRJuGjB3+35bGu8wloUX
Kbd8lRyFcwJT62AmSFUsipUDBauzK9kP0dBnH9d7MIqDRwiywv560Bd1AdPwaSo2Zej4xxmr16EP
FvUI+u5lbVSyDKCK5Y+gGxc+rHLrwH/syLxUldr1RRmCp0h3Dg1RUAN7KhpyB3RC3eYrL893oQ+B
EK8Em1kPGrma08JNHvxSL6gvTGB3g+e1EXjbYPcGF76ZL2RPoIk2TneUN+GyH8ct6G4IKraRsL6C
rapRPGa1+5hMYR+l0BeGkmweQPOOrhqEoN4NZxDA25UDhu9KoPgQJeH0mIXJlrbO19TPr4ukQQLf
5nmMJnQLObaqXKS5mmDmNsj7vm7vaoqKNkDaXuT67T5M3SmmED2OYC2/KwZ42tfwiITkiQQDG14W
0aTzb0OFY53z8bpNvI0z0B9IlodoMijNJ0741g+g/kEWAn9TLhItBzX4lLFozCimiU4POpE4rKH6
VqprzW2BrgDgctPQPzd++tSPWd+tRB0CDp60mahjFJAv6q7RXmyy9qZPxWBwoeFNDopsVj+4k1LP
TAXwqPNY4gSxcp2pWo4UJHWk2qApJyBdGQ2OaHIJxaY7IiFLaRnolz5Y22DW7ZTjdbGqSAwlwJXb
JmuvJ7uh4nc1g+Hd6C0pBYFwCjelIqiblO2aEKSZQXq0cVkShP7Iz5Ldka8uinBco+eCNk1WPGVJ
eZGOuLBWFRa5kw/TtRmhkJD2E1ZG2k1XadretxoXRDzClvdodMPzAqp8dbdGIXDL2VDs+7bF9aYd
yWM/K9xiC/Dfg85dhumMyrNqvxqTB68jGV4mKi440Vekp+uSBE8z448lLcHmz826gGUW6v1MbciI
+QYBdSNktRp89zGcJ5Tc9aqHbHKcFPVT32p/EUrnCuzlAJtL/wjBX37GrD4qYdoroLCwfTsGZiYK
PVFjM1wB22dVDemmpOkqnOkGtY4frPOhLqHdft9MyaoeKdxoGrvtAaENoaJwi11NI4+WZO3X4pBP
ZbMFWrPbuRWvL/1qJkALFld14/AtfhNujBZ7Szkg5cN1WwYW20H6+U3foL3BBjddwLIVFM6SL4NR
7OHP/US1e2i5WUMPemUT+DrAmBnU4yop477FBzFZvfNkcWFcfo2E8WpENzgKx+pbBt7/JnFxQ2/C
4XUIs2Vvp9vZ8d4Cr3twOF8Vpnx0AWeN0jEfsB8dHg1z99WrLLuwTNB7OrR2pz1QVykxr01rAQFF
82suq0vBA/DHZx35Xg1sS7ps2mnZwhEoHlEaimqVrgMt9BJt7xlW2eEBWOoHk85P6A7GPYHuQtFI
tepR9czjfKhxhxO4y5carSr9/7k7s+W4rW3L/kpFvcOBvqmI+5IAsmFmksle5AtCEkn0PbAB7O+p
b6gfuD9WAzq2jyz76oRfHYpQ2KIoZDKBvddea84xBV/2vI4IiOXKqfCJu5zxdtKLbwq13SaQBQYx
p19aTX3OS+ehqeW1S4LDUsT2puyEzgPfkcTdWIFiRE+qWmCxrfYgMbNrhYrfd8vkUBf2qzqXzXvZ
zvIy6rUM4GHT6Jlxo7uLYDhSAI44si1dvGYoGVd2xMgP0UFbUneDhrnc2J1zq8T0edoxGGP94pn9
jlD3K8ecXwyy2RVTyp2hz+YGExTDoTS7GxezODAuy3wCrMhWF/2jGnM4Qx1xrDhh+LPVnWims4bO
xb2apx5G5ZluaYUBSJ/uiAndpo33MLVuwMkk3XSTHXJbh8S9bmOt7ylcLXe3IKo7DtKJA9y+/zpS
/6OHGBghflYI3g9191F3/Z/HGN++8fcqECsnpkNMt8baC6GJ8/sYA7wuMwQOHGvqnotO4rdWjcdc
HjknskbDIR7s+zGG9ws2OU13CDlwXKBJxt8pA2ka/VgG0uEgO4Wej7pWlj8ykYCZ9H2kqWlQTX2Q
W2rg4AaOdc6SdXSmz3ySuRKmNueTdIz0TTRC5bC5zR1TuSlnDI9mrX/w5n3dzJjEJ/KhzO1AX9yb
WqXx6DwReGMzwKi5wOT3Xf1odSVHvCm7q/WKZzex1bCVSX5n5fWn3pt906zP+tgsQQlpyrWxbcSc
f9PB+9qPTC0icnxzO5qCKkuvljI7aInqL0u8GlfOg7EOPPIdg+wvi6y9Ta9SITgZlcE4vy4RAw66
RnRwe3E95fV7hirRaiqLd9yCIBn6jVW0GynGAURs4UcRnfQ0CQpwQUE5uM7O9tz41UiFdT1MIkM6
kHY67gTAeb5Oa2E/TM2zqYunilZnYvZXk0XXKEs3I7NsbHgbp+YslsXbCqrWpOqfzSYJ68byzbnb
qLV501FAaRLeWqNstG6B+IJni6ZRR7e5VYptoz4K8dRLdmvo82qlbDor8huz3JWx2GvVTk9e3AUM
Ly2ULJHnopnf7BizgTa0l6XJdo7OcLytznNkwWOoXrrKvLbm5OxWyblxjLMVRV8rzWQYMN9H3nxv
rm08MAZ1hpgCpsmwUDL39RdPhw6cZn4sOCOvd0Yi4o+J4rpXtQfRq+mmXHfLvKaQNzgmU9BoIDOk
3E6G2W5aJAujdm1lVbPvypFPLaFqd2jEqCkhD9Ngz360JG+RM+v7fIEL1sfGWy3S0i9nZuP4oZk0
7Jr0rZiK10Jj5JvPYI9kelsnUhTUJ+OqDZhRh+n5cxILfcfQn+8e++Jmob31qDYeFBH7JTaUA3HG
1LE25Vp1MvTbbMIWanWS4IssRC27c2t9V3f6RIvIDmPdFifDkf2tMlO1xbYkpLjKLVLMl/hoOy8T
QItCQTDS5qFhQRRw1PsiIwpBcfqN6N6XWjlpdv7YG+54jSeeim2458gTYtbMNlmnHk3FbY5KI8Z5
k8XLriiPXfM4z+MezdkXuPOH3KA6SoBJbGxdgPhBWgtc43GcOdgXMr4k60DeK3XVb0Dwhrhf2eOp
z6o85eTfwTYyrO4ecMaVISPAR31cAC0CVRMn1lFllOio7WZtJozG4+CVb9Kwoa0QHiwK+96px02c
uyc5Dhcjcj95aPs8U0t3yqgGchkQobtQEdTIulumzP5i6fXDP7+tgKv/p7tJXRTv1TBWf9H6//at
v+4n7i+qhmaLji09BNh89Bt+3U+cX9Bdebjc1z2F/2Sp//d+YoKoh3xmMC7gtM8w+7fWP/sJf9t0
+KL7ry/9jbYC+VQ/7icWM3YiHpDKgmSAtPbHtgJn67jJy5WDTyutdO/j7OwY084qC3Ojy2pvp86T
2XzN4/KqdDEqAWehHjUjazdMp7j5PKIBot4PJu9TNslj2VibVrA0R94uspt9NqvnRp92UZ++l2q8
KZvu0KXKuXW8IPLGrTfOYZ8reDE/dIWHp6w3Gq1wrDEbi9OlNn9gWznZinfXT8aGY8k+6+I7pXFh
EqUX9r2gz6Nqo8flB1K1i6HIQ2pOu85R1/ov0Mb+RCxTjImb9zVp/boPnkrdvHi5rV3pAxNUPbO3
qj6XByXWaPP17Re3FY8JK2LvFvfZ4p5j2gZ3TpaDU5uMty6Pkq300iEw2vl10Jtbm1XH7JVxpyn6
uckYcua+N8X6dSPBWjUTUIisD5Jq33YnO8uegCJJDp8UueUcTIX56CTjtifzoq+H2J8Gpg+GLAJL
wgsTTECRwdTbpkrh3FV3WQSdqSvDKipf4tp70QSklWS5gaL2PJSque0FxzYS4/zaKHeD7R1Gaw5l
ltIhGLcayiiK1oOW1bcdMJ/WG8JqGmAg3WtGfSU8z9xYXhYqbbmPFv00Owx6rLBzBihT0dFeRl+v
rdtELb4mrXkzzTReM2he0LT1GdhUrN7Gnv7hcN9zVqVTOpWEl0/xDhQ1KDbp2CH2ifKoZ3unvEsg
WjKFVHaJVr3rNu6uf/6yY6xzvv+5m3l573rq2ObPRey3b/x93giYAWovxaiOCA6Lyq9rjvGLDoWU
8RJTRYcJ3L+XHJuv/P7HwFlYKH5bcuxfANkgziGoXfewLbl/p4TVvjmcvp/VMWRcfQyezfERJc6P
8AinTw10hY7hI7JkwiDa69jiTvfc9zQVb9JqkY/YgbPijQwh0KUSpk37z5ey2yxx7luxujeKJbTc
N+Qgu2QZDnIxgl4MX9xJ2VTuFxvNJtKloDKXS9adqWLDNVZk7K5RmKV7mUZoVzmVJ8PeLJ41/YuR
6fAXHWXel501+aiLxKFs8kvs5M+l+Swj90Up4Li1tXKdWSh8ZJ5sZ7p1IvFg23nts7m4t6jy6IzA
y6p8TqmuLw00lCl4jA10h/s08cwAFI3hDy1NNUOx95qXqyAgPWWDloM/KoZNGbcoQZEZNMCZMtvL
AatSHxZlbfpjmlob9m2d9JIcUJowr+lYnwVR5vDKrtS8/VqxtSt0DSIC1Qx3ukUeVIf5guJeHcir
TWYwDCJON7D+n+pmemDosUNT+TimpO8tEdwpwZNcvhfzmmFYOrQ4y5slXpDtcUU5IopoRNjEQxbi
GlOJzuiAQapbEFa7rLCBeeWoBJeBqKlWXFr5AQ5nCbxJKJSWtk+x+Wsa2D/6oPotMPR/fsbDvvjv
/yf+4glfT3u/P+EwoZBvWxhbVBc923eP+HraXJXlKO2Qn393TOVBVnmM4eo4jCtAJvz7Gbd+gWXi
kiPEssHcQrX/zjPON/xQVjCpUF0TBi2uMbwLP+bTl4rhdn1ZG35PfP2eeulKY8AeR2QWdmr1wLo/
bLycIp7gjFAjhyV2lQskio9qVhARzC9irD7S5GFmcIZayebMUhzMVJ71GNUUjLBmsNGtxPleQ+BT
QcgQ2rR1dYbCo30wy169UpCIL/LWmlPYrekmrWuQqVV51sk1Ng3rTi+H2wy8xti2e124CPqQIjly
DFuFZy3TYAQaBFMSu7EiyJ3uE9KwcaML9GPz8tUtdZAZaqAiw+nQA08TxCmzmsIlq89wQYO50Py4
Kp9U78nRRRvWekuvffHCohpf0kF4QQfvLMyj6Cpq6LNjiSJF1oiGPV3FrV7Y+0z7WlZV7hvxc218
aIP73NW04hT900wGyt7mIo2RfLVR9Y4mQTnVtNMyBoZMjLE/mrd1P++r2lnXDfstgkDLqMBGX5YM
fm5q21p6pHw4xU665aub6dqG2ywKEkcwbhZ3zDOZ9qrJi6q/DJG1bys+JdTVZ1q3YWQrYSntB2GZ
tKLdt1pT/bxLiIF3Dl7X3po9L8Mp9noJZzBJb9UEjKzXJKaf9ubXNlKeFDl+uMbZ68me66BgNstI
c1cEkDPMoyaKfot0n2XPOaSF1WxrgVnQWCBY3jRKfOoWJrJpZMFrEP6QeIG3YgDBN8XVhQPUwS2U
KACY1yGUmHaGOeV7XQ4Wp6AFdCHy4BFFWF+eBbrjbAZ1OQjan7o4eB6D/jkLBpDQlnUbjVYgB8kY
f4m2KFX3NnDA3Hhe3NLPyiZUE6J0ogdrRK1HhzOSm8QqAdijWiZmBJGidtLm5FMVPcusPyrqdFm8
DydB8Jh96Izkp8TkfsTUk1VBrI+oD8VVVDQn6eo0A1HVLQhKleEoItveybp7dPP4trFSufUaYHeW
k24rzsobvlziR+38AVq2szw5eeu77dRcGaOqnkkja/zUpZ0RlTBlnBKJgdGn+1EDiFmDkTW8MG/m
Pbi9A22seGNMEI7Ri8T0Qrjfp77SNoA2b8cketak8wCaabtU6mPbKC0TgjrQ6pQRUe++sHMnL0PO
yzLHe2eZqLxr75Mn82u1e4BtwFBIOUae9da4p96uAAWy1eU1oMBSvpa1gxCObsdWmb2dI1p1m7PZ
GV0UmMmxzfQXURkXu3rLZifgs9XNetvNyhbzZay0W1kkj65ePXWuFDtn7Bjf8VQpJRQsxJ4MAWVx
j65hL1pmDWYmQWeW43VVfNjl6EJrKZBblmO4mDY6zaq4dprPqjlci4HztiOQCubz3rMFGvLmy0Qi
Tp7uFmIFFVofXkXhkerm04K6VS8eRTcwHlNPhdEHpaluNDTumPjAahqbNLZQwX5SVECYGhDNWy1h
pmfFqIqsozWou5HQTrOmwd27MsXbEO8VuJ7AhduPZkn3WUmXy8uUTTl+MmF9bRaegVZBRANOAlab
cm0O/bVR3db19NpWnHBqW1p7eFqe31vDVZKJfV155PzU7mc4nRwYrB08AkiJbnHQk+tu9HYSq0NV
ZDtNNUiAnu5WeAnttfRVr8bbaDYPqhqTFynMDoHRRXVRh3XxRaLgUTDNqNZ8aBD/aLEeRKLeS1Hf
aUTUqdxbZSe36A0Dc9XydEHm5kET12GrNWeDya4do0maorWZ+GxEVajRNtPd+9nEOmLbFzl14QyM
FaYznc96UzSGnyy275QM3pT6ApI6NJkzOPN1TGtFAUc9MRUcbpMYPKlQwlx9LzErlI4XWspbR22W
r82u8lyQ+VTUIlSKj7gaQhd5cDLsRjHQ02vvPOAJIvkM1lpfJrIqzQ91vhiixX+TSUpU09tPpcGz
FSVP9EBBIgD3nIz5SebdlSRr2GEaXkRrEy1/V/ts17lFqDTZdS8ZyaNA9vWZZwUktu2+qHUaaKwG
83Ceps+Yf7dqVIdLct1oMZPSmR6nvpVa/9xohm+o796QhByq4G++mIyie7nsEM8eF/womF0wZyQP
cJRVewkU973q+sc4yb/GY4023cTsSe5d1W+jjomT6TTMofJj0gHTbuinxfbRpi2pZv1Zd/KwmLXr
wai3fS8O0ZRuFd2jVap9svXpHqA2dFnkYjbr63LronhK4mVT6PeTNPcdxi2zaLb6ul3np2qeMXxc
lhmh01Cc1ollrSw0IeMkTOvblrVa1+8MHF9pCZCgI5yvHktiQeZQVKzZtbNRbGVftD3CoeIwViKM
nOZLZsLm6q1JIt9/HazproyeB8t8VZiZNV5eBf/w8yVQRaqxn50vj1WKUfXHntZv3/d7Twv4n8ov
cJSr+pSm0e89LTB2BvGn6GeIiPhjT4uTI5oxABCr/WKdbPx2wGR8YpMDjA8Re7CH9/fvFJ+ANH4o
PklgR3NDJevx75nWj6hFt4ksD0r1EGB0Y95B9VDGz1bVbjtqYqbMJXXFxCSju/Xs4bj0C00X9cXD
aRB1w0mnd1S7/XFKsqAZih38kU1cW0c0aJmPtV8V6cVNhyeZxhqg6fGxRkDo25F5QbpzZbGtxAVj
59kMU8P8WibwNqJ6F8/nIYrfdak/pXojAuYQiA2jeh+Bn39Ka/DqyxpBIZSbxUW84SR66ps5LRrH
S/A2op/NqvqQxPrDbGZhv0Q0iHpI0xGyRBzC9wlmSxPZbU3kg0sArS8j1P3U3QAgteFZdZ9Kow0q
3Vdjzn/mAGsfg5XVtLtBr3ZgCbeyh1LfG37hYMxaVulkEU7TyGM7+WY7bpPlNk4fdBtkt1cdUze5
1pXl6c0b7wuh3DFkNbKcNfwgVO+qsiqCht3rjLTfTd4mS4hx4HNhDPeligx1GdCpxOlRLz6iqfni
RMrzNIuzPvWHsmjCJpt7P/HqU1zJr+WS+ktW7G2tuh9U53ML7jswHB54icjIHIO6qw9m/GZ7xcHA
7w0zN1CnnnD0THnp5/wRn+dTL8TnMe8YEasbGIjXc5kcMfeELvB6wMJvzTqe6aVIQmsq1HNsZaEK
KekgXbcE+MxUp6Zv5YuVxtGmAYSDjezg5qnkHBgFVGosTleIVjQm3CiKLWY4p6Xq30gf9+EtfrUa
GmLuaIGxFO1xEtY+KdRyG1WC+47tW60Lv1QLJDRe3uMWnTEROS94iHb1oGxcnIyd96VQjoVXsiUi
/bG+lLF2RJZVNreF/mhzfi9cN1As8xanaugRWpCh6aLScILWrfYdw2atvTe79jzbRhgjQ2CSjK6l
y+pqV/efyI2Ac12+KSiLtpRAvoYnZWPVimQIZuBlwYhrDOeFJVnX50BmFCFNDyJ2WbYgGK55TxmH
nGw/9tl5lFrkRzrlZdunT2qFVKpUJ7/DkUeqBB5B8PFTbB3aVcs0OdGlGL5i3guUejeZ+j6q84Fj
CeOptJ93oNN7Wjl5us8t/VGbzFfDTU4xLGvfsq+G/tRYHSYj6m87PlRWfMh4/sh3rTHHMGHXqFtF
M6AaHt+VZSzuZiImA0jzxSa2Jm3vjSbSGPIwqDC89mM2tZsuWo6da1a0MCUZB0lx2w3eGQa9feMa
9a1lZsUG8H6PDk1+NmTNjZygHWqNXcenV6GcM2R3SyN2y8Asxi9FWImmY1JcVp9yo3Z3E/hoOqbl
sUA2qlXyxOf+6R+2OX3f4GAGYmvrQv0/d0We/vv/Iv36XL395ff9ujOZvzBJwcpuMSN3NXVVUf66
M2m/2DSvsUzong21zuJav05bbA0vPr8Ig1KRun9z6f+2M7m/OJ6KA4TXxh5IG/Tv7Ewa1/gjMQZz
gspLAwVAHJRm/DBsoTkjmkRiFFKrWA0aOSm+TdxpYnTdZpbN2Ulx8LpsCJui58A7oAsz+Sf/A4GH
Ls+fX4W9OkcgBJKBRT3wPYgjyU055fRbEEE6pd/1TD36hlN/VEyPQ+bO/yqSvs7/J36vL/9q7P6v
aiwhFldD/1//+0+7MUxx1LM6KJZVt2D+YLyc3YVHEFpw4Egd4z1VZpJj+176EX8UZ1fXXHKop6yz
390df3HdPxk+ua5paazNa1gZgo4/vk3LMiLGKE2M0fhj7sB/knNf+XOmv9qjc8zr/D9FZf+psY33
BG0ItAemczTQ1/ba9z9YG/UIoE47DrRMDeU4eoS+RCzZdh4YCHfdQqTnlHiDljCRMRWvaubaV32l
fxZD3xChoV/GxSpwrRA/kR5MRyn+w4/kLz4KfhJoWPgcoDdbP7xAY06RBYI4CPqa/aLvwIkI0AaZ
ap+R3NFgr++mKLv/+efwZ7Kyga4a6QziF535gffDXV/LebGTmkyUNGsX9jblNMjoRslSMJhTxqkw
UcMuFmc3eSkszi8/v/xfvWcUOKBtuLJGTfrHD8UYpGtPRPYEiprpBObQykBlh64uLoK4TD7b4UwS
y394xLQ/qbXX9wz4g9uOopZJxx+vautKK5Cxsc9oqCes0gocC76uM9ifNYWGXdYiktXmOPDWR35e
J2VoPLezxYjVtn2mfnhGRlSNP/9h/NiW5Q7FmL2C1VeUDHfjH19WkfX6OLo0wNIU71PidXdVgjnH
wXnoj5ONSll/Q1TjDq73H678l3cBTyOjZoPFT/0xJzSRQMkz2SdBq2IwM2+N6MtczM8WxAm7tftg
tAqUDt5DN0PW+Pvv+rtLuz+sQI22ZlnnXFrRxx31Jq2+HKtYo8y+LHFvJSpFepLix9SV+PHn19b+
YhmyCK/DU+Cx1qIA+OOP3BwFzTEJH6UZOXhYhTgJfRRBb9gnrTM+uA0y4pigtMDgG/oizD7aCm2l
OlgPk2JfoohuB56zJegpaX/+2v7qJiVZbxWuoVyzflyZ42mMXZEYSZBEcbUpp7kIpEfIUJEhvf/5
pf7qxkMCodosga7Oae+PPwXFRVifyTFBacZAejSUrTuAf8kgjW0k/jfZrjFksflKRdiGP7/2nz4B
JHMmpsA181nX2Qv+eG3PsFsvafQEo3E2oN7S+82gkdPGOgv3W2W13v38gpgz1/fz/YyTkYfjEcdM
xsX6a1V9fL8VeAujM8UVkc+JBKtUR4AaMLqnwkl2iau8pY34rBgqdkVZbdqVll7HZFyyNkfo27KH
VijaLiuRC1WcUEmLvJ1G436e3GljMaDdauVtwbdt5Tw360TwXSkYeYp0OA6ir1k+IJkMkfPZdmga
VfGNVlvPNcFlUDKyCwf0Cik4TaNCm1gSvZH/HRfSsVTQ+rOTntuifVXsPAorejvm6IViSa8ZbkKH
U2rvQJbMZnIHMzCYfoSoUFFB0OtT5WE0dSTzLq6PwSDJql+G9xLkydbSF8c3TOXa0GaUhQ3vdWQm
UyqjBDdEYtu4dr4io9gRlz2GQCrpk3Zbm7HvjW3mjV/0xywpjXNqJJgF5vw6rYhYi4urulOGLTJG
qv9ysraDlVlXVvLCnKs65LrzUSPB2I6wRHw94n0yVzlFRHWE+Luh2rjZDRloH0w+8clnLwqaWmVS
Di3j843rzv4Sm+p2zNcIL/LyBrenE1eY+0VL8sCZtRO5Z9HGNAGJ6/PkcxDw9ujrZslpWY1l5UfM
h4Peocm/MLfyvLQ9GGViB6mwmbbMHzMWi6VjajxPublrp68RlvJ/PY5W3HWo0fin6z56HzGEEJn0
1I52gKDc3bGj0rBFnR44JXsF/3FByKnv+zGHqjTBLNKGYttyJPdHeyK+b7V6JIljhFo2PWRao4ct
x6oCH9lu8RiG12hoEKXYKggdDDvCVI+4BDddH5e8jcIE17avUTFtOoUSzuGF+tbY5vT3gmLMCZVr
SEUSkccsZf2NHBEde0OT7WU07hHClweB596Yyd8ZVGikjCkjQIPqpSpLTDXdAX7RY5Kq2bZrznMC
m0YW8j1iOh7E0jkkGR13N4OekCMt3cAYPTWKQrOvUHJerbFs1aV9QFSjbWA/tijr17MnpW2e7EaD
1LDBdo9qPDd+RVM98jAHarnm0qIsw7JAc9BpxSnu0Y0KS4SlhuzSrsx+QxrWzajUh6q2kn2VCEwf
Y3MYVMANQ7zrp/2SuARHkXslvLgM+soFDJHPRwJFngZ1+VzX4k1zs1tYq/1VDd5IVfSrNoak0a+K
dQZswVLCy4o97Uz7961c196u4SfvLsj2VDDotdKmPhXd7M+iT/zcja4KSfrd6G0mJPzYuPQqdQM9
wSVEIzbakBSf7SxlufIEtodlVG5mK6Hinso4JKbzRjeZPuYT+l/Z4tBc6+8cREZAcDBwCj2+4j5u
N8LMy227DPFmcmgFLxBB957ySvhSudU+FQWojqbI/LRSnF3v6UtoWvnzt/tXX9kmVPy9P85xzdxO
vCxF2oX9iO/FbfjQkqm/yrRja3BLqH0nfDEKHg0lvh+bEhFEmvhTuVSB5oyvjTVStjsZDbBe9Xuh
W7Sep9NkUjNjc1r8Yd72kzOhXaiQOfTLqRuMfZxuS2Xi6Rg9y48mDjp5r8qQ4hda9frjcpZS2zPF
lX7Tj2FKU5NTUPNc1Fa7t3P5MpMGbVEnIlJ5ps85BwyZcVJ1vQo4Qq5UrKeyTFZYGXRWmNpik9s8
cYoBSS0dKHTRciH7rNWdJxG+WYwmQynNu0mUnwrDnfHHi8/F1Gr7Jetmf1isfSRac6dZfPa0T9Kg
HTEM17NXk2wxv2CNbXzmr742FVn47Y53piE/ClaNclReE6V7NpVEBCUtEIIOkY0Vpp0x0sJYlqTz
ydPW+2ldlRJlvpKu1uyWuTQ2trXLM15bi/iUcdy0BVIx+zXOwUBGibsl+R2qDFPC0s68cJjbZpsg
dAvl9DW2R4FXnbp6JmgvqPX5oJcrcMtFZNc6M2a9ixeNpIeNfL/SN0+CgwI3isbDjYRN746Y33Mg
KwVPTF37sx1txgbptT2P6Fi8jmErUwwmUXjijOXDWdz7gTmwb/cwi5UrESnD1Wx/mhhP7WbFpFFp
6t0hRtrPkZKlmBiwp4ZAht3ygbU5DRXwc8XcOX6xVjv1UNz1Tvtp9Or+GCEs3ynTy9KIr+oowbEQ
kurXg/m42I22ExEuLxQLZ1WtLhbTXMHevRttkGzazMdtG+DkYrwyuct2nlgkW4qsz4NML5jvzmgc
v9129IYX3wKVPWGn+rYMd95kHEVVv82l2vj5XF0jc5yCFEb7tgemFiVURdw9/FBK9+gW8kZzFdWn
bTGEhoq2sa1XVab1nBkpY7ha5uHkqtd5o+VUFcnrGHsQEWxSxORyEYNZXWVtfSCVXPhdjtzddrdV
kxr7efYWXzG+gkfaozjmFtEwbSZ1PPjpWLRXuCaaq6Uv1a3epWTjjvUV99tDYbkH2aXTHkNPemT3
WOw6LJJ7x2R2D2KGoFc7uTPMd3fShF8t1P5tq1yKtGZhhiaIxoJwB3dCHVIA4hG2NMNxghshtXyD
sqpDS5Uw9S865ypZkOFTnb5Zst2WizyLIr313KZkAIQ5oDEH5KFjgqk/RwZalzdF3+0daasnu7dJ
QSSZJixb7o2lvPSe15zjqZrOqfmg1/PtYpftp7ZaoFuY3S0rj9hMiHRvhlZ5yZRuwWFhn1rdfPf6
/GYAEg/9xkPS/ThMUx5K5p5n3ml+ZRY9/ig5vNqY8J9MyQC2K1oHe3ftXdfZoq5pbqgwx6lBNdpF
27Rueqzm1QxMj72pUqPmUDrQpVrk7ljC4FCxa9h7nXjFG70YQuQ4dRC3jD1pXeJ2YkO+tpOUc6bw
zBNTUrrc8iAye/AHDuWnyCnyDQSIeqi+mCO3cTpm2k4t+4M5NfPBNleWIWO2Fwbq0sdPNLFY8hTm
M/yIkvrK7BL1VtXTe6Nl0tiN+xJ/OttqixhP9s2d5Ypn6JLp3tOL/BT1ynxIG/WgMok7tII2+8gu
nDVdfG+1z2njTkfGQ4e6s5ZDYRWGnzJm2nSN82mZJ4JR0wTJDgw6RxA2664TbHNy5LkR86+/CSnc
bTRpNZ4+/sxFM7Ih9DI9pEo1BaWlCugEObQ9tY6pqjD1l14ybLN2NC/ffnNnae5UkRCuU7kYRcdC
QSYxjttptn79K5Lz0GFQup0QSnYtYhr1SfXgVX13kIp8aK2SOOh8Oep2XR6nhSBOO7uYzIKeKMEY
Ri+39ahWe3OOKk6ZCR6zwiyPcd1Wx3//b9mqkuf6YJXAsMXkJuHEQeWsyeY6QnrUqleoWsZdtkjl
0Et5HNxueGnTEn1xmy/3qZX24Dnt6ToR+YOeWoeZTJjrwSK5FmT0ZcrpwHeeYh0ZEUyL0zxrE7Wz
onQELVZj82ySI7nv0qoM1flKtLr36lVrfLH03tQsYmEuzPZhSIj7LfMO00SfL9dKDnnPKKvmBvVP
DIPPiy8qtKiwQZB46VcX3VjXMB7bUtshOIuPvYugscirU1R56slLenUE3cR/fvttYdsN0apejLXr
UNdkIcdUph3hoK9aPhWhHunWcWQfu2GtGYGUjcnRjKc5bKZ3MnDbmHHwfO0gHHk1dVn4WLGNu9FV
VstiLU41namVprbskqxcsO8ZcdA0hvFMfOtBqYYj2mjzhonH9GAyOHeV7AqGZXM1e4A55JAFSg7E
QTqVekxKswDy5GXnbI7s+17m53yoj1mfJff8TX2npp699UpeuQvQVKQ9gMwcK7QWL82DRbSkGifl
hXDc6kiVKvFfIUASdQJzhfPUk+7O+yytxB0amPoxL758+9N4SgkiQDc+rn+ncU2uaBe5/+2LCxqE
XWUh47ZSx3yqvVllH85hd+mx+YTBE8SNbMxgIY12v0QOCpgxf+omRTvziN9RV+FCbgRvLftSTsZr
wpjdT4Avov7Pd5n3/yk7r+W4kS1dv8vcYwLeRMzMBUz5KpLFor1B0MJ7j6efDzo9ZyRKmzonondv
iU0WkkAic+W/fiNXbitNr6oPLFQrs4jzQOzFmqh4+FMef8zk0VgFgHn7jtV0i4ydTnydYbcWGqxP
dIyaVt7I5pASIagSd5zCLI8NLOwMrd/2veZZamUd6fDj/DGHSNT5W6/gcwdiMLgYf8QnJI/xSQRE
cBRrir3az+JdP+fmmRXtUU7ATuWoY1mFJdCXvIljlj8VRm7ghypFJ9+6lKgusVeLiwNT8TGbepcq
gwreV/1Vkoy3QdvCI5heo/DAUbXB3ss/TaNaYhUXc75RBo+Ow2uq4RSjFdUzDA8CDKaycSLBONSj
GuAoEtwEoRCvoCNnHlUWkcR6v8LGA+cRAi93OU5JvY7tmiHHwp0UCvtoSOUXuYP8BECpbDU/OGqg
kttAzs5GFKdOo4ZrJY3yNZYCFyPnaaW4KLXhnR6PR1VgNRGnQzQ1FyEUnDT1X9npPnEGRS8nznt/
Fl+tWD4aTYL3KpZhqc6tNyU8AcMgcjUiIfaEA6/TMiq2griEoPvqZkCl7NQ9bqCZyCNvsZ+2cZUd
3W5Ysl3ZizDv25A2O2EtkKs7USsNiEqcBuuxdqc+0KhufMpmIf+MYUsrAkUjsj+nlEEdMiML3Hbs
nLpLYpeA2SV/d6LzmqNizGLygzTf5NBD2ZAXo+maAkdJZYS1l7XqSINPWYu13DkKpqFOXgUtiKFY
7wpdQ+oR6p4SlrXdgbaGgG5O07XIgPUBt91p+KDOmo6qlLxlfrOVW61fDzjAEJ0dOVGoil6kcS6e
y/wumeNLfvYTK9j5wmIHKRrtemyLfBNR5q/7JniYElU+BgaMuphfJidVYy1CylzX8k4NU3cK9HBj
xAqctES5FP2An2qrTlgdwQ5YulDOqMzxloBh2rwvXaH7O2mCfySLmHxr1Rup9ignFVjbxZRjy5rd
tZjeOCmmQm4rG16tFqdJz4kvy3HSUPrhAIKMpUZBzvyojFsrjcOdSF830M5hroyr7EdD26Dziqsj
UnLUnIrVwB3yp+24MCXKYLTxvONYVK8wM68cpLEHMRz6gzTruDYR9qUgmBmt9mLKaYg4R54puLPb
JI+tdaB0kjMmvQxZQf8MC4V8Xr3/yJZfOcM5VgmT2tXgA42INPXQemyq+JPA6Y0YxveBhBGWX2OY
UUYCFPMcWV9V4dWR3hqS39M4zi8mUPomrMLrUVZTrzSAcIcyW5lVjHQ+eUU1maICjddZ4yVRcMoj
R9ehOJXVvlFC2EWJ7KniiNh75sQ8uOmkeVCXW9sU8WTU6cvYkZXdC1jZ2g1pSY4gDFux9LdijRY2
FNb4CX2I8yA6cz/cicNMSz6MJo6fo7jCc7TmIDLuM33MHLxzHQPC/coscTfKk/YUNpM7CuGtJQU+
myKcV0yu7aEVn0SjZgWTr6eJxGVd7WS31MsrPcP9T45x0ohn/6ROg61SNxfyLmo1hJi+uMeaZSH4
vrY5QqM0a++iRdg5JqPtm2kIDw63UKHYc2AsUUZhswv69CYk5c3yS3ISf9H9YzSFh7CYEK8ONS4Q
cr4puulZktkCG2RKgNUli3ZMUnaecx6V05FjW4R2VjjEDQZkPWTbQVedOtLtpIF8JuH97fiCzgSP
AcXCjtVqJ5rDQz3M734334QYHrodSeP6YH3Su4WPTHoYeANJ643KS2owu5NZemFhXUxO1RBF1piv
+wqWZJpiYtXSRo/mqDoa6mnQssneKAXjmELr0hbDQfeBHWCX37anVO2w4yCMQTaxGVvmQqXMASd0
cLeeNXgu8GxrC7jF8kZB9hAXvpeW7U3QZC8m/hpof9V0XeVpAvM0eynjwLxESnsCS3/wi+mmMcrj
nHYI+SvyusaccPWpCRwlwkVDUZNNKRUVnOUQcwNWlhCcERMU46yL1fsoWIchFEllSx8Q5Gzo/eGP
0VYccTLlVk/0aluQK3Ds26feKvEDODCb/I0+FzBSskPUlMIRAlQJYCcLTjbQv9Dlqtrm2JXB2U2G
h1EMYaYITONY798Eg0YnR0OUG2Q7UF/NMKvRnSVLXVJog3nwF702I4gwGhXSk4W/qWyWB3moTx08
I4/eubqaDHWvJoWJtlx+SIz6WTeTYS3UWIgsJa2wz3yMKzhigbuFHSbLkm/F+5QCvorkCl/RCEZh
Wx0X/9jAmE9B2II59tqr1RUJYjZB8YbprfMH4SrUlXAfm+JVqDW4m4WRcktZXZ0MksqT5W+8latS
gCxTm3rnlZ0xkAE6T04QpeHpx79CGL37yReY1WPLjtCkyUZ/6171vjNvqzZ/LtAmwUUsmzU3N9lV
lha7vkrkCTGV4z7uKiJFR6rWIYCsTX+7X5W10KzqFOe6cFzFjS4h/HUBOw6KGkQMMHssFHBiEcXN
dSUNn7pVP09C1+zCQoQsXgyxV+lBasdGn25FPH6CsKivGmzvDPxUyLeSbxNDVTctjX9Ljo0R41Ye
LeatFAqLx3vGYQKeDW1Cxf1xuI/LTOW0OLtykgA9VOzLUZKvEjhxZJ0vkGE9O1mEL087hg9alX7o
PQbBjTArqzpU3qskvYc+TSMkoYYeeqwG8bdZsfKzh6dPUVgjwEqLqxEVgzmG92EFgISJ2ToBqFpZ
bfFk5K3b1zhc9JbvFYOpw93UEcpzb41E2s96JG4G6SmIsM6Qy4jISOyL0Frs4dmZjrZQgrQZZ7dO
kXFXGjlhmB0uTIFiRXYcimvS/pSNYHU1wtDZlgpAAqOypNXkd4cEiSmmSOo+6dN7SesPDWY6tlrH
Om/ydFTGGV7tqB/MPLi1mnTfxjO0qEBbaUmSgNoiQJTiyikGUVoXo381jek9NvyrRlIPvjqe8FMo
3KiiHKGRznGLE78UtjvTxHsmLof1RAGjiJi8dfST1DGYEGSo2yV63MGgKKOrhN4CpjZpAtMxlWW8
Mav8IEuy5hkyWtZWDcBmNZLsajgTuEwVh5LNqColA0EMRRprxjRZlWNUkr6acLGkCaLidS6ROa9E
mbKN9ApAK9aTXZhXmz5TDlibVF5Ok0fCtiTBCbZJ+lcgC4WyLgKmUqqDkp5RHFt7a+Zc2rTtqSsF
nYK/mre+vEwVPRE4DMH4EhYlWKA9qF1wKASQgD7DuUQriuc5WJjy1pWP1GukalgeKdGgLJdOKsDO
TYYVyQPs/YvFc0JgibOARN/32NSlg/6lw0ahhOsGZFMamF/7quUsNEESssfOYoG9UWi8slKv4xyF
SrW8XpM6jk51H0q4lqlakcHVwyQZM2S8qru9lGNi03QqrP1kzj1dagFBo/GcAB33Iu/UNGi1pxch
9C/TcqhHEDv3T8uH4bzCQxm7M8bBVdvi3K1BLqABRTRBssoHzSnjtN3KufFRAII7Vq/dUMuhDpr2
DYAlohp/p2hC4OgK4HrQk59YCLr0f7qe/1+6uGP0VhdN8dn+x/Jjb0U51YQ6tz8E4//7t0uR8c+3
3/IvP+iXz23+68eHQAta0lJ++QsBG1E73XQf9XT+aCgF/ke0vnzn/+t//Cd/5TKVH//5by/vbBlu
1LR19NbS0kWLzxW27//5b3C14OAQ/vTTjFou88+3nF4yfvz+ZQyLNPsXP/d/ec4q/Kqlo4rUHuIE
l/mHTWb+O5NuafGSRWr88PP9SbqP7u2HOcs/tn8/0ZypkWFGI6+ToICRBvM/d+EfOhM3kOf0Z1rV
72QyDQ4PzEpLgYO98N1+bTG3DSIpQ+pazr1vtXAMixsrvcE2vdJeQemM9B2vUDIeNj/dpT+wqn5n
tizvGtRqVMTse4ak/HpZgPxZbsKqpf0FW2CXF8BAXhZt8k62KfGt4TCDFUbnKcWKxs7MmwiT2O/H
oC3X+OXd/zEG3IhNHQsciH6/jsFqVKkZNMZQS/dasFd0XP54r4xtCYUaLzD8Tj/7eqPmntLe+FFi
Uwgn8gUArRwbskxqDAYST4gui+Vo8V6J3hCftOENBxTHQDkxqquKDJwYTy9csk0OZsMqwFInM+6i
cQ/81E87HRmPlb/4/iUMAOyeaPBiUyrbEfbtwFcVLh/+QFew8+nYdTiQorn/R3/wr+fAQl347kYs
//2nTC2jNMPZaLgRo/ViqIdRvbLmgj3f7uKDRH5JcIiFTWZeMu0vjsvSQmD47spfpkGDpSty5wZT
mfpUCLUtR4TC7FOloLDdqnSN5Mo2XDfgLrl/SdD8nVKjwbDTmX4Wr5PIC/Drb20OOQSFWW9dvXlx
FbtODkK7OaOKufpQRdMp6se0wss98/5y4cUb9Msv/euFv7A6FIIITOD41s1q1FEgHgkGCieu3ydX
ooLDHNNFi3H9KfAxZC4N5ie1L3kp3Rae8L2wA4aIW46FWFUI1GxoBr9/M/6wKPw6woXy89OEIGPT
CBqfWzPqd776mKW7ob/zBy/1Rxhv50h9x+xvFD6+v6ys/saxWR6JgWGixh9Mnsuv1w3mDvqibjId
tNIOeQVKhT1UXekNUkPhZiqplcUbRfHQqHnoEC1pJ679HiD2CPPadt1CdJaK96NLtkm+NJEcc97I
1KHPj1hxO6lK46bfB2jYCvOk16usSZ18G4Bo6DmtUgJ55E2o0/oF0Ao2tDUjLCnifN0064Dkd3NF
PTaMb1X2ESxi4DRdYaPrYrIP0KTZnXEywKwMV/OvjOahx0IksopdxxmFQNFtFu/jjDzMmk5E7rSL
hZR+abpLl53nflXIq/i29Z9MIfV0mOFG81FEh0MxXSv0+IKtXD7LJeSaV4V4kFh9qSq7pn2qbWLl
TmCWcmPduLpVzqJ0q3GIjuLrVL2qo4vZbcRr4HiAC2WCoh5hUhmpTpYZaxnIIt9JH0FwmCQv89eT
cp1w7TG0HFV4LuqjHryOumgParqarBccfcbuTgTjKziuX8TqaJlIYjZnWBrdWtmUD/Gr8BFtG9d/
az+j4CUwtzniTjga3XVfHJT4FCFggDIQmKuARgldOwdGl024Xq6tSn3PW+d3hERLNJvv/fBKkvfC
9KgWtU1P2oipjhtcWA4IABoswrKzBTejFVN7IQDCZIA16xPbVe4G84blszHXnFrwMhDFbcoEYQFG
abDmeGAr1XZRd4wEgCSKuaKf3YrhXjQYBMbr0G3GQ8zGcw0MO9HZwaH8U3+cj2A2s7iCtDBo+xC8
QggqL6HEVr1CTDCLyvgYFAGmesgsVDmkWuUKkpu1dc93oUNc+Ls3nYoJzfyKa0NaASjPd+WMdhKs
/Dhel0P/t7d5eVt/XWR5q3APXrZ4nfy/5a376W2W56CWFUVgvYk37naMsOZyZXlVs7F2og72+cI9
w/96bDkBG38L0PyxlX93+YVa+9PlJy3LagF+lQvIi8R4X4uuiiaEh2eQluW5Y7K1dwjY3e9Xkx88
6d+vy86O64jI6eTL+t7rU5igdO3AqJ/n4UG44oXLtJsci9PZLVIoQJhlhMU1mADbMW+42N/DxftL
lfE7h29Z08z/HcaX1T7Qyybra4bRK29UD+Z8qejbM1cQtwvtZ8ob0Cp0EGU8v/eybKurqMLG2FjJ
zbWfnQC3ILqsvr83P3737+7NlwXeTPxEFYoQ1dPwbEA3yUi5wTm1ewkU1aaQQeArdHvkDeiHdDfN
WyewPiQS1tLydhmtqR0aLEBn81bOWQqkByG+r6AkqOFVh6UJTDT5Y+y2E7sXqWp++1nDXPj+d/hD
7fDrjf1CjlYmjoR4m3ZuIt4ch+zh+GohRJVIS6BH3XmQovGvYyv9y2V/46AuW5OMjgPbDJm4lS97
VFxkVkb3qnObUgEHh409nfRy4llu/GCzrNxKhegaRlFYvDueUuydp8k8V7KXWX+9B8sc/vocfx7M
l8pNl+QpKiYGw6ttcnwPxz1ODRjmksT0GUodqQs387yNp+Mi0i2m8/c3Q/+NFq9Rw0O0WUro5RT9
5foJTszEMVDKaCL5PybyQWSCuBML+LUO3bROxHWCFSI2zHNXsebdjdpzTDGX5WejfiiNncYZWwZx
P7IqzJyaCJELhG26n95j7mIrPFaZSUcppYUawi121PdS3/FP7z9FYKalQrqWsNXlk9weKfScKsV1
oaVm0g60gB2FhUYyrwv1/tQdhmrXqw8avJ+xxWvgbtBwsckPUBeT2d3486tAe8tiQ4jvDFT2sXnf
GH978X7T7iw3DKKvLi7LgvbjTPLTYhhlU2kgfG/dx3lZfUyCtTYRfURlLxAzhLWP6oeOUB/oY4z4
DtIjWd6zSR4wncAVNhYAnhO3hwFXroysXdFepFdzqkN2QxEyYocpiidFrzUt/e+f9Z8WMoaucRep
zhDFfllP0yRVfCFhHZfFXSdd5gJO0WgX8bGK3izppU4frcECtSCjyXpZVKImVtemv+6Mm0ZX6KKf
K2NYlTDkvh+Y/qey8ZeRfVli1aTyq4Cmkms+kypjPA735aU7hU+zbHefi4rPcf0jTkoWDOX6QHcI
trPhZJ8dNomO/zGK+xHfzcFG6JjhX/2Av+ZQOoQ49W5R7Ns3P3cFHMcIj0TdotjTGc3gTA/trfGa
Gm8yyg57fDIUu3uwtiP/F9gg6w3KeKw/t9EOi0xysuggrFsXpHZjbbI9NLxc3+RIQvVDhkQHyZp4
ye7kANzPzs75hfiG5jO49++wkWdAMLT52F6x53fxWZJsQ8LtiSdto8CY3wdjhRt7KqwFuifPuDnQ
junWVDn74S69BZjPNspDjL7xtrlXP6sX8z65yT6Es7IyDuOTtRF3w716R0lpVWuiHQEN5wf65JKB
KTozEJ6ZI52he4SfzduwEu6Sg7GuDuGpOcAZerSO6m35OnNStVUvvI4vxQu9z+vygVSfQ3EyzpRP
vFDie/sKNfJBfxdv42zNV/hE9Vag1CQI1YYnQSmZjDtRscXr8IHgjEd/FRS2eCVeKUfsbgxPfkcu
SQuGnyWlS7zNDXvcBdtgHeA1iL4a4B1PDpu+Z283g92WhG+6+iVYZ3A/SUEFfbT1i3ST3nO6NelI
4Zhwa1mONdq06b2teC0+neNX+LuVBJ/N40ws5qt6cvlDxeKA9wX6UwNsEv90r5AOMf7lg4PPgDJ5
0cVXvfpeePY38Wf8iUQrOlhrWuCPAHTQvMzWkXaLnlTedG/CB/wocHQReyHBtoM765TfarEDhVx8
b1bSc2vHExFEB/IuNfxDoeo53VP6iXtZscUcZl0eQ+q3B46Mr8IaM/Zn424+8c3iO3ajrbH6WMvX
wTHXaGICE7/6T9K+vQr28ic1P8T3+/4xO5XbeSvtIQwY9vTUResqPTMqvPbjV8YrcJSqQWPs0j7B
42IyM8/JZzMf6LJciYdm238qN+levE2IdnHzhw6mQ4Xf+PII8DHi6Yq3SOWxpFDfsTjNP3mY09V4
E/woqPlK74Shs6aJ6vT32KTxkO4J0TmTuqsflhRxdAqeeine0NRwC3n0mkHGzspC4X7XvQ1v2O1U
j/mm5/YqSA7IO3GsiQ6fDRUtUl3+rZyptXlgH/FrotHLAH63x9qhV23VDtg7FEgmuQD98aPmgCet
sPflyzoZSliN4Z/m8APDCjoabV/yAnmgL0+SF974p+wVlQJC8PADyqZ+Ll7zDyPYWE/xXUcrLrDl
c0AW63vyQC/DuI7UbQ6rMyf7lH3wPGsOP9UytiUxx4Z5Nj8NgL8PgUvBF1Z8EYo9zVG+njyIRETZ
BMF48814k1ymS3nHcxCfx6dqb5a3LA9xjC2WE6tu1C4fSesTZqvCG6aRHeUUm4CHQ1yE4x/bbXIy
J2TdNgyXK+ldeIfWN94xskm0aSIKCsY9RCraXF4/dZuw38aGBwOiwS7WHlK3y5YrkNVzSZNVFTsE
y9WGN02u8R6paxMhVuHxzfxBxoG+dVk9LYUi3GYhKx6i1/6Jow5RuvRKB4dBp7gZwx++69BSMWyn
dIdyXXFzBntP7mOJ0pGGI9s/n97xvg+2cOCyEyNUoHG6uldsuAB/10WsqFB82PmbeGKwmuJmeygm
IHWW7OSP9DNflWvWa/kGpF5p8SVyWPOjVxlfHXbagIdDj9HOHoIHLsvHF3/BPX/AqV8KNrYqEyHr
grqiovz1MCT2Yj7nDYW3pLyFqA0w0qtoHxEr3zALNafKKNOalS4TCOrqDEqhuxSotP/1VZiv4+Am
62Bw7ImZYilb5JZjd1DptWbNBWtsynTfnebZkdriL9ustOyi3w39yy5bWlg7Vxr7/5TtBek+ra80
cwW31Y2ll4qS5JRp9zIJFxSczDs2ou+3eWOpJb+7/pczS44xAb4EXL8VVgs2VOl7Uo7kEzsGoRt2
96wGjjo/Qnli7uFw6GL05QtvHSY0UoRcU4i3YxWdgkB2rKD2loMXhUrIphXmUN1hO1o66MFFgbUG
RIuMOVHftfSTJtpc3A6woACfXhWyhzX51CPIp7Vp141nxptq8hboGHSWvLJevk2hMJuolNgeHrGI
dEqQ46ahYHtS803OwW8Yz40KVkWrd+w9SXfU19I4xJw+dRLJYPE6UfBEk+37W/ijHP/tFtJrwNUT
aqyufUECWqGqOkukUNIwBoO8nF+DkmXyk6S/XW3H5Gpll4DNRf6SCocx3oXK5LbzHXZ0XXRF2hoi
z79MKvm3/ttSSv40oi/gQC2X2VjNIH76ESIjpeNTB5uE8b3EdJQfM8XRK7c4VCvhWnj3X4ab4pU3
dnCVrXKrnkXb/EuVa6h/OFL9MqLl/PdThR7UZh1ZDUcaZCbFCU8+NM7L4gqdB7ZkYByS/DXpr/AV
5dxL+5lMcb3GpgI1eGbC96FcsPaSip+xeTs3vRvO8i58NeSrmBjZoho8vMNafRecDeB8TV+pxRJJ
xBqaPDcKy6+GuhGLzeCUpJ9CcYkIsOdS3fhGjruLBVaGz9NbUO+jz14ikBAdG4FeMNCWGnI6AU7W
teO58wxdzrHvAuwM8baPuo+iIF4RnszphnUlcB3pupZRvQisQR6eVMAjcF1QBw1op7vsYS6u4BQF
HkZLzbBtlFvMl1HiFFDUmic4ATiPsGMm8NA8RYX7ZqwW81VkFIZP0e81LaWjCCcUgk8toXsSnFLb
YfZc+BtYXHYDaF3OuYt/+84oIzeLoG4rNzjCjDpuBRvnZiYgo9KOIIOAiOoSQwhRxUZFhDX72j6b
9ZLv03rzWRJp1XsYsOqgSDiR9Ctc8KvqxG9g6eCbbGixf6RMDl4kSGhJvjur0DFnNmd2Qbr/c+Pp
4TOzvuaYUuHTM5SDl9HPxsFxm9a9iwUCDZld0MOFMcxdIulw7D4i3oalAYTJsh0D0SrDM2K5u3Sm
ciMgjuSodU4cfVOs6CxHuddRcirRHbcZtD8ApoiklzA6JdNkv9fNc9EiO6rCneF/JFO6kWqEMxqw
wn7pHHGcCKqHVIKvYGNbshsr2kaRC53ywK4os7PSlva0OFpLDQqk/LpJb61ubVFygrMxMrNmRYxO
ub4e0gdCZNgEFem6o0ZdVR6O3aXtGrbCyd2ABZ49Tqi+sC7T4BqIdbsyxx1rfa5dLeB001/yfTPB
dKmfxQBhBVTZnDkWMz/RSHMe5xiu3FrFts+3pbqKOcRmeLPlZX6Ykn7D2X/u7fBJUc81XgXZujc/
jaDbki0c+x9T/rzJskf7BrBioniNxUdBoBYgCYUbOs3DesFdBkGDTUYK0oDmKenZ81E8qG++7oJc
+fOztY/f5JHFVIET+Dz1nI3I3vFS8m2ndwCLlUVWQPbOvcGu29bNDyaPMH0kXkQpGMPpaUuP0tPV
KeXohNIEi4t3uVJ2GhNG8zU7Hp5z45IB1gbAxKxVQbzuQMviTdHfloh+3rIgWS2otGoRIFir62Uj
VwPYSjh1jo1LlqANwITl5G2t7wm7FixY+3j6cWgex7MEOf9HOxAJIvBc6owFGzvl/XwyTCe7ACe9
d4ll0yYDFQ9Lb7OwVdL3ybjqK+bZoh7z9BSxwjlrYFT5fopPYG57WkDbAWe4nlxwCFfseMsSIrst
KmECq5CzX2NEhcnPSrfe57RcwyvadNH9XI1uSHYg4qjJ5Gz/NA1rfXpsiUAy0Z5A8FwBZSzQoUma
3HPGOUUcR9at1SS958qWGwwyBXs8ZaHKdV4oTtJ9xxfhyQgeqXMwoSqbFB82A9+NsRUFZKSFitkw
df0hC2DbLJ+yQI88cTIpLdYiGS3vWsPkBCTfUV0/Oq0x/BwmXhNxx4M0uydLp7+Q6s5qxY6PXKl8
yB/oBfiNh+0crkMrtefd0M5+c+MHHRDxVQaeKeKkqgo7qyYPpdk0keiJGFsVMDKIehd7ZwwemkZy
LBPCmE+H6Wn2qdgL+hhUzzu7qY/u0xKijEgsOZSJ5FFZ5PpzQoiepRo4IsFGiiD3HQMCJWnvqZC6
oFDmD1r2Smd6aVWUGoJgGVz1pR6PI2egZSUvRc+cr2d11+OP34Spvdjor/rutaT/9Z5Z0ob7CuTi
2JH56vKL0qNYGsgt3dzgJWSN6iEoLZMmkhdyuqNK0xW7C70uOns5Ha2lBGpXaWfajRWt8JkFSnUt
MXCo2DmzNMJjocPwGZZkkBeaMxHhfyZvkZknO/E8LLtc81l4UbwNpDVMJptcsDX5W/RUg1dd6AEH
nyN8701gChiRHCrZvSSUUNJKKlgzzU/LOitZcqzYXhbUCNtbmDUb0bzER5o6ZczP+uuy044QKN25
eWLrJJQJ0hNuwIh0EPSk/oeGfqqUG1uib1iwTynQxY2tYt3FwnPKe5tCo+pypq6rSfYRKUUMHESd
RpFWjDCo1CPHN/1c0vevKMl86WaIrmLI3DjFSnvWLFMhk4kPmnANDMEMamXvatEdpXs23FXNqy6P
9x2OGEHr/1j7ZzZ5mHyOIZ+KGe1TZY++gosNYA3n1PSc2Q7u/V75yNotVw7Jgnl1g6reQSaJuW1o
37hyNNjxOhwdvojqIWa7P9fRQUY6hF57AG0PSXHDftg2mxPaj1SA5PfKWOmaZvxSClsWAjbmbCpU
8LbpiILTDRUtZRU/LtHu+gSg6oCVhiv03kaDvIWAgOoZ7WnpoiV9x2vqsf4LKvrnowUMGRE8XZTw
9vu15mrQ+FRofEBluUfLFBy8krmubkuY0/Z5IUNI0W4BcwXh7fua+K/X/tJGSLRcMpLMb5c2Qltv
hmpfkeDH1gXtEP/HUx0Pe908wuQwQ1TlxeTiTfGXG7CY8/9+tvnpBnwpzKcp62UpoDAXmbxYnlKt
JM2rz7ofBUfof1PvxcpzGT92CUZqgYTFGThQf4F4zMGxbq4rd+HUOVscR9fjtGN2LD1TzKtZz+yS
TIhdEF4tMZnm/ff3788VPE02U8WaCZOaL8+OnIGFkMqzI/5zWcNkWyFpdk3lsq42GFZg4UbDiwID
7hvZ9BSptkwBoWQb6y59aY+8xqAFuGz/ZVx/4BJolok3FaYnS176Uuf/VMeXhl4BtWutG7MByzU7
p9J7S+W1KL4AsaK9DtS+lHmafpPmJxo2VJ99MN9LYuHAmb6ziGEkEIl+GDAH6xv6CEFys7lLbOhE
GPNh82q9fz9sssb/NBV+GvfXY3Zc9gZyiM6NpxWPUFI849DiqTrb2pXu1Lftw7ytL92xj68AO00c
H6G02jm2NOO+B5CWyQoJPvJgA/RDBCd4EOzP9GZ61a6zB+0RV2r/JIKVPoBJAwIl95AqcuXDUpyS
ioTicUF/9Wvck68AkcmB0p+Hh+jBQq3xltR4VVzjqqy4WBIv9ynMcMRi5WSHD7pLjN1/QCMZfnwT
7jg0mInhFULodCnYMb9CKrGz0THUhOtCPpAoshSLcXg1GWgRzQejuGd/E/ncmIRGUfLQLMBCs5Qd
9IQZHYjL2xk+dfM5AcuPgUdGvTum6mkkh4AUxvRIaAJ7FHgUu6CWO+TrPf3tAf0Bh8D5Ctt7VZbo
4YhfJvwIEzYJlwck9bdKvdmvBgq3a9eyXTsqP4+VrbfvVOBDAtZ7LwuXsbybiYViha/NKyGL1imJ
YRwEV72IDbZbNTgL6OMmIcmrCVQ3TqiCTFQk3XqIrgf61CabjMDelut7DSu18orib4Kt8oT3x2qp
F8XiRtVpLzyxTHTCpqvwX9jl1iXR6cWOZwt5Swy3DWK/Ar2Kh7yjbOyjD4yM+xSyDdVUQvYX2Wyk
XKCGhU6B0LTdKsMluB0eYF7kn3Q4QZ7ozXVYAvx4KywK4i02lJV8l1oop+ClddraeDe1nXKtnu/n
Wy08RdBtRJIom2pkmSqdQUiPvjTtZrXYBRwO8SlTjzoSsYXi8/2T+hPWxoNS+B+FNDY4X1aAKM/N
ro0AjGbp0JpkdAKt42WM17AHHQZJ/HX0kb9KZ/Ha3zyw5pNr89w9la/RR/xQPWJh2nVOZG3hzjta
dBr0y/fjM/7QC9TZ7X54+BGiQrTzLyuUCF20SyAGucJmXoXXwTm+mOvOK+zH+/fd5/3j1QXG1RaT
V/tiuh+vqIXW5aE8TF7ojO7koIVyhVWz7/bp+v2e2tRuD929tsJ7gXkQcKQwTqZ63W6W40NAHYkH
DWD4oERYCng5GcSAug4BczZA4oownZPvWG73l6cg/eZhpJn8lgY2ZgRM6Jr65XXp4yIMYwH+AwQu
Kpsqusn8D2bu2i8uVNaInA1TOn5/a/8EdP1y0S+bOvH2TVQECaSLerP0RnN/12LRpl413VU17/Rx
l1n+uiiylddKRxvo8gqyXzneLKVtxNmjaD+/H9Kf6Ci/DOnLFi+HkS9HGfcBUT1YoDzfcDINpkew
W3NhLiF2Kg5yDx6EEY3Hsp31938j9sl/2Fx+GcQXuE0f8yjsY+4LDhjuY3U/AWG68q41r5jeeUdR
7fn+x3JMNWsy4iCjcWxG0FSv9wArfxsOld3vm90v4/nyChBa6+f5orplY6ZWCP+bu/NKkly50vSK
UAYtXkOLzIxILV5gqQpaKwfWM2uYDfTG5kPxsisyKphhl3wZI41sa1qxrocDDvfj//lFtc6GTSvT
8tJWekc4D43VbKZpnHjWk6uO+QOLihKjcEgrbT7wljLduXDXLTKNAkkYAmhj6dXcMZoHUBfDWtVr
o57DOlDT+7afuTB7qene4m5pveW3PWl3Gg4CLxKd97h2CR9faTcJJhiU0JqBJUuWLSw4DPZKVJNc
XVZv9iq6xQsGDQMKV25RUbAtewRssTKjKdk110p1gTnn5NbU1yFZ0UaYzWsgaGOQ5kYzj7hSWaQN
pTf98JakylTXukWAO75yT4WpcDtCXpDnywbjZA1ZHPl+NNW6FgVzPMU7gRbWVKYe97KNnfmoIOlO
qeszS9U581qMI44LWRKSHQ4ccUH8ST67glUSlkED6oYOIRYGxqMy21JWrYm8nFRQrPi4Nmn0rKNL
z18E7r6sUK7uqEgIXTAWs1IoU9+aF+1D1WP/Q1g83k+TirRCA58VAcF3goHe2I0z6YdhZqdOh2bb
Es4Q0g9bKQrI402b1Yw6r+0FFBebpG1rmb8Z+EAbJLcDDvkplUyJKsidlmjNEzCzcjZEt40PoB9s
a0JQQuua/zEooBoSeftAyQG4SGRaQjjHSLKQuSDx36SlUMMLa0r29pXlPy7r8mFwHhWiTGQ6xQi/
sdaBeonxGrUl/wRh3gEfKvW96AFwZklPWOLDWKoT20KQfYLA116Qj6DvTboPLiRuXHI6stOcjq5w
A2wxm/Cf8aI+rNYEncj5ZDGR29sQLWJ4o/rz0rnqLNoNIMQj6qrkLCqfcA59sqCrvR9NRJoc5Auv
juyqpLUqc5F9t/10ni5LDm1az3wVNaiJwbbvaqNJ1zAtWNVVvhLGbS9Ni3IZ23NqKMulaVpOB7/B
wuy+bnYypkNe++E1n4GZrMOp2ioLW563sBCsHT3MAcpkENC0Q37+IZB93bXPRujBZRxpC90A9tYo
3qILr88s1PEEP+pn4MJLHYYpKv00++iE1xCnZ5iF1bNLCA8PM6xLNH5N80EIoYFZT3ULDgCs+P2o
v26j3416VKF7ldn4YcSoFaFUGhba5daznhH62PW9096yucfqNFfmhfeRNWu5vjTYuDI52HS0d8sZ
YWZLm1wMRAL9MiiXVUqIgSSfo9afuP/wbDhxVeKHKVaPtlat9Mhn8OljlO/Qm+FvGzBdk7fCBRYd
UM1bD4BrkbdEhyDAIKAAm+W4qT3kZ69iJ1hivCBkLg7evSYqk6+FDoawBjklFGJcsdmvobkb7K98
EkCrrXg32/VgcD9w9ZnRdpsqpwqS1YnkXKE0nG5osLQ6snSgv0LMjSHDDps7jo0zPngv1l8stRmo
1Jm3fHIPPPjRR29ZHeTOMHreMi2SVlrgFADv2h9mdfSkAQLb/kOov3j6Pt5K+kaFDQTXHJHGcHPN
ZaTTylkl39vGuRV/8gDXFVxAHRne3THhDmFsHmI3+YvLy3kN3hpBf5E+k5oPHmzeADRfhdLnyFXx
4c+dORqMsVo7WPvI2S0smGHo43eJbMI+qubiwkVMr3Ey8PGjYUS9DlQB2lpfhO8k1Htzd+bhooOE
N51km3RfPIT74oa79E3w6d+a++C+54kZl8IAiZ8oP6FyRN1EuUHPfh18tMoSvvpC+tBX8aZ5pNtf
SrT+J/JjfVlewoqwr/hvYLm4u5173UeL9K+ZkdetaIirnOMnWwwiTvKMUoTedoEpfxJ/ROpylP/h
9EJgTttfqPcuQSP6S2pf1462qOrnilQVKX0H88YIArGwMF88O3kP8vuxgiDz5Epjmw68zwrsKnCi
qQu0m2R0OuFsOEDqbfuZ5vqF6kFQh2U7aN4iDp9HRLxqnbkZPBja2q+CGwFnPmRTLuirmwgIEooE
TmRCVEdu0QWFiGf3kwbORDZgjWnCWwGyw95xMbriXSF48Jsl5DhbaYiUf3G7sTHRzOHxSTaX5ol/
Qd+1Sj9BR+Jsramvkgd2oD8G7kfC5bUlhqwafz4RAmQMBNhgjbKAOP4ZGltPwLddgwBwnIJNp9xY
3nEvxx7Xm/nBOyUk/gyEJ824zTflaqC7QZvoPce9MaaHgCJCmRjKynoVUTPN3An0Bdxo3GpHmd6B
/9JANyNILNK7PPp/i3dVIVTZn47c/4FMY6J1nJmPbt0lx7y9QHYZyA/jCabetNWOCC4/v9RfaAfS
axL+Ppa3IwkRqbbif4hq57dzB8WVCRIMUTniLXAn6cMXs17SCjUxpwJnMDhphbMJhtUALairftJo
JepjOgxcqR0x9vKUekdToIifKhdIBsy21519n1yPsGVe7+yrgsv+Sga62LfBhd2D75IGJ7/yNwDt
TOLREfXPhb/O+CI0wgXkZgRjpz5dOc17z+aV7Cw7KlkCbrrhwnwcp5ib+Dc5Gm3ajV5YN6mIL3CA
mkAHzprXHqKTee13+g518Vp1p7YVzCvKILOlS03399c39Le0okhA+fexCvT/X30ngaQHG8Uf+s67
vvys/uf//qnv/PX3DvWd0BgUwAZdsRxO4t/6TmSaKo7hOvIbDNX+Ny3AcH5gkKvbqJ0IquEOxM/4
Z1qA80Phj7D8JnXRhl2t/R2B53jMH2zYqOxthKzjvxxYx+oxCJLqxEX1hlLjg7i3ujsfGw5Z+QWE
6Hm+66prHDzPCNxOiDu/jnl0dFLqNDk+yjCFxtxVhyCZKUWya8xaZ1sUfEzAiUo/CeC/1v5UTtLR
jW+OWcG5H3IKYdHGR0krg+kfY8CxLQy8zpAXRpDnLGXeIZJu6bO7GR7xOUI72OQ0ZGLaulivHiyU
/T8e8WFgwan6SyOXG9ENfBvLPKq/fMLz1ATBPycl1s3kx4fvmfuilzmVun5mrJMgiy6zzDDgRmty
/JalUk/qCDuEWVj7Fxk0Uq2Qp63+YTlg8IV0j00uPnyQIZxz7t/6HyGd4wpjXJ6xpTuoaI8wBVH2
cWNWeDg4Hp40k8JqzWuyCaATBhjdUOi2xqy0lakq+q0u7yKNvKDhU1T0ofsMfq6x9LGKiIdLpKDT
3nqojHenvMqDao3nHB3CZmsLmp5mi/T91pLYG5WdXFTLeBDrXL2T4v4mb9xZYCHQNVwMOx8S3af+
hmlgSnSfxTbgCBqGt9DHhQ8mYrKoFZyrTGj/+gz38k1ZoXTGZ1bybrpkJQ/FvJUCxDf1RRHh0Uqk
aPze0UocSoFaaacP6TrFVqrrinXJNKJ45Lp4G+JqYHFo6NQJ5xXhAoO/ZWN0k8ry5ya3PGUkcMfe
dOD8rtTwNhXFNhgNkAeS50zlUgoNSBAemAMxjgpyCY02RdrPQlqXiRZd91DLA12lZbnFDhTq3W2A
tni47oenKqficvAWo9tT1j/7GpujR4GrZ1e8RJRiHsXg+FNxEtV7Mn7y1YCPlqAXk+PWMODogFfR
VWsH6CO3TXcd4LLHOVcNSJK81zCvbmX82Ux7JBZuXf5fSpIOWLptHzAHvaxNd+Za5INbxZ2X0GI3
7ZlPgzPxNTo/MWYndBrzaOPUC9Vwn7WxKawua9Lg+4ELkKdNe91eq4qxHjx1GTnaqnGlZ5dLOSof
8szfXOxdY+MyC9et2CBTL1POOA+KskK0kSbPc8IIsGHBzWbUjTpbD5B6DGkarFWKV9iQ1o94imyT
Lt1FPXlMuEnJSXDT6u9Kej3KREPXxHEa0E26yiWkFT0MeaD3Ae840/GudFLpSpBrlo8Z97Okfo+b
uy74aHoNf0nsdLFxXXWRueq8Fl+3+rLT243OxS6UBd10llYIcGQqML/M0VKNPm2AhVt9rfu3JG8p
MiC+DX0hki9pLszaIHiO0ow9e7jIdbo/oSStwyjcpGQC1lJ2oRNwJ3DDcOJsK+JidFjH5kNZG9mS
P4YpUJUXTXijdLTX6Vo6ERlXiY3jF6BLvNejTSSulfYxUgBIchN2d3HV62AudXlVyR4UVIJPJWNY
D5aDy70KASjHLshfur7z3Ap9U1JAyc5bqKUrP7mCMsdtTp70osBXu58LpV+1+m0Hokfu3hrHHa7n
JuJ1GqpAz5WSTbv61QJbq2QWTnRtlMYMaAFZK5FneUaUzZXrXmCCjNfShi54USHEL6ZNsZczfnEr
zaIc+S+Qmmq/Jv1TWzyn3njH5su1s50J9c3EhaymaBaW8Ra4n+xFMbdGqUFYSs5T3e/IySjz98S4
wC6saXcFBLLRFltK8S4NzGkfwdQkGLUE0qnMx5Z56FU0rZIKGkkycysTAupwEVr41gGXtiJbSR1K
3La+qnpScCR7lfYQX3CTKyCiWIivvKWSipcGfyaERpcO3Ho9wQkRFWkLlaWMlGlp0v9X7016Xnpo
r7MWCgXaBa29SMg+rQZ9F9rDo9VUt4Mv/SJTYVL6qdDscy3peQhTOoXDAxph2bnse8x/ok69aAL1
rsOGFnc9qtvHyv05VCpDKcsyUyYOzI2ixY+o/xnWPG86PHjDTQzDWwyGd62U+T0GX/lCytLwvkjA
u7Le2o43GPxL/CZ4KvBLhBeC9w/xcxdyV256qmnRc/3py2pZDvJnqyLW8LsOdp2DQCxUmltdE3uR
G5dNIb206rDQZGVq4s6VVaTaqaaFtadSfxgtGQFhbou5VWLEWaCmnio5G4015Ktatt/srBZ0SXMS
lSuIiInn3fqhMufFyEFHJ2SQV3//VOcIxDTCpPNHYUe5ddBVxiYUG7hh4LDDwtYEjnWtWQbrjvoF
M/vZ94Od0uHjjvF7tBGjOBhtGAzbGwxGY48tK26XbM40Ciq9IEjuqeN4LLmB5Vu188/AR7+I6Md1
4+HQR5hNqZZdVacynn5sahlnn6NyEzemTQ1GKcQmsNhR71N1n0CJTdiKKu1Z9mHmgMdW8bIqi9sO
PU5g33cATKq88g3lWkb2U8Tui68pc09BqlQ9o3zWzfyGXOq1bWUXiQ4XC0GEpr3ZwdKuiEwIM7Dg
fUHeVd4/t9FVrc+97AmvpkkTydNGIg0atjbN66TV15LAhPCySi8CKHMSIsNdHd7rAdTW5N4KNm7z
0yv2XU3y7ICXT3inGY82y71KPtv0ra+uiuByaATaznIR2uqmae/D+jVX93HTz6N2g7MjrgP2MpMv
5WBnj8xPtg6Uii7WmYZ052TMHgdXL7qHrrhRGvOhts+pd08p8UzdAPg0xxUIyPd1Wbid3IPBUF8T
jWjiqalq06x9jZI9IMd9jNVq9BQ10Y6gbtK4Fp45zLVA4054Y+Gh3t5a8lNp9hjcnvthp9frwQ87
KgWTwenjTGXRZCCjsnGd02vsnacEboXkP6v+ZdOsGudVq5ynM1/KuBz/WK4HIx9V22Wt2KSR80hs
UI2ENspgXZeELhTVqq1eQFeDfmPg4yDf9BQ57NpnPtVxZt+M/6sXffClOqmjBx5LeoZx7Ex2P7to
7defg3dpU1+46vz76f7aZr4b7mhjwNS0bUpVhcgPSclLH8eWlwrhw6ZLEoMg5D8rSi8PxkVmb7GF
ntYpDgp8ukF8Bw1rGo0+FrTZgrZfOwNflqeduZKcuv4crFGN++3h1iXsPrKshgfSZ1srhjCrk70L
elaZyyzQzzyPU5dcnXgk8EjNsaiVvw4m4d3ls8hqHCIaGLXNxCn5AvqNmvMxlO1cQ3EkIhSS378G
c3zMf76G3+MevQas7zxD79ifR+lO3OmLpnjTyYOKtBw57s7xzLnRy5uqjO8SZZikI6dDulZQm0ZB
A+nxPpTZwktQr2ZnBK80yucj8VUp38eY7xi1YdlSHrsTLX2WuT+H4a0bWFOpfugMauMBbmJTLhP9
RZT3MgopIpsbzN16lw4zUUHW5ZAiW7MeCzi3WKaQNrm3MAwTH51IF3HUE0adUZiTkJF/mHiA9CG3
iMsmXHQwMqTCWHRRtfj+mZ2+qh68q6ODpXMVQXgbe0QHKFnjzm+YN55225cKcYWs2QIUVKz84OH7
cU8uEVTXEBBwzVLUow3C6ZRaK0q+GK27JY0VIcdt0qLYa6H6Y+tWersMMuz3Yyon14fJAS6D9IDA
HG3UaWXEuV5grjXUAI40AMdwXs3aBgDkvbOy42dr2NnqRwtnuHTEmUd98hO0iAzTcZ/AMvdoynpr
N3HYCKy9HKDh7D5Hg5dJK8kdOQjuPz7B/27wb9ym/3VUKKkop83d9PHv/QX+GT9Gaw+828ZYSrzc
2Hr+Av/0H+AiBFEDANKuGakP/zR3s3/QBnNkenNjwDQGCr+xP+sHFuAmZr90d2w4lX8rKVT7lU75
ZYMaUT/bBphUEDX9Qb5BJlfgYIWkqAnNm1YqLsK2hOkSu9tc5nYQGvNqeFGUn1lwGVJY1o2PaNpX
92ZTER2kFUtZDz+jmhAGRMpdkr2XngN5GKsPDHLyhZOb09YLHnUQrcbVQCms28KwfmpSvi7dGN9g
49lGURyaP4e2W0ulvzVbrIp6WtAigA6A8tqndRaoqySDHiD3bGiSvARefIlr+Naxwr3c0/xmYund
VovwSuylTSzjq1PLL75Q2SxqgeLIUyhJc6QqadRfByUqyKYTaBRJwqiL+Dkb9KfKSgk1ykP/svI5
ECX4cbjvaJJGTmpSXstC2UcOFpqKu6rDnpgT9MnuRsq8W1FXT1GNCoW465z4BPj7Wof9EgFlcvc2
gKvlVj0VVTKTo48udF9681bVIJShPR3VB777LinDtAshLSA5ZYcC/8kJ+HqLzDvT+xyi5F53W3M5
aM3GyGs6ii+CMC03hFVZI1B16Pyb3RO5PO+Goq99drhJRgknK+G1pWfZRDeh/dI3kbFZkdOEVGQV
aqa2MGN1bWrdLsvwE1XmDkcVFlNxGTtYlg8bGb6RXVu3dliTRm2rOKLTR/Ro1cRQKcOEHob/IJN2
VRO8pWg/DYidonGBGSosqqGfDYioDRX5bQAjgxSh0JXmnd8Uq8oIwqWiofb2822RLga7nSa0mVua
30nSbkTzmUNjzkAMBted5mWwaEUwg0y8DVv8vSL3SdPcK7Pn0k4+EtQZCfzkKTcTWI240prZneZ5
5LAQMtTExgt90avSqVbEY+A1MLCewCQq7rdAfTste2xVfY9X08zppEmu2c9+79119puXXxLK8qJh
RWV0ZTmjJrpy+51S6HM18RH4YVY+YATdss4s86cXV6vAwqDDR1xt3PIuZmVU7R3fXdkFygRL2fQm
vglGneYb0mrHpJ9VmwdznQ3ftaFBKlhSSCPhUk8unER7lFRMan3uOJOyrSPqlp+YhK7xmJ8F0Fsk
TxoxAQ+3j3LWSK9VnT0lkbGEN4K/gzoqg8sM4kZMuzVauXQo3dc0uUJijJ75Lgvv6Qyb1lIv7Kne
aDNd7AMaxDTVB/qqZWpdEK6NUViOlX9xF438T8hopPAhEaWG4T9p+dlb1sqOMBhrbJYyzvc4MEvp
vra8R6Fmz63qkr9qPDYNvyIBp2FZBiOs1AzT2FHncFEQYqtQgGtnmRjcRVJ8X1Vdvses/RaO5uug
Bcs+Je+qsO6iFDqR0PyVUqiPBox4VF7QSplpXSQXXpetDcPcFXhqYX4NWYHwMO8+SNSZ0uFyEKvy
vpVk8jH7fpXGpLiXtAkr0o8KRHZGY3k3eokHQOnDdDCV7N3CuTnK1PZajdFByu26IG2o6F0sg5WL
RvjIMAFkmhcR0HfMXYRL8I7MDtp0rvWvJS950AjTqelpFE3z4COoyIHIFlixb9WouQ7r5sPyfUjv
uTqzouAW+dgrSEZ5PSgxHvJ1p3CZLnaq725aVZqLjH8CnJ/nNrXf9Zyeou18BqneLtEcEjpZoeYa
gpUNLAJApV9EnbMeVDhLIqLQk3z6lV1trpVMea9tcYcZ/JU87qAICh+UAS2FL1XyvvPC9qPuRlpb
vyk7daWo+LGrRgr6VpCz9FRV7Gyl1uOewVE41dU0XSpNOvKNUjbfCC1u79+KvLr4dbz+d9cQI+no
X9cQi/gzPdU95C/9VUBYP2RdNugRGgSDY6PEn/xVQJg/UJJQKNgairA/uod0efTRO1Xm/8jcrv7Z
PbR/0P7RZUe1sNmXIWv8ne7hCUtGqlaD7uF4tYLFax2VsCFZ1eS04CGeyE29Ev1o9p9KwUbkbsS2
5pnQTrKd37T1QinalBZbV6KULq3VEDv2PE3lR6PH0ruSpZ+IlD7McTW7tfQqrFabOm5h4G+piftS
9j8lp3jV68aCconQiYgJEiIT4z4W7rXcVslb6SudAG519LlVN6u2ADj02WunXiFrK9/SObUTrZ6z
lAnNjr3LXqGt12JpztbAXalvDbI4KAsMcwtiLtOInEv9YG+ITMTTkABfcsbMOrlOSV9Dle2iFvH9
JZeKhrwB23Khwqs9eyBJ0zAYAi+GuRV7W9H6/LOM1F96ZrYuoaWtja5GnWrVl9gpXjiRiqOlij4B
eULThs9yoKFFTR/dOllIebvAw3ybjT2akAMaMdLCVsPNaBmJyfy8ciVvnablo286r11MOhNY7Bqb
gxfP9Z9tNAMTgBd11rmVAZ1SFhfC7djiQSnBBSSMTMyaMKRCoc/qtzGUktp+UvBR9GWCNxE0Ofta
5D7YlQRhsQnKmS4VD6Yc16uB6gXefG1tPRV/g6Cs3b0niXJeB202Vlg1fjBePHW0wZw0dvea+mU1
64h3MWtS3yLVwX1dVVcDyXPbrHVyrL1ghnBcjdzaYfS3IAyUdE3MzQnMWHlBUs0S9rFkJvI6XKmQ
UyqNtgzyBgolGJ2Fiq1RRvpbSAa4qVxZreuucXOHfJcEAoF5mK2tmI6rkQgFqNp3eVX5vo6ybaQi
Ey/QR0/HV9wOopqa9M2miuNEHgI7gEdSZKZ+zq09HuRbNyoR1UYvJIvKuP3I0pQaG9VAb7ypjVjF
Fr0fvYjI0TORu4CqTJwoICQFaGZiFRwWoYZhmWbX0JraaaeHtKZgoKSOvRdSNfdMSQNPRC1Of/AV
YHEbpvWqycQd6e2IGf3MuSYCh/YQzDeiCMnEI+UDc57qphLNc93ZdAiFMgul/jKrMPcUg3cR+Zo0
0QmQNORokWkEqsZuZGFAH2KdaWpc/9PqXiVGCUIgHeKuCV86Jb3QBCqSOKdT33tXfd/CZcYNp/b6
XeZku8RERm/J8LXM0nSIlytXQlWRJEFZlVVzo8rKg2b1b4YC8FBWgdhlSPQ59xfCaV601qKLmW78
3HnKymBuZXGzJXFsoqr5mxMjuZNsJdm4vQ5I4/S5vGttx/vHVfi/+mRh1/3uZLnKyrL+n/8Th59/
ni+//upf54vzAzKJzNXQtrE5/uo+zuWTWyt5D1RNps7V9a8bqin/gDkKkgacBmnE+H26OD90WcH5
8PcfHZmNf2c+zil1BJ9hes7Iimkw0h/SwaLttC4P+m5mW9VcoZvX0MJVW28fqertwbPZ/+PKe8jG
ODfU+OcH+Gzfm7HvRUMHl10sgFquHTY711PXesT97/uxeDx/TgvVkaFilqeqv/jDB2MNQQBJVZO7
Wco2XPc/NSe+JCHoH8XSv3TtPjfK0YyGAHl95RndLJTLeSfkpVXUxBda8+8n8yewzTtyrNHzEh4R
q+Lrg5N5bnB7mYyB5bJs9CvSYtnrK3J29eSJnCKoatb192Oe6CN8HfSo6ICd2ShyqjK3UCVQQuz1
lMTOzHlumpCGfvzZy+WzbmsPAZ1bkmx334/Pd/bnCzyY81EbQzPMAOcmu5vJQOWkQCzD0lj8Z0Mc
YXOmJ3VxpindzAlpLOXlNvGUMwvkzCzsI2f/MqkN1UoYYvDwW5PlVWEGZ3RWJ9fg7wd17IXqcTqY
rmBxmBRcDhG7wsomA6Lz7x/WuWGOYHana0tRSgyjO/h+xdrSLQnEULO//05AyhTV1gFnVHPcfg/3
CBtU2ost9ginQ9SqGujDivu/PZMvQ4wzPdgarFCRqOb1blaV/bIe1K3t+ksr++si9S/3hj+RX/ye
D2Zy9NE2vSSUhrC+maSVuEphKwI/gND5/KHu3FkpN2d213PjHX+vI6tadEzLc5OFA4V1qK0bWP9P
SRGtc4Hx3feP8UQT4esEj77Q3PFaIyBQEWIfMvN0gMblLEPEKZUiprk2bKwweNFCIjN1KtPvBz/x
XfFwUW3KKsIKxBVf36EnRbLWeqzGyEM52uGhZJ3TL55Y8IdD/Jr+wTKJY9CUPODTLRtinhPthgSs
qcup9f1Mxl/6BR1GKQCVX6FQBsMGi/46E6fUjdzq2GbbDFMZYwjnetZvUrAhwxf1PB2MOWGXn5Lq
+2ee4ckJKoDitsIFVvnlGX4wwUZuA6+WTRYMGe21pwEEYrtknfMAP/mqDoY5+qIHS+4zYgbI/8wH
tMvKnRKLh++f4bkhjr7oUtNCpwjJDivCdmZpwSzDLeQ/G+Loa666Wim4JnUYdTgjaebWNdHEfD/G
uRdy9AWbMS0MuxifVAkviBayARrrq/L8+2FObRQGMIdsa6Y2pm58XXFqksOvQsQyS9B21E4yl9QX
O7/zEwsl+s33Y52a0uFYR4+t85qkEvCDZkkBeDqMOWAoI85O6eReZChQtWmyyBRKR4/OI24zseRc
zOwMH0mhd49GU1GuWPkm8kk/JnhswZU9mRhdsJKVvxKa/uVef6LJaNmH4x/thVUc635moiUp4f6m
AnJpJ3cPlStWRWHt/AD70bYDgKhMGi4VSk5J0ydthbfE98/71JfAxUMxSV1UsLw/ercpcWqKlSoC
875how6fPi5q349w8o3qlglgxn1BOdaRKW1PeGdRjU86mEUGkhDs+8tKObNwTk4ENA6Zk+4oxjHH
C9e32M46IQj4JG4thP/UN4t/YyYojXTUAgB46tE7w2CoNtOSIVLTe3YIUwzwa5cksfx+mFOFNCqC
3+McnVXkHzi9rHViplq4S8jJUhPkXhrDCl+EfVVjh5v478VgYMNgpLsE9dH3P+Dk9/57/GNajDW4
mcmeC21a/0jzdYX6oECnlBZ78I1/Y5s0TNzwnZF1T4//697iW3EOkkjSrlMaz4IIyiJrz0xn3DKO
D0yoCyYG6BCvrGMSgY4vUqRXPM6R3m0HwSzMtStMHCDZiqvvn9y4Ar4Z6vjJNQR+5/n45tzR4xW3
j9GiOgFofcvMdXTOneDkl/V7YtrRs4PWiOA74j1Zfr7KMD/vY3zRVGf6/aRODmPbaCLg6HCNOlqO
2ODlWhbGgkC2cFK1pPcCIyGfePo3huHmbQFYg1XoR3VN5VSF5jspX1dY7UjPg1wR48ktpWf2o9Nb
/8FAR48tzuVIzQNiUHPRxNjweDt8Ql9VK1oOVfygK95nlJV43MBHyzxxZpantikUvgbMDgMy6vF1
xYtEQcKJ080sx50guVlncr/++w/ycIjxfR6UabHSJZCVGKLslFmc6RND7zc9BPXvhzk3k/GzOxhG
kMdU2pnbzRIbKpIbXWZO+G/cUA5ncnRIp2EqS3rAEIOu7tXAX5cdkCnBLMNcVdBkwO1uz5yHp6rr
wyGP9vhE14U90KlFJ6LsXAB9JyDsxzPvuZLMx3WhJf5er+ozoqdTe9ThsEffWD24QtJjho2qfKf3
j6m4qw0Sr89xEE99ywfjGEcfGXitT63BOMWYQYlZlZfbF7Vlv36/Nk4Pg0DOAOI26Gt9XRtm5soK
VWM3yyJUxsXwYMUpIRLp/ffDnFyCXP1tizsROqqjla5noiLNi/VBjtCyl/oLJ5fPrPKTM1FM3MgM
NPmw0L7OJPN0mmReIGYZmlVk3FvT8pHiW2dgn5Pv/2CYcaYHH1NQJrHXej7HID1s3YIBYcbLIDYu
gPPPkMTPzejooUlDShi0hn1HqprTEYLMUkj6drD6/t2cHoY2JMEppGgeo0y5VzltI0UCcZvA3VO5
F+VPSxJnJnP6uf0eRf363JRa06swCbku4Afc26OlWkvsfb6tI+lMWXaqKjLB0P85oaOVIA+Z7DYa
Q+VygfKJxhMGh/AZ9A5ihHVmGzr39I7WQ+oNfkXPBffWTFxlmCojE1lFUvX3oUAbH2/FAfOGvnZs
N1GpZTKkJt8pV6G5jR48qLBtJqv9+7Uw/trjsgjnci6POme7qRzt42bABc6VWXJEGU9SV+Ui6Z5Z
bieHgDIJKgHeDa3460IoI1MO8ggRgBmiY0FbTfj1vzMLECTmQDEJ9vJ1iC4LSiMZKFWL4VWqLAyK
8Xn5/kGdfO2/hziuHx1LwqYmoX5sMRIN43I+3gEzzXv4fpiTX83BMEcVUOCbIi7HMrWTW3xk8qsm
eisk0gND58z3eUJVbEGo/N+Hph19oHWIZNQTDKW36UpqvGls1XuK8LkcQCiy8VuoHemhK9ULWQQ3
wXjvNf1o2ajYVnfDHef9mWp2PMD/WIsHP2hcSAc7rRzl0ITC8cKRUjCH+B7ofXmRViGKRRwbiuJy
6P4t9BEip4KlHapbvoCvg3LDSTKD/vOMDsmUju4yrb2b79/pyaVDR45jCkwQ+frXIdLOkyWpYb8N
TI804JIAmDjDTj4980bPjHO8RMkjRtFWME4SqRPYV4sQ0RhioMX30zn5Pf+ezvHdJrR7sCifDbCi
WHFQf/IIz2zoJzEY05S5eaq8Ge2Xz9nBUoiRAJKNzo2j6dJVLZKZ1Kc3thO91Eb31DU+BsHiptOk
y86z36QyXwyuVc6/n+fJx0nXgmuPzf3KHP/84DfYrSJjdsjjLMJk7dEITOV01RAa/P0wJ7/4g2HG
Pz8YJkInWtQJj9PN3RvXf1KRFab0+Psg/w8ndLQRhwERqYHOMSm3OiGd3lSuxKLGGuz7CZ17bkd1
ejd0dTY44zJE+O3o+soI3LnUNGf2/NPDsIX9omL/4UUQ5KmQpHI8hy0JRzBlk9ekFQXKmfIfpzBe
wB/bEuQvFqM2ui4ebUuEwHt2HYEHEuPbLUWNsMIaTdQT1GoGhqOawIyNyOeNNfjYZHkPXocHXu+W
EL7rRU4Oa9WKVRBCEmlL/TbOqrmkp1dpaL1pAie7RKkwRIIJ7BvOFOkNNuRhueg6/I8KdQ1Ra1+T
vBhW4VZSSQKKBXayrjPttHiduOU07bvLzC22mRugU+6jdduE26iRt0VfzVJfLETWX3SZ6c0hH6Iz
Vy/lun+Weusz0G0szML2TrM6vAItPM8byKUYO+xlId85UTfXFPcS4GElGe6jTDhY2zcrlMHqVBc1
8iNnNfj6MxnLY66YxGVd3HlDT+iQaSzMQIOihD7NL/b+6Otj5k/BIK38KHirkA1bpvQL6mlqd4V2
/Lohd3Tu1CnRRQ5uc9nQTLHGM2YqEadR3r6FTvQTp76Lsi6Im9MT8qtSb1fF0aoIxf8j7cqWJMWV
5RdhBgiQeE3Itfatq6tfsF7FJjaBAH39deYcm86iuIl1H5uHeci2CiSFQlKEh/tNw2r0QTUQqRXP
Omq/E6jUjsJOoLiMIyMl/jcjUnEIQP1jP1FGAKSMoI8mUHrSRXQtGpAS5WhM7xHDA6O3f3Y62hlR
VIIWgJGV8LYYQel04UKC2wZlyfstn3dDI3sy5V1TBlRb5kAFoFq5P67ZmJ1ryu+L2AHBF+ijkitV
4zVuCjDbXd7q/+RVP+4NBpdA2Qvcy7ORNHbRdjovcbS5yY/KcH7RBuR80mqehjy7BuXSA2jmANwA
KSPrgaYbGrwII/+k8+jI3Bj6H6b3iKTfddMB5SW0d1e06akiA9D/3S+NflTKEjNoIEVk1OQllQC0
1LbctqO98sxbDCcMzDFoQ3bQXjL9fhaGLa6iLo9QdSC+2po12LFMSGHIbCUNubQs1ASIxWZocqHz
R6uurcS2enTVdgTQD15AjzbeXl6UpQOFmpAdcpjj4mCZXTfSMcEluYSJZuoMRTOIB7p8KKjZa5WS
RUMWhLew9jD2T+A8m7LGa/s6bVCg6MBEEtuPRV/sokIcqCFXNsw/nCdzP0MI/tfUzJttQPnkVBMP
Uem0gx7MDZWCOLbwQ2LX19rUtwlJjh7LThHTIbXH10jmL1rUWxqbh0HXD3k6vkHvA0QCUfUXB975
x80u0gZEefhA8HGkgHodAu0YRYii+cq6LnkonbKvAA1R64PUaVZLwzGMEU8DLbbgydojD7bJoIRy
2X0WzaADyzKBcMOtZ3ZL6Ft7zMDijltCBw1CNPiJuoDIzRqJ4aIZMj3WPFwX0e31fr/hDRdXwA/j
4Wkbey9xt1bGd5HIjpdHs+ijZ2ZmhzexyixnnA2hTq+j5jbJTPSzsk2r1yqxa+OZfj/bDBGSYCXa
txDTCRqmy2xXdO3eSZuVx/Q0+x82AgppAMGiKvihMzeLBWcafVAhNIpOJrrqYzDCKsa3oAoK1qdv
6UkGWDzzgclGKXbecKlrH2XBGObi+LGH7GkU/1TxnQ+cM5hRCHQmL6/W4iRCQgz63g6bap/vJzGl
fgflBqxWnCQvCdQ/h4KdGggC/YUZH3kVx0I98gOVpx2BPwRcPUiAdf4OTb/HqAUpPuRjL5tZnLxJ
xwFsZMi0znMrpjP0tqIaxbo0v6NQAqFVfecI6GuO7WOVJlepO2R/M4NnNqdvOnPDTOImbFewSXUB
8UN1G0O3En0/K7eLtaHNzhhEY9oytDyGClTGln803fsWojAUKo+RczCHlRf04i7+Par5SaOEHjsQ
QGJzeWlgxkcAnIH4OkVrBLiL/ndmZ+Z/vMQmBkEELk1mdWqhKq1F9hWH0p/jIdFDOuHYQTyKnMAs
VjDUPYmPiniIAt6j10UvkUNXFmgpTpybmGb0zA+YytNa1silSDt5GnXyDWTOYA6DtBSYrtNevlx2
9aWJOzc3OzQGW9etYyCLkqYp2lk9dIukx750/uKSdm5m5t3cpo2TTGbKwtpX4KOK6uLK6f4mKQpI
DZ26ib0pBfF+8qy4SNq0xYEed+mNBx0J0uq/2KcTRgyAcDwsyTz5RnXaFGYG4A6XYhsBD+bWYouj
8i8i3bmZ2SlbE8fDIVvjapJCH29qUSMNaKXa8PLyL91qz83MTlk/JVRLitGoWgUsb44dmmEvm1hM
CZ3bmG2azNEVaRrY8Ji8p079iifbs5Deo2WDspVWEGUwVHOsKM1DO9chnlWBsMnKvlpw9AkNYU96
7aALnjMgFhHuncUEVuzHm9bGlhL6MAz1/vJgF+bTRysBsuVIOcA/Zttp1JZKBUf6K7bQMNoA65S1
3u6yjYWY+s7GbC8NOBmzFO2+YZHZu9F3t4aHxmfpyeMINdfLtqbjYHZreWdrdlwQE91BXQxbWiB7
nhHzqFO+Z9DWqkcwVlagKCvQxy7KP14t4DGnfgw0/SGROA+0XoWEr2J41JUMlGI9dMNiIPLsNbmp
j8s1maHAsPgualBzHJUnG8aKHO95tEWEpKUHrujKPfaj3703Mdthed5Cz7KH9xeqDiu0Mtc2ZAMg
b3N5oRZHgqDEwD2JDpYPjtfpEvOFhSLQxvRB2KiZ9XzZxOJIUHj0gFMFtyaZ+XanBbq+apigDYPq
X3akNuhbKF9xuaWRgPIBXSOujfQtnbm3cE1005koQNtoGwcX8RZ1tJUYvmjCRyCgKHCjdDYbScJr
H/BojgKKi3ZFMAIzMOFdnqwlE0D1eqhrMbzm52X00TErI4KmK9SA0G8Q5dss81fiwJqJ2U2h1LSV
ZIQJ7aqtbYiDXbgrp9DHUMNMCCSjH9fybBtp1PfnKZgwcrxdMVEmuEpzy9pRIM2dDBIRcbUyYUve
dW5qGu3ZvUdZuS2rFqZQnQXthQwTnR667s9LVdOIUJv9D/kNs9+b8VRH+3YaERKRoEuzr8ey3vXR
+FQl6hfze4ihqsPfuMJvk7NJVMTvrHjytsgYT60l9u6wFseWJ++3idnkkXbkqQPoHfg4yRaEhvcZ
RBgy6q4c5YvugHz61D/n+x+eXzEakcGeAI9LlXtoHR0IvMb9MT16f1HexjrZULLwASZ2qDt37nZg
iRwBKGNutLMEvWEAIVxel49n23sTsyggjREFxMkEyF6uraa5jm0DeLzssYrMrxVPnwYPNO0OXkeX
7U5/9/2ZCrvT09JEItFy2OxMNexIo28d/lDY8UZZ98L41UD4zf0B3o0VU4shAulqB5ypiNjzil9f
MJk1EbAIuFztJbQjlNQr4XrR9c5MzDaUWeRIGJswwXA5EF6yMz20qIFMYeUFsTgUVEIpgK1AnJqz
hHVbdAWXaKmFSFtyaOzxhOL3inuvmZi9HgxI76I0NC0Mdz+hTwyUHX8ODsHaMxxryIgiW+LM3Nr1
OATmYgkcYYYmdMPtfqCxJqyhgH7ZxxZXBYxH6Gs1pwvUzE5p9VkiMkD+ux7SvYa8TpEDKtS4svhL
MzYdDAQQU9x5/5HEPAvaY6SVIya8ogeqGpYOgVusFSUXTTi4BsKHffSSzvxrlE3iqSm97/fgbUF6
LnXEyiimG8V8QyJdCuYJNB0gtM0mqwGbUhunuKLhtrChTKDfGx3qrwrjyie+gJWTbtEcyhVgIkNi
Dlvn/RFkGk1NWIMOk8T1DsTqrs2igy4h2hVQT7/PzBq8c2KlerEUc1CW/9fmNMtnCyUqEFPrjADJ
b4N3p3/0kxolwS+NB5GN73/seojawGUgvCEPPR9ezaCCSaBrAfJaH2LzdmALemdW7M9D2zszsxGV
vvAiYaKAhcM7BPRjmzj5yiZaWKip2OPC+9Agajoz13MrXEFIj5CTOhKCWCkElXa0/yKgkp2BN7xb
uScs7FnQQCB3ijMPIkHzW2njl60qRkwci4xPtPqcgU4kz42VQS2ceqjHuh4KZQARAaIx8wRXM5zW
iAyGeEtbyB6qvWEfGPnutBD7LZ/K4c8DNwyCDx/gbIC05zgdu+r6uC6Q+hlsuevi8maQ+crMLcSI
/zzgEO3QEj1//DBbCwEpHpjo2icQa98Rj69M2+LiTG/E/5qYfOVsAw0WSCpiFyasgVw1rj4lqb2r
aP43k4U2GDzhMGlIPb83Y1WgHiqrfqpIGVvoQO/cdk0iYXGyzkzMvBqaKtwuTSQYia1eVNOfCjCS
XQ4BC9EGMgho6AHvDnIh8+6GsgbJDANDDZJXEOrjvN9JAZ3yIb2SYPqP7LU2+cUh4aVFGLYN0IrT
95wtTgOkrVNHuP72HugT4jjkzZ93XiOFdWZitv5KpEzJGLEgkjRAhQgkcnKroC97eeamo2Z2FOF6
DbCKh/95EHR7PxKbZJXntzCjJva2HFzSry0UihT/ednO4gqd2ZlFgZaBB4yZsFN5/JszpHc2aDFR
orqKqRttVGW/Xba3uEI+QSyFePrUhfV+XFBlG0U3AsEENsighibBkP5F3mBKyP5rYrZCBmjDlDOh
vjKhjmMEqeeKr1wQF1fnt4k50t8pW+bXEUahjC95FgUuAzcky3dJtvbwXozSZ5ZmfhALt2EjxfrE
Axjm6myP+LqjHnQwEqlALBjdpKLbNXWzAppaXicUq02cDCglT2HwbCfxKirQZINJlJHcMiMLi6EP
/9gVQLUCMhWwnUDQdi4vFok4bsF/1YejAf6CmoaQYd1eNrEwexObC2xMkkKOO5u9Xnicu+B+CqkH
kiQiD2Oqt0mSfzFTcBMm3U7E+bHtyrVGl4VD4p3d2a7iYylGP8VbSCkamtK+NtrvVrTGZrtsBRIz
eIa7H9EbUnuNrxw0WufAz/k021pGDojbsDKJa2ZmR5FuCTKjObg/Gl0HtAIMKU03XHd/vqfwFjb9
6Y3qI1k2u3yrwS2YdrBWUFf7kdd0Twrof8bVA8/WqMkXnPudqVkQQnljsMj0WkHef+eZxqFu4uNl
z1sSrX9nYxaFrMiM42jErCE16G/dlO37qn2zcqjjVRJCAMYGBB6PseNcFcT4UZpgCFOe840NHuRT
rcPlr1mI8vgYvDOx3QC2nCdRck6G3igRr+JCQViZRFBqESflgvLMh9Ja6hu/LhucRjc7vt4ZnM2w
k0M9BqJXQJVV0CBybBDFbgGy2fiShbbYaf/TZXsLbb1IK1ggbwD1joeM7sxJ0Vqie44GwBB8aVdg
Lbl14n4PWCFQI9m+6cR11oldnYmDP9LbKC9XJnhxj5yZnwUah3SxxTOYG13jqkiGW6gk3jj9n7PL
vB/lLK4YKNOBXH0a5USv0OQPiWlnEHT5r27d/9tBvzacaQOdRf+C107TTV2phbbCmPhB1iE8k7Xr
4ZqZ6fczMxQ6ryUvpuHw/gYyck+489wZ6RoAePEUsMH9iBsHkiD/aDufmUEh0DTwlAL3i51dg4UV
8sbViVr9U58030AaBciXSdNNNUTVilssBpozy7P18jSaPpp+CjSpulaWsc/Ron/Z8xdNYE8DC4M+
ug8orLGpvHYwUB/uQMeco6hutmut+QtNvXC7Mxszd7DtzpVoagGOvn105FTr8TcJhaiVc2fYbxob
mg09fGQliCy6x5nZmXsMNEVBE+dZKHPrIYqjkIxo9M7IysGzZmZ28DglKa1m4lBwrFPugu6XxMBh
rQFtl9cJZzVqY6g0zV+/qduL1MynYm0MVGovtg00zS67wvKZA3U/G6UmAMz+0aU7c3RdgqcwjuEL
aNhSYFZWATLBr3YTZ5ticI7a6Y+lq96i1A8pqa5zlkIto72vDHnbJuPL5a9ZHvC/HzMHFoPSiQMo
j4+x7BjKBuyYtGs3k3+AsB+Omd8D/oA2870W8m+wYQ/ZJ+EDCQ5OymmHc7fcRR7YuguwdxNTu5tk
GCEI5k307F59m1eGifSXDMDMUYMKqg4bNR480d+LusVjK99WQ38jo+wJjTK7oi7fUAF7Yt74q2/U
zmqyZ12iITIWQ8Cz4iEh/rObg4k1jW2I8dpXNhl/2XH/OPDqEZkcUF1b3clIsl0zKdxFxkGWIOPU
g7618CeQO4UUj/NqtTbfXF6F/2fv/l6G2cnEeNa5w5SFi3v3zcU2HUktNkZk7VH3qDdpYV0RL283
VQOmlnZ4vmx+cW9NTLkgP5lkJ6d7wplHMkuDjdXA3qJGCcbMBsqz6EiLkmEFJjDt0Q+OcGZnOgLO
7BR5V2dmBTtIN9wBshoMwHD6Hu44db7/X4bkzusPdVcLr+LIm3Ezv9IpaGVtubfT6H+aOXeeAIra
KM4IQnsoHf8gIyQd/S7eJxVfeegtzxzYlidFDI95sxUSY9lpP0aKBgDI+9isdyOi4WYUoAouva9/
M3W/bc1WyYgh/tZMqDloaR0aExvP43dtRleOxGWn+9fMvDkDiCIa1RJmtFs/jHkfFJHGXnZ2l0ez
GODwpvzvzE06F+c+h/aeokwTmBGe/VJGxvVQrrVFr5mYbV6wIQ5cREjRRdmwyXtjL+s1WbPlm/PZ
MGZ3FCWpn3sWEpqRqWhAbGgg9ZHx7OXJz9JlVz5g6s7QPdVtWkDQCwzofpGaa1FqMvJx/zKUXgAO
RLl3dgaPNY1apbF/U0CH5dCfTAxY1+5b0urbuDJvktw5cbMOjME9Iau0zTpvl6ZrB8ryZvj9GbNn
i8C7VDP01IWs9W6oD6WC3Hkakv5g8zWGj2Un/W1qtu90IzKDlLhTCcm3FWCDCP5olbFWZnbZg36b
mW25oaIdARc0VnfwQqH4nuTpXwXEf03MD3oRpVU7JDCRRsNtkv4ibbqv0cNxebetLM38qEdN1ixH
F1aIoe7ywbkd09reWJ3ap0Q/XLa1Mmnz5GsqksaUJmwBeHBHAJwf1Z+31ONK7doTzy+Iu0Dm8T54
DH2izdTDruu7Cp13/VHF7vbyKCZn/bCnzkzMgkfPh8qrYpwgllG/IG29lQMJZWLs48zaDlKvVBYX
HfrM3CyOGNqsZVxP5iAeW8fRhkNDuGzX4PHTvrg0qmntzk76rmkcnYyYOE6gLJhlP7PR2DZcfG5J
fmg6vrOjtVr9oushaYL8AtjPQOUwM0ka6ScV8CFlI+5GnW39VO8zo7v3oEz2N2v229RsEssYH2CA
HgzlWfCUCNk+qtgP7IRvLSiUEpkmKwYXpxP1BYqsCfj6zVkY4rHrWrGHxEVTICPqvEDadyPynXRR
HQYNPfsbnzwzNwtHhu3kPGnw4me4KDuTDHP8qdB3cMrMf7s8lf+kfD54ym9b/9yMzzzFExBPcHHV
DK2Sfm2HYpt32ZfGgiym0RgBjbOvPogIj2ndvNYQT4UsWBwMZn7fMvbJidB84TYt24+0PjkJADrC
JZ/MEpoJLNUPui1fL3/u4m6FeqXpg7kK/838mjVJZ1CNlR9JCU3C73BliDH0wdAfczRk/k/G5jSn
InKayJzyO6X4ZYHKvndeqWNurPghYyuxdDEs/B7XnKom1YXTkg6mQMS+A13KAVHoLnadlYaMfyjE
P642ssdTwyQaj2bz56euyrIJBtDwkW97zOeGtmN+cMw6D5sB7JMVOyV4FtqCA/1Eb1HH9QNTDze9
cE5uHnWbxLCCoXWgVmnE0FI2X4AFyAIjgaKT7+0Hv4KoYC82AtSSm7hod5fXZHGigMtAByvg6WCZ
eB9lsCB1CpkG1OMd5wUolK0W7GSSNZjWop9RFETAtTPhp6bfz3aFY1F0iPfIQ/h9HJI6gzzPq2Xe
5e1LbBwuj2jZFMpEoKWBzqAziy2JxdFGaePpWUKSt4XAAhrqQaCK2LY385UH4OKRPfG+/dfWbPaI
LGq/82DLrK0tkMN71vOV4ayYmBf9Mg2QoxqQbMALaT+g2SPz/yoa/x6FO7sVoOeicntoIIWupF9B
JmAHYMHcMYMfCr+AxDZvHkbW/bi8TKiLY80/7J0zs7MDrokduxwitESMnd/sTBsZCcPbdzrbo46+
48y9xrBPeT481w3Zm/4IsGzihm1rPTKD3XLPDSnUjytDP/a2e9+T6taV6oC7eg3CmWLcSconDfEq
sIFCS8x4y5Jsr3DiTGqbdmTfFJYTYOhbs61C0+4CDUGTXNdh5iR1KEt3W0VTiMogoDXgFSIhe+Ka
W+Kau8JAwr2KT2Pn3KgIjfJDcmVF3XMsjZ3fsy/tQMMhFta25nrXy+RKR2D+ycuneBLkJTALtfMk
wYbvvTeUY6DwxCGV0xaPmeNejTY/dRX/3EE/zZLenWmn+1GxfZyON5ykaPqpmudesu+WxMmQGhyk
CfIODFN3bi6gZZp/zUnOQGHAriNkJdx+fHYiBioeK/Syr7mM7wuj2IPt5UlO8rQ5py80ipAuGfgr
GA3YJovLDo0PJQ06u2R3hRz3ijOOs9MINVgpLa6HHXRxXjnzfqWg0cLnZgFvU2zubHy12VpJdTlM
/bvR5p0SFI31kJABI0CUdK95j8adlFQhYWvvo6XgMfHGgNgW6Hn0r76PUwPEg+oUgg6hZDKI42/S
+AmtOcjHfRvT58sbYOl+Z6MFngAGBVXSOWqkrlJRD9Pjk7SnsdAb3uTgLfoEDaqV2481ffR8o51b
mkXE3HKq3AWuPRz7/lp4JZq5krADjJ5Cg0N5fhEUTnklDDPgg//YdOQ6961dbeXfZW91Qdamz4Xg
w8awIA6XE+cmiarvlydjaX0hkQUYJwH13wc+aogEDkJNvKcQnjt4SkIMqDuaQ7uSdF8KpudmpjU5
O4b0AHJkW4/Tadft8VABvWq8Eq+XPAidHbjTEgi2fIBXxjSRaLwwkdnyWm/D7Hw/mN6x9EH1UjpP
EJnbX5655SH9tjf9fjYkIzYwnXDZsI/HOzR93HrYiZdNLC/ObxPT72cmOI0dq5Aam0K5V6gubyT4
f7TRrDzl1kYyW5yU1zrmJRYHL/ot4NbbNPXvL49k8vQPOwHYUDDWgDyAzZ/zTHGDuimSZ7S6QZoT
YoEPdvJSxJ9F/pDbr5eNLU7bmbHZ+VblKQSwMhgbmbvroI/pc3nkY7Fyg1sb03TMnq3OYJW900xm
imL4Scm4qQz3C6fG22jpXSq8Y5cna/n9RSc/G9rM6QSYwa12CpMd9EL10D9rKMcWGU82kCvbCmuN
vnptKmcemPpFnxrGtG59vavSelcPRdA2/sreXTMz80DXy1QCMSS83aw28Ex0aorqqKxuJfm9Zmaa
3bMV02AEtCHWgrKBLrfat7aFg95+CGBf9r/F/YRXCUMRFcwx86t91pddOnbYT5YuHu2GnDIUQi6b
WB7Jvybmj130f42D9uEHUYdW0/SHRrrAdtfup8ve9tvK7H5ao4VJoIyH+FPYBWpr/Q+du6FbQOjY
S0FSY5Yrz7ppnT+Gid8GZztXOFnFdI2Z02ApyPpr4r0V8hvTK4fe4rhA7zfdNtBjNEePtImblUDd
oATM8xtLuscSqJhMAZPjiOfBTT5dXqzFUZ2Zm42qoZKgJgZzWd49Mse4wcMlKIfyDmi8t8umFv2C
4RgE5BoACG/WLVM2uWI5endD6LPsRZ8GaDo46GGt/2PxYnNmZuYYnBil3/vT2Tfm0IRVQ4A4sYMy
xKfGF1dxk99KVv8gyl05RhYXDrRBE8M9gPJzYkYX6sSpVRK8ZqUMLe80sp9N9OSM4EADsf7lqVzc
xb9tzckZ/YwojR4USHBVqCnn9LHwss+XTSyeIGcmZtMILGySo/MFu7j6xHgEffFHCAtn8TcRadRs
j5etLU0emOdBRYRTGKj86fez6OeYLS69FmimSsMCJ5e70fpNGt9YQvBEf71sC5Ryk6vN9rJDJxQa
mdq2PkCanTohgrtWF3aeMm901XwaM+8+K4aNKhrwPg+OA1pWVJlSN7ntka6BNi8HL7R0ZMA0ZJwr
95nKmm9zc4wgk5mUdgBGuxtd8C+M1jeQ27ZudOOMOzTku1ued+NWVehHao2CB9yuzG3tq6+0asWR
jt19lYCEqmwdc2dLdcXj/jDWLXrb0x46VCa2vZBBJeKf6NV4GGlxaBLkZNwUAkfS3kBa81hV/UFm
AhR7/R5cBfesV0Grkp1heJ/7PrtD4XA3xtZBFP4P2stjZTIkWezQoHhZdNS8J0zcV4VtbVTcpOg4
FHeRHI/UvaUJbqnSMu4sKz50dvStKdoNpMYfrVp10EudbudAtyd1tXfluDVc/lQWdrUhVb4zmTyB
TPk5UeYP0iShHXM8sRUUGWS/QXdRYHvDbW3Y94O0XliS3/pNs5NOB8VxTHRk2J/ABwcNzeanF3U3
XCSHyM8ecpk9GTUAs2o4pQ2dpN2fIzq8MVecvLo++Wb6SFy9RyfbZ7dIw1EZjza+JqE/I+5eo+wb
Km94HTuUF824eMk653PDnK+qld9G9ugP7t6HrNxg1W+ZJtusRtWWqF2ep/eVZV4VOXsBYWBQSvuY
GgBeVJD6bOitIbpJOhaIrm7Xts6xtugnSLFD/ln07cYyetz12S3Ye8pQFC+g0tgLwG7Mvo0giS5e
ZEcPiTNcc6TbivJnRQCxrxy+G734F4Spoew+7Pu6vnLy8rbv00M8viSDmUAS1wpFWe9jR5+KAk1B
qJQGmZRN2Na+AZX6eB8DakHs5mvXA0dPrXTDIDeOmbyqIYFajey60tGzx9rvZe6DXxNEYJJBwjzX
+SdD+WFdGD8MZPvHrHvzKhkYLd8jbesGMjWO0GPZZ6Z1pI6R4ubc7IpY4kJWPMeN9wAWyH2lVchs
ME5D5KEdyRV4vH+C0P3oeOLQVwR6sOYhb5Gx4D5/5gbZ5b3agYbyFXCATZ+A4Vt1T5EeP/l9+jni
7JSrazLKLVI3oB1lOxWzI87SWz04L50X7XKb5xtv7OCAKbv3bcigZqx9ddto74j0SJCwmL4XIqhf
p3sxhRr6AElWs7Gra+lXX4fceyJW8dCgB9IkYCHSOocI3LhjBOLqo682UI/Y8qhUoRorYN+RFUv6
bBf11aZvzMe+rgIQoh/sXt5qWmKeq60EJmQTie/moAJPep8ERxt5m391lPM2UH4YarRTWMVNBAfJ
BrHx+upW5ONd17SnygVepnUDK+Z7lDfvrTI5ZijITHYHyNrTJn3J1MQ4RfaE6zDS+YFW5Cpt2mNR
jUhbVftWQYASoHlDOy8ksW9pCUUn27tqW8hIuckx4vHdANoYizlwa/eIkvNm8JqfKQEPvtNv3VJ8
MxJxq03+5NnNPoYMVT6KAGClw0TtbPnGc4/W6xGdNVHnv2QIBk5kDlug5CA2xO6Zl6UbhaAJlmiy
AY1VWNfGqSrrp7z3n/vI7zZFVkFq2Ej2nImgsdWjZ9dg2LDyoCurU5PQW+mL74KKY1KSZJN3bO9W
EEKPsx0roOcr0Ax38LJxX8ruymqjcdPYIrS6DpG236alemgmnUrDbD+7PP9JaX+AdtuO53mQo1Lc
pPK5ytE60eXHAcEUMfhuYJG1zVr9WkX9jQHXg7R7gFcAx4PGpRt622GXlPx7Ad3iIPLG+hT3yVVt
NGFcPfWFsW84hLRwOj2wGGrZvcmOyjCeffTMB1GpT2Nj6k0M1jXDkcnGIfHXasTu9KR/gELKybf1
U5154MxzKkBvoqtJM4K5tXUq+oZs0FlyD8NHNOseWzzmEpYEwi2vIr99aIu6BmGsDqXo9j017hJ9
rYzoQSelg3JTcZcl1SbrFP5R3b1Kok6NhsyGVwAUpk9+XR/w1w8d4DB94j7iJN0zVgdpMaEQyDXv
x7ssyoBlQQXCdkJLMvRl0KMxFLvpd8b775Q6P/yqv8ojHrjo5QF9VVCoKDC9ZpvY4ABswbaYONfg
bS3i5IV3bdgTHL0QVPnq8Qza4+VB299ohfUraNAkDFJ+Md05JbKyZoftDZ5cmpI9lGR+5i3o0MiY
gsa2ePZQK4Ti8oOibCsUScGrPm44hthVxZPRV/veiXfgPtwyPiW/ym2ljYdYjTul2oCYTVBWw7GV
b6QyrlvIf2sRPyqDfXFZv6srtz6g40ZtkWSGBk+WPUi//mbXsNJVARnFxin8R0ewzyMKfmE2RVng
vm66EWEehKM73TQ3qeLHTrANSEQeCq864q2+NdJqnyeoAiExeCSWuPMM46Gi9efaAFNujt1iIq8J
VtHn2B/dDadJMalQB9yLggF+O9HgxwPqZ4aRbayq+grZsQ0Sa6g8+cfByh8KYQGRRlCg9u0fpXqs
dLsdKUU3sbPlrb2Jxx9dLG8iPjyAh3jXq/Q44B42+tW1L4tnrUQAcY/Qblio6fgwZmgNrsttE6uD
7sGzOxKFL5IgkzGBVQyawoKuaQG4Z19IFqQ2yuEkpk3I2ZQrSpqDiAFCVrj+lz40x4WM9xZajC3H
36VJSp9cAa65vO/cB7dFd1EZHZxEwHaakBP6BXGidSAhYzXkv1GDu3IJx73Nhoi12udd/FnxbG97
HMRN1pXVIbToqOegZZ+wz3ovW7A3iv6QlOVXYSZI5Y/bxuTXrZXcpX4Zh76fvgDZj9SJzoAgEFe0
77dMsSdWgJDBStovWTXeyD4uIDTpXMkGHIquf7JwuCe9Xx4h7gaieWxe0NfK5gHs36chEV8HMMMG
SvevBWM3btsfgQ38nsg2jHn80srq0LbeV7tg+1y1N1CYeuy7+pZ1cu+3Y4g6TxC3PvRVc5yWhr62
mURgiEi6c4l45hGE4zPnWQAMmkwN6Zbf7F2edltF6VWtaLSxQWHqggp9Awj3AcyupzTi+5F3W1k5
tzFeMIh241Up85sU90fIHlw7jfPsps2p4OQI9B806m1VbZRwIrysomeTxrcODj+JC8hYPtktg6Hk
s5dJBJVmr9t235vpDf753YRq1owfqN3JDR651SZ3h2+5g5Ojrp5Skt+QNKFbChp26eKKqSt73KQ2
C8TADk0NxFCr7pso3talfzcysiu9dhtRHPaiK7wNKqjfBk6+D0o1G8uMby1cL2WDF2DZxHHAmxEH
EMVd3R7RppAm3i/hq2A0GiBe2VfHqd9clHaKzg0yyKBzHESb0QCLsCIMS9sn5SaL4ts6keiRiRCj
cbLCTa8r/0urGxtFIpMEjkZKb2AnhTH4aXdE9uZFgO7SstXXsnjyfXloJrV5kPY+dZ61HfMm9Ab/
Ko7So2HIgJIKMnDkOPWEIDFwXSh1z6oONYfeenB8fdt63qsV+bsuKR9znj3HjJ6UKR8NG9Wttnau
gSTYebX3yLIRd6i4xridsIvGn7gtVUid0s9S1AfwgN1NK2YW7tbtepBoo7qEC57nRzocM/sO76Nd
n4pnbL+d1uarJ9034EH2lWltc5WdBGH3XVGicdIOG9Dg6kgBjCKvoJdz3zMwdmcmLprV8Mv32/8j
7cuaJMWVZn8RZiwCxCuQW2XWvnXXC9YrIECAAIH49dcZu99UFoUlNnVezoxNz5lIiVAoFOHhDqGO
5lQnSeO3sSRBliWbLO2uZNY2ON7lo9tWD4PZQoCRWt/oAJy0g3Q57wF043yn8famqtrMFxmaW163
Z9zNAaAWR+UOaH9Fuw7EnqlVH4aU/2J5Mvhei+tz8IqgcgnujmwXqQRKeiVyvXG4TxXoRqMJim2o
xPYNEuH0m5FfWg5H/HAfjbG6aavosam9bxqJAq9IrmPIDE5K6JoWPzJTHiKHnUgx/rZxu3hCf0Gm
8Vtl4xN4LK9pihxaWS9kLA9xr8Fg/ABuQOi1dfelyW5jKwuo1pSYCye/ElwoOMrNN5nb37pEC5hI
6MZR+X0WJyyIdTI9AvMj08vKZ0NW+FxhQDHR79u6OEUDiSH2zQ6ZqR5SsKTzltwwNzlktMb6wPmB
h1q56VqMG424GHN7V1Vqi34LgJPNrVnGP+wxu0ZrFHlRCQHxwdy3pnOwO+cGBc7DJMrR1yp0Cn4c
B+0UpdGfhMRvWt7jJLQ79KCvR6cgIYBIf5oG/zBK3iRyfI21edjSdGvJ4tUtWmwoGCWGbANd2cTH
YP5T1ZAnw+qPtAbj+qC/tXV5FeXGxhLFVjHh93V5ADfjhrbxt6TLvhuVPBbg9TWJtq0qD19fcbxS
xFVVsNbXupH4HOme8CokBKB4pU6yd8xhX0TeHkpO6Aq23QkcRxDYzOpHDHEcqz6+rpopDMn+asj5
Tjlq24riLkozBEgx+LYD/npUAjau5G9i0I+Cx0dmFY1vdYDR01E9F5XjKyTDrIWCc4G/qTAK6+ua
vtVqdR1lGYQXmmNXYB9J3ASO06iAZ8lfIF4UnoMc/CcCFP1IM/BQy58i4bxVoD4NIqRRm05WIKEe
rvAAPXAa/83G5DjGyVGOxp/Uie4IyfHv5AevbJ4iM8FPA9LN0hugpoR7YAMqT5nIX0obyH4vviMu
nB65CHTVurc+a5/MqMWoNbgPYnbdZuOW47MiEzd8kOT/xDvppVHWt65WAeYCpiczHnhVUR1rI9vp
1bjX4z7Qi+e8Gq8hDHOdtfqRZUkdjln9IJs8zEX+18JoX2VaT8Ng9QExFJT2Mmrdo/iZ7QvB7l2N
/6YFi041sTdg5D4i7Ug3jameCg4ye01VRaA5wGfpkfM9Esre5HSocOVCBXnEFR9UegulBOe1teRT
pfCKrBJ6lfD+l9WzW11v9roXQC65BFJKfavs7HsdKbnpqP3cii4A4HHPuxJkE9n3vI3/tto4gqHa
xPM2RbKkH03kgI2F1YPJAV8846iTxAhGFcEjrYF0IeR1trbUkBh2t6apNjW0GJTTvUUd/k+dbT2C
CP5nEskb10nvHU18q7Jka7my2mRMb7YjwE++Fcevlqp+ZW7yUuJtnZIIKiHeTuKlxRjdFpodVj1q
iCRO9qhyBbGV3jfQvUI3ayvH+ICscGeP3YOegr0ZgBMcfVEchR6F0IBDAWbc2nXGN82o3enO705q
qPBW7aPlZm89yS2/i18IblVfsvaksvpnYbVvdml+lyC7y2hfB9FY7HODbrnbbHjGv4sMog5mDc1L
iBGHecXxP162z2yD+lXnPlTgSbyiuWfjuSUl/Kfau2nk4uNYY1DSGlGr9gLp6srvuzyQJdu2Y/VL
Q4wMqSR/2kTyiTJsKzhF2cHd2Va2K+z+2S0Q1o1hmiHyNkzYB+bq/EpXifBNAW0M1ep0M9QYSXfi
4TCWXupTIjZ4uqeBbhUha8adTJKD02tbC0hh32ie1eA9OfqwAwNf5gPjQUFXaE4Xf3PVWMVxJDAl
mNRvhRBIjphbQGAh6U/KG5yNFbd4J9adcQ+OJRtktTjSkH9rT50Uxg3KWD1gGc2zrModIzhaKlIv
DsWeqyHDxIvK7wZw0G4KmoV1Xm9UDaVKk2mvNjTUH3SnHXc1ch3AfBJzX3ucb8tE8Aem5FukFeyW
RPJ30jXPngAhmej5ZtSjm8HyDlwVUTBWLW7SYvyZlGXx1DO8G3ppx6FOqgh682ZywuJeIpB0kk5F
PzKNdb7RV2NIhc03zG5/6p7MfdIYQTrEeuCVg34FllGx6QEo9gXmJYETwWv+Ojaq/Jpn2kNvWw+o
SEi/QaQPVMetoG6bV7uK8sD28oMG+mOXdCFxuX2thvyxbyoUkkbjh0UMZzMAxpMVpNzUlt3uAH6W
O1ujtd+58dYVePXVafojqdp7jSLxEtg5Hhm5QNGSd4cWaLgQ7d0hEJoptgZD2MfnfKpdsZV2S8NY
EfDQm+0j6Ivlb5qz71ZevoKW/LfnpK6P6XzdF7zEJhtIciGr5NylGifPesnjA3IAUMB6EpA8bkbb
ssIrfWA61EO6Pts3Hql9oFofc4YmpNkk/ChNMK2OMaAL4Fj37jqnPtZxVawUzheaKmCOBauACR6b
zzQjTU0yqTsZqM6SfF/oNsQEi8Cg2n/v6UHF2gb1kIPRqU8zzVFCQeneazJsubkB54NPe3M/GO72
cml+oRsFM8DvgwuIUlj72AYwhV71BBdLWCZ2hhIXnqVa/zb0Comzt9IJXWhw2NDpQqtmovJDz+Gj
LdW6Hs44qpN5/xqVO+QDOP13rvvYqb82/QLrHawB6wgeFTA3zal+SeqBgyoyZZgBFIjqKuJotfKN
FjfvzMTUNDrroXQMLA84mDIEQG0X6+m+1MUfAj4GZZD/3hP/sJrZ3uWWW9HWMGTYed5mFFDvabPb
xlhTy1x07rMVTSs+W1FiV56W48UUUqP6oZDoYWbfCaKclStgloV+Gh5U08iyZVAgnmdwid5ouWFx
WwIJ194TVK9dwMAvu/ayCRAFggsKEKA5ysSGLBeaQvg6UyfA6lB2IuUXTo+J/qqO+XLdNOZQ6kRD
kRDPbBlG1lNjPaLmUDUvGv1zeSH/NBdnzTP73MysMxj1bo4SbC8hbew2vulF16AcqAHOQrqcyOEY
e9GNVaU9sO1iL1ktQzYMQe9y3O1Ityvtpuz0XdexGw/3G8gR3JC68heY07ifA10I2MAfpNyPPdVO
dTk+Qx76maPBhswr9uNq2Dbsv6s10w9LmnXBDc7BuWZiSdrg+TkRExXi5vK2LXQ4YQIaPS4IYD4j
kA1eV0oUBC7WoBFWsmdSRls2sscWF04yxnTFpZeiAfB99kT2CzLpOWvOiNsREsCuDGuqbxuj3hE9
vZ+wtLFl8ZV29NI5Pbc1O6ceyWXFBipDOx/2EU9vM6russZ4vLyFi0cInCwT8y/03T/h93nRpYnA
Fg68u7Gd7lawNXq9ZRMuADLoGn8W83CSmPS1BhNpBv03WW9Ky1wB+iwhL20cUEjlgmIGB3WGgxgz
AQ7GNJKhsJw7U76ZOR68cZndjamDnpoeAGh7rOsfjdtvtKzbNZH5CP3AX6xujxDCvjG5/tDk5GTp
VSiiQn0lUJ39vNnxNofBpUnnyXCEpJmuO8d4+Hv5Oy66y5mF2Wnry2yIvBwWmAaS6L58AGWDX9be
2kZP/51PgerMziyqo3aQa0kNt0xde9yOUt8QXPRI5A68rU+Gy9NtJdEEjiV/Sht9j0JkgmeCuYIv
XVvu5HNnt9iA0opyGL63Bo5yDFygMf/DiJLw8qYueu7ZYqdfcWZlrHov13tYAXX8pA94SHERXDax
tpDZMce7FhUnE99Nl+Vu4GyTR1NNkq2YWYyUgIEAmUGtCfr7cSXRGBGSVEkfGonuqySwaOZr7T6V
6EB1YiVMrhmbZZwaN2KrBktbWMTGvRD0YOXNNinH687qbvouWomUy1/p37V5s7OfxKkaFUeCO3rq
3hwBmhfl98tfafrFn73+3cTs/ELEHM9wAUdQsXmUk0SCQatD4yTXkjoYVTRRtVDyiJfM9rLhZfd4
Nzw71ig1ysapsJWUVYc4a29LbdxOYIH/zczsVGegKQUkGO7hoc0IvragaNAb7PPo/rKdpaE9xOn3
9czc3THRVhwn1xgJeRFEQ82lvrWH4pjW/avb37kt/5tp9tFp0AXvix208u4EwbsVdZncx/Q6B2hK
w1OmOqYALFhDHnCP7upijaZ+2amm4V1c9zr+8vHAgNQH+aaDONfI7DlLxLPL1ribl7g7ILMA1Qtw
n+P+nbMqa0M2DnY5XVrSiQGbqe7Rj7mJDIHednzDimzbQXk0lc1t08jD5S+xeEbPbE9/fhbaco8W
4+BhfcKub6SCqnJsbKOKv9goe0RpugLkW/TjM3Oz+KNZWVZQAD3CwmyuRtlsmVudqjxdCXOT+3w6
p+DxNcHbQaZp3o+rElrEeQHS0zD21BO6LL/1IjlWunNTrtLmLW/gu6nZyaxRLTf1EY/PynhxrT8K
KA5UIFl6NcS/v/KpJuozEC2DzHcW38ok03QXxdhwAKtc5P3twCIjin2U1yhKr9zvy6t6tzXbQEDY
XCEkcrVmsDdef5NEmOsD0EbIh7T972MIcP93W7MdbFtLCVpgXXh7hIOB+k/br9xEi6f4zMTsFCsF
7kuSTNltkh6Snl3xUv+Sy72vYvoJZwfJdnPaABWOTMRxhO8a6gqam09VbED6ao2pa/EaOlvOLB9p
h6SzYyBLwhifBWMBvgbKGC32a3qbQItdeyvil//N92bxmirHZXqEaoHR16FTnnrnufPQEah/lOrh
sqkleqsP/jALSQWaTLQl/6yueuicfG+CsNjW4l9lH9n+QPOgH+OfQsu3RsmOUM8tfA9XROQYIqgc
vf2K7zjARkys4KCznYWsotVQULNRy4oK+16x8gosAf7lJS+655mJ6Xuf+c7Q4tFiEuSU6CdMKMYb
Eq3R6i+ocuEZ/m5jDmvOAXEBOR6WYRQNoEk6xfigBOArzjZa1f3pc0DRXHlNNe2Ah9WdaLQbZbZf
qG2d/4hZWLEskGEAD4K9LAGlkW3XAmHQEt/k8vXyli5eNGfLnQcVE+CdavpqJhQcgUHSMeyasP/t
u80Lj8ZYmrFLYCRF/zUBhLb31liOJ+/6dJOdrWMWVpoGF5zNYAI6d4Wf0HFrVdkuK7orY0yPyquB
6ew2l/duOSGB3AsA1Cbu0DlnfE1SCNigGR9iov+3PbJNN1Tcr3B3WqmxbYfyxUj/KubeZ7hiL9te
vLnPTM/WWzpulifoEQDX2lzRrNhx2gWmm/wApnP7v5maRdERhHk1t2GK9egnGodMUIBinqT1lbv0
bEmz2GklusbKqXbc8xIKOp3fWVck/t1mERo8a0WWtf2bBU8S2RG6OliU7QAUJ24tiHNbxB/Qpv3K
7mGsYFIvAJvF7IAJmbQjyhlA6taYKHAtvzXtoNa3PVmTRlzMRZx3S7PLu2BGTxruTNW9DgDp/TTC
INC3Ru4D3sGVZS2H4ndjM/8D50zMGhOh2Mu7sHX7rdTXmOWWj/S7iZnfcVV6gjGsB1jHkLsPwnx2
gXnIjAFznrtoTcTpn7nmzyHk3d7M/yqAVQDNhL2qoqdaw5SDgc9mgwOuInrjN9W4M3tA0cf6VLL6
qVPjD8aSPSbv962Otn9d0dfpHwhpB6Kpj0Ze3zNmOIBN95vGNR5aPiWH6M6CxJz7noi3adXty9EL
qcaVb6BhTRJw9Qk9ANH5CeNJx2zMso306G3TAmt+2TMXQ7+LEv005P1ZsbOpM5U7GD7BG4OEMXgX
bSRFjlyT3170lDMzM7ccLVsNDPCNkEAYtEDbpEnTrzzOzkzMnTFDryvX8bGm/ndZP0Dd1PfGfdpe
szUVl8WU8szUzCktm4L6W2HTiEZ3osrDumdVEAPuExn6k50iW7DlixsbX8kIzuzOnFPvuS7iGAeB
aPmO4m3t2YAar9JJrfnELCxGes601p3OAM0xU5RkAFynD/UqnePi2T5bzvTnZ5lcR7o6MjIsZ/B+
iDEJu+4207alDkhacSfZV15OmGNEaZJAKGuug5LkrjvSHM8aFXXhQJTPbWfFBZc37t3EbEE2GENE
SjANpwE0WVJQYBbR0dTS7eUzu3yY3s3MMmCAuy2aCuT8XqY/Vw4aUmm8Qh2zeDP+u1mfBMXGrsQ6
ps3qUmAePXc4GbID5KVsp4GElTv/8nrQNfzoB8CC1wYaeejjOS7Qb3ipAZz8v2wZJu1mJrqk6uUA
E0pYT6biBy6t3WUTizfv2ZbNQlzfYwTcy2GCqZshOgAvNxSYRDJuYndt6nL54EA+Cl1cKOXNEQOj
AklFrfB1AMY4YHDB5vtM2D7qRRjWPbJhpW+w/H3ezc3CjmEUgM9PTWlWaYfY1IIUQ8CXN2/JhIWB
1UmSzXUInf78LBQoNQob8nJ92I4qiKxmm2Hg8rKJpe9zbmIWtIFbM4a6KjCqypunjrs3biIBKRI3
rRh1EPOtZkdL0QBtA+AsCAWHypwbKaH5qOkY4Ql7EOikPfGnWtfA1tAWi2YstNknVSSkJ7N1dS6J
TeHyPmySZFcTDQIo5dZz1mjb18zMnCBFf7emZQmOm4od5Jj6eiquMLaw8pXWzMzuHrfO5NiCaTyU
XROOjXHwgFTq9P7xsjMs3eB4QP+7abNIXZkl9A/oZAZQxtRm4UCL6ziPN55Gjlaq3RhOvcEk1cro
/trqZpHbKDR3cDk2cWQwI5xrWfI9j+qVC2LFzLy5A9KGVGCmEy4BVli8Sfy+qbeCfKU/ZoGqZLqJ
oC40V9CIRJSVpl73GBqJMJOjhVI37lhi3IFpfQ+c6UoYWv5m7+ZmrsGjNHFkivOkc+dtiPMD1Ah9
Ixv3hWNUW5B+3NgueaFJ8YW78HyZM1/JCEpOfQu7rhJ/qAHWqR5459T8gZHWFe9fLOeBcskGF76D
u2QuDualvDcbDxKYlhZhopfE3wciTAB+izeUuh+sEq0N1Bf9YdS+9SW/6XUM5tY8ULqeY4zrKy0u
PFqB44FWELpFsztthH6mjoYxHMloH2gLYsiuuTHb8Sv+emZmFv3tgXh4iPTopKX6gxGzME6a2xbT
lpcP/dK1eb6a6dicXTJmGmVaYmA1tWM+aXkFeLL3khh8i3SXgREJIxv1F2hObGsiE5j0iCA5Olta
lEmMmKVgr6tjdtL67qWkxe7yshZP+5mJ2bKYBrULaJPgYitpUHYamn3NDqR1K765ZmZ2AaiOGZ0J
daqwK51rvbgBzvlJQPTi8mKm/Zi/v8/3a3bIu1FGRpviAJiJPBi1tVXuWqd9sZ96bmN2oM00GzVA
wtDXN6qNqNqNUem/48LlvmnYu9ETQIqXCWYq8gSTEvIwtk6o1RKjQllYehOUOcXsT8YQWAcMUucG
HiwDf2nI8Mw7a395Q6Zt/bwhBDrpkICadHw+Om0uZO5w2UHQahQbo3Y2GmbbPa0IvL5b+cLLe/+v
qTlHfFsKx8kLfOHRYBtQoYJcfM1Xl1cDNIUOpPBnWrkuEoOWDzjpWVIxEIayQA7uHtW9E+NfUJmH
vsIErYXEzWeus8bNTeE1U/DCZFLr6FtAhVe8dfLGTx/nzMS0o2cRJVVVqwNzBn0uMt5QUNTpAuhd
y7Z2eQT6EK37Sv4A3dh/1HHBEDazp8VV3ooaA2Cggr9jQ3PFW2uLkfKVp/LiUT8zM4soGAGmJcDP
kOipWNgqscMcml+3a+XrJZp9fKH35cxCiq5hJK9osZyiioFDNl5lawUaKr7Q6n3WHDcA5xXohhrr
iFmNe13PvuLwcA/H8uxJOHt2vUH3VzlaDxCMSuNTX5gHDP5uLh/ff+CNn1zkzMbsk2VNEbdNnMLj
OagxrdLcm6lE9Q9Nqz7Rj41OrnvJX8Yoforsf8ZPDqKJiT8qW0dKn/6gco3jxli8CM9+0+z7YvDY
MbQUvynBS9hsdLCweFd5gWCYm7mfdKAn6DF0YRd5CMJ0BWoPTKN7Mg0yM762pfvE0zQ0Mi9Qqgdf
QrGSnJvTvn/eM8z+TvpNkOKdNe9NrZMuJp8mFcSy9BvV6Ai55Qk6CS+sIQ/eiLHWwtkAgflD0wFx
8cYC8TjTNx1gLnkmLJBjDkD54t8poYGyY7X7mGJ+DFOMW+jW73PR3jfGV7DbcKR/f/WsjKFFiYTU
Ln51n5FdIotTrK0NWSzGGw9SgODEtilsfYw3nd5A7sydIFXcqkPIJ/1hYOgKBlli3LO3/F5zVo7I
IsjaOjM58xWMTFVaMYGPDFAwdQaFH2Nw1zW+l7ksQ7fJkJGq/Lqo6r0lO4yk9RZILgg6biSkTfmA
tB15ubWtoZd4SLvu1dbHF6Xq/cT+04Gfxle1tm3d7N7j9akg2qFIzasxKh61bNi0TrKmjT394M/O
9b6Hs6DjWZVQ3YRPtJEuRUkemK0LUYM1gN3ap5olMjKDXhwIhFGrVeV1lug3eY66tJ7LOx1SU3KV
JmtpWXiGIa+hgLtD7veja6BQVNR2Au+TmMuik6A9bb67/Vona83MzANNlJ4A7oIZCPmFtZcFNkP7
0Y1W3G7NzPTnZxfr2FFTKSDy/ylqTF1NowYNRBcFl6Pz0kc637SZLwhbNsoQuAA6rdjaBOOrcfTH
pdqRlvbeseoVAeul7AeQe6oDkgRO7jlu3IWyLEacUeWCFtq2BE0F5IuuJwIOnn4FA3lualbwFJrB
M0egwOHFxnXkjX9HwUClHH0hUyC6Z4IrzXRhbxapRW9zMDOgoAGKgOcytjbOYPxcB/wuiZrZ53Zm
sdXSBy3OdCxHjx2fgBlQE4PpZwq0Hp3K7kWCx5vr5qD3AE9TWekQSeVb1ySvrOTg3rYx9G/1T0bp
gTjEFH80y1V+jrdtaHB6LfFWilQ1Hk2ovONm/MaRXltO+UcT5NRhCpdY7NrWrBPmqsrAEfaethXg
2zwgnXkQXnKbeeoFAI1phhf0F2i5Qoy4DCasPEn5IU/Yc6fRxE8r89CWwJhbrQJnjFuvpKOLpwaQ
SHdSDJqkHT+emkKrxxRSmHDn1NhEDQ/rMgE307hiZjFvI2d2Zl+D9QwShDmDnc60Qr3VWEj79gCG
LUyv1SeKytP0V5CBT8QmYdeKZOXgrq105t4pH9IWUFBkVSWQXKmEGBFqQSpZeXytmZkFVQF+dDG6
MIPuJVSCmi3tPLQP8h+Xw9CyGTA2TsI3U3D4+N0Al297sFdPurgKL81uG018CnTtLl8MP5hY+T8z
s2hX6SRKQO86fbb4ICFzYKRAZ5HhLzXZ4+UVTdfA/JIlhgehFJdMMz+zjWvqhHqoCqKV04htPES7
1mxWrojl1bybmN1EqqJxZyTTEABvT1rqHNOqDgubbJra2V5ezfL3eTc1+z6dORat12A1UGPe0dbd
cCc/Th3+L5gxIfcF0k4T1b/ZsYoK1oHfBbfRRE9nZ2IfDfhG5CtFPbQKILoJVRVizikuzZ5WFsHo
P7rW1WuDmWHHKt8YmNwur2bRBUBuiZTYAn2nPvM2sJ8oNKxRZYlUuyMNuWXFmojt4ncBRwNoY6dx
1nltBOk2mAU1mKCuvcWjKRS6GTq2sfnCSt7NzOsiQJ8AdvePmT4+gHfqZOXxijMvzmIRbBTYvzF1
TK2Zi7U5qttqaq9kyH5zCGEF0hp2g5kbQdz027GKcX2DwicCIWQd5aPPSXE7gcs8oPo95F8pOBuD
rvDepM6uanu4LyBneXkfFrcbXSYDmEYkmXNNAKcE66TWoBTVOvQtTWlY1ulr5o0rZdrFg31mZlae
y2QL9TIBlsC6BE+pVEFXAaNL8SJeE0VcdFEXIh9oBUHmYM5B7TEwNyiQyIDXMNpBFSlo7bWJxEV4
IPAG/2djTkKdpiNxSAmQg6EaLxwU4X6XV49OT267Jn6MZXRVUPkSaV2QuOIrW4mT7noGcadZxY8X
izmoZlQxDohJoAAiur2iw+/YLd9Urq3ktotJgY2rBU9TEEuAnvqjrcYokjwmKBIlqfvbHvhfu5e/
uoqDmAycln6fyF3H0tMAchdQwqehVTf1SgBd3GwU/OCgaCUbmNv/+BsKnSVdV/ToVCMoBUUFSsbM
BNetHWCy+ti7AN611g2G+4OxzVc2YPpvz6+8c9uzQi3NUg0KFhKD9aPtgkLL/FEZ1RNpyS0qJAer
AbNijsP7348kxkOxWmAaLBRUPy5Y7wtux84A77LbaxfiMJyhrgqulJUbcOmknNuZ/vzsPdaLOKHO
CDsRU8+COW9g41xZyuSLn/bvbCmzCAiYnT1YBkxkzfhb1EibR+smEiAlpeoVtYDD5Z1bW9HsespB
QeuN4C/B1EtyjdgJSsOvgE5s9B0h1eKCF2MumVjyAbymBCZMMz6kpA+8bK3mhEndpW07MzLzAO7W
OvJ+GAGL01GpLog4O4I/w9oTN92D95QdE89+cb3xwYYW4Q6N7d+1kRw4aF51G2Q+Ri+uvJYEkAf7
06sRs2HN8BPtrHKTdBYmBrLvblfeaol5A8D2CdV7UKeB2imKJdvWXnXIW9DQTf+Rsc2uxioCGauF
kmZ5PSYGUMkgU2aaAQJttktqsBSPSfNajvW3NJMM0tCgdQHB5EZY7bHVc5AOq0ODqbqgBN0wyLOa
kDc2bj3l3gi72jYF+duAaNCvbBQGaRXVu9KzwzFx7yyQtPhpU35zmX2XurFzBzjOr6EdCOhizAHM
LVrzWoyoNxEbsWF0PQgugR1aVbumyq8wD/EAkpytVPofEPmDGboCqVHa8k1mZokfF9a+pdXW1uTN
aPQbZLyHWh9vgb+2fF14/kQXCb7E762Sr4453grEHF0VoJkcql8sZne5px8AcgmyARKd1Mi3Yxrf
JHW0l8nwZkVu6Suju8EzEYJwcqNzsHzH3lpavnS1nnvk7Bi7JfgFogzOwmuo2Ehws0IRZt85ju13
zpqg3rIxkKibDibLMIj1MWbYNGK9lyIYe+AiQDMkmmh1B+bj4bYHd8NK+F1KTmyopvx/a/N7FmRm
hW0MsOYQZw+y5asGlUMGnanLYWPZjIv0Gbp84GKY3ai9qPUsoohSTJk7N/bCMa2hg2hqa4/sNUOz
q8xjpQCYFIaqLgsQRLZyAHm3R/eX17MYBieiEWJjMfjfjx+J2wmlMp9w/ZjUBltQ6TsZf/uKDajo
YSoUCcK8NGm5xViClnKaxyX70a7uCrUmnbRYpsbreQLDgWUVMLKP69Bd5WG4EKMfXAAJkZspqkMR
6EOdKAoSLnd9kT2RLMGEvw4OU/1K6PQvaH+Yn7b6JkEo8jL3D5XDn6rIAmi/nUCZsGsKhRbU8DCd
YdSA9kDCHBzwnWkiDQbSQMOvPzAK6MCqvOpiMnG2nNntZErwvirQ1IWljlI5A7Eb6K2hFFjkEEyr
GQhDo7xATateG4lYMzzzb48MKCBNUzpdVQasvbat2xigP8WDItoNyRrubzFGUGN6hqJPC7KLj5/N
HhVpy8n9JAWXaacDQP2CuQjVrA01rhmaFYz42KUj6+GDaSGPNTOObV5eCdDTgaO1+XXZ39dsza7k
TjmgIWsxw9KI7IV3jm8ZUN4sqQhoNq5kTYth4mwDZxHdw6BmBCoxzEdo3S526KGyPfCafqWyCL4Y
CIrgmY37ceYWmlOlXWwBAlomdNsk1YmPkAzI3S+sBpxbaJCjeGkBDfrRHepKuoILimiUVfuBuCeU
+fYNT5/++wc6NzO7mYoMTKRQRcBdoUa/byGqUd619VHi7y4b+ueBNU9qzyzNbyUXs5bKnIYSrA4A
3cTQj2ApDonnbmgH+nxtvKnbbB8bw7Vlgf1O508kjsMYtA+17W0niIcxZq+xvuY2Sy56/rtm5y4Z
6z6xpjEh2Ro/wRC7qbXmDxhsTzofvtAiODc1O3nVMPIRjwck2nUZGEB0dvHoq2YNTLC2otmho3bE
BogT4SAo8LED2mtJ+tQTviHZGl592dREZgS5Q1TqZqYIiThUMQC/zhXfeFXYWXQj41vF1sBQa4Zm
h5vHDYqNKYKWbMBAYkXINBqiS58X4zVIIVZwjkupAEpP/y5rfoWWNOsBYEO+Bhr42B32ZTpsL5+H
pWh1bmJa8NkzkjMQc7gJwgjkXwLCfhedN3GrBpetLC7EMk0EEoAKwVP/0Yqt1Vmco7eHlzjxsxEC
xs2aMPEU7z6d6zMTM6euVRaDoBYmDO9nD3nMiD8z7U7RN0ALV1azZmrmbWaDlErpMGWhBtY6G4Wu
lctex3Gny5fLG7dmauZvXWd5oHGEqVg9OxiRJ5PUpX4FddZt5f2+bGvtI828TSZAlzQawsI/2kLg
8LZKb+U2WcplUGf51w9m3uaWeGlUBMshAqPTkOWzMHrnPOvmC4jsU3uNR2PRudHWdVCLRid3/t6h
Mmt0x/CQsRN3ZxpNCLWcoMqilTO0vHH/mplfKS2amRmAqyjftwJNRHrTJfEKzGzNxOwAySTPO2vE
Ndxaw8mswIRdoM12+ftPm//5BL0vY3aCVFfRpC7QUymYA82H1B9A44yRTlOuEQYsu8G7pdkBGpXj
SY4a60Q6kroQnfzWNjeadsrEbe79vbyq5RP0bmva2bMA14uGVYUNWxhd8F3vkGFIr61/0g66JWv+
tryDHghOLIQAy51lMRSs2G1XApnTu+WRxy+qrhpUFsq91siVkwSs9+Ln+tfYHJKVKdMBoQQ+V926
JqZcie2TsdjERn4A0RNKjkT/wWp1D3blA3KrI3U6VNX5pouT1kdZ/bZoQVydOrwOtAISWUw8JoSe
pJcOPk+o5te6tmNmZEHAGu/cKNpTg/5K7eFWmt4khBbvQHucQN8AOnqmYr/aKt2Vtd75LoeohqnV
nh/zBhziTQhxwk0M3uoB4lNBrspXE1IZudSKq9GwTjKCbCLqN2+QergqzfTWzIvrwvJ+ZZp1HbXm
LR1B6t3achNBkAPKRae6BnkMKwvQ/LkhEwO4oWP31JSoC+V5ewKye5O6zXdZVKmPDuuh0PL/R9qX
9UhuK83+IgESKYnSq1RbV68zPd09nhfBs1g7tS/Ur/9CxrVbzSGK95QBww+nDxyVyWSSSmZG7B3w
yHed86ll1gFERKhVmX8Qxm/Y5D25AvJmteHZ+IDrPplzBPUy8VqYvRl4Rv8L999zPRufO5LfOTwB
T3T+J4mqb1NVFYGZ8SfD9IJyTsF6bndfPeS3mpRHUqSvfbTcL13/A6m0DDzM5vslC3yn+5QOzs3S
VEeQrmQHYxl2DfpDAg5BBMv0nmnv3nhWcsdI++ZH2acos/ExloiDMNyDl+COOo13GMg6zTN0hpp0
+jPuwFBsNMlTNUFmZa4fCKlcEK3TEqUKEF+31Ryy2PlmVRBnMlLxAAXyU9qxPMhL98/LW06ZdvH9
CAk9dMQxuYLRGhP3MRGH21jRnvMifrGsAgMSNnu+jKNMihucdYdst/ZkVlbc4sAy/PxuLQyaka4z
XWfKml02EGXcWlEOCtJd59RnLtiJN9093po1r0LKJIV6D1Qx8FADruaPMH3jgCccUhk7aA9CyOWr
Pz1h/A0JeF45aq7wGjReIQhoQo1SZscAYwQaLhn6xcq4RAQnd4PjhpchlKlpAyHnXGHbAnGNp9MZ
raDdL3T6gkL7S+4amiNL6bcNkHRlge7qWPYQaAY3hUUCazBPTpHsMbHwuQXbR9+bv/6bYVLEuUOP
NnoH3SemX30aM+SwmX2h1AiElg5QaZqPRmjExLqPpMgDyWlZEoKX0Nn62TefGERqksQOO3fP+TUR
sYGSvvGxh6pl6tCFAmqKPXpVDqbV7y47TrlV8UiNTw2foU9JWqiWM957BF1I0wgdwrrk59ryNXck
5V7dYEiLw/FE7RYuHuyh6nXwvXrX5xgkinV8d2pT0BUE4XkQh8gTWH2R4VluRsw55bfZz27AKaOZ
vlZdjzzcVjGihH+wSz9mg5Sm3eL1a1fQ+EKsE0QnafVm4Vu9Mr9z/nJ5ZRReQ5X5b/5xG0eL/CA9
ddATQe0Hiz9UYeqiYafykKuFJiXoYKQYcxwCEgMOGD8ZdtSBDh5EaYZc996syDywBnKxKDijxUTu
cspngaqOaaHbbWgOtvNcxeDRnNMwY/tr3PYOJKU4uvCq7b0Fa7RARVhE+8gWTxWaPC7D6OxZ3bo5
fzAh3eKuArdVnXHmdgFhN+8XWfU0XUsDpVwhzDniXQjzjhhc/ghlWC0kFkAZs4MkxsEpe1C49gec
IRrHKfIaaPXR/bDOAOEdVuqILJYkpW7jYHrKhDQc3h3TEO+0+6Gdfs6ZK6DAqQs9xYZFEx+6qtCE
iRAnUl4wPKcGn6+LIaq52NtV9kBm3RCVYsd+gJCSdU44KTAEis4qawwEGmIXPA349TmBHglGAY7F
FfPEHwCl7TRa9lhWAxarHXsQAIhPFebf5konhKCMCTxPWmgZw03Bl1y32AZNMBsz7/Cnp2isvzoW
PzmGr3mOUsMg32G6BFcSVwq9pYAC6dCAPnFhPcaW87DIMVAxRprQU8JgyA19dqaDmsD6981mmkE1
iNkHOu+83A3GyNmXUDpqdWVPZbhtUCSfRRFkHqsGetWkbI+uRU5+qiMYUO4h14VCNZq+Vj7yj4ZM
hV+l3lTMu9jFI3WWfha4zKNT48leODRWxO5yElJb9A63/n3jN974y4J9CgVum5+sCSp00RXTBVj3
dwhpaRIIG6FdDhBLWz16ZDy2tv2U2MX/3mLyAUZamzYBQzDrIGkPStx73waXOtOVuNb/hFRFAYTP
nHWiALVbKb8teKLGwQReJSuBxldFC0wyFL8KiI1xhxwuL4wSaz28115/i1C53jD6CevKat6107NJ
7v2YQtD4h9Pryrfrf+c3m95xbMkmlltTUeILcmfkKeiL42E3YYAOxcglQ6nADZt6+jKO6cmNny4b
qMyrG2ApMdgCTPyzWWMveW9N9FCA5MIaXyfvZV6+LDr2fR2YVP+Cyhq02ldv8qX4o4gXiDQOhyKL
vg4sv2ltF925zvfL9mkW0JY28oypYYoKzIxHHw8i7d8F7YJg9qnm8qWDkTbwhBlxNJfDjU5j3o7Q
ZW9rdCTN06EeutNli5Q5drNi0kbuLD5XRQ0nLlCKFbl/yjpIzWtLrjqY1eJNShpMkuNJFDAQ7vvV
Vk2QCmiXUuFreljUnnNddJesLIGmZE5Z1W2f5ziZREadcOHl4whpWlo5n1BXPl52nWqkBpJD72CS
UQlxUvQw5PNuSmY7SJd5z7LpBifZQ1ubN07C8l09Wrs2RieZ6YUYlkUlM1vCeUj2gzC+lql3u1Q4
QVl3BvXlawbSD3vwzw6kXDPXeyX29GhDUTbLpwe3hqKsYaPtyD6gJ+7BS9hPNJDdLZ7zqaFNiCc1
aOll4VJaZ1AyhilmDNMSEoiO+Ro17Cs103M1uUfCUozq5Asu3OO94y1PQ5y+EnFFv/8H10gXLCsf
XJ5FcA2DGLcouxeb0kdoFr9qlkCV6LDSLi6LNjqEpYTa9QbrhY2DlU/Jrm+KQ5LpSBuUh+k7hHw+
gK6QepHA+SDG5V5AQ8PIO001SRm0Gwgpa1bWXMwxR9C6BdQ7mzdi/sqs+wW9HJe9pcah+J7CSAnq
VpK3BHqsbCheY/Iw6XdmBxG/+g/b70O0zeu2hnJd/kWSh9p8UTbzYPnTDuW+z65j3PFak4mVCQVN
/v/PFrntZRYt5BcdINSgiGQiPrW9AIVXvb/sMvXqv8NIZ4yoiqTtVxiLDUc/tY4OxHUvQ6hXxcUw
AGZW0GMuJXu/5i066yP4CnEQLMSGDq7bhA7ei7Koe7sMprbnHUzKj8PoT1ETG6j0QUAvyvKDVZPd
ZQilPZBYsqG5g7Hnv5mhN6meg9rZsAx8g0AJ+A4KQGGfQwBuTNK9WY5XLM+6cTwLnfmohUhpBnXY
orEGXEO9stxXM9sZUaGBUJkDbk/LQls+ZPNsCSJNvKpkA/Tlnab97qTuJ06tR8H5nvvzFbtmCyV9
JEK2zvW8HJ4rIsC5/n3mGDeXF0d1M8TwLAotYBHHV71kjSgdCDu3gLCo9ZMJSFoM3Y0V9XdOnRiB
WZbfMYMA5hJ8El8GVg03sC2yZBytMmowCuTON3JUYUCMgBcA3htQYsw/zct0EkT8laTQAC34k2vZ
/3sTzQd8OfmR1o6Eh3Us1t7FMtmlbXFDuY4hSbXB0EyGcX+MIuF7Qsrlk7AS1wSpw86ozFvT9NCr
o5MDW/eofLvfQkg5KY4ja+hqTPcwEougNdqj2UVnd5VUu7xmOiDptjsVy9QUHDWzaPAg8ER2KUiK
p0LHeK+GsfEwhC/jVZlSuhs6IDogC2CypQ9dUgdzJPZFrHvsVXWSIUe840jmtNAqF3w0MWkN0s/Z
MG9Ls+Rora5OeOB2AgedIaUR7W0QkLdW9bD0EEtlYp2CzpIQom9HNxn2Y2m9GK2uVVkdNcxDWOML
FGfaRxckOSCmv3m1vPGUuTm0gXXkjUoIYhEoT7gQY5Lbe2eDVknfTzhmzBJsduaRDeyKewxYEv6F
WFPpJvO3Vccj3FkBMZOwLY0QktBjei+GK1hn2BZIcpdj1jyf8T2EI4ajApGeGpFocrEyKHEco5ZO
bRDJScECqmozyhkK0+VYPtZZfRxKvB17ZqMj9VdRtTAPcW+CyIfgUiaFv4e052WrJD2dIGCP/8tr
Cv1XJpz7rHXR9NovDxWbbp1GPNsR7UFcN50yMj8w1n4ds44GSVc+2kVzX6XZl6EmB6unuDok8Y0h
INxLe/5acFtzyCvdA/okFO+paf6mUpEU6TzMPQYZRdsXRzYut3Vi/3DXTpTLOUi9a9ENBElPE1Er
lzSNhYCzewJB1IwRroCW4x2rzGRvCIKWsew+j5JbjIS++cZ0iGsMxWFk5M+oIn+WhfPixRlIzlEy
8tv+JcYiXv5tSidsfpoUhmXcuL1gcEISxaeuZnvSNzelrfvOXP8zv+X7DYx0cnYOGgdQscEdtPFO
oxX2yWOD1g0wRbrdrysswpsfhEfBgI+q68cdbDGK+UNhAwr0CmQiD2Dugs6dbgx2/cW/WYSYRwHZ
w6rJfV4zw6TomOIWOvdHp67AgvKzH194cQvZFbyYTLoYUi4UZIG99f0Pz01SPSxDMWgcW3z41Iv5
RRDyVxc14ijS6GHlYclaBhomdiYZx7yL8M7uWB6GaTxAo+W7V9tnVotcc+nX/SLpmiD8fuyrYf2u
QEviULLQT/OdAyqdy+upkmFBNypOlPXKj9YOKXZowUePF/i4WIYp6Ej/ZBX0MWEgbSQztL8Y8hrl
x16Uj+v5jimknwn4fC//CNXJA949TJaAtQ5609I2ybIew2c93sSKNj3WM70xelNjpxICA/KU4I7n
4Or1MW5t0D8k1MYCp1l79Ol4rvwrWhcwA4xnZBv7A7Si0oq1Jo2NJcE72JKbaxPpWPCQl/Ch8ysp
dGBqe97BpDMBkzIork8Ai9PiL68cHha7PFxeFdUeBIHZ+v4OEl+47qPLqqzrx5Kixthl5yV/abpX
nn+pqBvEFFMy6Y/LaFQHt1q8uRvU9mK64D+ed3k7jWA+FjHoH9twnGxEn/3EwUy0Kyznj8icMEw0
vZEGNzHPuUsj8xudl5MJPcKwHnu0iZu/xr54MZxmv3iCBrPjn1xm7NDLtx8q527g+RDYUfyMzvMf
fGjCYaHx3uj4MyiL70WDKcM8u+fcrALSgZUvo/ESpp51mIiv43pSruPGyVI+rRueU4PDapf2n0eS
3Zn1FR3ubLuO0qWroXbRORPWMVt14MT8y4gmHlhxdKKDjvdC9S28MhWh5omvYVsuf2f9kFYCmna7
ajbOaCrMQxcqZAFbsrD3eh21lA5NCpnWHgafukDLqf0zztNw8odDAgG/abI1n8U6KGmdaJl7hTm0
eDAxE1zBimPB4n3TWfeFllZKdZpvfSit11xX3WBQQLX0h88fFwNPQK9F9sZNzW1cdcRsgaS0i6L+
sHQZ3OcI+9BZGYSwEeyi2F3e2TrXySfMGGW8YAhxu61CPuFa+pxnUWj5V0jlINDfg0/6gJ8sYeU5
gT0mEaeqXG74pIs4jcvksmVqzlmfN7DF9JAU0SKGnslzXpcal6mKMBtL5Nol2A0wvslgSVw+0wOd
uiAxX3j3vXGPlv8aowfh8hLp8KTTpKcuaGJ94PV1gj4esG7583DKouymYVUaxNCwi8zsaSTD82Vg
nT+lMwYLlAt/jfVuKe+S0v0c298xHr6/BgWf9gSqV2vTyMejxcxG2y8hHAKVN/MrpPxOaVzHAbjo
TpdxVNTiiMB3ICkCMbyH1sVxff1z4z9AFPNGBuMP4kx3RWq/xqAeKcboK0hKbit8dxmTe869JSgN
8oQeg2uKQGi+ICjkE4rip/RbcjPJIDiHUE2r7tZL7V9u30MTW6eXozzA3mHkmzP3zMEZUMzftRj2
rLl/u6RUs3w6COliZZCZmt2EIAFbxa5N6j3vdNxAOghpA9RjE6XchxW5U55B//hEiuF4OTiU9xtU
Crx1Chw0ROtW2NxvWhBHjkbSIzam4ie0k+bYA/F2fM4XE3qDHoYzquaa3bWBlE6SDjI5aA7G63BD
hpWF4FB/BtO1JuiVW3gDIp0iHppmx9mHXS5EK5I0O2BYf+8SfrjsPh2MtIdR9SvZSAekqMXee/4M
pnC0lkXVVbGGTLHO0f/epAvGcpTGxxkuK5b9BP12h+sYkZTnO32HkCyh4LBNm3GaURTo95n1vCp1
m3a757QO4n7WGKQ8fTdoUhoQvaBxtiAGbKNGZ9FD70z7tMyPDtF8xKkX6B+z8EX5Mb79OSnqaAJQ
CWJG6M3af+aTE4Ad8eaaQHjHkbIBLaLcjz24D8TjB167RweGVYlOJOWy33xZzaiJh7YG8x1edT3w
NYxjkKVW4PNbZxSamVCl42wLPcagVcARJcWD49F26aBluRua6QCNgT0V+T5udHSOSoPWhjzQAHi+
K7f8YJqtAxEr9il1xVPtzCfXzO+LNgdtZ95es1k3WNIa1V4bO85qUmYYh455aDQodiLvNbGt9ty7
SVLWZoQtNLHXnNDOJ7sUO7f3D9VyhSQ58+E0F3P56GhjEkxn0ciuQDSMbrmvpHvBpFJo9vccH1Fr
NeqK6N5gSRei1O9rdDjjBkFFdnBoBSYKfNZEup4Fpec2MOt5uDmM0qETSVLimzBJiqD0GkwSvXlc
926jDLkNyvorNihjBS24sl+vQxyDWIkFJheDHjAV/4m77PWy4/4mXpVLhqCPRLHZtlGCkeO7KTEa
ZZZ46TX8EoJw+cko4l+j6YaeFZ1Hk+0TL95VJforbUf8xebsUTjtyRGgIMGllzUNJoLsEgqDxhxG
Db2rWL/jVqXZGcqLxuZXSjsjMryyWuq1/cgSuxEzZXXMw8ueWPPFJUdI4Yo+mnnyc3TWRPWrVzyl
qD3FYG7N5tOcPYCX7jKaco1d1OxA1YO3M3lQv4rRHoTMj0+Vpg0hWYKH4X1MP8+jrjdFGbIuWpch
HAoOHlmXoatAPuRZuKKB8u25jcqboqjR9GRek403MFLMRo2fkRad8ztRWvvZtkNilPdm3Owuu015
CdjArG7dbA2MA9IxIbDGxUexF781w6cOE5C9deNWuuEtted87AsK2UwUmz5iDTEIBR2B/JVH05Pd
ZueCJveFlV3RWYcGq39g5KHpsSib1DLXryxQ99TED2f3S5l/YyDxucJ3aB/BmBjK9Wjs+mhPWjSl
iEosUWp+ios3qDwFpnvH8PDmz7qoU26mDZZ0OFtx37Fm/TDorC8ELM9z7wbZyIISdQzjs6g1N3Zl
ekBfvoOBejycWVJYpFNmFKixo9my6+9HT9waRn/N/QndxR4eCi3L9SSICO8cy0JwaNYjDVtu32TO
HMZlck1xaQMjLVLn+EnF11tuD5E5KAzvh4gEpZvuL8eC0mEbGGl9FnxtlbG5XtOK6mgyZP+++o8O
k7YPbXzsHQYIg7nnEs9fQclbyDMU16z9uymyolzsCzv1PSxMZkRBEvM99EsOl72lzAQbCOn08fK8
H50apnQxA/NxchqW7FCDqekyzBpCv51AGxjpBOpFAab3HGuPVBq0xZccw9ms/VUWuuEwZRZFfWPl
YQf/ndyv6PNhEjkFEI46UX82zQa8LajszF887WSq2nf/YsmlP1yU6iir8FA2p/EPc6rDBGUy0huf
LvtOY5Jc+qtZ5hro91y/Ox6K5uRm3+0Zk0cOxr915IE6i6RlKpfJoXimR7Ih88GBNcyJDl7lXbVF
3x0nXWmjeRJ9IbBIk5djqml8dKAtcNlpakt8zJ6hyc9DMHw8EbqZcj+1rbU/tngq819uZnziwtTs
HmVY++uZA5k5l3lSSuNpzlhDCa46LIMmx6EsONSbHlptw6fSnA2QlNQgCOiDtwVAgpkgjTROcysC
19SJd6lhXAy1rPO7vxHI28USNR3HYZNV5OCAJtMYU5CP6TpklUcozul/YNYUvrnqsG4Z2egChnRZ
YER4ejLPldkGNmgS8v+PYrZ6md7xVrM3eG0SU7qUy7zzZ/RrVfGO1pge71+YXWluPMq9urFs/SUb
pDztwUzpAWmYS9TXwFl425hWuKSnOe6v+TDcYEnBl43lgtYXYDlxh+AD+0XSn8AWu7+8k3TOk0Jv
rofMZCV2Umv44WhCgta9Q2MT1PCS/2iQdKx6cY2xyrUzN6PkOI3t/Vh70FnTCV1pglyeTkX1y2z7
Hn6jbh9WzPxMOId0SK+Za9LBSCcrM8rE7k0EedWl+xQ9zS6WqQBBy+XlUV533qPAlVI2ZJCjnK7j
blMWH/hghJZjHC9DqIPa99EybZq4iErbh8wJTccOyYexESwjwx+gZwsFXU4eB6V3jAeLy3hqk97x
pE1EvWHI8biOUoQ/fi7M7lyV1xDEMwid/WuTtHkMgTlBJ1vdVrLXgllHIzVOvoWh68I5EMf7mhjz
Zz8xwokLnUaDzp/SjiI2aBJyAuz15XhVEeiEAEd8B9ZBMwmGyNFcvhT+RMM7xuXRt2Fbniftq77w
Erw6oc5ntOXruPjPpqX7eFVk9C2EfFOFbI3hth4gmuipSEA1/+aBmnooAnB+DaCGvRwgipT0AU3a
WjUBsWjGcS/uRhZmYLGCMFBF3DDTFt90SNLuEqXLuthA2bIy4hCasuGqSZRP4ZLrbFIExQebpDuR
Y0x17KawqeI/rRYiR9591DmByZtgcTWnlCI1fcBaA2ZzSg3go+789RPJbDDYhe4ZhsOwdExN/V/n
PClvCD6bxpgBBnPFgYcWHt/+KvI6dCf/f7/tfTBIyhgQo6KQpYbzhOAnkaTgZhLQydBtXM1Gkvla
kixN0ayGKJ+yZW/4FHyNOkt0PpNyQzSiizKOYQnkrgNvPgvvl+l/p7GO33Dd89IHGTyGp0d8I3ng
S5Dux61X5mkq1u8+5B4/W154Ov/qK/OxXzUOW59jMGo4Gvao+ZhR2/eOK21dqxBF16+PT7ktdpnT
HFgfnUx3fOkN68vlLKGO8ncoae8OSULiDi3HO78SeOaeoPxB9qD2+XEZRh0U7zDSxq09bNPEB0w5
0n1RluCW1XGE6iyR9mtkCDrQCBAzLTHx0AVoW93PIrtqF71bIu1Xpxhdn8f4LKNWuUPbfwCd2H3d
/bzsL6UxoOhAbye4DVz5NgExUyhzCGyiMfH3lpkcGRR8B7D8X4ZR5tMNjJQSLMuwu8lESdBo8MpZ
/CBGGhgTWGKKJ23FW3n6gU7fsnwfM1Yy3ZZLEtPoHaxPGqNHEcXqQ91FnxML4jIr2U473VSLjm1J
hynFBIJsBDc5NtKEqnSenuP4py9uKtcI/XJXkLfL3lQv2ruFUmiAdamGjAUWrRrzwE5B5Gn+zDsd
eYcyOWz8KK2ZwcyugNYR/BjFYealoSXuI+9FX8NVBwdenNf5X/DVSlnIxlda7RmIdCt9abt71r7V
7e0YG2HVX/F8B1nAdygpC81uNoNXXuCs7UjoQPmthuqylem6ttWue4eRshAnnApeAYZ1yV3rlrec
DDfjMh1o0uwvx4ISCtU1NPvj+QCiDB9vDyTnfUwGfNh49vwIqZV97uXPGURoV9mxy1DKsHuH+lt/
YHNRaUnaQTcDn2oFZGKW2rppnDYAN9fNf4ORwsEfMBdTjLiQexUJiIuGN8yADK5uhEHjOCqFAqTr
7LEQgElFtXeQxhdwaDpVH0R+f7ps0br7fzveN46TwqGc2j6LfKxRQZfbKZ/26yvMZQjd2kgJaETE
JV2CtYn8KDQTemQTuJ60XRdqGNtEasWLImhXP0Zbl9AKc6nIcwbGSspluM39el9qu3x0MNK9S/iZ
PRkZMkIaifNYumFnF4cSA0LXOO3dGmnvJKyK0EQCa2hLDnWKWXq7OIm50wS08nAg/8Dgq/2j0/Aa
NpAKJJAYW/xmtM8N/9Ob4tBxnrvMQu/my2WjlHFNTShOoiFipUv7iDY7dW3lMcZ0SVWEFZog1n5e
jKHlpYb9TxnVG6B1ETfpoOcm8ewaQFCEBP9udPTEcs238gZitXUDgd5nSos2Rh7ti4MzDyGH0tFl
d6mE4NeHyn/9JYX01KTgCl6n3XFnuIPjIEBK+tCYyydnEl9zzCWMdX0Y7OS2tB0UBaAqi2+0Dgq4
g9s+V+C5M8qKh4NftIHTFroTS+1le52LgbYZFCE+uqBP3NyJWIYLbTveQ0z8jlo6hVcdxPr3jZej
viqRnwDR9tWBzGNoUkuzBZQbGvwIECeyMCUs03wsTWYLY8a8mIM2hy6r9oXtHKxERx6rtuRfGJnq
A3NKtsFzxIsYDQtnB/vq5boRir/fyX/L5qAT8H2M++LUlbZzP6GxKukA0jLeBSkYrmnTvESzC80c
CM+BRvlsgFkgmgw8gOt475R3JfQ5UWe9sSNsP67VUotKTA6aR/IoPvdFuxeF8wll5jGIPPPFzVNd
/CnTCT5KGUYH7XXC5yMg5qUsL+/QI+Smy34cHxo2Bz2rA/14tzJN4h6DW6DjoGtA2ohLK1jTrw94
bmqHtH7kqzRZdp9hIhUjWobx4/LGV4bkBk7yZG3kEGhsEJJNXd61SwIOIPM2ITrmOCWMa3mWA0oj
0IBIWVJAP2nAPXa9NJG9Uy47wSFoAhG0K6zB5L2DMWSKf0vLVDWV33igqNu5wnmsyh+La52JPWgO
TOX+2qBImSLvixy0mKuKVRLdR03/jP9BA6EM8A2E5K9kHeIZIvAssvq+rb2gMqegZJ+LZQyM4Zqs
tMGSjpcYxNDpNMFpLC3OUz/sU/Qnmij3/be1kQIbN6nEr1aTnIbf2hmoVIh1C5XD42UY3eJIAc3H
nBe1tY5QNmTXghp9Qo/CNRCeCz49xsD3Kl3N6YIOPOECoirrWzpU6FTWsbUo9wv6nTADiuF9zEV8
zDdN1uQZw41/1xK+96gIOR49Ez/RWKIaBfFMD9NI+OzEvx0plM06SvNobUf0LHGex69E1Kd2iJ9R
p4SubzcFdZR/d0txnyXLGxuMF3twjik17htLJ9ymNNlzPHcVliKQmPpocuLjBjIJFEfWp8PMQLUH
nfqRoXtlUWZy6PXg7WFlgpUfHuImo3ijBAxLy5CMNxzSwlZxsomOp0NpD8ZsQJ+yqgPJ4trZxFnb
QERpN6LtF+KHx9J199C7vSbeNzBSvFeg4hzJSuXXNsa+S9KblA3B5XhXW4IgRFWCgbBi/fvmZtS1
honWwgZ36bY8piT/ZlNwVWWG7vFYuXXRtvAPjpSIGLpKzH7ER6EzRMfFy0/JcNUBsYGQ9lWMEUzo
IMOUoYt+LiQNlzb5WgyeZlF0HpMWZRiLNKfrlHBWODc5T0OoNu06CM9cXhidw6QvtzgXzLDX4Sm7
7m6jur1bxuYKSzBVbWPk3fPxkCBBsMkuXcOv19q4s4+4uO8gz9e7TPMwrbIEbEPQa4YQwcq88jHE
UmJFfpyv36Bjcw+qqtve+nrZV6p9D4EDEHdizgw9OFIQzymPXWMB/13n8N1aRI7jJ2c+l1TTaay0
ZIMjBbFlkdQn8crD6lq7wcxOsfb8UUXX1hTJWSAAMq2YVqCBsPjNkFGIpFS/WOFqnsp0MFIQgzem
nLsEluDL9miw6WhOw2nMda8+OodJEVZ5qR+BsgLFlJrjndb51IOB5PLaKz9WNh6Tv4hcOnBrtFeG
S8fK9xGp/yQFvx1p+Uhq6+xO1htIRD5R/qPQHrFq81xwLoCdAJ/Y0pU0LvO6b9dhy/Xm2zvuCeRF
GvPW9ZY/xdAj+y/E+hM2+bmGsM4MGg5kmw7k8+kvdGmD+SFYhs/MfrvsSZ01a8xsoNCH1zAwceD9
Cto4ARivnuNCx+ig3qnv5kg7qBYz1EFKYOTIA5Nb3JCo3rO6vEmdWPPorIOSdlJtpZ7RJvDcPNiH
JSN30O0KzC59YVBrusJzBBRDmMu0MdckWRVPLWuKtZFojnJ8MLj3+nq7Mg42EJI1kOtkYJcAi6g1
xUXI3GrHK2hAoVmlHYxvuHofL5uk9N4GT0oQRYwSRrqOcExzfI5cGnolWrFidH1FxqIZeNBhSVnC
ayMsTQz3Tbx/yZupCXwzK/dRZ0F3udfU9DRg8oyAZdVRn1S4fVtpe554dL+I/C98te5JdAUBFWpB
FANblgMaKrkk1NbW2IFTfy2KW3G4DO3REhMkm5ZFkySUO/cdSE6BczexlUUbbz5R9TB5w5OTUs09
UQch3eANNoCaoV0PjJYfzWY+CFQEL4fcml9+S3UE+ifg0cJggKw+G3Uxvkx63HhgxSv0wU45c59K
w9TkBR2MFNmLl1XczPGRULPlMCQkjMGMJZr4dNkatcPerZGC2uSC+yVdE3dh3OBmdDLcK+brPYuC
k83BLc5yZCasse7RZrXAklhQjND5O9sEvYox/O9zFICh0Ngx0cLmyfUxnhWiixdYMthQEAPnYef6
5zbONDBKh21g1r9vjp98tCt81K13BWLcuyUFW66Ox0659BuI9e8biCb1U2I3gLChfDI79ADF4xA0
6dfslQ2MdBxkxdIM5XqQJmI4E7e8b1pbE8TK4wCE3DZdGxtceaAqx7e805J62nXkvi2+ooiIR+Gw
afa5fUU/LqbqbMJWiq6VvEJyWhSzEbOJoMbi8ylprXAAv07gTklIquH1ik2zwZL2JhrNyZLFeNZt
izocbH4/FaMm/ytjwIHiFGilUJf6bb5pIZxBkxI1JG6dsvkv7hfHdtB8KChrL9YGRXJah4aCpqiA
EqXs1aM1pAH96MAnI8h7PPX61c5mKGHO2bFN00M8F3XQpu2+t8yQzobmA0wZLJsfI3m1HLgzkQTB
UvYgYC+eorkPOUjC+x++bhZTDWWj0gOFMVDHSsdEZ9bo56p7lM/c28wUwVxmAUlfEmh9Z93+crAo
T3Lw5YHZEW21eJL4GJi1ExfF2IJzEAxyt571WEFHmy/0hmVMs6FVzGCgb7Y9f1XPwjix5EHP8nHX
d2CWl5Rf7abf5cPcBdHY36WgpCPEqoIeLF40S56Y3dyBjPns8/YnZgzeui6iq4jAcxw33wTIoEPc
5O7dvNkL3381ePdgt+yN+PEt4vKt8NEyZvBnl7s7B1SzZJwehWF+48a0j9Pm3vLxVEzsKvDIhG45
doSS0xc/qzWbRLmMG3sl19piKKCZBHsx38giCG9apy7+RZIyFDphR2Xaf4eSO3mnvuvAadaBRm4p
Apz4h4Xp2i3UEB7IOaEmiiKB9JlWRnnjuzFk7+IlPSy0uLUrQ3N3UcYiHpBAOgb2QPzzMRa9JepI
00CLLjGLPzCud2RNfNOY5WtrZ7vLYa9MYBso8hEKOhHEcWNUCHxk/ApaWjZ0BTD3qoFROm0DIzuN
Vc5kNoDB9/uhnvrjhLnTKyzBNDBkEXDbM+XaowHVWMoF8tJk11/yIVuJ5Z+8XHdNUlqCLvSVOgE4
cvNVFPlNDbJkrE3lP5RZ9uTVi8ZZyv2CjIdPb8wroMb1cU3cOk+dpka6p3EiQnfsX1KD38aG+72b
W8i5+7rCijII3gHlRiWj92KHLrCJLvV+tNpjW07HuNZx1yvD2sdQu4crBoYbV7s3F6ap6/o8xjc7
BqecRwunWNYYL/nQ7ObMOVwOBuUqbaCkFIsreR1XHFBjYZyMvHnM/ExzYOggpFXqjLrsppX7mRP3
bKPtajF1b6Hrr5S/YdA0hJdQkHDiyixtzjY1DIMaq7Yeb5bQt5zdROpT6panxFsemEnvTEv3ZKni
nfibaRqUBKjg079Pr80q2X4zGlMGJk6TeU/oTPcDw7R2fBhf/dzY93Qlu6AWzuL2UzwUd2jC2Lt+
GzAv+pXV1rdB1KAt9JLAS6MJIoDVFMbUebQjdrq8xKpdsm6Of36n5P/J5GXSCIolFn5QxjfL8DPP
vCDCQJ6XNlcklw2Y3MMg8iZfvBhgdprdxa2/nxb7cBXjH57Y2MpqYP09/Plxh4DH3BlHA2Gbo6sY
zBFh7Rj/R96XbdeNI1v+yl313MhLEARJ3HWrHsgza5Yty/YLl6fkTHAAx+/p/oX+gfqx3nSm7SOK
JXQp37rXyhfnkRQHQCAAROzY+xVuC317XFdtSA0+E/JlPHWMiIBdurWNg8HifTQ0n19embWdcW5i
/vzMg1ynx21uws5wssY3K+vkBuYrnnfnJuaIdmaiHwDOLhOMIgjGjQW5rzrONRM1/4nl5mM2jhO8
iNHquQz08CFm2gTM0InAyz7ku7hmvt1Y+1dMFjj8TFAkAPP2TEq1tZg9zZAtKaY3OSj1GrBovcIE
djPe3KDah+r708kqxFi51kwGPZLuNEPprFDHN7cWqWZy9B8mFvG2b5OIZDRA0KiCTSguU7RXQn4c
FI9DeR8mb//agBZbP3PzbjAUrDVVcpnNuV+iA+Cvrj5IktCGj7gKVc6ncyZ4QEQVQTohErZnq8QP
7QjtljpVwbUjEcqVP80sIjyaE+1KEihBqPrArMGb0LY3OL6T6Bq0VvfkmaHFBUwGxgCtZozHoImf
8QxJC+f48qropmyx7a0Sp0aSYizQRDi0Ob0AEeYOjWGa14TOzPz52da3CMEFv4EZWg4HvGCOwmX7
vAn+4mjmlTszk/AuBJ0AJiwsoNE80V09Of406fQe104xaAZxxGLQpT3jsmlEk4EfFEc8rz+YRrJh
xXU03YlYeaX4+vL6aEwtc9W4VDZ1mlG4tEN8PpGtY09w6+a+p8l9WVuaEK0zt9hBgN1lIPyAubD/
aEbT1pX3BvRvRjvxulbjE+ve/XMWlwpMAQsL1Dlhq5Ul2uQdQK1f09pmGVgnBq1ZZHsWbhfmjRp4
hyAK5Xgs1n5SfFvEkdeJ+5eXaW0s54YWjmcFU9e5IATctEW9r8ZyC3SA5n25tjRI97lIQSC1guT4
U99uCkuWwSz1wVz0PdjvpuIEniq/tnd4CLzi5jRLOQDDigSjtcQnxRI9bHWCagLeSb6D3skgMnzL
pNuXZ211SCAZEhDPReXsmdhL3rd5mgCdWLoPLL2fCPfM4ibtfxe6djadpcX6gCA2nMQESwwvZSPc
hWHqjXnnu87HJHnFTQrt6D9HNX+XsyA0QNBqGmZ9LCMTt5aVXg7xqLlGr7obOihn0WHoWizTGaYR
jU0tcP8QNblrG/tNquXrWp0xCCEggwdRhGcd3CNgowBsIIPt5K7fhde9U3tDkfnCfpTsFWEb4O8f
tpYJoFjIgoHfASXhDFx0aLRQceS/rpB+bmYR3NhkJMTOYCawSrAmth46sFyeeJQebPWKhOu5rcUd
IaxR5zMCTB8ofNnwNQwdn5TfrHLwoCz6il10NnuLwNCbrWicmfwOVUWv5lczeDm2fgejpz8wzbBW
HQ+PWrBacgoc3yKgOgJAMVuhBoisgEft/NgYveYImv/E8go/v5t/mFhsVVFK2s5Sk8ipjvsOaRMZ
Rwfo12jC6epIsEIG+g04HqTz52e7lEJ0ZzSgM7iBwvDeIuFBVjrmye8h+dlQzmwsZ4srN1cVrrwo
LN/heZ0flPsVrzwk+cOrURFvjPgOEIXScwPe+RUYNlOUwb1x1LVurk7q2TdZTKoKqcSn+CaBbT4E
htV6PYoQbhhqelnWnhRg+Ps5q4vYlzWmOaQCdkb1MJbXoXS8xN259J1hXKfyNc3x59YWD5gMwutN
GsHahBZ/Nx4vg0RH9Ktzk8WrBY8wMvazCariPXoyQFOkY3teXxt7Jnad695LiZOkZinQRTibqGke
DCfZK25e0SLZvxwm5iV+7oy/zCwcXobKAqU0zISN2hf96Fdz/wYahXOqQ3rqRrTwe+QR3FTN7QB1
HpwyMLqqtLxwex2keH1tfo1o4dSFnWMvzfpMkhvH3s2vs1xXYNKNZOHPrSq6zAqx/KJI3roFuUDw
K7yqCu7+2uIsPDkAX1RtBrAj3dAvA1A8ttamcQ/6N+XqiEBT56LNBUDMZZ66ytQYNQZuqsJ4nEEc
Hdq+XB3sZXVlfhlZ5qa5MruWBzCiZupbZexS8Ni+PGOacbDFYV7KmiW4miDrZnRXQa0gq5Bs0yjT
VNlXd83ZSBbneFMHaRhk80jMfMOcxGOq3lnjdR+Vmjv3auicgRxwaBvkagtXq3kzmsMcOhXZmehw
qrudHT7IXHqg8nIqnRbV+sDQio5OPwCAl4BZGyREmXCBuJpwDebWA82+WRieW795eZ3mr/0s7KBd
BzdVSPGgAvf0nC3NtDSMHiiyeLqrCGSOwH1EryjQUMYwac701TGd2VqEOOo6qhxmxFqpDmoawRpg
eDM9gjnqet9XHfzM0iLCVYFyG7xdcDse1XEujdGh1Axm1cHPTCyjW562HREwUQQtYAOjX8vpYlSv
kHgDYPHX+izcLjBd0uVkRt51fAvdwtveyqSXMl1P36p7n9lZRLi874tOUNihBf3A2vFQjPE1qcje
qqJTWU7btnqFuvuToS3O7po0Y0EJcH5mG2/zqgLIg3lWqxM3WB0ZlAjR0Uc5LpLGUw9X0gFY1hqA
DKhiaOVc5PGFABeQG9/n5akoHl7eT2sKxcjZ/jK3CHx5nBmmnHV1A+m8rUX2tTfIKYvtz0gS3mYh
uYp7chdBw9olxT2TOvDkqueD04uB+hhJuiXirKqxmWmONETlurdUZvcofG9fHuKq55+ZWHh+zpTR
9RzJQrcXR9HZYPSyoGOtUz1bixbAjtiAZYJGE/Xnp+sW1iGREGeH5/fxtm4br+ovGNqvCZrxXh7Q
WgxEOnomDUe4fQaJ6dBM2KncRayFXmUV/Q4Ed464PsjPfaF5Pa0tz7mpxXmF121SmK6D5EPf71rc
IOo21wSm9XnD+0/YkDJ6Brqx0DSgLNNC8SPMUM9MtlFofXDIeMqJjkZuzRM4+vD+NLWku83UVLPK
YZg4au5nMkOC254T6sA9OjOLLeV0rRHHFUaUheVBctc3zHTfhLris87MYm0iSHsbSWAia9OY+1oK
bzSnmzLSFaB1ZhZ+PQSkVsTGpKksOxmjgUqItUsjsXuNU/9am8Vh23JBcquFmUEku7oubowW6jFq
bwZs66Sx5h6mG9T8+flzfQCCxFJYIgzuCG6lppYfx1T32tNZWUQeowtN0o4YUzyKo5tmFy0JL5Io
12xSzQ5a9g6CgpZFOcFgcmS9m7HzZfoxC99alo7WcnU8AmAEZIKRLFzmcR1Wuu0YIhoUTQDBUQZ6
NxvMsK/pheRnZhZney/7uJAxzCT16DdT4IcThRyi7nqnG83iPO+TTADAgAhQB919ZGVb186oh8bj
zcuerbGzJHKemyGtvLbncMAvFeVfkAU4gq3n8LKZVS/4NWtLwFgtQSfJGMyEtfKM7DEsMs+Azu5Q
6wq96wNCUo1yHKt0mWcXVSVNBbmqzVR0O+aKN2MqL8vcjF9zzoEwAslBVJWfoeyYDLlbNeGI5rjA
K6K9C3JMJh9NvCsaoWtbXT3pzowt4k8fTSTELgLE2u7eofiSeswMNT1yOhvzxJ5FnaC1R6TtYKOW
LUSY07vBiu5f9gKdiUXISXszUzmHCRT1rh3RggIl2b1sYu36AVLyP4Bpszjl01EkcR1YkYPrR93W
Hu4ebX0w+NESH9xYk8ZYc7RzS4v5st3EbOdduknAMVD15R3E8kC+L3VIMZ2d5aThMV6lDCPi9rcc
3FxFhMyp0G2btaU5H83iaZRPlQRtLsJa1CVbG6Rmecw0dyndQBaRcyQVILYNTJSMHwoIU+SjcZrM
SJOW1Y1kETmHYJxMM8F8RUDdJLQ/iVR3BmicbJnysaKudqI5mqG3z/WKAL0ijl15oxuhCbs6xYH5
ivLx2eosE0BdOYAcNcOYAmr6ecm9rNK52drL7tzE4sLWK5bmTQQTISvf8nb6kBDnuojbncqmq5xL
H7idV+jHAmk5p4KtGUO4JDAoekehhR7TpwZ2cmL7jgSl5uBZX6qfJpblNtVmUKGKYCJjjdc3X6sw
9ER8p4ThxcPvL8eedQf/ZWtxtQZXvJt2yDSDeEptGW/vY4mzVGUaZ9ANabFSUzuBe2SAmXqkftTv
x2LyenFv869F/JpT7myFltSbhCo2WCZsDX31IVXNVVsOXxya7oqRn9CrozlU51i2TKDNb0awd9gA
MC8viyIZwpQQ8OrRAepg8HPQLHodOfBIc9jpDC1ikQvGXxYOFLxSgJp5XU69uk8fVRdvDVcHoVoN
SChcgz0ShI7PcN+oLocS9A+oWSpyYi3Xc76uWgCgEDpGaC1AuuLpoVdkBp2iFPEorYPLlnUQXbc0
K7Pq22cmFg+t0Qkq2nTfTYQ7pwyOtDJ9O9ABP1aj0JmZeaRnlxBmREXfCMxVYeHJYATkIovMg0lE
4sm8uSTTEHtWNLx/eeOu7qgzq/Pgz6wG2TgNYYzBgaLILlJv4h8j48Ggt6HxmnwPxNt+LtXiNI8K
tF7as6k6H7d4cV31tNyaon/z8oh0yzWP+GxEZWEnuZ1hHkXe7ZzO2ocQVXOsRHMHWt1GZ6NZbqMU
gA3ZwIydOtdKNj6F5GTsTDeRK/6iAy6O9cJqBBtMmOq7cBuoFt2Gk2cIXUJB44DLBOc4tiQG3Q2o
buwHq/waJ+9d81p1D0IKX473L6/Sut9x9EsDxT4rZT9dJYMGbZNUOHO7GjzGGRqn2FVtFF6NLkem
8Yj1GPHL1mKpsj624lJgYFNtbh033PP4NZUwwCR+DmexRFHdkWyqYSLtTF/x6C6wnVekRn6ZQK3q
6YwRSgduz3fIYkxv2sTayKC6tRtdI8j69vkxEr7EPDcsDcokme/2rn1BB+eKtdlVFZHNy+uvM7OI
27kzFW7mIBhEECALSX8ED6A3dToesXWf/jWaReyuBwscvzXcbAzfu+iEqKzbmfBvJJCKu+lU4788
qvWg8MvcIoY3oTU1OcEa2SJ/E0RsGxH2ORyibWqWmmN81amRf0VlD80eYEt+6g40l9ZUTXhQpmj1
hKjSoZjy48ujWd2jZyYW+6aDtnhO0gGFlQkb0z2FXeXnwyNKyRYEvF62tTpz6E0BVRw3ABZdnEOV
06clq3BZda33rHpL7JsAEiYUBdLX2AGcF11ouGgtqwFuUvRtHyJ3YfWYtlhAVe00ZF9e90SG9rqD
xRHoHliMR9AglOhEm9UW5HYiwWWItps8pZppW9tGaFAQYPdDxxt0xJ96AbwbDW/OBCGMztzQMILe
BkSqxWtSZedmFp7A4xBYaMAdEd5qsMM6t9IujlGTag4F3WgWUdS20MGXz/zfEwtvupp87sPoUFRS
w0KyambeMkALA962XBuzqIzSmoUvJSp5befeCSNEl3asMbO2Q7/vzD/NLO47rhVTN5gv2ji2d8Ak
Hiaz273szbqRLJYf6VhidAomiKw2BZodoyH1gt7UbJrVkeCC7bgGB+fWEkwyTIYUNZ5DG5okb4m0
UA7SMSmsjuSXiWVeQeV27jJoA24M3mwDnl3aRfMJhbtXeBg6LRzwoCFKP6Pzk3bbjiAFgITLJA6D
wOuRWHu7jTTbciVyQsUdYAhUTiFtsMzEojSr0LINghN0VSd551F+hNwK/q83BO/+bReAKQwIvA0z
1SR7GgHqQpAhLCVcACJqZmt5c8dVM1maEa3EZwGEPVhuIO2CU2fhaR1g3cSai+yOdDZlgbiMflQf
TX3X6CPQePWKuz2xtYw2bUVp1cBWW7BjmU7A+yhNpkw3nEWkgZYVRc4ZJvra8o3a8qqoBYQRrZPA
P7+8QC+P5tm9rS0DN6noDPAQAfgg0ot4rDSFppXNczZhz+5synIAgVAwEbvuvgTDhJXKY8jSzcsj
WTeD1XcNdMO4SyxRMIBEFd31SMfGw0U4mreuHXl9lO5fNrO+Nr/MzJ+fPeAGo0vGYiYgkvKL0d6T
YtrZaFbEsaPxad14Fj7dI8VXyRGG3KnczH1kZdf6caFr8VsNBuga/TFtC3duDSeE0i6mjSkQYibp
kZbysuForc5GqLRF7OvL86cb1sK3RWt3I1WwN1rptgjinWVGW8lczS7VLNOSiqqWpLCMCrOX13Lv
yn1YdfvE/NCzTy8PZ33//Jw+Z5FaVAYF4RGFndIhVzP1XqjD2swLsEi9Yfv8smA+dTgyDmNWzQsU
UqiojAa/Ahv+KentTeiS+3xgF1SZmtfc6qhsSGJDSgEtJEu8HB2gvT0io4iXgnGbTXxXjjoC+VU/
AFgJ5O6uAMP6YuKQLxoEyGsRRhsTvCxvjDi94hjlK5bHdmeSYzAiQPTm6eTRoHH+IN/rqwBE6lBB
7XTNi+tz9dPE0tNU2UtKODyA8MzjmCsSS815sGrCmZVABHNm7Zmnoxh7kZYcbRsbk3A/culFqm0m
Xl2OMxOLMNBVltknKZbDBHu2O+V+SE3PMbPXrAcKs2BxAkupswRuRTyJUmcWT2kM4zuK1Rh1F9vV
/XJmYhGg47QLKycf8XYv2V2c2IfWZOjCtm5bR74PSfsuaR3NCbe+Pi40CgAwBTvZ4paD5miO9yGu
7IPR+ymQksYQax7U6+vzy8T8Fc6OHZKLsTbnN05Wg57dzbe1C8Z2UC++vF90ZubPz8yIpDW6rsdI
OmH5uHEfqyz3bXDpv2xGN2GLNaJ2Q8Q46y0PduOB0H/fpI7mnF4zARm0GW0ADR3k8J6OpM0s2YWD
QmA2qws1xjfcfIWahzgzsQSGgUg6dJ1Zs7Cm4mQpaE5NybeXJ2ptPdDfOwOyHcAEl9iZjnfNhNiC
0xlqrLl091VXonpeaE5LnZnF7q9FEDA3Rz7AiSoQN8pDBA03ldKHvzaaxZrgfaamicJMZopNNdbX
Q0f3jt1p+sPWrjRnk/YMOuNWoQHJXiw9/8wI8VhMvZ5+hR6KbeuEjdbd7OcCLfEztCVZlRhYoCZU
fmfFG6O0ty/P2roJXPgdeDFCzLx4Z3uyInVbTKDf3aiouLInB3cZHUnJ6owB8w8pAOGAG3txGAdW
K+xywCiEAU690S1QNw8PFR8wb8n7qnZfM6Qze8s7TVmaKg0Qo6lQkOpI/SlPNSbWLoAgLP45pEVM
NiZCa2cWhuvHT53qNk6VeI68FPVrjrRzQ/PynS2PdNrYMTF5GyV7vKDYxpa6hrZ5hZdXwHMTCw9I
uY3+D4Z9k7hAVrPQJxAUYK1OEGTV0c6mbBGVlcrzsowwZSSw3gWgCeVR/f5lX9atyuImU/COm0kK
EzzKPZ7c8DTyRvqYOjoJBp1HLyKaHdhTxEasShiIbQoN3qwA/guNQFl4dIfPL49q1ZgJshfKgUR2
l3lOlJfrHqw1uDwZJ8VjD9zfQZZDUAUpfW1D56ozMGhaMwt0rXxZ+RdDLXgex7jfuPQ4sdxXVr4F
bdb+5TGtOsOZmYVbu0FCU2LDjOKIODQ7dpWOh0lnYuHWxZQNvaiR5rCiYNsm1bZM681fG8XCpae4
njobCQEcbCA8TvKD0bwmvYHk9s/1WLh03c4gwByjoGV6UfbBIS5BtGu9IpmKesAvMwuHbmIkDJse
I5nfzSB6OrVOejTK9OvLE7buXWzWuEQLGFQsnkYzRUgQdS2SNdyJfMeofYOMXgZO35fNrC49R/GB
mkh18+WLxs3anqPzC1QVbXPBQEmWakuFq6HmzMRiwtwWpzEyw2hRScG3Xj5I/jkWjdelOnzz/Iee
RWfUN6AnAygJ3upPp6wwsoJMDIjgqXkbmxdcPhrWPUhU0zHxtJ03qxM3d4vM1NRzZvWpMWiAjqye
GZlcpz1OodwkgaFJCc63sOfj+WVi/gpnB1oYTFOdR3gGNgEATJB5eyMJvwIvRoNptE991HxyrWIP
Lo3DK5zibGyLiYSsZo6AZ4PhN86/gIb5Hel1xfZVp7CRPhUm9L/BY/Z0bNJGi1RbwClsS+2kcRKx
ANnnA3c7zSSuGZqZZy3ouDHE6YX34QaaUDfDpY131SYxHnIQzE3ZoTV09ExrG/bc0OJOrQbCAEAE
+XYuqn0uLjIzOxB33L28NGssAt+ZdP8czzLLQZs4KhIKM8XQfAqa5lQCQjAw82oo5MF22z1lcsdp
+0m2oV+EwUca0gdb6K7bayct0lEWEK+4wtvLxJTJe+DQ0Hg234R8YuNuX1xL9TaY7rUUwusTiyIs
RLgg9bZMUEEKMh8MF6a4m+0Gy0F1JJX7rtSxUq3t6Fku5oedxV04MVqCllFkXqpkuuj6/CJo+28v
r97qULhhA6AB9n+wBD71eqc0aBM0gDOEOTBixPHTpj1U2pa51ZFwKCtZEBRDQ+/CFW0HyQMjQfU6
rtJNwMmueE0rPHSokDkCr5oA2/Ji/yIEp6HqUesrXHEKBD82JL4L80zj7qsTdmZmsSY4zx23zwB0
q6vQt2OyH+wRfXONJuDpzCzWpXRsM7RCQKdYbG7TjHgNh3xX2GqyuWtmoAg6gxChRfZMjkx2bBqC
ArEosdXWbPm9bRQXNkmO/76XnZl5huitejM1WDNXEhqEvHqfg3Y0cgbNpK152bmZhQtAY6mvaYms
S6cg84h8a1HoHkJrwduBhhME63Cig+3/6X6x+JCgWxtEpmZzicPQm9x831XlLbqDNcfEd5r3p4et
gF4PyLSAsgZX5LJ4PYVuDXzozJkKPds2wkvY7HApgqJ0H/hFfVErx2u6x4TjOVE8qPRo8uktF48Z
dMcHIjWJzOfh9cm3Wda5s566QBbjBI7CwXdbw+MQpK8ghBKn9VaLQtFZW0yzUQM4CHVf8GSqUxZ+
FCqd+5XNLvSKUgeTfX6pwcgEjg1gHqBWsEyixA7JrH6uoqjS9cMs8jsz9cqo2UlkIKwRos24rTXk
/fct8Z9fhv8Kv8nbPxay+cd/499fJGogMWSQFv/8x1uZ47//nn/n58/84+k/8St//snNJ/XpyT+2
hYrVeNd+q8f7b02bqe/GYHz+yf/bD//j2/e/8nYsv/39b5++5nGxiRtVx18UAtsfnx2//v1vAOng
9WrNLET/eW7mzx+5/pTj1y+/pd8+f6vDf/GL3z41Cn+J/2ZABA3YIpSQEHY47PTfvn9i/fa9D3DW
eQN1GGdYqELWKvr737j4jQH5AOyDCcVzJNKxLRvZ/vkRfhZFAxSLEMdm7bYfX/DJIvxalP8o2vxW
ohza/P1vgNJgAz/ZdTPfqDDmshNu7M+k4PBSS2p8HEPNKgk9IwL8pWJKVb4Vq03clo/2MHmql5mX
V1O+SUP3Q5NkB9vpPjri9zh33haT89nt6YXK6TsLBYZBNgL4I+vgBBKM/EOSeGPDiT84zSbKrFPK
QA4UdB+LOrl1YqiGWgR6l/JEgTLOJUNdb7rGm9vj2eRJnvrZlNzFQwm2zao0Nv3kNMexGh/Klhce
CNGvOpPc5Ao/W95SUNXJzk+iai+i4pbDkc3pU972Oyu4p8YXReQhCz5wqCQn/IsU1JNdcYiKy7K4
Imj1E9Nlno0PDRs3ETePYxvvsvF2ao7ldG+LRzbeW/ngSdJ7gL4V7VvT/KDy6qqQ5n6IVHksDZF6
cWxdNmbnqSHx4+RTWT/kvJC3benmmy7CVyvwmrnMBTS83dhXlQQpbnxpNRwSG9BZisJdZ4LUxm0K
r23J3ki7TRF9cGtnM5hq8AUnyS4gBPDSytiWNr/NqHqTm0jqRGHko7+cHXMV+hkdhR/n6ihZqqAC
HzSHNpW7ok6ZF3HZemhsAUn9uFVt99hUmQOuaue2tui3BlVEz0Dn0yYZg1u3iTeVyrcllGyy0rjo
Wgbk++jZQ/mYycQHZ6BXEctjJVIKpLP3kzS3Lm/2OGy/Dt3vCTiggi7fNeNb1MIulHxEBm8nGIUg
hefEcpM20dbk29Q+VPEF8DHQVjtBQg49S/W7JOrAa+Y6h0AWOzAJHxyn3kp06Vp9ugOxKHrcqe+g
F7DJer8BtTS12xu3u3FUhBbO/CS6CAq+ll+bYeuxIbmITTQmRlNgbYVT7PBY9fIclXceNLcgOjsm
cWR6ZTVNJ0X6XR1DMqOLvYzFWPU08SvIw1pjuqdBsDGHwYNOEWoQzMYEtFd1fylDsrezzmfsc58Y
m7K3PcB+roV5aVbpFbHFtqpwlA7F1iG/WyDyw7e5a/oRbTKBl/fcn2zrEA3RowURJOqoG0SODTN2
OAgOkNDzS/42j6s3TvM5bd84Q7kZuOmjG8HL40slv5H2CxCgfsoeI6vdih5cbeaXRN3HZe4byWVh
A2fvyi2PxSmvW28U9O3QjTuWXKS88sl4FRXOvq9dLzQK6BjgkVvYk0dD2W7Sosi3VpodGaRV+77d
B81QeiQVmWcH5V1lY9/S66apTyCkkBAbPtA427bBoQi2APcVECubit3YUx9I38p3Osj4Vql100ax
j1h8wZoOGpEKaeO2LQ8Frd8zp0rfdc5wJ0ib+VXYkC90jN/XbVdc8NAO3nduTHdpYteeDWLRD2Fn
x/dd4l4YbeMpAGGpWRXv3NR4p0rOvKAZj9R6Aw0FPHMlvWQpTTZlEl9PUbM1avuU2PE7UbWeG5mX
fWVDE9fwJpVd2aPlS2xrmfdvpSpyiKdsGQX6yEzveF/5U1VdyKrdlbatPCfb0yZs9s4QYM+50dZI
Rn+kYp9aUwbwH81DD3pAIUSCzGEXqEFuaNcPaNAuRp/Jbh9n5LPZbLohuWvlVQUOmCiCypyPbIeT
enXUmVdhK1vM5HBRdqOz7Vu8Mg1O3Jv/EZAmjPqOJJsCd+mD4tVDXU/7upI3YwQ5NZ6NKVxYflRm
9fv/B6f7rGP/r093T9b//F/Nytk+/9qfZzv7DSy2EGGwUZc0Z2Tfz7Pd/A3/ByAL8IGC0AnI719n
u/MbJNm/Z8eAb0RWDne9H2e7gxsB0go42Q2w1AP2/O+c7X9kwJ6e7Wi1AlTCmO8LQMotOhFiJwzN
eihsvy4mNPkpvwYJmBdWUF8EvQaOt7S8BGnDQ5VZroeedO5Z9shuU0jLeZY5XVYCDJZZRqdHC1hS
5aDBEgwkfpEq7C4XujnKnHJw35JjD2AuJPV2eUmoJxorB8JEdl4KfGhqFGA3bJLIE4KX11EztMc2
ax+HprpVo7lPkBKCLPb4/S960ZiWUOcILMuLGmwMiBeBo2oK6dZNQmsnHCMEki16yIPM8Utb2ht7
nE7lqMKL2q2um2g64FK1H43hMiTuFsgakG8Cfe8hAXodcAds/bjKiBzXDpyPnqSZzzoVb8oSQS5K
yY3LQ9jr3lemeyIgYtr0ef+7G2VXcZSDTCEYEz8v+Al3ZYVDqB1Bp4ZOEoPEV2xCG5gEt0zgRRFl
F5NhDqCIZuEuwlXZz5K2P6RjnYJTN7s1egpIXpz5kkYXXTeQTySOxmMzGpGnMnElWO8Dff9mCm1j
Y1cm7mCAy3o5CdRlK5mzo0bRew5O/ykrH5PIPDVJHn2tG4XwbLpoIM36izixPNsyj4CZWF4y5W9j
zhSQOZGxF264M4fxkHUD7hwA22/rJH0T5Ay0qIpuXHPEgjQTJJGIZe67gNYPcjTpJkuGyBtoOxwA
m/0cA4ixHQP+IBiYVLtQic5Dq+ZH9DtID7X6R2jn3qP389po+HUZGY9lmexkkJfeZDhwIjE1J5WN
zlshY7qtc3HNi+Bmsmy0mEB34TiYyY1hpOiR5rzxy1kWQ7ZdfSROCS7Swe49qAhhLkhcH3LWPlgS
14ocEhsbEaeI8yNeNnIsbux++t1q2guzH3LQr/TBJSgeQz91+8+tGvvEy0UA2vBpvO8nLB92KDiB
cCSGWc12EDbo7vCAb7a0jSa/jINmPzmg2ukyF5UOrMwQcbA/TfYW94EvaRuhJ2JKE8+wSO010KP2
8gCUfmXO6k1gpGwbjywFlCTaFeDm3LEhu6yViwsSsBMdNoBnsmjbQGXrhtg13UU8oJ8pLNsSszrV
1qcmT24LK022bda7gT/m5iObe0QNHn7OMkb8rCw3YUIvGnBh+W4xAlUo/bgcL1NzyvYiZupN1qI6
b1bgwCV08lPe7GjiHNM0tTxAqnaxE4N77tEuvEIFl30D5ggi490wfmyrx8p4JyDa5olgZGBpikZQ
4lloXU4Z9VPFYoQJsENB+L04pIzfxln3NujB+p4PU4SCrch9i5ILR8ADpGVsqoluaVSr+8gg5s6e
Slb4qjXfuK6ByGGQB0Yl3QZMoWYBfFHuxVGyG4zpKgh5fpwgMO3Q+k8Bz/+n36tsrlH96xPt3T//
55D8838/P9K+/97P56rJUL1BGgYwWGR88Cj9+Vy1HGBjBeNzM7w9f/Ljuer8BsU3fAZYIVjKv6vt
/jjS7N+QabPw/uUcHTYUPRz/znP1Ow3wkyMNUm8UxIWozYN7Hcfk03yU08iaT4YSflSzHC2ddnmf
JOxO2rzYVSZtvbQXV20lTC93jJspH7/Vdh14INk8Mp7dZQ1qXm4ZfprsLsZbqEYDJfqQXfwLxxMz
vbF2v+B+HLwJiOuVWVg92HXGL/rGVgcejPdJYXSmVwXCeYAEuL23Cb0ZwAwQKCvzkOHboph05HGJ
exkacFhY4g9VygPtz33mquYObHv9zk467lW0b0/UaA3LC+x2G4zGvh6zU2b2nT+CqHWfF6g38sne
1XYQXrmNdRJRv20H90ZOSbczWXUowuk2qIw7kptf0oIYp44n9XbKi099an1uLfGFxEbgVwQPceDz
7yCBdUr7bDN26QOUsjecRAm6OacYT6K6uwP7bLFxu8Lcxq1d7Uhq3feD2iVpcxlyyBr3db+3qHnC
KYPrb9HK96R271Xj5Me8GlDVIXjC0ARaeN1oQTsMWWu/n2xxQxKH7BSj8fv/w92XJUluY8uuiGUE
SXD45RRzRE6R0w+tKquSACcQBAgOC3kruGt4G+iNPQ89dUslqa+sf9tkViqTKioyEARwjrsf95r0
zqYW7KXprTFrFS4chxZPZKBonA2mFUZfJ1RJ6LsXg7l6wCNX4SPvriz5G/jTrSvDV1rMnzQUrxOH
hTEs9+x7hhIh0dXyCTVAmALiIjAIrlzk8jivLcz5zvUSCLQr6FlUiBxLn3MMrwRpOVaniDQ3mKL3
ziuO+hi1kB3P8Lh2dFfGZdi8K0k2Y9ArvJVjZ6OLGeJ6RoNlXJ6LYKhutUUaFVbmCXJq4Yelx/kO
oa1rphr9KRoriCGT14lSS7CDNOYeXuTiOJWOA6RC7awm+vBCa0iietoUFa/uhLQgMuC+e+dHzCSF
pgdksUmc4LzJbWI5uACDKWlwyaHza5fUn623kki0Sh76uJY9jAR+qH2JOoWHJplKonddvQ5n2bhF
EvDpHNlmx9bxg8ILBHPDH3apPoRUXoKhUlCCzkJj6PmRZt0T8MSReSmoollYLuCa7MKPAdZ8hs7M
7ygyQZOxx/kr/bU+Ix4FxlakQwk37KVDz0tRbD3WrFsKUg5R404cYaVrOKDmuvTItoNdlJ7Ygy/H
Rw0WMVtLIBU+dZd4nPvL3I1eZhN+NRVBM90gdGMpWph++Md6Fc/z4p+FzS9EVXasqyCIF9iAJg6u
GLK2aLVt1CV6VHVsJEwTHM7MARYoKvMpfDziynJeJPe92KwchWwXHa16yawlfLekOenQghk9pjZd
3n8Pvf6ttftHHlUUZvX2p91b8762oi5BIsdxaMONCmsk2g+4SKMyrgBIMEPv+j46NRUNc+7rT44O
Lfdrc6sPPmsa9fFciuMI/+KE2mq+Lov5BuCFxWNI+clqwzqZ/dZOOPppl5tzFxZNPAKwyVnTi2Qs
2NEJVLm9MYTYIdrfzV6UNnObSCwZGYsW5Up/WMvbDEMXbm173CyStJnRgbOhpk9RUPbp4Pg7ay62
rV3dV0F/tGmlYyvwlo0/OeKxNZ69wUqX+ST4aynWqwvf+cTuVL4yPJZRtVgnaIH7mN22Giu6c1g1
+EFHcxmwT+OpRP0ZQrYb92p04tlzv6lO/ggRKxzPyh+fI4QZ53KsQ1jsliIvlBaYJQL63Uf48xhB
9pLJrthRs+bdndbxARl+TkyRSDzP3Rv3AIT5o5pQcaHNmCT5VD1wI7j2+njacDD57tDFoGhzjHrt
B6u7R/XziuNYvNCisLamjUoeY3x/yEa9ilseCWEbr41e5tXbcO6DYPCAEkozYjY0sN6RGucByBiK
/UxhaYqiLFo3jfDDjesxSB1g1JlYNdIGwgBgCMSsdewpbE27ubYa6SpIH4RzcWSnZqm2OMQmPKOw
0VP1tw4VkBh8guxzdhwq+R6Var8wmydhOfhxwRUKsbKeYgf7emX87FqAGf/7m/lfBpH/felzFsNf
I/W/vO7X0sf/gpk5aCFgHOsho8b+rZunXzBLB+00+HZ8tRC4/Kv08e0vYKthMwutKHJoIRj9rZuP
vtzmJIntgmpGuQIQ/z8off6/09BPpQ+s4gCFAfy/veGfRiK1jxq7I7i1zeqKh9lftwMXXi7crk0V
3LYeTTW6SdF6OlY+lJHSPzbyJICEyuK5x8Q2Ea+rj4gsRftkXuQ3wcUV1MgCQHuc48DYNFZT6b15
ONOTWgDCZr0FCV/tPKNGYBsddl3s4mCuC/FEK4lpr25bDF8D8Eh2FZ1wGKaRcR9WZ4gbDDYapBS1
bMjAkcdG5OHwbbDtbTO/UXh3oxO7IzXyZeGCeLNetEprB0xub+U0LhAGI3H5itI5IWqN5GK6FoDb
mhs8aXW5tgOQggekGYxxNB48FR5Y0WxdsaYFKhAtkYppgrSj39RwLkyTdqKFLVWV8/oCZCyWBp2P
jPaO2yFOp+zbY6sXN4nCbv3eedFB6iYJSX2FBXNtoPudxNZarXG7Yodm9uJ8wCPuq1+7TT6R+cXl
fEiqwWsSUqo2tlEq4NSWiDQpGIO7l/kkUGeMpG+y1R4/XILziLIp4TzSic1FTkayWxyTLXTZ9aTd
z2a81tAMtBr3jyHRneR27HicXycRsr2tKblDnpFZ0HHzcDOvQXkwQV3trMXXd1VrJZ627qt6eAdW
ikazr7KhhjSFzFiqtsjbEhHQWhcKXCa7BT2GiSL8Y7DkN+NEdaYNYQlrdG5rK8wB/2DB1jEvCAo7
eGsjQHMZAL70o3jwARUlHeI84qlBw6ic92pwJDpIUiRtqPI2cGKrnRNLgVYEuguXoQxxzHHdNunQ
AfL3TQuCvExLiPkLAWyfdyCahi3zi3xozz267nH296SftsHNZQc+y5q39cYeKe5Yuz5JREFuweI4
mRg5Du46HdwJTygY/gXHpffYAGGGkOsRph/x6PXfVtg6lga3pMC57YtdQ4HhcIxDgXVGM/BIMbzW
enPizxj6a3jhbYnNDm1VxCIg97ovNlxObTxK7xFegYms2PMYOWmx6u/S4NZrVqt6tsE8jU0Re8jo
xVhcPDe62y/jD1aQZA2WhNeWjH01Hlt8QQNoG97eW06160WbL8ixthsQcCs8xv27Rn/jTpXJ8bz0
7KWvxvNEjNqPnXmxeAG0C06OK+6ZwzQXLDXcxfXlOHcefPFXAaocJqZ4OGIyoA+o16RjRW6zF4uS
58qzMr8GLxJ0pzKk3U6xOVmn6h5YdYxq/UhauVngVTAT/wB6K2GVOjawEjV1twHZeZp8b9kaB0SB
Yy8fvJ0OSjsxq7GyM4xcNi5zg52AwAaptdWxGOHFpVX7q/Hkf3enfmN0//11BZb8R8Ob5utf9Oq3
V/56YXlf0AajHaboyz00FP9q1d0vWH4Mf0O7enP/JJDB/LNVp1+Q6wWNFf44FHnwcv7tvqJfIHSF
zR16e2hjbmFC/8l99UdJA0YmIZsFHIABbcw2/jF3d5pWqxUt4OJFh1DqWptyBYoZLve2GZF5Ys6V
6KekqMo0ihA03VhzgpDH2KnuFyJztojEuP0eNBowYJmhjj+PckqcWuFc1dkyD5uaOG9tbye2rdNl
/P67Bf+VKf89Mw674j8w479g9EgsgSsEEkwxbvgz1DCt4VqH3EODaukLQNE242TnhiM8lsJ0cvnj
WIo5lnSNowUnFLpJNzT389rm8xzkJX9xu3pbEfeyoLyEkyz6F8x/n3BDvlMWnauZJKPm+SDtfTdG
+6hhNJusMfWKOohpYD0A4j4Hlg1LYulmRi7vdTc8CqziBtZdasPsOh2bBxcuEnTpgFVikoDNeTv2
935dp17Ub6sBgT+jNmcXfHpJyrQV6KTbQzUPMFXQaWkNu4B0T5Zkx87C2bVTSOUtned6GA7Azl/r
2oqZEwDfl4/E8fMKoV3J1NdpY7qnsG2SLgAAPSfANnC+LyAda+9EuypKWpeeFlXEkOheg6WMcamc
GGr6zOXaSafyjrbtbpJVGoYX1xuTwGvul2rIIfyJOwVd3ihiB8Uz7vu0cKMfJChhNByUGS3QvqDk
Rxk8U9g0yC3rK6CKK4TtqPIbCTuaigebsOtjCMoOLleJ1/X3BoGNE4IH7AYsc1R9jrz8lATkda+c
uJqBVERh4lXVBWL8OmvJvVcCCGgGHGqdkwSs+UFMFcsl2NeqP7Co20ksqAA4ZHqQqaKONoig2AkT
JbINqsQMT6NvZcVQZnPnPLZ1u6sDPMzNtbHcqxmWHkh0uwmJOPvgMJAN5uASrXbSn3GzTcOLsMV9
GbT7AgR8EZAHl2btwwy4vpg2Td2/gRnZwiUjw6RsFkXFsbA6BGdFZ7dsX26tuArop2vYuXa6zVwS
G50LQ60VeXuX8XtbeNtKgBsCnlQ33kbYK25+hWj0LpBnr4wOaGPfxok7sRPIBF/Dic9fa48/8mYE
JBHgnH8Y+DueaNZ1ybIGseNED8Z6cifcntbAdx56UdyXYHtYLiwv65En2eLFpgo2Q8PvALPnlfi+
YoZPym0dyYR19yNOh2G2d6qQCWm7vRc+a69IGH+FlfHG5kEKhUPi48uKB119H5vlLClvnuYOPDnM
/7J6bbMKV+cy8RznXBpJbzN3mN+37ZRp54IAslRBXkAknhhdxoEEAz3LUyuejCMzNk2Pw6LPFUOr
XNYZK2RsVwKhPM+F4128xn1syfquOQW30oxii9AWCALwSsjQ76qxh/h9AcaOMKcZKbF8PbdhqWIs
vcQQUZgBQ7rWdXQNqEKvjQwM6h77cEkic6y7PgGTnTSevlahOFeF9Ql5KaieHwuqmYTM9Tb0plPp
zRkXy33QlSmn/c5Dfjkdt+UQXej8Fig3F0ydZkWTicon6NfhHhmSrXbC2O7HN8EjkAPRrUrY9dht
lApoZwr0xM6xoJgN48Jka+Nvse7f+zpskhb7N9D1E0H1wigP4mgoNwsCXSbh7caB38nV/ugjjdYb
qjKQTx6dNhX8elacFogS1ElpVF6UzbHBLkBSMLCKNqmmbut4y+NtFoVZIqvC/ttcrzkCEx6C2U55
8Y4kiBMOj4RKAjW3wlw5CKAZSeXr9NIGYALcohPYvKDhpgphUHOVBu2o8lIsKDOrVHnFYw+NRwV6
Zanmc0ntxLWt3aDKhw49uk/ajR8WHxrgqjTQJrjj16INcuHNe58ML05FrgWCF2NkfAJcM/tpjqD9
ify0sOq0cvit9t0y0VOwlXiMtIndW5tfBGmxTG84oWKXeQBaXEhnwiquVxmkHPAtqJpAxX6vNj2b
8aN2gGeXvPAArJXdm1tYO8puhIoysfKOlHz3xprE/cq+w+VtU/Di0XMaLwuK4Y2AEe0dZEI6j10P
ci+qshJFvBVFCUFpG9EhHtGMMfbqt2pTUJ0S8tI1SPHorQRcHMrQeWupYYczZ+ct8nmU9kmW+tAg
M6USKeRVuS5Y7PhQW6zyODN5YaMtYr/DWWQ55Lua7O+1fXLwEyPUDNzOR1FF+yWINp0VAHJpUWM/
qZHExXjg0YLHZA62TJapPQ55tOCgWAZ8x6WzJJp0ZWJWdCU2bKXiHuKO//1aJ395q7s+yHIXvIQf
/IFAYOOkF914XtLC25szQFLgqhLM3uMQwHYd2tzqXNBRJJ+q4snqo61s613lhqjF+fN/OdACV1CI
CX634jfp5U+ayP0//mf4/Mf//Ll0/edLfy1dgy9Iq4nA4IBtgltR+FvtGnwBlOLDjunm0hhg/Oq3
2jX6Ass5qBXxD2L5kJ/wW+0KwWRIYKUfBOCGQEA5/0nt+stn+lkVCe0+GC4I7JFSfMN+fq79rLom
AoFPKkVLZMUytBNkJWkAexrkvlMiNBQucfVabQroxaA5i3Cvhlv/xt6LyNq6mOeES+ceKRlHPxJ3
nmAPfRfcj5bTxpF0dtx+UnbWDGoD3Z6KG6AXovyENMdT15tYzhjIHhxX7Af5JCadc5AlHdGJU4l7
b252TrnCxtvArYxnhs5ZL61dj4yokqhEw1UmZhohIxY3L8xaL46Zn5mI3rDb39qhyToG3VD3IDsc
5dPS55MLRQhR3RBb0GDKlSdqFpmPCYlVWPi/J8wiZVG7DStAAbK60+Oyc8Ieki/ZTfCzKp/phCOm
Q1Be4lfznsGF1PgO9MstA6szHnVrbYpl3DtDtxMdtxPdfKCsPLgoTXt3cCFzFnALFzM++oDBj3hU
wr1fB67zclpLaPT6KLd63Euo3uYLVco+I7LMzmeKUYE+Qo+qa4wmjJabNOxxFM31v3yn3mZvbwDm
v+8xH7X4qJlo2j/3mL+88teNGn7BdAm2KmCpENwlxXn5Kx+MjQpQ87ZJQgoDNf93Eqfoi4e2Cc6N
oOgBQLhQTP2TD45AFSPbCZpmvA7g6H8kcfpjj4lb0r/NC+HugVobrtI/b1MlmplieEels3H33bCf
yu+j6x9qdgf14d/cHDjm/ngk/PRet4vld7OA3tpJJNDgvRx6gIqlHV7r8W+cTX4RZP0E8eLzeJ4X
EIy7oDaNsG6/fw+UTtrmjqUAo0bPTWfD38KLHfMU2g3qtMWKaVenYiApEJrt7778v+h3/2Ks7fbe
cBi5mQMh7PcPR16tOIdpU6nTSFdoBDSEM98ajyWFPC98TFwNGcsg85mDhZDldjBdNjp/F9F7+4B/
XoDffgic8D8twGr51VDhh2gFBOBqNyNtLOzbfKSfE07EGq3a//6xgz9PQ+ChhtcD5hOx7LeL46d3
7LpFgEaB1n1m/WPZ4129+mAs+lI6ACDlpfIv83rm07KNyAotzrrry4twL6uN3t9fP4ZAppCMQmsE
qdyEGDbB9sSbz7ZVJiskcA6UM52e9nbA8qJ/WPuT6PaFeSMNf7Dh9yEris6O3K2iOpiBH5ohTNdx
2sOy7draxaOBXmBxgfUHJo46lKgOuh8L9eUUHKDwTSGFacssIoey5Rt7+THqqxmXFIrAu8XbLk42
EC/uqb2NKnC4F2P5iV/DD3Abie0i6jgYmktpZFaYXNqX3gJUuNBL49y7ty8d9XYXnBFt/jfL7tzK
rD9+0Rh6QKo0ICIXp8TPyw6FieAWMnBBSsDO3D1xWm7KrnnV9fS1qaDBLvztbNmvg8di1+/A5r7T
5ocsrePUPCLn2lre0GyPJolQ3vf6Rzmy1Pc/5sW7MMf9Wou/Kxxx6//FjxxhbBCDGpiBRHjPzz+y
HJEJTTuKmsDlGS0xrFOMIvFLemjV14F2l9bq96YadrC6Txp9aZfxa2e1y2ZCo/bEybKjCy78qLUR
hEmC2GfoPq2q/Vaq8hsDvZvYa5i0Xnnmlf3eO/YxFNGOK5pD3vdSj7056LJ+EEF7gSyiycoeLngT
+kxo1kHk9sWZ1+JERbtC2NI/jIpD1tCzj0l3YC0J2MPBL7O+k59rc17MW1dDAEnWMBc9x6Z/HUoF
WoAw4MSQ2MSGN4/MGQAHMSAOr+tNsFj7LB8BVdSnFjh+vW4Xe0CbzgKo1dcaoUJsD3+O9y7cOHSz
ROu+qB89iNbw4VCRTCl01RiPgEy0sDYhjraF/QAutMOCX11GNkuNpSkST0JLuGQwmE1qpu5qR911
qn0WLDh7YX/PozOQwxyCGYx/eOemPPvVvhy9c9FWbdbU5R1RNCY31sMeMmJ1xwJdZU9AzNqkf64B
gMyrepgL6GHC4RWTvE8wUcyRHQAJw4hTB2HZJ9fn2N7QeFAd+84EgRtmeZvhwuUIzLxLO0kSv/vO
ahqvAt8HBEnLxxrA8eQKHvFBAT/TxXIdBwYF5cPcwEJsBWvrNrXB63c4h0/hfLfa9s7FnAfwR3xX
K0E4s3PflPY3MXwlSx4xG2dedNaEY5NsYHr0sPgYKZ5AzO20BTGJMyLtFLgi30UTiweCBW9eXXKF
FKiJbuq6YY/ESdG6sWrbWJX2FWfJEE8osbw5fIwQfBY76FJ58LgWYVqCyfKVfzZSn0VBj0YAOuju
hsHbCeCbvle/z2baz230hoGMVOGLNsuC4RoAsH6YqS7Iipr/GECW1FCm+ipZvVPDX7p6Z/UmrcXF
QbUY2zMGzOi1rPQhKsw99DcMyKLzjGHpnaE0CSeotIapvTgOiUPvgdbnEMEukD0+yW4509XsVTft
VigOOCme+uq1R6MqHWsXDhG+tjAzQ3gwjSoyqvuT1cGIpDHBOwzXfkCwoSFS1LnyVRq4ty0IkZfX
c+gD+m+yh8T4caxSuddBxuYX+d74r+5wCOZPDuGUpNW9paZtN4xXDnn/PAFwmnkiezw4LgJiZPsD
obtngi9OmegDxeyTAycExnB+3ZT3yJWO57bdYm5cxy7kBGFlbThqHAxIPNw0JFXXHoY18DO7nkRS
zuVmbicMHyAcDJNtTsIi59Mp7Xt3Do7VMsYllmqe182Kp4KsZttY/KPt3Huf6mS1sQpcJ3MJZDl4
jxbnONJ6RyF9ddXVxwhW+Vmj9UC4OVB1PgDAzJj9BBuxXRFA2U0aeu+1FnKCb1yte+SYNLbMchoR
k8kdCIHLItz2kQQgo0lsD3yjLQqdN5i0oOiLeJYWUjxR7odMW6CAoX5gjwQS02S8VesdnDxZm+te
Z535oX0GrNmiMBG9lfe2cqdLZUdHNBq5aecljZjyLph0uLdLrXYqLPhhErOdVAWgBRhc9EkE9NqH
GCWjtKFHSEuPJbhxgY/uMR9iLPvjpo7F3VKeuODvlqVeRk8++ZE+ziG9Klj3A9wmY+bAbDyg5uj4
850MPB73RnwXnnl2VO/HfYuB3kADmfK2hvAEWaJHj90YPxg3lrV9LW3v062nLukKdztM1YY7LkxL
l9bfSUxrzNo/gkfdriBFMYMMZAVSQQ37H+yRAeD3kq1sOXe0PqxgHywNZRNGvqw6vBejD6H+4u9a
jISEVv0yuuOLV617AQE/zG9erMC56zR9EyvWcVBFgnS5pLWn7U2SBAKUNfWdKNbM5/4bA1XuAJ6H
PKAD8oz/2vPZjRuv2S9WdC/IU21+tIMntvAqYhDbF5t+UokfQGxxqCOMrmlyxWrjNBqcFy2daSuG
FaZMQ5l3fg9NlZtBN55MkNexAJa6zq7jFPouD/6TANkxtxX9KAOJi1sOJl6aX0fX/3uIwd93XgF0
J3DU/131+ids5R//R2mMm/7j/+rmawc667dx1X+9+F/oigNXa8e2bwgLMsV/Q1cwc+phYAXKS0yg
wDsCXcw/mcHoC24mwCtInwbZ9TteEI0equPI9wOXglEMvf8MW3H/VPvd3Jpgt+1Dr/kXhiChy6pV
gldOR279gDAyOM+hdRyo9jeaUW9PZ0xuMBV6sQ5HsvWbckx8tl/absSMXznGBeKcrcnb9MB5j8Wy
3BwgASxwad1p6hS7uXG/0wq3T83hsG9b8668ifwLzBZoAcC4JeYVEQfQgpYs2LCor06r7Dcc9del
p4F3wTjeW4hxh2PkNiJpULHJoAfxUtAcItUlh82RSoLmqTHF3rLDpKOLs18n6EQ4FVe+Dv2momgI
Zs+rMgNBbBKacj388oungdHUEYuSubEhACFFs3Hr0XkBm76llRBQLCybMVRjTjzMo6ll8o8U02VI
TVpeajAMpwjhL8+sbED5C0TU2VATE0wRJDSo5tzrvXULBTOUt6X76haR2NXlYKXIZwObP1ga84cK
b6mMG9vrnBDD0qF0D5jlszFYvzx7PaT9thIfzGPZWpAuoZYCl7hGDDM6FjmQ0qrOFhKO5ilA3DRU
+QHe9LDKWW/06FXJYHp58kmZNV654FJZJUB/zFRGYGM4t+4hUyT1noX8HDRiz5iY7vyC3KkRvEsw
Lj8q5m+x/HxXQKmSSlxRacF3mGNw79pmqC81wCb8G0INGJ1nHHqQBHPu1XbyMCW8miaK19ZtHkh5
xIBFqoceqDo1h64CcWkIrY9tjQZrVW4i4CJlR8y74qE8TwW85GZEmuLiAhWDmDya6oDuzMSrB+E7
CBAvexioUqJSryuqJ29jhrrdV6HbYfwGWta+G68lJvebChLUiuWLT+9Z6bQnqCbehF45bhZVQX78
OhuZr43pn6HrlntfnEfUAtyFtpxOLowA+9tQ6mp7N3ceqJnAUSfmeTwQTN2+92sPJcvUv1oLcsec
uV3iaqHB3kyuhfwULXPlyCGjU+TmlQqqa9nZH6NZ5JZ37YMo53c8jPZWSr/dWAXqedrZ7tUf9bPb
BdGxHys7p9IDvFf1Vygnp7jhed1OPEalv2kXEKszruC4iYIF0nnyFi270OoxnmiQD0SwszFiJL9p
smZwHX13pXnCBbKkuuoeRDu4iar9ZLR8NA3D3ICEFrBWUiGQQjDDntBvxPsu5AQ9v5UJD+PRtHxw
yjCn3LpMEVxY7Xo5TGXVbcAFZWhb2njqKp0087LDXygRg2KODZ73zHZsCtGllawEIyaDqyHlxXiu
GJe9D/N9MAyzjXz48oBJsnft3SKgA+uHmh045jN5V86ITb39zWPJKda4uCrN9jPIYnCp5jHw2Zr6
zODth/qk8FSsbW82bTRdMLkg07oPYZhhZuiLbJMoVi1QCqD/XsoZJkhsyqvpKSrbNg3BkUFuLQrM
vAs0BTMsn6om7geonYCj5jLAMBOdiyuP5Ne6L5wYecgb3kElr/ogpXQc495FJyexU9ySRydKjB1j
5g5Y79iUScmD9tBJdintFrgy9mwiPDWkQZFGmGvN2oDEshbLnvfkUCFzedP6A5ghr1kzLSQGyg3W
Dski83ao9NfF3Bwkg6jNi3Y7uTbf0hZnNFdsBKsnODqmGnPdHWgepw/4hnmgmiRiRyHphpR3XFUP
Cl8ZCL/nM6LUTn0Dd3/Weg9hAx0cMuKnZJ59mO31kY++iTRQOfZfSeCRdGlAGkFxCXGAQeMfpQCx
69RpG31X6CLBl6Mu5YiO11OGbM3awSzcOgFaMCepABCKrQC+3UbRBa+RW/F1KVh1aSWQ4xFiMdQj
G4iYBoxGzPVeCVD+hcIAAx45iOiYzlt5hYDanG2PbVEAtjmYinJXqHDahA70IDMSJeIpNCeh5mK/
uNa+maFGs9eh2mJGa8dxyyYV2OQp+mXcHWWS0Uds8h86BFJT676/B0d/tTQkG5ZvLxspIQtEYQcv
q/eNckazjxDugfbgBRpMKDan4cIwxihsoPpsgSEql4QedFBbGXQeQEd81IKsAjE3QFi3ongdQUDv
nFa8eDRSdxqexl3nuXdoOyzs+fWIUmW8BDiLzCTvmtbFfDKHWaixxHtj1Re3BsTV96AOge9g4hxM
hivksl+4gGCCRVNWUr8+c+Ljb1CYo7cAlpwJ/jAG0+DadwthqwqFmg+NJQU4IOxcrtVZSS8Dcxzu
J4JPDseIQoY6h5kkegSQcbdxvmlHpBtPWlWn0YasYSWbZmidDIYGchNO0KRGAyhtG/mNm3UJg0RU
zWvlYN571Qug1J1jmfrgQ2VHbfMqglpv6kpj1rT0WjwYfmLPsJKsC09vBXeemLNGWdE9eEPT7mbo
GatRd1ko1pcZKQcp7DQeZwYaXdcyQd3O8vXQOgu8aASeRNlBEcIhTV/cIIp9A74Di2bh5MMsSDCt
5NBCTZTba/GN/fKNmcbK3cl6mxvLPxpMTzJcdJsVJz6QYvSBiywOYPaBwJh5J8qpPmKc4WmgxmyU
VZRH6qZjSJrjEjh+7FsGHMltmjEyYGqUC/hmCbF/FQr9CQQ1Z7p97j0F2ZDt1enKfBKLsZV3S4Rr
cubo0/EI4NG2aXjU8IuXvCoyZB6GWzo/K2s3W8w//vKLuf2uQZLanmO2fzIFIA13qIP9b7+s4Utk
SvvIEPMFWfIM0sZqksYQcPpLvbUD8cRL9PPTyoqtD3qqwERTMwUvgXHtDcW5EaNWa2LnA5GcIHlW
pL52oY9kKJq4xZoXnbscV2b9P+bOK7lxZFvXI8KJhAdeSYJWjqKkUukFoXLw3mM+ZyR3YvdD7R1d
FMVLRne/3Dh9Onq7WsxEmpVr/QZT4O6pZMtvVFUu12bvb6Ne15aViF1QZ111U0RSV0Ob2VEt23OL
Zgc75wYFzHNXqq57Y7udtjfFKO4NYNMj4huSEjyPge+EqjTO1a46oKSsbrFspajl59maCsxrrsP9
Sae/KUFXOlJswsCM63AX1joQ4qQDDWSryaMBGhVTnvKJd/6vRgSkN27/NCqRvyyqWNtXkoh3qd3v
B40iqN//BhHPrcz0FqOdZeDizKeMS2odJa47D5pgX/RV7wAea55y5J9m0aaYF7anf8n7KpvnXSAW
Up+5q1BrebT7bTZnG+YiHsDQQM+q4Ixuc3eRhqq3pSEL76KseLu5WvCQ6WCUOhgOK6ukxmxY5bOR
x/4iV81xg5YBZLgk/AGLCAkK66vmq/WdllTGWhg1Ba6hXAiRfAeCFUGEQwRSjxOP6jrQCgFldPv7
n1Bq6zYJD/80DvCMyH9C1Tm4kTfM07aNbznOoJNLCdmnUa1jzKyxU6xvFXAts7ZtuM4133pwo9VE
gBqbarztOYIxcKaDGhfywpaEtgYiEqzkGPWSsHadrvSAJBtDuVLdwaVTy5mXqoW+iQrrPu6KLyFH
VNEXSza4txxos62yMl35RvQI+gXNRK6YPQpj1PLqPl3aMsc1TDzEfOmWlk0PNZhMThTjRjFSeYPR
XLis3A7QvNAaGDbqe1rJjtH3tI7D5Lmv/Dep1bTlmMrD7dhHFCzzEkR+Fh1gxwOhqevZvOj9cisb
YcSJR727Aox7X2SJdkeda1kbZrhN6zjbRa3rOq3J/75SfOsmR+I7bMEvheX4rQorb2MgI7hUypjt
bsrFHDeNH/D5qrndh+9W3W8tRE22eMqs28Di5WG7Yp27mb/ogXkCMQrmdheZ6z4EqN2MsMBKmrtO
m1VA2pRvIQjqx1o9ZHZT3HDDeDNXk0fYxv07+MZ8YQ4Qkf0eXDJKtHNXhPGiVmPbUTrfCbw8XQq9
OwB0e9Xr4dbNOXq6ursN7F7ZJHb7FpXUKvOR0pegmzMLDdO8oSfkb1L1K9px7saWM94Jlfmu11I9
57my1uO0hPxIcpVYKQVj2IUV9VCEeihxFWsTtZA5l/pKkENuTHtqOWn8KNdEJgPotJ632qLxwKaE
RvGYgOOa8VbcYPBqrcKci13w/LMTedXmYAxLy1ir5C+OwJqLVNj6FSMevWXpv5Zmojpd5srb9N1u
K3PW24V+M9hgv81ESFuRKBvweIDeLJKnOjLSp6SzB1IYe4kAQPtYotvaeaq80tJ2XKiitMik3NhB
JYASD/hVB1OpClX0GP5ijCPCQCFJs2r0gXQJ6YcmnvVhnePqGyzKdjRxTk8LZG1U/q12FHfGEO1i
23+1MApYFmEIGT1K5qMe2ne9BBXJyhdpW2YO4nxbCwWWZV9oxbIdJuKEv5QEQ/Kr7Elwl21//y0f
LHebpj08pV7VSWLVdJdZXrZjErPd738p0KuDq6C8lRE8SCmCWZlWvFzx5OxlWhcVUEuEj8AaJvzb
TQqhYmwHayebNUSyzItWMOCrx9RAuKzXzW9uUoZ0g1r5Hg7o3gtwPiO1Q7U1G9wFklT9HOUAypw2
ts2m/k34/kRHGAZ4Mm3/EHcsa23RoWC0DsY8cPwxelJl0JWDD4NLoURWRWpJgcLDuRiCXes/t6Tj
qzqK74XsvymeyaevEn02KFqNWkUX3ZIwAYOCEsL83gWJfAeJRCEdULLVoAOujDtt4Qm/oYEIH7iK
tGWutdFKydtg3mnaI6muucQGOiYHFsPaD9VXeyB/R2Z5m44ytUIeXzyxcsAm3a4vk4PSRIB8XfBk
1lf6YFAvA7Nc+gZ/nlGFwEnh7TLO28LPdin4Rzh+e61o7xK8L7nohm5ujDB9M7O9KUQNhZSTx2lq
6ca3LWimfoIiX1ugwIGWd0Qt+7ET0dciH5T5WHXGchxGfxaGuLFnsfKNZ00A3hWWgx5aDwU8Gbow
Ms83KUCZCdkvdKgC7cnS6jvLp7zs+9bu9z8kg+LvFcrde4B6EcXC7Ha0cuPOtY1wwetBP9QBGFmF
1a7b6V3c6uZeKtYaouQdgnn1xojcdjMwOzdx0+zqaFRuUugh8zpHvWis+/Ih9YJic1SMO9dBn1rF
H3qagC5Aj2JQpDNxdNE/Ngj1XDeAM1Fx1roQUuVw0EvK4i5MG87zxAZUk7+OSCQtNMy5OGqsTaWH
hwYG7uUf8lub8OSHAK7gIQEYygDMcdJc7UxlrBW9ThfSmIcLQ0bNSK422XuZqCBJI1KpZNr+oA1w
vVSGWYpTT7rug4KKVfGl9byHcHrKQfKk+DVmD/3I4zziCRz3yo9O9xZhYu390HtVInnRBfK7Dc6v
YMCTsTyErmueDJ969BQsUaYT8OsMyJKn3uFGQENID1t0Htp+R+WQthr9XUQ2O7jJpUeuqS1cnpi1
KQ/zy3P5GWFC5ZOYU1FUE/ipffymnQ251ejiBJQTBK+hiJJZrWvSQvTqAlB1y8uIHtnlmBNn8ONC
IuOeGIXIMABzA5XxMag0BIrVdUa8qHgBV8C1y3XrGdoiCpJvZY0GgOc//65CgBcoQPaifXD5F5wZ
tQGtEdIG4kGg7SYszBHWRQi39+iJxpNf7bsoXWdQBp6aJB1dsvYU++FyuE8FYdK843AnG6fCAy1R
W8LlnrklS3x39ZFCXcBVm17x+lSmLv2HvYGUO0RK9bdiE2Xwk7mtLKu21KxPF5kMbD19SuO+pQ5V
DnN/rDm21DvhoShSp/Vt6FJ7MaLyNmUPzxAI+lZ24iAStM4QeLoJ9TqcUT4ZF9yt30cRhYvIQNPt
8tx8xgRNP9gSiD7yN/bAyQ/OaqnQhsZNF5HC26EmEUybQ9NmP/NudBK7B6HBLzPq4kELiivr4NOH
ITZQDA4TIFbTavy4DnTdqwYXmvSio5gxy/PotYrD1Ekk71szFQsuD/UTwALeLcal8JPg7HF0nYxU
MgtZU4Y0XXQmYIiITvG8iqV9qzebOC5uPFfeR/0VQeBPK91Al0TRJyIU+42+yMcRjh01NpJTpEQ8
1Hyy2ryxJKMAPeBSHNO2lT68Xh6k/HkBEhEAiWZiokxP5SQiXQydB76eLJTYjuFVoNJIeQE0CHWN
duBEjtEtaKHVlxK4yCome63Gx8s/4tyoZWogOoearqIz+nHUZipKYwymU60Fz26LKEBuI+rmHnJb
bHNzoeBZfuXrfl5Luo7FAVRoEyQhLOqPMQ0RJik0wP/GjAu/ntU+DLDfMY2+Hv4T7291/25hrWZV
9qv+KDL7m9b2R4EWth1/Xfyv/D//oOnn/PUn/X8lXgsn/WhRfGomPic//8//HvcQZWOSvP39v/pP
F1GRaQhq9PvoeFnTRaD8Bf204cMLGzvbid43Ibv/6iIa2v/Q0psgnuakW6tPeLr/Qj8N9X94TKos
N7YbIENQoX+DXzgdBh/OcTCf/CEo6+kmnmYTFvz4iuJVmdE1TiW8Z10gy7nTe8HiaEIe/vOHHVMA
P63YCVaKxyDq1ypmFtpJiEimKYEEubSAtTwzSmtl1t9DWQcyfeUQ+gQtPQnEnB2PhcPc6oeglbjz
0BmVkfZsKweSvXN5POemDGgnWSEXisnt/jEMPAfTNaJRQhUFI6DWooPZX7mtzo7kKMTJwWK7hR1b
uWDKbHvjAgfiZt8osXzly3w6v7iNsCEw1YnBCgT5ZCRmPLYQyUjDIjLUaNwC3azbd81dUfy/PGdn
1gCR9AkZSgaIh9bHOYtUTRtiCn+LzHutClBT2b7gZe5L8ZWPc2bmPgQ6OR6zrDJomxKoRy0hg8Ju
RNCy6uTKzF0LczJzid6XTWHwgeg0LYc8A94if0sseX952s6GkfG00ZC4ZvuchMm5US2jM1nRGAJD
edtqnb+Ui3r578KcLDe97OyxLA1p8jun89Q7LcrNEwDycpgzGwf1jz+jmd4nR+lwPMmdp+i+TD5T
c4o963Awr4SYfunJcaawyATwC1YbmcjHECX5iQJIhjY9NWZISrOhu4VFnETV3OXBHV3zUJqW04V4
p/L20YhUVNQQr8ewpC7SG6OxEWVe6kZw5TV6bimwU0G/qZgcGad7VW0MWQ4tz3PYzFQthqlyvKrU
v+2Yw5FwHOZkKVR5VimWT3Umrahq46DV0Pq/vAzOjgTGkslf1BJOEfJZg8qca8XAGmDiZNqXrgCu
az1dDnL2w/BCASPD7Yry+seFUBkedqB14zk+gIaYpj5NW2ptjexcjjP9OZ8WAC+7iYhBxeI3+/1o
Tbfd0ArofJ7TKj+lamNHA30JamTAXLrmyuI+t39IEljVgnyB0sjHMXli7FrW9AQ+zhCQoP80pKvL
wzm3fxRMKih38BexPoYAm6nQfek9xxWrFvCG1nwVJlVad1bWb5J/xYX4fLRJEkioJLMTR+34QNC8
VkrKIfMc4fmvuo/YNN2Gg1ujdtsq7zDP16Ep1pdHeG71KfKfmNMkH32wYhAd6RAfzIjzHd3LTVO5
u8ILr4Q5t/6Ow5x8q7BP2jyFhYkm9qNLr1P5kuqC1uu3y6M5G0aB54clLc4I+kluFSAvU9YG3HgT
sWzguYnxZfBfbIAMl+OcnbWjOCepldZ7lYzIHhx8r1n048+yq1dZ9+ufBEHfUkE2c7Js+PhpeLv0
UdCxHLwwWgyh7qAzs9Kjv+3FwhGnKH/CTKvyaAWUNjedHdGJ61FdT4DHmdGkgbNWlO+Xx3P+4/wJ
dHIZSaJMy2wkUNbfg4UAbwf4GIS0JG3+SSCYalwMyGSdWpFkfmCNnZ4zomKjFS994URUqM3qn62C
P3GmAR/NHJA7E8wae6ejGdv2yF1iGZ16V7bOuSNV4aLjaUSlkGfDxyg1yslK1beeQ4o1S5RmVhsv
hfRrwsMO0CQuT93ZM/Uo2MlxECmqZkojZ6qviK/DRABIu9d/F+LkKEipb/a+y1Vk++Ne0sWSYsaV
UVybspMPM+RI9KUjUwbjYDMaKSALecHrclexUaH5y/9kwXFkywb/j5vZycr26VS5lsFCGLOnoYzn
ZQNGQizE8OPy1J07dnjpUjXmxUv/7eR4SyLDiIq2dBdIFwJHCr6FMcxfL6uWl+Oc26nHcU6Ot9Ed
dF/3kKis8XNtFG+OZcVMUR6t5MrEnR0QtSJAxcATwBV/XNtlp3dJ1o7uoiw2MWIOZgsysXcuj+Za
kJOvk2a1VaOCDhphlAGf0eNPt2ZYX0kVzu0cdXoAU83X0BmdfsXRYTBKQU2Ft3MX+BytRr1AmKq8
chKc/SxHIU6WNepLQ4TEG7Pl3SkoxluIzoX+wWheLk/YNCGnSZyqKwpeqPKUhpycOJ5F9R8GjbtI
0DWPw6+p+zzED0CF8/z7aL/q9C8vBzy3X48Dnpw6Zet1quWxDPzQOMiS/N3E4VkLgxfwFcj9h9fW
t/25l8WlB/2FxtkEZTdOWxGtWfq8zkHQyUUYOVoIkWqwEqfX3Ce8TL40gb3raYgDHrXvx7DaarU9
zkVp/0JZjo6p2AcZquuytxmb8kmP0F6LM/2paWnh1k2yTjrzq9JUApyLsktoeM+Nwr73faPlowG0
jPNuEzXWKkYkw/Kig96EL+zreZpEcD49GbOZYU1de+3J+jKC4JmDbdWV70UyvvgJKUcfbExTB0HX
w2MvpGFhKiDNZWs5JsFCD/37esxXYIQ2doty0FBkPz21+1Xb/Z3ldfdgC3eaUkFvgQnS14gzJf6D
17YLtREvlSsWsRc8aOnotG0ECy1bq8hO22A3ouDVHpFHgqnbl9rSbfJHZSgxEKjVpWVxnw8S+n96
kGWzWthvqJVsSV3hZAS0LaUQ8dQY5pZi3CLc/txJPQ1tpKOSwL3tdfm2BXXVYq/D88IZQigsIqy/
hnr54A7oDrvCvQkr1HgUqVz4aRbPx155M1Jjhl/Qo+nZNLHAROndr5FjJOSknll9fou91K8uSu4K
r3+SgcDrSvrexFRBKE3GSPPRfzTscEPj/h5H3l0nrBH1PYzabR3btPAlVyes//DFLLFhUJVnBemG
3/0SxYVs0sqwUApUjfPqa9wLMB/qIvS8JyWXbtH5WWUWoo9SOnGuzfpNSeQMJHN16DrxXqTVTW1W
IL6UpwogVlriUYfTQauML0ZkH+QmR9RW1BzwhbdBiNFJxtqpx+TOavX3RDeeBbRfF0juxGzzVqji
bdsop21nHoLCnSmlcVtFwQMt8UeEIx8kXVp7nrhDyeYQyfZ6MEK6ntKukF2n16UbVQZOgoWewhmZ
/GpzpI872QXcgogjjyOUpe0DT65bjDluCt9bx0a7oOqgzwuzfe/aeGdx584qgKTcuge3T18jz0T5
OLnvPAk4IEoWAXZL2pjfqGAmZgIllVnf4inQBfVNBWLL54k1g3f/rvQeXPRu6w3VHebCjqy0e4yV
vitVuc7sfG+L5iYYknvV7r/ABlt3nb0RKH9qar/3RzRognpNSWRjpKDLUSQDuaR5NyVSQnaGEUJa
CtTUq94ApCHo0ah+vEyFeCpN31EBxwB7/2b6ZA4pLCSUNt+qvrihDrS07eIlE9q3rOuAFZhzqcda
Mo5xJOpwJlKSHXpu2qzCewNRRcorsf7D6KGGmaH+7OoyTIVqlcbVfaOMcNWSjWHG93IZ/EJmnv8y
hhiKNvMk963yiyfU6ya9Uv1HbdpYndH8R4eqQEujCDfKqLzlpg0oMN4UqZY6IZThMR5WowUADNtq
PTU2pQROrMh+AQfZRYhJKYjjKbb7rpYhrzBvHw8T6CdB991zbyvEwREOKl5ED/41l9ciQHREGQws
hjqUz6PvaGw/porxPHqIUuG1tZWSNsU4wfzis7ByEa2S5F52TWcanC7ye0mFEFiz5J1QTrej4n73
+eqIPS7Hwn1oBcCxeFS3SubPm7Rp5jkvEWcwsHUBIIrzckAJFu2FEmhcq980UNlmTZtvYK8zSbr8
S7ZQl0NOUo/ZVH0Zt0goDNu0Dx0rGlYleCI+ffaa1OmPQUu/J6WNmmYiz1Ql3uR1EmDgos49qd8l
psJ5VO2TDrJ6md0XRfYIRn8e1Iq3LiIWTG3223GCrto5aiapxxfXBVIQHVoClS+QqIUyGdTscq9B
LElq6nvkzvYewGi3x8dC6ceHUkfWWaBuZfUW6nB6eeO17BfdktZ+k+z1yh4cr4ignhf6uk71+9G1
7+xUvbN06bkYo2WRd49qHd1KsNB3kRSt4wpt+BHQVoUoDERoacV1twA/H8wVGyU8XdkZNcre8aBC
5yhXWudxugz1UpeoOCscEYiYbkEap0uvhChhBu5qSpKjIL1vVeUAysMBkoKWWAfzvX/IQouGYpx+
D/IGxGj8w0VEIC20J1OPDsjFHizT33atmQJsQ4ZdBzUzmil2f7H0LPnVVrb7bW6PHlWndljIvrHo
LIDkvWkGLBiV4ac60HpEwdv8QS2tuTq0S9LBjWv1kIF6pt+Ot14tOTIU6l71V14iQ/vlq8flyAbw
sY+BNVqMLbdEPJntIJyKEp6BVClasoEyPDWNvExj1VpEIQSk2LhJ5eqLImP7EpkwZeRi67vBoYqr
myZVXyMLhXMY+eDMlmNgIoxlUt2GctIEu8oaMgr2IF7awb5r0SxztLjemBVS2pGszWmZTEJh5RJU
Z+1gWvAQjvqqFeEyzwqHk8upu/Hg+j0WfpBPwsnHzIgfxzi5y+C2al5J1TS8i/I8n9G0/tb0mM6h
U3MvsniftdaXoOtWaE7/TMZkz70hUNwa3nK0BBANrBcGAAIg7m8BXOcBOz5EZPcasn5pwz0i+pfa
jr9roLpiD6NxyL52kKJPFtODgAkWpcW2iaBqmIpCRpHD9awcDp5nGTa7ivyglstOwNfuuSSUDtGE
1gZWnDppPsDx6sDcG2sfM5YWXkitBfc21k1yrfyouhCaAZ6LWfKg0jPgKEaQWU6CLQKN68QK4ctz
oeThAVOKvWdhWBgi+xo2yc9eH7RFiRSF0amcgqq0d5vEyTrtRR9d3BiaNxSNVrR32EF+dA+mLJ68
/raeMPZh5u6Q/rjvkuTWbaWVUtTGHMPe527M+a36u1mmP3psL2YTNg+5Yz6FPcGTN7mpOikIfR/S
UO2PK8WaIMYyeqLyV9Ma7hq92sM1pa6O4WP95g3xnZeFTgrLOIalrIQge7yAonuZPFfJpKb/RW/I
32rSNqtRV2NovSbob5SVuZ8En4OCPSZn3m0GCj0I5T0yYXAR+qUASynZEnJF2kxXglWrx0s3IvWK
hNovDdgrconGnwIErB/cxyobvrTueGOn7rq3tIeg8+46zwB3Ve9EIg5RbCCj5u1prS/T0PtiZO7W
Ax688NGDyDLvOdWthSXKm0SyQGsDKUeXqjxUur+hgfoQDTqCiyqULNsvN5C5Qthe1krHEmRm691L
3ulrz5K2Zut/Ryj6KxvBCWIxoGfl4xHkfam5qNB3uAk1n8lHGq9XN2MiUJOUkDeMav9rWYsXzDyQ
wBr6yb3hBjPJWdS7j4Bk8IqKQ46h8KeWyktoVK90zm4LvP1IWfyDMg7rCAfHZiA18gJtJgfiTQ+1
X2EQrFU3eqMe+qDixuJjBFXb4X0vom+e8G7LbHgQPtwtr3kPDTiaCEVAE0+DuKSUGEJOG6sIBy81
ioNVAJU/6Rppn+VCPIx26PkHCRmchWgFstEagvzQjmxzJmud7IyKFMNzoKEAv8zKpJ9BYwbJohdm
4KRGc6/VYin3obspI4Q/MQNj2vtyYNsYao4PVCgFmy7HO0DLLcDRQ/HTMAWWTOkrir1gOZSCSkow
mEhpCfmuDO0HW6oBbKJxNWuE4RiFEaxFJyc7gD/FDhcT/SCK4rsVk/rHQOS1IddKZCrKw5gk6DBi
eVV21i9h4huh2+MBWaYX0zKTN0/X2kNdqM9xIw5WoubgWI0faQ7TMm+8fSSb/Q3SZo3TgHlnEG71
1pfFwH5DtzVMK1wqg/hV6rm1W6M8WBi+3AJzIu3gIJ0FdlV/ExAslnrsPalhfltaSHuUE6wqGbEA
NcGSl2HvPjWj367dBLpnAI2JRShHC7VEjDCP0K+XlcxYAzMKOD0bOwDh70ntK28ZNin8nC8iVvpb
swjNJeuJSXPL+zyNxXIUVQTdjEdGBgesD765AqNKsjP5J3+Yxg0PA4ZnHbZcaAwittiP9kqSk+9S
LME86xVQNmWSbUxAdBxu6p0U2Noy6pQGJwcbuh/vXERQVOTqEd6f+xJvFsPDr1YDcbKTs7FdFW2C
onESRYKTUDZegn50eVXGDxaogQkIq8VLZE/kbZFA1hlhkM7VsY2gR1EPyAu1RLp4AKaOlEZdmvFL
Jkt9yoVS85qH0izdpol9L4+ZcFF6d/V+VjYc/mUWfVNReHdQ1bP3yHWg2mKXL/UgHjx+d+bxQvQT
gc2nYlSz0HV/cv55CzluunaduMlbqKTBCuckMI0pAkKJVy6aEgYfuy+MvirqYJBwSCNlC5jlCz3J
cwiaQ+kDLE5fZbPEZb5FvKI12HZVnEKSIfMa1PZrhLD44Ju3OO7oM5NNMFPDfm4W/EM1VGhhNkk6
b9FXqkHGz9wyxZdScxd/v0SBeYMh44hJd+G0xIdxNIZNUuLydTdqujcHWJcoHucrN86uhDpX5jkK
dWrzPhb4PwjwJziWa/NQqSlCFLNRXcXd0+UxnavzYI5r2pBi0AU77Q5nfVOAPKWepBRLLBSq7r7W
nkue66l1iNJwOUo//lXAT+1hUfqVKROwGzZm/IxZT+d9SaSfWXCT2iTj45V4Z2fyzwDVk3ppPlZJ
rxQUsmKke7BdmAtaHHV741v2P2gIHU3lKZa4UWPMl+LepXxpOr00bguEsxX9WqFZO1OZOw5zUpnr
7LBOVLWBc2brMI/z5VC3/6AWdxxi+glHdcw0aMMBBLK7GHzQ8rq16eDE9Un6ahRcJxyry8tr4uyQ
aNID70Gp4hMUJq6xWRynWnNm2/uibtaq5H//dyGmZXI0JE4KIwC4jnkDB4hufvWrawClz3Ba6omA
UhTqIyodp0k0/zhEWCsovunVBO8c0GewdyoEjbb5VQPj1oOWGuBt7N6U7q9/MDLEzgDDTKpnp/3p
fuS+0AuVo6LvbgB4P9pYD18OcXYPUUAFZYE5jP0b+Xw0eb4mCdyUZSjdXrDKq10+OC66QqOUzi8H
mmr9p1VnrOz/CnTSdAiGWIlyQ3FJeyUUSRVYp1RXUSoOeB1h9kHCcjng2ZV3FPDkm6lhS7Y/MDKe
wauqix0X2tflENfGdLLyjKDqhRUxpsHIZsL9qnqLHhRONK485KQCL/snxxCPPnAesm2Arvy4DMdK
0mNsqSlrp+LR9yE9jv1tL6XPl4d1fk38CXPyqSB8w7/PuGMzabxJ23zVZfodPnOQGI0rIMZzrQHQ
4n+N6OQjwSAyrCRjRC3Mug7Jb/OLod6FJOSW3C4uD+vsfXgU6+Toq0nDaqxZGVbIu9Wiv1ZZxXfZ
xVhAQ/JNcSlmF3s5s68cub+36eelT0WZvGI6Ck/mk6MRUmdI/8MD+CPp3bxT0KpEYmscldcuwlW4
Qr5x1PZN5a3sNNmABPfnLZoflyfg/Hf98ztOJqDsol4xVH6HaMNt0pP2uWb6BZP72zS7BjvQz2x3
qjoq7VLGB1j+41K1+9qyw5CtAb1W4Z2jm8BdKJpeHtG55aNTSDZpyFHjwfr6w7nshmao4cqIgEn3
VtQ3SbhLxbsh7hR/+a8CnaK4Br1vU38MJ4jqlwKdtPLNVO4TMuUKPfnLoc7OnApUDLKJTHduGvPR
idzHdKlKkYBR9jWes95NAM4hC68Rz84djySGUGh0GrToX38Mg81UH6Q5YRTUJsJIpRtoXAE8nf06
IIYRfwKB8lt5+3gkdVbCcdSYNCQY9qXWz4zOdnQZk2NLQGLV+u+XZ+7ccawfxTvZZ0mIGJ+CpPOC
c582Rzu+WmX8tRc5VT4fWSBjh/uUd2VTnR8kixxtKpRhTmE8bUUZZ/KFXMTuu55Tj9rlyiovlt01
sOfZD2bqugY2gJe4frJ7I2SZhZ6TXWfRr7bF8cwqrh1UZyfwKMTJptXk0lQ8gzTXjzr8SLMtTRQo
puHKVGhGxln33hTYlGXSndLBpoZxukOVZdnb1os/dMtESxaBHO7cnOqTuNZFPnd6oaP61/in//xo
X1g+pYZU4ceJkF6t6c01ITlA++ZREa0uL6RroU62YJeUfgp9kA553uPlLppdNwxYVJabKNTyK/v9
2qRP//nRuDTkYHTXAL+g5YkJd07nFRz1t1E4HvxY/EipdA2ZMl7Zm+dXE8JtE0kDNPzJXmkjigbB
BM2Q5dSpsX7IDXFlFq+FOLnbc+FLigorcGFb4zIeXCfvzSsr9tyVDvXrr1Gc7AnDFllpUiAmBM6v
TUot7LXBNMqiFd1NDbWZee2Re/Z4RgIPVhksMERtTj5X25i6r/DaGDHMINUzD/TUvgxp/PPyGjw7
exboNjT5ADLoJ2uw7ZFRlSYWOu0yGrjdLaCTw+UQZ5f5UYiTlSelSYHwDjuKu2DRucnXUYP9G7nL
wKquLLezi/wo1MmsjQo1GxP1gQV6FEuBLqduNhQEHkRfLSupmY+YMF0e3NnvRK4DKhpQ2ydsfBQ0
o6c3JCBplW3zQX02tcjJ0u7KwM5+pj9hTmseZRLWbi1IKn29fMnaeNOp/bW0/2wCCdSR/4N/p8Ot
/LjmlFyPOyEqgnjqNmmbe88rX6dmL7pL81yq3oau2Gtu8AAQY6OZyR5wbITXYnxlR09r7jSR/fM7
IB58/B25MVDrc0uydWy/RLHL+8cy3triPk4fL3+9c0vTEOCsMGxXNNDZHyONfUe1WaFMMRa+45ot
LkhwiSeYZGOo14Cek7PdmXFN1DRKFIqmnkSzlARrI+rXC02nEl4kXyu7nfcC/5oQ3WO6E4s8QQNn
bFv6Yl2GErrZ7YIRkQNq1KBudggKuVfW79kZUKF1cLyhfHman3WGrySurnPde+gyjcazHyP+YPVb
hM9//f3JJkcjsQAThont6fBbFQ3EljVsh9ls7KuFYd6rSYTfmnolWTozKE583gUQ40wNUfSPnzXk
movjiisByoUn5bh8kgsW93m7vjyiz3xZHjJsfJ7JvLjEpyGhV26HVTJhd8NNWu0l7G07c201G6m+
AehfSz/kaIMO4uWwZ/YHiTRdUw0HQI1m5Mfh2YrXAZMCZiIUJhLFEwXZIYO3ZfET6YgrC+TMouWT
MYdQPvSJcf8xWBFiDsADgmCYZRdpjbGumPtadWXPnzngNI33AUxGg9LX6TpMAq3ROykIHCAqq24E
r0eH5h9M21EI5eNIDDS15FyLAiee3sbIN8q7wHq3iqco21yOdGb9MRgTJjHsMg3G4sdIrSfBz44k
38kBszXxQcNDfYy3anqlrHE2DrxV+JKyPAl7fIwDohshT9cLnHJUF3a1i8pJjfu5vrbgzq4B6LeM
yYS+cooYxr3OUBphsczd8GfimruyjOl4938/UUChDX1fUFWaDWHh43CqxPP12JQIYx80bVsiEg/p
EIO0K7zJ88P5K87pZSr1jdb3ne87FrgSN2o2jd85fn6NAHj26/wZzmnfwAItLHyD4bjiK+SiWZW+
ozvLIXtti14LdLKwO6Qbi1JhPDIJaW2OThYOKJrhDPdfUzB44t7P7OE/d/Ax6/jczE0kJtQWZA0C
9ckXMu0oMsG+cVfmGBiO1XNjkHMDGfz7++cozGkZJCmtvDL6mAGBabERVsdB2W7deXhtA507ddAZ
ILGi2s4ZfrKB0NCQ5MLCL8IbFPT6EbdVEvPKqp7+jJNsRjuOcZL+ujmyHqFKDNUyq0WQttugy51O
ZBvdL19HKpOLy7N39iNBIgCPrNIKOe0iyGoutRCYfKeog3susEWKyW0id//kI+GQpkLYprLzu5lx
9KBsEbQcGrR4nAiZhjZ6QugN8AgqZsaVG+jsBB4FOlne8aBUvjyZVUSJI8uwQrt8IfRtAvmnCp8u
z93vTfnpax0Fm1bM0aisaiiMWCeYX7kraaz+L3fntWO3lqTpV2nU9bCa3gBddUGzTRplppSyN4TO
kUTvPR9sXmBebD6qquvsZLI356juBhAECFuZsZeLFSvij/+nhT/CTwBHDs4T4VqKSkhotJ8qI3Un
6gmUz1InGoMT9ByAyDQ3acRbOahvp346TNC2edHUIESfempSve0ROinbwhPgl7L0yDXgWQz9j74E
/5NcVyhQq9nx+oiWI/l6QFAeEJ3w9/qOwOPIlSxxZNN5YJ2m6GsAX/MUJZ9COAQVFVGKGhJqusd+
ZRsuXAv/NLza97nftBGSIqEH2N0u/AS98qdqr3tzy/WRmeX+WzKZdHS/XK4UKS1jjjhcTdfadRM6
s/zcihDfzTubcHMaLwytRhMEQZGUAoaE9EHLegieUsfKHuF7A10AvfNCR/T++sptjk2lK9WiqwHa
mZWzjVUR4jHIMz2A1KoPBqa9lQFi5rvp7WVPv9oisNpYMA+J0OyvJlGODH2WIc5FxY8unQR6SC7E
b9cHs+mU4FiRl/5k2ulWIXlGi47VJnnoDQIqD4J/0Kf4JFvVTp1xc5kgI+Its7Ssr9MmIZYhwlcI
IfT5zVjA8RYm4k0NxMRspBRusfg5MY1z3zXO9fFtLha4DuSwuEwgWHu5ETUlAQWUiYEnjyBSohm0
dA/TaD58zoe9FOXmXMJ+RCy2NJ/81K+68FFi3lskg2VaICPTsJWqgxFKxnlU0i8ESvChqKLB8aLj
e+UMNeCUcPAgzDRTwaK7w4E/G/ictEd0tD2gP+ysNqDQCzGsiir9giDhLaiKkaA6JEh+XV+jzYvk
YjjLGl7Mm9xGiZVIDGeEEnP0H0YEkuPWbdOPlAWvm9rchxemVu4iygKjtixGpKMkHuJjQa8jMiKe
/GSKUJvpPhZG9CyhgXvd7uZMGgio0c3O7l+H0IHeTtrQaIHXNNFJops9g52hSXXvuplNj/GHmXUE
XdN5OXYSxwyenUNdtnYPevBXTMCgQiCo8hZYFvNisVR6VM18EQVLrOI+lPsFMH+4bmJ7sv4wsVok
eCbz0beYrKA03oSdTDOPBsAwdX/BjMnreWnIf41N6eLKhBJmDryJNISKdJGIzkWd//bvWVlt7jYr
whDcIBr0DQjpGqTIND7hIX9lg10MZrUsBcrdQgBbrVdo4b0wW7dA5j5aw17OeJn6V1cSJUO0CCQS
c8rK84C7hv9XxJ1m+Xd4pLPwFJVfkvh9ob2vuh/XZ07aM7ZyP2VhinDCskBKXkegL0dvzNPZzivl
MKjIr0z5ndAYjoROkBxN9IJYgV3EkT1LCr1fcvKg5+lDB1WmiKJKl+31GW5uUwR45KWDn8lYpXsa
MoBdB0G5Rw8HlN3BKZGUBz+QT9enYdkgr6YcmK+29LuLKPO8PHBxJ/pCmsJSkXU0dmTUnGODrvoK
jv7P1y1tDUgn6SqRxeJwr/t1tSBRygZNOM9EqabuRl74wyFEMuG6ma0BXZpZDUgvo1bt9B6ROzor
RtOZ9cypQZ8F6Q5v45Y3/MOQts5XFzBLIf/GeHpDuTXIlc9ZsRPFb08ZBIS4EHIk60R16yfinGrw
3Q5Z+SjmkZMG2bGnL+T6lO2ZWab0wulGoRpoMTy5HLsJeZFSPVQp/at9op6vG9pemz/Gs3IjYNxg
a28ZTxWKX4O8Pfo8HYW0JWMrxzv7YPld642t01D933O3cvNTps2aMU8h3VbzYdKUszFm9JrkTh3o
39U03EnKbe4GAiZzyWMuQL6XczhVxijTLRh6li/cI1J7M3Xzj+uztwUUVHWo0mR+PQQia5eQB3Ua
Uq4IvcLvvg5656D0esvlc19I02ejzd4OsfCURfrnxCx3Nvvmyl2Yll8OT+8EQYsDNvtsDY5kPgdR
6Qwjz9idYG3PzmoaE2C3KFeyQ2DGP5TxjS9pri66k7EXaOwZWl01FmKFYld05IDmc1Ci6Cr9pqbQ
Xrc7T5PNbXgxccvZuzhbbaqr3bx4CbMmXqqPxvhWqBJ7HjxkE67vj81jfGFqGfKFqaAPJV9N2R5G
234Z0vogqtlTHezBlbd3OnSJJgWk17CokuJE5ssiB8vMH6RSvq3pdr4+kq2aJDv9XzbWqUCVJBOd
wXgkFBidOaKNL1Iy20QJJ5Qp9VuNs/DSBWhbNGJ1rGXjA9HkoWmLH9e/yM5YjdUlvDSCT1QvQq8e
xtMMlY4hZofrJv6HU/3HWFdHy5/i1JKyn/PZvqvU/qR26RegRh+kXnuyNOkYaXdKgQZdnnjXTe+N
bnXYmkET/bbCRVY+lPrQ3bfWHp3OVpB1uZDLV7jYk33lV4lRspCa5sUh/EBRdUynD0lPn1uINl2+
c8NsDgm23gUUqACbWh03pi2OKp0h1bDW+3l4K0JhcH3WNk/0hYnVMUtNNMUic7mUaaaBG5PmV1M/
z+N3ZdS83tzjBtkzt3x+MYNLOkgNUsyNsuTkE2ry3wwgj2oBhmonFtybvNWVWVqIH40dk5fDwJdl
iVfH8o5/3/RRF5O3is5y0xD0Wmc0kPo/xPL8XPS0VxrBr+xs8OZEzxTjXuEP43q0EhRTSKIVoxcX
wwG1+p2dtrkuJH0Uk1ynRO7p5brEeql3Q8qF3+Qf1PgjCgCiX9DQ/zFA2uD6jlt+1atQ5qcOJths
QICrLaCjNRQMSyrcinXCZrV7k+mWm2lSjXCseIDK9dDQA1qncLVet7y5Iy4sr3aELkMPEujM46AK
R3AftD3/Si4X4U/eH2Tvlqfyy3mspnlAGRZdxyBS7jnXpzyeHqoOuZRkj817a/Ndmlqd3AzFMRTO
FJwRDa60JkYQxMz6DnP8FjqAzMXigICDA6VcDUiY1CAWan0ZkP9tLihlNcZZTeaP+tzeVHH0kAyC
W6PnVwjVZzGwdgLRzUFemF8NMgLip0sz5kf5ez41z41cvgOTvrMxNm/oy1Gu9mRqTGKpSJgRWonO
ZEOxDejs0gDBklg6BDN5lVkIDn5ffLJqwWkE6pOKpHqJnP2C10I+jIelpZAcXTeZRIOAG5hZVanP
vbSkh7/cq4RvnfWFSc9akuWvYXlTJ4LQXvYoCvZuYDx2xXPhP1TT7bjXVrd14Ax4ScG20wj0Cphn
WSNIid5kWvMeNU4kIsu9fqNNE+qCRiLmIIJb3fqKlLdtKLBy5tKcJcY3KmKl193Gxh4EWbikxOEz
g4Jt5RvhFWLNyzTyWm0+GVZn15J4nvZgfxsDocJKoYmMOEIY69exPKPIpAp9BO9KdW9NAYo8v1D5
pgQDwSpxLlSha5ykNI9pVleIpNI+Rd9z/RDQE6Oke3mvjf31wszKzY5WGNHhLUbeWKB9MsEJACLn
ri6s36Ow/iDqk7pzfBcnsLpRluIS2HH6QcGqrHyU1IzoiyHg7g3UMdPwVpJFOnnfBv2OM9yyA7EZ
5WLAX2CXVhshIMdXkF9CEbgKDrL6zgxKJ4roWha96ztu0xCbjYQZ2+FVSX/UavJoNLDBLvFNyD6J
iWj3whvJ/wXQhaZA7g5VG0gfwv+Xt5Wedo1Mv0bk+dkbvVG8VPhNQcRIUXaQn1u3CLLYhM4A2fBr
62txDgSzKExmzlJ/b5mxRrod1BtLPkU6y/S8NKNmqlMgW3h9IreO7qXd1fXho5A1RWEWebGVSkh0
dU9WJMEDZfz5a+rF+Fb3h0r9yggLxlckszenkV3oka2WO2iFvdGsDpaQQWbTNVhJKaFanQJzdYiW
x/frc7a1+UA2sh0AU4OUWo1Fgs+thTmLuAJFS8o/VHoo8ktnQTheN7Q5HCIK9O6AYynrundJZ0Zd
IjDoZRAgde2iP9x+VveYIjeHs7Rsckeg+fPz6r94cVhlg4q5r5FmgqCEEs1zUKVuIg3fekvwrg9o
z9Qy4AtT8EOoarNgGkO/B6pwpwpfCk1yKM9dt7MRQXNN/DGk1Qr1gSqhG8adV8awZaHzERif4tmV
eZGaiK7p48eg+njd5OZaAUonINEMBJNWrm9CeC1KC9ZKT8rD3J6zbHJ7U/yV40rFD7UJoieeIi8n
UCrjxMxEAJShVKA0mDlq+bmD8ej6WAg/Ni4MdQFM6aKGI5WXu/hioYaY3GZpgDkclRrN5G5w6Ffz
/FF7XPSxHNP3Ry+NkNpr4i9RutTCWdTA0t/XM207E3wWiQYev3/WjBEemsJWDBQszfnYpZ+7Wjpx
/4KRi4ubcUJ3Ds0bdKOfZa0fAPCHJ3BAKEJO8eBEGhJ9TXo7l4OntMaTDr+irspOW4t25wee2gZe
1PXIrcHRNcKzAe8tGjbeBEdIlxq/6bRzdJLwPiphiWtitrT4jij2GAbSYKt553R15nCUHTU3b3up
v0uAsAAu+DgokqcV3V1ST1/7LGzgVhEerQqNVPW3OpneKWF5RlD3xmrKb2NRfrfKDhn49Cym0ns5
b25rOUYQDCJ9pTmr4IDUXL5BR+kgqGheW/pNqZNF04rB8zVAQ73xpqyVmyCIAkca0HMNhwJxL/Vh
8tWjVQ/e3EWH1PoiIDMmS/1BVUsH7cOjYGXv87x79ifTVjtoUSQkQEf5iK7i0ZLedqPh9hBexMhe
UhFyRYOMBTxHOeQpZdZ5pQrx09SRSENXIiyDEwGEYxmzS5T3PpDE0wBHYGGF9NsjUl9rXikpHqqI
ji6IZ0uGrwomq1kR3kLOBnsfRFtNe4oRd0zwVb0/POaZljixVH1UfPVOWbTMWwWJ39iuA4OoAI7v
AfGhrIEJClIuP0ifAGB/lY23NM9CxCw/0pLpgSpxcF2nTBNd07Teloi1ilDcDZX+sexCt+umx6SY
P8yJUjklMr19z9TO45fByr1QH+8aSXRlIb+fJYEiR+VQLjoJWk5O0T+3JY7IlG6lyPJiHcIRpNxL
I23sVphPjdi7A99E60R6BnyaIEqvSap3Sfy9TyWnnTXPFwSnoD1PHtVDNsR2nNWIMic3slo/AZR7
qJL2bQ9HgjMHfWf7+hjbStrDcNMbN7UQ3Bli7SRa5kGu4g6leq/1imarqQh4TM+4lKmXVbw6EI0+
xxPVE9ibTpXZHBUjslOZ1heogRyj0+6hmLwT/Q4gsuJEqGUaEJlraFIgdCvbcpJ+kIsBrr/8Bvjo
raQ954boICXgRaYMF/X8RYWgbWxlVsFIH+Wwd+Dn+uIH5gfuwCdoTpy0SY/oT95BJ0dyOz8bffUw
S823Oks+cO3eyWV8WwLFRxQvo8YOyZ2fHmcex2BX2ndBqtdv4lJzOiPzbcNQ7vIAiiut/UG3zSnx
ow7SYN3JaOIPJqFgTs1zDHVLI2cfjFlb+GsPmtQc2jKHKg1VbyHzEr12ZrPhIEM3mnfVCRpnpO3N
T8ngh44//kCxz1ZD8RSFOgxqKD5XTWkbtfh9zj+S13bqIWPuhgTy77d5G78dh8KZxORA/s3trPns
p6PtT40b+KhupP78oJmBkwpfC018yvvoIE2lY/FlKSwHTp6X8F12DZA/83aUy+4YFvq50i27NRe2
zgzGpDbeCau2LlQeRVShQFPzBltdqIOuCMnQch9oQ/RUpOqJ+XhXjb2yPMF2boWt99elreW7XNwJ
PP9n3/CJuceeXVDMd6Nk7sRvW/e2tqg0gJoBbrp+q46ZqYymAni/zTQon4LY6cL5TlGgccpa0+E+
tMuSDN9s7MTfm2O7MLy672gZEIHvEjgmcnfOa/+2n4e9HMpWhHA5uNVa0XDeDrKEDTiI3hnoAssy
XHrpnpTha+3GpZfwYiyrGAEN+UGTSiaxE3qnSG9aFGNmssc3Vn4T9DcjXkqu7mH+bP1v1+OGvRGu
wu+80eXQgi7TG8MGXoLULUoOkVLspBuWX7N+zf4xwFdQCVRYkthcFquG2NFulOCNDzXUqEwnWLSo
Zzduhqr99aFd35l0Ab3c/KrQDTCDM6kZL+h+fmdCKxnmB7MlxTW+ibhxqj1Nrs2z/a915JH20uTA
ltT7gGEO4chlKYufkwJ1HqBFei7sTOn2/gdFjoAHkMp178fUQAVWWsRwQ14ezCjxknRPPWTPhPxy
OJbQyABQLboKQNygMeHJ83i8vkibG2Npm0cpiXL5GrAWT8Vc03FO1XoukDEa3UA4l/JToX+fNMEJ
qh1zm3viwtw6OaDPKuQXAgVYNbaD/JyMnyvYGLVHYFq2rHxUwuF0fYCbc8hbEOIbGNzBhr6cw5hC
WFD9fKrVzf2oJE9BrLi/YgKVTyAoxPLrLNuY6dEQLRnJsAsPaTAc4fne2WzLt3x1fuU/TKw2ttAI
5qSijO3N1SmZO3sWvzaaW8Pv2vi/UAMAqAtlhEKqGJzZypahoN4+SVPkiVJwI83ZMRQgne67nVnb
9HxkiagBLOwN624MIhIouDsSh/TOfZaH+SFKUhc638P1xdkzs+yPiytYDrVeVX3MzBEsmnXioBPu
Bk27s0DLpLxaoIvRrJxdk846QmBMWrxofQdPbQ8lA0Lh5tO/N5zV4nSKXw5tSx40nLQ3cjB+bWOq
NJGwM2ub5/RiOKtTM8lKxJAwM1XClwRa51iWXN/XeYhN0CO0ka3kGNa6wfuF8QEItcCD0je6bncU
tN6MY5/soQJhoz2NC4d55fmK+OFX7KCNQVcl53Zdm5zMSMzMBDuxmb0vm/6sLjwMnbgzj5u7D9T7
P82se4HMUdGHkce9Vw6QDc/llziQHOhbd7BHm07uwszKrapZVIRYYpN35qmoOy+Fvfj6hC0b69UG
vzCxuouQXRhTIEEEKuN4NNt7VY4PmX+If6F7Slv6BP57xpSX57XLEGCwOmasq36HPPtQytJRalq7
+LU5I3FgLD3ur0rGvS8kZluQ4Fc6zTVm424M4505244rgXMuMklUk9RlUi+cT5TCWmdxPXhxPiS2
hsq6DX/Ye1lNDmEdH1UlOqPKoLsZHD6HMoOtu7WQp+vKPfa3zdWj5UgCNU7v2zrVFhuhAQV3Ry6Z
N6wsHAde6RDTgru+vks2NyLF/qW7nHaWdbINElQ9NDIKTtzyR5SuHI0n73UT20MhbUhyF52eddrf
UIRqDkKGkoRTYPM+cGdxciJR/WFFxo5X3zy+rBwdHouE17o5hy4t4GITtnxxtjtd9uIaqHM5/spV
eGFmdUd1WtUn3IWRJ0gG+RqAuU19U7TT+frMbQYRJmeL+gy6mOsyMGIpxiQtF3uU33ajh0CFmj/P
MCFXZHj+PVMrb2FMJtJ+GaZa4+sk1LbMCU7JM2WxiureHlJxa9fpuiQiLPsT97m6rZAu6WJxoh9R
aLQ7IdNu0Ar5hQFdmli900AYzSWU7UQrSUNO6hAqp0F4qjVYpZ+vT93WnruwJK9IPqxWIMksYIlk
Lbmab1U3HvVpZ8ftzNiafshUBiOfwoKNPcGj3qnd01j3O5fSRgwB+JvCpkYGcqESeen85KbI9GwY
IEhoFa9VRts0i8NQPMXsBSQ4joKPXoX658upGF08Hcn+JSHy0miEY6qaBoAWPAb07btm9YnHtFnv
PW630B0vDC0zfOHaB6v1db8HplVOt33T21HyaGpP6XAum8r1hZCH1Kma3tQGtB66DxOFvONqt78B
TUAoGFJWAxj08hvE8B02cwM+Nw9FpAHOlWrYmvoWzQ2EgqJ30jhSdLA+NJBiBo9KlLhCbR6u71W6
FDGyCgsglf3jSyy7+WIaZiM1VH8BdQdC52rJnTgQyy/SLZNdFO+SAg3CXHGq+QvyBLySDgUpwOpc
GaJdpMWpLbs3unZsjEOo3tZp4EQWEjVQ+uk+Se/4e9D4cJVWnj50ZJZvAyt3U+uHpTV2Ob4RM518
8pESYjefYeixEQu0/Say9ehOEd04lmyhQUWk+YLIjZ354QHy9wPtAWL3RmRykKVCVPuk9s+G/1XI
3lrGKSy/lIkjkI2VmqMOHDm2XCuf3NkUELe71ekRjg5deUS9x4kQJdHV54HCbNjxbcXnfDznkYIa
xjE1vnF4a1j8GxFmL4Rc2kdzRFis9EraLlFQtHOgYo365EO7r1jPivHN6IOTMiHXZL1fPOWc1V7Z
pI9hdJ77xz76mBrmYwUZmZjFjojURGs9h92BOipM2TosLh8b+cGM1dOkKnYmfpHCR+BNPgliIfk9
nCKnTg07DD9IzSdKFw6lCrenZ3GsvlGzedaplFvaUaW0I46SDS+Vm5TFQZ3ig5bVx5Anp0YyPk/e
JzFCWHdTdZ/D61eVHOH+IfbRsPJ7V6JdJZZu4gZ1lBkCQPFWI2PdaZ6StiR776VEtSsCLRB5efI5
AI7SPAg01fTk22H1PZa6l5mNQyMqqIEvjUT1pIMIaESaRnqY9RvVvI/728no7+se0AzqIyXM88rT
CMA5+xEX50mHHjgePU1PPmYqsVXopPXbMP9R07E0IYq0VGxvUqnyovC2mc6xdB/2kMNbgivI/mHy
z4meHOs2d6P689RMzhTe1tqbOjoiwWVLiIOGwhl1eZr5K0QV8kMSTUzsx768S8wYwZ36ZFqBawSZ
09A3bg4cwdmR1T2448YdwamDE0aBGPk13USVRjFpZY7+qH0r8sxuo0+Sv5M42cJXXBoxVheRbxm1
kGV4OD86+canwPCdDFStCQs+05U/JuXZTGMnGHacykaAh10CSAtdztfcE1FgVUqzYGyr+CZO36f+
Tdh+F8ofO65rcY+vPdcfZlY3ejpqxRwvJFKJeOzi9DSJt9AVu4r5PNdvDdRv2HaW1NrtrHpjN8Nj
NtIr3VEbnd2REthcJac6MQH0fTOzyq5goaYumFvRziNi+R7XvudyzV54WDGmXmHMElXy6GMylm6N
Md3PD1Y4InSX2Yhe7MQ6mwug01+vgW6ghWH5/MJiKXckMdIFBNqEB0pfvd6doUCylWQnCtmMEC4M
reK2FJXAXkIBzov9z0KDSIJOgnh0hfI2nUu7r6pzHrR71+ZPYqZXE3phdbXwRZuYg1bILHyYngTT
vIeE22mH7JaC20J7bPuFN36yis8jXJrDKLmRig6aRF8jHLiHVO0PcWUdhAlYsW98ljoVLZrxXTrG
TloKH5OwcqsYZQHrk9wM5M/ie6FE8AUedldt60MDPZ2QoQrUlYcQWCFttY9+4v9WJtYbPS49K+of
JW14MFvkcfL2NtStD+lQ3MW+/l42i9EexJo3eIicWN44dIifOzU/a3poJzLihjnKW1oincwpvw3h
/NVT6azxYMkkqqWzoN5Hbek0SlraweD/kOp5sIcM5v6I2j3gATlPj50m3fVGfJoj6nHwkIdq+GYE
oKpm1htEH23aXGnhCh+pqbrICJ6mwD8MtT/Ymt4c0fTGTY+eSVdSjt8TCAb0DPYdoXgf18FRm6TW
NULpnBfyOSlyp2uke1Mwbwp4Q3pkwYRBOaQatZCgdaRKd2dfOUdBuXOoflb5Xm8CqOYkOH7hglmH
b4WahGqNcytoSbDS0lF6Su3C1wHNnyE1PKV60KUnYONt/JFuE9fs+lvNf/DL90PBdW4iJjnch77m
pMNy3f42mboj9fcIFp+nPtjZs5vu3qIfW6TU8JojQk0U6tglcCMxrI+BFtwkevWmoBfrp0v8zxcs
Rs3f/4t//16UUx0FYbv659+fi4w//7X8zL/+z99f/pMf+eevdL+2X1/8w8vbqJ2euu/19PY7oh3t
T2NQKC3/8//1w//4/vO3PE/l97/95eu3LOK2bdo6+r3lFfmPz87f/vYXibwKVdwl7P3PSzP//C9v
vmb8+Ico//Y9zf+Hn/v+tWn/9hdZ/CtkojA7QsRKoUCRcQjD9+UTyfwrbFumAc4LXLMIbd5f/iMH
qRb+7S+6+lcoY0z+0BG8VE/4oabo/vkRhCv0Z1MNoLEArOVf/vv7Pf5jC/5j0reZpSR92Yovt6pk
Qjf/MylKnXKNEO11S50yH5Lt3NAQSjIqkIAkTnNHEfrgoEZmCsAtuynqofrgKxSaY7NCzC0Q4TpQ
v6Dnp52quAxg+Vc11JCmIvJP1SLGExntA1zHRGqLUA8sY9O9oCPew8XcfgFe2X9qsi4mwpKHuORv
JH9w2epBXmSA6kZPXAROlHPXZfEbOtH6E+Vp/1mc9ZGmRIVGnzp3pkWipm0UWoCM6l5pmvgmUoz2
t7SVLbuX6/xoJmpxHwvtu1hVC9tcxIuaLAfdjZ5Rq6eTMyBx1P8UO6oX3SOTubsTZy14mgvlEerG
b9aiklTO8jtKcu8FFf0kkOPZl15QP1gRQntg6KClMX9Usuz2SRsc27F9p/wUZCrH5ruxaDRJiDV1
i2pTUKPfZI5+dqstmk4USbwckSf/p9wTieTPjV7Wb/S5gJhIGuCKz8PaVcTmR1zHgi2EenKuZqHM
KbKGiLZF4+e4N9Mn8N5I2SFgNrmVEATocCpJchyGPH/MqwYFMjkvjAfNGpIHX4aoJ7TM4pQHOs9m
fTZ/m2WcvGlOCl18ivVYtKPx26R0tfzWkEUBqc5S/9rmvuSJgyWde3Go7gy993RTcNUazFZRRVXs
tmDQMlcL+qp5W0SQTj51aZNTRArasLoL5QR12QAZoMiFKTyv3oQq4rgwUmpibQd+byHT14KRUQUm
REvn5vcO7iQnqE3eXub4eRw0uXPQ1y3fRKoQqW5RqdOpDWLRRIm2aW5ScVbhjhJICxZW+wxnwFTR
SB1Ob00z69gnWVtUoLkG45xG/X3Vh7OrVj0l+bA8Kqo8OJOkVPb/qptUY3V7ymGaETMuTexP4lgf
EmqwT4EE40ArJkZgkwuI/9Gt+v+1k1R1Yvf/2Um+Keo6+T//u4zy4LWj/Pmz/3CUkvFXERF2fCGN
O0Dj1T8cpfZXiOyVpQVAhMKVwPFfjlIz/2rSAYaflBfCChTu/+Uo+QiuvMVTwnwKg6ak/xlH+eqS
RMeC0j+pWp0vCM3Py6h1DNsQDT0N0bds/D4PxSEs499Q89qJHF4Fx1w6uHZKU0BAaahZJzzQhaxG
pDpdYIr2lP0GSLHwv6DovHPn/0yVv3D7K0OrKHwMx1TqEwzND8Y76aDcjqfmaHjRfX4rvss/Dp+z
cxs/mk5xulj7f15Al1SGu4ZXUXkOQJQOUQybR0rZt/5n9VE+R9+1tx2XgO07lgs87EFp3XxPHIn9
8/KmW4ZMMktDroDc/ppnWarURsp8K3WRZjtm95M7uelxr7S5sU9MEdJWmGBR5eKl+XKfWGKlWWGD
ZHKSQS1PirX4GKmSd30SX93Zy0ggaOZMqNKSjHxpRBMAYWlmmLnFlDqxVr0FDvf9uonNcVyYWL7C
xStNaIdgIIDNXGtunb6WnKIxboDz7SRU98wsn1+aaaIoBsaTuW2ofJJKM+YqnZCHM3fKOtsztrCE
8e5k4lYlzKye6E+R48zNOp4WDfUWgO/D3qFanMCrQ0Wzkk5PKoH0uvMwNXK614Y8c6cSzebKKL5l
SfmubFNSawi2lwW69Ons0axQO10ZL5LmdsYx3DljyxF69TUsESZxulfoxVn5qnwwZlBfac4GLOxs
JllN2rZwG/FjLfx+fZu8ThMvW/HC1morxsUYgExXU7d2iaU82bGcz7NjeeVpdGJb+7Zjbm9oq20J
mKgXlBpz7aE/gIF3+1vJnm3o+ezJlo7vVbu2I3ePfWl3lKttaqblhJiRlrrSAfC9FzqUOo+tN+BC
ZAzvMbG/ruyuZnXlnWdovtSkZ5hAnV31SO7zYLoIETvRuXF/XJ/TrSPI7Qj3EN36i87JyyOoibnQ
TR3vY2O8TQ3ZGVMC3NL9FSMq15qOYiFu66UROprECs3e3A3n/Cwn9b2Vwvv152mymDcKdf8ys1qn
fAAgrmS4E6OtDvrc3SYpmpiSdfz3RrNaHmUOqijNmDLLhEcdgSVDRBh6T+NAWiZlfY7pM+SFqCPi
Y6xLXEnfjir6cMvZQkzTseznwgF97lLktN9Ptu9dH9WuvdVOmMTU18N/2Ktd2Yns0bYcwxmdz749
2N/2TpW8+IZX40PsTJJ4utGduLKXNrXpa4vvaN3hRvdMb3K6m8abvNhF6vmuO2hH/0G3NU8+qxzw
9Fidpp2VXEy8+go6dHkA9QAkrZEL4MYCaeSJRj3Nq+viNBnTm6I7xu10XyR/WlCO3SnTzEqN3BR1
U1tdQklf5EWTtlwPNcLqVjvbtS7/MCUU3WVVfyilvHCEslR2rqWtbbT0mtI+i2WwKC/PnuHnwywV
PYdCwXEV5QNCDzskO1s+hHBnIUoj20Ua4aWJUUSMA+I7AhLkDKI8OfhT6RlCvrNDt0aCxqBEAZvc
vbTG/AopPH9igQ5R31Lds9J7RSn+NCicRaK4CxEC4dVrRnzfsIYoHKrMDYfciWrBzovsLYH6++uH
7WdeZb3zFNQoeAFBkYU848sps8SpHtsIHxIJ8QdxLnnKmuhBdFLtVEr6YOS9rVEbNJHUtSnDkv2A
OctM7+MyOun+/GQBrQUYnHm5bDiFb8SeLPmTkyXD88yr3UHU/rmSm5z2Cv9e1Mb41KraXZN9UduU
kliY/8JJuhzPyifmcibzhq8zF7g3wU1yT1xaAbpNDw2IHhsIxW/XZ3BzM1xM4Gpba0OSR3WLwTmz
3NLSXSUddqLTLe9wOablRXERnda9nMRht1zDtu7Wp+AQO3uqfZsm2ATciRwdce2AaMmpqi5kG0xO
YNP5ZpP7cK9P1LKT1jsNCT0LFCx421eyCMqciE2TD7kbDEtH0XgXjzOVTnUnxN4yQ4Mn4Ag0EMlm
riLBpJCDMAx4IddheIqb4K5ufjfJrFwfzNZ8XVpZdsXFksT63MPsiwvIM7TYOjG/SdoYJe78qAyQ
/Y9Z8afptnAIlxZXB9VvjLEGq8FLiOateiaTFec7AfvW1HENQm8BMFFC7/DloBQ5lpIy9TM3RhlS
hf9xGozHaRTeXp+7rRNzaWY1kjRJk7JBCcoV5/5dMoRflWDvPt0cyYJ55VEKf8a6X6iaetMS+jh3
67b/3FRCTIsXicpkTxpscyiwCxrMFwoc6/aIIRlkrdGS3GU2bdGgXB6Pv3CncWaUhdEXgZ51YlxN
Gl0cRIXQoJK8VgqPUwd4MpXc64uykZWAMoH7HVAqLQRrhgveTlMpN/iYwQtsw/n4hqKVc93E4npX
DmBhMwe4BJ4RQsZV3CG0kamTZaZPD3impKZPqBK8hSHmUI7mt+umNtblhanV03MIpbjyM8Trp7yl
rD+fw12Vig0PQOmeMMoiEjDxnC8PS0eKTE4qRoNOm6crAXyc5fs4Ge6hq7/JCmknetrY0Qs7q0R/
h6UoPJBemrOGXEC0lWuGVkpHaiwa3qYBhoFkjzdoc1wXhlarNM9+YYYShgxYWTsfFpL2IEXnaSn7
N3+ay5xecmJCKGgIvNnjq0lsuspIOpn32DjJrd2VcmBXanf3f0m70l5JcWT7i5BYzPYVSHLPu9Vd
v6CqW9WAwSw2q3/9O9STurIolKhrpNFoNNl9g7DD4XAs57SMPdw2iEWtrgTNwoKU9V1WpRZw+nn8
2drA6eqdU9eafocenkZaL7fFLe4WwlwXzwpAgc7HPmSvdqQiuOvQtI7UFcYveQLo/ui/+wYs3y8x
0zG4uoXKQlXHmCnoF+MPsifod7qvujVs+zVdZnuUcUtlnA44tui7Ukvbc50482Kqfb29ZkvuASH7
lBtFfRJ1x9+VaUxmlZreFkEVZV6h536jfemKwBj+80zOZHRXgmbhVN1HQIeSspiYp58qlj/mTucp
xhoY+5o+s5YWMci2r9FrBnJieRm7PijFXSKt09gPm9srt7hDFrwRcGhQgJjH8Kqo6yjmGqzNdjxV
7T1gFoB8Y8UDLevzS8r0+5WxdbJV+4iMRdChxonB2F3uFO99OQyeQKP9bY2W/De4ItCxMNFoYabz
d1mFW6hcFdh9s1dQRjNCWYuVCenFRbsSMTs7iqXgBSc4DKw3d2qVAUbA3o7dWgvtmpjp96tVMxvX
HFwdxtYPLMRb8b4xOn8au7+9YIubc6XNbHMssxmtyMLhGZI+YIp5qms70MpkmzfFiqjlvQHnCkYF
FqCPgEKFt4JSw+lYEvkKIBwPWvg32vwSMbu+m1FvNRVQOkGd7lU0UGfaD8UMGmAA3JazvDm/5MzM
DP3GcS9L+M+0/EcbAMtfHQ2x1lS/KGQK3XAPLCA4VbrTAq4btswVJRxtc18aRpDpyfa2LosWcCVm
bgFtwUvAg0AM3yNsF7HhmcaXLl6bFlnc/is5MzfdAaixa3RsP3ju9oWV+5lYG3BeW7GZg66yqAV6
A6KCYhz3rmKc7K4DuG+/8lJc1gSx7vTsRRfmbPdzpVAKNEkUgS3UQ2uZJ6cqg9ubsqzJLxHTJ1yd
/j6mmZApfKboMNzlaGdghfmyzVc0WYxuUGBBAQTjs6gL/y6GAkyDMk0vAl3us7wFDMsnQwO1gcxX
s/bkWVTpStbsbA46G1HoJkXQuM0mizDKI+ujPsQr7nnRnDG2NmUjfpKZ/K4SiqSSKBo2p9aMrZAP
NMEIf2/rO5Ynr7c3aXn1/hXlzkJrBKbdYHOBx4J70YHR1IGRdfzG6Q+lWXM4K1q5s42aXpJ6l+Pw
WJpyjLLveBBdkkTsY56sIGYsGvev9XNn28TRB5UbI6K21lUDhidKXhrb/23dZucnk1FumvV0tdEk
DpADDbg9PGRG8QjS3W+5Yq+kwZYsb4IhmJoDVTy5p328Okwc3Tp2luEwqYPiNSTZNswJFd1cUWtp
j67FzLwPBnMTAy4OV6nW7BV0zA61dabx8GLVvX97BZc0muZ4QCCNWj3O7u8aqaivdQMSRoGOCc2x
H79mBh5cUft5W8ySLVyLmWlERNxVmFxB5o2n37gCDyTGlTGo6Uvnb/tpQsZAeh+9M/OEixsVqZal
LvpSQkmyfZleBkylpPrg2Svbs1SURCHql6jZRVeDxzWnzEFcrcghiBpxzpVkO0T5hVfMb4ElJuz0
hY0FvFOO4Rvjvc/7tbmkxSX9f+DCiTlynvjRKIstnU0PPGdiM57qKGR3e9cWjeNKxOwEN0hw9l0K
PUcCmCP+EccAm+rebwtZ3refQI8/9ZhdUKK2bQDnwE10RexH5hddO1LxTbj/2ON/JkLCs2sa5wCW
5U9Rk75Xx9dtHLXvMDcL9Lt2q6lyQwpwpiO7cFujtZ2ZnSnWYLIaWgFtrm19Q9Bj1MoVE1zyENea
zM4Tpb1j1lrJAofddyiQOG6/1+SHtJMVXf7YHVQCwWKNLOaUx0Qv1u9LlrLMxSwurKwHnIOlbHL9
a25Ffq0cMLOyEguvyZpZQl3j2R0pyJAAd89DYsnrNmuV3T/WbabOzAIY6xKMfE4BF5FbVj6KWDuk
48tgv9w2gWn9f3NGMznTd1xZGhL/KKkNKuLHBs1cLdDEv4+N6tFii1Hwyhz+60H9KQ6FOoDB4j9z
OpZqpKCVibByYPXcGP5/ZlvDn0cMgs74CUYZIIa/a1MIO9ZtifAkdfFYtXRfdHJFgz/OzEzEbO9N
yUTRxHgHQcewremm05WVy3tp7wmGVac4e+oZm2VD0ijBoGqN53aZN7uydHeJA8wkvf8umPi4vf1/
OM6f2vwrag5HUTmpVBpM2gSgydk5UbG1RHvQDflfI6yZmFksV/RNh2YuhD86aR5NzX4v6X/mFvgp
wgb3tqkiLz9PibX4v7seAy6BqLgP5ExP2N8mmEU7oV5P324v27IR/BI2naqrU5PkLnyZjiySqow+
kA3CYWxX0NT+nLabKTSzAhKZZQpoIoTa3DmwOn9USXcyabp3EjUQrXlJjTh0MYcZ8f61l9l/ve1+
F+/MIv2iQ0NtnsABRT3mcHLjoebk0GnRGUMe+4z/lTg0BLsT5iyo4Gf+rldBBD8gxA8SbvhZvyvc
wWfmP2oFr5etuO9Fo7+SNfN5BS11q7Cwe7Q1AszSeBzpWk+B5/gfBc3uV/SExVSixTCQowvm0QQw
ctX0Atj/hTVe6TOzRmEzIBEAoz5gaRpmo7mthFwx+EWXdCViZoy5qhRaSpGYydOPIg26VguL/MKa
NdTc5a1B1QuZWYCozZOZbak10tAQfufC8buo3mmiBMbf2pj6sjpoXQeOOyr4897StgHNJGtgbXa8
dSLMr8pdzc5Z8zeOHLg1qKyj0eaP7qE2szpDjbBqtVQDu7tPzGyXJSd1FV1jcdmuBM3uvRFVXact
oQ9amXcK5TtVrS9pKh9vG9qamFmMZYrKKOoWhpYAOVVVADVqgaYCM0T/m5jZFevCBZjKEEEM6KMr
B8OfWRuShK+IWXTiV4s2aXvlxHXRag7or+DEmTimMXlwC7Fy7y0FihgpxJwYUC+Qa5o5gLh0usQ1
cO/lpfqY5iA2La0KnkbxREX2bc5e/2blfsmbeQLAGvCyBElUYLCPlD1S9lo4L7dFLK/avyLmaCQi
ibJOlvBpmNg5WKnqY9Rs5epbPJ2/Vm2eoktw62h9h5uvUew3XQOfN+h/PaMXOxfj1rfVWTbpX+rM
TBp1YtBrc8S/GOzbjIXYoErsD5X4G1szQTWsTT19yG3/bmttnqsOaFphCF36EREOQmqx4qIXbe1K
xOzU1HHZiYHhws5aUGzpYalrXge8AaN+bh22os/isk1IfQYeW6hKz+6DHrPvBWEwbI6BfwAUvcdq
6jXVWqpkRcwcjJLUZcsQoOJmq9U3aTNAYyCfZSJOvW0FixYHhnCMGoC2A009v2+Pkzt6PFpICgMD
lSMMyG3F4+n33vrPFYEpqroSNDugJmW5lKDJDapce8os6fOx2t3WZfGAYkh1SvwhNzdvtnCUTLdz
iUunzcyDMlbHiFUru7+4XFcipt+vPGcWG0j3KnGJkSfFr+xzq2BiMMZs1YojWNz+KzmzbVGR8G7o
gNqW0z0rxleuFx5fq59NKz5/AIN76t/lmu2IUum1rsCaAw1Drp4RO34KSA8CFtyyaC+dZWDofC29
s3hUbeQw0Q/r2tY8V9EPfayWBp6oibzvMKjfkL1pPxGLetJe64Vb1u+XrJlbIG4/RjXDY7ItvgM3
3Eex2HedJ4DMYdo2VKO329a3bBq/xE1bemUakaq0MZpX8NJrdID4O5912vngawzHXIa3RS1bx9Qj
ifgKlY/Zo1LJLNp0JZyDkxgbV4+fdWoGA6evt8UsbhYwXEGFAWKKP1LpgwVcO/fnOwzQ9nbz5nQP
DFi1EVoXnWGlkrMma2aMZh+h69gmyMYgxViwBzt1vWK8s+h7lq7UwRY3CiPsmJnHaN0fjdmcF4rN
EsRyuoJX5bssQV5cXTJX928v3+IuXcmZ+YqEjVwqBc6XmcMQCtuzHExfjxQcAbcFLSmEyrGGCSrE
W+BY+d3y4kzhZurg6ZCB/JaT86DyMMrfymElCF7yr9dyZnsUu3Y6UAUu3AS74CDrg8PWME+XRCCL
ifSPjvb/PxDpgRKZxJFEAGRabajF5Wc+rdnt5Vral2sZ833hSpTKBmpwAVIXAlyXKPIcFq2Y2ZqY
2a6otFAjcI7B1Q09WssNDGxjrM2uwtvaLG0+hgxwRvEYxGtrHl/BwnSnwIppxZdC0b5jBb3GTHdO
JR9uS1pUCKgQ6IQATugfPaaDY+dpI6aQviMhLbXAIUo4WGuTNkuewEaBGlxCaGb+A6U6djJdoMt1
ioFdv7SeEqPCoABG5oB9Vq9cs4uLdyVrZtEC4/uCKvDZ1nAnjMJzq8Qf8Jg00Lv2N4v3S6tZ2Nii
K8tNKFz2APy2ssnv2ggj/Plajva2Qn/QzFstpigMBjcakwOzR3+IzzzJ/ZqsVPIWbQGdmIaBgfUJ
tPp3l6O3dVWDFBvhKbFOIjL34DnbgVFtxYUuuoMrMbP9qdMqLakKF5pTZWcStleSNLi9MWsiZhuj
MzvTxgYRCbOVbZqD8KB1/mbvf2kx78qttdhMshwHB5RIB8V5ZHp2kvnnbT0Wd/5KyCwmMKmaV7At
1OjEGSkrnypPMeCxErHi1lbWy9Z/33nglxBgFEGZiOleO6R7W+orscCaiJlLM6K0d4FcMe36eNJN
2gApb1hxZssyQM6Hl6mNebqZjNiQSYzEfBG4rLhozDm4qzipi2dk6lTF23cBV9vNpJ6qEVZqVNOw
Uatj5gBlMWm3f7HxFoH/x0AbgJWnz7iKO1OXJ+OIrDw0MV+KnO7sJj5ErnHUx25/W9SiawaXIQAD
MG0GdtOZKLNmMp2Sh7Qzd7l+Sdl7hPkZ4A4Xa1Tgi/tzJWr6/UqrHAlxXaM9bMDS33hOPJED3O+2
OotH5krGbOVIUvQtpi1hykOx6/MMwHXOSRn8pv0bY7sSNH3IlTIykyg3UxiboQNDrHQ2muArW7Oo
yzTORDDhjkfd7PhrRlmZZEqzAM7hrVEBzczz76wwgwrD/H+xbFeiZh7AdLhqKlO9ycQjLsuqwDD1
c2kkAahdg9uiFq0AxxPz3rA49HP8vnA1pmliV4H/r7gIAIx1LJ105SZbtOkrEbOFix0nz8WUctPG
C0t3lD85GATqs0cFAKC3tVkTNVu4ys6cgsWwt9G5ZFi/Qms3Y7Oxx8oj9kp5c23lZkfVpWMUdQKB
gDlKVEYGxOpyZXPW1Jk+4dqqGbbHjaBHr5zy/EQt16/1k6UbAQXv2O2lW/SloC3BRD5egQCd+V3W
iL48cLDBvFV0KwtV3QzKsO/p3zyske78V8wsGCjSAsx8KcQUMYjgAMk3ysI313iCF/cGGOeIcqfw
aQ7bzhKTM/yAB6jj3ANicjOwtdb4RXdwJWLmcfJEqTGYO4WbQGgtgchDq+YyNBgQdtW/iaGvRE1m
cmUGbj4qFWlgBglodIeC+VZ6NJUm7OXnbRvQFo0A0+9o68MU8h8Q9FHkIvXGcaEmkf4GrKwPBfyG
jEZBnaOdC/BcijI+dmrzoHbi1bZH9L9UG02rTkPcbcaWPd7+nrXPmdm/q1Enq6cSB+BRX9WCSc9u
x2OEgYEV41/ezF96z+6pWqdumk01rrL9CiJCgrKdihmomKxRY/1sepinBFHb/3eFZ2ajmwVv66kn
htT5l3HMv2Ks7a6uwZWF8oNu1dk+aflRApGGJ9qKHa0t58yOSpDEx1Xdw9dbxkHnTdgUALLmYhUx
ePn4/VJy5kucVs9a+fNRURiB2lZAk10bx1wWgXE1Mj3MtTmmfNwPCk+nFJOpC6AEgTuR0mylwrYm
Y+bhmcBDlZk44njfeplZnhQrXrkb10RMv18dbTrSBm0Xk4WnOfAOi0MdraGTLNq2a6IgDTQGExOf
v4twUhdtUTpueLveAWi0s1sPmHn26gWy7DyuBM1cu2ONhqGncLo2mFQkT/eA59m5BJjhSDAgQZNE
Z6MtQg66V0bqM3AVRq/K42cBMkjgvPlltYYutmjwv75oAqa7Xt06rrpUEzhsUTW+pDLe6goBA263
ve2mFq/pnwOUyBSDymrmPaiMJeh98D7IqH7gGfkSqZlfxmYgerKhq43Ry1pN85r/L27mQoxEMasC
OD0BigseyczQTrVwqvne1mpNzMxbOF2cgCwXz91IGXa8GwFC23EMnJX/ufsadSu84Sw0MaBlAu1n
v+8S5medPlJ/usTvDKkBwZ5N5fttZZbO2bWM2SHIFCMtnALnzAEVKtq3xnsKctvbMpYOGoBcADwI
7nEV6IS/65Gp2TAoU2gjp9AmCrO8CUv3oVfIym3lLBkcJPwkf54AvWYnrUyk3YseR9pM9O9AwDzX
4BvW0x7stMpGzdQwcpqTo1sfzmjafiXoKe+tg9WYxy6lO10nXprQXWkTTzXIm83ZY612G6cgsN7i
KXL6R2kP+1LnZysdL0BJDRlzHiJdf9N4pnnAVQMMT2+Cgq7bUKN5Sh0BXFS2jwiQXWW1zbh27Gp6
bJToUuf0kgr9mLCY+NmEJ9vzES9o+yEp8hcSj5sI4+c9UTd2bDy4urbpTOWoATxGwH2Ug5p7tVls
MZT/yUcWtHm51/t0O401dHT8MmQcd3Wev2huM3gjFsDPuAxZXn6vzH7LOBDx+CD80YlD1oGJ28g5
9SXLTTAZDHsNbLID0CKatEC/rW3veOl8A2rNhHitOWjuI3Eg27XRvaWjdbV/89Izy2lmZhEsJRu+
phXxLLA0rZUSJhuYBxqYUMdYMhIkaAuYHV87rnQrGhHSuACR6JTcS+ijPZyUfPRM91I4jpcau9sH
YKYWmlGQHsE1A3TOiX5qjl3AFG0oW9MCBIskZwD6A7mme6mitSfrmpjZWcatLxs1gRjg1e5bwH0T
hR6lXYa3tZkdsj+0mR0yBS9JOaIvAPPCBvfqevAtt9xZyhAOifGFKNkandWiXlNfrjHhfvxRZyhz
B04qAmJKOpSb0gI0OJo/83KtXQR/aUG1aTyEAPgQ+XIYx++eSsSkL4GikaFua2Qbq8+BKRdXYC8x
yr2wWH0p0FzmC2fgnqRJ7UcV6/0+L4cA3bbUS9wBlMxFX206Nm54rwVDHYPvPQXfjuv2JigJBVC8
EAL6ZVedRdunAeYYwmjgDNQl43Q3Nvtk0L5VxbdRlZd+LB9S2W9tA/QLqvh0TTs9qYl8loB1CUg7
+F3aHmqj7Lakax/HVjU8dSDA3jPEQ26N5WZM9Y/WLC/jUHPfMJSTJa19OzYBTcRGr6tXveXbXkNc
37TKu1PWP1ANDw0lPfRNhD+jnhozRjb0h1or8FAp39QjiG3AT61pYEDBG1XiadBVzns76LuY3/Go
2rBReSx0Z59bwPF3kwpk89TTYmtXcxfDsi3+q0AXY8dT0I1GxiM6KgJbT31CAFKdTeD66aeqmYdi
SJ4i2gCHmJfUFxhzcgHAXJLoQtg/Gv1qGqmvlkU4kB/VRAbgRqBj762gbOxdOcaAiQHEc9zukxE0
4WV9n4M9YLDQcy/S2ssow5MC9AqS5h4lh1QwJMmcDRKNoWGSD44B5bzo/A6JM00b95WqH+rYCkQe
P1KNb0uBhHd1zijfdCi1o/zhsYb7yIeCvKWrA2BHv6kg0TFEukPuyG/KdtfXByvhO8OuPQa009hq
wYwS+bRXPQ4uD2pj52QRdhnYS/BaTlr6j104UYAb9CnthOslFrCaYYQPkUY3UasBQkqTqUdACwMW
d+fJHgoVL5gk8cFynm8wYG0HelxaYTEg3JRmrnmuQfdRFH3LRH9yBB5z+GkAG5351aqtGuq5NpKs
9VNTp6+SgOQeqTVXaQ68kJh1pRsbIFuNRR8p52dTiXC3GW91W2wi3oVuy8AtnoQsk6FlASSXY96T
JmCcj6iJMlqK4NaESSApJNxuW5jER4zzQCvte+0CNia1hpeRRKFA831QGuULTfRz0tg9Yq3R8nsL
fWlZ1b44eRYkSXlkTOAUybPTGdssa77yJAIOH4jTtYzvZAtwc1RBQzZWgeTkrtXssCzEUdc7hrGL
Tt2Oehaf69Q9DNqwa/t4wyL1KxnGUIJ0IhPKm57kXmY1p7atvoouDQZpHVXcmGNDD6qSApqjLb9w
2l4wDL53tbKC7UlfUVKgNqbqIWriFKBLA1A9nOc8NY/grLi44JMAzMxnZdMDrxE+kPhcdJnXVwI9
hEZ3LlEYblOc3X7cjpn6VFVT/6Khvuoy+XRTFoGbJ91XvDq7pZZ6saaEDsIQkFhzH5AR4MXp4kvb
dS+dpZ7KHGTddZafbb19aRUBhorW9BKzvLdLAbIIAq4H5o+pg4U0zxpVgt6Rl9RNQqCvGhvDTtH/
g3OGYDRAQvQ1Aq09up018BNVXBGbGGNMHom0bRFXTwZtQXxuHivivva2etZHrLGNA0jBPketH7WS
XdCbEmCYmXpMz7k/gNelqOW7XWm7zLB3w2S7Quvf7T79NFvrK8/1D87cTTP276lR++jtPknSnJvE
flOIci6M+GzmseLBn4f4K2fLzMEHYRSpZ6Nvv3KrF7C/Y2623zqdC5J7e0AVrO49mYBmOXa+adIG
eQZ5bOPIQCtvk/p1oj7QbtgqMXtWOD3j+tmbpfM6gKc5kObwREGpyBO5H1WEVkX0CaCdxtdz6+ug
mC6AqVLTp53yHrXWc22CfQwlEi8FNd4ObFtRQNT0CGO1cPBcFLPlO2m7Jxiep7diR7ToSUGa3csR
wgR6Se4jkjVA66/RJ9WgNdssYvAe0UsjVLAsDT33iQ6KnK54Ka0G5A9iJ2T7mXTZueVSeLwTxjGP
xWelGgDGVzFlNGjSN0hzIg5gRQD+CTYDzLT6dm3cJW6dhmPSAVGH9qEwq03Sq3uaZKco7bweYWZn
gdWEF1pQoGsc3N7tB/IZAXdajlQY4meKzGVOI/u+rxUEUhZ4PfmIKy/SvbKne5ar6K+Q0UGw8US7
BLekU4x+l0ed13AJzwnYNav9Nv3vZHRMENyK75VRbZ02AkMVk69uhSZ1IxEZWKGGr1KJLK8yqAFa
HPdO51RFPptu2oTAGQMZMKEhjT+VJNsLs/MZUe8GKj6aonkuOrYl023cFB8phRt01ThUgdRf49Wd
qTY+Gn0aGPVFbYbUnsltj9XkiBkt0leejSm3Mg4QZG2zwh+E7rc2B8LSuLGiPamju9bdc7w9UoJ/
PToLO9m7DBF4Lk+gptlkNdKjCgkiTfdo9JQhEpX5scBBRCVi77QIO4BYGAFedgShZu/uKtkHOfis
c2GCgu1r3Ome4zxn43dWtsGgjkeDdkHZv472owoCmrHmD6S9H9HzXowO2qZYSJXX3n0A2MfO1ip1
it2NrQU+VN+qbGunRSAWcuz7Im83bfzNqIxnrcKZBgebYrcbSuWLDVVsF80Q/A6rj6j5oYnrEPga
fqbgWKbJ3u4uWqtv1MF+Nftxj3dyWCkN8r67FPemqQMSqsBlmdU4Mw9APQwAIOmbNT+YLAkztfCA
/xgoqgYGL+nncfSkFtZZSm1PSbthCvBj8Tlt/6RUqedYoGQA9juNASMS189ZfXJS7pG08aL4dTTv
eUt8gKbE4wiinfjMSsUz+LgHXDCoL3GW6m2DaeDWgMkWX2gs79moejlGdr3Kbb+Xqn1vOs2XAqmX
norABYdZmbtBn2kBR8jVqy4iw/wxk6NHNf0i7B5uI37jNL8nReElduX4jT9w7msF/aahvCNVsos6
FFzKUr13c77BsCmmvzTXI0Z2qvJNWT+Aztdz5ABjRsyFBaoF2ddWttFoeW8iSBDJcKxrZ5Pou06m
nwYYpy0QHXJmhTGKiIqOltCahWpVofreBZ2r+lbveHpdbyc2OyKA8wQ2IKAX5wr1Mf8D52Hf56N+
wMSjNxpPRv4PjRtcR3KjNNj72nfFfSXhOXi00audpZ36aXQDTiPJ3IOdDXs1fgHJ6ZYbzKtBCwEf
3ts7MRxQayx2Yw5eHvlFMX+QGicBb2TRlXgivwq1OkdNdYctdIv7yR1HvqNHhwowVKD4ouYHeaKg
6PON4dHIdlr6GtloRAYbk3MpHkeyEaYPnGlMmo79FtPT8adT3JXkUVA8aRuYUXaoRhO3Ux4wYXoR
uyuqoxOds9aPNmQEobGKBOxGgroOfxdMAgeRh12RHZgid/kHrf0eyYDsw1E9J8ELmGBkPNmrBNNf
9qa+bwAe7jd26dld+Spr9TXB1cJt2/SNN0NFbJxsXb0PjWEz8h2qxwa56K3XvDStB3S0aFO8gmyv
4N6Qg6yk9+Jsrydhcq8UeyN+19Wjc1cpWMRiI7mf6A/OsI2iA1M9u6pbRJb9xqZPDkBLq/Q5Tbgn
Slzr6XkE5KkexpYIhuyuZ+D/a3fk3foHLvxNfTCPzYF+9gdRhdqTfWRvegngVo9tVM2LyKt7lz2z
k0qD6tS8lqcEd9OLoxkASA30Lwmuq64aPJzdMt2Cljx0MUj6nTE/ir6bmQjT0ifirtO/yqfijuXA
zw2tf+LOQ4bBRJgR+QmMAaRXqb1p6bYFeFbsl62K+CwLx1oLEhA3Zch6ohkY1//oFeRpwLVrObts
DOPePeX40u6s2QYc3wkkeAq+r/HkhHywcQmiUG/MQtpd3Oye79IfaubpWFdILIDfJ4PR8DChoX7a
3V4xQWPtJ2noFCHYtwbTA4Kt3p3dJKiqHe18DMOJC6gvmeJJpGfAwYiv92hbB4p9AHyvV9wJM8Lr
2otesuS5fNC616Q4q3eI9kswEQIt4zSOHt50eZizsFBP+gceQrIPWXUC0yRRfXiw8UWqHuNwucTT
wH1WGZlvRn0IrKxQygSw3PaXZKgxUbt1YOykJH7a1huMagWyy+4Ap4SGVQXp9wI8n3cuvTeUECFM
GMXZZ6GD7dOtKw/gNPj8bHIcuGTLrV3vm6q+NOzTiBIP/mNT1WRD6mfiXPQ68RUivMFJggZ1liT7
BPPPQS0vtLM8jb+N/KmWB7XNgtR8b8zPBq1qHC8tB/+sep8TfkBP9xeFoknD2Y/ac9WMfp3+pISx
StX1mDP4JVE9Zeh9FCL9pH3IG3oeI2c689suHzc2ij3oW/VlbW1qZMyB7x4CugFm8tk3tq8a25Fj
Sw0QdBrFpVeFryVJoIkHoibHBJBipWCI9xsviyVIlqwDdc4gQBYIPl511CMNxPImYhzmRseksMIe
RIFo0jmCPjVAvLvPi+IELp4w5tXFwF02lhz5Q97humsPZaUDYR4XnqYMRw1hQp6nW9wO5wZxaQ9z
a41zi9OYpsRnWvp9QGBu8Pyu0ZrS4xyad1G/b3n+te7GkGjwlm7ykTTtrk7yewurkzc5ouEChtZb
77Y+PoxSeSRUvndd+eiYoL22M4UGggwPrMj9WLR+QfODEZVwRvKjc0E3FxE/Glo/gckqVGyNMku9
iRq3QY00bUhgNL3lxwMOREFQhqjgIG3zEGU9DhhCIMGGj0LG5wakHV7j9HteR89VqeImIN19rpcH
PWb3jcjvZO5sE1NuafeFKya8aAnw4oMsyXjo0KmDcHXIDiQrxhfuGj8o73w3Lr4JgLF5OeUBtbQz
CJUqnFub7626LPdD1MuzYOkdOMVHr06xUsgwuD6elJcxqQ9FxvqjprJzPwxDUPJ62Go1piSRECKh
I3XkMAGmMRp3RKONH028rUouPMBs3BXOwLyU65vKAMQzikHFQdXS/pFXKh4G3Ir3jqzqjQT+/kuO
a4aSGpM8lnbPqgdJ3s00ex4tfqjQb3VSRvZoxUnnm1JDt1vZDeASzA5D2oej6v4gCYZbxxc1qQIT
KNU2EGS9zqVhWqRsj4G1h2SQuy7nd1rEN63oN20BUlhcxu+AkHJ8Cst61YDDVyRJaCpa4mkRGrj7
tNtGFGy3tnSAmhbjMdVxpI7y2jgYbhzm1vAjk86dowGlXR3GcxchGcRTgSC6IgNSLuAvfJF9knkA
uQg6Ndbh97oOGZPkxYlAWJiZxPAy1fg+tKrrp4CZwRgTB1Ei6Kmyo5WIL7GlWDtWw4Gb+pDvpSb0
Z7VvNN8yeXqwy/ZH6bTiITMr4yu4u7SdHNX6oAtZe2KorJObYZikGV3rsUnICRk0lM7JrufAGAIJ
aICGhZBFFvyZFvkAPUI2RwwflhVF/oBb3sGDPyqbOyVNdiyz/ZiRx0HXnvlghGaZfdPjbAwUGPK7
MTGCdkRBwqQztUFszMLGDLCuVLuxaqM7J0XooFQyedAVq0GoiYyHlgIKxpQ2vDMu6R7MJEfeZtPt
pblhK13XE8JocFdmShCLmu5NwLfuWycH2xegw30BTDjMXJjD2c7V/+PuvJbjxrI1/SoTc48KeDNx
Zi6AtMwkmSRFpxsEJVHwfsO+zzzJvNh8kNqQyTzMKF12d3R0d1SpdgLYZu31O2VNnyNblSIpd2o6
jdejo36d7J7vnQQGtZq0VVpzX2jDtA366lX0xkXiDOYiyLMfrTyq91yCFoqfXwlZFBcTZP7Z4Tz1
JoiDq9Y3DmVEvrTlZ7LXJNO67QqLBLgSop8R6kunSLdq7jeeSAqWrG6uTJ9CqCNsfJfJdc9Whx+8
MYXY0YT5uJIbiM51lw34+tffssK8Gs2k29Eg5YS1nWWccNZM41INTe5VWMNRGSX3tRp71L9fTey/
PS0xNE+3658qpkseKAW/sjdc6OPYj5j60swKYo4dJzzIScbRaocckeprrrEbKFl265fxIZLs2RaQ
ziOX8IDMg92ojrdi/v5d2rVe5bfGPrC0Cd8eTARhmrjDVF+FRrQiYvo3yvcfmjCGYYU2Y/4wMX/L
qiww+f8+a2z1krb525Sxk3/+H3lj5l+aDUROjoBO2KM64+T/CGY0/kIqocGTR/RmWL9o+f8MZlT+
AunAE9rmN/0SC/0rb8yU/0JmjnoRAgeeUkAjfydv7Bek9w7O0QiGRH0C1WEWemrHoIfVRWWQmyXV
vOXlpbmyU3HgVqjtrAl2KAd6sOCGC/QiLRyFcibsJzeO1OK6HlL/su5tdR+n1k99aq+gEF2oFTch
We/XSaCHbp2Lnu5qwLrtGjciNuVOdA4KQjl57Z3YdzOjo5bMzpkcfwCp5qcinRW1GsArZlLvgYh8
DMQUS2W1sEmY4mBOem1ry0Sb27X+qhXaPnfaaJEktrHOSic7x4L+gNgyPCg6KW62rvIDjvgBY184
emYOJbHrbG25nY6XThJG15lGIzsKmqc2b65J3n6QSkdsHPinXi3SH7JFGd6hnWh1h3ai1q0GS8PR
ZqA9njdc0lAjOUW5TAL6UINdPMVk9rpRp1A7pP29VuRfpZg9PIt710/jez2Q17pBi7MShupK2BTb
SX5RD50X6xpiN+uubMJkIRI9AYDJLKKSh0PcgsQEIXeIyJCvyAe6ifKiO8OAUZ2Pr2iOHUVzBy4P
Tn8Makf5WBYN1/nFqCjXvZTNkLLvVkggNp1kXhtCttfceRu3nQPUyeQNIsgPiWavci270UW0ssbo
sjJ1OhXCC63qh9LVBMhbV/owBFdEXj1GtfNY2OYGR6IfJGndWjQwnh3FF7eWINrRDfIpo7QwjI3N
+ZA3RS7cWuaiJIrxKUnZq+ukriW6rd0F+Z7ROhS6qS6qMClfgAqVayoVrXVVUWg/nXKQRjwswK0m
JQHZifgnh1Vb0eF2iI6qOj5ZF6jGfhiiYdvkdJlULEXvu3AO/+gnoyy3VdfylX85I27k3hiBKECf
s9dMEUK76BwtJAooNfrKswv5oirrByMAQqyl4iEK03SBYDvlKgZIL69pb9dcNqdEoa6uTBp7Wca9
mxpTWVVx/IW+IsGSrXFRRE5Jd48arQzWjaFdZGF2iZn23TA7C+Yht62+jrjzDWX7asiFV/b+APM1
0C6FHkuepUrdpi0s23MG9aHJrMxN6u5mxLz/q5CA2804OBQxufTRuPdpb5gN9wGJYFBpMHbYdgMC
jGC5mWk/tUl8KMe8vq/o+nhRTnSNIbehK4/OWiYOye3VypmFeHP2UpJzNfVtInyoS2rSLVAdUssG
crxV9Jq2ml2BS1G1J5L0Y0p5s2rBc6gqV+dcnYQbgEK4RNWySwH6Bp3laXG18KNgJXDVzKjLq7B7
gOWUuYrofC9ora99Cn5kxDeRlXNCszixuo4WMHWoj4ziNa2kZe+3i0T6EnUqmjF/FdXVzz5oPX2o
cXYS695XL1Iqh4GknKiINrMuxm5A8vJ0PNAaBo0ZuVBPIrjzFQAqhNFeoJq7IqrrpVZLdAF9nyTn
4msi+oWlqeu06F97fW4TTLa88Gn6yaiTSF29HsoEk74xvQvYkDxbTr4NLU9j9sFesacXi2uEbcZ3
WL7gkZJeJ4qxkhLca6GcXuhNdz0445eU5Pa9LJViTlG3fdcM/GeUXtwcK7mF20/0RsCbXDYVwJcf
SJcDTa1IA1yauJeofPBp7PXrSWj3cppwJwpBBqbqCw/5TTeLhmZxeD0mYQlXS7sp8+GqtLR1FobX
toG3P51Uv4ha4sJoAxW6vXFSMlnT0eiBsJHnCtvXlrUSBpteCkZPseytbHXUwH2heB1GdW5b6/ve
8h8NvVj3zdyLm6zrMnK4c47wMZQuXXFPJwgyzrttZtOawe1wbdKCXNah3aEXx5ivUHTzYgBwqRWC
X/VobmMW+2ikjZHYrZsq4U6kwGJKA0ZaqGVHy4B4HY5ccnXpzXp+Zn5VnULfOHKiLiv4r6ukEjiS
lMNS1BB7goBtvjGLyu394rs19OmuB15a1+QbfafM+1kkvXQJjDMsk6ndD6ZP9nEb6U8FQml3YrsU
bFZXkjacIe/+ojy+LxFQuBFKCntg3qmP88GkxmJ6d2Bz+cCMc8Li1jfy5iBMa+TalXLKO+QY6YZQ
aKK1NJDl+EqzpaUgJrmUkmUwVarnT93zYPW3rZ0XKwzBV1kdziHvAS2GpKXKL8+x5365erz73fAQ
+Ml0T3/ZF/zKIXvDgeQEiWR19EvawHvJEZdFWSVe3Sf1sjEhq1o4XS8lYn2BiYZN70eL1nF2hkhs
iCzNrlCItedHVVMxYelLb6T2p2pb2bnDtfI/ulr+HVpu2Jzp/32NfIc2v+le0vRtnfzmT/4rjdei
nDWJ1OUaQ3wQIo5/VMcm1TFOo4jHCTEjhwvq3T+rY/UvvqhJ7ikUE4VAMP7QP2PL1b8UdK7EouJR
rJLKYvyd6viIOSPzq6Aq2LSSDE3HY+NIYSJ3kW6NfSxjgz7c2j6YbmqvgCW9Ny/m8HtKvg2rPTmM
qSozTRFh+7FR9ZCWlhoIGCmpPa1yP3iJpuyBSPNzRKAPVfH8OBb3VQMmnfyBRxX3Zs1tN0dpHnKK
Zn59iArnRaJ3pxec8vawnEjRiXoq+M8f8EOxx8CzMJg3+ctSaP5hb1Zimk7EG+nqtJD0ZA1QVLiS
sB+NMVlW+FCdGezU25zFVNbsXoWXyBEJaTTUImfNTpAN+h/OCAKg9/hChn5zThV0aiR837ArxssB
xe4RMTMoBqcVST8tFAPczE51+rHpIS7GM/x6nA2OSXe8QOSO+PDM2Vrc+96/wEQLA0ApY1o4Jsag
Uj1SLkzmisPmW6h1t3FlIbYeLtV4eNa18JK8XmkZGzZVRlivyiHyYJAuB0tcpkyvCz0Ln2jvXCtF
s3bS9DusDOBgR7+pASTgIy8KLKvhCHvKvEfnMX3lcqSYmqjAUjIqwP7DF250V03krNtCu6s08zIo
ldu6HV77eX75gI9Ws9ESPbjogLFdu3CeHK15UjTZ05SIzuV4LTfFTqmayKMvpy2FmVw0fUM2c2Pu
pSB/TAxAkSq3S9ckjcDV1fR6VIAei5py3LY6r4I8ZuTmjZGET3FvxdeKAgfGT9WZc4TIwqcYQxou
oeIc71LNfvAbdV0YBrSj+LWouFMo5D/DOd2a3IJdRAuXvh+v1NBY40TttiNo1dhL3yU9DHZWPTj3
3QjLsXEkeDD2tNCK9InbwyrKrAsxdvy97br2Q30lSxL8gwSoS/MMJ3kcE/NOVvu1OjYYWzu4nQWG
tOQe3CyVsFgXafv8+Xr7wEqepwvbIIIQclYQXr2fLr2Ud5XcsKFQeWyCIH7ReHmfD3Fq7jtwGQ2Z
ZoROhsfREHwctFgRSPjUycA246VZBOvJNp4+H+fko7wZZ95a3mwdkxlWlWmzBWONjwCg3KrpORnu
uSGON4xMqjsT6sPCbLRVKxnbXD1nWkwI/BFrdv4imChxyLGALOvoJKmHINBifCXmnkO56ivtLmiK
G0vpr1X8bSZDgYQXpGC95Vq05kM+UbUo1gAgP7xoWnop2nIrR9xNP3+7J78iwfYEUPLj+Jbv364j
SWXXDpBK7DK4L7tu0WQaWNC53M65ifSuEpuf3tI53+f0Thw83g/T1lRprTx/RKfFRco/hA1MazO8
6c3xZ98+1sybP3myN0POH/3NvLFz0+b2xpDqGF8I3drKsbHHNmnzBy/wzTBHL7BMZkFSxzLQIE+q
TnfoYyBqvTxzApycPpZFD1El9PtDIVK1GoL3kgXdN9FK7aIlPpRwj8SyLM9535xYDToOO3RkZEQH
pDO8f3FNUsklfMBp4bfBAt3eMvWlxd9+aQxBFOVM5/5oFWM2qUSiKKeZUXATQ7OrNVPoVYER/f1J
8G6go82DvmdY+grPYlHbJDLsIhDboEzO1G9HtOe5TGQYlPX6nG2lOUeTIHb6Tq56hWFCGbug21G5
04erWAg3pC/wJ+/u32MdPRJGHbru15RSWqaurIZsctzjkyT8k2FQv9HYJnHqY/BhkdlBSiG4GBt7
NRTTpm38daJVt58/zcnJphMqMMdOU9gcbQzhGMqDhqXcgl1opY/TofWbM0vnxN7D6STP5e7s5aAc
7bwFZqplhp8l/g36nclh3yrFIyRm0y0cmlmSs3SS/tzEO7Fe3w2qvl9EwKsq7HdmeN2ld5EMqD05
/YE634tTGg+fv8QTm/i7wY5eYtm0MSymuThMIcun0WtCcaLW50w0Tw+DQ58yX6+UY+GHCVqWNpM1
LdJQv9VzFdaiikxG/MmanTc5bncn7BAmtaxKZ/Ap3xuLvN0IGYG2IO/xzAQ/MfNmFAX8BOiF++fR
lcQJ+rJvI24JPjcROa63hXMuyeLEtvB2iF9F/ZsjqA6BVoaBIcrqyayvrEx4ZUUzb4zdWPr++Rw4
MeEYC9DBxkncIej3/YQr9DxQlWaYFj1NqKDN3SwEYLwosnM5lScHAs0yOc3p4B8f5dDj8kY3xwl3
y4ek30bE0XfaBcKLM9Pg5Mt7M878/d68PL8K46mOGYdgoIsqTjeW1L2myI66MNt2tX6mzDwxuZkM
/36soy1ck4wcZySGU8SdmC5bY5OFZyrmExsRQ5icFL8aHh+aCQE3GK1mI6KAtVL6kv4tzOQhC1xy
zb0AScXnU+L0G/z3eEd7kGKp2lBPjDdYOORHoO5fDfkCkYfX9w9/MBStZnoLHBeIf95/LGe021Ah
cnERR+2inaJtFE6eLqWeRRhAqCZ/1yEDMZPKtYbkdAvzvGMXhijEMxYv9HknSnZ1Za4qQvE+f6KT
0/zNEEfryQ8brZtqhsCMxa3GyzFsPVFeyfk5q8uTE+/NQEevLpQCNdMlmZNirLxJBZwBi8DWc/n5
85wcZrb+kTW2btSO77/QlPqDUQy0KhwD7j/KzrEM93EknTlszw1zNOeAVgyEOR1zDvDXiXo38l+0
s65cJ1cS7uAcQ7qmycexSjQAalH0TDcpuC/EKoT5GOrruHyNmrWpbj9/c792tKPLC2j7v0ebf82b
nSiwBfBMx2hy5qyNBIMee4RsM07LRHQw7WzAv2lvaPnloJI/OzYLNPNEa7d/ssje/I6jE8vCtw3U
mi3KqDeNdRjSS126Ger7XDpns3hy56A5MXdQ2eGPjQmJASYDcKDG1POHts/cbLyxi6+FnbjxOe+z
383N49dLqokpWxZmQZDk37/eLIobSD01e0deb/y+fLFx8uua+AaEfxtG1V6o8Y0MWl9Y7Y8O1Juc
2vBgOO26iZpDXZdPYd8SiUoU1Zh2u7a0gwUBhlcJk1vkUEWt7EaV60Vhz3oznPlbiEYEIAfIDnqA
z2Yv97CNa/OLLzRAK7QK1ngl+7ErmdrKRnel283OaPzn0YYM1/jDQS6zb2YR7qMuOODbBzwHuw9R
B5RW5K9OFO3FACl+eohNgw5XtinN6KpUJ667g+vAJQxM/UcujVSDcX4TKPGjAqSakg02Tc7at6Aq
Z8roRYOzg1W3zLUJ4mIW17RZYnrDnBR2rMpebPouOP1LA8UIDOXWmU03NPyTOTrdNDFAugA2Wl1d
pg4KlMb3orF46Auo/rq5gUtYDdJB5TxInGyTGvKz01eFm0pEGfeoB4E8dj1BE4qcVqhCmuWoGrCh
1KvS0fd27CygNtEuOeiTv0AKvpvLwiH0PbRDoIQxYi0h9pPVrK2xjb0hQsll+LtO+J7caG4npp9m
msDEExdBbV2OGZCaVqw1y+6hppkXFtqKfkwWEw62UgwjzOkvqs5SF/R8W9a7KbtTigBG1Tq6fDpZ
MyQ0CehwdlC4vqGus4prmNI8IuqlSSVvhR1+xz32yVHrGyktlhLJtr5hrSKbWdL71aMIlMvUgS6R
zSKUQr+SWzj4U4CmINcXlfBpEIkrPi3clsyk/We46EjpLFcoD5zuUuthRmaql4lkyaCXTaNsi1F7
jFBzOWPyVVjBRk05iG15X8XmMi3li85ABNdMzY0Fc59P5eWQ8EP+yfnU3ho4tPmW3sPbz74kieT1
UbPXla/wd7tVa7cxFNSe1mpT0jiaVlGcXUa+vbZjnx6OdpWIdF058ktmNBcz0yUtwx+qHj/mQvlG
oPnKqIwcWD9Y4Wi0VKMnDKGuYi39Lippk2uw4LMqLNGdauE2jrInxJyPYxM/DVP2xUySS9DzcKFW
BYKvfuZ3Q+kJHFhuyhig51WHey3X9xFilpFG/wIJa+xymAZe1aWIZIfnsG0tt4jHaFXbfrQsrU5d
Ktn03NRqeInC7KYo9e95iztKaN1UQ/EAUweIu76qMkLolG6VSqm6bvAybNQuX6aVstcbDV6jXHm1
2vxQBmlnacEWlsfPTMo2sYKaB6ZnVWb7BMshI1OQUOlbJbSuwr4Htw+eUyt40AJl4cf1Bcj+NvEr
1Bp1wkJVvkxy8Opk5bU/TC9TbH7Ro0unFwvUdE/VAGEWw/7LNBOLLjI9AwFmHo4okOXBnRBdWOiA
3bjrvDFOFkGab6CuyK4j2uRC6p2DiPrXaUy+UVwvijiD4JHs8fPZFbnRL/pZeEu3GC8Gc9r5eqN7
TTqiK4yShRShecjk75GDQgdu9NrQreukc5DWqM+whnZk4qyKodkHRXLZKT98xXqotWpV1dq6qPWZ
77xKcZkKWX++Xizt1rj2VYSTdrbHwGEzDQriMKMGNIhe4yQrPEOIXVKrkasG/pUMLbiEo20H9s3Y
1Du1EYYro8aktbDr6/pKaNDGHTSnqa3zilR4tH57DQUL8YV1idZ0aQeUCrX8IyU+Nw9baWP6KX6b
xSMO3K4Ng1HXjVXba9d986pow10J0wV860cwJd/AXRJ3BCjTc5SLo+51cH+MYbjskS9l6eC2MkwD
s32pM5s6bhi/WzL/0M4k0Sa9SoxxB0jiwhxY5HK4l4ruWklQVbTN+OgnPxNFot2vVIhlQo6Fod4P
WXGdYxpv6JvA0qGRBHdTgZJLVcKFXPE3tfpMG5/YT8Y7EQU+Ua3Cm8bARSVKFc45ZDcliqIB0XTi
9yihBzaMVkPANhgK6Eq11vP4YOlas5ia+FttkmHf2rb8telU/yrDymfRVUPo+WZhbycdHzq5ijM3
l52vta21X5XEMA9Fn19ESUmk2Njs0b+xrUzpN3WwMtPFWmxEjF+2XlnmHQKIUgqS9TgMvEnh1wu6
fxdxPAS3bVThQ2o3Oh9BhiPnmL0zsrEHBgRA4NlkUyVtSSCozCahNnmzkUSQiVU7YlBC47qB7zPF
fkLXVdvlgWUHHItjuKlFCzm9cOwZH9lqGCwu+dsQ8gVd6sqQhaY+TftFiVa5GbOxOhR2kMNwU+JR
QvpdpslFqI3Zo9HYjfLsWAiuPLtJuPNGEVSkpugdGIhGoO71ZEqNJb/MwOlwYIMdFNZc6thbvLj3
4QBbRm+zft2qISYh+ne9yw52JNotLKmG+a0lzKKxV5ybDOQ0XNCtyt2k0NphI7eG4AHCUpHvHdsJ
glWrCe1n4U8Q0hstUpMvmRYVkFTKDq6z3zsc2mJWZiubSM5uSReMqRSUnSqmQ4UR9LqxLXtNyzSG
8k785TfsNdRNXMQxDMX2Idb9A5DLYeqcxA2MWl+QM/tiw3HnsBQ3AmwzHH4mPWRHR83HyXXS2sb5
HT1JahIariDwnfAvoWGtxkvADl9+/LxOPlH6c38m65RSDp6IfVT6J52VW/pYy4tWGpcB9I82j2+B
F64+H0adu1lH9aKpYTFh6ljAc5k5KsdNtKkNYYbyompVhNeI1AqDjyVFsSAQnVWemQLXomla43F+
kcf1dTF2pSfCftNqs9xGMTYDeu6pF3vJkg8IW1PoqRa7gfzi65O9UEL723ju9n+ipiY8YbZxMjT6
98eBoo4/RClLlntek+/MRF/kLfSXYFja/tquxJmW4CnAmOE0ejT0g+CwHV0W8BQOhsyhf5sOd9b0
aDVo5drXEhGjU+GR6bdeol/XwZku1OmH/Neox/4zrR5bdqXTiSz84tVH8G7lnoOWH4bkUk/zv9/g
IIdiDgumoaLRynt/c5jyVhGx79CzKS5N2ihGFWzsANkhKsnhXLalNt+Qj+Yd4Y+KTSyAQVbjTH55
ew2U6ia29TnGTsSBjLdPVmPnEVMqWyrQuOEfshaTpFKIr6FMqrnhkH8n1iGcIwxMQlpYNf4u8FmH
1FikaonRi1m4ci+v4xpxf5tn/cJU2FrHqf8yOGZ11drSdSMoz1upxjpguMsm2JGBgVYJMOjMhJnn
w8enI96SKUoO5XF/oLHVrpikAoCJBILWKtwxHxdNd1dmjasaWAowgWDOnhn1I7UM/p8Jk53//A43
f/9SzbZsRZAHiNpRbvE/LzJ0Z3H5FdqYG/QxmilE+mp/Fxg93OACZl3gCSVYIZ6FeLquoQI62gVn
0TZMe8T9igvpawUd8/cP/Q9VM/xmWeGW9GZrXbyIl//xmotIjFcv2ev//p/7Nn39f//3Iznr1x/7
Tc5S1b9sGPT4IALzWwSJsMJ+k7NU5S8oL+rskEjiL8047d/kLHhbNjcGOFsEdOhgBf8mZxl/aXxq
rM51hQ+u8Jf+z399H/5X8Focfk/G5uj/v2VNfejg8+cVQGs6B1DR2Ofez51EKW05tQexrKV2jUTr
Og6Hc72f+dB6tyzmMSAT0dokkNowjrrQUZnpBRYPAhkyArahegmgCNQYRYiRcDwBmTQfsvsuweQL
MwSFC3f0TZr65zcf5h9P/vZJPxytv34F3AH+DTJ77APYRMSXSZmMPUWnL2UDqVgooPD/7VbkPAyB
AJytfNkP9DC4x6LTHai8sOwPCOeW+M6prq+dA7NPPs6bcY5O8KES2dTqvVgWSbaOm37TBcCYdXNG
hfHhMJofx5H5fEReWB8CSaSpxEEqAyNvKhoUkL4TDflEZi+NOr1ssMT8/COdmo5caoCsZo+tD1Am
Ab5D7EdI3GBILQMtvbCjePUHQxiQcZnypEUf9707w2yMHtbwsuvjXUBz2gyjL58P8QsOPZ7xACG4
o7CsZ8rv0aqSlZTmDx9HDTGQ44GewzLWF8kUc3GXNxP2vcaEEVPlja2/sau/bc3LV+Mon3OWEdDA
3X0/fq3hIIapC8+o5NsgdZ5UtVr1Qb35/Dnn0/rDY+JwiIkdcCYE0/fD2PWgYr4kxLKC062BbLpx
PyvknIOvSWdK1l/g22eDHRVjU4OhEPCSWIZYrRtjia0CSkYF0yqtvumtpyorNnKiu6XkL2OZriCs
cz16thRjK1loLZJiQU6QWxqlq5bp5aiaz21RPKVgr+GQYNgRXs5KWsduFwJn0EgMK0x8XJjxrWdx
X4BUvoByX7px1i2NMr2X5YR3SwdR4gqk4oCB7tZL+2iH/6TmkrzgSUVyW2sEjWLR9fmbP7X6wdlM
BxiCIl47mmBTZ/lG3BRQVxR9JazuNZB815CcMxjRqWHm2tDULI2TyDx651pZKn6csGfakeLVTrE0
y3Cm+C/+/tO8GeY4IGSIM8tCpiKWvU6bwHZQqRJ4ENv3fzAM3FmZghden360KpxoUNUi1dkyjXgx
5cprUM0YS/bj82FObZksfLoL86H6IcQba81W6tD4I3yg15LHN2WWPQlN+jK0zXKokzNT4dQifDPc
MUCOuqS2HZ/h7JouXiypN73R72rcLvSIuf4nzwYBefbthY58NCGI32pCRHSY9gfdCnLGAql0hflX
v5FN1pRy+/lwv0Co40VP2UDNzr8U4tbe7zAVqII+ZHyy1hi8yNdYp7HYq7V23+EMMKgkxBb1deo3
m9Dfq4N50aXQ+8C9L4fW3yIEfw219jlV1GushjxbSKsUjqs3aUSLmtphkKT14LeX+Nvusp5+ud/A
1f38GT7eItmM3zzDcYlFLGMx1iEfCAXObRAUuCWoXzPN/GKRXOYhB3H9ybmbnOyAqcG5sIrTo0Mz
IF4bnA+H6fdvsIurluw11labKl+HuTdu/cDuEcsUaWvr451R2VgzSC3i8+bM1zu5e7wZ+uiyNw1V
nznz7pFgqWJN00Uxv/8o+JPdg1bJXDFQqxhHwzhR6vjhPEeUqvP6JDigsEKddY5ldfpNMgtlTdPn
WvloLvZiKOK65XHoFWyQ+d8m6UArjwsorfnHpudSpVn4IdpXkR/8wdZlw4mzYNpQpR/ThoSBzUKk
2NVSAtAZdLHIevZ9+xzArZ840N8Oc3SgS5Fej2NWUn5ljWcb0qaym+3ny+HkEA6yAotQcbgH819/
AwRzEVIB7RosPG0M6jCFnG37/vYQc+wgvEuMo1CvHE0IRZrMqmtEjRvk5A2i2vv+cPP5ECf2eIYg
zXcmT9gfiE9SpuR4BEv10sQ6qAQUlPG4MWVuMjVKyEr/+4UWPgf0BOkK6tYHbmQ6pHaM6gOjw8pe
DOjturK+dppqM0bmGfLBiePk3VDHL0/oajYoRrOssA5SKtu1kykEHCp+WhZcss9fozKvmaP9ndEw
u6VjwrQ+FjDTAM/JdewEwKME6pxfgwZvzagaSR+JL32wB2Ta28jQ4md1ID4qC+tviZp6tSbunRqV
bI5BGMp6x8sjBDFsDgr2Qsbq85+pn9jJ+JlI/Jm3CIqPG4H5JOkl2cOUW2wxdmM9hoF4sURFsky8
1oSzi/Gd7X1lo1DH4EGV6p4x5KY7mVaIZ5P4pub8xIFgRxedAfpoWBdiAD4xbqEqv4DHkXXv+JtU
0MQS7VOH65/EiYcbxxeM961lnukbjboT+xQvDvx9Udc3mH0TNpLigFvp36yxClcK8D0BhRh4jul1
V/s4HynmU66rbqIoT5+/k5OvhF41my7uCR9iCkPRDWMtsmYpIUwJrGEjhskdJP/MWtZOrrQ34xxt
STFWU37sUzmB50aX+E1eSLqOrR30GPoWyKSBX8eoxuBFXhl+inFk8dLg0LtogSqInXtoBpYMPcG1
VDq7SO/3/Sh2fMfJ9fv4OtXG5QDz09P9WHHDPn/gv+8yA0OcIbtVp3wp8H1YZEx930Zfkzc3IZaI
eI84sAPsCxPN2ZmC4fQTm1ha0OTBOX1+8292yLaz+qruqe11IPp6ML7V9b7H7kjJ8DTAP+xPviPR
qQSIA9gc3yT8UiZrfd5aVBZbXkasxBrcsT+zhE6dnmivgByo4kxMQo5uLCMtrUYfHfb9peJm63CV
P5puu7GezxmQ/8IujvcUBfWXQkfLcZDpvX9/QVFFOBZxK7UCoPu+w52rhg3WovSSjeUgVE9OzHsZ
xz+rStYNxqWqD0nGjHNXHRrFCxQse8Ky+eaAj+A2v/z8hX/sgdP+fvv7jk7AOo+dxohLvBeN7Fob
4Fy1jDoCnmcaxIY4A4aSpP5h0JNdODYOql90/71zpzrji1Qad3ISYvBmdC94C9UuL/shG+ORHQfS
ToCDE1kH6x4PuNSP7vLcmv3U1kLWl43ebpseo4RUGl+bMjvHqj91dLx9sKOJm8uqSFUfZfDod15Z
CxKn82Uor3vMo8+8w/kbfvjGtFbwmiGLFVr6+28s4RYmzDGiqi0DrvMQgzpnR8nPQ2N86yahj//Q
rARXnbUeWktdT/YRWR/WGD+PxGZJRbZp0gGZOBaI5JCsWmIEoAr1oDr+wsjKVRoX95hExEC9OB45
9TPq5esJV00KDtz7ggvVzu/0gkqsidozO8A8Az57uqMzWNW7ppiaTOApWO1lNDF6fS5v+uS3MvCr
UVRVmxui71+gDFF7tHycUCurxHU3+9l3UA0cwoBmftbnX8s5dcrTPECXq+CUQlvv/WDqpKUdxhs1
dhBiQ0cxg+Ia7mv4pnUVX6oK0v/IudIm8zHB/1Aax11Ydl96jHJGhFtUi9CnkhJ6ltKsgmrY0q/E
LLrYVdbwMNTAy4aRf0VTjq242PVa8jr6ym4UUoQJYrVIAujvWg9hyvAC67q1k52kvaaTvJ8CG4sv
NAzwYPTRum6s7KonKh0G2XCoffmqarDwKnXYTRBQ5KyhQy65ccL+UMzWLll0348BNAUKA6x8oX9Y
gZe20lNBiDcMq1WtqT/hJjyqJCx3uEM1uvwlk63nUuoOEXyGASqwmySNT7toRuoTqXTrIL0qh1df
NVPX7PrLIIkwjE/Vzi0ng6U13dt4eZcmFpWGJVynnX5IuvGzCJS7fEqgsYT8nbl9S2vwIejgUfZQ
0STCPlxZEYc+CO+rSOC1a28HvfmSqQ7WlDHupp9/8/lY/jCFZ2BRkedgzuNei6icRhQJx3ZSaldF
P174erf3p/C6U9S9ESpbFSL/50OenGW0jtESzzKYXyfQm3OzyZDBKGpI2Y94N0RB55p+g/tI2rlk
tpJCjru5ifONOfx/0s5ruXFkScNPhAh4c0sQ9KJcy7RuEJJaDQ8UvHn6/dBnY0diM8Q4s7djVCyD
rKzM31zIUc59roQiXdbhQBikiF+Pt8SB7tSGaiS1ZVRQg5uyyG6+n9u5QgiXsw5RH1SAbJ96nHdq
rw++yrNJauQ9GaXnTIWxMay7enKuddG8K7ovuaHpPE4m7N6p9NHJR2Qqb7QVaNqboHSWQQx+QUdv
LgmOY9Y8W0O37AH+6Yn14SDKt8yz8D2VW7IjzIylx++ncG6VNHJnuiLsEO2rr6vU+UOYxaleewAk
F+OYbDPhX3hbnsucPg9xEjetMB7huDDE5AAPC1BEFD81tE4TKeEzDi6FtTNHXIPxCc1GIU37qxZW
TEKNM0YLsK6BByVv4qT70Y4k/6jqFIuu4x8LI7nTwqS5MNN5sU4/r09j2ydtOxHo2n9eaWg3LAhZ
+wLRVr/OV/9iz3jxzJwYyqanGHFEHgHyUMb0EgcEob6PRvUCn+PsRMjSwEdj4G7YJ8ka2ZuTJH5e
e9GjA+fmxr/QNjj392dpLMzhHYMq4snfjyY9U2w/oOuH0LZqY+sBUIXWq/f9Qp27Tvk4Z7002LmM
9fVwmyNGR+gN0uKUDUIcmi7Y3O6jPACKS0Xg+8HOzokCLEfPQNbsNPmxRnyu1dapPR/NsUWUh4cB
cVnRd//bsP/SLL7QMmXRTPS44Jf+TSys6ghYb103Hj7SXtf2mwqsmY0/3ffzUc9dFnMHHGrhXL87
rfIGCb5ResWLpy2qZVVo3dKSJqTNzX2CRFWGKoClFM8F2uVZ1m9qW9pXiVkvpjHbOXgITIX/y4qk
g8zfWIixeNNT85eGI8cIx8tNc/WnCBGuUvLwXQc2afQClSeey4UatRc+mHMR6NNMTmu9pjIYcixx
DiRb8Ua9RktpDGc/FXMh5/qAfoZTXciFz50GVA7hncOvmJ9XX4+e44PiHQZqdk5aAGrLAQjns0h7
9+v7XTo/tX/GObnl2hHJMXPepFwfb+RCwnxCXwmfJ7jOK9mpjLvvxzvXRKVoTeMJXgP94FOs0BD3
tSQFMd3FUN/wjls1Kt+Vnsm3flncQTd1ixi/HnyEXnKnf8CWWb7QWjm7tNTNDZia+pwrf11aM7IG
MJwV5dCpOaaFeT21yPv12fuFmZ7LXKhMIduh8KlRTvw6Tj9lM4ecLaxz/AIicV3k6bpKM1dO/Re/
zFc2jewFkJ0daPCPnu6knDWviTUcp3J4QUvqV5zfp0GAcQ4qUwvQzsO/OWQ8E6Axw543TsksvSnp
k95DX1AieaEV7bqYxdf0S65eZxccpCeLYNGykE/OGD7hISVhrfbAue/wxtmkSOnoRnthwc+lIsDP
/m+Yk2htt1MnKTXDxLSS5Qid8Iut8bNfyz9DnCajqh6IySFh81CzuAWb5nYx4nFDpkBb9atjMrTJ
hVvhjxLXaU5AJZoSjsV9Kivq11Pki0RJfY18RFLVm7EFXD2Mm3TGUttR6CCjrSy7qsJWrLAfKku9
I5rcmAhqAEFP3/xaXFjkc1fi559zcvMaSpqmQBm52fvgWZXqHU7za4FK9ALPcfvC5M/tKBplNMQt
Mn94z1/nbqJu3gJnI1Hx+0eb4x/F0+bCV3ppjJNoUKupk8egRzxgvy9hYiyNfFinRrlSMnszjOM2
FtLgVrV/V8XKTUicQuZ4YwzWwg/R3vv+15wLGaYKVJjaNjf0KQ+27AfcgWMKILBhPW2SXifNnF1e
9Icsn1b2gPVA6ifLavAvDHzuEyUgo+ZF9kG2c/LtpJUk5aInKqexWKA8TTO9cqm3/athUO79kxoi
PneyoT2Od6VC3ibHvhcZxao3823Tj973y3h2Nlyac2ONZtRphE/iIDLzGDBQ4syGGdNOk9D5zqML
KKo/mN2/vk0d/BTXNCC70wif14GthARtT5r5OXH9YPdljQ/BSm4Qjr8Tsb0QzYddWbtitG/lPrmz
k3iZVPou7fOX1uIQxc0sexl6IjvmQtoF2HWI6jdol6MiY/KQ8s6peeSHUyi5cpl5gQodQmj33y+Y
dnbFyMplSjnmnPB+3ZjKEWEGYJ5uduuTq9VvpopXR1JtbYhI2Al/tNRAqip/bi3lvkIT12q6e87J
fdojQa9F1kery9sqFR52vzaVrWjB/1Euugn9fb896IMSukM//m6CeI0n4NoSMmKQY7qpnBCOy9Qy
Wbk7IkYJDTDKDpllexA63r6f59lp0u4x6NwDTTlFvmSOPZh2QIOv1zNqmU8xLgcVDJ/vRzkbUv4Z
5RT4UjgBDqoTCvyq8tPq0o2pX6y7a+zHXyfv0xAnUUtyhDlpKkP044ucaL8q0T5H0tGY6VUZfoaD
f4846k4M9z06jSpwiQWcsuf/3zxPrqZCSqTOT1hNSW3Ah2nLkSbV90OcDYhgUrjVgctSBPp6LoFQ
wPJQGKIMf03O1Wgeqn5CEMBr2ocUxFKCkv/3I/65UP9a2n+G1E8uncQelCquAy6d3zj+QcNbqzfd
Tn4vaR8swrW2/X68c4eF+g8wB1mBYnMaeaWos81gAnsjj8FWV0n0w9Z+/3+Ncfp+kXvcizuFMhMm
UUvghcug9y+8+M+Wsix4fzO9BZSiOicOn+p0jdoGZpuVUGFvlS3SrKvWq1bZbzhYa3uNLN4qXFlu
t4jW+vXgGi/ZAevTVeVRZ10pF8L/uRzl8085yTeb1JqgxnOlk9y6UCSwpcC1Uzc/Ah9niu+X9lxE
+TTWn7bQp2knMv6qhUOjrfRkd7zJ19//+XMJ5+c/f/KJGcXcJXV4q/AcMvruwbDpXTiTmH1zDrXZ
3H4/3Nlsk0sT9SlzVg897RuaHJMpnN8shtw/FbWxnIqOx1nzI2vNpTnQ/OmxXev19pC1+ZUUS8fJ
ES9S29N/SS7M/ezSImKBkinfhXkqgJSrRRhqE4CP2kLquW5W2eze0zkXTst8Gk6/dwD8iD/gSsgX
eJKThFLT+Ek0tzGq8Unk6Sp0qm0kgym1xA4m2zWI0Etqo2en9s+Yp++IYhSOKhUlQJOeD1KVjyS4
kHPT1++382xs+TTMyS1hxblThfSccNkw1l1rvOP/+/D9EOdnQr2UupVC3noSoANZBb9bsnpdL79l
Y+I6gXxj28WFTTr3HZDIIUc0W7ADTv4aXZJhsgORc9/JyrjRG/Sr9cbYwKQHEIyfVKcOF94F504F
U9IUw5ndKU71Sx0ft5qcHo6n4jGaBfaxKHirI7sO8R7ZgSy409rxwmV3tptuGxhiaJQl4JXMi/0p
mNh9YNRGllL0GfCFS1FcDrNjE7c3Vp/tc3zikcT2Xb8I9iZqtBdGP7vEnwY/CeCOX5g+kg6AWS11
k8v6EYboYaiCrTbab6bSX0g5zx0caiIzYcym1n76dVPZk2TVjzDQ6cJlaLduPzkfSlVcknH882Y6
/b6ppNDCpj9B0fvkPu/UaDLi+egEVlqC1pEErg5I+ONF3WKqHAb+Hotb/SWPcZIEuxO4ptx+dDDp
13FRjItJL10JDu6s2yMhuGQ7uOOM8VKpETu2+OEDlTOllLZF2qydwN/lhvSIDoubRDENmhIL5ayF
lN68Dll33dTjtsHUfFHz7DkIx37KBnkHrvFnC0TI1VJC7dQ/SXJ0sJx0LbftfdHqXNykzzmWCbQW
eRFMqEY4rWW5FZL0pEPmVTcYm9YYnwqN9uugHyOlDR803swLyLD3caoqC6vGE8FYdYa8DlNFXslp
9KOvq5t6SH9KlbKN6nJlh7dpieqBk3o61qjoAt9FQ+tGjb/RkNSwsdAIU+dWDuSrPg8f/vtY8nmn
TsKVGae10LEn8SQ0E3qRXPl0+6Thv5Y3A6mBCC5FSJOyAhymr19ZSbYZTE5QeYYRHKKgw5mIFOH7
qZDAnQu+MCIde9Y/dkALfx3GiHW7SX0Y8m0QH8rRAMsmBdhOoS3h4FGwzNCZjq31hDR81l6pwRMn
Fb+iEDdIpISnxJW6o8mTsMuGHxRYdvV88+pSD+qrW2WQ+kEmmoNLb1CzH5CKcdk0DR9M7a0o7VUl
hkOrxctAW6NNkSLV0o3lnmzioBn5MbeOs6IH+pxH0cYeTet1NzMjupYHWv1AUrqpFTqtxaOU/DSc
Eue98tbWe4ik+keYmJ4IXmOgfeqvOnyeyunR6RyUW0jQtWbTxalrhDiNBu8pnqRtBAvt3Ria19rS
XnJfXSWTdlVWiRfWziFp202DAHJr9itT4AUdZMsJ34tE0d0Gx0i7iJaN0lFjaxfCDPe5ksKgFVss
lu/qES+xKPRmIRX205XGmwDLvtLokfKSVHxv49dAVLMvuXQf6qFr98+Z7dTLEAsemkZ6WT/Gor01
oZ426IzltX+MownD7cl2hRIuUmzSWnFMnJtUpoQbvFv2IhuKra/gJjoNyyGprzG1WySW42VT5vaO
+VsJMYzFD71Qb6PmfVKaDdNaaDhhVMWzLgHas3qvQbS5BY1WOD8lA8Z/sIorme0YXx2BCki/00P1
R6T/MPjxhvPbcNKFM8ibMruSmwljoHEzJcF1alMVhu4ExcO1QvNJzYJNKv2QEA5FtbHqY6/vO7j1
zuzDJ4ORclZBkHmAZJpaYcZAFmcuqQ5twuAsRsNGGdniyVonfbMwaHk7qD6IcVjK6GvEChm83twG
KXRcRzNQxUYjsixu7CD+kUXvBT4qWj9SFnM2avHehXB5rDRcDoH/6gzRJiI5sHmXhtUTqj6yXaNP
km90vr+kfqAsfqzkG2P62ViYmdbPA0o+QHHxI7SBqfJ+MNJFbklu6tx0U1y4KKJU6KIMN5pojL0+
tPeKmnEKcM6TUMoxFQyApocBA3tlNN77RH+O1WqdAbZ0xM9iRg3UfvKit8qjDRpWVlPP5L8zShPG
3XNRpstp7rMjCLFDjBj+RXAVsZ5aNLzYkg6H/1oKwmNQ54cmU3Ztil2CVWq/ZOwqoBWxQD10ZUko
u0bs6V0fMnQXEH+74pk7i4bnLpJmH1KKyUWcx8Pa0V6UeuxdM475qmfn79Sk6PmUor2d+1iXp8/F
oF8DG7sTJoZTswFPOejs3W9pLF9HB5u7BiwkedioF0cH4SUE2J8y/FibJlwW0IShdWy0iReKhm9Q
QYTJcIttX9IOXS5ok7WRvg4G0LRs2oIdxA9b/1FGEuB3vN7mv53g+rGkNYdOSoyDppju6+xj1F8q
pYOmnbd8lcHK1sUqCsOtsJxl3ejbSiA6EKXBJozqd1QIPFkK1vmQHCqhejicfPiyMNbA7wccUfFC
HexoF8+So2FmIjIhsEwOB9PtC3VhGpmrVc3WSDkfQhxCHdxX2XtV6++cTNahgSFOUomVY0gHJ7Df
i7LF8FRbW7xoIBC8Ua92dGlp6GG3NhRUXjKFnJj3tsj6bdNiwIzVS9A428EKvW76iQvTdRVVKL8o
noN1a+1LRwRKweuYS6wfvSlQVwabUlvNZij0XVs36wl+v90km6Rp7iQ1+6FV+mMQBA8pl1ghZauq
lj3R2neAHB8tKXrVSoStcB2/rbERC1otWChxdIhsdadgVmdN1r7Fb89m66RG308dZtiy7BVSeV1O
b0om7W1D95TuqgnSXYFkvK8LgFYKFLX8hgg0LopQfIjO6had/EsYeekmtF4QRd1Z1OBEaeEt76vI
tOvTQTZg6qrI3vSN9mPCZ1ZF9yvPkb0S6bDtdeUtd8prufTX7E2NPaGzQndnO/o5Zw3M8hjLx7qr
VkpAVbMk7sNLH/UZwIjJVpAgyB94ph679ARXWdcuCnM8FkIiGE/A1Xa4Jz7jT7mQEnCSOgiorACw
6i81X35tfP/N6GkNl7fR8LP1b/26REomXhlqvbCwnXTkBjEa1I6iR9sBeV1gtxJyf/ETqnbdZhGC
dGWPm/jPWP6tIiGV2MfR3xW+veo7HWxotyHu7Np+XDu+swNes+PxtM6QNAwkEx/fYwst0NLDbVA2
W9mKAat1uxHlVSvPl7TR9mGPaiV6Nr6w91mKyVUnfllNv1Wq/L1NjXWIbsoCCND8m65EwdK0H7Kq
r9u8ig+BHHKxmgtI1os2mRB/ERhVyiWwR+JF3HNInNL8oc4GR7H+3MLheC6n8F6Kom0+wyNjRJCU
ynzqomJwVVyMK4Qm40yj6l1Mo6tNsBZBUSu1WMf4DMEUuq3S6YarSFvoLdCyIAPfEiXqwrGieJ8Z
VrUnenEjopDUFD4h+taSn9B5OAaatUry5lHucZFvpcdSjVAJUvyV04mXEs2oIf+hVi3gygDbIku+
Cvu5we88zDd1E/4x9E28LrB4KVZbK7WefK1mWcoocWdrglzGInnuZRWQmkwccZEDm7Anbcc10LNj
IUVLMXQrGhk3cRXsscfaopyzTyesrTRpWyFP2mByL5Rmi6gX15riZBNpc1BAdp42yMOozz4/eqE0
0yxH3npE8hWENH/RVMOrnovrPhwXqml4UqLfyVZy1yY8L5WivemcbNsrHETEOx5MoW9iYqIWoxqj
h762b2WWIqhizI7lwl8Ukv8hQK25dW5iN6Uem9QBr5h0JBfYddajtUj1ANenWF9YMnDAOJxuwzL3
bL39ncmgiLuy4nUhbpVCJ39rxbgACQX4tmez+sr0amTKF2ZjeJ2lrwaITICDh/twtjcVtcZnhCN1
oGTES+s268bXsC4fW3sCG1YMNtxY6kpdVmuemiWer8e3cYjoqk8HqKdqhlJgVixHYWw0w78qk+Jn
ggaG1Mt3rZIcx9I/NFwcCzjEyzGSPoK8WuMHrC4zXRxge66UMpQPke/g9RBkINMcvmmlsXeDSRmH
EHTVIE2DG/y8G6sg0tKlCLC118anWjW9MKTxxfmu1mEwrcdKch0lphybq3B4eQirbb3MNRmufyFu
wOk8lI66UTsOBqZtLnIdW7Vy7vRkiN2wK+7RVF/CKzombYEL3Cw6TQP+LXXaa03gjlY0/hGu/HNc
+ztqEDeiyK+shNsUHaVg4UvOL4zkDrTiw4VdhXdgM26EHb7y6osx/EB7DDI9qyxHpID09IOwXZkY
Brpdna85TWz0JPZTG241oWJUHQ6eVoZb7JPsJXEJo60c1ZIogmrNz2rIf3JXjMZb5JhbA+ORxVTb
bqeFb7JVHiNrdqUvtyEYq4WFf/eVXWjZsg3TbdzWv9q4eh2qIVrhtxYv+15xEwUtBjkXXl0MGMTp
6gY6mHB9o0xWgSLHbteFXt+AdJXG/NaGpYMwCYuvV9waYp2XFkiJ7DaI5Seps19zJbq1/GpTimjZ
T/JKyfvrvJXfA1EfFCP3ekBhq0CVHiBrxQslMtYluHf8obNtXQ9b4Tg3oz78CjP7icr3dSz6TRFg
uZPXCB5GN9Dfrouur9zRNzDDcp4kbiDT4OyHXFcLNvAuLmxnoSbqnlYW1cmimC3IeC7U4qqo5Hto
DhWE7xSXzvx3XdX3+og+pCjExq+7joxZPNdVA57C8gkC5iqxA7fLu6MlDBstvuoI2WapIwroVPZV
mHTvBb60bjr0XLp8t7meCtccAy9OodEFhapBkOGdrfmKV8jKdRTE11IfBwt0HDpQfOh4FQIxuqm7
LWRpZ4puF4fjcA09AQP0ege2Uub10ChbTR9Gwmf2RNEzWw3qwHt/6NLyBiUSy4XXsi3N4Q2iy2pU
9deJPs+UFPd1n8oINpIFIybolXV1rwT4KWJhye+Nd1pqHjOLRp7aK+s4t68Tv30XFD0G4zFMsDNM
abTJ0msvTQezDpZSbXjqUO2HpHiv/AG3xvbODMf10KvX5JKPcmHcYTOnuVHvbKws+omi5rMdhg+N
hQJYJxfrVs72fdcfUUt4N9RsX+o52fbU5iv4EUc1RvWndtJN3OirujOelQJTZBx5ayAh1EWoOj2N
VEQh7vquHbfXyahlqxLBzXEs7gDkrnTNh4PVDU/OEHiTH9MbsqZNM3XrIc22U1cgfildU9FdKe14
JRTimtb8SjuYW5kZHDV89RQdQQMpXlWyuQxV517Pbbclr9Aa5IQwPXV7QLWxcVuoYb1qlIg4aGY8
yMyPti0iL1LKbT9kgLzH4taZDY8HedKApJtPKbIMdtdgflPtgN0UC00hLPdQTN1QRlYvjx7o8d7h
WfFoaN2HsGiQ6Mgb+1weGD2Xi0JWP0LLQTSy6J4qM8NTnppYVpmveaQ9Jrn8Lkb1vTLLnoJOep0q
LRm2Jl6muNpIqCNKDm+GALPHCu7skOt7ZwqPPb70QYW+IBWipPG3UmJfQeBby8DL2+BBHcK1bbxn
CJPKMnjDpM68UEWmmHXMOm7GXutXAJPuzDY9RsH40+rlH44jVsEg9thch26rN6u8bCFfiZ3c59eh
rV8VBkW9UCuXKQaYetNtQx3Jq7h+zip844tI+iGTBvo85qLYOqIoe1N1Jhaw2XEwp5Wmt/pC9ilp
iMjeSXyBWR/cO830HJvRNsxtbDfjlIRKG+S83SZqgd5nBS7zmFoSnCo7RSZSMf2x3zlog4JXsYel
IZLmA7QeJrCV2ebjQ5AnQfkksXa24Tv4VpbKTisDT0hK8KOwi3JGXzfdqxHZv1M982F1Jzhf4zDb
V/skmOI7x0iiTaNU2jL1negK902hLjDY/eF3+eQ1WUgDZRS1ig/ovD4G3u084Ntx09LCuW/oaawH
qfKDhd4JUL+8lmPNdeQ0XXRIGq8cW6o3PYa3R9+H+kKupr5ZfTvKEAeF3i2aPj0AyUE5vwwsTxFm
3K0Cw8fkusE/bhu16hqDeUqGjd/Oqr03pfB5TWhkNIFllOhvlusGnmKRJ/dSod87RrdvEka363hV
ojzlZEK7Rkq4X6LD9UZp5L7GRfUuccab0gAm05JrjwPM+3bAONYdHFQOTSm/TlvNoLglg2Y3Rgi7
Pj3pRW+oE7rEyvQztiK7WUhpwqEXZJ0m77CqeWgS1T+ERrgpAXdLkqRjPZVQIEHl9iOKeNwgYTts
m65g+8vKnNyoQMZR17hpLEoThvTUtt26iR3PlEsLcVqMZ0OtWPQZWdvAE84LhLK3h+i2mGZMpZD0
pT+BKTXDJUjbu2mcfoSwMt4wz+JotjA8JDXQuG6wEVjlTtLhZKMelVq3qMW3r3bqbNEguc/lVrhB
aoe73G6acjfkvQKvz8nCJ3aJbH7UxsZNVNLp3mmc3yFFvMaV0nSAxqHQ2DPD/BktFNcOlCcgXyam
l+ZQxZ4zjuFbBC8TFGhoSuuCpzj7Q0QNcM3qxbUzwAqZoJx+X8D844N1WjafLb9hQ5sa5c2TXoRm
hjYGtM7MVrK9SpgKD4xhSb1zM8h4WwPBlZtm16K42zb30fxCbNRDqSKoWmvXtgDGHIfrWBNXliRf
lYK6yyCW5HIHaG6rRBSuJI+dh3sVz6Lan0sYH91IJiwh0IjP2yFpqgMdD7Ik7G7bSkczcXA1dqKq
furqXCAOKbOpRrQFQUkvudd3jaJeyQTjJhIlNJ5jjQWx6+TaSo7rHxqKMDQ8m+VQtJs0jLwpTHB0
La5NCTavg5RCN0AASrB/7xCMyYtio8DTElStJvB3riL1G0sfN5ncPjSNuXZEEVLS5a6vOYayUa/g
G8E6C+ybIrEuQFbPdbSB0svQ6+em1KkTeVaHTYbEAuTHrF8YotrPGaJpTne5dEnT/U8r7a+Nn7kB
YA5nesAMPfnUhLIqYXE2SXQMQklaZhSis2htFfpznysb6uAGrwzliAn7SxdIV7FirZ2+fwimYJdy
OWIhC/cy7JDr6dq1Y5GrC0RvN4WgoquoZuD1UoeQsGmhYqfH3Jz1WyPUK2O07se8f6IC8UiOSI4K
nttRLmlNnuvrzVYgGu0ghzb3SbdXB7E1RcXMV0HkP0TDyyxgmMOXua05fEMsoMebyQX2/R/ww19r
CqGaproBr+S0SxrpeHfnaCp5yOD/pHnomna4HW3nqsXWeaGN4SFvkvuwMYgJbfqgKvVD0/LYkMxo
E3eN5Aq1ytZWpPMljPcIWO58I9tK+VNXAJiWg4loIHKv9nse5824kbLJ/T4enOtmcCRooSlwM4EI
fj0VmaVlelXbABH6aKbsPShx/PgvhrAtmIR0S+BunWzNpIQoj+VU1vSpJ99ylmK0L6BU/vR2/toI
7NZoACErwiH/Og3iiAr4HDKrapT1KtFkAgX1Ssd8VybxrkQ2jsr4E3cpibCtPNdZpP40O4XGS+Fv
sTwm8eiDtbC1ci+V1n/dEkV9QtbhUWEfA0TtZAHKqXKqpAO34if+SovzFyVD1jiyLxAzzrSZv4xz
KkVaEF/AVXRzMz3w7JpaSK431a5K4r1wsGcO1LkDJYfczbHReWN7qferzDHk6zZ8/QUnnT6fVmkv
HGZaDfB2FFogI6VwKgb0Pngr+SJd01XCpnwimS9whUqhQ4sogtOY/v7+1M2L+tdPwWNLNhWoUH9R
8GLCoJP7aLCYYba0ewSo/aLaR3QXJsodWtl86NLToA9P3w/7dxxCZYTzh+oMTWl4TF8P4og2ZKwP
/bwCo2tLZB92RTXEX3U11SBy4mkIN98PeUaWgzFnlx1iEAJW5vyNf4rsnZSPYRXVtWcN4+9wqn/g
OQHKt+5Ll2YvB15+AZOyd4zfsCJLqhDmCyLFO9FJ69pMuCQNmj7KtI8QYlzWYwQYuUFj7cKvnPvx
JxuCoQig2pnDrPylTjZNaGxEjYlkGDRds6LREbdvckzhUCoByMpWt+zkwYWvS7XIMXPv+/G1MwcC
+AU4AcCwsyfaSYjIijpFkRvQTBep645HmGH4WJa8m8ioLuRSd+MxOThlu07jsPAo9SwSlL0H0S59
qA2joSNYEqu3xYwtKFm1yY4OzJRaDY8nSSmOSqttchP1ibEHZ9G4hZa66ICvCt+C/CTWKgUhP2w3
mdKvUx1pXH96qXTAtGU7eEbG7dqW8EG+n/YfGMTpss9H0gQwLc8G0l8PR2rk6IS2RF8zow8Qd6V2
hZ2Ggpk6pGPcplChTG+i0v6wBTIcdbNtAaHzcuH6QRR6oaKLixjuMuc+mxpxJSfjzzD38cwI8mhV
FymML6P0qRYNukfYXXZGecAT8E4a0hXoJ0TCy+46t8dlR5bn3ylmVniWlN/Sp9K32EfIbhXbNCpt
b3YJNdXcGxVU02E+oEK6DnJtH2LZ28r2KlKaehkHZepFdqkuuoumcmc4TDhvA/rWAcjNAJaTI4KH
fZtD7QEyVkoPoM29NlPv1IGqSzr8pj4ElqX9HUIZiGsUS6xSvnBG/04HEa2xZ4IqxqnoJZxAWhqz
qPDR5BPx/dar+4w+iHhMhOk1FHm/Pxd/o4K+DnUSqXlap4PezGAJCWmWAuHTYHI7x7g16vQGQ6Pn
74dT1b+/fpjQeJvLSOQQlE+m5gNsHuXeKj07bFR6d7yMYPrpWfraabziCyn2VMStFzlU6KrXD00r
RV4wDS1vSzqJxnhX9PaBvHYxWlf2hBisL6TNNCWU80OlRPmDqvT3v/ncEtmyjlkiis3wyk5CuWVG
0xjnY+VFUXndizmd9KNHv4yXwIa8oQ/fvx9vPl2fv1SIWnSGCIyEWdboNJns8lZD9IZULFHzhQZu
QkdLom/09b8YhimxBzON9/SQm12oNYVNztp2Da3CadVL0iGwLkHZTxPLP7P5NMx81j9dStlg9m2X
BC2SAuHNoJobrb90pZxdMCj8yFGhiq+dsoWxUpRrdYxaL8qGG7RNt+TKdB8uAUnPz+SfYU6u12zq
OoxLwtYL0uaQ5wniRZfsLE+P2p/FsqkwACfiCJwS9hq7NAUuWzN1l9K6g9OBlKy63N8oBjqnWfTf
+sWfjncyJdVMNH+cz0DUTG5W9V5sjcuoii+8j85u0Kdpzf/+0xno7DAo5IZaQ43kAS4sA8oh0rE0
2gtFjXM7NCuS8tGoBjnMSTAbbN+G3Z+0njp1u75D428onAtP9XNz4ZtBsGIWbofH9XUuZWhOlJ3T
1hMCLIcubRuSlUboFySV/1LQmreGzJH3JNKBYG9PAmWbUUm1Ag51hmFDM/gbGbw0fURES6x8HcAa
biKs66d0hvLAOHIATRWd45pJfEg7axcPMMxI9lExv8GhEKmD2twKAPO+nL7FkrVTFGk/qd1rTHNA
lO1DHhW/yNle1EnlivcRCs0eTGO49wsk/+3uRcyKmwU4hNG6kLie3TYNQXU0pshcT1lxzkgrDwOn
1muSELkk+0XGff77YHfmw1LAMCPtTAZEzncShYLAwL5HoOZpVn2GD9ltKUHaEd3ULIbKfqNKlV5I
uE7TTPZPmbUFZsNYh4rEyafFcMHoj2hi+2q+0ZS0c7NhXJpBcAMZ71UEYOGUJH7M58Tv+7meZg//
GdlQ5Vmx2EIy++sJ7fwxCxWTueaU2GiLAQMqW0CkmOkUqL59P9i5acKMg0vAMUXQ9uSTk5XWh9Vq
zTKeDU166yUwxvuCkl6XK/up0N+nJEq5xcJLEPtzO/p5YPXrLDE8qruy5JYEHARCpVKvuizeD5iT
AQ+loYIi/fczPbesuK7wgkeRApG3+Qd9CmKAFBOKZcy0yvK17EjLNNNWTVkDfrkkNnYmxuDX8M9Q
JxkHr64MlBhzw3fM1YLyQQeX7ARhcWFK2tk5oULAC9VGqdI4WcS81Cmn/w9357VbO5Jt2V9p1Dvz
0hvgVgFNcnt5L70QOo7ee359DypPVUnUbu3O6rcLZAGVOHkUIhkMRqw155gxjSRNqFNXjcSfYmJs
hay+9bzgwBb5Lo/HjaynDi3bfVKEm7b1pbn9FNMiKarzHvVW6oGxqKLYkQoU1pz2nWLyHGlSHiSD
5kFgiutUxHEKxUcsOgpgWrDp+gKZaLHq9FF3xrKPkdzn26SKt20Vomgd7pJ2rE4s3Z/cL/Obgewe
ozUHcmIYFmtqanpZJxd87spIvgwmdW3QvcLithqj+qIUBaj8HobSsFOJhpLX4yhfmHKy7ZNhX7bi
qcyBozMYAA0oNL4m5qdog7rH/N3jxSn63OUU5MLUtBsMoky+XTL5J8pCRyfVu+EWS6CgBIKC6pI6
OPlAmVHsBqvbqzGH0a/fk6PjUH+j+opjhCP2x/dER60wspw29M/jXSVmQK9Myu2ndmPS0bn7bpzF
MteIgVKnM92zlKJNlkw3noT017fqx6w3XUFMXavJNxpNubjJDuTGO0JhNmslzDbTOG7Zkuxz88QM
+8REmWcYHjmiOdgnEs+7uMmJbAxeQbVtJQbjzSC1e130bhq/DPe+p1zLBcSXuCDbrbOKK6uRUJDQ
35Pz6R4YmKOK/b5TVHv+jGMOBzlQbyoU4pOvXsUhAGzN036BJN13xvTiJ0TBzBkw1GtM9aTF9djd
hVCvATaVqaS/nePerXahjDeiqyBW1S08xQb9p+an3FnQKCXxPwQwCrbllwcatuuIfopSVE7iD7cK
epDCGleE3JGhqG1B/q3RXZ1lpekElDr9Rqb3iFIR3W7p0GL7VXripRxGNxVeBNlDJd36jhz40FAL
CQGzfwcF0JH9Dml2Vr9yGn4MjQLdqJCdTwhaDatEUBPqGp14FH9ddFl57a7J0XwJxf3XU/tTZfXt
8WoGZStg6p/TYdEGWf0osQfTidGTx3pXVcNah1zbq94Dy+vFmNEmRIFjKAitTwx+ZJskccr51+CL
HQXOFROdqsR3fYi2cf+tVgrFjiZwENVFOuaOnrWraE49jERytg10UaQceBKpYLyIX/8uR2cHnPyZ
aszitUz0CqpCieKEX6Uqsl0ZorzVzU2tKvsigGb59VhHL/vdWItvlKzxEdRGDLSx/iyN2Hbpi349
wrGFmKCUf13NXM1+N9eFJh8InGMEqixssKFBH2YuYF0O5D6dONwfvRpDnbk02KLkpQGTrr3O6Z4n
ZSD16iBW4ux2vr6cow+Hvi6R5KS/8M/Hy/H9RqQuyQlFKsvzDJVX3lY3Sps4cfpXeQ9v7wNe6rcr
gQe2XIN9tdfzlqGGUNtllnduSsl6GuKbr6/o6E379zBLw33m94VRFwxDXOhaKfONFHnr/2AI1m6D
w8G8RVjMgdQsSCHrCsptEcmZvbevLP/Ex+HYhxHMCRR18p4hPi02kGZYV0At52NO6B0SCsZlg5qu
OWV/OjXM4vtrjIraU5Pm8WP6aALZsONEczqv7U4sSMeOqHjuTBO4Pu59bt7HiYZVV+qNhpFisMwg
CNaijs4lRZ+pUbVzLKFDR/cqq2w3esVFlXMlE6uSdwYqeODYhKN2iXLj5/ptSnp41qq7buolW0mm
fR1OTxapuZ0BnN1DIDAaa8srXUufD97qU+eJN7nPf6A35Y5YQXZ0PVLyfN83tVNkNE2/nh5Hbyq7
GdjEcNU+4bpML+8RbFNZINLynIS2FXnN133W//VCCdYAdg/kFppkUc2/xruVKOtMK4vztl0lMXLZ
CPRPHLtq1584cM9TYFFhZPoBg6G4bFBnWAwz4VSBvla3fMYowjfDE6XAbekZ5/6UXMq9sC0yJVj9
B3fw3ZiLyVJYymR0QkORrkg3aRRf5WW2obzy8+thjn6iSYiiXDsvsp94Sj5JqlmaUm+U2LV3RopD
jg2+4OPE6pvNqFnPRejf+FF71gAn+3rwY+sUbBXiY976jW9t0XePL0Qaa0wRL0SHmk9FZXYyle3Y
pwpUKRtLOJLqJ4CQKVAFz2LWkL7JvpfsD0dVorUoXXlp66pDc6IKNT+U5UThYKLPzw3O3/KIEkZy
S3gzB6Yqoi2V59p6mOLrWdwtCe2JsY5VEt6PtZggk5ch3615cDK44aHN72B/OuMwYheICIylO2xr
sbVlE3j79VP7hPaev2KmQp+H3C/wSEvzudn1UtCUeUvguXDO9KTto8003ugm6OWXMEs3STrK+L7u
URNeyekVd2NyzFH6ISvlz1pA6uFb50WonpeK+YrsHTSzts7E4rEMk5WfievOHK6EItyilcLtZj0O
ren2OU2+UpQHd5xO7TLmF/jTc2Oh4hAG+oADycd1xKgtRRJDdhmNKF2YVXVOV3Xl+eV/MN9hPVFs
pcBFYWSx06jUakRMV7YrTUHCUorfKi17+PrhHHul3g+x3P1lUompmSHKQVkJHqpA7ZT05dg7RfUK
8csMnjeWhR1JQjMUZzx+Mp4VW4tawq+Rd+s1Bt6qqDYYDU90lI6tv+9HXH6iVRbDwmOzMTTR+VBJ
rmiSAxblbjn86i3LgaN9YsWfH/inCfHuGhcbNZHok4LdJp/qNP+Ryu1trOvf2Lhz0io2Xz+xo3MP
FwS6Qg7AJBR8nHuFyt1TUdGuQEdsUx8b1QQ9gpyHr4c5dg8JJmAjhcYCQcHiito4zruhRYeY24It
77ztfXmoToxxbPK9G2NZLyIxi122OZcycHKlWrJXE+XX15fxp95g+WhQ/kn0FhGowFD8eL/ETiYS
JaIMlLQFEnkfYFpe7QeI2K1RbPUU9XHdXYxC8isqKR7Xgiv2zYXcpWdyiuF8GulL1/q4HQw4qvgv
Lww/Xeudj98xP1i5vMtRbtpRPSCRpqNMD4moBIghdbXzdPWqk5UzdcSMpU7NjYe1O8HDLA/qQcH3
YoQ5QilDuEo6GYyZfz43+60uKewZBojSmGj4oNnNNoUu1VzZSh8bhJWpJmw0Db5CIAEqUASbjiaW
0MlNJ8VpKmWl6SjE2RT6K15t3AG9AbLIOK+bOZ8joWFhoVJPTBy6kSbc5xm8ULB4ameZjpjpXDRa
eccQtLMhUHGV4Pao0mY7NtGLp6cXNOQtu9Q729DLbR+HzyadzSDKekyos+Fb3FvyeJja8lECdU4G
yyqOFB9ZwnOD9LLrGiyj6kGHR9jlwOezHglxDgCLilJUPAZKfD1K0oEWneFMUfajU6k/Td5eHEj+
SFHVUPsMtnGVOHyQyb7RBcdLCEIvoxNz59ib9tYqhGoDOmXJJhqJ30PtwSVItbzSJ+smTbVdXbXP
X0/Ro28BSxI7fMAsnzg9epdUBhZVmpJJsho0H9lGdf31EEdf5ndDzL/Cu41TahrU7RAar6x4XFHV
WlNb+Wakxs7ojLtKGleCMdbu12O+ye0+vXhIRannc+yjwf9xUAmbdtWmpBglRrzLBFJ+CmXM7DCX
b8Ix2XZp+DgkVLRLc3TiBLXBgLEYcsDkTVs9DFzJS3PHj7TivPeVb6GK9V7W2qsiikrbazT1Qqxi
pzes1q7FhKBmzj2xkJ7PME+MbRiKKkDDX1/TsU/ZrH795yUt1t52ojOqURddscvZ0MfdmNa4NfS8
x0Hc4L00C/PEaq9zkz7dRDqh4BEJRQaw9PEmmrDURWXMZz4WGT8Xxotx9fUlvYldPo1AG22mVkGs
XophRjzGdVyg3zZZoLA/uGwUd00y7aKofwAvgbEuITNU1G60QnDyEdtkcDdK2XUgUhaVsExgx4ye
hVAH8Kb7GwNzsiM1QnLio370TgDJZ9MFkOGTCsHzEel4DTirxDdpKlp70ehv8pCI+yD965UEzqBz
tr1OwgRKpI83PZBRYJkEW6z85l5qi/MCM1upGicm0ydVM9s6WQTdQ8Y8zSh6RB+HKcU2LHM5gv+X
BbBDSN1MOyr52MBibAJq15CFWEX2aPmbGftsmyS6ILi7x7xx7/n6HU7Gh7Yv14k5FmsZYS1I2+Ew
KtlZq3q3nKd54dRDGQs68lBSfWPskl9PHu3IoYJNPcsWqgCd61i8452fV9zGnpppaNp97l2UQn8l
AXgP+Zb6k+QOirAyUKTIgXiN4+shoh7TipWT+jnC7Vw8pEPFlKGRWgdnGPgIWhJ+pYFx3WryLiyy
l1AZz6wofgYIsZYS9UyJVSfA34apYCOp4Q5lI16OsHdzU6odo85u+4Cnxckw9bXNaLY7zdNdT0ZW
AhG7LLcQPzgzTOXsFOdDNFyplnibxQgaZFRTWnMp649e30qrSZcw3zcXQ5FuI4XoAotPXow67kSd
h+L255f8w11cLCta1dYKFnSYCJX0jbt0k+vlBgO35Hip9pQW1raRMz5wUCjrSnCLqToYXbSL1ApY
EeVVh5LnWqpQleqGv+nVbpsrQr/zVVznTXguDkMPa0UaYHS0d74eBE7XVfs8kVZKRZivWPi9HUjS
ln4wZiuvuA+GJrDD2oMhEtTn3hg+NUlEOyHO7kA93bdqy0ZB5sUwstGuKcM6Gp4skppSeAh4iunH
1Czfa5/1ywkkIyBtSopxXsCsD0uKWWJ3WZK3xMffeOU6X7M23ecwYu2iwAQi6/QvBEgthaK7cTI9
aTK+ZeAWZ2MoXsnBsAUjjXXRmkM6UpuxbU/07koFRQphn91lUGvfq0Sf4QbDiz5F48bPpecuKzGm
lMGjWEd3hFFgorP8Z0lTX2gzrzjDotPAvhb2OFfCHb/WWZyKl5YSPEcWrOpkYFsns9vKfFXg5BK7
rIC9PVXgjcfEOpeaEaMOsUcR6AFbQnbqWE13q1bid5JzHqtQ3QkjfsWgqg8sxXR42+qUVOvIIimL
RKyTTYyQA6fEckmxrCoxSNEaaT4WOmC83Fo3Qr/qCtw+X7/8R2etTg8SjZtCouRilVRCU4sMmYZn
aHRbKYjWQjqsvh7iyA6My+GjNDt0qRsvhqgTDr3CCEVuKlpWM61/gv08IhieTuzBTg20uG+AoaMo
0TlUebq4I1bw2fK4Jr1/+OvXQ2MCQSBaDhLyFoeqUWtADgwID9rgzgzyK/a8F5WVnaocH5sF74Z5
W2/ebffUCCqQOSGlSPJs5QvDKtAUNwA23mennFXHPgDvh1osXUMjZjXmTmL5OtlpI/ObouIA4+p3
Vo8bP0SJL/BZ0NOTiutj029uE75tCfgVFp+eehTYpQkoXXsrP3SatGUfc2KGH5sVKNnhbHMMJjNv
cXFpOsjRiBp6NYXC1gyms4EkwKI/5ao5PgyJJXM3mNCxxeQTwthnnU9wTEi40iB6RJmGStfbfT35
5h+z2Ojhj6RthfYF0dSSMCukcVqZPgr1cjWtqUe71eqUNebolRgyBhyyZaj4KB+XH0+HehZKFA2K
alsrBBrNJLJpWn19IUdHoZLEz4dmKRmLfVPa+T7KZ5ZsyQs2HgyjeCZglNqJuuWxYai6kb0yg1wR
PX68GALCiKMWkPnNWZ5BxqEkQaF+Msvzk5ln3gaiQWfnhn2P4Nz593j3to4yiXNah9BCncaNmgWl
q9V4ds3Zt2PKHjXM6TLU6ZX2FrxCb61lY77yiO+xudf3X9/aY3NktiDSokOWwMT/+LsIca/G6jjS
gCfFczArmu3tThkCp9GKH0IN2uTr8T4Zyt4uXsFKiGSdUZcfkVCSYqWrGDCAiSvB2NEFbdMo7ZmW
mS9prYJ3GLcwUb/x1bMBioLEiUtIL+Q4wIzgq7BpiRcjD/TEEUCfJ9HybUGP/q9fbPH0zSSWQDR5
uOl6RQR7WZ1lZujKOsQsOkszW21HsvgmVsVtTrBj7pcKBqx6k071N8+fXn2vccM0v/AHD4eyoF7I
hfKtynTNBXvvUCChQD1uSJK+9qXWLQ3tbIxeKaI4UdCvmSt3vdGe65V+q2TCOos8WyeTcTKkm7YH
VRibuZ2N5V1sKC5k1y3CI6AaJT/EU7cNUYE5hAZ4ORRQLDSqozzZBvgpB2IIKDhC71QhcViU74s0
u2q09ryUjU06ZutC9q5GCDx2o4aeS+rhy9cP/MgEI7bGRIU6x6agFf04wdIkDXxVT6tVBDyHDuej
FFK/qTU8PEpEkV+vH78e8O0U9e5BqgR/YMeh7CyKCCk+tevhvhW6EhiU+8zHVjzPB6Ai5a/crB1R
2QSazDnykKJkwhpHUgQuKUqqWCnxpPzCKeGkDYC36tkYU9Bx5BFLa6O5L/PIJWvXtjJ9043FATGm
Q8dsZ4WAs9pmTaeH1/ZX0BJvrEBPkm8kn1AquY/dIYlgzkWO37fr0TLBqJ0SuS+jXj9d8WJ9LFPO
lWrJFZd0iPtafqjL7016l6G3gI/qeAMpbFqIOxBhTzwABwBA5Y+2BUxg4Ow+AxQqD5Xgb+PFf31I
zqr/8d/8+/e8GKvQD5rFv/7jLk/557/nv/Ov/+YfH/+Vv/L7R7qvzeuHf0FSGzbjdfuzGm9+1m3S
vA3m/8zn//L/9Q//18+3n3I3Fj///rfXH2mYuSG55+H3hhv155/tfvz9b5JOutGctPFuvs3D/P5P
Ll5T/vrF6/f49f/yt36+1g0/xvwDO6ikiRLzT2TSU5vrf/7+E2I08RLOanpMY/OfZHnVBH//m2b9
AfVUY8oi+uUzN9MF6rz9/UfgjYGvGrLFR5Yv+d/+eROu/pz2f95ybsrvf3+fZcbLsFjnRPLFddVQ
GV/CGGEu1rlhrvH79OfcEXIN2VHOEEcv+PopY7fhU2XibYT5MxoHkD2tbXhTdO/D315rU3WvaOF1
02m3tdq+pFAaImHElI4qKsMKqgfrEp2pEHVnk5Fe9VH3w5dFV8OXmWahWzYkSxvasC2n4lsGlQ8C
55nG7kQ0o0svHjS4m2bkmOgKSyO87TzLiZriBSXaLoXuUIfJeWpS35bkVa0VYLfkpzCfVj1OpliR
WJenn+wTzsWx3nfmj8FvnWww3LZ5ScDBjE3AUR/uG6WVMdUv2sHfpfK4ssL+wAXceQHsJMG/74zC
7ZN4rQYvsBDAlm1bjCMcsJ+Tqn6WrYKFG8RZ5rQIiaescnXtu+eRXWxQ3pfsUCyekjo6yPH32CzX
DaWycZIvUK/cBBCRx9a0uyDdJkZFnwjK/nzgxxA6+Bsa7E6gvprqXSSWF1Qx7Li6zH3LFWg6Dur3
MQxsyp/bseXwqVAAaKZDopdnsEpXlZqAGfiuFb/wxTpC3EAAVfY5H63E6J02aDecyA+qWLmlBQZ5
VB3V9PZpcz/FEj/fOFfjzvHC1EEkcV4jLu2H7pCnvt0TBFyXh3bWg1qvUQNtI74txcLOlcEplXwd
azJ+6IQoo9YdVLb/beU2QbIC177yAUEkg/Y0CuAn+AiVMPs8Df4BGCwB7GnFyTjSAKo0lh2i4FTN
aaNOa0g5thjdKzHw6BrMsCp6t0lUrwOh3GjE16GvftDS+pav6xZj165ShuvSfNW5D0acrCEnADTN
gHDFtpifi1G8Nn1wT5W3Eqv6HibGXdaYd0Y2baoozdhh0Ewx76aydFuhdhKJY3vKWi2tfT2iBZu7
YqXR+UFHzf4L6qpg97P3GfJMaHBCLeC19A9dHoC1wxrfNJcYzfbT5PH/aW0b5nbsninVrZMAjqfl
yI3mdtCNZl2yg3QTak1/OQIUDAUq3dkFklVXzvKdXz9l4uDbQQ3MJar2xJEKVNXaBvov0C8vH36m
peJMdX9WDDu5th5MPwNRS8osalGkmy/BdDNYNGZWUjvZQNvg1XoYYUFNNAdYRbZB/8egunYLhAaQ
zbdqDL+nLT0ngfmLiz1VbmOt21bKbVDu23jfj4AbLQtPWHIjm9VOHDX6+5KdjPJVLvnXkwaOVT7v
2+ix0aWtYEzocIOzUp0RhUwZY5tO4maKnmaFepJvOQ13w+QU6Qt92kh8yUR/ncZ97VYy1TdXqf1V
HfevQpo8BZq/0VvpPEmKS1w7F6kWbwOydoJCxquTQofKHUvneUmjMK6DOD9PCu8iCOTC7axhI+R8
5FrJQDogxJeFF9xEbdEdBHF6pG60NnKL2o94xrHgAnv2TW7Eq3efiCOL7tEl15BQl2BdMcylR1Nq
IWiqQ9W4vnQupLozSPdG85pT8rWk7ddDfbbazsv7u7EW+624UDWj9eqGZeynorDHJI5I35UCiydm
4w4ohvUk6q2NPuVEvR5h1bFPy7uxF6dBq7SQKhqMPYT3BetmLlMjHqS1HOTfJRZN2ezX8nCTBtOa
Xdl5Uj5LM41L7obEFnLrwoeAI1bW5WSJuesZo2WPaXRmSReSPJwT7cG0SX4aeXSIh109EBIVNnfx
OFP+u2RdJumvwoj4QLSwf2lFSiEQVtEduuF80NVzuKGEVwueuo78uqDYCTVsSjbjDFOQQHDGjwH9
R1krHLXIHwmVTtyKWE0HbDD4kVF2m2mumoo0yC3xkE01Z4QtWh4SlVmqWgHkWIk2itku6BthyB9M
Vj1N3IkduMQq2zcTnxjSngWKrFl6m6bURyXQPkOOhH0C6cRRIPC0PeIZZ1RENvXTik7znVSYF0FZ
8dr6v2TdxB0TsWrpqAHD53K2oQXaLuXgZo6E/bYVe0/ZxkZlJ4V4TuTRHuTXlTKv5nBkXxoRBC5J
0FYRrnNgXBO06LFAwQVsksWNIucrOwGgEnPXpaKcyq5jGO0ks8609BefFttqXlu+VUJffLNkHPuw
zGT2lUN+W1gAhDy6DoDFvfrMgsW+ViZx58+asWxEZxysBFqPYJ8FAybxMNmlUjoySppkmpsJfITG
wFaCH9E0ulWW2IVZPDUxCzlG/7rR0SZ2vOfWVjKn8z4XuYr6IOFNGvXruH6uNWujsKo05hXHGGfM
7kpP36Rd+RqCTVMQlmehfjFa5bbtr1KVi1VqOwD1NRrpX37hQVUY5PCxydJF8Q11/+6E38GP9eVY
4yXs7itxLdSqO45PufEiR/qpptKyICdqjDWvK2QeGvSVFvs5meQJMY8Yy5wsTqa3RR84Vd1R+hdX
sIEO0yAfQq5UDl47CfMrD81MLmoLtP4Uw2QgHjoGptaCLe5pN2DGH331zMTuJdZPlkd/n1NvNvnn
saWshjjeVvmplPRl+XJ5CXM3+93tGvpsDvvmEhKxsqUpW4ep4ojWdXjSGXnkZpGOwx6Rugs/cqkH
DRU/6WtfbGgySKu0/1ZBtRelnR8om5TyPThKSgynXGGfl0WWfMrmcw2Y1Xmp6ooCKEOyj3QhkotN
aNJkTUpXCU55j49eG/AVSksWCXtLsSRnhUYw+lkh0TaAC186MF1lemMF00ohYUqrXLE5VTD9DL+i
ggNVgY4AaVyfS5leo1pVFI7MPn9wBQCGbbIf+2dljL8JE5Sx9hsvrKuBnY4A+lfTNmBZ0/uNJazI
KbObUbSFuf85/PSxNUpDcRPhvVXSbjulBVSNy5HTSOTvQvWpgh6d6JUNItYsUvfr76Y+z7F3VQNM
iFyIivAaXK3KWzs/xHdzMLDKsLH6qXGLgU35CLMSB0xWfwui64btiDleN0blZlm/CgdAy6LkwMPy
etCYrMUNCP1eFOg1PYrQ/zP1MU5vwDyuLFauEtRtJV8MHcGG2rku9zYqRttQ+dAI4kFuvP2UaCsF
3nKTj/shlA7i8CDI+6zCddVqTjp+L8VXM92E9YvQHUa136S1eRAn2amaja49JcMdlR23iX5o5quX
7abhwixyXult0jwO5qPeOWNtzlgC10vhsc+Ax8TV8xwO5qkY5k/qguV9nN/1d/exbdQxFS0mhA9m
Vi5/teHVZBR2OUNYvW0FgYRdsBp156OWbunxOoXwC4SiWWOr0AkQKAQbnvy6BGGpy+u3h/w/uh6h
qeyi/uufJ/5P9Yj/XXXhsYLE21/7XZBQ/hCpKEA3AIFA/WDetv0uSMh/8MmgqgAchdqHOveNfhck
dPGPOdqUIjU1UUR5Fp+VfxckFMokJjU2fDdIpfS/UpBA77R881BC8+shKSDIFZnbonqVt/ogJCm7
uyJrnooyucQUjNorDV1Nb17Q71GtYyMfFtFVBiQWEBiZjYUkcKhnydYABq+6xlNWUtAFF6rWm48V
uJntMA35RR6ahoMXxXeiCZcZ5Aztx1ArP7veFOyimaQHvdCStaEP5UXUimRuTDJHGjG7nwZTdr0m
egWputPhmtpyK3oI7VrhosgB3GpkYm8LUSrWuTk2dq6RgVFGnuUaRgBiV/WK20pIxp0sj9A5S9Lg
WqNeAwuIHd2UXwbiJjFYpN/6YrwR50DkwJQqoEHzcTjw1OsuyK7kLt+hGCltZJu30sABsO5Hsu5T
y3PHAdL2gF5ah1NsCs3GMCqdiBZpFXhw10wl6F0pTn9GxlxhYONhK/QIZaD1rGNyGLIFM3UEUwnt
vIdcltflKOOObOfz85CiCsj2QjepuOyxmivw21rdu1NUf1t2+Z0xVggH2uIXP1iy5SQ0VvIQzlEV
MhVQbMdr0LzBtdS300WrDe1PWZO8M6OLiysyyID314Z6kyVDsLaQebm9nF10AUDV1rI2nM+rq4aa
i+sLMEcGtesuJpihNkEl6gr9DNVMqTcPeiAQrmTV+b0hZaobqPp3UC8cvEFjkAk5FCTHeCKZC+24
6msE4pmfFm5OA9M2hOhSLvSLajSvVEJOHQpmiTuK/rMgj54T6TO2FAsgoJxaWuue/kj7qbfVftxr
uEhWfimhcxhkaYgBybKH0KTqW1RWwqbvkPYUhSbe1yMoKk2bmutSt0oqrl0GgCsozW9g8kPb0/Vh
7YGKbTOQ53V36RcicHPReK0Ln91a442Q3OsrUSWhJxjSYt8DynYD3QPbCeIWh53v1J0p2loviE6T
G1rudG2t/URM1TwMTXUedcW6qLzUMbtyb2k48LRRsW7CPsjvJoOEjiyNop9TZUY2IpxgFfl5s7My
zeJwgjSVmslZX8lgBXERsX1kFtfDk9C3l15ZPPVN8yurk9HJgoRZHW+C1H9JQtIdEh/FtSlYBiTl
zNp0UgUrOjPMqwK5+Ayvi9E8pcqlxGw1LknS+RF700ObenvV8C8HM1Cp15dk4hTY1m3Tb2I7atvS
DmTeMFMLw8t2mEoaVGj/R5MeDaUBziVW/1zzf9apXGM4E6TUHXSDY1LYFKs2ChInyBNxncjpzlOV
yNFrAzFfFgOhVvaDAsLLzHDjm8HohNXw6CuIFBUhufSn8QxlKucZzpOBGhJt4vuXRdNmCuhVr3uo
eiXZD4JK95MzhnCRZ3L0ihCy34z18KIlynNbAPs2zX5Txtmk03PQtN/whv/RXzakr1992Q6vVVLH
VZ4dKbe//dXfXzf9D3E24ePhkaEQiHxdfn/ctD/4atHRhCkDjQFi3L8+bpr+B+pKmlLI/URVZgf6
74+b9geEMBpW6PPeWsHKX/m4fT7YzDG1fF5pfSk62+PFZkjzSjTnqCjDINk24XOVPZQ1QNqoOnEK
PDUQ1/p+1xVw3ul9KRecqsO6NzxPcPTQSJNy9ePdMzhSyjo10EKEkRV8qfWQK1JjDhrUXFGAGdiV
s/XX48w/5+N2nDuH6hNmE1uDT734QhzjfOy4oKgb1iVrKjp0++shPh/LPg6xOHWqvaflRpVxz3oQ
hEln3VepTiqCWZx4OEcHQu2tzbss+v3zPX23JS6rCXtim3DPJu+mlwhAzNOzMgo3X1/Pp32UxvW8
G2b+83fDpJ1Sl2WQcgoJqwtlovEbzpi3uCxWEPd3huT/RQAGWMwPAy5uoGG2AEzSWHA60vYqmWZ5
a+Hycf//Lms+9r67rFLMyslE0+oY4kMzHoaAyruMkUjZN7Auvx7r6Oz+9y18Yz6+G8uM+7KrdMbq
2XFW5o0uhTNV3mmGE8/qxJTQFgtDp7ILmeaBajW/1zIIj5x8VemUR/TolFBnHB3YIllalgSsOm0y
EMGCQ3ocjPw6tVWFlKZ0gpzhkQwmnmj2H71/KugVEAYyuKT5st/dP6HTy0LII8FRguxVaKProcAl
MyXfVZViwNfP6pOM5m36vRts8VoJVqMrTc09tIL+GagCZU9g2WneXMVNv2pJW9Ol4EFT6ot6nJ75
um894jtMPT9lEliuVW+6GXQtANI4YZFE8fGqzYFDrzlouLSH3I31bFN7pxAEn8Ix38bgk4Wegdxz
ergfxxhamlvJQE8UGIaCt8e68QaLk0Qsv3SNQmpTVpEAI5bXg9/smzG4CCODJBvQKC4AduLzdPb0
mdQdikz/YRTqLgita3KKbmjK3ClTdBbmzeAkVCJsXG1uolo/i87cj2pzDTtx7Rk14JJsrY5xsqpL
obTrnFK3F//VSNO361Rnfj5CL9QbyxfD6zqTRYxG2ZhcJX28r2N6wnn54+vJc/SRvRtm8cg4VOKs
FyOL1KDxrI7FVZ9YJ9atU0MsPsl9IVsDdi/P0Xzlyhf1vS6rJz4sx4cglgIXPZ38+Yz+/nWj8h9S
7fRJOI7CcyFR7uYS7dc3avlGvz0PTeFWoahhh7V4yaZuSqxZroh4xHMa/0VID2HGmSM8YVZeLojS
/NN5f/BEaQom28VzVzPIeUYz8Q5VyUqYjzK+uaa1vP76ck4Ns3ju9IFomZTo6mjynetWvWlyIm3F
/oSY7NQwi2cPgLng5ChaTu9VaMDTg0E3k53i9uurWVZ8/7xpKDkoaCOLXZb+BVmGRocynjw+f2+G
2q0W34DAupIjc2c0yUPX0x8RghNM+M+zbn5U/x518dnHwjkTNbm4ZLgdgjvBPzEVlh+t5VUtPviS
R6cj1FBS+SVtL7GlY1/h+RJU87r3prO8L39+fRs/z/EPF6QuKGa4aSq1mnT0JsSzTQyVDR4HxUPP
5+TrkU7cOnUxyz0qW10WUSKJhGobkhGm9und10N8KsAubt/SZFQBD0wyuhFOvUrWzW30o3aidbhR
3X49OL1brvX1fbJBGbPtD96J6zs67wFccbTCJKCri0fX5hNlrUwhZZgdtUE4VRivFe/ErP/U4n67
Qtrousr/8G0tJiBYcaM3EkaJdtmutm/QmTwU9v6XeWJ5PTov3o2zuJqyV8hT5OTpNMREeeVPfBbY
gdZZ4Z3ayszP/f1pZ3FFS0ueov8f0r5sSW5cSfaHhmbcl1euycysqqxVJb3ASlKJG0ASXEF+/Thl
9x5lU5ykTY/1w2nr061IgIFAIMLDPS/QotUB9w3LeAy+oYDxo3Q/jmRnRX+hb9eGVg6IeUbNwrQD
6jN3UIwKzUj4oHHzMCH/i51Z3PuySwLrYvi3nXLT7//s5DpDIjND2UiF2RwytmbRhLM9/ZvIfmVi
FXJnjZdOI0PAMwd2QFA9nHMlZM28s5JtD/+P760JPGpDQqNm8fBlao/xD8ErTwZ66fZ+Kcs9dMsh
Vi5u26RW5mXDtOfhLGKM1HlJXJwhYhhAbD6+bW3Hz9fdanVIZ/AFISrpTebbUNqGWJFblCEjO2w8
y4G5saq1RBLThCiHcnFzf/BTHzeI+7X0xp3N2/lEa66OZuATs3N8IjUTLgjmXGb96LM9ssm/eHFW
R2l9+dadPDXmshg9klzoBHvzEQA41/L3yEu34x2ebwCMojOJxPifaR4gFioDjxMOaSx8YKewcdbd
EED+IuI7sXXTFa5MLf//1QMO15LRJNqEyyMxXal8b4C6kGooTtV7oOXNkHBlaZW7igw6ZcICr2kL
vWzoFwYadDZu+/WeidUhKnRqZVaHxaiMn/kAKey0im6b+C1u8ZdLXy1jdUeUWscpRcLidWXrg6vg
nPaW306fU6MEKunfzXb+0vAi6qn6M9XrGqAKM7RqO6QYF1C0PcmSzdzpPz8H3vLP7yd1qQIaVvwc
lgC37nSHWc4hiCTcRX5OpfpOnrvjmn8RhFPSki7jqPerQ/dWVvOl69Ufpg29gRr0s/2cPNuDecIA
CoNCB38VQt6ZZt887FcLXp0NIjpLryTkbpN0UcRZqI+gSb79jbdNGGgrglMEPc/VzQLhXmlsQJQH
3K3mA5T5S3AzFkm9A5/bPnp/zCzefHX0xqqmQzLBW6UJDUxIGD60AwASQ76TA+wsx165iNaUlVKh
JeVN1Umhd7x6UPOX2zu2ffD+s5Q1hwGE3Au9n9DnTx2Ugoo0BjfsjuctZ/fvc/fHxHKBXu0WBCwU
KKfA0U3mo5IPYGvukgGIUagxYfx9hhbm7TX9JQb0O97jpa2DoxMY/jWtjOBsnHmLa0WO6HkMXtKw
/JKGukf8y+DVby2u5szPI8N3dmLyerwD84F4n1xZXsUYMqhjZ6PG6qmR81DHRsi91Df9JO4OqO54
0LQIcrf51h/s4PaaN13lj+F1MQYS3byelmQnsduLxbUnUOcf7VnZyT82v+WVmdUByxgvkyHBTQr6
TehePmpSyCRUAJBhyfTFkHfO82aMvDK3unnqbkHILqsylRepPsj8fbACs/pqazuXw+aJvjK0un9G
lAO7iuKK0ySMMfjgVgbYMQOx4/Ptz7R53JYCEOZNlsnC1aXt5KmsDcuLT26SQObDAa+mf7WUPyZW
e5bgkk76FkED0u7uYH6bxVNLClC6STvHbNvl/hha7RkGADsDAvHEq6hwBzt/nmXi6VOyE2y3H0JX
e7Y6Uz0YlYS1VGj0qDmTKPe5Xx5s3477cPRfqcdPZYQBu50DtfOl1kJyfT6mGNjAitIGrFR9dhC2
tBMt1K23JDpnOip/FvLFNZAN72XHygpk840vfP5NnMwYtGER3uSe8ESg4olX+JafRu2BBHZg7Bzm
xRPWgfna/MoZCS1sSBigerPIzNYteuIqyK0hjgY8L1F3SlFb3qIpjr2Maqsova8iB5Tr+zZXcNFY
RvLQp+kdmfkJmPHw9gHbM7N81qvLZk5nXooF2ZKi5t1LlV/XJ4qJv/+bleVXXFmpgBc2MN6DmrSG
EeQZ4xlChGBp3Ln//6JpWq6T601bfSFoAyQiSVA1RBPnUuRpnEF5TcLQsUtq4Zlm60EVy+0MKxpM
0F4oBabAykIHE1fvs2xyodoJQW+MKxWAM+UaNN4IB3QDE5G8HF/xTokGzLfomJwfes3T0IFQZnIm
aEHiat1JA7YO1PVa1nFJE9AXr3CMwS5+PzuDp0rdzpnd/Pjoq+ogtNrgdmVFIoMl3EakUMUrGGrf
MV1KgUxtd66lzaVc2Vl9lgoS09kkSagZ52PpigJDm/LY7M1fb68G8/rARCg60H//dLKhVCfVyeFk
gBV5Tm0HTFdwve/yBG1FAe2PmdVizGJWMjnFYihG6Dk9GagsNOPj7QOz/CF/hZorI6u7InGgcCZ6
GLE7TGaGy1ieSR4aFDBu29nZs3XGPFsjUVp0wTDz3T9h6C/AsB6Ue/qdO+kvrYPfBxO8Wr+bX6r5
V3XYIT3ATuh9gev/QJPuobZnvF1r3dXaLE5G7WDMRsTk4pgq7NUgaH/rNkMGb75oSLQx4ntIMHDX
afVXzWovysAfWI+S9jBOH2aZ3xdW+lgXFQD/IPob+vE8afYn/v71X2zX1TLUf7pYbplaa1KMore6
7stVFdfGFJJU3jn6m18fubitg2EEDe7VDV6BEMGxCaqzBL41AWNN0c4z6osz9P7tBW1eaQZ6u9Dy
NYF5XZ0ZQAf7JKGwJDqCcRkHQ506jUH24oCzaIya+d90WLQrg6vToxHL4MmQLncoRIsrAPcBT7u9
ps1og2EE5Ivmwnu8+kitjl7xWONRC1HNsM3R8QVJ9m0Tm8fmysTyE67us3auJ1Fg2NkDavclbQdg
EQtwmgF9etvOpiNc2Vl9npmCo3OuB4Q0FKrSwnCb6mKxH5IU3bazt57VVyEcyKfJ6YmXaOxYZ3lg
0urIUNv5v5lZXWlpw+oiBdUVYDzJHc8sF3NnRwuCt7fNbL4qtattW0XPsaGgV4ITe/2RvpCo+EgO
VlhFzYE7rjgWcefRO6i6HAq/3UlRN0un16ZXR3ew2rGVwK/pWS2P8ykNmkq6A036ue/GL4kjM08W
LcZgAeFl5V63bwG1/31t/Fm4s+qBaAXLRihmLq9aO5Il413Y2iXnTHFbZiJHgaQSwfwbUFsYkWqA
aMrkzB8sAfhI/yyLcifsbz5FFmpfYBSBnAEt4z/PSa0ZiPM9Cj9TJMLhJA5GqLgkHmt3OGrHZ3rn
HLS4vNuj7tk8NldmV37mVLpVlVIH2H0qB4bDXhWjDxVAhV0xTDst3T1bqw+O0gn0bwpkHY5zBOQP
M8ZPlCSeDWrXHa9e4tZfOQFGULGhmMBz1psJyVLIJVEEndEbA9Tlo+RVj43gOf2Wv/6rbhomF/5j
bLWsJhFmPad4F+A2OA5xFkgBCUGNeOpc29U8/WTFKAf5e/WSzUD0x+xvJpurwAp+L13wGWbr7FUW
BwsTUvOewuTy9W/so7l6WdFJN0GHWBDIzgF0TnlIGHDYmsWfFG6mHsBQO0+57aBwtarVdSFpuagE
GHM9cqeERYDb9jh7bdy7e4/wve1b3RcJgXZBaiDAUlVghqT2Wukhy/cu2D0rq/Bq9BxzFzqeDRTq
RWovvg6ZcZm1ZKf+vf3c/7NtzuoiV+0ZvCwLpMB4qM/jfR22nu7bPkblQtyI7hw0nnzSgvZseFlo
+XuM3psn+8r8yk9Aek3Ueqk2VHLit8qnzSPQKEJg6va5/t1Nu+GPzso72haJK/hK4B1q9aY4dVyY
4l40w0UFLmnuMKM81uTAsxHcDdp3M1cek244WHV5JqoUTqrxntQY3mi1L6hPQDLDhgvnqcdq7b2T
0NO3xCnp2WfSF99SLp5UqT1ngxTLsvxVWbSLeghNutCEOCtANMryGA29+CRA81cg4ri91s3m71VY
Wff7WFP1s9yjHpqek/vZJ752Jz8ADpC61JPCHWM7B31hv7nO0hRKZLFg1TzxIEffgFGOs0igEqbG
C18ceUbvLzBfwUp72+6e2fXtg9FsR4dyg8fAojFoHSidDzz9MYFovNL3JmP/gor+flldeenqMJqp
2bX2Elu6kEQY04pSIGKEV//qvPHET2znC+4ditW9oNl1StGhIOBPPULWXRpzt7APrNjN4TZrff9/
XaAaWvVyIHihsJFjF6VDc+ZugqhJT1kMdesD31nT8pv/xwMIU6usaQS4WLcKZNm+VNhulf80rcbN
JwZm5leCWbIdczfDJ8ytwloj6qbXwU8PgCbAq9T0qjamYo83c/nutxa1il4EtJm42+AXddr6tBHg
JnDiHvmQmFsMovMHpWl/3nb8zZbpf043VraKZBIoMjMUFPClzvpxAd+o8RiiBuOV3h6A6XYkga3V
VWfJYA8iEO5EgmK9S554Ak9siDiCOUZ/D+Nz+wKHsVUksRK5BOcvQrQc1XEekhfdN13M9h32Sszb
vqHbGO5BvUz7fSVe5z8K1KF5h9xkoc82WBlQECBPubrzTNkzs3JBTNNXdbNgpciAtp5CP3qwXWXt
XglzO1j8Wc3KHzqdKENKGPH6lnpdCwIECCpn80mSft32vG1n/2No9X1YQsskWyJ9F9p3wq9P5vPH
nrbg5mJsTNKb8oJHXvOBNpJsNxpFqcxIofXz3jiWJ2fnqrKi22tZNuWvg3tlZ71pvJsHXa8AKAMd
ujaQOO/2nvubJtBaWJDoGGVwVndGXRQmT+TlzZIkETVMUC7uaeRt7taVidU94dQ14OcYLACCrPRB
3ujqYJ12smNvf729XVufHhU5vIewDkxVreLcOIu8MCdsF6s+RwV0AOmzhJll0r6opHQNPAJv2/sN
6Ft/Hx3j3Bbe2RYuhtX3UQw2UVoBNr40oUCReN/EDFOz7nwaDiREZn80IiWQT1JMgjxyYuuyl9hs
nd7rX7DydpNgAMTK8Qvo+KVnGL4Dm+i044WbsRxTH1A4hCQUdK5WRqqeS6mAqjM682NQhkUEIhxg
bGtvcvMdW1u+gp6ehdsenxHdrn/maZKhow0lo2BXtvxunC2XjOpZ6pVDLf0/moR/sDZecwQuudf6
48EAOsZAnIEUY7UqpRsyxxEoSAiiv3ZK+wk28BnsgNW5kcnR6KY9xN5mSeba4vKLriK6rOBRNi2v
dgFQqh7kIYvKQxvawNPJbvKQ36U7u7l5M15ZXAt1y81AB7Y83aWDfARlhj+4uq8+LDdx7e3hKDb9
5Nra6vy1dQU2k+WRNh31Y3bIXMfjfnovHSd37xreCluQsZANMDSo0JlYnbySTm03c4Qt9IbjyeKv
Tl3sVN73TKyyCoW2CZfhIiBWkKKyogCb/W+H/paEHecJnNKgfMa0wSoy1lLaGyTH67ljuVeoD7L0
qUBPAn1FjoHv28Fqczl/bK2H/nKrAN3wiBjY5fNFHhfxZLbTqdoKRlfLWY/7kaxQQOIH/x6mZ6pq
LtVfAKfYeVJtYhGBUoNsjAOUqPm70Hh1ilDXTHO64HjZ5NaD23rcwwYi43MisOoFYwj5P3cvzm6f
3Surq3uytVuLW4tVcpfcKw8iTA7MgwaV/sBi8Mq6yS4gdns3/6xz5Rx52cntCCpCiGUMmNIkZwUv
+cEpd0orO2bWoHxelYWWLY9Ga+C+VYDhYEyCTG72QtFy+P8KtxCyBPeJBaqV9dCkk6lK1iwbCIac
I411L3EL1HBAKnf3sVuz3FwUZhQ1DGciETBWkYjlMx/kHLG9AYNRq41ujuqhBE3322dq67YCuT0k
mUHFDNba1SeiWT/aGsHzjcx3UgHKS3CwmvzByvZg/5uH94+hNaJG69tWBqHkktnkZy1PL7xNDrfX
srllVyZWL1+gyG0xgZ1/QTKeGLi7rWKMZlCc3Daz+X5aRO4XIir89Zsn5+r4jjl0ekmPICFV/f1I
h0NK7fcxp+8Gy55Yl/xozfG5VCGWNql7I+qb3+vK9uoQMwqmXlYV2Eb5ZdY+G2i/0Omwl8Nsfqwr
KyuvkBNw8MhLZ1gum0hNsJOgHL+9izsLWStbj5meWsNSJ1RyAA90NZx4rA8RuAh3UtzNtYBkDf1n
20CzdvGaq69V5s7YQhcZ92wtx7MDCYzc/Bc1EBTSF5alRVB1DTy2wS7SAM63lJB/koV9VnxYe6+c
rZfBtY1lmVfLULgyQdwaNngB4iDnlYnYzr+3KfNGCCCNxk6wWxK5v2IdEhOow2mLAtbqLKWQHCts
SF97wKID4BmW45vQbJeZr9K0B3XZcgXkQejbazY0ZdYAgWJ2pikHSMDTneIxMeTnFtqqrjCU2m0K
5+dtv9ta2JWxNUZEY5rG9BJNRXvMKldQ6SLqCXwxKgOHf+nPTroTLrb879rgaidNNYPCBMlQuiox
3jLYTyDx3zGxFfjAAAbxEM3QMQO8bPCVbwxyP5hZBhNTmwU6FXFng/3OUXeag1sueG1m2dorM9UE
4lyS4jov8a002n6aKn2o6vICEAsF9GV+ruzm/fbn2lyaAqUPXIXQk/mdSl3Z5FKr6APDgzit81Av
20OtAEMOlbF/Y2bhmQEJDfBjq4DHapYJ2UgR0iHBMJnQ6IbUYTvynUxloYT761iZEFfAyQJdm7JO
IeqcT6DNRNLfSpCNg8DmZ8OV73WTtuhp95GstkchO6+13Tx0gxPnLbtMKX+R0umXBq4nt9Osw+jQ
e3T8gsGajxI05VyZgZ0wnV2DZgcZjJXmXMROPYe6lBzKOu1dwcCepZMLRO8+pknyi4I9Zn35izhJ
OFKQ+VWFfgc2iIBXEyb/lFMPNTbDZF/ndDr0RcV2QvLmR73ahZW/csz0G5whuBgZbJbq3UymYzo5
Ow37zZN3ZWblrwW1GQUTGW6xlL1Tjdx1EC37F35zZWJ1HcuNcJJ6OQ4SAUY3+UKZ+DUX+dttK8t+
rIPxtdesvJM2DDqnCehNRAvlHgGaeyA/+H06xLft/Bb+/NsQLsuFzcfA0MY/T3gjdxlENJFdZGN5
UPNMhzCG/AyBuiORROvCfBr0IofmRnWWnCRophEcb2y+q6kTWfPCBco6V/09VjSa4GHTNX9E+UM0
InObifhNPn0vu+lVAu+tNIoD1KDvTKofe8sM8JCEum7FLgLT8Jo6ebNjRX1fQJVQlMAL8aiea+jY
a3eaMf2yueTRht5DWClsHRZ2hbrzbbd3/c9mLO51FXrEUCmTY+Hbqvy7Ubx2Knj37VMmdrx0y4xt
GBBCBvsUgOCr+8GhBhCES0mFOOR+sIuvTd5dRlAwp8reY/333Ob6+17bWtWmuiSVKwF1KM9a+PON
4QK9RuoWSCzczpoOsjJAUzRXT12DHU8Kfh70Eep/w3OiOhGz6Fs38HuiVJFeVKeuT+6bFDom4M9w
EUocF4LoD8KqH/OqfwUY48wzM/GLzgnzfjwmFflFZnEaHclyB6G90AGaA9VwLsSentZWfFkmzvFu
AmzOWd+HaD9zIsDwCEmFwufakU+zbzWvtw/LnpFVdHEGJRUJmqOeTcbHsQRfo2jOtl7uxMqtIHa9
llWEMbWMlm2fgjoEx0zvirtCGXeO/d5K1uFFbweoSuP9bNMotzFHqsPT6Z4A4mbVA7Qh0G4FXymA
7cvPuDpP6jiIDhyMGOcpnQzs4axyc7nwh6F46KUaNIF55lUOux+kDOM302NTguOrZs+on0IlggUl
ZN5uf8LNl9z1T1rO5tVPSnu71BM4kVd24FW3wRTozPmhL6dj74DvPofSQctQytKSB8jD7BEjbX/a
Pxuy9qAMIpdMYN9HS3d7w/K17n8rUryU564WuC6NZNIoF4O27HlvQiypv6i1BeahIizIXu9+y4sc
GU8gTDeB4mQNdpr6WWRZh0PHBPqJWuiY6JTtQZY3C7TXVlY31DjppTJX+GI5SQ5mbSNrbzN0fcrH
Vsk/qxKkY/ZIgE1gZe05ynRQSZMHO26j/EYSrwPp9c9Y3Q2M6laOJh1B8FNfe7zIGkX7UBK8HyQS
6AY7F07+ZR6Rl9naxeRpZGh1ZFqg4q+aH4lCfVphh5T8njIVCr3Oh5U3bxD3Yi5yVO5iUJe6aZ7a
fjvoF4vQZ5xJjA6C1LUWcEjR5GCQT4+U9ReUEqG1ob5RvWKY/wDMbFTuHNZ80pRAr3fCNE8BvK3e
ju95Bm3Zob2jdnJS5PowyONpSuRnTq2nIpXfx8l+Y7Zy1DPA2gU7IFxfSJbe41Q+sxxyWVaDgyp3
/QuB3m/HlK/EgPBcM0phkYLJapJ9h9qP1UDuGr0NmZV8JGp9RnkuAs/4XUW0wyjzQ51IEG0uQ6tX
I4xPRImhfXSg5sIY2figzJBHkYgZ1Fr/JFN2FmbzUYK+My/zt2lqwlwDlkFRwG6VJycuNBc+SVwh
T+dSIjH02KLGEc9JQ98UyXyGkEgoLXOnaTcEszV8lbT0R5vlKEeqcaLmWpgyyN5CPcnPFPVtNts4
0YrXkveRJYOuSzMKsLFL34q08ZOsRUrjSIqrkQSwfvWh6JAitdUA7v7ywpvpG1Cq51nMH1o6IWAD
dFRqoWgyxFQDdYG0rs4Tz06gK0U/wfpipCwGnjV2WHffsnF0G2AAPG1IDFBsK6BYrs9QNa58W0I6
kIN5uCiNr1OanowCKnV6Zp0bcMq5I0sfHWNSUB5kgVVVP+hsSa4mJF+j9qvea98Sa/psiP5TUjgS
SAO0tUXTv0+dsxCkM9ntTLiJ7ehvtNASKLqwM95JM/QWpJB29vSExmHn1oKGkyGFuaQ4+JsSWn8Q
FZYs3xJ4tVB5fKxY98QQ2H+2UwdUVpKAUqsGeUkvTNSrFhlNnYADRmYX2+RqRIGJC02h9ncD1SAQ
JCpykCZxcHodUBzjTAm13RpfJl8kKEAH5ROw4jL8p9BNQOFoUH4VWtN5mtJ/TQ1wABVihihCOXzN
Kb+YkNtILQjnteCi1hT9PqkkcKZZ2oWpRZDyLFQd9HYUm4MUeDDdHqRzUcczaBtq1t1UaLYP7dmL
3ZJTqUyK5zT1vaJLr2VW/aiYOoLB06mjvrRtz+pA8Uv1/hlk//qDyqwYsExATLPiqdHHzNcdOnhS
J/8EH5uFUkqBuT6HjdBzUEuXKmoTNUA4p7wsfs8pUEkDBVzWnWTegQK5szxFTgZf7SE32NoPck39
0kZmo9lV7w2m8cAGcoCksIWo1/3SpaKPOJDBjSigwmUlYJe26Vk2GP4rFVzCNE1cyKDY+O0WGH2V
70qOCdFOU71ZKu/bdnyQZYjDCl7HE6liy8wkFzpJxolAKc8r8bAcRgPAZ9wBXq3O72ORJ26n9qfK
xt2pQZwJI6jcI2UeOrSaQa0FPcgprebncixTDKayJlRl6d2o6Rc8LcAXTLBwDvk9VzaLiEkTjktD
QtuZsauY6ndZMvNgKZW7GtAECIP1MTHRO2mG9oBkL/EdWbxYlWa9gDwvlpgFCfpOuwhGgKk0FQlI
KLyYslL6yej4a06Le6aUDsRSjBLpaeuDnFnzRF1YECppYuiavjIZ+Xfexo4N4SfVaOK8FkhCQN9c
v+YmiRKULMJcN9NA4VDBFFNk52mAyUfLVSwIndRk5O7AFQ7GL0ge8TfOUghvgW2hU6eobEcobRdW
4TW8P1iJ5epVFyg6OaUCQjdgQjEwLOVUHzlgLRjHGgO1LY6sJ491O0REQF3AcIsa4UorAcizwb/H
vYXqHMVqhI8s7jD31KTkqIDnEHqZ0ZSZkTxogarbJ5LPXl4VXlHEDUt87pixMnwBUdRxVqfBS0HA
TBL0gnBfyUZYIzqYmQ7hcNsrdGgvQkyqp6AoR6u+n+7IcAe5TTkv/Vw5tiAzU2KwUoNdA1wTAOY7
Yb0QgkF8U00Q2ObmC4HfNX33rI2mh5fkCUPeQVkyb7Lh1MkbgQBUagbUke4TyGInag/5g5POv3No
ixL5pTefO11Ga134DvmwWOmjeapC66sYacQgNZ9BwWCAMqtO/WJgAeXwGahUT8rXyvYtVLK5Ejfz
pZUfLDxJhx768g+ZXrvpgIpjDhU16Ny1rHAbM4WaeA8aCc3Lug9n4HfAtR6ZSXwy/1Cy+1z9yYov
UhaI9KeTYMALwpEgxO70CIEQrc95+DClRyLe0+lNNzw7eTPZE03tUNKgpOFQf4bK+axULhTdfQZ6
8qG+H5sHjIkxjlseUpVcXIYiFm3pjs2RFC96/sTny+TEnQaIMPTKCvRzDb8w6kDWMlQg3qwZKqzq
g90/640cZMOJpA+DpLlN+TSq6JfbtuvoHMfpbTY0D4m6Z9lvGrvU1Q/Z/t5AYSeTQLDLtajLjjkx
fFp/2Ity0Xhvp4afs+rUOMdCf2iMUE5qv7BlPBX5sW6qZ3w5v1dx9vsEPRcogpCQ4A1fl8DnKUlI
8Dgitn6oGguiHT8g++WOLYnKqYmcjB70Yn7SMNjK66+s8ec+bKAbXD9m7UlS38l06sFsacdDHdQc
SrvfOdNd8GtCz92TbE/obkbfB/krFKdcU288azyWqT91P1KoJMkc+pmfSl+4IwiKu7tBPQ0VJmZr
n6YzVgit0G+6ft9PBE59P/woizeo7OVKFar0ubZ68NhZMWkveX5ndR4QTFQ7Q5EOreHuBEhuIABM
F3g95CYKedKrWsBtBUYaoE/LTrPzpFixJJ4JKPuhPDUGwspdw8Qr+1BgMCm7S1Joyr5YzpPVyV7P
4obHHcGHIIHW/WibFAoA36b5kuP354nHfyT6R482Cap99r0EBdmxVvBukCEB+IUKT0tei0MunvpP
3MkSO3dPzgi9DjlOjbsGoU3OMTTSukaFtPmiZKExftHR8bMhwFD57bNc3kMJsZoOSRUbUlRAMIuA
S03G/+Cf2eEAsZIcKgIB5sMq8Z5137j+mkpBP3qanUY6YrIC0V80lXt8FEG96pUMvvSVWz7ek5Ad
B4GDTVP8C2+6hDRPeenqs6y+6LLbMAZlLbAte43+qvFHrj6PxcnuGV5fh9lxO8lPnPsyjWxQJYIx
rwpZ4SN/UnPMFEbjvaV6BNp3UE2xgsY6dvmrYj0WDQRWzqp6NLivOKceCOlv8BmEF2+YQUUvyb7N
+PNkg4J55LFTfJb6N8vBNWO4raVFORTwxIgwrRsRGcISImHirKVRz04gL+trX8vi4kF0d30T1kMw
2ZiU+ZDzzlfrL8V8lvu3UY9HEC630PEj6buCgc9e8gfd8DvxE3yjvoEOb95FGgfjPamOeaIiDzXj
qctcszuN89e2zL2cIspn8TQ4D0oJGFgPQP2TVt/Ny24kQVlBaWyefdPukOvqQZI30TQmfpVIYYIL
WKmH0Ejtc67cawDpWnYatM0cdPTbUAC1k6qQeSn8ysJg6lHBzSK3DyW+iKR9xxit1ICIkBvH2kqO
dKwiC+I+5jBC2eEZElRuD54MkYVSA81KVUQYAvaQGHjd3KOo/JU7J6PEHdODChrfWxEfjBqRBtYI
I4PWmP1dZz0oYBjY+srHOq0vMk/PTpeFQwrlTFt3ZXQFDVDaggsv1vMsbsdLO3+vDTvQhphBd7ln
XxX5bU4eC+dl1kMM5DMGacRGuMJGxJrUg5lYZ8A64iF7gqqTlOZxK+eBDXddxEdy5LGcFHFtDhHE
IvxKhXZQS6Okeu9wJTlwZW5iNKmKHdH4bZKivwK9TUowMw81Ca0MnMRGEq3GeBud8X5ph8wb1ADS
rW4JoSxtSkN5tr4MNP2qSFBUKt4zhusOWQG3nWjsqnCWVb/VPnSqeONoBMDCQcToG0c9bailGHUm
VCfoT0Xg12CitUs/0Wq+GyYJO1c9aeqiuuAAdZMnuN6VFmRgxZ2d9odeIn7fdHgd1KHQaCx6FlYD
hbBle7bMMobGSGSX9amshkgZ8VzpMcyOmeNkoIEJHQmUtlwgfnyFNC8EqgjLJP1h4Kov8THsrPl+
5Dn+YOuZEvuQ6AiAHTtrvIk46HNnYkFXVlmaeHemYfqG/mbKPWD20omY2Q9FBQOQxt/7AtfsMCg/
VII/tzfC0RZ4c2VplEnGwZymQIj6CBl2bIUZlrhLmhqAumx4tObHFBOeyFSPeYlgmIEOpK0iOlC/
qy3PGJyg1yDxwvug65rTbOteJs+B3pYhmYBwTKwn8L8HLEug0wTG93yYPjRn9mR4C6unUIXGN9QH
TgNoi5zxpbIhhdc8qgV9M5LhYqfJYdTyL7ojB4Ut5YABG5VvVZAeyVgSDgCiRPnyp5FTmw2IXYrb
p8mryFtfztPXOpu/j2UbznP36jR4bMnyGxLxT72w3iGdCxlCTXw6dhbydPgQrfyj44CbQr53AH66
LOQ4H5xnqDcFGWbbtRGPdAMSVDypcz9P1STkKj+W0FGRNYpaLPnsevtUc7zUczU9TDRFEjGFWZGH
c4VuUdFDF0Qd43RY6KkxhNNa5HuvNz+ZnoR2Pl2wLox+0ImBRSL53iKbk+z64b+MYsxTh6J+JaB8
7ldSiU9X1UnUoyfizjaKaS2OsNqPqa+nBbRL6vmOT0R4M+RtjgXPfkGJcUaVTTw2aC5CwNE8tblz
nK2i26mibhanFEibA1yrgip5VeJUDCGYzlH4BqkGEnhGXUxkxArdm/LaKuY7ioXeCcie0R9flfQG
A0g7p4IdFfFXYSizfUocAup745PLn/NX/enKzqoqbMyjI+wBdgyEVrWCKqd4UCTqJ03g4EV1u961
Vae8XtRq8yYQANI0R993JNW9oliHeTb+BYLiysRfaJCZEDDRok4JEo97K9dOtSg+jK7Y6b8u23Jj
29bk1WzO6xYZKJAGoHnCikJtGnwM/B5obUNVlEVaNfm3N2/TJBj9gT+zQEy3ptJMUfTG90HBkkOP
E5QRGb9Xm29qFuVIe4nzctva5qe6srYqaGvSf5N3Jst1I9t6fhXHGTtl9AlE+HgAYPfc7CmKmiBI
iULf93gev4lfzN9WqepQFK/ound2PKmIKhaJDezMxFr/+hsza6KILRnOhhtZGZZrzua/dolXS1x2
2pJFQEBeaRXbAROauHqPZvzeXbxa3WVJf2Sf1FIJcNg8mL4RvGfw/OaB8OJBvV7TBFhVUc5dwD33
zOxsqkCOondW9ZungWaAlUEOMslZ+Hm8ADm2Uyf1NB02rVVU7GbUjFm5ya33rIJOn/aXdf3iQqe7
fTHH6GPRVPYpdEBvTBJBy1Xf2V+cAllUVXl5UK9xuSyIkHcK//eL4c1z6MWFX623orKENmGV5Z2w
FLexDRScmA0tvFZy+0KM6jsUlDcFgs6LC75afdWUxK3TgY4sVv4MPrfPnYLodmNtZvXBGDFGUOtj
phOt0Gl7J3CeLbEQbomt5e9v/O1BBE5upxEjuTenZKKXj5xBt5RTyfgvDY37aQypYQNe86k0z9pS
PqbmqPlonyrqa4yBM/qD8V255Nv75K/P8PrUDJxaGBUxYF5VZXszJcs76t7Z7W/uE9BR3mbkPDj6
q9u0JaVHd4rMaPUSMSHgsLavSXd/52m+eSf6ieBjEwGFEuXnpxm3VSaIk4Naa1gMlmlDk3HXRHKd
LmNMq908On31pe4Uv8rkrmQ07up5Q2xz39J/LO8ZX7x91//6OK82bmd3qmUPMEeqxnQhHnXx7fCe
vcWbW+fFLb/as/Y4VMOsc41BA4aot8YAD9L6mJH/Z/Tr3z/fNw8iTNiJ37IINpKvDlQER4PK+oMJ
k9LK1180itII9VrwHtnyO433l5OITK6TFkvDgef1/uyB1di/vOcmZ9soEXVwJ59oefYjh7pXDibZ
JZFKYGsC17g460yg87DIH2wzuFlM69MSN6BmNNqteMb7b9tEZO/IgbaY6airANGkZnFO5vaxNMfV
KecNEG2NWccWg1m3JljpvbV5WnuvbgkmgYm8RkUtB13/57WZ2OHSYB9BrdUtzOcG8wgbAuxQ2rc9
OXx2M38KludcV84YtHmTkl1NTr1SO/MdNccbi5LPgZ8pfEHHQQfx8+eoFScnrIK3Ym0rjIyMddj1
e2tYtn97rby8zGuitlF1QSkF/uyZFkJKe7LMJyW+Dof4nef65u1IXA5P5xf+Rq9WSkgaDrQDVgoh
8sfe0dbKBOYOjvD723lL9kDFDy+SURjcPuvVPuP41eeeh8eUxkNBhEpfw2dk2YT8ky7Ibw//CW/u
n6746qWolmrT57BivAYo8Flu1H359Pub0k9r7vWahEFonlR7BLK+VpCww9Rp4E3opU4NxSZHx1tm
D3ZUrIVVr1sruNOd7Gvba41rRssdBfxRhtl9ZsWrhtEfloCidbMSq0chgy/KabhsDVrsSWX5VDZA
CzzLLT0MPEXrkCYlcrk4IsdL1q5aJMVpDPAFNz/q5vfEr28ti5d39uqoqrvRxLdw4OENzceSJNMy
VC6CPv36+yf45mV0iWbJRPlg2a82ExWD7IZw4oWja2452K6lMwt7T13xzlWcV7L/WAjDEBMrQTjR
rhjLbRyLbRcl71VFb17HUKTOOodI/frUVea8zMqG6+Qu8NUuQlA0uRC7zhYP3AZlz7si8tPz+WUB
EiqMxTJMLuN1vILEJDzWkwSPraG/BTzbGel8Vuf1qlzUs2kqPUbWu77Uv/3+a3ujToDQZbLmVQKS
CYD8+Qws+jSIKi04AT+BLxfNL533ErzeeC//dIlXu3fuWkcLKoHKzHoCGFyA+WoJ+6+AefmeEuzN
p/jidl6dgXVVWjjVhcJTneRAWPxlQFKA0+wTffKKEHfJqtFvbJDA3z/FN8qBn27x1R6jv54HhmaB
V0sm+AyYZHFZNFAS4Cj8/kpvPUzkA6ZtQuw38WX/+fsKbG2SpD8HnjPfB+S+ziHThUMElBXr7/gS
nT706xWpK8jZT5IFdsGrSykD3GrF4FmCuPmztah+MSUXDAThFKgfMfq4nUv9PXeUt9YjNpDMdDE4
PJHafr4/Jy1Dp5ppR/TOuUPyd2bV5TuP8K0v6+UlXpXGQ64FijiRGSvA+oUx6GTfLP111D38/qv6
/iJ8/QBfXujV3jIHovGyk99FBeEuqfXHLBcPk9LuULASqj3I3MUu/jGW+rnSqt8sGXpNUN2F7fzZ
whbBj4vOTysIkEFq7ctZm+A9xNG2SqJHJe4uyxCXS8PaWU5zmEIalXS21nHYnUXOgOls4Cea8VTU
4k5VmMy2EcSCooe3ZEQPTTpQgOiPZaZ2K92ozhVTnKFGgKrP2CMKF8M1mU1XJjIECWPGtfOOcXGX
YmmhMcCPe2VVZ7g72Z22tuw29uyCWOy4t8+LBRZzOG8UphVpE10HQbILph7uWGZvnXDYj5G5F3q5
/v3DfrXx8cE00fxi+kwp7JwSun5eN0sJemyaDQxV1bg0nB4Vz1yVbpgrV04cDC5JxPBaanHNMfrH
m+/fOoEYzPbF8/Ufu8f/9lx0cTefP+bP//zHHf3tY/G1xeS4/MePn+y+/vMfqPMQV3//5R8ZxPID
CJzUIXUj4OMNwiHyI4RYfjAsFrKDtBMVpHX6SQGnM/rnP0znAwFZhsR3iIqL9x07tC37Hz8y6Fj5
KWWsSTis83dCiEnpe3WG8eam/UXMb5404WQJ/Lwskt5IuiYuW7+fY+VRn+k3DAKy10k8mesMgDF0
jW44jzV56LMvcGAUEJ9il6fjvs/FJhn6s6CpIpfj6jprlGuZTPs6ofAgHLVs3bldituoSofbJcxa
30zGajMYOR7jDMogS+tP8Zx+NhLIMmmmf3UyEZ5ZVtOxQ7Rwg49tsg+7/C6I0K5kbQKpL/iStM1F
inxvcSo/ko1nNeG1ZsrLYjHOkXoRayusiSkykejZSbszhPl5qPcHctCPRffsWBiuSVysOvsiGzNj
pSYi3QypetVI6wyRynWvhoT2yHCbpYriq1H20ahlDe/J2hbLDHMg87FlKVZmPUYrZ4kxOsoM34GQ
PU7NpWWNJFtY3eOUQJ8jqexgBSNp7/OzM+XrMPxiingTGk32xWoZAE75RgkVDrjRaLdF0mLIXkTa
Wa4aPYOxwNyZJpRTBlTMyMqCnE74JkOvxUz/q6yln66WiyAt1B1R7Pq5Hmu2bxlhuUrGLvLrUleI
O9VROYRYVjZqcG/oZuvW4ciUkYHhEpeniRop7HK8smze/xI7m/XAUNcdl3E6lk47ef2gq3xjQ+Gb
Y/o5Npp80+iDsy40U1t930b/1meFfhq6/I//9T//cNH45axwyyYkQD7/9Zz4/ot/nRMqZTTSdNU8
GXnYvPd/nBMkkmO4YVBmnPwOKGr+dU7IDwD8dOfYcZyyyk9HyJ/nhPUBOYJE4ci2RuWh/K2wcghn
v5wTiDItji+OHP7Y60irIXAKkSUB4SLLeB42lj+GAZ5EwbReUGu5aHd7P+7s+zLJ7sKwux+z5V6a
y4MorQep9jHW5fV2CJOrCKuwFe7lTBajXQc53J0V5XR+zI0rh+RzK8ozPcXn1TTGdGWUyYO1tJbb
dcGhrxg5MlNujHLbFs0nJ9H31pTs1Wjet0F2wPZ5Uzf1mVJ2H7HuCnFwbPzGyI+61a8VWR7H2DxE
qnnL7v3c9f1FNTstuNDoTk61crpqVQ/9Lurmz5jsXbVz8Rwnk59p9ZdhDu7MET5jGmCIqla7djYO
Ik6uNKf3qyLc90p/zVd332dL6hrKcoxz8bEdq/Xpofo1JU1m2q1rlc6FXeKy09g6jjcjDjttM39s
xTS6srcfoUiDVgX91cLk3tWiatfEgyf19tCY02PTlxcwnuGcGwvv6wHBTGPcpIs4QE49G3Kxbbvy
KgnzhzxQ932rPAoxXDh6ShqHhtJ5CPR9LJEbEq7lWSJ+kNh1huryCeLzLp6tCtrXfG8gmlIk1JNB
npmp8TFQE5w8pnXjMLQV5XWvB7dWr2JEpQt3TiBS2uPck0ygXxpwED2lhGMDQyke8t0011cTExuX
kyJ2xRhRXQ2QETR9vlP1xOsypgWaJvHymHE/iTo3DtPD7IibEWVErk0cqXLYd1ZxZ0XirNa6W2b9
98lQfjZqYqOZryIhCtehUPVzYfRba2Dq20GwjIf4LO3Fg6FVcE8hRHP4NZM/RfKCLmddpPLQAPjm
thPCwkO52JifRSc/a0WxnrTgvuiaY0cWzEkXsrYps00tOpM2YZmxvY+bHuKmlhzbYthLvVpJY9bx
M4iOdmvsisb5htP8savS2Js7DeHAItZmKJ66yJh8a042qoye+8qsParjL2G13OBVT6aJKQmerW5j
cmeiUr9RY9udRLsbBjNz1WT0cS5aR3OwKvN8V5qx6i2TfshjIH9hQ2NlzD46HXtpihnch/qVourH
ci53BoljuV3ug3y+NkrzYiJPzbAqUM/g89TDFe90pCYtzUtol5AemkvRd3xVorucbFv30qhovL6N
PiuVavidmW+TYLxPlP4b5YwPcSJxs3S8SIPmE5KbC1lOx/4UtWRFMQN6uxn8XFM8S+twHXGmbjXM
4bZb8HO2k93EV+FFiKD5hNBYCQg7jpP43JuQDZT2xFsOy1t7iQ/JYg2rdOkuK6e+rkXC0yRcMesX
qgwV5V8bZutUb/cWloBuEIiNYXIkDOGdKLtDXSuVO4UwJvv5tpXjTmrqutWHA+3d1mm7u6kUXlqH
t8FU9L5QFyh93cSPpri/0Biv30w67K/UGJs1WzNZq6w0V7cCxVPT8rOTq3KF+/t0HgdQOq14GX1j
MPvtlDEEK8PSTfECtaWzMcv+sZtAoCNdW7fz/MmJ47PMARmHXnOK1rBSN5ohL1n9t67lbAvyjcF4
wnWK+JuVRzb0u+i2LDoTKpAF9zE9DkZyXpl95puVuUv14ZuVpl9rk5zGpb+BK3htGt1WSWxoxVUy
b5ogXpNwfQM7xtxhk1LT/5fqbgnq/tBrnBVBb3hFYq2NVL+C8KS7ZaZcZJUV+7yCwg3+j/fTdCLf
9n3ki0DinhU0OK4Wlu0TXAOnxw4bL5S2ci7ksBwsY7DXjuwv7Gw+6/PwGGuYNspGOlBpoWC3jp1v
9SAbvd4JIq80824vBzH58+gku3yYbiTlHTtp0nxExslK01P67apWN+kwMF0wes8e7C3bGNWRIjVf
m+ix2qTrV7acG18KQESn1T+eEtx8s7PAFkOU98KYI0YC8/QEO2RZFYgRPTRXxg6KlrkaFMHOPwWg
DKIe3KbD3qOd+qu2xvMvGcu7rulvnVJHFZChbXGeopymKk7Nah3J6U7OyUUulGM+zsc2llexY97l
TCpJO101Y74R2V3CitLUbG8F0je04UJa6YUZBGfTkF1HaeaNS3h0FvOTgCjYW9GmHMoV+bYeCh2/
HuONENXHTti7FCHXBJezmvtrcxoOXWBG2JNzq1LpfR2/JD+q5LmlF6kvlnw/NGW91/XZPHKE+wPs
93XWUzHP07O+qIcqnj+a8+BmiuHzSt05oj8WivKpdup12p6OI4JeynF26zTQPDvNhd+0cBsBcHdm
q9/Oo9p4eWvilW6NRzUKr/OiuerCcfBwLwPNnQn/RSXmKm2IFbeEKW7J9hhW7bpXo/YUybgmhAC9
bXtepoTcVO3YkUQnm5VdYuejlkPi9wWbuVADkmmG5Do0YUlrbTSeRSXrfDb0oz2g9Agn7VjNcIny
NBG7slXy9dIa1trCr8WtSvXjkNJYNEl4/aLAu/wDwnhpk3Zqpl8CGwpZEI4ks1xTAIYASX/uquYx
Zbv0feJTmrnqkF/P6B16dKr/tcucAKoXQ/gp7hY6+i7xtdDY2IrYkZcG8Un1f3+ZX2q/092QpcEM
CIX2L3rhPGkLpYt46I59UdaHsP3cwdqbLbL0mvGda50+8i9P7sW1tJ9vqRl7NZlqntwMWT0snwoh
3ELZWNng2p0A+/0Dm/h/NrT7/k29uN4rrMsx+qBYWEJ+ZkX7QWtv5sI6Twv0n86wFYXzd7NNuR7d
NiOAU7stf4EnoyVzEkzYEj+eYHUqMycrUdLe77+wX5r67xcBJYCvpZ3++fNDFDF6nhb1mm+Q+sag
cYtY7FNiUGaHbf7tP3EtFQsavGhoOF77S9R9ECVqwxpUcbzWa+chGerVuER7J7Wffn+pX8SzimVr
EgM7nHVM5ZS5+fN9RXOPnqejr1cViejhaKIoEeFaivusGFZOfYd/lT9G9R9r8t+7JzVZFP9xT7oF
Sm27RzbLH6jWv7AriCX8x8e2A8zSP+iaqUh6Uon09LsVyo+eVPtAR3qKseFMQGLmABv9iV1ZHxyD
wacN5IXxs3b6kv7Vk5pAYCCRqIJOe0D7O9jVL6cSy40ZORgZn0R3XgOaiVPxMfKR9y9SN2dSXQUT
fXQvU/WcTbcvHs4b5/kvG8qgHuRyOG/BFcG18+eF1/J01DDjWgx2t2gj14G5XKdQ6myje4cwSFvN
H/vpCDwB+5a0NExDefKvVetpgGeLg+DZc+xKvxLJoEMBiMv9NNWaW5PPhnK7XTlx2XlB1q8TWa0H
pUHTq63CMXk2s9krSdgNaqQJobJA0VwaJnMxPajsQ1dr9JVOt+GgmV6OJDKVD3NRWDuNl0DqTpYd
wot2PupznXuOpVD465SrYGoWahvr49Qv+UFTgpATM8hXIiswSi+jGtFThhIKmeiqVM1VFduKnylF
udGK+LbJxouqD04fTJvW+SKDqyLqMORXjC/Y45RelSSPAT5MSdDIVVfiyFo3Ml8tE+qmKQ0QtIE8
IjpW1LOxja0t2t0ISqXTrQeUtqOaWEcbFdtajmbnzX1lHSj6zo3QyP2ssO8xuIAbnIS7RYuuF12J
P5dVt9P0KPVKg5rY1pxvaancLWlF1RkqG9m3UA0Z2a7SoPbHHqRcWRJvirGclEFyM5nVedcuu1RC
SS8Luti4JCgy0kcvSZBoaVqv+AOMevpH5Wmmo6+V6G6Z5DcTgxud/GmaoEW4jo2ASjPiaRslPXzA
tmA9663pB7H4pqvp/WTXt1pq3UJxWRUN4kzV7K7yUd06adLc5xHxiWNfGq6IxE0aAWtaTnvWAaR4
1jjvl7r6WlV5tQmU7rnvQDsme3mcla5gJTM3GksMW5e267aItjJXQT4VmvbXyBQXyDhCv0/xJTAY
yoejFCCmjuYnRhJsMzR1Cm7EEbqKTNqwu9V1uHQ+EPaFrmVytdQ2UGI9X3SpmP2J4Ygnxfw0yO6u
ndSb0IquTNmcL8aIhLDXsHBP4fnGtd8nWn1bBmZ374g2PhTz7C9N3N/kg9WttPyUelbX2POzvvyg
UaZze3Eaz5jSfpvl6ojourXuUsj9O5SHn00ElD5qr3O1zj6N5vCxaiAaLNpZEA5rOVdf7Up1syA4
J4/MC0pzQp2bni8V5IYshX02tukhsyH8Jwg16nlaDbaaeU1fXPCHQ8bBjHq6iFZrqGkRCDc+LHG8
K5fyVgevgJ834vkrrUdSDi+bdroQU3SRZbGXDm1F2wkqYRXNSVsMpywdi4u6q0GuFnQ9SbDXwnpn
F+VZZZVr56ST0McZXZO+zvXuWyaWXb6Y26oeHtACp7sxYW9HhnpCjYEL+jrYDGXKdKlH2h0CRYvE
XvZVVUYoXFmmsgKpKlRmzQYWLEW/4G2jQo1P269yYS0nuvmtSNKDbizzCtMdZ5tmGiX3oG30oNn1
RBN5Yx4krioKVGIa6l9nWUeK82xrHSCWCj/RmruN1LvjmOXlsaqgaCrTvbLQDWvpU5KBzEydjQxk
vBGNcesY0xpffwQ24szAUDtRitvMaJtVrQB8x5yGiLv71s3RAtaafRMpWulHpYbGa0iPBH3dAj89
ajnTuBq1WiaGoxNonddhOOUmMZA5xRKuLEwRFS0Pd1WbBjfGtNTfgknmmzbEo7Rj6DCqG0Yyx9mo
761pPGAeFCLPSrcyAJRM9KcuSC6XdmjcBoeFsIKop2drQ1tCbA/K7MpG9g7WEU+blCBZTw8oSzjd
vr+Q/q1LEqQpL966v8Dk2/7r17gIn38tSb7/4o+SxP6gchjzXzB0wW5H4U381zgNyh3kcpNpvGMr
BvXCnyWJ84G3NkiOrlPP4OxGkf9nSeJ8UA14dvz/VDP0w38LJlfNUyHw07sbepQN3A5lDmPGX4oS
XGUKu4rr1kdmXnwVS0kJPnq5QL2ZwyicOxlvcFHbpm16N0+wO5gYUbLWBg257eyDOUHP6FQPaYdM
LS4m19bty4iqVk2Ab5J0p8X6A1PyC6RQbhrdZCK/YmlvG6GPG22udvUSXWXpIyDsiqRFv4+x9hiq
605RVni+rWPdXEWoYCMVNaG2mOC+46ivlwrvBdHoz4k67yZZhLelyOdNIJrHvLuILAX4nj3fl/va
LC6y9pG080OgFZ6jgXSlerTiJFzLmhF3JOvIt3vnOS+wRlBCRuZlTD0w74iMcg1QfgE80GjGasFa
LNEbDOFm8MJaG7dxo92nsxjdvlPvMofOvzmgzXMzB8kcGvjSHCKvOMH/2fBslLeLcK5yI9vXMaYc
UxaQaASirutNA8BgevNsP2DmsIqz9FJZXLycaSVH+J1wi1uio+15YYioPSy2cqnP2X0J3goatNea
9l5R4nvkf3fjpNluiMVIL5J12CsuVBAgKs7FfDwv25kCSPBnbQ7xGGsTrKJ1C/QDoHTddTOMECbx
+Fol50UVrvtp8kPmAaYuVno9rpopO8+CT2J2VtgaoKx1Js5lzDVxyASxQokfmwzw5tZZVupcYfzb
6S3Nz/w0tR0obh+TTJLeaiEDPqs0WQZjMa1TS6881kiPStr0sBlk0hD2XpgWzdqIOnM9LUX5R8f5
b30ewTH/3Xl0E+dN3EaPefHrifT9V3+cSAYzOPyHaIMcBeEOZ8uPA8n4wGyH0RxhF7jzO/qL+b75
ARYlPkkAlxCVvv/ozwPJ/GAQaQPplkGbTQbvn2PFH11K++rfX6JQGCG9Oo7QnRn4InEq8kcVcn1/
7lvSOZuF1FLDG51Ruygj83KWXX8xRCFhpYt9XyTZPomKo6CfJjz2SgnmGbG+8ijrqmM4LC6Faafu
sJgfRazeYkfjxsrnEVuMcQiulVS5scEkcR5Cvb74Lb4JJyODEJt89v5EGFDbPo4D7+L6IdM0LDvw
2Eq0tczTre1M15W8LjDNlgy4O1mtmlysUiZaNuMKCNg3WihCfxkt0x3NaRcX6hZG0J0Rf2oKqoQx
8wNQy3ZsdpnWPkuKgXSwrhNKayYDN2XaeHOtgsrPm7ylxC82i742CVOJjWPQL+fAlZ7WaRXxUuk2
dGavzs6SMdva3bwzS3PlUMaX0S0K5TFk4C8lQdggtxSyU+GPw1mvbeG0UqmVrl7d0ArhgMSRvdHt
e6VmWoLkFrF6O+xwuAGs+Djbm5LQbAcpVnqZI/4cwuWYVNbKLJKDJsp9VzYmPhSZZ0AqwlRzaoJd
zDjF6ZZtVXTHRb0u2+VTrjFTUMNqow79ul/utJaTzi4+kqN4K0Y0kLJXb+xI3Rom3ic5VjQ1Ngty
LPatSHOc7K3ai0TB2WxZ9QobQPx1BZIqHIpEghDdyK9DCwKg09XPapUc0oo5n62kn0NMlHLZH/M2
81u8D2PjMsBFIlI730ksrz4ps+zivrMrf5jwU+ibC8YIq6XQ/dxu7x0l2KltRqNozDslDq6juFph
a321MOq00GwPcUaXFRe4h0qgftgN2mqu7YsivZFQ8lMz3YSa/NTG5SWksU2ndNuwrTfpWG01Nbip
IDPiiLNaAKUVC1RdTRBn5xc2a9tUPiVqdF7E80VoPc1MTmukV6k9HnB9I/AcG4g+2MS99Jf+q6pg
j4FmX8mUh2VqNhOkqVrBiKEeEbZP52aYnIWtPMiwOo9ofXmpLIy0pbZRp4u0BM1LbZhfUXyVjNY+
kxF+SSE8lERjCVbJeSPNb+aSnmthfq8L59wRxcZ2gjOOkFXXzytzbrZpWj044yYTxJxeLgs66+U6
QNU61tneWPKrIa3uY0HFHzJFV2mXZ4LhPEXm53GebWCvVbBg9DvVuMVly2Oss+ti5SZohN9ZYpWI
mxkurVdBelbCbFdacrPYPHhj1A8YLnkEYOwwFjxUs9xDc2SQlz038FvSZjyYoa0wSbpqpEhWRoHf
h2N7QpX0cJpbqUjr+8p5Lpzk25LFh7KPVhLeZ1kUVwmaYmFMh5RJcxzLTUpP7FlRU7hBufiM2pB7
1tuAoGq3j3ENMdhUtQx5tDgKIRR6xiXMV6EWJX2Jw4iNMh3AImnWjl1+s4tLDh9ejsVubC61uNP8
MI2G1aQtR4sKHiHmXa1hwaObRwOLbgYXxjHt234VcdQpOFmU8vJkkIOjB8q26xJIE+yFQSqiwFEy
DqrxpJS7JBUYqDifkqY5DKH2kThYyfBUquKgD9mtwayGISw+WPVWZIcMHnvJA5WMUzt4VGLA8kd3
qu1Mi6V1xRVZ69NapD74BgpejsjsOsSiEDPfdjPWw7JR4gqVyvBZKbQVNYf0+to8N6S4NpIIF5+o
h40ojVXeO/u+xh5pSa97cZE649EZ+VYDXDBy/GucmSysST3rpvoYOdBjYU5di3zZVQSLe7wPULSP
TuSJENcMXPlFcK7zJHLnymw+RnHjpeqj3Qgqm3ZXltVqyMyDneXwhWeAg6YyhAsae2XazQ18Zvjt
35wEOTg2RXV3Cdvl3KyE7qtz/0nVC2eDHbZrTN/MUnJY9p6WYrKSN7spTzmikzs5zBJHnXGDLXzq
tjZeYUkxUWJZvlQxMPrvUT92M6M6w2ut+CPOWfx6ugtrZxs2GKUVvGNqA21HvjanhH3BWFFzSpCh
2u1F9/8DPnzS1f0GH/4//7tts+f/gLZ0+t2/qh8qHLx7IQV977v+qn70D/AUKTyYCJyQ3hekJesD
5H3Yi7pKEs33GuevbswEO0bxdFLkMWqiqvo75Q+xRK/LH+RntrQAiflTXOw0pnsxH5O2audO1Bge
cT4t3B3sUygVzG2g81rAyWaQcXTTdvDgOtyOybOdNr2FR7uG24Lb6wYeM7If1jmK03WXBe3BjkSz
KvsMsq4uG+r5bFsMQblWugaPl6g+1lOpMsMdH8pcZZKvRshczCGxd2DsWgYGlp+LYDqr0uJ8UnNO
i/7CIv3Yw15rW/QZkZC0ew7cl0oWt4PKaDXnaeE9Ey+bqmrrG9GnD1qHw5vayy9hy89F3hBKPdeH
UWnO57w6c+ZIcYNE7KdQUXZhVh4lBE83VvG0yQZO2zTDemrpQt6RQ5sfzBLKtBPetHHqcGYm6bMj
rMtwoSCAbFL6ViwfoNKE3tS02E6aMCwLzEXcxLYHHOdwA9JIXfGrCZcLkXFuTxY+NjZFjBjgNdCY
pFeF0cfneNEphYuzHnCvsa8W2fltFcD+sLPxgO5D7h1QTbeEVebR09gr/B6hpRgcYUGcfe6H7FKE
NY6XqXZpDN2EdV3XfxJZDPelUFFLWFGP1LkhEpvj6TLsJyxCNPKwEuYbrhNq9RWl+LZorXI7h6m4
NFoYJEX7nYlqzfvBahR/wiz/VrPKPa0ilk9JeMxmVbq9yuFYq6rAPgNrwAJb44McnasljCZvGCFu
+djtbSoFVaA2XdY5zWucGk+97WQrBTD7LFRncYc8odvXfJuUN5APEiPdR2LZZraibgYlIP8M7iwg
ZvqYtfWqUrJip01YvkSkqfld0LTroa0vMDzcgSBqxz5y6v041mdzejJ9CZKnsopiEL34PqvSS91p
2pXJC2MdSDFRPTNmLzOwYafWZ6S74cfEHC+FYx9gh2IOr5Wf2n6+NJcW0kTHF6hPbbWpkvg4InM8
l9n8FROLxtOjUW7npsG5UtWIAxFafMgCUfPVqbg2YsWypWhdtib96mHEEJ0WXBrXygh+PXbGuejm
bwTm8u3QTT/hjhf5C6+HFUkMyTql+Nv1inyInEZcJBiNelPUPemlYzF2wZZ4jKF4KIWZ7mqratYR
L/jJXJLNXCmNa1T6tMGQoHTVOY838v+Sd167kVtb3n8iGiQ3423lUixJrXhDtEIz58zr75m+F5gX
mx8F212iylXwmbsZ4wA2TqN6c+e11/oHkjdbRwvEDHqPd+52Rb1OYm/TlhoqYU56S1xsEeqXi0Bq
4sfPI/N/96NY5434z/fCf/2/iJpCVB14Eo8//PtSINumQLDkzanyxP2dpBN/mMh16LJM2oN/j7Tg
v5J0Bm9iuK48iTVDQBzmr/vrTcyNwfTwhLUU0zLHpN/kFXzsVazyiJ4k6fBNsdjpn8RkHf/Gr9cC
WKmyMyMSRK4kYdDSNN7PzPKCFx4h1U+F56A0c3J7V2T5ukPPUSLc3HQFhSmj9XysKHJzrg35Y+H6
7nMq1SbwyPRMaoUzC+PQP/PtGqh2Li2CNLNmuoxEKoJu1pmXueG871p7GeROMg8N0v+KS8ZH4f2R
RgNS3v5G6sxrRXXTO6MVzSr3EUkTQrlUc/SghfoT/bV6nteFMqsAfgDy6S5qG4m12uGYj3PpFYJX
tRLg0Sj9BR9lQM0/0tE9qqJ+TWbJnEkGxQHhJh9qoQZU2fKzMrF/VLFzKakEwa431E+5SLprknEZ
lEirfIDZUC80uyluC9J0V72hjIpVmgIunJ9XjYmXl9y5y7YNxbweT0uhVWBi0c5FqtxGxx0AJyqR
xH2u3K4CVJtH6Piz32bzQSWGlGKHMDkHlwX4dC55rb7tsdhaunaVXMUIH8AV8/slgjrj25DUWBgo
CKuVYQc7AG0ix0BNze7e4xSBvkjVxyzCJpU65AlKu3sOFXKsVWG8ZL64hd2/NpWuXHUeRD690nUy
imb/pKa1PSP//xiXGjOHNmNtb8vY9u8HKrBzywC2SoCtzuNBXqqS9y43IaC9AeNhO/Fede/CEsOa
EtYK34JgGRgpRhM++VXSDK1m3A/tcJ66EIV656yK2lU7JCD0dOtN6/R+E9ZJfdm3wR1apS2PUHRF
qWaWqfUUpAhWFUPhUUiqkkUu+VRrJGhmVbwdBmQPiSe6VaRArO3tYTsoDZDJVl6U5SCo5tgfnimc
TZMgaaaGVr/QY4FV+JhvLuqr0jI7koPebggGZQW4U1Bts+VZ2ZYQM+yPfCwJR2GecQGjWKe32Xue
UAkEpGGitFUbs0YN8vdS89dlbXszwiwkc0tUnWSreWYc2lWRqUBS+f9CyOrRmMMseu477VG48gP0
kmhZWO6byrejXJb/EHqKFLIaLsDExzO5Ri4ZUMi91RYbLmR9nuX+DiIocY+qb+MYYnATEDMYvshI
fAbANushPWsgMURzl/rTmYJVUgIxo+eJnmn5snFtdLyCDnSxWaHhV+WLLLSpHvrhg9OhNSirXGSh
7uJA1FvIquGKBgOMZ76pt2sqq/6bJBMjhthh1VXfkA7oHoqEwnGSuxdxwFtQa4Z21ZtGt6hdzV95
bf+u2j2qxW6JRB44zrw2zyOFjFH/kyewPhuEcSX3lMM0p7uRhb7RXPnWjsS93CQ/pKaYe1WCclCW
CpJV4/qQdPQM+uwniRLcmUxjg2phNkMnLAXxCKk61wjD+tzNZ3yYt4havy5mIlGTrdva53nV9Jv/
/VedNr4X/vmqO/eTd6pyU3zM56/+vOeMP2RsKE3ce4B1CagWf79+9D+EDjiC/wmLV4agpb/uOeuP
TzUFG6tdbiEuyN/3nPmHCZuD9xRFqpHQYf6re+47kIRXlo3jI3w0aPtCITW9//xp9MShqGyA0Fas
NZK6mwbEo426dWlaJSZeqrrBC8R/ayuJ2kPFuZdqfb2IHa0iu4YGqRSZEbBK5Je1UAUsAAIi8vMc
fbs8PW867VxL7Piyhf/CiWJI1w4R+LlpdouStxqKwuFLhxnz0imad9yidnpXJOdOa+m7gt9Lev7u
pqn6IhsDUg/oTWc3rlnD0zLL+owF3yxr2e7Pa2Tn3gjUeRR0xHqE+VryXEaQ8+T6sY9MY97m9Xso
oc1iJ0Z/WWtmt8yMbsDOxGY7y5p3iQlEQ0auhx1RG+E8iyOchkyyBYrtc9whWFBtWpXURi1T/u76
9JcWa80ysR33mbyqPhOSl+w6XQsXRuIslKQTC0/UVHTykpRp6dsZbz0hzZGkO2816x2AD3ryIDwu
ABWDzQyj867ikgMz/zBUGdEzBhsXgxuQWc70+NnjVN6mluvMdHS+ay21Z1bWicuwCySyVE3Mzakl
5FOKZJ0q6sysio2lh5ioC7NfmAzOQgeuPx+EW607t79XVSTwxmxsFOVXoVw8F+hALywKUUWP+ksX
Da+QPBDBThRvIWQ5nVkFlwlvoXUcxpd25v70u0Zc6b52oSDABbKHNHAsdVDFdLcnjRzBhpHQjR9s
10duhVRMZLhABfziHrRFtXQt56yQCzAk8cKT3DVYxCdocTslr5ZaCjHAIpG47mPdv096L0LhNvrh
1E62DHVh/oqa7DEzanTy/eqxGhTQT767HAJtVzsUUnXbw3CTBwLJxMojEdiu2yo1lqC5a6RqAd+w
ahLqiByLWgPIHI26J2D2OHUqJfIShnkHHhL5m1J77mrzgp3hLHg6kIqSsq0vab8idCaHIW0WqAb2
ELvlhiR+f4VW4gcRyJoYsp6VtXlZZqUyS9MAtV59mcsgO+sqMZey1QUbBwPAZekotzF8mQXgyAhu
HkFP7oebIq0fzcG7NSLP4G1a4oeDOjUvedJU3lA8KXl54TT+qIforerU37UojS8KOXupC8DWXjLm
8sNImalq5SxCQ4GmBz5qbeIZSvgqPXHmh2duYJFBlptH25C8uSWN8vZdzGXgecFZUnU3Op4GAHWE
ezGYyHqUFrzrrpP/D5QHtVE87Z+vh/V//f/q45Wj7cAVMf7yzytC/QNWrclRjg0uWMgxD/ZneVD5
QwerQNUQrJ8AVf37hoAyjCPSCEcwxmzYPvvX/APTQoHS41+3x7+5Ib7jaTXwECTjUPbR4BxOxUIS
K2/S1DfEPAEnB9tjgEUfDCif7lSJLIK9rpCtVIOnvXE6AKYcy6xfQRJjs7qKMqZljD2dvL/M0COc
I98zLy2CrCZ9ah1rZmYVIENl0QTKUieIao1rDbSX47PMqe6rsTGXa2d2/FOmCULSC3tfgujp1xuy
K9MkjwiQ571ONbG/LhpzU6GxXmonGvqHPgOQxvMWBr4xfsleKlKnFN+UVHgARmXrQAnnZfcS2Rut
CuZIrq78ARJQjIavT9D/7GRndmYvMsTxj/f3O2Z27O/vrxj/fO8rkLRvebQDLTVhmKlXtf8Qc5mk
7nnkqSea+v7IBr46ImtYrqDQFWKj/abSyNfNUFfEXHeupeTJc+io9Xy8OwdHFVIquQF03CilTxvp
lT7Ne9SfXZgktfpisXDs6Kks3gL5uXGobN7WGBLIXgs5qiYqQDXfuDn+EQc7qpLjhuqhI0I2ibIU
TlDSFgN2DjWXnvOrUGvIQtH6eCtjLPlt01DAV8yRhMuxMGkmtZRAhDHNOPmDmq/q8oUczAL3v9Ga
ABJuPQM/C49Snpkw0LTmznaBSmqwcuBRgDdpYjKaoBXFDVm5mRLhSXAJI+AiyV4LnR8Ew0YTv6z6
4/h3n/rs8SzYW3Gm6ZllLPHZuvEqR9Sjg6sezWLJfS6ttyYRJ4bpVHPjZO03VxtapbQ055U3mdKT
9atAIV6BJFSCt84sTmzrQ+eHoekGeixjomuKC/dsHZKSgmGDU9UgiVtofu1MbhBV3xwfxkMbd6+h
qURaU4ddncQ0pES4kQhED+z7ULv1SPaKSDrRq1ONgeDfH0RfTjSjtxhEWe+BT19EvMR9hEQrcRZp
d8c7dvAO2u+Z+rWx0NcH2a85J0LioBZp8RpjZgyZFG3rOpgp3TKNG+Hny+PtnurjZDtVsSEFBqKC
oEPvKg+jiKvKgG7uAAcaFsebGq+zL5hALpn9Hk62gNSGtZaPcyc5A6fhxpTIOOsEdk0+V6xFkkDO
5a493uiJlTkVAfbriMJRNy6Yqlu5ESCDJ8Vul2Q8TyyWww3xXLUUcFBgnb7OH4jFkvIN1Ih6uA5j
FTphM++sHXW0EzN2cBjJJaukgZHVm/ZIy6QuA1bHXqMw4Wn3RvdUFUtPvETSYxs85xB4jw/h5xX1
beL2Wpzc2VVnNEnc02Is+jOvxIGgzxeNAT4g1OdanC57uPQmkpJNiEsRfgvAuhdh8Gy5YDd5wfmg
MLQAnN4pN9tTQzEZc8NxSjMdVDZosLHxGuquwrSbVxLZH/82id7kxjkx+AfP1b2hGP9871yVyn4w
yVywhsntQRKnvgh/UyXj1/0MG5JpwYlb9R8G34aOhEQNkdnkEOrAh1lNwNUe59ZCGgFfXQ/SrFt1
ZNmMixKuLmksgCLKJb4hsnclxCPeDvdmjND9s5sEQDJWxxfEwaUOWu+vT5ocVX47RKLTxmEHP5kG
vzTgNLyu6/zEmTheUt/WnU1Aw2UPknksrOwPdiK7lkRmFEZCZXLw3mdYceXGv1UKHGNfCjQ6zD0w
gtrUqLEOkzAXKkZLtSGvmtzc9ogTlJZ14vRTxq+d9oYUmTy6T5saRLKvvTEISYzUcTiJMutWLmp8
NMIFNO5ZUV7J+B2p5aVKQkFSw1VtnPEkOfUBh3bL/gdMVlIeBaGV5nxAKwsAbM1ZLWFQlpBIUZ9E
BgIp1p8zwh8KAzrXeP8p1DNrjHyGqMjMiC4a2xsl2wHBFaeOmENLCnCCAlCCyPwzg7g/1TzlXSPg
gTYvkcjEe3vj9GhGWCW2xdkMgsqlFRfnWpHddQgQ6ZKGAEL/JNwzo5I/ulCdlyQHji/ygzG1BTQD
vDmIUdDyX+dLzgcSyhlvInwj1nX9XigbNJpmQdwgLPFRNTU2MUCigwZfH6rlEqO07ZFMPv4Zhw4c
wmYNBwVdI8s6TuregeMqkiUnCgMzyNAzzuz0OaDmUeSUvLZt056Yh0NLZK+1aXjl4FCUkpXldWb2
M9dYedGNGuMiuca5xBZPEkir4907OO/kgXkfqaYtpqebI+EvyXOGOFV6AYDnaPK1hwVFZkUnDu6D
PdtraHKWEOQoNUUwGgLcLlP2kNpm4ecvSrpT1VdvuHb/osv+I6X6YEgH8/3vzomvc4fXRoCZAm0G
JiskzHCgAuSB7E9UQjkiCA/su9C9qFNz+5+MqomkN34Y43vsa8MBbB+vDFm6XobtifeBIsSyLNcn
hR8PHdDM29/tTLaIDh/Q5dKCCFAhJWH6y7C+M4FPHu/N4an73cq4hva2APjXxurJHc27quAZt/Nx
nQmxeEnkS89Cc4ETKUeU43ijh+Li/a5NQouuQ+6nS2hUrxQEaRChyG4kRAyadmuUu+NtffNnHq+g
/cYmUQUI466NxsYGiTxreBXJl537ikTMPJR3Wfurb+50UCJoBwEov8jrhxFjgjHS8c/4BhOTtRFq
NpLLAemy6SbrFZxaHmI1zhMELmk4dLgtWel9KJ79wNhk6ntS76wabDW+gu5Vi/NV5nYvfmDfK+mV
SijS7RKoJWmb/Ugp8+f2T7j3a6zodmVlY2F3JQWnTF+U8c76eqmSOkH9E5QF/4Hc6de14Wt9NGQa
ZNGwCbGp1re+Hq7yEt2+zryw8Y1vM3duwAu1eASThzyxSsYU5NH2J8vEpuxFShvxE7JNKw2ykUAo
T7pp9KUlesqV2gJLnpkonrMKdgyCHTMZba4ET9NKXdvlKdWIA0HGOB5EF9Cm+S97svP7Gux2bmaM
Rza6/b71+XsqLGTtr+UcqgOnuokEvBz/QFh9LcvVia36D+1bqqDsxxtomp2RmjzwehFjcYjkGeZR
ZQva+boFeC+55kOSi1Xk/upADhhU2bCwODEfn8Hat/UA1FJTRtMPkqpf1wMlQOF2WcmRq9lnjXkt
FxkiXjtA6BTE8R4MolXgPqvaXVF9uKi6sqxAz7mQ0iKwZXM96ReOUW8zTZ8ZYHGPb7DvB5kOyY4s
oFARQ2fHf/048Hs9LJiWtzYqHqFxhYZjjGYckHc7AjcTz2VYaseb/H5Cf21ysqXlbJD1we2Yjxy6
80NkwBg9Gbyd6tdk0cHulR0F6tlchuYbGjpYeixX+100XNWU9LrzwQvmLd7RXXVeCX0nWx8REFQ1
RCLJNWY91nyA2cGgn+j8gQv4a+8nu1PynD4sKR/OBbSFlPyQ3dyDRwF0f64POxMLUDkcJ7paHh/1
z2U+XYYUyMl2KNQV5KnwCHFG50g1WQcjxj7uUWSIt9fV1glwz+tVZOjqjQ/E2w7zK5Sflw2gD9QO
1pWTbR2lWfXOh12a8zCJEawrcK8tFlWfzi3rusUBMoOJryR35qBtBmC7akrBC+3lgN9Fr5ANZ5Lc
rzQDb0kV/xNBfRAlBKfxlmFo3rkdjm7QiD1D3WRegpiMQ6CHxpxXIw0Vc8e8aPiANt3Z0OBg1yKO
HfGoh5ZixeddGyyR/lr4kVggeoWM/b0qXxWIKOANcmIMR53Zb0fr/hhOLkVX9dEO7NktliSvzGqL
ocWA1E5UUfWVnx3zebAvcPTGdwtFvEq5sqS1Ix4U60JLX4IeKs1wW6L3oDWnlLUP7qm9yR23w148
grIVwvY2WKjE7metBxsCRGxyaud+D0BYuxScLV5U1oie+NpKXvtWDgtGzHkuIVfzYGCNCHZqFlHm
Ft7m+II9kFX/2tqkT4CMsLOx2SnZsHOb6xKAsxfe1d1WKi8MoNRskT4wUadcuibM8xyGF6dnUfzo
8AFFG9cqHgexbMoVjJ+OPHwz3OjZjzxZ2cov00E9O/55/Is/QRvfttjv8Zk+p5skiEspYXyqkAcZ
8CxJP3MtBCmzWUSEUkDOqVEWcsql75yr+pN8Kg9nnpghe/Ke9twELe2WL9CR2ooqWkDNrXwKvHLR
YoIsYeJBZDeXPX+ZQdyxAKuHUbC2vJda2SXGpajuu/4eTsusClHlqB6y8i0fvepRTJBwT0diVu1/
FEjVchu1JXGM2s8ccmomiT+/zmZFLp2ZwVUq6mWrLi31V4XCYAuu0gG5mQa8bABhQjT2iTOq5D0x
KI/bM4lauoFAXt6ReRCzJJtnnbFUoAkq7RniIpmxcQU4YfO80TBnYPuERPaACVvoSmG6bTrlGajK
LE1uKlQ6Fe9XZf8SwD9cwlNHuXGV1xNTfXig0RogP8CTRh835N6Gi0yk8CDAcL/Ut27MUVn/LHgK
aMqPwTtPs2RmGG8xR6Zzh5YkDJ/zjI9O1RK+psbEWCfk7kcG/feTSSBAKyC4m4o6ucfDMK9AB3Iy
Jd2Vio6/NIBOz98RkQC+U75J2jXc7LXWytdK2K5C5l5LVqb1Yli/3FKfaZG5sLJg2fbNOgW6kqkw
LVp/WZW/Mse4d6plJO5snviBd+O57yr0izaRtoQPAHbsewNVBV/fStVtLjjekrdBN8AtXhlweqhR
d3JxG2UXTYtJNDonZWacuFUPhbwkyv7u/SSkCCzYIu14/A1OuNCyFdaE1OIuDevH8WkfD7hvG3wU
UCKnbqMPPpl1rykVZO6ovlg66WONY8/gnGkLKKH+RmuvQrE93uDBx8SnZNOfLU4emqLzciPNaNGE
UwesdQYMBJrU4xgoFABPDQXHqwLD39paN9Hwn4zrXn/HVbe3yi28P8tQ4TgxTRRqXwdApagLzNvq
1AQevL/2GprcLI4LgrnL6WYiIWCIGmEVvanKifP58CbZa2Vyo4QFiqROSHdaV52FMKULTIQJXYBh
X3spfMTYx40bUc0wPa8i6MUrV6wyLuymw0qnQ1QG64M8Qw7xwoP+4A5LK/Z/ldWlI786+o1PhTvm
CEO2vySabo1L23sZCoFPw7pP/U2cLqoS6naoLtE6IkK61nCiqxsTM9rnrpJG5ctZLb82GWKO7YkH
/di3b0tXJ/WCKJdlgkv/OpUldhcaqrrcpsov1bPXuEOXvb52QQdnN4Z+72X3x5fuqQYnKxdOpIt6
X8XaUd9r62nI3jrEJGV3ZuAELPdXojkRMHwy5o91cbJaUZvphelzCti5+dNA0aIxhkVqOwtL/mHo
SAdxXQ3tMlO8de7jLixJjxJqvXaASq393JdnLXWqJPC2PaK5PrQyXmkCcFjvXyKgBTrfQaH6OVbv
7YrzTiDwXl9KgNXrj5GOWbQ2waAzL7B09Ixl7d1aLapLFNRbBxLtqarzweFFw4AXpY3E6hQeY8Wu
Ar2W6EjCcJM4rHWiRQ8OvOUylpwLq3pKzIv/YEb3mpwsIaVPvBiGFeXEoF3X4Xnr3kLwTLp6psBh
q0kk+MHqf9bk5FqDTk0uE/oG7hc3bXmvBzeWV86xV54N9DUKL9DZPHHmHQ7y97o5uUw8t0/lQGUZ
5Sa04R8BEq1J1q2Sbmejli3nL4l/axkh1UUIyUyvXl+UFq4HmworkRRnzTL6kTEYWrbo3FNfZx28
6va+bvKwRcFrSJ2SScDjrilQRrDLudbrK8UFHIZiE3aTV12VnBsEup0QSEhscY9Yt7BgnLOhHrYC
WSkc665JEq0tP1z5ebEK83vUgOfIOaxV6CCJIm8NM1l78rMk5RsfJYG61lZFp7+WejvHpG9V190a
rP0S+h4z7yyqalcHLxnqLj04fb39GbvERuXGznF5xqDdlnZBBwjTJFSsEyCYGprjHIKJ5J0Zhr9R
ypfQUnaDr+yCxlg4UJ3h3yxtFdFohrSXojPVaW8Dlwbanh6P5SjpwtMVqJghgmfPwtiaYbLLIWwI
e61KGp6Qeg7P8XmI3JXCwUtO4CzKf7rVVebfgw89cf4cvqv3pmYSHQDN8ErkuzjxSq6U6KKX0cK5
DNxzYwDvQ68D5d51bnK9OJFiOpxUMDQCBYsHPoD3r4d7rldp6GU1O5PchS6/q9Vt1+MFXqxF21w2
Vb8IAVCr0FOOb0/1YNi51/Dk3m7iAK91vPvg6QAcQk8gAYsCtGnewNhBuNA1fTDRaA+S6MBuBdpH
gK08624JLXCpldA6+MPWXECNmlWJjlzAsFWyW5E+kMlbJC38dXPnhdrN8Q//zHZ8uyuQYh0xfzIQ
tck26uNCscKSuVJ9REQo8IEm3cqIpaiDzBK2+eIXNwQu4fPOAaZWV5sArwE8XQf3mQMCzzz1xCyO
Y3XskybLx43tptRjzp0+w80sKUnVqrx1eK31yZzgMoVwe2IUxvrusSYndzSWxLbUuIwCai5zAG5A
BnB6kC4zVVnaKc5tQH6GO93800nkH8tQn8M7bVhn1MnrGzjtTNP6piyFbqoRSuq4ZRnaHf5Q8xB+
Q5dmCDYpi6EI15rzIok7l0gBHWjf0hdwdBUUp3RLmcV1u8UXHHrDrCAuqxGiQ+FCA8UvqyQ+tnER
LstoEw74JpBrzniQKUFFxBzNg/xniVrI8ZH8DJ+OdWiynjrds61AYSN4TJipXhgKnKa6nnfOs9/8
cHFzlfxbtb8Mef97ioGU48sobSMVyHLkF2mw7uiK4IleRMMyDV3Q5D9ceee3T30WninDdROn5DL1
Rdq+W2p5l7FPjnfhUEABrx9NbBWlJORbv54h9aAVg20WTEmTX7kBWmDgkYTuoLgvL9J+F5SompGp
O97qwUMTBgxtAqfmn0lQIZpUtFlFdt42r1Vp12rlwozcjUikVSY/o965sFOyTDnpwtw7MWuHTq/9
tifRBa7MBZQR2i69agHVY6Gjvx/19kZ1nrO6OdXV8a/7tkaM0fqbDBpSeJMR9pCaUzyL5jQKDU78
ERXLosyQgJSsy8hy58LtZxYvasHiGLAy6wFAnBhtcegTTODrIHd0gZjt10l2lDSuu4FajCvpPFyD
rQt+IkVZJUQSPgpyviWc+XG56v17ve+XjgwHUdwd/4pP2O23gQAZjFs25y/Qiq9fUVqtQKQesI6l
xXMl1mbI7CBWsqsLbZvH755hnPU54FC5RsvkWnb1G0vZuCa5BP3GAdQDVs+1HqL2A+Eo7Dq2NR7n
BjJqfvlBgRTANj7x5aNw7rDeLlNURFOSVMZtGBpLGafhIUMQAm/h+L0HomtqeKpo5nkOxEZqblsU
WXWS0W5YLwoe1nmQL1IJeblr2bvNCKpSJJEcdBKOj8nhfbA3JpOZ0XPbqlOcyhAyQJclttdieBuJ
n3J8rYbXg4mKHLWJ2PdWaFQcb/vgzt9rerIuzbLodaS/KFBllz1aDejWLw35ZtAIWqLrkoHA1OXU
ZjgUx8KswFQJb2gDjsPXNeA42HZjf0Y5ohJwsC8t56L3wa3ZeOo4C6dFhqhH58m9Ra5chilU5hsc
zoD8VIgenxiAg6nm/Y+ZhDFpH9axJcYFKUvrIkBzg9qb3/k8AaOllA+34A3J2v8cuImcUYQkDTeq
7AKeh7CUeKvBBAMXRmdD8I5TyywZfhC8InmzDYt+G1jFVSnGMsabYZ2VoJ6PT984Pd930++RHKd3
L0nju5aRcPNQX0W0WM3v1QBrGv3xP2kEHCkgT8A20+qR5eGrV1cEJxbvjUzsdLZUa34cb+RgqRRo
zd+tTOYBYx/RYhDCLVrxsqk6Stc4Og7JrRG8ItExK+wdFqnzQVMWIfpB1NHOBlRcQkppQfbRgqHH
/Hgu/HpORmmGstTx7/uHTfr7+yZDjaomnnwU2OdWihRThEZKDmOsvu0skFdmtAzLfm5rl0Z1V+rZ
iZD14GX1e2w+x25vmq2idtOgp+28tBa4WEMPtGiM4Ma8GhT9VFcPrqrR8AwVdziy0zM6a6qy06px
fxYtGP2fpQmuVty1Tjav/Z1NpsxtnnLpHdktt1QWIkxWWaPNHPVEZvsA5o2C5d6HTA5GVN7MEgkf
lrcundfuB/k3J4G13qIRFFtXDgo9Bg9MoSb4UqDp4PtAb/Szssz+peM6UJQvHzIJ8awefXePAGoO
VBDF5nYWG87MQOL4+CL7BEt/2897HZ4cx6Emt47hjHje6NlRnZVN7aUgOvSQT+/85FJTMt7DMm73
LzopRV2+Ubv7yjjz9WYpxU9w86H5Y/xjinWDqGEkwhX5i0UB6SToN7L21tePigaV1zofan0OZAOa
08giULY+t+6QhxvPs/6T1ctJD5jHVIFBTHZOldm90hEQQBhLOPKxoCwXVqEjfb+2T3nXHsAujTP1
d2P6FNbaKAXGP6aYN4qH9xT0o2yHk+IsRDe80dKZ9BB3y6R9a6hz9e17y2IWLtJrv47P5EHkyf53
TGLbqrKEWzpAF6vuMfKekcKdeShgO+oHIhNDz8Z5zvDQQepfNk+M92fB5/sqwmdEcMlCWJ9sm6aT
sKVEzYX4BlGEqySvtnkK6o7XrZouVdQYdPQeya/cBLpYVxTPQslZmsMw741NLxaS9Wgrl8WgXZd1
szR0H927k3mLccsc+8jJlmpiQ+m7gY9Mhp3jPIQKEnBI2xfhrQ3tXMBQlrVl6l+PdPSm5BmHQ+gp
UO2hZzdETgy+LAVFMmsSiMSxhPpQpHG+JB8eBF/sJmDFO1AZEIgu44V6ktl48Jrbb3JyzWUIM2lB
yI0tqKi5IerQRkkAewep3K7uGtJtjfVqRK9IpFNY1GZIpW1bAcehExd2oi04qOYDun9tnm7aoT9x
AB3MJvE+EBz+SKUh6/M1oEhNR1WdaJyV1KV0qRK5UMoWN2ZOEhyWfXPe4VqFRvKJ7TIuyelq2G93
ckZ4UmuisMJ2MeMAsTOOLtxDkmbdQoBM0armc1CnvxfKmSo2obnF23lx4hMOXbJ7n2BNTo4BU8VM
g3xEvjNDJ3KMIby5UF4DHWn+4b3PbCRmHzoDdRrsZ6PivNSvgxiZUbu8V5Vw5p60HDn1RZMzxCyC
uIiQCaLSrs8FQjcdDPHcIu+Rh7Mej0+eV3OvU5BRWbiC5RRsPSrOhaSt/ehOYLdoy/3Ww3XQtFO0
0TAUJDeN+tulTOGgCEGS4vHg+dqjVkuzobFQ9L70soQk+2spNmXtnutOucizaCXXxko++SY93EFK
6DAqqKN/IkD34hpVyepWson5IsuZqf67lr4LN1g5trU0u2h7fIIPb/bfjU02e53j1qJG3OF+U15p
ytbNHnLvLA7LhaojOI4YwYn2xun5tqbJbYxMDrCP0ze/ljTCSVV615Ew12N1iffcUkP7GzA0tKyG
x8y5Rg1DFvVlmV/EVK2C7DqwvLXISeUml1SaFy53lp/sms5eDOBG++AG64y2x0uhu41jmxTpsIlF
vrSVdB4bdzl8Xq//VXBi5t1d4a98gyKxd4VZ4+iTkJGD14yrtECoyn5p+m1aPFs8hPt+1xS/Yven
TUED7/MmwE4n3ejpWgH0pRab2rjI2l3J7ySsIOjsWHzYCicDHlKsCx0fufoWyUnQi/Es93okF7Ql
mC5b/ZVCOYu6YlkP5oUiKStfQoXHzjd6kSyBTS6FcQoGe+h9OXI//xr4SWrTTZWwV2GVzDsTUHAN
Q6T60XfnSV6fOLYOBcrGKKM50pzRTlG/npZWU7m5m1KQqcCWdtVdlfQzf3g4vo4Ovjz2W5lc53mu
yK6pjq24GjX4ABfNLbaEKeAZNwT4QtCXORdGM4L6T9EID+5QVG9QzfkUxZkEpAMWMYWnUjan/7MB
v9v8tTRuW5Tus9WJbh4cTBUSPnA1dEbtSTe1qAu8tOVmLLz7CpVe80Ft0IhE1rLVPjzrJUIHRXBm
WfGzbyhzv8VANnpM/FP79tR3TAKTVJaivLd5/WDeikavtKnJUAH/mB/v78GRVaGtwRmHLTBVHjDz
JNOqnO4O5DrK4VkTTCxRcYQBJnvuf9bY5OyzEidJQNJzvYpfubYztfnoNVCg3h6eqguNN/W3Uw/a
FE5ZpDmRN/q6JzTHQDoZoUGsoR46B4Zcc2OxO3zrtlF+OOnGVB6P9+3gK5ExVCH5c+Fp5mTCsLbv
iIUJ+d38jVOzAEbqFhdkM9Z+a8wFqHsjLOclokOdk6908vHqcFt69okxPlgQQ7sQezUcw22y2l97
7npRbpkjbaJkbGMKncmFx2HeQomMGwR3vPegfcJHtzdeVedWQaq1KHpMcvH+MtZd/pp0yyBDZ7Ux
t46noAa4tc37LHzwpK2MFL8ttye++OBKpwTDkIHQJ+L7+sG1nZoDCm+8lYCB1VhxFEWxcIa7E/Nz
qNJkGMJUTQFgAXTg12YKr9TMvCWwsjHQUtSlLf+shl1uLaW62bb+i4GLl5M6m+PNHrzu91qdXAJp
P7SAnsfgSTwFhK6uuo1GbzUqkUp+3p8sKIx/37d1v9feZIt5Tu03WkYvK0rbCqeW4+Jlkm7Tf09D
HX36fg/nJETvSjmPYsGjRULUQEI0QtdXIbzN48N3+CWw18xkcRCyZXoZ0x+E62ZV/oNAlHx9OI/I
2ydIiaPxN8udG7cMzo+3fGIgpy/4IuhsPao+B/JhwAeXrSAlS4G2/PF2Di4QE0iYDt+WZ9PkvhGD
hYFewwIZFATVCX6rchfSKTm+Sd1slmEQc7zBgx3ba3ByTpU6OohGQsfS+KNHipqypo8lmGMkJxo6
uK/3GppsOMzjzELikTevw8egwLfjv8k7k+S4sbTLbqWs5pChbwY1cTTeknRnT01gpEShfej79dQa
agP/xupAGZGpYOiXLK1mWaMYKEh3ugMPX3PvPc/9EP/mNX464DB/eJEP99cM7o80w/VrihTC3V5o
512LpN90OlkpsPIx4DB084qlbd4Evye2/u7r+3C/pWWuO/HqDS0WyA6Dtm1wMUqq5Sva0ayeJBAB
v/76fv6pclQSa7MGoX+4IXJlsUnR5rR0nCspfGnQPmXMfv9fXsT5KO3qtCmJtYoXqbpnrvxtHgO5
K37T6v76LwGP8+FANtl5LKqNFhIqhBrvMU7SFWx//Zd8twL/7UCk9fnH5+XI6l9fpc3DpI6z9VWM
566wb/PmstKpCfawQEjV64bHsfed+T7qyqYMoZEQlgBzjil+QkRdBbQGAsJoAmu+tVL25Tt5QpH8
Le0OhvReFb0r15fpd6fPz69rG32CpgBQNf8WkNRWacQSlW9gxcdVLIc5y7No2mHQtQjZlnsHbsph
jC1PJc2ATIzfXAI/P3l/eAcfLjQ1dNSZ7Nv1zro17Ni1GjMoWtVdymOd3wMN9UZYVM1vU6h+96d/
XDOIhIllIXNLp8RE5mHQ1gnDhJteec+kmNv4zkLnXaB4duxNjc/n1xfMb1/+w2U5l1E/9+vLiwWS
JFs3o7nPNHTnRC4gqYwdX0P5bC4n2UBIrk/nX7/+Tw+Uf33s36eqPwwjUslcs9vXvx4riWZ7qN5K
JSLIXz/JqpfHj79+uZ8qklEg/XmhqR8eB71aVmm+8DXXosJQRH+Ph6JyxKMl96Stz76iJp5RKMGY
w5mrH1vDZgDluIk63M7YqXQRqJS6GhERWTS4KbaWCZZHrBGIjFIvXh4SJ9s20qPeEldh925rPJvV
Ls4FZr+3IXJzYlLG+dIxXsv1r4oOtUxWWazchN3t0PVeZHSXFkl02t2OIeNY8oJ//RGsR/TfTogf
PoEPzynLmi01jDgh6uG1bM9VhSJG7SmCl40WFv6vX+yn3tgfP+8PDwzyPIeolPh+ZbNinXUkymYT
hU9qvleQAWQd27wY9MrTAqi0G91MTFuhP7ZmFajqb5vd7wf53/524BKIQTRSAz+aSGxlMdSuGnhG
MzNwIEOYEbCFNLmocr+pE5RRbXbQpHyjZDedQ9RK+15LMTnT+zD5OjijmxRvqphRbWEqWvqNKN40
QEVCP8idCSHnQaSmZ1Ziq0URad9ip6tXg4NAnTS9IvYKBm5IfoDU3ja6cSaTeCtVGOzykCikEsAQ
6eBzRIbZk1M+LvlXp288hQ8k6nZmHxBHVoQnNPKDfpWXB6Exn88zT0PQpzZvIxdK2uqbbr5P2lMs
GFFAKtbGN1s5zdKXyq72VX6J6HULB3tOtdVTHXro3cyMWR3OtFfubMHQyaST7ZzjCi7a1zq7r7BV
V6R/yDaD74Xw3DPKINqVkQCQIMI3ZGnDNk3yQBC8HvXCk0qYFMjqiz66/vW19F2j9qtv70PxAwyL
fNNVrzfYD6SSHmb5iuG8L9YsnL7y0xgLYnozVheLrXCM7XyQbiQYbmqJhkOqXcEt3chvo/0gpIcc
MXGM9mIQ12a+bHvcjHIlEfmOAbP0Sdg24d7yjExtBma/HQ381LkG0PqfV+KH+6KxzMJY5h5pknKx
EC0nMtfK0W4OISfKwCBRgaaEPG8lyoVi6yS/qfd/eu46tKE0zsiSPp674SQMOc9H6gTlpbfGTS19
G5YdhlC3SyBQ/1aA+NPnDBW/Q5anBpL0o0lfrUsnj1algcOKcBaq61SDn8HDLaX7qfrclrU7SS3a
p3aTT7soe/71xbOe6x+vHYuoSSybrOiZU/61LhIt3yVyXu58fXpIWTUY08OvX+GnS6YfX+LDwZqz
jqhMdnscrM4+UQtsWQ9z/VpW93YFvzfeSPYLUjV0CwTIGPjMcwjUzTkW54JQrKU404Sxgusvefi7
YcDPmqAf39p6NfzwlO0GHdQVTlO3b9+mcAaW+tVk42Y328w5g/8qsMWrijspR3DQjbMNGYrDD23s
3zx7fqr7sQg5RYjKBI5V11/fiFyZI+xOHgdqk20Qw2+W+QjI2kW5bBtXEr5TE/3hMHOLv8AzV+uK
IpUAffbINssoqT9L8muePmmGV/Nwbcbbun5O810zXQ30qniagtL6/Osv9qeXzg/v+UNlmCdNWBYT
36sUWvuye2kcEfz6FRAj/uzyXGNsmWHJqvzRyNrnU9Ks0biuPgzPIxFXK1mt1IzAzG1fkEulqxep
ml9T2fyS1sR+k1HddKPfIlPo0NlmGZgxsgFbdT+FPU7uzrkRc+tbinkYmVbUqCdq9U0W2qkbrRsb
XmsSJ/H1NGNXBRK56N31YqX3SYJ7OqnPmoC80yboHxaIsxmlkiGPlzrM61PXm5dp0PD52DfCmCFc
LhRQXgU9tBiSK5tDK76X0K12o/BMqd6yWNoMSuh3yXLTrk8txpjnUXaWTQxoTQa2Q05AiPE8hPyg
nVoeYiR4MwTZ56kM+gAQh1FiFNIn9eAYs5sQXDGkz+10YXvMg/FGG57s6V3MO52FIAuO97GPduWA
/VIA5iza3McPeakbXA5WWzzW0RD52K27dyuxbJ95t34QBd2O48XJLSHFRyNxIl/qDJAWKJxWdLDQ
Lb9P5i994SXt7QpiSKMWc1V+RTwjgdkicMCqWbnM0xua0mE0ZuvoNFboo/YZXlVncjYmQErQdlDg
yLZ+j0eqndpxSbPe2HZ7ZinuT0vL6tdmgrBjZQ29oz3k40GrbZfcfS+CcFtX51pv950+3Eicf5vc
kqhU2RkNyludhfTice6cVCVhxFmW+3W83UViO62/uQV0x/gDB9X0ucpmt3FUdxbKw5RgWe2N3nPy
HIQ5qh/zNFAHWTh+S/DydX/JBuvQl7ACAZsWq9nWHnUuzQrfte5Gie18tsYuOXZiHh6HgUVtrVq3
tZFcNxQKk0DDl19VQmDPNrZ5pE2MewY3Jq/bcgjUSjJfS0ZwXCGMEfShGJIr8FqbOMX2EidbMrgP
jc3elPsipPIq6+IIo+9B06sD0fyQTpn+SsRihV49q9+iZkr3RWKzzGhZgiUIGxfyHmRJ1byu5AFv
c6KEsrzN5vI2IzBgRZR3yV7ttYjwdInYGG0vy849ku0d3sGDvZBKYdjsoHsahppZJoSytxhH6tAY
z1C4GlpV51pqhrvB1AAYclpFUX3X69kpwR2GZ8NN+lUcC95l4V17Q681m2LulRdztIZAMsqraOn2
/bC+kMXYXFZH3BzWveaUFzNu/RVamYAsS6VKQPBqD0ws3Mzqt/1qWwBoz3P3Oi5f03jcLfWtjeok
sie4Wh2mnIJLBw6j2JWR8JfaDJwUDvVEXTuWe0nob6HWuTOk0Bhlku7UG4ttN+LpzsMK4oTn3lKf
87o7JZkKeHak+Yn8Vj/FyrFAL1CW0asSSX6Ed0GicWxL9QEMTpA0yTFEUSjahVj/cBOXEFYIjcu0
d0lQLwvCJKSvBGRsBnvARaCcRv2xIMYt6XYcQa5C2w8aGCHCOdXtM9lCcrIjG+maxJxDreYvuTFe
JAWXv0VWQXqJVRLhxe0A2qvg8TVGiIu727JP/cnkIlumTWKBhLELTHPEtSkPi1I9Lkp5VSfyI8tL
Vw2/hdqLze1MdrA0snJ7I1g/UOfaDSfnvrLQNZPjI5PyEGe7squvy0J5Wpr3diSQfr5Lmucc731h
R+Qj7FIS5IfJvF/AMTo4TvX2pXOafWSnQWxwmKS+wScedaW7dHcZD1441facBsxjCOk9adK1IFmC
PpggJtgpCnGzveUu/a3Z99so1v3ROevgVXWeBNN0NWqJp4uLI257QzkmA5vRgu/1vbS5uEeHtzJu
U8OhgaWmNedzzVlhMIgKyXggYDZr5Vt2qtcdN2m8nFO5vrKM0Idj5i3mjscvYE1nI0YUyjjOFmw7
hD1EpEPUU+dBx4NjnnyX5qWzs2mHIogS0mujQkVflIEZmq9KgaV9mu4TjJmQL+9aeuweW2EhbaUI
2IsVbyYw7nO2bHGC5v2LCZkhGzo3CqvHWSALyhSv7V/zbgc3R5gPTXdT5ETKJDeCRsfmDBu7fZt2
nlLtrFQmg0ZgDQ33XXcXaUzRnV3OQ0RpqDzTG0MSXik0FO8lkIkHdRyCvE59KzbcUNP2hpFsm5Cu
nypo7L4p1ecINBxn3UAr1jT9BhxSld51036ObxaKjrr2mkfEAGQNVKrqjxhRWP35A0YrQ0deJI0p
0xSm3gQw5cWX3lmuMsM5EkbnD9bTUIDulO7D4mCkVmDJb3rRHaI82sMm2Q/d4KIP8pXhsS3I4Meu
rcpuQ4rTojSbQbYBQXzW5HkzkX3Q4L8pB+Ox0Jq9VV4q7c6KphuVf0UxsI/5oJy698aqDZzmdSrz
rwx2anU4OIzF1RDW7SwHWvSlJ3TAJCNI4Vq0rnOcIm2k73LterLFaQaPXeBl9gaZgMheyMHUtYRG
OFvLzo7VEp0zvgn67223+qqU5T4H79BBvgabBWSPqAYJQK5KzdAJABeN30mPNrkZTYyqmPSjUvtq
1epGmz6vBEQAyZJy1DBHCmh1+PxEHkgwhi0he6K4ssLrTLd9mBFERVoblR6uRaPbDM6jI9dHqW+3
XT2f9HEOwrQgDO+UkqIGu3LvJNrLpEcHpRq3U1U99PD2VLXAKfQ6JcMOa8BOwv/qQHEq5CkQVe52
4ddJu9iAPpT4wHHiOTUGIvTyzkOaLfiqIkyUPblbCQlS4J7aZr9kKXHrOUGfl2IgdV2TdqM5HizA
w2XORQr6Q0P303kqisB4LPaOVhF9bwSL6M4qSzoTLvASw2xlKLTYhp+05mbiPOUe9bv8OKSql0VA
h9WaWW7hduUYYCPzSQWCRgXpd9jgI3YLu9nNg/Bbg1smu2nKd0W9h/3sltWLkn6dUrCIsRys46a5
+oqz8Ri1yl4xzkYVM/0DOasJFifjqaCRkS1pL9KrJHqfxOeUEKsCdEcYeWH61FqMQ+ZiYy39btCn
04BDLG0r33T8duSVxtu8bIiGEwcuDrfjdMoR7xNg69HNXeaesmSE39tuIKR95+82c+UOydE2nZ1h
1Q+yUr1EKbSRKD62wK5t/I1QzazkCeLUJslvDSpEW1+HKtbZVm5Bf/qL9G4b7H2VR3t50/WRDW/4
0LQPkQlHDE7NbIa7xim2adtuxqr0IudlNTsr0rfGAW6a+hRMcezse/UktX2QoN3VrPMwRtucLUiu
XDsJOiJxVaSP2mhuhXobp4/LBINsbPdOXb3asBtEB081elTG0ZOd4wCgXbKj41xVQWuOvok1yRjt
jZZcLTMDI4hpG9M2vYSPT52OWvReLPs8uouirdlKLwnO+tlAz5SKSysbvBe4o0n+OBOdIIs/nO//
0ehGAy7iL4Alfpsledv1xevfiSXff/SfUCsbDQMJQ46msVRY6Yh/EEuMlUtCtwZParXRObTUf0Kt
nE86QgSNdF/AigaL/n9BrZxPCgn5Gto7NNmWjE7j34E3yuu29K9TDXVNhoLOIvP76A//2k7HlWmN
Yq5gIZl5eq9mRt67UaNio8/U5VCZoRroTSWT7qXXkedEVNOBDm63iMz9MjdPic5YrIggIYrUeXHm
Pvd0Jf8s5FAWHl7P1pPyapeWM1wrs6O8Q+vfGjjJq7TSwZJ0XYNMol6iY5Tqu1R15G3dwQofeMxZ
xdgipl1eQ20xaQAyjs9xAtYjZKoJUW9LEhpxF90moWH6Tou8Nh90hiehp6YJ991iPGZsacNKp6xV
rvIp1rH/a4EN2gnZ9HaGWA8GmCI0BFA4O55tIXPv2sFdWvtdL4H7SuVY7hxbXEQaHWjMEKjUeu/3
mrzTrO44Q0FlP9zvphIgkMBhfJiwNYiNMpr9trOLb6KCldzrbfeghFZ65YRywgwlqb7F1BRAItOF
BJw23FqLpfgcnlSRrfG5iKboGJpNS5/RWDm0W1M0vjPInTfGZkvuo1Pd5QYwXqvsH0u1uc3WD8W0
etgU9KPLppMWea8jHvdT2+CTqeIe0LCWpLs5M4rXqg/JWS3sLGglJ9p1dkJ9Db09FMOXWHYOi1w9
a2p9McO4frQb6zZhI+9nZLHfTFV9oxfSUzxWt20k47WrBnIRc8w+hTya90kkeLK3tKqmw5BcdAP8
4YoamEYXslld7QeCRHqMgCaFgILSkYp3fLb0Sg5SzShWsC5e1qSWop3I0pNlQBqH6Ov3jPazkRSU
TIXRN02tO9JRVqJRebhP/WEQeN7aOSbfITVMTx3r8Sib7CVHMdVuT7TIGxmGGe1oke76jphPsyZp
uRoMw7Nq+zLCb8+6Hla1We/lioC9yC4eUke8Au8kIylcwYDd/dLOL7E0B44xFpZXp0I9FBlX6hJl
jXEonZ4psrB64dut3mDSSDB3DTFRPHah0Gqsrnsyfb9YbXgcreoMEA6NtMiwPUw2FUeZutIM+2IW
kYTospDdWQ/7wLKiC/zifEOt/CWONX9hNowGtTH234+x/+izmsX+r87qu+y1+ckx/f2n/jimIely
qCJFw9sKJ2q1Uv9xTGufCAyzQEQZDuApwlv+dUzbn3Sw66hmNVu2kQRygv/J2AVLaDEMJt+KIFw0
a/q/c0yDuPrbMa0z2ENNuroeeDJ8OKZHNSFxsVMcmuzu3hpU59vCfCKA6P2WZMplipQVl8DubzbE
2l4Ye01LWUU6lLwLZcF9rVa3URxEqboLZb12pbK8TQf1esx1wgB1NajEDNMTMFuCgaMavd5w3nSu
rqtWa8lQsSIQQK1m7trOHPEyZZVrphYTixads0xT28jjkxEbpzaqrjVMfqNZBhn52xCRTgktulPY
R2Y/i14+5+matSOfkhIdRiTN97aWlIeMIU/ZmfuJEPt5/iwlyaXAWd2lsSeHzYEd285pu+vcYNXR
j8waiyCVjhLEVNAE8Qk5Oh1K8irNj5NG+MMQM9it9mOU445PbqvW2quz5Dt0rFpBQFBf7EP8EF0K
/Cec1thQGqhrRsDMOBpcV0ogMURWI+c5seKUY6V4aCBC9OGbGuV3OjkTmlopCKX7W5FnALqZVTjf
BgVlkDDsVyfSg4EutqQ6pMN1c215HVhPxsqyqzX9UTbit8S4blFiT2m2tadov0gLUy/lRmT6dmK1
KdKJDbG9T5jOYk/fS/oEorUM7DYm+I2RAp7pdJL3STl7jiptmURszapyVxRzPr4uOYJtZ3lUO8vL
lhHQun3XIw7vC+cUqtFNTga0YUR+Uz+OK/Vxui719DmzyVpAEpSBB08dnviKfF0Osr4ZZvVgVvGD
nDSPLPlv206B6ZuSz0zRvIbnVcpbqGrnUUr90Kn8XCkvCt/vMqUE2rTH3kIRbxQxY5jFi0zLa0PZ
nfT8S8I2tCejbkqroEp3uQpxEbxkPnXbeg7vY4vqF/m8bYknkw7CBjCPmM3oAzUs7Y0gFi+kFdel
9ijpEfYx3aMVC1RpdLViwH49Mrg2kxYnOpHYWaTeUdR5Iy1ZxZBOwd471eH3P5Mss7MAJ4xuYdro
TT2uA+WbacxSuox5RWqqgaz3J2m2nyTZ2WlZfxKl5RcS8kSee2o5XCeDHJAeeDum80EnXHAmYI67
Rx6SZ+DLnt4r+7mT3GwMe9ecQ9ZXi8tzhSyViTYOFY1l9Z/ZG+9ModGkGcaePTylKFPVSiIYI21d
db7TJGlrly9DSSflZNFDC8ZdC9lhUgLIo3ZT1/2dmOkUiNTkR7aKNLmtpb6H5rIlX8MvdHLRYt5W
mV5VqR1oxPe0MHsqiZkOUQN+6rRXSpW5kxX5uW0c02oMuqHbCqEfJiP6PPOEt7PlBCHEt5uVTyyV
rhUXJyCQd5KFCCN8HJLOc4ivieXpuiHgL7S5CcUxFF8aHVnbIuJ9MX6uTVl3mxYvgZLWpypPPMtg
eq9PV3YxfRknEvYn4zLEmZfF5AupNDPKndwpb4VjuaZ9U2t+SM1WhSIwtPskHO/s1LoK+ZyXuvC6
EKBjOr7o/JyWJoGEhCDUHpJmYGLAyEm67YrqMrHATkMHMjI3dcxoqDupKCXnRnGrSPcKJf0WUi0O
tvENctRtVOO0sYYqmJkEGtYUhPBsjCE+sZ+8SuyS74JZg8IVMMSG48c1jPHOLO8rXPOL1n2xUnMT
NydQP7eKdcdbfqIqIeupsg8KmWWpXl510NGlqfegvu+s5LENExKq6LStr/DHYIfPe4PVjTFddMtM
3aGJuXiU6lD2n8fpDUPKBdLlrTl8HfSUqIjKk6xXfJVsQsCc1hDMOqv2VCi1HZuRziDrZK79JEtb
r7TFu0w+7DlWwseQLlys6NF5GY7LYFiXMMZYohjfWAC8qWojtmGZPSy18sjkSP7HSus/ug75ntH3
30Mud+95mxQRI7bo703j95/9J+aS2HOFhDhqiNVUgaTqj2pE/cSaQCHAdBWrK6uW/c+e0fykYp2h
zaRA+Edj+M9ixPi0/jJAd39WKv9WMWJ8LEYUTF+kEoIhJCmfimn99x92wYo0ZEaZFio6xOpMrcGM
aCAiOkbMbLbNN8dJr+t+vOSD8WC2i6uVC9U3wzyhMf3t2ubLXHS7nj22UXSvTT19tTPnZoje0hxB
SEVloQEVHhl1DeXijUt0ZYakrRi1yq2oPRTpwWg1304jr+ApmYtl18xpTCu5jaLymBtMfVOe8Ita
v5vKkzHXpyzcjWF2mgWLLYd5KniCzZTRpNhLUGnKqTX1Z3WSr+N+K/qO2WB937JjiVvjYSy7h3qA
C67IjOClAfVWNrMyQOxnbkxtgeCivTohMNiQBZHIHxpj8QS7eWVuHnAOQ0CQwld9/Z9Uh7JiSLaM
YXO1bZncWwCgLck1eof09qFFC3YYqtU4ZjGZSSumpMqEyaun+ViYxzsQaIdsHPdKa21pECXgbsNZ
Gllx97F5Dyw53NRayCIgYxz7UHFmKVg4nG5vOmWQm91n01Gv0S7fzLHGCE7gP7dflVA5V+ZNnIb3
ao45JysqcoOrJ71+Bk7Pe6bTVMFT5dgIpalUNxyqu6TSkJ5GOxJ4NnNMWGLR75cYj0AWXVtdvGvq
g5O3LLL0IMXtaqKFzevDMpsB66dvxvxujwKggSW8abBPVTKzuYzRaPaBoBFVNZak+eQt8SvLfo/s
0itOrHPBmk22n6elObWsuNZAhbRvDgXRX3ygjK+espxEKXM12dHGz08WATnUY8Y0HoyqZjtgfa6Y
Xjo2aigodanC2n88lVJ00+vDbWsAto9fm6kaGDjWt3AmTDrmKCe24TWJn4U5EnrnGNgPlQuJlF4d
98FQ5n4nY1NgdpgTpBvNvF9L3TujfI3Ej9xRPFdpTzEp2G+Vngp4aNaZUyb9XgzyLuqWS6EbX61S
+Qwr79sUsWcdpUumd548i29FK5+HNLytJufcpc9Vph0Uh8B7rTt3bfRNI+tvyb/l+JBAHZFSrPg5
KRtxLd9pBQ/SeTDYzPZbVg2DnN6YpcIeVKPit1nKxNJ5HotzpOl8JCk6VWGxvay9uGBsHessLIEm
tQzQU52dYRmOXywhIYnKqqORpXt5DpdN39jGptJGfr08uXZWPq84o7DCaMh/te61H1US4abc8KUI
Ml80IK8A+ya3hwVRiWvKbPAq/dLF0Z7JSdCmhLeJgvZ72VrDET70muB6HrLWHy3nPCj1duD9sfH9
MuNvnUf9hQac/LqBfSQJClPCzh83LGunqO63ALYZMilK4deqOIJB+tpM6Cyt7G3KIUeUg9hYVnGJ
U8pGFC7XcfWmAhGvGEjbfkZEqCYxISjquWMpwv2W0DngqyB9J9rM+deeDe6YwgQRjcY/BgpL6dC4
Wv+ORPbHHOf+/EYaBzt5HtMqfo/9zMXXFgRg6IR1G8dSS/YOcWhmRMURIWQkILhvdolTXE18/FFb
nKS6ZAFX3hWxeoxHeFvGt860jizQD8PCXH6sthU6m9YB0W6etB4vPL8rlRMwplz8aek6seNWAFlG
vSBtncWfzd/A1mQKE87AzBPYitXQ1xjZJ+0+JkopnaX3Uia+jJ1LiWpxobQT4dWQXRcwJno4gdJ7
QfMQET7Q2dpXzUgOQ9tdlCQkh6pmPwNqnDCX0Qiq5GxqB1ZhpuXcOJzwI3LDQRQZVeYQbZNokXyR
45QfJMmla2xu6rSU36a2DsqIaRh1KnGRSO9Gmqn5RubwZb8oBvNZKSd/SqqDXuRBY8d3QCq2jFOf
pIw/LxPmpdJpTiZZZ2S/8JHq17rd7of0OpFS9HBa57cpu4kqVwMrgxjF7RljonexinH65l8KiQDK
PN4nA3tbhBa2kI1DY0pvhvUgTao/R0rQlC25oqW46pTJ8XN0cH2meSbRYHZXn5Hr35jy9RiqfxgO
/qOrI8P85UT96jXvi0i6+6//nb8Xf6+Pvv/0H/WR/gmJE1YOShDcKnCPfqiPELJAR+FJhkZMMf81
rTEhhMP7VXEz4/xlvvPHqMaUGfDoeAbWMTiDHt7kvzFRV/5ua9QI4KE+0hnfK0AcP+QRqJHZduUs
pUw/Lbtk0JKNX7NE7/xGdMtuCi1mLWwFP49zcy3R13td1TwQ1lRfaInsEt9C1CucuxNDGFWuN8yY
0m2YO9kZ605+mISFodY0pSiQR6XrPPbwBYgAe919mnPeS568xIXsaVIa3016L04dUx/O7XrsiLKP
zPuR3omHWlXa74pup85GH/PGDvRFd4IiskTsR1k+v0W9o46uXWikw0Kzn+56xRyQPnRrGD2TVlHF
o8QUFJnUyc44EjF/tDZLeDJ9sD0WYbfHyJkfUEuzhwpLB8QGeproKbRCBvVa6E2NhiBFLThQe3FM
lC4A//lsRVnkNmAGN53K9FePh6ueO1shniP9LOehfFQdkw2dsaoAwgBZeNrtshw39H6akNLvFkuf
+2PXVpYdJB1RDwY4h9Etk7BPPalbJkxH+ryD+MSzWzXBmlRlqu0G2y4WlDnaaITuYCkOU5t4XaPF
DXlihyrTe0ZOWuUVyXBYSuZQbGsheg3xbG3YWVS8qdJxSF4ZUGCZKfO6TduM5XSoenu6ypJii0N5
J5nZcw7taWMOGXKFjCPUT9TE6nYYCnh+W+PMKkFFBS283mzFGcpWp56EyIsOT47SlF/+Pxj4rjn+
/32jdfdf/+fre9NxkqTvfz9JvkMA/jhJrE8k1llEyEAsw/lsMUf+o9OyPnHOg4rgdjZNri0UsX+2
Ws4nKBLIgPkfDBUjyF/mvrZGz7YyxQnGsLR/a+77sdHCh816kENO0ZhL8xv/2mgtbZMU3Zg2mEOs
V4fee8UAiZs+fovDxx8+n/M/Nn7/o+jFueRH2v/1P/9+bH14Lf7cH5s6vbbKSYRJQ/OibQ19Ie0X
vT8H2AydR+lcdTCDsttJ3UNEvTMB6EheuuF3YR/6+jJ/2UeiJ6frXSG1QK6072/zh94Sb4nd2D0V
YlTn7hq80QriJxKxS6xV5hMHokDamtfeqKI9JGEPDkZ0mqduN7YIHM3Ia1v588jxVDnHNRCyYC7c
tvlBpxFoegQZlHBmMx0yPb01C3sft5FvNF8alCgpu8nY0kmypdrTnvA1bexCpUypDg3UmhUioUhY
uKqh3w9F7yd6vG2J5p51yW2S3P31NwIk9CefhWJorBZk4l2tjz7vyGA1Z5hL7bWljWcI1dUoB7Ve
EsNhuiCNPFRjdrxr8+UqQaqUm40/tkowrMrMWXdTShldVN6CA86mSi/QyoaFfZbrxhX9gv1itwwA
QGpvHY858TlrWz/UdcwqNjKkLS5ShIIliuDLon5ZetwOLcY/fntVHlTJ5wOuqRKV3hM9cIK+Cvrm
pEz3PMmmuaHs1e+4Vzyn4nHVIt2xi11qmm7F4E6WhVuzXTWdU29LR6H1G7nK8G2VyL7SY7fG8ijA
M4osMOMrq2ZiSgXVmY6rKuPG0kpGs4wQScMyckq9KKHcPfE9bbPOvHWU2lts81lkzr5lF1dDZCsz
xGq68qWUrjP7tc531cQUDA2EGBDarFQQ1GMdA7DFfliHzpFKdi0XPVirVRJjt9ctSWA6vamQCbGL
8YoYD3Wv+FV+w5MHCUp+UOK3dRRahg7JLQjiavLnkaMtlLBB08DHyFbrQh2wlnpMpnurKPykoJw3
lXsNV2JI2MGkJJ5anaR8CUqAutotg3o3XB9Bqf5/uTuT3cixdru+inHn/MG+GXgSbIIRIYX6JjUh
lFIm+77ng/kF/GJeTN/7lzIkK2APjUIBBWSiGCQPT/N9e6/tLRG2GaF2OuFBaTq3XH5w2N+b2t2Y
+iJwwzKmdYwWMuT8JV9aBCIsIDnrdB+LP83ypSrcHFjrVGCKszI3izIQQq+c6r22z//sDO4GdKKR
QrP5QS8Ow/wcLppnCNK7gOBfLvGZcTYVGtOuxR8SfPRqOsSxZUdyagcF6urc1ZbaS5rtxGOjbeQt
GBEDCpUGDjlNqLyu//UnSIjgPtMcr2TrIQ01T0luyogaAQ+YuvKmtjBKTk6HYnBAKEl3fVPnoyd3
P5uq2wnsXBpQEGnijeaI4AtVTqtRj8X8YZAfnbbbKY0Vfm7g5w2dZSpThP3Q7k841dV0Yxt/VPaR
MVCrUDd6X7orewelstMsj2l3JUh7dSZYLnZFa21Z35WSZ6oXnfaSjDRs42rHgEDSCJG/+dlqqYsq
lm2HKwiJP+QaW3/6HUpjz7Jh98I1EBLGWMFvjjbxGvqSVdui+THDKWn6FDGy4akmBMqFxr5+p4zG
tiJZttFupfS1Tt5yM3GF9jIIb42w2lKM9UCNOUrimeWh5GGpKBrC+lWZK1cC+wTc3e2Rjva30UCc
aT+glRYu+671BXFf4jJE/bBlK1cymSUIzQZ7TiAakxk4FfpRa14ivFgdAPg4Cd0ILnyjTXgN0T9P
PFqqG9ZdXhd+CseqiHxGC9wx0F8/mvYuJykrRNJXWa+owCSxfbG00KtkeFxEHQ89TEQDyeAhmX/z
trcyjjkCU5b2Pst1e9JNpzLeheVQ606OnwnchhpKzKzLfaE/NeOwnQA9zeK1KAau2qEhFwc7jlQP
aQMq4F1YoE9lnqG3gsJ609PBKugnWs37wrGspxGXolxU+W4H7VhgJ5ADiiOrgL6hxhO1qOlouysD
x3L0ZJGxqfS7KtRtmdLOIMgPqKn3lkztIQ28foGrpXPkNUqvkBFfW0mT7jRB2YvjfKtrrTsZ5nOj
QIPO1euck39lDQ6f5ivb+YypwvA6LT0IihRs0plS5yBGu2judlKZVPu4ltVN27P5s6zWqzuDSif/
lr2dycs2GZqrIqVpOEbBcj3k9UplnEmWVW9EFoS8HGGb4YFaWrdhE76qwWOmvmC4GwsJrdiC57+C
0qZTIVBr5kAWiKuWomaZkPIiqU+Gqd63FQEQg2TX+CoSq0B5h1g3NV3oPlmmP1qQoxQOuhGBDwbr
YxZt+5XkicoWPD+QKih37KBN2h0wVHzE/R5nlus+mtmwhxdJGztT24S2Ni/7pMnurVR7CFNLXs2u
L0MoHfO2uluouASo9FhyHss2cZM8vk5DKn1tX9lNrW7pcWGybMzfTfZWmm8q0VW1qG0iPPhmcp8y
tafic60u16ieNpOqXYkEY9PwyJ9ksYAU0b0nRuYPlYA8O6MJSwO9W5TM1idIpdNQXFRNfzAS9apT
Ss0hxfay7WLUoYaMQl3SpvCq5HCzwdFbuEvHE1pbQgjstCcohJfonSUnggZ+nLI2uZijas0dT+uX
upqXu9QM5ttAEq6aVL+s5elCVyYWQ6RG7rIYOvJ4oz4UEtgmU2v4NKHsh5JYOHqdA85ny3pRKSIW
CEBENoEZCK3kRICaPx/G4t1kWpgIKu3xkKXTsBMllIsmMYtWeUVYQbrRp7Te1IAa52jaq5nybMTh
s7a0IoWnSXXJXhWu04mTqBaL9HiHXHXaVKQZlRv31mi8chvGRqnwh/YJvokwWi7LbrmvM3IyMO0I
yzyR5Fz6CRYSpMmz0NwubXuIyKpngSdzUnbKTnUbJKeq8J6bdJnqyHzHeHdoSt3AlaS9lsyq4qIS
TkeY+YHEEhdDw0/2Q4dYvu7prSv1bTBN/VZadEfJ+yvRHNyQUvKiCfc0ch1B6bZys1Ni45ZMX7qf
jW015aEIFxYMK/9hdOZT2Pb1blERbpskjwhCjr2YcxntGFvvZzcRbrKU1x6JHPLi7qLCn8rua99N
b4UsYy/I8p5YFvTFDQzKTh/2QU5ObC7E9O2jXwwzJFV5Iu6qrvdKre4g/QVt7cpqQSUxozApy91h
CVsvwE6SDurBNMbbudSajd7QAEkTEtwoQS5J/1DFgsWWOCi9WDYvw2ik97GviDsdJMXTAKO3WO8D
86kqD9L4NuXHLDGoVRMSLHQXYtRfBMrYEbInZKiEc9bJLHcL9nBFPCOjpdtuUL8ugp4FLtuVAUA5
lppYhG5XTazBFj3DlnTzPmCpUGO9s9sADZ8osJVUFmi2GTp6owPUjmzQQnetuxx1L622vA8qaSMu
eFCEbqsMg9fE+a9eRKvR0mugJXpVmpQvyri2EAmrLXtc9ouF3I+bahaG30rW/NRa9vpJTd9/YF3I
1KazVfa7aQ49TWZdtTpjdsBWXCOFeSnxFEWzKpMPFaVeN89+FWjYQMhAVVMGHftB8kH0wbJJy0Ch
f6zZbOha4huL8kp1H7X87CjSLgWkaUShKyIyCKv80sCoYhk/hzj20ImNmy6nKaMSvoOgJEJxLJFF
oCBTyXq31oyNpdfU0mMIyCAgIUhhY1CMX218FHBcyCmye2vxxnEC1vk0Y3bOsNx1xg3lIBTSFhF1
cjF7cdZ7YXrQ84MUPgxxsWmT1lOxb8veFF2HTFRmJFGOeGzCmD4vZtBs9K0k3wvxzJeRE+kSX6QR
bZjZHXP5aunEQwaAIwrjQ9JR3M4DGHuNaxTLBRTNo6ku7CcfBx7SggJtiN5KjFgEPSZRf+Z089nW
z0GPGp4IuhNiqX6aXSGEVGypQ9VOZnSuIL5NBbr5+Wcj/87Vu5YmmKhdl5AOjPJYZRMVd4GA2QjE
K+HtABa+P2t9edT6+GtOTr8IBAmkjfk1QVXaNWL1bmmwnT2AAC5CjFSZ6SUz0JWsPHNlmVLlpwMv
ElyMxXRUdZzN/PmHA28/CUGlGGTxilBJtH7f0BcIU1xnkuwX6uNU1NSYC3SZ4W3WPiX1dLD0Kw1R
1CD7hjx7YcvSKoeHPBj9mAjqbA63QRy5iSi43z+kz+SL9ZXJJj8TYRslk5OHhD8TkU+o1c5kgo6s
7YZFVhFvO6aDDG9H8KQIJZZllPNFtdOUW6mm33Mp4CAsm36X5r/rVa9a7xJk6nlxjCU/zxraeL7a
7RvYGQ1IhAH9kvBTqaL9QJeRTFY28nsxa64VFYUU0EANwZmWF34QPWgdJbj0vigidgSkxdTXEhOp
jnQfCvoZ3/FaajmtS3y895Oet6B1cYK8qXZqepMNgzAmwGmdsc7lN/6Bp366ksKQkFVJ1GX1ZEAU
6BSpPCGrxZTHrPIb2wRCKI7rIVzxIT+I3Vs6ipvKJIcaOWhjoj4SRT8IUVfnyJgr8jNYF2mYrQQw
ZD2YdZy4eAg4Fmrh77r/RWj8mTQGiUL+58fz4UefVKqmYZmHSOVHWyV6GCaMsHBJW8DIhblSEtx2
uOsoQ2jdY6s+hmC6huiXOCYbeb4JCzQpBG7peKKoQ3w/Zj/botcx++GHnYzZtJwCpaqoCLTDQ5Xf
d9Kyt/QXq75RBq+lC14rv1tl3IgRD5iD/mIJTme8lmXmff9DuOqXjwgxvwnemyb0SV9gjNpSsyY8
NikEd1Pp7QrHqmw9N/HFpL+XbJYMZNtC+DBW855Tw80YX+Ydcnp84wYvu1k4FHNMXfvwMfKq4AY3
1ZB5ZY0HL76Jx9Evo8suv5qSH0kUuYREvS4QQ+irN0nmzgIiTuE4c24Pocwn0MyHyZGs19RgH9YC
kR8XDwq8E8b5MYzwDg8jMYgHa3wKsqMUXSnjU1xSmriKiZWTYJiKP2no5VO+lVlBM7zzYs5O7S2y
Htjm2UL80BhXHfYWKie2Rl7NUD+blLQpPVQTvfLCzcB0t7CxU+Vep6weqceczPAkzjfoUbPpir+q
j9uiOozYYWv1OKvSPjQ4+4RPRqttAsNVhbWMnvE4c0esXxIrcIVcdId5xUBcrIE0KcBTgQNo3cA6
we1WxA8werYZPT9Z62+1gPZwUruTgr8qNpxZVxHAcSQW0a1MqtMIz4vCzTSY3DX4tyPTE5kuGekV
AxnVqdnehKuLLHym9bQvFeMwJoI91SXL5m5smNHKkBat+m4qgU06L782RDbDNsfc5fH9pIDpoJqh
IeEIy8cOHV8d/p6S1zJNUHjgbU9+0W/f9ojex+jZHFIXcybKtFeds33RXOGOd5oQJL42+Wz22eMk
z0kxUdraKCYH+q2OQZLe0o8oulCoRkn1fUN7tlkYcz8ElYY8+Eix4gUb77P1uxQeR6SZFoDi0mSu
qyOAwBIFQW4fteIqnheMdCdP6WOC76ziTF1HAr2OEqMjQoJooyiXMdvbOL7jySP+HJyZ7IMaBW2P
FCWgQNCVCf5+AhqBIZPx/StRHzWSWCOp3QU8K6NMfKvfas1VhD60uBKbm7Z81FkY1+/ETqenwXio
rTehJgsWuaKSqaROL57YFW6EoENkb5MZjasQWSqvFVx+4zJfJSIFwGHmBQOZia8NbXIB2tCr1rwp
1vfdeJSt9zkQ/YmkoTC6aZOY+DHUh5Wt8Wk2FFlyo3RiK3/gStuYmwibhSoloqC62SdLu23KEEfK
dTzbHYbJ+E1FfLiIqjeTtBlTn0sz8jZUKnCyxFDwh4jz+uxECIBU4KItZ13suRlqvbYXH2N9vOKg
bM4puyIODtFrrJo7jcS7siAUsl5PFapfVMcGHmkx9raQGsciuMtbdddPv0yC52IieAqOrFEPqUi6
S4dj0B6N9o1xvVGVbl8n4TbpB98YzBtZHg/JVG8TSfQio3AsQfRSdr4N5RVZb70sYdIZ0h1GnC19
KGfMAZNgBR4NyqoTg11HdDAflBFfqYbBM/xRRDuVung0NuRb/zDqyoutxSeQ4EnstItyISdvfRXh
3WxQZzUvQTNUFZHiU2QnBZUbbIRWb92Mo6dhPZeOS09i5exrDeKp3l3C4Z5vhHMZnxMDKVtmN6wS
xzJN/MAQDUukJdplOj7lOSe5AOaD2O/1sN5WYXCrDOm12MUvSya+JjIYoPg+BBkmMmcYouVVvXBV
zv5EXTNTzW2KSqw1rsb80BXhpYzvRm5ciux3cuk3nILy6W3K9srynPfbUsv8qOF/Rc562KFe53iq
0qrt9dgerYc81TaDoqCpVXZqsesaFMBU0ACbpq1yGKzBF0cR3gQe7VZ1q2n0hPgpFq7IXJ8FrJeY
aNKS8xVHaUw2G508HfFQK+QwEr7DtBWzl0r3U5gdTPawjeHHCG8rUXpIqCPiIeCZvA3DvZlG1Oz1
1yJqPC1pXVN7Lnq/oOKqx6ufxs1aXzYuaMFgeinv27nbVppuR+ZDVFIqtKrLro0OaJBsrViOQpfd
DIKXqukG6xeV+utQ1ewCHIRK2nt8LfdwC4g5mn+jS0vRsmljhxpYPmiQqoS4+EHk8EIh37okZRxM
SYwSaSszQ0wmn9GlUl7GwjYa3UZjTfPHtL7pVWsbKkidkkfs9QvM++8X68/NMHYNkFJlKEO4Owzz
ZDsjTLXIPDLUjo4cls5OWtOiZk9gWHQLhNyfjV3fXsqR8ZxAoGmShwbwgxCf2XB/eTagiaiLOs1t
QpbWXdeHs4Gh431tC3ZVOV8Eh1Gs1xxC0uzRQk4TK1cV9v8gfZbbZ918CTHeJ+NVJHDSNCtHNX2J
zZesvS5hshG7ZG8GymWxJDYHrzObG+lTo3J9XiQRWhhokFEoJ7uspg8CxFJjjVWduqL+1JbXhjFt
s0Y7BlrhFPV+6GqIDYge03EXTsVDztmhaJqdEZRObrwpyXQmhMhar3m6j9Z0c/VcqrpOF+3vhxcm
+YCXZmbnJ4U3MznfY1tdE/jqRKng66nBEfdZoxIWkcCbzvFulUOro10tFzAKD4YGRQ5cYhh7Vg6b
v1BQSr1Z8+BWkBTZi9uV+KKX8nOI/8RKfLr1SCOw/NZPC52ZqnM7a2GPALdpPi7Nkw5Juip+zKzB
DTLGct5J4k8FMXc6QHeYf2pD4iTz29i17zl1eitZtm1de3px0RHsIIqrU1dxpC7jxFXZSzeCU4id
Kpy9wqQSqO9Z0AjotRkEfXDIUgIvnlMM5Nh5Eot+WIVLI1keZDo4K+NNpFiQyOKuSIddlWcvSaJS
Qbm1KEoNTGmjEe6r4nX9z3K4sqZbtTqsvCVdelXF296KLio13y8cQ/58eP9fq5r+IOD/z1KEx9fm
568v9d4rOv7fem9OdV+6z+R/iTjIZJTgFhZdJoN/VAgIFFAhWMxRmHBWTdN//JekSdP/Za1yJmrR
IMk0hbPI/4Wk6dPHrWqqrqGpEU1F0QC2//0hNY2WDEWykuHzyDNY142JMlJe/5pG1S9zHefdvx/P
9f/+Qj8qET6dtP9cTofugCKDh3JyuVyZIziOcGRKPXzpRvAbqnQYqvzM5Pr1Xf1zmZNjNvu7LEFR
CQqwmkPX/NPPzn7HS3gX1apPa+nx+9v6dEJWNVJuDUMjkkHldH8yRZZxauhaNAHw6BoMdMpypw3F
FYuQUxQB2mRLOrTKjNFMyR6+v/J6J39NhOuVuSISN3yKqomZ4OMqIkq9NMxVt9LHMEfjqJHHMwjW
L54lV6CWp6AjQK2y/vmHdQr7NG7EHHnEmFlvrIZKJsBjQfMtRe1Ohb/0/Q19MUI0fJeET5vYD1gX
/75cqQuJPEUMSDOP3TjRbmXKt0LP/PT9dT5vA9Yn9+FCJ+uvBam6bCYuNHbBhRW2r/iinlPVuJcs
9VVr9atFTR1itPdGFuG8GS6SHLdh2XLUnEThTMX0y4dMPUjmC1Thu53UDxbDnBc6ufyYBPB5hFlQ
U0y02WmwSzTxVyQXN9/f/lcj1lKhDUigARRllVJ+fKupGLUN6/maIUKrTVEiRxGDEBXGcpTIdp+M
2KsD/VpWw3PFti9ulcmG8QougSSK0+1Xa7bdUAj0ltbyQRAcNcQeEa9Xru+hjX1/l198HX9d6+S7
FLVAhEHFtYZYYCMcP+pDfAY7uv4vTj5AnTYVcD7TQDGmrSXgD59HRDMskFEd0k94WRslOBjpzdhn
w+u+fGxM07pFgcmy5JMPnc4LKOiyJw6ads2oPan9Lsp/Y9GTsM59/9S++AS5pX8udTJJR4zG0cy5
lKUvXlKFfr/UO6keznzpXz05Rh+j0OD56X+cSB+eXBHKijCNM0BM5UfU3eWwTLpoV05v39/N5402
SA26EcBUdcjh5ID9/YbKoKogDzDUy0yn75E3/oLLWVWqhy4brvq4xvQf1Tbdz+sqGi7KXocVEfEB
KEP2ENbWDVnQbmzgXYA17wxBssMUXm2soaaYIEZPchTTeGvHMwjWr94CXnAwIkRir5rnv392jJEb
4wIIVnF5MUjG0KqjgCLu+4dz5iLGybMRDHpt4BXQq8TD1uoX18yJwhIT5//lMobCTkahg62sg/vD
qw5qKa5g8/PNY2ItexhroI5FLD7/D5dR142FxlKIp/7vy0RZx3Go5jKc/8F2d5UG5my+wn105gz5
5dD9cKHTeSXvozAsmFdy6ynBUmJmIdd8bo0zEad/eOOns4vEEVWhym2IOPP+vqMiN9RJHxkE8zb0
wT7uMJ1farfdnqOKq26ofrmLPXrkpzkE4PK3hAtjJ3jfP9avaMSoZ//9K04XCyMUKm3q+RXFLjwu
XuzicvHof29+G1uEQWcGy+di+vrBfrjcyWtMra6Zu4nLZQ6UR6fz+ccVHQyIR0gwZ17l517lydVO
3qUQotVf1qs1DrbGi/lWsBdf2Vp2eFltJJvGsP0jcM880XUX88171U/eK8e+omTKYJdzWfq1q25V
G7j0ttvL73jMHd0h8mQD6tYvz8wqn5s5J7d7sr8yB2YrtePK1IyvzK26HW19O+6FA5S6TW0rL+P1
/JwcR+8pvf/+ptfjzOebNtepDLn+Crf+ezArPUHvbcaET3fG7Rz1tuH9ArGyKaV64h7LtivvBh8i
22b2tC3qA7vdgaJwBecc5f7sbzlZ45RuNOcs5LeEj/Ex9esHQsP9ws+cxaeIYOM5ehJuEp827Xbe
tBcUh532IB9DD6P2mVfy5Rz84bGc7CAaiYDPNOWnVOlDM73N6mMSP37/6D+3wNe3/uEaJ29dgUQ1
EPjLBOxJXsRIo3jnwQ1ixjhzpfXBfRrZH650smyFi9kaY8zdjPZ6pdaVHNwyDiRgbtAuz3xIXz07
VZENS+OEsh4Z/h5S8ohGjTQ8dkXao2AYdqPezxAXvr8n9Ytb+niRkxlirkdNxNOr2AHcBfp4F0F7
LqDtq0/j4yVO5gNz6MN+WPf/cjLf1jmzOfWhaKK5kkgQedNzk95X8w99fkoI8tqzPE066KQCL4vC
sVHcvzzXbuERPrdZbFd1JPs9swEHuJndnDnk/KHGn44Ncs1EWbdWI5d48tFN85QWVsjcM++zi/wQ
lRvp2roSfMm7ogW667fttn3un0vO0faP4bd1k595k9I6xXzzC04P6rkMS1lEvMi4RGHvxtxw7yAn
8mJPPzM0v1zGPtzt6cF5koxUHjCH2+N+3oduvaX9ui02vaPZoXNuEvmsLOAL/3i1ky9cq3S1HTXu
rHa1Daxer+bLi320Vd7oJp52G2/ZKTjxbnJpLW3FF/S7m8Els/HcbuHLb/Kft/xnBfqw2SvbDJRZ
wS5s3JeusGltwaWns8FYxmsFPL2ZWcq//0I/KwH+vvvTlBy9VtJYXMfz5BDIsrFYO1MX4MdedcyN
69+dOyJ9+f38c4+flrKhr0Wz5nq9PXmhm9o0up1zk8JXJYqP7/Q0hWFMEkvCR0tc3qW+z1kWDbs6
LFtt2/uvgxd60u77x/iHNPX582DTz6lMJHt7nQk/vLp5LoQpHVgmLAZO7A6HxLsFdeo2vD86xTYs
8l11AD67a53KZs/rkYazyy51t3GEXeiZrngrnFkev9x9qsY/P+pkjoekV5btyI+a97VP0LOXu4kD
fsDNL6R9tB/PzY3rmee7h3Ay3Qf1hK6y43qDQw/YnTZgspzIXffW3z/u/8MM8c+dncz6CJFFhdiY
9c7w/+zMe5ACWw6VDj0MV3s/c7Uvxywss5U+ohqQzf5+uaVmJuNoMWYbp3Ow6lyPXuSZTu0YNiGX
22y7ZzuwCc5N+l+unv9cVj3Z9ZkFyWbGOjHNW3KN/G53WTuJB6vaGTwk6k7kAXJwZa9zfaS4HGlo
d5+Z9r+akUgyMUkDptRA+eTvO0+NIbVYXjmuGelNHg1uMarvcqrvv3/CX9wpSSkWBQ0KspKin2zk
EiVsdOnPPqFmHQUqTeTCmS+UFtffo5NFm9e3VjK40h839N/3osthLJg9c0IEPmBbF5kI/ldeRbZw
spDwOni1noJ+vMxVAFIYN7TtGOoetK0YknpyswD2QCxSoIIpbq2g3qWAjG40RX1JBhM6iR49TUh6
X8SlgGyINcEvtTGwBVF9CBT1uheJbw7Ji0C4iKCrGVV5W+j6IUlET+1m86oJw+emLa4jYXjPFRw8
9NFQdfb5jmS2wlcUQTtYfUbRTzW6+nbRrciVsNDjoIoSGJnBe6tYQ4XnC+LdKCU78ulSL54zZLS5
prlRjJEYSy2KLsXDj7F4Yd1dya21Vc3yt1XWP6nzbQkX9RUrQkUVHmR8mBtJz3xcToRuJc9TLtPt
0gcvSeBwqSGamckUZLRCEfx2FQp6WvdIcpAZ9JIEgAbFSYcsFzgz8jchBMRXvASqtC0LAXmQFGho
Epf6Np/r+G2WCAKoexOrXkwvAOnzTg24W6lTIXEGNASTkMAOU4p31HyvIVKiYda3pZgNACrqX4XZ
4agpxXtdXPLtaKnPedWA7sgp+0V18TKPdWpLbceXGktPnZLeFIq47eZKJVMJ1UZRqj8mqFQeZRjM
XGkkbnO9BmbcXMy9uO9zDGeDVb3WI1TLnsZ/WIbLtlmWI2hkEGtB8p4HSu92iBYIcxinTU9qSJpG
hVsGtXqbDSj7BoQIbabfC212W+WTGw2SjiRFUvcQTi4SNcBfjmN9aWLhwKYkcuFLrBXe6kZcCRsg
O6xNkFvPFQJyxrAmuKRrIQ8yGvkmnmGW96VxNAQkMqqR2XOrX5hL+ZZrA2JhLWNc6+C2L8lPHqjW
K6INazCx81kLHIBwTCddBuGvSqXbnMqZp7VE1GlobbVCXpGrWHP0pr+sK3CzYoIuJojDXReKb2Ds
kMZNWBjL/GlokISpxUHKhGM0ijdWKd5JMTkZJdNYMB8IVHaMYPqhmdguiCy9jJXyoldzvH6zOyzj
tol4HYMV3kcl+6zqLbboyyI9hpGPxcpqWlTwkQw/b3xWUK+bc7ADGu0qdfneJNjNY/yrpbQbqkcj
Le1BHw969iyPoS+k40UjTiIyew1ASvFKIf9+niV/1IVDlcRPTIXsamEoDuiHOqPyJGVcNrL2Poa1
Y6aaP1b3RlJc9JHlxcGrsWQ+ECF/BrWCcVBSDzORAPKwPAMBgJKWIERp+ehWeGSLknf5zZe71cvS
Kaz8vW0IScmnC4gARg04KK9pkEybFpUvyj08V+VmaTDl5bIjTfgWy8zCXaeRp5G+m6p4oQwdTFbC
Jzva12IU3IwhYI+6yY6ZchumxrYI+90soLfSxNIbIISMelfBzzFcI9Z2BgbQPn7qo9HXrOApXZCF
qbXxuw3HrTT9IIziWkPgIQkmaMb4dulN5GcQ15JpaxJcmXbpgThzR0UrFhMDtelXV5taZsJGIFxj
IdagSWHO4mFTAhHWWlIxAiREX3nuG9Po06/adOBYYKrdVhWbwJqJkGSSQEHFZQZeF8vo/6HzpqYX
pb8hiRz0SPbzIXXmRHhVywrK8bOcGTsxqnZ0CbcYOTamYG7nKdoYHSW35m0ETlkwLiEh2VNZvgDa
3APn2Y9Ai3C9YGcqj0VX79CH4NR8qIX0p9CSTTBGuHsGm1OyPQzqDgi7r1aDp4eNW+YSBjWIxyv9
pntW8SjWsGr5xu/lJP+lFtHBNJHkSQWomVDcCQsdsAIEbpP6UPts0+zf2nTBK8gHZwnBNi40pxqn
a6tY3DrPwMsQhpkhF1aCklCDyGYqG612W0Msmq0GCLG4KcXmYhkJOegwJ1vlA5hjW1TEQ9K3j1mL
4q5rfCUUbHPs7lRQwoToRsjBEAm13b6tOjvAZJGMLeVrA6BYtKkB7qO33xbpzkS8KqaSXxXJdQGv
LzMm/ojxhvgf+NkmQgLL1uS4BOoF3sbLXJExG+GRHWrSHzsUoxCHAMPUmulNYexGtACnZflZ5J2O
KARrhkYloGmOFSGNsdL4ksBE0EEkExRkI0qPiqdd/AXt2zIJZGrJdKH8lnSvgmSdQsSbqqrbAepG
B5a7RASCCeRCysTLVOi9Dt5nFe2SAuWgnDlTWPFlA9USWG7nFS/2KmGFTKN7oU88qUGwyJRRFndL
gEq2N3/Kub6N0MuZ4nLIk9ktx4CvrLKF9sqAGqUXd2YY29M8YlwlGH226MgTpDADrGzx095k8uQv
GG60CuHMPg5/xLgbo1561K32ScMuztjBexoDy+7tRY944sReIiU19YOIQnfuX8p2cibS3LqgOvSp
tUVeyOr9VpFpIshgvAT1MhAHbustYWIsrW6FbzpWMDHM91oMxZIkhgWiviibXl0Kd4X4UBjoEtFJ
Tkh7Uwk/Tdn6ig4gLrZIDkDFVr/hPQF7et0W1nPa6kjJ9AMrKFlUDZ9Q8HMo0ts01WwdXrOBeH0c
5usiU7Y5Op9Mq14JKdxMpXSQqoU0CMz0ZmG3s3Ko+wnBMCi4EGfxJBib2iArYh68ovZHLbeFCv5c
ZSLaDm8ouDh6BPU27C67zKDBJW9ybNnWYAHohsIpX0k1gtlF2gnQ/Qdd2MsBLlKlZTyUB77FXazF
rpI2DwNBoLXJUW/U9wqxjNFce3Wk7fW5GlAWZ1eEyBytItlqVnqTTBnp5smx7+4nPopUxYWk+hYw
PIMPQJh2TRX7ehnBRBjxfqfP0yCE9tRBlWGJinAzz/qrljBhhaov679N5omUr8wUwLXV2C8w31Gy
Rqs2FLlfI30NoOpVy4SllpRFJYVhEjCdQ1TBcCZK16lk/FqGejfHycVUlE9m0jzK2AljVT8MC/mo
kf6UVbiRonbyWj2AulexkDOUpUxyG4OYIFbZZlDey6q7zzG/Gk1PcuVTNZn3okYBJ5uOQZm1JJNg
6u6K4dLowcQt87KrAvXXn/39/9cCpj9ckX8rdJzX7vW//Sq6uJuPr/mv//4fl32GRfV//o8vOCpr
jeU/FUzKv9ZkRGrEQJkkS16RKP/JUVH+RcwEUgnUlBT11dXg9F8cFRNxEz1kU8VX8EfC9I+CyfgX
siZZskxK0n8gK/83CiaaiH8fiaB209Slq0AjWVFhPK5Hpg9VC5NgRH0wmKo1bfEkjNVCOXhDUnpL
HJW+OMmbXiWYmpnY7hdM7vPwCueW/DXtvs1VO8DljVnT0yLhCfu81/TP9dgeF8VALGiRSpZJ93IR
7g097jba8rSYbOFmcSuG1qUF/7Cv2n3QjNuqyo+9Zj6JCxr2Wn/UFA0VsbGZA2FnKofof3F3Xstx
K1mbfSL8AW/msgrlyKKnJFI3CImS4IGEN08/C/qnj4ogoiqO+m76ortPqFu7MpFm5zbra+sXKQ72
muivCsu+L0CsrspUe5J0wgtwDUDygZPwtI3Tefwv0q1i19eVAcY7DugycHahktzkI1u9MvaWo6Mc
FqKTAuo/avvrJvrCeXKvpK9Gnj2UGjgAuUSrrFw1SNB2ubbRB2+bh84O+t66p7OypUTb7g+1oMCf
IsvXQY4PjqS6Fn+WesmxcuDeRWi4+pG4jlCszUdrawyfTZQWc6u7M8oeLUZeG9CYI1WAOza2qp5f
9zUavpXtIlwV0QzEeQOk0duogjpnjo+8o+0QV5Ofs+4pWqrDjp8WfR8z+l7pvE2pBefkui1MukAU
042U2J0qqaRwvC9Lh5YY+RsaC/soQ6+O2vjCoAOKfseqkHad3Dznk1yY1tFdbFNRQP071ApEdlTh
3droVhxVPaYPAARnqLkRpIeBriBFCo85WoAahCiZPvBBce2eh9JgFZ+bNN8kNBjkyPE23gjXeLw2
pcx39czeWfpUNAP+VLLbW1qtr4VloNFmKLtQMmhs0LckpXlvP4epD0tjP6C5I4yHlPQ0zbQrWJ+r
zEKOzk9pgrMoS6gEeli16l8NmfoUjTAD4+QmUV69FA3q7GtbI1SmedERptaqgS+BZ14dnb7g63jD
vY0UsQE9ZTcmPspqU91LuIYsKsO+TO5yZreoB3mf6uhQKYTbaa2lC/6o28WtE9HzR1NKBqljbN6s
3Neo9gYMMOj07IxKuA5j+63zwJfbdMGqwcYz1Psg7257K7mpjWE/yJODouMb4W8XEvUTOj5Mldy0
5VSFfpUgfFyw5jSFKbJiqwJ6PnUsAyaUe/EM331dcAxRy2qq1so2cnTdIfbRN2n6W0lKAjeUpTcF
qSyZzIGOzxEGA55QBnywvudNvrKEttacGAB4iXxhgEg9d3MeUB2cFi759dgVPNwiiV7vVhR3XfY1
8KHCtp44wOja9vhnToS4n2I/J7p26yTODxXwIqW/zFkH6iA0aC3WrMYVaoWmlLSHHn+VBsH3FLnK
vk7M+6KLQVbkSKaSxU2q66J662llMPGBiU1tAM2CmK0o1+ZR2aTGqqQkWYryLxa8jKT3d7Lx1eyy
bc2q/f//8oITdRKB+3B57ZsfYVy135Lk4/X1+//6DwaMChpjUmuYysWVP7eX+T8yta9TBZLxW4qH
G+//3V6mCnCZm4sKcyoRLGWSC/oPUlD5H42Li0J42VbgSlCY8y/qbz/EDLkFNLqkVYusmErRw/u7
K5fCQlETCCxCBlCLlhdSgxeSI1O8+l08ezIBsFBVLZoTKfN9b8IPRA1hCBNt+RIn9zFPWzV9brUv
J3N//79/4Wlp7+JIDILZ5lQLx5jem6lsJS2TJO9dKbZpXs1AbiYXyv5nsU9ZZiRU2PFJFF0l4zsL
JYs66Ux9oDzeKq+K8i2jtYkeOymnz2XfxA/nxzP93vm00bb9WwieAu55iqfPbaGXLeMxeQWUyBrm
UHNj64J68IfEL0NixsiGksSeRvV+1prM83XJI2xr1irJ3nuTTs4ELkQxHhX71/kRLX0hLCkkXqn4
tpzZQsja2O6iFlsUFK3isd4Y/qX0/+KknZiYfsKJK5ZWuTnUmk8WjmYGwp6uACCOftP5gXwsZ5hm
zcKOSvG8SU3ZezMoF9RRWzCSUkcfN9XoiKxs8wEMz5aoHiEC3XuuQXMWNNc3lva/R+lb/3/8n/nC
Sl/aUNSv61RbW/ybM0vbjIacGSpCQG5s3VfB5xDRtfFRN1/PD3JxKk+szLxakaX4XyFWHEs6cn2v
ZWd4CHGo/jszs9yI0OXRL1LMWB3FkdltJD3p6rfzNhYX3j9D+VDdbGlNW+WCE6ivwMjwwlNH60Iu
7fxsOb/fCCcLL0l6Qwl6Fl4oISq4G2oZ0YRLJ+niZqXDm0uEc5Sa1ffLLqbfdjSmk9SgZ9lQYXru
u97CjbrSu/HCGl9eZH9szRaZ1zk9ccu4d7MG4enh2Jr1ttE+Wf3L+W9zaUyz70/A1akNmzGVaJJZ
T2V06zh36IpsyurCKli2RM/HtG0VU5s+4cknCoIkJ97PJ8pKxJpR4qqUF816Gow3YjEXso7GhyTu
dELYf4zNPhXFToMfdixrmOwvEtLIiJjs/CY/QJm58kYSWpV+p+UtPqN95zvNU1aGuy4erpqe4F1L
g2YmLNS5N5LlXCEbq6FpPSA2Jupj3T+DP3c9tdwVCMBGCdEdmql/1DqsOtUaN0CiEd0dx8T1OvWr
NE6JxyG6yox4eukYt02vfU0GOl5Vh3xnO+5QrXYVgofEnnip6eBhKoJ/cO5U+d7z5QlD89pq3YXb
dPkUPZmj2RJDTkpWZUvq3HYI1oS0crrppOvWe7U8WBy6Z6Fnqe7EQPujjEDT+XW3vGH/fKDZ8VZ7
gZMpGR/IbhEtBYAk9Oa7KRPfPW9ncR/R5kksgpJ2eX4wUO2IODbN3m6PWBMi6mqI+jbYBNirF3bs
0imHY0Jj09SeZViz6cwiP6itBMFxTUU7BZxh6GnP/34wFr4nVFrbJOAx20K2FaVgszGRmYHJy3VA
GcP/DAf6TtIv1TgvD+ePrdkOMuNUaSQHW1XuvdBHcmN71fb8cJbWgMVUGUib2ISJZmdPUBZKHxT4
c16CUCLdk0oYo110iROydPDQaTLBdicr80IspddBdxLuRzXkB4zSuvhS07Fv8/KjrP78iJZN0Sg1
RcQghc9cLHs0UOYyh86VDRQ/4q3hBwcVJYPqmjDIBVuLH4iF8B9b05+fnKe6rUYRfAoy/naxkqLx
RlWHC0fE4nB0XkgGYqQgj2d+lsjjwvESNGkLcip8LeAX8lsoSJn2pWuSYruwWReHdGJPfT8kKvpF
TUakc/UxOU4Zs9APvpz/QotrTjdYDziQzN5szYGF7Tyl6zs3aZG26d6U9GeuaRfG8bHOkOvHgjsP
TomeaYR03g8kTmo712WTersCgct8MK3NaKn0FjupG01MkXEgKDD0X5uqu5GL+rpMiqfzA12cy0l9
ljLPqct0dlZ4TSyAAlgcR0V0C5fyMTDlzXkTy8PkZKUzHPiCM3G7T5dgzumaydDnEPJBcroDspc6
/fes0wCtgWYpzdu6Ac6ndtq1De5DopXl/C+Ybon5I43yDZ3OS4vnrTlfoACF28IwOrdPSMSv8NYP
TmWhm01SKiBQpP3NhjixN1ugkeaUgwIsxu2t6peleWit4NBEqgkUsDgUSnfBO1tcrZOWgKY7uqrP
+wTgYvgmyi0oNgbpi+Qh5NJq6k3kwx09P5GLq+XE0Ow6Vr2xaAGh0XmeQxkuCNwpYn/exJQm+Pix
TmzMNkVvxiX0OQaTB/VeICZsontSNrsmLJGWN/27wlJ2ulMDUiHR3/s/YyTJeJZ8GRPkdqcKJXiM
XoW/2KqggSRbcZMyQIa+oCSlQ0C7Ftawis3+Uxu0d2g4bNoAMlBe+99pA972dnVnFM2VFOkPHYQi
1FfBltRPlR+/2V7/WSameX7EFwY8765qEc2KjcjhfstNovfqMetVqhPy/K5A7FLznVuvbT6ft7nk
73CwkV0BVE9T92xLZskoKeP0IctRQ20yvy5QX1fttl3zoDUunHOXjE1/fnIFBQ69j6nJAONM25aA
R8wKdGnro2feJH/xfDgd2HRXndhSotyj7IE3v6h2pviKdjXcMd7/VIoZu/Nz+BFUPx3fJ5M42w1t
CVY81RmXrKnPXr/xmk0GP9UF9PSp6hFT1yg56IsvAvI3VAeq9sVTMeg7X/g4mN8Uu/8sacMnZBm/
FyZALGkct5oxYbeiq0oKXnOvvFO5VuFvcnV7yrXfRgAdx2FbmvK+BXEaVeVtblELAI8fLOJE6IR9
iVDUczmRrgKgw63lsFNBPNUSEsc8Iaau6VJuH+ugu9QnOG3ND+fsyYTMtm7oEI0nVtVRszJhvX46
npujg2goV3b1xYeIVF04j5ZXFl2hhq6Tcpy77UaY1hV5RzyBLHhRxu4mTNVDEuNRWfZfLeI/pmZn
euP3Msl0lRCccd0rtz7lImTFEyn+L4ekvV/AwYgn1+J7uH3PueOqfr1SBHUGF67Ej/XS0+K1yYii
sUDc25rdifAlIzUyuZQlP/3pSDTeFOF9Jyy6FEGIKDnyLSLt1gk4uN50NqLKErew1FcL3fLz+2hx
1XAETYFnPIR5xXEgBqOUugFQTWXCGzPJ6UGLgkynlQKscPzY9CAhcfmiw3nDi37rH8P6rK01qutW
6NLIVCtgJ/XbuH1wwPsjTFBXlwqcF29OkuBEvU3C7PO49zCWqewH07OPAFpdo7QVXOpRXDQB34E4
PoXFvGDer5xUk4QZjHiT6PGg665f06p/4apanLETE7NNkEa1iNuIa4PK01jOKDra+NYBsJDsfTr/
baYL6MNRwvPI4pGMU/Pbpzw5x+WsRoBQY3mSP19Tvnxjtz0Ad+3C2vvYEjJtgxM7sxE1DUQ+M8NO
7TlPlGbtnUQ9mNB/gjQDsFnti56DFMkVesH94iGg7HAVUT6W9bQjOgOgWOfLvx85+5I+XhVdTf71
/jP2cV4FOexdF8Kiq/XJntqkNTyUCz7q0mqha9wh6AFaypo3jkcm5aKV5Q+uBNutE+1uUJXtX4zk
j4m5Y+MPXZWUMN9dlJZA/A2oSqbxhWEsrZOptoSafZ6eyrxnPI/LKmjBjJN/+Vy3nwUVQ+IvluKp
idk1H9hC0dIEE5ocTfG+Q0scVB/HC30BS3fZqZnZ5VnlGi0lLWZG44fq/UrSXZvet+nj33yTf+Zr
fubV4N1RGMFKTQq9V8VDDXXQkIYLgfbFwRDCJ1U1tWjPQ1CJBatOJ/GOy3edD7tMh1kWP3bB878f
DVY0A0ISxuahIdEUFfRQzDj23Sg/FurPfnw5b2JpJCcmfoeQTw4ipcChSeWERUyCD81x1xj7T2pM
s7GRX5i0pbUMx8k0qIaaWGqzq99E58lIekaTlhE1NkOyYm7RjLwk9LQ4pBM709FwMiSd+Ppge2x9
qK4y/ElDA45aA3+89JZbui4cHRk2ZJyoS5m7Z0mT8CB3CsoCtW8lBHw4h2N8H9oPnXOpxXfRlA0W
B/DJhFea7R49KI14sKe5Q6OXIuFpvUm/VMvfGm3/3e6yvzh3JnVBgAsON/o8I49wC81KmdPjTsOq
cPTNoCKTEpt/4Q2empk+5cmn8lFYt+haIRsCBbRC71i1UaO4HqILq3zhNiDs/bsuDuoh2cr3dowh
LoSXyz1EU2VHCcJBCp0L3tbC6mYFaGA3oFdzK8xWN/0zlBTbdu8OwzdTUM2N7qbdlbvz23VxICdW
Zmt7aOxS8lUmzKIaxwnTg0EN1nkTC9uHWJY+lUsgFWnPV7UnukJGRX5wK/9p8JFwLbeth6aAdsFF
X1jS7+zMXBPZTEA1ZuXg+umvvn4S4Z1X7H3jV+L9+u8GNPsyap8aYaUwoME01h56jLVM5Vf0o0Nv
7C8swYnUNE0nN6HPhiRy4Wc92j9uHx7lft93b6L47BGX+Rsz8PQdjXIW3jiz1QwBRx/DjDO7Utec
cHu6xH4lhOCGzmgv2FpccJzYgPng9yPR9t5W3we0EWkRN50J7Myhy7Xx/v1ZM7E//zExc0DMWGrV
NqQ+2yzqVTqKlay/Wf7P83O2tD0V5H04Pmkc/JD+aNVgpJZgOtD0+JhntPYqVQact74Aq1m0Y1FP
xXigVM1PGoUQhhb5zNfUjjgpWaHPQx/evz83TSKs/7HizJ52ejNasWbj5kwVRojxduVKMomrX+g6
Xh4MSTZSbeSmjNnHT4qSlouWwQhhoChiaw+SMeyoFLz08Fo6c6a+1Om44Tqdr2iqgLvST7iry1jd
all2JVR9nVJ1W8F8//cL4cTU73zwyZUzJq2S468hp5KUm6I5hMFtnLWb80YujGf+vFN7FGG7DiOS
RM48+ymZX+2hXvfi+3k7v2t8Zu9I+BUTFIlrWuZqe789qcVokxK8Ey6If2fI1YEkH8XYnXmwMulY
NJBV7STa5VJyIyIZPXbVrQJ6DId011Q0wwpJRoUqjREvHGHzU+7RHqouebLT8TWl56qmU6wz1JvA
oLwj1Y4xalLIDWxU3uEayXmngDPgBBeGtbTuQHKosAk5d7iJ3o8qTBGPRR14Sovnu7S2riYsWtRW
f7MUqJF0gFbyTpwn9hzqwDQ6Tik7HBUX3NxKH9rHRhmfz3+kxdGYsBmoPkRRcr6LwoHkb6nUPdRz
CrX1YV2NlDlfCk5esjI7Rf0u0Cr6WyGVF6VLUyhoeoEKsB1fOBOWrm2G4dAFQSkih8L7b1NmyPZE
A31ApnjLuvs6VFbCeSpFuiqGx/MTt7iLTkxNf36yVQ04STbob6oWZGWtdAnyHnL6w0lVArxIbJ03
Ns3Ph510Ymx21lVaH9p1zbiSJNgOYljpVeI6SNypTuyvBuQgEkn5i8vidC5n36wa64InETajHB26
yNp1g+ZadFWcH9qleZz5C2WJFNfveawjeTNVNRUqZC1HvvaE/em8qSV3gaAW3iMrnZj1bOc6XmkF
QZ6wczvn2IfOdexxwPx3NmZnnqN5fmLKKTWBfngYOrVaNSoqgeeNLC7zk4HMlrmsVK2slVSeCZ+u
zMRm00Zu2Kd7LwSRRRvbeXPL8wauD9+EPTVP4Q4WyEERZ5Qnp8F1pOe3wcXTbnEVWH9MqO93EyXV
QxLmmMggArb6Z6GFa50SPrv/cX4s03L6sJNI1hJ5ozYLlfr3hhq9zkt0yHtXliyywtZGFBVRRQmu
QObndECKr8jRBr7ZX/CKFidxKkfVgOZid7aFaSuBmGfzzQYSno1t78vsUlhx+uwfxmbTaYMssfNR
04ukfiHrITeTVjK2HDJoFr40UfcXBVsmGCaTOAmwCygFsznUoihWAo6+kh7PtE7XAV3kWmOjf/bv
M4qAbmwa2kBgA+yYTZpSm6XmWQMLvaMXWiOTNsbqXo/KYz3Gx8S27v/96tBkLnUa5ciHyDN7eZMH
QKAnpZ/C+ywrKNDiLW1QlHQzCwRdphyp/P7mNPnzebtLG/rU7vys9ZNOS0vGOUky5DcavSp2jdBM
fNfFL+dNLa3DU1OzDRB4WtHkKUOU6W5Cd3fvB9H+vInp187XIVkWliGcFXoz5uvD9wet8HBdYlNe
I2FuCmOttCg7jrd54jat9xfHocZe1hRYrIShZskXoVeNR6i7dxtZJhsJgWSs16kYSH6OtyD2f50f
3tJZha9JXuS3D2jPhtdqVZ1mERejQJMw6zMg/V6GOrCJCo8suguh6aVkIb0Nf8xNH/TE0UhRDwxA
rUxlxs1DCrOgLAzUZfzse0LZuRelmyAF+22gu2PID0FQwnzxTcQPMsQ0z498ce2gPQfLnNz7BzB0
WGSqQqU4boj+WVG8mxH9xvMWFud2OiIn/bWPDOVElbyw8PiUU8luA/IIuDVSGnVzYcMtVdaSC6Sl
B0UZm1ah2TaI6sJ2JIePiOrMJhLxVRLbe1U3PtkVxQD1sI29N7MLdrmjXDhjFicR+i2aGLjcYILe
f08NmV3DGnscR56RcgV/J269SwjvxXk8MTK7TwseWBzgGHECVDS8Y2Sh21WSXC0G9/wX+wjARZOA
JMA/45ltBwPyQ5JpmPLw7W0/oH0yUJ+qlpbGphIvgRWRSC7oHQ+/Sbp4rYfsWY/kh1wZ70fDOaTD
eN2Xw7Ov518TKcpWTiLtPIUqY5+uxQ55qVJNeChG6njhly/PEec80g4mhdQzL8qLa8kP+oB8kh/s
AsN58qLIJXy97iPlwiZeNmWh30C9tqbNPc+u7ftCTO0VeXoNfSkJAf+1V6GdXdigi/cIlZP/sTOt
vdOzAmVjao/xbqRiXwuU0NoJVb8Jm1u69P5m+ij3ZgNNfd3zdewngVn6CrXpimquRIuyKY6HcsN/
rM+vsMVBnRiareUAOng8qFS2NMgw5vq1Uv2UjY2Rfjb1C0+eZUs0FVIrQLBn7hwWtHlVkDIIYJsw
ENMnRf6W+LBIGNWlY33JV+MkJQzL5JFln37KyZdC8a/XIdvw7tb6Q1uM2yyurpPI256fu+mDf7iK
7eleRIjnI6K87uFnRe1U+hA2x8zX11noXHAoFkfyx8Q806z7wgiIOFOXwECgw9B3Xgjzbxb2iZHZ
oSngHlYkzqgASjZGe1Vkj1rsrQzU4eWLFc6L7gtCSpzPGoEefXagBVZXBHnOKlCQ81uFHSoPQZTS
bgFb3nNSsc7U3K3z7LGjg48i9fEIXx7F4OZrbNu7oqOIUAAI8rxXs0eZKHwZm/BF6Yb1YIh9lZfu
2MPTgPaz1SWzXrVGdFeoHbJj0W0QSFRwt1qyErHyzR/Hr2VU3bSKczea1XOb165lBcZattMHtKRN
N6iAdvVojWpK8Svqie0X9i5PguuxynJUCNvXJr5Unr24pOD4Ti2RJN/mMcq0d/K4aVi5odVCBVEO
VRP/zXF5YmL2tXtRx6RfMDHWIKHsdStu434Sb3w7vzsW9/uJndmX1koe6VFMQECLUMYuEXIKw5+2
073kPKAocr/gF38EmXNVUi1BSzIbnrDozB415kU1JN3kP3lAq1qYMfpaq1DMzK2HQRdflcQ+mJK3
H5MBMcxE/uxZCgVR6V2pBlT8GM5jW1r95t/Pwumvml0aYshp6p8cTEGkPui7tWqQwq1y1O2M5BMl
Hs/n7f2+WOeHEg/HSUgFH5KauvdnX25G5ASmaQ8r42VwxKOn0pYlhYdc0Q7NIG8oV3vMou4QA4qh
bv7NiOR9KZVoIDbWtd2gLBnXwDgAbQRjswUtUgNWAvchyeHaUGLAh93RMyOFenfaSM7/+kXPUdfY
2rYGqZIc1/tfPyhRPCY6l52S8dE8dDgHCCBpT1RuqO3HJOqenHi8rezmey43n85bn6bm49T9MT6d
XSfXRoH4IuF7jFvEUMP43vMeK2lLEFpvrx1cySj7dt7g0mGIXC57XdMnhMtsK+p1bPh+ybdqUuBK
b5q+bwkwlIhli2SX5pfwz0uO0qm52V0vRFI5bYO5QTqWA7rtSFUHx8FoLnzFS8Oa7URamhohO4Tp
0Ku9Fp0PnkzslMZGStZGMTnaRI5/wbkwFsc2RWZsdRIUnPemqkogAiFoV2+p/1jFUfusJ+pNbkgH
x2/2pC+BySlNsC6QYExU+6hWlk6neY4gp/c9s9p16QOnSix/rfqEmfu2O9iewvlgfG4j/aWQs309
UEsqHHttwPoKQAIGav8jBbfS9UC7+g4RlSptgMpoBULI5LJWgL1eaY0dNl7QxYjhNp+dor3WKM1z
xzyKJ9bbzkqTT1KRACbUkA7XctAoeTLmAEqgWDXDjafIV6Yn37basK0a67EiT6akzWEEMElA5df5
Fbnkb+gmJZY6cRpu59mnq1vP02EysAjL9JMa/sSNy1ZZr1+4g5bMmNToT9VNVJrPfUGJto7ShLTs
6minGnG8Mzr/EFjJBTNLi+LEjDZLlkqcvq1s83oKwq+Gs+s8BB6cJxMlsn8/axRp06XCUGh8moZ7
cnBQiRmXckjflmP3mwp5Ra3RXUu6JEX5UcqHKw4UFaub0maW+WwDOxBVPCimNG/1xS3B/V3bt+YU
kFhJGSKQjQ0xv/VjQHXdddiHB6X1N34UbzrtyhR4T1F+bCG9ILeZT2TDVSOpj02njytrlO57OX5s
R1bt+blZDLGc/ujZktJENZZxwY/W0WwKoxsh6m2bf+KQs/rw3uulG2pCV1o0uh6OgqyKW907nP8N
S8vt9CfMLuEhiVVZhNRDs+u2thW88nx/6UW6PW9myeOh4lYjDM174EN/fFGJUR9KKtwV7g9bSjZV
KKM3/T2pKrQTLpx4S4fsqbHZTdlRbxLbCfW9Bl2wkS5/z+3xUwyv1q8R89WsNbSyL+fHt7SdTk3O
7kcbZfDU6PmSAQdjl7ylcKIAZXWivLBmFr/XyUTOfBia6aK4s5nIQn02pxB4cKcmint+NNNHn9/2
joVuoYwm01S+/n7TOoWDdqDMUZy1ltuU+rWZqvvzJhYnjFA+LcuaqlMg9t6EJuuBDe6IBdFZrt9X
R2EbD4pK/6h+KfK8aIrMB+iHqZJiHhYGvhuYyWQK7iAI24MWE/qKv3bdj/NDWvw0J3ZmWykOx6zJ
Tez08HsdWz46SXKbd8XfLLUTM7MTVYAzMYcKM5Uqu31O52hkgybe55c+0eIqmFQrSbholFjOXDBn
bEeU2Tm6I8CwahfsQ6v499WvKJn+MTE7tVXyAJEA4e+22q+01lcjXNIx+/SvvwtZeWrFkeUy6CuY
TZhlBLoe6w3HAcmc0lLuHZvWqr+5Ud+ZmZbhyU0XW00G1ZrWrUp5tvNvsZSvDXszwjM9PxxF/X05
z/bnFEGm89PhIUM67L2pAdhyPtgxDQyJJIgPwE+WgzuQ7c+5mdxIknNrO0SS1W5nmT8CJXVls3jW
46Jdh3QWtsDMiiy+TaCUtbV214XlVslbsHs/6Bd7HYdu3/eOSw3vI8JAB6ukUWgk/lEK+YnYxZdi
LI6hDygOoPGvIfaos2kKAH28iOxkq3vUTPtVeHSC9taUniTbuXcKPF7V6FO3ruyIjjTtuvLFxqzG
dZMEj/zzzRD3h4YE9srRs7smkA7h4MALtCFLq3DXivAVWbWnss6rtd3iCHqt2RBoaB5Ur0Hq2Dvm
1U8RScchHY7ESZ5ap7/TPYMQlzgEnnWPB7VRinyttuW2Aypixej6tUg3OcqVwBuCt2jeGI201drg
RgNGE8O3L5qBaHB2W6T6Y5AEh77LD2o+HJUCGVe1XdFG9SXzpB9RIr/R47gbW+M7TtfaBOMqGf7O
oTORC6hfS1Z634fDBqLOUa8EMu/+N0OTdjYi434f3FWa+pU2W3Vl69J2NPyD5Nt82LL6XHZwxgf1
AbL/DyKHruKhRxPY16pEbjCXN9HYXcWptif/8rWo6PhLM3ogo2PWeBtQJysQY+vChnJNhj42VFfK
zccS3GCPnmGTAxZrop9BIK4EXFSnKn52coX8pniGJLshvXrlRM2+CZPbODb3lSZvg8Z4CrRmFwpB
me34ItWg/fJs8GnzkB8GXz5GGlVqFn+L3vkrIYsEmq2K0Lv9w8/EFziJR6HaQLnUVzgsr6Y5NvAY
J/FpCS0aaI1t0Gcrjk04uk3mkvccbiUPIKYfND1yoAP6EE2+N8fM3Dtkzusq3NlIB6zb8tWRm52J
9LcytldV5t9opVZvHD29IaAASTbQf4Luuo0gsZt9eRO0qbUyBuI7FpRGvdw50LFJT9LZRKdxC6aw
FLu6PCrGg7Ve+c6jlDVwq50QOIDyqpSEAgKSKmSgrZVSONdaW457nt5ro7a2hTm81eFUTBeufV3s
S1kcWqVPVgAmXw1N3UXIAhhyCLpYXxtmYACvrh7KytyqsfXDExmvLUdF7anUxr1jBhsReetEN760
ZvUlB46p5b4LF33rAaGOabG3onBX0zM19Gh4R/RpeTW6BWG7NfrgrWubdRf2v5K82smlfmvL/pWn
gmRvqmOa4JIpUbFV+xyJiK+qFUsbP5e/+5VZPPhef19ZgK9lyhdcT8nAVnfmOlRgMnaR+qRZU21q
4W+SOKWaTvAnkrJNQ+mWfrUfSdmuzF7aJIFFc4sOGSmEzJmWq94MHvjyKR2s8lUWSf1K7/knOQ+/
g5rGKQCfTiGLnY2v0Zhcy1nwQ2sFOKDE2A41gueZ2j6NecgviXP0aEeYYrL8HBTevtMC4mnxzs67
g0pKb+u3hbOCFU6RRX8dJfV1p8sPNaeTnGqPBUXQK6/XstUYhVd9313JSlGttDDaJi0/rSqvYzCc
phG/ZFBTx9CJ+L72U929ZHm+N0rNX02/NBuLFz0yNuXgP9i+fYhRenXy6LX2BY+LcKXxCtlKDlIV
kYxajmKtrbR+UzNl07Tp1lTHh7pNVpLqAeLWn5uwt9dC8j+l/uja/DV+HhtuaD6r+aQ7Dw1oqwXi
aHf+lQYVyJEnR9e2u7WUSL8GarOum7J5jfruS94UX6TOehS555Ja3Xq681V2vGcR1MfSCNbUNmyF
GjxJpeMOevHL6+ydmY1XvZZsMrU6KDHk+5RIb8iJeV2o6p5aEs8FMEIjMqDRONwVVd+4YTC+1CWy
9ylUh1h2NllVPRVFc9f14s7qA7IZefZL78yVGpZ3o01j8nQcZImJhuxgrxKCStLUyqFTGR53yksV
Kzuzam/HASES0ZlcHRZU3AoguNdSq0Oin0KM4RYICXxpM7wzUzO88hOpXged/T3pqGdPbOU1rBj4
8DqURNKDxry1Bu8z+mbwrCmP6vNiG7bJDnT5utaSp06m69rxs43dO/wu9bbu+6fWQvdRax7tMTFW
oSG5wvYfRGB9hiURTDT3nz6A3NUgSjcWzvQA3QpgrtKYHXhhb7ryZ2x5qdu16VMrW0cNYOmqqkx1
1cLI93g5rEmbb+Ox+SqGjMdnD/1+NNaGIa8A/sNcHWWw1VwWgb8RAxB25JkA54apucqoc67U4i2U
rO+4APrKy70Hz0MPU5jVfmgnBF7a33INHbpSArxtVJu85MQ1jfbN1uq3tKpuc68Z4dB43CHji5Kb
P0yj2NAvVEKU8D+HrKgOSsBqlKx9mjVuAMMUP3dcF4HkrFFO6alDoAAg74+S7+9Cs/6Bd/Epjcuv
hNXefJk+sFoJ25VniGsn7jd1kv/IQg/QQ2ddZbanu5FXxbuyd34mVL2ISr9qsnxt19lOlMm3ESGT
sLBuAkdKVx1A79LP74eivxsrCIKWnjyE5nA1wAy2C+N7Yec3dplfmUn4VclsWB8Uyw7pVUf0UMFN
AT49rmEk3IDY/5oqaCpQYagowWeFeFjbGDtD5He5YexFGd/8Pjgis8ajtzcoiRwdz2qAF1LFPjjh
N6sMkGXoXvPUvjMjdBcKA01SCq4ehdMcY8n7yeW4toDyV5188CSPSOb31Dc3tHg80bPyaLLwtcre
jXK5l5T8MQy8mJtbVjYCZP0mqurQ1RKeYHh0/PdVZTY3onIOQdztKIHJYMk6X0IvhMuR9atQs4++
0uirYShupZLvnXRqioz3eMfHj91qaL7lkpojXzHeVaS71wmVFV8mSDPCKi2CuPHbIHJ1TVHauvK6
Q5Lp29hU7kJKbbh0NS5cy9yKysuPlVVv6yJz2xLUuyYVm3isvo9e/mCC3bfN5P9yd17JlSNZml4R
0qDFK8SV1Jp8gTEUNBxaLWSWMhvojc2HqJpOxiWbtKzHroeytIzM9AvA/fgRvyj82kAsGrXl7Sgp
hx7Q42QZ3+w2JwfqvWoekTke1ABl0KAb4+sQwqDT46gux37WVRgNt9eErZktOxyKKntU+v57H2v7
UMOgiFMpBSB7fDsRs2t2zp1cM6dwmvon/f0gh4XoVv2Y+gAxjuliuTrs6BDxbJ90BiWaEXuXUmNq
lUm3IsZuIckehllaYX/WDtV53FyGXbpIJdr88XNW1iKQQde6xVCdx3rUopKK2cJIfmO3vBVujnw3
okQgV4XsGp2SEgj0HdjcQKvkHRjr73rda9tuQgimGIIodPYmdHCp19xErs+mbtUCn8W9Ws0xzbH2
2+yAs03tgfxcP7RqcSU3hj8B//alBaQqxiJqXJyHc/tER/x+5m29wL0E8TQv2WbulfOwkZATiZcL
K0ZfYjXlGLLen0ormKZkF9f962w4h0yukU0xh+fKFI8IW2xHBOl0NVncGMcadCrAvilHkncvspAL
T4kT+aR4avKrKOoHRxr3+Lp4Zj3vRyX7FQ/ZhZibjTFkN5I0P49lzMscjobZXNtZhI22s8d1KWdu
kW10ublOneoM2NDGKkA96mK6GKr8h5znTwiybYql+aWr7W246pPLvW9VYm+nySafm4u5l5BKQOBj
sAtfRVmdrEpsVvShZE+k9Qo0CXs3YV2/tGLX6jKZWpavDhqPUyUfo0XdWGOxE2LkG3wXo/UapmGQ
JeVOqqedvspad+oIR1apQY4nu6RUdA+y1JmS1Mey1LxOaG6YLVDinV04617aD/dNHHv9ZF8hD+HW
Je3UriFKZ4BJo6bFVKRuN1U+Sh5yvk9GhmFBG+UvVd7vokSLtiEG53OM6VQm8AGS7fA7R3kPCznx
I938rjGaUPUKtpFVZmdtNe2kknBvO0LlCulllD4kghswYC+Z4kfmfKi8q8zdJbv0cYkYMLPCHoJe
7E4McB0Gaw5m2Xm0O3xyrG5Ewd2+cubwkp4SI2XRvZazQXkycW0TjkPqolh/GmQ0dY2JW7vxZwfh
Bqpdmvv+WGkXZqZD5VDynaNHl4kBIE4y+eZhhy3HDBA+bGx7X+PfvMOirPGLWX7RZu3QJRAmlhDX
LGNiOJ23sscO+KXk4b5IG7/qusPUJhAHJTzgrXAj5+UPWc0u9Ti6yeYsyHT6EnbrIVV6PaTVTjJx
wEh1T6/MTQSiu27srapkQbvIvwoMeMTSkwyO+U7v0guFBNtYsCmco1fdji7g4B/DQa4IheFed5ab
spDOs5Bkq+wmz4inlyRiMNRjJqlBmZT6KzE0P83ORqo+25pSxX0eZslN3ymh1xBL3XY2cjQ6c69q
ikDCwwcF+ILbdqleOedPuKtcyrm4UGznhyktjZ9EzWFa7MCYQQe3ZlsFaRI/TPJ0rqcE5ghB/roT
11is+HVlH6VaVtzOmCrCmf5gjn0w1WpKU1uq/CjETU/WHspM3tFjptqizxwigCrsDXrYsTeazhTM
SfRk9t+SCacCx0KcZ7xtyuFg9taFlGHshhiil1v9d3vBObRR9tXsbObGuJy1HMn6/MJR8n1uQZUm
7dk2wtlMFaUgbQNZjq5oOdwajfnDNvvA7Jvj3IvAVJJdUyg/K305wj/ZDojedPDR1383JLkVRdUH
ElKTvV658Vjco5X2aymqLYkEmfoyPtoFFglheEw6Y5fm2T5r8h8zik8ZJin90u/ltrs1o2+Iz186
6nCmjDj0VGI34NxA6+/ZrrSXUUQ3cwePszSTnYwqB8XqmciTbSGx6+E6JKNzSVH7EI/TRpPjndC1
vSMTGMMKF9U+3Q+atcHKem+OKAwPGpf1WBzDfto2upaCIuwvonJ2EDjO/DTHIE5GXWJAM3TIz+gT
7urFJvQPZ6PRB1E1eeAadlPaBBzgxwH9SW4aBByd+GVWeqCs2U2YlM+zUmwioe9nrCn0FIBdPLc/
LG3YhWZ2VBLucxtnK8XaakXtVbQTvHQmsZQRns+7JHeXwgmMZLlu0UKrVf1+UtdwH0b1mkccS0l/
aGtxJMV+XQdThtvPQ3anaS0Ttd4AMIJa4nPXpOKHaHUGh6JCqVXXhPWIi465o8sSXbdmNySIZcxU
vVGkuCKlkKFsDef1xwrUsp3sRo5NHlHD2vouDAUtnAGfPCk2W3cqyvksCwdiS1yEAq8wGk4E46TJ
uZzzZTUKa5J6E8WDJGFfAfmlKevVWUxN2PWhrP2yJBCDV13YYZs0tz06UKDRPXvRktZLtB6rQzUL
RIYfHRJwUh+ehTNQEoFzKs8H5Hra1jUmA1FqVBS0ec01sNQGqti4I6aMNV1b5S5rBysK5n6Z8Gii
iYlHkpq0BEUxSbdp2LePWqLXz01adUjEjlUQR415N+FbFU61H87xdrYcDEqhPexzodFgm0thbUD4
Xsp2/qzS4dhoeXWtp+muS0cKAFuV4ilwYmDvL9KKWVDGDEfw1tEswDAD/RZbK8W8GdTuWjaw8VCl
Yxhe94gynGlpPu/LWvnWmvoOpvbktapZJb46JclxlZoduKIW87oyU/nZFPPyYo1xgQKLpPyaFhPJ
2ix3ZGzPojx0fLp0ya85WpRn1O6saLeQ0PX+oJT3Ge0z6i+eqLsb1Z50Wv2iX7xOBd41PvnkoDeA
Xb9TneTlWZORCGTTmihIdcvNpO9yiNfKQbWfP2+zfoB4AHuASCPGADIgzZMBRVE7o7rKygPsFt5M
slwr5flgxXvbnm/LkPZHVJlebw6S9/nCH7Td/1j4ZJSU1BmgzQbLk8hSLxJb7HDpSL7oIX8wElm1
ZmTosnBS2CN/NpD1Bg1rZ+27p7idMhcbrqN8cAvrK7jD2oh+973erHPyLLZcaqmq1KwDV1EpXjDa
8eX29vMX9uGXerPIyUiM4VEfMeRFgSz/KXJu2cEnOOvWthZ3NGUVq/hidvXhF2KUwPAatvE7XSdU
irp4Jnn0xzkJZCV7Uubp++fP9OFGt2yo0ga4LWYXf36gJVZkGs+8uCE9U4fnRRy0qmN+uWvNr2jG
Xy11Mray2GwpUhBM4nAJrPZp86hp50v8VNPD+PyhPt4Nfz/UydiiVmLDzooKfSe98lLJ7zXwNl+N
xz78ODYE1nXSZ71jTYfaYltTz9RKS15zc77Pc+vx88f48PD8vcIpEDGqCrAACiuMlISqKfnWggvl
sTT+A/bq6i8C/FQFDgJe8M9NYHWRLmsTX0Zril1XojZuWj5mhXefP89Hn+XtMieDK6HayYLcIAHH
fjQShdllJi7IO24+X+ajfcbwAwIH+DUcOtY/fzMfy+s5trjHwc8kZ7SA3AmTZwWonHGDHcPnS32E
lVuNObBhgZuDsfPJ8aklI13slTloCmdxmZh/bxVjn/bhbrKWW3ja7tTmr/g/+Mhe/Eu54X+1Fxyc
8jdv+L2djvglmvYDK531X/u3lY75F7LjYJeBLuPCgiLdfzvBmX/heG1DdliJdHjt8Cf/30tH/sv8
/WfAGQHa8/9/e+nIfxFdVzOSdcC5ahT/AyudfxH2/riIaIcp9qrXQPbwntWeN93UdsrQ+C2dq2Au
qnjtBq4ekotvJQqmkFAyhfpc4MS06KHw1Xi0tipDVs9Ke+EpMFBD9dD02IJZln6fmfXC3xRodtJ4
rJKtSu97LHL8a+UNiqol7Sh9qrDnrKrdpMpntLF77NLS1CtTO8tdR7K22ULnRFNzHHQXZn/KPOs0
nBJSC4RLv6toUf/IBMMZ/pFXoWbnU4fqZ1bvzL5oPFg2d0Za62BT43mT0FhL8BGVx2skCzadUT+O
WrZNTQy6bBukk3zdL8k+VqqzBkusKaIR0chqCLyyDRj+lEE9Z2faZAexYLIntdlhsIp9Ik/jj1Dq
430+hHIT2F0y36qSXpKTy4oRLJTzKG6oPkn2HEQAGH2hSBTSxJFLVPTEa9434SbvoK5R+VqmK2dU
mc5SLG6U11e8YDMYom7bRaoSGLmd4Z4Qhvk2VKsfuWPvZ0uiobalo79f2qdlKDF47hjfDRStOGlK
5nXbUiJaD1GB9mvOKEj73tLDSZeDrSBl02CMqU7jrabeVuKbTsGS9nc2fbfS2peVCZa1BoLIpeEP
CPtVcvpLTQp61JOuMxvB5XIjyp44Qo6M625lBFkWZtsZaFYggEVskyVVbqRaH5Z/3ZX/u6OIw2X8
PztK/tf/aco2+6//m/9oUa75IJqs//q/o4nzl2pzea8MOQupC4PA8G9fSesvrpDVctKGSL8SZv+O
JphRIvyqOwA9UPNHp+vvaKL+BToL2w/IvKDdbEf5J+FkzVr/CCYYgBFMwDTyF8j/nCSccYawcV0p
cJ2tbj2ryiPaNkdqpq3Ql8ukiG+tefyi8uGx3q+5iu0jcYNHym8o4Zvbs05EjefsZEEZkLd23e2x
w9u8+RpX/3qAtzZd7y5onmYFW2N3tzK5Tgk1diJnODtoFiPweFs3ddAa4bGM45deup5Q7fnXDv8f
vZI+Xg6ZQLBeUIROa5AsVR3qdTKabnZCtyzqC6xEtvpC47qSAUR39ReQ13d5zu/nM8mpZRVk26kc
a4OBX0cv3vIpSnY97dI+Gq4yxuefv8YPl2FXrK4itsWt92eeE8lVqY+lYxEzah874wAknc8Q5Isi
5F0Wuj4NEr6ruylsoVN1IEepGqXPQss3+rlyZ6l6zWJbdxU9u2+Kr+TPPnwmsJtoEdE/giH75zNN
XWsUjZ3Yfjyq2zG33MmQjquR8Oev7v0mh9/Alb+amGCmdPrq5M7ScINi1NE65NNdSitu/mKJ90/C
ErQ3scbQFP2dsYixSmMMcm3485B72hJfl0z7DX24/vxJ3n8dlsFUBPuBVe7hlHip0zRL405FfVsG
oWUpg2+HjJpNWmut8Y83HGvZaOaCBzNQPDrZcFWain7KF8Mv095NdOUO7iCk2OULjZsPPw7aBODO
VhebU1Ao0SqNlaxiDoVGaSG1G7WJvzih710jVB4FqOGqmIw7xqnMHqCSBP5Pa/i9oGUuQi+cq8sC
4R7Xic3XTJGAESziXNgvg2odW1n/x/BafgBZorVKEONWeBoj4qgw4roZDN9RmO5ocpC1cWBmX9nU
fbQ93i6z/vmbaF7qdpl2TmcwOaleJZ4T2BYOwrO51duvlOTeF0PrM2E1stK+YRyf9hK0XCDwmEyG
3xnSxjSiRyEakFlJf27WGXMkJ4JnGH4f6mhyFdiEn5+E92H+z9XXbfXmUVNE6fXCHg0g7MYxkfq7
eGgCQBO3TGR0V46W+8/X+2ibvn3aNQC8WY/rzS7pyhl+NmmbFO6EEF9ZiL1/JG5JuGCEXQpz7sw/
l2jGvtLyQhg++eIu0bIrc2q/Uc1ssiK70BZFCT5/JHutg05u/3VFTveqpGlxQZ+sqHeJYy9AgHC9
3er19D0UUXnWl93r0HZPaTk+muUsDnYyHpxqQKk6bM5qWd7Hso0sWRb5Q1/tqkJ/AHx4XRnA2No6
3dstttTTvDWzbK9G9iYObWZjDnw3IcRzomg7YRe30tQ8aOAXxrnY6NzQZZHjo1d1vmgjwCfqA50J
X+na2k1mG/A7kwmvdrDhQC4L+HNmbLCRlzd0a597ByxPajS+GtrHZNSJ8xgF2VlvB5mhJRu7jc64
oQEudEvt51L+oC7hIW7SbSbCF1LFzNOBTAaUMpqrdcZjnaiyl2fpnRECAzOzaONAm3FFC4YmzoHq
KGWyy4d2a6fpa70OZIZKiTxaRI2bO9xfpAnlHvTVhWVn2yqfzxfHuBmM/hYzzJvJ0Z40FRGqZjiv
F1CJg9afy2JsME6eq/OlyyFsxy9tnubni6zcTRY22apRe0Na3iUgzNwqzCu/btPvtd03eEbrFWoa
CB92SXiYhLoZ++lOXspnje/rDZSEShvhV62qFIi2dV4J6bVXmMDR5pi8TMdeuJelwFjvlE6tvgsD
EFIvP8lR2oIvkl7SMHvO6uw+H6OfZasfqahyN6rGV/ift2qd5H4rh6Yn6vymb5r8KFW9ODQKUn+k
YjP3ofRLxmHb1dMJ/KHoKZdlvLZbEFG6DAUlH5PLnn7kqlhQzWglMAqU3ZHXAvL+QU8W5ziXIFNz
KlsXe7XBo4I+s5oZmFpByZ1oFyIrr2pn8WM7OleL4g6TtwgUKnxJpJOCUjdm/LrnJzXtM5CVMgN4
J7uaarGRBkYQoCTudLvwzMauvL5nsJvVyh5ux5kxDve2FMauJMf7ipr1PFsSdPg6tXNNeJt0tdJr
pdbrI/f1Lfjpu06vniJhHRkA/RxKhwlVVO8TjPaQZ0LlLHPO6CM9OTxTb6bfoGtFVO0LGKRKAbul
6i9tnAyMuWXbLfscj76J68l0ko2eQ86cklwJmI6B/+oewS4GTQ3RrqDWdhtneOgRHNmF8W0ylyGE
GEd3x76IgjG0gALNWgwAT27vFkNJbtpGivdJE1eeGffqvs6xHw+ne+DhcFHj3MeJK1jBB/hAdq5a
j9+S9KepRGBAwmDplY0+l7sCDQ6z07YZ8NkxT/c9+Bts7Lf6bAKYLA5GCXIJNRKzGa9naXRgWU6H
VTunjOzI7zvnKKJqr4GykET7kKTGFr2FLQjz89ppw21u1UHdAIFVpmq/hIyrah1H69afk+a67YfA
xtpewsiaU9FgZJxc5mZzRfG/G6zpAI4z9KxpabBiTH5ohXm72NpL1SrfUt0+k0c7cqVjVVmVV6xn
uQ7zX3NiaQF/awkKtew8kAs1/ylUVCLguUnfV34eNt8WSdrIFeDe2LmZwTOYYfMYK1hwG8lNKprD
ygWe0AYBFLJtSrj0mhoeRyna6hlDL6rT7Wi2B0cut4M9+GI2rjJ2l7/knRvb45WBMvjULJKPHcvF
IPrRszMYo1Oetu6Y6tK3ppsDdImzizTu4Qp2dC7KwWm8acEzfSp0xMBU9jZTb21ZkeIDMNZhMrdh
WgV5lHMSsmVjSnLks5l2pMc3iV5uBKApIBN1ADx+q6t8yUbTwJw4xUYM43VhmWets5zTfnHVxTk0
wFCqyG7ccdGYDNOC6dinopHBqspPSTi8xvz3xCwfNCv1DfQc3D6XvmVTfROL9lXOsxc1mni789FI
MSuLa9VtBhXoXb3qo/QyBNFUbJy6ReShrVA8zD2jKB8XSVvIMpL7wdAfK/NHOZfXg1bvJ0U759US
etV9rCq+qPKbIpFp9ZibtA4vZ/w2sSiaPU4cIgMrgGWZOHtNO8SeAV44cPLqqXaiYTdkYH1LqZKZ
jJTZptK1l9loj3GmB6tS+xJrT9lYbDJJvzZAh5PbggTr4J4NB7XVLixVyK4D6ZZfedXXEtT43oSO
dphL84KexLBVnGLf5rhCYK5o/L5I+1n8BK7wIAaUchXQuD6dggJ4UYxGQp1sEkKBtwz1VTbm1OjS
mSwxfp7GdBcSdibIA2Y+nc2U+O5I61lv5gDZbWDT+rIb1GpFyp0vRjLuB5GCNJR+KX0luYNZ7C2j
soMO2kJKt8qUuYUyrQbgX6gZ35m/UlP4Z3TtfnUJJp0G8ynBCNNd4uJbD7ROq4ZzRQA3SKvHaQB+
BlMDoGsSPhozYANtGgRgH8tLUvtCGNX3Qh1LV9LU67iKroq+31YZmBAyRyNdX9uwIo3Ku9AY76TC
OCKJ7rhZ2ySXrWH/ZOy/aYt1dN5nDyKWQ5/R8U60iggUbTkoS4LKaqW89poVuXkWfR+S/tjO2uNY
mNfGzF0Z6tm1Zq1OcfwkLVYujAYkVemod7T09osgU3GWeCMrXVCpIkCJ64Fef9C3INxq59JYWhwJ
OU78TmDSmZcY8U4vc51QoZ/DBLgnj3hVUodcwxS/zN48H3KQBvrQv8JXukit8SbiKtArrca6Zdk3
otgpZSi8QTZ2sT5cSU3pTXBCqrTdYT5+KFXggArsiyQFTL72YktL9gq9eMjK7NEKLQAURf7gqFnr
GTa2fgrcjyUPNyktEDlsZlfmbhvNOQAr8rMprEsxakEYKZeFPFzPfb1FDSmDXK1uTJtswWnFHYf1
Ktb5pXXK1ZLHAfa1z2bmPJSWuIEdbXOngk+Hl7i3CvW1XE9QrwwXah9t6VJcOHMPXSM6j+T0oIco
mnCgrsvCql2zLs4gJPwy9FL3x2J0/KjuDksj/xpH4zWbiLJ5X3mNrT60aXkfZjPxoG0rr64XTFIW
aQQpHbExi+xBAkvnzVmeuyaehxt7yvdSnb0kTlOhpZCxSfAjMwq2cmcEnaYd5SG6HvIBcAj4vEJ5
BjCN6HEWQiLplhd51M6SPlnRHQk88yFIIlAYtW0f5xgbsyJNvpPYbiQ7ovcdhyQboLSlEfZOFt86
SfOz7haVA9vcK+YUuysh321le5sUq1ScnT3qnZl4sdXx4XWcR2c1vkhL+aGxACup8+Cq2mgOD0nY
IyLRhakIwkZrs01sDVCS2qpM9QC8UhkIh2I56ZcC4yhrTFy4blYcAFe3wqA0pu7C1pSOQl2r72Qx
zD+qMal+lIY5AhkhP5ut3LOrgf53UZHlkOyDq2EXKSWtBbduVdQXSrNyNk6sEJbN1zEUYHvrpBrc
NNWjjZCy6QpRbHtF6ccu0BRjl1TWMyqkiYv/cOFKWbwZwIEqSVP5IS6ubj9JysWk9Vlg4xhCQ5xu
3LRMgWJF2DFzYYn6aeJTAFc3vIj7pyxAE7ahs7NSYQUWrmtBAUz5BgKFfjZMsnOfzPKlbhbyPmkL
BDOiUaZj5aWdnH5b8qrorvJBuyjK0IvxYepDxxUZmnpek6tOch1bLc5/aSzpYK7hKJlnCrJceK6h
5HFR5pgCzvVc75Y1U47lctgMOZeGrNbPQnOc+7pvZlSv+vbZWOUjTKq5S8vph4PULMlrIbB8wvhA
L7wQ6XIQTRP+jbVUbFTBP7UzQZkR1bs4NvbcquI8D6OCGUrS3piJtsui9snpo5+RbI1neVyBulnN
9GIEQD1DrepjqtY1QCylS46lYzwlk2N3+ETL8qtjVeGZVYta8spoLLpNRnKI5rSVcnB0K6IEYmqx
byMFZoSqroizjYj7TdcrjCXqLinZmzF7TAcxCbh1lmCjgSBKe6+389Z6mFs9md1CRPBXRK5Lxqa0
2Bcww6yNJSu4Og+zuFJhEyvtimXPpDM1VerhMMRgmYu6+24uUJs+r2Pfdz2oYilhHY37HaD9Wle/
Kc1RuCvgURQGaDRalkqkXCiN8YSO07Y3Ev/ztd73+XQZPyzVpNdnUjkzdHy7VmhG5tRntBJTMG7t
FB6SaAXvxV90rN53G/5c5qQVIMQcdblFw0qdmful4zaCe/P5k7yDt6jrEhZfZX0gqAl/PgkzubQy
Ehoa1XA7pdlOmW/z/G7Qd7MmnY+dtTWkfwxwWZfkf0gqYEvDrOXPJZtocOKxpkkqR2Eg4pqK6KtW
70d7gaqV9qhNI8U+1SFrcx5F0uihqEX3HNPg6+YloGz8JefV9vMX+OFWeLPUOs55s+0ykPFauJQ0
LhvpUpMHX5HmRxniwefLqGsT5s+xEG9Nw7GaOTMykqeOrBylMU7KtbW8yPt+oGqZG/tx6o37eTEu
k1k5wsXRoSFiNtbkVy3IZLnN7nqMSkGaL5TEeroNc5wajfAGbfTCI9xDd+mxgfn8p378RmwiG7Pq
9/z+FgbH1IW8EUg+SPY1uzKVbxWoWJ8v894sk33EMTcB6iFpBpLlzzevjvT9lIp1MFsCgW4g+5Il
+14bDmNtXs65DVzR/okQ1UHpshe4TtCIQ1IyOapIoaT8dpAMcuvOPBSOuVPamXws2qSOdQMik7tV
gsBGcpkHOAZuKqXt9qWRXjWmepCkCH0JnCG9spjczBpuZkPZp3N0BjHYoY1gNEEmJZ1Lt2NTlJhG
xAOXcW2UR9yyKN+UHFWuMhlRweqehzw9CCikX4iOfhQ8mOIYTBOBqrzrqNdm7phTlXIGouK4IoC1
3PhiU361xEl8yoo+JltgCaIyQAf10EnO5vOv/Nur8XTf8xQKF6qpcYOuzcs352suDLvIF9ZwsmF2
6yX0HCN0EeHwq7hYvHwSd7TzvHmhKhG0mgpnuYtN8jE52oVp/y2dDaq7ZZW7M4rHOEn9glRps4Tp
U5NMm0VXrzDq5fKmWomqONAl+CzG2B5oNPiFWtw3eRjAadwmzjCSAKX4QA36i+aY/cYqk++G3D0X
cXwvCfXx80f/KIgBMEJJTMfYBK+WP5+8muaiUKDy+SJ9zFv4b2I70JlcAJZ/vtBHBxaZDIXmPRAq
Qz45SGWv2FE3s1Bq/erEY5a/dsrt50t8MCYATfb3GqewNsC6ah8qrFHhpWyWY2DQATV+1PJZb/qL
861bruuvptrvrRiJEHwIbQWEcQ+cehJbqRxpTs1ZtmE5uY2EDGEJMtq15jh3lb586iFsUKKFixer
2eMkyzGpq3Yt0wR3W8f4YY1R7ctGvnxxcN5r5v3+ZZT1sClNAxerP78tVL58QWSKaF5ACm8RKGna
18oqj1GnkSf/bsfZcM3amgZa90vhlAOY167Rn903dFqmId/rrfpPbYH4VbqCmoVpyTZIppMdV4+z
KamNxVkDCqCk9n3XZW6R1Pefb4aPwoauriKLyKwjsnqSqUH+F0U9ZKaPCSKcuWjTgH/5fImPtvTb
JU62tLCyyUgVliipW6Vi2bZQSiEW7P+DZTTZxD/AAOR4ipvIYcemhRKbfpYbx65U/InLOZ/kL4Lg
R0ma/maZkzg7Nloej1pk+pK1bJW6uXJC4xuYMFrH0JrCsHkAwNGREOTlf7QyLvc6Nnjoup7kalIr
aVkrStMHXfuQlu2NEkav9Rgest/cSHM656dsxwhW2edv9qPgR9RXVz3CVZP85IBgiYiatASPexy7
qxjZ0MSSzusifqCauPt8qXW7nd4wOnJE4OLZjEBv/zyLsQ0rOUtDw19G+0bKLdmnW9x7uEbshlU/
aLA79Yvzr677792aVA9gfGw0Y5z18d/caj29rBrmiIkTG40xWeq+jXZyFnd9oPbzJrJTiTEPbF3R
P0BYvXas8bZsGTB1A1oOHewLvaxvhV3jqEa7oUjCX4yTXjMbjB/ON3vJFJI3TjBcYye/0K3wcVHT
rRwbO0X6Skvx9yZ/9yxMFekqGjiwnQ4swReXUTzCoV8a7TiaJmJLsPqjUvuu2otybqjZNXnimZmo
F2mx/Oyl/Fue/MYYtv9YVHkNYIi48jW5bEiU/3ytVpm31PuT6efwrGepuSgc5Xw2tGuokS8Sd9AX
u/TDz8jQTZOJl+gYnWydUBNLEg0GkQy+GQLoEZKEW4kGPex/ElAvcVAg+3y3fhjZmNWaCK6SE8kn
O0cbxpKqZyErqJXASqKjDvMutNsv6kLlw5gD4g1pb9wOVOsk5iitKrRmVkzfgnYGpABqnQCaWCVe
71hkSeGhWbVkxyTHKUCLj0UZQzpV7doDewGJzJG9ZiwuuwLpdEV0Owo9JMntr9xBfgeC091nmDrg
O74CGISTT4CdRUnnld+pyAUyAkL7obXpuTX3O6GMIC3tzVyqB7NtnK2UF9/0Jd86i75rk04OIpXG
hjHoW9IEMK92+SgPzp1mGWBBZbq70fCVvNJHsQagIPGMs489lfbnBk2xtTHNbn2rxaVpV3edWm6m
pFuF6/Cfef7nW4WTQILBRsEGdt1Kb4JMljRWYRPV/R5unBQJXzF0d2r+sRE5h+7tMic70ol7xVl6
08SUWToYunlm58L//Ek+2oxvlzj5yLMyIFuUcM7yrLxwWvNSmsJdE+nfym44xrbYqDXiN2HZfJEQ
fXQLrYbWVFF0796Je5lw0oox7Fa+YOrPqbbJjfQsLwd/ZCb3+SN+FEpMmaClIL+LDezJW1xdbaXa
HkxfLY1rfZDunZaJpZnfon56zC3jMmrSr874eoZPz87bNU9eqzz1ZC8GkTuubcRmuk05Dx3jeSqp
cD5DmCFoGY5sTNQ+5Ei5QfVEOtKTTHBZbe+6NXf+/B18FNve/p6TrM3sp8nGXo8iIZoDRUp22mR5
rfjKIuHjZXDjAO1hAjo8KSnVmnxcyNQiqpNTlNveaMd7w5x2nz/NhyGUKP3f65wcdgvyahiqDevM
XerbcYqml6w03grbkIoCCS5I1t2sB/2MoFG7it7EJNxDP91nE1qpPQxB1+n1W6nmXufgPkVteS7K
5ObzH/rxNnBAQiMMC4jrJMkTZTEWqcMuX/4fd2e2WzeypelXadQ9EwzOBPrUxebmHjVblmzfELIt
c55nvk89Sb1Yf7TznJSofbQ7jbpodAJppO20gzGuiLX+wZMurKo8+mP9WzP7ryb0BcSobkoYBRVN
+CreXkhwRMD6rcn+jeBo8NQDgm1omKEtFjRbRmToOnPi9bEredT2yOzoje2+P2AnkIS8yAWpdvIS
xEZr0c4kdSoxLTfWXQ26mGJ7tJ3AsFJjhzIQjKpr2zFl/YLOZnmyG/Rpp3jKOTuUk+sYiC46lwQU
rh+vz3ekjT2l7iNjPRrxBpPATdooW6swbt/v7dyZN6cEqW4VwCJQ0GW+1mhkqSqR/FmnMRpBkRrd
lP4IFcL7ICq/4fEenDl1T65HLh4znYcBXkJOqUhF5L254rTkBtoc/rp2LqCcHLpZMJjdT9Z7eVHs
R9+EiE/MCnXrw2BJV1AtLtt2+Nu4eo1ntMKRjguueMOxg2Rdln4ElwRBvedhSG5t/Rx4+tTsAKjn
2kvsmOHNrxcBaWE/g2ajr/UEcFekGYexRK8tkx9Tq+2wjJS/vb8cTg0dGGrsBnkxEfoXd+yII0yp
IiCXxVi4bdbuIVpxu2i2v9MM7pCKIP3FUnjdr3zwCmkcwZVOCDGkprovffM2is6hLU+tNSwLEHbm
+Q50e+7tiztSoUty71PjWeNe5GSIJkay7L7fk3NNLCK7kgNaRCZIX1d+tgZAug+zc1v01OUBsjWp
G9mAbbcE4Xq5xlO5ItGVJPK1bBT1KhftY4uQG+mkfpVoFJ/VDEra+z07ufbmdwh5HHgCS0S9Fvd9
UnB5Qj2tAFE5oxYt72rs6ufBwqYLCvgZ7eWTQwnyXei2bBkQMF/PlidPvR0Xsr7W4gIoFSXLWl6/
36eTz1ma+Fcb8ze8WBElYhDxKAmShpbugK40Qd0pH8sqz1bGqKFzERVoZaH1Ftr+cUjx1PEEWM2y
qm7KrknPbINTPeYKbwP1tzXyL4vtDYSyNfwRLHcxRVcqBLsM9vn7PT61oWHkw6/UcI2C8fG6w6hU
FL7aJmT92uwR5AIkvfbRks+ZPJxYLMrPJgRQEgq1i2YqiHh56MfkU6bxR5QHu3YUDx7Si3GGiI0G
lPT9bp24u9MeHYMrY8HaWuzsLjLDSQdusu6H4NIMg+sozj8kY/M91cTz+02dGEHkMi36NdONSJW9
HkG99T1JDSxeQJm/EUG08ZrIJbf89yeKlwHKfKYGIwNt3tfNlKL0yExHkHJUBWR4vumQiLGt8MyS
OzlRGIiRydEFEXjRjJSEYx5IDJyKtpvEdaIFeB0rA1zMfi3V+pk9PQ/O4npBr/5qbnE82uwwRDHR
oZv0eMDyQHnSksE1E0tFtBSciUC+TBRklYZzBZYTewufKmTj+YH31TLH2HtqNth+YCI8Wm2QqXXz
Uj1zmpxcGS+aUF5PWYIhdBZYcxN6ca+3NeYwbb3SWnP//go815XFVTC21SwsNN9c50O4sUEJW1nh
vt/EyWUx50nnbMLMcnzdlX7UahlLKHiJHdquOqgpyL/yBxmZYp4swV1Atv39Fk8P3r9atBePBrXN
Va/POTHQXroN+eunNDuE4m87x88Pbh74hE1EHd445sXBpCO40uKNFE2IZdr7XielXUVfhjj8/Bs9
wvv1Z3O89JdjGBpjE0wdkDy1dVVJcXBfcKJJPvMMOrka/mrmp8L3ixCWT3ZV5RLNNLPREiqwZpuc
mZuTq+FFE4tI7MOpl2qb7LhOidR6kPXuFvMUd8p6By3XM0vvxPVG4ZmjQbr9iblZLIQIIneByhBS
/q1/sPIJqOAAIWQiVIEai61gq9TnCGmnSnSvGl300Kz4B4kPVP9E4aqJfQGeZKvEUMsRdi4s4yYN
kUQMs6/5jM202uZT7isXUR/fyya6h312EEZ+BhB0ctTh6MCRw4nkTdkw7JsyAXBvrmsYbNbw1BkW
T4un0LgW5yo/J8OnxeNr/gf0wPwpL9ZQ10z6VMQcyyGmcSs0aB0RBXexaRyhEJ2Z3xMbXRViLr7A
/5zLta/bUrNa7iqeG+vIgN3RGXvDJ3feN2fW7KkpfdXOm1PSV3Uvks116o1uVarPqaE6vdEeQimg
0BmMDWdAZ60aS96RF9vYyYTmASK5qTU+TrWdYkkO20DtfwX2/3/o+K/o9GQ+VILmi5PvjaTHh/i/
/yt7Pv2n/uTga39wsBvCBgE5q3YI5vxPDr7yh0aYgb81oxFwleJ3/lT00I0/uNoA54KGz2+ZrKM6
b5vgH/+h63/wIqUKwD1MwYSNgtvfUfR4s/i5auOPxIXup5/6Mk2vYC4lwn5UnLbRkLMcxIXIrc5F
Q7Zw7anpHPK/u4g9v2LzTI4OuWY2LPQhTthipYmvcp2gaUnC2KRUs3oxlDe/rkYvmfRvsRR8He8t
9iZ5d+i/ixuTF1RpXBCMHQFfI9V8p0H4ulSnmzZJ1lLmGhUefMJEej5/fL/pN9WWOV/K/uZNjr2n
zK3t9U5tyhoCFpQmR+27aVuJYB1JSEdpffvd0zRKpZs280BLxW28VtsHL4Rr1lhKf9Op/boKxhEV
UbtxRGcehrivV4ZifrFVGEHtALp6BAlxZrDgovJJL++XgtIQCDBoqmTwMQxdjJbmRUaUSAbCsvDg
wFc0D9Tx1DUptRsBBmMFt+IiIvF8mILwIyRZ+bKp9ZUCPWQzjgXMKUO+6SMbpk7QfII3YRz1yRKH
KclNuN1eP+5G5BsRID1YQxdsK7Msd6Fn7AbJjzeeZH8Hkx3dmWk0buNSOkytkuJrp6QXEKCSAw4e
lyC1q21JMgqPzHGD/QpEjMJ2xxKof6ejv+yNKqKgQE6Z5d64VQAwq2ElDnU3oiiqaNtA9q8xWlK2
gKyrqAwvo/AhgmZ3UL3kQ1xpMSloaDmpimJ0AFRe66pqb4VVikJLoABYUz9G9MpNzaB1wqwTriiC
C5E2IU4HGdyRxLifUkU9RFNOkaAXF4X0zfSk9CLVJWNTqdkPGHKDkw9V7UJUC1YtkGRdrzPHsyPL
aas+X08dMrhaZn4EAN6uWmNs3WkE0xXpRrhqQ7PZ6jZ0uqaL7lttsNYA85uDVV+ETxlMtX1i6dO6
8bR2RSWod9TCz1YjPCj4Tu0ujMds7eXKUbSiPMYBOmbTiMkbfrQX8a2osQQbJKPcall8jynEDYwu
+BFl5DFCFoKa9bhuRHlIUrlietnpJXKgZat8xqwRhtqAvamPh0nG1CEiuSstSUPQXscKYNaaqSPc
UlGcEn6kHssB1mUyGM4gzH3Z6WiN53oM6hl9XzgkuPJRN/U21uTYZWNsUIpuZ0LbtLUAdISaN11N
il2CJLHXFIui7Vi12iEPIf4MqvfD0IAHICt4UQ3D1mtbbzNC0HVqYRT8NJ9WRmRvJ0upEYhuH+NY
nSkRGMhPebatBwnrgdpJRvkb5CpUst0yBrZtKjxWjV2o5B9HSV8ZE3qUlnHVl8NGvxwsdUc2du2P
/n2eg6dDFLnNxG3vJ488Oh5KD45u7383hfdBqVEnlnwsZvNPZaJ/6BN1rRnFJeQkp0P0epIRYPfh
7fGka1CmjyaIpWUPrYP/lu9j29/qkbKxcEhLjH5bIo2EWgu0CXQwkR8fsJGxQ5syRXwhKFVkMvyz
sZ5NYTYhVF907S57rNUTNbtFO3MTsOVSydjGTbKDk3vwxt5FOokyaHa0NH1jh2hVshGQA1opVJ0k
jC9Ae1kUZ6WVrwbZpknHS8lQj62prON+XJdZwHIbEPFfcxvcpUEEOcBfY7i31a3MVQL9kHIuF/6w
EfJ0iIxgi2LIau73oFfQmiCnN/VWQQfVyGEbg783wu0EM67ziSDWhVYaq85+zuRy1r4XoFPNa0A+
xy6VHLPG5zCJ3VKDjMx9bB6eRDPcBvNeWtro/JoK7FejhocJ0aEhq9nhpCtUbYOA8XYsxa6Mg30W
S8cZBTe2D5GluZ1ebQMPzkbdwFurP1gFLJRO8TZT/dQEJlqf0c43yTWMjgkMUre+qm2Pi30AoXFW
jIm7q1a3iZSgX2eDYAjIKqRN6C87JQ1ueie165sx5YKVYZqSepE6L0CFqNrD2amhadnoPlcqo2rw
gkjq8bOGUDn/rawGfJjXiUIZLJZ671ILi1sJokzfhtWuTwFA8MEuBjLjhRnbc+XMDHaV1tlXSprY
V766rcdAx2V3TPeSGNBqS+6lNKw3yOFpbq7BqWgTy9r5urFK6/wBVdXkZsKV6lqKxBrIgIBq1cFJ
SyGraF69jk2t34xqXxy6NNpo2SivJC/nWqj6t61RfmqhZ5ElDL/KQ5Q4mjxi11IlrTOFoLFbN0+q
fNvXcr7SpB2WoCvLD69Cpfmcg6+g1iQ2IhTNhdC8H1oeZAceor3jlQA/p0HXblVruOyNwj50RY89
qtIQJ9T+urUD7AqspFxlXWc7CRrTN1yet02bf9EzS3L4DFwuu1psfRA8F3Wd3yVpCl0PxffRRnU7
5xmKmExlO7XdQNRKxjC5VKRiOoaIvVCVRpe1s661HtZgYKfiIlJSODmWBw0/SDHPUZr6CnxQeIxy
/8mXuvhYSVp89DUIryrhCOi6OLZqdU/5Mz7aOCjlGUYySogWdaxJh8TvoZHKib7NhE5WV27wxoFv
BX/mW9568rGvu3KvhXWwh4yIxR6CtlvgfJc+StyHuJbhoSfjkxnBnRbyZwYvuFGi8VNZdu029qRv
tGTtWD4YAely5hSlIeGwm9YXeWFXF31lRq4GdQhh3movp6RoAlLN6xLqy2UqbO8yMzPpMpl/EH0v
9mGhX/3160OCdRIcocZhQRTwnZo1Vkz2papWnVMWablJbXjYrVxV29YKfoSdgKmuTNW+xaYJxvd9
X9mbONAMTIrJgXWtIJyiuZb2BXT/MGTAYQhukd/QV0WnCbfManOHWwzC9p0oNk0GR6irMZNOtCJ3
u754koVRfZjda9q+VXZwVHeKkl1LmYeKtWR5H7UJnQC0RjeSSRG8yNVNHevDVYUYyZAm7UNo1MZF
JA8fM27IXFpy9VDDJ/71Q5UyU5aaH2aT9CNGL+oRNzDfd+Qg6/aZJwpnCCaIpbrWb8cx/ji0Suma
xQDsNxBPNJI4RhF8iSyphMZaK045pt3WmFFwgCdHgLrryqhw8ynU8dhj5XfMatsk12mttcb72IDa
PiRF81CHFTeBMEU+u0NWKskQeBZacIt+F/qL3ugE1ljB5Pd1LMoHFSWSWFsbqTDQOjbIilBO8mKY
cDmcFCJRVzt5i5MADmDdAPxAC6uPCVzgVamoKDcXg7flxb3KpsR0lUa/j3szRklZvtJkTGEb6i2u
nSrrSVTRBkPxyLESmKSNacTbMJwemkSztjqnUqt8jEO12pL5TJ0RnyCZ82bva9EHRUefvM1xGBvR
7S4lbDmStLgfQdRIPApWSmFK2zgFQRfZyarUYM70qvZZmSHMNuJQK0IqAvG46Wp50rsImG/KoNOQ
ZofN1nWubGbXWohAwIjHgMpjxUE19ZGMeLguiVC7ESIcF+kOSxoANbIBDdUzPBRkJqNYUwZiScXh
Ot1miMEge21d9EkarDo3eyxyLTiMKCRU5MnhPfKvN9ibumo+tBonvAWQBhx+5TuY7j6MoubrxnGP
HH3IvQ9jXyuYtK3lTzEJ+7xec/pAlLD7HD+JLfrXI050ebfD58tqzGM29Jc5yaLtkPvGiiPmrui9
mM1mEIn4pjloIENiQcGX1YjTXbJV3JczaWdTTxZwRytEz9boRZmOpEAQagWHYT7iNdIox7pKb5Qu
xwNNjqx1L7DgChsIh6F/iLoydqpJiwmx9IqyEMxBNiGxPUZCwf6s+zrqfUa6Cm2kAyyz50QCGVfY
EqzHCmuDGBRmNfjFJmu8KxLwSGFbbjlLcNSx7Du5lo844KCsUgXRAT4/VYUqLlAwj4NL0ocHJB7a
2CoumhT/iMCSgdeF4yYvKTDilJdsG5DiOcxS08a9UcJPZY/5HOUjPXR1DRp65IFMGMG1Y5J2azXD
j6BEAdq0mnKXDJDNGyvCQcgb79RaQhudXDxsmJwVkH0W3JK2jVJ/DVr5R9Frz1bNO5iJ2lm6hK3K
UH6ICiB1ssnY+WmirUKIjQivIKU+cjxYVfBR7jKZqKp7aCg0SB9G0U1HKR6/Cninma3aMBDlxp1m
lYwyHK7yEBWcMBarOin03TQl6S7R6nWaR4K7wpdISN029SEIx7UZr8x41N26U7jt+8gn5LVyzMt7
eBpMcKm4XRBbTppCQZBCT3fisHBrxdiV0PxccIxeaw+EoejTv35XwU/BEbbvraTEyD4nRp26YakN
YM2Ek0h9izKDMR+t0i4tDkZI/U+z+w38AZDLGGvFGL9NBo8iz3hG+LZFjnLlRUHsGGbUrVPVlx0q
mlwuVdyEKIR9UKYiWteZ+gm/E5pKSYKFUvVY2vLnvh8vAl4xRx4fcOflIICcO4Hslde8npKVmUCh
741ol+r9V8PPdexbpfvYlEI3ziZo3F2NRljRbyur+Qpj7ehZFVcijzS0VmCj1BJwt4OB/U6tHqYx
/NaGerwu9OqqTTV7ZwcqZl4acGPLqvxNC5F7W8jhsxqUn1ApsddVieiZldXKKi4Jo3XbRk6ha43b
avUX35wS15N8c9X3ypPKkSTzgjukysXPs7Uf5B3SDPK+6NCjIXriBKLykOiYSvQ9ud6bR2sqJrfz
Gt0Ja4UjTUUkQJVS9EQl0i+0GR/iz76J4K9qo8JgVludeI/dECoXSXZZlNyCsCPY2kWUbbVa3TS4
KOKfYGAsHoqvgzXoR5VTtdG07JAN1Z1s+smmrDyFS15juoISphP7wUTTJaIZOgKspZlma9Oetmmi
DhsJLygnbhHw6O1I27RVoYPEyB9DpUUzrbfuyVukhzS8lnFqwPyweTY7TKImWFOBof+ggL7SM3vY
RAqAbQv1JWna6Xn9VVOSeNvin1hif+DHtcFNnCL4VFkIMYTRwdYjt1NV5YIKxgOgIGsH9/JLqWgZ
DpWII5n1NkmlaC+G7FkZkn6bjLhAV/jLHIyp5pWnGVjDQHBYe3jevZ8yWuZ2hUmhElaJDUgX6Udr
gembCU68y0Y+ueE90cgYiA6fKTA2ZxI9y5Tdz3bgR4qZLkBmbFEj0KzKzrnoG8iEKIFjhjy34lK/
I2H12MhnOY5znutVUmnuFe8zA+QN6cslECE3J1PpobCQ2WB3Ke0a4jXPmsn1dIEA7afO/45bw5n8
9TL7/7OLLxolMfoyJZ91GgJDEo0i4QOQDuU/u9zBEV5VI/BnHrzvz9zJEX3R3CJbjl6nrEd6Yjjz
Q5InnYsxj4Nu/QrR/TOTd24454LWi2JDncFnQpHRwFyPd1lSugkLVSA++aCIcEU8AJB6Bvy6rCn9
HEzkE20K9zIJ5UVaMGuBzkH6M4AIcm/3UCXzkoMpyY6PxJYdFGvW8pkBFXM33qyaF20uaiox//NA
BDOcHmExaWIi48hJG9X1pXrXZtkBWMoK36qNMu9av96XlbLv4E+k5tP7c3tyV774ksWu7KLInwhW
7Eo1Xft66sp1u/PiyH2/mTep6l+jrJvo2XCIUHx5PbFlUmt5RwbWSacvOButZLIlCKqvNC9Gdcix
auG0wLqgNb7f8OnZ/avdxVYJYtxjtZqtEhrdiusDYhSfDHOX++2Ku1ojq2dOuTdUw18dBUKGFCIK
k+ZiOekVQNDBYGo9ryQheGczu7pUbUpEOeZOT1O76eJ+M68uVCTgGjHzPszZfYhN1PudP3lOUFaB
DkHaG0DK60EvuDWIUWVpzzm2Oh6udeqUXOzio15lZ9p6A4X92XFUYk2wPTbw0MW5K5WqNgwDjXW+
d/QzxMi28ug7USzWNojYOphW9X1r3s1b6mc3/weqZqgEf8uLsQr9oPnPy/AbNoH5j+Z/z3/zX7/+
+qf1f/78uf+cz8WsVz9xsyZsxtv2uRrvnmui9z8rS/P/+X/7m//r+effcj8Wz//4j6fvaZitw7qp
wm8NS/PX7+2//+M/iFwQ7dQ5Sv57qev76il7TvN/8+f+rK+pf6Cky3QgVg1M05jrdX/W19RZMZ8L
APxOqhgE5r/qa+YfcFNsSDSwZecaG9/2zwKb+QcoHXSUqaBQdtJAif1zGG5+HXGM4L9VZ0aAf3EU
zlKh1POR4dUADiI8/XqNSobVYxdMllwoQenEU4wLKf4dK6z9UNJQSb4IKQouuFMae9UKXF6VX3tD
wY++h54QWNmIVE2683KEawoRZ5d1rNwVVn9fDoG0DofJ+6aVWKRFSt84E1pWbp8gzgDiSWCtk0Wu
kqcHiTPCgQl+2coC7GyGKWWlP5gzREfIXXJUY6onbGK7MHHsLu7Qf0LhKuCFiKmAv1OzIpycVJp1
F0sv3Q4hVQaE69JGMq+93m6PyNaQYCWn5poxGgW1muG+N8ZABpN2M8rdp4wy3b4skx+VbHoPkYkU
mjek38bKE+i12FeNbKDQlF7EU3HwMjwv9QDTgKiavhgp19/ITze1USPaKd/CYnw0B/PIQ8VViphq
RY+aXBqR0e+9KL5pKfCgVBT+QLnH6ZrWg/mUdLuhkNBBMlObd8bEWTm7pMmNd1Sp+6+7URVrBH1a
tx4r4yBFnfkBuTv/g+eJ6QZTNqzhFO/zVCV3wSB2kNVJhXjPuWlBEp2tnVCqDlYI2/RfMltGBZbb
+BdJhN8MTcm39oiOPhcMt6Wge4GEwqwP2qerFDL/k9IOZCdzDcisL+2KWB7XeWcfgrwDXNHId3o/
S0pmPLxQ+MJWV0+Z7DTkqd9Vx9TwOhfpnmHvtaJaaxOe5PBJLmO9VJxcru7LrEFEsw9Gh3fDpVY3
P0zM2tZhbB68pPlkohqZpPY1KwjzqVIhnxVGZG0bKghCFN1aKXOkUnGURFcID5C60Prr0pOqfVWl
7Srt+1QF05iQKElKr19htiLd8YzPcOiyVXLoXuskUzYQ9Kd6yzCO7tQEOfcC6n4V3vaOx/NNshGN
CDu8H2RfvjfC8Is01Dd+Ex0ZICYf9bk5O0h5yjx2+XCrd9Vsf4nJcKv033UTRU3yiau0CUAl1tGF
yCIsMsHwdXPm3bM/wojNNqCvr2QDgkoNPArZRootfeft4ZWSsIgITmXHDlVkSgGR75Mi4ovWaari
16tY2OwWefolGYIPndkaW5Vj3gXZfzsOSQzhOi0RpdQpu1HxMY32SW/L8liZClqGxlfceZ/0CqSt
UZTkZK2kZfsnF0WjfonRPvufihavwsL/U3EA4Op7ceBD/Jwkzz+a5//+r7ex4Oef/RULFIERig66
FxY3VzB9Nqz5MxbYfzCplKc4jYHlgqn+VywwQFQAxwFlBJTLRmWF3/ozFhjaH4oJKp/Mr8Vcqlww
Fmf/e7Fgvo28vBSDeAenS2RBRwmZkiWLRVWKEa/LJHX9gVRtL5N/Hs/Apk42wcfyOFTn4LZ4ySj+
rGAtwtQt9Hiuq217XmovRv7PCPcSlPEmns29AKvCPUiG120vLpyTqkp6jhgAB2W2Ik8ccewU6WNv
ZKv3GyI6vx2uFw0t+mImXR7oZDjdOW2upPoNHmgo6mnnnK7e3Gh/zsuLhuYPefEm661KlWKVJBQp
hEOezDa4JN9W6J0cUFG6zhN70+UUGkhwcgXctWZ3iEf1oW/0D7U+rIh8z+/3/M1V89cXzRgONJAA
Jy/AJ+2glvifZqmrVHiJRvKVBQRjV/TZlYVJjddJRNnyyVMwmYbRfyjUKfqdwYcNAseCpc9qej0m
qLB1pq0z+HEfonjbu5ZsuGpVnXmbnpzjF83M6/nl0NdkXC0Ka25s2ZfarFNtPem5fQZ4/XZX2GKm
QMHxnhEvS4B8j9upaIGxuBGpchNTTN33fx26//ae97YjNGFpNkOFFtcbYDzvEK4fXZxTazXuqiH+
Wnrdncer+2/Py6t29MUjJIQ3W6RplruhgaPRKIovIRlhNcqV9ftr8OSYgd5Fbco2kMVYLADFblQ4
BXnuNma6Ro/ObXEEf7+J5euNsYLe8lcTi8kffC32UUPPXaRsD5RJn2JP3wf1oG2o9DhTpWnO+w0u
ky+/GkS5AdAdDL/l6Qi3r4VDjwt5S2ZOH4NDEYmnKU8v0ItzKrnYW0P2pc2oZL3f7qnFwTsEmia7
ifW12M7y1CidZTY5LsvxrdfWjt2k16Tyz3Tv1JS9aMZcrI1Ct4fKRM8UQFC99QxrNzb5h/d7croJ
BFJYEfg6LLGyiq/XSZ9hP5xnihPrwRoMwhkm4VvsKu8yGTsbJL2M+Rm2eDCNBoxlqwkyF1BC1zry
AfEx9aK/vLadR6y0OsdPwdMACnHSzfu9W+ZSWB+vWl5krYrGG72kpmXl0O1Lx9vr2/Ja3r3fyIkh
VFh8MsNHnlhZIi71wRMqBMnMTbTSkUC7QNrc/kYTqDXiHidAAy7XW2jFeuRrYeaOENvHLtxPUvi3
LxoMFYKDghe3/FZAKSI2UJ00UlSCUWDmLtOr5pmFcHKg2C0IriDbyOZ5HRs8ZABNkdJEniS7piEi
j0p1zqjkZCMzGQwuJ/Imy9BQiNIKA8MkAOm1i07onerXt+/PxondjyzdX00s1nOB4VQNQi4lZkcO
6YBNpKeONvRn1tVP7Pjr6yVTAv1LoSagwvGcv+NFLIXJMiio0HL3K9VPBfYAptZcSm1fOrIkp2ig
E8ixgB/6FE+BSdww4lcNsvyrvnmkOPkRFW/Xl2XJCYTVHUOz/qxF9SGz5DtRIZQqVP3H3x8YLtc2
ID4EsiDavv5gOcIgOqibzOX+5UwZpd8yNh8zxa7Xv9MQMF4QsvCT5cVKUiKFsmfXsh+84bFt5B2q
8yDb0JJ/v51Ti0mY3O1nEqPgwvG6Q2FLnZ89k7khFzM5xBEw8c6IZ5yImYhAcrmfdaqQx1yMWdS0
nY5bfeaakQLeJ7sqhQSUMN7Wln0oNC0/E1NOLd6X7c1dfrGoiiIN8PwQ8xwJQIEt/uytI8rmzMl7
IjIrvCtmt9k5qzy7Xr5sZlLtKATGihAvZcNu6u67ITuaNSDeVOvuIuE5WWkqyNNb9+9P2cn+IaRL
pOHJqC+ZhhEV8rBBnRswxLDS0MKPxBdKame6d66VxREQa33T1KGOO6RZ31DYvcV9fRNg5/H3O4Ml
G75iCrtRUxbxC00NvzRU5Iw7BMrzOtmXzb0hijNL8FRnXrYyR9EXSyK2C1/BX4woCbJYVuu1D4il
KsYzm/bEI4i07IveLG5Nku0FsdJjqakk/mbSuz3iE2tRtp8CYKB9Y7VrDwlYLyyx2Yz2FPaHM9v5
1F578QFLclmFwBasPD6gMdJ1MMnXiUIRLZeSVUZcnbJzFYbTA6uC4ofxobLJXw/s0BhynJkRe1vK
nbqW9www9gH+bxy7hFRsQlkkZMYX4zqUQVY1SoUKqD6uY0Pa2xhWacO4/43F+Fczy9Eb7Yxg1NeZ
K+kgDUxROyowtQ5l2TNH1MlpetHQ4nTnNBnwqGKaAiDy2O7cItHgg0ssPtdZee33pG5/p2eAw6gP
zC7ci23GYyELkAjPCLTpTaSi7Sbp2UNXU+b7jYZUk7Ugo59HIeP1gki0sBEmkRxlfP2aZ99lV3pr
0rdndtpP3brlzQFNAzGLalAiVhc7eprKzIhBA7uU2b9pIr8qpxHooZeDihqVLcx/PB4FtOXGwSHl
a9tDexir8SnJ2X+4TDh6gmVEY1QbUdhOHJU3Nu4rtufdJ17wGcT+UdThp1gdbxQL3xoB0cDy801V
qQ8y+OENulbjvuJ+Imn6p9qwtwVSuGfGcg5Ub/uozQx50usUdl6PZaDLcigp3O1zrHsKYd/4dnv3
G9M1Zx/n2x7JgMVCrEH/+X3H8et7gGMoh3qATaq4dt9v5mRP4Aiy9Did3kh1Da3mK63VcSzhJCUq
674x/7YuDQ8hdHB4gc0ENIpXrwerz6pxMLwRglVigHCMrnMUBf5+L2aDWbSFyC6hSfK6iUSu/FZH
rWM26FkxmCAQf+cZRNIX3gFkLlksr2MQKAo774vU7XPNKaT2q+UrwZmz4NRkEGpnYVsBKW8Jj9Fz
8mTlRKYuIKc/UhvBJOXz+yN1KizgUAr7jdOG3NJipCDeJg3l/NQF6IcPV7uZCQBBc05Idt7kyw2i
4onHuUbakVT56wnRCqU19VGQc5zkdZKP7jCVd4Xffg7t3snQjlnBST7zxDvdpgX1lkXGKC5O0j5W
JUxyJ15fNTi+a9XaVDpe0rNX5X3o/844zlgmescFaRleJ2ksgWPznkRQ0y1LamcJ2zQYb39jul40
M6+YF9cjvJs6o0Rv3ZUD+ULP/Z0e+o9F1J25hZ1aeJoJL4qKAiFoKR2lArwFRk0aPoEJ1xX5rjL9
M02cWnioBXArJrmL1OZiRZAEKvsJoRe3HzC8g7cMlnTcmL35Oxetlw0pr4cMvTcTf3bOgsreZdh/
5WOwg5CMugMST/1vBAJqPDz2KYVQJFkEgtJgeiaPdT7KGlYG5a6lY+8vgVPL+mUTi+t+22peXvPm
dlNxXyY7ybqNs6fMfgzMTylokfcbOzVLBvk46ldkadF1eD14SoplpWqMVJWS4gJLdoDV0pNoPOlM
O/NHL88HAxKuaSKGACd20Q5XoTLSBMeQ5WnHWm0hec0lb6m0byNgzWdaOzmEL1qbl/+LXWQLr6ck
z5LIpEPtByu/+xxoE4aWmxjyh66XZ9qbWdjvdm+xLNTYiNCgpMHObPZ5lW78UV1VOtktaWw/au3w
nRFFQP2+qswBF8cQcfxzJ/3cqTdDTO4AzVSMAN6E3SDSKO2IAedElEYQx7kIsunMiTsHi2UTsL3J
7QCIoUK4mEWMXKMgqT2uQTluTF/KLt3onoZMwFMxG3XmBwWXp/cX6OkmER0BiIN2+PJalKlq09hZ
SJo/xOOS6hpYbQVXjxwQsNYnrgIJJT13gzm1WueLM0JPijKLXL1eP0YWWRNPgNwtJdulaLYyfRAG
8ndWzpnu/QxSb4YUFS0eGrNCobZoKssCJWnAv7h6bsJN1taJHIxuhJrLIA2HvtGUdd1LK6kWa1VV
vVWPoa7kU0yUs2qDn9lGLaNhhTPTHs6L4tR68pFX/ANGLltP9z/6GQyIOL+AjLxCCOw+y8qvaQfn
qJWVhxQguq9q3ibD0smTpsMwiOe4QKwcOkkcthtdDra2JG4rfyBfbsdbW5/wkxLPSYvCTBZjzNG2
WLy1+2SMybTWMCngWltVeMDZrF7ZnuJW7Yys0aXv5v/h7rySK0eyNL0ilEGLV1wtyUvNeIGFIKG1
A3BgIbOU2UBvbD5UdVdH3GAHLdPmYWweMrPKMoNOAC6On/Of76/thzZQbb8qIMD/eZZ8UIVFnzpr
wgBzEkd5Vys+sbQqHgOqFxr8Vx9Dq/MQA3OjP2NRD/QRoLq7jcaALj26IzqDJu8qcmN/KphGQUXb
eCvYGULIW5994OslQ64NiLGFK/jMb7g+aWu9sSdr3mBJ5i8TIfZEx35ZFZ+szN8WP6uR6iS5WyRs
uBJchXm6Sqa1SyNaITSVTNt40tzPOK2/HRXzEEi5TSIcztvrmDulrO9iacvRJ+LVPEP+6T2bKOFn
Ba8Pn2UuEMxx1nxk/Lr6etLLQV8QFVexsrLtYDPAjvjzfPltgfMsEHSJ5TRznjFXwckk8xRBF8eR
KMZzq/WboslvGsGXsT8TCHw41Czr5xoOkeM6MqY3JB07WRJq1e6OIttFLx+UJPT7oPgkdvzovXG6
ulDi2f1/AzTZ1pCHSc1I8Sz0ipqCXuVi+GQ+f/g4Pw0y//ufjlYnxSXMTCntD2qxHPAWbhraW1Xd
owXd/PLXv5JDTwWrGugN0/vXsXSzraZo4FQdonbHQjoXbr2tG7oPq+zpz0PNP+qXbZgJ8fNQc0Tx
02N5Mh46qx/4SuMEZVx91CMFX9XCvu9yb5X1nzKcf5N8U/oi7mJSwKgnkLyOiPTB8kp14LgemOnc
lkq/kypGdXW5CWnqd0tcTIZsiQzyLVM9628sgJ9Hv94v5WRMeCnlKysRNTbJ8jza3VlN5DYaP+PH
/RaNzU8KL5nmlnmHut446Gl2UbuwBcos26Wu1tCQ6cglxaUMa1q69ZXA2InR+UQd8tFyIFjhokHC
hpGvZk8WA5SjAZFe07FcIp7ai08RgB9tiey2LDgXS4ff6ilW1simHBnCzLNFTHJZNfNNaYyfgH4/
G+bqYzke/r4qDdIrDGeXspWkC3BERAj75zXw8TAE6BqnKHWUqzNkMsM8rIOYkql0Hp10olkct+4h
if46kJkJQfHX4u/Ekdf4abUf1TzT0O3k+P/acbejJ+vU4iX9N54HsxkqhNTufvPs0+kKBqzEftgL
884Mw1XfVsuqaz+pm3y0I+KlYVM3mYUH1+kuFaQKAqGGeaaJg1o/yS58D8J4hzvm35gHP490NQ/6
osJdt2G7cMN0WZYG0AzjkgT59z+/t88eaJ4nP+2FddXEWeQxzNxa3nZyl7QDBcn+2NrVJ2v0oymH
mmY2oyRxhKnMr0Nhyzp5mTMfWfSz6637I+mtBWCe/JNT6/dyEHsQdU84zDOS8beEYVlixpt6NnMb
73gTqR59ye1aL+xtVmaPyOcP9Fyesiq8k10Xo0xWXv78Uj96UuxIKOCyDZIVubo62VWZhunEWSay
9IgIe0vEvHXwx/7zMB9sejgBEZw5QJyA/16t4drNJs+ILMz47Jc4/1aHf32P+PnnX7MmsyjpknpW
O5Zquasr91uh19yo1XL95+f44HWRrbRZVdTw2GGvJkZkJYFqSOagwKZ2DKdjmpczS/0Tbd+Hw0BE
oyWfIj4Zg1/n31hXgVImHE3z2sVg/a7z0h1muqs/P83v+QFiYwvPHWJagpnfhCKN0bZNP+d06jYF
C4TXS1iUJ2OYKFEbBZ3obr1ug9BErplcXK3G+w2sTjDJ7JP3+sHa5hehbwXLGmtW4Pz6wLJxtUGJ
CXwHO8Qfd5vk5qLQkmX1mQT0o4n480D6rwNRZdXGuGUg1R3XpprQBfJZXfyzIa6WVGM5SmEQ9KKF
ovgUqd+N5m+gu/lw8w0OtjR1hn96V/y0F2Ydakw70znhm3Q1Vs2m7c0DNKgFET3+D+nyzxPlo/lI
WxxKHKJeiqtXMQvWyuPoTaS0MUeAWNmdHABDTtx/cmR9NsxVtKtZmdVlKbEnJ/EzFK3H0lXukjS8
+/PTfBD4uT8/zdXqKmojTHqPPQ8XmJpSf8PO6qVbtYEeoLw11SfXhY/mw2xqxVWBiI+P9euUy7HW
NiMd8oDS2pekbE9yNL7++Yk+fHE43SAsxteMnNSvQwg0zTJumXJO7S6mRDk6QDO6Jtj9eZiPn+Tf
w1xrMdWmz0TWMg3sKVziWn1I02b75yE+/DYYWXrcelTOxauX1bSZ1StmH63ANybnTk2d0I+0BrZb
mqkXta3XFlWi7Wg5+K38eegPXyJ6KuTULhWj68qaFuRuWwgCJjUcgDDIbYFlVtqLvzPJfxpm3gp/
Wrqiq5PMUep8pbXpvRN3qm/iDGfFoJn/+vPgfUTcPJc8fxM7d9ip0cLJVtdELoqSctN6011cqZ+c
VR9NCjZtjkVm9+864K51ML8ceW1OPt25qFhMWX0yxEenA8IEkhUIxHAVvJoUI4xKkJksWFt76Ksd
hSiA3G/EaJ/cPj94lFl+Rmhu8pd3nRSj0VnkTsE4U1H6dqgdRlf9JBD6YJL9MsTV+VML3LLnLrlV
aJs3NGNcsqR6H43qk/P0w2Fm643Z6UOn0PXrJKMYFGeTIIDA29o30/KgYSpBEfGTYRCyze/+KkMB
6dXFLJrqE8nC+Z3+NJ1Ht44gpATpqk+qxaRmj5bdP0aGFvhzW2faaN4i6POjM420qfVgC4PyLogd
bJaHYRUMySWs0+fYzh4Mb7zNdeArg/Olq8iqO+0oIHrF3RJapl/gAhp77ptlULIYzJk7OQHgjs3E
F1r3ZJYlVs65sbJm6yWEkZEvM/lakG7sBgwE+hb3pjTd0mN3H4b5ZtTh+llmvOgJr3yYOeVWlfKm
iYz3vuk8Py3iyE/iKPLLJjsHTvjoNfINi6+bfJI7OrG2sdp8YX2dRGUsop5W9ZhfCra6sYgbRbsx
Rzh/snbwYwe0FZGIqmSxGSfv1rYibMbJ59Qz6Y+7E2/K3gfz/7DaZFka1ZPWu+ep8g78jE1N554t
sp2LV0aMV4vWOrVfOTXsHRcsU/xa2zqWXr1zjntxVyEXsiygQYEz+HUxbAwnJ54PVmMIkd9GJ+U7
Q3DQDGVdZQ24gqB899xgqwEzTRDxFzSULcKM7lJRW0hLX4RWh1gkIXcqa6IxHBO3jg6HqR0MkDPF
vWMMO+xwk4WT6z8SW34L4EAuPRXSohIc2nJcyy7CK8q6VVx3Z1tkCuxhq7nFMdfiYzL1j8JMvaUh
0vuiIIVWx6tawkSDd6KkBa9DGrEPNxuAo/4F8NAhiF7qqm+gMjZ+nIZbdo1nKHjEqUT8tZvQIeac
ZKk/GNkQAwITgI3oQG2SFSnd7RRM26I0brUizekKxefRsCDGlnuZGw3sMCpiSQZqNXQetCG+owl2
09nVbW0Z94aML3kcbVLAqJTbk8nXWteEB9RBoU3hy1nRTaGH95wsm6oq73LTIate72ha6BaGC+gK
DtZKndQXSmWXqfDaXV+OxQIIIG7wQbdK6VSlNVUTi64Oj3aIe9JU4H9pZ+B0imUeN92iyoatXvUP
Ipz2Lat10fXxewBvws6tcyjSh3puZS3z12BsLoYlpT/oxVsmYVDCw1/oifliatH7EGiKn2moVAAg
3sLfvQyyWCWVXDbWaw8DGIf1VkPnM/WLjKmwmNr20qndIW/zxzRnRk5gIPB9eLLsCGgCfXJp2h5Z
+4uuKIFeuMVdnjf3RTBdwGdupAc5yxsfLS1YpX17yFT9pinN2lfL7E7Na+JYcRRq99rE0f0wBF+g
0J0Lr4xX4wiUNNdKWoHHgz7rWHPDZ/NcF1lxTOx4WksMQsTUvUh2UbdgEdZ1fT+q0pd28egVxXaC
SBKPEg7k9IiyksZl/WSmyrYYWs/3jOBRKeSXqtMhwAzAQ8WT1+Q7DwCqKdJ6YQ3myQ6LbVaZZ9hW
2yI1n4TUkJP1PyLadf2BcXMR8uOA74lubxUt+DAKy+tJVU6FydzMlB4Qe/xaKcXRLYMfmTDXo/Qc
8EZfY7n3ckUuUqhQIi7Xlj6+2XbpLCACTn5hR/sgKI+YqD9Iw10Bw/k61cNG1bpTrOV3RYL5cmfT
QoCA69hG5skR3TdvKGjPNb82bXrbIOCirNvr9AxPqq/m6Tqxm53S06QxaGdPzeUyDL7oDZJCs2+X
Udduzay7AW5XH3Dau7UnsUGfdZwsZcfPOVhdsAuBS8LDKv2BQKbPyx6tZbDuRLebPLhsqDdkIy3f
tOsvmTa9iCFL/Rrwfg6mSzNRXgwt/QJ94/luO7R+EAGwCr3yZBtSBfyTvvNP9uai3uJfTVd0Jd9c
xdv0znCuw+YxiMqNg9hqMV9QtRyTn6YYG4zBwx2E0mkzKMNrYdRfnVqWft+HX3EmWIdRtEuo2Bb0
YimacSoDaHNoHu8bWzlMRvtFjzQK5cFT1tAVmEJftiooe0a/Ipu7ibRiZ0ZDtFCaE/5jR2S6fp1Q
As2E9mTr5bdc00b2+E4/9lWMshxqiSc0gNrVIpTFTo/aLd1YdBywTVFBoB3T2+Tdzqs7vwg402hJ
h+0rlbu5KBPa1rGM2gIRWb2xKtVdmM2wcyYktJa3EkMDjaAWz6lWn0XaQ8AyrO+cK3dshPdD0Ieb
MnF2Y9jTFFgv+0GxT1WTLtqhX+hxvfYGtO/YHMzwhMyXkfyKrsT1G03sbBT+Piim0nen9EVzalCu
mrzXDHNPLkJfxKoO8Nc2WJN1t7cjfVOkxXF0uqdiqLdg28CHGcq77iorU0wveadv4lLdpkG3zYT4
3kzeyU6VY5zAWWmM7nVKeoBzfXsO6+lQldGLncWXrG7bjUU1kvybfQMiadu34AE1Jbq1KPEuyJml
a044ejeVfitKihStY+3cUa5D0SHb1r/UY6Iupjw5mFpg+mAjVmog1l07Rb7mtbCFYRGYyVrPy3Oh
xhOHG+B3g4K0lWJPZRmXCdf4qhniGSwqfVt4aw3j9lrtN1YhdsNQLhrw1T4O8y/Qdou13hiPdg97
N0ktlkd6noZxwbR/DIrihaL9MaG2UM/tf3pV743OThf4/p0dszoPldzjSvoMRvTixO2Nk8COrvi1
28E52HgXmJ78ITP1Sc/YQvTxHMr2RyjyY9naDwm0+Mit70hL/VCj8kJ8W1EAUx/6lEIzd8ZLRv9/
aznLLAIeMGXNjdFWX63IAu48QgwIh69j4H1x2abiFIybgPRiVEMKfzdR10qhuX5OeW0Xj8M5zWmL
BtALHI+ipOtBcMv61HebLljksr5BF4kilv+mzuI1tpSjP5kmyLy5zRZ3bB9hJ2VgYQDmbZtgOfb2
COnSMmdtypc20rqVEAX5/QZVTGDmbCb4NWA2tSjg0CDdVPwajrVRNTcRQOlOu8ECZC2Fti3d4hTV
NjhAS2ynzvveS8Baxui+Tmn9bgEA7+1hGYXpruwsJgmUu27Qn3rDXg96HaxDLbhLrAAUvojXohe4
dM/SyqDclgCPZUqEZWjdpc2a90g6DZ3b1dJ1xocUjUGjcUDk8l1U5t1I58Wid+lcxjZulXjlLDN7
S+IE9/NkWE2D+prV+RotVe5jBP0sLCRHNojdAOLv0Kb0MDlHg3nV1IGxCvpu7WKLnAeN7kdGeSnq
Asrl0G3lgKPo0I4LgvKUCMJSNvmUb9zaLRelCyK+q3NCs1Fbj14+LC38cZjiyckdlHDhpfWlk+lz
rYGck7PcaTYNdcZgYbUW5MkiCGGm6Ec3b2q/9dSda0erfir2Wd0c1Sb4Sg1lEbrKM/lqQHeetzEC
/S2szQVG7Ge9LaCMm/lCM1LPTyhyGbXyXk4JsV37Y+zNl6xWS5gxmZ9FQixdfFhC1V2r7XelA8bc
uWW7wv+mXlH1oXUmeeMma7O+ok2tWxu1HF+nukl9HXtqqx/f6jE6d3b/VrgtsW1iYcqMahW4i+H3
RonXmx6dSwW/Nz0wDlllE7HF4S5w4rXK+RpO4wmqVzz3occ7WjRPw2RGvj243ZHMDdCS2F3SmrTL
K/cIXu/ZCKfNKPtHeDTvlEil7+SAUtDeFX7kVI8avpfTgB68Fp4gutGf1TAC8I0jsO1K0MjKj0Qm
28YKn7iEslsoFvDMmMxrOagPiJ93DqAQs5/3lxooOm/G7/LiOGnJepjyB12yWelRtILSH8GhHvdV
atBDJF0oAqE4WWk5LSYzfy2D+N4ch3ut1QgHoKcbptxFOedh4zrQyBNnHVhmegra4ZvmNXt7UE/q
hCSltO11UHYPA/zS0KmF304o492w2ymw9gMj2WhSnhKvcdd2NyyRul6kPe01kS7zyn5OVWWH7OUl
5EDBAXJXOAY0T2Z2ZdVf6dnz1QhvQRcI5jaY9LNEurOISuu1KfUVaucHNTcvVmn0ftlnTChW7ti4
B0MhoRXAmVhpTvhKPujNHaojUG/dF1H6g37LVR6DnbS8/rm1k32guEsrCHZS93Y4Dm1FlWz6avyq
hcYXh5abRZUYLyVxYFlPvB4k7dn0WtYRUqPxocvtbNkppVgHHD1wGM2tVmo3TRvdJQ1q5cHpAeo5
OCXkr3bWrrHpXk/912H8rkHZZF2bT+QXskXDv/Ap+hCJDta7IsTXJtceC1U7qjLkd53cx3HMzqBZ
uefmtq+KgbbThL3JyZSlAn3bQVmlVQr2DxAoHfg1WCakdO3AAhd8RQTT7kI0xr6zgr2OwQVThHu+
K8vEj5mnTd9tG814DNPqLVLVENV7927E6kIV+nNpV0DzmhezGA65orxwsX6y4/ZgK9ydq1Hu58Z1
Rw6PuFmnvgr9bhcn5sL1irfELC72hM4Cv2mm9AjxDveQQCb7Vp9Pvd7uONy1RVV1RP79d1Vxd00f
PzZR+xJ6/RMf8kwfiIJLAuBXXTn0BighLGqjsgZ4P/ZHUcSAZD0YoHG0J4o9TWHbbyo3XjJzrPmQ
4kwQ4Ke6blvJ/AIpeTeaDTa6OGCIyGJTVZsTwN4FEl9q+jJZpTgLYwdkkKgQL2bEPlBqwgbC+H3S
xouI+bBYZbRZnPm9gPwJQuqZTN0lr9tvWWb/qFlU0vA2tHMSBQWWj1XIbe+NZztisU5tvaR8toMw
+x7H4w+pcOFIVWwfLHYRMQR7qdWvtGs+TVkBcrh5QNWxTdnsFjh93RndtDRyfTeAqgVVJVdhrm1M
Ilk1DPdKbN3NrzLrhv2Ud+fJcX+I2FRWAxD+JXEwgaVxi3Qi8ENEY7Blx9uwCmjo8ky/T521pmj3
Zc9lSgwq+QXEg05k0d8ybV01WdTquKV4djDVcNc5gKI9OtCGjEwBYPWzgtjEFyMnQVql0evQx4dx
YPMSARShqPKrPv3W2+bXGrrqUKprEWUrGgGfnHF8l0EPedeYvvRS/9Lb9bfWuR3TVPi9GVzwAkFB
Bdp35FjxRcMrB/j8Eib2k23f18L8oTo6sfFkH4gW7y0DhnSTpNuh1u+sErJ2mWnPhNq3jV4sdAVc
tGKsB7W9tMLd14FFIsI+JW23T8L60jbawbKih6gUJ3xxH6SdvuQ4tahS2yR2xXVXV9dZal+6QXnF
4ubSRRIWVV49KqqR7hqA84skI3zPwpQu2y4CkxcO6TZQ04vQa/w+ArEE3aT7QTmBsYDnnYbqsQmC
k+So9fXA5B4cFQCa8h9JXG3l/Boo0D9MLRErUIpvehcusyY6jnj/Kl2yxm5nqZBtX2bmW5K638zE
3kjJ4Er9ld/ibcorsLDWvVNiOdDG54bFAcd82ZkqXCpxJGXjMrfAcHuNt9SM7uTd5KkvOBxjbR/R
TNk05rEqgoOom73MxtteRLEfj/ZdEiq7qcYgI482ThQfmyF/bCX8LUp0fqPH2N44QDbFjWq/zxwI
f0ZA0/2UvBKCF2tVVHvLcRO/plLPbS5eK4mLsjGExiWmqAHUTPFe0tarkI3JcoP8CRsjCaqzqhA4
WHD3VSNL6NiImQ4UMlSVDSfqJlxbCsOO/EknfXNW6DiUL7FQinwXWLFSLQEdjFwYik5LKz/NLE+A
/s5ThTvUGA/qRR+SruK7CmEQ2BBbmgLWoRWwDbg12pWqL5RNqAACC7OsPzStHRRbDFyfkDqZPh3D
46q1lMknvaVuYP2vbHLe0VRu8tZRlmwuN6Gq3AXpkHk3thwq4p++Hda1M7baqRNVNZKUCDtOb1pe
SGdXjUFSriyzZ1wgSAoGULzLXO/2mprQlTwzgpywvcUO8FLFtoP9SzODntv33lTHbElDmbYVU3L8
ZyovCKp4H3jZuh1pAPHpQ9HeayOu9zLu7McBUlmvUA4g2+gamQ95klFxZ5C+qkae7uuYDsVykDgO
xm9BNig37aCNO60XGKZVlA9cRe0PUQuUcBnkPakTy6hmW5Bq2lXS/jpl7Lpar4uFbHVTPte2G4YH
DCwikoldmcWP/Kl4WLgx8XY+znRpr6YNdqJ1TTSTYflGU2C44c5HHxR9daiP+AVrO4lCf6VX9lfq
k0p+I1Hp63eFkM430RrRITATxZ/6thrmE/VbHpJD4AarlVvsiNQ9PO/0Jqg9QHx128g1PaEF/kFG
mm7sNHjvwjEbl30VkkxkFl+0aJCvLrtSNSkVSsXITndxwwi62r6nZHWWmjbkO9GnADy6zjs6Wglm
RYdBvpaVxkwuXtD9KIturN+MygUZXuUeKAIl3qm0MVvLSI1sf4Io160kzDZsvhTFXiR0JzzElmPd
qE5+NwX5dnLHDdP1SLfwXdkNR0rBxDls76AXuHLJBusJIiPTkFa88ArjFqMsEzV1q+9KzKRSP3Ct
/oFOzwzFf1vhkRMYzjdVz26mwblR0uCLbSfVsuushVNw/Pfmjqj0WzFGDrZSTrrNYrX8kduGWOoi
Lr5Mtoy/l2YXlIu8keWDFQ8PmkoKKm9Sce8MXJxyN9HWhFrea49NJqA/a3zm2EwPmeOBtG9iaeIF
zu+66qy0eQCCLZ4qtOfCT8j5bQ3r2ZkTYN5UPiHNq8hkO1ULgs7F+gmvL30VpKrc2pE3jL5N6vfP
9bKPqj8/VzKuitwlJh2ctBxfg1IsRTec2DG+/Y0hnFlQZFNK+Y00kzaOVVRjmK0sPVm3eQxrUi7/
PMQHilFEhf89xFxg/akeE9omcYnWZHi7/zDcb317i9aYXX8VFJ8UMj8o1aIFQCFFaRsR7HXrWUro
jjiVkLxvxK5NdVwdUPoXeFomdveQVcmTo+urv/506G/g6Mw9EKQTfn26vO1p8sZ5aOW11lJTbz0L
EiMxYx/QYWdu/jzYB2VHD60Iva8I/X7vVFa7akh6rc9Wpnc23Ets/NCGEx0Nfx7lo2n30yjXRfUw
HXONhF62KrxqU6bNvs6aT97ahw8yNwlj4oNW/rqo7rQy7DRpMLOHcF97XFfRMflFq93FZvXJ43xU
eaRx9N9jXX+heOzBrOEWYNHMW1ka9lgqkOjwk0f6bJgrkU00IZoLHTNbtTJYKoZ2SwcCQYN3+zc+
zk9Pc1Xd9BrqitilZWQajUWvVQejLD/RGn78cehecHXaeWl+/nVKx5CQpRvzwhrtDQaVNFQQp8QS
f6PwjDjk38Nc1dCNrCN/SV5u1TTyMKuFosDbVuVnKJcPnwaKNo1YJk0S1yIKfBCq2gwR69bkBYG5
KbLZZDUAIuWTxfnhBEAkQusKFPjf5K1ayCSLLV5bqNzayUr2hLXx3+gq8GDs/XuQq89fEYHlU8ws
s/ALq/uLjSVg6auYSP55mv3+MEiB2UHpZAEY81vfhxNSfDR7xvFIYeuesjP6mDrF+ImO4mqrQQuA
GoSWH1wPUPb/pgqoCwqW0MBS6MnlqWyNm8pS/vOV/V/Aev+/C2q1ZnH0/wzs/o//1bx9az4Adv/z
z/0nsNv6BzJNA/Ifbhl0FTi8+/+EtJr/mP8/X3c2KnBngcR/+eF6/+D8nK1YOdEQnDjslf/F63b/
Qd2a/crU6QXiB/8lQ1xko2wiv6g0+Nr0RSL3RNmOrPRqVzbtIk5HVSF3ZI7lbVkM1Lp1y9qHXA1+
tN1Ej52OeSmU13xvaEW2SixcZDogX7fWoFM7GW5Hq7jHjuNHFhfPeW2tS5yw3DnAjr2XQNDZjMnN
IZ2riUahPphj8KhidOEXXN08yqKL0KTT37HsBecTdXnQxYXRkyNSy3tlpNJlGgIHoSK0X7ws/BEA
2lga5jQelGR4inSTEk+gZsvY0PGqcu48FxxKHveIm4IA0x92/wpKwbJx8+/csZ+iqQtPDmt34QXG
6BsiEd9t2a5QWGRLO3Yp2ZGwcBUaDLHh9KiT9d0OdtdalyhDF8I0snpRJwlO0lnYNktN9ICZk6Yw
cZlTp7lI0WEYnIt2b5TFsz21mATooXjMlUrzZTdiPVO6JORM77vduN/7brh3hFEj9Df0ddwPJEux
wiSy9pNwoEZmx4eUMvFJaKI+dnbB+wxCijauUwAGRKHYWArodAwotPUkbG71Fnm6mH7iRTtyuw5E
5aJV8U5aP+z1nvbBpH0K1WYVWtN+zIJFlcpz5eVrEepPGLd+jcL4YfIAX6mJc9EUtDbR7F8hdY1c
2VQHu6BI7Ydxkth3xEr5NTC4wjD9v6cdNOi8SG/DonGXXjoqT3U6p7+FdmaX63ZAvlMcPxLSJb1a
gF4b861MsCFP4+ymzbGL7dHS413jqguK4BhbOfrJjvG+GmGmKcLeJQVmb4P1ko4RWYRuPFk6n05m
55YzDJc8dTc21aaVCZ2b2jaSlMpy65FAbo2t1YvUHXNVReZs8X4soKKVXr4rNFyGgjzagZyBx24f
yzp4l1b3TgpxF5jacxnGFzyPMIEsTkNrHugrfNQnnFhDrXmzTOjreWN1+2yyXPiA1XNRVcax6Iv2
EDRxeoFoU8OTG/RypxvVtzAuxEavCmUVqSMp/BHtCVz5277V9k5Fchi3zHgh9XZ46MbAvsnsVKzD
WtdPA5l7DVa3rZOhnGz1PMbjixWq0Q2uYy3wXPc+Cw3wCHLM/CjS0cLV44oqu7K09XFYhDEealO6
6sbxJqGldhmTG1NdLlkx2ZC0QEI02NnGbtsTpYuQtFlpXeKYcnZZajvN626pyOebqrR1PPPCehGW
leJTlYgwlOtu+r7E3a90v1sFd1fNVqiQuXf4bM6fvHkSg/NYR8mxNKkCWurSVky84JNoNxQSxxur
3SiZtpoUnMgo2744eZD5OZoNp0jsZTG6t3HgxtjXRfnJNRV72Xb9s8ydi5e1HWl0mGmUJNzHJBe7
aMBtDDeuRd3NDoLYBmU6vkhyaO4t5t4BUzNqJrqQ1LxjZkg2bmtvWLZR3awaRO2bLB7yzRSRyhkz
/bEjHTbXqquFOsWrnGm/bB1Y7UX+pBZRv+4qKsNFolxMzbGfBfvautG8uxGHMadzlKcEzsBC1YIR
29mUtGwsfKXAwjZKrMdQjNu28Py4dPdaQA4mduRjKcVeoBnJy3YBw5e8dWe62EkmpCLMcB+PlXzQ
kilcR4YRX5yyf+21rDuAznjPx343JFgtGIbcdeHsv5aKxMfkV7/xiu481laI2Msiy8YnqNi4wsb6
WqNx8sUgzV2azoK1bIyImygODnuhBGdMvF7VsAz3jtHOrnbqDfvKY9NP3/IK615RFd0lqYzd3O6g
Wrl3n5oJ2aRgeCt1/UumltWGglIWLzNv4r7eYaH606l7+6/j6mdI929XW1qZXEM1NC4xHpXdqxC2
akcl13slWYY1ehqP7faswJytm2nTWvWjF07Fv1IC/18HM4bHe/ufgxmoM8l//O/fgfP//GP/jmVs
G5CIp81oDBxIfg5lUM7PLQcIpLlI/nco4/wDQjT4JhhLuIL8Eso4/5gbf3GiUuc2y78YytDQfR3K
INawyJ+gaP5XC/uv9yWBL0RgORIHt1o5I1J0fFRyHdHBLLUQRzLy4aYXw6MT1+GuUgP1ZLrVesri
TWqG2HLk8cnripu2pVLjEg4tklxVKJzR6qcFO9ul0yurslUKTdkeyp2RFnRmmT3JrfEg8dTD7Vu8
aWpVLGyjOdNQ4otJ2QbR9FXibay1GGIEUjxqsXowhOkdeoHUYyhDfLcH5A6FmZN3nuy7cMIrQ6Fi
CDPCdI6510MEaQrMJqdeHsbIZFPA7NLKCnj3UiDtEdtWsf3YsHEeJjPIrziVoErac91DLjBF3iA4
wRa6dft10LaHQeTBKuqbCPkHNEM3TeydjizUE2ya5uB+63jVeKCLZ6dCDdJVlbNsjOypm7r3Rk5L
m1+fLEEVIhs0KOKV+NXB7wCZmtt9eTI9QdRWqtRomgljFLqiIn2MiQgEOjztYLb/h7zzyI7cXNP0
iqAD/PBTmPBB75ITHJokvPcY91K6t3A3oI31g5R0K40q86iGtwbSgCIVEQjg/8zrRnaO9HpxahDU
mgUqALOU77NYz8/dZB2KNf1FjGF0YTXlS5ET55qLGem2pO6kfDnWkrRsokHdxConXDYG5itGndVW
RvC3UwZyeocwe86N5qQR3X6CFn4mthYYeQLYb9Nmn+rNHfS7IzYR82bBX+yjLZTNBISWljM4dhJc
mjG5HZgSACd14S27dxiBeT4ceqTwZRDdT8ZE7imcX/AO+bTk7LgDEHJXr2AgJkVOpGJ3Y9Geut00
nKu+RJ0tK++5QnZLPGt3Ig0/LYr9DLPPzXrceM1ucERYdn4r0dN2nXlPoQdtrGDNdtEYuFMWcUU7
bCr6gUjhpYXGkwUs+qe2vV8Co4Nx1l5YRnar6UHJ6lomN7Ox7qYEdexMEI+69JdNUHNikybsxmVT
HgKyc/oluiYsEgQoaD/lcghFRTEJj5YXElbMcCVUkblpZpNyWszxJtHUXZ/n+7qtc281LcpQTXiD
6D9I7gbRNMe7agF0TaQLK5g+0rY4WAWJNWECJGO3LXv+5jaSJ6BtjdbBGECw5WW6bzkjCADSZEAj
kyzGKdhrZZI6Sxt4Sj6/kVC5K+ARmk1Ak0Sg9nGStf46jFfuomYZN0MwV2+9RM6NLRG/VcEjCbSK
m2R9xLDaAJKY9djYVgZmhiBB1gmPvJQkoXT2Y7u2t0oXvopZummTkru2j7ZzEENO6VkhmnL3Rn96
IXfEwzcRoEAE8zMf4zupa9+tJH4ypIYo6GKxd6y9w13QsU3jXlj8EdKSg0aq3nSKYXvdEIv/DcVo
NUf474vR7/+nCD9nUZnlf1OQ1j/9syCReYWZ9Rr2x94XLuN/VSRB3Vl19BrKUgS7Cv/lr+na+I09
uEDVisSfqrSGcv01XRu/YRNEDAW7EDwcGIr/UQLKl6XW19M1Tny6TNEjhWWNr/xiYv3Vzt1o1CjT
+kG4YLefW8zeYNoFXqcsHh2r5AddgNzQ2qRmeTQz1SV741iBCNI7pbdlUO0GaQIqVmK/t5ILtHa+
qRBcXnAPp9IedphbLZ1vS+1loOgbWCCbNsPmRtlIFgNiPnv1ZO+1oT4ROHpR9PHjSpdvJAYkNSXp
YHwpA3NTLdOhW7JDPaW7mgDzogw+kjYkIwkCYqjCp0eiYLfREVSo2eJQAGsibcL9qKaP6XJnZ9Ou
CUaS6N674b1Y6GfD6SGLCJliKKqb9TmH8DQD6I6T8o7vzREc8a5uLppeujYrqJZzd99mCrY8BXwT
dUvorFupn+t+cRob0mmSkhVlTPswekxRTBQ3BrpTKaOhV4ioTlWHxFZnpIlO5ts02jTq4Fp49c7K
i1lUWzvcquV5sBtHEIkRZ+cElrbcPFaq8JkkdxKVrs5ST51WoG/xZz13jI50JJETNHHEKbwTxVbM
M2S4wK0ZPwqj2NrM0bHyCBcZi5SbUNxJhupMOb9ojrwZrb8L086bFW0LYesSlBPGJYOvI9IoBOld
8x5UhCgq7L+82RpBvW2j6qh11m1KUDypmXAm5uxm0t8F/3O7GP3RCv3aIJ1+mOCmRUczB9JToBrP
57kNwY3FIWg0A4Jc2jvR3CwQfVhvqOOtEZBeaDTXNkHdAT+TtPYokyqQ99k+AnNyJFjfuXYbLY0z
SMT9apjRTRgRyUG/+CqoAyyveebmUquXRtXIKatlQiUYyURSONlQn9VC9cZc9oZevZ6pwo7QQOKm
0ubLybJnmWmyj8pznhJDHtZ44mqzhem6ZQ7HTp0Tv+AmBVK9KBR8jxOqSDrO9bHSuys9hjYzQyLQ
sYLU09YihTWytkNKT6B1mepPJUIiZVA/ElBnvPmlBPSzi3Yoh1nM1iyV2o1KhZsqliRLIz/lnQVV
JCcbvjoF+qlOsWZN6fOi2Av7O0rWNm+S+wbaZcot0SdvUGAILPsYkJw2sjjC8TvVvfo+G9NOQBBa
qvdkpIuoiRZFo+rK2Xics2YnZttt6/lCNQoUANIBAg1obtRcwod1JzggIi/Wns2t8lc7GL0UZoJk
KJdWJTbq1F6wtL02Q90Hxt9OyniaDPV848vIyzNYXHlnj+DiKlZY+lXZjitvkdygNNsGYNJh0px1
dCV51jWbdjQe5EY9yjZ03woGeJffJ4PF9UNL7lpDe0PHy6U5avCl6GVJVbvFDvetthYOifYVhpG7
TCqGnKQukx5fgnhYOV8EMSaEq1uYVJUKPlTGXGwkExZJG00fVpUejOQTt4A3DXfQC5ykg9xvbIPw
ZtR2rcGOINXDTQ5BJVKPVRPeoDDe9jUQPcFisKB9WVLdniEafyWH/Qsn43XLaiqb5e0gczak0Ewy
m874UZOeF8KZE6l218AkeapZopGg5zk7+OB62N4Hs0Fv0W1h9C9eNZqml0rIt8yuvkxiAtFapc+c
GkMdR5FQIkjl/CpqE1asfDGYYi9NeEfDjQiNj1ZGEF9mfowdQ0fONHS6a2HrD2rxEUPg8JY6f040
eHiwRaEJwliBR51AtTWVBVZyCet6OMjFgsrA2igjE0BtPmtM4k1d7gnlhOznRtljBR8ThMOBauH0
ykMuWq9cm267OvSsLSHjE1++OiA+LXDvdIvdraydS3XyiuU5LkYvwMU7QEbBFmujWMTehZPfacYp
kVBMCZpYbf4cVPnHPBubtD7oCcGWCwGGqbaxoC7W9WFIQtRRwXmOhM/uYD/B1yg5HWFs7CLoBuuG
LUBPBf8rchU6NVUrbstRQB1f5j9Qvf/seVv8FDzY/f6v3//V/E17s/7Zv9sbg94F7ew6OUNaAh76
EztQ6WEACED08UxRsDf/ur2hZwBWoLkB1bFstiF/tTf6b2xqGbQBFrAL1P4ZeCC+ZHx/294wuuPd
gT2IRsdkrkSAr9obzUpnkj1q1U2SmMUgsttMUzb1lHVu2MB3liAeDrHxrujMNkGZkDyvXdszhKgE
liULp22nxQezMdxajd5MeFoo8Yyd1ulPdYmW0QgeCUpytPCRHVy6ShAvsQT1jDBBtJbs0kH2EgX5
VtJVnD724Kh46NwO+b2MR8ZpHvrsrKrp4NuqBAiYEqgdwLAy7U03GQf4XhscaqCZ7nuS6YwCJWeu
HbW6dQxD3kba8ElK9VMo2zupSvw4kJ2cUPe892SxVPdpglasK49qkXkdW0VvSXW3r+e3IXhJmuQ6
zju04hdlvIzbroDTJMRLCYdNzUOX0GB4qDBYHQEbU8sy9pqfjWbEUZxtLFTXjaEgnMDsdB9Ooerl
Sh4gh0DSMEfda4o8HrHnwroLXpQvUjjSQZOSpbl4nfGAKzfBlAmejANZAdnoTHJhenaIzKvjvFeS
PvVItHzDFt9RS8uHdlL6Ut5zfsrDx9RpF2Ls920X3UFy1W7CbND8sdOup5E5yC5aCURhWXZ2bMfO
lEJO64aAPE57fI171XJU6MxuVthunctcrNqLzNavwTfSXsZFxIQ1bzY3RRNdDYP6OMwSZwr79zqD
gaT5rcyao9Bwb6xBSypZ6twZnpLUI1ULW3tlOLtFOB8mrYe3lJCmEmaEsJrzpmLpOSmcbaizIzu7
ysdU8pKmZZBt29d6HDZmaN33KnuSRTiNATnApB9f1XSWg7Y0g6aEAYCnaOlGjAoRpIBO6fuatdra
11P93CGewgUjJ/LZ6pnPlXhTAYqVOkpDMw2vh7C6N6fF2HZNeyRKgc31vJ0t4do41VbhcJCU/ihk
TmV6rwk9XqD1Wzv5UCOaE/sjgZtbqN3RbJ6mIHkKG/WEi9satKxfdBb4VrA4Zhe7Wn+cg7slWk5x
XvkGYtVEfTQsIuuEttN1aTN3q0lLb3iaft3mpbdMiWfZ7VGIYd9C7own9j4AeA5V/1yYwcuYRp6U
kLu7dPrauKW71c9Nr4sGFqzO8K0Y+yLOrtSocdAXtZENj2cAA9NdtNfcr1J4ktXLRJ3PoB5elOnV
BiXovoR3qtsBN7WItGOPzKac+w1BwJ6ORxf6ynMo9x/1Yj/UQnmzwGVcqw9MOmHktMqExiDbqa2G
iAhVimbuW1Y5BQKTpcF2aVE32WLc2YaEs3Hlh2N+Zg1tb3SYZHL5acmlJ1RTJbzn6SY2ycEzLcIE
1oT72cr/8PH4jy5O1I6fzd8Pv/+/JuSf95cfC9SXP/2zQInfbGt1f7FIlEHqv6aX/VmgxG86LlkG
UQ5/FC+cR/6av63fFBzb2HapLJJBnfmjvwqU+RsMOGoUK2Y4XIzv/2T+BpemAH1doBjwMYlmK4xn
uKn+wAVBHzs0iAkNd1wSVI4sZywlRiGZTvO1NE3NvVpYqO1kdReF7UPeBntFC7jhSjeKQg/Ztacl
8Y7Myh1LQISMRnnQpbQ7tF23i/E4JH0hdCsbAYUyBdIqc2VobPujUQuUju026QnMNN6rqrpNy8dx
lvdRbDq1LW5INXCI3aSmdaWLrEXxCrW/j5S62dGACrdu+7t4zi+RnzoIuHxFDi+H+F1ldiiFFDmd
EXlMeT6NMdpV+Sa1c1p5FPHmpHvYUJ7IXXtZBekgfFXvjSK5XPnWqdHJTiYh0WdkIwelCC7VvmZ4
KQ9drZyMMvUW5oO9wo60CtCmdl4uZK8KXq0ZqehUuCH1iNip91p5DieZUVA51xG2Fca4RF6qzeoO
s8tjh8NRjdnBWPUbLdYPiBEZBTUG31DsZuO2AmyvQiVzDR1krkYb11a1l7FtVYz2aNaIQEVaXpn8
IJX1bbakniHnG4l9uAyyXoWdfUudnH2Ryw9DmBob4uwWv7WtFwX3I9xZluI67hAUMabRvtubfigY
FTAI6bhlbpmmK2eJkouq7o+pbTkcIqfUzjzRk7WsB9Ir3e85QygULLxs+tKZSku5VI9NJDtN20R+
GiTAXQiRKfFU4mZTSeJGXcJPErnNrADkq1LveFurJrI9J81odF7Fvnv9RrOcVOuxtGS/I+OEJesx
GquHXkBTsAtuB+EZ5PssIxv81rxE49g5nb68xZnwikIPTvWoWjeFmNwYTL6fuOv0uH4g8lqneEBj
GPpVtKDF2yyEbZvY9DStOd2S4U3Yc5BvzElTjjiOPKiSNrpRWhh7q5CyC4kecDvM+Z7niT0m4jAQ
iC1khIeooJBWjBUF+2uF0aVjk9BLmQT2q9ubZrAvBY4MgvDxwLVG9YxjyqGO19qYY4MhoBsswy2t
CEoLvoieOTXUXqnrqGUezAawOjd61g5c3HDyyh53gUi47NDPU2ZYtzHpRF4RGYXbt1lGyI6HtubC
GtiXNRhyqqOEWLgaoSoE6Jxy9uwhhkDW6FkNE7jevapBedQTfCD07D7Pl09jHNEFpeh7xYVYun3Y
dvjuxNz9io+npN/l8UZDNOSAcG6/nKT/0eVC/Xm5OP7+fwfoPeHnH6vFl7/89zjD1hViORQzzn+m
lq+qBVYSpH5g1KyTLKJRnP6qFvCnNAN74D8wwnUE+qtYMM0IZhySYVRZNwzYq/8grpr0te+KBcva
1YgaXFMmph4g8dtpRtSzbUy8FbT6iitoNvqqH31hZ+diNm/LUj8mnQD20x9GS97UsX1rsUaNdVTk
0b0xa+ACmTckpjeq8h65+KGD/wMoCuHiurOPEqFGzadEN5B+2A9Tg5KQzVW9lAgJM0cpgq1cF0Qw
D/6Y52hdpHE3D4EXC/1Vo0o4wYQEtG32RYd7Sc5yqcv7Q2whIhkkdjE8X9Nz30mKY1Xa7SgsA9VD
VG6ygRVqbxVOGJL5VkjCleIwQ8xpxU4klH2ttYZPLXxBpLSbS5vDaarKbWFK71hAulG97lXtYywD
BuHtQK/vz+Cn+OhYwCs9/jL9Z3N1YbHWXVzky0OFVYhxkGZ0RISGherqX4ljTKxfj9lnTXQ7UTeX
oxpcqA1jQqTPt3N0nQ4ave7Cjk6ChqCm2Svu4JIvF/NNhG6+zJLtHJGQqgVbI7+wrGzfSTHEIZ3k
pRCNMH1smMasYxJ0/3p30FXJcke70XdGL6PGV7tnUVyXS32xKBLK/uw8hyBdE40sFCKQIvOpGHXz
RtGwfumG9lnNTEHpyoKtufSYAZ6TOtv0ojgXUvhCj3sMwg/QIEeL7kejZYVSuNLSHoz2HJLtYpOJ
FBWB07VXPZSuns1YmzEmmxd2VtwGDBC2SQxB5mdJ6+j8YoUNutUlG7VFHNzftoO+04JgZ5YNxhyy
kwDYIeR3AGEXPXCM5K4R72PnWovidnrtZHHjJ+JQs8ERSoqa8SK1e6Qqk1sxubQPWaydeoYdFb2I
QrhVbAgM3nW3NitQrGIfxjeI37AZEOaMeDhyIYKjoVTcoalvbE1yNOtz1r1KrQlyXu0lKreFz01E
+YuN6NhaykU4VwIzjMWVItzqyekot5MMOzAc6EEg+Gnkpk+fstzuvb413CmHzJz1aexL0KfdOCju
gom1GqsEglf0Y5F9DhBC1mV8r6bJJylqtvlk7frlY6blSNWLWTq32hPAR+HUqj/q1b6vxL2kYOlj
FdeRguIgKNar1riNOl+srURu4ehUpF6ofFqgBjcIJK0InhHeOeZqqHHFg7a3lvAjlHi4Qw0vjsjy
BwT+WEmpF0sT8t0o+yF9g+OHT4A3meh/lMpR69GRhsMqK81q5Io9CUxzSjOWSn8Qgv9zisfXFcDU
TOuLjfF/D/Td/v6v989N/lJkL8X73/7tn7UDHgkEaKKs11TpP/C8PycN/Tdj1WCgg7JIuCFR879q
xx88Wvp3y1IsOLjwUv4qHtZvuDmvCJ8p/sQH/0Hx+GKr+e2gsVJcVt4JZrawkNba8tUmDHaAFU85
gHg9S0ccOvaVQVA5B9J+wTnOGS2bDYxym008y6k5ZI4q+8302nthiMrKzI4hsjNFG+9LwfoeMlnn
fDW+/Q1FSuGjfjcKKZaiKoa+RpwTmstV+vodWj1yq8ywc88q0+s+JZEkWUAfk+ITvu7wwIIr4mk/
xsrwl8Tej1hllY8LRlluk7Nu+vmbAa/94b3AO9bpJrla8orafv1e9HmuhTl0OaJPsdUUGZcNFgFl
cq46ndUJPiU/f70vH+67rwdWGPOhjgIBrPg7KcWok/GmDDhOoN71U6Ndn2lKPG21mUWX/YyxQ66F
l6KdAOXa9lM7fmgkU/78XTDxfvephbx6OdNbcBsz4n77qRWETwjw88pLQhzCgtyrzNSvZ9kvleY0
lLjKKdKtGr79/FWVH2hR2jcv+/1nlxfM2BjHKq8VnEgRpJDGYjFiy+knXWoAYJh+1CrnB/1H2vXp
L2488eOXzeMKyRyEHhdfCFrffuxiQuNnRlXlFfiw4VssuUpTPpeNMTrVBFY5xfoHq+Cneb5rojW1
uZyOCOT81LT8Prd2RRacIA+/lJn0lo8WhA05/ZCCYnEwQzlLBfmNZrOztxjNGWiCf371/u47I5Fc
Jb4cVR7HzrdvnqQbO0DMhvGNph7DRTvq1VQ7OsE0amjukjC+nEskw0LKfqHIWIUGP9wtX7/yd89I
xE5MZ7uKZU8PHThTn5LAxIkmfCkNiZNFU17reXxvE+u+Do65pT6UU30q7e4X6qDvm2KSOGU+usVO
2SZB1f7u20trvdVxDGS9ncMQyhNxR5+JS+C8bXrj4ecX+4c7Bf2rQQC6SVArBvjyeoR9dYhaeqW0
AhsqT4rtizpBK96oN5WRH6Jx9MZA/EJbI374bLyeieAFEZ+KS+nKWvz69Yysz+sazxvPyMI9ZgCe
rYyHXiQHwVfaG/ivysZNNvTncNFv0qI8BeJUpuabvGpPA7vEPkh/E9X1hH/VqOhvcRu5ead9GjUy
QvvupQYtc5VJvCli/sUJ+uPtwXvH+JRqCA6MV/z334su6WEXEwzWNf0ZlsllVYW3bWA9iax9GSLw
RLtinQrXuO5ox2REC/pqzqVBFPunz8j6Vliz6TYaMuSr36FARTkkQYS2lLVD9bKUFJLaeFCm7AYi
Lq2WdiMn4TErtV+oTH882DjMDZ5JRjJTY2b87usDelSwFsN4yhDTQ6FbDzlsSEdvrAepRYrRHFrr
U5/K53jK2HL+u0W5+qNwfM03Xoffbx/O1YpcRpZHMjme5Op3DyfK8cII87RBsz3coIWBBaGzP8jZ
oi2w2EooZk4gomNeValHix+7feKTDly6IsApIefNLijGo0xh6ZVn+K/EyS8epi/n+jc1j/fIHcJE
jc2r4P7+9u4e6NVZJIraG23rKmqhrAmzOqij7hnNStuY20s7k7cCj7wwKO6HAb+nKZYupiq+bYb2
3OKnkxflwRYjLIj6CsecN0sYv7iU6g8n7JpDwVlGEC/3ER3ct2/TqjGRnHu7wpUn/6yHs4eTNQ/N
zCSC/UW1zrqp8IsGexzjgYDOs1XNmwDfAlhhVzhE3ISyfIub5r2UUy/GCXvDApRNQ5SDuGOyEwU4
D5VMrjWv8xcISml8PJG30TyfJTW7TNhgO0oGozbaJkl5nzYRlMFLTW12vZIfMfb8VS/2wzn33Uf+
7sZtgfO61OQjrzduKelY4UTXg4G1QRzvM2Iyfn63/nCzri/HGoaYPfTlMK6/vcIpyevLjPrIUyX1
EMfqRtOiy1qyLqq+u7RZ9uGH+4+bju9e87ubr9CyBqoUr1kJ4ypOm+fyIVfUDUaoRl5dDlb6GC5c
4yba//yz/tjmfvfC391OeQSf1iCvAO3L4svatZpVz6CImdsD4cVheZS7xO3t4Kprumulji6STL2f
JPW2rvX/2UVYN1qcEhp957cX3p6GqFkC3osSKRn5HfVjv3AET3qIG4Qe7qRB+0AAwkq5PZSJ/Ivz
8cec6/VSMIyoeH3Df1xZk1+XtzK3NKgtAf3misvmzOBxN7J7HRGqlfZ7Oyev+ZxZDqmESG0E+xxF
wEEKYvtRhv0O7RW3OKzwlPk4RDab9LHHpxQMYkn2FszEL5+hlKrcpdU3neooV2rsofV5scNYd8tx
Okk4RUXDKvca7VMv9KsmzgPvF185zSSf5Jujjk+qWrBAyTiFFfF9Pg/i6RBpilJ4Bo76rqb1xTHW
npaoME5ZOD/B5ar2oVqdaD/ivd0bwlNHBVsaqmRHzsVpaZ9MEkx3Nunm/iwE7fnc5U7aGaPbq+V4
gO70kGlt7VtxeISPgb4kyx3U2dE5C0FeEhuvkGoZZy9bIQZba94mOkdnYInkDbYywTcWztymO4zt
xpND62EcRoLIN6UOrgs7XIGk1i/QBxEC5lhWFnHlJws3RS/Y7lcixOQuUWOolvpzY1XFaSTTIbLS
eEdUjHyndzobQNE0Hq+IaMuQNiTIiENoLI+LPnxWeBgPQaRu+6C4UlmU7BpT07HlLg1vmnPNs+oA
ihPLdcQQZoBOEYmiig+qZ4KAwSmaP48RkEQ/DNiGVjKwuYECrCtrFWPVRtnFwXhhaUt8rsR07LtZ
2pHv2Z/skDl3zm1WMNZGyK2X0Cyd7LYI/ZEpEGbGbJ4Ibiw6LK3SLAp3MNSuxGJDAc0BrktD9qV5
xGNJxeJKidKdUXArdtPRGB4KjSg/6b2ONHWvE4vi2hbEIxxOzmE0L6vb9s2IC+LGNDJU5xrg32oQ
ERMI5wRqjNFghKxjweY1rSpfraYM1M/rsOrqzcrtBu2ksXP1xqJ/UDtbZgXkBjID8QwT3ZEkU/cs
pTuN9Xgb4CXp54JVKdet3pTDvOVdWIf0UbdD/H+78G1csgdcZrD0LsN7PKUOM3Lu3jyJdlU98sH9
NpxJJi3Tozo/60GMNgOPYexg8K1u2SWUGJTmMebkcdn1W828CxMTMUqZvesWJVwvwDXjuD6Hkpi8
RQldyWxQ2Hd56EleUY05fAd+YCMTEBLOuVKqmOyMyxFGSNP5RostZpDX2PyVyUM6TJMncNVM8UCX
KFF7K2Oz3EKKR/KJ26kV3BQ5hRiTz096IlWsGRMUg0H8EhozzF5sJ8GarprCeIey3LrTAoshHzZV
PWzzcsTMEZjPTmEhkBR2Cnv7MWvT57CCkiHl0wWmSdBMJMmG6qqhf6vSLR5crpBHw5WURQD0QQNK
+xu1hr2Jr/JuyPJNXMRnJY/ee5nzPkM7UYVyvtV05v7FTgqX//u2r0iD7SpIHkakb2SbVYypynBf
LCZLkuwjrxgYQhOBI3hcXwmWBptZJ4drCSSVfd7ce7CJrpo8wn1zBu/SQgt1joapLGaHqQf8au+L
IPGTvPVz/nobCkyK8AVDxIB0xpS2ZGNgYAyxYTzLZC26gbBWEYaMyjreTpBdfTTOCpc+faiG4FFt
4ifZVM7DtPgh4mefPdN1PYXaxq5zzJEDOLWGeYUOtNr0ZbDP7RELmZkRP+NGdbWhu8PCbZBQJyDk
I8YYrzGdUbFSroPBxIbQfBk1WFREWHpBFT7FY72FmlM4SW/i2JJW+CMXgxdYc87Tq933K4JOFW1Q
v+D8PWH3OpShF0mnogB/HtL0ZWo7FKgZdzumPsCsLenJ8sSdpr3orVmv4ZXwgZRk2wTq89QGHxEJ
RpXCI2mpxeHLv+DMgu6dB9zmLsJgRvdUy5dVYN4tcXXOp35xrWylQc1yeQLRnTZpab5jD+MWszJu
G5rzuxRLMSc28v4IQgIBmRWtigzWVHM482aqokdyx6CtfFisa9cXHzgarngr0H5JQl42Gtbs3jTV
Bwnh1dXMJgVINho4l4E1W5OnZiRB0G0ZHyGDg7jOsNqmrKbYaMqHmcoKt+Rrh4c52G4jlk9hp91q
VA2mk3qb1gu06l2rxOp+nuWntgGkCbphweuvDgFl6TsTqwydvm0nN1NQv7YADlwjY4PdlQqvNFSd
xR2N+qqaB7yyTMM3eog+MJzdYkpVVx/BxKUQAvoU4QRVYkcejh9Skh1kgI9dH9lugl4aG6cy8mKk
+P24zF7ULuTd2GoCumBd1oUWuNC0FtIaoHGbsw4vy0rHjc5ZoKsd23ayVyA+YXhNvkyLwN1JGXgo
KKzaFqtyR1m7It3mMjSru7nQZafVNJpRfRUGt6mJqaIqO2sfNFfQgnokWlaHwhlW/BCw4p9xgu2s
7Yxk1putEI+aGo9cK118Ot4nvC+fwA0u8lbG67sMCkeWg0Nbm4+AhliwLynnwhi9RTHLfgksz5Yw
JWLeCYS5FzP4LhaQ7twpL5XoXjg7F6+0cKjDL/tVKo2zWC85Wv3jglw5R3XLttbPR1B0ISBSQMaP
evUDn9g7gzoJKBZgWZW+N10bbpIwerAjKMptW74Ig9isrCU7QTLBm0Zd7NtAxdUQh1epgdRRlQ42
7B8J0+rQnwrbepST8pI7divSvHcHIK51pp87vnU6tksdPbIN4BYGy1WrhRd1Bukj57SMbBRRIeQy
ORGbYFKfS028DTpBxra0OgwzDA1J+5ZGygu8MEwE4kR19N6jbW6OVr/J9bXG05zSD0Y3MSaKQ95c
Lo14HosXpArZRgK59AwEDILhyK0GtG0DfqgTP40sAUlRPEWl/BINobPAUttAZkg3gxG7dRhvWkyx
aUOGZttF+XWYOvC0dJ9MBGAtbavV9rLJc3j7LfZvbMuHrvgYm+oKLwMvyzrKuqw8JOP0kVVou2o9
esNg8so0agCsgJjoAd+0EEZhNuNhHRb6QOl/iGyz2LcZHv6L4SUlZnNh8Ihp6CPZZy/5ejenw3zX
ztA7dSIsjGpTyfrsQ+XPHHCFbY5rGuei7FgW+o1ehqUZEtGhS7MPER/Ed158vWlfSwxVnaCZWj6U
6eIzC1k+ecdCARbDVDm1ZBJbgQWOLDwlST4WLdj1Vrif5u7FDEwOrwlePWOTfcjraXIL/C92ZiR9
1uLnWtHv8DegguQ21FikGH2o3qaT8snIyxe7wRWfNTYJCNJwSvtR9iN8wKW609147G47qYXbHbby
YTKsQ7+w5m8mrJ6yIEz9ZCrh5UCKiDLrKlmacxUlMqQc5C6Vvp8j4wpLxrtO+pzM4BKtNG2TON1T
vD0caWbfyoyLdSGYGcrVqnwLauQ85kYLul3PgI1QUTnMKjU/n3hwlbEk4kWXT1oHUzwe42sc37Be
LiAuoi5H3ERyedA8FklugVWsqR2VicvAOGHlQJoITpOJo6YlHXj8mrfUdlk2kewPyr3c4siP675r
GGm2wWP0qkSlicnwRGm3rA+7XE4lRr++6IQGG9a8HYZG3mVfbBXRzYvEG63ivCxT5wslwqovPPQY
NDiI/hhyGgWWfCXcFEB3tCilMnJCCFj8giqNG1M6KkV/gocM9Asa5TBlFhQoLPkUzlhbp0Fi1439
RvFO7+awXIJqJmWXUa/d8bsSFGHO82jsN11bfw6s4f+Td2a7kRtbun6Vg77nBucBOH0uMpmjppSU
muqGUKkkzvPMp++PsttOUbkzj+2bBrpgFGzXEAwyYsWKtf5hp4yHdenIqU3geDey5ika5EetToAR
oCkhivFTlL4GoBSy0PwYchYGwvS0Ix33Rx8bCA13PIdu5TZaLK9qO7ZKE9m0UxRGBLrmbI+ed4xm
dhUniEsZ95GIgEnowzNq8opeqbnKMCGffUYPKouEKOtqrL/XpBUogkZkqf1IgnCqraOvFH0gR20a
aKfKned5K70ZgdeaeuVWbvLbRzSqMSum36BQM8ffBtl9yb/Ha5CvOjaiXFN+C0N57680a4TgoNMa
ZcmNEwP2UvTqpgzgSOgerZNmGwVQfdnswjwZOjxzmxruQQeVlmy9JJb24VsZNwLnyZVkDtdFa15U
hbB3NWQYx6A4cHCrFWiISh+yuZw4e7/kBEkrTi2h57UUEv4lXjzwqgzjGSJQYEd9BRogDOZh7GK+
UF0lw0D7vs8hycg+EsHIf9hJLK8MmRzKcRD19YNhI5nxfTsqK2eh8SMcpH3RRGjg1MG2bZLNoPY/
P/8H3u+EzXwR9HoCdom358rkvqNejha7H0ho7XMfyQmjuQsD8a7L3Y8g055FL35prVWCiREwaXkp
IjBKwoFBMv/SOepCkVrv5vMn5EKHeea4w7xwVR03E8hassTLI0SsVMpmaISoLHBXMLZpAS/Qzfah
p3i78XZ2M5j3RdBeizl26gnbMmriCyfImgsYM80F2tccqIAGt5mBCLtjedvWG3pSFjVYqNag7vTx
p4hG5zxrG2mZhuLDwCV0OVDs80k4t36hdotajRrUvTnrA9l5U7Fnumpi5EPTtLX5w7ce5SOVC7QD
EaXQgESbIl9AVXAzIfOofGPuxD0piOLiVJNmizJvbxszaeZZShk06FHEKGCBxzGCx1FT/nIG99UU
vY3eDcvQa1+5IAULU+t2XQ6bHl7CfSwAEwiJDPMwvM/Hfv+LY8XaImnFD1P2H6S+sOvcWEYalyYv
ThdGn276UMvnhtlVdhVSSumECLZz9CJ5DQWGdqQADOF7OC4qXLmuo5XrhZeZBpK7DsxF34TlKvNM
FKwjoG9qyNJ1m7kzcFgTmmd1lH/kyOfOguiy8OI3t3R1ajbFJug9cyl4ormK4/DV5WSYJW6qoC90
Kwaxu/EVYYXUDVkHNG07LpDfYZGIUVojQcDFXjOcnZNcCAWqA21UqnaTNOZMLpY0h3YBys5cUnGV
weIHa2dzCwR4g/UETK9r0Y3ue7NE2RSlGpyy23zWkDNnYGkJC8ApiQaoczSv+qD+oMyiYBTRIIFf
gJnPsnzZS/lbpkK/4pxCQ0XmQtsihdnqzsp3qxZ7Akh/onQfamUNOUJsaeGCK3IuOiV9zEelJ18e
iZaWXYDmU0R1JUheMvdqxifkETXErdy1j3EuvnRgceuiguufVVsrqq5jEc58q/SACYd1KMP28F12
sjBsGgPscEI7yPFbQMGD/4AESjuLkZiNfDQdJJKEiFVT6eZF2nhPBoYlQIfxIAMQn8Iglyn6c3eN
fpVOsW9VCS1byrBz/dLtcHCqIu25bZsXgy6j1kLF6KUPy2s/UnwH4Co4F1FUvlTAy4y6+0g4q+SA
1SR29Kx9SDMdhe5sDFhdpb32KL3aXaGhgqXzv4nXfax8AH95rfqScif3/jxJX3wleIjl4FL25Tto
K0ttSB6RLJgBQZZmXFzjOZYsPws9vmn1ALkHDT2H1L/OlBjHnR4Ht7RiSVCnKHSqgs7HZ5QrIsga
0YCsdcJZEhq4+OTBz0hw92kG8ohqKI3Thdr0lB+lnACcXMohrh9RrnNPMuSLjnvHjekaiHP4AOCw
Wg4h5zQl0xSjC7mDWSg2kWOX5gfK+Li71AOy5MkGZsHPprEuYe94y95QtipI0Bn+pxw9gt9vw0ju
KXdgbKYPDe5xvdteVH4LeomruR1W66JVvbniWZuKEuLYctshCvIrSMyd3Mf6Khfp1Q8CYNIwHgZU
2KX71opaNC2U1A7Zncs4U+hQqMkWzxRnlbY+YupdmYIMd7Un0vStlCBF6klVvc/7vlsENVY2sePM
EZtwN5Vm7ZOqSdF9dT3bEjhUI+7jPU3I2OpuC4HZZ2Wk3vawh5eZ0+0r0Q9sP4k/dNEs9ppHzLOU
+K6J22LvV9poaFcFF05kZLbkt8Ui1lLpKv38qdWfsZ1I14ZLAUMW6AjIbXlPTBjmve8tYoFglg5o
/6D5Lw7ijem06i3CPs5lRtXTzHBuUdosvfdCmIz+BTx0QLdC0ZaXhci3CTpNXeqdt6UhUaxzVxI2
UbvvPUw7nKHqLw21h3SFbbCpjzsJcHjrwPL8aAPiq1p3CRFSEVcBgKynxpHfNGPRUKYDnk9laDDS
PcrBIcQvyU55UfMwhwzdDN2l2UCoTfJnI6mM7Z8/YWHA0u2TYh46urGtBU+/bP/4qRA2avcYq6q5
5hbsUIHTF0gPm5c63n+b1hegals08BL6xDvSYIyARBUjc5WbhEd6/dg4hq3ovr9A0aLDUDDMqApr
uR+QNYk3ceMlF6pWcxVppctRoGhuFINiG2HXnqmBf2/2UQHnOelFjh1RSZz0YKF56aLhjvLErnGB
TALZgrAwsmGF2OpNWNeUGNS6nodVVpFQ73O3TIDMQUfzQ+e55ILu6uReoaLQ2Db2RS3OdDPDT8Qt
6zOPeqwbRePWgisCDZFm3teuROa7YpPmWmqP/YfGl15R6nnLR7RUlpSQY8XHVtTPgVC+t8t5P0hD
jf+gOITc6ddR2WxJUxrs12LwPorkxvTYipVu5075szWi6zqXL6nEX4mjj4cUWDexmGwbjG/O9Cq+
gXE+nwNepqoaFqDmCRBJ8j2TM4p0y6Up23CdCVjBFY04KmXeS2xZ11bsXWup/9M1qnN9x++tVk2E
eCOpKlBrjebQ15eQaK2XJw6vXuEeKAzFXZ+kuzBcjJmlSjWDlL4J+l+np/y92TkOiiaUyLqExjqd
sdv4YdwZnK11/dQo0YNnRsgxuLeq2m49vHJOD/cd6qVrQDpQhzLouIHamXxp9NedumxFJjkWmPAd
KmcVAoeaV6Nes+zSfAuyC7+qZFeGNAKyINxXqXmm5XrsTbMPcZ5Hkko31Mmkk8oXJNfnMzuu+1T2
zp1jVfIiV+IHKfAl6pCkKcKessbLmdl/X18acB1YTyx3OFlTLEbsiTgQmnxisAEo6uv92kmlnRZn
Gs5FRmvnQOTgl9yZzWiHBpz/JCxibK5+7cNptBoN2MUjIEScLjDBHNDQ8we6vhYKf7nSjm4rY7e+
3ERhsUAxeaZ0oNBh912lcv5SJf1L5boP+lCcWQafsIFvj6JSARyRRIiPTcJMlZaeJA0gCSXZ2alO
/RlulJK0JTEVm7sXKAyV5FSTX600vc/6N63QX7sqfCnasa2AlYuG4Kg2j/3R9bNF3yDxU8T28tGN
Eth7H5ez06/ve2REVcvi85GpApMzYToc9msTLbHyYGi5rI/ARM8Uya1R52hK/dlRu6tWVudYBJzZ
ntLY/Z+8KIT0Ncp/SNSMKK+voxq60tRoQOa2WSJ6VIaPVje8DNGtEDHvIkfWJKj7G0kqf8Fzuwul
bnd61kfiA5AhutOmpKJ/NDUkFqAhywnlDbsxaozZ7nXcAXrtqk8A1VjqOT/0I/gA+CW0xQlEBAdR
nxyUuSe5vVUz3c8Dz1Ctva9K+0qu75o+uGmqsSBnbpLCXWt1cBl0MY0FXGSyAoQPQpOn534kTIyg
DFElOkrISU8eRksLnzptn9t+E2+jzrrojPzVgxwAgHSHgMyVZY32j+4Z4Nt3+NIozK9JIocwGsPf
YmRnRFKjFUCDDDECkU+i7JmUTDPFxfvX/6FnuNoNGfoWrXGFo05EF0XfmYF6BU5THIXlbqUO7QnZ
vFLbMZst/jL48fMBIeKB2ZZlrOq+Lkpu/EOghZShJR91CxEpsaJyVrEi3Vo+gnYS7kFJoL6FYAWD
PrweEUKUsbaeX/08/YU+j4vp9gA1bOmoLuuSOD2+whDVI7NAUESTCviS1Js+W19+rryIEjq/KNal
dDFovVY/y5zWju4Y9NIo1/ijFHCcAENKyqtQR0ykUgl9DXakStLct0q9lttk1ZjqVo2S29ZszwBA
jsUTDSUrDWQVeo1TOKUDq86PxBHeCMyocTXI3tkvSe9uOoTjVBmxT5h0p1/XsSHRRLd4XSjKA3r5
+t0qRU4V4Ia/DYl28z2USvytRk0D6XFEN4Vq83R6yM8dO/1CEMpYxmBARkWMr2O6bOQ27tjRuiAL
CB2ZlIJKmD3CgJFLQ6s+0Hy7AOyOshA9wKCSNlFZXWN/F8w9F7EotRPXbo9cstHIkLKAvgyAltFm
GfVmkzX8qcuhWJTQoudFY6CrZLwYpfJqZiYlP09fx/ichpK7rBJzjUcv0jf93kQJHjf3i869QzgX
W6/sysgpEVYx8P4OK62o1fIlGgePrFkWS6VWc7+kUS/qmB5imEQfFdvcttnTseCBIFUOI8imLnK0
HAXS9DDxNpYTtLMKLmXEK7D1Es3o1vSgWRW0sfWksgE22VoTICJEG8Ci7VQo2sPp938s4YJVMGrb
4oaBgvjkmxMyK93vCGJi4O0lwnffE8xKOrKWdpUn4qOqD6txdxYNIrOYMgymsz/9DMp4NE7XABkN
jyCPJMLpLh2I6BaJz2+BFFPbdMYN465sM1qmfUiHavQARtRADrqbJBvPfsW4wMLPt4bVJxBN0oYZ
xjQP+viR8KikhTmP9ABZW7SWEkBPiRUuLLlu1+TQmKojtymV4hxBKv2mql5oij0IHozjgc4QWpb4
woL3aKz0t4n+JfbPlf9WpGX6Uf3f8Y+9pVnPKeFVn+yVP/9rn8b8c/K3/Nu/6MvfW/6/z7/EfU/t
1+r1y38syGOr/rZ+L/q797KOfnuG33/n/+8v/p/3z79l32fv//kfr79iH52hsir8t4qg/9uvbX79
539IAIsteOXkcX+kpOMD/f5brl9j/vjj66+yek+AoB79g78zibR/kRKOtjQAnj+FcP5goarI7kvc
TQEyk4BxNP/JJIIuRMFQ5BggReNmQRrzJ5NoxD3zw8SrYfzjf4WGKmnfkgK0KsHAwyUSNaoN03gm
KYbQImPm2m5vEMYAqrmVaRe+vOk0AZ2uNkA2+zZMW+p/WtSms1Cq1WWnki+JRR1yh6Oh8hKr4MNy
P8nWJlgiDqRsnoe3YyGfhouDbh4ghxBBOBB1+0GHKtnGd53xLsrZxsw/zCHat3XkL9Iw4WxTg1el
aGagCEDHPFo6leGhc/aVBEAp6+dx+osK3U00io8EBgLi6NcqLhJTuVhX8yS1rodY/1WPfss1MBUQ
6dmDqzjzAIs57NfMUYF0U5TvZbJWB/Tic/OiFBEtAOhynTgETg1vbvRekji9DAM3tHNUFeddBw6i
o5AmU5yq2/iyIIdBmvBWimDkYhWpcQqXeMDPDb+5pWOCZW3p7ZzCQAImuePwS+YdDr1yv1XCHxRX
330YsHIwAqTiaM/5gAggGDlstHeSiHehWeBkKa4BBDxJ8luJSEMhdPXCdHt3IYk5eWvD7zZ1jAXk
HQ7yN2082IPW7+CEwcV97Ab0WgLHFsF5dQqesqK1ial2x0W0x+rrQkc533TqbYFegpEX+DHafZ1f
536/DgvlqtCpKAuvmOXNBm6xKY0xr4Aq21cF7giM1HULZBNLkmYmSoMt9OiTNDJonVaQNQFgnISV
aJi4yVLPBNWuEDAwl4WkSVdGk6Y4hg169YHGDPySBDtlentDZt5YdXutB0AlqI67OTidNLsuc70B
+z6oq0wu2uXnnv1LQe54+PofHJhG8si/D0wXr0S05P24nqk6/tnfY5MOl1HTYOhRvvjULf0jNkF2
RxDF4o7G/V1TdcLGfzPkrX9R8BgdRGCEwOwzCFt/xiZDRy+PCgTSRGMW+1diE7ek6Tmrfqqp8ohc
qVFInVwWHRo/eB97ia1piPUDtUIuOvQJJ0kNXKistG49BNU7Dm3Z1gFgCP6menNkoIV6C4anLdtk
XrV6s/D6pLrx2pJlBDfSRSgvE2+EXkWIsMhRjnAQLlwrcvZTh71upqjbu0hu+Jn1bCWU2UEtc4sD
2O0sqqReCU2ToL7fOxujkX7iPfdooqcPiBLdE+SAzbhYc7u37IbsG4UjhKtULb/prAFUy4CCnyTZ
dAWuQ3AXND0ozVjZBUuc/pffiHOif0srvHzgrpzsArw/1iBkAH3QBuZWGC21KloGnoLt3uBeuhkR
LhT6q7CVbWx0gBh39YszlHcAN+W5R/12BQ0z34qN8oCFSjtvNOxsMdKAd552qDXXV3i8r92oRuUJ
F0hPp0iP9DOm4c7OkpJVpwYIXUoNMmLtL6A5/A0gaahrNIgsGom7kjQH+ZQ6QfRP7K+7nkabTCVI
6LWfjWAAYhHpf4MgEOd5H/5AzHWdqfK91MT6okXMZN5QOhogXgC4RjPNKFE0b4eunBtVfFsQF7FT
iLJFHaYX3N53We854OlEylq+gSBNG6Qgm/Jua2LTi7lcSqSPw5zSqy9Y1szElGIZlNVA9JKNizpk
okAqNH8vKYW2EQaK176nLFI0WKSIO5Rg+LcAZeplICSIP8WusAQUCnnQwT/aKjFSDgq8QkMP5R2M
njsj2wmKeeGK5vAGSK+diWiO00h231wVvCNbC0UC2cviRYZda4dDXJdp2wGNFLuQHeTMSqj/S6Ue
0mguaFVAOQYHmJQiuTWLZOa/iJGlQFq7QhKlKIUc61EP3LUS+kgM5RWIUq3P6mdN7oKbNu/QfkHo
4IKO310r9rMK1d6qkNyFGLLSLA1OuTIYPc4ZkMQKQyyXXokTuqv0j3ppdpdZXKRL0XPfMmCLIGTi
eUGlhp5ctNXc0YXd+kCc1bgZkOOG8J/dpq2BwItUlFutjzYCVJOZ6uQAEJtrp4+7VUJh/wpvlnzj
ikB8ZNhLdu3m+a+87xDq7fIyXGUjB7ev+gq+ULkwKvFDcVX8c5PbyKTvKCNHJ7klEJt4rtf47TSJ
2y5VKcP0HD0jWAPqKukq6PMpZEFBwyatTBtzw0a59OAaLoDY/eC3XwSi8iuA4YbKGdzU0AoeaTY3
AKxQR0KuwBaa4qeWQBThXtHOcilrUQlGEWBwi1XhZ9uQ778VBGcO+L+aDTXIPgdh0SIQLnD0CJZ9
jvc8APYf+HOWG00t0n2Ikfeco/BJjPydUTUPfl2VdumaxjxFc5+1ZUjgojXluUNa93/DyUbF8N+f
bOvX5LjuC7XXP04181+6QtPlu22E8S9LUqkXaHAmoMib3N0PDjWulPygaWPo2mhM9eehZvK3U1an
YjlWiNS/cqh9S7eRARBHEQCUwhEFVydV11KDGR9JLS4IybUMJ9nV/Bsn2pZueaMH5dylXT0Mwpk6
yTHu4pdRJ+VpNXKDITS70laHEgCdt4qi10HfmlK3Fsx+GyOcXBQJ1XL3TAfq2wnOdCWorrBkuPtw
yflaLfFKDKS0iDKWbtCAiKtLYrAErKJyxNvQCFdCxu3qj+Ww++0SfsiVPDcg3/Gwqi1gamNkLvK1
1LLRB9xqydpL059VgUjkK8fVmfl9KyeP81MRdYdQOAq8T4YzijB0PBj+toW0Z2pSCJCfYuBGavTD
6awzgynf2i2T0Vi/h5OL3CEqNBzRkMRCLlwqPVv0sxdHLuaoJ84MzL61QaamCpCpBnYra/1DVwa7
OvV2WgOStbpQYIl4j2bvPNGkWQ6wYLxugMDrcYPoFzQwtn6TXwfW8C72yUb1F5mnjd7Iq7/xlQ5e
Gxnp4UTUUrEayzdK2/N5XgNQLkiJFllj6MscBPiGl/enRxxX+JeSDf0pSpMS2RhtD1o0X0csWXAc
k3gpifQZQsg0rrnxksfurDPs0YF0kXMdGh4iU+MCPWCVd1Zj1kMpV3YCFC9JN7m36zJ3VoJVPD0j
6dxIk+zYB5pgwnGtbMtRUdopbwa/R0BHBriKYmnvrUJKeWSBS49TSfHeFR+4rgtyAoQxElOrVins
04/0ffPxkv+c+7QuBkyyrdC3RsRP0eaKn8ya/sNl1FFtKCFjMoszX/V7NP064OSrilYrpJ4qVXba
6BvfWNag1bK8sy3odEq6q5N9ENRnduGZ1z61MER3IsqLkjFFWLTJRm7ug2gTAGE4/S6/YwjGFXvw
MiebfbCMwsCwhs+rLOLgqjHKTSL7V9jPLKTqwU/6uZSZK/BLMxMMblL8yFXpzDb9Ht14hLGxLUI+
p74+eb06gNcMiH+FsrewrcoVeTEERWFeGm+d8/Z35nsw2CSU0nWhVR83lT00yVzMPVDbzTaPcA4S
9nRvof2AcQY173brBDZJ5+jXoZae+bjHZ2ygRcXVF4WfyZ7i1mcARwJCWcercnhI3fVv31ckHzw9
36N7xSQU0SyG2z9KmR7GCb1xEMlKBtgmhb+QimRVSNeCRiVbvxKGeu5oZ9oz3zuv43o6GHCc+kFg
UvCMIoeF3tIENXr1vk1vfAULC+0sHBEUbelqEC4dvDOghsjk1qfn+12zaDL+JDCWnomXR0i4kutq
pVgPzoi+KvRL7Pswcn9Ou27p5Nq8E+JnPVO3+O0FyVOCmAQCcraeoQ4sPRhOtTGy8O70ox3d0SaC
EtTyJfRlpzlZI/Z6CsLcdiEDVRC1VBC96keC2uTpgb7DBMZ3MHqvAlEx0JudfPQoVpxGNZ3Szquf
AxKrKYJeUWMAmaJXYd5UlmcXsfiiDtGdYcE9ca6BZc4MN9mIrbeuMxo1ZhdDIFLUhz6kLorkJ9U5
u0TaNc26vyrGwtOCpjEQK+bcVKe98g5SSVubaLJCeViUtDECp6Fya80yY3n6xRyL42OPmHI4fXJU
5r+uTTwK9dwQosrW5MfMwOBR7tBibteljO6ZIwMXTm7G5tI/G3WyIjWp9qrCxDilMNFQvyoxGRSC
lan+QnfdR8ihMt0zC+DYptdoGmq0jkQs6ycrzbVyecgFvr8ix7bWU8OInq0K+0QKv1myVSrxb8Sz
wwEnC850Br9rEwZsqGhUYGEGpAH0uN1E3UPF1fn0Cz1yz2DFgKRGiZl+Alemr9+xFYskbgyhtGux
XAhZ9VHn74FWIDuMS1yAG5xAzV4EcvK7QSIdJ/o7R9L+Y3Eb5QNI+WNpUpw6y2Od10m4C5UkxBpl
oh9BARU1HTGcUDP0c3gBmWlMk0kNgQXuiWwPNvPXaYZ9A4YrtkqIWMomycRtmFPkgyC1L7vsSUby
T6uuS3/YWG3WwM4YMF6FnHX6ZR+dsgKcg3orkAFjsme8The8cmSkwLtdSuKlUb4bVYqd0TOqCWfG
Onp40GylGwTUS/12bXXFpCt1ka3iQrORChEGHt2icLRXw8XOyZBPF9J1PcaGZBtDgDo916Px4WD4
yTJuhMQTGnwX7DZtLkhLGqij8eWoxdh2yUcewvwTYNMl8fXpcY8vaIX9SvZDl+4zSTs4NNXCTAUj
dxlYQ09e7uEcSTAX73oF5VBZQOJR3+n6qizPDHz046oANikTcHOfXlcCvHCDTmFcxI4uLIXLXZsv
chWOmPEux5vTszw32LjcDyaJw1BADh0zmEfarj4oUo8wMSLj4XWDDeI/G0z5OliM8w04hBHYYtSb
0OTcwgwDf2RVp7w5Kv6eqgYcTTpQ11E+d+mY030dTTAENfYDoAkOVNoQPlQSUuaIn7mNbCE/hFq9
aKUbgZJ1Cb67pJgXqOYOoOOMioGJkHher4sGWd4hXp15tO+XeWLlwaNNzgLYKa0glDyaJsCM11lV
CzlFIhUcrtttusLYp8nSEJszh/rRj30w7GQrDZKeIQzPx1Z66bKGpimXN10ZX7bquwAC/fQkj553
B4OND3OwskxHH6ohTis7J9kzjRJ4Y7xyYBErBU0CtKGc6Pn0iEcjBRhYBrVkwKHjrx+MiN16jQlU
zvSaiz6QZxVFErP4FbJlw2IrkeDpBIvTY34Kvnw7D/4c1Bw/9cGgYp9ZrZhnDCpk+BI1ljwfgGGB
AcGXK/pVOMGmzZ97C019t5q3brmvWPhdm71GhXVT594ikm8E/8wKO/MqpjFEEQs1o5oNHUx3wHvj
dpk863UAS7PGlA3KO0ihMvxn73/07D18FaHV5KFQ8yooxFx3OdpW2ImDWmpYYrXyqKbPEXe50+//
6ETBgQG2p10JzPDrmJGVG16IGrst6/595tW2UGHEBdIqlJ4yCU4//gr+GRzpuTEnKUCgVS4ITsbM
ROEKxbaZiZTlyPzNUgkfBgz+JNdOhLfTMx1jwreFdjDTyepOEeYW45hRpdTyEEnGMK6HBFobL/9k
HGnKG4AUo/l9yI0oyPt52dylGOqUw+PpQY5GIgynyCpQegSU+vWzGQMKMblYVjb8/pkZ/Bry+36E
1MFbTPL8zGY4N9jkzQF+iQfSU0pTKPPXyc8keC4KCivlXoNsf3pi0vHP9MfMpnUwuVMoyZkMZrn6
k1BchXR0qamSiRY7K5NWJeRrKIuxtQyK91jhyq29UWs1vDNv+Pgi/fM5JvWbKm98BKsJhgX4uBRh
T1e+IjPtfGmBJs8c6ZlZj6zGP5z9JARgLlLWyFxSAfWTFcxpCtXaTEDYXK8gPtF/0IaNl11LcQzV
SR1FR2Cy8w7y5EakuHX6ac58d32SbmiNWjZqrLLI0n2QN7NO3mi+PEv1TWvc/o2hQFdbiDVyZf4U
SDs4BapYFcTeoVqGKR2swWcZaSms6Wce/F9zOAe3/Q4tH2/nB8NN8geTVqugx1Vle5lw05v1RsY4
yjA8TEN3Tga9MhXDjYgjeZf/VHVgA+jXe771HGhPp+d9/HJw8CSTlKJWKwvpTyZOMZaUIv1VMhQg
vkxpbws5WcvllVoadpMu1OpMnvwdWz55C+P3P3jprlsTXQLGttyHoHrOq/5RAGfmUhpV4UODX/NX
0vAC6nsbiJE9loNHW+TCkBdqqyB/iCWH+1gn+Zk0dwxe3yL1wTuZBDcvQBGnrvk6puCuoFQk6ZXI
nSEbnCWNaNG/Of0NtHEdfx+Pi/cIydFlcbLpWoQIoThTQUlbZLS89kfm7ZBzwBtFtF1EmJtIWFgu
KiFiKs40LnJerpDzCbZSqzblFgDMRTATcfyK8xEjouDp9YhDLo3CdFhLeNFiOzDPHfpOnf/aiAiV
CO9hY+3lzFzDq70QRSxIKcLr1hXahgisaDMvlLCbFC+q/D0yrcUgw01u7gsJv5zBe1Q82mVQkyjU
l9g4rGo6MmmkrZSEU2dz+vUcv8fhyQS2fzQPnPYhY58ojzgZyySNH4exhC0Ec039UZs3TV/P2kp8
McMHqz4z7tEAfDDs5KvkUlxTWSfHxwbgwVLf6MKFzvtguis/KVetdy2rP87M9PhC+HOmk4DX45EY
IzXIjbVCTijytkq2Vywy8E/dCXyWkmhVlEC740vV1UDKiwsN1NHppzg6bxNnE41GN4WS8dcPdmVQ
iSkKudzXe6jz4fADXkuMnWtVIoej7CPl6nyJ4viQ8AjoNI/d/UkgUCPP6NC/pH2A5HeQA1lSrmrq
aRUiCl4fI0a5l6K709M8eriY2G0b0O4s3Zi86yQzzbbpeNd5cF8CYBSH2zyN14l2G3tnNvjReHIw
1OQia+VSioAjh6pf+nTwNyl7W4qfe0wK8eJCGaM78wnPDTg5XlqzFtDCYm4DQwjwSpBZWvrd/Yhk
T2HK58Xs9Ms89gEhkI+rhR/m9GW66Lx40XhS69FHTDKtCPu8judUEWdGc9kSoZvw1+khj32/wyEn
L7WliucbqsIcLcyjbrvhZypfttrl4P+NROxwoMnLrNpg0HPUy+zMfx3MdiXo+DDrUH+15zxDS0Ey
tmr7dnpyxz7g4ZiTU1lDGtwbDMaUEG/jRlT7xiyxdrV2R/JTKPenRzsaYQ+Hm+w/vFekvizo/Tbu
nRyt8ypatV0zrzx9VsRrVwNpiR1be74NPiax05PvcODJSdvoOor/KgObHGBS8hx3AJeRWjVoDn7K
uEjdvFNM2wV97LT9mVU7vsVTo08inZIZheZJvOUwf1cRSdKS69q76BXjzDjfmWEkOjp+DhQDP+uC
kxqDK1ah0n+2nZO3QnoX2xKlkx3WyyslM2exaCyzXMYm6lbSXTr+/hKrvnkb77DFm2N7a4vlS52o
eCblC1+JEX4cbOASM1fJwZD+jaT78Fkn946ogFyIdDvV4uwNie02DZc13meacO9k5ySYj36Ag/ci
fz1q5Nh1myxiLAEURJNclaU1a4r38FymeXQ7HYwzifWwGozCQrQPcZ1mZrb1IvIRFSg2vYOFlRdh
MPR6ekcdjYcHA06CkzR0NVBrBgzFW8A68zqTLmShWyrtD6m4rmtvI6XF5vSY5yY5iVO55mttnvMy
42BNqQ4dr23VeDPBfCq1uyjo16eHOxp/D6Y4CVFSmYe5NGJlZIolAxhlBWUg2n9ospjt36h7Hq7J
SXwS5Eo1LX62x2JNn+8SZI7EMTIWoq2wcU/P7NzHmwQlqBil5ASMpjpkIoF0g/LqqhKeZb1ekiYv
x3tHX7Znzuxzo46/fph29WbQweAZc6BL0DCN4ty4+k9N2KnGe+P5C1U/B4Y5+gXxs0AMBFDVtxpO
LBWkRi3hr5VhBjU3MAYuyPHlZt4b4pm73tGdfjDWZHZFW8Y+CSerpU8XESDroU8QRkbcN9mc/npH
+/SjBcvv05oWcLwiEwHPkYuYqmvLlWy36lNadwhKvg8S0Ta588uBXkzw5JvevYOccg+AbcRa+daN
Ia+KRL2tk+LVS4C2Y1uaxq02jxCfOtsoGnfkt/MHKwNTpO0JkWuyhQonCUslJ+0dQwQ3ThvB1LmJ
5drpN3IUjaQfjDPZPq7gR6GrMo4n1MvCHNYC6trgqleVkq0KeSciZNkVwQohSYQ/g6cBLZizmKij
6/vgISa7SjcGqc+AMdpFUmwDOKCN89KNLFTJuW8j/KGxFm/gQ5+eu3x8kVsyGGAwhKCAv26rJjXr
VgtZeIX8gbEI5CosQets1uO3labpvIzXVvPeZ9ll7Ly7xWtnDHsluGq1kqofQt5Ywvc11ALJxU9U
WKpGuu3z59Td1RK1TjPx5njTzmjlnnnwo9GcNsh/P/ckmqtylIROwebUKKs2xZ6MOsAzDJFSKA/d
3AEievpNnRtwshjLtuvUWiH+5NZ1NeA50q4GzVzGuWBXQjbjNnyu9H90RJVGPL4DqL58lkUOIl7c
Wr1QZhqnf6mt0/xaLMUPerlwBKPP9MYKtOXpOR6tdmHY+ceQk9XQeW6jmSWxQUF+ulKMq66IqT5Z
didiMd5c5G6wiP+LtPNajhtZtugXIQLevDaANuymNyL5gqAoCd6j4L7+LujeM0M2O9gR5z7NRGhG
1QDKZGXu3Curr4ymW2MTf2Yhnnvgo2/aIcgbJ5tvGmR0KoU7Eugc1u9G9mfE/3pK2v/ucQmwQeHR
EHasAYysDGfHxGLhF+XK1H5o4E+iZAtpEirzGGIJK9YE/qs+v/v+RS+T5cvOhgDyPwOrn1edbkFG
wyOUJ7XuZf1h2WAZlBDhzKF5+o06uAcsLh1EI5/HMQI7sDKJNzrm+Vbrbh26nHSU+GHmBWJ/Xgh3
+rn+Gc85CuRV2ZYwvWX+iEBec1OyWt3jHpjQWvv9Czy5bSFTwXqEFj9yxccP1vTK1ONvC3EcF43E
LazYH8frZn6cB237/WBfLcGW+4kN+RDgnI4349FrjMrJDPLeZu1X7yBDlaTCEIzXmISYYA3urtND
H6yqK3Ko1SqG1OZak7H8VR+7qtmNsbkFbu2qeOqK6ef3v+3ki/j3p1lHb7yXC10CO0dUS8YxyVFc
5ZT78fRoXiXEZd8PdrL4Y9JQSbv3wnr8m7f/sCVhN5eC5ma0WTX9aJ63VW3v6OtYl83rTEMgvWob
GGFu0FxoJCERbe8VleJPEt6eVxGrp2Y3qnd+ygI9ov3l8yRA8R7GUzyyfJ1gpwkDLswbMu3VaP+R
zPRaKVryA4mbWRhIwPDtJwVT6yjCTFomewiUG5zrzTgkm6IuN8LWXauwruSiwT+228TYLNhy5UdQ
7aV5GyjFOeuY5dMcbwKWYmMxRVKbvpyjT6fV6iRAXpAUEs5O6xK/onAzp4dJ7fxWML202cvSK80c
zoSAJ8srSDTR6Smauci8Pr+4MNMwJp94cU7xAmnMDSIVXcblOOJfqpsrfIF5FfOmsmg3jBIvnJE+
xaUfxWei3lOT9+PvWD7wh+mEKqnPUvgwUH3G/WheV069MSmYdvbesM+FOqcCLI5HVjDuaUuH0ufB
ZFGPSbRodNNZw9McjHqSvJT9vZUkh6G176TuNe/+fL9gzo15tHHUAL9CPSZoAH7L7Bw9vVv3KdbS
7Y0x2vsh2uB4e+YUPcHis0nX/udB6dP4/KBhoVG+XyKVMkm9fij2fQ0QW7/o+bTqvJNpUdK79G2q
y/dKrq/YP1w1zne5+tAx2SvnJpGh82QWhqf08CVgdwRdvWas3eQjBfm5i55NZzsk5pnD6mTTx8cf
fpRaQZtnSI7ED6cXcauqlo/98Cpqdrp+MaPGqwa6hakzhPtBszAOae3DbCrbBBoNoFsuu/aZ7e6v
zPDLCtUx8lrk0wsZ9/ObhKgsehVXTi9HGdiahm/F842tmYflHQZCdbME/1bpT6o0LxVFN7W9CLvf
czF5sUG3sYRZRNq5ivNGUjsgqT1pG3iNlzrUJ0UudpX9No0HE0RCVBao8GBiBPOdJeo18q1wfrYt
2MeY8FhIL+L2Br+aC33cyXUJAWtw3Cl/V+fnuNZX3SzvDIBFk0TVW6igZ3d4r17Gw4oHE/jfvDc0
iJbTypy42BTxb3AxeKrvYHUJ7LhwLRVJ6el14hF94YLzc4CxV0CQSJHTWzO+phGkCfUiCIvnvgTt
Bni8vbTssxvTyS1xcVlSHPQuXww74KvSf5u3nC/hcK3M9zrOcGr61KjXCSbeamLvpOkxPpf+OrkN
fRj16Bxpewv0SsqoViL5Mx7QzT3JKDg+D7by+P2GcPLI0unetBwVl53jkn2P0HuobUq6IRxQC5H0
0MPlxmYe3GoTPsj9038xnoGFI+QyTsrjYpVetk43qeywVm4cqu5+TmdXr681OfQqBYjTOXnIyef7
d7y/XX4fdvSkMyBjLeOZzcz5394ue4jS6veaXni9cVskZx7w5A77YcCjPQPrZlKXGUeZ1tCLLPW+
HF20+E5h0LVSqnAtK3chxYjv3+rJCfNhUPXzvtC32SzPEU85RKnXojNU0N2pdKbjwdyfzQyc3tCR
Y2tUjhbJ7NE2lDiFPXQT+YkKhBX+A/lFnfwYYMgmpbPONOPAusdlIPL6ud1kzrxftqZ5MP6qIyYS
4XLpeIrFrVFyLtGv7bQK1pnT3DmO9UCHfNgFXiNBLzmn0Tl5nyRY/OeXHwUaSiqXSZnyyzUKbW30
Uhaza8q/c6oZOi7FeX63QMUwTDbkM9HV6Yn478hHp71Z55PkWMs7o2PUKS1yEcOzqkIBYN6n5quT
n5sUJ/W4Fi3UlkFPNTmro22kUINSTzuEZXacXTlgNmnF2k5T7KklYmot3GhldtCL7qY3Nt2UwVeN
lZs5EMR+2kaVBf2sFf519s7MKuywzsRapxfKv7/u6HJdmth/ZLT1k/azSZHUBxIOq6UHxUAyqRaI
uCThK2eTxSeTa9it4N5qI0TRj5VDhtXIkbp0nWmN7ZrIAqLsIQ3GdYyOJi/xrY9ee0NGMGt5tB34
sfTSnbttn3z0Dz/h6NFTpWCLEFrrjUPqOsBxcuMlwlVFUlcNK0U2/0jz8/c7xMnp92HIoyVbwhXM
daz0PDv7kxkmxiU2nmcgK4pgZZj3dAj73w94ckv6MODRSrPhedFLwYAdaqRpuCuD2nWaelvPE3ee
MwX7k4NZGikTaMGKcdzShG8SqEaTaz5MQhg7T7YKQoaEYLaLqYV+/2Ani6/ITP4Z7Ggl2xZ45j5i
MAuAgdJA9oGUYFhuM7wFeMdlWusrzqEzpXNx9DItvkR/HwY+Ct6N2pQsXRAWYEO56/XraMbRO6hI
M0CI692maF1FmK6BY72tp5sOe2SDzPnU3g+E+Gmck1Kis8vahY1PbIklDbN77xgIDMCdxGdPpdPx
M86N5ApJaFnH/gtmNmHEVXPDkWTTLxcjfQdsJEGkVGnu1Diu3O/mELxS/dQLLBFjaYtPkgdbY7Pw
n7DP/v7TnVx3H37P0SKQwA7YfUT2yWaVaQGMsIsWLcdkgK+z9vr0KwbL+N8MaamLaAUV9nFPS5VW
/1ey1uIJJzOoIjZQPSJZlZ0NR54fdjT5UfL7+1FPrXacfnCZImpdDDU+xwMIACChCuKBRVIsFHrj
2x/jdDcrOhZJ6ooU45k3+7WIg6urY2FIRWoP99ljKToUWmVC9NqS8K7dMco8zFV3cnfX1Lir0elh
p/S7cqteGfYtSkoa1NK12scuPXkUPI3+zUi1J0yivDiC2hhFry157CQuH/EdP/NJvryco5+qfX45
wwhlL9Oi1gMxk4hnGXcabXqfcXPKbRVjJOvMeMus+rRsl/Fo6kQoRTci+9Pn8ZK+lESPpbSnFImn
4UCj1bE3zv0qZVV+/92/7INHQ6mfh5pt4QyNlrYepnJYDzlcr6OthQQXHZOhRdvvRzv5IgksSF/g
5YItx+fRyhKqV2szWqaYF6DrbrLkGXzFtZQEvh3cnhX4QbQ+9SppCLKwlaBT/jjBpkWyVKpCasBB
1Z4alsy0K3N4HZTGbcqQLMLV5PQuOapRgi6Xv5Wa4Tf66NUDTK78QlJK0JK7MQVWaowbrPET3fJi
7K866acFj0vY8V5TimsJ5Uw0ZbehEW2HoICDqPzE7GQzkzUJMeVypit9pH0ah2SNCE7NJeyDQWlp
yhXhK3doPTNwMRvgbj1BMqL2/czygNwSrTqp25Nj24xjtTViUHuqtAnHtCNu5splEIiQXb6RpGIt
l/ZVYY1Ae401jGbaw7JfVEJ/ZmG6AZDzYyJWmijCBeFzuVzeaFibG+PAxQYb/HctM3Gs0lcFB6Ai
NRsZ2qtiPAkjcRcvE7XNvbBsVnPBE6U/bAHklv3WqMZ1XTb39ObioRptdPAali0uSq3f9pXY1rTh
RaqzSQxji+MW2NXfKC27LN+KYPCNylnbxWaypouyitep6HcQw+6dhmh/LB6dUHh0ON+EFv9nVL0u
Sx117SoJpZ3FFDKdFhJVdTPn8n4wB9VHsKD5g55cVClgr+KqLpJXoKXvcTI8zPCodSSHqj2uO4V2
EJSIpWpcNHUvvKg0XhI4WuEMomeawtsOw7fYKB7rNF2pSrzv5PCnXFFJxjemLfKbdAE4tfR1wuWx
2vAitvNb3f4t1Odi0t3ZxsBtST3Izmti41U3FtuSDIw1PNfF81zOMMqSi5ZQAEcYLcFTO3FcDK8K
sVME7ifm7dzvltZqpyaBGdx23eKUWazBMcNvWmsjqUwlXRe5+DEjJjJb65pM3NItoGbkO1RlX8iV
N5A1Kw1uWUFwS157ZVjXTjo2Xi0qeLXzT3W4yaEe2KTCqHDm1nXVmSR97Hxt4pOr0wQ9hW95qF/Y
WIFhTENCa99q7YaSKcyqPt/0KhJH+45DWY6eJQ5HO6rcxsHtN1hzat/wU3VRPunczgbr3rGbfUpu
VMmoIugQ723nseq39FGuYqBhVR4AnRLxbuDPVm1T/sTM8l7tHjHBgNryZJFfjjCfsPqfmv17aEtU
0SHxqFP4gj54T1QHcuUAN2dzq1mw6mScBDtnXTjNrqeKY1g4njQJ1kM1333ahPkTeLnLVjwa40VR
3rdmfdXS+9UZGI0Hf8rKxnNepiNMmTv4w0YAOwoM3tCTe0U+dTu2xZ0iOW4ljIOj/6o5DrIs2NBD
1WW4ksayH8qY2VDJKLPnsBFvbaf/QupvYiSovIKBw6NsMQkYFfPGyKSCAz7osZfKlFXPkavFftJd
SfJMejNaRe1BKYarfmmwjcsLc6h3vcIp2cHzGadtk1jrefboJchzAGKhsrdym7HLdVTZu0mS2Wmb
W5J3EU9Q8OZgYK7oRAg7Z1rhBn5TtbZnJOIaqOQqMfVbBW8734ye9Awua1+7ClmXxeION6PtTPc4
/cZeCAqcRoY03miT+F1q71Z7pdTp3kje8uJtmKTLWseTTrzrxrOGn1XZBnez3u1LoV8FBBZpMHgK
Fe/JLnyl32SFupPaeacC4DQxPyVfiufrapDVFSCrO0iPIfGPH5MELCCt6qVDxgJM7ZAMLkGTO6Tv
HC8wad8Ru3da52dgZpEwXY9NvOkVqFvpBDDXgjFLx12CudbQxWu5h8EsUl9u4jVIFG8MnSvkupsg
0rdBl3qqkVxX05uhXmjh9DL0k6vbF61RPYo0205LxYrmDae5xZl5Y8XV1uo1L7Wiq4yXhlBVCeyV
ZKqHeOZLL83X7egN7Z+gwtPbEDcOsV05a4ekndxseWA12TW4yOs8ZDlqm+XiJYoJda/+03bSbdBn
d9C//MV4BQOW5yhrcUokBqH/uBHjpT62/qIbbDGcCrt5b/ajS+0dNNq+ktur2gTQOpobJX7OiOhC
GuFiW36FA7Oq6aAOBwiv5S+SXb5JvFs7OOgWwN8Miair2CSmcrXoSRzrblKbCVl+snP0tx5aT4d9
bhU+QU5ciXRHR9FLZkuXgKLYZoxrc84v1L66a5uengI5WeMZk6IBQEk2/8rGdlfKiMBTN8FYalVS
d7UUuo0N6TLlUdBVugt/OcQdrFca5vjFNL22+DE2Wgy8VpIOksY712Syq78wsHUBqG6MTruSCjZ4
EXtR/tznEj6VCLHp/ZmwddQa4U5htZ1Fs47zebfIhrQ5vJhYW2mvvi0mpdS8trQcw5nd0Qe8iwJA
5H80mnDNOd5YAQbFWO02z4Ml/JbmC6rRsVb5XFx2Jkckxl2rSVE3Ez0TRaleNBoQkbJ3YYzTHR95
uD3jhURcUndPqaJBV/aLVIS0Bylub4I0DnHW7KN1jgXMON6HMp0xfJcxix/D+DnW7+Hj0UPkiqUn
JPMnzDQXly4DCOnMWZLj1VIJ1Vv0gWpZeagwgEeuR6wq5zhc5+VLMRyWcWQZXHVO9qIAE62Sufgr
mLG4DQ7ioIwHoaS7UfDdxjg5RBnmM3OT+k0c7Ud2Nh1ZPd5rGydiIS42RLp4n5p3LtR09Sgym6y0
s1HO4AqzavoAQ7HqZsEBztJ1CHlQ0Z+4YWHq3Ia7yGh5t9Mwy9vUEWtrPigZBQkEpPdaa/tVUwmy
YN24FrL9056rrYrFs0/zOGTqho0urezR7+YyWuVS/Qt5NX0jSQo5EgOW2cQrdIA9o9uvU2VcGtp4
g1H2/QTXGqL2KHbd2JeeEzmbWNZxkQ0ZRSZ9Xtz1Md5GTuqlOZ0YyivEqFttqnaFPgybOFa3RpDe
JtG9vtCDSkhRs/yiJelOXc50OfFS3bzJnAU0QLZOdqoXZ0omXG3ti1Dt64seUZYHlLyl1Td+bPpp
m0VStW4Te0EBgw8jdExouXGcSH0XE3GnEXUEd2nRrOWQ4zIemQW5sA65JQ4NON2Do43Xek9GLMv0
rc1o1xmW3xPIOi9xzNuuHXwUebzJbWfdjJLu97Z812BSAWtqXRuYHvazpLqwkkoX991422F/tJ9g
KIax9W6ZLzCZt2ph8E0Hy8XY2lQJbAdpji5LOaFDP4Uu3kLbruto34Sd3zv6PjFumPw+lk4lVTrr
N+ldfWO3S2NuWvgpeQW9BrvMvcMcfll4kHLTu9BsBonKS/iIl+aY34xT+cNKVC9UrUVc7WT0CwbS
5ZDkh4Q+Rn26i0S5L9RrrNE3aiWTnCt8G5h8gvNIU0+ek7U++e7N95ear+md5Q6FbRAuPFhBcMn4
fKsJAofHESHuJkK7SkKZmEc7OP3FBGRbHfU1ruY+vsYX85idub191b4dDX10My2npmrDnutNWt7Q
NlbgLKi4Y1PvuJO4k4xfBM2duZYj5HgRpbOZ2GwiZmprvtXWY2zgdxzUL6Q5Vlo2rXHV8XqbPkF7
3YUQ1IOerrzJH9MJC/Zzwh79xC1XlWUiJfzLKCPZx7kVtUM035AAGIqrvELvAWi5pqpXBmJlliOh
wSUKjMuxVVaa9ZTlN1TNKJ/xFyKEUJI1jfyUBTTfwKiAxru9Iz0G0FOnJmMbaIcV9ROvz+11Uo63
ObtE6bCJyfmG4vJDS0jAspIWs+r8asyzrTY/5vED58OmjnSqok9YivxoCe0Gk9CaSqf06/tpc+Lm
/enxlz//UGcKjYFgDt9cz6kH+sQ5LQRBeZi7g5Oualy3vh/uSyYLRdzHt71czT8Oh8WxiBTeNoJ8
rwwfwnAnB7S5VO9TMGAlv9Ur88zsPLUwPo15lH4cNe4Ick/eRCrGjV3Pl1nxStbGg8/p1hn2zlz7
E+1ZnM1qnHnYYxFXBMMugQZAwqZ8cmAfmt26DAEUBzi65swCYC9FdU5UTlP612QD+jDZIqWMVI1y
wed3nE51w/5vEaOMWF+bFGsuQwANpI587KlFqPugrVYNRAKFbEQXvFrwxcvy0BOsWkmBxEL9VSPg
gluDWDB+SdXQ04jwAQ3BpHlMSgHWpVqLSjuABTjU004HTTWL1wqWWhjWB80M7nUrXafh5SBrq1L8
KaSI/s8ayA2kDdZwRONPbt91VnSZz/uSeG1IU9dSnItolu4ncd+HhDIAv5ppb039usaOWYmdq7y4
N5q9FHNLjR+M7NClxZVeRM8yuO10eM2Vmb86cC2u0ZVqu3WubDNrulHZ1XO9WU+GfW9S+SdrodYo
CSzM7EruuuAVdKqNDcLrpbagxjdSH2+yILlK6MBc3GASY1g7wa2SPNRE1NZEtB6iJcBlNXO2KVmq
YRAux92hVwFVlOSyUy+YHNeoD+norOoqv+Pyf0VdRm1koOp+qYN55kZZOY7vDAd97G6s4mHgAlhP
3I1qezty9RfVm6RrlyUN4qbtrIf+R0OyRZSDn2vDyhIlTFOo3wj1cB/fMdJlZBK4SWu6gJ5qi2Cu
+ylwJQzCnyUks1TJnor4EEl4wcY7IeW7JuM5+3xeNcPLHHeuNuncQAe3U58JQ7ZCddzOwBxFGm6m
kObMXL1ewIxS5i95jLTVVyFXM90OL/X8KZLVbYVnvdImbkiqaEoUf5yqVa29msUVdys7ebazxgd9
40tNwe4+7XU9I8s+vofZwwy1NiQi0a5JjVlKc6CYQSEg2kkRp1ZIceShUSQMneAbyz0K6XgvE1wU
HUwNXUlvnfQxZ/oqRvbqaPoWwEXZ4WeiQsYrDHkhARBktRsraTy0KO5UQkFvYM0XhLZAdgfFvJKV
H5n6kAsNMq5kCCI2C1fB99q23WC5aprauuXyZ/SqP0q3k8nhRLNYEw0PrYwBJdcjJ5Twl4eWrL9z
9trFmzw+okaH62viAiI2dR36aqReOITAIMjfIvI3wt4Hyn1B8iEagzua9LkFQVXSV8Nkmit9uSLp
6k/ZeA+V+3581ZsidecJ77SkfTYk+2IApyGqfGsOcHRDPFugTeuxgCyOwX39o2j/FJa8Ng06y818
rQd96BlKxM3X5tPFvqAPrTa2cdBfo/Cj9n3ZEU9r6qVWBq8SMKoqLe8b3FnbSl9hSeniSL8uk6fY
gAgOP6SlkYQ863oan0dwUNQhufJiE/1emdlmDmIazbTVpF7lqu5JJHmU4Q78pKdFCZWT1k3oHGXj
UOStUzDDwIbth6HZTuDscVDdxrmycmgKN7iLNkTBSGfoQOcOUXHrMF5ru9tCTlyVbBQdkc2i4tGl
eq11j616CObfqTlvxWhh5Xs543NgYTCHcX8CSVtfR029VpJpXRF5QBO4NG2xhULnluavUp83Io/c
VBlW00hAwp1QafDzl0JXBl+caf2FKtmXEz+jJbrWxoSkjxLgWuegZXIUHsxE/kOiT3uJ2Xdpx+pG
53oGk16LF3tUr2zuOiUzwHS4At9GaMwK/lVJyNaMqWtI8XrgcqU5P7rEAhyfD36ZXOPb/2BlAk74
dV9NZD3KfTP+VPMSfoG0akvTVfXGD0n+fX9wn0JqcarQ2wDXzELAe3SKGkEjsiGENxNVD9m8x3KO
s/S1ofxVVuTJHDLZBpGQ/GDm0IG0M4XSk0eps9RnKMiQODwKU9TSqZLGDGAM8P4D+7kA1s3Vccmt
IsYe6VUQf8488BcJ1RKqfBjy6BhVytkqMBNsPHAKNBc7AGrqa8V5xQTtosYfARbzNpYsLjjn4umT
MdmHkY9eddI3CsU+wukJ85mEO7+4sdlWmvDHLG2+f8qT0S+2OrTDQ1mFzPc5VlCIfRWREBstwv1U
fR6Y9qZF+qXcfj/Q6Wf6d6CjMDujLG2VHQM1lc3c7j0TFtr4HFD9qK3uzGQ9N9jy5x+iTLs2GjPB
xdqjeEGR52o0MbClI9MJaZI8Z7F9emr++2RH86ShW7mMSwYL8l9qkLJhQZWjiXmm3SEycVO5bKUz
mpzTi/HDZzuaIVnWiaGNeJtT3oBzetfaSzVv/SUmWeSR2XBQo2LFZYXMrt+dtef7qkX5uzYsBwwG
hEMkhp9fcIEtXCGz5r10jPf0sNyD6UTPqq5t6hZln/j2JL3QHLeqR7Du8eWMyVqVPX0/pZYXe1Sf
xB1XQZCnAahlAn3+EbmulQ31j4WAhaAUTsCyXdo44taz5rX5Q5S8//8GPKpSxkFZFlPKU+fybRxX
O2xPJDxLE7lYdXRwKvr9fzGeSmsLUCM6tI6tdUnw6clUmI1nk0prEkYxri0+uMxtOmofJ/Ph/zfe
0RqdclMLtZHxVOwUOuOX+Teet1YplYvmJirOOR2fWjlwH/55vqNl6lTNpHWTwSwyE7eW5b8xT4qY
SAz3Nf4HFYgy3AG+f8ivUjrm7sdRj9brPHRSTX62QWMw7MZg2NvkSHUQmJDG1q1GJQT9CVdizwx2
ufz4/eindiYy4fDeMb616OD4PGdtet/MDO6Ll5c31hT5eboJGuMq72+yWD2ju/mqo1ueFAUPynWy
xJjefR5sihNrrOYGo900OESBOBSRdjvp9t5Elx5P3S9jLDZlhja9RFsaVruwehFcAnHnI185UOtP
NkaT/BRZvh6scx40y2r5snyBkdNPpbCPHPcC4TZWjKYo2aSVw0Kqy/LBc8bfSJdXMUUkLpBLpYLb
x37MxlUWnjmQTk6+xTofQfqSMzua7HCGVFqsxP9mBfivwEz5ba5tM1R9Opsn0u8Ae+fvP//pyYc5
LuuZJ/4icAEK3HAPHpZr45tqP9cRd702cvvVj4o6t6Xd2sHLHJzzsP6rm/nyrunywjVFIXo7JpDE
1RCpo9py+nIqLbf/qNC2YYrnMiwqvJ93tiQemuZ5LNPNHJp7tfCqIv4B7tkfrXFv4+xSl/rOdOj7
GftLW28vLOZw+EfOl3zBlYwneV1cjMljTVwslFfhWFw9rJUygpYlr5UhkB4kNAtm9L/yPerADRdd
UsXbBttPC383GZLkMGN7XvU7A28eQSJxpjC4XJq5cNJHdRPDnmGzIEl1VdbVpWTTKjaQTbHnnb5c
Zhq8Dv+WIwNvbKl0oZtY7s44g6/0oX8kLNjMwrxUVP0mGd80BVsVxf5Ny9ClpAzXU/KA2a47BwWF
pmb53Su7i85Mgb9n49dvgT+jQRRt0nH1eVVi6I+iJe6JF6bLAu1uzJAd7if/lxSNejhVTr5zRuOm
G97I+0kUwSxuVIsHeD3o1KQLylFkJ81oL0mWOxadPyHwsMRsUrrbRaPt0n7qJnrjWVLCPkcmIQ12
9Ma7sTJsgvRFi68KWrRDlKv10Gy4b9wOurbLyUxN/dOy93LzIjOT2reqA5SM+6hs5zuUW6uOkMrs
SXbktqsWOHN9v0JObpBL7wrbFtQt4+jttOoMCzKrkJiixZLs13AILhbTsWnW0StG57bI5a/78jFQ
fy2XCu42x/eKNLHI0lhskTPvTgFjacpkAsRPJc3WplJtECWUkHOsAELdObOJkzvQh7GPDqLUCOdA
tzgLbCaC9tSx/5mDjLLlQrV+BrG8tsdzRjSnMvWIuTgOAEwpunWc7c7jrIQvxqYbm+ZhCNqtZTkX
i64mCwfK6BiIsOhEbz7kObKbvLmFxOaSdpqL2Z8jUrZzux7CwF3+GU/s1Jq1UXKkMSCpsvBPXfS/
ojH0m/nWmZ7/i5nx4acfRQutXQqhpsyMSQg3DLBJqF4du3Wb8W08Zwm9vPov0+LDWEefplXjsK1U
xlJZEa1yqc6bXvxO9TsHxSeVi++f7PRo1JG0xZIYusHnHUHoEb6IMhNhVrEHyy96M7tFZO+0rV/3
f1Rx7i5/cuLR6vqf8Y7WWKd081SaTAI48q5hPDZJ7kKJRsdgoT2mZCuDeJzEOZfNc4+pfn7MWW4G
g9gLqWWVuCN+u1aLpDOQ3UH92ZUoOM5aDfyFcnz9jv8+6VG4ZbSmHToz37GcZGSTUBwN43qAH9GE
g18EtyZi1rRP2F4J5gO3MKlid4KE5b1KQVruqLsEJuwTa9UoW33AfNvOPVEM70ReK9W+oLZ9xoFm
CTu+/mLMQZF9L849R9+msDNDFfLISY1nU5Jfwad08/w6sLUzwf5XkfMSHQKZ+89IR58DHUIlwoBQ
RC3wwNKeLOMaaLq39MhJtvCG5Mqhg1Axbi0LKP38GKbmPrH/iIaUh9ye2YhPbvv0Q6tA9Rbo3jJl
P9zYzaEKumKYqAu1AXR4g1Mx3dR6uzKNHc7z/9UdgDZIeNqAddTjrnfTlvQhijiDm3pc2CireTws
3u69M7oGchRa/8ZyA4uEikV25lFPLgOH/hYLY9YFJfj5UXkDUZ73fGEr4jy27dWs7+CZIqh8MrNH
obx9v7mczBWoBP9QCXVdhyP+ebxc1xMN6wLi7BBlk32doX3j/uPZ4TZH65Oh0kyTFmgyvTWYoqpn
f8AywPGU/vgD9M8/YBhQFmQztD1Hep0Lbnk64n39FwZj/uA4+2wutk5OBabGZ2l6rOifssWZVMGp
6QVH0aImRu+Xbh6fHSb6n84k2CcS2Gj0iYrykfbNzQx8dYxuvn/jpz7wx8GWP/8wlyuZsp+eLADP
qFiHkEjJRSsESuqy9aUgIcxzrojnHu9o9UhZUMi1yojNdFUHwpf7fmVhMV7lsMrPBbCnTg82Dm6W
Ok3v9vEV1sn71BQp+0aiyw+KTn7J+L100SaBfisoiLdipZu3/8Urpc+eexMaaibT51da4yKaCYo3
hC1iJ9uGi7ZhK4yfQItXTj77Z1Mvp1fN0j1rQbAmwXS0Sh3UEh1aHZg4lCi6Xmxts9vI6n0hnmgP
ovQyu6PIEf6k4OppBUUh8/0jn3zNtEyzSzM6rOzPjxzg1Ruq+VI8duTXViebBgHd0tbj+Fqr2jXn
kSrO0WJOj8m2pKiyjjj1KBCJIr1O2z5pvY6yYI7/L6VjrH9dVRGLR89yCHaUpb5/0JPLhbOODgLr
BOy0VmP6WKSQKzFZiEp67Np9mN9ZUbdt+41BOef74U7KAdhkUXvAXrS/UFM4ZuZSN2lrMKqBeqZ9
36hPAYohan+l0txp9Xs6DpQ012fGXebol23QJNeA4bOlfaGMMJs6SUoyrs3ziHY7YMDQV8LQLdt6
N8qjO2d/9S1c1tFwnW2qXL7dd8MfTeg5n7j/kST2irHyNdrS8/K3XN7ZIQJ886CNldeo6+5c9+jJ
Cwfcun+e+ijNYoez2pUmTz1JA1wpfa0hva3MXwgUKaNTT0N/3M3BPnJ+FGQd5PzQK2Krlyj+fitZ
/ppSJ+0bQerhukQrMcREKNnv0ASWWSmeqkdeO0Yrk6vu95/r5FKA9Qt5ncq6fGxy0dtI8dsOEUVv
X0eExfbMphNfKeXTPNVbiaZADNu/H/Jkcohb6D9jHi35WiJrNIAD8STYRdE4vfZI76HehJhWTsHS
+ElChWUYJCjdzvXu/40sv0yQf0ZXjt0uBrVpqARR70K+cSNNjW9N4+XSdRJIFGDLrV5LK5QRLew7
bdQxKUetJcMA4rvqqM2aArR8NfCd3cHK1lAXvbMMou8/Crn/z3tiOTZtYggS8KJ8T7h5VgHZoRKf
lTminyIi2+TscPQ4911OLh3ahUxASyqr4WgOW3FTOaZC8TEBPNegtaaXoYuGleL8qEe0Eq3Fi/F0
vTq3ZXxtWGf3Vz+MfBS3TLll1kFIiQOw1daYxtVUqtgZjvN6yP7Y+G9qpriduoROHGsVW5Q/uK8q
Y3sAmSOF7wV+liuMK2gkUuWYo0PdiCn3Z7Tic+wkntAp0QTSiOas2o/KT3xqdrRRiy5CkLcL+9ED
XoK8oVlF+S4lN9G0qDrmfi1L2W6SLVeJTZKDDw1mcU38rGTlZWsITo7mpokbv7QIevLQ7fXyVhLN
RtMehWH8D2nntRw3sqThJ0IEvLlt301PihTFG4RESfDe4+n3K0bsqAkhGjuzEedmzmiUXYUyWZm/
WVeA5MNbvwwwGy5XhVOtijC7ropvNcrnopkiNnqFFuIYvg7R89jfwZPYFqy7oLNOtYWEX/bklf0W
13dKGLuYH19k9Ee1m0KxALJTOA4Oatbvx+ChBGFGGRmSgUDMgDrk2H8f8nRb6SVoF2Wvgvws6EJC
Q9rTdwiC2076FcTDvvDeDehJoumfpMGDJ6Unp3lRXWkjGRBJjJ3dFvve/0IZc1/L7ZVqxqtaHdZ9
bG3DoYMO1XOlNSufz1LX1+JN9bFSuuBoSuVWch2cLY6Xj5DZRPBsvUxSTydWXN2vWC82BArhCik5
5kZUQMc6RQxuydh6dj+ehZscWE0Ixrnu2BhZjJiXGazi7LVzlbWPlphv3Rr1WyF/vzzC2WzhT8i/
aiW47ZVFRkiQBl4SkfF2a096LO0nAPXbsbC2l+PNpwu2iSYp1wDu7pPnU9yBtjKhJG8yuoyAQ76o
DYID9k7MaovGaG6Fp0Lz12P0cjny7EhJPU0bO1CeqJPJHTrfHWWTvMhJVPpSlOXC29S5yoORhQ9o
qPl1Od78YfMn4DT706NUt8eIxQPiqdPcnYuRpw8wSIFmnFWAPDKeiE4VreXc2eZg9jQkGiSl2ALp
3Xbud5DzVI+HtarizWkVa1ktRJ5+lZiPKQAeXwMDFklrMFoLqbKqzuU2Z798ci/YhaLw0Geq7MAE
f1Svk/Q27KJHOe+3CdKfoabsxMFdWOUutMJDUCgnCfpRmRSHWILC2JZrB4oMQjPbGFC8SAA7qz4k
4evlOZ7dMLxhZJ3ymzA9+HyBlXJmqvjaYe2pPSJSu7ZxZs0hw8CtMbrv6fjFXfqqOHvMTA7ediS8
hiHDAp6cCaTXSWYItquSZHd+WqWrIaLBAYxRhgBIhh9kBWBMGdMAwF8CcYQjuGrBDOWElkxrz3G8
652HDDwgRanc0dcgL/uk8oQMkwW1IqAeJisry6SMLLsnrNlTvkMgM/nBl4J+2qBo9PReZL3bd7a2
krr4qNHe07SMWg87h59DmTlAqVeDZAY/EPbbSnRlFOVnr0HeAvfV1/pWya61Ec0Psi/VVza15ez6
Qb0H17IusfLqK3dfSOk3yxh3fRSfLB76jtXtaNqv+iY+wHL+3oC0KjYZB5SaFs6K6gj9pXhTde4j
FKzMfgu55jIV6jlsoUStr7D4G2TeIvb4FNKadi0Pqhv3v8KvNdT4JNE/lWMSWSqDNmvKgiMvJlcD
D0725FfWelS2TKFI+1P4k70RrBvg7X1Jf3MnhxHkVXcTA3pPXGNvjN+SKDvpZfISeFEDKWa4Cd3s
2NXxEQ8H0F1PQzWguGY/1210Mk1ow1q1o1HdO/7WhlxkIioFypg+INabHX28nQRbzg6rrYuJVW+V
+7aGtiJ7JyUvoNrCIrdvSsvYg/RAq6q9rZV84/BHXQFyIvlD8ORgWCOTQ7W4HICt0m/S9qHXwvC4
gy1F3xi5IOeeLt3Gba8tpf6Q1RI0qt6EB5zdx2Tx4ou7ZAGOh8vQLQo8P6zAFZ1GnR4/fx/dq6M4
WyHCbCNJfgAVGdq7KOqOGpImg9ndx+0Dkh+u0t0jwXXdO++lbv4Q3pe5Kdhe4ZtNhRexK1Xtr5rI
WlUekvL8CAt/RjH7Qw/5RKtXUghN075Cpw1QrGha0nrTmnZbOtqOFR41+MN3t2lw58V0z5zxtqzI
KzVSncLnYsuddS+EVsLwHhuRK9PCGBJKz1ZJgZKDEnStbwlntYMU3JA52qFw8n2KoVhquDdZxpUV
91e+LwCn3ZbWSgUmtVGLWwENV2r3sWQQfnFVOk+iQSq8mcK2OlZivdXaGw4iQBflreMr9Gkgl0TD
dQuzZqSSLUqWKojcVHmJtN/ijZTHCe3WL1bjrL3AW481RzFZgR4GR01vT/JQXrd+G/Jt0qeoM25T
Dksri2964yEzbtKiPgIyzEFEXNVWiyyJjxeYRM3MtBFFV8C7boy426MRdPCy4RXXkT1yZhwHVYCo
L8hIx+s3tq2u88pemVRvYNe1nbsjU73NZBtK6xHkoyHYPe11Re7me+wAs0bSAref5OfgtY8S9IBI
VFrKN7260WBxUXeXpfomUpU14L98BID8709pXSA0AN2o4A0nJyboeXg+/gCyyqQe+yYQCZ0U3I/R
wYRrH/cmMiVLKLK52/485uRmaEwewQa92E3qJ2tvOATgsXli9O59XPx24ItfHuLsa+8s3odS61mR
0swbyaXSQB7lKQ+RkeO7kKPvka6LbKTvjw+qc1U40iapBypQNmTAfAVS9dCMvyM92US2xLHiHKtY
PSKJF9g7yVMWzOgXpmTaCuHqqZCFaYEjOe666Q4KvfgiLzZW9pSZ3nYJVDcbDsSnhuYLd+VU9KWJ
IQjVhlxuArxAovK5C97zBB6Qcu+O77G7kG3NZQL6WbTJm5I2WJ1E0Jg3vttvM54r9XCDG+BJ1Zl6
2d1GcbFalBGbHyKVPQV7EJuS2+f0wzMdHysFjYXtQHbclLoLqgKjCm8vwMPG4iqbSz2E0O//xptU
/rGNRwtnoDajiNveb9ftmG7ilOZiv1Q8mXv5nIealLcCk5QhcRlaE6gns4RcZmvb1s32kZtQT9Ef
Lu+fpZGJmT7bPpoStUEQM7KQqwdmPDwHedMjMan33eFyqNmRocHCNNIQpAT+OVSsBjg0orK6MRqJ
ksq9Vl6lkbKNbYMcdYk9NBfMAF9NYxAWpKWJf382rsJLbL0FELGJ8gw121OVm4dA9tcJzyzExxYe
V3PrEVcCB1MC0zR0a7I+MrduezcGite1vCasR0TXVq38nI8StE5ppTULX035gI9Mi1znESfbruhb
hMoblkkN/0EHefNxh0JqAdGZREcy4F4Ot0bkgQAK4duQ48nKejR+6jK5Fo6x7a2PdRCKGxS3IO5v
4V+8dUV0ClIaxOOLHgqpAUA9Xb5TkxdhiVU0xV4uHiv1ziytm3BwT0F13VflyYQ2RJtoL/6ayuQP
0udsnXxrU6gQUFa3flNbdZ1BEkdKoBkgbLTBB2rLoU8X+lc+D63IRjzAyB+bztz3vID09mkY3G+D
1VKZ855HQzuptva1lq+rHquf0V5Hdf1k0wPEk2aXDdFeJ3Ed3WuvyVctv8TkZtdq5aBIxVYeFWBd
13EjTF5upaw+gRBMqZUb0ddAedFRdR7JrS2rxDwJDhG6LnV5csO9zX73jbd2gPIdZiuw9BuRj0JT
WAlG1PBOn3uL590GnAXsi69dfuqGG6vds1hWWlG9dLhUBjeNgG9HGe+j344mk+Nbj36oHihGiTIo
lMkuNa/4cyktxIi6nxvLa1ED1KXvmkgqQ2ja2bvl7VsIPQ487kB/E3+fTgIYee8Bl5hT/hbHbQ/3
fQzAlOjDNiv4m/IIMWtmoF5oDs7WE2g60wUwgGZq0zO4LtEMsMUruxQPKQdKlXfAAntVIGGYleAC
8V8N1ssaYnN7DbypI8rLFuDDyRvZ9YHEu7hKb7za3pTyEyU4yTVWKo97FF3QIl/IMOZOyPN44s1+
dpIEiu07yM1xy5Sv4pUiw17voe+51kKlfgaMLtr4NOOBuYrWyuTM0nFtb6LEhsFbmTfugKEhDWal
rPZ2DYXVv5chP2chBOJCeoui5oYuli3/65NM/AaAlShm2TSaJydZnMQlX5sUF5nCRvjVBweT61RA
9sL2PXeLhUEb4i/8fJB9Dji572icl2FbcImnaN2kYfmu5tG2wmekBUfs2DdeKdAMCFcU7iucxCy5
BdRiDDe2VXxT/fdSK/de3K6zkP+aV+uAtowPgtKxaqqxP8HLbSynXsXmI9XQscGWC1UWDTdQVqvu
3irScG8X172XbiV08uPO/hoF8r7NnYc4dbdtot3mlix+16bM7CP2iivH939BHbINkKP2rg/tbZvf
R2aJCsjSFhNpzHRuKDjYAtrL95jemEZRDpnXSCx1cIqu726N4atFPtXmr63xJiCpXh9vYzSaWDR5
d7RgAP7bOxv6959fYIiOwtnix0e9SRzVZTnUyRa335VrX/cUe1zjZ9MuDPfvTFLEAtwLpNiwSSk/
x9JzxW9brF03bf91QNajxlBAuwOZtDbBdalyiGvrkmze32nCp5gfh9zZ+Lw0q9DdYHwCTyw5P8JI
24iFEAraK4nX5dmcHSH8fDrSILXND3TzWTSASrGndzqdUzRA6cXx3iRnVSkaBKsouavGYOV1S6C8
2aDYxSsgJWXtLyCWG9RREPYEjaW3tsxXo5GuM+u5jr82qbYWmt+2ujDOv+0xUKOjjvBPzMmZ2dW6
aSQKUB2vui4cZBMiNHS0G19GwCz4TYtUqWP0Vfg/PTR/w+u6+cXPXwFLMMF0C5JNVd/EGLVWjrIE
+5j95Ge/bfJ2CMsY2f1CoHhotg2UGarqWSmHQ9a8KsGSTMDfl5WYCMcUCEWdRHSypr02yTwHOZtN
bd+x5DeNRU8cHK6MOIiRiQNu6UCdab4SEr48SpBggWVnErKItKwxclx4fcc/+op9TZGzoKhoIOwm
OOJ6TaGQZhjFsTSP95dX+ExWIKJrJAUgIWQ+8+dNnCtureJsKkzugqtSzTYUxDABFpB4pElIJ1Nk
X+IN9dTLgWcn+izuJB/2ZKJWPkiPtNQfq/Eh9L4Bq+kTVKcMb1XQSrscb3YVmZZC6cFE23kKHjJz
LZQGm3E2VXAV5GjfY+QQ8s8h4itUXy9Hm/+oTKrAfQF1nJ5TyAMY3HCcU24bikJfU0ooDbSHOkdB
rfIp2W2GQIg7gXtbMlmekRblm54Fn2RcZqAkuVmJ4NaTT6dTHuqdWYPsjvYOeiaunqwE4J5ZL41u
bwCGGHkK1W7LcwFUIPx6g7qMlKdPzngqg3cNxUBRnXbInS/P0+wqsHRZQLpUA/zP59XXaEnlRCUX
plK8upaJRzcGR9d9GN8WrIIBlcrL8bQPo+W/ruiziJO5KW0VQrxGxBxoiI0wZAvlOUcJssLtRhmM
b6DMXoJhE/P4iTskf7voG8mOhawchPomsG+N3N/q6cFTHIHM98ZjTLVfFLACXq4aPRypQOTgdxfC
sJGeo1bbgflc97Do7Krbp1X4JffatZd4Ow+Nwtirn0SDeNSVB1+B/Y26pKN9CeNHl9kODeS14yMw
sbUK6TpOklXrBvteIXEq7Y1ivsSu8yS8INBd2zmikOnw0KChVKMriBJiXWwK68mIqgcpvS5lad1E
AFeq297G/DzthZuI0DYfEvvBVLtnNeyRjYu3FVDzyJBYvfKqL8utn+V7Q4YJYtOCLMdrHTHMuuQo
tuprU78LXFrasroZa5Sc3fbekqDWBw18eR4WWlXdqeHvIbmKU/lgmeDXsugqUkLMvr2VmIO2pKhd
5DsLmc/VINMqA3ssaua6HTzF6JckKoXaMt3H/iPEKrieyd4y92BLt4Fz1XToiXbu1kvxSom+h6W/
bdEPDLAPF5qEdZPeO2NyaNFUM91fRmPi454hktXsRvPK0+/J2lbOgEzmrePxnXjFNc4v5r+tyudE
ko9ZPq49DozcCL6ADRJwNM+ut53BaxuSyFPZbC2kmHzN++bVJP2qfNSGrz5Sc3boHWJ4qZXyxhlx
RIdC77Vjb/tr5niHNMqLS7+GirmSjBuVWvZQyKcxVR4Kr3v0huwkfmigIWlg7xpXu230fBWO+dGS
KqQH7F3VI9WY+Y9D7f0cMnmLeBmtxS4wNizy27gyHz0aXRiDnHTzl494lkBmeLsyxMUhMW+K2r+W
GuVUjOnRwAGqyPt9QG+wSZK1zKr0H0O1wFkbNpJlopNQiwtIX5t6dMzRCGpM9UgTzS6sL854H0W3
atdeQwtK6dvEu1pKEWXqT11kI151atBvcwHKRLJ9cOT8ZOZggIEpjNYVSnnXVlFel4g8RBS2TJ6m
CHd4LpLIlvoFO8212ocnEp8QbbkWc01TlBjk+7IPtqUEGWgorbXZJiil09lC6dJpg50oG8e0XkL4
SqhgbqIu3FEMfCA9fsZr+RbJXHaHvC1tKj9N+UJTZ6jeBvPa4k6SCv+NzbQ27fQR+v9etC7QaTuI
JkDSXUs6SpnZexVF+8ZTACTlxdotvCsstTbC9Yji48ZqH2SDxkmJjgdGTKjmt/QSpCGmdwf7gDrw
RhqsQ+LqKN0MH4dwpt2qXn/FWymDSi2y2jKxbhWUMxCiUutfPBgyesm0flBwtNFh5KvdWLDfTHpj
NULceXAnDvMUTKxJu8rKbiS0ykZpHfjRTqbcO+I0P+buz7p5R/ppY5t7n2cCopM30XgF9rnoJHot
V5hO4cXj7SL5R0h6l7BNSzughzbsxmbYilYcsCOhwBGgUpMHr1qaQWaFFqcATBH1nKJHzbfxuO6y
Fp+I7la3kl2FRp4vfW9VvkZ2L1qzlattG0sBVXWACQYQm9OFr19mX/DM3uo9zRcEqXSlETTnF1v6
3Sds2ufc7J4HT9vk3rultY/CxwjSZJYFp8jcVwlelkEtSETpwtv378qCuFf/3FaTLDnTk1z3PO4O
E7VQlItlyd2W0VGDFnf5mlq6FicpL4Z5rhJ5Hv68jcVDCo3v4BQzOarvHyhj2UsZw+yTQ8g2gRAg
+zUmSWDAE9r0RBGhIj0R/DfBt/OLO7MR0NsAjVkWoPZ8eZDzj46zqCJlO3tdZU1UmYPCSzgB4NJk
ICFQdi/d7p1lLWCpFlewxH1omM1Ga78PwVtAk14JjmnBIg9foAmCg1mjTeOk1QIbRhN5wN95wp8p
mWTlyC6ZWuLz45qOvDiKnxQpee6d8U6OlJ3l3TYoxjiI1nR6u/UQDSwGpEE0ig3m2qbTS4NRiNZQ
D1QB9LqtvTWs/i5Bq1+yh60uWa9sG8GLRHEDVbZiPRQ/dPbuQFXz8jTPp6K0XcDNa4L8PVlMSq0Z
QZ+FZPg5v7mwpL2GGZRGhodC+aN4v2mesmNZdWq98lGjuhx/dm3ZFpwTTZgAT8Xc5ciKqsgj0R4j
xE87cgttl6HqnCKlGepvnmJu66b9t1Yp4j17FnSyU9G8dKOxD/DSkMrvIV1v+1Snx2RQNl0kISTt
7xw/2F0e6OwL4yzmZJ79IU2o63J7VKn+RK6I+TR5Nbp2zo3sjgvBZk+Is2CiSne2d5xwRHLM4KMa
0oNEltDUP8WFUYNytEBI0ji+PLiPB8tf++Es4OSISLRK6WRy2o0ZNV9r7aUTCqS59b1N851p7vPh
1ZPNaxdGwuXAS7M6eSf2setHTs+sUm0CNvk0BMYuz18khWJ8vxBr9nzH5kZA7jDfmHJymdFeNVTO
90A3DzDzWuuBBBy9uSXc2Ecj/6/ZdCBhO7x6aAtNRhWUbh+FBesT0t1KsGCDKCecuZUCiXLam82T
Ysy83z6Hvqf7qPaPW4jUbd1tWoRzBTncY3mli+fe7Lo6+2GTMzmt4kjuG2p6InUmiQiwDBA3gGuR
Nf0YCvd4+fPOSEWwUx1bFnhjYQ84WVeVgT6hlkF3CbGCD7q7nLdSPqZbLnaOTOeENEaMGGSgIpdO
PqFk3EvdDnDKbd4HO7jq26DS1kkV7haFGubn4s9Pm3ykUuHVajs9hbjhNlbua/L2vsKWi1JNHF81
iySYpXiTuTcCecgjl6nonOwqVxUc3O8bxIKdAWlSW4Jhv6TmM3fJwbmhk6giZGNMW0KlUlc+JSmh
CFD0QC6BcY/Y4hhgoYwf4sJyMhRqq+YWNjogtcuffm5nw0hxaNJT6QSM8/kIM2VcrIux4yVuHWPz
JzKyuzhD0Hp4QJNwIXNbijU5m40S5TvJaNnZxX2bvmo+atHFg12cZEyHLw9r7isyHI0OG462sDg+
D6uOZdVH/ISshhKLRxu1z48+TfRxpE+f8f43Fk6t+bH9E3Ba8veDIkeZnmUz1NcagvF5gcJ++Rpa
vGej3f9rcB9d7rNrpzZNpKY1vhnIxy22ABuUgrZ6+1Thr9uMtHb7hTxstsd2Np3GZJW0/lhmWccm
dAs0lzEFvs6L+OSkyaZL3gIlPFjU7wQ0WcrNmz7/WWvUoR8uj3pphierp/OrwLRzZli8j5o8WIvi
kOjG8+qAt7Fw1c4uIHAQgiam47s2ORGjgrOyzal3F/qr2gU7t3qXgAtHaC+NAbiIJc2y2asdtyVs
iGAb0UucBDSTVEvpctJTgW0ntTlKoQJ2G6K/UUHHA8G7ruvdsiDJ7LSiwmPTgQdkMtXy6vKsQlpP
IcUmF/XLB1TgrPIqqa1NDAbj8iecy0IBlvwTa5IvKYUzNLbFJ0T8B+eBR+REpfg1lFHK9B/pXWS0
Fy9HnP+MfyJOZtWVHM+oa85WeqKBLh9LOicG0vM5RaaifkA2dWGIH+nJNKk4H+PkvkIJW9KVhPkU
jnWhTD0y2pjW1kNrEqkRkXeTb+tq8aD0xmttPFUyKFUwr2oWbBqMT6L21+UpmH16WCCHLBPpH1OX
p5vXzns17nlEtcovtfwZSNlNjAyC5/0MHBJj1C1N8CBxsVOd5sfl2Ors6jqLPdm0BeXHSsKGeJMO
t76OU2GnQ0bCAZf+ZKfcCfgNLXolfwkpFNpGu8ON68XGzQaUmFxoh340dkElSSsBQC2oEoUCEoNK
F6lnCO479dqDOMydUF7IiWZXztkvn6zVsTW8LimYtS4B8DIaB1nb03ArnPDerQDPd/UC3nF2qkzx
jSyZ5r4yCaiYpZuOBf0CB3EVGZQt5Ne9WXJHJvjL2EsOb/PL4izeZGvYmdxqUN5ostGex2EWGNum
9WA6lyS+NzZWAoJeXej1yfwPOuAgYM5iTzaJi/q5iRcA94k2bApUmuv6VKbhrrZ2oscZthg8+0vs
qBk5kM9RxRc4uzfTQomQFmPEUqbcGI50U8s7Hjar0XqqfGMvlIAl4T6NImz5OoAxpUe0cqtHHiG5
a/4SdLBhcDYuhfI6Qjy824dIzX60IGL/+f9QNBCNl7/OkrNpEmv07AdHNo1WU2ZJaH515/aUDT11
OwQvMritGGe6iKN0LIstvYrt5Y07fx2dhZ4kUElQBKVTExq0mlDAHjTgz/1JKTR4BA60mieWJ03g
fuH8nC35kImqKkUS/AymCWmjSyiEi7ePD4hMcvpN3aMnSctfC76kbbm3gI15unafyuVa7I5m/AoU
5MGWx42BKTy2ewrFIIoZqPA+j4NzwHtoIwfp1oc6UlgYWfkYn7Onpa7fwTXpAxkfjZC+YLkwh7Mn
yNlIJmdfE2V2LnU8ZKU82Lvhi9wgjkkk4GwuwEBRer380WYD2vTNP9SztCmE2azNmL4U+AEdssDY
7l0ORsBy2H6haY4p91Ie+nEkTdcn2guyaNYDfdImi8Q1tS7o9ByZGB7PWe2+ppF8N4waTB1/Y8rQ
LVBc0xLK+vVPp7M3tpIcSvkVdONCRizOiws/RJ92MHurqgpqsxu1Nff0zu24FTBBW3UWHmtzh/TZ
iKd1tCbGyK9EH3NjlfKVU4MEQQcN76QrjepjrC4ZI8590fNwk6s7ahMsTVzGlSv5FtDNvdHREjE3
FZ4+Sv0S1ws6yx8MtEsTOVmzvYZdAmo0AAJCf4D4ARvXgO1ty5gZ4Q7VYNtHV4RmaODeCutnATlz
IhphPu0QhMQt1PpMP3/QowS7FSCl/niyawQclbQ95nSBKit9tAf7GMkI9yUD1bJmuEJ579/vhPN5
m9yltuVilmIyb7UHX159GKyMZr/DxeJtW49WM9DfyxGXFsbkNpXbOik7PME3hvLi62h4d/FmSO/i
AY341FwINvseOx/f5P50mr5udSWrOQnJDcxqZ5YvZTLAYtY2BSZMSveu40CS0bVVsVcqxvauVha2
giKG9NdawdAShRKBnJmidNSqLguEYCi1OtlDliD2T/fT9l8q8ommc1Z6ZSDY8pQDZ6mCeKXydArb
5OgXKoq2r/9h+lGx5gWDkog8fa71GSR92WBCct35LfsYCATdlekim6gjJN/7w8Lg514yqJVYYtyI
tk1pwVjCuhjMM3ZBa4sTexUG9l6ynobxVnV/GAAPO7Xd/IcxUh9yTNVkkFPF1KLPaTHrHWePooCc
jtddj4fg8CSr29gYFpbY7Mmj0oeCAgX6bUpVRYa/7eFeEqw4dBVKkhAUMbWjypBaOn4Y6sIJPrt/
/sTTJie4o/S1NsQl8eji6xjL4SJoUVfsOeWqJRGY+a/3z+A+cpCzvMrwTb0xLYL1Vb+XkVQAayXY
dqz1dWvgqfgWLhF+ZsenkdQIiKaMG9nnVG7QO5QyrJqQLsVkLBYNfV9n7y7UcXtRrf9DnuSvrXkW
bXIxY2CtJZ3J8rRwMW8D+REx6V3d2de+o64w496D7O0zfVV44b7ooJZGvMW6uyCBv9juw6xACPKn
cEf0MMHUNQhRXYk91w9gcOuw/YWKxFqYBxZ9uSsxV7A1bLdsDAqyr/gSdkG6dor+AIDvVNBqr9of
DuAH7b6BMwz7VfWfu+jWjm+95gt6BSunfQR9AfoR1tN3XX1JaUKLMyROI3jDavhYWuEeHvfz6N8J
Bq3V6Wsyd09L4YR9qQb9Cr2qq6R3X0P3WKP1rpUV/mFefMhabR352kMTw0ylpo/e3Q5Tw3XTv6tZ
yztDaJp04y4LbKIBYz043sHT4ivLP+QcoChSg19IGyTFyxWOGAImH/MwarT+aOUQLIMe9pb91ttL
vQlV3FAXvuDH6+1siXpp69R2BcO+VzAB7ECySw7ptkz9GTixbu2QrsOSr90inXvXBih1qlvxgDHw
XOuVet9p0l3VQPC14oMaq3u77sCGw2TkAwgCs5os/uTZIwMfAbqLtpD1nly6QaiNWtHQY/SNBjoN
JoqVsxaZto/9kGc/JQU4CtA3MfCh5AZWdGuM60RzDqA+enlcu96zgTJ16Ub35gjfBl4z9iT9AL0Z
YcaShqXsXzfJtcg7Lp+s878ck2uq8IKvO8l6Ercay1FkPeR2a8m5UwFN9S3ekqyjIf8mwYG9HFAR
idtfn1dXOcUV5L3MqZTNqOR+qkY01LxexYkKB+XUPTYehbDuVTy9hSQfdeq4drYBLrJVYD//P3/B
JLV0JI7bqqCVmKHz0OX3Rf/gaRKmSNJGPKugVkspbi5C2c1wV8igLbyOZl+YMCb+mYLJpGuJlrpI
6TAF9tMo31dRvdZ581fYQ9e+svOTFwvKjowe8uWRzx7+uoFHHkhboImTm2b0S8kaApapXdhfy0iF
/Nge/dLbNr0q+MsYdrKvy4Wos+f/WdQJ4tEw8sKX3KTe0Ne54oUy+l+6qD8E9o2+ZJYy282zz2JN
Pq0hVZqhiFhRFNdrkHEx8CTIZ9R7BCQJJoiQN83MdxmkW4Xiu3g4j+7JBgwQc7jaKJJJ/YMSR/eX
p/7jFv972dOPwZ8MLxdNbMSzUw3PXn1oci5eDTGjxM6vYxyOPGSkpFxby4ULeVy6TVwLC+0ASRnl
WlJ2Sp+sW+/RSDAJgGKWx6/0HdaDH3QIUNlfEdP5EtvQWHRzr+f9IZWDNfhesGnxvizjmwxB8rxf
SMXmX776n4FMLtiy0lVpDAnTxNo1mETsKse7PG9OYBxGALMKfEA6qqtQ0Q9NIK+zpD4K2JlAqF6e
0/mF9c8vmT598TWhYOWIRM38WflYj3nm1gOZ6oTtqY2WeOqz0QzVREAIHUZr2qtMUezHm400RkG9
NKcuJPsnHXdex3hS4Cz+h6EZJm1REnpHnhI/tKqr62ig0WsXGi7Vxh57+U1it3SA9q3063Kw2Tvg
LNh004SoSHQFLwhJ0rAEjjexCYdT3SHxNMD9AEl4Od7sTAI9cBQHvXP6TJ+3QuDXVtZbZPNGpwEh
/lXRV09+6UEMbWlh283fNn9ifRzFZ9suKwPT6XNiuVW8EilUTJKtYIoHTLKx5E2GDhhGlWvw8uvR
C7Zt9l+y+7MfMDn9QAkN8ugPPM9UBMOHX0Pc4Eee0dX21or/fnlmZ7/kWbDJl0QUkHJfT/c6QQUr
KZNjXmxjrH8FZthoQIflj5cDzlafzgJObjI5kSWnHgiYW/WWA6BUNRT0n5dFQZdGNsmw7B7SaObw
HT3KXLl1Z7W/sFvrRgoauCvHwcIjd2lcogBwtmz6IvCcSCJcYLaHfHxK8T1MKrqE+UIyMnslmyZd
WijeQpz+c6CoSmIugZG9AOMXzMtG0vZp/DtUbiossNkPobnQ0Z6fyT8Rxb8/G9oACwfgDxG9Kv8q
aNoi4UqkZ1pL65x+xH/pQ9pnI5zsdh+PS63UZYBbkAhEvSZEWk570/l0WXJt5v7CrTD/6f4Z31TM
y6PJV+LrWNO9qgVpszecG4EWxivi8tqfbSOdjWx6SCOQDSF2ZGuPkJVyCXpCqqlYM2/AbQn+axZH
Vy2UAQ+eud8u1CsXPuO0WaB4uj5aOcOsMv/eMp4DaN9Z/eCTxus62obGQo9uPmn98x3tyVYHUY10
q0vACMi20BuS5UOuQhgfvluOSp2rWuvCCH0RQLo00snWd8sBjknAAgr0ZO0Hj2Z751b4XHnf5fIU
x0v3/FK4ydYPe88aRoOvmlEEENQa+tYUSUIz3pTu/8Erd/Y2tHATc2wHAMQ0r9DqRDFVsYpSRT1E
8a0TFwcLgrDzoC1dD/PfkGY4ty7aroAMP+99tJvHqLCYSmGQW4f+HTlxbcCuq4qbDH2vWro1US0o
Mue/5DOAby0gyZx1U5Qdfh9aYWgN+Yw3IqHV7unVrCq73WYw8KEfXN6ZpnjI/JVsn4WbnKp13yij
L0oIRZ7vWhup7Fw+iXd5rtkHDB/u5faooq/jYr9uAHEMUc5D/7Iukw3Spp1WwjGAPN2uJXiQefZN
zanKdb/o1zepyMXtlYZgBoeLVDQb5KJXUCYVvLEdxGNL87fa4uELs2YcveMYPnWYbpJLodn6ZUA4
wjWTTenXJ8A7gR3eJWWz13EEFcjnmk2EQHxYR9Rh3qKupbCM7lJO+w44pO6MX4TsdoH1TWUt5Cnz
mZJIyBSKqBg0Tc7pyg97Slc8UFAEQXgVSNybre6rGBU5UlB2tddjV01in9jlQVs6zuZ2ATJDFj6b
sNf53+eVqUt1G+cWZTug4tug3gnN1YIirw4dw1lqhy8Fm1yBkQuNDvtU3mIAsb3syjW+FqF9ULtb
yVuS55m74FmJ1JJhTWDxMDlO/NSKLKUXmURkn4om2nrqjWPg7GOtdU+n+KFsgS9fXv+z+/w8qLgj
z+54HoVhFOakZX1TYOB6TBR1lbavQlUOuL3g1abwiI34++W482O1xECB+ht/tQbMKNV0dK03suzf
IOG5wiJa1v2D3KbrRtWuTEhhS+nF7C0MZlp2qCVZKroHn8da9C5kFYu9HkrWEYcXUb/1tWeK6LXy
BnFrI0qceZWs4ExeHu7sMjqLPMm2pTjQ5LAlchrLK2l8T5zxWFpXiQ4+dxG0Mh8MhywEXgD+TrsS
eY3cQyrxSS3pLW1PZnQvV7AW226V0pa8PLC5KxB6mYMpD6xs84PDerZ8Ctf0q0r3eRBqWylz13S2
PNaqiVOS5Hr4DgwLRYWlgJMNWbY8Ixw1oGkphwdarIb+JrSXqIiH6pu+xDaaLWGcj29y1EmpruVK
S7gsPvnd70zO0TTstwj+BA7yPTTqyn6lY8WXAZJoO1io7ipL/OPlWZ7xoUGk459pRmzh88pV46ar
7f8h78yS48audT0Vh9+hg765YfshkS2TfS+9ICiJ3Oj7fjznTuFMwBM7H1SqKhJKM6/kN9+IskMK
KrlzA7td61/f7/A1DFIV8EndCcfhdXck1KcgWUJsJTVOhuSLB8IyGCECgWvC1pSXA2zzaFRyGq7z
TRMtgz4xH+xJdf7266ANlOx4qh+xAKvIkboEJKM1ew6zfnWaeWfGuKnjlc8dhUK0I+eDwyvWq8Zn
K1bYWlnqyYQmodBu8/rs8xTwd+B7t8Z+4pFqNfcU5ciwO3RVcMjqT5lcGVDsbBzoSZAZufQtHhqA
pH5kd3KpE2eAZ0fuCgdnL1srdzyVIgNt+vmrGSWqYDS6jHhO7oxrhSiZgD5kU9RGJVSlHSn+P9bY
bDYB+mJeh8RzYsK6YytA51duOnwak3OlPmZbd3Dqsu5O2WeTc+Vs1IReoGf9lP2Pm4F8PDn/XNuG
AHQhDNRoHP3iWGncsRZnQ8VsCo04KmG/wHiEUeGGiNtlL9lOXHVypn1iPbw/UQ9ua6+6OH95CnOz
mrQ+QRWtKBNU4oFcmECc3FKTapAhsFyrO5YoOdbN2VvslSgtG0GrrQFdLBeY/T721Wep+5xKL4N/
+34fD0oanFednM2FKB5SUlg8VfQrO6Wk3t8kU2tdFLDT/djeEUtXSEg0g7/3CmvphaEbjhEpq0eI
++9/lyM9d2brIg5tYz7a9FwrdmwGoQVnSQe9mlywAKbgB95v7sjrdWYHCK+NjEBr6blJnYshzicE
QsiFGvsJ6pA72dgevbwfXu4s8CPTyQWvndllWhOpPSrO98M2D5oqrUndqCjWSofCUmpnJBQByx9D
hh1cGl61O7tLFxGcl8HnmA1nhzeqkQo10tiV243ZKev3n+vhk9mrxmZLQ2vluVTKdJIXeg7DQvP9
pW/GrpL3i1Bqzw32Gnl4RhN3mh8FyxweROC6DJmIPcWnb1fcNgmNoAbct0wd9SoWG0+8lFgCWFri
dpqyDP1jFYoHHy3hIBiqbCmQV942aEZGnQiZR2vLV3I5WYREi0nziFw79pPf9pP/+tL/H/GcXf62
LVf/+Bt//5LlQxkIv5799R+3WcJ/f5s+88e/+cfbv/KR779y+VQ/vfnLCqJxPVw1qDuunwEz1t8a
o/HpX/6//vAvz99+y+2QP//9r09fkwBuIdqn4EvN4eK3n+2+/v2vuM3pDgQrHsl/vW7m+z85f0r4
+GmTfv0XH3p+qmp+i/YBETP+QSqpasdWJy/f7vn7T+Dco8SCVwXlj7vAX/+SZmXt//2vhvEB5t9k
+YjtETcTkw9VGT4e335EzQl7uoOSCcUIWpjfv9ybF/DnC/lL2iSXWZDWFZ/+lm56fX4ilA/Jk8OE
TSkhutDZnPbGARuQiVupDDaRo9T/0jfGxxpwixUFzzIqhLyUodxQ92zFnKzORudUQ4OtqZ2r4R6Q
UxncW2e9mu5K2YyWdeE8Nk32WUwGLHHTYzeqU4EfQTmJNoYeXfSosTPDvCvycA/dfq+N2QV/PlWM
2i1gJUimuhFhS1F3BDxLjjciiPdRDCQGmxopzWCcD+tGarZdrZxiF3KZhcWFFqTbVJTNgr186Wv9
MiGbGnt3/mjtHNtc5Ma49Ypgmzak6UHL1ba6LSLwC4WxUiUo7Fk7fAmdcA18f2clMhBV4DZyKUcg
Ipj8GnYFHOy5u+jwUrw8uBax2Gf9na2fCO9cbUCCWgEglfsst1eJ9SmnQt0lieMAAtHyRZ7fURNE
rbFbcrjxLwF2xkhUcsv1xTVIHYscTypuzXzTpJtS4cL7RXRrU3vsjWtT3402CpzbGLuTFs5Dv2pr
ZyGJnZw+y332ETeBauGbX+yqF/h4ZMtSVObGy+OtH4G+KWtN3mS69jVjYdnoBr8eyZq9ErZz3nBn
UbuHxuium+pTbXQjMBGKSyQr/9ym7cpu4l1SVCthSdsom2w1s0VN8UveJLea4blhAnCIQ8ZaU69N
TATC7CrlrJ9LQwCJOXTNOj4dewgzX3GSJuO5V4fUFX62rqCe9aO+TVSKZYeFM5ZuNVxhkcyhKF41
aY25Q3dTifw07IGw4NgGi3xE3FST/G+0bO2r4zlavlVVFmeOfU6W/rRQ8B6WPgaAJSoz2htWfiWV
OJVLKaYzqeQ6pMr9Jlv6fvQlK6s74TxXdk9I9iX0/Fu56VbghDZRWeyromcMAl6PP0ZpsjBqsQrj
5wLoqKxUD60tr1vuWnEsFmZ5rnjAVYS9FsHTUJ+parOXUVdb9kfWhL3uDW5rc0GK9McQnEkFnihi
KLRK9JyAmbS9Yi1X4lIb85Osbu+HonuwVS+j9ke66xPNpAV7Swg0Xoyy0l/yX5JZL9rQnTjaYzh+
wuDgrNWL68aGMxRvHE+sfJIGlvISZe3KnxLLyVmVD27lQ/KRvtYt+hWwqkLdxvJzo95UjuMqQHny
4ErnODjCvAFj16bnQsWdO8hWtkgv7UTFt8DAbBO9DViXyNOWgzW4aVusWlO/HHR11XQ3KjYiupeu
Grl8MDtnGYTNUhfTsMnPCpGtNOytRcdVzAL2w5WtLBd2Cde+za6lNtuqQiUG0VE90O36CulyKi6r
kocT0H29TB2XhfFcK8oLzDi2Qv0aoBXTKx2AYrKo0nQZ2sJNuX3KpKXqTABd1vhlgDm08lnSMTps
fRsHI29b0oqRj3tTLaDcO3uBtwSsfzexpK8GnUbLg88RFGc4MM3T0Cfk6FVll5oAXULP4h9KlDW1
iCJIADPHJ4J1weernDxtliGeLSSEQERBB9WNFGeZNeaVrxbclrMB1oWod3JVFNtM9hykXfFX0Lvb
OrxLmFOK9BVHgAFzkYk2Zp5oQwmZpeLNbIz0YyCJRdf3rq1AENB3pcTAAMqjouRTSGJmC+BTO8Us
lkJQSDstddJ90AVnfZE9xQN4n05Aw/FsDz5UXS4yXtUi9bdBjxJZmJ47wbIGvrjXDzg2wjJMbwvw
8g4Bx8b3Hs1gXHudsUpGZGqj8qDhN4+ZQbn3kuLFlhvbtSJ9EZgJer8GG5DCQgGgc/XQA+k0s33o
Urq+xlfCW/Rquw5xi+pMY9+ZUEnkYJm1zblPqV+VGdsy76oF8+wEVcN4pqf96RDvYoQwdaBFSwO8
8wn2Eoowl7bVJS4VWsum5w+1yJ+c1Pk66tHK9/ITvfbc1tw5iYJy08dqfSMH94Fk71IV+9i05js1
Hsq2NpZgJIDgEflwLuv9NgxA+BDp4JF9KROVwcIUk51dyw0iGvLNoMrUKCrcFgNpcAMnHxeyxDbI
eqk1yAIYC9idnIKIWXSZd2nnwWU7mMtYT51lGEn3dpN5hG/0reV53DpR9mSQTJwV1NCTyni0HN50
zfBxBI5XIPXlL0b+LECxd9TVSbbgXdr6VkN2Z9vJyvAfq7rYqZ6HKIjtsm8ToNjJNpyO5Gi1zCi8
SmJMA7Tqqui8mNoAPQLsUbitkn3yZQ6bkn9LdOFKD4w9+yPUUBPzBvAYGhukynxoIm2pmqAdJrRj
1Z1VRJhMHBFb/O9GhXoKalhqYW5CNT7N5GpY1mmJ5QsKFNfX6+8x6v/s06TO3eVfnyavszR9/jwc
OFBOn/t+oDQ+GFy/YGDomm46GF78caDUP4DVtjUOlCjrFfyD/jxQmh84SkJ+AOFIyFWz+NHvB0rz
A7+OOzTqeKi0KnHTnzhQ/sjo+CYzUolrMxUcHHzfXigMiGE+vmYOmGJqruvQOSl7c19lg+KmyniV
lsW4qML4RbZH9STJ22TZNoG0yLuOdLOErmXAcah2GNxqlouNbMmfR/h5y1eP9fs5+PW5dx5D+4YM
BeAAaZLbqTmnh0ZtWSThUNiu1myyZljmiVhY/a4kv/B+Q9Nt8c3x2uJgrxrWZJjKPcDhNb4OoRU6
xlsgxG00esjV4cFlIll03bF8zbFmpp+/itSNuKabjZXak23MPXeNW+xJqK2Kvv57vZkFseJIVKNp
0ZtopCakO6uNFivuI/mY+ZWUd6Nw9Z1uRNMNaJ4zEFKNXXFOX6ijIoTyYo3Xlbd1RhzVlC+/0B/N
gabBPQqV3Oyxab7QSIUwDIr+k9d8lkjVm+MR5cr0hn8YAa/amD0zqXXiPGxKgHuwKzVJO+MOsvuF
bujT3GWOE8+c3eFMrxQE2nktQglWeRRc5j0MsK45EuE62JNXzczGclomwJl6mpncLVvUE0b8K+NL
B6msO6gvWMbeDuMqgs8U+ryPkKILjtZtdh+g2v/5p2UQ1CYppXGBnueJslJLFeqm8SBrinWt6a4M
1JIdcvN+M4eeFuXYmAHiCKhjC/i2L45eeIWtUN4qSJ+OVub6YXvkvR+aKaYqM2FoiFE8e1zCM7uh
z4AaBr6ysY3qRFCLu7ADezcqLcnS+Ob9Lh1YNVF1UGRuG4BT7HlWeEwHCilSy3a79k5wJK/a2yC4
jjn8/HvtzKdMD1AaG3pWZ5+6CfJGea0t+uY0dV7eb+jQsmmq4HR0cFKktWYTp2Ipk8e6st3EizdN
jLGWSHaJo6zeb+bwc/uzmdnEqVtJ1eu4pvDUzhcyhutFQyy6vlGP5VCO9We2ng15F/mJwdBmbV12
48bTCMKbx2KGx7ozez1d1fqJLrGigad0o+GjbN454a4ojxEPDraj4b3IosZ0nYJgrzc1m31g8Dp6
0xQ20dilXbI829FCOaq8ObBEo+P7o6HZMLBFoTQT6cRNdGerqRX5ShDt3FOEbF2/PxR+0PpPuxtM
D4s1ga2Ngv23nUKvhNdB09pupWFaCOt2Vbf5dSaFz73h74YRCxQFwyUxXOeBfo+NNFVEarcsqvgi
FNpZ7RiniWY9dQ5WLdwj5NE69noPLlw62g/+Z9ryfDeREqOq1GaYFq7qzEHxAfRw+f5TONiEQcST
XIIO54TI5+s3KyTLK2Krt13HGFF1qfteHLMHOzgVqN1jedTYFueisQYKQZyWmNaVSfLsJLBkQbiM
knSkJ8eamY3RJPRLO4kU9sRKv26Eh22WsQ+H7CeVvd9GDYFa9O6KOo2ctw/MU3s5akaq2fxcvxbk
lCINo8Qo7FaFEh9ZfQ936c+2ZrOh6DOrazPaMoknCVU9rTPjJHG8I09unuqYd2kaI6+OrEK2G02v
2R89Y5Ld1Oew7Z8KrAkMwg3seKTOI3FEfnq4a/gTqPKU85hC+6/bjJEyWprO0DaBG9QtNu04EOnN
MS+KgwuX/Wczs61fT83UHuggwZRxN0qEqSMVYxksl7Q+fPiFqcQtENtxXEWI4r/tUkO9FSpTBmDg
GCtdr9bc8jbvN3HwqTlskLqMEMqYp/2ysevztDMwFWz1laoDmZEyzDwzWV2839D0+OdHZfwc/mho
NiTaNOXwCruWsPLHAd2jJ060dlyZ1UpKxZHhN/2u99qaPTdTCsM862lLCkI0uhJeW836/e4ca2K2
T4JPSkrTY4TXWngGsX4rlcaRJo69mtmANsWAVWtAL0ZVIthY+7tO8l+Mzr56vysHRzTxakILLKUM
t7ejrIi7UAlQ57pOKeOhmwdiF0SGq+Bs2mTmEdH24U792dhsGIRthW9rSGOxbq5MZAqRpFNs6q/e
79Ph1/NnM7MRELL/UX9FM76lnHpp91kN5bP3mzjUE5uIGMGYqVR1LqDJk8zvugGPMK/F+0YPiq2o
CQ6P5bHyiEMz53VDsxUnymr8E1oakkUEleyxaIeVpLcL09809U9SgqeFGxALguxpa8UL8O1YgGnQ
SEpMML7yhOL2UTUukj7/5E9yzVBLrgkSuKbVn0TCevyVx/lny7PRHpdToFVPHJeSz12oj/uhxKEg
to+UXx18mDqyXuICBkGimZLDS/DyCHJsg5txV1TAxAhz9sOFml4NR4uwD44QFlXOQliZavNwmSLJ
ja9VtFVT+t6G9nlm+a5kjEe6dKyZ2fjgMjooiUMzphW6eh8vs+qxVKpjJ4dvZ8P5qmojwORSBfPi
ByS6RH1ypwb4z2qDfZoFyra20lu/TdKFaqalm3lgZ3RVXiPM+pRU9XWmq3dtrzwEY0fiRLVywtgY
Q+j+LgrNdZI6d5WS29BJmmu/p2QjCqiJiZWNKqwNfMkONkK7aitpVQXlTev1D2YWfo4a/ElMaQs8
JluOhndXBtojGIFyweTbWn53qcnJR8cEutTp9r2V92thjXsouxcBKUSQHa4/KCdjVN8FpdThqYHY
pHdkd/TkJ5J1X8dk3A75sBGadztEibMIwnzb9M06N/CayBIj42gmeadB2CULuWueBxH0gCnlawNY
LfgheYkA+NQoxXOS2xdkxD6lzjAi369f8hhj2TLEsUTyVZctcRlJ1SfNa5apZF7HAFwWulVAfpNR
x4XlfVMn6yBM9mY1ko+G+Z/79jbTpSVoQeifYb2i4PRCjr3AHXLIQMGQXQXQxd1QGonESsLcCidc
jjopMyWRC4oCSBRO1CTWxXGjFsO2hdpOJlFx1mEVA7kti13vTctYkHzECnGH09S9MmWH465EdgtE
QAZ4ipSOWuFIFhd9ljxqNfeUQE+fPVxx7LiTlrFllJhbGpciBVgcRPEOM3vr1pP727GVxbJqqy03
TWoOMZOijmVds9MweDSdTPlYUNkASthxxsnWHmGClGMgjsNJ2XONx3Ee5+uIAtdYSR8iu/mU9Lgm
Zl3qu6OfjTe91/XYT2YjS0m4rtScLAj2Nq5I421DBhfONHZK6vjYdLbpNp2hLJJ8XKtYQboDzs97
yUjwf+lSjKaKnSKH8J6NYsd3rleOo30yBj7vNZK96UPtspqiC51jLXosLnIvONMtRMlFH4lV3g4n
DV4xZFQrHFJE9+Igx0T27m1D3booC9wfphvGkkw+k9a+0BqyVE7cwsQjDNtOFhtBvY8kMqCW2m9q
CT/qGnjwxsox0oAICLWpiyLuz168tn281wLGp5tqCtm2rLi21bpcawkJWRq+QCVzqefDxPzwYUH0
8ssgWZobWKq6gqqTLhyzvwhwTFkbefVJT7VtLFm3pQ4JordJrSrAM/kDa4xjpisFlC65wNRY2obJ
sqOcByMT2FPM9MnIjCcN3ABcEvXGl4K9o+S3ppeuYePee0nz0g2Oh9Zj8tjs8gb7U3HZ1/G40jz5
6+AA08tGyrnsajiHTRhvZDLqiOCcdVK15sLyM1yA1GWSQthNqH7J5f4+H/BnSAxLQE+09TXiVp6Z
E5/l1C8FIklP24IxbpaMit6CHD40Lz2pX9DVfbHw/eJFw4KRHKx3FaEAWdSw6qoRwoXDiBuQcqSO
D4ClM6zF4A+FqwlJxa47eqwopL3JfBKJ4GsXLF8S74W2jSH4mhnFF1+NY8ruyr2WGyeVSHe4aFMY
AMfoNmpgn2ZdfV4b1SUCewwcDHPlFAaiG894jCh/pBa5XcMTQkoR+DeGBFpQLWrtxXDCdJWT/TXr
6sYX1pkZSv221usL0OFr1crMjVON4qSLi/M+7ksEZqQ4cWxzJZ90IleW1kWKNq5rOfUXZVOOuyYW
66IaL+uqaNZdOnprte9lzIYDVk/hXXdGSS7Vb7Wt6hslnkvRehjST+ZgI+uwlc8GSxIlLKsoy5+t
rH3qc7j7hvcUOPqms/NV2dUSAaX21iz0CzEmD5qFg0ejnNZGedcMwz6IlVNs18JFqxAHirT6stC9
y8yS79PcVLC5i2L4rZ3qGqX5PBjjPg30raNIu6wqwHTma7u1tnFmfS0peojqiDS2vIQc6ka59hFw
402qY40rlCVlrBsVZ62sodhLvTPVUlskrYwixC5Ig6rXmiQvddPDh016aLpoq+jNRRI5JSeuQCwq
Y7zvKFTRHWPb4++TUY3ltMZpaCoskIG48fTJdoDQCLw/ind6nJa0IlkXwjtLQunMCJPNUI74yafR
ZT2YJ30Qu0L2r6jye6hM4YZ26S9kJ3uQEnQxST9spIAhOcjVU2XqBM2jJWN5YwSsg75X7HRRbsLW
udacqlywgOEhod7rbXImaf7T4Nmk0eWVjhlWi7SmcKrLxkfYI4H4MZXGHeR8m8NQLR37xHfC7aCE
N7LmwDx38m1UYmlYU4y/Cjx4y+BHVRP1Tyln2sLsyxdWC96SfBeX1k3sd2vhFFtvYM/EhD7wSf+1
8m0SkwAXBmFrfDdH77IpJ06Oumkd/U7xnQErP9Vbdr10JtkRgp5JV2UY4iS0pjt8Y66xNDwNmirE
tEi5UYZyG8csoiEYHi011o3jvEhO9CKV5UsaK65u8KhDCcsjrTaoCzBwU1Z3XZogeOnrYKENzM7E
DK8dQ2UbCMVeYw+qTK9yCzMAhBFPm7e3V0PtQU3D/UiBsKhjRBOKjFog6DZ1m55JQblzOvkEmKKx
qNvhk654V0qu3wiQ36MvTorkmC/AoSvN6+PX7Ghey42cSKXHjRM4Dqy/+iYe7V+4cqIWpfCT2o8f
JapanQuTklobLdBJXfiuqiKvy+p/s5VZwMuOgxJfXlqp5N41eB0p56/c+JVj8au+zK61o1M3Y4t1
pRvLtWthEUboaVCuf/7W4iCXJqAK6JNqg7f3JfaKBIh+4Lil90VBhubb+yE55mxy6ID/upHZm9c6
1KfC5wI4yNJeDrrH2gm/dkpy5O73LUI2P+C/bmd2BRMg3U3ymRzxRmebR5qrUlc9SDrKmLrbtmNw
N0j9Xo9Q7A01bhOj/wlXSlwcm5pzjrYqNGs7OM1GOOXy/cf87Vr241fDpZtsG+JpeRY2yGMVd6vp
EVAleJ9G5slgJ6deLm5TaqMap73yYVkHmrQMC+w532/88ONHlKtTaUOGbBbQjrK4T+WYd2zozZWI
VVfT+qsxSn4hMgJX5fdm5iikQc11a1QYr32E4EmN3ZAtKZCjI4/ySG+sWV4x4agv+xLNhLZ3qbJl
qZX93BjWkcz4D9UbUyQBXL9K9t2mDHIOZ43laOTexmDynOGkmOTnxVjflR13JVV8ajN/L3wuALHI
L0nQ3Eh1fJ7L437snMtUi9WF1llH4uzTe/phDL36RrNlhwBd7kQFrOhm0E7jJHgMlZGzn6Kfl22v
roow3OIJddpF48f3B9A0P39sGNEa6wOIGXl6Ja+i4RBQND0ICKrYvokB9F1DIbZSn+b2sZr2ww3R
AjQnki/WbMljkHYelU8Od/HL2Bb46iEV6zM3OBYynEIKP/boz4Zm07FDTtd7goZCKFaF3uLsfVlp
z3lw0/jC7b3tLzxACpVRzcsWS8BszNa1A8E1YvYb7UMXPfQgpGztudaVIzHqg3PjVTuz58eRou9Q
hCNF7bXTKLFBoOQnUab+ws7EjvFHd2ZPr/Cosqx7Ql1hp18zebZend9UY3hkvB8cDa+amQ07u6bs
LokY71YjXcWlfOaMw5LE3LqtgyOz/fCDMxxqCQGMoLt4O8JzM+7ixKRHw6SEkq+l4Eob2196O380
Mg/dmUliJ05BI0h7zuJ+hGmpfRopDviFwUbKBSsqNDfOHNydxVpIaR03ZC99TsvI9RD7h+T1veqn
hwEiFVm1Jg0JjoXzLGZgyoNu+6XjjjUeCn4abUCRfskj8+79Dk3D6e1kndoxJw6kYZCanr0cw8+b
tpamyI1sfho7+dGOhyMphB+jqm+amBvutDB5M2JwhI2xCWPd3/RBsUz87kshO6x4P78jv21uth7g
BV+lUU6P0i4bFnlfnKRx+BHb7mPp8h/H9duGZlsGFjd5bGk19gLVuCpTfQfRmBNRuPn2hv6j1a6G
xsP412rX+3/+d1U/l//8v9WPgtdvH/0ueDU/4CxPaha/LRB2U8XT7xVU5gfCfeQgLCLNgI8nN5Pf
K6icD8zO6ZbCgZCz76RV+l3w6nwggY62gb2JYyJxrZ8SvH7Tir6eO+BTOfahhpqK0Jmos7kzSHFk
jE0OCEtOs6dEC8JtTTB40VZDiMFzH8orjJ4Q5bfWuDDHQZdWdm5kS4xurk3cUyjythigeXHT+mbl
9ppBoaNvp+VKNSPoqWaJq4Vqgzu2REA5lqmJknoSQiDLPh65fVn8H1xDfBE0BZlM3FjxLg2S/jT1
LeqoZQTpZNQpKGDJErtI9FFGECIzp32/WEl+HqwMyfjCAXZlqV55FgbUoGhlvbW7/BQlnbIriuJT
PSYZBP0IBbkVhgvDK7JtH8VryFXJQtF66bTC0NhKyqdqsHQXkyllH2uaICPZDYuSqgmschxl4TlZ
eqYn/aZw7P2YeReWI10nfZuRiBcbga+HZWVik3XA4FA7E1Rskm02OsT6B+czPsPnFA54F4km3/oC
NGelOGdeQu0aUai7kRq3RUfAbieHkb9vu+KhKpQ9sJsnsnNbyb4qzWwfJdU2t5R10Zkfmbo7PLCJ
tyeBcVfKFujsrtNcYrsj1UKBmxXNqiTw1SDvb+I8WTW+fSWnyc7Rxalt+KtCDymk7urNQNbtLBOt
vZC8sFiIIVopEjVlcjJp9a2+vQnqr0PYpzuEgb7rxf59kDTKmZ976RdpUJOHvB67+9pCcy/3UuTW
nm8tm0ILkOA03s5LFWJLcoiTgd1QjW/XobrswvZrNnjSJiyi+6GSkuUQKM3acQIAcwSYMJ/2DbCl
HkUINT7sfRLaiz7RkT6qdkWmnbqoCBkJfktKToWQ4qvrqiIuI1nSsNJKFRywrg3rqAivGoI8XJcl
eI5AOz3N2SsORaJq7F1kNsd4rY0v7DE8H+twQjIS587CNdvxHjMy3Y3V8E6Uyb3fRZdBYT/aWAK6
WalES1UpsLFFdLLAJe3MGLguSuqNoVFUoyXjaUiglpxQex0r/tZKkYgw4K/N0CjPjREEammKvHEV
heI1LZMxOo9xsoZGfJNptvysSQ2O4eF3Idd/9HrM635vPb4NPpfZj0vxt099X4r1D7iVgHHhCgpK
n6PcH0ux/kHm4sLNVLMthDVTVcLvS7H9AdkSM5VVWEZtP0nifl+K7Q8alc78OpZjvG453/xE7QFl
sLNjDCckwyLMQjCZVR+Bz9szZkudnHA8VaIaxdrERI38ZpsB16ZAdYjJ9TSAXbMvQ75HkQkmIMMV
qlwaKlFCL1yksSYvQkhwD1n0EsWj47bjpmru/SS9NBSq2FKNoFqb5Y+SsMjKeRu9gvOkpjoDOJQX
JRRmqW9AMWPT7SvmupdqdyzCs1LwLwIPH74idUNkoELT3DoNA6oeRhCf5ZJ0+7bR4WrwW5iQIdVt
ZlDdabq+BYvmqrp3oqMgUmT5o6wmq9qsFkbJVuEEV2qZswwhVNw6er0aM62uXc8MyovIthWOjdug
8MgFCkoVdWhckhzemARhluyma4/sYq0DbAGNRIVWGcZu3GPX0ypf5Gy47/Q97Me1ARpJDUBApdEt
PD0kBhPkG0ti4UG8hk9OQmrgdy4CAYI7o+IwSPTroW1PvR6UBqS/dTkGOTaVXr/seWluKiW7SDnN
Qnvpqa5P53FaxmIMwqldB9GpInlEo31tn+K4ll6WQsbNOl6CGxPZbRCeZPK+8rdgqS5KfWu38ce+
7D2SZ1xh4vLR1vAy8UcNtIaJu2O3iGwC9aZarwYV06j8qi1exhyY2wAmf9pLoamuYkRg4eCdx1VX
wLBXlrIUUJuonJAcPQvk4i6XpLsw4ru3VKqKFhfruNzliGC2tXFLWc+m7u8au3THHqyxU7MbASMr
nhxIx37g7+JgZ1c2X6lfjyypntS7MT7olL1AJMQ7S7+Mkn6tA1kvm49daCz74WOKR0gdAE2LP+cw
Zep05TQJNq+rauge4M/BxAe6MBEvxlJallh29Jq0aiJnreTGOpHDtQqqFqHuuiIsl5jOOi9PZQGr
yEjDnYK09ryNxK2RG9tKyVIMrtV2N5SG5RZDclE6J5merzMlXY2Ntyw1+yakAnTwMOFWP+pjuMoa
Y6mIkZ1Cdq1AW5T5Xgm+pt6D1IeuM/r3rYHxeC5dyRku9VG0C3EsK2WcpKNTr8su6jHY5ZXYDFgL
lBxRIsKJqZy9qOOKwPIu8iM34pyyoLbdLSJAuxaFsjhRf45xM/7/4HQ9LW//+nS9/ed/l+k//6d6
OgQogMb1Rz2Z/QHSAfVkQCdYTLgB/rGmWx9Au05FY3+u9t/XdFP9wL0XBgHHZ/n14ZofIKNWTdOw
OF0D3FZ/ZkWf9pM391KiVFQcyKDH+Q8BxiwMAmmqKrOWYiOAdCeG2t2WXVa5bDdQZruOGdrbS99r
L/RAH1kSHQwBqgW+4WfCAI/Vwfg591N9nZrIBNI+P8kpvIflt+nTajxPuho5QFc81fm4DNLwWhoL
DDDyTw3z3ykiSlBG+1zOHG2T9JSBW5F8GdcRegtnuJRJeC55CtlSZR4JqbpoZFDJk84jasAYy9Sq
v3p9l7/dKF7XrM0vmtOzQOMFQ4Kw0I9VPq03ZmxVvrbMyP1Zan1Jrm0hJc5PxmmmZrCkgnthWBoo
79keWpl9q5eNrC4loW6I4S/HoVuyHf52n32DAnndmx+26lkz05t/FfCMMTE2VV9RMcaRbwoVUaHH
E+uT9qH3W2URiurL+4/vcIMO5j+kmafyxLcNempseX3aqUuuF/EC+6ezaqQAue4UjI+UM6xuOvf9
FudBld+e5B8tzqP1oSGnNtR7dal72NT0yYZxfiR+d2hMgGCGzkUw1zTmGNaoMMyxnQya1MRbNLjf
WnCDo3C8/4WeGBj8MSIUnYPD22cXh1GOb3xNxZdhog1iKtb6kdTGPBL57WEZ+gQJ5Mr+v9yd15Lb
SJaGnwgT8AnckgA9yzvVDUKmBO89nn4/VM9slyhOcdWXe7GxEa2RkgAyTx7zG1DEvy6Rd93UDhhF
gcUVP9Uk23SZftWFxWNVtheVAs9+Gdpcgt4aw5pT86JCN7rIbFFCCNR4CaGpXBZVtq8m7aZp06eq
ZtA4yLlMAFGZ/UPFxiUtnuEOiWIuVc9/yFEA8WQtWZgNpYc99vdeRwoo6cwGSrE3RrB1NPWuo0Z0
jMKNQzz6jqyk6yID/ZFG8k7W/WJd5PKXNDduR72ErF/HrWP3Yjnq+SrthIayCHM1XY5lhEL0x1LC
4B2NmALLo+E4msNIEhrFC4tEpM5QN4ibEfm7FF0Av7/mLT+3mnUXFi2pX5c+tmr2JCR/hUvWMSu1
Q5iJZ3yN9UUePGetaSx68K+L2ChI5EjStmbYee40ku2YQKRM23uI4fCWwMyXhuhvJmUY2A7FLqqt
Z38YdnZrgf8MKwzYC1H5C7oON0FpZztKvMAx2h5Ft4oe6ec788y2AZRsmIj/oQz8G5NkgOcKKFNV
nTY29oYGlgLMrVvbwZMxKRdC1pnDRjgkF6a8oMw5PQVILSSalYaqo0DfMfyWejhzu7C7dBLm0/RL
Qwk0P+US2kAqREgcy349Cq3fq0nOuMmpxvKq8J/4ro7eSV/00Scd9XZD5O2qqpSXldI/mGp/42sS
Myr7BtSZa6fxlygJVDyIgs2U4PGUWNcZ75BkUDmAzTyKPr01p2EussPvZaU7okqzzVTR66EMV8tM
WVSWd2V46StCJgdZdFCQJOkbKLRjZJvRIhjiFUxp1YktaUnjwKmTScJy1/RXqJKtAMsszDzZcsUc
IivZ9an9jVnGKhmCpZGCcrWzWxDT175hByuts3a2n7WI9nRPXu8FDuOVVZkGsfv5Rjnz8eDOQL3i
rYrfWcVhmZhjC73USbtoPbThkUueHx/+lUj+12vtwjKnkUWUnY5uVoLfW2c5jMRn50Jn0OQLT3Nm
2398mlNDtKGNKNAkllHsyWGeeFt69r4dmytTH+/+yYuDGEPBT0l9SpedJPiyOvYoDh21pYrkkJp3
C1Hl1YWTfP7N/b0OaejHhCAaVE+LJT5QQYylhbkDnrnqleLPb0zMmgkVbDENB6n5Z3zIO2w/MC2f
d+vkZbHyY2o44H59WFyIFWc/0Idl5j//sEyJDHvQ+eSRVYyxrdhbk0xRg2sHiejn3+dMXoOwwEz8
RvRh5hX+upKegf6tU0zBLTWqVlaa7uLA3BgjEMFWGY6tdCnn4B/lnzwJUCTlszIZucfcZP91Sc+U
iiAJCgV8sXpnt/VqQOTUS4GH9iEVqlUQDmS1fPbj4A6pyZcxTB2j9ra6l7zRlXkc5XmybQULvBMd
6EXrOorcHlRdYQ0v9lBjhGY5Qk+vROkz+ayig0/Vr0WiQoEvd+1wWKV+j2SR9Tqayr4crbXF/2gc
bLoCPdCIQgnXogR11cYhv2nCOC+rX1Op2WWe+k2zpAMdyp9Fnd+hybSyA/voj9Z97AXHzhtvwbLF
wCvNGznxt1Si4yLK0mBVSkjkzZZARb3TClrggyQnoIxBfOn+XmqATU8t112drlUdsNJgoliV2IhK
1GuhtOshCPg7ngoQqMFZuNPBdIswfwy7dAPKeAXw+jlPWoSUyIIghG69MAVUGlUgpFGwCzqKoH49
6DFUMh3P0LjWgXMPzA5Aeypt+YZRdhFSp1TB9LOHreBp4L0haVyp1Xic2mBv0bmuo6pBLNhW9vVg
u7KBITb0pALxfu4MKIbyYvJ0zxWx4URd9jVtBn1ZwbFYNYnYAI3IF0Yu7/KR1lhTvuEu8mNAI3vy
ekQnJxL3XkHax9cB/sbzjSzaFW6bm0AX3dKSjGxjSylKUuNOasqH2lfMl86uWMGK+i1m31cizg56
lb9YJe/WMkHwhvI9WJ9rvS0euijZRehE9Z39FPreW6o26zhkj6V97ohGA2w8VE6fIdLk5fUxVELM
QUoQj3B9amgx+Rc/z/KlN7ZOIun7dqp6tytq2YlLBf2HSVlGAf6zSkbq17W1k6U1aFi9Ad+omPdV
XW0yG2GiNpGjhVLT1Mgl44C9i9tXvVNTc9BLrMJVbxa7TLH3GtLMRq2vQ6Xap3m9kYGoGyLepICT
5WxkBBC2Nv2s5MVoxm4R5DWvXOx9E5kQuKD0pSxHwVyRSzK60RJFgzvOrGUyEbU2lQfhPUaip1uv
F9vcSleqlxiHENGP7VBN8boERA+3Sa88ZYm97iCtZ2fFLgqy18xSyN1GeaT5GQXDGyp4/W3BobmS
MmTAplazm01hQlp3kCvhHAQKfPUJSfhFkcbFU6/KKXYoUpurrqqW+ywOpKukzbcQw8PUzaIhKZCg
tuehuB+B6pSiah/Vxribqita+9iiezgLD+K6z/p9oMTmousStk1f0w/1q60I5EMQh4cyaZ0xKFFB
0wp/SBZNpg/roEtm+0elffEmuQIdjZ5VPgZfI2ZNQSDt22I8dGoEaLRvfEdXAZ6J5r42I2/BSGNX
Wv06sEMLtasY0T2Fz9A0KpD8OnrDy3xaCEMB+hMfxylw0UB1Pelrk4vMzbviK53TnRHhCVbrNL4A
cQJVz67hS2/DLNhB9dyXCj6yWaQe41ZyaAc7DZLCgYgcdcId07bTB0KYtaDWotQxst0Qdxt8LTZm
2QHPB3z6+e0wh+LTUC10lPx1fMZp5Gi/hmqSN6RwLU9xejyONBtVwHbhl8eEomCI75Mmhyzw/PmS
1rnrQZAgv7fh/1K8/Hj32RKX7NSZ3H1ldudn45Nohucm1Ndmk+5q0juIBGg6qOY3fE9JNkfxQy2n
TaUPVwVk4Fv057ylqAvch5EMT+rntGmuw6HeisS7GirptuhyA96mXi8hnACEC9StiDCLAg332Ppa
7XZteqyE/8gGuMEeYj6g4cqzELK0JfkY5P4+KLJ15g/QKIS38UtJgrEgg+ouI4Z9E5qGsm+7fqHr
ONzJ/kPZhIgUohy5K2QR0en2rBWSfewu/UsaFGsdXUo68VCFph0Q8WXf6c6IscCiU9NdNQGVlmeC
Zt9QCXZRs+aqjo5ijB67psDHpHAFEO4QLx7glA96HbqirG4jwDiu3qo/bFJWBWaSFU5brrTHPkU8
0UQJr61+0spF7jBAAV6L41UQlRcyzd8dNqiQP37Nkx3URaOkyB5fc6aOhYO3MnH8y7Ba1VA2jOO1
kt2k8rgMfEYhElfln1vbvP8ABKpMVE+RSz3JNgq0AYoIaAzKgekiEt/1qGV2igem/hZl30qC5fv+
/X892QM0+OGQzmK4v6jUbsakeft9svf+t/6WqYXtyASPvE6lz0PL5N8yteq/aAmoKBgJql5asBz3
/0z2aBCTRCMePLefrHcq6H8meyZ/a5bkpy5nKPiHfWCGd6dxjCaXBeNUN9Evm5W0fo1jUmyaGTJK
MDWUVidRyWDIRXJ1F9TZ46RVPwM//UEZKZaGlfyoBmh409gFzliNrg/dJS+rXVYZru1VjzQqaByb
/QtmO+aGM41htj3aSBwm941EGR1V9qPuVbUTT7G/LhArXNCevh1D/cEzmRMVmfwqx1AYrK6HjOB7
41H31PpFr/120QQNZCVd2athVOLfRZ5YN8NrIZmtq5dquRKVqqx8Q5q2QUyemVbKthkaKSbj6Mwl
zfjxSpHfBfYlBflEUBCJ7607OboaSuvNbAaq67EjavQJ+aTZTbgDos9PJ0rq6RNhy2slwzqP5Hah
hvKVLMMAEG36M5SNAJZIOkuRwSGSs7IgLNr4jYp+3KAlAi+i9iC7ckOYqgfwfnwIprxZJm0DYmBE
RV4yNFgQ+rHrYcFkiv+zlgy4KF6uf+kLNUPjUXvxrMDtRXdUFJxqyMSKAyO2fInI7q1Ve9x3xA7i
c8g0tOgeE82c4EWP+9QLc0dSNH/PYDTHzNcKXTrCPxQfWUG6UcKkgxVUwSq2oucoSYNNW/jjKo8k
sC6Bvm3q3t4VJobJRk8dYnnoRA6aXa3kSFtbifaClEy4BKl19CdUO+Mh+B75vgE/Ub+27GYrOsK6
VE0msvHlQytnW0Mky4BexlYKpvrG1tQHU1J+FGmzyKphXekQQ33R4n3bdk4QTs8iTz2n9czvMMnq
jVrKVMnS9KwUPRcJvs9jLN1aVoXI8dh7Lt5yABXGAh1+zw/vY8P4ngzSFxSCH0RrJMsxRC+08lcx
vvULNRbfII4XK9kOq6fRAjZZ+N31qDCXC5MItVEjNpd+lHhUPkMw0zEsmLHj1ujSH8j50o2o8CQe
lb08FS+hXd0nc4mWozVJG4rxYRrcy0p768XadhjCGMVcf/ZwHWduVDmzu2s8pQJAPaWVIn+pv9kz
n50NOOv5ZosgxpI9D9G5VKZeWbe6XDg9IJLnwJR85sUIAMPYfiNv2+MVdcxUuEXQm9SdNNDb9H0L
F+Wp3A9qdB+XPlK25bfa8Ld6qtyVkUkiFySrUWa3S4FZ7YY8vkUeHTNxL/9Jmn5rVGO+5IYgD/UO
qci2feTdmFX1aJDnLcZIRk9U73x8g4W+6vVqASlvcKDpknHhu7sIJhtpWE29KYdxSTg7CstEbtqu
H+3aNhGvDaNF26b+0QQ87SrC6hbaNLyJenw1Q+Wrmnbf/WCEiwjdIomyAgUTaQMzCbBAlVxXfcux
juJVk5I/Y3KxCvuOV2zkXxs76RdKg5KanwQIAem9v8RAdSfRJYAfa1+jhfFjUselCAQ+oJHSbLp8
7BfqWHJE5IaxqITkc61YEcKkzVuTSjkopOKH0Y87Mn/0l7PqEAXCcirLuu9Q/FwkQTt7KUXVsxfJ
G9lobkVa8glt1SUPf+BkP1AiPNuh9DPIR8MJwxqwQj4msMzwiB8EFSJpeUekshPXDEZULbyflRxA
/OhvhVa/jqp4gOFJLsPdsAwjCU26QOsZ4cYOCh9YX4gyWg32sO2N4sqiaXkP7XQ5TZiOo5iAvm5J
S3IUrtnWGfQ5X17LcYHcoPqIwDU+yH41rhU0yJe61m4lK4xeNT268yJ/C91ZoxHpPfuRnTqmJK6A
upt7s0dbXIyBvfIEQub//9OF9/vzv4+O91+TcPg9XXj/W3+lC6r2L3IF4DZo5KOQ8G4F8Ve6oKr/
mnMB00YfSzHBLpKY/GdoPMM1yRUwCDYYIr0b+f07XTARNZ19dGQd2A59RsP8o7HxSbIwmw/Tn4Js
hUI+3b6TlpjpCbtrx6l1jb5w1U5fROWfsuD+WoIG4qy7w48+SUrlrm1Dr1Awo+iiK1Wht9IMaxW2
8Yc07f8w831fBnVWUxfMxn6bimmVFIyTwTLdOL4ONdLyYXEfVOOFkcNp73VeBjARkh60Rec+76/Z
VSCpeelFaev6KJ33mDRBl17Kg32hVXl2GWQh5qYh3junHA0NVb8RNYLWxV5gqWbCHSzYBl3r/PlL
IyGDaoeuH/vw5NuIlj/KG7V15bLei1AcGzisOAtdaPWftnjfXxpouFkySmFSfvLSOh3Ff8y7W1cN
NfjjzXMaStdB2x1tKbwkhfeb+ddfi0GeoG0N0PgUZKxwJWhdrbUugpMlulKMsMH+HmqpHheJoXyb
BfQWWlm2lGjlMRvr3VAH2XIS5l2bpR2QG9+80Fo49/y6Thd4RmbDCJu/9ocWt8ksrNJo8Lm5EbxW
pLG8jlsb3VlsLC81uS+tNf/5h7WQa0dZhnTLVQrk7k1lkwkP1cuOdD/+wwHB/KY/PtZJpVGZapQW
Op81mrR9MGYrpfe3ufgnAeTjMicxqjcmO6Kyal0kOzeT3t4J316HSffj87Nw/sVx1N6/k3ra/wlI
hbzQsAkggYpXAsorUrVnyRvRXOLOnTvdhCk8FLE7gUVysh+KDMMlvx4JIrhDqq28MunAY4G0+vyJ
zi9jCSHPVedvJkSoLkx09AmJTeRBHAzgXPgrVOgvRN536MTHztn7PgCzCjIVeNRvsH7RWIqFEwhq
NFiga4n+oFnhVRirYqumCkMO30qg1is7o+vX0dBJGyqzmPlEybhdzfJ/ENOoojn6dNVAy568XN3A
rbloutbFF+F6LOonpamcYsi3n7/cedf99tAfljk5Z6LqcrOs69aN/ebLaKb3NaPhnPmI0CZU7MRj
18UXKMVnv6c98zvQtQdsdtJfGnIpSzC7b90ksh+btl1Hrb+TJuXC9zx7ED4sQ3/jYwSxpw5secIy
/Sg7RYDhZVt+iYUKvb9yP3+J8z/1+0vEv8cEDkMSdHIxTMwX41FnKaPLXzyt+pqDZvx8ifMv7e8l
1F+fpgw7CuoJL6w4y78j04I6brTm3V5Y5tyTGDJNHBBnqJifSnGXo8y14zWcNTlzMwZ11aBd+C7n
dtyHJU4H5lIA3QUpyNb1CtTRQIQqMQxtc7zzUWfuW2WZ1+El0Mj5NW2ml7pAZ/pU9ps2RZeUCbu8
7aJtnvmbABd5P5JvJi9cocd1C5Pn5fMPdjacGDNbCeVkjTh8cq00SuJzP85JST8wFhQruDF3oxzi
8hxrBgLRUrdsa8lh7AGYqzewQZzgzIpZsSJ//vzHnP2saLuSTdDU+41s3Ouj6JWBZGKojEMRDD/t
XL7ksHjuvKGo/r9rnESSuO7oU5TkehbeSKkINkpmPWljvYkn6e7zx5nzudPzBnsHcCTrMZie//xD
chDajZ+pOclBkE1buVV2lpc4LdolNWM5tTZxBMFnw5T/QeAyuMINHUVf0tmTkFwHlpaHGlVGNGpO
hkQ9tiR4HETO50937qjTddXQw6eukk+z2aLos6ZDJs5tzWjZGJ0z4S5rB158IZ07uykMzgPAoxkm
c7JBR65C32iL3tXMYs+scymZxgVo6dkl0EOf0Qo4mJ4KicqJqoVaxdVdVj4iQOYGDPGflxi0pBWk
ULkkKTZPbpN8VCU/AXrhNj3yzRkItiD/3kjqnwdGgJDgZHFuowg8le0j/fBD4YUdpt/1Me2tu6j1
LjzJmZelADZDFZCUCsTZyffoyiav8pEEsVL1lQlkgeHk6o+3Fp/aRppSR+4XA5BfD46t9FFjMMZ1
KxM6ml7dtl689ZtL5/Pck+A4Yhg2kEuLYuHXZRTD91NhNJ1bGeNN1gGISTrl8c8fRUewmjuOgp//
+3WNsEjrEKcpPogdLdm9+qJnwhcrwrtwTObXfhJslI8Lndy8kdC8xOzNzo16/x6lUpCj3laLEVkH
dr7AlPlCOfIO5fp9QXxK2AZEudM7eEwbrfJCmx3td9qiGGnVxuWLIksbKYUT3pVknTTFpeVILxzT
hNChhZ+5gz3ZCy+sr+oIdCA4vNsqmuBhpu2bb6i3eab9CKEOLbI4wqm52cv+dDvY2Y1mpzfyAJFn
LBiP90O/5NBiS5Yz1L5oMHzmklC4hAjZWArQeTjZ4wXTloDhO7mfRmuj1lxYnTD8UocM+0KeoV1a
a04KPtwS+ViP4zjH0SFrd2OSHdSuWsVIigitXyt6eWzT4U1TgkPXBQyOJygrvX6tpIXbqeoGzcyF
pCLTJvqvmZK6Skogno3QRvHq2+omVoLnUJa28mh9Ty0Ir3Km1YBh6pVR2TdmmOzKMHu1Gu9LqtCc
Ly0UtIogRGKr+fr5SXgH5J1uGLDFdKWIsrzek3tJzbWEqdNAXyIfUa/KNKhJ/q6Tuy2yBaskmlZ5
nt806rTW0/qp0rrrWLlWUddkzrI0q2YVG/a1jRuX2/qNqwtYv0H4YNrdIZmG48zK6dP0Hryeq1fK
E2Y/t2mHw9OYRPfUf/kiKzxEEmvlG6ZVj1mbH/KsZOaeYbVVHUgz193Q7hvgNVLe73t1um5bcV/5
49HzQXp7Rf9sxv6yzTS61xNOj/4XmtEPhd/f6/NkRBp6NxE5EJ/Ye2kt0+nbdtNGJbPv9k6uymDR
qPat0agDwvm208T+U5Xb73I52w4paRlYyyrIsNjKo03kxXuwB7uMWrKleRKIeJVU9Xc7877lU/es
g+Z0B7VMVlrzagYY4enyoZs0eE9wvLTCoodd34VC2Ree9UNLB3OB1Ga91KXisZGfTU/fJ4bgjabV
hditnN3PtF4szHI0GjAnN93YRnkYV+znsqwcP/VeJaCgmWXfD0W2y6b8vlAQ1OkSqM2Kbt9NMFPS
Lr3Lw2haFirEPXla1kXx/fPdd+ZXqfwcGnxgKHXtt6aQXPSS6ZNaqlbz3Bg/4IhFEGdgdKWZ8/lS
Z7L4X5aaf8rHAz1NaZsW81i1NRFG7MIXZfjZZaB6A5mml4z9rHQhiLzrh5ycLdbEHVjlNoPgdHLN
DCHjcBjxJGNywpbq0XwD3f9dmbwJr/KQJ42/xz0o9NiHRx3RfLxw/ZzJBiki5n4EJAlu7pNcFznF
zAgj3m/ca0C0i9U4ifUIYO/zd/ubCzLdD8b3ZJyEEbqop7srCRtGqx7rcEqwx+vvCnQ3l7aMXZZp
fpEQ+nIbzusCWNqdRAhJwj+1PPjrFwAf4kiBPzjNe3W7MKzUYn8Dt3rGV3xRyJDwAaTnU3Oh/X0m
QVHJrbHqUXlU/dQEuR69AI8DHlako5tZyPY19aWdc/ZgfFjj5PrRGzWJlIqrrpAGpzLkK/QCn/KB
QKfpsJD8re3TMEBDrVa1A4jedgVfz5kGjZGgCH6MldUy3B3vP//OZ7KZX578ZDsVQ1Rqhj9XpWrC
cLhbeV721Oq1uqxg/Io0sy5srLP79+/XYMq/HlpAEUrbzmUwZIqdTwmQBi16x5eEEM8uY3H7UZrB
RTxNBz0ZHURVjzrXBOFG6rn1rbtcpH9eBcC84t+3MS2AyD7/ig8RqB97u69iv3P7MgS8OHyLdPvt
8w+EvQf/yGnIoZQB3k2LncvpJORU5lSLtKaDy7hjIVL1tYzroyZ5PvgX/76m87jAL3ZpSEiiR/E6
TfxXpZhugiK/NwIDMLa+RY9jUadIsSQSpF1ENiKxGZrySrTDwrTGxybp31JJ3oeWtMuz5KYXzSFk
tAy3XUucofVtWDWdUyXxkSoRCyMjftS05AmW+zrUb5u8Yag9ZhBWmBhe64H80yZCrHzevx7U6Ih6
o+RkeUJeF6NgEfmto3XNFWCvcFG33MaKcZOmcIb0CWlyr4B0Ilkvsweg3EQvBl6tpSWB353AT2v5
Pgg1rjKQg3n4JZMbsCMprsWpow8gdfAPv4GChWmo2Fjaakjk52wKHbNQD4VfbP1kRKzXYHyiTPZd
nSsP9Ji/o0+Hk6WdPqWzwobWGKQ+Wre0OwsJ0gw15NQsV0Ng2q6axeVi8PWbYhCooRQHvAp2kgZg
zwsA5nQZmqiR2wym07XxnVH+FEYg3L4I+XWgOsbyLmyfEUjfxZWy8YZauVA1ng3cH7fLSX2STD0x
PfGo6SxlxPhT2w9YBaH9dEAFXV00U30V2PZrhbFv24Dgk4b15zv2XDBlSgXcFLKqoZ2mn34KZAcn
ZoJZHjk9M0UThY/Pl1DPBVNMLAFLUE7S+TnJfXwfIfIopfwOusjNpPY7n3nnAwgsG/vaDEoEQhR6
MWlxANq86WpjkcYSwjWKtW50SFQTGsaafd8kUb0gWQ+d2AyPdl7tuxwggqe7eljvp07flgLHaU/0
Fx7g/Dv6+/fPf/4hcKQ9dENVo0tR1IGbFPpahOqFjXAuO+ImIwaafI3favtyUERWz+WOwBMGAftv
iN64XmRss6nYt2a5N6v4kgTnuahrIIfGMHT+f6ehyug0fyxaWhYGeYJFoLGbcS9FlzKDmZH+W0j8
uM7JHk+NRiqqnoYfWnyHCDSV0ClqIm8FDNFt8nyltcqqaH4McBn9ZlyVrYl4ut9ce320ypLpyxhZ
Lk6k24n/Fko2iXyGzI0APeb34ntgZmvbzg6mjA23N6Dlaa5TUFsPn+/is28LNyeQ3iiZWKepXN4X
U20jF+T6UbMZsRLwjQhenXUh87iwzHtK+2GvtZWdKLXFeex0c2Gr/SoBrFVW3T/Y0sbfT/Melz4s
Y/iwkBWJp0n05gpz1cd0qMMLe/rcsf+4xsl3x01YycQ4h5aJmUDQwCX0pudSn66xyv4Hc0bGbTaz
TLKIuT/26xktGz2sYol7V4/1TZPlG6nPgR1dKinOfh50OFH1R+yRo/rrMkXCvMOWO/CBsvxSq/VS
UQGADfo/2QUfljmJOGw1q1Zj1MybJnIFFE9bhBvd1/5BJj3L+EDjQx7dOm31lVlB2FEzAhsC+mPO
DFhpHz8/NvMvPc2HkK8wZjQwUIhTHr9Sp0Oq6SxhTPpWaScXRatLLZTPlzgl7neqT8unzDsXO/c9
Um3LoCp3eUG7qCs4rfqLD1gU5OCfmsnNJQ9zc5k5xixTMGso/XItgP8z/ISsyUthKUWCIXPtgte7
cEOfrWI/rPOuuvHhrI6xbsadxPUpx912EMVKt8JVjoiRQ44MuxmVttbSD71lr0tfuf/8+/2m+nvy
lPrJjvdypJCGKO7cTBwHxP29xnsMjGZHybsdyv6gietIqo6ibq6HAWeS2FjXTXMFCHTbqNmF3XT2
+AEioFNhMzw6fRWD3fWKjGWE26aKK0Ls01TZkcZLQxwEm87tqQ8LnTy1Epmw8kua4N2Uvo1FeNDS
bjWGjLqzfFeL4E7LsUJMkTzuiytNkZxGVgHJYhiR6OqbWtPIrvRZ8984SBi8IhWF1lIFDFyaM3Rp
WsRhtM4y895CVHlR5kW2KApkoybjcWhpNMbIFteB9FJCkgc5EwtHMfG8bxC5V3UkeIrXCcohyvjP
RkqHKA7Cx7TPHMKE28X117bX7iSrurawFlNKaPxlD5peIAPX55EOXVHbM/VBgM0w99B2VqFO/60I
YOh06BCS8Ed68R1eLiItSOqbQSccNvtTZxmvQ4tzmd88tFVv7PxOIJ+HFpbW2i6e8YBiIUHG+XEw
g21gB07cl27Vo3Zh5Xh2t4l5Sxa9C/pBxRamURYG1NRFi5yCAkG9abQrZO4CFxrUCjAdjXA9XU+G
vqopUjIESH0h32V2+GIgy4fNkAx1p7GPqgmKA6b/Xjabh2mAjqi0DujZHRzCB7/24XAZm6Qpj0oJ
TzmVdmNXWXfon5nOYJi2UxfalYJWdNtl8WKappX1LmSIdqKvxGQcIoNR2H0xq9RNOoqweoApHkd4
EPS0G+XWMezcae3ialStVTRa2WLsuE0hR9I4jZ5jQ3rCxvhQQltudcWZ7OBLWldzirPOJX0ndIT1
mB7roXRbl40TGOlRCb37IBC3tlevPaVFMDLHhaieAPMraBt6B0kyXWGy873J9Jad3u8G3Vs2jIcc
LQHtzUB1N5jdU9mbG9XTbznHd0OGx0ye4IMCYTc10mRB+NpIXrJs9eoea5lvrdWvihQ+hTXtmip7
6+SXHHYcfclwA5HWjSx/mZbzuKEUX/O+PVZVt5YjuvKKsW4qZZWp9W0kd+umRNQHc+jl/B9VUewx
G4J8mD41ZXmXGfJNH4j7wioe8kQ8TYj+gfHHHlNMOo6So7WTpfIurqyfGnzOhW/Ku1oXmzoevnYz
kbMY80XpV2xEaLZS0u2tur3Sq/q+zqYfXZwgWF0Hj/gt60spBSMw5rAuIsPFrvBeL9IrK04e0jKF
j0shIdfhbsp9falNqu40WZAvzUTf1zltssq874boykOAoGz8I7qMN36PgYI+7EWtghTxrrJwUimZ
jYNVSDvAGbjzQEgcbQkJyRxJLIFvrBlrx1BvsOQIwi+xrO4wmLox5OR2MoKl7TU3U16+sVUezBqa
gYDtV8JnBkq+KzXvLimlH5Fvvvr+TOgMVmo6uWoVH9sgO6R1ri5s9EJ6Vd15inI95tG18FuxHcvA
LdJ+2VndjT9IW+6yG2Fj0wjY887yigT1j+i2zujVy/ZVFtXForLLRyPs7praOAoqdKr/beGLm8jP
qnth8iVrqoUBlcs4H8stuM1mMUXjTW1k954C3SsPQIVHWn6gvH6KQliDurYdB+VblHXOOOlIrcm3
QvHXpHELE4FfI9SwHbFyzbUL/hNkzOfMT5yw0O4wQ/aX9KbBz9dk9hJybwtZG15htOIT1TSrtkJU
Mx/1VznIbwQmRlJprUNYoEFnu1rdwn+QuqsxVRYwHOGv2lhvVTx2V+j7SsbXSGvYz9oDiNYHOzOv
qCEwn0mnRSnFDtP1ZatA04Op7uQAFaJ2dJK8vU506cZAp2qc4Juo/YyJ3XVddRUk4Rffyu4IA04Z
iScran5gAY6TGs62C/Tpdzh4OT1eLaaHmUIwZev8KWG+t/T1bNMaxk6fNUkT/S3T09upTtZIjK6G
plgokFsDbK3KwHxUK+vGsGkmlV7VLcOue0Ev8JrU69boeZyxUNwMoMPS1AsD0oqWOpmJpI2pGquc
8Fl5NlNW+OaqbF4Pdvsm+fVWs7Lj2A7P1EwHg85HX6tvWVBcVVl8TC1r11Jch2TdC0lCH3TwRt9F
vuibbKCPYPU1XMkxhMJTm7CMIM9/jTx51o+Tf9ZoClZx+GTHiNQt/oe880qOW9uybVde1D8U8OZF
1YsoIC0z6a34gxApCt5u+PZUT6pjb0B1DJXMy4xz7t+tr2MoCgnkxjZrzTmmatL/2CttnbQA7rro
OTc0dN7B2Jj3HSUQoEgF3vDeIq/oFQnWq5EHYjGZORgUPRiXqlLu9cLxMmZK0T/pQ/+gmindKmcV
TtZmAn8alPKjY/o7geOCt6++JChpOK9MZw58wuyoJlPzosNhrRZD+NwX1MbMtI3duC16zyktyzP7
2QStv/mEIvZyNi6qYlCNbzWCxYtusKvHdsyicEHNZry3+xCD2+Tk6VsTNIM4txpOVV/bHjuZ2xb1
aNOSbBxpoVuheh7qWnM7Zfy9kYNK34V361QrvUyat7C3od/3kVjWjlOqa11SywurEcU6sQCGeZ0Y
6otYLXReBXiP7TbQQ/KUjB7tERFwyYpYqdwbOpA9QzQ2Cyyv1OYizlxlrz03JdVEpUaJnARuVEXb
jKa36nACL4fbvht/pONAylg5LsrSWOPmYpkpe/bL3dlkh6ytJMHphKE5llq72Du2jtBhLjgXTvo6
yZ2zCJJpPZBHFNX6Ny2taPulnt1356KJsTYBsuFaptTsKysol6ZjBRiQblorO8vSzsDbYl92cvGS
gYPUp3FVBtMW026wMq3gPInsJ0vkK8mG0gs5WLhZm+5rZ7bD0wZu2/aVwLoOnWwwaks9be6MMMjR
owES73C6D1W90ckJ9I3qVmmjZx0HbuuYAWqAeGMmjYcQQCJKDqfg5J+FQnhikLONHoN6JOZaG4Zl
14t1zKcPZetSpSvALi49D4T5g1nrQi3yDVmh+8zU0UB21c4YwpesJRW8HK0bqVWfiiEbyAa0dmnb
fvMTI55Xt4epq6FWDi9RVwMBHfzbyPGj5Qif2WtZ8DlYlJ5tpTe4nV+DlC2d1CybaXxWw2A3SMbo
0rNiuwBXNOmmfoErb9vG/Tc9Vb+HsbR2SHIj4K677IpkZ1fTLrZtfzFNcoXrWNqpviUtRGCeWVFw
BZlu1xfyN0Otrq1CvBjCvNONeI9wdRsDEqYy91Z2uRvIEqoZgNmD+BFV7b0tN0jZdR8QqQBTrCt3
Cu7tsg5fdfLoOIs3cEXHe2rkz4Zon/LyxcmcazNl0cZveBs6xV4FRjpvivEWWq21w6/nu0luLrs6
v2MC6BdF05+RVAhhK76VrOSaLDFwxBAbOAOpudyve1vZl2r1JLMZ9+PyqyorC2Qlb+TrbDTOeyMG
wTSsL3u9SL3SrC57o4T36ri010sXl+oGU8AtUn0YgdFeDcbnoDMeJjlejEH4lBMEZRhia8yW0jor
tmY8/CBVamPr/k2lyFdapoLSdCqcY2l9TuTyD61J6RiFhKzl41k+OI9STDxyA0zDYEILG2yddrSw
smabadmOpvQTMs5xMcQBmCj6BCJeOEOzMGNI1lUwuYFqCLfIeWhBJ+B6Gxw2aRdgZeyptnem5Ck6
0Yj9pH3TevsWFJWr59LTqBO7hfWsgI5g3PQNVveUBhGOulvNHq+6YrgTeoOGoxt9ltDyK9mWqxHn
l9wF9UYxcM+XWHBTMInmFJ6bFVCkPrwGDLBWR2MlMm2rTgbyj7FYSjhPsf2na18u7gQhbQ0VxNJs
dqSyNm7qS1i8mnxwdUPdFWH4VSucbdrb30vHYLKeLf0z9V/VQWYw2uA+LfwGvHSgLjRmUCUjbE8w
SanNRJohcJAgSq8auh9S/b2InZCTTfTckz3Y8v86jJtx2meYNqszG7aSkXYwZOx15UxLHbi3K8XG
y9QnNx1bPYy06wmDWS2ZVA2zcUdjcQsqPD8RY/4zMupDDQSaw4zZhIj/oXTYwZnshrnMIvkbuf8a
tkzQsSovK7IOeiu48KdxnYbKmShVfHfKmWTEm8GGwet39xHxD0tVDm23aarYrTEQU7VxWxxzWht+
Tyf9JRk5iyrGyhIa+ZKZepcKI3Wp+1wPNvwSSOloCqibOnKwTv3e9LLB+drLzIOf1wqOnc4x/MvW
T5LoB41Dk2gE5ZUqh2a1XmJ7Xc1wn6o7Vbs8dZmD4lhfZPqY9RqPU9F2DL9H07Sf2Un/1aiIufIx
m98QDmBy+5DmwbHGzEQ6dksnxcbKhj7WA1oN8YmndrS+g80KDxTGJFqgB7KqsAoZgRGvttxll/aQ
uWVnh14bFt8k1b6Cj0aPS4GbUGUKPixpvP/8Wzvasnx//YM6FvWGoKgiknkVAU5/VIkV7A2iHn1V
paOHaC2Q7JXfZZaLOctMm5WwQO/4+fXnn2O+zOFb8v5jHDS3hWiiWp54DHYrPV9ypoe0US1iQ7lM
G0rgZnmiBH78ueNqBcRFOOcHB0xS45F2Ei44+eE3O/YX88msSHUmb0yIciwup8RedFlJHUBmF/T5
7Z68/IEgxhRB1KQ+lw/1Aed2sMN7wNn5LeRYE4XRg0TQcRMFS4JRvn9+6WM1WaJw/rjxgwFHaGKm
tR2iyIb8AQStq863/tbDnWVFiF4cFDgHBbSB9A+Cn2gwcNx8YBV9MiegCZXFmUaBd6YPpBbzfc8S
TJrcxd+on88YFAwqjvFRMo9qTpOHNuWVgjCFpHaZKsFSDk5ZR47MRLPImyg0JnbjgxFzSMe+KqMC
EXYQbqjDXiOPcBXpb3jcfrnMQSOl1HN/HC2nX5aJvbX08qGes4+Rtn0+LE7dzcFX5o8YtNUBSbmV
6jd5+YSSfduDkvr8KkcG3y83M//8XTWbsyonVZVnVmrmWV+lywZI2+eX+GnnPZhKNGsWfM0oE1bc
+U7fXSNX05pzBjkZSGUfcjgQc8gGTnMOSEFxJpew9sBthj75uK3D2aqbEPlU0EHaEtacAohLNs23
kL1yFIt1ZX1PM632Pv+QR5/2u8948Pq3JEQrkYD4GSnF+VjV50FXXKbVKSXT0cf97jIH77ov1V1S
SzwK2axXDq1Lwfn1n7uTg/VDBGOQytF8iYAgBF3a+r5OaIDxT17mYH2gvtQT2cJlDFoMugHhjypx
O0zLz+/mpxrhcPDQCmPuYDlGsXBwHT2L2rzOsn4p2ZTWJH0FZ4PUAaF9c7rpoa/M26yUtqhYMjdI
0KTUy1jWKQE69YkF8dgIwUGCRp71CYfHwVfXRFpkFxNviujk0BVyeolRcY6c0MdTL8ys4/p4z39e
6uArzEO57RT83suJglM2iyW19Dkr85dWVanNU7/Vw/i+QTgz5H/rTZjxuchPUGVh0vj1bfWzeo7P
4U3I29GL8mJnmWyCugDS54mv9khXR3t/pYO5R0TQgdKQIcSheARV52yNruNLtim2T9mNo3FiaRFF
L0Uqrn3LfhqmyN6UDpguW1RrzedMnOtXZksOU4b6Ge6pN9qSemIIHntnbaALoJ00GQvaPDDeTV/J
pPVh2rTQDjM49UlGjeGv4lvZ286e+z8ucTj7lJMpiZBLJGn3rVZrrxuo32o+Fc/Pn/nRQaziJDEI
xEMBdPDI1bjNkzYYAbFM6J1nUiMUkBHt7eeXmd+FDwP43WUOHtnQdQRsDVNP2DpK78ZKv0clpSc6
KEZOlVqnQPD5BY/eF3MEATnIDj44/OlxVHHG+r9s8s4DrurFQUpuk/l3LoN/GFqX47BnO7iv3qm7
UMp1uNBhvRa6vM4l9WtltDef380RqQZqhj8vczAcotrpe6mAr0mliAUZLWGdE2Fe+bcGrZDPr3V0
dOOLRnQEioFx+Ovorv1B4sTR9MvWjz20SWf9MJ24xNHbIVYSG7hpQ/w4eGpYwKgQzF/OOE7f614p
IDmSVlC0lBbV1ee3c+TYgnUY/wYzl4lf6kDwmaZTJmll3y9NtLlupbS7sJFu+jlFVdSXalfva7Rb
J4b7sdHnODhw5qGHcutgaai0FDDHrLQs+3ZTk9fjtpFFvbY9//zmjlxnprzI2AxNdtKHljOAiqle
RGwJa5EuK0BWRW0TvRaemJiPDIlfLqP+OiTwFCkhtRP2a4aOKlUmzucUDf7YKfeXaxwMu6wPUT8K
n92tWu8LNPB21u8LYZNhp5xFokc2Woa38BPR20bPhOZdyrY2nPjejgyW2b7Hes72VKft8uuNhm2Z
iJ7C3NIqqsaj0PkGV3mTp/62CePSG2TKhWEBGe7zr/H4zSPL551AIPXBb1dPsBqrFsn8YARvymgT
IFfum6E/r53njvQpIYonudTeuiC7nXL5bMr0ExPZMRHoT2fA7x/h4Dseh3iKksRkUUvJMLaC7DUJ
5auxVfcBur+8Dff0MhY5JUctS2GCAdgcqJCn/ptU45BRzC0hMK5el19bOdxmVkDzYtr4PbmCZvJo
lN96HUFg0Zhnpi62nz+/I6sLn33OIbEUlUbHwZYQyqditBafnZ/CdxPmuTNG55FcEDwoGQN0W/Nv
4FreX/LQaO9nQgEJNr8SxJSXo3yfKiQgGnVOO4i69Of3d/Q1//P+Dvn0hY8YwMq5PwfJuRUqCxEb
wAfNzeeX+TktHazS3BRpb5DpkZsdwukbvx17KIds4aXqoSJwsapBifmzfEPKx6vCn0td8hxXgBjE
0h4neXqxRu1xzLCFt2V2mU/KQyBrl5b1N87Yv3y0gx1waBLnYVQ0dP2xXgFAXjayel4Xxs3nj+Do
TKcBzKIYDInqcGVq6T36YO7ZgU4Wr7u8pzl44tjwU7v54Sm/u8bBYt4bUukUptYvg6Imf2xCsK/s
A11d9YG6DYS1DBTnjcbEQAchI4eu/vr5PR5ZfYlW/fMeDxanUitF7PdcXxTBvcoeE6LNwgyTp9js
TgQuH32cOmYLwqawdRxiGpxYcSJMKsOSYtkmkJtl5J9SSR+dsiGDzBws2EmHKumkDBJQnMmwrEHJ
lKEb1d/SYa9W26rr3dAeTyyFR19FWN0sD1SercNDn5aG+IcLlilC8lZKKLn5AIW5PkWoOnWZg+Gu
q1KRj6ODN9OxnhqJWJvmqaukvzOvvLuZg3kztGHQ2AE3o9JlTxprJWFhjirlxPR8dMCRC0SVEezs
B/dbB5DESBvmShvhmDshK3edrF+14CS7oPzx+eg++uSQyzLaaAt8iJVxiixXEpmtl6IGKG06vArt
hUGA0D93mYPlMqyQ1KYmX1ANPBIr98aqL9q+O/Hkjr4/ljn7lVSZlOWDL2hMuyydrJD3h6xcjELp
nWSU8oml/9jXA6oOJg1VjI+AN6dwjElN02GZBfnKcGp0CYVyG1gg1R0re/38uR27GAhjNv4kTZt4
bX/dYUVpm2bEOHRLTLhEFEq7MKdJ2gKOsdLHf+5S88N9d0yvgLK2YcmlhB69widayy28fy1NPczk
J9aNY6MOkrJG1JYCJ+/wlCEPiA+FHXDcbDByGwjvSMkwu3b1+S39LC0crh2QIjmrs0mkg3cwIIYK
O00n+d2yGujiT9NFFA6LhCrrQhnM157IYaOtPKQcqQtSn4Zmbd7UZDdY5RXRA26U5uO6FyHSViR9
kew/TYJJOYU+q9CS9vtenI1ScVtUNnAEAbXQkPaq/aqQigWN3Vz1Rnqbqts8Zz8e2kiIJR1o0nRe
lCkhTlI70orRHnDcLkTi2Be6lp5ZxvgoSCKSomFt5EblRYG+jnPrzUmGO1nqb8wOGZucrUWl+9jO
NWevyxGoETH51IONt96q9ok2qB465i1Y3tqd+z6iip6J7sMZHW+MStrTlQrOlNocVmgULqh53hLw
tpBCpfHMMvlamiQ9FUixzUa+DxXcdcyxNxpUZaBn16QPkpgHXRfQs6dMOTKGYUR9WJ74/o69z0xM
HEbhus2Mrl+HJNBo3xnHsKenVAO+zs8mXT7RzT62F35/ifkFfDfq8V5omegZiVANaUlWqasFbFE7
WmZVUOmeGp2CMZ26qYP9RF01cTim3JRi/NARmAQ1hfzPx/2RWQMuKoF+88jnBTt4bk1c64aZ8Cpj
EHULgwNJmUxfNSu91P08++tTO6YB/sK5NUZb+eB+Jh/Xn1nNxdahWvgsMq6oxGoqCb/5/K6OtRhB
unLepH1NneoDwSdUNGFp0VxIDC6MTLpuWuKKrfIhDYariCxKzQQc3ZHMOYzl0+cXPzJOuPaccTTf
JOzgX8dJTVRZkMVVv+wF6XWwDWqjRoCo3rSVuWuzUwGVRyZIhruhE2fNc+Uc9uvltKQfSSZGQizM
0hOdcT4M1HKJH/r8ro5exoIxaM2JVDDJfr3MkLFPNBqeqN4+B7ryNdZMmFXa/edXOTYcFY4BcFb4
7j4oD4LJjprR7PjeHPSqrxZSHZBCnvgbGB5qOiRsckMosQ6d9H5QIV8sOY+peuHaY7vDIuDJqX6i
sXjsdvDMsazgMgXydDDgx7YdNL44jn2w4gt7N0bj2RDUi+jU/RyZKQyK2tZMSjP558HiPwRVgoKc
0xXutpXP2gA140Rp8dgAoE6qgvFQGd6HxwG0YSEFArZ/KMwXgRJQiWjJ/vHT7NTLqzKUDpZibubP
K80/fzfRBiRr5VLHDrCkNUGw0E7S4HIUqKUAoj4b0+RGBUtU4SxSI69wKBCxUCGR/Hwo/lzxP3wM
yNA/cW0MkYMvz2o5znWDwSkOEAt73VfirJeRNV31TkKYVSyfqz3SuDF41EziWEQirhVLCNfP1Z1C
JpN6bcxIQLWiVuK0iZvrcNwRkQQ9eliLJkpsDS92ni6CPL4I/XbHhEKCZo2+uiuNi7gcz5XCWPVT
uQyjCOlttkj9GHY9Vx999cpKsA2n8alK3bExa1HhQyZB4OgHjhvBYy3DmcqnYkyb0WluCt14rKpm
menmiTnlZxX18BHjxJcRv5psXQ+HbdLmRatZEhVxxVoaY/SYcrZYR9FwHytp6fm+UNnrDa9pE18G
SnSNf2KrZHrM+ZBdBCKL51hTUaJLz0PcnfWpstEL6y6orXVW6ycweseey/vPerDpVRA26kHFqAw7
Y6G11X2tZWdNZSxFdqrFcnT5sm1CTGZ1DiGmB0NPbngBjIyhF+cFWVzyzWgBtqexU7LV0NxKrc6g
HVyFtk0y+vfPx716ZC4h8hIcNfHYqgI89uD1azt9ki3WL0lIl7nobxxyQahQbZmacd3gzeaQCUFW
DXdDhBrXwU2it/u6mti9Co67ZULoW954sVItA31Eax5Mq8rqNq38FkQ3gMjt8reT8L92GM5MFfnH
dPv/TLs3MVO13nJgEOP2+3/8G4xWfY6V4fd+i8PRv5hMlJrDkY+lWaea8Vsajv6FdByWaf4wfBzD
ZBJ9l4ZDwYAeCjqkGYlP4+bPNBx6AQqv/XyKZFNh/RW8PQz7g5lcxvcKG5HjLzQiTgUH74zQiLCL
BKV96FzcZax7sZzoRCgEtPVTKVn3kh+Dl5Bjr89nCxoAKsLMo6+IwW022UpYL+K+tMjFgZdV+OgS
MGi9VJLo0SRWMsrx/KuZacTC0M2e1Ly9acP0uQibcJ9XQvfQjquusAmfkERTLK0gKFZmWaPqC6Zi
1WE1fhyFbRLYVr1VZvTCFg1BrdlQ7bJhIlVCLdyu7S5FFKVu5OcXOVyGi8YiFs5wcumcsI/KU3Kx
imW7pIEx3Q9F9NRzMFhR8rfX5N4Vt6BXJsx8MSnofb0nlO+6EiF5nurWj5Nq4SD2KwyhrnlcLCNO
twbXZG/GoFooSrVTW6LDIifBqJ4hCHcWtBDNrdZLSGFrOdioU7zHFVSgm1S6Ff6jDAtEdxEPGYbL
KiaiIiATQ4vjcxEr4Rw39GLKYrjvqsr3nCrbpwYtQtUMf1hJh6NVBCvMlI+q76vrqnTOlda66vze
GyQpcMuoWTV28ioye600+d7OosJTQAWdmZL8I1Jzw1Vx1Dl6+ZVd73fyghatLcVuUHfnU2g+W9Gw
LHJn308AZevI1N1EUh8tQ0KNjOlCLDVg6bu+QrXftoKsMLmE7jJl/YJ9hje1WeK1sYWnRpABXejB
5TiaF6LMHorI3DtWkV/4VUEDsnKSnRkG10FubSwOGViauv6sdci/tLHoAk1oTG1Yhe10qeeGp47a
rVK2mD/q3jNaksrYatec0Q130pR4OTSavqBP5Xtj6wfnfTqkZ6lSp0QIlv1CskkXanKyxuwJN+qg
Byt2S7Og+tEa+/skliLcYpriRlH41eEU4mVkxnqgBoNNU7fTLpHAatQW2iErDDDEUA2gZ7VSyX+L
7bAiptLA46Oqd07C45Z9J11MLFVeKMl8dlWOV1qsk5GIk8fFiMGEW2XpRV1aXmC3BLIgpnEFA8YT
TUfIogRYYf6loKGfgO9ojcoCz8uQAIFrsm7dptNlEypPTWditVPP4XlvW8l60vLsbrBb2VP1/LG1
xHMbd/OV9xQidvDfbBdGRbxoCsqp1RSxdFfaTSxpF0QAK17q88F0VWVZz4fbLELpi7dbcQcYNH0x
rAq4Fm4DV8cY8f/kdEY6O7+Wp3QZBV3gNkbvb8sq5LBtB6iR+/I74YgB6Z1VSZwU8o1wdN7qXryM
NduogrPhYownZaX50VWCjM3VY+fC16szPdNST0mIdGhzSywDSJmbvDbfEqXTyHdUFqPSJQu4lNtE
4Tu1SurR41SXrlMAWJiCqyrLaUZZTb6opjr0wILjd1b9J4vgFkiRd5lBgF85jTd26zTnvT6Mm9iw
X7sp192Qvww0xJmOAnTsp13f6QjdTa+M2i2lH2mJSzheylFFopKy1sN97UsDGhzeakWaRe8yeyVF
9WyIzJ5ux6ZnFrV01/g+CTOqC4RzYejRY5YR+5XV1vikNyia+9BpPS2uxSovwzU04BvDtp9jBYuf
KPzmIZnM/kz21U2UqjCFJoWcneF7B6mUeVPeGvhPz8ym3VuYqEnxk6Obnwvbv/TqjdT/s9X74b//
K3+rxUtRBx9X8J+/+9sKrn7BNTDLv2mygsubeaC/LeHqF5muK6US1mlNsWbMwu9LuP3FJARvjq9h
04xKn4/y+xJuf8F+CkqMHtvPnsBfSqhR1fmw9X6LTj0U1QjwYHYZ4AQP669CC+EKdbrpsUstnsWQ
617RJ4mXOZgU9Ub/rjhVvdJGGfvS1JU3jl+Onhwm8aLWx8kdTEuDbWkScJr0K7xWz9mkNz9UpySb
zCKD0RnxMVhKrHqG1SwdPYEHqVL9LC8ia1gaaropy0DZppPBRUj6svrkuxMO2oJ0pr3tmz8sZVjZ
ccC8EI0mHC27frB7ylidVTzhwb5PNNz9yB6GrZhgbtV+rRMtOpXmgz619UWhyN1CT50rp7S7B7pD
1dqIS5mdfRfcB6rE8TYclBGknz/1rsB91W5yzQ4eOmsavNYhhYMeXDPmS9ApW+x1l04sbVq9Pc8m
sdGkYisCDixCi88Knyp5WXR3Y6+ra01rPKNINviIZ27HKmq1TdKNG7WsbK+RjVsLIrRUTA9Giz5X
shXHKyTr1dQnKrTTrRoO7LvjbEetrlvPol+YC6T0NspL0zYXvpwOG8hWdwQ5EzdrRJUr6+EOtG7p
5g0OHIrIkE7N4jIz4TqETFG41lzDt1xL9pOz3mgXkjaYV0w0Ciz0rLiVhTqtdCsAtTtNZUMAnu/2
pngc4kFZOX7vz6FdVk+sTJCfUfAw1qVDnJaRFBcVSW9waYzzctTRqIkzf1JyL5D77TyzKFVZ7Q0n
jMnejakjJ0Hljg4Zf0rXpM9qZFOV9NWu/8FDlLY94uW6Vok3lIjylKqObUk4NatosHAFtuk6nCMP
8XvTQKq+OVVFn130lMRS83YU3UrOjZesb697YoSrqV3nuIvxNL9ZhcKGq7IeEi3Y0GaZ3Knpn+Up
v3e0bqNk5t4YNHsb6+11lowPTmmct2Vzn5QDNsW6uJPz8k3D0eKOo+24qVxdtDYVVKeM3pKRaLKA
kxzEwutGntAKi/6yrFs2bR3+R2WM8eMVLyYOVc+KctPTx3EVSmPnzefY1rGjayceTHdo2PaUde3p
aufWab5jvpj3q2PuUTbzCs71GEXtOREjcZ28pesdyYMbQjtd+F1/6xcY5+oU0LKuFpjthEO6oXEj
Od0maCKK9mOwCbIm3VatLy1jLdr+68/zFIA+m+d3dYQ/J38Lv2X5x4n+5y//cVSDb0ZnTp6Bc5Qd
mWl/m+gJKaPmaTg0CdEGEjn250TvfEFhORf2gKgCR5t/9PtE73yh2kvmLeRRIDwc8f7KWY2a+IeJ
3rIRW852IBhP/As/f1d1Uys/cbRSDxdRwd530eVScJ455oNDgribVPJzo+LFdaCWyGl/xa4NPIAf
L0wtJwCY3HLXt7uQ3ZSkLVrKkVhQ7eum9421L2Row5OWkHtI1b0gUN6bspgk8il5iHInuNfNbNpI
mtGvR14nz5SSbKmSBerJEtbIJEpHjPzFndTCL/dkYbEYid7a6L791DXdVapOD2rkBMtONpZlmcVU
1F51p3ud/G5rNyWhWk4nUmBiOWDBKDZWTp8WhCPLF0oXBSt/drNGk1m48Ppt9k/kgFpqB6CZkh0J
57lDCLSCTT8WV4R5gjxREM3seU7FxRDl95mW3OicSd24qWk+wfXIHcNrp8E+D83JDNxgBB6pW5O4
DlUTPLUcN8tadQDVpLBijLe4jX80UJIXRRpuFXlcCb3w4ByhGFCvslS+FEnx1Ld4wlKm+bayKs8h
1NwVke2VeuyNKmASvZPxqsUrPXgsqBOj7a6WWOn2IsZzm2tP0WRs40i6aAv7TWptZacZabCRgxRg
ZqYuEof9pWvF/Xk2QHg1C9qYtRxeTXlvLqYo6FdhNiYeUHsaJyyp6SLBdLtwCqW/cMzauLRrEiVJ
sJjOROBnL2RtEn1L0a8o3VAbOuFNgvFR6Uoxfk3Tql/Ql1LvKqu+KXs1y3d6a6acdShMpuYyIwRn
0xd0lJ0SmXEfWdWyAjK9siTKTaIM7GWIOWFX40aez9/DsoeFu6zyDkaJSj9JNBQS+9RuASdmZrRP
+DlutjAxvv4vmNJmUd0/LjztvtUphSfqhoeVJ5QM7ypPskb6O40RxO00n9iC/jGdKTQ16HjMrDj6
YNSXft+3Ol9oHzkKWDQF/vQv+1amM+ZGC3mYxaymAVP8f//+Ovzf4K24+p/9qDj47/+Tt9lVEeWN
+I9/U83DKiatAJnXVZ21A8hN5/rX++lsbPB+T2kQLCK/uVGySLsz2q5fVFFaj1/BurCNsn8OTmfM
QY/LusDzMY9eW8Y0bs8jmsiJ/kK0vPlW5jPgaTRSiZnfAnl+HyikQU8d46tRjToXmyjoQns4F1lZ
QKbltwSvlSgr3q+yCTb+/M61ofQGlOVyjKwt0sqnZn45tXJf+vUykCWdlvJjUhdr1N1eVZCDwFHU
a3jNjRTyjw8cyAPyA2WkrhfyUD21kXoZM0nkTBYNk8ZgTquSSWQo8mSRMK3wXbwFTroVTDcsPygq
a7XnrVXXqh6thZwsI9FNbsbG1u2jfB8PWkaAgLQ1J/urLAfyox9p6WWay5lnGZ0wVgFKAM8x0m/s
yx5lOz3ThwLKFRKN89AI4SwFo7Z34u6OXhEsmTjVFryGC1+M3zXfahyvQq37opXZaxs7aw45e0Il
LxLdeCqCEcF6TcfM0+i1eBUbJIOM6iI7mzmai0lAIs2DHnaGXVXgpgFrdQW8F6nD5EYWtbpHUCm2
zHCA+Q1RhudxVF5VuX9n9MNr3Dp8Tdpw1U59u/LTPt11mhyttKgt8gWlzG82JxMSYQ0KaI7F5riT
gV1N1TKLB8ojfrEcdKdigh+KvR0lbGAhsELBaFfQy36kIuRAhDWPrAWFqdse+00WgcDpsuSrVgIj
Gcvu+1galLKCC+j7VMVyk9WUfo8jmussNeR10IZspeW4hmwgL7PG3/lTs1MKhT/sl/qiVPtR4tQh
35AXOywC/DIXvFCUUWoysJZxYlEySsjo5aykUVXUrpAJQtGgilZa1BprtTzv2uZFRD2pG3WymwAc
SbpxqYXBSg6jb3FEoVXUgZfo45uStAu1ifadyB/LzFpUc5xja7JFNsVdWEQR0A4ORbLIdo2wbqpc
2lZ59iCgVqVl4FCkaC60DHuNWYmMWIXpMZuSLRHEnmU392YqvsNIvxwbdY+1fR0F2TKq2NOa2oVE
FPDQTN+lPD5rGxgolRpeRpEcLuOoW8hySCFDzxfG0A8DatLQX4nOuspzlVjQ+S0yc0aLfk2H/kIJ
7duk6UEwxrBchFKtI98Cq0T13OumRFwkQyDshYYtOX5qB6s1YOM8+tI4+OcgF8hNtjXroaVMSHDl
7OOROn89EJDhp622VkX21Fdgx7BOy1hhyKcSoXI1KNGZTfVo2yCR2kxA5/1KWwLBpXAVdOeaCiye
bmYdrymG9f25kij1uWywfK66qNHA9Mis2zBX7Op/2lj/0qWWn42Df7xeEbtMsSXI//u/xJEla246
/LYDt74gLaXUwgRDHhK9rT+WLPPL3IJEw46K0gawT8/rzyWLVW/+8/Qy0IXNkN8/d+BgPZmhWF8s
9GnUTg6WqM+WLBanwx34/LfQdcGpB6jmQyCKooTCCDn+L9rO3tEprpZxk0SeE0U3al5ekbhdEMdd
mhu7MpSVoicFr56zDeX+Na6KYjEZ1YXmT0sEXNCgNeVFT5OzUUzBmd1bIQ5HdLtOIudMjcEOl/95
K82yXjuR6dAZmquwU1qa/tC8arlfe/EoKxfyRFq6CYOJV5MXpofgTM79/2fu7JbjOHIs/CoO3bOj
/n8i1r6wpJUsreyRxuNbRlviUhSbbLrZlNV8ntknmRfbD5lZXVnJouwZVMygLjZiTC2bhUYigYOD
g9PDu5PN7ygfImJ0//airn774QRx/CsA8PvsVbt9TlrNyuyTw+XPCGCj33KyPf2puGlP/tKcf/49
e/bp5Hz/6gvzEB8Ri2w3by+BAZ5n9W31/NAj4n5aIER18lv1fE+L+sXlzf32/Q0h7Fl98vH8DQjl
5Wvw1Pun/JW01kHQ17cn25xIfLN/hZIbYDFSDif/c1Xt6pft5Scu6c1F9kN3j+rhgWW0Dfo3zMw9
y7ebc3TY7zbFS6CW89efPyO8zMDnHZ0dmlBt/vxwenv64rRAZvL8vKzf7Bmj/N/uFC3J7LT99GZ/
uq//1v8G0n+XXRQvkMO6vgIBuSxe5eyRe1qhZfPyC03ST9vb13v2Bd3v2Dl6dTinBSSqN93l2/Ob
37eANIjcbJpy8/0ptN3bDae+P6BSiDAYOfz+9eH3w+vm/v5Fe7J/en5Z/PflFxbcX2/v3/Q31XrT
iHxm+UvORff0gCbV5eeK4ugCIYXyvnkOOfjd9e0Ve112bF6/zlBu2+1P/3KSI8Z/c7JvXx/65v7l
b7v9/mV1Awx80//2rNsi0nmHdMru+cVd8Sq7PP1hsz38cFMjNnfZftlXT0kGfvmEg1T1+avDPRpA
288vAeZf3ufFj9d3u3f3d7AybtCSu/rSvqnv6MZvm33zDIDm/GlB5cTyUeqp76+ze/pYLTII5cdd
mP7+z4a58OnP1vv1c9eTfXt3tju8O7u92+yPR11+6tLSn7f/2j8aYsj8Lwo5+c+Hm7Nvn6w/XF1c
PwOA2F2835Phpvl6JcFvEjjdX+b+7K/+os2alvPdBz6iblcd9GjW4NEVlgdq0YZdk+HHeb1imSHE
coZa/BOXT/Ov4A329df8M//mq2+QmoIRa7Up+hWCKXDG2GfjHowbmwIYB9IasiHe6JG3POYP/2Yb
QAxX26BbQcWGbyADPPHLF6umpUfAvLNRB6jk5laehW4FHQY1bzbMuodezdQGbQ7nAuqUVRv0+njQ
r2hFtYzohHhAEhXboFp11O/kVv642TsE3ChqP2hX6GMwydYnL1+uWlirEDCBouThx3icPRvAkl/A
BjIExH3A5SAPpyv2g2JVMyvEiLbZs9D6v8xjTMeb6p+6G7sV4+GAVk1//L5jG1QreFQNY5/jj026
g1saoQuNTQZ8R6HUUl75Z+oO9QpJD/oedkNjy4Wms0Et7kBURBnDu0OSKlUrNB/6mg7P0VtMugPC
sAuYAv146mK2RLgnCZT5iowSkUG498OPbZpigawRQkaBiAlot3/XB14h8j9M8IY46lM0e3cGjUGt
VxAkCDUwTxmBd09iimZVsHi5ymv6pO5xH2jPFE7vThcrmmoF5afsW9SB3DNNp4ts1aGSISxdozYg
z9G6A6VlznyFDBP7r5t3ja/PZoVUDl2kcHuazabovqtNQWOMVUQMV4UgkcRLTkZBcdXavzr0XtGt
ZH04eUQwBWla7BXcosz00dszm1xXS9hAePvU66HQ5FKIbZDD8YO7j5aIDx5mTdHo6wyojsxRojkQ
kqrEHYoVAmtcGYwq2Ky1aFeqo0OzOjJE3Ree2ADgCXkjBkG849m7MFFZWMAGDUvX0f0KQGNSb9ak
FhkS0lZN4MZsdDlD3RMZETerGMob8qM4KpRwxaBVIJx//LHJpJqZbK03kD5xQ7AGbUiq+Y2xKTgw
4FMV80/+8UfQ4MFofejWgBB0NRl1L5DoOr5rbAomxBjnqwvhiJt0hyrXB8hulcHyEWFvfyEmAbJY
0Z5oKrN3BBmN9kQQHIh/zPOhnOqepLYCt68LxsMZIHSP1RPhmFq6OCllZp4xIIEUtnuSuoLYURBH
wav8j60eDKgKWq/AFA18ux7Vbv+uya0psYMStO05MCaDQxnwY02ApHhChAngLUCTiQ0oKErWGtK6
8gfHbDItg7q6kwFCyepj9qbAi3RPYoqCH4PZM4xv1R1yWm5KG0imCGX12MBKAmW5wlMa+nhGTcD+
V60JGt4Rsi0Mo3AikgAJGAEVqSqBLd1j9UQgSqo2RY7LZxk3QWID0iaEaJiIMOsHtf/LFJFRLsoe
oZ2KeUT/TLPomgFEUZQxS2gAKNY6AHkTShuilT3fuCpWZUbTphJlYZM3ZCPqIbqQ2NTwGgCiYa54
N0jOQudGVNnIYNUEmT4kVqs+J3lm9bE3wRSPz2UOy1Wco5eY9AaqIK03CCzPrraC4WIf/pNiql4R
MEC1+gDIWb0daJ6oTUELgkyB/Q0hPhJuprU1IywiImo1XxpKXsUlQc4IzALfRVpR05cHg2eSJzSC
7IErbrxIFxl5+Q5GF+JfSTwgXJBDO/k40ylSFVxT6QAtwApqVMd0MPaDXJh/9PlFpcpkTGQOSx0I
WmH6FB1H3dsgKRryFTUDk7ul8Yy5rNTJQi1dem4A2F2zpiiptkHbCJlG3QGBWLU7NCsWVvbsygrN
iCQ0lquSllWL9KhRG1AAq20gZNiMjLEJDAbeNQ4LUkdDjKNcPUYNk9GBKldtCnGHGgo8ubh7koyp
WPWUWOzKMZ48cp2pTSGBkutAtl65J/GKGjwSjQPGsI4/NukVdesBcsW92dClZ5yMUxAQ+cQrYIdW
lBws6bRtCppHaq+Qrx3FLbaFzhaY8KZJL9wqKf9z94H2MkpG89SmAFxj4RhK/YEF+sArECZGCWTo
ZJm9QWr/lykOCMk1bQk0AoZgkJiCOhQ1dzacWMUdoDur3aFeVS1Kr3kdMscksYTakTmNTl/LGjwS
+gIDGBKMkdPfz3dva+Bo4miJwo3NAgNWhtoPeiIkm3yYnfG3wYOzABRLWEChxz382OS9WckGAf4y
XVhgm6DM0IQImRyJZsWAFXxps3xQqGpqG1Bk0aFqGSU6Jgdxck3uQJEFF8g4f57WstoUPcUUuCy6
WbOmoGfJ9lyGUI2eiGEaUHMimJ5hdRzNqIBDPig3c6IDFEiTyUIDVVykFpRRoV+xuJfAUI5t+vhE
NCvwGTQdyrEEsxkgZY+A2hQg0gQGOMLDZRCbogazdDs6BtTa6snQt21q0ieYb3DF53G5kuF1EdwT
3Tyb7hCoFproAEYNCMNU7ngZxO7Qwnegw9lXZlNI2YSsOxIwGuoG4gojhrOXBMxZllZwZ453iEl3
YDO01hRCBCxgxB+napKeFS0tIDlJNUNPy+jJoPBTm8KhTcj64P3uIQrEJ6MUgWUyrM7syVgAkMP1
qRoAouZzBzge0IeR6rNqA5FVUkYHgIashAEoq2fdw7vGfkAzj2wa5Q6T+RNlMQqvahugrwifizGy
ECGTArMArGR/SGu2yEZnQG2DhrMAmoKguo8HD/Jo1M57lB2ME4ORtdSaQuZPGaCQjX+zoVEULmBF
5XblXFp9r0IkR2nZUDz5sJAcCVhROTxQehXO2pawN/5gNFYrUBLGZytknmR1ljKFQgMPkUt6N0l0
FNUjRPFkEHe4RG3mTqLGorRByVcuMSCAcKnYFdATQwWcm5EJYdIU5PtaU5BGSpLIsuVgCyDO+M4k
lHZMr9udHGCsXG0DiI8FUsVg07NVRQ4SCTuM2st9kqUAQWgnb+D/aG0ANxTtih7Zs3mqA02anAyb
7rZRGyA4obUB+SPdfaTf6NL4Z3oWGLzsIZvJavThxybDAmwVtSmYnmCVEyDbPGUc9o9sIKXRa9Qd
GPVZwAayX11yp9m8gbISZhBbmIy7w0DR0mFPyDohA89stnuS3EG4gfDiMnp7pk8GYkVar5BRO7Tm
2ac4YkzxhQnHQfTogziEvbuiClIzOm9A7b9gcZ13BunQxSZg8JKSArUXu/el3g0IkJDjZRT56PKx
DUBj0QglwQwHxqopar10h5wIuCz4/Hx91bAMggq0Mwu7MCeojQoyXiS74JkdmZ4FKo0KtBq1b39W
rPoBC120NiCFlF3Gwo72z/SSKIAiaBGyQWeMGibTJ/bEa02BOyAhT5CEdeqeBIGCKQpIx8Yn/0kG
bwl9kY0NWCMIeiEt+2loZPAYttMwguVjsT0bQMzQ+gGhMWc0g60CvGRsA5jE/DcQhkG5xH2SPRuw
slJrA6oqSNEyhj2GwNgUKAkLXt2WxlnTddAcUiROUIWBlXoWU4SvPTkZBNAcmYYiKrpsRkjZAsVf
pjEFIRCPYN1Ggsa2ZAtoH3GJGD0S+Kn25aEz0KdjuAb9EvckNighzGa0sQLBzGBYCLIJCgeQK5IJ
IlYkzifQoPKspKXgtHpF0mfU+gF0BlAUwaHnuzMATiAQyAz7/NSgH4S+kcYPUFMGeMzxhNlUCYYk
8zZkDCMJymRMRJpL6w6EBfJjYh/L9twzTaBzQDdAaMZMRmqcSVMAI2tNIdIlIsjAhgHvFUn+RG5J
M4xOtjeUWY4wy14XMAW1AlulkdF2T1Jh0rygc4FWqje6wSCxwMkgK+hRK2BH+qwNCJTkly171Y8/
NnkyIDBr3YG5XAoT7gWhXE/zaDCWmk2dVi8LLnP1yyNk1jGdjZ707GVBXsVqHjoXIz3QpB9UxRLN
KqhMEKHR7/DP1B1yKLG0Z8IH2YsKNFbU3gDHEXShgxnhjz2eH58IdhX1iAb3w9yZVewNTExtCuZx
maDrIEl7UySpgwyScDJQuHCfZM8dho0hikyygbZB3wHUbZYGWlBVIeFeUl4evcVkcCgfrG3+57e5
cTLwfJkzO75rfDLQQmwZT2U3h/+x1ZMBIUl9Mmg/MJXPJiv/qmmzipkb4mhWDjIXZk0RVL8VB4TU
AQ50Q8tnHnYAkgGVxVbGaU9AJ2qvYA6TbkSLFtr0zqDcLECmGc62fTLQ9lzABgUbGAgTIWtO7gyR
eGC/W4dBhgTDZLx0DQb+Ms3JoIhCKZNMKnEHZpIbBtepym27A+3FBdyhBI8jNsyrA8qIOqvjA9XM
XgYBUUdtAgAYLgoQlgRugOrDzhbIYeOYrr2jQBOe705tA4QrxARd1LGOUwcqcZFKO+52snpfDlOy
2qgA+RXWnz/9SYCUqUOa/mCXtgMkm1zVXuGkj6gmBxkbvvbYK6A5sIehg+bgPsledCDf1dqA7l0P
k6OC+uS/7wSAaQkScH6KwL60ZwOit9YGMmLVygTqoHGV2IBAyXYrTsWIVdoLlDCmh4VrmuhAqojU
Eb8rFFFJdGAZBaSaDAjb6JGAv7uAO1A6Pc6YJoWsmC0Y5jLNimwTu9SmQC+3hRIIUO8viwSMIkKi
k5dD+jGeSepnCWjtgrLItJJ/1XS8hkBJlsleM8vZlASJBYhgovuUQfh4VNIjA6Ghl2XcFCCL2gPS
sCpaJAEZY5vmDiTdzBjBibE6WoJeuvblgV5Y5CfAyjwgV7PnCkp5GyQS7OUOyPqpbQBlGhVpNPgD
QTRhP1WQIRCVNL9VvdErFkCVRedHqIHjwESUThe5rHhjFMl6ZcGyRrVXUFCiDshka8iqE69gYL2R
cXWWorrHar05TAcqMkppYMjGmgFsEpGQ2CvIKOEK9Wy1sm2KWr9Y3GkFMnfFOkX/rkk2xXgF56NC
m9m2KRCyUh8QJnQhd4DKz7f2GOHPQatR/3CfZO/q4OxqbYA7kDfTwXyEA8PtyuUKEmM1OpD5aG1A
Vg2JukXfaISbouiQ08iicUE1ZvxIAKBoTYE7MJgqaynGSDg1BYkU3fBBC8fDHvZOBmiR1hSyxYXr
0W3xcqhUcn2K+jRTGGxIdZ9kzwbkg2obQCWWjerCnHTP9N7MIQ1xr7L8ahjcNmoKhkrVpmilmGLa
QvYDxUcC+UxmlUWd3pvIqjvAe9faAM0bJCK5E4e1d8mRQABF1BxwCKN+wIJXrQ0IC5BdWC0f9bFj
d8BE9HAKDoxVGyzQs+hYUSIYFPPY7nlwJHh/9tCyxcQ/Rk2B/KfaHZBNZRhZtBO9KRKsGj4QpTka
MMZhKPZTqU2BV8gqr4H0IGctPhmQYBjtZ/u8cVNAatSagjSKA0DqMICTBIPYFGCXDLGimWc1UNaC
LCuZHyI7TTuoK0fKcGwDkRQE5YBH52OET1bspVEsIlKbAiQG8W34k/MEEEQ+KDKrYRuCPRvAeFTb
gCKLkSwm74INktzBtT/Z2cGeAtN3BhFOawrQKECFGrh+7FjFJ6NloSpjiuCUx9vVZKuXdXZqUzC3
yxyeyKDNXp/S+UdFjfET416hb2gxmCWz3EDXAcRPai2H8aMEIrM67nG2txgrPFSkgGsBZMDl2pYD
4F81iRWEU1iaEKWMZxL0rLUHhPYW2sJsjmQuyT1Jfsk0n0gT221vQXjT2gB6UJaxyIPJrGNAjOMl
OTYEAVzFF3f2jkRZ6uezuDNAo1lbMD+2iQSMsOkwhNWwsIA6FikEc1mQhkcOVOwHtHrRUeyPOqtW
K3DESdRHgtuA6QrysoA6Ub3FpgC3g0iaU2LYvixQatCagggp10Sb4nJ4gyCXKF7YNgFYu9YENL15
TbQ1B904/CvyhgKIkt02snDctikomLWmwBsY527hO8xXnXR66V0wtGQ9dZB92coCHHQeuUAC5nzq
gC4t2D6Mc290e9cm36HaBoAQaKGQH4U4mSTVHRhFifJDHn5sFYQAdteaomlRdoAKxuK3aXRAKkX+
K2iuz66sdnrZ8ai1AdGBRWdofTziDiTbLUPNnVUTOIafMirg8oD3dHHmuWKoAxUIZRle+LRAwx/2
NJwoALdx+Cy6L3P4lAzRC0DrHM5eZIS+pj4KDOCRD2RM8PqkYBoVkMRhIEWodFZDIrokahuAtLWi
nyo7xGIHkHkUVNlp/1t1gFoNvblYKCIPbdKnkWU+MrltHmjS77OhT5MLIM0K5akD0KDh+wd3NI5G
I8GhPgTUisiEiZjmsTqIzwL9bnT5oVkZLyUJYwuYAl0EvnaRDYltQHOCZZF0ea1CCmgPqF++Qa8B
ASTZ8+UeAn9sg4IdDYgY8G+MxkRaKmobSLkg/JVH9luBNEISpIq2XkgvsBQTYgMJAoynsVKO3cFx
fehxW1f3YM+r2itkMps9VjAfZ0+GYK8gL+y5MnoyFlhuxXgqmjbgy4+M6OYQBRH3AIQyaoNGXzZQ
QbMpG23Z+ZuyQK1fxk7IG43aYNgxpGvNifoRXIYka4T8I8TgZliHZ/WmhLCrjgfcEmAlDTtip1dk
B+rO9VA0PuQYrBuDlKXGAZiKYMxMtjnNNuMQM4HVQ0Zt9RAgeat1ANnHAIpMX3YWVUQPjSZV0R6V
sazCSYgYqk3B/IjsjWdFuL8bk0paVkDSgaHM9D+2GhYGfQ3FyXDFpCjuD4PoSYTEFF1LdRFN2pik
9cBM1HoFess95AcoGvM1JUEC3B06qNnWgz5IQBSH69qRK4wYQpxAF5DA6FMVdoVdgki+4khA5Olo
wqJXkNyUYEyipzkIZRi8KQs9wMYt0ULYgJAwWzbQioQRKtZxx82eDeAPaAMBNyXlNBO8A3rEb4wO
AePYzO23PbTPYzJhMibSKtCaggoq72WYMroKI1MwZYiwKGtAvSHoxhn1CjYqqE0B1MShYM44CQuy
/BJl1Ubms036AbPR6peH3Ig7yYoi/1VPj0QO1kgDkusz4C7+A+1FB0Q3FjAFK0AppYiA8VGQ3hPy
T6znMJ40hp29ihsS7RZUrhgP6sbue2wKqbYahJ6G1bhWqyr+/gW8geXpgEzDwEiSPxM/6VXyc6sn
ghOrtgHdedlS8kAulY4kfUqCQqg4zdZRC1C4UBCG4okrzBPh6c4jR4C0ifWSMlsCaaKaBHSNerHT
6ECbmv1u5qcLF1CBow8prB0GIGaBBmnZy5LksD/L3n1Z6rfcUVIC4dKSSfRrIKxkjNDA/7QaFjjK
6tCIUCoHnw7Dg2yhbUimCI/uI+x989Q+2pdnBKKDxygp4zEligMB0wE9JL6BDmDQBvpaEjCBFV2o
mEkOHr88TG/cH5xlHAuwWTzoBTlIF5l0qYoYWp6aggER5NbD1WPPD5BM0Z4FoiCgGpQdFtC45wFR
IYe3k9kF1pBLUdtAiAolnH/Git2THAnZb4j+AsRnozGRyQytDVAjQfmR71q40dEhoA/b1xUTAPU4
AmAzHizA4hTpKgBm5G/9kwAqDoMu2ABptm4sPfqpKKEB1liHLZzloFmVnAWR75L8OURfgzFRv9WR
uxESf0fgD1qPZBzRkQBUgrnASO2AOfkgbMkUoiaDFB/fU4bMEpzMBWTlAeALkgK2TswdDsBn1hPV
pA2j1pnJOME3q42V3JkIGQqn/bE7swDapKY2Di+wtVRtCrwC/sKYSXNFxkeFcZiM1TxoVRwzbZNe
wdI5tSkkcqI4cGxJJKaA40eDqkR8wZ8fs8BbvYQpyKtlxcQ0mZA5iJoRMXRynbUthUxkGkVLXV9V
OFyBwhqIwvt84gccCdB+Ci/riJt+aTYFVkXXliGxkFEl3RnweJjwoBD2btDgDiHl1yRUUH+BmtlF
Ms9cQHOiIkTaHRwd+ocKG1BckBmgGY2ounsSP+joa1OHs7/smFrYvCX0Ymbk14yHtBz++dwSXI4J
KnQhrdaalAbqm5I6i03hEKBH5n+SNCC2wDidcS11ZErVppCZaTbiAr/MngxkjBivp4Xtf2qXx6An
P3JvwvVlXniQhk6CBFoEVcfUUDMeHJNBAiaW2iukAKUVdXzVJIUAiKC4gAtkvNYinqtNAT6J4Cfk
tnACEjyCrLpE2gqGg/ECQxRV8FfFLSpXB6NpLHebZzfAeSpbRq3DMmJ7yfUwz6KxAa6PGA993PFu
mF4dKJ0xUYYSh3+c0S2aQl96M29N3ggemRyJaoVUMDRys1RIckHtWUDfT75jdgKHuJBcFnKXANkT
N2xnlLV+tlCY8mi/VsAsR5+fHgmmaxg+NFtkMRGtdgfOArJ+Zd3OFhg0MQp0ONgKOkYNe7kDJxZY
UWsKkXtkWTaE0BFyi91Boga7eVjyd/QWe6YAiRlmnjSXBStpKDSYIcOqsQ3o+0IPRpPAKlmc6Xi1
H1BJIuIIChd8PomQEL/QFpcpdON+EOjLGj+A7VRljQyiT/0AxJY0muMSTGC1rwerV+0OEhbkUA1K
RYkpyKtQzR53eplF5Co9Ok0lKVvr2kjPMY4O0uLsmHS3vpaHskjrFQC06MbjFFVgQnECYlOw67Ch
jTioAxnMoxeYn+i4DVq2ZQuBYPryXBwolPvsxN67o0Kp/f5JFkTasRzIP9I7j00gPStg65Z1wP5x
H2jPFCzyVpsCOmjfVKAJY+kYm8KPUYDdWm1dcU7VNuAo0NeG/BfAliRnQEAeDVi6GSHLtnpJMBK0
gCkQ9uNksPPXPcl9yerTsinRtwkHwypXuNJvRAZ3YroMzSoWSrgn8QrI4gTJvLKbTQdRVl0KyS2Y
g7eOFWQcHQScBu2sBuzag332AiWNBu3JAG+Q5Y6QhIe0eXpnlDTzUNJGzMg49KLnOWAKeOTcnuIY
8hAQY68gk2TZHyNYIZ6ajZd6/qjwiEU5vJGbOLYBi6pYFEdrdwStbeINYae5JkjAqaeqkCRiaoOK
yyIDkZXxdfe4M2gvOsCB1kYHYb/QoSgRKvCvmtybyHuxDhlhQLtZtd4GPWkUL4m2lQ8LiTtIwQEb
AkEPbyKrsEO1ABoJ9IKOF+o+82mUaP+AVWYhSzF4JBoftDVhQcT/UICFXTbrDq5fQ24VVMnt2YDM
Rh0W4DnIMrLyISOwImT2WbS9y+T1wPiD2gaytE2osgSY+IasSCKgkttVumNN7wLvjkYRIl5DppT0
LIVGDDqJFJ4PiVbLKRrwC5iCTp0sGBrDf+wOiLzQ3WY3j28B2AsHpLNqG9CcAFYkLwwZ0YMsoZM5
gpZlde6xmjhznJcwhawnZHPNMRuYugM9bnTVW+MQXK3XrACNphnTZNC8Zi9KKTHo5pWBa2bwZNRL
nAzmr5FFZbGGe5JAyVIN+uXF0MUJMt32TIGCr/pkwIIjUW7zfJ4byfqRXBTGgxyCPRvAfV/ABmj3
MMGFro17klJCuvmSQAcKhT0bDGs/NPmz1BAi1CCJojwPLgsaFHT0rKMs5QLugClo29O7nC+naOcx
xQLlwWwaRUUMaQ3poYJVGfgu84TaMwIKB9hAq25eSRotOCImQ0dmF9BA3dLaAIw+F7VsUQyPswe0
QWnoAEj5PMVefEBoRfvuyHmI4hcs4JBMPmhiisABjRz3QfZM0OjXwzNgU2QFkJLov8mTuAGAlGwn
YurMR1Cz5ZUIoVP/a24LsgbZUtcMAiZJAiWKgAwStNal1evQTlOYgsCInBWxcdD+4muPg4PoxgoK
if68e6xWWcx8aL1C7gjZ08aORn8CkhjBRDcDmdCFrTICuTG1NuCOQE8fmKkMNkjyKMQTCSEU3v5G
thcowUS0NhDeOFxoFD6CDR4ciYYRoxqND/dJBm2wAP8NHWmqddKC0KJJbCBsSVSGQwFn0AStPhzk
QAksa4u7knFkFIEH5KTJom1HRsDkBU4EKBYjGbKFQ57kvqR3KXPxyOJYPRGFPjIikgkPOivrMKOd
REaZLmizpmTsyD9GTVEtsMiwgxzLGBlaL7PuIMUUVVuHU5g2BaCI9mRAjqSmqEUNyb9q4hW0sp2u
6sD5sZo+caGpTQERlOkaNm5MM0hZAA7zKxMVSZttu1KdMuAGCGKy8T2fPxHAkOCQZBRW60sEb9Xf
P/ttZRVLM8zZJn5AViWiBkdxKKtHoQ6OqiuqCm7Lo3SBIPBx6kCS3UIbRf/pGD9tngz9hk+S6U6y
KPQJ/LtOwWmZuqN0o51h9WQMLCSNOzBLJvPInZDf5HlwSVQk2gBQ/6EA+X57d73fHd6dnV9sr598
c3a9v9gffvjw7ZPiz4p/Jb9hs+Y33H04+/YJ7Tqa9k2LaIP/+jn18UloViJQADsyJFVmvSBfIoGE
E09dPTC+ElPIoJksBQ79QYM11QIMUIA3bgARUX3kJDDdSiERAP8/ZYM/8Y9uB7Tw6ceLzYfn4t8X
Z7dv787E6W/vNvs//AeP/4LkuEz+4c+HmzP/q/2Zkv/93frD1cX1s4vb/e7i/f6/5K+Pfuj+9/nZ
1v2h4f89vODDv33yWcNbDf/x5cXZbr17//HgfnAIf+aP6ytO5S/r2/3V+nqzvv7wzVM5/If41IOB
1Y7ONf5d3z6Z/NVRqvDVj/nH32/3Z7vr7W4nH5V+BoXU8J/kTVWf8et2vz+bxC55i0a4quq3WO+u
HrcUaR/nWPsZf7u5uV1v1vNfBuArybn2I/66376//LjdXM1+CFxU0QtXf8j2w9nua54lTPgF7PWT
+NX5dv/o9wJdVOpc7fv8tDv7dbedtViHfAb3uPYTfuRwzDkvi6BFQlj761/vttfbX7HV3DvUzHUK
gqf9kGe47u561ntFOl00RrQf8Xq9uVrv5l+CucwFXPfV9vpye3Nx/YilwLwX+Dpera8e9VkAE/Rg
9aZ6ud48dixqkVGk7af9Nl48fvLggfbdEh+x/rw5+3X7iOOCzwsGqX2P7zdnl3zjZ7N+JXyABV7k
r5f/+L/ruU+gvZAjKb9ADJHrfLf+hm+Fgzh7pYfP+kMPnks1vpvkJM8fJk9/+A9IgeQXv9+crXff
/T8AAAD//w==</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a:pPr>
          <a:endParaRPr lang="sv-SE" sz="900" b="0" i="0" u="none" strike="noStrike" baseline="0">
            <a:solidFill>
              <a:prstClr val="black">
                <a:lumMod val="65000"/>
                <a:lumOff val="35000"/>
              </a:prstClr>
            </a:solidFill>
            <a:latin typeface="Georgia"/>
          </a:endParaRPr>
        </a:p>
      </cx:txPr>
    </cx:legend>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Blad3!$B$11:$B$29</cx:f>
        <cx:lvl ptCount="19">
          <cx:pt idx="0">Mittuniversitetet</cx:pt>
          <cx:pt idx="1">Umeå universitet</cx:pt>
          <cx:pt idx="2">Linnéuniversitetet</cx:pt>
          <cx:pt idx="3">Uppsala universitet</cx:pt>
          <cx:pt idx="4">Stockholms universitet</cx:pt>
          <cx:pt idx="5">Luleå tekniska universitet</cx:pt>
          <cx:pt idx="6">Karlstads universitet</cx:pt>
          <cx:pt idx="7">Göteborgs universitet</cx:pt>
          <cx:pt idx="8">Lunds universitet</cx:pt>
          <cx:pt idx="9">Malmö universitet</cx:pt>
          <cx:pt idx="10">Mälardalens universitet</cx:pt>
          <cx:pt idx="11">Linköpings universitet</cx:pt>
          <cx:pt idx="12">Örebro universitet</cx:pt>
          <cx:pt idx="13">Växjö universitet</cx:pt>
          <cx:pt idx="14">Karolinska institutet</cx:pt>
          <cx:pt idx="15">Kungl. Tekniska högskolan</cx:pt>
          <cx:pt idx="16">Sveriges lantbruksuniversitet</cx:pt>
          <cx:pt idx="17">Chalmers tekniska högskola</cx:pt>
          <cx:pt idx="18">Handelshögskolan i Stockholm</cx:pt>
        </cx:lvl>
      </cx:strDim>
      <cx:numDim type="val">
        <cx:f>Blad3!$C$11:$C$29</cx:f>
        <cx:lvl ptCount="19" formatCode="Standard">
          <cx:pt idx="0">24156</cx:pt>
          <cx:pt idx="1">22929</cx:pt>
          <cx:pt idx="2">21703</cx:pt>
          <cx:pt idx="3">15330</cx:pt>
          <cx:pt idx="4">14664</cx:pt>
          <cx:pt idx="5">11919</cx:pt>
          <cx:pt idx="6">11919</cx:pt>
          <cx:pt idx="7">11211</cx:pt>
          <cx:pt idx="8">9819</cx:pt>
          <cx:pt idx="9">7429</cx:pt>
          <cx:pt idx="10">6789</cx:pt>
          <cx:pt idx="11">6690</cx:pt>
          <cx:pt idx="12">5969</cx:pt>
          <cx:pt idx="13">4862</cx:pt>
          <cx:pt idx="14">2456</cx:pt>
          <cx:pt idx="15">2257</cx:pt>
          <cx:pt idx="16">1484</cx:pt>
          <cx:pt idx="17">458</cx:pt>
          <cx:pt idx="18">58</cx:pt>
        </cx:lvl>
      </cx:numDim>
    </cx:data>
  </cx:chartData>
  <cx:chart>
    <cx:title pos="t" align="ctr" overlay="0">
      <cx:tx>
        <cx:rich>
          <a:bodyPr rot="0" spcFirstLastPara="1" vertOverflow="ellipsis" vert="horz" wrap="square" lIns="38100" tIns="19050" rIns="38100" bIns="19050" anchor="ctr" anchorCtr="1" compatLnSpc="0"/>
          <a:lstStyle/>
          <a:p>
            <a:pPr algn="ctr" rtl="0">
              <a:defRPr sz="1400" b="0" i="0" u="none" strike="noStrike" kern="1200" spc="0" baseline="0">
                <a:solidFill>
                  <a:sysClr val="windowText" lastClr="000000">
                    <a:lumMod val="65000"/>
                    <a:lumOff val="35000"/>
                  </a:sysClr>
                </a:solidFill>
                <a:latin typeface="+mn-lt"/>
                <a:ea typeface="+mn-ea"/>
                <a:cs typeface="+mn-cs"/>
              </a:defRPr>
            </a:pPr>
            <a:r>
              <a:rPr kumimoji="0" lang="en-US" sz="14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Antal</a:t>
            </a:r>
            <a:r>
              <a:rPr kumimoji="0" lang="en-US" sz="14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a:t>
            </a:r>
            <a:r>
              <a:rPr kumimoji="0" lang="en-US" sz="14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distansalumner</a:t>
            </a:r>
            <a:r>
              <a:rPr kumimoji="0" lang="en-US" sz="14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a:t>
            </a:r>
            <a:r>
              <a:rPr kumimoji="0" lang="en-US" sz="14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från</a:t>
            </a:r>
            <a:r>
              <a:rPr kumimoji="0" lang="en-US" sz="14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 </a:t>
            </a:r>
            <a:r>
              <a:rPr kumimoji="0" lang="en-US" sz="1400" b="0" i="0" u="none" strike="noStrike" kern="1200" cap="none" spc="0" normalizeH="0" baseline="0" noProof="0" dirty="0" err="1">
                <a:ln>
                  <a:noFill/>
                </a:ln>
                <a:solidFill>
                  <a:sysClr val="windowText" lastClr="000000">
                    <a:lumMod val="65000"/>
                    <a:lumOff val="35000"/>
                  </a:sysClr>
                </a:solidFill>
                <a:effectLst/>
                <a:uLnTx/>
                <a:uFillTx/>
                <a:latin typeface="Calibri" panose="020F0502020204030204"/>
              </a:rPr>
              <a:t>universitet</a:t>
            </a:r>
            <a:endParaRPr kumimoji="0" lang="en-US" sz="1400" b="0" i="0" u="none" strike="noStrike" kern="1200" cap="none" spc="0" normalizeH="0" baseline="0" noProof="0" dirty="0">
              <a:ln>
                <a:noFill/>
              </a:ln>
              <a:solidFill>
                <a:sysClr val="windowText" lastClr="000000">
                  <a:lumMod val="65000"/>
                  <a:lumOff val="35000"/>
                </a:sysClr>
              </a:solidFill>
              <a:effectLst/>
              <a:uLnTx/>
              <a:uFillTx/>
              <a:latin typeface="Calibri" panose="020F0502020204030204"/>
            </a:endParaRPr>
          </a:p>
        </cx:rich>
      </cx:tx>
    </cx:title>
    <cx:plotArea>
      <cx:plotAreaRegion>
        <cx:series layoutId="clusteredColumn" uniqueId="{170FD8A4-8EC4-1342-8A5E-2EFEC0964C94}">
          <cx:tx>
            <cx:txData>
              <cx:f>Blad3!$C$10</cx:f>
              <cx:v>Antal studenter</cx:v>
            </cx:txData>
          </cx:tx>
          <cx:dataId val="0"/>
          <cx:layoutPr>
            <cx:aggregation/>
          </cx:layoutPr>
          <cx:axisId val="1"/>
        </cx:series>
        <cx:series layoutId="paretoLine" ownerIdx="0" uniqueId="{B13C8F41-ED6F-C742-BF16-8FABCC2F6C4C}">
          <cx:axisId val="2"/>
        </cx:series>
      </cx:plotAreaRegion>
      <cx:axis id="0">
        <cx:catScaling gapWidth="2.19000006"/>
        <cx:tickLabels/>
      </cx:axis>
      <cx:axis id="1">
        <cx:valScaling/>
        <cx:majorGridlines/>
        <cx:tickLabels/>
      </cx:axis>
      <cx:axis id="2">
        <cx:valScaling max="1" min="0"/>
        <cx:units unit="percentage"/>
        <cx:tickLabels/>
      </cx:axis>
    </cx:plotArea>
  </cx:chart>
  <cx:spPr>
    <a:solidFill>
      <a:schemeClr val="bg1"/>
    </a:solidFill>
  </cx:spPr>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'Space-Time Research'!$A$8:$A$298</cx:f>
        <cx:lvl ptCount="291">
          <cx:pt idx="0">NORDMALING</cx:pt>
          <cx:pt idx="1">BJURHOLM</cx:pt>
          <cx:pt idx="2">VINDELN</cx:pt>
          <cx:pt idx="3">ROBERTSFORS</cx:pt>
          <cx:pt idx="4">NORSJÖ</cx:pt>
          <cx:pt idx="5">MALÅ</cx:pt>
          <cx:pt idx="6">STORUMAN</cx:pt>
          <cx:pt idx="7">SORSELE</cx:pt>
          <cx:pt idx="8">DOROTEA</cx:pt>
          <cx:pt idx="9">VÄNNÄS</cx:pt>
          <cx:pt idx="10">VILHELMINA</cx:pt>
          <cx:pt idx="11">ÅSELE</cx:pt>
          <cx:pt idx="12">UMEÅ</cx:pt>
          <cx:pt idx="13">LYCKSELE</cx:pt>
          <cx:pt idx="14">SKELLEFTEÅ</cx:pt>
          <cx:pt idx="15">ARVIDSJAUR</cx:pt>
          <cx:pt idx="16">ARJEPLOG</cx:pt>
          <cx:pt idx="17">JOKKMOKK</cx:pt>
          <cx:pt idx="18">ÖVERKALIX</cx:pt>
          <cx:pt idx="19">KALIX</cx:pt>
          <cx:pt idx="20">ÖVERTORNEÅ</cx:pt>
          <cx:pt idx="21">PAJALA</cx:pt>
          <cx:pt idx="22">GÄLLIVARE</cx:pt>
          <cx:pt idx="23">ÄLVSBYN</cx:pt>
          <cx:pt idx="24">LULEÅ</cx:pt>
          <cx:pt idx="25">PITEÅ</cx:pt>
          <cx:pt idx="26">BODEN</cx:pt>
          <cx:pt idx="27">HAPARANDA</cx:pt>
          <cx:pt idx="28">KIRUNA</cx:pt>
          <cx:pt idx="29">ÅNGE</cx:pt>
          <cx:pt idx="30">TIMRÅ</cx:pt>
          <cx:pt idx="31">HÄRNÖSAND</cx:pt>
          <cx:pt idx="32">SUNDSVALL</cx:pt>
          <cx:pt idx="33">KRAMFORS</cx:pt>
          <cx:pt idx="34">SOLLEFTEÅ</cx:pt>
          <cx:pt idx="35">ÖRNSKÖLDSVIK</cx:pt>
          <cx:pt idx="36">RAGUNDA</cx:pt>
          <cx:pt idx="37">BRÄCKE</cx:pt>
          <cx:pt idx="38">KROKOM</cx:pt>
          <cx:pt idx="39">STRÖMSUND</cx:pt>
          <cx:pt idx="40">ÅRE</cx:pt>
          <cx:pt idx="41">BERG</cx:pt>
          <cx:pt idx="42">HÄRJEDALEN</cx:pt>
          <cx:pt idx="43">ÖSTERSUND</cx:pt>
          <cx:pt idx="44">OLOFSTRÖM</cx:pt>
          <cx:pt idx="45">KARLSKRONA</cx:pt>
          <cx:pt idx="46">RONNEBY</cx:pt>
          <cx:pt idx="47">KARLSHAMN</cx:pt>
          <cx:pt idx="48">SÖLVESBORG</cx:pt>
          <cx:pt idx="49">VANSBRO</cx:pt>
          <cx:pt idx="50">MALUNG0SÄLEN</cx:pt>
          <cx:pt idx="51">GAGNEF</cx:pt>
          <cx:pt idx="52">LEKSAND</cx:pt>
          <cx:pt idx="53">RÄTTVIK</cx:pt>
          <cx:pt idx="54">ORSA</cx:pt>
          <cx:pt idx="55">ÄLVDALEN</cx:pt>
          <cx:pt idx="56">SMEDJEBACKEN</cx:pt>
          <cx:pt idx="57">MORA</cx:pt>
          <cx:pt idx="58">FALUN</cx:pt>
          <cx:pt idx="59">BORLÄNGE</cx:pt>
          <cx:pt idx="60">SÄTER</cx:pt>
          <cx:pt idx="61">HEDEMORA</cx:pt>
          <cx:pt idx="62">AVESTA</cx:pt>
          <cx:pt idx="63">LUDVIKA</cx:pt>
          <cx:pt idx="64">GOTLAND</cx:pt>
          <cx:pt idx="65">OCKELBO</cx:pt>
          <cx:pt idx="66">HOFORS</cx:pt>
          <cx:pt idx="67">OVANÅKER</cx:pt>
          <cx:pt idx="68">NORDANSTIG</cx:pt>
          <cx:pt idx="69">LJUSDAL</cx:pt>
          <cx:pt idx="70">GÄVLE</cx:pt>
          <cx:pt idx="71">SANDVIKEN</cx:pt>
          <cx:pt idx="72">SÖDERHAMN</cx:pt>
          <cx:pt idx="73">BOLLNÄS</cx:pt>
          <cx:pt idx="74">HUDIKSVALL</cx:pt>
          <cx:pt idx="75">HYLTE</cx:pt>
          <cx:pt idx="76">HALMSTAD</cx:pt>
          <cx:pt idx="77">LAHOLM</cx:pt>
          <cx:pt idx="78">FALKENBERG</cx:pt>
          <cx:pt idx="79">VARBERG</cx:pt>
          <cx:pt idx="80">KUNGSBACKA</cx:pt>
          <cx:pt idx="81">ANEBY</cx:pt>
          <cx:pt idx="82">GNOSJÖ</cx:pt>
          <cx:pt idx="83">MULLSJÖ</cx:pt>
          <cx:pt idx="84">HABO</cx:pt>
          <cx:pt idx="85">GISLAVED</cx:pt>
          <cx:pt idx="86">VAGGERYD</cx:pt>
          <cx:pt idx="87">JÖNKÖPING</cx:pt>
          <cx:pt idx="88">NÄSSJÖ</cx:pt>
          <cx:pt idx="89">VÄRNAMO</cx:pt>
          <cx:pt idx="90">SÄVSJÖ</cx:pt>
          <cx:pt idx="91">VETLANDA</cx:pt>
          <cx:pt idx="92">EKSJÖ</cx:pt>
          <cx:pt idx="93">TRANÅS</cx:pt>
          <cx:pt idx="94">HÖGSBY</cx:pt>
          <cx:pt idx="95">TORSÅS</cx:pt>
          <cx:pt idx="96">MÖRBYLÅNGA</cx:pt>
          <cx:pt idx="97">HULTSFRED</cx:pt>
          <cx:pt idx="98">MÖNSTERÅS</cx:pt>
          <cx:pt idx="99">EMMABODA</cx:pt>
          <cx:pt idx="100">KALMAR</cx:pt>
          <cx:pt idx="101">NYBRO</cx:pt>
          <cx:pt idx="102">OSKARSHAMN</cx:pt>
          <cx:pt idx="103">VÄSTERVIK</cx:pt>
          <cx:pt idx="104">VIMMERBY</cx:pt>
          <cx:pt idx="105">BORGHOLM</cx:pt>
          <cx:pt idx="106">UPPVIDINGE</cx:pt>
          <cx:pt idx="107">LESSEBO</cx:pt>
          <cx:pt idx="108">TINGSRYD</cx:pt>
          <cx:pt idx="109">ALVESTA</cx:pt>
          <cx:pt idx="110">ÄLMHULT</cx:pt>
          <cx:pt idx="111">MARKARYD</cx:pt>
          <cx:pt idx="112">VÄXJÖ</cx:pt>
          <cx:pt idx="113">LJUNGBY</cx:pt>
          <cx:pt idx="114">SVALÖV</cx:pt>
          <cx:pt idx="115">STAFFANSTORP</cx:pt>
          <cx:pt idx="116">BURLÖV</cx:pt>
          <cx:pt idx="117">VELLINGE</cx:pt>
          <cx:pt idx="118">ÖSTRA GÖINGE</cx:pt>
          <cx:pt idx="119">ÖRKELLJUNGA</cx:pt>
          <cx:pt idx="120">BJUV</cx:pt>
          <cx:pt idx="121">KÄVLINGE</cx:pt>
          <cx:pt idx="122">LOMMA</cx:pt>
          <cx:pt idx="123">SVEDALA</cx:pt>
          <cx:pt idx="124">SKURUP</cx:pt>
          <cx:pt idx="125">SJÖBO</cx:pt>
          <cx:pt idx="126">HÖRBY</cx:pt>
          <cx:pt idx="127">HÖÖR</cx:pt>
          <cx:pt idx="128">TOMELILLA</cx:pt>
          <cx:pt idx="129">BROMÖLLA</cx:pt>
          <cx:pt idx="130">OSBY</cx:pt>
          <cx:pt idx="131">PERSTORP</cx:pt>
          <cx:pt idx="132">KLIPPAN</cx:pt>
          <cx:pt idx="133">ÅSTORP</cx:pt>
          <cx:pt idx="134">BÅSTAD</cx:pt>
          <cx:pt idx="135">MALMÖ</cx:pt>
          <cx:pt idx="136">LUND</cx:pt>
          <cx:pt idx="137">LANDSKRONA</cx:pt>
          <cx:pt idx="138">HELSINGBORG</cx:pt>
          <cx:pt idx="139">HÖGANÄS</cx:pt>
          <cx:pt idx="140">ESLÖV</cx:pt>
          <cx:pt idx="141">YSTAD</cx:pt>
          <cx:pt idx="142">TRELLEBORG</cx:pt>
          <cx:pt idx="143">KRISTIANSTAD</cx:pt>
          <cx:pt idx="144">SIMRISHAMN</cx:pt>
          <cx:pt idx="145">ÄNGELHOLM</cx:pt>
          <cx:pt idx="146">HÄSSLEHOLM</cx:pt>
          <cx:pt idx="147">UPPLANDS VÄSBY</cx:pt>
          <cx:pt idx="148">VALLENTUNA</cx:pt>
          <cx:pt idx="149">ÖSTERÅKER</cx:pt>
          <cx:pt idx="150">VÄRMDÖ</cx:pt>
          <cx:pt idx="151">JÄRFÄLLA</cx:pt>
          <cx:pt idx="152">EKERÖ</cx:pt>
          <cx:pt idx="153">HUDDINGE</cx:pt>
          <cx:pt idx="154">BOTKYRKA</cx:pt>
          <cx:pt idx="155">SALEM</cx:pt>
          <cx:pt idx="156">HANINGE</cx:pt>
          <cx:pt idx="157">TYRESÖ</cx:pt>
          <cx:pt idx="158">UPPLANDS0BRO</cx:pt>
          <cx:pt idx="159">NYKVARN</cx:pt>
          <cx:pt idx="160">TÄBY</cx:pt>
          <cx:pt idx="161">DANDERYD</cx:pt>
          <cx:pt idx="162">SOLLENTUNA</cx:pt>
          <cx:pt idx="163">STOCKHOLM</cx:pt>
          <cx:pt idx="164">SÖDERTÄLJE</cx:pt>
          <cx:pt idx="165">NACKA</cx:pt>
          <cx:pt idx="166">SUNDBYBERG</cx:pt>
          <cx:pt idx="167">SOLNA</cx:pt>
          <cx:pt idx="168">LIDINGÖ</cx:pt>
          <cx:pt idx="169">VAXHOLM</cx:pt>
          <cx:pt idx="170">NORRTÄLJE</cx:pt>
          <cx:pt idx="171">SIGTUNA</cx:pt>
          <cx:pt idx="172">NYNÄSHAMN</cx:pt>
          <cx:pt idx="173">VINGÅKER</cx:pt>
          <cx:pt idx="174">GNESTA</cx:pt>
          <cx:pt idx="175">NYKÖPING</cx:pt>
          <cx:pt idx="176">OXELÖSUND</cx:pt>
          <cx:pt idx="177">FLEN</cx:pt>
          <cx:pt idx="178">KATRINEHOLM</cx:pt>
          <cx:pt idx="179">ESKILSTUNA</cx:pt>
          <cx:pt idx="180">STRÄNGNÄS</cx:pt>
          <cx:pt idx="181">TROSA</cx:pt>
          <cx:pt idx="182">HÅBO</cx:pt>
          <cx:pt idx="183">ÄLVKARLEBY</cx:pt>
          <cx:pt idx="184">KNIVSTA</cx:pt>
          <cx:pt idx="185">HEBY</cx:pt>
          <cx:pt idx="186">TIERP</cx:pt>
          <cx:pt idx="187">UPPSALA</cx:pt>
          <cx:pt idx="188">ENKÖPING</cx:pt>
          <cx:pt idx="189">ÖSTHAMMAR</cx:pt>
          <cx:pt idx="190">KIL</cx:pt>
          <cx:pt idx="191">EDA</cx:pt>
          <cx:pt idx="192">TORSBY</cx:pt>
          <cx:pt idx="193">STORFORS</cx:pt>
          <cx:pt idx="194">HAMMARÖ</cx:pt>
          <cx:pt idx="195">MUNKFORS</cx:pt>
          <cx:pt idx="196">FORSHAGA</cx:pt>
          <cx:pt idx="197">GRUMS</cx:pt>
          <cx:pt idx="198">ÅRJÄNG</cx:pt>
          <cx:pt idx="199">SUNNE</cx:pt>
          <cx:pt idx="200">KARLSTAD</cx:pt>
          <cx:pt idx="201">KRISTINEHAMN</cx:pt>
          <cx:pt idx="202">FILIPSTAD</cx:pt>
          <cx:pt idx="203">HAGFORS</cx:pt>
          <cx:pt idx="204">ARVIKA</cx:pt>
          <cx:pt idx="205">SÄFFLE</cx:pt>
          <cx:pt idx="206">SKINNSKATTEBERG</cx:pt>
          <cx:pt idx="207">SURAHAMMAR</cx:pt>
          <cx:pt idx="208">HEBY</cx:pt>
          <cx:pt idx="209">KUNGSÖR</cx:pt>
          <cx:pt idx="210">HALLSTAHAMMAR</cx:pt>
          <cx:pt idx="211">NORBERG</cx:pt>
          <cx:pt idx="212">VÄSTERÅS</cx:pt>
          <cx:pt idx="213">SALA</cx:pt>
          <cx:pt idx="214">FAGERSTA</cx:pt>
          <cx:pt idx="215">KÖPING</cx:pt>
          <cx:pt idx="216">ARBOGA</cx:pt>
          <cx:pt idx="217">HÄRRYDA</cx:pt>
          <cx:pt idx="218">PARTILLE</cx:pt>
          <cx:pt idx="219">ÖCKERÖ</cx:pt>
          <cx:pt idx="220">STENUNGSUND</cx:pt>
          <cx:pt idx="221">TJÖRN</cx:pt>
          <cx:pt idx="222">ORUST</cx:pt>
          <cx:pt idx="223">SOTENÄS</cx:pt>
          <cx:pt idx="224">MUNKEDAL</cx:pt>
          <cx:pt idx="225">TANUM</cx:pt>
          <cx:pt idx="226">DALS0ED</cx:pt>
          <cx:pt idx="227">FÄRGELANDA</cx:pt>
          <cx:pt idx="228">ALE</cx:pt>
          <cx:pt idx="229">LERUM</cx:pt>
          <cx:pt idx="230">VÅRGÅRDA</cx:pt>
          <cx:pt idx="231">BOLLEBYGD</cx:pt>
          <cx:pt idx="232">GRÄSTORP</cx:pt>
          <cx:pt idx="233">ESSUNGA</cx:pt>
          <cx:pt idx="234">KARLSBORG</cx:pt>
          <cx:pt idx="235">GULLSPÅNG</cx:pt>
          <cx:pt idx="236">TRANEMO</cx:pt>
          <cx:pt idx="237">BENGTSFORS</cx:pt>
          <cx:pt idx="238">MELLERUD</cx:pt>
          <cx:pt idx="239">LILLA EDET</cx:pt>
          <cx:pt idx="240">MARK</cx:pt>
          <cx:pt idx="241">SVENLJUNGA</cx:pt>
          <cx:pt idx="242">HERRLJUNGA</cx:pt>
          <cx:pt idx="243">VARA</cx:pt>
          <cx:pt idx="244">GÖTENE</cx:pt>
          <cx:pt idx="245">TIBRO</cx:pt>
          <cx:pt idx="246">TÖREBODA</cx:pt>
          <cx:pt idx="247">GÖTEBORG</cx:pt>
          <cx:pt idx="248">MÖLNDAL</cx:pt>
          <cx:pt idx="249">KUNGÄLV</cx:pt>
          <cx:pt idx="250">LYSEKIL</cx:pt>
          <cx:pt idx="251">UDDEVALLA</cx:pt>
          <cx:pt idx="252">STRÖMSTAD</cx:pt>
          <cx:pt idx="253">VÄNERSBORG</cx:pt>
          <cx:pt idx="254">TROLLHÄTTAN</cx:pt>
          <cx:pt idx="255">ALINGSÅS</cx:pt>
          <cx:pt idx="256">BORÅS</cx:pt>
          <cx:pt idx="257">ULRICEHAMN</cx:pt>
          <cx:pt idx="258">ÅMÅL</cx:pt>
          <cx:pt idx="259">MARIESTAD</cx:pt>
          <cx:pt idx="260">LIDKÖPING</cx:pt>
          <cx:pt idx="261">SKARA</cx:pt>
          <cx:pt idx="262">SKÖVDE</cx:pt>
          <cx:pt idx="263">HJO</cx:pt>
          <cx:pt idx="264">TIDAHOLM</cx:pt>
          <cx:pt idx="265">FALKÖPING</cx:pt>
          <cx:pt idx="266">LEKEBERG</cx:pt>
          <cx:pt idx="267">LAXÅ</cx:pt>
          <cx:pt idx="268">HALLSBERG</cx:pt>
          <cx:pt idx="269">DEGERFORS</cx:pt>
          <cx:pt idx="270">HÄLLEFORS</cx:pt>
          <cx:pt idx="271">LJUSNARSBERG</cx:pt>
          <cx:pt idx="272">ÖREBRO</cx:pt>
          <cx:pt idx="273">KUMLA</cx:pt>
          <cx:pt idx="274">ASKERSUND</cx:pt>
          <cx:pt idx="275">KARLSKOGA</cx:pt>
          <cx:pt idx="276">NORA</cx:pt>
          <cx:pt idx="277">LINDESBERG</cx:pt>
          <cx:pt idx="278">ÖDESHÖG</cx:pt>
          <cx:pt idx="279">YDRE</cx:pt>
          <cx:pt idx="280">KINDA</cx:pt>
          <cx:pt idx="281">BOXHOLM</cx:pt>
          <cx:pt idx="282">ÅTVIDABERG</cx:pt>
          <cx:pt idx="283">FINSPÅNG</cx:pt>
          <cx:pt idx="284">VALDEMARSVIK</cx:pt>
          <cx:pt idx="285">LINKÖPING</cx:pt>
          <cx:pt idx="286">NORRKÖPING</cx:pt>
          <cx:pt idx="287">SÖDERKÖPING</cx:pt>
          <cx:pt idx="288">MOTALA</cx:pt>
          <cx:pt idx="289">VADSTENA</cx:pt>
          <cx:pt idx="290">MJÖLBY</cx:pt>
        </cx:lvl>
      </cx:strDim>
      <cx:numDim type="colorVal">
        <cx:f>'Space-Time Research'!$B$8:$B$298</cx:f>
        <cx:nf>'Space-Time Research'!$B$7</cx:nf>
        <cx:lvl ptCount="291" formatCode="0" name="Mittuniversitetet">
          <cx:pt idx="0">13</cx:pt>
          <cx:pt idx="1">14</cx:pt>
          <cx:pt idx="2">5</cx:pt>
          <cx:pt idx="3">9</cx:pt>
          <cx:pt idx="4">36</cx:pt>
          <cx:pt idx="5">31</cx:pt>
          <cx:pt idx="6">63</cx:pt>
          <cx:pt idx="7">15</cx:pt>
          <cx:pt idx="8">46</cx:pt>
          <cx:pt idx="9">23</cx:pt>
          <cx:pt idx="10">107</cx:pt>
          <cx:pt idx="11">38</cx:pt>
          <cx:pt idx="12">415</cx:pt>
          <cx:pt idx="13">85</cx:pt>
          <cx:pt idx="14">206</cx:pt>
          <cx:pt idx="15">30</cx:pt>
          <cx:pt idx="16">24</cx:pt>
          <cx:pt idx="17">26</cx:pt>
          <cx:pt idx="18">5</cx:pt>
          <cx:pt idx="19">43</cx:pt>
          <cx:pt idx="20">17</cx:pt>
          <cx:pt idx="21">21</cx:pt>
          <cx:pt idx="22">50</cx:pt>
          <cx:pt idx="23">17</cx:pt>
          <cx:pt idx="24">169</cx:pt>
          <cx:pt idx="25">86</cx:pt>
          <cx:pt idx="26">53</cx:pt>
          <cx:pt idx="27">13</cx:pt>
          <cx:pt idx="28">113</cx:pt>
          <cx:pt idx="29">221</cx:pt>
          <cx:pt idx="30">416</cx:pt>
          <cx:pt idx="31">785</cx:pt>
          <cx:pt idx="32">2378</cx:pt>
          <cx:pt idx="33">287</cx:pt>
          <cx:pt idx="34">391</cx:pt>
          <cx:pt idx="35">536</cx:pt>
          <cx:pt idx="36">110</cx:pt>
          <cx:pt idx="37">140</cx:pt>
          <cx:pt idx="38">291</cx:pt>
          <cx:pt idx="39">203</cx:pt>
          <cx:pt idx="40">246</cx:pt>
          <cx:pt idx="41">121</cx:pt>
          <cx:pt idx="42">157</cx:pt>
          <cx:pt idx="43">1640</cx:pt>
          <cx:pt idx="44">10</cx:pt>
          <cx:pt idx="45">113</cx:pt>
          <cx:pt idx="46">26</cx:pt>
          <cx:pt idx="47">33</cx:pt>
          <cx:pt idx="48">20</cx:pt>
          <cx:pt idx="49">10</cx:pt>
          <cx:pt idx="50">50</cx:pt>
          <cx:pt idx="51">14</cx:pt>
          <cx:pt idx="52">50</cx:pt>
          <cx:pt idx="53">31</cx:pt>
          <cx:pt idx="54">24</cx:pt>
          <cx:pt idx="55">44</cx:pt>
          <cx:pt idx="56">15</cx:pt>
          <cx:pt idx="57">74</cx:pt>
          <cx:pt idx="58">162</cx:pt>
          <cx:pt idx="59">104</cx:pt>
          <cx:pt idx="60">27</cx:pt>
          <cx:pt idx="61">27</cx:pt>
          <cx:pt idx="62">27</cx:pt>
          <cx:pt idx="63">58</cx:pt>
          <cx:pt idx="64">166</cx:pt>
          <cx:pt idx="65">13</cx:pt>
          <cx:pt idx="66">13</cx:pt>
          <cx:pt idx="67">102</cx:pt>
          <cx:pt idx="68">187</cx:pt>
          <cx:pt idx="69">187</cx:pt>
          <cx:pt idx="70">316</cx:pt>
          <cx:pt idx="71">72</cx:pt>
          <cx:pt idx="72">173</cx:pt>
          <cx:pt idx="73">192</cx:pt>
          <cx:pt idx="74">563</cx:pt>
          <cx:pt idx="75">10</cx:pt>
          <cx:pt idx="76">119</cx:pt>
          <cx:pt idx="77">15</cx:pt>
          <cx:pt idx="78">32</cx:pt>
          <cx:pt idx="79">53</cx:pt>
          <cx:pt idx="80">77</cx:pt>
          <cx:pt idx="81">1</cx:pt>
          <cx:pt idx="82">7</cx:pt>
          <cx:pt idx="83">1</cx:pt>
          <cx:pt idx="84">7</cx:pt>
          <cx:pt idx="85">35</cx:pt>
          <cx:pt idx="86">12</cx:pt>
          <cx:pt idx="87">139</cx:pt>
          <cx:pt idx="88">33</cx:pt>
          <cx:pt idx="89">24</cx:pt>
          <cx:pt idx="90">8</cx:pt>
          <cx:pt idx="91">14</cx:pt>
          <cx:pt idx="92">19</cx:pt>
          <cx:pt idx="93">20</cx:pt>
          <cx:pt idx="94">7</cx:pt>
          <cx:pt idx="95">6</cx:pt>
          <cx:pt idx="96">8</cx:pt>
          <cx:pt idx="97">14</cx:pt>
          <cx:pt idx="98">11</cx:pt>
          <cx:pt idx="99">7</cx:pt>
          <cx:pt idx="100">120</cx:pt>
          <cx:pt idx="101">16</cx:pt>
          <cx:pt idx="102">29</cx:pt>
          <cx:pt idx="103">93</cx:pt>
          <cx:pt idx="104">19</cx:pt>
          <cx:pt idx="105">14</cx:pt>
          <cx:pt idx="106">8</cx:pt>
          <cx:pt idx="107">1</cx:pt>
          <cx:pt idx="108">18</cx:pt>
          <cx:pt idx="109">19</cx:pt>
          <cx:pt idx="110">13</cx:pt>
          <cx:pt idx="111">7</cx:pt>
          <cx:pt idx="112">108</cx:pt>
          <cx:pt idx="113">28</cx:pt>
          <cx:pt idx="114">13</cx:pt>
          <cx:pt idx="115">19</cx:pt>
          <cx:pt idx="116">22</cx:pt>
          <cx:pt idx="117">33</cx:pt>
          <cx:pt idx="118">12</cx:pt>
          <cx:pt idx="119">18</cx:pt>
          <cx:pt idx="120">10</cx:pt>
          <cx:pt idx="121">42</cx:pt>
          <cx:pt idx="122">25</cx:pt>
          <cx:pt idx="123">18</cx:pt>
          <cx:pt idx="124">16</cx:pt>
          <cx:pt idx="125">15</cx:pt>
          <cx:pt idx="126">11</cx:pt>
          <cx:pt idx="127">32</cx:pt>
          <cx:pt idx="128">15</cx:pt>
          <cx:pt idx="129">12</cx:pt>
          <cx:pt idx="130">13</cx:pt>
          <cx:pt idx="131">1</cx:pt>
          <cx:pt idx="132">21</cx:pt>
          <cx:pt idx="133">16</cx:pt>
          <cx:pt idx="134">10</cx:pt>
          <cx:pt idx="135">454</cx:pt>
          <cx:pt idx="136">239</cx:pt>
          <cx:pt idx="137">45</cx:pt>
          <cx:pt idx="138">162</cx:pt>
          <cx:pt idx="139">28</cx:pt>
          <cx:pt idx="140">32</cx:pt>
          <cx:pt idx="141">32</cx:pt>
          <cx:pt idx="142">21</cx:pt>
          <cx:pt idx="143">94</cx:pt>
          <cx:pt idx="144">27</cx:pt>
          <cx:pt idx="145">49</cx:pt>
          <cx:pt idx="146">48</cx:pt>
          <cx:pt idx="147">61</cx:pt>
          <cx:pt idx="148">45</cx:pt>
          <cx:pt idx="149">71</cx:pt>
          <cx:pt idx="150">67</cx:pt>
          <cx:pt idx="151">128</cx:pt>
          <cx:pt idx="152">36</cx:pt>
          <cx:pt idx="153">146</cx:pt>
          <cx:pt idx="154">106</cx:pt>
          <cx:pt idx="155">18</cx:pt>
          <cx:pt idx="156">135</cx:pt>
          <cx:pt idx="157">54</cx:pt>
          <cx:pt idx="158">42</cx:pt>
          <cx:pt idx="159">16</cx:pt>
          <cx:pt idx="160">101</cx:pt>
          <cx:pt idx="161">38</cx:pt>
          <cx:pt idx="162">106</cx:pt>
          <cx:pt idx="163">1608</cx:pt>
          <cx:pt idx="164">141</cx:pt>
          <cx:pt idx="165">124</cx:pt>
          <cx:pt idx="166">80</cx:pt>
          <cx:pt idx="167">172</cx:pt>
          <cx:pt idx="168">62</cx:pt>
          <cx:pt idx="169">18</cx:pt>
          <cx:pt idx="170">106</cx:pt>
          <cx:pt idx="171">72</cx:pt>
          <cx:pt idx="172">44</cx:pt>
          <cx:pt idx="173">13</cx:pt>
          <cx:pt idx="174">22</cx:pt>
          <cx:pt idx="175">115</cx:pt>
          <cx:pt idx="176">16</cx:pt>
          <cx:pt idx="177">28</cx:pt>
          <cx:pt idx="178">62</cx:pt>
          <cx:pt idx="179">124</cx:pt>
          <cx:pt idx="180">50</cx:pt>
          <cx:pt idx="181">29</cx:pt>
          <cx:pt idx="182">46</cx:pt>
          <cx:pt idx="183">18</cx:pt>
          <cx:pt idx="184">27</cx:pt>
          <cx:pt idx="185">18</cx:pt>
          <cx:pt idx="186">59</cx:pt>
          <cx:pt idx="187">508</cx:pt>
          <cx:pt idx="188">68</cx:pt>
          <cx:pt idx="189">38</cx:pt>
          <cx:pt idx="190">16</cx:pt>
          <cx:pt idx="191">7</cx:pt>
          <cx:pt idx="192">17</cx:pt>
          <cx:pt idx="193">7</cx:pt>
          <cx:pt idx="194">16</cx:pt>
          <cx:pt idx="195">6</cx:pt>
          <cx:pt idx="196">7</cx:pt>
          <cx:pt idx="197">8</cx:pt>
          <cx:pt idx="198">7</cx:pt>
          <cx:pt idx="199">13</cx:pt>
          <cx:pt idx="200">150</cx:pt>
          <cx:pt idx="201">24</cx:pt>
          <cx:pt idx="202">8</cx:pt>
          <cx:pt idx="203">11</cx:pt>
          <cx:pt idx="204">36</cx:pt>
          <cx:pt idx="205">20</cx:pt>
          <cx:pt idx="206">13</cx:pt>
          <cx:pt idx="207">9</cx:pt>
          <cx:pt idx="208">1</cx:pt>
          <cx:pt idx="209">14</cx:pt>
          <cx:pt idx="210">19</cx:pt>
          <cx:pt idx="211">7</cx:pt>
          <cx:pt idx="212">182</cx:pt>
          <cx:pt idx="213">35</cx:pt>
          <cx:pt idx="214">20</cx:pt>
          <cx:pt idx="215">26</cx:pt>
          <cx:pt idx="216">22</cx:pt>
          <cx:pt idx="217">28</cx:pt>
          <cx:pt idx="218">35</cx:pt>
          <cx:pt idx="219">15</cx:pt>
          <cx:pt idx="220">25</cx:pt>
          <cx:pt idx="221">13</cx:pt>
          <cx:pt idx="222">16</cx:pt>
          <cx:pt idx="223">9</cx:pt>
          <cx:pt idx="224">16</cx:pt>
          <cx:pt idx="225">17</cx:pt>
          <cx:pt idx="226">8</cx:pt>
          <cx:pt idx="227">12</cx:pt>
          <cx:pt idx="228">24</cx:pt>
          <cx:pt idx="229">40</cx:pt>
          <cx:pt idx="230">10</cx:pt>
          <cx:pt idx="231">8</cx:pt>
          <cx:pt idx="232">1</cx:pt>
          <cx:pt idx="233">7</cx:pt>
          <cx:pt idx="234">16</cx:pt>
          <cx:pt idx="235">8</cx:pt>
          <cx:pt idx="236">1</cx:pt>
          <cx:pt idx="237">18</cx:pt>
          <cx:pt idx="238">7</cx:pt>
          <cx:pt idx="239">14</cx:pt>
          <cx:pt idx="240">29</cx:pt>
          <cx:pt idx="241">5</cx:pt>
          <cx:pt idx="242">16</cx:pt>
          <cx:pt idx="243">18</cx:pt>
          <cx:pt idx="244">21</cx:pt>
          <cx:pt idx="245">12</cx:pt>
          <cx:pt idx="246">12</cx:pt>
          <cx:pt idx="247">814</cx:pt>
          <cx:pt idx="248">77</cx:pt>
          <cx:pt idx="249">53</cx:pt>
          <cx:pt idx="250">17</cx:pt>
          <cx:pt idx="251">66</cx:pt>
          <cx:pt idx="252">10</cx:pt>
          <cx:pt idx="253">40</cx:pt>
          <cx:pt idx="254">67</cx:pt>
          <cx:pt idx="255">47</cx:pt>
          <cx:pt idx="256">122</cx:pt>
          <cx:pt idx="257">18</cx:pt>
          <cx:pt idx="258">20</cx:pt>
          <cx:pt idx="259">35</cx:pt>
          <cx:pt idx="260">62</cx:pt>
          <cx:pt idx="261">27</cx:pt>
          <cx:pt idx="262">97</cx:pt>
          <cx:pt idx="263">18</cx:pt>
          <cx:pt idx="264">13</cx:pt>
          <cx:pt idx="265">48</cx:pt>
          <cx:pt idx="266">9</cx:pt>
          <cx:pt idx="267">12</cx:pt>
          <cx:pt idx="268">20</cx:pt>
          <cx:pt idx="269">13</cx:pt>
          <cx:pt idx="270">8</cx:pt>
          <cx:pt idx="271">12</cx:pt>
          <cx:pt idx="272">282</cx:pt>
          <cx:pt idx="273">32</cx:pt>
          <cx:pt idx="274">13</cx:pt>
          <cx:pt idx="275">37</cx:pt>
          <cx:pt idx="276">23</cx:pt>
          <cx:pt idx="277">30</cx:pt>
          <cx:pt idx="278">7</cx:pt>
          <cx:pt idx="279">1</cx:pt>
          <cx:pt idx="280">14</cx:pt>
          <cx:pt idx="281">6</cx:pt>
          <cx:pt idx="282">11</cx:pt>
          <cx:pt idx="283">23</cx:pt>
          <cx:pt idx="284">8</cx:pt>
          <cx:pt idx="285">239</cx:pt>
          <cx:pt idx="286">201</cx:pt>
          <cx:pt idx="287">17</cx:pt>
          <cx:pt idx="288">69</cx:pt>
          <cx:pt idx="289">13</cx:pt>
          <cx:pt idx="290">30</cx:pt>
        </cx:lvl>
      </cx:numDim>
    </cx:data>
  </cx:chartData>
  <cx:chart>
    <cx:plotArea>
      <cx:plotAreaRegion>
        <cx:series layoutId="regionMap" uniqueId="{0AC14FC2-C670-4148-BF52-B8CF3E79C2C0}">
          <cx:tx>
            <cx:txData>
              <cx:f>'Space-Time Research'!$B$7</cx:f>
              <cx:v>Mittuniversitetet</cx:v>
            </cx:txData>
          </cx:tx>
          <cx:dataId val="0"/>
          <cx:layoutPr>
            <cx:geography cultureLanguage="sv-SE" cultureRegion="SE" attribution="Använder Bing">
              <cx:geoCache provider="{E9337A44-BEBE-4D9F-B70C-5C5E7DAFC167}">
                <cx:binary>1J3tctpIm/5PJZXvy6B32Hpmq/AYvwSMswi7nnwkMfEwxpACOzv5npxCjmDmFHICnNj/10gttdqN
QBpl/9tszbNVwGUpuri7775frvtfH/78zw+L2XT96s/HxXLznx/+/PX1709Pn/7zl182H36fPU43
rcf5h/Vqs/r41Pqwevxl9fHj/MPsl7v19H/my/tf3Lbj//Lh9+n6afbn6//6F3/tfrYarj5Mn+ar
5X8/z9ZfxrPN8+JpU/KZ8aNXH1bPyycBv+cv/fo6/jxbz+9nr1/Nlk/zpy+TL59mv74ufOf1q1/0
v/Tiqq8W3NjT8x3Y0G11vE4YhX7Q3r2c168Wq+V9+rETtiLfa3uuH3R3r4689Gj6CPyI+9ndzfTu
bj3bbF6l/18BFm5eeX++Wf2W/Nt/W4kbjfu7f9kvxWf7X//S3uDfqr2jPH79wRz6iNt9nC9P55un
9fzDk8tNbL+f9seD7fe3l6Nz+SQSEopfrchC0Gn5nXYAB37Cgqez4Llu14vasJMwnz7+7Y+72fph
++MTv0L5kfF+9rBQxBf+Db++3n7fPM3W99sfT4vp8u614WkUrm4Vk6Pr8c/hMej6kdPpuom5dHUe
nY4XuqETSbISHker9T9gsYCuyGEBaxWDw8vRzzFEx4u8jpsuh26RwKAVul7Q7vh+xq9qj8P5sr4x
quCKLKpQq0i87Q1P+1e9cXx7OZAmYVy/qu1qrKdu23P8qNNJeMLeirta2HZCL+x0k+UWllUab6eL
Ozb99ebz/EF+Yrwr86pahFeksgi2isyT639fXA+vSp9YZR6dbuREGY/aehq02oHbZetMX9r2eLL6
8/fV4rH0hswUZsiK7GU4q4gbXI5Oe6VPqSJtUavbgTM/cBNiNKeSVdRjgXWDMPtYNb/BfHk3Lb0d
M2kpriJlKcoqwt6djnGHk2dmXJgq89Vx2dE8x0sI0dzPoOWyVLpup23c9d7h25fejZmuBFaRrQRk
FVk4Kqf9+KQ/bvTE0G0FXdcJAj+3IXWHgzIWxm634xgpw2G4m23e493XIE4Fv6BvPXu/Xr08K6gY
q9jrxYP+OL4ZnZY+qIr21ml1om4YRFFQ9Ev8VrcNbW6Yk6oujL3Nw2y9eRZnsRLbN1ubgj2WMwVi
FWWDm6tho9tZt+W4UQdWUm/yhRfi+J4XhR5sqnQNnh8XtfaxBHcsTellrKJo+33cPxlfy+fVxB7W
bbmRFwW+8+LI5rajwOvucTa239MVq7JFZchjicoAVlE1fHMTjzihNb+BdSJOYURLXqyBXQ7ffqhZ
0/CP582SM1ndTasAP5ay4kWt4u1i+3U47J9dj+NmrSzq+G436qaBSs3Y/FbgOl3fcdIjGdyqK+LF
9q/FYvZxtd7I942Wb97BVPCx/KkYq9gb9v69/Vb6kCq7HN0O3r0TOUYXH+K6rJFZAFojbjj9c/t3
6e2YOUtxx9KVft0upvqDfvNro8Ne5gbyPPZiiexEruc6Duc01byGs4dZ3eUxgx7NVYawiq6z3vCn
hI2dyO86DnuWegrzWkFAGJJIY5Gos+mifpxYBWtk3W7/Ilc1fXVOzmZqTtqoaKuIu3jTqLvYaXlt
x2130ji/yKypzPktt9NxcPi1hfDiDw63lV3FHao6VzuYVSTFg964V/qAKm9bXofUs9fFglR+vJbv
Rd1u20kj+BpN8cN0PS29D/N+leKqU5UCrSJr++1q+21Y+pQqstUlHt+OOo6rrYNuKyJQ7zihL6+W
5D233x63fy/kexV8QQmsTpREWsXUZHw9HOLQTya9UenTqsgXabLIj/AK03iT5s27LdfvBOG+uO9k
vVosft/+9fQ0XZbeldnWivDqTBbxVvF5u/06Iqp4ct1sTJg9rYORUWJgzHq6LapIok7oaW4jXsOS
uOL7Va1ocAFdncUC3CoS48l4+/0qnvQaDg2z2fl4jWkFiZa5dlpO5IZEuVhhVdc/flpvfzxunqZ1
YsMquDqDKtoqAm9OT/sUIDQbK8YG/Q7xka62BTqtrtfxPN9PbZMYssrfzd3d7PN0USterGCrs6eA
rSJvcDM6J8J1Kx+j0XmouB1GpGUcWApfGB15NNZVka5RSRs8L++JaH2W7xrvwbz55dDqlOVYqxg7
336f9Jve8qJW2MWi/AiLEy8DcyFp0EgzN3FAntXc8BRsde4UsFXkTXYZm+tmy0Q6HAuoaXUdqorV
w51Pvg2304NM1dwm2x/kala1akMUbHXSFLBVpO0sbtSXT9G4PFVcIjsE+CkYD5y0HlxLhXIs77LD
uak1dk1mt5yV3pB5vdzZjUBWZy+DWsVdfNsfkXobnTcaTongJyQeKZfLF/Q5jtOlhFmLV1Lmv1z8
wW5XK6aigKuzp17aKgKpaj1c0voTexVO+qPzSdx8/o8ClbbLK0kjvYwYEFHAUdJ+QCez5f3Tpmbi
TwVX/wGpaKt+QJNxb9S/ajTojfl3ODp65CpM3pLX8gJHlFDkdS6F/Xc9Xc4e68S/JxJZnb4MahV3
w/74ptFC6KgVhV3fj7w0LKB5TETqxPGE/4wVtcPZ+rlOGXSKq85aCrSKs7Pt1/F5f9hruBYaj4kj
ihvITBOZCtXXJS5AwMcNCZzvXnys2tzZ9q/1/Uyk8upsvQV0dRYLcKu4vLoZDfqnvUaTG/To0dnV
DoLcxopEhpS8B1RYFBm8el4+zO6mdbIcObQ6dznWKuImbzhoNprjEL0IpDBE29buRfC7SFtAZaDf
8cyJxMkfHDprZTdSYHXm5CWt4u2qT7HZ+KbhULiI7HQ9Py1ZeuFr0l+CN+PrBjejxmz9XCcQfpVB
q9OWY60i7m1vPLmEO7loNREkwFkhhxHBTuJmvnBWnHYo2n+0PNRb+ufncFd6K+bwQA6tTlyOtYo4
0sHj8btmA3JEUwP2MCd8YWrUmjm+3zEnL6iyXK+/1PJQcmh14nKsVcT1xifXzUZ1ui0PcYDIleWC
GnuBkHjwo27bS8xRC8r11u9XtQI7Emhi7nG6NNefSZBVlJ2Pt1/jyfX4benSVDmU6nkuxIlCd9Uj
cVs4ksTEO768WlIsc74W1X2r9Sf5tnGpNq+PCtbEVnnJoAK2irWz3jlFFpNe6fOqRlrYbtGa4ITI
OGTHNZW7oBXRRclZL9d/KJzmpvcUWjzVOsplUBOBe83tLINZRV3cazYr3211CVgiY5OugJpHErY4
f5MlbJsDXzG1tKU/IrPRJbBKdCWQf0pVUSNHUftx25xhIz8IHNYW5Xfrt1s0dESe084Dg+rvtskH
0BueaFkcIayze8L6v3v6fDenjvP9fMYJ7IUgEHaN1JEWQX/xxs8VBEJGpuHaf7HChIHXjsK8c1dh
ygn4JSNPErps8ipFCLnULP3PkJV+qRlKJ00qVL3giyPG/3e+Lij3YUe46F2RnpEP0LiPVtsXgm4r
dKgbaYseUJWuUPRhU7DlpmdYR1402dMvKPlhP/h9+ojciPzIeD/mJUbDV2JQw1rFY3wz/ikkUo/g
hhF9ibsXZOlc4pdFUqRL4zJ+XtcnUgVXYlEF2kXh9uvZWbNxB/q08ajb/E+yzWvFQC5LZ5ctPsBG
1aUz3v718WOtsEOGfEnZmt5vs2haejGryLronTecSRb7HBsZrdm5q6wam8cpyKUJ2MslZFTOLqb3
NbPJGfJ4zjKIVZwNxpfx5HLUZ7NrNKBOtMFp00baTdVgNCujeKsdEE6PtOjeYI2O4nw5Y6+rE08v
wo/nroizisDb3mk86Y/wc5NfvtEvqOinkMSipYNAkfn86reQRKNJwMudT9Xqbqd3SEIup6V3ZPZU
cqjG3SGVyRxoFXnbb+M3dHmclz6qiuSJOB+efxvTM/knLtufF1AIIK8pm6zWf9DhcS/fNf6MzKRt
v0moRhpdG/s2uBxjFV/nFGzEpY+oOll+gNdfPGk7XkuU2FFnbtbSOqdQY1N6G2amUtzxNKUAqzgS
LgieSKMLIjpanh90fBn5eFER6XccwnmKl6IuiGdIWfw+rRU9z6HHk5ZjrOJNlEL2yFWV/q4rmlfY
8omQ0OmWpvUJhxTdxwAPJETWTl40WQyvpmtag7/cyXcrLIY5VCNssF4tVyL4snm1YKF9Gd3KkVbR
NrhstH4GS8NtpLct9y2KjCE/2KWfOy+vUS1tMK9TQbNDaXSV7F27r1vFUa/ZEzTFMm02J5RgslSh
ypFLf3fk+S8y971ap+cd6iU5mwMKFjuYVSRtv8eTxkOOHKDdgFiGtCbRa6FyRSMi4UgX5brEWdTi
xcLtrh12VMEagTefPm0I5u9ZCVWgVRSeX09EZWjptlFxB6PYwm+HPnkXnTi3G4Y+cePkpbnz56tU
jr/kULjHR5RIjbLsLxbeJyuTfWAVVYglxI26iKh1UsCLIlNeoqsaWtQKKB/sdH0t4IE+wabOSTnF
FcgQoyfEsIW9ed4UZBVR/Z8h4E8ixgvw/YgD716aXxi12vQ+iQ6H7GPVy+j/A/1+BatxV74mKjir
6Lvon7xrcj0kR0+ZUqdNUHj3corLYtiijBczJPi4e2n72cXs/ZfSuzGviQmsEl8JxCqq+jEKxs2e
mzstkQlDgDrdpmj4UhdFFH8cJI4RHJGkJOev/gb94lrn5QypkYU7f8hjzKBWkUa9Wbz91mhMikOz
Q/tuJPQpdq8iadQWdFH3pKw6+1hdHCcEO7Z/14lOZUiNu8F0Qd57j6+YgaxibTC6vG225ozaAqQg
mUlDVYhpYaTaWqiJR2G+bqqsDZbzz/VKzjKkxlr5dpahrKLtYvvtpOFWSyEH2XFlfArnUF0fffwQ
3wvRgC+ujxfT93UaLBOYxtOb7Y/cnSl8hm+fIP4pR3srzfjRBmHoidabPT/awPW8kM08WWq0Q87F
9u96zyHBFf6xv74u/8Gm1/qnj0IrRPvJdWfvGlZPF3P+aC+VY690OUx2hnZIAbkMJuCbqWvM6Mtu
6EPyVoWQaorT6CrdFVKIVWz1Y0Kp8eSm2VQu2UBUFSPH2TczkDRv0KG3rchVf/Mwp+bsuVYWVwVr
rB04oKpIq8ibXPYbrfsnbocKWNBG4i1ZGV+cUAN8NNGukS2cqqlN5rNaHQApTiOtfGVMMVbRNehN
xqLopfFBZCi6dR0Kb5P9SovZUebZZqojTljGqUraYMoEUUpf6g0jK6A1Ag9YXQFqFY+i3abhkjPh
k3h02uspebSeIxRQEXgrrpQxzTY1i8xyqMZXSfIpx1hFVD8ebr/fyidn3PwrBsZFv5pQRJAVEpqt
oVJCjMj19igp9jeL7Y/PpfdjDgVJoMZY/LD9+4XwFA60/LpVZFFw23AtIHoIXc456dEUX0M95YSt
AC3MIOpqUaCzhejoqOwuJjCdn/LAeIKxiqTrf/cxqeZnjoUoyERC7WD3euF2OG3P48iquYvXf86w
p5pDx1RwNdpUpFXkCV3S+KT326DRFJQQbgqFuoi2FpKQx7yCbofkb8HhIMi6eT/98FAnASX0RSVY
Y030jFDWvq/QRUVaxdr5qN940K7N+GG67cyyIxFF1PQEBUL6UiXufDmrF6yTQI2wA/6hRFlF1uTy
tNe8fy+kfRBHNIervFY3QIAr6KaLpxb/mMzvpjWd+xyqMXdEXiPHWsXf9fgmnsiffRMOI2MMSBpy
+Eq9EC3W6tBKQhiEWgtjWuN6/bx5Kr0ds7+Y4qrTlgKt4uzkejJ4RxVn6XOq6OfTrtVlyI4vpZc0
2lDj9qisQExWXjRJIZ6snh6+UMUp3zX+gsyU5VCNNc5eHx4SCy58gp+fY6wiLL48bz7gKHqSaXFN
iwM1XwS+kEYj5buniX5+XzPoGEtkgRpKYvaTlkGs4uy29++m97Vuy0doyaFnPPH6NRujSDBAsBVt
H2Ma5nb6Z81tLUMez1kGsYozcUw7edewCACRKo9wohfKRPwLU0P0PgwhLmFVc0diRkS//1JTDkAF
H0+eirKLPwQHm838BlSgsak5hD12L407T8zCIjfqy/CW3MeS3S1GN7BW6lMCdc72hK/k1+0ia3L9
26D5JRIdJsYi7QmMdNDjoGcS1RSj96hsQpXjWQpWZ61ka8s/soq70bvBba9ZaU8cSKHVQNGg0dII
mkCs7yvVTupRe/Tl4fO0lrZnhjyetQxiFWd0bQm5lFO5RBld7cpev4e8GcnPXGpIDRkzMhWBra4Q
KFLJGkzXQijlTr5rvBOz059DNbpKcjE5xiq+LhhpdTk6R2mnZC2qzBeDWFyKAtPyMs2DFPK6iEN2
snYFee1kO7t4vrubL+9n8t0KvOVQjbd9y6aoasouZxVvjJBmllzpM6rOGkInnhPlXoZqZZzVHPxL
x0trRzQHsv8wY5xc6f2YbU0Cj2dMIqzii/mN46vTphkTXghOo7nCgJMa3a4iUZ3sdVrceLeW3dXi
LIcez1qOsYo30YiHpX3D3Ep/3JWNTbQtEB7OW1dVYyM8iY41aRpNdyhRvtj+jbGV3o3Z1Aro45kr
wKwiD8HjOB42XtkTtphl5Qgd8WLumnNaGDoh4wAlOemORr/BZlG3lgfN4hyts7bnqFbAWEWZEEDp
D5s+sFFsxfG6m0n2ax6JS6OQE7S7nlZ0sP2KH7KoGc9SwUfSpkKsYm14KZzIxne3kAaFkOlRyato
bHQTeRwLRBnW7qX5I8O5cCJr7W45VKctP0cXPsGLzDFW8RZfXiH51bTcV9AiWuV32OAyx0Pd3Hyq
WVEMCKhoNTEXzx/R/aqp+aWCCxwR+9+zVqoQq8i7vu2NmnZMQocScfxFR1at4jSq3FFox7gvRrnt
SYx+ni7reifXOVZj7nz71+dFOnu18BGGp6CsIi++ZoLGqPl8my8KwQmWJJanBZI5eVM+wjjOxPBE
y4YaMYlXjNJY1k25KeACSeVZNwVlFX+TsRhf0/Rs4gDrQ1wqkg0aWsUdSmDUlDgIkhpXzslaDKOp
OaNYBev87Vk5VYhV5L1rOkIZtHza9pwuM2p2L82/9FodIcHX6WhH8Hc145Mp7kia0m9bxdCo6XLI
nQRpO2T6U3FDw43kwMZ2p0WPRzUrIVOcTs1+zzEFWMXO9uvwVgT6m5VzoM2J9k/kvKg63r0034Pk
jND+fVEavv26+IxCGytfHTmHAlqjrbzXqYC0ir+L7fdzfMevsdz/jTH2iiEtoiLdLuMyZMOntga6
HAo6uI2Z+JS8toyR/LjHd/xrI9823pI5rnWxzbAagft8fgVhF3H9YcxBu2m3I2y1fWrFhbLU7qW5
HYwX6orJbDLdrbmNF7PFhrN2Tb+jgD6WPvWKVhF41RteNRsmoXZEdGGgSGrkzmP6EAI4jgyiaFX/
V8hp1AqSSOCRjMmvW0XWCVoqDaeykVNhWgTxD3PROIFIlFRoqjcn2U7QUqmX0c6QR/KVfd8qwgRf
DY9cY1ej3pEwpLn1mgERiCB0CPsnLotmXttvGzpC64xfy5BHEpZ93yrCRu+EF9J0/LGD9ISH+A1Z
muRVdPmJguCGBOjvZR+rUZDRF+GG1Iw/qmCduZIzgHJJu/i7HvdKHbaKPiTt1ujsudkwPC1+FeCn
0MhLqaS8aOI8MllqKt+p4DcmMI2m7ff1bCdNUnifSGPybavoGb6L+w1LMpOZjuCA4fSJ8WgMORTQ
hRRHpic4oTCr2tbwy2aGloh8swJXGbJAy6+vKSs4pOWWQa3ibjC8fPu212jr9W4vQ+bSSfcyLRRC
dNFjrHmgD1keLOafPk3rdF9nSI20fcey7PtWMfVWjAz9CW4Hei4QYjQzBA3YwyICxdKUkoXwrZgV
Ws/hyKFHkpUDrGJrsP16O2y64lEMcSVwhSu4hy5MznMYC1GkayASWzVrHRXskYQpCKsYQ7eMM/Ow
2fGuhDyormoTtk9fRR/RZ1YEnb2eLrZ3sl5xXqajXRJZYQtTsEcypiCsYoz44vb7uPQRVXQMUZMj
LcaI03wguZqWpgScWkeqVzXHkDjf9se69Eb2hhR3wCOJktexiqVJb3RzVfpsKpLUQXXU4dQV5iU5
KkmUFriYHILM8qLJpjWZLp8f5VsV7CnFaRQd4RCmQKvI6jN+9uT6tFf6nCryxQxrr019sBzLp+Vb
KOOhE9SJtMxYn8Gz71d3dVbAHKqRVqrfmKOsYmx4DWVN0kWkd6fq2+ZQpdoVIV4G0BKkMgcNhysI
K70P8xKY4jSm9rnu6betYmj7rdnGl5AcF3Korq8nmWGO8zJJ5lDykKx822/1+lxSnEbNbuWbrZer
9bpMcScF28UUVfjj3isqTJv23KkMZiBOFLLU7V5O0baE6DJZywAdJfmxGs8QpfHrKff1o6YXr/8B
jdJ91qbDrCLztnd+3m94thu1AV2q3mjtNB7AmDCLPCratoSrVP5up/f3s3qz3XKoxlmphnaOsooy
0mBnZ71R42EOFkZRsIjiX2JeWs2AJzRSGS3bNuvUx0/Tjx+ny7oRjyJcY3Gf5RVBdpF422ted7NL
crlDyN5odkQUmZ0TvAhTxZ+nNRU3M+SxdMkrWcVUv1k/v9vqMG1K5DCNsQ5XqKN2A+Z8FBfHfj0f
X6A0dna9f+bh9ruLWEXO8A16jc3OMWJQkef5DAszJyyRkhNpL2bjFAka/oHsYq2itwypEXVwLmkG
tIuyS6KHr/qn/Yl8gMYwQ8XjM6WjbqfjM/08MSvt+MxsbbpzfRS+5UUTp384J3z4qn83e5LvG29m
z6FMAWvcHRH4UC9tFYF0T/8b1Z3SB1aRPWyORpeInkCj68FY+zbi7W1XO7LxlP9Eb6f0TszUZUiN
t4M2lwGtoiwmZH/bj39CqSKliGJaX0KbVqrot4IIoyMWnHzMcU7199E2XXyebWqWKhbQGosnCxLb
nOb3TKYqQK3isSdYnPTkczSuVdVNr8thLJQBK83rh0P6BxEIz4/kKoc9weATTkbypvGGzBaYITXu
DlpgBrSKuZvh+PK3ftPFVcwO6+40QhID08f+eMyL8xjIvWe02M1iPf8wq1lcpYI1Co/Y/FS0VTzG
g5vxzdvS33tFA6RdKUIplfo4494nBJUcIQWj+Zvxw/P6uU4xowRqpO09Y6fXsYql67jpMwGFbkEQ
+WkyTVskOROIOjmCWvKHkXiX15taB4IEdiQ/yZetYqc3vr08jd/0bprMSodkyOhWwh9Jy91Qa1ET
M4jNISPteHvU5Hrrz/O7zR/T5zoJahWs0Uah4vr96ulpttwnuq+CraJxQvg/bjh0zMQRCOx0oheu
JLwxwk7Rw1LdkAne3qZe6DiHaswddERypFW0XV1Pes2W73Qo+AgZYsFAhN0LP1+1PAqFvYiumEAr
uLpaPU1r1e5IoEZYIo2EzMiTObolYVaxNWT2M53tcl8xOtgVHQ5mRZJkI8hvPrUFLQqGA4YMa5vZ
cLbZ0M9eeidmVz9DaoQdtLAMaBVlZEe3368anv8T0rbOQEjHp7Zq99JqvXcyLy7zSnLBQHWBjJ8Q
BHysOQZIBWsUvtn+9bjH3FSUVfzdvH077I1O4/YxM1q1sbH//UwGczzbPC+edrZwP1sNVx+mT/PV
8tBHxTg9PQ7CTWp6YgOp9ZDThvk3RMUEQ48JxMlmHGnriTcrHJVaYxskUPvtcExcP5qXaomw7XeD
X9t0TUSESDJLdYfxvbuX5hghUuL7HknbfO9V7Z6mefzamvUQKljj7uDSrWKtYlHESJtXvGPCO5nZ
PXUtlP7Rjs9sy1x/UuXwZLW+ryl7l0N1/mg1nq73xEdzlFXMIU/eaGSU7ipRdC6Fk9ua5dFtKvbi
NulA6fWqrN1Oa7XBJTCNrSMCagnOMr5G8TFbbHFIPYPZi2+8WrC9Pj3fzX59jWhJ4DDCRnivJieJ
SbHMHaXqOU/tFilbbnbdhsmbRl/b7OHeUviyQ2rEnXLAWS+n+47+Gcwu3i6vrvrjZgNsUSsMiZ/R
lGMkDqU7MUqq3cEGC4zNHx9n61pBttsMqnFWWv6co6yijMPIqGFVeYpYqFcPtbM+RUY+YvK0LRoX
RcbMiFm8le0rxWlMlTiQKcAukm4pNWo2MsOpsI1SPCOzE7N6UawuxjCTetCqIuLPs7t6oZkMqVG1
N7sgr2QVU3gaTU+Mws1vk+SBj4SpF/UrTAFzOZrJXm5pRMnRjN2/5rioDKkRdmBSbAazirfrGKG0
xhUuIvxEnwS6Zy5eQWXGJ78XZsPAitRdb5BLq6twoYI1Aku3MRVnFYOi93TEKimfodFHqxgPxffA
ye+gX230PZjRzHg9Og/ybkfVBbmiimXJall6R2avMYdq3B3h7+dYq/ijGbVhz1G4hqyaPo7/7qWd
0jwcy3Y3CkUXkEobTaL1/EYJ1Cjbt8HJr1vF0smbm1v5uJqwMPq7O2SImKtn5IiTNBMufRG83r00
qk7+eP5cejdm60pgR9KUfNkqktD9vLq4GTZaRUv6NXAochAze9UUHi07SDiFJrXPx9+JddegB8HO
FKpRdDC0mCOt4muA2mBvXPqkKm5cxA1Dh5VPDj3Xlr6QIaQuo7/kvqXJ/yQOQun9mA1LAnXeykKK
EmMVY2eXyP40LTrYbUUOfakO0oK710tL2yVopDOprYVnc/R/KLi8q8GbgtWoKzlIKyCruJtsvzYb
oWISM+N6u4wUSjYprQRMjBntOOhipNFgLVA12f5VK0qV4jS+SibopQCruOoP4ob7CUQ4kSqi/XFg
ColoscIOTQ5H/2FTr6tAAjW6SptQJcYqxq5uRoOz63FcugpV3M1ojMPHQAMotSC/6IJQB4uaHZXq
vK868lfPy4ePq/VGvmv0V80bWQ7VCCtZD3OMVYSdX8bDHvHF0qdUkbBo16rowlpiRZr7IQhzyI5F
WtnX+XyzmBL2K70VM2E5VCOs1MJylFWUcVIeMNZENDj2Sp9VRdoQWaCbA1nj9LSlbWS0eSOy0MUO
5UWTECNSnA9MNBFdjlP5SQVbK8I1+vYdnosgq9jbjV5uut0DzUj2rba713fsoCG0k1IzbWu7ocg1
uz0UrMbdgV4rBWgVf0IK+Sd4JeTFPH9PnayPsj+iQuQ5pX0lljcSMyfrOSQ5VGOtdMHMUVZRJqb6
jnpXjdbKkpZhOB7t4Oa2YhRpfBEdDjXKhAOxnD7WKZbNoVUoy1FWUTa5vuoPRT+4/MUbd5SKG5yQ
SnPRk6T1bfd6scF16Wh0Io2yyepxthAN3aW3YvZLFKxG2r6dTUFYRZisjX2FsTXcYyXkxrsBB+yE
Nb2XEaH4Nk1Wbqi5kxQaJgJbmEC9dqsXf0HncL9W/AuoVWRe3QyHze9xXfqs3ExEyNFPcZ2I2iy+
kkS/NCO8el4sam51OVSjr3Sry1FWMTe6Hp8yvYZa49LVqtrCSYuBaAOPqN9JTFDjDgNtu7QT7xl4
SKfb3eNUKCiX3pN5BVXBGn/Crp8o8iptolPxVjEppn81vJDiszD60CcAZowwk4xzadZCaDRjWY2n
kLC8r7eOZkiNwNJKhAxkF2u9UdN1/vSnihIDPM2EFi2agr4NeuZ8rgWWL6bLmtX9GVKjqyS4nEGs
IuusNxz0R00XbIX4I8LHjNJa4hcFW2K6nst35GqYHObOpouH2bJmsZYK1lg7UK+lIq0ib7fJxcyS
ko+xiRMCviTnOdI5uZShmu2mD4p2VfKm5ObUpbEnNrcNY7/k28Z7MW9wClZjbre/Jbqloh92SWC0
8A3RCZZf2Cryhr3mO2kCR5wS2uYCf9SXfdTzOnsK/IfTmn00Elgg5tfXB4xOoqzijLDzKB5QZnca
035Y+kuv7F6yHDJN2zUr0iNYj1p9+0W+gCDwcvNAld3dhv7D0hsym57+BzQSU/9yeUipWbsNq0i9
eDecNFr/z+5HlyiSe9oZgewByyYMa0vnxZfFU53C/xSnUXbA7lKQVQydXA+HDQ8BDpnx4Hccyk3M
wUvqg8R0S12W4WS1WIihezUsLYdqhJ2L2TqIB6w5GxY+YnPLQVYRRm6Hcq5mZRCZi+56HZE1NZ4B
kPOiipyyBt24pgwVoL+/BmMXGbRAy26U277m7BxjFWHnYtZUk4ugGJGOIhRSGvtGpDu+Q5OUr1Us
JMZQgywJ1KgqMy4JsYopct5xszX+LIUd0tqidiuLO6oePzGRLoPumaotaUlOayjsburV9mfICmRl
GKvYekPa7Yxi5GaTOJTbuSIV6uQNTyphEcVCXeq3pOlpcWRkSdYft3/Vy+aoYI29ktiIirKKPxFL
FtMELs/lb994rK3o7Dst9KDQO5CzztmyivzRph0yeFsjTsRxxRCBOY5CcvQ23ozZ0VfBGnFla6QK
s4q5+Ho46pU+p2qkBfgf4uzMnKkiWxS3thniHOhp7ni1WE5Lb8BMVIrTOCoxrhRgFzvb76f9MXXI
wzdNeh2QJAIgfhDJuv4iV5S+ulGX0UfmDBvax3ez9RNr4x91zmNFeAUCC5e1jMevk/649Fdezczw
GxGhCEOG5BjdfOaXogYjNJnlRRNnJN7+RR5MvldhXZRAja7TcnEKibKKLPpD6S8cimFija6MQpeS
Npus/1rbzjhKY3M0AEh2EsZo0qTJcLH9u17NZBGusVeaVSsirWJQBEL6J+/OGy5VFu0A7GH7uusD
ymE7vp5cE6GJ2fsv93VqlRWsxtwRAX8FbBV5F9cNdwUIRR8kD5kllq6VWjGXKGb2iZhIVUTNnbxY
1WwNkECNujI3UkKsImxI7w1ah3LZMm4qlXe3yOOg3ZUig1Ciev4+kWMxO7htVogZzh42uxxYZe8/
Q2qcHdjmMphVvDHQA+ey4fpyETBGqjfCdUwcE83YInrcyHnT6JYFUdT0aOIb1iwwV8EagWVGp8Ks
IvCW+pHtt0GjjiVHA2ao0z7lpRk2rYYEqQShw8wodSN/t2S3t38/1HIxFazGXsLQ43RpTm0rQKv4
u/6N5pxGdZnZ6qisiygAMudHkW0m1Oyh0CpX68TJvP5AX04tXeYMqVFWZnAZxiq24utJv+HsWtCh
vR6HkjBkZk3qPucwyxad7bCTs1lYLFeMBKiXZYszqMbbEY5ljrWKv+HNacNayFibIxQFqVTecwin
8YNYmGKMKn3D57uaYsgZUiPvkJsiL2gVb9Rt9ZvNuaFEQgu+QwAlsTqt7I6e1IDpmk5Hy7ltv21m
izoBLwnU2EqLRsqLkiXWKsri3rB/JXeYBs4DOCUuLVIdpnoUDwLMrgojRhsxbSB5yYum0a7pYvYo
3zLex57YcoLT+CqLLSeAf0rSXlFaxyFNHIVo8ycLjdbYEiEzTKaLoHvutKkrTdzoc5iMXhZgpFfQ
HsDl8m4+W75+Nd+sfls9L5/WX35bCY3dS/7CL//1L033fseFInaviPJ66OPt9khzw/F/dNqtNtJC
YfY74NTx8x7ALWHBwm+DChTzA7iJ+ar+r7+Jzf967XEgUqy9c0j9v2RmwMv7veqfvumf9HBBISN5
VkYLqXxyp2DBpyaILLjqyjChzBEtBXuqKuPH2d0fs/dT/FB+LyW3s8dgC/ACN7++PrArFi+t/YLR
Il3P71n0dRLj/v8BElFjaHaS486jIStEHUORPrrGeY9d07zQ9mpPcEyB1SiTl7OKrNE7KmLfNttu
xQGCzmIGkqUiNO2X0ZY2CjaU8CX7hnbsG32hJvZTzW6rHKuRd+C0rlzUKv4ml80KzcMdgRaS5Z6W
CNq5p4wKDDX/czKvJyyf4jSWjjjopUCrWBreDPvbb6VbSMUdjVZwkRzodlIbI6OqbGwuU8EDPxJV
RkYXdPi8mG3/Lr0f85YmgRptFJocaGOUQKtoo8LhlnK9Zn0RwidM1OyynxmP50J4gUYQIW2+e2mL
IxKRn+9wnOv4IwpW4++AM6IAreLvon/av7pudHYKvgj5VM8V44clP4rhOQHVYRwJvT0CbBezu9nj
qtb8lBxajbwcZxd3iIo2rVCJrGjE1iZ0u1TOXISW6d5p6wJsNGM81lSkzKEaWYcaPLJLWkVWb0Rh
Q+l2Um17C0QVbEeIYmiJHr+FglcndB3NC+ktqWYovQHzfpbiNJJKhRVSiFX8CE0TSr2abXuDJMq5
6AJIwzv6GCmszaNFh83M6IOkgcZ6nW8qWCOvtHxIxVnFoMiKx0JSofRHXtHKRIAO7RkmJyZ7mXZO
Q7aLU1rXi/IZK2r4avv9brb5HVGF0lsy252C1eg7NOtWQVpFIDqwo59w1MYGaYTrdkl+717a1sap
jYpL5IUCSVISgy6scJUDWwW0xt/+z4hHFj60ij40aZCrbMccCY44DvzEECmaDzcNx0YpaXKJU5ur
rgNRde2hakQ8QLV+dBee6xxCUpz2qzlwAElBVv1iLm5OLwfxbW/Y5EgXCpmQoOpE+5QWxbAlr03o
Lc39aqfHi+e7+cPm83RRZ6iLCtboK6urUGFWERgPLkcIBvQmk37TEisoQrtdIjRy6JW2amNzyIwF
L1bt+GG+RDFg+vQ0q6mz8uIvaETu/KO9JU0v0Fbx2XQkwKF3SEyd3jNt3kdrJWLr7XKEURfOq3rH
/wSm0XVg2Uww/5Sk/flfYsUdl0C/U4w+/kdIPaXTISsjgyRav0eTj+ByM30/E9qWhUeDr2H8x79l
ivnT6tV4/gEFUz179nZszp7tfQBep4XWTocEeJ6AUgIL/4G0lZgNRIOZ+QjU5HPof979ro57Cqv1
0/O9mOz14hFMzI9Ac2h+bhaYfvbh8JJRhGQzS3zTaocdfpMOKad93WUuLe8BBx3K2uRFE0+ZrW2x
mH+ermfyfWNC2nzMUcEFZn59fThkroL/qQ3/7/LXOx/1z0ofV0Xu6JUgrAp7+UlUsTOCru2I8lJf
D+CdT++Xs4+lN7KHtxSocXZguZWXs4ospD4uRb7+tPQxVeNLJIAZTYd/k0680AILHu4PQ3YZHG+M
DF1N1/NZzcCrgtXI27k25WpkCtguDoktiPhe42JyIhVFniOfXqdanRj/6bvIkuWJrIKfs/1Bu/ts
XU9Vjj6/HK0xWRrhKwCtYpEg7ajhUm6Eb7t0tkTMkEwsTUvqM7KLPKTQgM+SWSqFmMyyZil3DtXI
25nhIdHbHG0VgyJfjORto+EZzoJI8bhMsk4YLC6lrjiE0BXfkYKP2mFDZG7RvK0TqMmhGoOHPZcc
ahV94+3XyaTZHIlofSFdRYTNLFkctBwquru08Bp3wjGN8U/1MiQ5VKPvgBOT46zi7nb7bUzbGYIv
zfoxdJxRruGY9QxIHKOuxMQhec3kyHC7/XtNvxl6L/L9CkcGFawxt1s6yz0YFW0VfwTWb5tX7Pfb
qN1SapMYlxZlI73F3F76YKgqVXc95CE+15Tqz6EadYXER+EzUaWdXdAqyrbfb/tjZr9e/ls+P+PP
vNrRIURwQow4cVOLE3KbitNJYRvnQGJqyPXL8huVu+13SqMf0Or/s/SezKc+FVzg6JjTugq2isaL
/njc/Cw2hJVo6aSy3ux4ImfsMkzD29NDeDFbr2sPZFPBGo1HrKAq2ioe2fwajZd5aPmE2Jpn7kcT
kp201Dui6qNggd9qRcq2O5hGF8pzj0/m7urk+1YRdD66bn6HE7JmRJ/J8ymrpOO1SNn6JCfMY2DP
l6uaG1yGfMHUj2VWtV/4jP0tA1lF14QpsI0WtYk2Fo82JBIGmbNfJI18UkTlL2SqFjVhBmyt4jYJ
LPBRKoArEVYRdcK5jYYx+dCacEJc4iIITiAhnXkZKlO0jbkIwfB/8qKJ43+y3v5Fr5h803gnZtcj
Q2pclayAGcQqssbXo6ZrRVFKIstKm2VxDQwo1A7pM+J4nbwkLQlX49WyZs1ohtS4OjAvNINZxVfM
KthwozutK7R+iUN1RoxqXBEfk04la5rZnroaxqyG9RreM6TG21ERyQxsFXvDd78NmqaPugZEOKn8
NeuWdYhXsnQyqNJI3/DLh4ea/OXQOgTmaKsYjG9GjCtpuIjMZT5Cm1HZnbTJSPMexfhzXEpITgxU
y4jHz0sGltSrIVOwZhKXB4aVKH/AKh4H495V0wqCbkuskiFSLsWdj5pgzNMnwVrc8gbr6WNN1cAc
Wo+2HG8Xa73xMB7gs/TkkzT6dNVCXIFoW28j2S83QC0uKVo7w4j5a/n+qG6Au7njD+tVLX1qFawx
ecB9UZFWcZj2vjScG++2kB2gw9ZJTwiaCaKqywQ9Jv5qa2fqa9TLiatgjbzdR3vrNlWgVdxd3Awn
8dm432hxSkTVoihblKIfxQgzxUREmNEEUWbFquZ38bx42nxcz+5KVwTzKU/BavyVljQoMLvY234d
v+k33kDtthCni6i6TCeeaMunj3odikQ06EqGkgPfxfav9R+zu5q90wW0Rl7JIb0As4q88TVF7xgf
5z/5HBvY+0IakoR+bhSkx4Og4LpQhYmclushiywvKk/rFLxjdxz+5AfGuzHb3XiloDXy0rWxXO+s
8AesovF6eH0WT5jm1ajyGSEXXMwue1x2QlCP8KL0vS206swCL9eL1cfNE2O96qigqWCNygMejIq0
isPGc6xscYHLoGzGnuxexR3Q9Wga5PCnRj/VHZC9qlZ6NcVppB2uJkpxVlF20WtUQZdWa/ICAYmD
1N0sVoE5iIZQ/8xJUFs2L6a15HMTmEZUaQlDgrCKIgpmR7R0igBL6ZZS8XBH4pvpTw6Z7cS2OIOr
S6MY10Ytn6s5JzGauc+MYCa0Unoz5v2tgNZo2+1v5UVDBbhVHL7tvek1Op2NLhHXcelc0uSvWBOF
/Bwh6Txkpq6Jb6d/MHOmBnUSqLF2eFWUQKv4uiCQGTffTNkOOWk7skxdO4qLEks65OlwlvSk5wEi
mJuabZRCxSXFasQxknm2E0QrvE8SXIFYRdnNVcPKZaL5gw5m1zz3hBMATPFytMjJzWM9xbIUV6Bj
lwMXvQnlXn8KtYquweX4ptFoJStiJ6BJIIiM+R7BlxsQTXHyJhF1YRzM18/1IpUpUCPu8MIor2gV
bWeXo/itmO0l1yjj6bayKxKJGoWumP2q+iCMYQspsfRljaVWb3I2X24+iclepfdi9kQUrEbcIV0X
BWkVc0wYZV7Nu0Z9SKZVdjseHXJ5DlXlDxeTOqJ2JMoexEtbKU+ZMjRbf6njSOZQjb0SlfEcYxVv
IqfaH02aXSyRhKe2gQGIiE1LajTmoohmAvQfk5c0scQlucWtYPGst2Cq4OPZU1FW8XdyPR7SMHfe
aN1Xm9QABO6bfELdF2Psu8zTK/J2slovaJUTitzJ3mdcvc0rpoLVWDvQqKMArSKOdOrgusloJE2O
TBYiGumlZzPtAODTp8pyymhZSU9ibYP16mFVJwQpgRpfJWkAibCKqNv+ZMjm1mjqm9wbzj8RELPi
3K6RnxrYUAuP3M52ZeB1Dtg59AVdJSXLOcoqyiaXVzSBy5+5cRWq5kOGLitiRK+Gm9qWFnikVIhh
UAxX0HzIyfyRxu/SGzEvhxKokZVmaQ5VB0m0VaTdvH3LaJpGzQx9qaCDLo9MkWpBSCZp+6TZ9BH1
N58+bepFsTKkRlv6/iuxO75U6MlQVtE1eTfuM6Sy9LddzcjEICGmPlHwqu1c6HPSoNgJ5UgobQOb
fFnPNtsfpXeyx8okUuOrxM3PLmYVWQNRwIWr2PC5GmUvl862fK6R6uST/WxTgEB9l2Qm9Tema4KG
q3Wdc/Wu+irBapQdEd9XwFaRt2swpQ1n1HAEkhZTktPIJKYFdsUCEkL9yN7CMC0guxdGqUa0do2e
T6v1sl48sgjXyDwc3SrC/ymde5XNRBsuQwiQ2s7zHcpvXDwjFH6YxyqVzf73ntFw+unTnp5A0fyb
MaM9G+JLCUqXPDu7/D8geUaVTZMOADKhDrEjogxRMfRHzzu/eqE2USTser2ZyneMbqN5H0lg2o/4
wLk1wWjs/N+eaLX9Tn8ZNTSlT6jink+RNgbEIpRGijSiGK0XoAziif734upDgxmlM/LdCmRtv0uo
RtgRW0iOtYq4wfgynlz2EMdqVt8sJAKLgdEFmMXxlNWRcgyh7eqzh0iaZMRhvnmaTxG2mtaJzg7W
KlwjMX4gZE8AqvA2ecciyCr2Lnpve+OGIxAhtU8euQ/iQcmreKB1oY7yUWoAkr1fjLRUze9i+mm6
Jr5eZ7FUsAWSjlGXULBWUYhWeaOZEVJXYrBxKIdKFF03+t4dhjySGjH3Dg7rldckMI2zffaWfNkq
khouyCBmRH5RhPnS/JS2tRGPJTLhdfUg+qzWyehkB9PIKQnFJt+3ip9x7xwzatQ/xFAclBtFQdPu
VVwFHbx/Ni86XMxJ/fH0HkuqswZmyOMJyyBWcXZyQ3rq+63cPYxuWkWPESVA8hxul8FIu9eLta8d
4XbQ1ykvmjgdJ88kp358lm8a78Ts3WdIjax9S1/2fauYiqmOJ4/YsPImMT0iCOSB5WxszcJQSCdd
FdBDlhig5mfElMeTUKwpvllA6+Rtf1AdsLdVrAC1isftN7QbT3sNb2ZIGTPkPUADMF0qtRAt8/66
HOQ4UksDS6xu+w3dxjuk6WttagW0RuChQpoC1ioG315OGo70BUSxOg6a77kGiHJOQzyVFniYlYFA
LSjydv5UL8YngRpzh6N7EmgVbec3FPX+hOI1go9IT4e5NLFCneh46IYhIiL5x+o57fyZAt26RWwq
WKPwiFCJiraKx9vL4UV/eHXZbPkoEUdSJWT8za1iDAkMUAmMfO00cDtf/D5bPM5r1Y6qYBOBhwp/
VbxVFI6IIzNoTm5FRl+vmtdJwyadR138zrSfJSgGlLssofBLxVsaT5HXTrZBlryaSnMZsg6BGdgq
9t5cDwZX/CcfYRP0YV94mVFHnArU9ZMKAaQDSQXkZqmun29WDw+P/Fd6K+ZTQw7VmDu8/eVQq3iL
B31qSc+adl58ROg4pWN5BeqouGdip+cjwmQ+OjzMqCL9WNN1iVW0RmBahFPeNFH4A1bReIFcwWj7
PSbiXPqzr7iAuhTbIABPxNkYaiEPxEBx1F60NLNQDlhuf2wINpfejdkIC2gzjcsDSkuFP2EVkYJB
ZPyPmNNZzH8z1ar4xqvF9Gn+9Hw3+/U14p3UwHXbzPpKaNTOgSGaSyFdn55+kIc/BPxndSYwxDlW
o5DRUJ8XM0M9iFATz1FWsYZOSNw+QulFG2X130x0+zKebZBl0ek79NGLXFlv/Kb/dnh9XmpwFc2f
VGFAWA7/KFut1X2Y7ioG5aEGlS7m2irQQ7Lk02J1X3pH5iUgh2o/nsP7cA616hd0yzZ82WxHQEDJ
P+Edhgikmr1aLkPomDOAxfHNYbxbtuJ5vb6AHKrRty/6mgOsIm1XoTe4Pm8yvSGCr8jL/z/qviw9
blxZcyvnq+fm1wQJkuDDebggmfOg1GjphZ9ky+AEkgDBcSF3Bf3SGzgbqI11IF1WpbNkqY6vb3/X
qlGWkAQR8x+BCCDKHx0Mz6gGFXrQeh4839eDli+tzir2IwmOk7VndPvuzeCTJb8U5TbL8L9hoDnR
1ZM+pA6/9Xp1atfxYQ71+TXuTfrppfH4lwjm1bDpdR15uviMXH8D6Tld/UtR7r+BbHDxDXxYE8Tq
BQc4NXMaJgcn+OuouPOyivXv/6pBT/6AlXtZ+Rr5vpvleFn1S5ENYhMY8veTG5bA7SnojgDFyvqi
8PHrm2gTgFbXdlxoPQPyeIoQfElD/GDDktPFZ4R7I3V/uuqXItwVCNxtGH09wFcV1L/nVkJaCsZn
6jZN352wiXWLhT+qd8/lDXyIf3WfoFrs39aYLyvPyPY31OXL0l+KdnQf/txAEgrQoMPFS4mSJs2J
poScFGQ84DIjjI0+fp3Fk7T69EOx5B/rzqj2fijwx7pfimTh/nJ/Hf1MhxJQ8CPIbcHMm+MXZCtO
iAb1MtBuEtyWryr0LBkcVrJSzz/iTr6sPCPc34LiXhb/UtTbQgJj81MHr2hlacEQTQR3t49fZ5Uz
0CEIWphAwdoZ2bbZ7/8qfmjyysvKM7K9l7t/WfdLUex2CS0wNj916inIm2lZHkAnX+TtL1knD/AU
rCdMf/n6asm+ZJ1uU+iAUfwI5Pay8oxwf0veXhb/UtQLo3l0+ZPbvOobjTZc48b6IvepotS1nyYM
RMV/jkA6dSrDZ/Ysf7DJ68naM+J9N/I+WfJLkQzSvJfXMGx49VNdyuMwaN+GapkvMndGOj3THbqC
6oqMr0r0lHTalVC//58i+xGv8nTxGfHeuJJ6uuqXot/2PzY/95Y+WDDo6GraX/XhGd4FpIP73sQ8
q7HYPhY/dEf/j3VnhPpbKvKPpf9Van0/TaPthj6Gr4HPmaMGbfthuBDMivp6/eNbwwHb+xEv7cuy
s/NY//5/efXX+zhffvfsAAKQJAnP/izTHK4H5Y//kM91+1R8SRyd31gMZv8DbixewcXcm+1//FSr
D+0/oEsLgSLmLyrmjI09KFqH+mdMzqAIUBGyBaznKy1fja9fBwD/XHpGvb/FzX+uPqPn/+zrjLqr
y8+fagJxrR78BKWwL/bh1PLD4F647OjCfcevZPriq20gXdn86DiT08VnBPxemuR0yS9FtbVuVvz7
f15+Pb5XufzfRJGgesuyMHLd11FbyF1CjwPH8f9Io5zVx651x+Lf/yXf3NHrcvfn0jOyHeXu+7jt
yxN/KdJd7f876oMAuIVWSRj6g7zqr0EnY10gC7DElx+fAUlX1X+lSuhk8WsEfJblO9Ulp4//pWh5
DTdSf/IsId3PEaYpeFAHcPw6c7yhAhN6r0Lz6TMKXsNF1B8bJPSy8ox2b7Z4f1n0S5ELer/8ZGrp
gi3wT1zthXxr4Hxs6rmHf3bMOI2PoF3fjxHr68IzWh0V5dt93b+u/LUItrq5XOw3P7lBoB6U59vf
ua4PYAXc0wKE8Iv4nSdLaNbKpCp+pFPgn0tfo957Zeh/rv7/S8HvV1i9VMiFj+oxKqE4bjwpsnr7
p0dHgD1XZ0u/n4L66lYsP/3zN5gXBBPNAQX836cf801C8mz6yxfZ+2bt82Oj/vkbgPVamRJAOqBI
BAGQ+Ns/+ufjT2B0FEQfINuA88MIIgI/ATumkn/+BjP7nCMYCROhLSjmwqCLm6o9/ghy23AjHYo4
oaQEBlO57m9f93hRFSOrypdz+eP7f5Qtv6jSUjVQV/jbP+ovv3XcKvRssRHwKRgEX3fVs8Bbrj8+
XkJyHH4Z/S+cpqXAeWUErZCBkztLr1YBSuqLvPTpyfG88ijLfO1ZMI0cebB3y3ch3Dp9Vp9KUVY4
NwI/n5YGLmb6v7Z/7aKe+qyjjdlRN6nX9WBRSQzq1RbtTCs0RUeV4LToSpr7XeSpNBjTPmzT9p0t
Ir2FvxzHyRYBoT/douEbXKKMG4HXLIi5xMXtqNLQLZKAEzJHgxcOrhtmdrukIomDqRKR2/mzKR6C
ZCC0JNby7UPTbej/uiNwmeF+NDQ+tG3r2x2lrlcaXVMaQV67NI9J4HInanuTOtIIGjkGrrkr8oHy
YqPgGLOnAa3zaaRW8WD0TZD3QyTTNHh7Vw6w3yu7gqF1PrQ+gAuJZ7uyDL9JscyMwPLakGM7aAx2
PB5VYloQFLQEUTg9I8+C0VOLaTCpZU3r1k3mBm7CIa2ocK2QJSIwEi9EXU0HN44wqaKEPDXWIXYk
9ScZpG0apc69Rz4SJ2jgTZSTR0bCw8k1A8E9+D4N+tycy9wPiK0iLA+QPAstlIf6ySOvqde3QWLw
WcfLWV9t7cyjln/9PodDr7xzHgf5Jh4MgIA2lRhGRPjgW50yUMkU6zrmuoFheh9E5RyGNA6U6V7h
Tt3KNm+BRMaV/kE11iGS5bzrxCzv3VDm/ZNBvJQmI14Jf9YY2ZYwvK5lvG0dPDMyssgHd2+QeJ7k
Nx2LVy1qFDWyduuO/kdjsNf9aNy4B5R7B96SsML2nc/GqzqLe0pQ+yiKmHpKfaisWtCETQ++PLSt
+0DKYu1b9f1Y4oMhzA+mLDYFTlIqVXuwE7GrU++DP6DjD0Q181i3r1LjMevLTVYXF2JydpjbB29w
PrZesU+G4UMv69VsVnaCFrDBvup3mLnz0h42spE3Q5ZtuT882fk08+okaMdiPrXFbMjdC9HaD1bK
PjjD8BmNU2T4+fMEf247LKOedOYN55thkpFFrtTQLkRvf/IqO7LyLiiz7F7vvkJpQyc0lJQ5gqp4
7Kg9ODdx84kVaNm6zdZOu4JmXkadqlpBXd9T7Fg3vC6eucUWA0I3KMUeNe1xlharkqOtVENPvbT5
yDr03PI8aIZumXNv28KhG6k5H3u0qCexNXp3R1AWJT7bOiCsxHB3VpFFHus3o0Wu7brJQDy5GeRl
v818l+Je3SeMPEJV/0YKclW16arz4yhvZUNREn/0CnSR8TwSfba3RXqbtnyeFwmjOOO7hPQbbMVz
UZtrExWzWgx7Nnob7zpzYpPasswDC7cJLePhqlc2ZbCA5/VNJrtdztVSf4jHyp2RuUucgtwhIqlF
xLX+hWTM74CjIyn4MubmquyqZW+wqDZTixZ21gaMtEtbZTtDHtRgrjHwol3aH7KkZbQs/VXS5cu4
bZayJUGS8BkBRmoleu6ygo6c6uPyM7Fyp1Idz9fD4sIxyAOyPttuCtxsfRqqZi/yBRqMisYF3rip
WNrlkzWQbZOxdTnVi17k90cS4b6XVOJpNpEWBRI0OiWyWzfYCZQyV4D4PaYtWZFUpTTO5V4Sb5E5
9uMYk1DGMqcpa/d44GHsqtAk7a60pEuTEjjC0L2WDCuQiZwBJW9Rtiaof7AHY2M9+xkIWVwexFDe
CCUTOqbp85jKUBWblsSz1hmDzE+juG33hbwenTL0LfzAemJSbsoqSKqZpgT4lUGWfW7i/krz6Wjh
58avHwRbyN74FJveKjbJzLC9i8qyKWp4KBQox8S+YoO700LjJWqNxFzznZsll1gOFJX5jBvZHsdS
Uu7jRayyJxfEtS6mZ1GLTz5J10W6Nd30YpT1pwY25RrJ1imKULXOJmGf2sZndDTHrSPTi7IEfT4O
Ty0OkxxfZ6WKEGnWU2Fs/KK9MAieJ7VcF8hcJ6oLAMjblI5xLxxx2XeMstkkDWoZOCiMO95I2ii2
rlh+NYzpMmOson43Pgo3ZhRVwCJdvTe9/toB/WVw8zkvnZIWjIeMFRvNlAZRFdW6ANyDhWv4C7gi
MXN6QlHqLus8fWqtchab495zJcie2y5VmjQ0HeKCDmUtA+Kj57HPWJAZ6AqZ8k5gllLBWUFRll+a
eZhKTnkTL8zuNkvIOmvRDkRikVkgEsoOZEcliAmoWXyBi24jM7wc1UFvzh6adWVm12nVzMyp6KnT
9NeC+FurSu4cJ5ikk9Fqgs8fxehTb1gbTfMY23KdEOCp0ZruUyN9slmX0rZ2CU0NlQRDolrq1iDW
JB0+s4QtKqO6Uhye4dWPpKuvBRcLOKkrwq9Ty9kr5a8dS87L4ZNpZ6EWeJU7OzsfZ9N4bRMj6qVa
x8i/84pimdh4XiE1r+VBNgthjCvmDUB/0YVGmy/VgB7NZgqUUAl18/TyqI36OFvVXhkwP52ZI98N
A/tQgnZuwHxpnSbjYc3CEssLnC+YO65xb90ym1CVjbus77aydOfCreeazfyuvLaTYd2CetEiqVnZ
tTsgXzMKajH3ozbvbu1GXZwFdl4sphrdiKyeG/20NYDOTso2eZdf1XX3xGrj8+DUFzaYYTj3tfSa
oG753h3JIuHNlaiHra/SDRjg0CqsB0e6m7HwcmqWS+4Wj40nxzDNvWvHzC61+t2iwbnPS7ETtqio
4/LHunc2yjWvc4ajYST7LiVPFTza5sUumQjoZvbZ7LIVE/UusQUPcHbHXHVpCWsCwgK/oRY4yK3X
nPerkuUPDlkOzLtAtlyISt0caQJGcwIjQuLhUlmbSjUrgOUuG6I+cosHdcUSarYKtFh1K8z7PsYp
5SmweecWYDTx3pd9TpkJnrRl7TUXdo577w7GzM7klTa9k52GnYUXg7A3TlPtRoR35uTMYqsOyqEp
gcVdUA5ADZKiqHOMzWSQraPiG2y2F7Lu7kb43q/jTZehtTaAldvf9g2YO8u+mIBpXDD0uBl29khC
bjaXCapXLsiE7fFr6eI731kZqPtsN8kFavGHI49pWgvhLCTsuB7RmjFv39bddVePge/hjVf4t1rL
1Gi4U3DwTu8W1O/zjeTZyiis+6EKmNctG5ksssa99Rt10HJqt+VCe1SOKpamOWxNtXLr4lNlqytU
ptuW7I2cgZ1jt4ntLkxLbXObXzQgS5MBUm9ZFx7L5r0z5yBpCvj8KJLKJQvJp7u6WPVG0VADJQtQ
D/MUnKU0jq/tj60NRNec4A1tSlnZP7ACX1Tg63mxt8/NRVk7t82tGGgp2w3M9xtAXcIr4ULejn6y
bBrQI4d864/8EvFCUs2Tmgv6sjgUsMXJ4vOy8EFZDNeV7ze0b/1tM+GrtE4+pD2bGa0KnHqB466i
aTptu6S5cp1qoU0AqMy9bc3sknzUdlXBa2rms3K+tDpyp2pnjj8D/nHwrXajlb3mfQnOyRRnn8Yy
mfm9AF/emQmPUOeDzZ1br0bgeBe3/gQ6tXb9a54466r09yweb7TW0cpIjM4+858w9+fSSFZlPXrU
G5M6iHEFJOoOreVxWiXJgyi8LRkuZTMtddxgi/ZKy5Y1iTkf7gvw4cqGlZRX3gM2jJ1kxRqDt2BB
qDmkbsR6I6yyONDORzkgcMSdhfYK2HCDy36eox5Rm/H7vLM2A7Ivi9gZKLOzjelP23KI77XCTUDp
90kxK4FZbJ5fa2ZNe4u6opl1wgx70NyNk997sq0okuDPmWqifbdEoAmsYtwKxW84BqYDXdllbUmt
1thbnf1QS2rk1qV7VcVspFNCWjrmLqe4K3ec49kA+lGCFHTDqmzc6wn8eNXJrS2aW8MYFgZ71vYT
JWo/DuJDPhrzChtgtJ2r9GhSwLRTuAv8CW4irTX5cJ7Np6aZYbYqMmvRwmfl4PsZUzLzJHsqhzIY
Unlbl9mhtVNBK4Vv3KF41Apfe+PaK3cgADBxfqghGPBKPsN1cS3T4soak0urtmnhl0dp04bA8Mt5
aqx74c09cP0cpjbSSGcFvHfs+TNs5BsMPDOIjFCOYgpUv2a8zinnB2WbAgJtlAYFigmV2eNA7FUV
p1fVYD6Z3TS/kn0kwEAVFslpUz0PdRa6HFHEy4Uvk612MEXC19qP0jsHW0LtMp1rXUCK7hLnYKTb
NnvuWrUc8QQhGxiW2l/oQ6zLpWnQLLVDn1jw61cSDdvOUmvVgBXieKeYcXQhO6u9ODqloIC0KvMm
CYAHvhBWQXmLl/3kLStfHPRTBwi8qtHcWaqc5cq/4nXbgiNQ3DdVXVIswVFG6pJpEeyNQ8YasIiE
Fo2ag4heu6O81MzdVOLCbfh1o0wIuMqlaNe+yu7SNJ/7tXvFQZhGT0T6lbkwPzG3/QSRLMWtl1A/
bg88NiJiGdRl8UF/DrE6isQHLUwsbg6aK8omDcocCAKs1bjmQsd0GbcOEmIPUjCwlviKSTcc/P6R
sfH+GOuMstlORr5KeVTCIxpULvSBEXAUXdAKGJHLKehtfGM3m8KrtjqA4RYCdmiXHujp3mggkCwC
aainDgJHF8JVVaCDSNi2AR8MDWPI2ytHxLMBGNLM7J7W8BDfsu9MgTM6xdMUmLMKm2sDKFCCDXWs
OsSlvPii0dmtJPEdL6atSgitvPHOw9aH3Kt2fFSMTixd6E/2s2hK26Ad2hmAIglNa/cQq+bBceOE
au9JgBqE3Eo02G3Y2emq9+sFwotWeNROsmCwbIhQqwu/TWZITct8ch68At9kACEpFq/FkN0b1XRZ
p/bBb9iF6bCIyzXH9WUu/UPlo8+NXR36Um4SjlZJGStqcXLVjf11NzohcmvwrUUK5LFvDct61B80
4fSuKcfLuueC4s9dku/syVz7sfio/2EMYsxaODeSpbdJYdJJext2PksaJmlmMRUkTr9mqQOuiW1d
T7E110YeWWBncj6TRXfRcnUxiBF8PXZf1MsqqwLEpKAorrdjIzbT4H7sJ3QY276lDGRE4Hsi1KJJ
8G0j6shg7Ra79bLNrEhOyWeTN6AiFIRjbOtb4IfbHa07O2BTvoVUYL/mWbGAsDfwqDEIUE0Vteps
bSj5ye3Nh9zMd6LOlpopK8Q3k59cZQXZdrkTFGTcl201K+5td5hje5s6KxxBVDRzjTGQjh9I1e2F
w6MMiNQKHjV+ExAtu1kRDq2K2pgFCJuRZDb1KmfDUhSYw3UybfKGRaoe5kUsApYAwLWxkzgqBZuR
3Iha1h2Y6I+IWQ8g4uiAP6UA/qq7IDb7ud3dQ7QZjJkBDmh2hLhcM1s7HVoNqIgEdiINAXqGEUz5
FQwo2mHYsUqaEJtiUQ3xLoFP5/DscgRgENGRDaFoaGWDuoqXDVp0d62EuAmAXf0uovrMvHXv1lSH
ADGAcGnHAn8aI42PVXnAXX5Zk2ffycO24lFsOEsF58NUGTq4nDWNFxj4cxajC5OU86YoqBknkVTu
zITgLk7tawboltsHLmrDZSVwqEozElUd6ndhrjPrAMBNATZVjM/6etrW4Pco3zvAlMHAadqQFMOF
ncxj9CA7Oa/KdtmjPpqScluA1bREHPp+f5dXzrau3LlbdYuxryOcskuLZZ9QVs36uF1WZhsOtgJQ
p6DpmM70uXTwIvnULDIxxLQvJw7+sj9GjTOCpUY1mO5kiMrcGMAsyh7iTDKESSomKvOjs9gHg5zS
gcbZWM+F1Qd2N/GlLZPdYNRh1hT9jntGcmhRDyDIiPIHJAQORj9PZ23lgd/rmHvA6CiE/+VWdW0d
+AkXYZ561bxI8AARReXsjv9qy2YD96mGoEurYj+ZXYjxmK+xg+Bo+vGBddOwxiy7VQDlw2F3bZQp
pcIhq8eZaiAQ6tzuuW2FtUv6UgRtlY2hZWVdhFDpwO/Ws2rkoRkXtyruAGpXbVD2HliibphCMRLj
ChQpSTN/xfJywRwXhHjIFW1jAOo5gzC0YfNycj9UqCkvSiv35hbv6yCBauq179XgXjZPgvGKgsWu
rxgxts7ooDWRgJLAYBnw/kV3kxCe7RNAhPsLRmxArieEgwGlHuBShVp7smCzBFUf666vQpKCcjJ6
xznQuCv4vmJ+uWIjHgHrmQB6mRojMipLBW1D0MobJ7SqWGwuxJjtzA58u5qFftWtBqBKmCfwYbm4
SbgUy0S2eWDE5T3GoG38nKIBfqM1yxtkA9raE/Aqmzad5onKVDRV460LAbQn6+uihMi1rsdbzlEV
1rbVbUYO0JE5tt2qar2JDjD+IGotae64a027ukrMnerFXe1hCRbMvbdiP1sL0hVekCPryfRHc6ZE
5wSyRM+lnKvMklcdfshI6UVYDUHsmUaYCTXSTNTpKuPJhymvEWDrGM9y0t/EtfmZOXm7hNaQ7Q5A
3idT1SIspG0ESVw8jGUzr3FuXkym8APbBOeuze1+P8im3ztmE2VNbcw6t/ZXWd5vjVjhA6/AG8c1
6gNmYb6qY++zA9Zv0w4EzbDnR2kpITRmO1ID7GosusasaFnICiDeCMYZzlXMADYs2zaYhqwInDF9
UmlmU66qD40dX8RxxQO7HE3a8mw22H29yjzczwSOG/Dk0kAQwCKk9BEIIApHVnb7BIviomiqW3Bn
4E9zf1FiZwpgUhuod542AONex2iYaDaMfCnHBPRnN+fIJTsI0P1dFk/Jws7cHJxwb9igpok6LlBU
Oa5YZKM7hwTbITP6eJtbCiKYRl50gB7XRRtWlER5TnYanRUMBRN4gBqeV+O4kRa6K8Fj1xD7McaX
EPr4dkKnzgsVKq+Pjh3P1tqHF6bYKZUCCo4hRYAvJfjITTvNyTDMZBdf5nYAvJCZZUYBqVzZ4Hw1
kiwn8K+0L5PL66RB884fllVKTQuwCfiQpBALy8pXXUcuId5aVX3YZWaknbJU4U8S92B3mnXisLmf
1NdGKhaAfFIxjrvJbJeFPUYYjdQz7b2bsJtEGksMiIYOG7o+2yqHgSNdUY0tOKjKKNcQf2re5BDr
qhLdAWuARQG6gUfZ5fyqFzbsRUJC/iX3+kpyEemM02nmDkGVBHSAhr/hmgbc1ThLZCbMG0tvIF5A
GnfZlSSQAMVrKLABsFanBCQYncHIj7iGjik0Pvn2Hs6Th8ctwCUE6F8Gk0rAB/g296OsvMoLJyGB
YdjUcAeIEpKw8csIwuqwVWL19uNefWWoC3FcmJZsQlsPSB+f5ppSr3Qm14+9QHvTGoSBG5prRPZy
tANsXQFiepmn7g432U5nwCq7fu/Q/5rtgtIUOHi4aA2NaqDI+dsddHbTGG4Nb6xdLRaXu7qb1jly
AD50F5pry7IDOZQXDCC2t9/+tcM+efT5YSPDQiNG8GgNQRydI8u+cCe0qawpKjkL337ceZ5c09aH
+z96VCecuC5tPz1r0BzEznPfCzTi0AEtEaiZuoOMhcEXbz/KPk/5fnkWzCyHIgQ4U+8sCV35aSwG
yAcFR0gEVTdHOII1KfWyFvK+6UWvwYJ+6G/MtNBx4iNpxUzDYTp87SHw0FG0AeHtCFLZeW5kATQB
DATBKe3iKkohNRVDrlSDDICKBhr3OQJVYN12uP9sQgRZAPRBrGblJ2vTkR9SQz4Ugzm9k3HXHHIu
tvCGL+96xkFiyiG3DRX0gRgBcgK/l2C07TjVu+PDbBzQMsnhWspbuuJ11nl55jGHe1LzkDWVOTi5
AbQE5elW4C6xfFnF7lqnlmKzeIee6FXeIdAU1rNAVLyjHJ88DxJNKO+nggSO369FYlEHaGuXgGJc
dYO47OJ273lqo2VmKoqDm0QViJGOIrSS1Qf/9vsjnYT+y6GfbOgsSQ31FI1p5RnIDuSUFRyC5ocM
8OCiwnPTmEOmkk6pnHPQGB1ARYZpRDo19c42XlPZUMqCoImVb/ump+l0ci5JwQcfD0AHDSEpG1AK
v440PKqRRPAAatavNMo6qD6C+BPcrneY71jd8peD8H24vgF32wFn0GUOJztQTZ7YJAHuO5pmjbxa
EO35eTeDTP2lB6+sUXCdwNFwna9ThoO4suPxqFgbUAU6qQt54K5ON1rP6ehV537Bb420kdGW9e1T
e4V50fHKCTRmhxuLuj3J6Zbd2qoNiL1J4Inswp/AlXPioyxnZTLPTHT79uPQKyoengcSSHwTxmBY
UBN1+rxYQgFDR8CeNj6HqJ7PwAWidlpHskxWGtOqi3FejEWoU+FvP/sVuYGhARiqLGA2GtQLnelc
xP18HAx4tPaRquSzAeLpFGqhY9S3n2Sd17OAyoWaDaiGgsZY8Jeu/Dp9y5Q7fWLy2gtYFTsAgNXr
cnAWRu0dAOyJZJWEfd/cGMApU8rvPO3KOMyipY0ONimWJCWbrstuId1u9GpPXL7WZki7O29v9FVy
uDZUmehRTlBUpmXqhGMr5qY9qSGTrhJn44tqozNy2sXRjKqtPCf8RhdGZWAO3372K2YJQW8OBJM8
gRzQXeXbRzcVh6yMbEjQ+7uxZLOjWwt2phn9UHTADMZ7ivM1XncxdA01EdwF9M5rn6SfmrGS3RdD
yKxrx0kP2q/SCdQJ4FMobrrWiT3A11ZFvq0xO+gcFFjvDbPNTUFuPTK8ozNe87ogKIArDNDO1IJK
tjOd0RLIIVsxAp8nYR/1bnQywzKhsGccZk1iU8gnU7/KHweoeckLO3Ahnfo2JV4xmgi6NgCjgivi
InzmIAyW2+VubkItmIBElneAFPW8RcmTTmbyyl+DIwT25O1n/qV6T4uIqzsO2HCxDy6vn2lrkQE6
1Q4OCYq425cVTexLBEpRw1ccXAUICUi+9sAPAaw5KsFy5EUVVWzpQXZYZ/hyqDTRJQguCvzRfUdN
vcqbJ5s7OxHD7lueppgEOPWh2sDeA7SwgPO7wKrdsWGgkJh9hztfIwIwAPiCuusJcc8eycecoWYq
/EDnXXU0pb0JneJ0aSrjuQ43dM71bSq8phIJuBEWwUAJ1zkXfzRyL1NQBajB9XSMQwLup06f5PH0
jqH5Sy2kJjjofM3mMOTDtvVeTlSN5WWVC4g0IKJtvu4dyJUXaqUz80mazGwOTmXVAGKmMoqh3EdX
Oug8lk64m9y+rOxmiYp8VgRvn4Ce9HzuvHyzrTM+NJoKNyBSvo56AgH4HmlwkEAEbYoPCeDLZdqt
EyrZp74Q7zz7NZLrm55whUlXsZpnGnCYvAlqBBI/EJ651KU9MfhPtgXghoWhoiuLnPbQe+k7jPaq
cfKh1BcuswG3QSeXbwnhW2U6mj4wtuGaW034HNLRpJShRLeOKVcVwpQ70+MgASYDwSdmPm8aC4rt
0KGBuoYJqmU0jxBzXBIQTq0m9G7fIYxm+DNnCkZ4/rnNM3PdlRjuTfbAL/FULjx2CZwRcMMKa3HA
o73TFUoG+CuqYPMWctGesGky2TPXc1c64af/v2IMiuLEOyr7NTMCuR4PbiSDI4G8M+PODAAQRwIc
owvftHbSZHNZFjBg5Jbw9w7iNZfp9HlnguOPRAzjxHUqIUoytit8K5iaNRuyoJd2kAAMqero/cDx
9feEQBVD6bgN9aff8skoLEhlV/BcnRDR1VAelHU4JA4ECHA3vuOdvWoIfRt6HkIFOzSq9c5eM0mc
xKsYsGV/W7Yf1LjxLaivAG+wgYwnacro/5H2Zc118mq6v0hdICEEVafOBbBmz2PiG8qJE0YhRiH4
9f3I++vejuOyT/ep2p/3suMEEEJ632fCai0kECer3XDc9qv1ya51f803z0MGLuL7OHalPy83BOMA
BhDzzUpagcfdt7SOmZjAeEA3voDRcarLeZuC6whGGq3kK23238sBXsrooV5EXif+C9+dgAzHFqmQ
s6VEWBTILKLgPSC8c0t92QMa0Fxv7fP2+XP29xaAo4YoABEUinALYc/qzbLckNWZHcWwCEEK09ni
G93rABq0AA/7+aHsg/HnCP9xqPcjHJC8D1lNw9hy2xbWCbzxf4WbwYMAv4zw8Q5SJMS/29SI0SBV
sj6MOdm69XBpihBECIArqbdWpfT5RX00fhg2z8U7BlDu26D6t+PX0a7o2mkM4zAA0Yfxs8qMOpyh
0CD/44XHXti/D/VuRawKHuRS48IsmWnlJRxb0upU29n72dVd8vmFfbBh43AwV+Bp8FAsB+8Op2if
LkzqMKZlFVutgrEAOBT1VppppQkFIE8rtUUvftSGJ1RDmjTXh8Jbj5oUUBJOOytd+uK87Ii+n0YM
/RVi/fD1r6IlICFVq8JzYvt8nYSs3A+02nhQq4zrclmfes8/t+uxIgYaXaxXXywV7KOJzLBQMB84
A6Ls391zMvh5PqbYAfp02s50OkwsWyNbz6RcxPPCHvTan4Ue1o2JRoXr7MrGf1kMBfXKbmxrFYCK
JUKd3Gb9btca31L+JljPBDZfKyxgYGQmB7eZzFsLGJABcu1cb3vwnOV6aVUvq+vvqFtERTN8+3yI
rR3o7yFGUAGWQxdNgX0N89tJHWZSSF0PWAtF/iBHAZ1YmUevYgm1XIKuuhu78CJI29jt1baZnUeL
DMrO/CJtnNX9vRVqZ21/sNPmVUjuiVPfmSc5hpsg9eMOaLrb8iMyNy+58F8r+TLIqqjcdyX+pTzY
EQlpAkoQq+twwWbYYZ277JlN1wJCZ4qtMP78sv+uODDhkUMSOBSN0F8AAS0a1vi8RcVhyp3fuJsU
aIxdp2zFX5s7S3t8fkT24Vz2bbYoAKPgNeLk7UD7a4+Hmhiwx3KMVJkdVrWZSYfF3m9fCGRsEj3p
MJdbDa3yUtVHF7VwMEHPjQYkrN0yTv0mxqp+wb3qyv5HqvkwCrVXNMsiK1tCtMqtu6hnK9Gex/Fn
C3VwV0H5AswX6hA/CgORCG/5YjA/2s3wVgAMI15RJdz3VaaRa9Ciw4eJxvWuLMrNAX9ZyMWSJgMo
rbIuIgi3vkABP1yOhQ/DDGAmvCj33aM5OrBZYHvGHuMV12Mwv25nljooYC75/OZ9OF3eHOrd+tjn
Kajn3rN1tB9PGkKHZt2FYLuXtomnhmyDfNr9Lw6Jt57YGknYjv3P57LK20XVHEuyBeGt6jLI1ovA
dAc7mD02H7v0fn5I/nf5abknACZw6gsHOT1/HtNdx4DUDaZoU4or31u2PZnOqkIns1bfLZ0IyO13
Y5x74jY727orkDRWD8fkXeN5qNmnk5VYWlXPq68FCFMLbb7tbe1S6I/maNiSpKy4bumwsVpZD22I
fehso293GluPGEh/u4IkDaR5jQbGKvxTDh1Z7dc724LYqrSFWQI87aEss8SynU2Q366Y2oETG+io
v9iPP5ri4FQwPCEKZPH6cL8pnSSjprBvsY8zmFpsV2uJnBbEQzePh9SD82yT1vKLOvmjCY48fryf
G3005/a9G29XDLHmMB+AFY99Xe5cKxsLcw5LYX0osVR8fu8/aI4Ztlkk2vg+s2+DtI/AmyvUzeR4
E/iU2IpzrZoWaqkbjRYH8s1dRVTsi2d7z0z+KPjyxWR3P9pmOUgy7ECBZSTfHT0zIm0zK62x4CQA
2zGcYssR+9YFVTqHdWguW3MGZ1Pd59/sVMzrdWP/36Qi++Jmf/S0vz2Zd3Vyz4eSKYmnHXruOxD3
W0t86WyO81lGA13jgPdfLKEfoLMYfvAJqMwdvBn6PUS6TkPXhQSOvwoSTUs+o4g/wY538HNy7c9m
Z5s+yzJ9vY5+dLm+4zOPor7xMY/+vPOV6+klG4IwtlpuC0fZw7dyTTimne2x7eP2xWz7aDP0QYta
Oy9y3N6j5sSMUDD6Ke43ms1Jp1vWLTGXWcxgvszKi84dklT1B7sqWGwas45DB/HFWdhl+315+bp/
IAxIgBV5t4MMKsyyMscDZuf8MhQne/W2/7SuJKuRs6yWD5nCAEm5xUJsWUAvxsn7orP4aPr7YPhs
3iDuwXtEMJ8xGiMhIfYW9b3tJycKu/nWNdnN51f84a3GRo3uBYWI956L5lwr3ykw7JYerNrfBJQl
l/W2NDfWXrEADf78gB+tm8gHxiu0Ed3jocH4c25pTWTJeZbCFY3aan3tcy3149Jr2mUxLLVtX39x
TGDLH9xX7GBwuDOUJH9xMl1IO6CLKEgkqXeZT+8VCDZLd1jG39oj0yCIwmKC/c/fWjG27bCsP65G
fW2xsAEoncXFcMuiPAVdn6kXW4ph3/zmQyzc6+70qvW2Z/+q4e3GdA+M+syadW0lbY9kDRWqSBOL
XVkdqDO7lyZL7JRnmEgSPYEy+xDEuYPeQIwM92KNrJnNOjYtGd/hOEGT7iw2Z/krhVp7BvEb1uVN
gFU4LeC+wTwta3+/ADPLM3jV6r1lXN2O08jqiHJspLYX6UOLotc7Cmzbn8mRija2Y2JNli20hoE0
Bw1DqsbmvQJ3cVn1Y2DrldWJG1g5uAGHaX261pWU4pLmYdyWpX/yoJ6JLC5lEUOrS9cDhX+PPWep
/vXqCkPlwlN1DKbflPtRr36XKALsv2lxRtsfaX3dL82DpWytsEBDQc9F+DyZrS2CTSBupsy/W0o4
GmgadXDq2HKgd0FWrUGi52cX/gPL/Vad20eBv2xM3UKJqvZWbp7SFIV1zGn35MnicYTXxZsbrK4U
+uBwa8XgxofHs/b2tsKwrlja87sAHJn93tPwPgfuOU7ltugerVjCen4yjFul5G/rQuHwfAnRX/P0
xiKtVgJuhfnWI+JDfkrczQhzMwGph8oqoqx+/Pwxox/O+NfXvzAoevh7xD2VlVMuNaAd69gYoUO2
Y1abesOXZmPdHH0uf9jZYJX61vft5vl+dndW0Q94JQ4aEtndncDKHGC3UbBi2EpMBcNv4eXntujo
nDPalVuBdZhKuhfYlv8/r+LdTiRWzkeUJ2Gs2mI/5+3BybozO8+tx8Dqsfsm25eoe0Pg0ZDYRi6k
kXOB3AA9xVV310G7CastTB9s0+DBG6AwX9Hktf1i5Zd7i7JZvN9emYXXrM+6U+aLZsH7qG4LHWTM
ockTFin6c9ELBYoH22rHhFYHy6e9KvUC+GGb73O/HdL1QrtrUgF9q0Z9azeddQhgqK429iG1biQL
uA8pu2+Xq2HOkqwuf1rz+wIuxT6b1q+raihMc3bsF3o5jYmG8s9M8E7BZaC9GzmEeWTr6Q4cY0fy
OPP749hBdxjglrdp+oqe24GwJKz0vfjrfuID+Qr0GViA8Xob9GionP8ciGUNec0BNsZ9pb7ZGdgJ
/W0c1ZGmbWQbRN967ay1dPHXfReOkT0Zrzlvyz6xj6G1SXw+xz68N29O6d2GtHZ1k4UZtnwJv6/l
oeHLh5yY76zp4vND0Y+KHAvuorDzwe0Gdtd/U1I7peYt/LNh7Jp2hqFsPvJuiNWwwo3P7qDh3oae
ApT2fVmnpIRYp9Pzo7WgolT8BkvSvVX+KZS3VVhue9wyS73Y28Rb9wjh91fino/avxApe4BS7XsA
+btyaBFZGkCvHoIKdX5JP8N2MZ1IbS7s1mPnVr94yeQhPAQz8/Ox+qgwgT4OxSAoewTU2D9/M1SC
d3XOFG7LiEprgbdsRGlvKy/rWKrb3+PUfVElMLuYvC/+cED01wC/XJe/W2yWoQlJYOzVoqnt8ZQM
lbmynDS124rbQUL/I6V3Qrg/llk+Vc0AV81023v1nrYCGh35q0vHoy7c52nE/il6/wZBOccwqx85
JTaXZqPGvSWn7G5pp7NlNvulihkFwgZHg91G7IyfkeiQmd92Qfh8WD/cFyBSgkgKPSsSL99dZDHN
ou0EWhlmywFG+jsZ9VpCPN+DccEFe32xn9ZlXwHgdQZxSxoT6XY9jbjVNJ2eyqLB8pme23iMnJnD
2Nbx7CY+vMxBlV3YC+4lPa+L4cjCh9EOxNCn8ouO7IN7RTE1uO9yxqHRfTc9wi4vXFFNKbBp59vK
5r1umiO2+JMtO8jo7D4ftg8P5wFRYngXJurkd3BP2Zd+zWfAyQsOkc8Fqo/0RDs3MqJM2rH+ovr/
qPsFDQSlFBJxoAl4L1fKUsBJIUtTpDzoVx+dqYKoBZgxcusEMJuKtHviZWeQGyYNfEeyyOIJIsd2
Ya/g2v/88lGzBx63X6BI/vNhZAaZTwG2iNiV+bbBEqWXCaauPp7Ida5V/Hq0f6K5rv71yP0rWOqn
ape+yPLx3bf/905J/O//2L/z37/zGk317+/Oi5+9GtTv8dPf2v1SNqx1eP9Lf/zLOPo/Z2cTvv74
5q+ksP8KyHqXBXbzx2sc3/3h/2tQmAtcD/vPfwtQ7T/zR1DY25dnvk0J++cv/pMSJv4DeJ1HHYgQ
kQwH6OZNShjWcjz9NkMMaig7j/9JCfPpf6Dfx4xzPTxQnm8X3H9SwvD+UOxZSJ1GXxVCJwTS+78G
4Y+biYC0f75/mxL2F7VkFYdIrKOYUO6r3uXPyTRSangOh1TSeHURV8W4KQi7Ypl5lnJDe1ZEy0gf
86o55BLWRQR11dl0NzkI3ym1/5D1OcxcYbR+WW3+Re28npnPIVHEJ6T92pr6zZ6Tr7rpA9uJlCtS
MWpv7SPmXORSXFXwOkfaTA0CqmYTqULAGpEnEyV1lEHeEfnu6seLA9s0MqKqkd+otD76Kfs1rekj
ZKsycnkbDV2Wb0qG8iwb0O0FkTc4m9UN91JMZ6PhbuQHao46Qq+GPLzJqDzHPniiuf/yZtZ8dBPY
q8bq7W7nILnKwx2H+Auoi3i/ETjeSutsoT1cUuplIIXYQ2JzIss6HzxsYVEhYOaHJYBDobnqPdFF
B+eJXuJU97dF0eqkQNkydn48OzO9NGuzaXM337gdPaDURrhBWH4vmPyWw40WLbOjjx5Ml5Cxhi8w
gA47ObYQnCKvRLpOc6qJKC79admadY7qcaHH1y+9O6NdbmfElQT1ddWXdJezVKFwVvWZu/6s07Lc
u8qbNhCMlLCvtN/E4ABUrpZz+GZQZInV2ekOELFMy022kgcN7Dyq11lunVrW0UHSgsTzPNabpmQg
XyZ/SiaJjIlBThEt/TYp0MFf6KzfL2jugWo4UTr4KhkEgdUqyOF6BM8RQ8tXHda0eFyJ4klHyl3W
sQwyPvWzcu/SYoBTDdxSTuoVgtsFsqapiMsAYEIuuu9gNXcSe1rkLnVwYVDLn5WM78OuEIdpavOk
8Cb1aDhcpAWSEfaV/db1BoUyckT+S7rcZcXcn2aCDg8pRxN5NAoYVQ1p7eTNl5qXRez4yLEhhbp1
OmeLdCgVB6qG3MhnSDgZKy8yVXMRAA5K/AI9f1o4cVD3QQQwMvHhcg6nK6nL+xwes4g0BEbbLsoG
c8itpRp4z95XEsTSMt71WbcHi9FHtYQR1cvNQWoI/fqq3xjPbeATFQ/hvMbKNiGTzA+k4Eik6LiO
V4/tVEgSWbDIU3ja+qE7Dl07ROkMMQpMvBSH6MftsF6uE7yBgYOZWk3BfGBdi0Nwf+uu7sUyLuAP
d3mZkqT3pjLuZhJxeN4X7e6Nmu6lbp8gvjyZIH+wj2++ml+h6mikCLyuQ16e1UN+Vi/Mi0M3u/Xm
9KJQvrftQfZG02wmeMMCK5UoIqUY4Eh5Mw1ONIgFdp26RGIEQPmWF1gYTLWR4aqOfVX+1u4M1ELT
AKKO6SoVa4VkvTLEBE7vCC3PpMgIyOVliKaVX6cAaGC7HeE7KgqI+Rcdq2lpNxxJAKRjSSZaGUsP
+Vhwgbtgvspb0ZI1shh5nbvfSUmmZHGLu7JdoSopq6s6aAq4eJvHaaHxPM1zvCKbBmuuAeKDZ2RA
EFNKKgjillKi/zwH9oRm2vBfzEWakoAa3cHPu+LIVXpweeacK0hVg2zmcFvSQ6FHDII7ImHONNsX
9G157kSOKKC4VupbOzOZ5Ovo71l76a5R2vtwMRTcO0GK20Rjg4Hjim1rNT7QjJSJGXgRaeQoYsXa
8i67dGFrdhukyqR6DzgYlTOIkXjq4Dc1+9UpoznTtxz42ikdcx3liFHZVICmfEqcncmQ2+YF5QMe
199TYF7mFGESgwufE9BtaPJzT0QyavukYF4Tz3SBRVBRP3H4sEWEXHYYKKAOAa9v2axkX1dLua0u
0ARAnaZ6/+h6jYaWUJ8v47Qc6s4cwznwL+10qUnd4WSL+VCHl/6sYKQbYCntpyYunPows7HbhMhm
2qiQJca08lZlECTiIVj2aBQvHMAWZ0smU8gHqHdNR1fB99/wKKyd+xVZSpGRxI8oLKRbotmNF7br
xeg69zCL8kgHUJcXOgeBId24gAjrVEDHESgGNq9qkrrAMmGCejsU1e+xOQ/9EWqnXkw3i9oSF45R
1u6CDhsCqdNp565lH6cwXkRyTUnsDJd61I+48OtmaR5t1AdbUDDLckU+jBdOEV6weSFtUGPTmCfe
OD8cgQdzaDk0rkBrmnx+xskAmQ1rWC2Nc+zGmz5oeCJnF5AVgFD4R+LKaX8Y2MRw1CKMyvB54MpG
uSAHoPk18RGKqSaIAsd9aoZw2jY/cvEaEuPu+kwhN2hwwdjkt+BuH9SyxhSBF7EzITKNDezYKPU0
N2QE8vXsDbCECpsMOdEMy4qp9+mkbnzawxPGHJWgZc9iIufnpXCu+mJUm2xKaFijPZL6BxU1j/p1
HOJRmKeMizxGuBbsnYhmKBBI2rMWj5nIPFCrV7qgsSixyVVCVpACsDaawgU9FyAbyjo86sXw4hJ+
h0lbRtnodwmFiWXJp/5kBiSXrBkWbxXkl+F4UQaq27qZ8xORqPuR1bBkaSwdOXdivxEvxsXD4tXG
h2QRK3rmuVE4UJNkHKZR17XbHgzcItWRjahy6xGme4K/S5aSQlVTXwXOMzqze7XW1+iCENcBt+fQ
BskgEcfapPBhw8d/aHn6GITq5I/8m3EdjXy8VuJP2IOC+cuVu9nexFot332xh/Q9h5Chwi+NeVJh
4UgQHfE7bdB3C3VlSh/5CI2E0329ptX6zcXUxF6VU/h5YDaa14QsIOPGtjq5p7Tbi3HZB6ufH9yh
PXcbgHzEgVPfDHhEXChKplqcpLppQSaCrAdcuKznQd8+ZmNwgq09ynpkMpIV+gi3ay+L2jmXHHZW
xHFENj1SSHJbKEyDkqAZo4gqGVqkuQ7jseDAF71ZX4ywGBteptHAgt0osyJZA8TJTDZ1LocvLmzK
zeiEJEt46xzl4rB4WpAskhISbBqxPpDRbkTw3gKfvTK1+1DRMqENclfGKowWtj6tASRC06TujEAs
XlFk8O+46cYNqxy++2jxPYUls3EjbppnpMZgSLJBx9nkDVEw0WXXh/p5LE114YQGAvc6WkVQPMF6
FBfIRuyGcTwLIdZrmyU7+bWAN9dff9Il7CJezzwuOmzBPt1QIMeRmp0uccr+wEz/u3TpnKxlkSH+
pAddoGDOrpxl22b1L9bPD86sLjyvPWuUnhICs20kSR9gvAxiIV4HpSzleQPnPOiEvEfYlvDhuXbv
uSEAG5ylAu+dXdABZciM8J4qUAYOdXVw0S8e2CR/tkOjIKPSQTT4HP5cIs9FaFr4DdIrZi8KYJ9K
PNmsUd53v/QIl8viztXJqcZHUvcbdyBVEopeR3yariZd/OykyzZm5EndDpBesUPGtMB6OISHNpjC
qEXJianrRwQg/2ad3ABBbNg8c/+qUW5/ZlpxcPWyXI4Y3KHyh9ivCHITWOpHTe6ITV4XN7WA+Cn3
53Srx/q5L5tlOw/EbOb6OKqOYXT6axqmZ0Y15lATNyFIrjhm0pxNqKr2sqqeqyE40cGGi3gEdqeg
6rAaBjOWFloietLUl80w/MgNpvmyhI/aMUhLhks+nqoOESfrg+D0kassQfYW1EVBuCNm/YZkoeKO
603aVPlFUUVYQYFOx3AQPGqvu5ikvKmWYYhFUTx7YvAjAx12jMEv96Fr018FMgTKrkMdwCCMWOSm
6/WLHCsT98zZD7XnJp2DNCSNTA+E5ox75gwvaqm9TYEMi1g27jPpCcRzy+IiGsiHV7de9lNfwgIy
sHo7w+iK5WTM93UIcR6BNM33hwvpuuRYiSKNXJ+0h7l0RsSE1FHPqdmBcPKibMpNFDaXVPIMmXc1
0K9sHbFUnlGGJEg5Zg9pL4vI8xuF3ccRW27ptYpEE+mvWm63DtY9gsb9yUMYeXdB4YvNUGLJQ2IS
IstsaYN03XCjGb9aBtXAD5khp5Ny96xQCJqtsh7F6So3GbsmweRsva7o970Zn4SAGhfZMYtPgbe0
w9NSkQy0AHeS1UXeS4lUq904nIoK6byB970q1nWHv1zD21/mMV1XaJULNwfhCNa+HmWV6M7HSBcu
O3cqdiENnKG0coaDmLyzQbgPTj3NcSCW9tjrHGXJ1JwXBjd2aNafAg9dkRrIuYAWRK0DuKmck7bK
OiRnTPNlDi9Zqhskx/AJ2rSWH/RaXKd2VUJO9hPKRxEZbJLwicioEYgjk0Aikc+pN7NEBDVc5t4+
KCsZTw4hkcPhfgJKybcCDPzUCECvbNqQpYL4ohzIziXurwBpqonJGbTwiKyLX+dn4weIhe4QEqLy
FOilKM6XGnt0m4hpvpcmoYEpNlSQY9GKvfbYjVMgALed3DVuS7e9eP3Sj9NWI2nnpCdEpDog8fph
Ol+mQ1aaFiYZJHG0fIh7t3ZPvgA+HHlVsUMka7ifRzCEPEzzLSaAZMuFnBdz6hrt7xtRAS1GHTfW
7XZoaHpwZqS11gQWwJBWTeSMcoEbw9ybQUynSaA1W9YUNSGAuSOQk/TYczlHcDq3mxEBsds57zCH
EBi7glFdOix5cnXPq6BiSI0gNzKd0ssm4Olla79gqXmsgmbcLUwd3ZQpDHirT6yvHaS0tE+aN+0Z
n7wAgTR+W+51W30PZKfh1PHlLnPDJ7/xpjpCi9Qf//VReBqVVUCg23rzMeS0gPDO/44SOEVkYOk1
Z//6qPo6UUPfHP/1bYk5doZQkA2rG6i21CQvluLCbTu97WYUUaINSnR8GYcFzpnwxYCmLSFn35bD
NHk7XiOTWFb0DKC6xxPd98PB68zd6y9zLfZBQ4d9HjbBsQ58tBhLRsSR0u6locuC8W7aGKGkmoBG
ZvoEU8dNKblA+MzQbsJlMZtAlt1WC7ps0KXyO42oJTT/85FqRDxmhRmxvfnjw2yaaqfdLdMc6ok8
+wbRSH22BvmGVx0cIqzBbQuC9rt2lw2I+umwAClPoOsOD0j8xVYUFqe25fVJZ6G4dHDGiMZe0DGV
OyHLdJ/nM2IY8h6+bv8HNDmlRMrUAALfGDx4AhkNr7/RCeSZzrU+vf7IA3B7jtX4lGZwloKbWvdl
6Ya3HL1BC+FxoYPhIguny3Qpn8q8Ca/cKnssaL9piJdDBiuelUi9s3FFXjLpjjItvKNPRMTZ8FAY
0R7dfGluYSCDW8LPvHOHabJrS7TlCI4mA/iALCyfpepXGEuzX00J5kYhoumAfQX4gZ8N9wh2LXdc
aXpKZ49CSif2RVhWCFsvH2oTICW1OW+QY3BbgclOWtTjmwFzG+s2xiCaLWIAYeR35ZXuvgwnSCMC
ipQV0utzIdd85+vshvbFfI0c5wNURMF1gxeiIlNDLdhXZX6anBIcKrLNEWvpHhBfyU4Zqr6M+gjC
MQ1UB656DOVQQQwd/BidwU3GRdcbJFmsCH2iPkoYkb9QlTanKSDlCSk/sNt7pr3MAPptQBvQm5Xd
V2odE4A/FWh3VJcCat9kmWIGuv6nGPosCQCAnpd+Np6zqasTHdbdhZ+jPfB+pmoqdzVy/fdO3niJ
O3rjKRc1KvAwQFoFAvqB0a2xOwfyfIB97s0XbiqBwHHW7Scq9wxQ1jfRuE9qdNrrGUtmXIT82SCJ
S0ZOFQI9e/1I7Uf974+vwBq7I0gIUuNd7pXepgVpCJsoQhFryY916lwiRK24aLp7N534eeFjOjQB
pBCOqhPBwXgXodfFnsl+sxkQQa2RcirCYc9A6MiImXQ+/usjtqn5WJbjfBzsJzX6h3XGeqTCtm2j
NbTFyr8/QvvTIvYGP5SA01K9Xhrc/YeRjzFUXOGt55fVPevvEFA3PKBc6iPRYcnMzZzH/hIi67UI
zYPmwF5X6nzLWZ8eGtQ8cAByVNMdZZeArvAGgDUzB1TG6qLK5myDrH3EBq6KRmnrIWZynL/3oZF4
h4Oq9qEUMyLsEGmFPeGxNh1oWvh8UHXi1xRFUUS0GqDZDrorZYDJOK3Pv3GxwY5XbEayNHvIPOUj
tW3jyltx/votQ8PmQ3p0v6KxuZZzc/n645GS4iDy2xAc5gWod3dHWsQ3TxUWbkS+CY8jg2vxN6Wc
kKVWAY+SBulvBE1dWFVXkOFUEUKkGIBLxAkjr/Y2XLJvLrZaAt7gOkNa2k63Wbo3uo3RgDcHOtPg
CiLbKub+gITFlSD0TMIIQ3V7XtOiPknTIg7z9WcLnltDwuIcK7CNRau7bbbYx9+zT/1YSPHPR2IX
gNB+yaCx9JfBmjLRtkk/HW+bmv0MHDm9THWLqObF5JFFFoqSVr+HNr9PfZU9Md4GwBczc+cRxCkv
2EyqhWXfIZv+PqQIxVCpWK5Klr+Abc2/rx5CzuZU2Xksh0h3NEtU45OzUQGnH9gSjSrvL/tOXARd
iMvugEsKgnwN1jg3FZUPPGczIsZUu6mgpmgItCV5ppqXuv+58DT/7aXZD7WkzgPTXrYJHMC+7WDA
B9MiO3RpcVcUnTp13SFFa3HK2tHZUjLpmPAsvKFlip0oR/ZjtSJNYw5+riITe9RN/m4BKKP8dIjX
rofimE6nLqOWgyAO6rB8/d7QX1DKs8gHVIEb6z0u5biAuANS1qBvLn9TQtP7PsxRdshc3QVry7ai
C1YoPP0ZUfoDki0Fd74XyHvs8vlfmwUAeAfMpy/HCzoP3VZUWMqcFMwkctShs5qXb0SQK7IMP4Zu
6O7yuj7NwZjuBj4gCRzSFVS7vX8+s6nYjZN56Jq1Q1AX1GQzJiCpUnWD6V5dlsgKef3OgVirULmB
3sED2o5cq40MvGRe2+DUpC77gu39K9QESgeoyfC2YAGCBMkYlg5+SwQhuwvBhWhiC7+Gtpg8sSro
46EUmM0eCaOmglyKuOgdEC0S9jLmFgajyMOfPLwe4nOu5i+3vFVv4SSgwXDB6/1ljmSsnnWpmgUJ
jEU8AZYOaT/BMJT98gRCssgl+KUb26fMM/oiM/o8aaYtX5sGvuY8i/W4vqB9vzFmz5cObb6fo29G
OOIXJ/o3s4cTxVuEPI4EJwcCCiu1eTNsroApyITaJAp40Tog2bhmD7z1AKei7UIEILoeS6p5bXW3
ts2lmaCjw+so6tI9LgqgdZkjx93+Ppfq+YtRfK+9saP4mm0FCpOh+Hx3clhSNBUayBKmF/AXv4rR
+T84OTgQobYMcx7cwEswqB5KjHmjIOdApyhenN45YTOzDq3hQYbtRYDXJOiwiwGNPrVpgFxbh8Bq
XDrndAFL+Plps/cSnNfTDjmHEl/Adea84yQhxO7Q49qYydBV8dygobAxzk7+sCALJ2JT/9Jo/Yib
fdAOO06BPk4jWpzUyW/N4F96DigfQxCd2fyYhUYYMdSsr6etvXlT5PoYePktZLnHtN+Pqn7qBFbV
UTpPPUQssZ+6+8+v6L2y2V4QhOUIYwFThq0MfPfbSQIMDlojg0lSD4g47PmvdvBOhuovZF0fTkaP
+VAOQR+CnIN3WiuYmqpyGmpMxmDEY1vPLfb2IIuAg75UUqJ0dJ5TWL7Q4e86FAQe4hIH6X/PXf+h
4Mjq7G61KuBpW76YifaO/UG82gGA/g2yKsbEX6/1AQC22gxIkwg53zlV+jOXXhcxxZooRYM9LdUO
pvzn/2TvTLIbV7buPBf38RYCNRrukGAtSlRddLCUkhJ1DQSK8fwz8cT8gfet60zpOuW33HHDHaZI
MUUQCESc2GcXjpF+c0q+KPvOp94kK27+eELEPtG5hG/kSA2LwYtNHHAnNWDOYq/NtS6q7FBGNw0B
PjgCN8tQ6gDBMVskW7K5HLB6RtD1swqSjdLiOFW1ETxLP3isrUBdBdr4UPbDHMtxk+KryJTo/Gwx
nVrgAI4/aO0vO30QHhEv0XK6IS7HWgBrUWwV0xOWY9iwQzVdsJW5U/rodtTxB/bnZIgw3g05ro5/
HoEz/+HzFbCZo2B5MRU44jx0fpmn6mBS9cD1iZ9I+vfcnZZxhkdoNT7Uutyxozq0dbeOdJu+Hk2S
yiQBYeoPpfJuas3NN8fyD9MSpHTNRNpr8jDntv16O9hSGRQsggdvNmjDQBH4nQ5Lo1YbPWRBFNmu
NI6jq0fI0T0xsMykwTKcnde/OZCZMfVpWNozQdXFjgV90WduolkqRRwlde+pVRks1eixhz/utJPm
+RWgvam1m4G+kel6cEw7zx/zu4mdnN23r+oMx4861zsfxlUxkUvUq4b3zQF+JmoyeuGzwPkS7HEQ
JH0avWOdjzIXQe/pE4SCwu2yZSWoXFJgGa8L36YcJyu9cR5HO3qMguhVFT789Llj4ocTWVg4iERy
WE0W0/U3x/YPV3Hm2iB2ZJo26QP8fhVr0SZiSjNy5Eh4AFx669WB7hjjmxyx/NgL8SyThKayhT1w
mTin1BxAbIzqVTTfrnTi65V04HbMJFMUrZix/n4wQYZ/jTIjcza+qYrpAuM5VU5Hqdz75EoJxw+9
WqYQxZzmWrWDDx+b3R09vaswkDurUd9FY+PEo0i4EZDruSl8kOKp0R4TCrhvTt3XBY7VwIJWxjbC
4Xjnm/WXmzHNu6DSwl56lh1Oy6kjxsnVViWe81kZXoAArwvc5YDXXjIhH//84dq82Pw+6PlwjEbw
JoDiBOvp9w9PJp9VwkDzMLkIfJy+TFa6FmXL+GSFIvVIZ3go3Oau7picg2x2H9UxRTXji6qlBA47
pVnEYN2hAoYeCiDEYvqRuAEQ+J1eJ9HCyhl4fz7mr/epQS1o2wb1AMYc2qdDLkbHacndAAaxm5nj
7p6MxPgwxhYEX293RVfQBiKx7M+f+sWhQ50/ih26qptgnfrn2i7LtLQDEpFejbTnEEsjXknVThd+
romFCkS8tO7yyY73ftDkS63rd0Ptv+TzMP/zkfxDOYw4S4W7is6XbsEcefrrgCkCOoddpUi8epth
WaYZEodsXNb9DEP3sIcqpYQUIg6jQ8VE6AWJZku7zOVa6vWLkA0EcxqQy4E0qLrDiS6r9VNVyJXe
Du03B/uF8D6fttlaVCDDtql4Pk0M+tipNZ7g0tPimLghqvSViHVgavmU0I6Dc+I+glhBmyJGR1h0
XfPSApOosDu3i10+By34Q/Va6f3Tn8/jF30nhzbfcq5LbCcNtM/Sr5K9KZWj03nYSOKDlnWXlihp
U9WPfVltopCJP29eR7Xfza4WkJq+KUf+IY6SA9DneFvuQY215/cLmREhGMaAI17t4F6edaTsmcpt
kwqQ8Dp6baPmI7XloxVHF9UkHqckvZ7rxS46xWofwyzq7pRU7oZSO3T19N28pPHpn6YGtJdY45kW
8l77CwUXqFm6fYzUmZ3x0jJiuLjWdZRWdwUkl7RpLm1Ol29316C4JBlxL6TfinDPJdmXo4DMYUGV
ZFl2P82Og1FOY1kZnZcH9XWOs8SiawzPDGh0p/i19n1ZLHN7l0OYIvmqf3UH8ifM9mQ6NJbSlNDC
2cytslknLUC7LLQPYUVSUNO+DbW+gCH4mgsol5Bn7ubDl3AC2q73EAyuHHqUhZp70LibTNxGmvqN
Xv+fbmWSexydwYelBsm2v48AGI+OhUpJ0g5wmSxltgkHyk1LXEPFJMIwfp0PeoRpSTG9IfeAqCnx
Fkft++zM4JNLU1esquRVHOzpWsbWd1vaeaP/+fS7sCRxweD+/WKRmPVhbSqCAzyXEaY14m8i7kgp
vJ49RqKx/a7I+bp2I/eEZcssi0Pml0IiUNN0rH3Asna+JxxfXhrqiM1JiSDtBaf5n7PsbSBkrW4x
ttWmu/Ok8B9Rr//PeNX/NwTt/ze51xZmzL9MoV+51wUt9/z992hnKNHz//o38dqFQ42Cmb2djZci
ZcXfxGv7Xy6Ru6oL/RpRC//8Tbw2nX8BlqgIR01Vpe6eF/Sm+Cue2fqXqyJFsXHoAwWfOdn/CfF6
nit+G8wWC5FOia/PwxlV5+93m+2YoYwTrOaGQOkw8hLXMghOaTBnwFov2JGQi9k/TLp5OwG7EyD4
VCgdOS7FkYSbb1afLzfWfCwWtoBEY2sam7HfjwWdhasBFVVgWv57nRe3ldPtI925KGt1pxrjzS9X
6vTXl/yVdP5l73D+OErh2XsQScXnr64l4JnoZL24zKFU2zcxMaSjyrzS2N+IpuZV68tZtk0Db2bM
a7ikv38z9gFk/Zl81BBMP2FIlvDxkhcVCaVajbBMCBsbR/q8f/6CM5rx5VNZygFWYPz/lSX8SxUd
1hPmUCa8sHjQT1rcvvqyuaMd9Z3/3Rcpo8qZ1B34zNSfCKrdTxdOqUODRiHywiRMIPiYNSzAHJBk
GbcbLYcAIIjGInnLcVeAC/skz560oCCuBC7TEhsfY2XYcC07OMZana07YVQkHNITIoCoRSLlRJv6
oIsWErgrBna87ilQJeTI5qpl80rIX4G5U1S81pn+bGXJDh4+EhxIzBqOT0nenRwdY4aiLDWicMSH
j1qN1vR71ClLgVW157iI6UNdiEVimHtTdN94dGCT9fVaIB+zKG1sOM9fDJSqTrHdztVrYnnCZhOJ
5qhAjlC78rEuun0VxwAkMwko1XJS/XoiWGANYzf0k/TO0SMYVCyc8RqLExd/PwS8qp3RiKhg7cFa
6ItwWowKVS/bBPojdrqucnz5bFDoQYPypaZ95OlB/grmABm6gA9e9vbCMRdDfKHU5bRiDAXrQiYj
vQpY8K6eb2wJBaQsc5YXEr6USIEmbhOdnMzpUtCkpaK9126vAwURn5TmMPchhsPCqu8m6BhQBTNS
lAovaSg0JKlRmW7LhYzi57GungeqNgm/c50YctW2Sb+ObKhWMX0pUpEwHmWBV0PkZXMCikH4j+lE
0SZNYMkoZk7ATaZcp1pdLnF2DkiHSKOVFeHnZnWbIp/QkRIShZ82UWKkbEDUSQNvgBC/jnK7WqYa
8F/fu/cBqJRn9epVlEHcdKoRwi5Z6JkMhlUp/B4Tmqw6KhF84hYWhSKqfG3q8/UoF1mTkWU2kYFr
kAAdXcW6b2/GIbtnrG1mj89lD7l/IRX5Mym1VdKqN5GKYM7MYNMVdvLhCNxJMhJzqhQ6TmK+VBY6
9Qp/GWJ1YjrREG7MqaGT0GCbE8eGN9HwWA5u0SxFhIn9n6eLL0pUbuMZHCXayZl//LwvMYcpBOxs
sB1Fl5HkkKg7t3oCmgUPIxGuMn4aZfGamPVzWBu7ou/EorerYNFX+mbKEIBAEGSxCNrpukjTFT3G
wzTD4GOnJcvSHxhwtfbNQf/DmoGYCX93neVw9sX4fWYNOplqE6k1nhghV1m4vC9y9TUw+m0ibpTW
+qY6/bpBwuSTCRxDRj7QxiL798/Tc3j2rarnHmFY0C6H+odGfotgcZoyDaa6/lwW5a4yq2OLl/fQ
fbNEfoUpZ5NRNkcqnRThqJ+R8omwJkgAVQ70768ilNpL1DjPdqreCWhbyHKMZ9m/FWpwm9Ta7TRl
L75h7OYDoWF4++cB83WzZs3+hnOZ4lLfgHH9fjIaIhelngW5Z8W3egH9GVbpDQD/eg4FJaspXaA3
q5YNSDoUUCaAIXvTpuyjT+JLJN8LW65UmT+ZffUW1dE3pwpx25c5FzjEwhIQ4BKC4lnb+8v6l8dt
LNOK6Km+gN1n+tjvmcFrYfiDB655ozQOCIFFLgBbR2U9TYBieSsTTAHsdzselkWcL+vUIqVOjLem
u20ze28UwUXqa++67tnkhibwDxZOr96qCkL73HLXpZO9GmlFY8EytiMBtkn0sxU/ipqZ16/FjW1l
HyQabeK4UHZ+zCKoFBC6TQmdI8K1cBhUbRVd15pRbaFQwDyoPFcNjoWiPwdqc0i2hJPfBdLe0529
UKWzqYnnW7YFRns6LH4eiK6PDcLDptjE5xLLW9fK93FLepvSKNnGTu7lQK9WKZylnB8MpFTLbBn4
ySHWNJ/cy8LLMbjZOJKt/lRv/LJfm1GKy3XeyI2PtdjYgf7H6hQsTZ/pPnOOhl6iftAUEt6ymNPm
X8Ki3wd+FZBUaCXrjpaO10SZhU5KbZapbF6dkKwrLVd2E3hZUZNJmMQXvfkGpealZ/VYEpIN+aSV
92oxuhhWVCzmkyu8ogdaHmS8xSw5X2lx9qTisgWeM5UeJMIWgxNt0qs5F4wskiksV+BANMoKG9Lo
cB/EpMeWSNc3nY+RUNTIYTGkWgG+oXyMdIXoYjhi6RyzyMS3i2YE4Xp1vYH3LxZarzO+rW4los5r
ZtaXYmedd16dclU7+YjGaEmjV5i9CR1uzNpJyWxqeiLqyGqsbB9Th2HcRugAIPLbxsK0owpjBY0A
DwPWusud0TfDTawEP+pswuUnBl/MopPWtOWibVSSSdUF9AD0VrVFgzR7lkhz9hOqianqpJeXhoOQ
srlqVJEAAM4dcxbCsMDVg2asMxefaOeCJUintjy/KU36m8blHNLLhUwu7Qv4RogievK6NEjsLLfV
S9s7l3WBp2df+q9F1Iu1NZlPvggQM+FQ25qJOJlYPko7GVB25Jh/ZnDC+moMd77Wr5VRe8sjOKVp
EBE2ZxN8oDGy8mxCHtl7Y20Qbee2jmdrj5Gw3n2XFqwO3bO0fSxdenOtw6t3/BMUeUiwNdQoU7Eb
mL8NqIXIIF3RZINuDFgWCeNoTM51ZuTBsg36VysqPrr+eUqD2751NrbLuluorb0iOGWVQZpd2737
Qw+NbQQ3sx6SRQLNS5c/QrViLdZltWAJo9WySgeF27krlm4BtcPqsvs2157CXLlA/FOu3TC6ERpB
OEE57OKkeXWL8jarNX1lhonu0YxAskXsxCJIh2htFtabHlbHbBSoQtKRvoSm3BNv7E0yxGEYoXxh
Pk/4iv315QjXe4CFAJ9GXTexq64w/LM2yF8jP/lJiHC0MEVCv8XUL2npV5iR4TxbR86TOza3aeoT
61OMh4kF2c+Ul7oabtpifBknrApU88nKy0MdGYcmN+EmKu9DrqDYiYeF7dco9hqZLZ0k+ejcaM6s
LL0xyajW9DfSbupFMWQDBir5ZYyqNa3rBLmS8xO/RHUxQPf2Ck1gQuk8B2QHhrHKTclmAqM67PI6
aZJwqF+n/n2j0OpKJuc5DfLdJPX7SYdvlFrWHAcYv5NwfDmq7R04peEpasUtY5MgmsjrlqYTJYzi
hYRnyibw8T8U0KFtMFYHTrfexmTaSSQ5VWIugMG2SZWSMBldRy5cCIxTVvn0EXUwICX2QCgEb7Vs
WsP6XDWyfQiKCpabQmz849TG0cZk3l5lwywrLK/0jFBBNWRCMGNOhGi2mRzRuEH9yuR1T440PMW0
ix6LiCRio79HIH8JA+ye5MZ4qaoQRKU/NPtmeG76Bgqcrd4TjhOy3yG0UcYY6/WV1SxgFJsLYZTk
gKbGBzbNy9jPghXWp3Ree2UXqIyTuj41U7OxSnuTD8/OCIGJ0MKryI9u7HDcmWFEwnn1BhJ+VQyo
/VznShTRT1NClZZtfyeCmZfBAEYrcPuSQWIt8/Shpx0ZN7EGXRolqoP5aHXv1G6N9ILyO2Hc9PWt
CLjzqBOpnG7gkV535fBgGktKxpcZWkjmzkcZwqWy/AHGf5MwleNZ6VQz904xvdKFjJAn2m1sDbdd
kuJv3sT3hWAYgzuascuCqMpnAOK9KGY9I5pvozeZVSUouRzidZul4P8ogAqSPENH/xg1aSzqPr3X
xu5gnJIeBmLVXWpOtu3j5kGZnJWrG3dEX2brqG7gf/mLQMDnqWqGszHo70VuHpr6VasRhqgi83Dh
gdmqXTRtcg3RCic6Bb5rEchlnBcMyN6/qtyCo4htlcn5NgDBCGysetjpG21QHRRtuDHMAMpechr1
wVwpaki0cOpfOYN65fgIs3pZEokXMqM3IVLVkLoZA9VkV0ZiZflVuS0a5SosbepA1d015dSsUxkR
LazHB0auTh9Gt/fPqjp5pURWVBI/hVVzimA9M2CpROy0zfzOVwmmdfVrTZPJ0kWLBO8ZO5LuxzBU
VP+KuRNTYC8ji+tqkme6Mgg1v7Ac/z72jWRdlOvYnneKUbpqxqDcdkpyqDFn2WCrvQiNYtziuCoX
mlHfKAoCWSPuOxTQQtsMJqmpDlMgQjPoZY6Mtkbbv2fNbBtSqtnCMvEQsbPS4e5biET2q057aICz
t4GC0CCCBejpGt7X/Uy+KphaN8loU1M0/tJAHOqrFiVN2D41jW6vc4qfQml3LgEOVtwEW6q9bU1o
98EP+yuBoHzZTe2TkkzphTNLeLM1u9V5o5ggsNGKlV0a2yyScq3jsrAe2u7OKiWSkg4og+bNCnUE
nvhKoNPtDbFQw6NRUKqw3bR8T9OLkIqEci4K4+sy1E2oQRxnGk37MB6vzNRYtk3dLEQr0DoLNZgp
scsWZG7uVd066PoSM28XgURMkBjR1gynHzX6CejE7SrvNLI/J71FMN9cFH4C/K9r1brQM22TNO69
qGS8EJEQnusn1tZPFAxnKCy0wfiZmfJ+7KafSg6Y0A6zkrxEE1w6ZHFSsk9dmy4xACG2svcfIT1i
6DLcCnV6w5+zXZhsABd9kj2KyFU9pLwn15Br4XSPamfCiw4P/oiZG+MC4rbW56usJ8++lSUOQSTZ
K1NzI4qSL97Fj8NUNHsjuatVB0XaYC2CAHdLG+EjUm069aU35JrpWa3Vrk1n3PQFI4ieUNFp7UqD
orovW7Fp67hflREehX6anyyXel4P+A42XYyFaSa4tw2a1xaqwj10l4uyuJRu99KM4UQDPHz3RynR
9cO8bcJHTpJCOpTyGpPSFDUtwsrwRbezEIhS3MZBTjBsnSwsKhza+Em+TPVm5tXvamAsrSre502X
kjAJNtodm6J9pGlvCFE+SrOD8ArBxI8u1dlFvaWAAlxggVxaTYKsNQhvmrzTl5Fsu41jvUTQo5lV
Ji8L+9jLdXmN9y1VEMMNRWq5VUe4lKVE+fHa2vLWnkA9SjOka26bJU483X6ounHJtnJcjHPIrBiw
K0hGFzYTdPw4qK7EIJL9ZOenAKEAGSThNeZHb0oYuxs/kJ4aY56sd5C0IvY5cdm/9X6GGw2VbVar
cqMWlwH6eubin3ZVamsrIT68quxq6ygTvp1jekeqUQKUtRWtdqVLwmqR1tElVxtjy5JF8G1b2geZ
qhelgR0jm+BF5CqvJbrUNp52seO8o9G9TrqxWuJMsugVOCYqCxqcJeLpzfzUue9TXH3wTaPNlGyl
qeCFxcRsjRboFsUyXp6ENMt3Sl9qaOMhQyy5NadYLi23tldMiIuhmxyoq0jKHNXfdbh/TZgg1M2V
7qMKKQHWvLx12Fw4LjVJmBNCWR916VOQmd06E8H2z9vsrzj12SZOM84Aq/u56eiygMsRsq0Xs6MP
EJPOrVdH1ph8Dac/f9TX5ptFBx0eFNtmkvMA43/f0QtXUfLA5LPABUPLuGfJuJMNlOxSGy5Fih2D
qi9gkxO4MWQfkOTvmzI6RdH6vAkqueGxPomOEetyEz4PtvIigmT554P8YoSk4o8+h7bNhvs6fuIz
7v3Lvr4moJavEQA34M9huam1CJUAQ9Rriz3hQgTGVa3N5bo5X2t+0zq4POrBYsqddaLE25DC/JtD
+go1uBrtSksAQdGdUT8dkpaISkVKV3rQPfGdMPJLU5bU2mH8WiYCSUTqlaGxc9xqY2bPllXeuz6m
MN8cxVfAn6OAyQcU70D0PHP9fjkxEUHF6C6YKMfSuM0H3bMUsbR9DaxTDG8Gin0rPYGVofN/R/l4
jejFaw1cZpzx8nsA5gunkUtD3wt6Fo0BnGQ/QXM9WW5Z1TgZYdrDdVRhDAdMFKHxYeVYqV21HJgO
ytS8OZ+F/9+uHO/G8uO//7fX9yzKASXaOnprf288kk48p+T8762i9v/jv7J/aFj++//97RQFvomz
09+GUH83LMW/sGcxdZizUKNgnf/dr7TMf51jIeCP2nAFNYd549/9Skv8C+PmeSjQaFPxszT+o34l
bnSfUT3dwp4IhoBNWBVj/BMCG0RGnxW5Unhj5V+g9MxXlasqqFIw6hAYh6yNqEmWxjy+FUN/idOu
furCYpvHzbatDDRPsJ+z4/96CNssP0KGmPA0AJnKXf8k5OBfh1gpHJIB2CqEsLLVChFv+p+VlsEc
yvvqEhZs6ilG1R6hJ+oE1WHBaQMovSG4yvO+9dJZzkVtgGvPLPEa9XvM6LQbpUb8Fc4ysHgWhOGm
H2Pxi0gMofe7nGVj4qwga2YxGWuj8HT0Zf4sNNNQnCWz9CycRWgharR+lqVh8rLD0qY/ylmyhv4g
PCSzjA3XlOnJ53Jd53W/6+y2vzZRvVmz/A1JijwasyQumsVx+SyTM9DLybNwjomExTiDVQ69tFyl
s8SumMV2cX7MZvGdgwqvcjGm6NDlnaU5Z9FOdhbtod5DEcyqkc+SvmwW9wGGfaSz3E9x4le/oeJg
R2Rf0LdzMl3Z9G5lHONZLqjNwsF4QEJooSUEA1/4Rm1AUmz2HWpDoCDczWf94SxEHPVmZcroMa9G
95TF2UuIZjGexYsVKkYLNWMyyxrp+U1b/oxzIdrwoif18eiTZXUzik4eqsF9ozXe35xf0mpguNya
8HQSAgjSKt+SVkuvz+/ABMDfugDGQa8Sdzw6V1AEnau0irIDhebBRFwNktW5u9GsNY+WWbfr0XUW
DgLPcJZ6WrPoU0X9mcwyUBU9qCERhgKl4YuTbNRZMhrO4lFdIiNt0ZP6kdVuuR/rB8fJN7qE4tZ0
W8Hlxroh10/F1GunIewMshAZj+en519EXcHiG2b7xjaKkx6G5UaTCLOio9uP9bUz5v11rUjlyoH4
LiAz//USK0hzaYhiHZhBdpSG8zC6w3gBkJdsinCsr1h96lWY992NXZDWCIDZeBUdHk8ftGRRW2+x
k57aunH2OexcRiDhzlk52ttOdv6BWqbelgltzLQR7KvH1Qiv7UK1tGNgTXTW2MDhBETTus76cmNM
Ewr0QsGNQCykYem3AjB7CZr20YxtckT2hBm0P7g7UaXdvgmKZaBeW+MkkAzaGtvI+cfzw9lW55cX
FUFl18jpziA+4aKoVP0iKIvIE7lL+G3bpEdXi+FvabG6dHOMrlpz6u/9sVpZeRTeGPPDZMmbrIvk
RTlqwU2DA89JG14OTsXel/xsIwVJm9xoDeUTpxHs1lmIQ3kBG5S9E7cD6qg+89eJr7/98loYsybX
raVsNVUi8BP5VZWpqmczXD0VgYwBLYoXIxnXaw4hWbLHCi5UnS1w7IJ71vADxzq4IrFJbol/DhZj
nSjKxoh2UsQ1ev0AgqObHmxNBBetesjNwEY9NDpouxITYUlJi3ypZZIpYn5QslQee1X6+wJBX8eI
rcrEWGltvq5DGMsUXZl2cAMEiGbRbdUs8Y+jmi5aN8v2demkN0ZtvioiUl8SDbs4MyvztaPQQ2gS
umYZ/rhAYlWE5JLA0xprhnudlDcsSSCXBl1kemYedM9BXn5UQWCecOSLyQrxcSibX6chxlYQw4+9
KV39sch/6plpXQ5Gc4fV2CYc7YchjXG5GQ52ehNJ07zs0COyZ282RjB7EzSRF2Osuo8sjYxD0f76
oA5W7nVVic+QFCU9RrD91p5uKuJKL1wm8gvVn9JucX5e5O2wcWy6ngCu/koOdf8keoScYzANVyCy
3S0Nuz2gbv/kVBh22mk2/fU2lZFNozr3L1M7Se6qMN+e/3vegD24bfqgx6JdYGbdPwiLxkYRYOzg
AD0+YG/eLVMzbJkzeWr4Luh1UGC4qpryYQitg2C7dGQp3GSMkps8AMZys8FeI2rVb86vJZvUUqeb
Yv597FvKupN1DLOCp+c3VW5/5Ttjfzw/G/pc7MMBC9fz0/P/wkPxqjeavTaxkdPZkjo4r3ghUU37
tMiQebVWs1Ggc17H1UAPwhW7riiyNXxGew9FmYabKoON7JCL9miTmr6avZlktKtCdbp1W9Jioru6
L16UNqLbnAWkYYXlu+7I4UqYRQK3UboHvZviUxXON8lg9xut8+OTppXlCg2LtQLma/dlBXtzSo5F
EOO9N5ut9EOhXqlt96Q7IGJllF5VGF8cGiwNT7WPxZ0wsGfXcRb0piynsNbQrSl5KA9dYLIXLOzi
wZiGYpdKVJUTPeCHSEmqTRAG7QqMoXxwukRdaWxWN1UtyocStrHHpp88gCVAiW2CUprpVB1g1u9p
acZwQ+IPwxjugYG1lavgq6G7JNgvlEaFXd659rEt8nIx4tq21kuMeY1YSz1NhQgRBy0z1YQYwpRV
gaHYJO9jC2ckptlqp1kOcv6kpY9ZEwEfYUqYhmgzszoLrltdaVZ6Cc5wfs03oChMAT0UvRmrfR00
tpd2JXYsIhZ7v3Mcb0A09RJuJGq5Q13VD5gvvrUYJBuj329MX6sPY2ZL+qFR0BxgDPNjMf94fn5+
+OWpdBASN8qPqTfSCxFPuLflvnIJLeEnhvwJnILSOGTJ+2D25bU0fJtZOcm881qQ99raHVzzIQni
Kwkv/WHMKgePIBJC1KYdjr01HsJWn1HSung2qumHwcV7q/pqi3sFBYP5hL7FAXUXCB1657rEiuW+
dqo7OarGZdbY8b2T9A3NjchHGsUvwRbl0p7aDmSWp50lXS9uWWrz+SlumgI2U9wBSPE0Ggd0+my8
l52hJvcqSRAHYUttcf7LLMUWG+f49fxL0yjs0xDNiC//kx1vfteJw/mvDloaXUhjeGARiA45oV/b
KkdaPpthBAH2VzI6Zs604U90G3c0oTv5xmbEXOJCEuZ+kUd6cOgifee2BM3H7nqUGbVLhmdMi3jh
QFbWWA2kfvd9fSXN9N8PGZfc6wpk6OdfRNzN5kKNi9dct/Z96ZCs4Nt0n1WcqFq7uYq5064KHD7W
Fq6hdAh5DZ+uaq2g9cMeR2Ad4ej2LmgacUqKQIBycSvVoy5O59eMVtcvCwx4aBUqCDN7/YA7fLWz
Kucjk6WPjDH4EdNkWTW6KTfSwXMxxtboGNlZtI3TnoyHvLX3iC5s6CzSWTt92wNLMa9azkM59NbP
3N6H1GQLZhkBP6yuQfV7zxpbB8SJ6sZVMGHydSNcZBVmcyk2Fidwf+XkFHlyUTvK5ahHxAbk03iR
0LHxKB0fDWy09+cHJc6C3ZhOuCPhJwrS705TuvIxaV6NLuq2En+GAawtqvDysbQ8PxqAmZuswE7Z
SDR/O0Ky3vfzg+HOmavQBdT0ogNVPqFFs+/HzNqWBFpdaxlF2qhwLG13UpvMfQS/Cw4abGXPDGX0
TNSAWMDjaRbGBMvJopF4GsGVToVA+auabra2zOZu7C3KUA1vbzmbzZXYK2zYPHQgvRCqTJEFFF/R
tG1jYHkatvGx13KXyRTgOzP1N5WycyFQGcdwcMj30K7GIYj2ah5YR8LRTBYhN16iOpScAZu2j5Kn
5Dgb1j4SOYp+jWoIHb0TyGo7L1BKLZxTgwx8ZRiI3ShE+hVbpG5BsJhYOaPL2sahgTNSe1iEoIVW
XC7cBBF4lnarDOPqXUWMELnR9rqehvxYjCV1MdTx8/lOOre+sMYn1xyj22EEwVFEzDGYWXTbdGl1
MlIV4ju/VM7v6LPYk7LJNud3kMvsXM0RhudnnSJKeDlZuI0rSXC8YV85qtKDpBKSpsdjAE2Mbgj4
b32y9TE9pmOkQ4Is29epTI8IPLt7RCzVbmjtcK3Or4uZAJa/YiRApZUmREH0nXFP4X0gAcB94O7a
WliQLLGZVa/8oPD3NhPcyqyF9hg0jMm2sd7chI+et1m3jqLbGxU8ZpvAtL1xDTDx81vmP9RFvftU
Y5G5Il8CQsYobBq8sj4qTmJ79aQ3T2OaX2IMG3zg03Sl1H30FNg97SlTj/H1UJSDrRpQXvRJPtSO
/nh+a82fbns3eMEFMcc+zR8uOyY9KknOCqiZ5nXxDKf2VXiZYw4ZEqJXIuXHHDGGErjJC7s6WWlf
nQZHCw9Fot+MUCTwmpp/gcD+p90aw+78jvN7g67fGnAG9oHxUiWhfqFI1ToGGEdNuGvwYxfb5WrE
u1HTdf+gti71O+6NyygYY6+IcZaGdMKLYWHJ3Dv/yPlvL4C455dNqjj4MRgbEtRIJeDDWhhlfdm4
6XvNkPmBSuzmf7J3Jslxa2mW3kpZzRGG5qIrs5w44A7v6OxJiROYKOmh75sLYD21htxAbqw+MNIi
JEohZtY4B8/tsRPc0dzm/8/5Tpdn+jeWuQcnFzkG4xqKVJwIRqhymzWEd7A3/jLE3YKycDS2LVHu
T2NfnCZ1Us6VjZjg7WVZv3z7nqjyQDJtH1mzuCOUAfvH3/v7n+nmYwSlei/ngu06bVVvyMYIE21v
Kqe3l8hKonNo8rLgqN1XhnmoWF+fKwCK0ZKkwdQbyZl+pBPevv1ASkfz2QMoJA7xe6VZP5a9pgQY
bUDdtgh7AKfY86Wc64c5cqp9YoZ1HNBF1Efj2rIfpQCvB2FTuamThkVGMwWpqTAZ/+P7IDZSaKUQ
E+elD9o5PSbZ2N3qKqhv517rumUHg15sMx0MzoLsjj1npb22MbKEpAWIZlpyqzjSPKau3twyyI+b
t9+w85rnLHEei1mKII2nm3IGBiXbynyk+XBd0Gp/TUdFg0Rd0cCPK+OEVMkGLsoPkIoSdPes59Uu
iat8V4yaE6jGQO7himLTHPTF0tIq1Knu6tDVnHtXZR/CPKzeirZB1qmQG0XH9qF01WIXsordVvag
PbDgzY4KV3bz9lMj6fdC7156rbkv+7r6BFDbDGRuO4x5dvlJ0Qd6bFQ2Lr3V6tdaPQCBbKbkNu6a
aQdY0iYBBUdWKbnd5lHLrsYua3f9MGkB+ZB09VJt8Kc2du8H0YLETKf2CfUT8ehub3pNRLR2MZsX
AynWX04PytXG5E3loN6oTd+ds9ZpD1aVZNtkSOWNbebkR9mVe8mR9+wgg/bQ4AS5OWs02chYgK64
9XLuvGNG95cs3hYxCssY1pVO/0AcM3HyYZR9iZf5KqG2tkaX7Fqivtmnpu2DrJPlcx6ie4X3Me5i
taUiIN3rJa2LB0DV+SkMcSNp86giRtauum7UHjSZWJzT1vj794d0OpnwVrw+VOWVQjnH6Szjxm6z
/gGiEUUlIl6OoK/7B1Zv9U6aIVlutZbs5QiGQNiNu1WKZgiGUSzPTq3lm6ROxouph/lznRC4nKvP
Opxa9hAIomYlXAJp20NQumYQ6pH9Eo3KQsaO2t2AdDH2OSDDNSxLueqop4XTkHkli6dXValPhQyX
JxQXIlj63g4yUQxPAJ/Pb78wpSaAD2o/dIm75EqzaD7iUStfs1bzpjkuzp2O/g8bOXlpS94f8iSl
2Nkshlfpw+cQofGmt2o96MBmXzXryzI56Lzn4mCBmD7Dmi5m9tHFdKXOMmcxU2ycpK+v3v7g7ftK
QgonGWX7aETltzVM6RzdUlLcyeolPkrT3ijCWb7kqbnNsQN/dybzPhbSfs4lcr2xcrKL25WqPzh9
t6NEiIF4ZGORKJq5XXotDEimEp5SRPprOz2kS1J8Q+bab1J5otVWXjTC6HqiXDd5rfpxMtrEeQyf
0E9HN28vYQq4klXTWToI2ihmPUXqIryWFtLBWV6nPKYsOOfomFFLJMssbwzDlTfmFI07tjirDLRR
jnHsAIVwl8TvGidCDTQ5AJtauXOGYjyLodMQ0s+J//YlFS3DG8sFZGsC6JL0d0h4FWr4uh5F5i11
Bw0tIiwsAw1+9/Y7lGo3iqHWN277mtCwMizl+u0F3iYbdsMUPnvRctN2WvUSNktgQCJ/TKhNHody
FP7b9428YhC1ml3TIzaTmuVsWzOrr2x7Eoc8z5c9yDBxyfsuxrtsYsA1WLhaeZq8Wvp4WCiXnocm
IsjMKMPb0Iy+rquWpX7kQTZfIAKVpvOCU53VkguoM++zi21VLmskik1ut6ge091KLkzStgnUNLlr
68yG6dzU0wlQJzTrcspYUv/wDX0oi8Oi6TuinM2AHsb3UNrOldtOaCxtbOhLvHKi9Gk5OmWqHiOo
isb1rJpFoFdQOMdiZjMo57Mxy0c7WQSVTL719tJzrEDqgGKS3MhB7y6wm0F4fNIna/YyLfm7leN/
2kv/hfaS7axm+D+1l/69zP7j3+ukjN41pv7+l//ZYDL/hgGGxo7DrI3J30I2Lr93/b/9b834G+Ef
WN7AOtBDta1/dphwxGmmjmMaoxEmF3M12PzTEec4NBj5kckvCAz9/w1HnPjFUbCamFaPFnZW8OMu
7+HH7vKEK3mZqIp4M9kRWFD7LU8aOxwlvEfDHt8ktvndiusT2xSx7UxZbJ1yvmtVdD5ht7x2paVD
6VIw5jrZlpt19qK6FISE2hTLk3gnVaigapcPB4TH0caI1S+gd27GiIin2Uov8BKpmSNvKTSxHeGr
nx1g1FGZHxfcDQ8ppLy1ABO1SK0cLbqam8X0KSTtdKpAuzlJ7zj5mW+qNVBEcT/CaaXcJT4QJWjq
b2zsdN9WlzZ82zfX+M8nSm2WxUzt0kFVXrIptuoXhOSw7JMvoSa1APt1v9Nbigq1oBHf0wiGDj0d
MJ7XRKc2yAK18MgnkFeuLR9SN2w5yf1nu1b0YInbL5oiCL4axbxJR2iYSyph7DsCVqecVpDkCvne
F4K8p2lhDi7VcfLCtvWlHh0HmadwkKlF9BRTAcqx00ZwrXi6k3yTs3UQkQsumH3SZkRXd+Guu+kY
rreorOA2VY1CcU6o5wYya690M+I4oAByVr/P5ByEekIYhoMSQgb9IS7DbqvmE3jbWX+qDaPytURH
bK8Y3dHJZZDwGTwNPM6uhRro9UkJe6/WlG072dkWcihGtVbD0ZsVkY/K9Y7xvPbVpczQx0zzZkDC
7tdoWU0MS2j9WNSAOV3wsumfMi330lZuR7daWCqV6SZjBvZ6wT+lsN9Fe6e/SASvBMolLH1pLavS
YpVaouB0SWsy2bVTiGHed2ZnLUIA3LBQPBdOql21YjbR04fdThgsZi1rZaN2oKCyzCC/RTEIKuiY
B0uTDI/YzT6pCrs4kJvlkVILWuZpRAPdO7eGULbEs7CnFqqErQ+1Hv5pAOSYgiaJCwhd2ebQpWNx
Hm6tfKJ16WRJfEiXur0qbSf1mxph8IS1jYgAzQ9R1/lROT/nWZKgNSH/e7QEpc8JvxEIg626gJAn
qTRwp/gUx0W1bZeBtXCnYzRLrk1Vipe0RgcF+uuWipTcau2gbUIiBLaJRBdr2R1vZ0HlX9WVe6Mn
sVdIt/d61ZnPeb/YHvEV66IRBW+/RPVJLPWhKozv2TRc7CQjlDRzwEwrl2ZqnqlFP4w1tWdoquDT
U6Rwpcm9jJ5jOor1JS0cdqA8OJG+qpq6ZwrIhJ00DSffGYM3DOYb9rIuriOq6CdVz61jha40qqxv
vZIcy9LNdn0UySMch0f60doRZKC469mCo5grdX/EirxTkmEiLz612F9HaCQpPB5Bv9lGAHC33znZ
QDkl147OrBc3RfZapnpzBbwHlaWZTohVoYrQ2kLphLhKKT7ZhZkGKOgfS1g9wDFb0I1INqe2Pi7r
S0qUhUzSeafNyk4j5WhTtS2YHsY7Mj3M7SzCx5JPGU75VZTNguDA8XZKTLTbna17uts4hznUHdad
XUjXbJg3Vtc0uwWrPdjT6iYGgLod9RAagKs+JmOj7FbEohka6kFj30/aR0sVbQK76ToDAWVF0lyV
os+vNCTloKZTHo8c5aet5/daWXTHAg0/8OPt4CTjs0jYcLX2co2slCDG5EkXE8G081J68USrFn8H
oUfQnG+E6W5aQ97LWhp+Z5Hhl7RQW021+B7G9UVgvPwLf/OGT0MpIteNYK2dEimgHknOIRyAMug+
aVdJpQZGYNKH8RDrJFYkIRWctGGPRcXCM20Mr15ZWBTvu/yUIB2IkAfsRjPRfNwYrzMqdC+P9HQr
Y2TGbqxk+zDBa6vGXX7TCMmVLAbPmsgVGGJTHDsSVQPcAWcqyvZlqJ3v7Maag4q/7Wao5RjY9Lg9
c6j1M/v+01Ja2tnOwvEAAuEglRhGapuieTftW8stL5me64xa0WZcOvNeca3UV53auhRlxW4tyjZG
2SdEgujxrYtw95zEzuntf1zRXxIzEQ9hK5QNIa3FkfiJwkvSmiZq6tw0eTec1cbGNmyK1yzNFzYt
1FDUTlq7li6sN6nZ58xqW5KUBtDf1DZnqPLoaZ3ZT0oAv6oa3TmdHI+g4696Ee6NpFk29mDn20iQ
4zGFGAtMDK9QuX1biQlmzCzOuU7QiUlAwIjPAeIiEvzMaANXx1Khz3G1ETT6k4UJeqmT7aQqI1nL
glICMuNxuomrmTmAYvVGaV410TU+Ml2cNLaYPAMQ6Op5Z+uVA+aDv3db46W51lOGCrk09muqtTvZ
Gu1dDWxNt/uZiu04O6exxGimFAxUVTx4fTNTsVs5P6kZ344l384Uuk70WL2sUPSXrCfJVAzgiC2j
PMn15e3LIp5N+KZgeZrZQVqvLv/5gn/qIUk15OrFckvzKEa83Tn7znEfitQyPNC5jHWV9mKP+YO1
WPKWoJubz7LV9ZNROMqW2TnFtYCFTFQGffmqC+hCPnQDnBJFabR7NSVzKC9JDk3byQM/LzdGW6d3
EElLt9jQb7A/Tc2TXNQjfrf0GeZ/xOaxfC6iKD/lrixxtyVyJ2JiMZZ+vRHj2vXVOlNIYktJcG1q
tpjIV+O0uTatsTqHFmgnNTKu3BdsUFS+lp1aq4gKZh/CfHfKVUwNKYNnZk17mHDFrimQ0HFpPIKC
tKvSeDVxAgUuOyYEoMmhHcbrku3hbh6mbOfqAO9K0iKGltG4b7Ng0A6NCLVdrHA9gZnQDE5TG7Ok
9iUvGhPvdE9FQU8nekXYBnpWhUtRYEbUpmnnhl8wduoHoaZBk9UR2HneCwaRoKkvMZZxv9AGItN7
cSM5EVsF/4wv82EX4rMB/yKia322iKjTlSM1nYdCz7IACuEhT0NvXEaq23nqsh7AY1VUmA3jWW88
pOXpxR0qMpImceoN99luUwgJkXI3Ccq4Gerhg2B0RyXU1mervBVVL05GM7XU3MtDUuvMtdPIHdCk
ki/pwbLQOi1oMP1Iv4SUoO16pm6Yl8tFGggQzb7Q9jRvzSPQL0KJBDakvAqchQL90Lvt5e2lKmGd
OnV1zKboW18oxlGNm37ft9p3ouryNY1uIpdgPjs05K9cpM0+rTyWAx3zQA9v7dBbEGGmJTEgIkfF
cbQVLkfOScL5+Hb4pW+dQ6239FdtYriURb8XOQPr0Jmf0kf2+Ng1gTJdGzzOzEnRK32qZN/bUe3F
tlttjWkqfKb6ZY2XaHaUhQn1CfP+mC/WSvl1Yp/s82KPYfjODCk2s5ZT9vXgIrtgDMqX7tgUg+pb
RZ7uZg28DKq1jatqQ2ATNjhXinWMUM2QCRRnu8yFkdR0rPAyJnxfmqjQkziLcTvCNOgaPQNKzLk0
ahXj3xwa+1ZfrOspOyBQyAMl05Dnt2gRbHQEQqzde3mhBfmMFNAKzAmrh1Y1lArJ71BDiEKmUOZd
6VqI7/I+2q8FXdJHuJfqwr3RuBk3I7fBjmd63GcpteCuT/5aFG7fWiKdK2LyAOcOcaq7pPGdizjC
M0nRMKljQrS3LH9pC5wOw6fWHm9TnU5yRp96jwfXJ0ujhMWPicVUDzJnGTtS/tkW0URpoYsaAgGW
q7qqhoP+qUoQQw2poPuikZZmgTXN6DnlTX5xXIUdWDo4V3EnL/EI2xLVRoxsxRyv2GiNV8zf3Tr7
7dQBCV6nPsV20eLPtWgSYiJEK+fcm3MBXcGhANSZiruXEX4YE1+o687AVeOiuLEcaJJTY+7yyb7Y
kkF+VMv2MM/6FyXW0L8swxVSdh+va35s0MAcFpk2PBcGKisTAwStdMr4LFFQRKsoDahCDzBDGrO8
m5iQV7sINeQ0Q7ojOm07pWJElIA8QDLPSTnPAcxuCqGGPNsti5jRCLOtQg/1phkANKiRSxSJnnRs
t+aDmBV/7ieKvBMXyHaw1Ec18YY5ivt+1iJ6TGyG8E1AhhmCeihcFttxfFqk7bPDvQ8n5YtUobIX
8hJaQCsLtTcerH7N4Rszrqiy3IOtZW0phb2LiOGpGsKdKlb1DnztoHCkOObRcptCs7gp8wT3mpWf
317CAR+qYkzW9u3LsUsnGlL4fibFTE5pXvfHAeskY8l5MBvS+0rMoBqdiO2QxKz65pGhUMtfc9rA
vvYF6r9zAUkquijd2mFK/Aspbt5o3BHTfu8UladLtiEqDh1HOXROfasO7HqQW9SHAcnYTm1nYjw4
JVlKeTvSD1br3JeSwLQuYyFmkJi2ureIBSrqk1mIr3bP5XKd2MYelF/PscHoaDh0cNppImKiSrYs
RUH4GvHnNy3H8g3taVq0FffVTsNj783CgjG99H9NRcWO2Bgsr5vK565um22YukCz7eQWxrxCk1YX
mIjAE7Berz1WOeuIRJxoOHtztDd6+xD3qeGbNTNO0hvbfMSVFWKh2hCP9jgaJo6fSBt3VpSDo+jz
zE9t68HGwgJyjV3r0OKYLYl/4ZTbn9tRe9TtOdkbmwnDFsiOClO9x13Z7MNHKobmWZsrcCw4bvdl
le4V6rcbpjOvWoqDblcsF7RhSxtN7IHQH2ayMzEOCAJpmjZIbI11Kn9VtVXg2lNGF71qL1VItsVu
JE6nqvrbqHXRmwySiAWrwlbHFlmkfXJNeDc2NCWiMout57hUV8r0FaWtN3YyY6GtsMg3Q4qfs1cv
dnFAXwmHltx7we0S6rsZEWO0MkTSCR5H7VTDrh0G3+h1eVbcYdrqPADeHJIfin7V01BwbBdqtkG4
6AyZIVzPaqgfx5ToPhfCiMf1fcxNZI6h03zJCnLv6JIHWkfOTUkxJGJP4An3xpTRq6TlsY3VMPdh
iJJ8qEW+dIs8GHTnjrVUgncaBq2JQMHPe+sFsHp3TJLx1qJBTLl3bWTwzNR1kQMXzLXNMISHSmm+
VAscF5x9goweszwn616/zkEZuJmMDnrqvJhIUYMGrVSpD+ppShAMR8pzLXWvbWi+WUuYeeqI2MdS
TpNpelqvYlXDxCXwbDtgYk7loP6FIVPZLIyFVxQLWH9G/alYSMZVQGH55iomakTdHCnQ+v+j///O
fqj/rxRo34Ak/7pAe2JB+aX9X/l//N/yfYH27S//4QDQTHyMWDaQ3NiAy/5RoDX/BpOP0q3NIOJo
tE/+YQFYC7Q4YFzU5MLFHrBCyf9ZoIVTj2ZfI3/aIXPqv2cBWAX+P2GtzBUStnKRsSqR9v7OV2K5
U5uGvUkQSumITU0yRSb7R2yeG7NT/GqCUNHRw17aHB+5+pk9Arr5kjTGbz/Utv8r/LD1faDZpV4N
Thxi5c/1T3S/qaY3vA8qIlua8tTOqNFOxk6v3dOfD8Vp/fUj/3Codx95mt08BwaTI0N96gb70s8C
2U+3XT9bDIVo0owPTFa/PyJ0ZQvpD46L9ec/WonaDnadhW1Jt2Fxzt0uktWVmqPD0lnlRWhI4/4j
ts7vLiwlWXQ8VOB1/a0y/8MxY/Stek5B0zcFNb1Ztb0Wf2FSCZ9xbNkndnySUj5TMpzK7oD3l5yl
7PznM/1L9Z+L+uN7ePe524SinbO+BxLmUEV16JiKvam0uyRSr3Fd7f98uF+8fevheJR4kriNLO1d
s6GPqShkjeBwU3g39xTsQhAx1HgSU+7+fKjfXVGAxrYwbcwKhnj3yULCbOaI6E+/NtEG9hrUKYwj
+qmcEvLKCEyxteDPR/zFqWMCcMWrR8ICdEPDfveAVK47aAX0DGg7SYrdP31sagva3Sw4Ghnf0aKd
lzgkuy6e/z4JfJ3+z78IlP+VIK3bGmw/RhtCJ9DV/nz/TksX47c2Et8WzQ1dVegoxh3pgFd2msHd
NQMixW6ikFVY+cGnfsMK/Tw+rYfG8iO4qAbj58+HRhoRNhpdex/kz0lWGFLNMzmmt4RNsSyq1Cc3
fiyiMd7M9cAqec03c9DjwLHY8C/ehZOzldqditoSDu3rFDuPtXiRNQkMcahdm0rukxh0n9bDg1bF
nyy7+d7ZDoVJt6SYjVolVUj8ieZgXVGEfbXvgcir1nRbD90Hg4T227NsmcBQDdWikbc+TT88sYtL
vz2inM5QbH+jlXOp+iiQLXlsoFgpnbUbktB28ED2UdHd//nuens2fjnPFmR6phyYWO/RX1pKc04i
ZvONpj03mfO57HLqFWc07x5uT/KwziUalII1rbVMQVd3HzxRv7u/aRCusQEANN/Inj9++tBi/1V1
RLBKZMdsW3uBYoVacGeRRt5gE1JMzA1l38cgbJYP7vDfHVxYPFUrvtPiKfv51Je4s9rW4tRnKmtB
+67n46kt0XIDZhnyjBR26vHywej424NiNhJgDB1DvOeMl2K0bcURHHQdIWG6ZLGyV43vNnSlZaoh
5NxVQvlgXvjF1cowIlhUcKHBebnqO1y2NscO5daJR7nOMdG1z/RofKVXP3hufx2KOQwHof/IQTiv
P59QWh+IdaCk+zO74trqDjx5u7XzZpAj8MGt+7vnBjuExhPDSbTFu480LDUEVZBR7AOm604apCjM
txYjVdUyWqXtfTkiVCZI2WnL6z8f+y124P1js24BkcVx+zgrdfbHu1aNWraSkYvRCdAPvUhfau51
RfUBK1/81bLOs1R0L4/jZ8Uc7tLdEPeB2SQPtV1fWjf7vhQU9rGer6A9JHvJeb0H6jI+0jJIN22d
P1bO8JJddbO7FbgkopCmpGZJ9pvJZ1UcVD3+bibqp6GmDdUnR+w0x9J5dOPCq3r9yWVrrCn6jeiq
G6lkL2rU3fat+0D37tS0vSfDfk/63quUdtAjLdUdUEpuanxD6fRXjSRdm8Zz1MsrLetRYqvfZjXb
TfyRhaDfxCOpMQmIpTnnGuYbhqxZifap2R7S8lJU6Q6cwxjuu3YlTsbGPcU2gm315msriAjFwCwV
ssr+fEl+91RBqbQI9IHebznvVncIqENqDjxVg864NQv7vurir2RfdvmVQ4JYygbLKdoPboRfbfQ8
V1hoWQ5gOaC//87rX2C1mot24LAj1Sz4CtmC8JXg8DBWKEer54z8zdSqdkum+2mYesjudgPF9RY1
Nvav/48B7ce38+7509Spi0wLTqmqdttxKJF4dcGIu5TotKUJP5VA4nJDOfz53K8z1C9Pww8n4d0a
xVBKqeHmTfxiyLYWpKnSoJnQdkHXFr6NgvzPh/t1EfbzOX9/qSMIZZ3D4fI23qJU9/UlOejhykFC
Q9qSB085+s+H/OgTvnvepxTJAyZBpkkO0wr9usG8MtILHZCSROVH89JHh1uH2R+WBDMh1jHddAQS
MSU4zD4jJ1LadOCaQxSLD6bgf3ETA8vmZoYC+n4z2LDYEArZb7505HbG5cs2MFuAHBLG1ffKLuaQ
M7EFancNkY5IchR+xNU4Ss8saXxwC/8mX2q9vCyxGV9NFtnvzrWpzjrYovXdmISduwpmVN0n6RbX
Qx0gNdq2GtUgzcdnQCFkZMBTPCCN0k2265VQ089k0fz58v92cPnhLb27HlrayFlbeMrhpPoZaCC0
1d7sygNVR1+tnE2uUmROlA8uzG9vAxuSAxZSF8Tbu8MuoDgMMjUTP4rsR72C22fN5SO0nNsVNDEb
H8UGrGf2l+f4h+Ot7+eH226wU6A0JrddLcSTuWTYzbKraPz055P50VHe7aGyMlP0DOKyn2ewnMg3
UecI1MBHYVS/P4wwIGfAHhPvN9+Fgu4BdBdTtNO8hgqZUzDMryM0Nn/+OL/SbHlq2HTCbnCJtGC7
9PNZg5sqkl6w5pEkjBvlYUA6r9jmSTfmm9r0Y0JGaXLimseIE7cfDL2a9pav9/NVMzRDZYMooOri
FF9v3h+umtBUKIRmqngEnU1bk15Ip+ALS5p02UYt9m2j0kKaG7G9VVU30CTqaqISQEPlOnMVlIVj
1NYHHCMp2aU0MpysfrSbrj7kMbaM2GH7Y+rWGqFrzYG1SuKiBpwUBDi84jQuyqY9Eu8+XPI0sqFJ
1YdJk1izYdcGVtuDCFRpRTo4fmeSHneRbR0q+sMBYMRnnfXoSWr5hUpnfLW4RhXgLoRDCNSs6Etc
leaQQSOkU+cqfXVwZnIzYptHIdYIRZsy+g4TxKbeEYunLqaL7yuMfMOZQq8ti1MyjvM2Naf+ULKH
dvt4Jm5IVbftTOODyoE4Asz3zdzFfjdZf7HpWK5lHtPWiAXyE5p127BsSU5KquJIOMprC2/NC4Xb
IZQH3KflHSg4Y+n2i9J4M73FszJFlynttOM4YuKVef6ct5y0NA/nvXC2RMFuG0JSfVWXaCOy8Iwy
yj1Zc2RuNYObZajtyhuF3myHqaH8O1sFkDHMSmuVXtezYtM3xhQA4FpkDQ2BrO59oy/fbMXttoAz
gUXYyw0NXToJ5vJQh8WdUZtPBFotREsP56gssx3lo5LLcYaA/VKatKCxZF6MJgwqoVPQFxTdbWxW
Y6dc5U72Spw7cdAVQIvE/OqGNbypCrlG3BbPEvynQ6M/VpEPl9l0wVPFtDEiM5qa9iE19MWL3ULj
fmjhdcGs9wcN8ndcJt+mydbBtMovuiKht1b94rmaMnuoYV7KmQRdXJd+CIpkG8Gt2owZuwqrMh7b
yDi2tv1C7iA1JXCNVmdofl3R3e+9wQ2vYzBhxli8hnCNlKp5Mgwi3xyHAPAVJsTDvMGbf9/Xd6mK
gzADA45b6Loovw6a6pGxdJ4Hgtzn9FqMCrhc4zDBi7BiXBmasi+zMfeqFQOBBwfpgDkIL7HSW2CH
gwe07iLT5UwUHvJt3MOh2dPhKdoHuIQmy8ImQ4VXIVBH67GqD/VjzS3qCOMJhdlTM5KIC6B/o8yE
okfWX+ucDX6oHOH+3YYdJsI+IWwxlw9a3z3VWvldt7RAL5IXxxn/6ssvrLF3HYCW9V2XTFeadR3l
gRqTMMfyFN/rjpZsqYoVP79ZcrLvWDSradygl7C+wiwAE9dnp6k7jIlEelNAfi1uRZLeIy+jYvOE
2uQQL9prspAerNEndhV7Rx/itk/whkSv8TBejHLetY7bbfpuOA56fpPUwMSt7FS03R4V6KbuPVVg
0nY+IWT21lneKTFAhDVutpDtOB1swoCmSl7XY3c/LtVFZhVoPuMJ4OnnGpZfuLbyVHPe5pwOR7Eu
PDEvZVid49Viqy2xt6jLiwXZYA6GIuXuMcTFoXzkS1k9g9XfUAQ+uo6ySUKdWVxOua+19OdtfNuD
VZGTwPbNnZW94bZBlyXboSfZ3LTvWjHWQSEVOCv6d1fFRxk6Er2p+92cl0d4I6+0T8mkSr6Fjbjl
v5uordjX18hsGmc7VUO3TdRJ3SXZ4GlTMt9mcRoshFgEbtGrl6JegcOhe63E5U2cIZFj47LLMwy5
gC+SXUjrL2sb+nYyje7UsPyOrMYlvRQ9FkEAlk+J65koC+LZG4yInUVJZwGWuosTqftIJ30qnPEx
S43p1HP7zzJMH+IILc49XpYD7GllGzlastOT+bDCme1SNR5hcl1QeXWnqRg9RNfqbQWRoRSEIDeK
er1KfiPbLM7UeMA534+qvjyLYLCy6H6er3P6Gh5G2PGqcYzs2IG6XdO3m64PTyk2Oo/aVH5sQwVX
S2gyWNiET2T1OBxwgx8SLKuneInyI7H3Z4tAwr1wc6L1Eu2+UdjsxrXsMWGR34wEmpktBp3ZgXve
1C6WuJzMO8qMjwOtbGup7jE8zbthStPV+uGeitp61MTw2bbGQxkl2Jcb97lzLIxIdQe0JXK2torA
KbNmfOnS01PtzpWFdZzCrN9OMRReA9GLZ6Xyoq5+8dYKDZgYcC5mPkdAxmS+yw3hj40bnXVXdqch
HvUtnZ9mYxUtIMu8/NxGOjzsFh/ZWOmHrlpQFPO6cXt75eXEPY9luzfKIiLfGZUZnXLunlK9M8Ll
2tTMLijaCUwjjCV33ocKiaDtXGSXMinaz4qzM7Ly0Beze4VVDRFrA3bcjtQrOKpyW+JTfiGGtAYs
iKwnHI/FEgIlQNMkFdOTtvhKt+F7ObXRJU1uYpunLLqBkFBtAMw4G2FKc8+4MPriczG5BvqqLNza
ZuzuRNNVO4p8ig9a6Kpr6XWSAKz5Oozs0k4Cu6NVkTrjabRZN2V3bnvLfVjVZoEkRGaHVw20TUBj
70ujmRCaSSOoRGv5TO6Wn8xC0MMVj+U4cG0Any8IC1DJf0uT6tYZQ7IzCmgCddm9hqBqvCRJaPmX
7GkUGLaIlE5lluNGN5dvRIQtWymJ5RxUNd5HqfgiwuJzmXWfCtcCxiyQdAzFfSsJyUwK4sG0fiG4
Xufzo3bMx8jZ4OyEQyG7fRJCHJ5iyFb2F873SbfDs92ojIdlXWwR1h70uf5SKAT0ZsYXdYpuGsur
cvCfTgRTMbK02HPz+g6m9Kehyj817Hg3g2wPmN9gCjcdN0i4LeCvgqY+j5I2naIfbJuCuBFSdePP
1sNCSqG243hUnVnCSFoGVsMD2wypuutbHUNS1j5pbWk82l2z0Jq2ikAyc+3raHpJy+JusJpmH5fq
12zlNliSS/v/2DuvJcmRM0u/ytjcow2AO5TZzlyEVhmpReUNrCQ04NDi6efzYJNs9s7skPdrRkZH
RqWoioRwP/853+nsuoFm0dVkqQNjM/SJfxJIb0wiBuMwyFF91LDIbXdSn8PZ+zAURoakpN7EXegu
dVWIC3UUTPsE1IaB/uc5vGvlUJ84ZNWbVaud3X4Iu8Xh3eEjLxbrSxLZxd3iOo8iSONdAOBhHeMo
L/vXTCwHcBig+R0vP427CKfPC1m+ll43KteVaydPI8bpp95zjmZTO5Ss4ufoKhDTWJHFNgtJE8aW
eK2gp7dhSYXg3J9Gy8ngainw294wnJXDgZ4FGzMiGyXyJ6BiUIhEhjuqsNJDysBr3Rv4ugsQQXc5
qbkQK9P9DSEVupQN6AFnROo9mO3kmMVk8/v5Z9fP3RXY2QMjseGhtIoTJT1X8skn50hPi/Ho8xOd
ZTk1/VIfM8k4wrUMEFGGomoJ7weEiW7vSmge3sK9FjXvKYynDzMy0qvpG9bZsFxyBk2uDqWYuPuI
aGuK/Dv2OMjpwfAWZoG5qiNxdpZok4GLWayGyw5r1r2buh3rZZctd5Mbm4aQ7lG6s/0xx+E64jwh
1ReMOzWDhQ3dhlTBhAEnwU8alt70lqe9uuub8b0DhnDJ8KRdnEYTB1QB3jPmX5JW1fNEvYPMevvd
ssJ8P+dmt86DOFgzWaPKZ4gWiGA8jCn1O0GES6wsBjJqY6b2CR0xJnfyQ+XM9imCglhAVnLzl2gx
dM1ywhVeyl29FPUKovkqHsHVmEFrXUA8f+k4Ge5du/Lv51rtI+xwd2we3P08zhy6ZcdJV1bYwFhJ
zkQw/HE8+qmM6egAoT3n4gcc2PB4i18P0iyxAQIoi6r5EhKStlE5/TpgY1KU/dqJT6iRHf8trUO3
SC572jeu5EhiDyc5O4tk7Wt3+aB95pl2nNdZRQAPE3qv3egGcIJdjEGdlXB+LrCsy5t5nWEKM04M
7VhWIeVrj/uo3e6D9r3HNwe89sKH2hU/uJN5SnPnBGNK7OcGxtoUKLaAMvwFMuMa+OnPurXbu0Y7
7keIgZtajM8CM77Srvxa+/Mj7dQftWff0u59K3kT2s1fhtM9Zmzc6oPVvxsJfTyG8ci8vTnBvX+W
tsovsTCwGRikIiqdGeDWXN+FOkcw6USBFQHCUQ43TMscyBvkxk93So0dgZ7XphbOPtLphIWYwqzz
Comf1rtMZxhsnWao7dHfhvxaCYORdRgTUg8N8YeR9NG6cNM7CJoAksJXLD/ONkm6YCOB35o6RWES
p6BNCTMmhd0iSCgL0g+CS6XXq7MX67UIsQxX5zPC4qMnz7nNUcO9VhdE6iyHrVMdhc535Nk3T+c9
4BKdPJ0AcXQWBFSe2G8MNrh4i8iKILO46xCHIIt/HH5RMf+SYWatczcOVj70JfB9I6uqxjg4orrM
TswIkhZUrv84DKulIucd8xs2+x9ysI2DAVloF6cQxhuSWBbE6cdqAuZGdm4F3Sxeg1OIr2x8pm03
1zPol4y8inhd0iV4TkzO2nwe4iPzuelD+mo3tV7/hHXyq8sN2+14RwPiYYbfNhfqX55BavBkbvA4
L+njsgzkPvxafrQ9je+UFdzBcT4YNPtABJ4x2Urlnnp4G1kBRanAIzWnmXsOPW5Xg8nx6IZv3mxa
D7cHAgwsmgrRHkp+bjUmAIpG4MzmGJeb1OAth6Vt303zvOn6+qOYhX/gs6vtSPpnlXbldGhljof9
iRRxeCyKYN5SCNm/wIyODgDgYIjwxk9TuJwCbXZPou5ZJMebeVpYmbedbA4EFbmg62uHHtuYQjC6
QB7GydtUJn5A8CfNPiU9cL49DODbwh7HINLBFTlQ0GDcbmT9bIDQJNCRTadKUqWSuo42yxWkGSPW
x26PadaPTqmZmK9RFMiVtTTmJfAMsIVmI/Z2n24Xz4Z4YDhXGdkfhSs+Pa/NLuR2cEAmMr44baYu
XVNuckcvvVhkEEeLrQ0/Va2trKa0eBQfWW4/oKbMrDAm8yVVVKew1cDFO5VbkDPFOk66hyHlmh3Z
X2ojPOIMWsHGXgnVddsh9Ndjd8LPyAYBRWmSSXXIBtfdJbM7vlB1dazTBAN87zjbxoh/KRa1XVqG
53Aw1RqnPA0K1Bg9FIv74bTUxTAgsU0LbvmIodWQmBmMtARvjRXFEu9q9o3ndGAPthhxtdObjT7E
o8gN4k1RQ2RQMuJ4nbMtcDVvoVnOm2ikhoTDwb727vCzbeklH1MFeqKjJMOxhn7b6qSkiNI3o18m
aPXW5yjZHgk5Z+cZOl4PEOEeZwmztLK9SLfiLdcPGWA6KsQ8HPQYfjft0Ku1MfjlXU6HaO6Y97jb
NbwrS3ZmzY+ggCQDQcHVOCf08sjleryOBsnwPL2m2hxJigWzgqP2nMWUC0l2Ewzdwz1BIcJMhjcB
pqQpvsiMaf//linFbR76R50Qp5kk32uihnpUaP65qlEtlUKRggLVzsm4L0LT2ftKO80r/5DOy/TU
9hPHfy3ECtK/2HqiYGMpC8zypc3iTcV36PKn5Anvdf7qES5k3lLxjXyiZSme83Ao+63TIFcVzZvI
ZPM02+7n0JQBv2Y620jCfoXYyRPT6Wmzr7uXkQtdF/jhAXYhBvZs7aqSa83sgBSNFY1C4Ss0mOBU
DnvwhNF2HjPvIMkjLXk7rYysqk49/FRfzfu5CtEE2vlEeYXE6V/P6zAVX5aq4nZjROeqsSL6HfqM
e+GbqLyGkBLUM7q+HbAm3oOSTXrGbb6cqAxIKK6pLwZc0WszN98XYT+r1OLu7C0/UMsSvM6RvRcx
UqpfP/SLHk4k9kW1gN0yf4e9dl5JfuCBLnGialJXSnXNt3SCWyFFJ7cMWYe18s3+afiIQ0GqRLSb
ysiDXZSLu9ZI2UM1IbBp3SXFiHYduZk61TbbgKQjEYIM3UHDZgHALfgJ4Pi4GnJW+otpvi4jLtW4
WWdNxP3KDHa92ey4Ue6n3vNx2vrT0fCNZB/XCfZ4AhS57dTU1GGgNYIKs29fPmaDne3S2TwtPuHr
OaVoMp+idC+Fc08MJ9s2TbxLhsyln0Y5a2eZTkFzXDhKNrCHmj3Y310F1YTSCK49pYHlOS6gxNdl
bW4WWcxbRWPPeYpJ106ZXoTa6mhPsDwCwL5Wln9bmAjEbFVXrXLkyq8Eqeiu6k6kQp+HIv8ZtOFj
Wzv2xYlqttdp7G/s1tCKlX+eDSd+8nu5iYIWziS7atqmjBcaXLJ9u4zUYKQNv77Bm9ddEX+VXXP0
AnIyJcU0c90zNU46ss6FMQNImsodTBS5N5PmByIFf5eGSrIQ7wg3HNqVS00LhAJOQ4p6Y+9pn1wW
WdBWqj2dbX3kijPeygEPdciayaUlI3KQfxfUhJBO92NDoWYzcaldBppwKHMKN0yVT3XYRncCpqYT
0Mos8m5jKYGgAvTlZLbDPXj2+LC40mPyxRJKiIFazmnPm0/MbQzPQaecc5BnzWqMDA3iWMX1QCuO
r4q9LGuErtmzN6WasEwjslOLAdRvpPKCK6tIzvYYb6dRpzqQlCA+Lo98U3nMSFMBVfMvDXUAAGC6
X0PflheHDAUy0rTzVW3tc6u9dl1RHcx8ZxRZfShwKK9EliUPuCGKNjK3FmxXMC+ExGKfw6fwKbMi
e37sfHt86PxlOJUErkQp5UVP8AdfTLvIsLtD7IOEt/VJa2MS204dIU2Yja8G73va0kU6VyToqmDP
Oc8+3OrFga5Y4B0+O05aP06kUVv4o2115zesQcb6Hp1geYls6x2BFuZaws6qQfmK8bBwweaipNr4
hUaEcVP7RMaq1KGVsnWmDZBbex/UDDayMkHvqJvj4Cf2oXe9bjMSzS3oIXvzjbsMi9/G7md/3YIe
Ifi7ONuwsVsypDlArbnKAVen+ZOIre5sNyBUSWQTz2+MVd5VWDtC49OcqAG1zRYdsjHQi1uOMxns
Shy05yW5iwInvAb2Pu/C+K4xWx8ETvvVSCwy/3Gw9XqSuL7nEZK38fwHWOLHHlhAKN48fvs7w3hS
bfK7je9f4ny8VAX/+z//UE19Q0t8r9TcJLTH/Oc/V4y9/1ldvxY/2z9/q3/4zu1/3v4Yg6Oumf6H
D7Y3//dj/7OZn36Cnev+CrjQn/nP/uG//bMucmlb+BL+Zxf55mv+tSm/tv+dj/wvX/u7j9z9zTM9
SPLCxaLnsqf7m4/c/s0SSAPczwUaP5P7v/nIXfs3CkiBg/jSFCzc/wj6CH6jyJFxMnY//e2wn/31
ffjdrs1b+C9YRCGJCCrGJPgK7GV/rpsOqwb0o1DNhr29ncbGNpgtl1Vf2xzSfgEx0HbpOhPYMqlm
5lJV/28GRpzUf55aS2w3OCcDm3kuhaJ/8oFFdZmOTpSWGyYlvOGz2nhLX72OZfY1KuLqJLL50nXO
pgZyugq86oFP/hIOo8OahjMw7waiQDLNT3bftvte+ytwe14MPw/e/CU5O2HOdUAt/aX0/f5SZB4w
PzvYi4IxUueZsEQMt9wFfVdcBsOTBzhoa2nHL/zmDpIb8SauuFwtRvIYBeZ96zl7rUnU8a7jL6EV
K7Grk2fpsqKayqC5D00MH75BSVYPxiSysuTRUePLECRXq8v2Ae1rc53NR6d5EtSnMtFu0wHnfN2a
F8qH22tOpjbxq+/RlMIHrUPxROMgE9OOIbVpVYMGoXUrFOZ5NynTvvTZWK8atvIkP2eWC1jWQYlB
7OYdpZ+KS1uSRUSpFJTsyHTWeVOTbydonKvzmAGyS4PmnWFq8RgWzwEIiFXOena7BD6BeI3hi5Iw
vITctXWbcrPJBjM7LwGVkHlCxxP2rPGSDul1CfoDLuf+FPoxLSmo/w21e9oPp/wriXZdRtbPV8K3
a6vN83ZFzx3obZ+mqy6rtwNHyTEfI3E1a2qChZu8jBaZo6q2d6pePrCOZfTe9LiI27bfp3j+e9Fv
e7N7Av0IIqTkW6KmS4LulXeZcsO9NETTUQqGY9EV22yBO2DOWX2tGJEh73AUKCP52koJ9GShbaxD
hiB77lvXqN3VrNlOnmAN0eMatnL3HXNSep/i5F75QIT3imjFOp4ZadwexsrmWa6yfezdBQxeXkzZ
/Wwjay/Zua6RRzmLeuOjM6d3NuD5sSnD8VoHxluCaufwRm/BkkJwq8hECRpGWfkYltBBpWAlcqlW
pAKnndUiOuRh9ZTRaemCh2M+yEdTLBApGJNS0caStp/eJtHTGb407p2KUFw7p5X7ye/CfZLjeq9b
GlSX9hu+gYc5H+ePIioI4DnDxc+obBBjW+8YXcMiEFQHgJ+hUKAhup/qg59kypcwBZTe9O549Wuf
7TjmcnAfcfXSBnRdC8MOXzM7/VXdgfgZVjVqwq4x5Ls3AodWwSyYV/40hngBQmyYa8Yn5l1i92ez
blhe0ymnxcw91yx3b0K4P/ij/x10rrGv7FgdwKc9RG4UPAnoHusoMk1WXnN7nkkKAwo911n+Eos6
OgYNS5tW0OpJHWu0HUVjvYG4/JbMffJLud87JcofjMrnVUa3hNkzY2JOPIK1rN7EsjCeaf2DVSeM
jvu8OrLCvyqjae77kPWTk8t7GWXRnVd60aasaBmcwopRimTT6nZ5/CUT8Q+abueHLszzRz37zGcR
fVnm5OoYNcCELJpepMMMwnCr6LNT8Wua2tkvUr6rMZzxuw+52oJO7H9UufhOkVr3HNB3tQLb3h/j
sNqiWNrnaOLBqQYbpjEwsdXtKQIPtgvbyutd4GLYxDKRMDMZNl0BXbyctEpS2El+FoO6u71GOG3e
um5r7Sqf8bgYbf9hVnEJUVGtRxWFh3i0xn2EF/7RxicIkePDLpNn4SoDX0Z+CsFkbyZHdPAt84sa
M3SYaokf4Je8VxNSH+vVL+lrSDJ4lXKq3HFTGfejV66V2Tj3wTSeqHd8TuPG2Nup8ZYKRPNRBhcV
kV416gaIcdrtVfnBzXG+sLX8iGhP3qZA/5hXkRkHoRkYbnthnJZ7VOwa5pmJNKeAEodOZl84QjkL
PbLQEEy3yzi8B+motoYICxIHFHnLEfQuNhC7sDDxDjBTEjAwnj9dZOnvc0aGd03UgNDgrNsbY7AW
td0cWwogRxizR3ey8T9k55jr29p2q+wwewENBXP67g8Bwg9ul73ViQOofcRzl2U6PeQYEd1UHuul
sjZTC4Wb7q9vhieiZ6Aj7FXOrNSJzpIjyH0SDlI0v5LI6datrAF3zp19kYCOKRkZoQb3e6swqhNF
cf2dOEb1Dk3B2hNb969+/NzbRoJ0lxbv5Vjem1bZPHp+n75KadFFzcumo7w7oae7tw97Y4ava4O8
dr2tpYDKqYnBMbHYmo60qn1QNt1jkLPHLy6ZjE0x1cvJC/v+vWBbExbe+MUMeRvaYCp2t0+ja+3S
LWxU89GN7vJojLZN21XXZYmmI9RO2ltqW9xXiUPcWPTlKhENqtZimx9YCjG1BdObR+3WJZlGzKLU
ra9Gv2OfVBnNW2M8y0ykr0lq+89TxECimJs3qAjLPQYFM8jqc+B66nx7pgKlAHzqF39/Cur5wCTx
yFE2AkfJxlOinzX+wNSQIcpfn8653bIxETvGLN0BhuIvSifqNY09+cY3q3yTGbl3qRf3zg57AJn1
azTXyRXV5l7BebbLPt3kzLQPHXiGrXRe0mRZyRe/NTG+ZMEETxJEJ3suns63p9bfn6aBQ6NW7u4U
42462Erjwy8pgcZOg6M7IeoM9c/S/L9FkwBTzQScNB2w15xAfDVABPUDnli5l+AE7RtX8PY6qMFF
MwdjrwE/GGgSYaeZhKamE5aaUxhqYqGh2YUsLH82mmaIHIguC99w/Av7UGMQqxsA8Q8v0KUEERFY
y3S20uQp1ejETEMUvbXj9OZ6joMaLd/wLwW8RaJ36WG6IRg1jDHmogWa0VSv6VKzFUu/gw0OH/s4
d9ZkXRKwRYB4NOCRwkeG7iPQR2Du8bbTIMhCIyF9DYdswYrdTTdgZAc6kn10vZPQJOGvV5+DBkym
GjWJROK/GtAnb69LDaTMMfBtYELiqtTMyttDGn1x3G8pNUsPeUx3gTMVT20CCTPwW3kwMuTmQBQO
TUyELdZlHBb72+ekhmRIpOGZgaZq4sZHJtBozduHocZtVhq82WkEZ6dhnKxJXBaVsXEKy3he5yF7
PnwX48Pcl+OD17fBUXjJD6uzu/sAAB9ZuyOFEfRnahAo0Oj1otGgBozQQBNDbw9R338Ql6b2GKKo
GuhNVsBivHQur0YB8AT4aHbDkE4vzCjsb6UGlJoaVZpqaGmj8aWTBpkOGmkaarjpqDGnIMKsDcs9
7z2AgVpkwFALqKj0DCxfJzipvqzjExUuE34cuoNOlb8wDa+UGzC2b6mWAcPaaUgr4EF+WzTz3Jis
t9f9G6nVw+hyITlv3iiujf7c2xf0GvJK21519oDVCkAKAFXw55Ddv9ZmsPn7S8IQEH/d6v72CbfX
08gZT7NJVb3+mtuD1040IPoxxLNpblcxAN+IpUGWXWa+dJzz+LHXD9BBnfsSWfpvr6QgDB9LvFAe
05Xr7XWCSvEZ6AlnfiL6XbSo4d3ysCzNOFfoAxfDe9M667bu5Es9Gt5D3gJD1i93k5pxwDQQD/UX
pUHBrDtR5fH2RU7dvhVomA9jQ6eeaCXFsJVP4DCdiSlUApRAaNCLuqT9uhGhXEfk5qAE2N3ZdZaf
hPeQvlKqf1lFT59z/1BPrvM1lqD3GJH7CLLF/FQ40a/b62Ps0CmwmMjjOJou9YxI3+ovqLX+OFri
o/ciGlpTqzkYgL4wLoYnx9fVN547rZ1WiFMW194+CZXzagU1Vzkjie66OJCvQwAbwx6q+s7hlvNa
LeEvqymsv/yhGpr1MMOwm73pw+slbIIig/mgPzRc9eJCfbqDX5LsSscp0Q7jaRtQJB1VCU58s+f+
Px8MYw5wLTSfIwUJa8WGDINhTNmrlX/PqeNzHRBaVPuMhnVXx332NoXe81RNHuMwJTe9480rnNzy
rWQxeiiDydzIxKNDE5lvOw2AYDgZ5Fvi5tm68mV1prJDvg0pswsqHO5vf5jm3/y6rF65cg9Plj8d
bq/2VQx0hYqqVdvLhctsUp4XaEUPkt4oM4ItjrFX7Pqk5aBKbExlWfy5JIG7m7uUEtw2jZ/Trjoj
ksKiDt1newzSu6iQ+HZxgJ3ZF/Avx7fdTT2NiI6vTllfZcx498Itx5c5TeR9WHKgRBh8lRDvmBqj
TZQW80PMxnKPi0yc2qIa2LIZ1c7EtPmEOzRfsw6vP5NqutL+xgqqGn+KaASi4vV0sDnU8qCqZvdW
aDtnMxvzbT3wNzcQzMuq7b7bHeY3NwgeppaCmgA88eX2QAmWCbZEf5xlJT0TVFGbgU9tR11QcVtp
D6ZiVwegXj4sZrtsZR5ED72jx3VFqe7DjKwOjXHzFRWVDvmYrFaayxotMMww9i7BD5/JE4uN4BP9
u07KYitCARSj7NV7aGAbxlWYXYfZU++Z/cpOzTmjpNJ1W1XVw7RwvR4kN3VQmkjpLw4DNXrf4USH
bO+fdYwaaHXTfemW5ZzMi3GszQZqjHlC2z2Zi7oOrJ3u+pEqNFlYhNDY/tYmLlz8uxTGxOWZQuLy
/PcP4R+Wa8ASJXmgx6YHKSFILbw56cMwW6S+3Ko4x9mM36VIdrOxvPhl2xzpB3zpo+FLP+Arwbm3
n4txAqjUy4dhcuQDm55dx0L5jlrXGMPyEPsrTJRyf/uU2wOujm4H/QIyh1lFe+BEdLyFS3i+PTAm
D8+efrh92Bb4iAPnZM80O3eBe239+Y8PEXFo1GZu/7P5GgepfTH1ClbQ4nseTY9WJnfsLrDKu8vt
GXUXOYvvM7tAc59ksXxdMkaoRAYAercp7jmP9t1JVOcZGQhQdUVxb16NW8qZ79L4XbjRh8rCq+iM
9AM2zR2aF713S68eLcN4VrhZqE8qj5akT1aJmXkHWde95xLAD+ekvRoSkJoMB3dLJ/J9hXEX0FMt
tyktXsqguWDpy3aXDh21XZmVUiTQFYewSfsdfafyi/NSYoRgCusYjDm1MSkas4vhYn1n0Dtwl3fM
FfoHJS6hM2m7C1sq4GjgSMblA8MXGT2a0Z5q2/jwjCz44gzTtKHmDfBoJ7u3iqVfGU1vwk+qY9SB
RcQBg5rSbLPe3wysnkqnZuMeUiwloil+y+P5L0mX/y8U/+91owxqUTT/Z6H43GA1+vaTVqj/Tir+
y1f/LhU7v/ksmZF94ZgJ9yYI/40JTb4Z5Ag7NcpDPQ0jKaumi//j3x3vN5s/CAIH5rNwtR78B+QI
L3BJtCQsO8t2/hWl+P8K7ZGVhVzimCSDkbL/HMchwNYktKtrbbhYN80xmxk2yx6tIaFegPgBMMM2
k29/eKt+16v/rYQyUCVl1/7Hv6OS/1kddtC6bc+DYCDpXXX+lM6R+eRMNKT767yOxkuo6Ou2FvNt
quMae69UL7OzM2bzLedesPXp7MEAmSHEpiRY2jyuXrG2IuCuKnZ5dxCovkRcNzHtNPUxrV9potRs
zBo4XTWcpIo2cCJXdZvjH6BSamh961QUOaMp2+1ALLfG1mtAbRoTROYyCspTMOTFPb15uUtOmW+G
fl5t8rr57jdURKRV3527ovOuoD/luqp8yo4iajY2kV+k9/UyvWbYe6jCw0dpYUE5Syums6+un91c
VSvX6r+VhfFzqpg4NdqnUWLYYN0wvfgq9nazdnOowtwuAmtGZZ9G7B5S+z48znjhoLjo9H9kfxkx
iAQRNsXGg9imvSMKEwlNiKCT4tcFcwm31xyrCSyyD9XMBG7aSuHsx4+CjAwXUXtUeswqgd+pSz/E
yWXGyb4xlJ1d+sb9dDC5GNrtAr+copBsi5gk9kphc7a1N0ZSNLaCSmy+0uEA3h4Hja+9NKl21Qjt
r4GRvWsV5RuTp5pVpfC2L1bFoLHrcNzb79Ds3XU0F2/sedABevOtW8aLkwwmKF/3gh+Fe2d8HzsU
L/D/PkUnk3FxTfzuIWg5QGU2fgKr/K6z1KNSA+ON/pUG8HOXMc0Pk9e6VuQowpRNnt0xXBf9C1El
6QccUYsJZVZci4a8IlEC7Cl4iG4Ps7YUycH0VtHk42uVD622HRX5ggMpsIjsBm6xToPaYxAL6tGr
j/BKu+fJgfCirUwST1OjzU2ptjlRETS8EMNetgAMwuPgPHV4ojJtjpq0TarUhqlSW6d6PFQzXipq
ru27suwJNtLMt+m15Yo8r3oscGG5ftgekPNobdQ+rduD4YQ0p2HfwnByrLvOPfcOAwFnxo8h3Neb
DG3xnp5SdxoP9Kcccm0N84kfj1xtPgyIZhg/wvQxx6rL1zWXPPOeGdc3lxC3mdfxgz38Z1Vrfp21
IY3l5o7ry4TnC7Naqm1rpjawxTjZPBxtvba2URU+bQdtd2OcEJPRAUKgrXC2NsWl2h6X4JOLYgxz
jrbOWf2PVlvp8MYEu0Hb66gqCyDHY7lz8d4lTnQMJU58Vgl4/LRBz9FWvRjPXlEC4R41C9rVVOhe
86GjAVJ0VJOGqoFH95oiXWmedA9YOgYwrQBNg+dxT/ECe9ryaNbV4pCWhSKz30uZMjUgILay2vdY
E6xru7L2Rq3/zuN0ClkVnxoktxU8ULLdQZLSm0cUba6dl2aq33EdXW1NzPZBZ/sgRCLD+cm+49hr
trajKdtc7tstB7q3bm8Mbk3jDptoXcExZEkKqRuT2XJIR+jdhuZ42zeiN2nkrRkUj2VOeKdTifyk
FP5eFZCwuZQCy4QNHgIJpxX7ezMxs3GKnAwFEPp5foon19ulmQNHkh3zLvPxJJYTDkbb5pCP6u/4
Qt80c3sbxw6xN0Jd+Q73GPMZW5x9T+3zRDKqcJOtQXkmF8E9UyZqDdvivZHiKYwceq4U9aGuqOsN
ysAKG8FbimlDYHG60Lr2ajVBuLZS96HN3IixvgHdkX1duOWYXg5FcIkGCOq0xOU076ByAe56ySgY
5W8KcV2CXs9AsBsTHoVJU9mV5rNbmtSeBNlHpdntLaoJ9H147uhkAtUB3CHdlzjjA+nuuC22OwMx
j+PIYVThorzlAVB8TYxn2Mi2EKrnTi7RGR6Ou2aDik5jHg1kF/yT8a6c6x+xjF+RJ9Sm94anmH3n
po9GdukDPUqGxJbDOANzEGSMrZBw8JxQL+QDLDwgTvdRJGkW1Vh9TF7E8MDo+KKl9VTJdhsfwnHv
aSC/ocn8VOxF7vQz1Mh+Cg3xAI3oabI3L+bCapYcA0JGBHo/FO5Dr/H/vsP5VVWSS2zqHPsi+lFc
8mBrUdfExY/FaApScKQjnBisF2/inlZBU30Y5QDu1bJfOM0fM2E16xaMz3521XPvmq9t9uTlTBvJ
PMmWXhSvwtHTs/lahUTxk8gb0GmmdJsZibdq4v6TWQ6yU+nEO0tE7BI5W4aqsrHJhv6xoUVgZepO
hJlyBKYO9n42ui8Ing17+f7F000KKcyfRDsGbd2yMMf5dNTAIKUqKhgKWZ9xYXVsDJW1T83PMe7q
FcBK9bn0+YNmn9DoV59wotWniM7zTamJfTnoPo4K2kM1zW/UXD/Qsr8C5MozXq4f/QD7z9YQQNNd
D0N8sYADepoSSNTdo/iAjrsu/pgBCdJIxGYctKCrGYMC2GCoqYO15g+mmkRYaybhoOmEFTIXruv6
K63Rx3iIsQeP9DPU2N3n4hOY8LcJp0ylJfyaQwApKRlyfqUZcxf6Gx+D8NESPj19RreJwpBUQvBN
deGz1SUm+xHaFJY5gJsOxVF28ByJom7aNls2WgYhrq8YQ9uoJJO4UIIbbEl9ysa5hCbeLkz8n9SY
G7EqNhl5QXjmVbUhN4dpnvGZpl9aeU4ZKSaYto8CFj8UbUX5e512j0jfEr5+NO5EeKnKejixwKWf
anSo9RqT5D4Z5zUjYgtbU5meI19yf6Yz8DFtyWbvVEjbMwTMULMwq7Tc9w2BG/on3zO/MriDBGtV
Zm84UI2rlVBFP7MsqO3+mrlpePX5FzK66wuqd2djxYV347lWsHGGgpItWt5XA2cnh/VJGPcBhi5d
TTsfIok2JdVDSpyVQt1+jZ3glDW6Yz1kgl07M+WpTNeChIxUKmdyMD3dmfhuR2+mt3Jux2PolzBE
TYBy7aeyBzIsHmkHe7FWY9Y/12VMaxSG45R5GNkQhufjsp0vtQ9kdKyNrWFxYTBT+igKlzzZRFbQ
i21mSWO/ngz7jpkQ/US2xTkl5XvpG19MVVLO9F1AeX1MkVvweodPZTUUXMo6QRlkfyqoiV3Z2Zys
Bnd+aCzgJyLKBsBb3jkavM8cxDLTSdckEckvxBea5g4J2CkJGFdkWbT46+tIcE7z6oo8JLerrmH3
7dIigvVlAyZiP5iAv2KfVQBxpWPhMvZ1M2eDF5VRR4GRqk8HegJp66VbRLlWscsWqlRry6Nq1vmQ
vsVo3fwapN5w8MxHv038nRnKaVtNcmuN0Frt8Tj58mdAs9shIbu+rTlv25SVosXFbKXm8qvhdx9G
HIdIYO1LMmCi8Ko0OeY6ZgyFINomqv9lJVzGx8UNgbCzEDTr6meE8oZee2xDJvEGShvRD5HvZDsy
3gm5eKU4RwvcbqBYT1EwPpk5ANTE8O56i7G9G0KL/i/2zmwpcmzbsl+kY9JW/+p9gzsODgTBiywa
UK+tvvuQ+0P1YzVEZZ0kHA7ctPtSD5VmiUVmWITkrq3drDXnmAHdrBjNWW1na2rt/QpINY+JPfFQ
dBkFMCOa9zpzX2Mp34dh5dSdtgf4/EuhxtWgs565Vt0ta7HxnaSZK9BgRoVtsl69aKNn7kPUJZpp
3igC7aQSbijjmFQ9q5/CRTbWD5mkMRs/h15S7omocHBBEy/vdQvPHIpZT7D7CtZNfbA8tn3pWN1L
l650kalPIduTeeTZD5lEYNEzQtaVFd1JdXyJJ2JRImr3Bjghr7jFq1bmwVbLiWc0iCMoKsyoejiS
xqL1cvf6o4S2R4HJ15G2/fZ0uNWdDSLb1Ku1aRfYXwEFsJgO9VNuY5QMPe0RZK5zRhk+azU3/0F/
jf4rFq2loXXPdmOTBoMH4tpTVNQSMQoHUZrIX1OmwrCERl2HiPbYpK70lmDUTBIOUsiHyLEe1KBV
4ddLBLY5XbucjE5YVC6WobGbTPDRpjZ1hYLQWDIBa/pRaPGLMIZynUzpMaBl8dGlXTunp+Gis4AT
mbr5juxq3v0RHQdWD4V8r0w5DLF9zDnnbik4KdSg/v3/eU8PrmtQ0u97prcQl2CH1bwtbQxTuVte
dVZaXcmCPHI/QOHY+VU4S4PY3VRq+LvoBAl9vfpoZFVwMsOnzDIQ58fDj6ohKft1Kw8m/CC1Rq5F
1dpw/dUAbr1ebA0t0/Ze/jswEXEy+PK1TZTfisXOXMc+jHcjNpSdFKGzzDJ/5wh5BqIU7z23vuMA
qO1bvQgP9M73BTWyPR6ZeB9K/0dKj3kvA6M6WlOnnxMIgiaR0t4BJHCldxI1Sutc53TEFwEhPZpC
1i4zUHIgdVXtZp4o3alLMaJdRzGtyqpfxCmFu0reKqrpXNltRVSyyH+C222m+hwu9lx9iZzunnO2
QQpINVnwo8ewyMMdkUsDyjEV7x1QhRCn+rIxnqpIlOe0XBeZ9lwVrclZd1BXkSZ+cl8Ja7bnRvuk
sb5L2ygJgkbBIAP1mFhiPNaiVI8d+rxlxuiD8dC0uz5l/X0tf/z/stpXZTVO1M4Uifafy2r/67/K
55+l/IPg+3//1N/lNMpocHoFFTKkhZTp/iqnGf8CsAwjhX075TTxhuBrqf+axIhcfSqpaZoNgYvi
y2ulzSGyzUZvz6ZPx+IAmvVCafnPlJcGf7kG9lSHPEP/90L26BRNl5MACEJw8jQLLzUxPltU3guo
JASlzIxmXBcNMoxaJRG4dJ/ffF0flNbeU6O4AfY1qo6OUcALubgBWQdoBF0/RXEf5bvcqJelWkfL
1il2nK6eGppkpI7HOMdddV0l+CkLNyyXiWlTpKnY+rIuJX45//y2gChfVvxYy3VdNwRVRqDClzye
YazIwvLaYBG5SkrthRAORa2io5h+peVZi1wAHRpQFo77De40Yh8a6f4M6NrsX3+Q/E30ayFvxjor
rsrQwink1jvPtX2qMBn59fpdVNUvnUH0Myx6lEVqKA6e0izQrxCPTCYCjI1Ia4+JhlijlOEqsoWc
V2ZNOW4IDpYRf4txpK6dfthUNo+NvoW2aTx4X3bFiYodMDWZlZWjgQlUn6Uds/yG6XtGDkLIBhZl
Shznz0S5LGsfwENeW9GmsKstz15eKV70zF8zJ5vhxfS9Z6dWSPTo+t/CE+fUUeNNkuPe7fEr6JTG
Wq+YIZtfVU3J3BijhYlaD395nch9ZdnRrkQWSkPeONLCy69djo8zEx/hOkxh/6zI3EYMGbo3MA/i
c5Dz57OBE6hUhoOPM2+lOdGTMNr03oIgZDcCB6X+I1KNZlN6HSOVbfWKLo22pX68zTDaA+nX+nVJ
12JVRlSftPxG1BgxYEEi1oluzJ5oOA3qSnyLIZLMrdhaN5JgQLRUqzBntme6jQrnOtULcytMgHCR
Z3mbUjFLssHYv1B5IZxg0sZxvl/nKKk3Nrm/CzkdUDuJX66pxgO14+8uaUFG4JwY0DX9W4fTnmgP
KRqSGZw2jGspZNYBHZVs2+SgxP4wJzv4zFr8TOTaQbD8J5i9thr1pZ0qi2H3+iuCIThNqrJcKnAg
Me6kv4yQhYKOztYHgLLp6qA5EhbzPamI78jS6Lefa7eFbo/bIStAISTY34OKTczoS6rWAn0nYRen
GLEdZWTMESnyt530qEmHwQ7zocM2B1sUTVlQqpIIL7FUKxD9oaAa0LukwidSO8cmwVoqWdCLErLU
Qh9Sax1nzgmby28zCqxTPsiFEbjbqjOQT5HIW9vAdzQsxRnhhXsrG1WMlZ6yinVzmMRXw64z0If7
cd3NhtrceSnljK51qWuMPxvyIIjLAU3jyU3pvIwtzB+tp5gTBGqyjwR2jZZm+ayWUMqrIAq2QzX2
17xQ+9Zqna1A5QDe60qp/Ghl1/E3PYvSLSnf89GvzD1b5XQnsFX6geUeVFO+JH5SzmKnTReBzrIt
TaOfPuC4sLzwOTCkvUD+4GxJhAaYunfZnVjesO8tBSwTKjIMIL8GzT7nwnfXWO29eVO2+qGOqqem
iKqtYzQH0gmbvQUyz+Vtn+EXYls24NqvsyUZOUSoBOVar/FNVwqbfnCv0azKHJgoY3dX6cYLdqCZ
1AjMcdOcrPMu5vwRBjc8TxgFw5MRlDE+XhduGs6vpRIp3oLAJ+0b4zXY4/zOMNqXKmJmHSyGn0C1
dZJb4oIJsqjPpCyx3/RbahsuVK8yKbYjWCDpuO6iMMj8iRP31FrjrcEKMxNNivLZ4NytRf4S5+Yy
RJTAk3TH0pyNGObWAQhMzN/DJrW6fFEIgaYqr+9NKX7501iq+6u6pTyqWebaDFgoFDE266S3oJQN
+IfxZ8M0iUgnd1LU9CMVkkEKVrFgUUpjXKQ+/IMgXAvwd/vEaTZOi1436erxejS8b6EbWau2j8dd
/+8f9Hk2duR9b4eWcZjI5wLijBj68QENiWNlwd41x2/JWPirEXUy80e8LkGULk0t+d2F7oC+SHHX
pgYzSWVXDoFMO7paKwAr1PYuIek4r1L2yWW+JFOLIMHpR1lOQX00p52gX0M1u9P1q5ZC38CZjx+5
j+uHhDOjDryNjBCc22Sg+8G65gA4N52JvjiJzhMX+bmaWEchqw1IVrHXMSgTL10AgBkrG0csvR03
076XY5ofEVjeppHmADujOBvmBuyRbAive8iti6JrTDIXsdpmEbEh6ugc7dLwWRybbobSetNHTDh6
omJ6n34kwxDNnUR5aEIz34Neias+PyL2duYFQUTUbB3CQ8HyHmX7XUCwaiQxroLkJNlhUdehzIF3
WBlTn5hwO5pKr71jaT2pjb2I1GKp01wOpi6zMfWbJY1nFMLLaupE11NP2pq602ik3O8lDWtn6lxT
5M0pT46PCLHyuTX1t5Wp001UF/LW5rX/PXXCfZueeD51x5upT86hFCre1Du37oqpk6689tSn7no1
9dnjqeOuTr13OBc6zawekTJ9eVQ9Faek8NqcevaUO4GQZUZ5bF0lmI2ydhDItlMqKP1+YiWzbYEE
gOT28zhpAqpJHVDH6cGY9AIFwgFQwY9x8K3S2sOQNN2ycnkBx0lrQONF7i3kB+pgDNey08Ra4Zy3
sCbiUquP6trwdsmkX3AmTYM9aRpef0WzKF0Yk+IB2IO44hUQV+Nk/UQVEUz6iHrSTPz9A+iBddQR
VMhJWYF1MZnUF86kuSCw0tu//ufrj2rSZgxDjFXQVNsleWsd0UQm2BLFJay1zsaDV1CPsnXprF7/
8/WHxLJ9qFqV3JTWpmMaI9MDbr3u+26cF7n9SEeNNq+ZoGMszQGrqNhaTdLvjeJbmJf+OXUV9FhE
xhN32G2DXN2msd7zCye6CrAsb/imvxljld/WOv2eRMHB2Spw9/CLQpDEP6ONRHFXK6rE9cyxJ8u7
7XegKuQ4Z3eM1NLoIzTpOSJho9gOsYOXL9WhONTZzzHau3YSzypdqFcNotw5LsVxa1ono0UpbAbk
wHhKER1rw2c/mQ9AOHRXLvBlklWmGdeFiuzbViiVhMIhvt4rwTS0mFodmiiLJM16ush5ddKrkpRh
9u7MqdE4z/DYLpxKukd95LlLMFizQlflA1vlJ8PJiB7KzWjXAlA58GLHyz7O7XuVDJxZvjS78DoX
xnMprSulzgbUZ853YPH6tbCbFttxeVMkbQKFyszR2bc3Q3mHiqw7OMo46SJPCWyNRaDKCNG+GMCv
dWilsG6xCKbXXR1vFSsJdu3QEQ6XyWeqb9Q8k/CmMdFWNjmmYjYlA64FbIz2joR4Asddzh/Y4Gd1
56rbQXV0OCEO7Ry2BXPiSnG4ovcVpj/zbPs2dmHJtpayNkMatoNPQVPU1czX4+99Qhcp9/2nSoE5
WxghPQziDWdjV51UU4vnkd5d25Up50pM80RRmh92XG1rervzqDVg1VVxNfMA+FN7Gr6xldHn/WAZ
tIrjAbgKRoMsIIWOYsgqKewGHpF6p7kggXxHoZQIhI2ukzLjfUnXMrDgtmgkV2o6OxkMFOHc7/sr
RWTo56kbzUIVja8MLfWacUEIweg/tCLDaW0o5yG8K4N0gQsaQKidGHNTugdF8+6bmHm8bhRJFyxq
Z5HlM3xUtKym9lCHPCAveXErtYQ762ZrZ4oL67voHgXRri3hLDQdFgwlzPW5lZv065AO2fRlJkvH
XLdUk+V6oHscWytZZeF87HDplyB/er2H1WNZHC0a/ipgxojfGTmTsT3mOYWkd0AfsxhDeUZSSKdv
YiO1N77Wo4XtCPHEUZCqv71mKOdBSeyXTZ1+41Amno+O7nyFWH3HcuVIZ1oqmwsCIYgJuCA+R9gG
vKiIQ6Tx8TfXasqt2zKHtQh1l0hCQFNiiBgbIFR67W8TAyZ06pU/bGTyJHuO0Tx0k2qZghz46s7e
mw8djvO2Q4CNcDXj0nxoaGotvCqh6QOFToGiFjZFyUzRLaLCt5diBEZKs1ydoZLwdqkhV26bBoSN
DfZ2nDDp2joLazBTMep/oxtXZAr/RcL9R1Wg/57F9n/i1f1/0YZLX8XWMMz+5zLQuZa/4kAm6Z+F
oL/+3F+FIPdfSIdcAg0E9R4HO+2/C0GIp/gtlX9cauNiSmf5S1dFIQg9lT39o/JnVZcx+3chiGqJ
xr82cTUODKV/VAiamO5vuR4qnxHGsIG+i4wh7obff8P/BajWCySAnByzDKZkRK0UOJi1BXWB2SJu
lqHmaZsqZQZC1HPySlq8oLQGbu4LSvqr2/fiVtCZqdTRbCj8rnmBds6z3lYaty4XQ+vbe80flqNd
spzA7uA8Ha981XqB1OBu2SDvM+TWy8nURuziytUza815N1XFN1/pIrRZ7b6czjXO4N4L0/yuNpG3
9TXlynAQL0RAH9Za717lZZHAkrXEurP0lnPHBEq8gdCZ3dQei+CbwfFR0Wv6Mt99QspeFqIyygbu
xSesiiKzWHzLhd3UT1Csf3nDcK/4xQkbm7Pw8uHkumwqW2K9QT+Im88v/05EZ9o6CWAUD03XojR9
IWaj1aFVHPFZDxKIcrEFNzOZNiC5fauK8krzgcuGxubzi4oPBhgqQA3ml6mRc2BfDDBROIDJqqxc
KJqL1KMzb1EDrWpVewTBzEZ2KpSwcK4ctbb3feRzDkkBvOEzC1vSHTXWoty5dlD673Tf2rQ9/UXe
smxJt2ZecTjbSbe3v6gDTq/5+yflTqZ0otRsa6rRvn0tnKHHntTiTHfVeJ0Hcbw0/bJctogXKqXB
s+hdEzzzWOvK3WCAhQ7qB3J4YvZbdvvFvXz4DWrkoggC13SIvRfPLQtMfLFuWy5GEpopyum73B3n
eYASXveQ2N9iJumW7fBMnydZU3UboISV383Uf+mBSeCajmll+uY3ylscFsW96Vm3tBBALKArku5X
o/yj7w5cEExPpKSqpk4j4s2U0gxZoxVEfoNUDnfkldDHT3oEixqNMg/xi4j7rdWzs8oOjUcdbqir
s+7hNwrRbn0++j56joaYhjsTnGDvdDH6+koEnq8mdNbxkUZpg8G0vjaRYc0nwtZiooIDkCqo43EU
dbqZ00MULTy4J2z/v1juhfpeTsrSYNgQGpht34cTEPlCtG2klIvICt2dTKNtnDRA1Q1QmFYDZBnr
z7qs1WQdGNdd51A5IA7WLHuxZj+QrerRO7ttMyWvUg8eNMojkz4vLbp1EGYVQtD0d0mgqoVOrdRB
AToVcKyuaDA/R9TdQG6yTeSdhx3n7oqGSha6903qpPddQpefwjhN6zC8h9y0x8CKMcXADKK2K7VC
I4e8q/T9/v/8yqTji6traTbNOfCrXxLd6sLQMeiPBZjCCPHfKvdrZ6cV3wJT7DubUIaBtvshCwsg
jsGxaEtz0RiM5XGA8uQEKLPCEN9khG7LlcGunJzCPpLC2KTNVelVgei9GfZp0T4VZQmNqCFG2cbF
UEtnPYIqPghUXrqsqEI1PqBCnfcl6CkUk+2OQIWW/xixgQrVSXDlcYpAe3QSTPTpkFEgb+0M/Rau
+UbRt0snS7xz5DnYRrIHVZCfu6AsBmnUhKOwIQG9I647gSiqxuYS99Jcy8fnUFMsvmNKTqnS0TQW
4CTjbOPVtXvi4ATuHQ/D3DIafUdVw+zdW3w+9g0+Z5JucXWlPY8n0aaEVF38NPo6n+tT0LARud0y
1WzOAICJ7aQNDx4VtzhEwZYLbWlTFd1ZbnL+BaE9OXNMN4deHNqiO4aKdbILCOjcvJzpME2x3t35
kXosdKLZPUmuM+pgL/gdGup4jVbiNguJu0ffFC0DhI2QyGsfFVX9jaI8WoUWU6OSwRjKw4PtgSmi
paXtDFXJAVO0AR6k+AaGlb5J8GoviadGSRz/1GwPi1aTWRgLIJcZkV4uzV5STKWRST+6WKS1YW5g
qluQbxHYkRAL5VDqYhZBfZ7BngkgYzhXJo5xzHAI/FIwhzMivigbOHfjmKQbEBg4zPPbHF/1rBaa
uaiDLJ/ZYSmv1KzlGoXdr7PB4QXpMZ9Td13adSe3bYW3EqwCbRR8ol/MQu9OICbvPZo/2tM6ZJeJ
7fJ2RtRQ7wbsOSqCSGxjqtWuGpOcIRehBrJXKFCg+F7K4HuvduQM8SKPOxTlGn0M0F9ZA4I8GU6f
35N41+h6vSfHIvaIjYhmXsyM4BB5oTL0s17qMHRxNqW+vFfEJjNAXyHvzqHf/Si1pdKl+QI6NWMw
c1+G5M6L+7NXWqeiZY7Qv9HuSFDuKY9KH1yjrui++vY+2LewV2KDbLB9MBDu/PnttV2BgcxqmN78
vJ4RiXxKFKpCoPFn+FtpjnPKpGQE8yPIv2nWGK9y13xyJzxyVJ8YztXMRDIYRYCt4VJr6a/Pv8oJ
lXO5WWCHz7docM4EgzQ9/jcLXjS1hPBF0fKI5eMYwWxT4Kvh8exnLskzei42A/J1AesVbFV8Alml
OQu1FRtL7hQnIGdMbAQxwVmXzg0kdp/f39Rqvrw/R1WhygioPazL0++/ub8mSbLOqwR5OClvCHgJ
L6RekGMnqCLrrovTcwhKtuTXsavdDDgkRbr00NCZQOeNHIuDIzZI+4oZAkzCfbrie6e9wK35ZejN
A/3FFfp+ylrxiWPuMxgxlDD3odM9JBJ7bRs+ASK7ygt9o7PtzodHd3SXbZae0b3vhu7h80/7wWjh
eKTZJBKatN6Ni9FS6y7ysYSws0lmH/bOjgDns6GKKeJ8zcFj2wfp+Z9fkk6xo1ks+aDHL17vKss1
WWj0DaPI13FVjTejP9zkY/sjKczHLEZxlrm7z6/50c7GMckHVtmdqsTIXTxUPa0CYF1pz7HBvnNr
PMFmjANiKuM/g427Mx192+E5JyxwPY7x05BkV5Mc5ovb+OjrprZic4A1mU4vM02puADIIMxoIRDc
zBRf7sqE6K5Qu0k8/Tu97S5uZ6infX5EZxplz+a67cU9RsmVEajfnKWo2Kc68eMXNzbNXxdnLTr4
f9/YxfcjdR2TznRj+JW/NR4t+0lOXFurFCivIpsHck9/TOMXhtEXcYlT0tH7S1uEnxKL4rqvmZ1v
3jck/9k41lRx7LRZFFZz8D1zSxzN1dASIsGM8MVH/WAqR+xjGahJqFmol8tLbeuoWhu/X0gml9wM
XqzWItIseXLAqfuNgY/B6B9Y2whVbGCwaJvPb+DDMaBhHMOjhXjCudjwR2Wuwl2KeoSlRLMX9cFM
xcY2DbZd0VVlGdvGSb5YvrQPr2lwymBBpaYipmfw5juO9CRhD931iIXdXVWT4mE9JL2yLSV9Si2g
jNzGxVzU8ZNamnfIC5ZRTkm4FRXSUmpplv6gIQM3cQQjuGVW+/wr+WCnz9KKnY6aI2gG/WJ1tTqD
zlWI4nLKFkmC8SYdu4dO8ASo2X1+qQ9HGw+facAhe8aeRsebbyJoYRUmyMwXCG1uxsAkScJceUr4
Av5gbvrm6vPLffjJ3lzu4mEzZ+M3Yme2QFx5ZeWwXTtvF9OjThA8fn6pjz8ZS6tLyUI19Yt5NSpQ
P4QAWRcQB9ngoo8J0xOy23kM/MsSX5UqSDD/6MVliWS/alt8oRdzhmVF8EoVmi2a7+05biAWQdih
tA+NVh5qBnKZe+gvsjVxUUlrEnZiMLSMdazRtq1NDAbS0ddIYA59xnNwvV9+adwlnXyko/pkqw24
REBAUhzhZa0jrCGO4t93cofo94oq1DFL5ope/uDAFhJ00cwrWe36ToF6mc+btjzkhbvDKHA1ss5C
P3sJFDnxqitwj1l00jD6z0Tu/BpatKlsNpyA0Q2p7NmsmoWHOd5lpzR6rIOl+FUIGhh29SwTBZg8
kwKN++U0MVreeKOzG6FDf6eSLpq64ti1yyw5EAhw42R47kcYSHTamNl7VOl19UBWTDI3iurBaMW6
9DFFDdraakKcEqdUBr8rUI4zK5HnQXV3yagjVkrmaU4yIH8TrEuAK/S4TSCcagKlRT563AjNoX0f
g9II7lvFJjAp4vNVSnxmh71yWm1mIRZOJHBVG49noW7SND4TlHWjSfOuh3yGOvoRPMq6RSzTdWIb
ds5zXUCwV4tHyZLs6wLQoLMrEpKoUVjE0PGn3y+woNQ7a1QOaEy2SiXnUaQfRy28chXtzGaezBVj
HRCKMFTZo5pmj4anw9Y1cyDC+i/8FhjZ/YDhsBEhh47pw/Zjrc5swZ4wYSLFw0nqBmfydUyXPLXy
w9zqCs5PzcEZjQ10GrCx47XttA9uSvNcvTFDuED1kpCr2LDOhuNHM3WsD46uPwwBdg6m/MGtkKsz
xX0xmU3D/nI9YwOu6WwibfXdUQE1UDnm9cD+pnCei2TpWt5SUb1f4CKeOJhNc2obfrWp+mieYUtt
Iu2fhHiXQcdhF6V+Pqosam3K5jGlY9Y+SHc37SU/n2Y+euvfXunirVcytVRDUMKLyKgP6YiknF3w
2H41cb4u+++/xn9/oss1gTUyzzVYxwskDg9mBslLYQ+E8nLaiZhV/UDypFmJuzbLvjyBflCTczgA
TBpVYbJoXiwSRYFvVOgl11YY3pV1J2VXzVKbfFc33ISu8ktvg1PL1qhPGbeWmf+MMVFmlv9VEfz9
pM5ZhCImYbuv+tNpYX+zXEUZcr4EC/FCcpAz2SxolXGklnqYDj/Ti/j5w30vNDUJNmQEUcN1UOHa
F4tIneuowXrOAy7CDhKMtm7ULCw2J4Afl3Xq7xUnO49Bvi54w5HmxXb9+u+0Z2788eGL25mWxz8H
AY+BbiRbNVXXGXZ/fnxSa9zAkpTwwirdKp27cKvsqWRbahI2MMBxk8I8tqO6kuggcWvMizB7/Pwe
3r/OrHCvOmNOrBRppyf05gkYfRZ5AgPDwi7qR1q8TEHxxjCHeYp0XyoGJeb81Mf6+vPLvn+hp8va
roGXhbLha5n7zWUpO3YQfVnN4xpdprBRTFpbSmfz0dNvPr/UByVzrsVe1KahhX/fvRjuTKVNZVns
wLPC3IyQH9Obwm8PXsbuv72ZKuMWajLH12+0EvZToeKVLMH3YxlhpulEu7DZ1RSEiIgcBjI3OA0H
rYufPr/RD+aE6UZpUE+jU9Os6b1986XEvW03hJVQ0fXTuVJlL0Je0dUa2oKAh6M4R/0tqtP5F1d9
P+P9edWLd6LM6woDcwjGI8U11jpXnbq0LZIPxiA79Y691jrnru/UbZPBiPb6B1it5z43sKME16QE
fn47r+naF++EjhDcNGl3moY1QYrffgnoEKhuy4JtV2G8MBindfEJNzSh5QkmU0SMKDhWreSQmYiZ
h4CQVAQSe3dRbt1YqTyFjXV08+zJAvYU+5jk1OB3xHscOSVgg+Fbl5RruyMNpTx1cNecPP+tp+mx
Ra2oxV42i3ORzPQoe0SHcwZ2cB82xBuZ7cMwOMc8rRcRxQw1s7dZbSLZtY7TgcaoLLba+k2jBQS3
WJNWYxdwI4ZL6rKV76YDkNu9NAWWMX7bcSrKkChiI2tdyII/rt/YdnfQW+chsCiyl8He8LpDrgEC
dotHV6tOORC+wlOORaNti+iuLtz5SB8owY02FjdOaG84+VDtag5FbLA4uneB592phb39/AmJD6cM
g+MddgZ9ooP8+YRCIzJFrzFrxa48pcAUua32MR/8fd3Fv83Q3OAA306vWNz5WLQRtjOjo4Z7qFLr
LsDPmdnp1YCJkD9SduTJBfYWKheVWHkQo01VKL2ivvBACXDfQwfgu4uAl37+Md6fGRn2UwHRZPVx
32VDdxan1NZhEeQwzc26W9R7pMPYyTkJfJoVxRNAri/e8A+WO53ljpnPsqfm68VxKUuSoqVx0i/q
2IQrIJ/GmmFkscGA7+yL7Iu9zIcf8c3lLl6ltAPVFQN0WDQt0EX69P7GVKxF7GGtU4xNRX/18+/0
w1n9zQUvppI61KSKIpHoEaxp3cSwMsBV4N489s3wVaHjfU2HB8g0AaeGhh5BJH8OQ9MoRhVPF4tn
Ev1MSA2Ml2yo5nrh3JUC2gdvqswYlvKL8f9awXs3Q5l0gnULuww11D8v3GHR841aMnLKW+gt54Yb
4awX/g7G6JFAr04vHnk7j+RV3o/Ejlr2I4l/IK3SnxnbHOjjNwV1GeCJD10TPfWmeuO23aFrrU1Z
kS7iKctpXCi4OCA9zq26fsxAp6F3t7cVnSfDU2ad2S5k5N1lKQoIrTwX8KgD71DkVO776NbBIpjn
J71zvlhMPygf861bgj0L9UYUjBcvv6cIXyPybiov0R9zRbbNS7GcpuMkaZ5ep8QGeDPSZx9SQ6Cm
dwhgQdIcqRnuQ+vKzr773KjSKdvBah4V7d5p2rWpuMtpzgPAep3rzl6OqyqCQS3IOfTc4ndeJbPU
M4hryMpT6zaPXlEEMzTlG85g86mKJmSwl/H4z08708dFhwLuhxre5YYRHUMJ25oCh1aqDyo+1Wmm
CEEjklW41ajjB/ptV9tf7I5eu/jvhhi1XMocdM4t+2KIDW4TqAaUFbx+zqpN8GOyGwEztxwa8idC
F3FKedbi8jQNLLia91bgEywmT4nrPU9fBTFF59hZS6/bezHZLK6Rt3Tm4p9dN82vyhIoHrVvNKDG
FyPkozlg8nCxqaNRQyPkz7djzDulzxKOaqnmbh0dwb9mMkbMm6+nG+2j+fTNtZyLwlptN12XZ1wr
iYgw9GEOpPmJk9UpJ6oGneRPq7SPRHld+bKhl52ZRw0HiujSTXMlkmBvNvaxSIovThkfLpDCwE9H
lLqGUvFimnc4nRMpRTkyzIKTEoQ76U/UHM/dWqOGn5cvxaE1IA1E96h1NWdjRvKl0ptDEinPdukt
EpjSM5TSv/PGvMmN9IrJICIJagEQwV9YivcLgcy215tH3c/ORVr8xm//1c7wo+VD2FPlC0OqgKDy
55MMwA76aqxNrzpKAOl5q7H38PUYazPz76fNOlqyzecryEcnNMBhguMgE6xjv0Y0vNkD8zuDh0Ky
Xxhq/qNjRa7b8D4PtLtazKYd0iCjQ6bgXXPgbRWHaZab3ouqdLaRzH5+fjcfjGW2oAQRmWwVUIxc
vIbVSMelq5pugUzrZPvuCvEehnROEV++Nq9r/8UrT1tY5XJI3nCJXrw3Fvl6SWiGnFJG9qm+2RKw
YDza/nDWGjrr9so0kqegtu9qxbjJWW3Gr5fUacn8z/dAhefPJ27EkRjo0XQLtWsPQM7QAQzfyKf9
HZXZXPfwmZRgiRPimQzmniz/qlD+0QmISYNpnb4k08flmq6Gfp1lOotJpaTnrMkA9bZnkFcnVLcz
8mn2cugPHdFgYf7FXumDqeSPK18M9ko6ooLL0C36wD2K0r1xHHnlGgrknvzsuuk/330i/yQSGhUo
/YrXL+LNMG9lX1h6zNMOYXHN+la/BdcoZlpIGcDc+7Y99wzvi9H80Uec3iwdjSNXvFxUAFnEqRcr
LeA2kAA1PZpZFGXxLMVhGuf9MYiNxefvz2uz6XJAUeNSmUT4sMblgIrAK4xOok/L5LwWnFIUt1nq
DQ3xOrhVmuCcUBRWYcD28DgWV2gHk3mIkXAWfNE9+OCQCzjg7xu52Cy6RVuklAdYv3tIdIY3/Mhz
ki5Er798/pG/utDFOGrJhjBFq7ULS/QPkaxfXAP8FZr8b59f5+OvdtobTF8s3vGLualwpWJKg0/U
tfq2Mfrvqj9iwzKYJ6F2bqsBDlWP72CrkXCIzF9Z4+Sa5RRPyR/2r7+4m49mDs5S7iQtIEBo0jW/
PbVLBQRvAkFpYRjtriqSO0Vpl52JwYsGCDHRPRBBMsJc+gDoudJx9Gaf38HrvuJiqNmYNSga8IU4
HE//vIMSSmyid0W7SNNuZeoCdAOtvJU1ADcD3OIPQEHyxK32JbGofmtB86iiLRZAZe02zS4iyRo3
FW4Hv7QfKpwcdjAUC6ml2dLWxkVQ4SImd9Qg6ty8r68qH72qqXvR3Kvawwhld+1Jcspa+V1iyygw
T/ZGu5Vx1K9Srzl1ZuTPRjtO5pI4t2Ue9MYMcsSULW/SAPLqDTy71I/IccCR1gztvEMNJbAQcbj2
5lZAt2NCAzpqTtCzvlB9a1zYztFHRLcKetXBp1sPa78i6Y/Em3RuB1oyL8qBoPpSPnWVKhet5eIL
tXHQNPxelCXjGqfmPhz7ZVDV1zLPWdndja9lL0Zu3P5vzs5rN3JkS9dPRIDe3DKtpJS3pRuiVNqi
955Pf77IAeZIFJE52A1090WjmpFkxIplftMzbXO1HkhXIIUfddZq51pPYlfMvxmDcZ0yyhDlsLh/
v0VBB84+ojdRt5ZSaU/n/TBKr1OoSq5pen9HCWo9dN61r2hXSiQ96Nn0FdY+AaJ9OL15jsjP3wvR
BfZdU0D5ilP9bSGpZhSyPoTI0CiImJF5o3qkOsmmhfW6Cnp7XOUjxPJR6xAk2JJRw7TNVIhTpr2y
autWD5M7c2hhY9Rtin9rc+Wvu5K33fbTuK5NGdkv6nC9RaS0iMdp04Dus7IEqXX9asryBlukCX24
NLyoSkY2SZXgCxgU8D8VXYNko16ZI/JpseLhKh5068m6aMImv8gMXgimCo9YMjwnOftYjvbO0Fwm
Acuj1yhd5EjmmOCtd5LSvoxFp7tJOfxliLMJB+tJCeVrXemCFYShYQP3/AUIurNmiqgD8IEFE46I
DQT9Hz3Hq7Sw0FQzrcot4F8BWqJV5WfKtTLFWAhNt1CDlTXA8n6lIYRZJuq0inL5bwKXca12HIR2
bBEi9D/bqoIfa+jFpguau6z13ix8uzd6aFyUQyht+4oiGB2zc9mlCALz70wmC51Apu9D3Pz5nfvc
Ywwf8/4KOy/Wo40YUKnL2NRG9AFbNxwD8ORVpK5iOPuI7dmbdHzMdOfCyyEvVRnzx9M7bzFsUcJo
JLsyQ4Bf0IVA841YSrkvciNfj0WI61W/T/MidX0zxyKB29G1x3RXV44o15q33qn/1GVEKOjVchWb
wB+zUYKOrQ0riAYrCU06ylMP6sDk2eskd24zbA3QwJTbtQPvT4Yovc/U50aqAv5EjlVj/KUZAzR5
x0EPcFRKYLsDA2fzXw3zed3oerHuPB/0UmpsCiv6N4gJAdRi3dUr/1CkzlchA/zT2vomCj30JAuB
RtaKdq04aAe66bqOELyWhXV9uxrDFFIseF+/guhLCbwdJN1YESZW8GKVbVbpr4byLifWlW20+dr0
TeRXM0wApg48KGaa2+PbCPz4yR/pMB3/r2ano5IuGZdh/zl60HWzbqBJ0pzB8yxVKBYjC0UwU7jp
zNkNH9dwaJCT46Ix7XTd0z1UNSi8aCUnLnU7r702MeVVYMv1TLF8y0FnAiCq3wYfY9pf0Q6DsCJL
Z4KpvZB54J0HyI27z1aASfzc21S3fRAHEMxhRUe7skfNIIDF0nuV60v585QMMf7GRb6xmX0FPnx8
ZH2R3lUUHMitzypkyGP0yOtKRfrQ+7gbZO207SFIFyGoydakr+P3DhAI8IpYquKujQgzKWRnMZ4u
pVXnN5CMLyMrhDbZAoXOgX/CZx4xXkoQ2dB13OYiy2Uvb3osaLCVZG1MmHVwCkjZj7VUbD2H7ns/
GtdeAdG8bYG2a3qHrBEMfnsyw22IOnwYoNRV5dDUM1SAfQ0L5VgNeRYCTmrrqGschlepj/xxZtXA
zhL7D8bOg+sN8QXcCgQuc8Sr6ODU8IrQsC9W2Fdp247Y31mo/PZ97ayCFosEFEdUjDZcW7EPXdsj
deoIPmrdIZAy0Yargtc4jndNS3z0z4FdFxrtiHCRc7DbBLhp9kWDrLbaVkEwMcNPYejrW2yot8yN
WH+h/EXUyllj19Jsq9r2z2Tux7gzj5SM5UDNaQ5Aonk5GrRN7gODb6ETejjSIWyiFaCqrfCipubG
0xh9gMTv6JR39nWFtBXSZdmHwZQMuqgttAPqalVxR20kFGGQlZDX/jC+lymwiLrvP5CAYPPhYr9C
0gvVaUQG0nSXecnlUNvdmV9DL3Eh8OsGno58KDoL85ZM0qSSlWdoShqK8QeVnHAFAB1LByn5gwNQ
uO7k7MXwsetDBmEzJHBBofkQQEnavD7c2IOFGGYe3wQo8KziWpLWRmltU+g4rhSYAZy4hhq1vuy7
ilDF69gbJtqxzVMbhsjpw4JYpR07GyOslymTGJlI4pZh2GHbyUDMbrQVlhUHvfXkrWQ6L2kJ0Pol
KwJ11UsaIxPPv40CbHqNYqd1eOthOrSzcyjfo5oGCJEX/1pGP5R08djsRx9oCSon2kVI93KtNmh6
S4ghIDkAL9Tod6idggjiuyHbEmRuW/SbTDyRY9Kt0P3dh61+q7II6LhhsdI7yEZ1m/dbr7iPS6UV
yOEDoNtoE6F95yjNcAHJF92TIVKwMpPXoRxsu0Y+mKOKUU+tkE3AsnZpoW7LITiESboJLFgjsYEc
NSkPzPV6B6wc34x2G+RNshtBSmlWAVTXQWVWTqcrn6AekdxugtY7GK1Wrbs2r1Z2wO7Dze02NJr1
AL1H6bV3OjUdsh/4HNb4622K0khQ/ESMp0dydatWY4DK3MHgYkFlq1xDc0w3XYP7x6jcym2JTWeD
/esUfAXYTK9ypUTrY4pfJzT13IIacq3UtrxSy1Ii4ZG7lZMM//HlAE3JDvmXqukR78apt3LCAJd0
uvwtshBJ2Idwt+FlSeUuRZd11+HWRsm/VvKrDKHpfQCEdhMzTKzlARK4IznQQ5Jzd8VRuGp+ugEi
0mQDIwqTbFY8QrBoYdb51OWTtC4jdO78CYMg0G5XtAkOmBRyLKcY8Y/MWWtkQ/KDU2b4frb40zjy
1vDqW0M6C5QUj50vi0DHPI4gjML/rIaTcWczQWaDTWdSH5LLhJq813M+U/oo2m4Rc4TT+RfOAwuP
hG7LzP1IK5hlhMmUtFbUGghTGChvFqPBGdGrJ6BZzxQhN5H9V+ANcUq0wM6l+z5g1oPO04HvFLlZ
mH452BiunIyIghrPg90nfyIssdyBCVjRafjTrDDP2ylDdQVL4vTixdp+vS6DZJZWEi3DeSYS6gq5
dMQsRvERxZYEkELb+eaDqfdnhm0LrSPBVEUdFfsDIWDHSr7VRxnyzHiWgxHQjfw47BHNatFzHTNr
Nw3JmWacuZSnf3/ebCNMY0MrNOd5QSVdJFmxz2sFPxRna8f9oxTnBwWQn5al7wlIWtHwB5PwZ7Je
SOLXqoYtU/iopOitecFHoBAJkeTRILWobfwhIAE9U0OKwJ1R+F9yXT3G0UURZa9i8taE5Z1EciBm
24WWfqbmfWTAcu7MrQzW0gJZ1wEEkiqgkdaAFzxFekKbmqz9OkLKp87QwI0QO3bWRSj9FVMGuUoO
YrxtFhxrBnSGn99VYK/hq4joych+FUvZhZ+lz0XWv6la/HF6nyy1Vfl8YLI1KDOMLWeb3Kp8SBAT
PzoBukEj5sbszbXt3KCfJ5cdspP5m4ohGDTs3X/zZEydj1N2YKazjdOOaepglc7Eu3Wexq56DIZg
a2n1o5gK1ZBOUga3CRggKCCb089ePB02tiNiPow4yCzGtZE/KZ3A/ItmthhMik8kvgVuEmcetXg8
wBDAnNIcwuosUUtrmIalHgxrWSrfA3rlKuAggfMomefWpbk9/csW6B64fCo0TIjhumXNMfZxlNea
3wzQWgbnqbb1e7Gpu7q/DbM1Rf02How1znBrIMl7MUUSsdOUozPTfnWpfWMrgM0V3q9gOPyMCmNe
GNilKaDpMspS+7HRSEv87LVo4yvbk56O0zfCkmHn6LeWqJqII3QEXPXNm3g/ARJASHXcmHZziF+b
qYHqfkW/ao//ydfpl7b0jWwaHiaSmbJ4cz8XS1KImA4ivWub/T9N3ZqC9SBm8RqeCOc5CcdWwjw4
s+lM2u087OiT8z1kUtYHcYL++LpqI2ia2G+PXfwlsApj4WCB2mMIZ5NiVtWHlNXvdBxdu1c2XR0+
j1ZdI5Ivv+Xt3zCObqtevh4pJXHB3goSg9J595NXHkQgGkAH8XRXwbTU8u/NTrkW+5unA13t8k9g
bY9OfZcY6ouM9bUTqJcQgDN8TNy2giXXZdoKMNNLbCXPIxI9SNVK7tBqZyL6YgiyLQEZcgBf6kc2
9LcbJK2V1M9klIUD2q+SJB0sx7t2/D9BziAfEbo7/tzWSIpDaDPdO/3pl8bp6KoAVkbiVCDsxN74
9nBrCqibK0IBiblD/pJ99aN3KKwQTBlVO5Rqd5CsXVl5OMakd0EN2izMAXT7Os7XEaqBeg6ZFzS6
GMKFRfRk2juK7FSbnkYL2YmyPDoOJSoSlBWS7qfXv8ApFPMwBmPsUAGvmcUXoGkYJirAAcrcuIcu
eMSJlHF+gxByG31R86wMTP7CuL1WBC6i6rYFMjYdLEQM8bZxV+Mx1+7KVoX2257JDRZ8kX6ubhYG
BEicFi14mDpNDyCAXizCQYoxip1bN10aPg9AKMUQr7A9d0hkpM1B5aGwqfaEhLAqIPwzWnTGYJek
DhBc6TCFCHQDx6XL1KvJn86W73Nuf2MCFIZOOnoY00uEFHmPVhoQkQbVocroN+ISE1PJsbbP5In2
woDDQqgXMQlQZ448r8V1pS1jJW2GNQbA+UokEEAg9iKejcxhBYpV88q7FjavwO+KXdSgL+kKQI8J
Ui+KsCwAQy1XeLNayftIUa1ZGW4VfEyAQUphvIxG+5gg9MHL+CqxXRLEPQEQQnCpWOX1lLreXuQT
eZVtdI+ZhqbDwQcQPzrOZSzQjYJQMGHK4tvehfC6PJ5wU0nepVG5oQm4EihBHx+Puq4PaX8PNZbG
TrqpJSzpJP+qdOwLkfxIAQmuyb+gaQAUi9v0S/5QJn8n4CIi5ZKS/oOrlGoJ1K6YFfObg9J6Mo3k
A+NYOsz+NsQrskriO32CbZ6LJ+EjtA9L++XM6VhKFh2IZgb9XJMW2CzHGAuDuiEBbkG8ezfHepVP
3S6JzPuxTC7oVq9FrmGxFwtcklAj31Ukr36FrYATncnIlwqY70uZXTL4eFZl03XD2s+jDwaOF6iJ
42hAzLZI9kR4K5ry8czvFw3H+U0DkNqE/6nL0MxEIvQtulVD0sWyD+qOzu9OgIXysryVHi25fjQE
/k7kngiboL/3IqIBnOkz6c/ir9YNLlC4NroyZ0p5ulTGcSIW4GWHXrN3rHQ/KJehB4S6mB6Cc3RX
Ee9+/+L/faA+i4cRUp2BGnIYoyNDCEzA1MovAqShcMd5ZfGGAyxgMYBQVXAu7VmOxoaKUpMGxxcS
zM/3PXDFdBjJwbELmjeD8as7Eq/cDksktWmelc54MScbAxrvqZwk9DcwaTimQLaWfUlT9CGpgJCs
hz7ExL374znKmV145ML9ej+MT0h+kYRS5x/E99uEDgpZtzdN150t3UeNf5vgYeSZI8ME50VEY+QC
E1cezOswuVTGgx4nb8jmRUQatUbWAbndGjmUOKN/Kml7CCM7KclXpW3t6VmiCutVbxw2UInTVqRQ
Ypc5KQxAa4u8ImJpeG6h0kcIkYuzn2BxAzAphsdu8wvnsLwxCNUsDgHvJuRVFW7K4lIE7fgENPlF
VH4+Lcj/Wefpw7a41eFyHtFtJN/iLH47a4UfRFJqCeoMhzspM9RobVpBjZsgztBg+9QMwf70I5eQ
QRYtEeUIJ/uNFdFaZ9AKcb+KNNuXpo9RHq+TKv3K4vptyhF3xB1AhnuFH8K+DvQXVT5bQS6l+uRu
YKFpy/zGjuSRmSVGDCpfrMHW8o+wgjGECavTk3CkKa3N2PKemHHcBnL2IYi1YXaJgM6ZYKcuBnsL
IAfkVhvezCzYWQaC8BTew7rggtIy+TXdiXtUv2yj+mIi+eji+FPwOMTHSVRjTyPwHvOOF73gGDoe
MMiIhZqQ+6ypeAsb6VKx7fuwNu8De9ghAXqmBF7cMSJ1ozhUqdpmuC7EoVIEKwG0qbGys3zpAnmE
Nb56BwGkEwdGisNzhZl4Cb/O//9/pjqLUFGmN2brTOCwKTlMg+prQi4lSLJXTJReyrjdjnaHaY90
gYnHAbGgO4uWkYiboyZjaKnf2y0D5uhfSJaGESBjQ+gXXziADG7e5G82kOQeBLIV5WdC1xKsBR4U
6hTgJ0HczkvbqcbmBT9cQpcPkKX1P7TUeLFMMvbO2bUW/ZzMegLZca8N/kU/5WtvGN+Gyr4d2+2Z
c7cYZKCKmchWCQDw7C2mSUT9HLPVGiv5aJXwyuTnilZkTw47RjZCl0T9LFtPWO2cfvZSWxIoDQ8G
fMmw+lh6f4szdkEyGspgL+Wpu+4SG4cR5aUqys8hqPBfSa8YxVzYpnpv9tH71KUb5qYPfmhfd0Iy
HS/lt7xat0CoEZrcIXm8lfrhNRvJjRMhZWeq/vYYm/0G87sza1+otFk72GUhdPgb9KWEk5F5DUmQ
ngR3ZuSsau+xKIwLkZ6JhkUKv6KNppdKf9BjKi2BZa4w6NEy+4l7ZwcUbCd4eFLNSFkc5czIb2pd
vUtoxlUQzcXFqWXAUX0U+hP59fT6lYVU/8f6Z/WMDw6mDAuyC1vOPxTwMgABrK14eBbUbwhtvyHA
iVWl/hJyrQqG7pkFLGy8HwuYXTINLd8mszkDdm1e1MA9ndq6D0EUWZFKofnmJcYO8qs4nKefvJQ4
wDyjPie24nIrlCa/X294iavTpPFkQDmUwMb4NNqrqVqnOO16zXRd0b6UgmatS0AMEoYkHNBIyd+Z
C2xVh+x2iK96B5vUCOSXIQKPx0BaMFyOsGEKH53pPCzHteyBb4WbJMf1dasmV6LL3mI3mdqPx2zi
bAt7qQPBb0MKhqYMQ955t7yJsT4zw5HIwmSocGLRCNqLtxp1yKo76R4B+mPvREaY4/R7XYjHnGEZ
G2UeTqEyiyQhajiKZPHozofU4AMPAIZhEftD2z/zCRcP37dHzTZvFCsVOjNcN6aYmQDBr0JU/ymA
IoaI4s2e/mXnHjfbqqpUpyBquGlSQDI28TGGNs0gZD1iP3d+MLDU+fzxJkWe8i0uyljomeXAzysj
ZZdjKNzq4ZVI/BF9uxDla5ay8wp4za7KUGTyaYDS1Tn9o5cysh+rmB2TupBb/KpYhdDT0dFWKQr5
imnqPuJ7qvbflG4zKtF3Ai7uDOkmi5yLM0tYmFuxBDSmAM6pv+Gf0KzsJhUntQcRuCra7s4h2Qp9
/xN40x1myE2EEYCWWXjlFfpNMTjbpM7fvWFa5SEGBU5xhtu2AFZgQQD2ycs4X/MqtMkluEkZVbiH
ermZF4xKnJWtDvvGCq/KBOqKZVxFqFKffhFLCSFUboQlmXBAotbEi/q2IwAWeDyX3rtXwTdr0hdN
RalfrwqKj+TzWJk1/t/JHu9yOX7GCOI5SYa35NVJB0y6ACfVQ/RmDN1j2zAQqbRrpSgPpCbgS4z7
cPIuUoL+6TUv72I4MoJYQaQ/So98W3OfJGFQ9ox9NS29H5KViPOCjQ6m9FEPvb1ofdUtGoz+EN3o
2FeStfladubsLn6xb6sQUevbKjrkADXI/v8zRTC91xITERzkN0VX4eCR7yPINFISnglQy9eraKRZ
JkA8ZV67JWmColhPM9PklzqMgkQDTUc/PL9X1MxNaunGaygq1KRZBVN2f/rdLwYsJqZCokpsGpGu
f/vR+KZO+lTyo2njbBRa8+Ja66b6PkdZI9DP/drFyG8q/E4U6+CazsIx5P9pwM2RjL9kQ3LfITa4
w0ZUtKD+ix/27Um/InGDS13Akxj/bUU0xkuHDDG7E2NGm9HX6cctf0YqMDTLxbucw828sMdwsacS
bvP2k37pzhu8leNpm0JFUzZ5F1OIksFFqQX3qR6uzzx+8TsyShCoYTzD5tDhZlQrtHcoSCeZoUWs
YVwtPyo1vu+d6sLmWfmyvysEcDAyOOQSlhKedoDr1XV/Ytt51CNFc5t6OEdhWTxUnGtmLhrgwDlu
ChR6qI+42K6HfECp8avLnJuJIXlg9htv9O4aCPz22eRmcZv971OR257taidJPDPgqUDgrgRFUQy2
Oo1d3igvp9/8Qj3LjcOvQ6aekKvPbuAJhE+RjLz4iLtGTPqycHgT6XpdGjejXR0S0Qw4/czFzfb9
obMLF2wdNsxeQRFdFtu2BX1DHFdLb9VjeCJ2WliA9fNXk1nvwFKdCZRLew3tOmHGB0+fGfrPt4tD
cGamJRFLjM8V1QOmVr2JmVVKf8GLsjM3qS6Cwqx8p1lAOxUeA1LFRwTqtxjVW7mBQ2ZJI1cU3JGJ
zhFptDvEKPam5NJTgfNWgVFSEmr3zDwBTbXTyolltwynjzJOr0DmfSavQ86AT8H9oxrpTZpStO3w
uD2SagOs410GC/yvoUke5y+CMio9S0b31eJR7ba2v/I7XLd6Zi1yauMAIz135WpkUFagIGcJ2nwD
gPv/IFAjYtXvF8A7EIMlLonZdm4NpajB5DCvS7urPgkBZMapq3bxXiqxaktrfKK0C6Wny6jQ0EFO
9dLxg/zMrjs2834tg6QdkVlYuL9ESiZZzzo1gBMmBltZg/VCaut3TapSOyefsefR/RRE9waj2KCD
sQwIDr8deqNpC35UAIoATq6tKvqPoWSbwTI/zLB9EqhIpCZylHSBfgDwdxHC/VJHMHqZaGUb1UH3
seTIcaBYjYG3wzf+Vreqv4EErwNlWfgBSHVo9wDymEiK4bqY9NZ6+ipb5ZnB7VFvY/4SVJlKHncK
IREz+xaSnQInssFkjapMt4GHRUlwGwN1SargMxVdmp5Zc+X4wtj0OUaAI1DuLc15MRPtWktlPKyz
+DOT+rfM7K/TnuqQiIEgJNbQdKCODYtQKe/banw/TrFyo3lnpPkw9M9Yfb9HVn0vJplZeqZNthSq
IdBgnAA5TfvF7cZUFuE/iELcYC9dq12BoLoFkvxEbXiXm+Yqtix02M7EkuOg8Nf7FExPhAo1AyHy
n8FEa/oIBZoA5l9nXuOMGPjqeJE1vbqOBtxbxslsV0DkXsBs+KteKElLjuTtgrS7Q43pP1H4NxzV
G6O1X7SuczYMDy+C5HFSMwPd3WLahB5ebqkv2a6Juy+YglZAlRHtHbKrFrXqbVRE2GkVF/9FiNaI
0dwJNA7IrX7+LhWBcov8jcOiYMY92vlzjEsTliZ7jy6A4lyqnBmdIeOIBbcdtnenn3+c4c/fK4kA
6mCGxiDw2Fj8FjSb0UiDZOowkR70D6PDrt0aEVWb/GKVxhgrENJyo7rSNO+iRh9aYzCRW+xBZ5AQ
ILeu0U27xjjz2untxBWBDUrUnkSR+b9cuLLOjBMMcDRod9WE+K2nbBUOm+NnVzR0NdccHEQB5K/J
N6yV3GhvVTkAJJDvBtAeCk36JH7F7uGqNB48xkBG2X/JvXRvjvZerb17uve5hiD36ZeyBHyAXkoL
EdwXg7l5II06P6+lvu7XhQqcuW6i55Aed1u28JlAOpZItqdSuQn5LJMtIV+YfchRdNk3QILT6UJL
/zN1zWEYbGRaiVcCI0JHGU+3v4qkuplFKxEFXNmlGv1TKY+nV7+UaQBvQriJXiK0rNmO6rDWtu2M
a7CW4Z+LzEYx4kvRgK2pZuu8u6PPeKY6WbrqeU2oighWLsX1z11clqEz9G2FmkUY3Io4JRIpu7P3
ofzQ45Rx5gMdr/JfuxZBMlIqygNz3pRC/2zI8AjgeX1hchdjC4XKUOlrlSswSpMX/imscucnKSbm
AkGFIvSlUoUrMYuLAhy0p4/Tb91YfAXEJxOAmWWT5f18BX1RZymDQEY9Xqu5FoaicRRqq+DCqmyI
QTJOkn0L+GAa0FsIpJpui3ytxP7nqDIFJTVg4jeQpfUK+z54bgR+3BuD28GobZfM6YsxNYSLKrhV
c/WlduvJ57B2Y7Hqsu7JGY0PW2CExr49SEW2H83bpsTbqpDCT8vXDLfHfz5PMAg01Ns8IkESKVER
ORjAdm99SY4kCwZ9h/HFhFWnAEJZNlZWYUP+00uSG2bRNimkG8XjxlWaf0EHrArpzdPvcfE1YhnC
NNgUcuWzPBl3zFTC/JPqGq2f0PIv5aF9E91rM0HCkabc6cctpsg0bv/3ebMkdfLLyEanjNMyabu+
tV5GrQbEoTL0MvBuG6/tEsxdrl3bSXvnhNHX6ecv/Vzmvgxu6MbQPJ4dnCqzitDEzGOtdHRdagdP
UvsJu5cvusDYOJ5toYjDPz84ZGS0c7lx+KeoiL6F+xh8dViktH385LGwPvJIuqkMax/76nqMs7VU
TteiGPEoTE7/0MUjq/NVqaMdMVufhSWy1aLPJ6HNQmdedGyuJcZRItkJCzxyGSDaHpo0jMicHtEO
s1CumXPtRRAVaq2nV7MUIynBHfCXOiPieRlcTgZe73gf0s5Q78Uua8uGaR9DoxCgLcS8/aAqZ4LW
4pQAMg08axTu8SyfvQE/xIUAmx3aV7YJpcUZSxdgJeIQ2UGtPCaaCOO4cmC+FU3h9nXx3Ovxs2r2
hzqsUiIKzNRaxQgmnVxVuBsZht+4lQlT1rFvULRJXKvI8QEpHe7vosL9sYPfwUk3a+W6D6LXWC6f
887860j/8UP85SQH/2NFPZMfLrYWdZNUlSqX5uI89a07rWUSCYwi9o1LX3myOovMBj9ONzGircjT
M1C2ruEPO1spd5IWrhidB9hRpOmqMKe/kjcdovITOw44bXH0OmXd+6BYl3Ic7c1I+QuDzOjac60R
EaDnR8MQE1QWzl/zIY5W9I1uVkQeKVOxHK0uOy1Dmk2+jiwcDodpI1UrFYEmHcxZm2CrmlKLnN6W
ix1y8jBFoR8MTGK+RUYY6GZocK/BOOywtvUxl/Hjh4T+OEbTd5ZkO6tcbd57+5+SlDCJ2ABG/+fM
KpYKaSHgokKeo+c3x8HUiF9b2shGDTzzPiz7d02GwqG8N0QKtfA0V1PuOwYIQ1tu6rMheSkkfnv6
HKUEw3jKbcQC0ZyIn1PEq7GQbBDsKQ8W8iVefg4bsRiZQHThBGCLgm1+c2ttkecdbKl1lEgXUift
5TF4GBXqUcO/VPFiUbmCRKloZf0dmTn+ptIGUtnlyKA5MoIz52epvjIQumMbWraN0dHPEK1mg+QM
glrjkFbjE3JQPGeX8cpzMP8VXYpJrg9NTLw6/dkXzy2tA65dUCLCT/Hng7GlU0rDU4E/IO0sOtqe
mCSrOXdvJl1SG5Dk02C2kmDjewdzQsY7hmovgxsivVopvbevYY5kZBxabGIyshuV6CZLq68Cy0y5
ty44YudWfYwm82N7bGWC+UTG4hh1v91oehZ2hlabfAkvb1y1f0fXC+xVE9ymNpVHzMy5EGrj5rjX
p73eSO9gPx2AR837pFBlK2qQuor+5fX4jppAD5vsOZvMC1q4u1KUggN+0GkrXyUdoXQE5NEH/+C1
B25bYisUvmjEA6EhZpjRVdxmHzFAz06S72vZeSpRbxTYEAsRi9DadV2MRhF2R0YFYd05mEQxp7oa
BzoCOiADx/8DNuNBdCLFQNAYrBuHaatvoZhpM/Zs6i+jyz6DznyZTOfeD3pKNhUbkqD56ENtLakp
0d5s6rWlZNeFZZF3RmcmASJD+PW+kXaXTS4xZFRmGUSPNKJuxQysMmW4hhD3KHQ+Rc/UG/CDPr0l
l4bPnEfo2eRIDvoks4cF3oTUjk3XNMDyxJSc/ZhE72YVbJvmAa+xCwNXthbMnZ/4+zOPFonf7Hfy
aAtDUUjEqC3PEsOwsdPBkYGPAcq9LQv12iyTqzzAqjbOkDdAQxCodlYAEVd0tAE8rOHrzyiuEUH3
/p1ey5IULxq8cDCwmXTk380kEyMYNFYZ1oE6NuP+K7H7jyLZDnJdYrZl3zltdH2sLNRWuasMb0+n
pMOMGLa658XsBlN2Re08aPGmnPgz0fQeEMEiLLYxrTyTXS01axzYkZgOUBChmjR7d2lJezavGPQe
k5yxKuFi6JvOVrk6dJiQuv0QNsWzo3afmld8FPlAFyaCtjuFrp+joTyRFR37IUbkSrqNr44B15lj
G5RUTnpVfaJy8jiq2pvpPcVW/BkEjYqVmYxmjoNlfV6fyQ4WEkY8SBDO5GaGXD6PjZNs9L4+Am4R
80aste8FmURsxh7iCfj5Z3P8OP3RlzqIDnLxXL+AH5Sjfen3VD3qFGXwe9IoxHYONLp2cudQOnrO
vxqRCaVP/FURqZ9E49qYPvnND2nuPwVYK4+jt9IMH3osvKpWxdajDjZDi0dWCgZqVel0mqj4CM3S
DY6m9EQH/03eD6EDpqTfeWX9HosJrpI8C6yJB8/mv/htiBQDQxWV8i9tadBjhYpiWLeO1WhXTV7k
pmGLjnu2D1ThijBl1L7eysYvadXJMup98VNeD5M7FDQedaO/je1wp0ukZCnUcxcJyn5bxZ5b0iwe
ksp2VSeS8B9M1ibGBSvFLO11JYWuhLnmRdtkX4kF+d8w43dt4AyXQ/k6xmeVCJbyOYcPyGxARBJ7
Hr9wmc+ytksh0+X/Jku9T7PpQ9KwDocvgSF907kJSj1ZZT4gu3ilBt3z+Xxi6V7H+Qs1TlxtoOse
PWO/3ZCFnzlV1tI6zUi/h2i6C1r1UWMek+sm1peXVRn+Ff8p098D3wB2D/A5iG6nMf7C/Gttjd1j
MzGdnPadRGlRGJsmmh6NXNq1UnGXxufCx2K4+77gWQ/A9FM7144Lhs8sjdatl984zoBirP+qYo8j
qBRWlm5tK35IiWA94lyKnm3loT4IppHOb5tUaogovK2t8N5P6r9GmrzWUbg7vZEXLkMhRE9RS9PH
Qtz1Z8qkeZIUZGH0P2TJWPcvgRx/VqLjWZn2mVbxkrYENsYUqwRVDRGVWX7WJVEeZ1pPe0s3gYv5
T2XfPqAX8dzZ2rU0AC5emZXz4FspA0aQp2WHVHRhr6JK25ZKB4K22k9yuctvB9/e6q1yEykyQ2Aj
UvAjy3eBTGuzjQF60M5sIc6dfleLlzmqmMwNRBT91STsbcuPHZ9DL/nhs1Z0PrWNfRMH0n3n3IVc
6pVirQYVl0TlTJdnaTTo4POMXhCGNb+lRWVSCFXTaehGGIO6yHYSH8J/ZdTvxsgBYYBglTsZdOeQ
UdioHsDQ6Ck2e6ruejwoRvigG9HaFw5Jfo4Nq85oydV6WAFapL7hW3eQVm0E2DKJXTuD2QBfsjUn
eSUZxaU02VfEqBAbXJP2mxQfusn6aifnWdPqG8TG34iUNOoGHH2Brsh0UVFsO7NRl6QLRG0D1kcR
M+g5gMNUiyFsa7rClqcjkmY/WrVpuI2vkzvRbnHM8b0b01erjB2X3N9g+mReSz7qbzilP5a8H8sc
/nVl83RmVyyUOyyMwT+LUkjhZ7lCiSxZVI8QPhu85pSiaFy5Me56v33GavSzcZ4Dvdr4pYKYQPaK
J/VHQc0B/bnaoAX3aFbaqoNW5Yay+liV9qPuq2+nV3gEDc8zQbABIDuBM8vKHFsdt31nd2RP60Zq
7wo/uU2U7HWaqoNKDgCUd60O/WWaFc9dpd5pbBb0vLe2edC9knCb3MBoXWeUj1oFDFVhMGCrwQXx
/nYiXp0Pn0v1rBBm5ybDhole0qyALAddkuVo5J40i4OqG2+JXe2VRt0EFbolyZUWPllxiAR9/p6h
cdyF2pNZ229invJ/KCt/lfOgd1SOHYhp/uYL/wyRvGg9aQ2vXGs5wbycqLgMbxdr6l3ZVYXr2OGZ
OPn794snHmdp9C+gXogVfbvvIqQ7hqYzyzXn9VFq0GPV1EFehQM5sDldDhOmszQ+Gxpk2XMB+UNF
/7wvmNSMTkyDqkKge/Ltc+FPvPYf24hlwZSm93fMIX+xaZUOimunI46o3VdKfqsUGVJy3R4q1P/j
7MyW68ay7forN/IdZfTNjVv1gOb0bEVSlF4QSkpE3250G9/jP/GPeUBVdqUoWbQdkcEIpkgenANg
Y+215hwT3Fb+iGjoSe+zx1Ttz2lbv9BHq9/bT+E7+cVR4KZguwg3jWi9N7cbQVhlgfa6C82cKqnv
lfmENMWiyBRgSozArbQ20BVWJuDkQE61ft3JDnoYW1dIMGVMgHLJ4jeUKgPgpA5WWmF5v2wImcQJ
k649m4OmRU3b76BQIWfOp8vokDOfwqUDCKPs7GG+hil0hPvO7DvtmeOup5jA1MQAg+RtR2JVyhio
nQ11H5Lz2ttyl9f6Mw3CZLeFyu/Wib1EbiQ3ZPEcvFH1s3EsDzVwWH/y4PnJK9FlaaTNDRjA2D5V
JXr4edhVc24HMUPmCGjdc99OcZjWaqSMjn5MDNT9idQYnAHEahnZz0r65K15dvR4pLGia6dG6abr
XrOjMaI+mu/dRqg0AlYXeuDOaWZlJ1F/+DwCJd1Ywz5nGbEZQgWH2DdISRd3p6D4DvO2UEN7Pooh
474U9Y3bTnXULUkajcJmdtQRe6ZtTRT3k+7CVRzGHlCJu5PF0h4XWz8tuW3SqRnPwusfspnc4D6L
v8IdHE+O6Ny9HEeCXrEYhakH1cykqdnm7nBUeh73CuVXOCv67arN+yT2PndELJJcggB3Jdw4mFb6
0lkjLq3iEWJcQvErV/1PBqZB13r1XqsROnoACne9tarkINcZ27vHoiO1rFcKvAuFXkDxUZWoHtz6
2jZUHwVMA5As1/mcmIE5UlgR99pDgbAU6Vn70QG9sCR4oBRV0tcYRkBRzU50OnQENw7p3X5mfx12
RgvLcqpPqicObhabp3nJurAtHSvQpZadUFvsAQxpvlYrXzH1HcVcrWBFXCUAmAdDqS1ORSau+nXo
r2ppPuZ6RTSKcDXSamLWpwLC0DJ0O5vss6gCThG4iXJdL6t7NPOWv6vY5k0pomqCdCk+llDnw3zV
JGSvuD5ypka/NcC15mq9n8A+RrMZZ1FjaBvI7aimdc/VrLQRMtVjjLN+cugPxUN2DW5diUiEXn1z
McfzkFgM2l2rO2qwo6uFJhuuJ4KancQOWaE4v5bzgVze4S4zw9lul8vYLpA118Pq2MlVKqwiMJiJ
LrDzVMXsAmqALCJtzz10CzQt9ieKLzaV02QIbY8omFvPzpZdOs0fLS25brq9V2rwAdlFntZefPXU
jGspQYffS9n4omw+sXsvAzzqyCfSYvKH3N2bGZPPIp33k5J4V7Xd7kuuyyPZCA+TWeOAa8rqg5bS
XDOmSoSjF9MquHTp3F9aMX8l8nY+N+N8Uer8Hv+1eah0RQK/azvyhbxm3zjTi7vI7jy3eaSOzV62
WnG2dFyNsTl+w8xbhu2sR4Od5KjPEh2iq7B9TDSZo64wPRxeHpvmXDj5VWat2dXXahLpVaVKsfcG
t42gHKuRnk9W0OcAIpeefWhT3XHPN0FpKW6YmM7OgxaMUN2gZLGtqFj1/KZQbvVi1O+ZWl2Bp3RO
AMgsbt5UjUZMlgGT8nl/bk6lOjEBgfCMU7Y71J6ZhtwZQAZlakLMaUZIYu7XkiWJRIrxk6UVLykx
8yQb2kMw2UwmavsAgk/ZW2IefD55WH65epGGV/LHLcT8o6uERlL5qcFSPdXxmbGcGy4LugNu0/US
Oy5p6Eq1RPWxiy/51t0oKw05TL0cZKWxP4Ts5uRaGMdTSXYO4pB6Ik7cSLd8waq/HzenlJDyQP9G
7tUCnIBqjcekk1U4lTxBawavJwYGNUBglzJ7ThwikxuxR60cdoJSOHbWL+o4BjyCnfMEa9FX4uZG
h18EO9B095Y177iF7ONIRiJgkAvfLOeyP3tF654HtkpneCBNINH9LH62oguvM0Krty+NqWeHRSSX
vii20KqWR4A0GzJHkub8/UvCHc5uikGkH2eTs/esJN4DrThJuxIXfSFxtykKN0BG+NL1Gct2I+cI
POhOxD2PqsqyD7r8hNx2wRaYpkR+C/Wg52dlpXuhsSjvCptfEyVL3yjmhPNH900bnebGMz4QbkpW
nItyxFYm28dIKUOrzT4VmeLt7ZiRGNY0eJNen4etBAFHs6A8QJAd7SQNFcc9aCmKttqzaCPToApd
Ux5QRBBZajtfjZrYgd6UF8Y8n0ql4+htF+rT2uw09FkzJdIutm0ncguLG96jWdwJCiG9V69z6kMH
FQ9K6NwGJYeLWR/Czqwf1UnUJ0MxnlqhdwfVrR+HeR5QCSS3i1GhX2hTFjQjw1+c9V6UZY3HTJP1
t9ethE1FdTeWLa2b1AaGrx75Pe+gAuI6qNyzhfmhwaAcEkBeRY2TP7aVnoaiEOmOcS2blFeHrb0q
80tfWky+QLGPs1wCs5tvNWXMAYZfeSJdosbCqNkA0gzbQfli85OMTEvK8Y2xOJqgKESoCmKszJhJ
/5RUt+1UDpExNXrALaifKlWNjMQI20kBxVB1LkGbgH5Xa6rOLhfIxITmkoCVABS7XNScccCMZuqM
QAYmn9XMviyb3aDtOQFLRP2DstmEwCEhyRP22NJWmdghlEBrASifWi+7xnVkn8mau9YWFLpNMQD2
K27z8kFKB8CesY5kpCodOVorC3eb7FeIpgc8siij0KcpbpmdwKYR7ToZnnsiL3r1040kMS+z4xPD
sOw7V10jUguPvWjv0tY1o16R8cFM1nVHh4OuYraKMxWbvKKemo762tM7Myvzw/cv6dV4QYDHhARR
i7R3lL/ZaRQZITM0GZdau1lj1QjXtPwoczWoM+tWz+LumJSGEzVuKXZjVZxtLyZLOn2aR1fz4zUV
O7P10sjIr4s8H+70rme5l7y4MTaBtgeul5+TpY1WFeT/5NYhOt/4srTKchXr3M4dgsR91bObNZvm
ppy6PBhMNKbMhdSNrgiFNHenKJX41zphRkbB9r6TiIJwTz633qwGxowEx6ok65ueX/VqYVxTd9oQ
zjMtcKi4dnGTqYFwoHA6uWzJaWcQWI1+s3Zd1Fl9zHlYLT9NCSTIPYNBT5VQfpALSIEF2VptEvSs
9s6cLZj+LLmGbIfL0A80wy352Kw88GyVQqF1xttiphLMbOUgAPTuYVrfsx7mN/Q28htpIruL9bui
WKv7Ysj2olnL/VwWD2VZDTeTLZRdZ3TFXlbj1TyDKcgLZbsOPAeqlvIkMaoHszlNvp4uxkFtC/2i
MGus4zg+Tlo9w+By7kCoUt0knLXBGfqzHev9udI9UDiZNvmWtiuTyrwzp/ZT1+ZXpXAG6GB8mVN9
N/fF6BMCXBzHubDP6ugynsHuf9LxkMCBfSBgd3qW6XK90h2Fss7CA+eUAi7rkovBnUEOslqDY+kN
90Ex48qfogqOnh+LzH4sphRJcN0rPMlgP3Xb0zfGmAB4Gq2tyQN7TIujoivpEd8IESj2txSA2t4E
4xsLZC5QCM7togJsHj1AEu0nZ9ZIQq4mhTXUewEEp4EiHp5YKsguNgYzqKHm+WusfVrtif360gdj
PBKbMrwC1s18oc41xemGI6WbJlzx2MfBQBbRsYr5Rbn2V24BNiW3G9vvPquKBKF7p5Z2lGduc5PR
XmUbn0TOMNAjyriTcje3zktDQV7XBy9dkWIaVXOV1xUYdRnEMelQLfsKmlJlNI2J5zOkH/05xsPR
NnrUpTlaqdQ8jG7KH0mM2Jc9N/xSfoAbXwRbc6V1E8paZ/1G00P6Sq2oe91ejkWCMTuHcBXaKyHg
qr5GhQc+wRmCZVSuZzNB10j4Zrj0ZVA28VfdrPpLQotoysev+lo9eLcWWyZf9IVBY1s1987YHAu+
KWKjPYi5sXeevoggTwT7wTY5LGY/3FlevQbVaOehO4gPisoH4MTpp4kRyF2fDTejiluhaAhpliat
zXaV696KzWjzJAUYzW8yVzD4sc6kDQqARuaCCUq7qfXGPXlXjgKmNDPQz5mpeu/EhD10cXc3L2Qa
Z/qwcK03r3FnXWoG2fzgHKzj9IGTNoS6YxRBXTtw1/MMgG9Xc6V661a0o8ubjdUNFk87qHZcB7a1
AHVlB9poXuBNTCp0BVaRjombrUiQ1HK+wvZZ7fQ6c0MrHh9Tia6klN4+50RvRMz+ddFbxW9YkX0V
m+vBHuLlhCgu4JMqV7sKF28o/FhO96YjAOVPcgg1BjbO4oIoU9UDWSAfKqeKr11bPzpiRGxrfp6o
RU/2oH/M4m+1GUPsbC3jULrDXYIs/TyZRL1veSMAYkJ6oAVU4u5PpBA+iapcKh00HLFoQdLWLTxf
QOJavBLFWPcHbFqg0WvnC/j0Z6kWp3gwXC7jEleT+UGPY+ec1M1DYfX93l7T6o6taZNUSTAW9XoU
FZWqXcjnouNoi/6Qd6uvrN3eWNzMZ89Kz79ZP5nuowAHXP9pF6q2S2L5OmMMOxYSpnOqqbveLgmn
7hwj6J2eUIA1o2kxp1O0qOvIM2ZaeAh2J8Nl3zSo4Lm9Xp17X47Gbd4TNFWL5ZE9bEspxD3BtWob
1RARYsC1NfvUAEmQ2tV4zoc1pXiuiodKsnFGUh2oioeFwFp2qlSbi1PC9sCkT56e3V1pJcSMWr9R
PLmcx7JLryt38q68g0BgfPr+xYEck7CildJ5rQfg7SzpVV/RnhHoV1Xzy1jWkiiz4kroxbc4o2FM
4LdFwqlBq2gWdearALvB8X/5UKvtDYDwG6+QkTtNUSZo2UwsRlnWFn67oU4G83bq0wuYAQjitUm4
p9/G7XntlV2aJdvmb8z8vJcndk+ZbxUNp6t8XFQmVk7sRkuStH7LCfaVGbxb02I/GCwqqpFtk2b+
qRtxGqgpxvDZorE4z3dr7eF9yfVbE1JB4bivraI/eM7wZegfc4L+8iavWH0KWtEWd04KGhkXantl
0qj75zfO+qAYM0I1D3rOCLPB1+3OT8YkDXqXR0Vb01LEd3ULZxzkQFaY/tJnlyUnM4JS5ZGsEQxO
Brvd5inJIZrr+KzMgSz4hCUM8bv0Yzhe1Zxwk4KEpgNs+V1JarA5znQCs2qndsU31JR/cpl9G2vr
zwTNiW/JVzX/hoTrg6VQ2SIjIVXVLNGQmM+oVPa1Uzb7uIzvpeXeyXHxMCoYqB/twUGvR35y0hof
dX1V93ZetOzURicq81gF4DzYQTnyubTGah7MeVj3HUj6hmvP65HdVvmHYi5PjPWUQ7ksj3wew45e
3MYP05ad7kxaNI9eE6jza0HPn5q876NVyHBRtZO5rubOxswc9RQloipCw2V3ijS4Ct05X6MuX8cI
ojfYeW2ZrwmAIbdeHwfg9MDL16F6dsqq3+cjy0Tdi9OqFGMkG5W6wgXY7JDHoG+hq62w7Gir5uzM
uNGscFXQRfcMS89hr5bV3kU5+F6PdRuBvemxIhXhQ8elStDqT9QYZgx0WIl3HXScbdzusZ8rTGeq
lIDaciQZcbrFllYHXPwlvEYo0+8MC34msdh0VfFfbfzKLZ/F4BD/0n0WeUHSZWv2Ic/Oeo94hLg3
Uh0SunN466nFBlUMZLf2dyvmNIqHfoc8Gzk4fuwIT0K96+NXN+tp0jnFs2et8d7g6OuqlEdcQPtV
1q+2AT/bcrNs75Sjsp/oTbZqtluQOQPdqN1T47h7LUu/9tTj+0xtyJovxoOmKy+erl0z92JjXCJ4
Ukp2jklYu7mxj9OsprJxSfCpD27VFztB+b+LkdeYsm436PeDNzoMiPu1DKYczcYspzHqRvFVk0PC
WLbOw3ksy8BeUJ6zejqwlZhxW10WR4Y3H52iGfbTSkI3nLB6B/fsuYtF2PeeGdHPpbBvws5SXpFE
G1E3aVhS+4QJpaTuV4uLK4DIt8IIkjwro1klFAUBIyylJqFhJm+KcrmtV8EjavDuyriTlGFxvkfg
QwVauwcS6u/neQW3bnRTNDRsKVdhQhl0cQTwPpuIRe41hX67Z77ElAyJVqNrHUvsCPBvye6qtYFE
4ejfHGpjvau4qkSlRVa9YmUBWbQ3ttQDtcqSaGzx0ZhWBxKfgupPChDHjekTFjwcKo1Fk+JLD3Ib
t5SZ0IknnIFPZaZyp71OSVGQAOBuzTz453N1KWMyvqaBXnVjTPcqpICwphlJ5GFodjKJ9FWrPuCI
8DfTP2VKbgaLtdNt/A7zkHc7AdsA7tM3pfJ0uPz4QZWYxlQKCb92vFfVUz/DThkDUCUrZ63NN7jr
oWGt3PKyTjSRRt8iP2XntDrHPpVKmLi8CzlgsXDytI30UvvoOsp4vdIGWL1yz64mPSGo3Rom3rkb
YfJTU2eRI7wX9LvDKQeoRuaTdJJDW2E00iR5TP3S92FfIrsqJ9KYXHNnFM4lJk8ummaJjs7slkPc
Ji99hsBoUWasmjDizS77CJnUO+T9bhADc+Vt5ZshWmfJxK5tia9LiA+zQZdAx2hMULiRI3C16J+M
KU/8aSoj7dbLiQtqmUs0lRoHpH+Sr7LI/r1V4ifdwMZoMuGCocGHq/p2lN+RlQzzAXHFWscsl3H8
eamqZW+MXGqrFX3vtS9g+1VaJYui7tq0F8H3qtEe6YTWbPw7S/u0xcnEvPsgj/POz+NV99WmBXID
MkUtSx4gfGDfg0fcmDyqluj4d96J+dP49vs7QbGFWhV9yU9TrXZWpZQdyXSZdSn6EQy/RgFbjvFJ
oBYNzRbX1ExPqJHGJ6dXo6ElLFwmzqdSr5WDIcE1TOV0a1P1gM7LaLg6W0wDrVLBaUgVlpmYLWRd
8PBxt5aAYfYImUqNnIwypYnaDx2Joa5Oh2n150yMTKqBmcgyPRgdJlGXejgrrk077Y+yXD5qsu78
SiaX2HNS2qfpRa9aKookey0r0wpj2pz0sRZZ+YOGafWdB8TP81BOPeNZHlMwEAHo/vh8cEoi09at
ajeUHhOOUZ1asNM0nunRbHeVhPPki40RV4mJjw44y2RnIZkhlzV3wIGQ6Ttbn+JpouAYCy9Ek0jO
Qy73ecXjLk7qO8cm+UWrUUs5IqRxIZBN0QYi4Oads//zaHw7+yQwYfM2mO++9X31wnGp+02GPm3H
sIrahOHaxjZlvFTT143aLa9EU6aPje2lB5f5y0GIooia2EsDI28Zv9HA5kK1bioGfMZ8XBIjEkwv
cXjW09FIc98ZnY90Y94rFn7W02wHjzV98/4Ym/r7xzMxZ10z0RRkcukQHumV5mvt4UVmfH6lGNoA
TmQ8DTXhHTzIfbcQ4I/i8S6dzE9Vh4ArZkJJoNEeIMl5xZDqFuq+bcv7bJ0S+GNNzhNafCIzLo6K
DL6Ta++Yqn3x0vgdbaL+k16fN8Jzm5wBbUMYOW9muvFUJ/Nispqk1kxfvSAUiL3+VxoZ2Zh+tQwN
p3NqNtSBaufLnBSOmWRFppu5jAZpHmbon2ty0BOLnLtCtjs60T7Fns6BmwQnt9n4ziBa/7lQ45Bh
uFg0mC2k1G+0TCnqPBnXNHuqSlyJOd8n8J9QJvJ5DqZgJYgz+8h+94iLlL30wP4bL6BLky55TT3j
JZ/LwW/0jR1aaUFl1+1JuuybY2a49lDd//6m1X5x07JMuzqOKRf31Fvz0rh0BtNjrnOzbNqrSfbf
l2hDq86DyG4bYT9VQzMdXCc9ionIwHkBfza7ZJHFoOUN4TKZzE+mTAOPsuyfd+F/e1n+M/nW3P6z
vhX/+C++f2mA7WZJOrz59h9X2UvfiOZ1+K/t1/73j/34S/94aCr+++2P/B//0A9/l5f/1+GFX4Yv
P3zDQDcb5B0pL/L+mxjL4fsx8Ea2n/y//cf/+Pb9rzzI9tvf//jyFQNtmImhz16GP/71T8evf/8D
SeWmQ//Ludxe418/cP2l4ncf21Z8Kb/8R/k//nv9y1/99kUMf/9Dc/8GMcEmeFuFjALnhAtg/vb9
X+y/sVvDKrbFnFDTb6tI3fRD+vc/bPVvNjEJW+Kyo6MT3xxDohm3f7K8v7EgOhb7TphHiPbsP/7X
x/DD+fz3+f0P0Le3TVYPgqP5qVyAhM+fwiKOb2+L6fxxpWptK20nIabvpkg77j7U9jGe2utJWpes
VVecASMjgng9uGv9sCj6tWddT6IMq9F9iGWGh5kEtb98jv86yL8e1E8P/u/HxLvHAgDo0XrzHIMv
rluwsghShZuhjRfW/ttN+ORBMJNTh2ikvpXm/I4Ya1uTf9jgba9qwMH3GIwy3XuzZps6U1Da2lMI
TOzbuCQnuIJ7bU7BPzRPqb1er5b+Xpj9Tzf/9pokXJKrTAQCzuUfP327qmPcgrymM/X3lj1cI5Z8
cBf3woEHzVI9/P6D/YVOkteDBYYrFLEun+2Pr7f0iibI4CPbEG1LOsQfp8r+k+KGMyrObtlGi06D
DCh33K+H/4/X9hz8Z2RTgG5x37y2vibltNjgCArOL5u8/glt3jPjppeySr7k1fC0dtrBbZZrbph3
VOG/OLdQCCiKMOFtJIQ353Ypq6aeC3R2SMJW0TyPNHHB8D0ja0EvFTVK+84l/IvbinBjIBaEHBjc
rtu//2WrXvSaNXstL+gV7rd4KR/w2D3pDvmpatHd/v6T/V7XvblyebHNDIH1luJ/u5/+8mK4M9R6
apGCbwnH1tq9FETDkiV4pRfKZ4AxQDwWsiGXa2ijB8KfD7F7M3TDU9UJxAYcU9mPT0Cx96YZ+0SA
+qC695Kr0uSK/P2x/kK2TmTCv4/1rduhRNE8InGd0ZRgEW0cPaRvj8Zjfq5W93OPadh86e1m71TJ
Q5LyMLTEezfBTzUNaYwWglUuAy4FztGPHxd4hR5QDOfGFvFF52J3jeoF+iXxYEiomDh6fbTk8uAq
DEyV/p2z9fMDf3t5VnVE+xAGfuriZDnuBMUdNldT+TCMLb3r5mFa8tifhzEs5u6lYQSB7kK501eE
cTQdtnyBQVl2Sw9ZyE0NeqRqFTGPHN4pnn6xHv1wbG+eBgiZq0yhaqaDOLysanW/XRlgFHd1LQ+e
mryDLPvlXQI3l12Lo1MsvrlLOnDZ9ZDwUWxngkzf62bVD7mpHlpX7N+58H711sh8QS5j8/RkDfrx
rKdxsvQsOlikrfpcNsqfW5ngC1HvEKhdKiulcdAUvje392rb7Jra0H19LJ/0uX5wGnE21+w+zrqz
MTF5+/2x/fLQaCzyLN+wN29XJxTQ6RxL7gldGNedh+ilWkHKNrtl7kO7UN7xUP365fD+UB5DYX+7
Nul2kyiqwsutzCeUvL8dvek2m/RrcNS7TrwHBvjV2rvR2eE1a3if33Yttd5NpBNzTW2rE3OvZ1x+
n0X6MrXqs9H1+2LO3rmsflE/YG799yu+uYqntVY7Q+UVt2liXdwbqENK4357vGx3kp0ifCmKd170
V28TRxMV2ebkst6WD1lGcI2Nt+F7IaXV/W2nj+d4HM/jol3rbne2uM1/f938/JKsHsCosW7odHze
Vg/zUlSG7sIFSdfhOVa9S65qzzb54onVnZ1+DeJtAfn9a/7C70DvmcgeHjc2oD/nzerpjUiLHA/D
YGthiu0N/ZlQ3UcrTcItmzHRTOSSbSAbBInDtN8e71U+3yW0Dw1Z3cZaca/wJCoy+7qW3f122Q3C
DqW+zXtQmm6HPnXJ63bLpU6owuj1t/ux4odVgZSlCZGFXAlPviJ6RoEGJDN5XL2kozfj4GmHvWQf
LFHtfv++f/VZw5jAJ0laG/yXN8uHmzJDmi0sc5YmA3c0DoPpXPqseRkQMOTE2hHj3ob/769JXQ4S
ZLtVf7pR174bc2fFDwsY/AsTiUDvnKjHmaNa/UEHrWF371xRv9gO0BVG2gmngCVZ17eP4S+lROcK
J1kyBP51keDRGM6VHMOhVQ9D0p9ViVVuEfezTsOUCqr0lGNmoiix3AtF3VPTICqlCfr7T+HnZgqS
Mg4GU7DNAxP0w4/HpCMkstKJp8QgmTjO6RaQI11f1BtVJNe1oFH6rXYZP1taGfRF4x0g7iIAKufY
X8mVCsxGH4NRItCBlyPxVCDYbgnJiMVeUxh099p5NVPX72wCVzW7QHlReyfFhbTDcPo9x9B2vD+W
a7wfeprI5EkRtt5eSgOXstkzsA9TR38WiR20nQjsISy1otxJezmwKWKWQzNfaoxnUgZLWv2YasgA
qrxlqN3jvU3S9ql0l88YSD4LTJfxpD3y9H6QqCOQIeaIhcRtlm8wjLq6z015LyeqCqsdnqTDdNwK
yhZh4PaEcTMUa5ZHmYGAousJlB94IDBHvO0VAplH8aGdrSu1x8OI9u29BcVTNyfbj58HG8/N/qJt
5TKNyx/Pb0qgibpmgkedI0Ox4MLFwenb9DhwW7aR1STdTiuKYz4UL9owr7usGRgDnHEcI2hpu2Xf
qPpZtcqPrZ3umMirUe0u2Y6K4zHVyTwxeGb7xUL8jHDng10OXxsijv2c/CQ6/ExOrUKnpVU9Vah0
xrWYTt2qHeg6I1lnoNf2szzZ+ojUdEpBZ9S1Dth6fG6K0QkQepkIpoUCF2B96qY12X6KJG5Lv3wf
owmPobzpPGUM2MxpBBo5jSvezKxisEBaAjuwsEoNLDV6nG7SApdM7+VzOXuXxO7dByM1Q9FNDy27
xzDvGkSyaldynlZMuutiXmIECouc3ahD8Rq1tnadFGu0pM7LrNn4xQhZDnO0e6idOmRPakkCdIfE
kf+tjWtySQoUUtOmlVI31dSKfGredFSD92BsuiqspO5J27RWlT3Y564qymNjssEwa4OBYjFe2u1L
lpZX1tR+qjb9lq3tbKRgICsLwiwZ/5+hP7CrrD0n0gopInA1d04hZgKpa+WYm1BjN72YtinHpk1D
tmxqshZZWbLpy7JNaWaqDtE4ynQljaXYj5serfiuTEOiJlq73GNN2qtOXN3rcIBsJdk7bVLc4CDK
b5ahvleTpuJgsuRYLE00M13iGU00l1UupNrLR7Fp5tZiHS4wkBfOgh3aCOusTWGHJoPhDT3Hfd+h
7Ok2JV6CJK9L4V9Jc40P8zR30bgp93LtVkHofe1m3FO6UyFX1Mh7WLIaCJGdOHsjn4zrvkuKK7xx
fq4zlWs2rWC3iQa/qwdjyvtuYlqTktzu5hlBag3bpc5KtSNioYETzjrblN1NXBBtKxfeWeWhBAbM
Ja8UInEuPQPPyYPy0sgucmoIEukxVmQTxJ5N85vheblpIs382to0ksqmlkyANYFEKZ5klz6PFlCC
UaChFJy1qqn6o5M6t9LDeyjqj+qmx5QIM0d0wvHASMgzh+w0IVze2YQBHVGAX2dXiLjQ6mxfjE3x
mW/aTztHBbpUriC/A7ZiY1jbWmzDnh4zK1JEf5cYy9GO7TVi6Cn3pNg7rAVIVlFTqn6vVrALvaBN
w3UYs1PcEVCd9fp9q6ToC7Gk65uRQiW/IjEGJFVjGRgr+Qiq7FOweZeagOk9biTbN7X0KqmxBilN
P1+nmpIRHQJdqDLskElyqY8fvo9ygDIAR5hMmCyZdralGaCOeFEabz1DGxiZ8LjiCMQYi1eTuVG9
DksA4K86GVZ3WxL/0ZZPi8mgsNBEWOSde4tWqA8VyRNGiafi/P1L08hmX6yZF9E+gUOq1J/cUTnj
EBwirAKL71bMygeGpbkeFgiez5vtc0nXOGArZftGjPwK657YdVVXMtu3b/dtXyV3utef1lmU527K
X5VIb+WI+WiN4hQyfZNBNlBZTBicEi0zfYtN0w27yYYj2kptV+XoBouGpYFwZRrprS5xMEknHCaS
qDrVpl8Q93Ho9vV8tNS82OvAprhESDvR98oE23IVu7VV7B0dptlXVJyfKKgqnnUvmeg+UbF2UUHS
sV8P12teo4cbgGF4Q+erotRPtPrCtGHwFJflq5i8O3vVzCc4s1HeX609UeTFolynztyCNXL6Y6Ix
i5gy147qeLzXnPyyuu5ywznqD9Jhz6wIUTFb6TEHm2gOmGSGRlvHh9484hcxwqp0Wk5LUgREV2wI
bfOjaS6MkprRPYmUCHcT91lXG37WahVMn8biGV58STODUQeTkMApE7nPcg8BHZ7BMBEL5ErmHbU9
rR+SydR88grTfTaR+44yEUNL14fagOjc8UBQLZNzLDLZnphsZkQTreFYZd8sR+0O62KB7EFE6Whj
NFQMhqpFP3Dvm4csaXZ6msmTN5gMfnXlgn/hvPQGMYJZHodmUi1BZt6r6UqPTYVjWqKFiiwD2UJX
S7TEY1+cJ90+oIJWzro7FTRmxqNrbhoGe9nPxIagwVqWQBtiv1KanGzH5MtS4D9jSHQvclLGiq58
jRk0HhpXe/ifzJ1XcuPcua5HBB/kcAtmSqLYEptS6wbVSsg5Yzx7Jnti51n67e0WxRLP731zXC67
ululBSys8IU3dJMJ4CPMXtq+Xtda70CMVNNl/9tDJGc7xNJajbfZAH1K7TCsj9V+HxDr5sFQrg3L
+oFu20HTCIvQqVEXvl48yTCht0WWLIko3pEb0hEu8bbkuf4WMcwFXLNuGw6tOdfG+kMBR8cm/XYU
WrhtwmkudZMycwavgDQDAiodI9biXdD51lWYy8geoi82tzB9n489wFJF2XVOaC0VgSWv8jvHSMON
5FxlhhFfaQrYjHozRnwBJ3AeFGt6zQ2cIFOuOq0/eKyAGzC2uYukUv4wBlq0TvwEvKj4I4AMIGFo
AGy6Ul8rJuuUS9vaqelgiYoPTJb8FyQN/qDR0MRb4i5pgmlmjkO0UsvyRs4PdZ28BCWNqUqKQIZD
tiQAedD0iGgpHTilbEIRPvWmNNkdvWpxIzd44E3rvhwfs1Z5coCRTCnIIA2is93fdw1YrjSHouls
iix6iRALjKuUvRlgzmqaxlsQZHvgrkLju05+Knb800yH+7q5b9M6mEn6UspxqklHfdmQHmlm6s0G
NqEbGPJ17b21cf6YqKE0W8dxhFhyDBW1hggN2u43knqpC6lTdYYbRw4OilG/VmlwLdVADwyNCucQ
ytJyamv5XoqQl9YxhsU+D8BkHWp3du2Vu0HLq51GIcnN8P0goWmJs4f+QY0O1tjOUu7SosmGA5Bp
oAx0/uA/9BPqS9ZGSmV7lnMKThP53Ej/DbLkVLumTTO/U+4muCRD6QwzWBNYbxUPSaPejqqdzuQY
9ACoXMwSEueH1GG7PHQVP6iCkcaST0mzR8h3q3pMXuRC/uVbwcPQ1VcDZk2u1+sHw5dmVmP9hFv8
2BRNNPcCqK3TXa/4t84QFRtNDp+nWu1Wgzn+8kqtXod2AxKuC7nrNFB+mJRzKVipee17EzrhenYt
26G0onIATmdwzFtj5LL1CjJyL7qO/IGZk6Jp5bXZw5gPVxaC6si+KfHO0vKftEPePDDo8yYZfycN
KuXaANO67QCQ9q3vzWLb7paxpo0bEqtjL5f1NYcQTL20std6Us/VMWhRUQJFlVhl8jSisStnBijd
WDbnkkKorstFyT+a6SIwnxJJ2dd+7/zMrQDgImYgc2r2j13R/ky8yQN9XXpXea+johzZ+txRx/Da
GYFSKV5qsS4QafUwHV2VHCRurLc3E4Fe0oaVKxgHPDIMNrO1ZxJwxmUvcXij24FTqz8uYM4svEmX
tpmeA4uITW9OW3+XDt3GnmrBziWNCuD+uo3lw60NWLey2u6CdjwgnYGSpEJcLwW1c5NEYPgDHbAm
XwKorl763GqWM9cqrNUx7csP5djs0Og7VqizEsehQFV7q6iGtmNeB/jS3Ga62qxGtB5msiOZrmrE
z3Uw+rd54JD1FtwnQanYC9ib4Nwk3NDMwJlPUZU813Znz6whWQ2qla8qetur0iBqaRWDia7jaJUV
egsC1KaRpnTSk954G+RMVDfmtoMjTBG6mQpz0Ztg2/1a3tZSPbqm3N1X4WjA4cmvo7aXF105pCtg
M1uUG6wrWw6OH2gzaZT3SB/DULLDg2lK5CtBvDAbbZ1qOIOlBmr1HH10HeSgWDZ22C6MPqZMpq3w
QLXnWlLihwy5BkA2LtgAcXS3NVqgciDcfW3mGB2dcACFEUh+PbTSrbRwGpP0sAUv7Ssxx7sUrjJV
pF9gzXLv3e9q4TyYbvLKQOasim/7nugvKafHlA7kPGvMoxSM0zxVntMsnRaUIBDs0B+cDmOetJt+
4anWu5ExLgsBc7WjchYMP1JprNdJyVWYSIWzTYlmZwAhuGOnZgvr7aUf08RtRqlbJF64ypV+G4U5
pEQcmRDSjfzF4KAAS0i59SaAzwHHrNZ+fDn7OKQKIO2gdFHR6XZptK8UDeJZxG+UQBHVEmAcGAQH
tqG2qsvgQVHsaDHaxktgDqike9Kr6XT+MujqGJXmZiNnTAICASDFNW3Z1lyofUiKED87RTi6NZqp
M6vVTE5jhROsf5Pbztw2ZvAAh61GWqF+TbVO2me0Hj4UkeEZMTnqb/B7j4oDbAzZl/dGJ1gJqb27
SdMvEGIi+uk8j0BOvQXf8xpo/HugBf5KhtA2q4dBnTVyd91x5C6aLnr4vm70tcxtKejBOvRyEXb/
UpDta4x0kHCu8GyoNDf1gw3YrVkjuBMgNq/GIrikHf21Rijabyj20GClCqyfFM9sRarNJEEYP4r6
QxQ91Y56UJvp0c6pyTSBvOu95kI36dyQ2GAYhD/ABagofa6dyN44VAK2OE/89opEnuQAhEsorzsF
i2fbnut6cUGl70NW46Reg3QkCtnYzPAVT9sVhq41PVrlICThRDZBtrG7Ymbpyi7WRxxAU1FzMpLj
x1t/FJ0qqu+uRYuna/J9o6q7oVLBwqFkNOZ3iXZR2u9rW4mmOpw1ZNW4r/SPHuQfRUxzRJ2jDcdh
rpWlOstNbzc12lM+SfVc77VVWyT0AyIBbYhRM4uzfO443psv9WtRDusw7XGV4TB4KPF8vyTPGBWL
dj9qQSA60P89lciAIpXYRQsbuq26CR+RCllLe9+KERtDE5IliNE19Ws+JB5I2OpuiPql4UTHyonB
ByR3lZMfCzpETS9KhOhY91p1yRDhK4KK0JpuDZEB1VY20Mk6ztsJeYkYXmkvWiWVke0LS9558D3D
7M4I+ytSXi7ERFn4E7pOMPPRfzr2uXTdV+FNFJk7UbMUFfy2q1fI1mwd+iDfT6Up+gxfViFtVGAz
Amx3Wqm20IqAi84qLFKw0pOKzRg8yhSNIj6uAwQtCEW07mIxuGaPrIB+IopcgIkN427WlbCBnFGp
3Q80QqA4b0nIQex44Z0fTGtg63dtFa2srKUh3NdXJWYtlH3gW1jpr8TqmlkyooEfXhdasg+MAvpC
DhFPIcJSqbOOWn6InH5GG/rRqaTnj85MYD/HqrSOEaR0vdQg9VQomAdWflAiDuoecGoyBAejC+6a
FP4tqSMSjJS0gciD8N6kOgUE23wrFbRSbarw1HKK+ZTUgtFcrdrAGy8s2K+dNIsCNak3Zqag6cyT
0izK4rR60GqdS1N3HKKaSg/JXA8SwQXkipiJG8O/9hX/+P3XVb726D8PLP79jy1cI83QWj2OpaJp
+HG2VT8dKNGdoGzt42h8LA1nBlVBaKd/P/aHBvHpyqKTBxaPfjd6jCdwCrlvy9RUJ66Jputxbq1e
KDpeqTra9J2X3ynqB8sTWK+9bOKicSES3MTK9Oh3wYuTSEvv0GC75wY5JVW/0rdUoUiL+QGnkCC6
4chudtF6DKqDHLXmLB1oe5UZc0sJ4xp9y5lJf8UhcDXrdmlM1GGgxSlorQU3cZ8eYK0dSyz2cL4A
bfz9u5+dd6FVDDjBQRv1tKXYRgnpzIQ+s2RyiueHAh8cwupDqxkbJ7Xu2PBXZqPs7Mr/XejOheE/
rAG/TD3tRbYzCCz29efPnueTEkRCL7mI8kOg1kunDyoKi+pzZYyPKC2/dRbo3rYznoqY6dWk9pY6
6U2il7/tKhoWtBd+N4MD19+irJ/UjzDKt37uY6VsvUl2v6cTdIymx16Nn4WkR1kdO8ELy4JlKKdX
uQekXO6Z3DAgHEqQEY/0ev79JJ+5npAuNQ2NC1S868nx6vlhq0NY4hKYjLdcSl/EpIqbR46Gx++H
Us70VmxU8QgR6J+BPxRB0h/7KGmzQtEL2AyiOSv2rqXCp+OtDSs71P9qERHBbb0+mJvNuIPdtPQd
GnroVk7ILHz/QGfilU/Pc/LuVG6xYqO9M0cS56qoISNK1I6atxzdDAk8jOlcammqZ84wG1QFE048
aKI5/nkKyMwTOtFcFP3E3aAWAPsjtVp4MZDZQk/vbFm6h/Bzo5VovRkZ93LXFzdYz76VNuRGs5cd
SHuwBiRk6yIFuYEuPOa9vCmlHMEcmxhbaoPfYkKNytgh1LSphviI6uie/Es0q7+fwjMgPguBEtBs
mqnZGBmenE946qR53+HwWnvFoRGSK9lLEHjUd7iFE9Azk87mgasoyF3fj33u8/0x9Ol9UBZGqnS6
uHTz6Mb2/a1uwK+wehiPCFVSioCdtfl+yLOviyeUrYNDB+ygn4S4ALeHDMTFX1dBZ760dbJD/oRG
VX9Fhxpuva5dazzHIFqfFwY/t3+AK4qlI9AyhtjLf+wfpbERcIIpQig0HEtCIFdKONs1jJfVehtL
q55WaQpGzevaVUdo2xfBti71nV32s7w0Xr5/nnPz/4H9JdaHDHgq+pqyl9U0LTjahu6Od0de1uqu
7IkPHfv15FaIZJW6d+kTfO1YWzb+oAZpjYj81ZNPgGbQmBoDhVGdPoPb5sUx1+U3z5LXiF29CJy/
CeowqihbyOhYKGq/8wbrCVnMQ02l+Ps5OINR+Pw04pv98U1SO0WuQWER+mxPav0/CjjCedyhudu9
FOiGSEp5p3JLB4H0VMjQAoH4h7ntQuEC3gfkbvmfPBHIUtot6JShEPj5iZKuD8BT4PlRTw1JtBRd
Gyra/pLzlOf+NlKEaDx1RInSmwbEKyPiSxKLymOpYNuElpJkr8cquRBEndHKFm5B4Hx1UCsq2PPP
j0VZq0CUL8K1PGoPsMaXnVS8KB41Vn84xNTAaADAR5Tr5yRDQEJ8z6bzbz4St8BAFT4lqSwiZT3a
ys4ptNcCf5AgoTCRIpqWx/l9nQ2Pg4LyPlRFNJ+fq5Yf7sEV2E155/gXVj9oKp74JD7gjagyyxja
gEk4uc4mrfN0y8fiFJG/BPImZkQyQE1LPdo253pm1Y8xKHq4T8jyOCXoSdt5skCFTAqwhqJDh4VO
ZeWqKQTtj+2MccqjHaaP4yTK8E/NCOwPVusw4zyAYRbCCSeDB/mC6FJZuX6drDA2jNeJjCB4EJno
Gw1x5E6aBhkpQcZfu2mMBkhtSxosR8E+HuOHScR5uVocg7bzXDO0MlYKlMW+fwKTFtXSfaRFFDch
O4szTNTldW3YCRyUpAz7uq/vDAfp/SYa3xzP2En0fWvziazhrpflt6ytDCi9GwOjJ2XI72177N2y
vELC75YW+O+oYVP6HglMAaPFMovJnaQ0Zhb6GjHs8EhJDqJ9tPfzaBWH92p3M+Qs2qGPwUwEdu12
jTMzpug6jluf3GlmatsIzTdbpbZt5WvN7ldykK9slQMyF7jKD+SJL1tId00by0EwUw83nnGjNWXv
NgVeM3FCttKKNCxsutuu+qkn2pthEGTDgI876d6MomQWxt6mytVVFUY7VFyOYUjBSSVtyxvr2iH2
n2o82iLUu5LOWosAR4+1mpYAIk2D+SPMKL+2KJTHvubmsse+VKlE08tTwttSTzem71+RNkqjupki
Pv1kFrQlp/1HumeIFp+sRRBwpewo4LCOhYenFcAb9IfM1ajOYng0uaDlUYT71WSZLnqm6lwCqiLX
xquiU28OfkexsLkjcE1jB1CEV71IXkV/x1MWmtw8Dp6yG5ycqqWnmnM5bXdZ0i/jAumkEgHH2ZSm
GzlE2BDBw2HWDLcJEi8AyeWjVj1ofvgjDiPkBBo+/wB23m0adAk066Czlooi/Jm09O3qME9ntUH1
d2pzqNcB+W9hXAeKsaapPbcDjw0MFomIaKjBh+hxiaslCKMc7Z+mL1HunOiQTBnsO5ZF6IebJm+u
Qw2ji+04xSjfxEcoDPvYzo4ejHKmldpzioCThc7atEV5K5ghkuy4yH+9Wl2/9SO2qoUE5+yjoKB1
yR2JwZOAQBvVMjDUI6RQsCbpXSu39MX4aV1OXhDymCkaNRDaMpodAsFp73x77aFTV47tWkA8BYVB
9HYdvVt+hAUihSet2Q5G+dx27ZsSNStt+PEBahII2wT8b94ZgKFsfed7Pyp8POF+OK6jFm+FKtOE
9V4t4a2W+JT1pWbfVNU+IRn3xuYqHveZ0e0EdF7lT+W2NK21wHtK0oc8Rq7MxiK/L0egAkPvXfsp
mdtQKk+lH658cyMKduGQvAxT8hjWhTez/OktKJrbSA/WYRcgL4IKWKYljymCaa6WjK9BInHnYbRs
WzQixIHlOPVtgEjBPB7HWVaYT7Yf/PRMDida5U+j7tlze6AcH8uRj5hqw/GA8WIrP/elWPhgboLJ
TzeJU1fU4B90H59UxytFYWpvjxEurzmoBhs+Q2Qj2KJN6a98bNboZ240izekKkHT/jVtW7Q2s9Jf
6P2rXU7HUCtQvejyYj3G5utU9lBsfU6XKW3eGgtvVi+wcV+whnw5rugeYUIaNerHnViMZNQS1nFq
GOPvEJWwjdZ22UDaz+sj1b/Ctb36UQ3UYXbhSj8X+MEOgAlE05Ey2MlNozVhmMgmlY8ETsQ0Wiva
dwvHKVAKyn+W2lWmjDvTfxeuHSoKW3S18ToYIdKk7ICLuMxLT3OSNqXYCrR+wb0n6jBSH2wpiRzM
5u8TrwgYKJpTLFdQmjhF4pEmNUVaUk3W60aaTVNJFhhkq75iFSBMNZcCHa8q5KioW13CAZ4p16NW
QU4MiosI86Mq80dUVypBYcI3A+yqdUdxsqO4jot1j4xOs8qQ/roQRl4Y7xSFaTXeNMQh44mOuFaH
WwutzkYOIOg2aCaViwsLSqSZX0IXWJ4EgpDM7NOqeSxXRdtaVLTq1lsWvvLwsbDRFGJPIQBWRAEw
3xDxREshbHGsJyjEycwmlDXM/O7Cw5yNo/54mJMUUhS9Gj8EWazXaHgrIMWm8kaapI24Y5VwRPum
ukJk4cmkX+6iOHeUm7XI+eIiLrm1+5mQsvz+oc7lNtDhYMFSflYwI/gcrapyo8exyo5LffvKk+u7
MZEXZVzPpqJeZAUA6PT1+xHPppawEijDGLwxa+/zkL4KF8eemAYVjTNKcCR2udO4XZU9QlN6ycvh
ZjDqmciqIqNbXRj9TI2Tcf89+knWYNdVqtO6oTYz1kuAQa5mSMs65BBVaNG+0gLYhEZI1gLyMlfX
34/+lV9PUZf//lWNweXqJIvK435S1YycpbNBbaAPpibIgESlsuO0IYKui6PjlHcV4FtPqpCXoh/b
VXutKI8oWNJcFVUyE9UppBXqdzQhVgr1OSCKRHRe0D7aYFDG3L9Q9j/XfLJJPaj7033SzVMrvRD9
QK4LjwphAWrTUXdKYCLIOMgAIyw40DXJx0c0YYpIsyQbzJPqEFHfjxU0V5UWiQuFfxkgowO6Lu8S
T/EvHC1n/HWYWxvYOuGKg9voSRkz9Qpw0sJfp8iNX3V2H6vhMkyeoxwMX5hP1xg93CBul8z6UXqf
ygcgDxlXGo2o3AmOyNngpDQtyKWfixYaEDx00GS1yECUdTF0q8Sk0MBtLt0CNxAqeochqzNX1Cgi
Q9rrU7qSjIrgNANz9v26OXdy4DYD/9gQ8PXTKyLt4t6pe4qrfd1dDTF0LUh6WY8p/MXe5tmhKDmY
hk7pAfmBz7uzpuE91QFwTE0e90Dml4JNUw3PYy1dKnCIs+X0cCZ3/5+hTu5XNMvIzgakomNwH5Kf
Aa5QUfaSd0oSbJ10bXnJlWq8BlS3NCuYB2Qh30/r2aMIeiooeEEIZ3Y/v2yqp2Zqdf44T2oDksve
C2BFIrOaEEtIanFQp73XSdfUPS60O84du38OLL7Cn/eu7/dlm1HhSrJhNXbTTNZ9oGXSxmqeY23j
e+Hywquem2waoFCHIMZCJTqZbM1sjSFLGJHo8qWWmhXJcV/pP1B1WmUDNODxd9ZM9NeKpSAxtWTB
F57g3MqiTEOfg+KI4OZ/fucCzIafEzTOB1BwyVRuzCBZByDHXZ98bBbpGPyNpjsWZLKiBmIp+hsY
/y2CbwuLsB6wAhm+41wgx154LPu0XqNznGZ435Esj+BoigXMqMdyKpepP1746mdYqBYFZI2dBfcC
6YmTy8eyWzloKOrBdvc5adQbrFKWRtofMq4aUdFLyv4Kr/YbiiwxOGll7auco2O9I7VeVDHIrCA5
VFp9vPBtzq4OdIvojBoOZgZikv5YjzpgkD4CxTof832rrHouPzXdIlKwF4WYZmGF6ROlq8NU2KvU
8v8K0/6W4MX/Rsrik0LG6i0XUhH1qSrG/596F7iHsAj+z7/EJL7oXRz/+7/q5q16zpvmLavPyV78
9Rv+kr1QlX+YCmafWNtAahXB1f/IXuj/ECoLMp5hHAEo6f1b9cL8B3xFldDPQasPPjBr45+qF6b2
D12mjElb8OOQpvL3rwfd/3WQ/yVbcl714stGAy8AXw7QkQ772DxFzfTSUMnOCBAX1euVaoNH86xN
0/ysFPlSkPfleBVDEfQj/KFivHravRgDG6IKNJVFP9U36oANU9o5d2TyFO8YMrstteoaX5T2RaK0
Ip5jBJyPOvPMoZSgDMFLZBVPFOie//h2/5ySPzU2vl44Jw92cuEUkgoMDbHERWxr6ygeaL+ld7A0
8a5DJBMI6HFQQSxCdfh+4C95lxhXM0W0Dfv9i6rXYBeWCqA4BY+m3VaDteE6/Jk2zjyJ3+M4ePh+
tLNf+o/RTu6abgxGLY4YrZnUlSFPB3kqVugTL1Wt+PF3hyJGQe2BFE93BMHv88GF2q0Jgc5CjE8v
90KEHmTzjypQkBTIL53eXw5JIcpkC56mqOx/icLEOupHe8wWcZu6+RDcREOyjc3qqgDsjpCyWw3j
gcT2o61ceAlKmn9bUoNHoLMgw2UEBEIs+Pl1gRRafWlEhEp58yTDGKGUtIym8rG2pmUfTPhVXIRP
fcmYxJhMMv7FQPut0wsyleq+ahLqe70jLbrKustU/QE651FMc91Lj72GlHr/VAXyu6FnF67nM1tG
DI9aC8oejo7I2udXTlJ5igYQEaikOMuURqsYujOKvUFCLGUeqtvO4zj29y1/9/3i+rprAKPwpVH+
lKmNWGJB/HErWmakh8jypYs2G3+1HFMJUhnw+aprsbpkp339fjwRAX0KiJlphMuAYIhw9MsuRdNv
yocIZDbkhcSCkdEguBYra1Cxs7yRt3JZUKuzLsThX3fr51FPJjgdSt3uE0a1zezFDs1rp1eh7tlz
Q/rbVti8IK4twBI1zmXklz5PKMYPXTuCZl9gU+ZX/RLzU4ogyM9PxQ549aq12ruq1W+/n9ZzL8iu
JebVuOkIvT6PGthIKsYRn9HpNQDW5VJAPyItXch9d2Euv148XDsCbMiFKvCvJ0P5qFmgiznAMhXG
vlCcLD0EPpVdp3mwtJV+1mfRheT8/JDApgStmabbyZEQ+4C1AM+l+CD4KyeuH/OsvgY2Ne+LdB1I
3soQmPjvZ/TLxmBDGuxGtDNIJWRb/PsfG8MLycdspUWgfdRmkqktBmOrR/3CxO9FKfq/wkOitv/H
wOFktJMFChipzfy8c+a1mV+ZU7OU/W5tjii+epc8Lb9MphjKBumhoWYHEO00GXC0SBm81JmDLLSN
hw7aV+pMGy+RZ8Hap5DwH8yjQ9kXFrbY8CffzvebqsSd05n7kXZQrHCeAroy81+ZEUJ3my7U+kRw
8el44eVMIB20zIHnGqcnqRo5Y99CMZr7OFjqrfMxf5df6qNm+GUclE6ASoCR5jT7vDrMYDRKa2Qc
T3XWmhrQvsDbkQoRSlujfkt1cRVK01KiLzNF4Sw0xwsb/ss5Kl70jwc4WZ5m3cRRKzGt0NUWuPAN
mXeryRlkb1ho2Xsj+7tBv6h1I9bGd699skzxx/Yo7zJq5uCuBpPCiOtDkAl223C1Gw2a0UGzrC9J
L57bi6BkwJmhegVS5GTJIt8RVJNUOXMniTAW8a412qoGZUyDbqErduX3a/bcKrJEZM2X1Ug0Tsps
6mCXNHZ7dqOSrWsH7hbfU2rM9f9umJOrws49vwb94swLq1/3ODgEeoTwfLz6fpiv4EfWCraaQvgP
IIn2kbL/cZQlkt74OgrG8y4M0Sot1rGMsQDWlpWiw+lG213CPBaDCbFh7FrHPseZQfLZRACU3LpM
1zr0H66C9SRp0AQ7SLXK0m6j97Dw91J8I+vTrdkMW2i49xOOIFWdHyYOMJ+VUVjOUkWlO8myKw0w
HqnYhQvpa/j08X5UfvDLpclzWnKIojINarvg/XzUecNr1dfhEAWLa1Xy153ardNhefmoOXeOEp8a
3IDUi7+ICYZ50adxzqKcyvFJMiFRM3MODgiqEmLBBaEpCf+Ds5S8ErE7UwWv9oGv/+NDZp3Tw9lm
waBdMEtQFHeF6JqQvFEHa27SE/1+5YhT7HS7o5QLYJkKuwNu//MpN9qBE44y+yC15bmeKj9RNFiY
zq8gdS5IR52bTHRodESqILigQv95pDbFG8OuTOjhTbjwKm1lmMWmrJKVWHnRKC9r61JadWlIccL+
MZmlXNRDKJFfpIM9Nwtlq6Wg63AkUCTlxqBgbl+4m87O5r/f8RTjOKhKZ9lY9Mzh5+67UF2NHNAS
QvGX76evTAu2hG0h7SNz5wrI+eeXiyJ6YRmK+h9Qzjoe9mHTr+JSufpYqAouM224g6QPXCYqZnIV
roQEWRyg/E+X3okfgqzYRImyFEdFh4d01sv/wQ325yOefPI6TU1DEkyiGhZq21gQDzR8rMvlpN+M
Sbtz8EIRn+L7JX3+q/97Yk6+upLSBeYz2HPynJ0vfAI4kwTzXGSVQ5e4YrF9P+S5q5ps2uQ/ZNb8
z+dvUQ0YV5STw5AcgUEvX41OvRXHbpiM1+UEsrfLb225vLClVPYOv/l0/zqIPH0oXcO2OGlDgnkf
aH1C4oykHr5nuUQH47cOnTcar+sw+wXYExyXhDQrPGynM7AZl+z3UfVnTWoezK7bpNC45xH/HwyF
W6N+EgbSIVHk197Yh728mnRcSSy52ZmRF7s4eFSupwESCocXpWto5rU6SBxH/UFN9lawHcIxf5D1
fFpyVt8UaFCrLdKDIbyaUM6ek8K7gx92gywsfqSteeUFAPKb+qlsmx8x4jxNZC15oqZEb4lACx5M
4y+UNrqbtPZoonPjq4hKaFmgzGHivhMhzYDEY7XQ9L9LvGMLHUp2UwBKbCGvo+wU1TMZ4AeuB7IE
L7TR3MywXnHd2iPmAQ2m8WZmZv8wKdBLZnbXSVBsDMQLXele9/R9TOYFLlN/ktvhZy7h+QKgppgN
VrEpdOkul4z3pHYCgNz9we/seTv6q6YMD4EkY3QRPuLRu+wQ8JiVeLtN6F4IPHA/c4qonxt5/aLG
B0FEmfp2rlEDEH+l9zAoerwgZ52TQLVcIEHSsGy1ddGk1YwaA41/DaZ82L0X+Ma5peJj1DhWb6oR
vqa+vo58DgPPK45GOmBvEr8iUICTsgFZTDLKW2rnHcovr2RG2H5PO0TyFWBXVobcnRMPd2nTPY8W
rfxklXlQ5wMvfvIGUIlZVL0rdfE+FcaTHEXrUpIc+vm0mafEeh4ini5u99mQvdK/lV1fTW9yBQaf
VwWDq3ta7faIpropaBxkhV8DBCpxPd2WgWRifoKh5BSAwkN3G5RfNFxNjrpviughTJOfCQ5QmEcQ
eRbRKvWNGBwZYvNU1WS3tx6Lpnp1WPSQmQ1XnsDjF0G3TpD2iaz60EftL0FjQA7lKsy059BMbhAe
ec7bYaMPFFehitj9+GRUqB5hi+EXh9RE26TNnqSiuh9mrdQ7s481O7RXdFsDF6Tm7waNTyQW4mOS
1kupHd5TkY/Uqr/yUFdRY7xx0n568UMQkwHODwCiZgg0oilY6CG2vwPGW96mcBSoct4N/P+5E1TX
phMv9cbYigcuRwBOlhUclcp5SpOJG0XadZTrXDiwd1YG2I5cEimV5Emh/RjytVPAIggDOEiko2iC
z8/BVkN/3tn4ow4F52HOhkpB24IUvE0H40cXYZaBWvurnWoPiOnc0zHBrMPEuNiKH+y0vzHS6tB6
8fsI0V73/V9Knm6NorjF4qnD3ipU9VkzOo+l3P6sWxOSzRDflG+T7r+T9D5VnYfRc7zMxuYm1L15
mdhLJzI2nocsmNfoa7K8q8lubuTY2nwMlweQvVn6llNdGTYiE+NDDrsORZ2kfHOU6AlD4aP4VY2J
XkxQ1z8tKd74vHwUJKvEUFcWArBubQTSXLeAnWBXuEmVvEeUwbjverZ+j2RmETy0hk+LjMWUYwQ6
G8b4cepXiVZAah6Hxi184z2zXls5QZIJsRV4/3diY9McD111UPZZK73g6yvkqkr0J/rmsX+3exPN
IRqUkQaFv5xYCvVEH4rurJNhNN3hR1jKvY51YKGgiKDOSUbGGek1nctgure18jqN7IxfB+Qz7YsX
P1J+l0BHqwb9/jaU30pwtp6944blJxH0m0CA+k7+rBaYVFTdLzzkDoZaPBoDHMBaUd5HH9o+Qlqu
WFSxWCFyc20QGHAygQs15Lspie9K4MXY5Iyb9xD4RWflQkcAw8GpCxCiSX7k2VuoqcceO99ZD9HU
bcd4VejmjV+br14Kywq6O1g/xCS0h7CWACKyklSiLivydBeCA4lQdRNL2O7K+C4N0tasml+WkegA
WPVsBo+mdgXktedJXFxYjPGXZI9AY1N7V0jeBip/gNf2EKKnAIIR1DF42obN7mzKPnvBcBDLTNgG
gCtqtxGXnsQhoXkwsaQauC29pVU/5G96P64103tw2JRtjV64rEy/FWws28KE/SzuEKP5lRRExVn0
NjrGfaBgHWzVt7Dr4c+p+qOao1kSBkg7SJJag+iNFjDG21JdJmq00lPmdUoBUUhWiAAUvE6rfiix
XNdjawuGd3QHhAmwJpaQ/coldqAJzHhfx2j0lz21UlBmveskSCJkwTC6xp4Ko5rCJO3rG8uK1k3l
d2DFS5xaQn1gA0/3asJff2wJy9hUnfykVWBvpGg3DcVPms7UX/1tZ1iPVHOeTWDwtTFCP8GkhNNf
sVE00G5Ru7H0aVWonDHcqxVsWB04OjteQcADYrj/kBv6vZnh7SIr5c8C8hMhpidEWRd6Xj2Kzq9W
RT+8Qp/ZlYxXUYExBW+PPm2bAgHHew27gXFZ+mU7twv2TVz74UxKlXsoza+pU0z/l7MzW24bWbbo
FyEC8/BKEBxFiRot+wVht23M84yvv6vgc69lmkeKvtHRDBOUBGKqysrMvfYaRhaZRhOD34R+3DD9
MuamDG+tAVynp8z8GCyGNZNx0RrPo9E9SRghe0k6YEvkn6o023S1lO0G2Ww3CD9vQSDPrh5o8rYD
yyfVerhxosiTJiQUvVUmQIpsjBOxtdzIEZNjoZW42nc2WLQB0HTVvKBPUN2hKcx9Hd+0OTNYqxj+
sWrNk+IDayFP/HXCWrUsQ8yL6Q7SZkWgwiTc3GC/KC2tsWZugBybT1ltERva8n4oeswx1VbBHzSK
GYTSmwGrXiLX7qBLCi4qCl3MA2nmvEdhrt9GMZyZZCqytTXRl47eVEHsy2VJtexGzuu1Zhrc5S2k
oi5J14KQzM064mVAXyxtzpizK3W4ztUbfFe7+1JKwEyV+caOkvs4HUyv4TSrcLnAHM53GbGFZTE7
cHZ/ap2Zrut4Urw+qr+jxd9pE/duo5mWK7ecR3xyBFEsXuEwW2yqpPgHaGLiWnFMa7gkesXnuyjC
HLxSyYZMNuYYEo7ogaTAgMCNG4SquurKuVnVKcUhKoxeYhbzykqnV3mKjrNRhV6fIxlLZ3tyG9FF
FM3VCu1yLvBdBtZ/PIihUUebkvY5t8IZkmgp0V1zDjZFAzYNE8zWwyoZb/SjM5raRo8FB6bA3CPU
mJjBi8v4eNZAIkt9VUMn6gZ4oNjQPctM+sHIHVGxEnCrrGkI76kA5EnJc5UGG9pFMqZjoY3AMb4c
vjpyMkIG7xNvqk0cWw3+ZX8pJn/C7zFVbxuyKPtcLm4LR0NoIE3lWh/xf5LBeZG7taTIx0kL5Gg0
YNIu0U7iaea8w1YHMo1ifDZ9cJCO1B2bMNz4482olsFnO4xxSql1N8Jw1e3Aca1Zk68mmTbw1NC/
ZFEMyK9rAi5jt9aN17YACZaNWJkrXZm5adyFu2KIXNUBGJp19WOdGNs6totD51mfamiWnpnCrs3u
8aOwXCkhUNfT5FkJSkvot1o3p/vLVeR4oye0PyoOo2sGDWD5VpLfyeupMplvulcz0MGf0UuIRbaA
Rw3eEBifdB+RAOFHu830+nVTZin3neZEm8F6GgPfWJMEs92J7hMXRQ8Da+TfIfUfPE3i3vcnbV9E
6RnGU/gLDWPPqr4GZDhjkqqLPSKi3UlShQVkbr0EqbBt7gPRqIVEaeymdcA4A5fPeRwsYqqEOIDO
dgKIwDmrsf4ZN7qD7BvQ3fhWK54BFQxK8BxNwZ6RBDw9zoyenoSvSsOpcSjAe3FnHdAEsDpAq9ua
skXj7vSd4FxfF2aAUWakY6Bg4pGeFmhpy2l2paiKDjaAvSLCDYwVYO3KOJFtJK2gezx6DpsCvFCf
btp63DuN/EXX41e/ku5TW1K3STK+tN38YsbgBfSq1zb4aoJ9wox7XhX1WLp2rnzHZRWVqjCMm4LM
3sxCUtOxtMLgipViqWXg4gOsu5E4TJj1bNsmMFxQhXRyhz0JODezrJc2ARxjlDR+wkqIWW3rN9WU
3uKhdVOHZrdu8vRn0LS3us/ENcvESlmPl7Tc8uyHtbLKkmGPiJPDixTFq+r62CRTdAjz+bnJlCOl
m0dznrahFfouhcdoNWkh1MUKzqtkxV4mZZ+HsoTGUMIZLEoHcZRk39Ij+ZDX5HZho7L+y9ttJf0w
UqPYTVEEV3pkxahj02bTGrQy+3bC5QB1ZkeL4qq1UT4kkiNvrGoANTK36sacZxQecp+tZQeQZIJj
jheP6I0i5O5eJFzzKD/DW225Wmb8XePxgI+BbalVrRURh5KG29IcJzFi2BAvGcK2c4+0DHommJxy
R9iioj6yrFVVFuraaYId5691lVg/aWrLuDM7n/wSx6mm0ZClgRESjOtyk5mApuQ0190kdQwvrFLJ
owj+3OfOs8H3EPipjTNJXmvjV2vGmrw28uYF/EnAahBpUTWYFTi51Cui3vSyPgQUi9HjoI9bKgDw
2gJb3RCdkbtHcmFI5i4fvtet5G/GKtHcuSIdkObt5AEo8OrcTzd6ETzoffvVz7HzU3pEb2OuCJHd
F2k26bmV4++REmzKTmbHet67SOK2tjbj7kivpORUMd4O9oj9b5N7Nt7AK4u2gEknvsS5oHFDs4ox
WAm+kupB26TCkKRX91SiuNraRf/ZdkJpY3bOk45D884I5xPg8WoPv9RNoeUdIhUX7VlTb1KYVo3c
ObuwM78OOXSnoHGVudO8Qe++c7krL68ToGgDijJrjhUy6PPkkRTRXDvonR352p+pZDFF57O9kZu7
BqL3scgKUOSw0pyGw610IqMxdhlt8rQsYXHP9qqVC56uuLixy9qGeYcrnaKIZT4GWWkW0lzTAMoc
KzRn+zBHJBOnreyOfS6vw3ErW3VxiygG42kMeBup3EQR64E8n3cFQR5nGElTNEK5sPJQxu5b20Pk
eYlVb56iB7nuW1qzbaR/dcCN1XJx/fgRqO4B4jCwvSi0fhhEPKynVMCL8SHPlNPMciHV1Y3i+P12
NutvTaMeimBS1kqBKyJDIgIIrMfnGjNpRI2EVz2oHD13drogcs6y7qq0N8NgKL9aRv0DrBQLwL61
V3YofSv6DcrNHyRXDkFo4tjc4nNNcyfzRvmlhTeJJmwSjrylukIsWHnM2pikpfhrZdlr2MoiPDP7
rZ5IFoeuPs9VVq7CIX2uo0haz5oEyzr5pvjaSz5E3U0rozAbx+/tEL72NlJAaZqPCWaOGAU1KGUa
InZ5FWfBqYP+uy4E9XLA0dBrY0l3IQG5QYJ2TtPmwaM/XMbN0XwB1pepPkbjOYmRop72pZZkW0OS
0R2V87nz5fvBkp4KpzgqeBx7pjRFDCbpQwvLrEtwFmHAPVu+ephSwAom8FicNXM3UVlFKFI6bKdO
/ZT5ydkuoxgm7igzwHLV5UY6+Iblb6wUjBeu9qvGkh7rNsJylRzOqoY4ktd3TQKNR8eMkDSb26m9
sWoUkB1Ki7l4UL04frlmHvMss0bxWfr9Jq9YfFnSp2BUTMZgaz20w60e9ntYzOs5ark85fTK7fsJ
taK4kM6P7ltPotSNaSFfaQ3JjEovftSNPHu0b42rNtOiXdJsFBn79hS6Y9ebQIRrhqU21Nxy+qFb
LOua0daJ2O1bg643ynR9IFwHv4ehvumN4GdjjTKLNUpqsUNoyf+4aj/J/NL98lL4xU+tzZVDmxTG
r02aRFwIsP122aTCTTuHmNL9/p0oK8MbrISfEr8+wA3wzyVO0TtHrQAlmrCIBvIojj6GN4x9wa+X
pCnCm0i8LNt+v13+tWxjAVi4mS6V//13f/9wRw/LoYR2Flh6cuqau5Kn+7S8dIkmndRCI7MDHjel
eWuqtpJc0+r9+4dMX8s3cl9qq18/+etznEmzU62fAJ4gt6QCw5qrSihkLX9t+W1YPdIpbuGxqjJx
+O+/uOx2eUtrTX5yBjh+jZIcIWGg0HTycvv7Z+k80DfVwPOROWF1dMqA0M3s7c+NVP+Qcz++J89j
3+Y5EtJlez1JmUsZPD/ldRo8yrX+4DNtfu5k7sKW2sEeya38aYyBS4vtZtnUW6bxaIvmhpIj69Jd
0XXKXa+ZN7pVNsfAyFVi8BKdQ6zcg+HBoDcAcCGF9t6Hr367vASxil+9AnkBobW8Gn2L2yuKI6/t
k/FLzhoxlLPiH5Avr6XiiLFBcuj3af2zglPhWWtRbw+MCATIAeDKKmJtkAx4nJY05nSRWxhVv6vp
w1hx4c+QP+X7EPPW+6jX7L1kcuY6c5huUhNhtObLp0y85HTrnTI9at3AkAPv1wcTnPa4a71GU1MP
9nwmMHr1toRtCxzanOUbo0FNE4DxBJx87iLNfABIH+7Gzu7cOIg38tBWe6NhTeGEge/p9VTucyXs
3ChX541ux+CfR8XZjLMWrNUeSnqlxVgCjq07Qx9chS2LL5wxPaP3JQV+vVTsFG02JsAR0gQKizRj
HoXPnf4IJd7/Wk76vm6Coy2hmm7qtDqrUbqieusflxcVAxVjVPVtN4XZEflYdoS12q+0GgpvVgXn
RsulFjAq+aWCozHNdHiCzQpAIzIyty4YKRrD6J9Tmckf+0oN0nqEytRKrQCu9SwU63Wzypr2fohm
fdvLRn+TWsYR1/DiWETWt6jEiTinKLIVQfe+ibVHnP4skloAQYXEDcpoUN8gxK+9MrVldLC8/fWi
zf/510yP/1qtGhl9fuqcRqt3TqW+rS25Ov3aMncK0fbyYWhOZLNS8KC6isFWSvGTQMt+RNrXInoy
nUOYKdajE5szgQ06WN8urEdwuvJZzyxv+XD5hbQdaXbN8ptlk6ZV8maKYmqc4q+B6Y0YMeJfH/76
i0yAVRbPp+XdWOPcrMut+usvxvQDYhxpPy0fcov8pOQjKOXhdzLU2pF6vPWAgfx0bNT8x/JusjP7
AR8sPGxTyOXLNgNb31t0pTfLh8umTJpJVOhOvV3exrkT3AcwIKAkMZ0NdVh5debP6GLZQyV11oM+
vSLTVXe9KdL6YpSV/nzJlbqL14VFEsiWpmRNP0mGiWwWmZ7WIBSGFDeeB6bosyOT6I3HM1HDcF42
hw5VCCkMnO2ybfnUqJx0p1DnWJWSAb502ViON+kgq3fLm+WlsKvUbWM72ppg1vB2hpk8O215D2Aq
8TLiWICcvF224WE3eZ1lTetiMtOQtLgWsTQf03W1vI/raN5gI2a4y48vL1acJVuYk63763f0rFK3
oZoRfJSfpMwoTlKTFie/7P/zr2VbDXF2ZyfK88X25Wfjnu4NKi0vVv/Vl7r2ezlIhK62hr313D8O
uEecq9qK92MMS7ETb5dtVlEwKZrIlJVaOYD+LGDxsYlEKnjymOLB8vb3L+AWfWOOmX9cfn3ZXkVN
sB2DmeRDi/X1avkkKEMUOTbd4eLPpTaJk6wgHQIeQD4sL3JmyAdYMW/fLh+UeTBnq//6sUNBMczU
cbP8cL388PJnlt/4/fd5ir7OWJUfs0o64WTBrO0kKkgNZYwBN/q4B9SNcl5eaPBv9k0rEE4o/BvP
rAhl2/Q844iBT0KlHwJ5nA66xSIUCwD93hqB/6qjdhcqJIiKBFVuXZMXo+SoHuMwoEaZxCQUNdpu
AsnsnjWnoso4tqBEaDPbjmOmsoRQ5eSgE7HpSZ2elpcxUP7zr+Wt0oz9sSAcMeImOk5J/J+Xuue0
rpb3Y2qGR6tUqn00Fl8oGOREOFnxlGmj8Ygz9/LGwjPsKdPjYIVtQnczvFbjPO6wN9Qe5HLS7nyr
9qbeVnF+4cXuak6Alo8etQzM32WSrwCsrLsIcxEcecNdCycAnWsWPaat42V0Ltwt74A4gssfMqDU
BqbnWGVEj1oqr+uOWWH5CVie/gbibblePjSm15gSM7ANQg2ZZM02n8ov1Tzmp7i3NmWbzLeQZ+R9
mnaenZT2MSDFsZpMy/TKKn6WDRbs1uSYx7RXFc8nrIaXSFqYArq1rv2l90Sxz+lobaygr3bNZOwI
MDemLKArrDIOADvSPTCMeiX7eu9FECFdS6qN05wH5mkcg+iQKOpdFOjDUSZQmCNqDuihtH+mRFv3
ag5cUC/jE4g0Eqe2Oe0UJSJVNZB3ywBOrIqBCmbnsNqY1RIvGqq9WwMO1Mx4tmFirulSmKKz0RXx
WZtBgmRO06yEIyHQ8j76rGTw1korDI5zkzmfmu48SqB4lWycbopZn+7HzNyFGIc+t1Funkc5vWkA
uhuEMSMZlQO/pRzwrfF3aaEXa61T2+1yvsNK7RisWMsVjTs65FJ5oAMvtNoUEYQXJqDXx3S+9VkU
7Zl5jMPyQmfupzjTyjUliOlm1PgulS3dWkWe3NRtIp0TDQAwIGWSlRrNAsQFltfEhu1GRmG7NfZM
eVnXN7SSyG5gUq7LrEPBafnZmfaLkeQ7i0UHKWrV3lgQsQ9ova2D1s01i+WMtYQt26eBIueqpa69
TcJw8CgMfcta2b8zY+lHn3XVXpkN7dhFlkQeFsRJq5HaEw98NWnKGV8rUjVFoGx/Pf+2ZoGeIU0c
U4J2lQQh3dhS/DGsvnDzWM/R5GYt/eVsU2O4JJJqWLiRmIc4NQ5zXHwNW7OhYDcM9R0J1shLC4XS
HX0Fd8vL8sFYYZRJem3ES+aYxklznHonPkbOxm796aGNtL0VBCE+3hCXTa2RbtQxNbZGbf9QBDSs
SxG59dFJAvFoB8ZwW+bJztJaZVf1fnS0IvkFQ9zoJgMf/dwq0Gry/KkQb4Yo2et6YZ1bXU6ewzT+
ikLUPKWNxSNkUZOYMyk+Lh/OKt2R4TRqu+U3WyUGNaTSN7T8VewIym1rskJbPqUW3e1rzeIOErtJ
6sg/WglL6eUvd5Os39LX8es7pNJg3yeKO4sEmTU4T2rvOE+z9F2enPZx2RL7/f2Y2sHd8hFV4XnF
FJwfKWwXjEAUWsZZSbA0n5TgJgmqfpPlyg9S8xBGVaWd98s/NfFp2wisE9AWzlT5Mw+aalvZ2ee4
oC5CWnMXU5f3gq2EVnODbpLB2OdSA0aRNiPko7htXmmmuu3lroNTXOprmX7gqtcTrxyi1OX239Ol
Gq9kncXerLBJ8VMvJYdDdQvHGXUCt1ca9aEh4sPVAFhBaJWnNpvO1RZfpW6rkxZcT+H8HX8IyCDR
dN8oPIq0gd028chyXK1wtJKGZ7Xqvw1523voHdzYx4s+sNL7KhhDT/bpSIywnaCtAtz5IHxS1YSM
ZklWsi6HW8Mv7g1npH2noJFTqk9w6Tralsild+DFwzKXPUXOvyd0kbhj/pw2Nlg4XwO1RDftUdaN
ttpoUycfDcQfEm3PbI1UhTKMzWhCOqzcLdvefDzl4qlbtvaVetNmhbIPojS8XV7wP+iPpdF7HAl2
N78/UFUKLggdvhNFuLlG2UlHhc9yDXOvIWUBqxNclFbEyKahhVNZMytQcMhbknFTyqMvsQ5UWile
R9hMNzVxNi2/OhQviy6X2H8e6iAmy4YfVGaH/ErzZUpjyqIV3TVtPp/0wZpPkVZTTk5Ix4FYP5WQ
3X+9UPGCJUMKLaaZv/GWD35t+/0zjVxMJKDH52XT8jczU5Lps4EjRnbt6yS3z0uyI49yil6bhIgo
VCrsSFpjpVU5i7hAbcg7fpOn7lVuCZq1qtPccBMjgnS52T+zpHmJGjofxmh8NYDbrX0pvx96eqSs
lnKfnEsrJ9KwiZ6x3MliWpeM6cFOGm+UoS/jSTlSZPZDd4wcZZWPwa1mTV9Zh4u2YJIzYxg7LsvD
3PMbe9v7s72OOGTgFJsxbl4Nv/5RJTvUGvq2xTlilcZDCjiZIhtuMFtbHU41kDilTbNdZ3HVZIJ7
DD5uO58+r0YOsTleOxFNXFVugRUrdioi3lWfqPFa+u7bWC/Rt0FKv6h+YIfyhdbgHQHtA/U0BdO5
sNq0QNOocZWjdagUO1p3aSKJfiPykB2opJnkYRZo9TYSCkEcmVa5bP6kYO6l2j23mHFolQKQXYlB
RUyOCQaRdOhwAPOmLPPRcWOikikdNK2qPimpbxwyfZ+QQ/c4Cv+xKBmT1J7HLHG6206fMEibKqBu
MPpOywvN1M2hhN3cUKM9+VLQU181SKrSloGpSf6Zfotma3dZfwOWsr+xkvnVsMZpLaUBDKlGmw4K
3g/cu3m0leXCBYDCo5OO6Uaus39mVpsUHRpnpYSDuTOBqtPHzQyY5Xlfr0CxTofeyd2mZVA1irF9
TMyDgTND1+6UdJjuKl+1t3Ftk1tWVAhKQal5QapHD8pANrpJ+vLTUCSuXMifcoyFvrazsOKRrPRu
sKUQfhSFKZPoka7D6hyZifNU2f2wzy1d8miJSFFYHCX4KA9RZB6kgkwkHsURdaUIZwQDt5No/qdW
A4Ysqf+c4VdDW5v2LMVAjJvZtz6RjiiLmmc3VCO3GYcT2uF/rGA420lHcblztgEFbVVOP5E5Ow/0
81iE0nlNEnjw59dSr+/yKZCZZuRnK8hfUukL3RbbVGp+aiO47cgY7qVZfuKOmtYJyqPGaFHRB25O
XtfSKtKNWkfDbPcUFBJmR5+VuSTCywBYt4P9T40LUDaRcedZv29NmqEm855OZzh2c0dRasZ7U+/L
3JPaz1nsgwbTf4TO9KVWWTs0GV+uIzBw+uJTlGNZLYV3PV5o6/f7U6+oK8AeQsIgypWR7l90iWKB
WdcJgenSCD2nT2Ucew1N/0sfu9Z80K1/fW+QmJBWwf+WL/Y2zHpThy3KmVbD0CvGCJNOjC600D1C
z5fUfy/l4OB+7+6ihb1Qw4IogIObzey+CeabhCZcVZUe3j+Hi7f3Rast+wFvbWhARJFZ/NnkC6yv
bvo4cdbUzR7NhlZJlHo3nVof+5i2Gcf2xOkcE/2xFnqSWmW5J53w0vv6/he50mxsKGQCbRSdCp37
ogn9TVf7pDW+ZdeRQ5O5/tg6xueMpu+p87dUW/ai2ZhmTebAD8RyV1rbDRjQqokgHyrNYk/wZq9E
WI5kDCgwoMTcjOytTOcHpy28IjH+fQP3210tne9vdqVg42VU0JTWFN32UkX9TgLphx6in07+MB/y
6N+KD5HGKuhnLKQzGjyji1b6MiYbiCPnL/GRwhIdZuVRr7pdiTWTbNmbofjgEK89Im/3eNEwHqM0
ooZD1Azmmc6HpWdf6AHFU8JRvn/DXFPPUK2wFUC8zMsgO/68Y0h9W2GtTw42QTsttk85z6FThAfa
HZmGck9IS2b6BKY2++DMKkLg9OdDw4NJRzxUGtjwxqVaT8lik86SIvbyaaNEz4Y0eo2ReOMovNvu
mC6PfiF7NiSrVurvY+kjntLfJ5r9gxxCC2miOblUZKBrMP1U1mMvVswDhRzor9N+DLs7q6q8GFHk
B6f6L5m5KgYiEGSMssBRLk817nAwT2Uj9gRluSZZ32cUsHWfyaPYJM0+oheOJrEw4lIb/1o7ZCoA
q7GswSgHNfTFwNBO9qCQ04BqjYZOq8N909vbZqhuu1pZR9gIvX+sV06tQnLWsri+QmwqLv2bx1Tq
jcbIcUZZW7G673xpJ27gxrRgJVgbkSd6f3eLJO/iVqINxGBnKDKx5rmQCCYJhFDOvoS/dCEMJNaj
rZyx5RFD/txlN0WIeq02HliMulX38v7e/xaVYBrLyIdUipv4r+sq51qdtIMGbznGnyj+5pfpVuw0
Z7VXqOO973xwuH8LFNmhgpRPpZuMGVt8/ubs1g0Z8JY4lAsX7OfAOYihgZzwB2PD1eN6s5uLewYm
LtWC1pLWRaF5kpPfBKN5K/VYEtOfxLAnVKbvn8m/JxKgLha6VsR8Nv9d3DZ9CydupIncsyXzVrcL
ev+cg13qDzp37Pu7unrLALtg6CF/Y5v2xS2j2D6LFq0IYADmT13/tSq6JyH2tisBUXvApPBbzOkt
aEAbdev/MfYxQ//e+6XGFACKTpgXeELP6qvbMv/SVT+H/hQ48b2IiVq7P9C5tU5mOmWTevf+0V+7
tAJ5oVE+hVOgX9xBJEaCUiK1we0abvUZc0mKanBmN4Pf33FpS7O/f3+P1y4tU6mOBlWQdi5HBKUC
cBUNGeoCqzgJUW05hrezYXmGmX+wqyuDD8eGVpgLCzfFvogxYzPCwseAP2Xo3wSFxjCVdVnbnm/b
DPXBBzfS9VP5e28XIeYYlTC3He4jJSu9aCRVKDWLkD5PRhdHMtdJv75/Kq/M2aaK3suCBigE6AuD
8c3zr5ZqnUdmzy6D4YFemB0tplsapPBkPtaT6AstTkmq0Qs2fHDfXD21b/Z8cbDW2NJ0TOe3J2sN
RGa6MoiGRFhr4IilIXB5/0ivDXRvD/TiNh3wBSgGcaATw6mKGlCa7CNalQ+O6u+oGZUcFCghz9Np
P7kYCrRSnee8H/y1lWxGzX8U6kzS70clhP4Sk4nobitr/OAu/RuVprJXg1mJVnXo85fhQDbNYxvg
W4IuWz722Z1qtdtxPqdGcjMBc7bybINPIBW0al/TSK7Ccszi/KTwY0wO68B+kLtm8+9PONA1EFqM
+xYq4z9nlqEo6TQOckx9dWkbD/XWzMlJO9v393LtkYHlYVOVAHcDRuTPvWg5zm2yyV6C2gV8A9bZ
vxNK33aSV66KsP/93V0benQ08Cw3eUxRwP25uyjITLLvjb8AUYXMVEyZJoEJrSIf7OpvJzYuKkE0
Z49GGOcvywa/77Ey0TpK+Qjs1XR6QbOxIy+3Q4JJa9TGMMeduNCgiF5H6TikwTkxkJ1IypMRhw+R
E93qqXLTlyGawo+u7rWnV2is8TlQZALei4ERTT7Nshb9kBEpeqEdxxUevtIqwIW4CD8Q+F496292
dnEr0RipTjm1ikX3mhWf8tx4FBc5pVnk/euriD91Gf0JIo24vOQxLqE7Oi6mLU4H/rLqNcf+VkSb
E/LqLsm/TeOtbvbrAfhBEheYcLeeWsPEZz2DHuHT+1/l6kGTSaEmxOTDIvzPW60dg85UCo2Djmza
nGaw58OKM9ybyQcRxLWhEa+//9vTxbW0itlMnVn1l7SN2JOsJli81uf3D+jqo/pmNxdX0UyTVoG1
4i+BNUfslY2yFxxHvyoOoxSuHSN6eX+X18+hycNj8BSwLP3zHHZj3GkF+fy1nen/ACDY5GZxBtm6
LZjD39/VtQfCQNurmMua7HJVNI9pKcttJq0liuB03m9kuNDioYgd69Ba6kejw7WLxo1BzLUM+rr4
Pm8m7lKnEbqTE2ndqKS6c2ApVv/dL+uTZE0vuSGWweZ6YnTy0YfPfXEUcS+lP6hDIG3W7x/81Qj4
7bcR1/7Nt6liskWzH0trYfgophqxWuoxaxiRTC80GR7XqspdWy/3Ne0B7+//2nU2wHHCSXVkguGL
Z0XzA6NObIk7uKD/1EzvRaphDD/ZMMHf35Nx9byTZQA6RjwIyuLPIwWJ3kVKPjKttdpnMbmW47gz
OLcDra+aGa3EZCtmBsEJscLpGMzKCnryKvKth0lrNzRe70ebluEKWwXIzu7Q9zvBbRG/qLHyStDf
iKxQg5hAyhG5VY+WWT0JN3Mx8qRmcq8xMNVycJaVlGZm4yzWpCgfsRqxbyOQGnZkeVm7LhRq1yJ6
o95Lb6G2rmCVilhSMAIkvFwEJsZole005YcxAvoelx+s3q899CIp87+n62JsqWpbr2aV06WZz35r
eIJIhXR3HRbriuWQGNM+uECc/8sBHOggBDxwOwD4L56LKoHbG9izvx5HFItkhQW2JfwQxfC3bR2z
M/Oe4OEYJKCX++TNHT8HmpZnDQcGQGkbdRlqXnXrpxnN3/NBrLoSmAyc362P0IZVg7hMHcGguFR4
SH/wAF59AN58G/H5m29jZHoZ1BIBYJIpICu/iRsDVk3nFx8Mc1evJ2YTNnBMjfDkIt7CWqSMa132
0Y3kSNCR3DGIO/Jdjt9nXN7gKvLB9bw6rv4vTNFRLq3kEq0jzd9wZCIhPGvGbpk1nAYAgOrxiL9/
91wL38FD/UI3EsVfHJ5aOeiTFe6eZspWAxAPMWmIvLC4dE6/06jgB+kHo9f10RMfaNgerGqNy8Qw
Pm02thViqpcVZLQxPamPcH92hl3uSSlTamb5R75YhHGxmW3eP+brZ/j33i/G7kyxR6dXmP5Fun3K
qONx14hRwSzpzCX8eX93uhghL59Qk3SBSkoPfqNzMSTQ0CIRehFDdwxwzRyexZMzN/UBibTfeAP2
JNAmtmJIHKVkV6cDDi7yEx316wJfYRFxCyiSHcueZiO75dtONnpjrhCDzVmxunVBD0tBwUlQpkTm
Q/x7jIvNYLwqSerR/MBgGPnxXkyOk2NtbQZuAXGoxE6T4PDxYV+p65gs0AC3IBvkwbm8teRRdkLf
7v21UiEqBc4nADpisBgoVdG6sxcHMRjTF0F7EmgsgQkryfu9f/o15drpx2xTdLzyjRYzyjdDhSWV
2ZzKnH4xVdtTdicgSbV0kAGlkEhaZ1nljvZ8H2XIxLSnech2kpJvxekV31bExF1PmMHSeRA3TCJv
q7b0Slre8uZbhYRfBuIlzrw4mSShC02ntaDd6B/maq89rTR+MCqIRDRcsj9HPWwPS6ixhr+eGeuV
wj/gk7jTmuZxokQnBlrx1AY0Jr9/Cq89MKZDRUwDGkva62KQsDJCrKJQnWVhJug/DtOpWAP5NJn6
9n+A3/+V6HgtR6MTXGki/c1UcznmdtGg5AnMFG8wXxEUHAKIhH03r33wxHKDZTTANDHL56g/3z/S
/7JrlkMsDjQVgt2fZ1gae2tIKUR6UdDsBXStsaatEXc7h8tf8+82tw/dPKKenf79sMRR/971ZaDF
FVd5mkQybPwK2uQwF84dakVEUDcfJ6jFrXIxKFFDNngk6Gv4e7EtK1nSSggTEKYTKjP4VQSwvhHd
zx8nbMX98fe+CE/4/tgLOCLEfPMEmiOEcVUyyHyZwZe4Q1WQBT/pLkEueRCUThpqVjl9J4HWnt+/
nlfuXI7y954vHphGDwbbZ6+eyPY3heA+P8r2vC4kemJM/4Ok/7V5DUCoqGSwgv07SeDIueo3yCc9
ah57mBs7PXEwS6vPjTmvh7pkyDVQXNKb0cybjx+cq0f7ZvcXC06EFhGqawQ+IoFSoHcSOXk6Yx8G
xiy7n7fvn9wroRFHSxFAJMKpyYnR6s1lbRq9mdF0BJ5f6buspvV+mj1WCy5lbldMNDZN/+/v8soA
yC4xlxaZcPouLq6n2U6ZP6ScYEdjADQwiKeHkrtGpKYl5VWFHvPxovraaQXcqzDwcZR/OWA7Uy9n
vjFHnqgoF9K0VrVPmYbQFZGcnsofhAtXhyCMS7mPxNr6r9xmaWBlMXIkS3EFrfnaGO2XegzujfCT
Yjq7iAcosT6HnfpBBena9QQDD+zMYc4Gt/fn9Zz1znKSaoKqAu7ZTDqvkA0aftLTEN2ZQ7OvZOWD
4PraIMSszM6IjITL2J97bG1cE4tWi7xyGrc93nhmAggGE+gCHtG/v3MA+qk6++OWvVwx+73c9P0s
R15WWM+dGf0Pe+exHLmSZdtfeVZzlEE41KAnCEkGIxjUYgIjM5kOrfXX9wLrWb/MyGjSqsbPympy
895EAHC4H7HPXtfz5eYzDJuOC1vD7cgotxaYwa8ve/YOeZaOiQM9SoGTozOb4tLypQhXiA6xzAhu
TH24MNORAXD/3z+l8ZlkK6crD9/gNFG39AgdUMsdqjXWGwr+F9Qq/XjNRJdLoNAeY52o4evbO1c+
NJGc8iW6s2bmFJxeM5kOPclizUDVWuEUtc2RNGMd5dw1SZ96ZuW3Kzx5KA7h/IVuSwd9OlkwHFVr
JYr+m2Dvs0h4ctQgihBC4HU3d3hP1rDDNEXqJuBFK8fsUC61MBITxvFl4YIpGdq1YvXaYoiSZG2i
Z5WyaNftiM8aM3W3faVA1/sEsEImcAYsBURRbXPjMelvMkMgWkEPtcZa6Jsvzz1zQtI7oXPASejS
0DhZJmUGFgPLaWxYhjFdmFYXL1q/7zzBuNeyyj1DVPIo05HJPUtehrFqLQLJ9HtSJ8xqu92PWlHz
dQ4zJsrdtavYe6lbPZtxVKzKyLrPJ3ziZDximxWU3bLI6gXDCtZlzemLpJ25zrB4n8yguhxahIKR
8LMlQ/rtKmsXih7+yoeKbai8FDKo1l0K9yqL1FtjTH4QsNy0Lihe3XKXqprO6YR48ZmMWQmdmXwG
uC/ctKUhUlY49qDHzTCAvmiCPFybcnzIHb/FObOJmJ5zUQThpYPTwrQw/btADCxmV4sWTFQ9upWz
UQyGVIJiVxgIFzM1esKju1n0kEx9ckqc7tRym4bGFpNrZZsI+yEzOnuZaKO7zlwVPTb+A4H5rAN0
wvVHyTfoty9xKjALu1mJkOfvYkww2CxQJamvpFt33+x4Jjvayfrk86RmZ1LmxiP55EX7ic2kQwDi
g54KlkTjXUb3SjSEBF9/mGf28pnZiPKKZaX9VdYfR8diJjUHslEnLz3OTjmDWFoykdeXKyrHb6pf
fBP9nNnqyK8M+nHwEADBndyaa6eOzBH3fgoQpnDATag4SJGtzO9am2dvzpifoTBBl5weG0ZJBzuf
eIjEd5uuCzHO7B+qPr0eKjyGMK/qv4U9nAk85hORLFYYBAKnDUf8oJge4IsgGK8oU+icUN22T6Kj
HnQMAncXUv0VyPj+67d4LhbgbOQFQppwkVrNoclvIVamBwm65fk1xu5BRUwusmulsjBLqzfS97B3
k0l71Wn2+usLn3uXv193fgO/XdfvEn1gdj7la+l3He4BEUNvXpuZV3pVv359rXNnCM14lBQWy4f/
zd/MbxeD0NLotk/M0SQYKAwCnFV6ie0Hxpa4GtTFz1DVDrr2K576C6es1zGYHl3Gb6P87qecuW3k
LCoSM6a+/k48M6Z4Y0eDljArS0QbXc3Puk3Ne5Fpd1/f9ZkF5apMreLtQmVI/yy3/nbT8AibFGcd
nrASHtPwwtRwKmz3OAgcytjZT63i9WrwTcR+5v7+uOj8579d1MqY8dVKLmqJ+qbFBAir8iszbNdF
Y31zpJ35Rtnl+DoJfUzK0ieX4v2Ebe/0oHfUBGen/nayw63PcCGjixvwGNejIr4LRs5UeuY6OAQr
Cplkyyc7UCFL6XNAx5/8m+bFHP1HQAPXjpSXbk/Arhk4kvaPs8gE1e3Lv/9C54/UQhJJTfM0EorD
eIx8oHWr9JcZRUdYk7dT/sQRsGEgdy0GxvKd9JvT5Nz7JBei10Cy4CDi+/N99vWYNKmGKxbWMReF
UuxytEcmkEvME75pSZ/7Ssm7bN0mqpqz+JPKyKj4mSaHnLksGXxUulhj67Qpy3yvmbZndkCyjOqJ
AYltZ5ek29ZdjYmTFnWXLWL8rx/12dsmXVBtAnoDpvSfty2cERys5Lb7UDn4mY3zPnMALcYxmJh8
falzy3guURtsCBw0p0uqp+1tKkqFQwTmLt3YXDqTtRP4mmLQT0REzBHaT19f8lwVwSVdoC5jA2v7
q9wWV7qWT26brNRE/cisAnM6ulkkisRJ3aau1ceUVz3f6+QaFJPVb1bV2Xu26eyC2TYoSZ0cOpU2
OrHVGclqRv7M+MkuTn/NmAo37Zgpqo9a8x+8UIpR/3PFkxfK2hYolESyMsn/ZGPcRS22hFhcAa26
/frpnls7qO3JrQU7BKngn2vHFJOaxh1rJ7PcNbWaB12mW3PYT031zQ44f3wnoR5QqP+50l+hnhgd
McoiXukM2dqUQtTG2focKJ839P/xiPdj8fFf/3jDQjPD4rKpwh/NP/7PR9aEzXjx87/+YTMwQur5
29v/3/CIWV5VyVv28zwg8fPv+BcgUXP/qRMvz7wGgwQa7fVvgER2av6EuswM+5pFn/y1TfBf/7DE
P/n0ZiAQgBgU8f+Pj6j/k1x8FoMZtIP5g3+DjnimmQLBCYoTIjuXKsLpPjSIvhUMatvLbNSu3Kpb
m5NYkbVs9Rwj/AZLCOcKism1m3+M/WOI43EOpuC3h3f819L9nU/496cz/waTY51Hj+7u5CsNJ6ur
kxahwQzHjpjt9+f5I2aRZhLD15eat5g/vx2YbgRgZC6WxVTQSRpfSN/JFPSpS2nRY50R7Ii9pJo+
zOM/hc6g6dfXOxNozxek+EU0RmXxtDwUmrL3g9mGa/L1mykdD5jPLPqSuQ5zeIhjZUUP+Pn70uLf
e8R8WbR1JlkFlc2TiKUUvqrYvmYvmc25MoWxpwB2X1GJ//r2/t7RuQxxkUt4TanmVJoYWYibYOYA
OhndH02O+RWPMWi7Z1rozIs4TAS134SaZ+IFviXiPo2DGp3QaSWGKq3at6muL005PauJdZGs9dq+
MzCtLl39pq5xXSjLfSMQGZf1kblrL3JpQJPNu9+93b+XE+c3FShOcIYc6Hn8uenPYXhmo/haWvrw
yJjXixDyIgongAYBkEYzfyDnM71iDr6rAJ9Ja9jkWvAYF43Ef0+/abXsuZIy8YhGvokwzjwofpxr
qQg6Ba/o9LPKSlzkh1bTl4WPdshx4xs/VI9p8daLYKsrxQoG2J0ojZ1Ztgt9ajdpY60lhZ1KMf7t
aiXNRfYyJknYtbTTn4KjzIDT1KAv5/TKyrU1Y6f7rnPuahH8+502FofOLeM+MceuJ594G1OxinFB
Wdpq9xBOzgYvxaPu408FFMh1Rnwpsmd1cDcZ3ulffw5nvnauLdAsk9MTO59uL6Wmx2WbRsbSDOyb
Ju5vzUYeTLc/tOGwDfgtlfOkNNNezb6DPJ9ZiVyW3FKjTMkjPlmJjMAEaS6563kl9l1xP64Emio9
C52ljZXE1zd67mqU1rEysEmLWPp/rnu3U4tcyMlY6qlx7/dy46DcrUW0RVapdv83Evlf+7b63/kX
8iNeJyV2NOF0cP+8nCx1C4saYSwVGBRNkl0UmMGVcbTrp+SoFe0RA64HpTMOeNDu5+ebOfbOktqd
ZGZLDR3PZ4JiDKxjgwIC+7cCxGT3rZLw7z2XX0mXzKAiacO91f/8lZMibZnGGpYybnujNwKQtXHV
iOSbmPbcZahN0elj59V4CX9epo81J/Hx+lrWRfWs2eqrlTiLzvmOgPrdZYw/L4M4xKSxyGUaJcXF
nObCPNSZKt+spL/LFWwHv93NydeK8gADIFMa/xpT9TVEuv01rGR8RsMOn+3sdt4iGDn4pkxybgUj
OSATmrUH4rSpIRXFCTuZG8zyGBcmLkJUrdYdLetQkS/0lP+TXQkTGgaSaWZwWJwcyJVRGFkk8Ruy
+n5Tp+ELo+U3lhG+gQhY+AJkR/7WVc4PJHfvX3+rn7fyZ8xDrMhpib+HOms8TraGDuy2CFMOKfDB
uM/3PXaUPSBbbhoL0DffFE9J6j60GfSTeekmsF1Kmd/hDp16eNiixhDPeOP2numsE1O5Nf3iJrQx
b55PetcXu0oGx6wQpmcWECuE6K8ZJoDtYaq9V+IhEQ1VxTXDy/kOcSW7Nv14EbvDsYoycFete2Dy
30sKZWdmFrwYh0jTupyfTNIKPA00Fwe+maeNy4T0zMl4cqr0F/CgX9+cU+dWIw9oBsixgf81amG2
E5kzrVN8mtXXwdy0+XgJn6CEs5QeHDV+wfLdU7Gy+/oVfUaBf78iXhDXplt5uhrTzJjqqej1ZVwG
G6d6DEP5aFXlXSLNm8hOXtMO3WMMbuHdwS+hE+bDNz9gXn5//QDiQEMz8Oz9q6xPFOAOE9WzpR+i
TLLE3XxAY3y0ztpiCd525zjt2mrCw9wO+ubaYl6Af10cyDUlIIZcjNNgVTFbVlnA3btmA5iTFsNC
MVZalxQ4RffwUKLg2Nb6okjUhzK2f9ngDCZM2GTUXrcSE2ddv3dz3kw+tj9y2W8mmTE/sZdNBdCC
lSW7aueiylD1u6SwUKKM13ZFR6eX+NoqS6urDtiIP/lWd2XpFRgJ+9E2xJVuYv3ctAtfKy6a0EJt
iuemVmz0IllJw90IqDEDxnHzIrbN8rEfqzvu4HaMqj1kiRUMlCc1f/ftmSPkPmJLzjyh/5ba7kXc
h7vKGO4SY7rOsQEw2/6aDttKj8N97isrsD+VZ0TdWgm0Az70O1sqP7LS8JopvikqDEvCDJkZwY5X
iebozzGlif2Vb6SPbcZkS8iEi597hRrc9Fl6l2fDfdRO901YXVeju6HntlaxUDQ1ZWHW1s4Z60XV
Hae02gYU4mnuTCtN1AsjCguPBgXcGSuGLdleFojaZPseF9ZjXQSrJqjvYjleOQ0kHTqjCPOgrbBz
C89KxDKQAORcsS0pAeLch70GXmOWe49Tz2xIgIdR+qHZxZssAJdpycG1lI+4lQvXKK/xKzvGfv9U
xO5dlAU3PkYoYm4OqjjkuclT3MP1yZoPLXysK+2tU9XSk4SGi6l++XqJfo5enqxQakUIdcnkcB04
HX+IhyIuhwBnN+qSxzBJdliE3kFdURcYE/peGlJSsgqXnqe2mvTyXh2tFwxcNxGo9lC4xepp/pKD
aggW0cSQOSMOz2lRButwIWrjdVD0NRKwuul/NEGK1MQJL5wiChZO0q9T1131cWN5nQC0RuzMOGiz
iLGuGioMZ0ZrWAGHwEteqDjiincRYVSS07zKKqzxxci88yi+Ixaf2ShpLRiMaDjsWX8lPri1i8Ia
ScKmUr0tg+ZyMtUbbbxIOb1Zx5s66u57+FVfvwdjjgZO34M212YNm8SJWbWToIRKd2V1KaeoGC5q
ZbrTOhUHnFzftaa21QZQWL68LhgeVuwK3gAgpcFM8d57nzJsFIgmqt45+LWNPRDG/rTzYErI5G5q
41WTRj/LGqhqPbbAvwAt9NL+EaTySWt0jH+KC/RmyHlD0KsA9IbL3g1XX9+f9nc+zeT4jGRWBUX3
v2atsTtlkyhpzfsSIEYW3wKO4UCdcAPGBxOPxD7ZTkBQLGc46CV2dU7yHDOq0mkPeaR66RAzwgv6
+9to8Ey4NI81CewDSCQ5Hv988GmPsEyMqbp0tYqA39x18bQ1tOa9NiwPnNw3Me65y81iN5p2AqHm
aV2hjIQFYThilBVpLVwT0Ii4Bc6iZMdsLm03+OYMOns9roZmkcQRy4I/by+O3ZwhEW7P162rSnHW
YDdvEiJD2/DhOgXfBJ/nUnOCd5jtzP0hHT4t4Q56HAxdmatLxddWbflWSuXeUOP3zCwODcgQRd/z
4o9N54DyShcGZlRkM21S/Ph6wZ05eSlN0UujPsXMz+l905c0g8xu1OWsQEtjf2UF8dEcwl0uvmsR
nlHQUHNDX2w4gpEHiuR/PuOsaEtpmBVeomV1MLDlidvoLe5yzx2ykNGm+L3UlZcxnJ4NGS8pFvTe
6Lj3kZNcF6gFcarX7krcsdHppZ4fidqzw+KK4cONw4yY+d0o8LklQVOKPM5x+BBPA3Yro7hSWfr0
mZj0XXM/p/GNizdc6q/VwPkuAjPOffukuPOHT8CCScefzyePU9Hy/EBpJTNRwgZZ0IdXUbGMaTOG
vePpMJHiIbiJRPcy2n4Aekl91hTlCb7lw5z256N7lwbjjVpuMDwjUFWUS4wIb7RaC5hOGnEHd/ZV
EN0kgfroQ41LDMX3nHi28gIy3yklvrjuoUqsoxoL5t3kEiTRjQGDjObkY+kWDNLXFiZbEfZeeG5L
AEBT1azCMMZ1XO/u7azC0VW7ni1mrbrqPSu4xMN1WFTUH6H1TavSavfhZN7m2khrBAqXVEJoWYRI
Wtjsk3RaF3h+e6OAn1L1KuwG7X4Mi72Cu3KO3agVQajKK09iMOdBDDtKc3j619MA4+hJ6NhTkMHC
ievXAP9uxJT+feg7W70nXoL+UtYpGgt5q7npSqEShDYx8iwTqkaDDl2abDO5IhczwbknxXGN4YJA
9Me8Ph0d/kzQctQ2L2gYHuXUP2FIt22EdbDjFF1RsU2y/CPNawbAxNI0gp9kE5k3tAK6pG7e9Ub3
hNTrSsirUTURTY3T4/w3YMi8j3veetA9l10pYIdMA4gz/xd26DapMOa2dRfsMLNdmxqkPXjaBHd6
9Guw1Al4xYUZ5XB6iIrsJP+uzDmvvJNT1wA3zcgF0dNspv7nysTvQJE00cBABcmNsLOHTkZ3VmW9
fb0ZmWdOd67Dnig0qsnEWX9eZ7KHaGjSQl1aVeF7g94eETx5rt3f20EEkLPukkVYw65RE4W5dFB9
80oKx3alpj98aT91lrkz/eiRoYxNVrg3hS9f3bYBpPxasJgV3EydgYEYw38qgwWQKQWkpZeVZYEZ
L0EyccP8XgMtvU7rbR+/JUFwSYC2ZNbFU6vgsusymCJU12xsOefdqRqtvd2aWCsiBoxlemSqaDtY
/mY+uKxS4Adr/HCiRe7D7vn6cZ3buwkVKLqzY2hEYX8+rdIQrenYnJFtadzHQh7m86rH3VOwUX19
qXN1TcISBxcx97OqelKlUYK20RQZQxwvi8vGMpfz9cjMqhGmpNT9Vd+3LwZfFnn/N6HAma41IZHD
ZIpJ++zvSo1V8g9VI1SXTgUz2zqUmTg6qtwnXbMUgbMZsmrnWxvY1LvGNr9pcJy7OjVV6pzk5uiJ
T7sNhp1jfKyLaWmBOJF6vu+YmBoXUih3GEp72jBuXgz8/0qh/wc3ThxIjcoQlM7/EjHHWPNWAn34
cvb1qLJ4Y6faR9TFSzPm5xQdKBFnqRgKTe17S4zfHEhnInyGMVH6mYgaGSI/WV6i8VWMv7k6PK5L
0DAXQlMu5qMAHdwKp+hNiDw+Z5f9ZqnNYcDJZvPHdedz+TcpEQpqbWwgSy27dMBOlgNlXm9oP68+
Bw6m6bqXy9Dl9/hrZUB6WYtvanVzu+DvH0EZl7unvmrw/E+qdbWSFZEy5dPSbZGNNnZ8EWb9K4qN
HeMtgIwTs1pE8rYaDKiiBC4+PpGqHRwH0T24CV6gQH7f7LBb61m3h3n4bAv5YcHRBXFqLh2FLXrQ
IRiNyvDTkcN1nVUXVQ8SgQElBcAapFTceV0vnYxtMwaX2tRcFMyPjWp9pdVPxtyxqerharTNi9QM
2HoqG+xwOzzn1DUyRWYrGT/DIdKXok3IC02vm/9mUUPq8zvKB8kMji3JyQXIRQ7WGTRrbHx3hjGP
ORTW0FTIOH24bRJuYl7PfsH9RVPZ2TJ1lHUpOL5y+nRLd9SvfGFkXu33udfrfbG0JliwZrJzmhif
W7sOwBtzuhlpt5ji/LZoskfR5i9jZOxR1RoLo+o2bga2soGQs8iLh7SdnpVCP0KTBDNZOBuzTEOo
j1myql0VHIG1U5TkBa+2G9tR4NEkzjJgGyJKVhZWx52q3FVZILelwOyVtnuIpmab1gngMzdC3Tjo
ByWDt+JXuJwnvrHO02o/jcFm9JkR5d+DfgupqvDVuzarLJzmISc5RBhDND4yGbeaEvdiVIwPxkGP
VRO+agK7+AoTi8kqoVvCgcWf1d83vvnWaoLoTQVq4zcQaMbEuOvQW5q1c2Hk0aIrfFAXlbgusSSf
6rb0im6bif7hM/lLhpLXt6vH7g5cyofTEcM4w89ArYANFpgzY/yrSoj1ZfCjTtAxJ/axy9obA89W
WycmyP2XYYHkT1+kDWRErP0kI8ZW9agMzjbWE31RZRV8w+F1KKzLPk5gPFGerfPBXdTAyzIjZiLZ
Va8a3bnnXQ5LK3RAoYf3/gxwHvBJB3mneXqztTXjBXDwTwdKqVuAQM7ALwx+f1PpLY4FBXPdM5Tc
MroaH2woqBkzBNSD+oMdRs8RASQmavsK+nQwXH3+GYDMp9KAQI5O9WpKhjsrT3ZzNC5qF4x670hc
jxGsWjOIVRfXAQOETTgc4pS2a5LKN0wdruoJUoxKNLZGLP5D8ESWI1zeCtbsopXuvxjLmpRXWZte
qAFVuOBpmqFkTBxgeltboAedpwExBl8EH0IGHwFQ1qqVsx+jZcMGwrGVKlBxG4NrhidaA9lxboe+
BzyN13DqUB9yNCgMRVJ6iQEwmBx2m6Voy2VbQqbGEzSO103eHGrXecaufmSzX0qKN6JRgdag9mkJ
uoYKJLI5jtj3Ze/h2Dz22S9dcd8iIa8lpCjqZvqWJGKdReaIU707IFJX0OtLc+OqdXQYrHQ/hZG7
KX4g1IZXFejlBRnifRYZMJnHfJWqfrrKm+59inWKVeOqz3Xbs6MmRQti4o/oHCM9vQsnaVEg0eAc
x+qxCLa+j/WzrxaHtGAfgz+7cYL7JNefYoDAntbEAK9R6g8WdsrB9OAz4OFl4C8Xtl1dGhYEnrmB
ELW4rGnOz7xTtiPJgNEN90UHPjLV7YPS8KiMAIcFO7+v+w+7WVYx30ObQK2Dmx7AEva0DBNpLQO3
VZBiKLkJhFi+6tq4/PyHnSKPVQ8gxtTU67b7OedQcRgQxQBrNBKcH4hgUp9PGLzkmyOQGDiwuWID
ZDWG3Wn1aKjtNlUUTNQHBipaaHBsPqbSxp5G0S3VFLismfqOK3bAFrLTxmRt1M6TcNyFWbKSgdyJ
ZZRO25m9hRTZeXPMAOomlRcvNuvYmwBUeBZnPYMYN26GXwUjLtQjKIytpQg0r+oI9GLtQaa3Vmi8
T8iWRY4TlYI/lOUre/CNm9pyXysrnPdqQDldGizNzlor1EmdtFe8mdWL5/a93ehvRVa9Kz6gt9FP
biPJCMcUVg9pisV6Ze3bkUkHzIhUD5fZnWVRiCxV6zXzAWhCQy+kCgMVBMkiGeXCd82ffhj9hHQ2
erAztqIOYy9KDOGl0AztNiN4p5FQqfdSY0rGite94hzHKH8UdeR4to+NRZj5DcDACWmiekBod9MY
fDkDlXKnYROrgn1QtHeNn7wXToqn/zRdhoWPU2e3Ilan+FxILqk+mZSlEp5dXAkBubwdARM+5CmQ
8ym/djsrZC/UL8PmfUz6X5bm7BI9XyqZ/j6l3W0m3bXM60sTPprIhovAlb9oLQyrMU4hF4X6XW/Z
zIqQ760Uf9g2OKL3iqkutKDJVp1fHtRCvXNS0IwNuUae93hs4tTmDWb2SkfgtWtSn25L9HNi2mWh
y3LrWs1SabIHfYxhpkqbeR2luDWG+F2JkLW0oAuzdt/l7aFqR7I/MXyAc6+9mvyimOHqVW9cR5P6
ggxmqTYwJmSsH0YWRlkxuynr9GdXon438lZdII771RlABtSWXEonGZ8U7PQByJYMwwCsfrSoGrO7
D4tIIb9hZ2SYF8SAbYH688sXgT9qVHwUjrusuvZ5DJQfOMOZnu53mRfcq6m7aCrzvoZ0w7Jmpdgi
8sy+oerq6g2TUj3oTLBmOZVzS7vWEm2f9A5tfSPZNRlsyNSv6Dr4zUGb4GiM5b3mRitgrZU3lRk1
Z6b54niDN/k+sH08JqzhQpPuqvTTHh6LfznzgjUtO4DXvC/sagl7Vi5ZYC0sAUP3UvLZrgQmUaRO
jvfIdTU5/sLoympl8JryHjRuUyiTp/ZW4okijRZ6nfn4itP1cSmu6OljXTPh1BGaGhPy6JwvM9fY
/5LXSOIyP9YGg/1jR2cAx/DPd5jh9SqZmOoSqsi5Vq6Cyv6YMCO3R/aPVsmOJdaFizzun1MHrEHR
ES/EjBkHTo+Pef04pRx2IyQAL9T0Sz0aX7I2IWy0k0Otx/ecPr/0+qBHHKtaYf+s+EjIYH60SbVy
9SpY1TTS51WlNl7XdOAAmRxEBp57aQbvrO4hODiGf/iUMoXTpq6MktVBSYW3q1vvduq+BLXlTTpx
H0Mbbid+NQU/Hd+897nZMVbFW8KhSQS/Y/ridi5L6SQNHHVHFG+bNEgAExv+zaQo9PCmbWNpK/pc
1zL0Z0ncxsimGmP5eNkloCEiy2fHn5KH1J5eCY+Ooom3wbE03QvE77teujdz67oL7CNjV4j6KArF
Wr8WGHZOVfDE3HTisWL3RQitVdcLtrZoDff8ygw4M7SWGkJnah+wHm+ZxaWi2O5xP/4w7emyStOH
NsVleS5TJYPy1lrTkW+hxCY9uQnqQF2GwwA3O1Fwa2G12FMMMlZj5KqGSxgpqNir6ZDbnIud3qae
M9W70NQecydyl+NRPjq04xcxpRAQVenaDJz3qOiOGE7cdqHzYIbxRubmq0w2+ihu5rvIeboNU9Ne
l/Ury3evEbq9suYTI6IP+A7n+afVhZuUoddZ2zVq3UGnAGcXL3FlPTDctJsv0HbFR6eVT21fv/sl
02gffWHZxK3hA9P7d9HMLtGkWCFmeinUpFwmjnbRBblna9nrZCmV5wNzLWwgUZYFO0hJgwtZ9BXA
7hSax6OT1NWinLESyDgecNR5iTVxafRyZ7ZrSEADcpz83jDJhnyT0NqNGwgl7zVVJYCwPkSI5iVW
xqsWlogXZzOjOS+ulXyauQW572nzf9lNjLUY0x5ZpUpTlEMuarN3v2fnTJs9WiBCace/T7kbr4Dk
Imf+RuzWJjYmW+Yln/xx3Ge0VCaz2jqRcpD0nysyVc8hEvD6iuKlyQgNH739q5tpH5ztTvvxOR9E
HoIJ1N1Yd4/xVLzHIOJazZpWsdN9ZIm96pLkdRoMdqpuyQ+NFkNtcqqwoB06xQ4s45hzXWPiqCr5
7H1apoEWPCMDuNZVKlJhJHdNLM2tIxGOuuWyK+yVPmlPtPmc/LkOy5cSpCo5nFxYrj8tBoVAJll3
rYIVAc4MXq7KlN43dciQaqHmKy92YOqbNBT8l3oI0bLYF7DJFlrhHlw73jSz8GP++yJWCn7bt5+/
CjrNrxJeRewEV5DbP8yM3byWSCoH/87Q5nEFd3hLSrEch3ZT9sMhitkGp6ncuMO8kYHLFjJhf2AX
psw7dfzZvWmH76FB5GTGEVX8sR4XY+K+iFklIu1hr/sP3aBt6lj6ZNmSg63O7zulbT0zbaGfBLvA
wpsmdot8EXX+PRZSsEGRC7nQmxZzl4/yTLysrNXkqA8VJW2HcVQjMT7Ukc9XQoBbVKiKnEI5jH37
NNXMoaUQgBT/wlYgpquxfZGnzsBSm3a9LevNxOGVRDrvzH5Ubd+rjWk1hPlNVff0Ca3poymjt7IP
7xEV7vuuW2a+fsGwF7VygbQHfrje+cxdZK9haV9M+OuuUNcwhSaCneLOIWMZHKKmAyUGc+lf1W0j
mEd8tJlUAvbNKH4GrfZI1W9vV9EDZiwFotGm5y+GKm1nPxo4cjAEI506O9tB33N0f/R+VS4yqxd8
aih64HiDZaWYLAzCCQJTSae0XLXzTyHwLRcKtBmFBrXhH4cc5mtZa+TSNjXmoa/uy8sQd9AwqF9C
v+Wv7FvAdibsMq7gzeJur7Y4OqdgFQnjru+tn/Esnhnh2teKXBo9p9nnI+VzGAd2Y7+0SfcY0S3L
y64294PRrFwtefEZEDHLzPCwQO4WfXohIc0PrnqrtOY2nuQynnOoxL2sK1gz7qiu5pZ5yLch6dvG
83XCgcGajLwQRg7KoTRwj2VULpIqXUiHE4tuILmpBSnE1rCWq+8Ke1zYSvbYRpxA8HzubbVjoD/f
lUG9UwkMvMr46UZRyH7S/wiUKlgEpJOfIXuU2Ovc5Gg2nfiqlTDg/fzVmC1lAlPJPYKbl7SKKGeR
7HZ7pRyvoLg8Th36Dq076mN6xLoUDsS14rc7TGhv7Nqiv228Oqavei1JkYFIJM6Vdwd8eBlbDVkH
zf06SbiR4XEsgWIKsOe6lbyqZn6wnEOXkaWGWfvUFwNMdCriolnZLbWdTqczn1rgqN1CZ6RqQCsQ
ho+WqCmg5GIRVsqtVZRvGBG+QR6YmEzV2o4idlq+GqN1xV+0Zi4a2E0GhTcsjG0yjQJxGfUWqXYv
Mii2I2xmL6jaa1Uzt0CsfobGxASXRL7lG/c1TZ8uSlNPyBnEO46XYLH1nrvJpXE1jtGvvC4O8//n
UUb6J5dQF1d2DL+nct/pVBwMtb+WjqSBNEVYwqmrIDFIdqAhleRdpcj2dqc8z0eeqtQAqCqfwlxG
Z2GaTSDa68rGfF4P3mPTWcZB/xYX+rZsmz2C1py1M9yUoNohnXGWc5Bpls0uNFhrgbB0Lu3Hrq95
/ugia6vtrWoG96FGIU3ByF819B3f0LbI+K8ZULzBnu8S2jdZvszwqjpY3B/JZPk06ODkEFp5OHKl
XpFjvQUcNm2dR2M0l6y4ZTQR9kw7Vfc3upb8ZJKgJw0LH3IxPUB3bEdlBxltEUYXfabx8OniumW4
kw6Zodo/B/Y2CU3LY0CqXQT6lWWLN91Cmd+A5klV7MXdwbiEOvBk+bHqJSy82LV4b2gFlYln/N+c
nddy49iSRb8IEfDmlQS9EymvF4RcwXuPr5912DFzu1SKUsx9aLVcCSTMOZk7twmJuu3Ge0G/HDt9
A/lqFecN167RqL7r6I3WXkoHdZa13rPEZhEk5uNQD1vayX3nWyuwnQfiA11CpB+zfGbwWEXcxfpH
WLHeTp7GKZJJtOr9YSPlcewmhE/OY2+ck5YUhkstIWY4cY5mg9eDWIDrTv4YQHIQ0z5LllyRMY7L
R4+mYrDnDnuAhIbF85V57jM67t/KykJIGF+AGd2ezMnc4PpeIclIMTa2OfgzxfF3kUGe+iADmaXK
AbqTMmv8IiTiS6IltHxi4oJN13YXZKDFbPIVepdcf+7AN+exlTCsSj+jlvQtqalr+rD2EkzGkxGC
/5l24JKZBa+D1Np0pafvLXsbc16mf6Y9zVPJfgzxeHbDCgyNk7sMPGuVav5NSzM2qPKR0oIWTg+j
lfNSELMJQ05H2o/TENmVLFWFtwJjG+ZjWnUzT1fnVudt1Gi6dWxCnpxq6WkmhJKAUiG22EjCS2M0
J1UN7mvfvxcbP1mCWFrThtSUY9e/NeSY88W/7N5+TrKMsxFS/7W18RgW1sWhS515dfQpTY43K4AG
/F47+BImZXFxmxXvuglYK9mb68ZXmYQ5VQYjym5ayo3z2qLMKAihUdxxnQ7eJmjzTd7k61Ay3lL0
2qzf3ANsDTOEINEMQfVjWjJrkCzYPXYEaBhXlEiUidrtsJPkYU1GyFOQV4/J1BAFRX0yk4fo0TKL
5bWorBS9ghson9JuoMFUuLtUesDtBEIVmayjidezdbaL1OkinBo0TFtqqFrYYeRuXZWbPPPktXwy
x0FZ1CMjwHoygU/ao5MaO71vHZYtuk0j29U9ZWRmT3dlFGAvYejPvZasvPytsWHeGtnRVkoxL1p0
UUGumtiZiiijgL+vsmAThhHbD+YWml3cALneZnKtuj0hhAqCUToVvWTJbomFW5VYkFCqZh+5730C
4ALGBfWTbRAtP+pkyUdWz4QAywKLVU+xMJAtI3VgX2epM6hlFWt4mrTulMXgILXdAvHq7dEI6k99
QDvu2QfMZs+V029UTermFhHgBR6rs8kJMbR7TAwAu3h4kAr53ZD8+6QEtIUgLsX1ysjzp7SV95kW
7azBXnS9ei6U8CWtqnrWR8nDmCn2jDuC3bFQtlGF87YfLsMekyVW0mweRfE494bs5ATFXrMlxo1m
/tlHJPBeiXCFLAkW1FnzhwkCWv40TvIGn6hlVQxubcI+5gEcPO6SxHYA8vpsKfodaeI2aLLhqe/k
cz+QBRh/iNflfVgJ9IdAsPN8O7g3EmJzWe/hUTKhyYYbai0eAPspH6WVMg7AKRJ4oUiN88SfbNul
45RLzDD3DgkRs5xs7SzaYzN7svpHo5My0t477lvOlxHkR1KM3WTq1tZQr0vQsNopL13hPE0TfL1k
gmMAOfVk27Q0trZiDgPJtalnts3sRuLSlhbJrQzHdTM+FtV4i6El2DzlJn12xWqv2RV9d3WbjNyT
MnFw17Uil4yVVHSnxLvLSzoQ2JZ4N8L8SPz3TC1x4K170hu9X5h9PZFl8DFM76ZgQlyLzLycFnKQ
bkqveRxyKaQlbWexpOw0c4R3K5e0yUF7q2ngwfaEnSRJslHTziJWHCOi5PJAupuGejd5zzvjcv2j
gaPDtsjGx7HM7zV1eoBYLaqZxvFuQr+5mAG4XOasHdxWZoWvHouWMnzsBvw4nJ1iVO5Ii1f02Xpq
AJ2ikDivDusYSftoZAx6ZJOBlNdrG92obwyrPA/8U0I/CasrjlWmbrWQ9t7s7QAjmPExV+ItDjHM
P5SBwGl/Z7UnffDOgfE4euaT09UPhoP9TMFDYQ3M9kqIM2iQ7uvEe/el6U1F2TlLFBvEOnqq+C+Q
aqLtze6YTb9AWt4BV4lCJRuw81TAMHF2w4xm1uodrHOsz2Sk+YsCr5g5kuk6enTyYdqgEcvnSuNI
s6Z6yhRtIq60pElU+rNklvdTAxiIkxpx9T1bXMGpEjrGsGx2hKbeVLl3FHyfLlcuHmmHcTm5sCbn
kmmzEgA3B2XpllX7mXgh1p3tvKtB4YQatFRjN8rpiod6QSP3C1IexBPa+bGGsIXnkpqld5ipLZCz
8jxkDMid9qjKT2kk39hF/ohUyodVg+OF0+6q0ljpenbGq7jHKrSBYm5Ebx3o50wLlWOc+C/EcC+n
bmmatHOMgW9iU3ah6bia1T4bWvk5wBrj1PFcWz0hp1Lwmbdj7cpJ9TQgDup0oGzGH4m1l4Lh80oi
8drk4Cnto5Ob1QyYOZ0XHpVw1S/CKbgPoVTNQHrZbRT12Wij9RVBApcBs8SUDOp4XrHFK02mg473
T5YzHomofp9yEnOrIuO5LZdIWmlw7fKVITVlkkMs9YcWmQSXip2I+es729h8zGmudSn7zOIKJHdM
1pEVf15r5iClOGhNbyYX/TtTso+pr5+Vz0GfinnT5JhTWy8V3CIrae7COJ0HzrCBxrgx8/Apq8X6
LZR0gUylL68dT31WfBoE8YrqoPswemmR9hW9SdtuxZXAlmDTczdEcfYYVDQranuf2MEvqYYhJcgt
oTEuzHJ0m5CaWPEvg1SRVonPj6xjc11ZdD4CBknScpV1ym0Qt4dID+I5Drs3cZAe7Lgv2fuMXxpH
s/32xslbhtp0sVI2Lui+m9lUke6r1stRku7lpjgbg3orXk82ZOksVONfgB5FBPUt3jQJ89i8dNzr
P4SjdLaCfCcnEE/LIuT5sghcD0ASBZFLr+TX6+2CfBmo/9joxa1sFsE8K+6KgJFDE+qLYDAZyHev
DIYkOrVqV2bRwc+HxJVsYQFfJfeeR4RwgdrZCrRLLuamsRfFSwLgQhpruG3OZWiLQ0KJOcOEOp5X
ivFmKt0yr9mTbHeIgFO10U3xvsLh2VBY5/AWzeQHceaV3jqnjbHzyCP04v5GqcM7q7vxmnyn8Cyk
EiXDIIb0hrSO1IxbuTz5ufnqlNnbgHeNY/cXHzrSZCLKGZUB8TY4XKZRTURSQMPWLa063TS1sgoV
6xC7tfRsOoBz19rO762HATt12FRelsIqkS+0bwVDXGcE8Cfcso0W1EwH387vk7i6L/PAh+pTLysp
F/kMNjccPmKx9OZ47S/bPst2Ts4NWFVoQKW6Lj+ojx+RN8HFljaVQpdQdntO9SUzhlcLZ76ZahDo
69g3fu1RkxXjZiqmVRKHd4Hi3IdIF7ohfc+EcjUL9dP1fpHyzG2c4JSTZDjqyXPot+qyxT0tiAxt
lnX+fVl3Z9+yZbq2k1Zxn+XdL8fwg8UoQQNQk3Y1dU3Jmxt6N4BcWySRm6qjmwTGZoSvMa/UAVXF
I0niS7UJFkGonKsimvUtXIDMH8N5gwACHgDrhuUJzFcsNpJ5QVRzHvMI9IQYuTqw93ZvrEfOlJV/
1Pawt1XSR2uAsEAOPviH2szuQ0CoaCmeE3EqA2Q+ocGoXcp0NxyLlSdpD3WnYG9P7UAY89JKk3mR
98fg6B0jSXluAWfmIbgwubrvfWqxc+fs51b6mpgjzpX2Xa5or5Jt76F2byLunyotP3oWFKs+23Ew
L9tsq6X1oqzrp16s6RPtax6tryLdgpKwEOcoHxmbBLAfBrVaS3m4CjqNKQGVWyn2md7uDlAEmJMo
yV2sKc+mNfFQplR3GmxSmJwBMI4+ILyc9mVp7qlTZ2mXuTj17cuuf+zkkSfynKr5LQXyJTGdtzBQ
/Xm9JzZpUXXWexxk+6BLb0pzXKQJj8VUv7ShtIvK6kQwAaHvxnCpFGvRB426nhinztqQqyYNRyNu
nvSi0LnDpA9f0VZRwj4K0e0E9AiqNjpnSRlWpskopA42NLrP4l6EhPFraIqTFdZnOb7z1WElrrDM
w9m4QyNvdTO6dwrz1pHSZ4TWLgyxk1DxW2P8Qhm3RQd+O/nRTlKkhR2HlxTv/EJAduLQRmPetW33
Jp7cNvk1WtVmnA4YpheztDA3cmlTtEaeM6us8BByw4j1PeA1WLJ/65UNMjtlK5Z233TYeEN9c5pI
TrlWD2i8DorDqokYPwlgw670JkUvI9Zbzw7TmWqHtxUu0LOKxg/vCaYx0SHqgCS0Pn7S9W41Vcle
5rX3nXYvFmwRHDrJ2lYYP6jZ9KyA6suvMGMY9XbHvsxfxX2WFRqhNV6+ki0sRoNQ+/SnmOzfYlkR
guJMN0PSHodgWDUS0hXN0DcDYTA6KcVNf5f5HWagyqs2wJSx4XB43iv2RO6Qtsum1T8lc98Gw7FE
3pKU9eOEklsysxsH8KyM1Z0eWDOlGn75FHPabUM8lJcDI4mshtHTX53RuaSNsvSSYa86zWuUVM/i
TZpdctOn5LojtCB4Yz4O0tzP/cM4RDeOZz2UnP7Izh40gd/2mQk/iLBE/DEaImwoxF4FEiT5/YUU
d1dqeSqahFW8cMSQ5lKU0TJltp1Nx4n1Xpwn8fYLM38h6Py1IekiUIWN3tLyRwxqpE3vFVC79I1d
WeC7xkecgyUk3bmumvMg169dpG9rTbkMKoCDERPKMF6kpL3x/fHZr+qz4Q93Ito2zDK3VYp1z9lL
q/RJGqt7aczAue2j7Fg3FhCJPLwkRYBkRH6V1eZGJFDmE4LMqTxoVMoiyVVYmo9F5ZZYRROrtMN5
q5pF2n12zXz2+2cI11TA0QQGKnKhfTH5umZF+5TVEQpOBuj9JRWB0n5MCanjdmF3/SYC87oz4vLG
EjHUoUwg9SCiqR0RUt2KuOpcBFcr3Bv4Qs2bmB5G7VnNAxFzjTACJ+sIrAMtjQwh2LNXhWSOp1RZ
Oz5kLnNritjsRgRo9yRpx0YwbttRBuqVNatbWCJyWw0I325EDDfodulCznoPRES3LcK6FVK7RxHf
rYogb68m0ttPfWdmiphvm7xv1Ird3hER4HynXsld8sy7UPYeRM6ZJCLDGxEejqBhbYk4cVmki18/
VKJt7ETsOLK29qjBDipEJHkmwsmTCM+lTN8Qt2VsKxFgnpFkPolIczMuPciDxJwnLYHnjYg+7422
xKSTrWIYjK0RXiJS0nPS0iVS0yMRn56JIHUILORWsR7nUp0dg0oemZX5L9bEXR3EWA2X1lvlR6KA
kBexz4pP9czu6yzCNLk3uv4zVFo3ILAFMFCTN3LtjAenQWoPGe2+5u5dX7/651tl1Yyz66flWJHY
2kc7+z/fu/4ACCU5cFOFwDWDm3cDhgjib8I/gfQ+lK41FIWAvs6tH2NNoQJOyBWiwBIT2taE6ZBb
ps9klQ9d34BcNhoccCnudv/5QQDsuOlLdR+ZcKKnLLSk+fVTjBv+91OvL9ZOkusUWcpUMm3mN//5
sU4k0E7RjaYkJ4LvVp42sUPYjTtm9/DK9Pmodm7a+Dwh6aOkTuCydfY6OrAukFKGDnHk8HsY6zzZ
uXwrEg+TDvK+mVAJ4mAdTcr9lBY3WgjADvTDjhmPZxVgMwFcmCs1LMoBeKoootrFdPitJlN+VkWI
DwpGZCBHJuTEkhvHrwQDqmZ510fF31dp7e8lVWmmzfVTwLvPxC+7Zc320i/9IrAWMK7y+dCE2a6g
351pnePcjYntn2KvO6s0o3cYmza3svTRSJ7azWWrdPVoAhKBcCaRvgABtsAHvLAhBfRvveFkz00/
2TMW0x2o8HCgrC83YRXZy8nSpgduRZxheuMhKpVlrEXxwdCkxG11nGN6oy/OSfzhh4W+4wTHiyo1
f/WZJx3liHnhiMnovq+lN+Skxdz0iO/WxYfrZ//5UtPVtphdvx6lvCtmjdVUu77S+lXRt/O08987
v3joNXvahSvgF/klxdeCxD5TpuuPC7f2a8vV67Hcyj6tmqQjgU0DS7rRC0r6VpNqpiipf75+z4+k
aAVDpZyrcdzsPdO8qZW23IBVK3NrTLv7xg7yrcpgf56lfn+felKwMCI1cSlHqt0UedmyzQGTx9bB
VLeRTUpFwAPp5EnDUi/YGvK+u4dx+qkGVXQK03brhGWJ5UXcsWnPkEU3mrfOEwV9Y6UUD6TLBSur
jeWFXOTFg+T7DR6QcbkaxZdxpzGAI95hE+RW/tD4BtP3DM48vtEysFKguVZiRK6B1gBrxQIy2hiP
yi5JoxMuWNUSNvpTN+TyydeAaDM/ikisOCRjks99q222kVA8KzjzLpTWixCRWZz5wNNnajtFN3HS
kUmpxPF8ipLhNJbpRyiZNVowtbyFyvsC+HBnNxAJ5ek2qrtwU0eAFL48zNvWBqaUO38FHgeTVS+s
bWoGKSMAR9mEiF29yZDOSWPWDCeQCfmKU21hveSuHdbF2oMA1WcV0mGVP6NpF9ZEPgyCM8TUZHv9
El+Y/gCww7vjh4n4NYaxEdEmprS8/ivAiOkSra4/uv6SnQ7WMvU5/dfvhTQXWDAohz4wd7FsdA8R
utSD5oEHGFrao89GJosfTTu3xJeZP00r2SSLioKpf1AjZgp2kzykdaGv26Hqn4ogW8dWHN9pxDIe
Jwf05fp9E5XUwiqlYl3lRv8Et3RrBGV7O2Cld5J76vjrryHpZvzMPBvUIRElLiMZWcPWdVa07YCp
F1/DIbuEuZHMQeFE8ZkE0PMUKNdD3Oz+88FUGr4ctWib9kwzhrCfO4ztV11XHEyvNY52cqGY3TlW
8kGC8EOa4rqj13eR2prHXmMB6rVHONXDtuU0uU0+Ns9KybgErWB4Y6KCuPG79PP6fRy6dNdOGKFb
TQRo6tAONkzKGPsH4T6FOn8vU8zQ4akYDmthtiSJl8ltJU8vvqG+ZmOfXAKIT9uJKSd0fWT/Rt6u
PT8Slnzqju5MpzdpMuDiWF+0aneBxICgP/W2VWa1Bz9LuoOX8gG/b9yGKavccbTrwmXEa9Eeyjtb
ZalFX50AHfhzi+EkeYagkKp0RGXvQYkT3YXuRd069QO4uSoMcmnUD3GrrkISCfeZWsUMZOxyWcIX
P8kp2Vgz4MLOHY1Wdq/fTO3m0DWjtMbept0PStDtY511jSpLeR8mSbgR/N/3fPD7vePRcZUOu2qM
BVK41Ele2jFCZea1aqMXWe/VG47pX1SL39a05pKPqn8pxQd1KBatMfX3XqYWdMWRPAelhLJCiXpQ
M4dAhCIP3aKUtb2hZvq+6aY72PfakrevbCetoMe1xom+UHz9r29eP+0hS/gYnZdJu/V4mRupVBme
ic1Ac+RPvH+yeQuMeVsxWa2sXIL3RcOY9sXKh1LveooNhw/vD1cOlANuWtkeFn5aK8aOebgzT+qu
Wjdd6+1go1rr0agg62biRqlqexvayU1WvVusnjOzIbmPE1Cj6THsuZ8xLUAEWi2yYKxOiQQbZnAG
+Ee6/SDpfnqAf75MEfWRAqoH4byGFxkEiXSyxqw/B5JTnY1NOZWXqWGeKzHemlGnucgIV0ErbUx0
UpH1GcnWOgdUSyVsaq0QBqQK/XcsZbib1ZPD9gx23WzHsV+0VgjfSn8Q3it5FfozJ4WxO9iEJsQo
EGQr3ahSdSi18LNG5mml+qGwy89k8tfioKaaL3wzueiMnSJRqPg3ulyg0YogogYajCO5N2709qPz
242SojdI4IzXr2EYjvDXJgAzZ6crE/GoDOdTH2awFBClVNGRRg5MK2DAFOBb+xjs6BEXIkoPqsu6
VV6lPnsWOhLDU9X56JUvrCvajY+t000fyAmxo7LOa+PL6w8Mv/LWpd6tVfG429nKVNTqwQnNZj2x
EbuWkph3FWsz0cYArYFMfUvBjXEpspybobEvo+n3u7EvoDTLKnxR8Opx1jbNBwohe1so9QD7yejt
bezB+9I7ax3JbQ9JYLhrGUdtnAkhi8sqoe71JKaZaFt9FeqavIwGGOvXXyYTsT9S7ETqjBYefUxB
OTWExzRv06OaZLjWEAIQUmLv43Lw6llWV9kWFBE3F/Elbdv//oSm4xk/2HBpSeg3TL3LZTgn//ep
kYEWz+DkVdt/PqXYevFDU4B0ZXdoi/iZ8Xy01rk1B0QHWYE++EWtEjlbWlD7drKn5etBy7e0rQ1k
S/kxh0FySsWHxGu9Uz1KFxS0GuzGSTkMJQDV5OVb/lqHf/+8LodsmUIOW5QGNNreCLxtRoLAdgBT
JCUcrImHp4OyNDF3SGmGVIZSsQQPI/YhBNeqh19wWS5VRx73EDxgQXQYp/TjsEu08YgVl+54wRLu
qWDSts4aed0qrFSlZBzXUm6MDcqQtttK4VDsh3ZjVnV78DRZPjBma1u/25VNu8wjBXrI9UMLSPt3
Cdo3wkqRPCHjEIknjfI1M8HUCnKaLBZhAXkKqWkkdTsQSUb1+f9fw2nKCoZmkKNwtfhqOGwnVqhI
8A7QA+gLtB2oWvs9rQpnqf9Bw/mNng/ffuIjTQileLZ90fMpWpdrWsJEBeBhYcv1QvekTRwvBEs+
16r1aPcHYS7093P5jYr+t6N+UfONJty6puWowu89TY5TEJ+EiN7Hbn0of5AsfqNT/u1gX1zp+sSW
FfRWHExRUJ7HN6USuEIU//f39J0mlJQgzLxM0JI/fZSNBncVM7Bxb0DlQizIfeMn+xbVigXnRrgn
RJW9VeqKmXS0M9Xihyv5zf2JcYlCQJKwPzcVcRr+pZCsmgiXLSfBKm1sNnGLrSRj0XUaFauIxNK/
v9efjvXlrklkv+y1XkiRmnEntfYiKs0Zs1nGxj/l6X13g2KYidjUkg1CSb5oLruiUTGhwv1alfL7
jDPnIW0dAQ1DbKjE2RSCU4Or+vd3+I0DrrCxkTGfwsETl/4v6vZO6vvaLAbFbaiQytqa9XCVLMzR
mH6z1ckLGLwn5ajp2XoYzEsmUWTrP6Xdf2P+AIwgEwZKwg7+QkKQ+q9r6sd2io4AcwzJqx5zXz5D
WHMhva9ClLeBYiAm6H4wHfv2kBgSW0LRzf++HFK26U3tbGJB4H0LvUzuXGItOypIvBlv76OfMnS+
u8CsqSyplmOQO/NFRN7afmwNoSYzsBWSk2Y9WDMLkyTfhrTLmudJqITkfvX36/vt2zQ5oIWjm47x
7+9ntg2b3PQrMUmebGQkGFAYG7zrlspou2G3Un90q7y+jy8KZmEHK/z2LNzc7C83VGUWhQe6AqER
4HKW0ohT2C+Qg100P7rD4uGsJ97aBqiZJXHrzfIH5cmWsWWd4vs4wf5JUcYnKdF2QuUuEu1k1Gjq
VB0zq/hQQ0wuUXdULSi62p4NilC3a8FhrXKcTVKys2qgAa3c6bjMzLpCxUStc9ZMMmKQyYsksV5U
Q/TsKOWvyoflHhnBLSYrW6+Pux+2t+9WSs46CY+OqaMP+ZrkFkZRFesSfkbhxKsS2ufejB5RNKKj
Ra+jpROwZbP2k5fRixdB/JM/8TfbDxeB0EXNxkCAB+v3iw/QaIc4aBouHtcAwsmWBv3sZd4OA6u5
qfc/JNV859/EjmCbeCFjSYNh0u/H6+ScXKqoNv4xjclpcphlEJ616azirBX4THWbXgOgo9vO1MgN
0hj2qVsP6gom+Dro58h+oMn+FHL+zUPAgooZsIUVNMZSX9ZWb5TDOAxbw62wtxBsk55DiHMxMJdC
KkqQq/eDiv67a++ATOrYlBqYCl7dPv61pCVSoCISHQx3iuvrfyI8kCwkaPfKtuO4pmytCFGfK4Q3
jsya/t/P/W+H/7JLlnIfdK3S/XPpUxWglwYeuZyrecW8ChnHlT9ZF3yzWf52yC9XH+sCCK3iHQu+
Tejkr47srcn4XHjcbcJoXFW8xwweltZViOYatG71xvD1VeOpS3H9fy4wv3Oa4joynLSxTbO1rw5P
ClMJOKkKAg3mtHVjPnjcYzxqevHmWOWKkDw44xettNBHtBtBoNVUaZPUP5lZ/HludHYZpo94hePl
a35Z/PNJqqZe6nRX8EYFQ26At+vwBJoKU8cS6llpQ5zMVkr7DLa4VgnumpQ7o/U3jRGuurT9aW0S
9/zvyzSvyOGBcNh0//SjCsJoBOlIsWNwckZSDEW0YekZBm4xDV0RcntYF9UAGxq67d/vzT+XJV1W
6JJN3C7F3iv8jv/1aNB2aaMXNIZrMUxUYJoJLxOxFqiFtGT4s/n74f58+n8/3Ned3q9zSSsqnsQa
oQRj916YKdVrzKhTDy6r9sMy+N21pkBl/EYyNUFhX661E5Oh4mO+hGxIW5s4bo9jMQ8w3O+Gfvn3
t3Ytdr9eRUVlmxX2LKzzXxoMHH+cNoT/AVXIOFu9TvxGscplb2+0xbM4tRb3mMMEXqxypWU+eXZz
FqcaNGOtyO3iv3o9NjZnV4NC+ct7x7RIF9Ce4ZY+rgZqvarK4bWxpkWbdVtrqlZhdIz9FTqN5xBr
/gmb6JZ9qeU30DO5f381395nGlEvhDfKnKAva2Dg4aOh9plxrd4JKGAabCwVOV56XbUXi87fD/ft
ffavw4n74l+3dTXofYp5l+Ga4I2xHZ8ryPdBijNHAdVS3VbST77yV0/tPy6/xv6CK5WO/fmXJ8mL
ZIkBqLjVKvXeDnM8HkkwpGEQp17c7oK3qybpNk+aZwunxxRp0Ig1ScFgBknFXoJrMbH5aATszrQC
l5I4sMGlQ7zmIJxixoXsLzrJlrPy2mMT4tUSLlO12TaVTxo69O0qWf03p1HETMqmDfb5pWjRSHRv
B5WrJrhEqXrA8HyGT802JhmjJyWjm37YuK5lyR9nEYBZI2xT0ZWvXj9wsmtoQeDuo2zux0RZZ7F/
4r2ubSFbEPztqc230N8FQXsmaIdXwRG4yIPN4y3ow4l81ClA5SRdZbm8wo3ypvHcrvdO4KHrsnM2
fYYbug3KrSEkNkzlLcuHtTdO+2nQ5926gc5rx006g11oQNSHS4HDR+fc6Jl5S6bZmw69XFxhQWQS
jTbT46eqGO9xnQqzDs1IDp/Nt9+8JHmvJBOgbwP28q7AxvHH/q7hZdjsx5Uy3JFkv6xsG5HEnOL1
WEDFGyuXO/ecQCny4PAAl+xwh3uHmbePQn8zOHoAEWBXdfo2yi//xQXHMp43jgUlrNjfnxsFI14Y
qZru9k66lNBi6IRBGLzdoplmcaqu6jD7YUuwvtv9aMRsvM8JCNWsL21R3jsx83KxNBTanhn4LErz
vZAACE3b5J0IYlzkhQTJF6anEAsogmYcFRb0YjP4FPTsSB7gQDOSzQ+5bmFijl03xDOsupbT0O/E
gpzkFLrCtL8otLmUt9uRNmRemo+FRVpHXt97nXHAWQ/O3qt4IqVKXfujcbDT5pSk6R0mSKcMv6dE
jFMUHmMqmQNEsw9xkbvqAqFt7XsWdiukUs57+60L0MtwvwpOve/Y3FuocCNNv/WdV8gLu0KW3byS
T3oWPkha+6qEKWp29EFJXpGRwUFCEkDRhKQ/lBvan90vA0Z8xFTc7Yh6/PpUe1ZmN87IRiXUomxQ
S03t7scaNqE4UXSEG20s76GA4kqY3urBodN6+HSBYNSe/JKzjVf8oJ3jrjk3cvWWTd6KWGkXENSb
9SgNC1teErlSzxNpxMtl1NBvpVsLTXhHI1K31blz6j16TqiVKb5MaRicwtx5sHimGNDfX8U6f7+x
v/H8pPzHAclggyYP42s/5KlJLvc5YjYP2ptQIHRB+IrV+ckp0wPqx5rHqXWkGwmuY6rNSSe7w1Zl
NVjetmsR62kXQT4vYyif9C48wWIXT/L4B0RN/a5iEf6GhEUS5QJE8fsTaFV20Bk5k4AgCh7sqHuJ
CHu1xdoUJW+qJOiwjZse2qG9DYQlwVW5UKvyXQezO61gRLTJkmS1Q9xgi9Wr8htkcjjH0S8lR2jr
oZKxTCavTvpaC1L430/zt6+eRos34GAHaHzZ5nE+9PRWjc1rvVUmPLjBw2BomIn/lFonVqKvG4X+
ryN92eFTmdnTKIsj4TVY1IzfjZ8Smr59MyDhRD4TXERwwe+XIivTrOmYeUBqUJeifYY2toq5aUV/
8vfzdt3X/ng7/zrWl8teT5EVmEFgutLQ35FkjJeguVPiEbgiPmRR9qIO/cM4xTuG2+4kQa6nP0rx
bIisldx2d23dr394Sd+eYTA58cCoCsFcv7/9sC9tD8tQBHty8yC4u7agGdNYbjU9fqwbNgPbJKRr
xJNHOK8wU/NwsAe4d8Ys+uHGUr4rIEmPArVjagB29uUEQano1RRTHzfwJoh3C6HxicMGc4vuQVED
txOcoDF+65F/CwciFQJvMZLOXSfnHkmG0TavDtvo30/S1X7vj+vG0ISyD47OH5BtDXzsRC33SFtO
Mr2avhB6KMG9hYJI+f0pYA65NB+uvRVbuiDP5k640kxip8t8nZbG3UTEw9jUl6Ae1xFEQgbQ71qA
kEnzvBcb9XKs+J+ieqgn7ywiF8quJSd3cgOzWTROtrjKiwQ//h8NBvoWr6xQUfcHCxPQCg7L39/2
t6spZs26wjNOPf/Vh1Whlo/zoefpo9jNEuOhTbJTmnVrxemXUlI+kJv2XEjKk5opDzbp3mLxZGE7
e5K/l42NYJZnOVnYIFBt/2EEuptA2BZs1r+/0m/8QuFscHEMUD9y3b6u+5mS6mmjDf+sSAkpZ44K
w0LP7kUnZnK9RC37P5ydV3IcW5Zlp5L2/j3br2svq6yP0AoBDYL8cYMgXWvt4+mZ9MR6XWRWFRkI
Q1S3WSbfe0aQrq4495x91k7cYFmiYr5wbblAfBocpBw1GdUArjwZs3VaNbmmmgwOTpvgZL7ndLsl
7bhtYmNOemYGvngx+d0Gb5hdCnHt6+uf4Tjz7NK53tEpHzIU/5zBQ8C4yUzBAjbp16qpLUQY3ZCL
XZf4HRSSueeH72Y9N6z8jqaTx07tFrGt0KKgkvkrbnPZetXl19IAD+OUtY2lvEweOah2CdYWHNzz
It/p5I3kmZoD8I4607FTk+1HY4GUonsRDQBT9G2kB8iletCZ5uP/YH0wZJR4+q5NDilkdMh7fjqq
NBPQCFXlWWWpNNTR68h+sJKjdc3pUoa0amuhR7dWJX0VsqfENd+8Rmf+eDeqnFucnprYPsYNbTKy
cymK13KBkW1/mhXcWyErf4watI7yQ0qDnlyJJQdePjYOVFvDf1XHacsJZmcF3je5Ksu5qdCpE3nK
So49+XsqJXXZP/H1t/4YS5+en1Q/QbtLuuM0rypSK4WTwliTh2s5vns1f7CPH8uI/DgGSQgZYIsy
WbcZbipGdaF8dW6FplrNomDyaj9hyu1CKYQfttwBR/qKfKLc/zMaiOTTGjQDXHjic2d8iqz4AJg6
e8JpccOHqiXagjVI62xnrQCn1ryAvh/aBAjg0pTDhHB3dO+tOzoQqLKDR4F/6rSKg4g85iDl3Ijq
HX+Dde9pF8ykPrI9p9+D0iy5J/B92M3Jt/VbBoJ2/AET5cpayFOMK7vTPUfZFxqMeXUnN3kU9bWX
7jgDb0qa32WEVNMRRmvwY2znj1a0wXI9i5orbzSAJdFUCPs7laeYvMLlUFj7jE5Yq2gAh3arpkq3
dA0f5SkxTu11CNOwZh/45/dXNFzj+3rfETV+/RXOxUjUnllbOL7BkzgJEvjr22CaGmuRt/krWCAZ
pjQi29jQnL6+kiZjx09vlCOpJg8tNq/2zzfaAeepOXUzw0GLxb3bzfWCrV2lqOSwiVQ0Rjj1bc4J
WsYoo1LA2yI/YMQrJeyP8uX44fAzsfNb2dwYNNPc7e7kf7rvk+VsJXDRyC4kUM4dtSyMU00bkrBJ
2vvPe26yOKryNrI+0l4ATRahpiwtJd7Vb9141aPQLqbV1+/p7EpgMS1QWJis+6dn+AYFekvO01ro
st/ba5s7sKTbqFjYRSuFq6+qd2WP0XqYipcS/t3lgsvZmWliHqULluNPtSca0/1AKSxrwcFu3blQ
mapruRDkCOp9fx+qxYXZdv6ZGYUGuSrpbXsyDEMjaNq6pcSiQjAESLXw3HQn/Zw9f6mkNbR6fSVn
mON+t0uPoot9Idt6bh5wYtMJhkg0a6c2GlnoW16UU9aSa438yBmFBQkIJKt64fueiypsEtqcSZgL
5mm13EBvQQsulb3emX5WwprJIS8JCCPp7RApbq3sLBpnalpoCa++vvq5AW1jtCplQsTip+GUiJxy
BEDNxenOVWXKGB+CLt0PBk263aPuewvLHS5sbufGEzIH7F7IqsPkP/m69If7ST1SzZLpvclV5jmb
l3zBDvGbjN0un37Ofk+SuZZKZE9ySoYbvy3fuZemMVUTjhsYVcgSZYigxeisD7DL16/03LrGFvZf
lzp5usqsTFAzNiUYnCuRCCxNMjAOWYmvL3P2iIlFJqQSZFcqoOc/HymGONZqjU49wJlHhr2WqFrC
x0OgGwSER1s9wmRbw0rWg2I9RdGbrA9WLB0fdUK3+v71/Zx9bII1WId4PXNLf96O5VUTUZNKvly1
1hFLgszLy8PN15c5u20wJ//zOqczE/IEJiYFhfcCu81BtN9lPr6j0FHEw0qWZLy62NdacKeC1Gxb
7xC0/mZw3fcU9kKWSxKNtp3G+GHiXcGa2pjs2PKfGo1rZKyWir2E/Hdhnp0LpujQYqvD84U15eTo
0CFzp35AXU5U/dZv6w1oZ8WeN7qyT5zq9ut3dG5+cURwHAQKdKeczi91qmh5UclrcVCaqU62CSh7
FhLNkWMXbMQ0nloX1stz5zKy+y51R3ILqFhPRuM4FD0NXqa+gIC2BOY3N43h3i/xxCWkFr8cBGUh
U88P2gtv9swKxpBzVBKgrCmfTJvHzKpV0Yd4olDTcOuIxFk9mwgOhypZlbLLW5VgmTC+cN0zL1mQ
JmDhlk/N9vzneGfioQwJYs4heFUlpLsNr3xCCx1n2Tof0z2Aiq+/6hkJiPHHFU/WsM4YkjG3uKLM
835QBdXS3Ovt3HoXVvfzg5aKnv+x9Pprh85oHCWquzod1iVEQiUtdiXuDnmaby7c15mxjRiDvAFK
U9oqVLky/La2iiTWVKTZQNJS2mS6fR1zftTLK1GUTwIPn3Qq77vdAGokNbMHKBPDlNxI99rI7zls
eouSUXnhns4UIbgnhwYPFHgcKU7elU52KYfPgsds4dOubWDZJorbwJLWieAt8x6jJ9l5Lh1u2wr0
09fXPzs4OMKQqdClQEJuR7+/EgiMYadYOn1R6l7xrVs1qGGYZP5KSlXM2L26fF47s8XhgKXxDT7k
m6exqe9EqhboFTqIMnqVM95u3G3HOaJWu+3Xj3dG+4GRzm/XOlnszS6nhy2sjY/TeWdR5AHwuy3h
zMUT7QNgeOrhSEPgUUvLvRfYe+w+9koxrqRxzYV7kRPt5BzBvbgmMiwDcefphtAPBrGaAii0GbM1
RyyOZsbkb6V3dAMdQgWMbsDXi69VPVtF9qUjwZlPTYsy7rtkVVFXmicjzXK8RLWT2F5okmAqszIy
VybLiDITpZOKiY3pUsx4ZnhzUS5HEZfC3qmFmDr53jTVqf2RAeraZtui8cnIOHW2dxzDA50Mc3dh
6/nDhZd9ZpBJpbeQVoIscJ9kd2ljmCHtxgtvqiHLBAIbUZDfnFzHvhmg8Lkf53DTsw7qynmt4dGk
NjAMKgfk9C+HkudGIi6flFtlnoTc20m05dapVvllyOsPvAMM6u8jaSGH0+qHtL5r7jk1zWvK9pWa
LWSNr8VVI4dr6tnhhYXw7EiwUCnIhAmljJMUgWiEWhkOCCKZsupthe6hjTy6uiX9PfaPuBSLr7/G
2Y/x2wXlDf22yjTYdSbCAKKvu94Wd4W5Su7RpKhBDvvS/i4X8ZNZRqRJ34LMzhDAnAxz8G1DgnUY
/cWmcpAYCIEZC207cdNzOXE70QM5hNp6TEyIxml6yMkY/eupZVn/6yc/IwHEOwgFENACbL0+LbB2
ByJLzzKbDmaAG6T1SjWjYbCZU6dcKOtxKmluh7yRRfswu/Cdz+i6uTiCalVmAbRPNb2wysdYbZny
dlC9SlIDItml5EFJrIi0+pps6nu5dS20bYYriYGpAbH316/gQ8p18kU4j3OCMsgpqaz5f359tZzM
Ns5Ve6Hk/rtEU6E0u+7gNMlzR+4ecxo+QifdEIx9bHqy4hXnOBjQingUsOACSAwygykXC6KWfZaZ
9x5UDongqUkXSwoJbnDrlUvxQe5bOoypliPof2UY/tfb8G/+z/zmn7dd/8e/899veTHSWRY0J//5
Hw95yv/+Xf6Z//qZP//Ef1yFbxXdtb+aL39q/TM/vqQ/69Mf+uNv5ur/urvFS/Pyx38ssyZsxtv2
ZzXe/azbpPm4C55D/uT/9Df/9vPjb3kYi5//+OvlHdODRVg3VfjW/PWv39q+/+MvGbFSyPjty8tr
/OsH5EP846+n//O/6yZ9yZKX7P3sH/35Ujf/+EvYf2dAUgknRWmYMkP519/6nx+/Y/4dgTQ5dOJj
FkkMJ//6G7i4JvjHX5b6d539gz/kkFdSSfP+9Tc82+Vvme7fZUZCFjrIeMoM8F//+Rr++Jz//Xn/
hofNTR5mTc1zna4e8so2iVOKaszWU62onYwx6mELPbnd3w9TZ80ax5xHQX3jxz3OFXZyYb06c0HS
GpQPKLUgmT8Vy03kjWJRZulHcjFUu2MhKshf6cHPlYVQLuXK8bw/e0UCTmYkhyD39BHLFobJ2PXp
wo8spO9pcG8GpgmGGDV9kQWHxhffUrx+kaN2wbxvx8fESm8Gm8pGb06CoBgnFQcZE/xXWvk1sdEH
87GK4mf4gjdaq8MIGJ9rVtapiPFkcnbN8C0VBnCovF+0aYOXKyjNUPPerD7CdiGoOgAr3rAsFc3e
qWDN1QmLdb/RHt1ME6sgcft5mSgG35tfnAlatg80b5620S63+/Q61+grh1KPPikfu70r+wCthOwQ
W/pUAivLvOGo5A+OXvnXtR+GN7146GnV3vmyR5Kdtl8YYYfPA+T8dWtZ+WKwsRhofHuL3/A0L0Nr
mhuiDxAF8QtEnSXU+FmtTe1R/ks+6qsqiHGf8o5ZG+6cDkFOgLdHHcFplfRHS1AtTdKfI33WVmjV
80Dp7mtgBjCITPLF1ZxstjozSsgWSKhpCQ1+NUYvzauCdxdgeqKky1ABsxdfieqQ97SkTi25ZwUt
Y+WNOEb4k8tlDmXrUaQdk2pWQmVCbrWJ4mrvtsrK7dVwjtGWXw3jLI7yR5tuJm3Kv2kO9A0siVAY
hMFjHEfXdTzcOKVz61rp3s3G28yZZcGsbqLHVK3fh472C9NBxVGnE957dO8NExiVCZlInIp7mqmL
eReYP9IJQ4oefleE8Y+PmRv+QWihQFqIYI2Q/EHzOf1rAtCW6eE4A2IphLM5r1vg5qbbXOlOe0MT
O0Q6hvMMcsB9M1RXAqRmZwSvw+CssyRuwOV1927l/apUbd3DlJgrQX5oC6gpuoJ1iZmZd5PfzvU4
4cVCvY2UdeGDmdJC6TOx9VrxQ1KP7SxAb2cnrwvMVnB+R6LKhZPHBLes0kBq16AqqsP5OIpXXLze
K8sE3tzDnLMVvI3cKy+g2zgFJ2+07m2nZ/s4VX5EgEm6ELpUH1CqD10H9VGsrhHBzJVa2ThatRp0
fQdWHaFXJcki0WtpAGMEa50NISBpITEB3AvN++m8joFXSYYK3il6nL4WNiaBo+dhd6JlW29w9qLB
480ru3erEFfgnV9bMfxQwpxPUuQ0ZhtPRe0tNHzucqvx5349Puc9kPUCUrceix+JX0XzeIQdEBIn
znJhgobNgrXi6Ws7G997Hn0cymc97m/T9CphhKZF/t7oxY+qUH8k6fg6oeYfwkMw4G1c4ozbW0Dw
kzBKOXjEO0IFNAvFT5euZHUq9ubDx/uxa2ZN3OTzMh1u5ALCmhAYyWtQjM+x7e/k7Ops/UnBR6nK
433VxvupVJadcRgMMVNDm0YqXMawVIL5DMxDop6zPb0gz3Y3Pcvbzhpz02b7sCDH1AzuA62RW73z
bt1opAOIlj7YaqnrI4vUIF22YuZ2TMrGnqkS9pr9KiWygZAKy48q+6WKAO0E7dC1Z85AoTz3Qfye
m82deT0k1WspcENx1Giv5eqTEVc38m8VbfvsM1yBbOxa9QFXsB+ekt2rojyEsc2LqFlzi0WGdwtd
xcjY0hi6tCEePM8MKZ5DdUr89eRM12lQbipGRTs497hTEt3a8xyrbPV7pdPaoIctnfj1fYdhzCIC
IcyCBPXBsjn9JQlKw5yO91kbl/NBDe79vuhm/Rju3VTdw0PcDzGQ8BhSnCKybhYPKXTuahOawc4G
6+Tq+esQtu+lFr7LvuDAa3dtHR4bJo9UzrZD+UuNJIHfFzPAUt7UQXjpf4DYWZUljgvJWn5NG087
cn3tq1+oP9uliOxbtYofXUu7jRlFdR89JuB1proGV5F3pIwH4tXeAiXJ2gSvROnTnTluYEJcsSXd
Cj5llXhUJADSlMVzQkXauRZNe7ASOMpN8d3ONhCwaNW369tm4YFAhGPoteHGdbY+2Wg4pGtCQgwL
kFj2JZJKzhCLusWJCBMM/E/L/kfvWIsog+fpIzAJh3qadx4mhnbjzFI6cGclIBf6oB4wKbnJWiTB
0OdEwD8dMWhznxwhWO8HNCM7uB2boaq2XowRgDp6tyoP8PEDJWlx9ERbxoEFhsZbe1V9r0wTcPLa
XduVfhVh8FO27IxyVfKbCgQSPGyRCpZoWPAagGY5SdsIopcurmv3aFf+KxKnmbDSd5Hi0ud3AwMi
yg69JW6NrNJnNY6ns6pyF8Lslq2nPwWBfRt6zD0+hTGszcgMeeT4rtMkY4l5aNqbj7Fqt7gyCvtQ
GfUrEu0nXfH3nqE85Gr8OBThbpzQTindIsdoJnaPnH6JHegywXJCLRzUD9qdZ5jXLqwPfLg4pjW/
QqS3LFoJGM2u2age6EvFokmPaY3qx5xU8qday1EAM8d40q41qBBeTZimFdOGUs18zGwMPz0d5nYK
VrJVihunH8y53/ffSpw4ky5/L32rnNl+98vLmudB/pjidfdjehXF/g9AQz+8gG+T0S84Txq3m8H6
dLJ4a4NXn3cuCLLO4hcvr+/98Tqc4KyqRnDXt/ZTkxjgU8rHwATNgYmJ5nFgyP1135XlDM75a1wY
60EIQi+B+2UzXTXNj4iQBSb9HvLbU5mOsJtx+nCYL7C3LOZ35iwdjDFUt5i32VKOczSazx0jDaLY
PlLfhGA1y9sb3deeK/M68dMX+VN0Ht1OWoXntoOWmtxLjTw8D66BCLFSfEtIwcxqt7HXo2bna2dA
k+J0zlyNKuyzkNkB2BsWnmNmq7AU+MEW1I2KwHVmTTD617oZvwqAzbMp69Cw8mHXYRa514510IsW
lg3TqwNMPmpQk13xVI3NsQAs92BQNMRq0XYXhgHQ2UmJs5LBS5ZFK6p5lWnulQhZeif6yTc08T7U
Q38sIziuQNfUhS+xupqVxTN3qsUiG7pt1JtHw1A8lv8GpdtkKLuJxkoa05ZCtCkWmQxzTqT+arJa
Zz60vnrIJUalBe2nonOPsJcpOnJELnL6dR+OEAM9MlgDwLt5ETvhwZoCSoI9W+Mwlt4+xiRk3xbt
I6y0Z/DYsGjtQKWC1buP8MFhf/wI0ENBG2jK+QTCZzVyjqH8FGe3IetkQbPGj4bDCPTgot3mUbNo
48nZeDjmsjaTIupG44lBMW2ZhT1GdJgCdV0KkWzwSghso7Zrk/EFGEa46Nv4J+SxR1bu+JhpU3YY
nXHfWsU3W4mmddeqrBPNoa3s4s31lXaOfsJmK7FzzKJCZQ27JTv4hjqvx946aIB9F6ZdFAs3SgW+
eKSjU5DeG6xNv2eT260NNXz1hqjYgkS61jxxJ6x4IbXvOFqMxbgfM3NfmMWavud8nkTtfgiCg+X1
P/vCeM6Kcl4nytrv220svHmcDP2MVEEzb7AogT47t81iDhoO4y0VzXEz1NuogcLRYhYiUu250Ibn
KusLYnMd2FCEKX35ywy1Q4xFAca+2oRBjGHMIPZuaHbDLsTV3wa/r4GeCe4ziuZBDCqXYykhH85J
RdVu7NHUcHNTBki70/CQxsNSqRB9RA+hPfTfKqduF7nmvBj5xM/peXWkXaWkMUa/c0fRr0lBdbDs
cItQ21q9H0NVWVnwrtBi5MXarPxDEiYvdL6wahXXvnrMg6Lno3BXXlc/SWtJg5Y0+7GqUFIDvdp4
Q62up57jGkCyK6dWh51aFc8m1l7bocD8HTJztFGnt8D04kMymfkiqSJt3TnJLRsWTErR00svB8rH
LyOsvrAYVmKwWF89rL2ykujdsHscYYs3ejKfAvxTMg4sM0fZKh3GVp4k9ybpMWMkMyBe4sR+932s
nyyz6naNhf1zWMbPaht8jyK1uRpsdZtUXbAUY7rszUS7LkHZzGUGzIwwh6rFpkpiSAq29mw5w7JC
Zjujd+HWhLQ21spW+7BeIaNj1HgvpWq06HzsEQY0brPcsXEw8+/cXt/UTflkqVmPszCBsJQoh61x
1BP62yN744qxm7OqzKhrQi3ucHgMqoc+Rj6gVvs6g1FeZSGWAmEAL9zLkeXh7GFoiQ6Bs5FWGbsm
mbaxh4knB0yQReEKF0YST+UDoALq8hWeiZBYZ3Q7okzklBFE+CM2Bi2UsZgY497Cz9XvQ5O/qWPw
YkhCPllnL8QrKWhxkDMb50FPhh++Jbf6gj9XJ9VOafN1FHd8e+epCTAcVOu2XnSE+aoarlsdF9ya
FFfE4rfM+vCqIo1HLhy1VsxzKlk2Y96+FX75KBxvATYby4xhIIrJxNwq/RtfudML3lrZu5zyw/ot
7RnWKlYpWfugJW4yz3ULzDWYXR+b4tI1fhphO5+aYBe26mrsRoidA7dT5/68KP0tE/SmL/KtVvvr
Iu2Zw5BgR/4yQKaYOgg0DXB0FkaD9YcWYJ0UjCX7Hg4k4XxCb7cImmgXtN0egi4xRuj+aEoDbn+6
DQkHk7FYjcaIn2zPaPhYKPRY+eE4BUzIvr0jaYTeV7eXrTp8m1rleTLoZvMNkv6VLzAva37CAyof
fFu2QmIrONbGQdjhv35JhlaFxNWVtGeAH0BwBrfb1L/lbVvPLQD9YzvEu55CLQYoRwSP7GNTMc5q
ZUzIW4QvY6q5a8OHLFVDhTyS2OdkWCeQALstSKAMezcIvpGb2wfDm4xF6sKABt00zrShugNWycEZ
3lddt2vopvGtZZrxLXDL577XV4YK/xr5SwQfULtLe18/9qwfW4L3ZeuocLUVzz9oWGHRwAdgMHTa
8WiFRr+sC2KrOowgaMN+VRy2GnyXonanuu0Go0bMWBTC6sx1ORxzu05bxfuMlMxC6VBPBqHnHVI7
Uw4qubl14MfTktW4ZQDfBaJJb7uh+JaLRiGmcHLoNnPs/I7KZGKJRXJ2zIt234+5t+R0b6+6dpqz
ImJrRIS5UgoH0JLDe4JApR3ywhtXfuuz14u8Q63chwtSeP5Ma0b9zgCchpNX+pYSjPXxWB/NslYP
VUTpqo6rpQb9WL8bQWZtg65Yqk28Jtd9ZMPB6gODTw5SoK4dJV24agEL0a2uDbyoeBf3io1GaxCF
uXJTf4U5dWVjE+Ko153i3yZOatLJ55QSULDxB+U+7zrcWVRjw8sgmujhTrXgc+dGSmSNk7a7zmL7
Knec9mAXEwcPL3G2cRDskf46T0OjH9oMkrlo6xpwjh3j5IyvE65B9A9onCUbQLqDRTinkYvA7WNR
tf3BGI0MxWbw0oHUfKwF63vWZC9YUNnLiEa2WaRxABXZvjXFPOu+D6omjio+uzitA1coaqQ3cZgV
x9IHqt4VeztRnkxB8x81C1gn8pekInqij2cTuiyOVmUgZlMn58gmA71KJlnMwoQ9Cb2kBbZ/bUWT
dM0AG55EwtlPMAe7wsmPKLK+0wjHlm1lCEfGsKIPETIqQ18jrK03U2JxAmAiDHJKoKzrl0WT0R4N
WL3J7GpjxDO9CbyNW4lxOSiFzy+cBWzcqKL20HfRQymsfh23dHuU1Y58pLL/+MWrimUSljiiOf7e
McgmYsalYVGUaPi5tgtDRNO2bxV3nZfquGuU8F3BqGHpRlO8VhSVU0Tpr3AQ+sa9B3tzmCMpnJ4K
sL9Rkv/EyJadPPK+J122ScCO7D5+ieS/WaFr4i3tfCtAPlw7RqOuhr7ZpGaR7XHGS/yppOxM64Sa
B4sBxz59Gp2regzLOTkIfQnz98oySMl40fQEEIChmXoEmLiuRz5Rcx4w1xs7WIUp5mNg7/GSTIMX
NdSVhabp3wwznXeDvk+a6MHFjSKPjJrNy/9hTfnx4wjU0iZMNrH4lpYs7nbev02xvk704bVU7Vel
eRNGOsw4qJgzx6ufURYiQQrpWey9o2YPB9fOjnRm9rOpJ9Xn5gq4gKndlyqewr/VDf6VlP89CS8+
SWUMjLwd1KtARikdn6oqc7gAJV4zpKhD9UeHGXtRpw99Aay5jus3Q4fhrmfOw9iQnIGdDGRbWQCa
eYuLGD+9BmN3rfqlWpGQCe03BZczYqLHr2+SikPxR1XLEC7EINuiuQ+Vl3NS00xKOoPwrc9Rtzqb
pDLW4BTngPouqAbOZOu5DFJeriIQ0J0INCKOnI7eJfliLFziueKmJ1+JznwWgF5FhnihZHjmzXO5
D6UeKk/79M2rpOi7Hu+XRVu9jla/EMG4KCN3k/jPRfJNJrFDTgpfv8nPeiH5KiHGSFCQDjNAigh+
Kw/XGL27Q54Bq0U8nKOvFqH61DrGbZly5VKeAOjFloawdQpytIL6ftCI9bQR/9Rsr3k0tQTdYlD7
CwNRfsNP35iuBj6voaKKO3n5IWlam+gnX4jkB3Z0C9F3HITNtXwPmYRzBBf0xGcHFQ2MgqadMxqx
ggglbvDogc3JalXueW2rkT6sr1/4ucdi8bMp/iBP/FSTzpPY190UODBC25XIrnz2ATmCC0GCAVh6
PVy44LlRhXYe+gIcHARwxp8fmG6yNPG8Kl+QPnpywuIwuTo5O1w7bH/jNdMes8Iori/0hZx7TEkx
RP1BRY+Z+udVc5rmJpW8xkImTGQOuSFX5bjabS/zTwn2J+xnX7/ZDz3L6Yih+8LgerxYVVDC/H0o
l7ohWqg/zJ/aeJVNQD59lAASlMXgF3NF1ff6dNNr7lvm6E/Cbq4n2rfp2OAoaOAPUcgw2n2CJvk9
rqulGk6bqI0fvr7Jc++F1gm63mmu5O2cKCTKyYh7q+O9NMp0x7lupxThyvdVjEUAJdv6yhyev77i
ZyECM/z3S54MALuv7aHFfndRU9IHPuQM+tEa4D432MkEOpYT4okEnhlhVZXI45Qxc+k++fouzi2l
Fk0B3ItqUHQ96eMwjZyjHSde9M7iSrr1Zawj0XBXMyzSOPt/lV3KR/7taicjQThBkg+xky+gMWJX
qaHBiFa2fcuusdBHa02T4+br5/ukspFXtOiOpPdBlwi9P8eeaO3W81y/WEheQTGVV1h13SWT9hQn
+oVx/nmd0lSpZaOIb+lSW3JyqVqNay2nTOEFDO+kEHPZf5N3zfLrR/o8VLmOQdDM8gvB5ZNWu7aw
o0fxv3CmcW2O3dLL4iuDYmSQ0DeDk6G4MEYuXPB0K8pNJWUN65EMYcLneVj/Kdoz/R8bE4vWpQqv
PCnF09cP+bnF2OAp4aUhR2fp+NTDUbWTneYebzOwMC4CdiHdh8tOwT4LexMMAZaJo30H4KAsHCdY
V2a2GJX4QOVzpUfawo3Vp6AMv399V2ffBO0ehtTsM6BOPnGSII1JpSmrlXMgToX14A7RTuJDOHjt
jdQ9Ygjx/PU1dbn0/Ll8Sk0+DEjdop/vU5dHaZu11hsjTrB+cpXaOSI4lbohLYzkZohOG2yoYaKT
d812Q4colh5rTGXCKH+JbHGDL9mdFunrqqWfNBrXeZK9kOyG0OI8WQ4IQbcPt1lRbwblTbf6O3pX
78q6fzEFziq1LS39FAccX4uRZ3th1f28B/JoRDlyLPNkp5FVlATwC6FALUZ/QlxbrOsgmY9GjStF
RTT7ZunlLkEX8fUb/bzmcVVwCMxWAulPodXQVoJqMNYOEl6KdfKCnoQb2Z+UkIOL+fevL/dBCv30
AU2+HX06H6q3PxcGQ+/SuvYYNVLkHpfanZ8VO/jvW10bMBNpfyGDvLMSf2vV0ZPY0NEELKX+FbMY
NnF4KKyAmra4S1NsqEGzYbnYKOJBNt6FffumRvaxtqmJdkM1S3G8smN3F9khwT+FmSa+8zVUAqXd
rCLVo5BTwuCvG2p6KEOGxsAByfxgG+CifeOl2gP+51fTQJLT2NokVjR1vKlwqp4C6yY2VeqA/a+e
Np+ZgwUiTf5o9fE9ecljhPODNddbHAXxlHsJhbPxC+WtDeybUpgPAQf6DkS8yF229Bs3YwIV6aUJ
evbT/vaqT8KbNiixrFJ41XZjPrR1s5Lzs1HaRYu6kTLyhaX4Y4CeflpQbR+fFbXVaRtPmSY2TfRV
gV9XGywruqvTcmYCBTFCPFDHfi2pEZ7VrbqAuq+t3uAFh5qn2IWxu2kGE0lQvpOLmcCbL6+sfTj4
wBhp2+ZeY93eGEQ8Xw/Hc69Ih74iYG3LDqSTNcy1XN/Vx6ZY6HZ6lTftMmGclWGys4ZB5vvXX1/u
3K74++VOAiuEIGYZZ+xWXaQsURgj9DY2Mqj6+jKfpcTsF79f5ySaat3C6IXPflEW03tNoJkDGaUS
0S/l6w/ZChwMDWsMX2bONWkGa6YUCvW2YqeMwdv/z80Ig2YqRNb8/+TwlmE+VZfBgHkM087PbAgY
Lk5ELC9iLK9U5abJNm4e7AYt3WHJQxGhh4vPDMtD1Ahf38y5NZYWXZpraLPhZCP3tN8OkoGNwN6W
a2yocHTVWc9hVoGFVfSNgfGlbJz/MFCXM/nrK58badBnYMxxyIFnePIWrDqIk6Ly/rnuoVJYpSzl
DqQyH2vHiwLuz5EePSxIBg1IkpxvTvdmVe3pEVQTmX4z41mbMv9S4yjnVYtZ1tdPdm5QG1ipQqNh
zn8SKNoVKGOR8GSKOfwK8SsNEuemTONLnQJnn4nglT2SFgXxqU3Jiwxfp3t3USbN21RuHEfsJ93/
3vFEvqLuZeT38VIro0erbxwrXO/kMjIV1lF3m0tj6ex6J1WvQPDJ73w+yvl9QOpTLT6OSTKc7kPl
OKbWxh1+9na9cJXku9ZU940mDgN9/Ib/1hbdOtSDX4IGqLkZ+ytF166wxbiSAYgdhlABBcB5azmA
+U1GLFW//lbap/jJpD+d4cdnQkz6qXuPrup2LARuxvUoqypESYlgAkjGC/C3K8VoNrGbhfO0K5uZ
K/xVb9KClfYPcsGgondjEGM3yrAOUIbPTFNZDUAmrBiFSdy07IFtuNXd6ELUIOTs+GNrkbctnQYk
mZf46GSdpnTcJVXNeE48SqeWZa5LLfilF4zp2N7WpXk0Q/3epngzJhdemf5p3J1c+3TR7sZ4wHmH
OjrhpmMVDx1fCYVU6u3LYXzgqPyMOfM+EOix+rkp99pw3KkgtPHKe0FjEM/CuH6NA0WZDR0gMtm3
hcDyQYUX2DCWMbN+n2h/Y8jqjXlng1iKymXZeJtizHSy6sSlOH3cvRuCk3HdJC8XBsWnVfHkCU+2
C90KTBjjvN1BOtNX2rpqhgPIuEVLaIXl64tJsOu5+S8n0Tdty6hMVOVZxtQlqBbJZf14ysjBMVsQ
jqd2dG8YV1kxvBkDUhY3tZ50OnioKRO1R7p20yXDm8Xh8+sH+bTGyucgcKZtjFwqtMs/V/exh/OT
jhmuyDUNsgj5YP2usa5bkwK+ol6++fpynxa+Py/3MWh/20xEFhaiEgwMKTXMEEj1ubRZvZTyu/BU
Hw0kv11GHbq+ax0uE7UBMgETJsiVH3crp8FIB7Dj1w91fqr990s8TVDhIAc97/+Sdx5JcmPtet7Q
BQVvhgKQvrK85QRRrCKBA+8O3PxuQSuQVvJvTA+q2b77DzE0uWpNOqKbncWKzMQ53/favkI7AnlS
NtFLRATgOjZ85HxVLXFANJXOuxR73Mdf/UPWif8zX8T/jcHiv4h3ghPsJ1/Fap7QbDAM4DbGkf/2
szfhT/aJrSi7+l//q4z/5pXf3RP2p9WawI8DkebiVzmufnVPaNhu0UZygBp4Cn5xT2CRwNBgI6zi
lVzX69b2s3vC/QREiq0CzwWOAJwVP+Ke0PU/PTTksfB4rmHba+Dyx5//5tuccC011HSm1HEPOuqY
3sjQydhqMOjEnNMtLjeOVroHZ6JsVlumed/0WX2ahFVs7VzVdt5s8TDTPQMbP0ZBpLTaBjKxPJjg
4oesaZSw7Yx+IydkIGaneVsMDV0woJs4GWov/UEzHISIYiJUEvdfp5BTUy/JTZfRUDvVFAANOr1x
Jk0C4dIYc7cZTaXzfLPN3DBV5vGFEqU5NKvsC+DIdta1h7G2bzFOIpDBsVb1V2v5+sj2YOsp5end
9FlHtunHehSUERVeJCNuxZKK0Mzryz4y90oj2PbNC3Al5xYSlS7iarHJckKErM4qe78ltX3GDf1q
NnZ3U1I+6litOGpjT1JLFqGMNYtoCyZFwFWtpTvFIt21qVahhpbRtQJ94ude2gYCdURgafVJZu1n
gcdlY/f5BW0tqFttLd/MFbt/Ra+zP+jmztVojub/nmDE43FLh2Ec9nqJPa/bFkIhiZ/IV7evb8zY
vHF79ZtqFRuUidaxibDVoZHPdu08edwYFJOnwUS685au2GSD19HcV5Vt3vclGOig0BxVuAp8rddc
95J3iWJVZPIGc7Of2J1ynkzthnyROeixegRz69zUxUSHVD0s/LSx2LZGdJsb4q4s3yLLEQgdYvLo
6k2cO6Y/RJF5HRnWa75U8cEoZ3c3FuZTGSHOmTr0HhYyvyZnMqrq9KEbae12pwrxhXQ0JCWZ3Gnx
NG97uSxHc4ms98kZrWPltm3AG1Jdm0Pm7vJZdS6SKoqOsZkjkhTVlTGLLBxETrU30g+768W28wrx
aCykypstLWsu3DmxucgqajINt7U+x4ehQg2Pbli7ThGjbdZeFUNt+2NuFs+uVpIJV03mxSwXFACp
e5pcwAxV9tNVHJOdMdPB51uxlQRSCPuCVka6vdNsCmpb3qlJ5cEbGK9R1FknZ1bKIMrsamul1Un0
RDljOUjDVngK4REIqS20fW66+o9LRwtyuUwBU0yJL0jVQVKyLJxt+RKNqrONll7jjY6TwEXysWmm
4mu8IvWV5e3cdq7AgOcS1U+nBAuV3ds8V5ONrUXTWcb0etvQzgeqMJ6rLCVROV1qlLISWVr68OMX
zV9fIf+FLweDqezvL4d//Wc/iPfXL1/bv7oe1tf+cj2sgaGc9CvESIAM0+4v1wP5dDCZJvwuufQO
d8B3c53lfgLPgeM0HHYdcjG4OX69HsglcC181Cr/JATnR66HD2/fHwZ94HwyZrkdGODoUf39CKcW
bjaPHdHzwpytjahUfD+NoGJscLy1LhEktIl2aYU1OXFWewpeoKHpBLWBbRY2uB4CjaRoDl3Hfdea
5ABp+9amtXmrtI28qJLc3JhOTdBiNk+vqS159trcLS9bXG2ouqZHTy9sJP1UpjpzM24opNyS0IUE
YtZCqu3eS00M4Tjb9+CNd7o0dsJzQouCaWdq+7u0cb9Os3Mnqvzezq07ddRHsMZy3yZYZ4r6Kq+U
p0lHauzKG3JMcGDMreL3vP2+gfCpksZwEKuBI1enu66PWanU4tGOh347pvbWmcwsVBbntoi4LpM5
of3ayIM6bU7DYtK026jLvtDiYkPvoIKKI+4oFjG7NIiYIo9TSmNRkc+husplBAlksVJf8T+216Ty
daGY45imGYnpKJXWIXJ0uUVbKENvqXA2YSS6jiheSvLsqC+mWMkPHXmkXBMXKVGdBkcP5GjUZzno
LknYA1xa51VBmueDTw0vXfNmXJ9qURtHyzaWfW8b0XVcZib4Zw7n2sU3rfQOOOw2Q5f3KN/RYI1p
95568aUrWjbmEbtl34wHrQWwmaQdzB7x9YOn3Tm2+lpPHb3eSrRd2uabUzV4DpziJZsQaBUzu+mk
INlsJQVLTWz47RIRcpAg9fbo3lES+TYV3EZjXiLBXIaHkcIQlFSQAH1BdfMgL6dlyQ4RLGGYVsVR
8RTdTzQsBm7nbpsJubs3JFrgdtERJT9tnTWSXIpLA7tb+kuWILFFvioJyqXIyeyHl7ajV7ApjFPV
GL7KQr5DkV6G6qAXJFumypkvq3HuoSZ9lB5B6SIKjQsjP8jaKl7mOGVmkQQGAGI6e/oVH/PEwTSR
5acsIT6pQqZ8oeOGxwPlvpcKddYRzd6OGN0asaszXFCEF9cUryp6WI1mfRpT6mZNoSy+MGXF/bLq
Av/556+15ij+/fl7Icr3r91fH78fL/1+/FqfHBo4CNiA41klTL+cvuYnT7VgZUmbXwMXVuDm59PX
+0Q+AC/CvIwige6BX09f7xMSW2hW8Gsb6ghM7Of14fon+OQna/pfW5t1Zvk/wCz8Tjh+uRfW8x4m
//enb20pDlKDrAi1gmjScuGhkXK8y6dSv0rGZTqgLN6P8XI/zvPMoWVeEGE64GtK0o2lYlfMhsrY
LLNsD/mMp7VQ8PM1cXM9Vu7jUMq72e2TnTV6UWCNZnrQqXi5cqzRvrYopfWnQntnobH8bqrVMDfF
05wnFNaWpPMpg2XtFaVNYBMy89JrvGMUY1Ut2uLdsaI4TFql3wq8WKesXahuV4bk7Ji1ctQHjE55
ijxccWLXb93h3bPTeNO7BX7JvDkKDyU+Ih54RBsnnFMU2r5Pc+sgJ/wOU531d+pELkeFzzVsbRA7
+kxL0GvNYSmuXvuh0/y+WpKTNtibMmp2Tg9ClfXEZEwNvVF2QXObq9SMdCYlyKPp4RzWq4s+z+Ow
q6MuzGNLvLplop9H17le6vSlMknk7B1ShlxazpsYzV1vvpeTdtYRXt4M3dgEpd59m9OVu8tblRj/
7gknKFpr3mA3TDwSFJU047hIrMS3p+hcKXUdGEV+Zead9t5rTRTfVo1dufxyrdgjab+y5+ZE89uX
snD34xzbuICLemfU+X1NJguDRRa4ZKVEviuXreLNR23oxBvmTOOC4r9NlpOtYBaHvBLxg5jMs4ZW
P6catO8wM+hrjbqhrPUCwj7Z5XzZt0axU6i69lNVeyeuGPepXCiEq0r6PdUu1Mwxuiv63AjTXnlu
2+RS1B3pjYSbEeS6VVVZK6cyNw499zO23Ua/ctAJjEGJAYxTTgbo33U8EvHZJmYMFYuJojS3m8Aa
xuyUtLq8rwtKNFSv3aU1MRcJX4S3ejT126R2nW8yElFAebLpg4tSoz7xrfHsOrkoLAeTcVmJ5JYa
+8+GJ0+zUd5rZLa5ubxWmGFcKin4HrLVLp9nb3gY6vEG/f/oW4BhkdZcJuk3PVdPqE7CpZu21TBf
Ir06oSS7quV8Tuck9fPIec6AARfPQbnssvk0xQ79yllTeeqakttGpg2O8ox+O3Jbr7QF53de5nup
lgoLJwi1r+IrbfLCPMa9dllnWukzZymPozW6XG/ZdVdza7qW9ZZoKhxhmt9Oy6T2qLhH+x4Zb3QY
dS3deLri+ACEqwHBuxlaTQZxLO7neXiVsf7Ic7Ql7vFSUOWVWMtx1DqUs92jqJxbisDPXl/z/M1u
SzDjbASuNeBLRiUJ0DzYWzfJeFaghnChgTwS29iSbrzNXKcMavL7w94uMX5rfXOR8pU6J5UtTko1
7WYdwWtUrVbN7/q+H4Kk/l/bFMhx+Xc31WXVgg//EXv6eNEvdxRyDtS1gO3O2pfA8vB9RTA/gR0h
51lvqo977LeXFOsES8Aq9kGNurIzP68IXFI0WaInQ7XogS45P3JJQdb96ZICOwdA4geRicF99ftL
KkaKMuodCJIWqe92rCZXzag+m0muXcbK4ln47TOHMIYuNs5W13Ip8PuepqFNPpeuJgK7ZmAesa1I
xbmmIdKlOp5hFa8LRsNS9jvDqL/gSUgpiEZ06sejVV8XQ0lWq2GZKBOtp2yxXJCSzjyCy7Df9vJr
xDGO4t97GDoTNx3CFCd/rmNxU+Tmky7lgYzLb2aWxJQ+mVS2FxdKkeBFJMWm9opD5WJPMuqLJjGv
OU6sTTOaz8THb7vBWQ9Sv4+0fWfk90uLQ8ztT0aOjdVMELhCQpxA2gjSUC+VYtxGnCaRpZ1E+k2O
3SVcxX29HjoUgN+IYn6IveWzZ45BlNPLIXKdUDHOrm49w5YxulHUYcY/O5vNRZFVVNuT9OC36wFI
cUGEbYNDsV86/bZPLATVqzgzbxjSKaiW9/Z6qFrr8ZqsB61Ea7dNFoEsvNV9dz2OlwRHG/GaG2fp
b6mx8ftWLVYgDDbKXD0qXonr2himzaRK69a1CEtW5gg/GFRJYJT1WzeoL1lUmtthoWTALmuzhVJx
MdM15WNZu99Ejf3KL3mHggTC4ItS2hxuE2uals55OGpJEtK4Nh28ZDC3WebG+4zwicNYG9oXtwdT
QbYeHWy9uRmy1bil1ktqEMERiSuKuXE6J2WAj87kq0RRAAZz4hMwW42VE1AfQJu91K70PjumjQKq
oRP+Cz2eHWuVaG8aKvaL3R2HTGykGj0qWAOmrH4UWuz4edsTSB5HvT9K+70yxndvHJ+VMe8vevpo
fIKijFuLcSwcu2rLL+fhba/xHkyeFhqx0l6AZxFJY836NnLZjLK1m88uxp9EcP/oY5GU3n93LP73
LvtKTfrvk4l+xuV55S9no7ESp2DoxPNx/Pz+bCRn2aN5AoTbWHmTXwd4wuA19Jb0UKMxsTnRfj4b
3U+0htjUS63VACsp+yNnI5HOfzobKUMDqWEXoF4B7fLvz8Zy1GNksbnAJ4qcxjMr69KZGgYOuaTH
zktk4CleH9Skb5RO9XnW9SLoS1CE3qE/skTtDaWr+hZRbIS6Jl/6WVaBM3TGoe09ccgYJ/elhVlS
oQ33mi3gyisdnmwcCOSWjIfeSM8lGr3A0axL203fRAF5aWPOYRBBwm1P54nyCV9Lkw0FIISeTWoU
ltN8oSbafGO4lfHeyEI+1b3Eu1/U+cWixRx0el6GtmjzU6dGCFkivLz9vKO49y2X6K9SEZ369OwJ
khKs6qwgnvfbpOjDKlK9UKjdsq8V88opsLoiPpMHWTU5gjIg0sWsxisNYQj4gGFifuNt8rGL0o7u
TulG9TIvNEqzIDxBIUnaoJKUIISdruFZxIv/zLbxPGvyZliyNrRMkga6uX7WKGa7iC1r2knHEJet
lWIELZVjSmd37A4JTc5yxpOi06EWE6EQiGoaMHoio0jNCNNx0Xu+NsDX8+61+dm2VZD6tleDOqkS
3ReVmQUDB+rbPKkba5FB25j3yeJNl5Pqbt2x2UbscoFaKQeiHj9ntOdWwur39aDZ22WMZ+pq0quo
6d6pEDewxi6hJ0kmj+iwU8wgV+cDJwtFdg1shLYsX5Kl1vy5YQj0upHPn5PKndp93pfP7UxndEpA
nRpldxk6/oOmqJIZEXs97t1rT1vMoFGTIJPGqbFdEm17p30d9HLeecp0a9cLISUw0GFhNJ0/VELf
g6WQAsheTLzIbGzsxkkORWMH0zQLDFGOi801blmGEHuWcwQAtFq4eoKgzMj9qhlLFqgAx2WlIRMY
yHGah4c2lrAHQ8xV5pBmMzfKObKwieQ1S6xrdXe2u3i7Ls0k3s3xKREYJdX8QdrolmJcEEXshUti
4qFXWu6sngAU1474juvjaxUBpvW22gWaMsX7Qav00MgcYmDg1RjTwYEMNTv3XoKAvd4NtRS4y1Eq
Zn20wbt88jS+ABGpp0swUe/03WHxzz6yVwz67zGXkyxWqcMfR1nQld8e12ukIocygq9VfPabUZZR
FNkOIXJrtO0qUP/1uOYIX/XFlLJwyK+Oqp+Pa3hScHNK2hDRWODU7o8c1/hb/nxco2Zi1OYRZPv8
Y/DhKCk9NWIrDV2CGYqIgiWR1mOoFneoTC8InTnNmUG0iA68B685GdkxaqaHJM79ScPxlOlEHzkn
TcYvxM0kgQaCvKLOGYuZqcZbO3sqF/zjBtWiYDD9pSSSgreFBawhEkKLyHzE6WspbqBZ8iZx2mvm
wD7IIRRHm4EjJvxscqxvjpe0myW1bB+sHVtMdBIKhtBRXhIRpISe81TaybeaCPcqyq4LXY9J17B2
RFKd4SK2otLCNJ2pVFamPswoPiHyQhExR6x46Ug+IWpv60b1Zau5N42rbWR/M2jWDvbozkmjrUiH
hxp+NZZyOwie/IrSxTQud0amBlgAL5KkAFGazxq+N+4EPlPeoC9OUxDKsatrem4a9WyTK+pqbuhW
5n6KxnM1Js9Tbl/3vRkfMowmTuq8Dw3hEi0EnSqLO3LFjpbzlo3FLplIH5G5eTmShEEMSQi6FxS9
/pI2gL9Sx5kdv+K5nclpaDlPR5GCymNEJ8Wzgh6ugIYHsqyt5ixr9ymG7VXcq7kaQZ10rrRqIaGy
yUOVsBmELBu3ye+9Xo7Hdmq+ahklVR7RnIaW38h67XmM5gvR5J8HLXF3GaX0lcU8WvSkmubCH+O4
9eX6YRt5f7aK+5pNoh0nNKcWAPV13Vubybnp26t89AIl/xrZb4q50MF3I4yvKeJHE+Klyx6bkXqW
+T0jusdOkdg3XUj6O4jStLeWKyX5Os7pZRq7E1wnNxWtSoqkDdWkXqyj42aV4amBWoIBVMPG7mbW
d++2NvtyW+XSfmoTUISaImCk9QPwefVYu8spglwgXyXsFtjBaKgDjeFclosEyqdMNo2tE7nbgSmn
eNvBxCtJTmraqEhfSaBkKwz3BA8GY0bQSkOgUJvPexF3Xy0l9ilCDnup7BzyfLu5BAHUNhRIbWB+
/bizw14Mx8SJmJ4JwrNsAolwnqcR+SRFaRQhT3N53bQPcEeSeB+X72JKQkDDlOB7blYfikrf1bI6
69UL5Hsb3Y3t6MekaejzbTM+VcvtkB2S8npuMOpa+iGz0Bm7w4O7IAZfpa8AzReqvG+4pArlrfQ0
pLlvHuEcWfQCP7xX1Tdobr0athyOJplxU5pfK2a1A0EN1PFbFV3l/eJTCXBljupZX+NcDC1K9208
kSlIkrjfDsNLnbSPUT84Oxjiz0lD8U+OZ7YpB0izcaM15lfL7Z5Sg0gepTmkcPlGk37uMyXIjfy2
4fvPkeub9XTS+wotxBQ6bhpGmfKKsHsTW20wpebXSJZX3aTQLDRuPk76f/R1Rt/1v7vO/vU/2q9f
2urPF9rH637ZP7jH0Ldh2GAP+f3+sf77OvrTiugaLCa/3merswNGVbf5UStJ8Mt95n4i3hP9O/0/
gCm89ofusw/z0+9kmuiDbJxAXIzcm6R5/379MO1SkAqoZGFizmTpElYYYDC0jmv51nu3SicmIP8t
LHJxNLSS59TqCLlL6u7aGvWNGo3Xs1XeNV35nosSH7q1rWJjh7DkaArvOSJoJWg89ZSpPNpGqd6b
c/Sgrhl4pVreeBN5TmAL0ie2NXBNTfgkLG5LY9CCWq3ulJmH3iQ4wC/L2H728vg98qIoNMxlPinp
+JjoJhlXkZqHwtCfalBLz0XwQgD+pk2iyK9hx4PaHSlGd4u3xSgek0XGZ2cRZuBFZIAYfdq/2ZzV
VgcvZwtMRTrZXy4pBlEkpRda8SAPgNTwBqrLLGoaeRM0iIj3tDB2baghwGj8tC1Ny4/Vpcz9WHLa
F313NKryyV66OFz0uH8oqDTzJzmTN1K5UMOm92a37tsAW+P0BgpIaehbAR5acPktK0BKRcGOjipx
ylbwtF9hVFQ2vJ8rtJqvICuoh/BbSyHHFZZT2y4f0OwK0ooVru1W4DZaIdwKLFcbRpiVmjSC7jFW
Wx755TjjzKS75BJAa9uDBy/gwgn48OIB/GDNudEUkP6EscyfVjiZMIUILjWz7+cPtJkeu1e2EXHg
6/+WETtFLl4GO9y6WNiAq5sVuE5AsNHYy0NSDZlffcDbw4p0J3Oxn9IEWZfIr7rC5tNfcXF7QZYK
+CM27OZnW5BbNhtKoPT2IQVWT0brOVtx9gbA3dL56Kb8sluM2s9N9TCDtnVTet+BviWgcF1hPZDS
sYUfeJ7QoG7qxLyGjbgowe8qcDxaHUkLBNmrQfgyNFxVE32bgP40IMDI1J4qIEEp02cpyvMIVIhN
80Ff9G4fa+1XyyQGg/55eSSOwN1MTf1U1lTjlSv6GLUiu6mzkoUawJIYHWDKmBDjnb4il4k6u6B2
jrPvgTVhpI7OinN69iKIJOrGezlH9lWOUnsbNzo8E2gWC3kM4OujNVPJ2p+f0UAlV/iQOwRV7l0e
GyxjBMX6SUJLTQSVlWsLRaoYY5i6vEAu2UaCAaQD/1VAdKDbJwWEMMystEgCsfOd3XVnBz4j6BSa
w4Vgda0q7aB58rpD57GrK1vfNYQQ4fCtFSQJAiGTLa+GgZGxrdw3qzQFeYTKnoyVW5F8fOTtYz86
D02SXpDhF9aWGrKyuszOCQXqAF4AEDsl19Y0QZsgj+rZKQifKszZd8rURnnoXov1gl+MpDi7pmIT
3zg8TYVz4+V0U00jSWNO07sPadEfktHwgihNAnAJ4+DpSZDrKGOnsb2zoFZOLg/MdtT7KdCF4BvC
sNGQFtwlTbtpI0LHc8H4SKqbSqK8/iBbfPToWtA2LWJTQLIw/KSkoFHGWib4M9ZxqEyVG6ha+6nn
XNu2zExzsQSOdJTHlEUnUBn/tn2RjaHD2KWUOBmT1HrAwrfvGM+opzlqkSyYl6YHtHzHfrQ3RdWh
m2BI6Ne5cKwxBAkzPoq5nu5JPYm3iWGIG6caMFTkknXU+1bMw2FMiXEyjOmARGsdCVm34znWwX3k
5UyfGcSidUjJ97WhN9O4tdCEM4T342RiZKCWSuRzslmxDTFiPosux0l9UWP6NRwD8XJJjA7nykM7
LF+IiB2Cvi7lDaWCh8aIzqgJvTtiAMhyIxCu0vXPubompJkZEFdOKtBuIb0y+M2t+50W/224yJ8x
NJgPiAxNdxCqeva6tP1GoVp3s1LAGadhvA6PHsftpdIXV0277DqrefDi5XsM/z97mFnlw3+/m+//
9T/z/Ou3qu3+Yp5ZX/p9nkH2sFYBsqBz6TM5/BZPRb1M/ATAqWMQ//HrQEPWO7ph7nDk+x+Ks1/G
Ge8T2/mqnmDS+cGcd+0vxBDYZOCYHCokGauMPzi2zKJWLAdFKuR8D2I2mDt1Wt2lxBozUPlTND9X
cnlHgfRe9cl6bEw58lpI4V62j1ZcPqVlex7B+Y1WHsEWM5Kcu62hcKDJoTA2zsoMkC5dMzdQ2jot
V4s5KId+5RGGlVGI4/woUmdrr1xD/8E6yPjorjyEWlcgA44yYqebje4miiEFckdWWxN/+JfOQkSa
qWmyrx3N3Dor20GGREIwCgyIt3IhcQUrIlZ+pPpgSj5IkwL6ZIFGyXsqZQGGuQaRVWTbzpBUFEb6
iw4BQ+QiK7Kbcvqs7Iw5lcVtgyhhq63czbyyOMbK53QrszOWtm/ow61L0a2Eh4aglytVX8HZ6/wM
8lnEQZRu1gdOQTKUj34pOveptaM4FGFDdHIUwEdAyNjtmAQ9MEJ5Z6QLcVUj7Rg6oX06Gm05aDuH
1IQ0kbtWI8Ssa4nVawjbWwqFUgiFbDnbJMEvnZWj6pRkGypp/jBa+DW6PhvvVT5t4vUMTbEfKxTL
b0pZrA5yAku7rdMZb3VC8JHqMooiW/UXAXumNGgIa6zhKrukPyVoysve1raC2lbyymnVnIrxUEpK
Xsd2YfNuSOjstK/lFF+bZfTIxNAFausGRZqE6STLQAcGZcU1S+NqohjWbxpVq4PZphcXxTpkfasb
YSsL+nj6IaGTu8t83ZQzPNigb62xrJ7yes6vmUsJZprK9latk6kIyETuy40uZ+vWEOoEtVg2L4Zd
fqln0mkBeyrkLyALWoBbEypyIuNQEGxe1/Hun7+5sWr928Puldy8v9Z+fbzyl92N48rVSC9gRPzp
RPuVVwejpAYGG6HFcffrWYczA8acxAdyWDzMF9gpfsYi3U9seraDIfLHTzs8sH+GIg3+eqBI+ldw
Na5//ptbL2c+HV0N0UoxFs0hju3Up5cRHfsEQb2Kzb1Vdl7n9bO5CtGdtN5jixs34ypSl6tcvZzG
eR9RArorejU7qQVW3qrTs1Bfpe6uu4jHprbji8xoiaccc92HGmleilUzb63qeYeYPi+xCJBdb/a5
N5tXw0rTUy/0KciRwO5bGQEPKm9kEjYcmm16h+b/nDEtQA2pt5S/J8GQ6l/sTD5UTBbuOmJo67AR
J8ZL7cRXqGpRrgYkRaTrXNK5i41glVmlXaeWbJ1fHAYZVsawSZzDsk44dd9dkmGsX6kpDRjDOgct
xXKY1skIF8thcuxv4zozGVb3wiZuvumgc1JC7RvqBKhTth1ieGA8zl2SdOOdrmR5qHsEizdxj18u
Vol/rMWhq1dEKiHAS+HX30QFrLmp8yuQIRpCGtGF0eiXaLMEAuc3DXRyAaVUXOVhXGHLBaeYb/Gp
nJNUfsmJL12M6N1TkjutxrpC0AJ3yFtfIwsui88C/LTzCNRv83g/N44NYubdjcCuDvuaT/gy+n6Q
ZfqIQzcrqruUkdyRGXyLaxDgacltbpphmihfI+eJmVsBsSuzUE07CjAAjcfFWIIe/VooAJYts7vx
oj7ZDsDOCNGP5dgbdFCP+3ZUdpnL+b/qpUGw2YmToI6j58ZTKoDp6LIa29cR8FtYmRJWwOETl19B
hJ8tmnM3JONVBMIEF+NbGQrkJNEuFaCoyjTeQZhrXyL99Rc7/szB+pTWEUiXYiTbuWdxHwDAorhy
SOUtRGiRKu+XRdkE3MkRpRVOd1h3zJCLHXpqSW+iRTtiQbrsQdAbJe6QNeiI05LrTPaf42U1TKK4
7izMMUuckpRXdaRGG/teK7xwHPWtaU/PVLsDDSNUCVUz3Xej9VJUsgj7Nb1FtyiJ2AwT6XqwFDsx
0C1YmIzGht581pTWwr9T0R8+auLkVcU2UjWayhaXu81B3KwK69S0AqQb0s0hCO66hYejIZB6gqzs
DojS7ggKPZUAEJsM9s4088+N7Bs2uHJfwEGYIn0jcM327cGFvBWDtR4Fh9m2AsWrjpNSHskip85d
Mehu6N5jiMR5ZRSrlVssV5ZRtQ3MT9ZnlQ1DR+HMb9NuR4jJPq7mywaq0usGuDx10+aKfLM7Nwuq
D2LTWjnOGenHxlp5T/WDAo1XNlSsvGhOVDTNt+wTppU7lDvFI80lMKmKs5KqAnp1suNTHU9FmBqF
haMZDlZd2dgWWtZc+VnW1jac9fEmhboVULg0YXS+5hqYBbjGI2nPVODB+C4r92utLLC18sH5gIYx
/yCJO02C7duJ51xaevXUDUrNfmjRgD4qgBXCiDf/MdlKUzcqdGHce6yfOtzMrKI7XDRfZTud1wnF
njlZabclv4hN7j/GzEjz3rLYbnQ4US2KrkbLfM2GUduWcYHjWpmezLQ0Q90B2BW97ob/H1zPJkDj
3+8id9nrX0nezPVV369m4xMxjaivrbXTCTkG1+z3q9ng/uUG9myuReIr1vqln3FV95NJLwLX8hpI
sF7tv72bAX+oT2JE+9hSzB/BVdns/3Q5m45qoR7BpenomHN+fzmPuoinqNe8YI76e2fQvW9LKXiY
Cu2LyLSbKUbukA0yRE9V7NsW54ZBMNRG8xKQBzSe941e38bJNk71faRiE1Gq6jYd9Msxh/XJTX1b
FzP0XDmpghMJClJa3hfTaK1zZ3QINJ04VV86wyZL2x4DsqXqwCZqR2npwRCqRxObOj7REnXRxfWl
UU9HBkqUm/kGC+OFkKpPi9JJW3CiVM95am9kol6AUkg/VuZ71xDVMSs6dHT2YYplOM+Qg+KG+Kqg
ZzBWo/aopRRwkNSTWwBMcrxcHBowlZMy6FTraMmFtwDlJeJVmR8nguvkkNw2DZnzcc4DJ26Rtx70
WdkgcSBKqQhnSREOREefNlsZARkS4twpl4Os9lXcBulMG+QwB6hpngWxbCtV9NAqFYUXX5CM32GR
5jSutb2ny9siz/ZeL06R9w3Okgfdcl+9GHnaAMsF0thMEKrG8jr06NG0ZU8E4KNqJV+EReRsDX+T
0aYQHxZlCRtdu6LdezeZq+ttOtBDfBAp64XKRGBOh6Kotm5HuVbdBNxDAbgLXcRziC53Ryjyzkbf
neOPycfXJVfGrbc86lCC2TI+MEH8b/LOK8txY+vSI4IWEPD91gR9MpnevmClqYT3HuP5ewo9gTux
/lAqqVgUlbmkx77PUlYQ7sSJfba5aaSMbBuyogWNEBMnXfcWZXHfTVt/v8+08DGyipdKGZzINpYo
bub2xCtskQ+2OMPDer6Tg/I+743rCqVfT7pWwbMPUAMSJPTqCvWyI+DJtTHZVbIrJE6zEcshwtHO
GhNoXU/9S2FMiU/mHJjd6bUY8gQT09C/IiFgmeMjTDBEb7XruK9XxeDe+mb+Yg3hlWUmDwYDOCtl
iBhr9B6EZYCVet0UUjpHoHsmEYbQKhy58nwppA6uYJsSt8IR0wgqDolRtI88gaaqgT0HQt6rG1gD
277A/JzLLEb1MhncbUjLi9YX0hSm/Rd9R0JPbdE+yJ5YylqzkwbrQZLttRo1uyQzF6mkzY3OuGUk
tw9aGQBPvwY022pIJoduH/H1yG3wOHG8tUbZDDWn0Y4ALoOExYgGSXONOQ02MtoJuzeb59q21kai
MsHW9Q258wuEyQSvQSVEB+WI4UaVpJWVPbWTOM5G41r5rqO6bOZyNpc79aIomptkuFc6HK35kxWE
FDZKwZB3XEVjvkgxbjYxF5ez8Bz16FJtAUBda59LWNGMuboI7YrI4wi1roexnH4GJ2FZt/UqgUDe
697zkAx0hONOS5oFluogtvRppp/uYA7jlm3NG/e+DWr2QbTOcr8vtZyBKh9hcuYmb6XGRAE35k3a
PReGjCduhfO7Eha7HFQPNGbmav25lfZvXd/PpF6/av1oHvkR8VU189obuVZeU6KMDOuiwBcZhTId
3VJXbwO3u7FC85y0Ljp3wmBcMlXC7knj79QwWEpGTrrZXVBOFibBTJKucZW+6ot4Frr20rD4qH2M
1+udqJGWlUyNPG2eKuEHEbVY6+ofbYODWJE6o9liNk9zpJv9ksHPliHJLrPjczzOeRZquoJpuiXf
zF74+Ko7tQEHt0YZo9ZvZmjM/HLnDuG1gk7Q7R48KhYWm2C2SJ1Dwq7r0lxIPSl3OgZowX3lgqXE
qZOZ77KKaNweNnrdMai44vRJxkzp8/Io+TZrnrv+NYncqzbwro32vdXCeYaKXTJf4AnMdVGurUIl
JcMs5kJqZ3XcO9iVeO1QLIIorOaZlXyTx268ROFx79ILJXG98IaxPRtb3bxy/ZWSKvqHVPWvQpTJ
ys2iu7FQ7uFqycv/gj5kIn3+fR9yFxOa+c1/SdK/YqLa9Kc/mxHQdejtoI+qall0Az+bEdoAmPQT
x9PC5uGwGYGOyv9LZCbNimzTp/wBFJi/GTBV+efw3sI/x/xHQ16h/5W0hP0wbhGAtkjSENP82oyU
Iuvh3xM1ZCpluSJcaDuYdrYyi/gtjDrvuYwi6S1P2+45sbHVy7vJLSc1rRdVdqHgGvvaFmupTq/L
xEKYWTCvYTB2ReqsexXWpnkTNbKxbe2gYbikKvPRq+kBApIsXDZ7DCPgXLQVgUMR5FU9YVCpJPDt
dU+tt6qo2fQL+0pVY2WlNo0666WsuE4qdRdq3cYLXfRIwl9WLZx3o0aJNegm37fKyYf+KE+iZSZT
+kkInhVtsFNNto6iRkDlmsyTM7Mq995QgODK4avlEy+pexwbtEtjlG2o25n9Egc+tXvU96UNCgjF
5TmRv0MqzSo07XvVhcOCVeAZqGi16FEkz2LyPUQm8AEz60tSBwInlKU3D/t2UnWgcclRgBCrjcg7
CnV1VXEIdESWyBtdUpXzMi09xx7cnat4r+PQfZh+7Z9ZJCldZDW9kDakN5j3Ds4Yj2sPBtYeasZj
AUjYSbLBgBm2mZfDEK3umtYDGIHstcwJLnSCJs0uOsyIUJw2w0bttMRhnj0uArXEvLA3ziWjOosH
/VtnRAFhdCT6yMZlFembVCofSat7SKVxHUXRslWh2kZ2ModKBHQLSeebbkIwI9bspazFvq2ke8Je
VvThj4mLobUUuS9B2pBzExBzEI94c6B/hI3k58/s/wzGZbKZXBmSLTYdtjesSGNwuhydrC1XdzUH
8jYRjLIb3StXveGyKUmoF3x5hln6yuJY9VALxnClHKMN8+N4LhGbADP5o0ks1HYwZmccX4c7uQTa
tdpqxYS4cMqsvgxkgIqw3NppjmmgedEppek0seV4bnnRJ9pbppQSinJbenA7xV6ohsfht8RCSa4X
QgvO+xZk3NeNtaKlwkFhV971kiYw1h4LNHQtqV55rcwbH9psGLGnpd0imqLYRNzjewbSruFdGk2/
rEk7Hdqx2BSkGGElcdYKy5tJcdKuyjDx3yFHbNO+fMAz61KeQnDqTDWXCfP/XUUS/cxQp/neiCYP
17Ab4lq4EPtcVmhI3MAfNqUeSC/kgJzhYeEoaCdAicPLcMDvMgqbjheqrhwNFuNykIHpPF9Rz1KJ
xESoVgrD2aHoNzEsrkXclmfpFIPYy2S69uSyzESaSus6gAiR9OhJUthMeWsjKdTpL2pv02cooZUG
K8Z4GIOX0CfIpGAmNAv40b/by/1/PYMD+vtsv/nfcGS86j//58QI7vtf/thuxG+TjgrCjsYJGAiY
w+WP7Ub8Bm2IjHTZFrg4yxYg+M+zr4JcQVjE1H8XOxzg0iZnaf6jzYlYlzlQ2//k7ItS7C9nX3hE
gn+Mc6+Ap3u03eiAHdqIoyPe6MbWzqUNKWRXgDrujanGhE4IlwwimRQyLYnC+eA3S90oYYELz3Dc
FHZBPHH9/M62FkGovQ5xwREw8AhI8f100cnDrWcNa80vMbuy72C8AZYKeIfqA/z0s9jY6CkpsU0S
EKIbLODiLvQsnPtVvYAXtNFIsoS7OesDf54m4xPBq3dGCNsGHe1Yd6/Y5u1tg8A3r1imCkmYOX23
MtbEUAVEK5VV4ditfRZ02R4FApYH8QKdEVycuFXnQ2xYN7ZUnie+cLq0I4mLiD00tKnROFYJJ6My
71HyzUSlvFZNDK8gZfgY32ZNfYMR26KthFMGwbgs7GhLFNa50dKeZr0qgL9DadmZCJVceBcNMUNJ
H5O5k3IdnP9tnaAgr7tPPM9akcGzJX0CCmG2wfDFXsldnuztrjU2YwvjvgnFPfVdnHGQx8EitJzK
k29U5l7svv1EUZSCFRkO8jI2qXs9NHrbHKP3MUeKEBGKE3kLGgJcerxKeM+ELs0y4p7cyrgrJH1e
2nnpeOlb75IDQDYAs/kVFhovRp9ARshvE+JiROCqNsFAhbwOJYNzPTSQobQXfRm/eJHNSXiTRyMl
ERbXZLarae3CY7Jf2zCSvPTFtoa5ZkJ3MG2n0muYneVCitO1wc5fAA77JQAywviIvTaSNHCQTWCS
8TRm5joL6osS6trIgC2Xdp3sz93Un4DED7N+NbNXvaj2ojwfJ72wToCdWneYAA17xRvPYztlvttv
1SpbJfxg5OWbvuR+RIzi7O6sR0QepMw/mABIDPustlyP4rxhiFx65dqw00VZemtJlXeVdR8VVXXm
hfhYF+rOgpTqydc27j6zYqg2eVm9+3byqsHBzuwnEQaXckpfEOo55JJRWhXJUmp2noptr627js0/
OOABBMXD5T2KIQJVSr8rdOMFufhSFcNZX9cr2/Jug7J+DFz/o678vRCEvwTeYgwe87Hb+3Vz7dbm
W1ADj3LoJeVYazm5W8U5k59wXsh0gL0oFpx+rkJZfxwZc2r6eIcb5LaxG7INmwdgVfyrMHyRZfU8
TkzypZgcxWo3q8Z42YOC5t21V4+AMZhvpCPfItE6dFtSAF0KVfpMNhsY0GRZMlLbYsk1a43om1JZ
N2lMM5Hl+Nq14PZluIrTfDf4Vnze2znui1lFYHdzNkYaKFesX+tt6HRS9dQwp2EAbEAVCiA5W5r3
mhigVVUGzVhi11xz+peyJccoLkd76ZXhGzFfjyZKf1eJXiPCFlF6vhgN7iBRm27DgYkPwH0XZDc9
WW7khHXQAzx/wdCHPMckwjoL7vKsx3RkQxiXMueWXvYq1gSEO2ugQD56TXBke541LhJvrSKjXRHX
UdLsSPEmauJi7PWlFnIsrUhwbssJhPewdMDYZhE16xKpwqIcVaYfUOLFGF50jZ9hGmw3S5C7yoxW
vjDmnpxd9Iq67oDhQ2FbTmdXJLHqPolW/WVPlFSPQ0BuKE6kyxtUSvyefK4okKgZhxmN5Kim8TQB
JPXAYxnqut/S3KFfMNrkvwHPnvx6//4ceVtmcez/53/q+uXUSXL64z+3dgg0nCURXjNx0cyfJ0nx
m4LZu4ZPJnxd+Cq/nCRVKDQyITOGYPQ8iVL+OElav8lEGdArQHz53QfqH9iNYMv5162dnsPEvwQB
jJA1dDuHM+exieSu6uGIxcZrnoT7Qo0+Bq191IPwNhYNR0r5jJHrsqTi1FSelqh1Mt4wBiwaoi5V
qXyLzHwWTa6ovfWEkc0sdb11Sl4Cbx5OcYA+l7n9pFPwAgof2+17SSGc/M5mPn62LcnvgNaaDKUy
BkGTteheEjT51j1inF1BYdUpsAWFNsmJWPf2NuU3BCYjfmruU5Y7ynOFABvjDQcD2AVkJ0It7YUp
Q1OjrGMagUOufF5S7ssRi4ep/stsBEI5r+Nmb2WvqvUqNR/2tGN0RNqpbCHEZLT2cJmysbRYx/vT
TsOUL2bjsXyftCPaYjbJko2p4CzqJThos2FVQwNmZzs6G1luMqEj7biQ8KgInQZUe7DolOJ9nKeP
cjw8aKoEsTJcQzgEHG23VpE9oFhZi4ZUtCREPkcdN6KVGsJt6sOlWt5WLV9tM0eNo+TjSjDL1Mk0
C1+IbsUtHZE1FJ0QO+YhIo7Qds1gw7AhcOIepqKfKbdePiDcTMH/rNy8U3s1xCKGVE+pMW48XbmQ
vPa1Yu90GpVNBEVBujUjy5j7wW1gKfdpLBgwRAtvlM79VPHmeso61aA/tXE78kQJ404phHqNu3Kv
aZeZy6xeH3mieZxsKjlcahxQF9zrZ1ePAJqLGUGND3hbvLvCLOc1ZFktgUzrpuuGPNaI0k53E2lb
t9bHeaQGGygI0kLKkOxoRkjeYbyrxqn3BO8dvLVfB9dm3q9Ngc0NWJ0ZTsaRI8Wvchdj3s8737tU
enNTuBR4qe1ulIBjvddpc3Uot0I89WV/w+GVvL52Q+rwe1Vbq6YNH5RK3U+DekJyIDLIBL+putPr
5g5JCo/vMlPI9yWetRsFFIhqrXrh3svlbRa2Mzw4nEqWV6IJdl4AJJLXBlzhnhFLqe0DiQBUr+6X
TIYNxxiVV02yzxQzxhwwWJC5t3YV4wzbxM6JNGvHy4WYkrRjbOzt0o3OKxzHhFpc5ThgzoKKEHNo
65KV35vRk99w/zsxT1M2WV3P9nbtPzBMWtdxCne7Bqsp94k0OplWzUgTcXLyg7syu60r2PCp+hg2
8c6DCoet9rIcZLwdWuILiqVeRXs5aK+1JLms0vN0NB03mGYSFUMHK0/WitU3qI2ynYu8dywxliRJ
btXrquMqwbVS4xfa5bcxVAuTtIahjT7otjgDT8kMkn9nxSYZsMGzSK96Am51+2MQMuT4ap433krC
K76psCwxkLdJD93w5k/Jo8jzz6UkwNhbf87rO6RkH+moX0hy/uAhtJuZjHCChKZ1cOVpuN9OubdC
WcZRAou3K5dmEoc3MVafPuxcXNk2mehXAUku8hi/C89zBMy7GMlEotdXpKFe63hqWnBhChM186Be
uka39MCpegsYxFNnDYOkgVitLLFnkR5e5D0vt3Ebydj4ILjyjUVhnsOl3PZ1OVc5SXXWwB+TLdmt
Cy11tHTYFXVwJ1ndZWzaa2QHhdMJ3Pd6uN8YWdNIEhwgvFVSRItara4ToRUzGVXFKIdOZEoGvY15
VauJTD/vzjFMW7teC1nyFkLyM+POZZK4a1KLZnmu3FUWIc4gGh9SSjlJ9ejM9Ptrrb6LCfud5SPo
ThsD1ZQ9ZttBmRH4UshoTN5bad2qAGIoDC6jdB8w9M/l9lKR0HJjDpVa8TIVwxWUpfkY2OeAYJWK
8cub17erChRIaS0yy8vAnLUyZIA6tGn1LzHBeQ+DpCVNCGCsdLWLMtamV18HqSAUGRaJ0+ZM/Ys3
u8q2jVSt3C5JFpUeZbC9XZzT64WrBw5eUHcGABUzSn5RU3/8F4Dl03b/903O/X/+JwUNfs1OGlpO
f/tnj8OkHcDhj2E7IMWf8IVskrcw+SDoEN6m+fxP+MIAJ6KJQcqLH9tkDfGzxxE6YBhvHEqp7waZ
/6DHgYv31x6H/gZzNuALzm7yEXyB1W3tmq2GHknBcKHqU83JOhJ4E9urkJBr71hNlkt12pbasc2v
bTcfHNkHysDqFlyB9m1eR4Y3J5NtqcMASkat/hB23q9KM4ZTOlTyg6mEgl2/XthadDOZWNVSvof8
v9BFvIbCSesw6iwCR8fsonfb7/HTMoud5RofpkLlZ+g5K4LBWPaxVd7D1QWIM7PHulTuItWvSHpu
+03F0eKydEuYRB5H93ttbMp9pshwcWL70s6t9l4Atq/0kH2nLlrvzhMAkQRRKoPHmB0VZCVSmVhh
1fLuWxMn2cYWYbKQ8nogM1zR8MMJL+xQWjdac56M7GJStqk8LYSADNTuTnaEWXs74M61UtUaHhRm
KuHg+GWxDBoSA9thLXLOHzUILSbMb1I23ut4/LAfwZ7IJPMNjeq8KhDbTnKeIEzOVDNuV7aJ0SZv
0i17yGvd1HtEYEhcs/CWo6+38fWAoqb5Z+E45FB8hbyIbCt1UiO7YPawrfxhTZ0Y4PyaM4LoCYLW
cfZUe+PSkgOcm0foc3IlxqVmej1B6mNen9WpO+uM6qEPe2Vpu52rTdzn7tyWvHSLG6++ym2VQIEo
2xeYr60xvjzPB5yAzGrL8D91PLnbYM6zVaAZYePoh2dhFYLoRh4SYobX+EfU8bOAYI4eWbTdBzdR
2nSutyxLAmNzyWMGWnyvSiMuST1UwAgQCRsuNo+kghpQvNj0lw6M4Brts3EzVO1STvVXksCvoJ8x
M29WqW/cDWP8zcyUYq4U5n2kemvgQTSodfeMhu2OjW7NiGan96q1CbXmKomGezvXEULXd1HeB4uW
HV9O829qAQw3DGxesVzsGytNHDsPvkWozyCO4UoEh7Cm3TC0qrvIS7xJGsLpF8oAhw6cxUio5ObU
xWjDsPSnviahwWlsEEM77JnK1KFM1mIJOthymE/PqBfuDL4XrsSDwYCVvipprKdh0r6jcBEbxOU9
jSWImEuz5maGBBBC46yR4GhMzZ3EuF+y27VH56dOLSBctXhTTF1iSLv4X1DnJxOav6/zN3X5n/+b
VPXL+4mh6PSnP8q8grRDVUGiLWBnzZ4SQH6Uefk3yislHLBZhVw9RQD+UeYhT2O7Y/DYcLOcPO8P
yzwFdyJUTbl6BtPRf4JS/8rPMnDuEfxjHKax3ucYK/gJhwdZPc0Kkfgapb3CQMZ4j6k4Ce6G+lNU
rA7uzgl1EtvZgUHyj6UE7D6Qek39fjo/XMqV+mIMK5Yy6UGKMpxhcuzkmDJ4yuh8vtSvyPuPpbjn
mBbhPIpb/69XxezL4sSBGUyVv7mgRH76rhf00QM5t+2FVpq/v91v/f867T96FD3xY0EdyQn7tcAR
abrNBxx0cOGmySDKY4azHzA7dnWxbDomwOOL1nVOgE+tEeM901z9iwvF0ENmYGHoBBr+uq4VWSN0
FUNzJKwDirrDIuyGEVQgyoWrYPUDR+7zBY/yq39cKcHQCIUsWeW1+XVFI9Gxg8P531EyDiQ4K3lq
47jG3reUlQgyJIYvMUKWrPgAzOSE26OhuUVZM6uwj+jCM0IL1kGBA5wVKF/8tuld/anh/vHTsDXW
+GIIyPre0Bw8BPD8bOgFTz0X3zz5Qlg7OTEXmYltsnCmQ7KIHj+/G5PI68SSJkzJSQSGm/ivd6P0
4bgVNUviXjRa5swD1LGS2EF0BOH9TQ8wwQ7uhHoVesq+D/p9guEqh7+BfiAdN4xh5xrGTnrOMQBr
jOJdBK8RCQbBmC4//6mnb87PXzp9nQc3p9HjMbBST3d0aAENWuNOv4rMXR5uJWg+Zf4R6l9EH321
4tE3QX4Xls8NK8pW5djhS8DrCUUIz1TcGs5tvD2t+tvnF3lkS/PjFaCmYY7DAYy39NerjDK59AJE
VI5EW8hBemskEJ+x8U7CN9jVC1n5poWcFYW8DdSvisBUVY7fP1xYyHKVsZFEfvzr4jGBrl1mlDoE
RxyUcPgtymTTJ1fQWp0kaxnQY3EYweHT1y7h6l9c+q9BU79f+uHqR6+iO5ZdWuSsXg3KRRo9Z23m
6MhLxtrJIL22ab7siqfhhwL0b0vf9M9+dtFH7xXC3aGsXZb14ez5gws3rZsFg/ZFRVe+WufobTJ7
18P9vdAdQeZwqu0qTVnn+jizfK5Nezb02wxGb4hcv+47xBBYykwkwxRtIVz9z+/1qZ3s8FYf1UCr
80r0NhUPOtgkpFC0zIcSLjnuvkiOmy7qs5s7fWIHH62M5Nrj/gKXQaq0czr1bhZ1hM2Ud2g8v7rF
X7xBx7JRu/S1rNG5rJDoVpgofuU7ZdltyVaFP4FxE441STRyHlS/qNynn67A0YqZiyrM44zBSMWZ
zbSnpXldfVneml2GCsKbcach/IHSJeel3ixs79YAr+ZFrsto0Q2+I6J/saVSQP78KUe9g1LGPpyD
mrLVhqsGrzh7+OZacEoSfVdal8L+R7HMP77bg/VoDw+fsYczSIhIVXdK5QPFz6XB4TZs9lKBrt3A
VkP+6l6ffMwHCx7VSKKmBzjoXKDXF+sqWxiMT5kJyOh0Uqa4zXunX+TZ3eefzMk3+WDRo9qoyp1f
pgYPuAThhLnQ5sYsbeDtq1f110lgp7ZlnM4YTmJPiRz+aDWYbblXW72OSP+u0LIzbbhVzXDX2+U8
xHTUhQwNnH0e9d+iuFuOHO+bIl629vXnF31qB2Q7YCSlK4JZ1dGj1XFxgAOS6k42prOxs3FofGjT
PU5Ly+hp8ny6/3y905/RwYJHjzaMp0SenAX7Esf2oT+vjfc+qeYVcHjoPUe1txoDKHeFMcOjPp8p
aTsP+g81fzXd+IsiefriiUIhtp3tcErzOnyvKyWPQy+gYAfiycX9ZLShfKmXA3C5Vz82+tovf3he
/+1edLIuY2H6x5JHj33UY0Uta8plV90nkKtr8zFvn4S4+Pw2n9yKYLnSacIwQibz65U1aaFWYcFd
brszRV8PVuEoqTf/fJHpH/lL6T9Y5Kj0SwFHiD7LdQebTSlQzjWjXEZYjHjTqG7UF2mQrT9f8eQn
+nNFc6obB5sNsn2tSHsuK5Ih6eN5j3pkqJ/CGr5cFn2x2Zy6PIJHVUIjIApr0/n2cDEyAGJJTJ+G
4gNm2TBj4BD1mExVMwMJY4N89POrmxyr/nJDD1ecnurB5fmVlUdSkOnOQI8u6/HcC7EA8YQzysRc
xelzgahT7u2lwJkFdgRz0x7iTPlFuZ/CNz79HUcN0yRUIpSV39HCKojxwWvGORCBk+nVIus6VDIa
nONvuSDeQeOIFSTbJG7RVZTkF2B73WfLJryXjRLjvOvMu2+AgJpMnStduElblUGeslCCb64HVSZ7
TrunnojP2LwpKbN6A2vUuixDLPaLaBVi3Pz5Xf7qsU4Xf3CTR68vh6Lgozd9eYlmp5Tx0RrPhXcn
qxhn+1/czIk1+NebqSB2ARTHClM7emfDwah6bSp4DHcd4srrMFhVWb1Tk3aZ2kQbEGveSw5JyYCz
fK2wzyRXWUXE2rYv6nhVIu7kb+Z6+OBiRK006lLPUU6M1VygVs1AQz6/Qdgif/6Lj9oL1VIzExCV
fll777t90zyFygSHPGtGsFJFv3D7l7ZrlnKA50+nAZU/NepjqpYrlTlV2d5L9WOLG2OhyvO6Wnmp
PG/srdf2UIKMlY77cROLJdZVhkrWgb2342GF0o7JTUUuUI/X1GVM+GCYNMCo1y6exFqp32DOhHCU
iTkmtkYMElvTP/v5Avjx8+s/tSvYBw/saEusFFOC9swLMqIeH7UP1y/x1w3nsrj3GCsE+qZN7/7N
kuzAAtBJwYrg13dSiKZp84pdQfKkTSlfWvl1UctTOspMkS69ka7rKyRiCrY58V7+XPPoO/CzCrOE
6YRQLar7aGWcZ4t8Dt1wUeyj62FpzKqlNOuuk1m1YG43j2erao7o7UrMzWvvlun8i7rq5lvG8HN9
Dt3pw1h8ZRZ0+kn8/InTp3zwqZqkE0a2zZMYEnzapKJAx9/Nh/EhDWKsjs4GI3a8qvui7iun9mhO
yH8+jaN9bfBkL1enZa14JRAWMWTAmFO6CHtcYru9XaId7gRCM1RDXru35OY50vo5WsNFEejzQXF/
z27926bh9Adp6frknCRjYfHrfWjloRz0IeI+9Ez73Qbpcnme+ucRRNT2Bwz+t4udBAoJEP1ztaN9
r5UJlFcVVouy6rxJ1o1QoBlAkhQvot/n+WWthIgx1H/RTRwue7T59VHqM+OL6fmJGnLHbYhXRWo3
c21kYNJf9dVXp4zTj/nndR59dF6ZG3accZ1Nd0ervZCk3WB+Kxgof/5xn9wAcGGiGQPbgtL969OT
cHRrGokL02GcxtUq4FXqm6fPFzn91A5WObp9mRoMIqphO9YGms/sW0fQj1V8C/WVIk9uQyP0ho2L
S+3n6558NQ+WPbqJSSw8RNwsWw1rTv9Y6Dqythjcp6q4+Xyl07dR1/gAdI4rx/nTumoNeubzuLry
1VdRFQMyGDCePl/l9PX8ucr323xQcnhQURdbAd2B8aqZDwwAC9WHgnllfgWciNNLWSQD45JNJthR
deNMrQ0kGbKU+eJK8aqyLhsXMlW91upkocLlZaiJq/sbxhVzu64XnVmAj2FORPeX+dZsBLSsK4o2
gSxmPj6m/bksNUtIJyo2D/Y4xQJ8/DtoaZoU/fG7j8pjTxysElg8iKx+GYlkgW8fm0QgomT6/Fmc
/EB/LmQddU6YCPZpbbNQSr6hYQ5OgHbSOmvz5ouFTlf8g5WOOh5d7+IO3T3a7iq6kBPb6Y0L7OUB
8vBibK/UBvP4oplNA4SpJMWhv8rs5y63z6bAh7IcvqiFp9/1P2/x5Kx+uPHZw6AikgtBErFaNirM
MpAQBcPH5/f3JBR98CSto31lDMnhKPrpkwqxgEbljsPPNGS3uhb8SmyEtZUHDa+wdPYl8PDVwz2q
innex4qrcImuIuZFWaxSJvaZjukJzKrPr/NkG3HwdI9Koxy7Qh6nypHjFIL3+8L1btrh2iQyGEOR
hWVu3X74Ys2Tp4yDNY/qIr0cFNmINcf8Nk9vE6qxrF62DeS96UVu7//FJaLgkSnF0zj26BJjCDd9
mdCyy/1F0EeYG5Ei0r+SqTczjOs24bqL58+XPFm+DpY8usIgav0Bw27eUbh7jed4wzYOC8eQ8NNJ
/s3dPFhr+i0HVRlEwFc0mQPpqHwMCRnU0pI45r7CpA+HY6Vef35pJ9/Ng+WOKrMEO3UQOcvp4h0n
fkW+6/VHCBFfXNVXyxwVUjn0Ym+sWaZOnzoFOkX4jFOo7n914j39pDCAZCgvhPLdAOXg7mFWZ9bK
dOKVRbrOy0XrPbVqQ/gKc/TO/eKiTtdS9edqRzcvGkcpGUJWMxHS9mO50OnbexGtYh8EVyovS/nW
imlJLH1p+7ajiGBeyZf0srgnblK9vfz8YZ7ujA5+0NFtbtuc+LIJcoPcjj9yhOXYbaiZM2V4TSvT
KdT7SdQvpYvP1z1918nB0BQwOM06KnChzkyxE3RGnnobj28CD+gUwvSQ3I1YGHy+1pGHze8IPfPu
Pxc7+v6lpAqShnAKp4ykC9M702kRSq2bF8E9YwnypWfgy3nzkcFYF70C+ArfTXkek1eLoGGTE8zn
P2ha7xgaPPw9R8Uhal3cQEZ+T5Ayb28e4+ZdjOkXjfXp7+fnRR9VBcuSxIDKlYmMgjYBIyl/IHsA
eA4V8+eX8zfv0M+ljl/qDjlm6rFULcQMJbgISf9RKlTTw0yLdlJ3pWbNIrXfv1j3uwDzLzcSb3kF
Lg2mBPpRDzSkSDaslhqBS/jSFt8wPt71uk3Ri8lMC8/H5JnsSkd2H7ykcCIUQL3FCeNeFMSu1vJO
j7OljRaob91NXRKHoGg5krz0zA5CYs+6mxISuSTh3EGKNtafcu3NBiYufSIha6vx5S6WNKaWGVDa
+beIR1qC4hAGhR0cXn+GyO5jm5h609h53bBqCHlqXX+W5Go7c5mzKkq36YLLUXuMbdQkWbkzSJ13
JZRxjDlKN1vF/VtUP0fsWDmxzW3lI1ziiFvdGQrAi3XlV0uyUzYZORgBAYRpRAC5UZNiWi+hljij
HWBOjbeKrc1lOGNDilSbiSsmq9gy2xiTZ5cNEae9svE0+MvGG4ZAjPeVuU9ObRAoLwG4H2m0e3Pc
5nFx4eHzY44IMUg3VHTCcf2thfmLn/dOlJf843YPca5+Nl14Okjfh+IVvrbTRtG60l6nGxRq8S1G
33OzgoCNrYLdbXMzW/O1mYC5kZd/8flPb99nL8lR+1qHri+KjpcEd1gnKHOwNUJGrAs5kmcjli9i
vP78vRRTZ/iXFXWwKlLVON9Nll6HG3IQlEUfu9OsbE7Y1qrc2G8Qi2b23lzY18ZGAStqV6rTbJJ5
7tgbcZ07XzbtUwH97Dcc1RgPMm8ZWfyGeolLwOIiXFobnM435aKbQ3R8sOefX7Ty1YJHGwkqqDCR
J8SMEBj7ptzBrd0Huyd1pd20H8GyOrN3n694Gok1VX0yKtHI/BC/3ua8kMj+1WjrTNHPrZDkZLJ3
MqPCkSibWxjLaE2xw1nhtcwb/BtvWzPfFP15SiIc8qv7jPFAO0Qb+MRInNC3dl2xMNBaFSlwbLrp
MAaMLGtTdcice03FQoNhDq62umej6cSRdIAN5b3nybvdZP+PtPNajhvLsuivTMw7ZuBNxMw8ZCbS
03u+ICiSgvceXz8L7KpWEsrO7K6O6IoqNSVdXODac/bZy6Z8GIWwRcitWyJdvSJSNBf9aCNihQ9m
Yd7Gop2LezzQLo3yTELr6G568CYmVxVZh7lLhRlBKaLoSfQyZA3ysXJZFW9Yja5Pv/fjFyNDh56E
ZR3msJPWyobiZyRkXHEfWVRngDlnn80sXzhXwuZ0U8cXeGYRxfwI2EELf//EiOIo8JD5xCjML7iN
zbs8udICTJFBcGNfL17wQVuck8ZIfLPR5GaLl8Qs0tpl48qz1lhTNLH0ByhFcdyPN/7TD6gcjRMf
POBkqqsthjimxHkuIsYZx5cJR6eouiuo07ek94LCujQpMAmoHwLNWkTWJkrUBnOAepaHBJMDddFm
+UVuUEdDCr+qwieJcjJMJYFLz6OBehlFmg/lA6aPP4O+xd0T8FC6abpzgc1xev62XsBzB9aCjvUL
FHm4ZjUVQXxg50RR05+Vaq4DcHSaGy6EgEIXrriRGK0E0zw3lo6sGhQmIF2VNEwRSf1+/8BiwTAD
Y6TOw6Ff9vU+axt7KP1VGFOaD3iK2hfRl+c6XggWaMLOuVTxsuuTf12n8+0xJqulNbC61A6PIUo3
Q5/PTNHFvO9d0O7lqrFPj5kjk1X+itIpGBhR6jrZj7TGcTL2QbStAeVb90V9aTj7sHwZlKfTDY3v
bvJJvzU0WR8HyiMSKqHVuWsQDms/fGkvGsWZY+aR3fVbI5PFIBl6TQgbGuHYJVnZqsUHuKVsQzaF
ZSrf9vj8ne7VMY2ELGpYTRlUy4AanawJrlSYmNxpDBmFdQEPI7ksqPO8tghTOJjz6sq7QlWtV4cL
NzapsoTB3rlzten+iQvd0Y958DCT8cvClWLqgH43U34K4OojA9JcEy+zaCfC1znd9bE0+vcvetDa
ZJji6OpaQkRrIc6BDoDKHqu7Hi2oagxvAkHPtqgp20UwiD+i616pES6/Qr2g6GgZka8z+nSpWf4N
KdJl4WPCgRNe0q2FZhuk+qoPVhUuvmTZF5mRLcXUs834NoX3klr5EkDAbHSrVqJ1lApbjs53KFKC
9KWk3kVVqc975/SohreyJ86Mwlk7mbjwKmyoxHtPvqiE3lYB3QuWtvGc/RipJR201KpPL72Ma3wz
jdeYL1imN7hzDCv2XDGW5r5J/XQywtDEndDi+Eneo/XuRdz3EuSCgjfCkSPwbxT3UpxYUl1Ud8ai
ryD1cdx1hSu59eYudcaNGS8p3Sby+9DzGtzhTsBc0qnvBuGzsAYuCZRWGPdugX0+3k0g0c4cC88N
lfHnB4EGX8IPWKA0eC4hfox/4FYEF+bTM22Fou3TA+XYjezbHBkH0kFbsif5gEqYI4kkLbJqowz9
RjSvBsYDZxBo2JT/XNX1x5lmz3VxcgasMLXGWIRmG3lYxGyFjjCWi+O7gfNNRR0yVxnRT3cFtswK
5T7ZbSHcoS2Qgh3uynOpOpMaPHZU+fUeNLQ+399DFqVOpo7vfPCSJ6/G7SO+KQcEVBWcC6uZ+6V5
AYt1XqU32TkB0NHlVydIDM0TX92peEwOBlFvsUKYa/ij6+m+g0ZXZGcOwce/9EErk/V3GG8aRsAr
L1C/5KE190LVVsc7JvMdmWWeK1x8rx1ldfpbn+vdZBXOnbhCN8ybrfNbQg1o4i9BT8xONzI6Ef6+
4B30brK8+tgOwH/iHYLzsvS3zgv3frvW01eFYm3q+XAT3qtKu6iwcGvKM8vtseIAWTxofbLcyqlY
ltgBAEDpsXbBSrCotFWEsLU0xLnTx3MuwRi5JksZQKWhZ7NAHA1zf/YoMUeSfZFjAUzZiuuD7ZSq
WeqtMB2cD0ILTONW5HZ8+nUdOcN9e97JCuNFIE5Hk/B5nfhYB/Fv7uE95WT5D7N7GmCCJP3z6SaP
qbK+tTlZaRLDLwulYRxUpbZQ9V2SAFdDxN3lW0tiVzB7rGjTNZbwS7F57qMBt4H7089wdNU5+EyT
VSdpolwHSUNdUg96dNjWBot/vM/ZEzqgXX+lMV1BEYoZiThalByurCFul9IAaOGr+NqBMtiELKbW
bZjBuML/+HRrx7/or9Ymb1dpTTE3xgXV1eJ55iP5CRJ4K/eZ/uy0YN+Ee0oF/80eTl5n37mD1Ycc
MiQt3CjSu4Qtb+2P4OpbP7DONHa6g9TQfX+dzpDWOHbQwTq5Nl3H5oYUd/f4BswoSZi19Dj3sn+z
zckBvJadps7HJVOPPwvQCkm9a2AZtXgDKt2DVtVYuZy5J44rxW9Hcf3P7yiNJYSHo6aJjMws8Rcm
oMDROLrusCGlcC4LHk+Pl+Or8q92JruBGZYRpeeMzrj60bqYfbYPan2mL8c31YPOTJb+MJOlMOQ+
Ny8LvOAIiliEDGNpYNL9sOJrc1DtcdoTAP06rp3u4fEtASyXQYH9yOGadFFUCygoKRVbfUhK1H1u
Bazea1y50oemFzg/4kAWPTnYQBR9M5Pj6syUPLraGDoeRBRla/JUFi2rZl77lcmGm+D51903Cbxf
B6me+thp3pkV/Vxjk1dtQMLNcp/GGv0hEq+ddlNjRGoU76J5c/q9fmVcfhuiB/2abLVk8LVa0Gmq
kj66pvjBzdWW9BT3los2czBE0SjgfxYzijcC9B7J3FDj9Rho8fDUKHvv3QOH5UKOaIfRRGevpdUs
10A8Oi7SDYRSqT9TzK3mcUyheA7ndjwAlaXZuIu6Fy/lOl6Oewf8QZvLHG79JC0E2soWvt49abpv
y6WxaNL6xVEaWy28JfvOOtaUnav8zCp1AXj6MRDSnRZ9errM8CDKWilcEe7N4on4IQUSNU5n5kKx
LLsOmr0H5sRHSY+n+GOIS5jb8YSlYYtV/u7iwuEq+W2ik3h38SrIS30mkqMTVCwLgzGALs0CrA88
2AdDxlkgx/7Ncq1Nkaeb05/m6KQ++DLj4nJwmBeLHB8Bjy8TAZsuasLz5bPVvPx7jUz2NROXWycL
AIs7tYrF5H2Ooixo/lK04KArk/1MavoGvRetqNXDGHIta15cf+0ED62F39Xn6T4d3VwOWht/fvDi
ZKnofJdaA6qvYLZjPEPZCMZXnSzOhfBO759Cvz+zOowdODGLvo7rB02ifXF86DDqPICyrbj7GnBt
4ElEIh8UNeFEeO6EcPwA9quTX6v1QYteZ8Ry2NJiGwcbWIEoL2NSOzi9e81Ki6VZ4md2LO7aPLgt
C3CxFO0EiXN5+lUfKyuWYYL9uSx+LdsHj9HmgqVnBe8a/y7imFC3Ru8lc230vIf+1sX1wUealDpA
3wkpxm14VaeU+G7b6jJLRfggowfZ5XjnP/1kZ5bQr/d38GADhB0xhTtGUbE7i8zXEmsGM7vRNSw7
mjPL9bFw8JfROS4BeNtRUPx9xMWGLAQFJdbzun4rBc0OZX0Pf2Sj63d+89KBQ8WyGIbfPG/epOQ1
iiHvhPpuJBJihL2Cc/vJSCH8izfYrCxXVSR+UJy4ZQ1YwjqaaYmzH7ybsUxANm6UQZn76tvp93V0
0nCy/bMLk6MKyEHYQR314bLoktSwNsD+IFCkRNEvK6VaeuFj2p65xR6dNaaiksFVMTP4Krk4+Eah
VouKXnLR8lQCNBAvcnxEBFdaWUj9wSm5eDqf7uWxdBVf6leTk5WokhtU9Pi+kJvZhuJVHDCBvA3J
g/2Y92lbqrwzzCSVlQCjpbRQ8IifFVrf049xvONECDgSSqiXJ5tu2zeeEztcXTJOEKZ/4aU4y6BI
ba23xL9Tzdg+3d7Rc+gYkfijvclWEgUq3jrj7cWoiQ6ML5kiA7f1V1F47qJ0fBz9amqyoURhPQRK
QVNqvBuXek8wiSE+jyGoOhBxMNYwIpZXp/t3dKskMAw9VZW1L7LB4YpvjpFoKk04nLlvodaSaEc4
dO4AfPSjHTQyOYF2KcWsvcJSlzvRyi3fdXcb6Tcw5Va+d12dU8Ie/WQHrU2OgDEom6EgwAqA6brN
L7XhXWpCO1L/0lA8aGcyFE2vCZxhPACEYMSFQMWHN51jzj3znX7mG2/wU88M/mPFPyT1fn2tyWjU
WCr/lnVJQtzv42w+DDA/TCjvCDrx5YVsv/Ircalx+1SHGw2fNC6MM4f/e9xPFEIrvYW+FsQ8YZx1
jc1O6YkjjNseWn/NDLK0MyvVsd2EWyqKQUvSUSVP7qsB5okF5FvuPnkGrgE8QPzRAMj2hrew+zg9
mJVjn/6wscluIkWJS+UdAy0d/QjSizolF5jH89atPwQ8WFLUtm7izkQznek44EtRQ2noPRVCPkfZ
CusOvb6VC/crLgjgAR7UxQgykMsEk/vEjl3hunP7F7Mw17nDqtenC/AAQDEAYUnYbsaYcSntXszH
+NU54emx3qHtxgyN3VcjI/Z9r5SH3G81aLtzV95G0rsr61BhLuU/DOr+YcXGuWYmg6zAExOLMzTr
GAJjmUQQT7vQO0y82uDMSePY4nPYocmK1+ahoIcxqlaDdL/rygsr2hawg06PiqMnLVx4DFzugcD9
ZpGRyYWjGXBL5sRG5yGcocbIyY9TWdqlMxFJTiJX1MGMMAcAyTI+bsE8MO4E66nzPn0PD1hQDL70
IBndmUc7tuTjdISnEbZzojT1IrK6wgIqyAso1HcHc81gBKNdlcGrH9zqWoFV6frMuxin2/S4fdDi
1PGAwidtCFpabASwk+6HW6cbtJyc84J5kt2GQWH3FoWFJHxOt3xsHThseDI1VRl2AX4WxD7MN82/
NZGDhF0xE8R6FtfnrF+OBvllVYLDO853agu+T5VETpRAbpkqgq4v4/RyGO5Gh3uLExLG4oiYqQTd
JNK5BRryz7H3e9DwZEiHRtumckLDgIE4nQYrl5t1GSsjcWqHX6utuLdfIGkUCgjtHGWrytEulpVV
6iOXw6QmsLYaDv+14+PY266qXLvwcPwe4GtpmrEwU2pMNTK0QgTaSlugIZvpLRpwobpuE39RaHj0
ZyGI8m6eh81C8/C/K5N1Ho7oL2EGIWpe91cEFqgOWaDu8wwDsiWO7fVnMPw0UKNRZFnjNaF5b0mN
1k22wxBGg5jPGg3cXovpqPyQYT9v6EtDfzf6aJm3LUdOqqYzZSVHmw4JruWynnJ8L5Nl75oXhXk/
Vn3GprHIrefOjy+0RN8p+KtijDiXEaiEP6RozVl3Q+wPfxNviQsciM5hRSHcMqJURa/sEkepzGKb
Uy/LvsLavepmRomLtIzkjouCAPmm5gWEg7B2BfNCI2dqRGPVqEoJC0UCJGTbh3xkRCRUhBrR1iHh
PYSPeupsOhQFzX3kXiXlvleSB9BGa1e9tGprC11g3qEkhDo7E8qBSNalKgwUbmbLIfk06h+GngPh
3Umu+aAq76OKJqfmxuU+0DhXOQwEOLEvXavb3LCX8GxwA66WiilAgdmog7toxU3o4I2oxxseNs+p
fI6fAuOHmQpLAtoEsfyZiRTB9RMQczBY2mHXgK5w1HDlhA9R2q+CJLyPiy2mU11VLyUQ84obX2AY
fOnxPF5cwHFIccKV6EUCbryzR1MEM4FJX5Ee0lN7ROD2GqpDHy6iumrD+6RMbMzK+fAsGBqSGzB+
qhvf4Ap2Zis4N28mt4umzwoxH+s3NBHBnXo3tHsT8J8jbDPoTqeXomPH0cPFYRLlQEjeVx1RB96x
P1PJSABPsGXrdtB3akOROfrN0w0e3ed+LQq/+QxAKnCasf6GkAIXehe74Kc8Orf4HN1MVNUixikZ
Gu4b39e8rEoo8vHGV2g0thk9paSQoyZc4LWCnuopFCA8cpY53bXj7/JXo5PDtlw0uVqaNFp58t2Y
L05kydb6cttF3kq1lkZjnNlIvvzWftvCDvo5OQa5MiFNcKXUk4dY+LLMhSx7kf4eifI6b9+qSH4F
DuNwmBOS57ZIQDpp1xokP/Z0Ezvrcf44JPlOv4jjAxg1GADakcMz2d9yPI9DYODEHIl1BvLtkD6W
lgP/wTbPuXEcjejLuixphPN13AUnX1qv6rxpoa9TG/mMpSmJA0yoxGGHLIp6JPQjJRDkTZQZNqnD
qIk2p7t6NJ9x2P7ko4tuAGc8oH1F+hByIDvgLUYjLDV6qbACTcpFmF/VXo/zwrlL17hx//bxD7o+
+fhap9YEC2m67eEquz8Lp1qCIq/PBViOfk4d5ZCk6+KotPs+mWRoHQOG3aj72ldS6Wr4rljXuvJT
bM7EAYn5He3Sr6YmXzPsI03Lvr5mipbI7ZG3sIOJGqYV+OhB3IOiikWSLhgLnxGvWRWCKWsWdM1H
oGFx4DwrQ7CUxEcNyEmp/cwSzhXsG9jIjttLhr293FyRoOQcG807Ap7KUO9S63pMymsBNyDLApkO
VKjelU28Hm+Eqvkxrvt4j8+MjHRtfIOL8M73nsusWLiI7ElXRb1uc8fq/JEuuO/wwO2zHlzTq+hS
LVYiPeUnLvfwtv4gPTXPQJ82YvHZ9+5WEYxNZI34+BuvdYA2pEtkcQsZ09eZWmXQ53Yurmd90u6E
6t4jsNQD9UkIeFmZ86IMl65R3EQ1xriVvtB0Y481/0YYwfEciwK0/+ro3I6Qa/w1p3gpduzMyEk6
ZWvIBLM+xw0hX2g5ujfXzFdZqMKBuZJcb1FU9R66EFbqwqzpPiLrZUyOkKe5qjWTclr4qxZxRv2j
qoPlUJNdxqdm9C3RIyJSoIfD6sIJmksQ8hgSYTO0x9jCLpItlUPzxtuMpsZNuGv7H1qLSEKVr6gI
0BnRWvI4KvK0ytnosX7Zp8nCiH6aKdjZEjRcMVMywnvvPVg3D36coxTcMbEDq+K1m6frHipsrbbj
JHSqft4iJsLnfKVgPui6tzlouzhR+euj5CoInX3nUytVPqQCbCUOc4F0o8rXteWsS/EaD1dpVqi4
s3Q/Y9Zzq8htBXNoQarsvHnMk8IexGgREYvFsGtAWuYz+lhhxyNJntSQ5KK1y0lHT7SVj2WzCyDL
j/ap8oOvmVXB6CINgw69IadRgrdl4uwc4b5wzwQEjk4tA9MiFuTR9nX8+UGYNKg7ORMi3q2sZXNG
Ywx/OauhT/g/keP8lSPMQWOTI4xYKvUAE4glA+8rrf9IUndnopRX8DCCg7Y6vQgf3XhNbrUSdROY
n08WqFZgF1ITAufjOGalSIqtGf6o3W6txfht/aXOHTQ3WaQabCJiN+QOPaoiTQ/ptsE9I/GWMvyT
ACfP0707vsUctDfZYsxIEpxiNAIYam/hQrAir7kzimYBc2MvST37jbrgsJqTqynTs9aS42792zZz
0PxkmwmhbsZJO6YlNKojwr3TuKvRPcl0lgHSUK/4MDAWiuSPKjizHxzb4LDlUPDyNGR4cJPDqaU1
EdYVXNBz7qla+1i1+1FLYpw1LjrekG5yUFR10H+T4RoGDQU3ALW4RfazFJ4LBU8WkcyRB3H6Yx5t
Cc9lbOl0E1bR5Fu2sZMXkkO1G55h88JxZkXnbkPP1s8ews61NOkTybta7juEkfjQr0E8jzecsTyA
hed0l6RjR3okFX/2aXqkz6SMmteKlkzK0BTmgetvx1yEIy9jHXI1/wIQzd32okp3Iw8jYo7IwcjP
9c/MlaOdRrQJAkElFTQN6QBlILbS8CiV395bTY07vL6NnDvTuD/dafOovo+ykr83NTnk1l6V+NrY
lGgMzUrI2x+y8NR1+rtu6CsHZPjgNQ9lRqQhhPGe6ndx3QDBzpw9Cf+1H7tPHbZO6KUJKVjzXH12
ZSxba/NDjuBBNVL9asWNy4RzVr3TPxgd5PMUoMIcgbhDCSE7jrLsUkNa5epbrD56rLSZZSzU5Cbi
8grSkGswegQRiIATzAd3G4gaBFLK17DlivkMpvo65PnCcnG5NFBpqB5hBTWKr/XyTS3CN0P5QQyC
ikDKKjy5uA31qppHFkcXj4DFPhL0mOysZ3tGNBOlEFa56WSLMq62iks1fkvcadVF8qXQ1+raiK3M
bszyNZeb16rU+2UyuGtkheLKtYY9l4mrxmyXsUR4UX8q4MFodGgkqfu1SMgCXF2CW01xgefLNjS0
ZeeHqxZiT299sgHMfIzq4uyHX/Jm4AAy+VaR8iYFGP1DjBtLMqJ6NdTXQeZBZYXL1eefLW47YU+l
FdamTsbBpsD3Tab01NFWQnjRwNkUKi6NCugh/juT21UpF5dlUC4Cp7sKCIdSB1pVDgLk5xSqFhuP
U/4AL7+MOC2CpMc39C1pc3hVCkqRaD2WC5t4uVFRareyRpHmS4QZFbewCDcItUseXcfgwmJh/Af5
pluPeuPBVTCXpcq7e6KBph+N1e4rFDG4gxWtbEvkWgI8xvOIushaWJlChaJWQpdMGphnRYc//pZI
k+yMXCT22WyUd3p701QXZiWtscSKqE0lg2l2qe2XFtACDU8oxN/psCx7rm2uOwaPbmMCximjeFCJ
UxXqNogbG9LR0heNnYDNMDVMnWcsWvIq5rBL8xu3vs9yCEiBPgeUupV8edVXMUMKxI+r2Wl8WbUs
fk26UwJpEQ7izBtS8Mjy1kLq4/fXuZk/xHWxLwNx0XjhAs+uAesWGQVPmGiXqcoFADaOLut2OYD3
ktwttbVzDRmDrMcXgCMuk8KHTgkas5QvI7XB+jmsUOJgJ1uYd1JsYtWOvxYp3EZJ05ks6ySvrS1U
Irv19cta/hS4V/XOg4kNLCamN7I33FhDsqZUYc0n3lOhfkGgK+2rWVNXzwlZQ3JMQT3YbgO/kQh2
J+G8pjrziuiWJN+LXr8QCw/Cj4VPQFiUq0LVlmb0qhYx6Hqp2mDdlyqPWDnPW0O4EExxLlOWO/5O
RUApCrOaGhbbSx5TovieKm2TXrlUWgW7cZUbTbFskLfpSr7I5GRhNWipQuzGo3JGzozwAN42mTtL
O+clHT7iWrnMvJvxLyx1kI3ePHZWoc5p2lGHpd8Gl2VTXo2RPsSkBB+rNffqhVuVV0pQzanBWlB8
2472sWK2qOScAo/2sgw9ZhL3F9IIYx2NYhn3WAXMdDEFdHHh5ddpCU/Fv0PZbFMYYuf1neamD0rV
227y4egAp8pqpYXyMsmTFZBWO1bbm5KVLm+xjNsnBMUqc+ciwx9yEqk1gWy+uTXssLqaSXiZuXU3
G0u5h7DeRhQ4l7m5G30Cs6hko3LnHtcVh9ldoqxXWclGPxhrAO3YiveDPqwplxlmodEv6vJWa3Gm
oRQ7EVLMYntrPeako9KzA/PNwuheAYvVd+2+K5BZqIZwL1JV1FkBgVflybOopHB+9tbX3VH2leui
d+eGSy2zdxGxEDbKM/dU21Qhl6MB71q7b3LCVIGd5lDYIplS8ddRC6R7GSbEwYVp/Uwyc+fFqQ0p
fYcp+bodqE3t9VVKsqLmetP1KVKZmij0u0ipT97e50q1091y3oLEiy3I3r1GzFpqYJDJi1CWV1kh
bEFo2iDyZmKRsTY9hulLB8M2UnEl68rbsh2uXIueazhec+GJuFV34R0EAm6Hmq2mWPiJj7XUsTk5
rHO3fV4ySoHhOfvRk5vZw04TXcRSsvEA11ZmtcpLCoYy7mZePfdzZWFYn6rxBZKHW7429eJaCYH0
pa09hqpVPVvJuntletEix5agc0qbhxTZJEePuKH+4crxqvHS9WhXrVJFH3aO7YEZ94ZVYz0nGNNU
5bWuXTrILZPGZ7bcyBjWcLF3ickr0YvORKihowZVQJVA8Ro37daJdFZ/ecmMa4F94+9/kWbVvJeN
mUcoOBVvyr4AEmqtG61fiX31ij5XqpuZoBbbMUCMrAAQMtu/X+295KGfu3bQEHFWtZXG1NFbSi9q
TEnL11J5cbRs2QsNJX7RT5fVuGhtMh1zf8wZdEsHMn3EVlNDP7qK/d3Qbmv3WuEK7b3z5QQYfKNL
QK3ZLdHigX+o2I/wSvesjmCrHfOHW4RSiXPdd1utWQ/Ah1zRswUrucyklaPuOvFZLzaZ5tsZF1lN
vvBBt4sdpT8xftGu3VOcZRlUeEZzr0Kvmeyq5sV3HoNio0bPffCYDusEmSaS3g6AcVmsVH/f47U6
wAHmH0W4ZtYs66GnKMLFBbpeiC61Po06U7CdNZ0738oW0CcNgLlhvy8FQvnE5gHkiLVqW+W6NVZ6
dhVp2wiok4gxgmhxfolWOUBCsclto1JtxxSvDXVYZdplodiueONUO0XbFO2ucO+65rIQlmVzHfpb
NVGWrV+scPH1qLNt5fImxfTcx67OcwmTxGQ9ScoG/joHvpm0Joi1fBVhN1BgZzAS4/N4b5oKkb56
nfXeJSveOq6oGuOhqaNfStJFJom2PHz2MNpiCPFaei3hXFDzN0fNLnEeJeU+rnYGu5zeeDCikHMR
ruaIxAliV5U3wJHwnEv2leW/iSQ+Ak0Ci+sBu3MooWaaxvFWT5RbYhAkfmdwiBeDhMxf2lRiTPb6
Z4EtRAeDIa3drapsiDBkKvRfXLgaKh5ao9pE0I0rghNKejW0xbqpha3MocTKXaBR6T5qHMJowrwL
vRWs7q9jRNZQZUstt0A9liq41wS581pecT2tBhXRJCiLunvmUnWXDgxev4aR0ciLKhVts7qOnYLV
yEJ3q92gp+zKn0H7o4y0lUdMLmG5Fd3mHXeswSUvat6JGaNqFM5wNnTydDUG5Ni4SkF+5rBBAGzN
GWJT+8IibKnFxe/HCEgz8qT5taAGM5+9ZwDP2fXGldRbC1OBjyei/7Z8mw133NWI8SA+TltvMQSS
XXXRXOAW6PoCuFVOLE62jF3rxmxBHubygB++18HxzH08oMgzicQqixJmYgA2lLrlWZLchvJ15ADk
7Nudl4TbpPMuKumlS9FGtAanxz/gBP/9TbFQfpHd3tOMQJ/rVZNf/h/8P/73P+Of+fvv+b/vv+SP
/PFXLt6qt2+/sJPKr/qb+rPobz+Br1d/YuTG3/nP/vA/Pr/+lvs++/zf/3z7iP1kwX5d+O8VsZm/
/Wzz8b//KVFATFZaJYLyj0lL+778DP3oH/y5v2OWNEBK1PMirUHAMN5R/8AsSf+ljFI9UTRkQnXm
qJP5E7Nk/peK1ICsAbpBiYIirnC/aHrUlWsAiDG/IoVhyP8KZmmiVcJREbNwk2SUphNEJy0yCaHo
da6YXSxSFeM6xH5XsaLNFBzhBWcFe/smTQ2KHZx5nPwctHVhmIsqltdR2eHA++obAswF8V5Cd2OU
8DYBnocSRr2y+FHhmIswcO7H4cfBK77+W3jnP5I6vk79pCr5EmMQ61fU5/dHHm/aB+FCIQ569MYD
x0njZxW5czOVdzgSLygGnanSky4kMwOkr9PlMyW9TeOb9twV+3sO729PAOIKZ09M1iV1mtlxOo7g
0gj0ER3UfsE+Ua6VRJoLQDXDjRnctsq5ZOj3EOnvLU6CM1BGYkV3aFFzXvX+tbJeXSNalsNOq8+k
jb6sqaevFw8MylAo7xynwPfXC63Eg/ZMU3Is3ZAR+DFe8oJE28i1tg2UYOfiV4lXRZS3FFBHO6iH
F7ykLax4bHkM7noJd8xHofnU5ZJNR9wYQr4qkmfdQ/02VA9tpcNJ7x+dLJ9VgvNcZaXdGU9JlS2T
DkRt1BDRRvaT1YsiotZHy56LVtu2IHrOyd6+h2e/XqtFxhcst2Ry7566vVdiAJ7ZipC1y9cmx8au
Rq7gu9cBNT6FGtw4lL2fHr0T64/fm5yMXs+s8i5L4rH0bVfWbxQxqy70vCSeKcEyj+6IwFic0Jp4
jv8RdmV3TXzRDAau7yM9oZr1DfLP8iULscJz1qcfbiLI+ePhEGEp+PuoKl4o37+9n0UkTiPeR0e0
cdQk9jCOK+K5gXaTkgoXItQj3aNDMfnplo/MKJStf294Gqgz3TFs1tBwif2yX3x4qrksYmeDRIZ8
l0fexoiTxb/X5iRM1ueqzPiiTTmwOIzXc7Q9UYh+uMX1Sq3mln+Rqecyo5Os8B+vGHEjGkuYMsQC
v79iUWjF0mlKQvTqp+NzdJJxebGiuc/5KO7lddVfGDyT1l4porgsw+KMp86x5RPM3a8HYNs7XD4r
wesxwCkoiILcGGTPgUloxOJm6hHyULNrT74nuGIXDd43lPJik8difSYJc3TeHTzDJE/hQbjM3Z5n
sKwHgN+2hoek0CjwxJexcZP65Rkrt+/B199f+mRNg9dKjAgbr3lfUryPNAmeNwZdeCEJZwbyuZ5N
9tO6rH2r0HIk/0SaGv3TAneMAWBslLNega7+dnoMH2/OYusWKSXAMO77xzTdtKxEo0Y0aQ1rzIL0
5iY2r6TAIpl36SVnVMJHXyMQX5MTjTQmJL63luhN72dlNVL9QoqwuRNl72YJGvdcYulcQ5OMIHgE
LuAekyR2n/PSnGXJThz2sHPOfK2j7YBHtEjkyFxpJ5PRkPvBwbaS+7/1huBypsWboVCIL5yDzoyf
fbKpYgL0q6HppIuCQTULGqrR0bmpMHOkzwblz+nRMBHd/DHOD5qZzKugLB3BcMe57ctLC2WWVRJD
Fp5k6Tm2hEUUm3YyEJgunx1CLKYFWb4tVqR22yaZZ0gQZVzunXNZSXns3aneT6Zf16EGaqKMxxL0
95FT74sFmQJ5Frj6jSVuY50kzBiEakAxioui/SjUYpNrt7GWb3VLunTQBLJncrXnPh2gIuw3LWvm
6bd3bjBMpq7aeqHcGXyjgphZUD/7rT7PEjuVH063c3yXRa/C+o+oGBnY92mkFwJkupojgFw/hL1r
x1V4EfibNL8f91c54XrWvqgsiWfaHUfzb5/hoN1xMTk4OEughyi3ZHPpq2gGvnrmlDWRjyV3hKWA
tUJssiiOov/oQ/By+3TrR9/uQeOTo4UcyG4m53Q682KCifhQIevLjOvGP8NeOXqUAARKtpQcGEiD
771UpLYRQvwg50WRE7Nbt0l4neacskRwNBc6ZvjK2RF+dBnWDS5kI0IW4sv3Nr12QKpoMe9cQrb1
cN+jbh1MJDzCk6pGlA2fc/f9B2PoV4uTKZUOXmElOS0KILA5jVNKA9rbX8K7mvWFccVk9kP9xtG1
M6/3+Pnhi/8L2ABC76SvWmQJCcAyaq0AeOViv+YI24ecnrLPWujWsL93bYpnaC/MU65gjSrbDejr
vzCaDh5i0v2obrLAl9ggHOEpc+6N+rPy0IRCrj7dztEPe9DOZDCValh0UsuOV2mfZSgv/DxfpYW1
UPpVWKuXGo6Mpxs8Ok0OGhx/fjBH4zjRrCykwZoSc3JqaWrOkxi++xkBw/EBdNDQZBFSMAWGZUJD
XMl2QX5VDc3GMsU7T3VtHWfTTt1JlUmJYP3jdA+/FK6/LUPgcJFOqHisWZNNV8bWuxcMdoMB4ndT
SbPRSSmiHLIefFs1y4XTpoAF0Nqn7bysi10hYi9bI24HXOwKna1hNCNUziyTb8uE/GgTf7rRg9QY
8zbbBJKwGY/tmOevvG6to72T68uSoJ7y/9ydV5LcyJKuV4QxAAH5mjqzsrRi1QusqKC1xnpmJ3dj
9wOnTzMLzEnY6fM2Zv3UNNIzAhEeEe6/yLy1PAwvcSs9XB7Smde5jbnv3yMaz7+TjxYqCmX4bDzf
8m7b8bztQWRLerNIUcjJKLZfDjcuuksTON2BSQK6Uh7DmV/bPoP31KKYNvdSOT8okzsLNSsArJNB
oUZRe3rKFpO6m7oCWIk8L42kXtsVlvaPttnvWJMRpVKUl7jE8g6nCkVfAVJxihGUCsadZ5FF5++f
zODveJP0MTRNoOodOcwxeO/pNqp6X9tY2lyOcj55/I4ySR5Kaonej4jSiWAXm8EKbeN7S0mWbo7V
cZjRKDBmlsb5bT16lepY+eAlMYnZDooe1P7Y0RpoHXsfUbWT429t8OJaP6MsXcqtQgvMmslav8qE
0yWpq6ow2dS6ierE5x2gO70e5pHNM532hm+0R0Vd+717U9GdoueP9KzRPGVKeC9aY3xSVoP94ETZ
OvNfLs/52fe1LgxFVfCOl0EtfP4loDREJo+vesVFpFSRsXb+rg0Ic4C6lr+6IZZedY4DHRvTp+tc
z0iznfvm8Jng+KgUfNWpCmZSFA3keMK3FZ2XLl73qbXi8fFjvNqZFYkNwazLQ54LOdmocjRYOuLe
0CnLYN+LpxbfRyfyt25xzV3aKbeXw53LC6cjnEywnHjIovuMMPdfdXtXZAcfTY3Cv89BavyDUMin
AsDANRtu6udv6Xh2rAHY58KK85ZkPXVVuWjinxVsfXqol2OdO3ixZSUadxqIAeOwT3K4KXJaGvZI
l3fcJwwut0EaH2sFYI+vz2S7cQ/+sVlOQo0f9CSUi/lgoXcMS+udTUZhtMo3mjvzVj+7Kk6CTOYu
CpvWbHTGE0voAqJ/7udrKQXiDQUqf5Gj+/9o+qZGyVHLdV4WjClLmmVaPHfkmp7Onbu7HOf8/v49
rl/11ZPJ05zUleuUQDLgmTCxeEceRiy63t4FFO+s/B5u0lLp6UOm+9n0MjOrv166J9GhP2l25BLd
t4eb3LrLZSQ328exkdaCPPJgDc2M9zMV9H+e9CfrcnrdttWklaWxIth7r2g2rEV5bWXPAfgqgDQl
rdwk34i5LHp+M9gcHxArNDF9Q2W25RU09ilSDt0C71pcHaEwaJgGpA+Xx3c2m9Bp+1ek8ZecTKgp
mqGREyIlzcj4ReSuWLQaWqWuv1Dqp8vBzg4LYW9sFTQc9fTJ4VgmBaKqOIMsh/QtEeAW1BddO4TA
+S/HmeCi//poJ4Emo4pl3feiUanQb1DCFvceLs695C1Lr9946bfBeeQM9PLmpnHrmavN2WILL9C/
BzlJZHpTuNQXGKQlQRiAP927/bbCpS0TyzKL4RXSo1Ve/Y5GXd4ucn84oviPXEt/l1b2Bj8RigAP
noW7QgOVwnC0RUrRyjHKmZfk2TR48kMnaZCGY9AwS1xj+1czCPckLBDB9owE9tw3n+RBEwqacFWi
4EG9KBRjqYRU3XOpXpq5mElOZxczsFtB05Ze6pT6H8mKZPQ+J7EP0CFX9gAVl5kBvwtB2Dnj8nNl
Drq2f8eaLDHh4BsL3IK1nNEX++HG6ZXbvCr5nWr5yw5IliTPURfN81/sd8zJ0pJrtfWlklwk+mzd
h8B4W3OVCuNa7qgF036VlXpdwMpRig/PLw8erE3hRAB/jbXnfc+TG4jXT30PeTl5ihJpJyxM8DQ2
u4zLBt4jQbiUq+ZKlPd9EyyVQOaK/OBKFJstb+8k4ZXbiVVZZYixpas0tHdoOzdAwPwWJz0tv4+H
KwwV7mQPIEyp/aj766Y3V0k7rEr/pYgALEXOugMBpVeC/KLl6yR6caMvwvYO7ijUMVJ6+1cD75QS
FtbgmF88aT9or1V051tf7TD7oaD/1ggwhaJdFFB2uvRZCi13UXh3l5PI2aPm5ANPtkdqBGViKhTM
9MJcCela74+QqndD/lLnh0CarQ6ePWhO4k02im5aWVQj479Uu4TKoL9TkMeonHjfWWDqUNmIOdmR
3P1njTh9vHIBh6B+NiVTSBE38iQgW9pEsJC9zuGUV8qzj+WEY3crXKLCdE6u/uz0/g5qTzonvokE
e14zXNRIaIXxVhBXcAlxFx9pHPfK7El+PiAUJ5x+0VjVJ5vHN80ylYQEYFr/lgoVNNXOC68TaAiN
9aXS9Jkz6GzeGxlVf4WbLJ9cd3UtSTyeuFR08+q9KHzkw/dOOVNImoszXTZ60AlHcvl4lFvb/BgY
EVDox16beVidP1NHRIwuC91Qp8nVCKkuNjFXr6BSt3aRXKUZJ1ccLu1aXZiooLNBu1o5hDHG7Rxu
l3fj2XR7En2SbkMtqocoAcPcpy9FLu2A8/ruLsXhrChQQ24eMpHtLoc8P7O/BzxZMFqex1FgEDJu
g20mf2uGfptkV731djnO7MxOlkoSZVmmlgTKEd2JxNcgMNZq/GZor4PsrkLzFjcLRHMows3V6s+W
K8g5f3/UyeoZ/CwMwQ1T7ox/0OvTmvdaewXJvcg1FJpKfechjg/4fObqMTO1UzKO0RW+aQxsjqFX
4FRki14tFwJAndF8uTy549z98db7PcBfynon99tcNEXp60RS7K8FxKJUfeydCCnXK8d+y9M5ov/c
hAr18306amVVVC3f0q779yx9z1Dby5waajKMkDbfuaZzl4Pt76uZPHD27nMy0ElZwDOBe0pi3CBo
0GeBDIXsKQLXT0Fq3XgzW+PsReQk2KR+15h9jQYqywYWBb4qNxhjgJD8fvnTzY1o+looXGGGFZ+u
rFUCfZT+VUlLNa/2cftyOdTZVWJi5Yf3EGbwxqR8ZidBEKvemETTbmuEr5pxp4hrOSwORnFtzra9
zyazk3CTRVK4pgtFjXCS/GI4zS6E++rYkA4SFmjeLGvjVmqa7eUxng+Km5NqIyDJKD+vTHtonbSS
uTzWhbnovQIJmmKj9V+aKluFcCfpD0N1mtNumggi/vUUoyz5V9jpVlfKNJBtiWMDv8NtZ/wAMrFW
ALjXiCob8FIaSdmxV3aAiFcSLwMy7gEKBwismQrJ+TR78ksmH7nFSknVzbEigyhvoz/Hdgq05mps
fCdm6uHhly0GsR3noIeVdHn2zy5mSzYty0bg2ZwqdQOoM028GREHt0ebsAyB6xCloVs1fLLKmZvr
+WrwSbBJLtCStrEA3ACCUQwmud43/XBlxSDWCro4mXSLxhQqw8WKm9+isnNkk55EXa9QZXqxqjn1
0rMLzwJdhvSnZsnTkrjvSriTYqaFbk+4SNH1zklLbve19su1BS0bQxdoZMHm8oSfPWJOoo5/fpL4
kRErQNvytQtKKFL8lFO7sdWrIn74z+KMH/4kjhF1poJTBqOznjNMV9PBWNYNZbg5uNzZHHUyoPHP
TwINjptbdUUgk1oQGpUbX9J3cfAQIDgXDy+GMQeVPD+DaO/yKrCoQk1mMErNclBrdm4Jw6Avv9rm
m9akK4Mq3+UpPL83fgeaTKGktw5Aa0aWuA+Vb2E/+eGZd2r7aM9q6c2Fmkxi0SZJKsbieYluRmB8
dxF1s5U3Rd6Xc+WVs416nbL5v+ZvknArnPMSZ2D+3PE+BbAPQK2F11w58o+4ASDXa0vtOqSNL5c7
xYeD0KQzFTf4hyyLPy5Av3/FL7jxybLpXfK+7jC5TuuubLtZq1BeGugpsZAXuuw+xkq3t0GvOR3A
K+ozaWxQS7gTlr1p4bkM/NTA728MeV8H6VbtE8TSIARCWqx9ICQ2XP/mzUFRswRDG7r9qguDfSXg
F5NkcMhedNTYbBeD0TimgxmtLPwQ0btEkMikYHGQqrcm6w/VaNIJedepunWkHKUqvzbi+jbWjJ3b
VG+iL45F6i7r8sZTd73k3BlwJQUsQAFxA0GHu6AAnKQ0yboI2rUDWheN7mXqOoe80Bdpi7z9gJhe
W71I6fCzjzDn0aFkDs064cSNkTEpjPewgJBhbrS2xPcpQrIBlbLQOjgFudry3FVT68fOFXdlU+/l
2gdDbOxMO7ztZPkaUDEvZRiswzWOJO0oINP1V6VCWbW8Gnqu08W3QV0nzfeGChEkMTxU2nUdut9M
ROnRMVkMxVdl2Hn4qZT+A0TFnRakm1JCXxPtayPr1/qIG7I/stZaQJW0WrFyqC/yrF/1VrbWkgwB
FZhQNr17r8BgHeUAycHNq2CtZ+H3eIDirZvdS+Aj0MaYuuLoSe5mSGOwt8gRj7qcqbwtA/s6s18V
x78t2+iIl8VNWV/DjEsKGVULEy6cAkFXBzElHyQdVLlhHBMknQWMprHBmMKPDDA8HoFtEurHBmmx
kHgFm0tFedUETStlLZu3RiZfcVaitCotfGxV1NxcRYEOpUuCTTAs6rrbeKOhk1WvzdbYKVG4sfK1
Dz/C9c2VXTFwhAA7Eb5r2pUfmjcFBdZcrdZFWq3i3CL5t1CpC+/BiMutXTZXcm3tUvu9o7wNV1R4
ySYs3lQbNhbr73JaO5s/QR0KZEfgl0zB3JQ33GJwZTpaxVe3Buon1HXQfaimtbkc6NzJYAC0As2m
obYwNTu0jSK3XbchqcXfyTjbHuiG4rK/2n2PP0GPg8DlgGdxjgZCyCNrRbbQNft8FhlZ1EmGBDbB
Hlid5rGTqlVbPejOz8yXNzn6Oj2ygErznqE3bprtmv0Zo5gh5yP4kY/G7s+3Mz/qXG4//VGT3N4a
aSbDyqOAtoTFvelWySp76hbh2tmYW7EN9/Km2ibP2Wom7nhbn2bY07iTPO97Qx6GDpMB4TRaiA1W
chbraUFaX7i3zcqeud7BjjgT0ZSV8TaFrg2Vwc/TnyiNWsXSCD6TVkWPbOdG4qFXrtUQJad7q1tR
fy2hgPTHLnuvnmEPDw3kyWgpxL6W1jAYXHPlZh7SRoumv7LEEjmVZRWtildFQKCmR/9a5qgZXAmE
GNRtaHorH1541x6idKvcVfpP5aZRt2ZyKHC/ixelj/YEtOdV6N5G4Z0tfy8FFWlxFffhOg/x24u5
X0c/hYgXA2Z5HS3yUG4ORR7csEk2tHhlessV/Aq5q1ki1wW2V76VbC0z3wQJxKJ2JMV39wU8SF/s
w36N1P86FhZqDwlJSeyj2FyZ4XvQfZGrddogdL6DlyiJx5Yvb1kwq4xnx3qs43qpud5I6ew4FGzd
4xHkXXep/NzDGB06m9MPyS45X2YcWrZVLSiWV96t7H3X7a3obmSxxZUN9Wh0cDEC8YvgqPVPKQq5
hXz0Nc7HZlj16CanPOt8I1jrYmdAaNGx2Rh9Je3eOLS4AtKCGpNfbrwjI7Af/9QU9V3R1IfKbOBd
Z1Ds1WWqIvwb1wcVeYpFGLUHNX2Qne9ADknZazvsv9gxvqaedGN19n2nU7nVrWMb/rDsm1LGx0ne
JJm/9fxmGwAhcgJ+X7AZ1TSbUt24uAnn3r0OYT1y7tux35TaW0mLV3mhwsc3dgkgrgbQim17e8QL
VNNekV9g0G5SxHBl3YO00CI6cOcOzRWsh1/HKd5d8Bma+yHD0ljO2f5f9TI5eJW703KLUxpFbei9
XlQeEWRcN/ZHFTZbx4AKCg9jN+q4Vem2An40IHul5SMxaKvSdi3bjxF4pYbG1s2OdaEe1QGlDr9k
+bK+KwHuy5VhxjoLXw2ZQIEXN7KwAVpxTUQP94fmVTsXx7Shp/dmVpsmKV5iUcOLTXZO/Q4enSdo
iF96AR5OP8jdExJ+LGW4ydzsu95CeH5YtKFH40exeLJG68yDeD/AtYJ7XBgVb0vEMofkVZKCG6mx
D1kbHvI0hQ/aDBz8w9EDf4RAxlEolL9D58qM3hAyTYvymxSKNz148i1OYyf7iGxjxZ5Zxob5PSy0
W8v1l3oPUFBuv/rZkRxwZwrHWAD9gNLepRshRx9xb2CWXW4cn5mWsCh1PUhEziAWeQ1zF+2tq0xu
PlILbqGsVju/HPZFFq4rQU8mNLVN1UiIq7IUdGPJRWpVSvUx1vLrCHygIXvXnoRa5GAfB6A1fblL
ChCnIUXfvrbxzEZwqqzQ1APcHg/2qvCaVd8mdyM8UAUBGKC0hirhust+gjlknqgvDvVOtbyFIqeU
qvapn99pwbXiNBQKRgpWeouCo9ZIOx8zVBMlS64KAVILPRfOsXWaJ+D5h2KnV3jjJQeOreVzXdAw
sd+1wEKYGyM/DqCogp/fZ4fx0t33yMjq8hdWIg6jX7tkO4TKupWuu/wjEx2v9HhRtP66VqslyENU
57jpyt3Sz77U4kcfdDuoawij63eD1269UNlEQlqAsUbhJFpmfbrudF61Trim2WWq9V7NEXUq3qNo
L3KsnHsLbYQNvik7rTbWhWPtrMq/1kplE3cvfblvq+xxLEzg17F30PpG6oqeUIrodr+N9W7Vylfh
8JYFXxSrORjGc5U7ez4LwrQF3Hp/3ycRqQgJPLYoRlad+ajw63PP3ERusWKBbzqzQS0jWxvmT0bv
BBhLU4GhWtminiNCLv7DNkKMvpD9Vax+ZAbVm85bK9ZtUcsLO3kqanvhkL905YcK0x3eFJkQuZVu
JXvoZtToKEDA7weMmsSbUSL2n/H2CWJEft+Dul2nib2WQaBG2mMp3iswOAnaRcbwNgicVaNRiKjf
APNahMp93n7PS2jyItmMEA+du6VscW/MlFG5GYUzHFyT6hl4/VsJDrmVhwUSQ1+UIFrJFmrpLR34
tt+DyH4qAbg27nvZZgcVtnyuwd6Gfq0hEO3irCKFHR2buyh9G02l+J+lcWO0bzZHQldYW5nNmNbO
CnWn/ah0BpZpqabhjV8gwtCvbGD7vBniEouD4sNQ/H2DO8wQxrtMf+hH60Z89oQNHM5VfjEMKl2l
y6/vAr26zhFSif3vIrV2kbCuU+o2tbwf4DEVabOtrXo5Un/8KHlsU6RpqOLJgYeNPOXe9F2TpUVb
hmtLMfZ94CziwuDBc2gTdDi8aNen/bEp7Xs3gOdoVw9s5Y2ovw7edzx0Dce4anwB6050yI2jxZeA
8AJ/4CMy0uHR60jlpqeXHvnGBiK8CayuMV8dr9xYXsbRbC+aplvyJqtCDg4nArbi3oRpfS8CHgax
vqnlfl964fdKG+66DuEEVUV29lvUV5yZ/YpXTzwcc7y4Aj571fI4QYSEh46Ts+pbBIhyL1/o/vAi
SeYmzt9dMm8VitV43Bn404+kGuBWayeKrjq/3lpFtcmRUjFGZZYeQanuw47znQm0VSqPqvxS+tmK
TdHR3pW86Man2zE+B9x4nWV3daUjRKA0SyYwUnAz1q8GTpkx9RTevV1/DLTbc64doWvtuzjEwOw2
TpHpRNUAHDKqmjx/eEFW1QNUDg5veJvuMrYQXvBSFMythd4i6mJuW7nhCRlt7MFhkXXr8Sck5SIf
jLtKKVZe9+xwvFQKxXx+L3AcBUoMh7DV7kT6anKce3QwYv9QlPkeKC2HyzHXm3fX7+8N8zrRlSuq
rgvPGfdttAYQg41YvUuxFYn03vuVr5SgWlGAyyokHxTei4nybLrWwuJ1ODALOQY1zw2+gqLNtyjB
XkWVd+xb80VNv4W6v/IKZ+mE2uNoHNC1aEdJ3YOLW7RrN4cskUePm2LXlUO1+LXqUUBqeFD3fKto
FB+qjUc5lB+8zl8XSrjBhnqjRNUxECrVGXkfCCTb4SqZdE9GpdyuNp+iwCnQT/BXbpTu9OjVUlHr
yB7DeNN1D0P9JMJdWt7G4lajm+1gVOBwEZdeRH+f0uTFDto1vE1qS/i8WstW/laQLaW1gpQP9V9P
f/LsYpGh0KTEK0P/XkjeIi1wuxo10xAlaf2NXF77uE/JiKfo3jsVFVn/msk/6YS24kFI94HxpdFv
ZGDnbvc6aqI3/rNr9jjG4UT/kShvlqcyZxK10FuZ0tAoAOuhsFp1iEVtAcu3sbwwilFlCcBXj2QH
Sm4picJyxSPeuAtXjpZOefQTqlgbXQIgsLScdVn/bNBEC1F6Cay9cLg3P5fys+3f1PE64rc2+1zb
NEaAc5e8qMSLg6grd+5wg4wimz6X0eoxKMc+w+XvQfgjy1EstOzgSetEeeoGtM1XQTVHhz3/lkEN
2rYN1RZTvLBk1U5dK+CDoNijdp8sNC5JheXecplO9Pc6zh4jVFhMN9pJmrpyPGN9+f127vVsquDs
gNmhZTnF2g1GTalrfL6BWr7R8nKRGTREBmWlAu7jEHTn+r3q2Yi4BcmmCVIaLYnPzzdJzS0NmAVY
TaS0sOKCNmFdjZfdSPo6yuMO6fAc+t9EgWpViQ+9kq48crjAMiWofow8ecMPSUvFFjlFC+0eCy2Q
xeAgC0cfx5EgcVd3nlm+Spb6KNI5a7iZn29MkBt54Qh5GH9+i76EVNx72k7KnF0bp5x0d2E6R188
V0ehf/Sv6Zo25+ioSl1mkqlLLLXyj6r6aMRThdDu5XVwrnxwGmZcqCeF0qAaTKMakeNd+Fyj3JVB
AEyMG0qky6R6+89iTfqnkh4GVl8yJKfftf193oCGj7873iru6n9QHDod1qSL2nYIuiUKw3KHml7Q
zoKwgiZdJe7L5i6KhplZnPtY45+fzGLT5ij69ePIMk6Q+Ohm72qW0defA4TMfa7xz08CdY6BglZF
oDb/xpEo8NG0YmoG+T5G7Pby55ob1GTDCmFmiZ4RK+US0aT2wkSMzQNog1rCTGnt/LAs/FhMdG1J
Dp+H1Ys8qtQSLFZrPYb5FbxdmFTYm3CVl2b66+M/Na1bmeJ3qMmnyi3HTMMABJZM2aWRh6XSsepL
7R+tiN9hJh/KDKgfRzphoJNt1P6+ixQKCg+SHf6HUzepimVpMcjxL+KplW0V3n9NtvXqmldat8iL
eKbsN37zS7M3WRMoaRpZJ/GhTPs6dJNla+A4BUYnjbpdbhjrwbAXafDl8kI8FxSoNsZWJi5Nf4hX
CNMFgi470HygnFHGaawY1fmP3OPYTO4bj3rJXzjX/9uyUeMt4n+XjbqqE/f//XfUnNGNGv/iX7pR
6n8BkoDCjN+UGKv4wAX+1o3S6WYj0azqkIx+iUP91o2ShUKXH2VqQxWoR/3WjTL/C28tgIcG0A4L
bRfj39GN+jNNiLHyq+FxZsvIW03ShANcDMymKuinGIskem9q8FNlvM5plPDuOZmdu/9Z1KeKT38e
+AQTkMsU0oXxx6rTC/gPoWsKunjBXWd/6O67Im7tXKUe95LoM+Xts0M7iTY5h5M0dasGWwUSO9p8
yLYlxVXbigMSpByaMyydM1CJz2Pj+58eI75AVW70DkGuULtWO2nh4dO5GOUzkRJ3zRx8hHUVU4kp
sx3KLE4ksBLoUMjcyfZcH/zP3T3+Fh3gBuJPGhS6z7+l1zB8dlIh8JhWFx72qKPV5BBKG0pOBULG
Bp0FTZ7rHv15uH2OOpmBDnS2VZe6WKZhdWwoODNwX6HIErUz60iM15rPOfNzqMm1BwcakYDBFcuE
qnrg2zeqRt9WOIjwqcsove7b75p0LJSIntKXunZXkCz2plEv6szeKHm3dpzh3qaOYDjOzsyU3YBd
l/VLQdzdVHa78pBsVFG9p2sZd9pWdalMNzRAbeq9ebAO8nYVNcUMmPEMJYph8b0U3cA3z5w+YQyH
B6LoZLwtXBU6EBZe31M0IKGSP8B4WWraN3s4aOiqjla7QJAf/8H2PAk/mVWtpDSfxArsErfaxfmL
Mxzc3sQYzF5inQcD0fu3T/TP450kHyOquyFJCVi59cpsbqRa7FXkqilaXx7ZGcgWkUadjtGtyYDQ
+XlHyGWpZ0qAHbFipTvWZs6jegQJqEMG8EBblJF8RS1fQWZdncVynk1Ev4Prk3dOFCmNH6cED+lt
Ge3eYmNUKEzXCHF57pxtpXJ2H56Em8DTvKGhKVQSzsaMpUZAT6UmDz4Cj/siCLcKNcy22Qt0P7Xm
3gnDneM9m+lwgynKIpfUmevN2ZyvQ8dETUPXOAY/z3yOqns8RHxj1S0wUUEhvlrR892awWPpjoTG
OeLu+dn+HXAyfC3y4iipONFKo11Z1IYa45BHzrawv5izZNO50U0yrWtDmEZXXixH/In0NC6rOs+W
wvVgqND+KmZIUL+m64/MdzKdkyTrmV3dORIBgwq1DlM5mJjPqL15sKhOOmhIj648mf+Uqt4Lta2x
lprA5RlBESEgkBoR4haFgYil0XbJJjHmgMvnV9/v6Z8kESnzLE8qx+8N2CtMXoxSrGQHLdO5B44i
nw+FxpnNakd3c/w4Jy83w+2r3nSRlKurj9qrN1rprDqy8+gd3eCxK6yvWpmtVOSAYY8tqhRgLM3t
uOr3evM6WM4iit7b4cnHbKixjEWEPkeauxvUfGo9W8jVjWLAgaUcL8fVygmsjWHr8OvuZDNY0yjd
Joq7wYX7m1PVX9KupdzUiFE5G1zYynRvGgkt9orWUvzIFiuq4NaVUu70+DVoAfrDSNdvLd8/5iL/
dVAKp9jH0buM5FOKbYchBceyuRHJVSTkm14y7gs5PqRRtKLVuTDMipZvzyZKvjahTWn/FVUxf4GA
htph+hBE4JUM1NmvdHSz+XecDA+ozvtoxkKkFq58y1yGAcW4SN2P00RjIasa+LDy0qG14xhvgVE+
OMN3Oel2QZOt0mrfuGirW+29HAfLXt87rn832jug4ektSjPewPiYOerP7mYDkLHO3yWFT9Z7P5SV
GaT8s304LEW5N/0WKfRi6Zjfe22ucnM+dWIPS78UzURcyD+vKHXwrSHLuVe0abCXPLorpNHRxaio
3b1UPEbZo68o6BJzZIkMHOpqKOSNglFtQa9URMa/jcVnzCe/Z5Jekrgy005lM7XWzUgR1FnKKpZl
lXmX9g8zZ+SYif9ILSfBJlM9hL2NLjuJM7dfTfcqaJqVrIHNkkBCla+BhMYLJjxqOqfhcYbq8HmU
k5SR9UNqWgmjTIGSWTCcyuS2kdJtRvM9lzem5z4M+UfuuDNH09n8cTLgyfXD9ZIsc0IG3IQNEOoX
v+nXPQSyUc/98tyeW8UUhbEdVnn/8RT8vK4qiIXJULOWfLB+af8UxyOS45jQgJAAc10OdnY+eV7B
rMJJwtaneLEmLEwva1ijNsoZeKIsOtTu86K/VnOSInguzV85wN4iHE8uhz47zt+RzclhX5uZSLWE
yDVtCNN7A3GEGjiWMDQh/HT2VjeuyMmKRRkMuzHbBLb2h99YYcqcLmPpritoSlUcfGGARhewSWcZ
Fu80DZcJHdS2pl3hdWs3/eLJ7fO/PWQ8BnlCQ3zE7npa9Ve4NDe49AEloaODWZ5s0KAR6aJpbwd7
TkTgzPxSLmAhKYi6cu6NK/rkxJPCIq6B2xNMww/OPthuufHz+xx34erH5XGdeUOqCtx6jZfIyEKf
pJ4yqkq3DSlL/ZJnyK662uO1hdOa/Gam7kYDNmTNOVcJ/cwHPQ06SUGxrGRaG4LLEfqwHRpvJXc+
hxReogMokqJ/lelaxbl2ZVYoM8dy8DNs6ZOK/h3IwDLjHEWsD1OKbyjcb9Kmwpv1mJsxZgsHqX4f
O60d/hCudBup/tGG7GtKH1auLmrVPUqJdzRdsdc9XCcQQrk8nWcuikwnfFFbGON/45c9+XL8D7WM
urE7VZursUYqvKe0v7H8jzb+UknfLkc7t05Oo01uRmGWuKo2ym4K0plq91RkncWYyF3NA3JgbS+H
O5dxVEURqPQBG5W1X+/1k9H5cUBtPmV0PmCKnldOJ32ttNssLBdeN/oAvpf1jSpmmKRn8venqONq
Ookahr7c9DZRTcCjivSEH9myhGOtVub+8gDnIk32nWE3vRG1RGqpcLf6ayJxjcYbdO7tcnaV4BCn
o8Znsesmq6TK+zCpAsqyQZ3QRfdueILbKNxChll3eKhwjbs8sLMLRciqUNDNHmWbP08hwsl132TI
PVVmuckp+2rwJ7W4wWzg2ZpP2GPSmCZsRQjOXMWQZWOqLuWXKTLdBQyeGhAbSDVd0o7k94UfWDsv
MfeK1uw6BX+Y8hnc3roM5pS8xrrpmV+AoBQNYmHLv1byyZoRcaIZwag600iYtmQWCKpiXcYjj4jk
0Cf3khpf50CgFRrtXXCXdh+d+G7Qelj28K8jFRyZ39yWanRIgJeVqvMSQ7ZrXfd6EPFeTdIvzSAf
9TbaKb11hxvQKmNZyiLC3USm/53eNBT4FbMAQfGtMl41u38YcCjKcKyjj9ssYRVu0/qqFniJiSdX
/eZSr1L6cEZJeW4iJleSKBfc8n0+RUy1N24/vM7GAYzOHmQLr367vMzOVba4pv6e9slp4ppaUhoN
5JG2Cg6YRyNjkqron6fywRXts5l/1QChjC4YnTLg5TfsLv+AsxvrJP5knbdh0OqhzGiNIHijeLho
QYtSeF6YUKGd5iBp/fJyxPM58STk9FYbG7bTaoR0TOcmwATFNzeN8myJYZNU1bZO3mCj/hNNQTS2
NFmHg0r5V1iTK5grIEkMJuoEAdCoMl1T0aGz83R5cGcXz0mQyeIZBeSAgJKn9LFwV4NzSV4aOOe2
/D6rLjMXa/Lp8gTrPax3eAMFFOhMXDpVsS2HG96fmEHOPAnOVZY/Td/kq8X0U8uyH79a91GmdxJM
Q0/1vhpGsHQxsXErf+Pmd1L3c7wLxSCGAJ73uNpQ/LEjZTWA5gPK3WQ72kGbmneFX5ZLE6sfmypM
Wqhrw4aNgz00Zi0KpV0UEWkBUKuHfLLtFX9mFVrj7/0j4558qckZ6fttWA4SCd6Oi4MJOicsitE4
ntpFiLR5ilTAz9h/teUvThzsDXCBVniQXeemiu5LeB9DcUzzTevw/hNYOGS4n493bCVApkV/lsEM
ppBxMOdbpkG8lyJrMVQ3eprvAv/WwIEQvNk2bR5dLb/RNXzIsF+mWBEUYuMmhxIKr+QhW619yJgo
hfcZUm2t+wMhLmkEGMMK86m0e54Ok/fIu+IA0UnLgRd5IcZZTXPF+8KjVl+AwKKtUzvumwE6rvS9
lROD+LLEOi5egQLHcrI06mZVoiehhMkqSGzKsAOwy3yTGylPogqAurTu5Ksc7mXu14vOmXuvnF/J
PFZ02cJBRp8kQV4qujUYsLX78byxpe3AADUlv8IaLrTmBOznok32ja74Qq7yUaZEqf4/eeexJTey
net30Ry94M1dkgYJpC3vzQSLLJLw3uPB9AJ6sfuBOmpmgdmJe1oz3Rm7yaoAAhE7Yu/9G1QZXmjK
Yc0J+cG9Y5rOx4OT4VX99WazXWO5o58LJmNJAyaIxXMZZs5I1VkQq3VTyyu9SbbnR1x6u9m6NitS
oVqfRoQsgpXXqpVhy/gVmtcPIlvz/GinE5OjF5we5+jaEJetJBYlny6zXkYKMK0OOwooOAnhyojC
dd5+Q5c9gfUWPVfkv5F/J+PcPLmoV2W/taKpbnMvRGvI/Cs9f7bCq7x/CHHSg4uF6xid/7dcqSY3
YO4YX320CXT0e4Pxoamxfvq5tpe6TScvtSxFFRK5hXnQbDlyO5MrxaM/ChAMloaFOTpMuTxwwvgm
U1DzHREWE0ifcTMM2/AAChU3eNzGbv3AwOZtUfJUXnqi2ZJ1A+6GOb1jO28f/JAeV51EF7FK6uL7
Pz1kVTg9EVbzOs41qak6aVKhxzGu8GDbYGs0edYiB7J2wwHfNQlyLEkihDkfOWlPjda5gj2HKe7K
ythnXrRuAMQLcWIPvXffDP6NJmHO2TUwMVtoHeNeHYqLqpU/KgolfoQYZ2+mtgWBZlU1yk1E5d3w
MDATL40ejVaJ8jCgHjHC4rneGPE+70RblPcjAP+poVdle017pCl5gSMWVEzJlmkAucYXGSvBoLkO
Go9MVtuO5rAq5Psar0nZvxj61nG928kTL6ARl0ALwoVqpeN9Z1rFuwwgFk0AQiniA7F1bZQDEDD1
VisujUzHTXUL4vhAymFPLxdYyE/Bm4iit677hszZGyLuay9xZUJDbg90xkTaxbKGln0QX7ui8ZZI
930yriPqyU0IBh+QffM4mis5AC8gN9up1W2YiAAU/C+MCws096eKqYlAq+vjsxbfdPAmPFN39Gxf
kdPH4GLPb8+fjdHfTrmjpTyLPygTYGuXsHDIc/CyFeGwCQ4nS4g5Z1veSPV11Kew6fmk/AMBfCwl
8oVnmLbLuWeYRSQjKQIM+qDAqZXwRBlxIyXpRZvdJPGFWDUXkVjuaiRUACxsE+tDqxbwrydD8NEU
zFJUTzQTaUwZXk7ZH/AtvP5N69KdpSV2atyOi7W+05tVlU3sa9D7mrdUQ91Li4rykR3A0Kul6wpo
tZtRSE0Xel4nQz1AmX8MNG+fFjQsAj1noAgdRCULkccVVyKqF4VZr91myd97abjZ3TYKKfOl1TQc
Dp1ZvNPAY4vCXZ7+yCk+LSyaEzV3mZb/n+82i8Et2JsKBTMWbg33IU1t/KXbPr+yaJ6NrXAQCW7o
am4RWFzIiBY+37yxgs8dVHbgR3ZfUR4S79uut1tvk8ZLjmdLA832pqyEDfdkqux+dzGoj1wdnSyH
8Qjy8fxkLn242QYUIhwLzAD8SZcra9pvgvHYuOnBRHQu/+dBe2RZkwkglnu6Rbozuw/UEjZe0yLp
aFmU4kua3AlEQCs8FHSNgrpfie238693giv9eczZRKa1UGP9x3mdlcVNMFr7sS65tL5pjbtC5dXx
oM9ovn/bpPJ68MWLmgid4RZuBmtZrlfa6O9Co7qpjG5z/slOh55fkzGbeF32dSMiI7Vl8c3NtolR
OFGJvyVul3TIXD1eqPud/tC/xptW3NFlrKONMYwl46UossANQfOA6q2yseK9wA3g/MstTvv0NEej
SYVYh0rOaDRxriRVXqkmhM8GaWJtH5nA1uQrQDpfevmmlDPbCzCtt9Z59mB57c7oldtMLwGcWwuP
dXIOJqSQCmgPUMtszl3LCIVIJ9xLQ2HH8aVuPA/uaBvGreF/nJ+Bk5/3aKjZdLuBmnWjOx1sOcXP
FkZ4zAmmOR3+L7XiOYNU2udHPH2eHw05m3PgcogAUUqfrtuWXK4HMXvuQ7IkcdyAggpkHLiUekN/
YlUp3wPzqkxF5/wznAxbR48wzcrRZ4/MPgQuQtkhlspdBEG0hqQQyxjbLgXIU+AkaCO/vuXUijka
Ko3qsUREl8Zr6t/nzYUGAsnqnykWIZ4RGN6qaSz4UYCw8v/ZKpprZxpSWotw8/i0JZWA4U2Td6WE
IwpZciJ+OT+hC8to7hYyipEBq49lVKqdnQbuIQR80FWvmRltCRMBNrfnBzy9RVSEJchuwIjM1i06
GqHa04yxO5lrfXFrqgii1b4zUOFsg3JzfrTT6+XXaLMl24SWpdVgEm0ZW+1RB2BJKpyaYEUezw90
upaq/xpptjJHSfC8TmakqO+nNbH2MBQ2uHnJA5bbmrLu+2ytBzksT4IWjuJLAeEnd+C3q+7RE8wW
bIJnSV9mLNi2e0GMhjsL3n8PptRdmnXyavlPY+I5YvocNTr+2tKeOw6aATLGmFg3KVcdREuDKrcw
OePIGhw6cjVTDx99DSEFzQv3nqsubOeFxTDnGmm6mYRKOX0eiHJ6BTAUCa8SUBBM6/FvII/Z0PhC
6ibOYJzanzd03sSdHAmc1KIuX0kDmsJl7ghtsKn8S2mxrHQKtfJpOPnzcF4YupOoCyVfFKDaDiCT
eqn2HMTyPnPvG/+26GJ6Ha6TjCYyBx+D+RJCS+sRyWuNpVzs5D6gP63LmGFME/D5YVwfrSfJn7a5
Lmw06ynOSlsg5dSChbRg+kW/LcJfA81jlyDociNUbO9w1A9VH6Iq1dpWpaw05a1q1XVTbY1mt7D3
Tt7XDZSNoaEAp5pr/w6eGZl5BAnKkvNtpZWbxH9QSLjkGmRF3G2i5qVGZUKgtXx+5JPrd4I4iBx7
4P9nwczPejfvTFQ5M4CjQWzt9PYlUrj+9FcxjZT/2WCzWJaUhkXFiG6NSevdxHhkMkSuIJii1yGY
C99ROvkhj15tFs8i2ep7QaHkXkvyzuIqVeB6WZKvSwRqBSBcgaJZLykrXURQAAQUdyyxiz8Kis2d
ed+quA5H8LHDhArJEpT+p5rlb8sM/x1MoWBoaPPWduk1cmQipWUXWnVHn/IwZaFSgBJCcd0mlwOF
c45lpTXXZV6uBnCGYH3hVb5VI/5AQXtIk9HR/Yo7jPzFSvWrxg9sJGvtJPpiEqTT5KLNo82oKLdx
Er6L0GPPf8xT5y6tTqzGOQll9uTnDdkkol6axYQ8GEfHi160Llj1aMLU474Fooo12PnxTl5nQFgb
hg4rVfxN0yn2OpR5WhK+xINFLL57Wb9GEaIriotee+2Le1/gEB7kVeL2C+96apccDz1bShyERVUy
lcD+XRYvvVrVdJQ6WjXeZbMkZH1q3YI90mQa2SY2hbNI56OQBjyRKO+6Lz6ZiAfUWpUukCPwkDRL
RVvtv56f2lOx9WjEObwqUX1LbKdUpOnfu+ojQA8PjNMKXYGFb7g00OwAK2MxT9uGV8Oc7xD0mHoG
0jbSe6dOlwwAF2Zx7k4mKRoC+T5D9QECgWNT7ztpPyQl8gvmhjL0pQSTOl0sGS69ofJ5V8RlKTWB
wlQipOQI/XPXoICFpsISqnJpnFnSnpdpFocJ45hwIuv2R9q/q95FTz5xfmmcXPn6hPab4HeKOnsf
IxoSjFCogKpod3S4cYZ3cfjSug9me3t+pJPXDexO/xxq9kpypIAuhMFiC9K3tsscj4xB8MJH4jht
LcSlaIKKerz29HFXGTjCxtqk7w4fPm73Y3Njohd2/pFOhbjjJ5olw1Hn5ZnncRXIE39jJtSdP9Ls
xTIevOxmCBfu36e/6K/Xn/7+KFvLgijoiulyVwBUEagsdf2LYl4ITbbwSX+ifeZHz/FrzY5hN4zC
Mm/4pjiUIPiS70CX7mGJGrJyENzoMoqVyxhHTsL+qi7SC/LyOH6lSrRuLG0/cmKWSKN5fu4YmrSj
0r+S4ZX2ihWvkIClK41YSn5XZjgCaeXtOKaOLLy1I4j5slz5def0mXVJBamLhZ2HykevvJz/bkuL
dhauyyhzMz9nKn1RR67lowpuq0n1FoR8F72eH2vps82idR2NZVEV3Et9UkBMgUet3ojFVRAvjHMy
nhmiwrewdNGYEyqxQAJfpFIZTMUXoUgcKdRWQ5fvjOQlpi0SQqxM1WIhuzl95h6NOluUfVAFpZcw
qpbeiBrqppyBkXURyk/JpKtCX8bzBZBL2rpQyqXBp9jy2zoFaiKbYI0tOI6fd0Qvpq42xqxTvQIK
MHiOrFRQLK+M1LrI1y4NoQIqJIgyzxDsUXwtugXy5cl1dPQAs4g01IKoaQNBNjRgeX4FZGVX1SEf
3uIqXwg1fzHTv152FmsKbMVjn4uPPaS3en6RJdyJxffQpDFZxWtYOVyYH2m+7zP6k+eX8KnX1KAC
A3BRWEFzvksod1WiZYQ5sNw7q3hMGiDkNApSt7L/Hz7rdMjPP+vRcPMEq1FQrPC5+SCoYtmqfmGw
itIGmw7Ts7sgPmiUnEPJafWXZWbgqV10PPbsAjI0Xd+p0ZRFEvpG6ykPtFWflkh/ITrRbq30Pre+
n5/dU4fI8ZDy51WcqrGVxz9ntwDIHXyp+kfLf5SkmxrxqCy8Pz/aSXjY8XCzNSvqQRlkMTUU8p9d
IAuo+kTfDL92GutJokASBHjkgnaKF43FTi4j6NwybSfws/L090cHGKsFKClQUIAaqMqhDFmh5NHl
Fkr5DWDrv5NMakfDzYK8oGqVF1Z8yg5xz6bfW36JHB8aZN03GczGwrSe/IpHo83CfFz6QilOC0eV
Wkov6V1ZF/vpoJxErhIp2+TlS4V2NFf0jchNLBjD11SNNrnCHNC6D9ULeF9DsURZPnX8HM2CMoPl
oeyoB9p0ltdefLDIFA15EvEE2d4sNIJPbp1fMzA3KvHiUGr6mEPVsJ6yAMWmErSAcqvruzi5DUm9
chS8Fmb91Alw/HazvWO2nR8DR6QXjLxhLQy3VPnKEftfU3P8MPyaY62T+V8T42aQhWsJGy5hSUp4
iru/Rauj154dQrqk5Jbq8eETlDrwLF/XgO4alODOv6o87ctz48z2raQEiYiuBkEYSpiRh2sJeEeW
1LaF1GGk5rYRh+T3jxqKib23LdtyayqJ44OC0tQYaG1xgPeMIoC/Jxseuh6TKmljBQ+Keo0x18Lj
nt4OmqiLU/r/myOXn1pFVEwxfDIv6ITcjuJ6k+G71FrYp6nglqPt+Qk6HV3+HHF+alQJTjwmRrB2
OjnxoBo4yMFBc69d+Smvl67IS4PNjgm/Qo4w6hislvoVLuTgrj7C7Dq2LiPLW5jKpbFmazxTXEPO
prGkOl5bw0PivrcDGYC3z5YqC0tDzday5Ft62E4mzGozruL2VkVNHrm3IQZ3vogQPbmef32v2XoW
EYsVx5ZzaIyTnQsASKKd7HIaRPBjPcWRggXKwcn+hSb9GnHayUfnTzMMLjgy3o5QfQPBxyk6cWtk
7h06svBwc+jL3ytUmFLdXxdlvQ4qeeGUODm/Ci1EQLhQVuYONki89oNfs4ezEu3g9NEMwbOZ1lr3
EPpbBJRgg3VqjvE6MzBxMykUzQ4lKStjyZ2atUqrHKJMOAyeu9b98FIZH3JVuDLrcKuHL2KvrIeW
mnJJkVPRvqbuPdlX04b3HT6GbvSU9/t6aG2dPFtAuRS/6Pveam5TD0lm88pFv0JPGzsd1A0/jWrq
DVQxZRVnwBEKWMw1KFmZ891wx6cuTvaK9IJUpt1oCOaPH6TqjtLqOtRp66mLKJoNiGKgCIbUoQFi
TIfyorSvRZI++AMSGMOUPAXdxhhN6a1UdbQUJzw2QSblUHMfXAuDFqTCXPyzBSF/QGkgW1FT2hhd
/2CCiS8L3mrUjNe6BAbXal91rCAKE18H2p+Tr6fo8qIUEg9NauwKNYbJ7D1UPsqODSxGJVepY/ZO
7Lt2W+iPWS/t2wgEY+Ei9+r5D76iOXnllnaOaLntDbQHQA1ZILON637Sne2tau23VY8gc/Ld1OvC
qXUeyeqMyjHF9gJVURDfeb4pTK2GI4ZAnpKH4XvXuxow6OFhKBFEzdF/bi0sI9Sa5oOc8wd9fLXc
eq0aynVuGDdqPK7F/DZv+9WEui6F7lodUEWUcv2GE4qjI4O4HnmuE2pf4sI/BLWCNnlte1aIaLjW
qWgt18aNRG2lyYT6rlClD6WQtvqQUcftc7g0gdxeS7hnXgIAJL1Hrp1CxfWYN5RBzR1KALso9O5b
X93r+V0hCF8LBMHiLLwYjKe4RxCjfRw8bxdLX02heokT/YqgszeBgaqZ9JzLJbA6f90MxoXUtTBl
0EalviJqZJe6WtHA7ZwR7dTaEFZiVQHi5sEtzzba70ppXuRCUZIzqL3daxXyuXn3LaHzlIzCA9i9
Bwm2TNoGyP55MIyTItxmZvU99/kgw8vQbzW1f0p76VXR8/QyT8v7WHzS3R94sPh2Synb1NCrij0w
jO0aIdMHXKJ2YtGjo2o+TN1eOUBPWN8FI9LJRFRBYyV4/YNWCYxY25VaOkVuXGgeigVV7+R6fYVq
zi6I5HulLWyEdG90lHt8CugaIgphhM9Hh7J689I3l8D+qFY0h75KNxWCmFGSbbLKIHBaWy5GAwqc
9buCOoOsfTNStHD94jrVk3Wkfg/BmaZqcjkJQscRYHfgimHfcxUQEJQwHa2QN2GXrsc0xBKBIkwa
H9S0QF8Y5xWh26NlaXfou6pJsAuFfC2onLCupTqSN9qI+9sZav1Cu0v53WIlrIPa/MlbR0u+XqFt
gFi5oD6mRvEeDiO/ET1p6lk5jjYBmTqvV8KkTDKHYLnpSyYuSHdmigNyj7WKpf0gWLlOhDpz5LeP
IRqgbgEQ299rkbGODXI3RHsNbEvGndwZFzqFgLFDeMBKt0WqItxjeU7ahlvfiK+k2Lh2WRJipj+Y
fXHdidJl1qs3vpo/9SL9H692tOEDGCoylgDKR3Taa1ZMRv+79F6LqqbKoZMLFz9iHdR1ZjU2dYYs
Rf+3vPQkH2EMJEFEC8pNuq5A01ZxvonbN2MYdqqGmH6R2CMgvBqIr6g9+3l8LQhIIcCFC7Om5qg4
5OF1U9XbiXiC3nXv71XNQwb7xqX+lnjKQ92Lr8rQIqhdAHI4hJq0KmOkN7X2aijS2y7NDgPK1sMw
KblGTtPUgB90tFOllYw+rRf1uzpN9pG7VdV3IU02dfDQlCai7e62y24kDFXL0AP5Ur6M/b5SMQPE
IQci2z5Cq1os/VXcEIvS5pCUsJwsxEA8fHuBqTcmIcK4y0Go+yhg1XK468Lw0gIvzwVxBzVwpbrR
IRZlh4thI98krrkN9B9C/64gJ2OnMSJ0dfCS97UjSy8oVvErP1ScBvRae2vRViqzFWnXoWDBIZ1c
+XhN13vwySH2a7LMLUk75PqrW94NCDg0Yn6ZxUK0ykVhx0Lpxfa1zaqrpPEnxNh0+EdpsUsU/B6i
x9LsN5n27qNl5Q2Xk1g06uOTfAx5zISTDJMXUblJrPQhFqEd9Lo9hNpd3VxVyVNeYd2TF5ikVRdS
qa5NPKfGIbE1cT/15AEPjcOXGI64ZKyzXAG04V+rEjbppumYZuO4dXXdEecSLHzKyf6sQaoRQhUV
EcUNAT9LRA6LO0SwCsWbWHmoWpSoUc5VQ/dGCJ7rsEbPm+8WmLsofpWE5Kax/DtqJoYbb5UiXEXm
W4MYZKg2W7VPthHmJl762GbfQddeq/GlVXTrQvvBZxk13GoMvCq0/n5qMLcFAr1wEhEP3GoRx3lZ
bwPQYInCLISjU4baBWyTe6MvNyaUCKEO9uroc77jqRB9k4v4Y3rusfmqR/WaJf3cjS8eCs3IuJvU
evxQQ2jqvW335zOEkznJn7chjP0+3//ggHqyHnIbSomcyvgMBhbl/fBeUg8QD7vK2J0f7+SFk7uX
pkEt1xHmna5nRxdOJSzKTlfpnUueiqg9JZZ4q8vReyFISCuWhwmdp3pSyLUF7j4IQiH8R2Pyf7X4
oTJN1F+LH17953/E6bcv8e/ihz9/8E/xQxk/wonyrqCKMqkI/Kl9aKkIrGBMougAnKcu039rHxp/
6D/do+n9Gar8U9enIsT6//YvmvEHpgsm2awFkd+gCvrPaB9KP1ETn5N5/O0U0ZBNERHM3+w65aDR
3bKA1pMWw3jZIzaS6Nn3Eor+2Pi7jLqqqWzzgIKC9dGhjJilr1Ea4TuRc53JesckZPiasMEt617D
zKLTH3PMtIQ8dNLISUJprZJNNW6FQzRyOSouKGJ5H3SdMxjy10AhFGoDiBUdRmwQHgKkDe4GT8Cd
q1WyjWrFt70YYmWRXsemvx+APMI0scEkSFe6Bc2obdOcHq0nP9Wjp13KVsPRHcFVLAIDEIJcx/Bk
VLFD1DPHbD1GhEnu1UPqdqtMF3dBxn3AAJakx9xxFWdEJNorpK99d1nWsLKH5MOFHyiq4qHpxIPS
DltVb29KBNTryRRF+RDH6CaXESuFbCpguyt23w112IbZfQnGqsYpDjjASs6aFcLLmzIesfqJKTwG
b56VffOwebmTCkNySklaG+5Vh/cSz/pFhLEXJA/Yw8lZcm+MACv0N6kInhqs3z2knkQ1hUbpr7Q8
eEW+PUXkq/JB6Db9ztMgCeE47AxieTeWsHxK8z5vS3XbN95OL9PvGvL0qNdb/fcyeCFLsvp0V/Z3
SuC/hsmjqw221ssHCfa5LSV+bydYBbmFvJcrp6RmUtGUNit0qgd3VY1GCbdlhKGko3mrqrdlAo2r
CsabRnLxYTVXg5JvUblGyL9Zd/6j0ThJG1xllf8ls5wUO4umxmTCMm+kDoJ/o9/lboxtjSZ2d34O
9XLk7pZXtpyk3Qqw5u2giM+K5D8Oan1N5XLNLrLhQPrXERoLdEFuzFa6LOWvuNehvF8DutMOcleu
m9a4abxbLOCw5nnVfGNVYNxn1aHtw0wqO4O60EOo9y9FKOt2MOJf8TM8/K+OgerEUfvrGHgREAF/
D4A/f+ofAVD/A/jp5HCsiuhK0SP7MwJqf6DzQEVAF2nlSOZki/nfEdD8QxYpklnIQKIZBErwk/qr
SdneUjUJF1QZIZF//9eP/v9437Pb/4ps1ey/jwVZ5Z91508RUBMJiwgjTgo26F7NSk2tlrpRR6XF
CSRzi0c5BDbpGT6nUxlmZXepPEGytOCjq4UW0nylOpnKJShx1XpbQ/+F8mvEjlyNm1blgtZl+FvE
QVGs8WHJLtpevVBTK7nqqLTYgqoLN9zS/QvD6J0K9OBKE6L3vsY70S3bb3oQ3Go9hvBuZ2q3JT8v
aMU3L8vkd1EfMYATvTa/84ymuUCuAnerFM+ERrSGi2ZIxI8KuxISTF8esa9R07eK46sSm5chNnQ0
YJtvEW4gGM7ow1WjGv061/tx7UtWiLOU6l95g9nuZH/I7sJGj4ASxMnbaBTWTrLQRKNWP9a7ThYr
vFSqb0Y/ZD/URMX00YJN2wUy1k6Cn972GtJqeuo6Utorjq803qYpKqzAqomkKvmKYGdCetGp5jdk
MvQ14lfCpSi16hb50Yu+dkmLxOZ5rHNjNzS+ezl6eM8A+kne/ESJ6Sp6Lgx4Stsq8uFm3itXUR8K
V1HTJluPsOiIzCC2fUgbQA8xtUhfJYoxOAaT42iqUNuj4tXb3hueZNl34Dq91HFcXMNPeyvzWp6I
e9flII9OH49fRaMlVqakT7DAspXJpXlVDfI2iZIrK/e+BH2rXGuBeinVGJMVEd5FiYCNBDUlzogw
xsmSqz8dPC/4GiQqLlWo9q2HoHyS0Cdfe6YLdxuDLOxeMJDcqqRyil7fSgXVk8n1zPRMcTskWvCU
Dj4OkmH86DZuvo7QTvkRt/kLdkLQP4P6pR6lQw+kFYsu9bahkOlolg9n0iqFi0iv8UfAX6mrM33d
ZkOz1ccGux9o4YRf1N7VNg6xgCpeY6sDji5VF6gOGQ+hKiKyV6lvqPZcsjNcJ1f6Boh3vg8E9Ues
GA/jmFEJKILBSUljtmKHqI/nfzeUAnmYqoEpalxVOSkevl23YUgDXixCp6lTfE3hGOxcE9OUypXu
kwajEKWwYkdXu5wTPNqVWfOC2ei9HtMoQuvJXNVNH2LACm/fH8tXoFGXGDt5GzP0N00W3HZ6n2CE
k783JZHfTyMYGlFMeinXJOq61CPMJVNsDWSJXF147YImOnghNddEbF8sXfBtc+Lw532CqIPvh4e0
7u+0CoMio1C8y9HwnKiCqi73vfj/w/EgUi7/6+Nh+5//UX//Smg7cURMP/nrjqxKBqGcS7JsUpL+
84iQ/oC3gG64NanUYcv564Qw/pjk29ECM+Bp6+J0fT66I4vgEX+dHv/MCXG6T63KyHZbKmjreT8n
NfGUyALaiRSqnEi5A2ydwQNu81tZQL3A2tZgiuQlfXppajt8OpeAzSPYayJDrU9vOiuZG5FvduVE
Ba8wCEzb7LVzYdrnNSRQIAdcrCcL206/Uc3RdgOWeU/tNdFtkfv20Sf7x5l5fEYyk2eeBNmiz9lj
X2VpAeIDwIcWO+5wU7bGro5eMC1dGOgv3pkMVcedm2xkepKjPBWTMK2lQjVRjnKoy5Fd9e8gvVWu
aIXfboLxMrbwlaq4sGdvLv5zdGly+gHn3/dks0L79RSzbJl+YUfSRnpuFK++fN0EzwmHSeZdxLgN
nR9q6vTMP7IOVQBeNHBhMr3PL5zFgWZENGhsjWJJ+uq7vOiSSc7JWZ3UAWWcMCRNm6NmsgHfv2IA
DwVrxm7kd5OFY8WvVfkRim+t+yQM902f4TXXOVrecCtQKeDf/Y0XhTDKVQ8IuTUn20pEUADw6D9i
P7n23B+l3ICHirfnRznhB6TIANWlSQ0R1WF9dpnLTClUIsyZbbd4lotNU73rou7ESY8MYr8ZI5ox
1HZrXKEMkgO1haMIH4aaCH6NnoKfa3JIRYr4yp3G8SHF+3K8UkX/Ms2/lho/EI47VflhNt/PP/ep
gtDxY0+x4GjdGwYWQ4nAY2v6VzEGGY+kDmRywXurzI82VRamaWm4Wf/RaHS1ljqG86u7XBpWigQj
aLgW00cp/Oj/FiEGrhQq/EBukOScRTIfOceiQo/MRiXYzrA4jfClA5cZervz03hq4x4NNIeYtE3U
N2nCQJj0rEqlxLTuKVLvyQ3x2V6ixS4NNuu8ByI6aoPJJIra4MTpZQzjDSlk2gsHfBjPv9jJM+j4
zUiHjhdIFGijGDTEiYh7UDfB+eXNgLappMIUe/CEez7jTgmK9flxl95xtp3qBAVmXWFC6+4BszrX
vK71aK26X5J0dM4PNS2C3yLhr0UyZ5kINJDUYvp2AiReDU8CwaRvwMWO9hONoDSV1gln7flBT51s
x9M62whBEydcQacFgxGFF19bwqtkYbEtLC2W0wORrpqSopPYThN9tMGBn1Kr7zp4C+NNlNBjgCLZ
m7fL6JyT0wjQRRY5oAy4GZ8HUnOhz8WcheJSyfLVJ72nubz2lfdYeOnCtyITFk6wk+xwKst/jjg7
s+teb9NkYMREGQ5+RftlKIBEhkjRaraK/ceguSsjSy/bKAISo+IejLl1+GZ6FKnI4IKW5CO86atk
4cmWpmI25xhbVIj6w8IRw52FGEqPj2Zv10K2NoP7NP5AI3dhu5yMq0dTMf390VcWqmE0qFywhlGZ
8kw6kWGELzCGU/2XiN53Ei6cqn8x+Ra9BJh43MxmQajHss6km8HkFxgogzVq+mEdWf2m9y4T/bKi
A1q3FNgC6UoTtqJ/rSgvatI8GcnXLn3z4O0Z0uZv7Cnt1yPNQlXQjbHSY4ZgAwRHEu2HWgoO2XVT
LMTEaSX/FjCwCNE47C2TYvjnyU5FzxQMhcq1i1dxkD/lXusUGJycf5tTo9CgQXCYEj1H9Ozu21Ds
LhSZzkmji5u2MPaDSuGG3tj5YU52aCiRoUOKChnE/tk4OlcSHcl7IlFu3otls1bayMkx8S6raxGJ
Qbm6QvYcMnO0QcqXlGTpAU7tluMHmK2kIg4jMyt4gA5T9sRoD43QUcKhkCK/KvBV9ETDJHncdcFW
4xgfhu9WD4tcL3DXBnUTX7aW70w0DRNt+oXJORU9sfKheWWRE/2sIB7vK1J5Tw9J0OyqbOywAqU1
BPaA+zCUkJUx5FcmbCm1zB+gJNqaoK6jcXhVvINei9/7CHgvxYGFR5puZPPVZ0J/xdAS8ptkzeKs
WIyRoefkRBgHb5vmWyntgiGiG9mujP57DbBAh1fohXgGt04/CMzSfoB3eP4xTgUcrs2qJJqYOkJJ
/bwHPEkwxVRiYkbxh9sfrOwtDG8QR6EVvu/oWp8f7dQSORptfr1y+7bKqMqSnaEM6+kbP76TE/D3
27q6tJRXgYL6+QFPfnfqwORHsmEp8+jmCimgKFIncHLvXkz3SLzxo9pehu+efLOjgWaxhEuO9F9M
ap+GrBj2KwFwS1C8S9mtjBbdeOOBxDn/bievdObRmMrnbzeaqKLB2p0oG6yQCDiFgXkt3e24ilYp
l/DQeoggbWZ/R8qZ+US5B9PUKR/7PHDoQtWuIpaun2Pn63/vw3GNWXmgLMCwT4XO43FmW0Trmtzj
0AJjWEOcNoJ11DwY6VKAPv3pfr3NtIaOztw8rlpzoHZk9wDXROU2wG80sgD/iFe+CaORiATEb+Hj
nboXH7/a7GrR964U9imDajXgHg0MUn4nGOKq7fZ6dbuwUJbmcXarsOqi7+JpsFGgzhpdx+JV7321
rN6OxNu8A4P0oDU1knWBbWL93Ty7QgFmbX/+MU5IEyKzg8w2a5ZuMbpYnydakcQiSgxM2yJw+9HY
YyVuZk+R8haE+i6Xv6XNrdk8CggoC95153H/8/p3BPueEHyWuYr0tyluAFmXP+J1cSisL1WYbl15
uK1qywmTayH0lmZuOrM+B2lKJ+DedUnnDwDAPz9yoA7xmKspj9xG69TX9oEWbYoq2YS9cWnJCZ8N
Y/NMXZkkwdQhF1bJCZ7o5/Fny4T+tElJO2OZaPoGFOFaER1JuGu1tQnaCZs8qC4oHpZveQ1ua4Kq
iS7AMMm2wKdbVbf0PFMY+30+uF0Y+C1KWDF+no+hCRqjwKHCjvJil3sfQ/EtQ75TbTDPpk1LVDd8
CXzI41jqW1Fckic7ccmZ5sP8Ke8+yYbNlpDQFqE/KAk0ufFNMOgdd3dhcdOB2hU84/n/cnZey21r
WRp+IlQhh1sQzJREUcnyDcqyZOSc8fTzwT3dR6I4RE1X+c42N3Zee60/pIUCluxPP4pLnSpbrgsz
/b9gHUX7uEaoEpR1laTq1/5TAgQKllccuaq1oxgsAoASjaOMHoHRZOs2jFeh9yqrD2X94UUiAEEN
zBBqji3qIQbMwgEtr2abq5qtI4Z5fYN9P8g0iUACxWro9OR9z+4gNY4GRK463toxzmz67eD+TpC4
tNyDFe+ELllQ+p65X7+fLF+bPJsPMR9FbfR65qP4NYjPsY5J1WzwNtevs0UXuZ3oSgGNiOjrRSi/
w6kjIjrGI27qr36/H+GJdAOOCfW+VrSjaH7EDQzcCIythzJs/qp0mR2BPbk+3hcu4K+9P9udgu8O
UUX5cIFKMDKHgm21T3om2EGw18ajgVioGE0TXS+vN/x3mZ9vQwrkJB4QL8MK56xhFFswMGvIOujJ
uwR1Oi9sCdY/9lpLZZDBBDabIIlWVoRitOstW2t03Dxc126+daV2NbgfFjTTSZELVLLTg92th2xh
mnedHC9ztyBsfzBGdTP6DxWMkEbExjzk/8VvKQBlQRxWE1bdlNtDr1AfjIeF2/rLKIItjklGC5bE
12XY0ilWRDAgdMVO/Ma2KmDE2k81KZ22343YynVduBdjHvWp55jJvu/wBFM7J4gVkJ1AMbMnWbwt
BSRaYmNmDP8KCF0bw7NL0ZODIBEGdosp4I9Ub/1iPYLcx/HZNtDgM15HC1zy3iP3IRzQ5jSFtas8
S+ZBzSaoL/DZU4X4kdrOydRc3FOfJnfaDp/ikSDirMctg2qRBUrKf/BkH1WzuZ07LZFv3afgbPKi
Mif0xNdWiiYwi7oBz8tzCfgsHnPxeuygylDmVuaEMi9k1dkpn1o765NGyj1PLXZKPh49rB8qaelH
DzAZheqg5weLLTJAIDGspWegm1bAUuX0LMvHHj8IxaNo/jKC165WJtBK8vDteK/lj0W6sqQ/hotW
bfLr+ha7IJ/35YvPn9NtihCUkDI+NQL0hoXIsbbzzO3E85wsHkpMWhrg8m61DNy9rP0Q51hyxswM
nYu9+V7qISDAF2gI4sQ1LehYTf8I/crpsC4SZIAYdbEQ/WCZe9g0doETxeHa9H820hGRHKV+6oen
UWvtOlL4p8959RsDMErSoDOHFOW/n/LwWLovKrdRVxHHyIPtklMzSPwFTW6XhbAzwttMAXQlL035
T122TtdZSzcSYPPyskHYZGCqiDPq9D3VKY9bANy9lY6sY4GhG2SOCVyHsrMUIfbY7RLxLtc3nqLY
irFvVdPW2T4Rkb2sAfzL7Sjbtr30ClQFnOB9nePy4f+prT8K8A+P8NSV7j3pbWaqLw+0QhpIghFg
aNOG/LThYiPTEm/kNBWbk4fSkNv8KnkKqNLj6O8zqDhACxOOTPeh4YOAyuR8dCbDqxlVJsacefVc
8FeZlh7qGKAqNdyHz+7xKCrqsbQ4mdL+VjaShTCmW7l4x4NyoiD8FtS7FCSe2ol3UoRcFnOvpivD
/Kmbf7xKs9XYAFQZLruhXWdAV/JJuq8LlnX1J3f1J0g1YKwtnvihf+977zJSgl0qbAkfAOxYTzoG
H4G2FepTgUyjmv4eNf04hrc6jpDUqHvAl3F+aLvciSxQevmchPn3J/vX3p+FFKHZ4k84HX+jGzlq
jm9CRi3uRjcfr0/798wH7YCnJf2C/id/vs46pCV8bCc7W1Mjfaxy7OmcM11px0WwUbvbSNleb1C6
9Jj43OLZQ1PpfWwSclo0UhON8AiijGk3wssUKJS4u+kSqlLlJOBjrtt4nIlWLo7rp/6exQxmZbhV
JHGcGMa6dd/GRgeVQ7IOkOr1fl68vz41dHazuJ7Vln1BN1MB4k5H/jj+LUsz5/PlTfKplbMbJSrj
hgVCdzpk4SOFal0YbAldUMq587N22eMLoRF4ZFG2r+PHFhy+AnEdVDCWrULvOYYl2EV+4+UHX7gL
vXFpJsGfqr5xRWh/9wEV7oQjLBHvK6LpTr+x/J/oVmABvh6yYAOjp0bNbYzk5cj93Ih3Klaa4EPx
8Xjtazx4MChuxLcW+GnUzTxLp759u7sxv0AZkPNKOaenw9hVVKCp3KbSH9mHIlWvKkTvvWBd5fe6
9uTnT9endK7Bs5UrprKXji5SmIb83pg/xvx3r68nLpIeSrY43Crt5nqD6nTGXevi2WrN5HhQjIBT
wCqMX3pEUKmPTma5kAofdQ1SHtfV2C1zyV8XgbbqBOFFSJLtZPQ1WK9DteuoU6UhgG8ttIN+VfNK
UwCHDcGNMr0WdRfvmNdEfrKwa9EVaFfNjVCt+uYDdXS77CyCQXeBmlXi44nin8wOygMF9Q5ibzZX
db44vEgh8qJE8uYbm8NMPKkPS6IjAWth4rDOjZ0BdkrHZSy4CIL+SI0ZuZe5Jqez6tOdh6qDn1hT
k03YrZto33knPXhOgX1LaBnBl8VPbHV9TueaPLvW1DEhlymwapXivquetPB+8hoZNSiL9DWODn0w
ly+4HOR/Gtmzy8T3hkwMZZZRYewV+HWN5qR5v0r7o6XjFFL8TIOTqeNtnEWLjOnVmkNl3kF9rBHa
yKR0UcWPOYOh5g7suZmD0rx4JH/6urOHrSLHI/wIJkHTN205LAqrWqiDtoJ6aLfwDKvMuO3rdK8T
6PbYG03LORDhsSFdtcMLdas0PdaEwR1JIlyQYRMU5SoqnowWVWBdW8t6CoVR3OpGuvbFV0EoNkEf
LRq8PMtee6sw1NJ8wLVNvxaIX0OJIwuVwbo+NuHPHAGrATk5rfsFMW8hVsjljDeFRlFdOIb4IRcG
oSJEQLLvgS1wCKaCv9P1YCNVPyNTOo6BdAxbxMu9yJa8fmnJ1U5nSAch3sludwo9GugGejyVo4SD
r0mPrRStRetV0bdGlB6LYRMp1loWVFtJNCRB21coqiuJg5ecwC4ufnn1bR48gQ+dOX8u39WfpuYs
OgCagTCCwmI1Kq6UGI3KTdzehN5ehwAr0+tQevLc+0KbVYKa6nTfTj5dJVAweeADeP+6MwsUkCM/
b9iZ5C408V2uT/1wULpyrXTtTVsPTgSAWg7SmezRX82aaw2f3dttEmpB03LIpyXAocZfpmBRgDYt
2sZCSGDrGQGY6NwuSHSoFhwSPbRRyEUav9fGpVo9TyKeRWc4eQZxOdVWljlupfykZM9k8py0g8Jn
HP1Ivb9+rvzNdnz/cDhpYP5EIGpn2wihQ8mMKuZKDrRdR4EPNOlWtMKFPKJrr1p88U8PvnGPAFIH
TK2pN2HxuxUkmMuvHBD40sjO9W+axuraJ50tHy/B0FZLOHcGJIONtCJVC+EWIIoIcZXgMoPPeL3F
y8ko/Z9ROLujc8G3hNZjFDxMEAG4ARlAIUe4yWVpaWWHvgfyMz5oxpxV8t/hPe+rxqiTltVVHZvb
rwvWEIXIy1RCSU2wILI/DDJZOvgNfZYjZ4CfWxmtVfenoDx4RApdZU+KNoPwJGE2rJkS7kLdNlT2
0BvskrisKZcFahUqKH4RTn26TeAfVfEmGlEXItec8yCTwpqIOV6ExS8sU2Y2wt/w6VqHztZTr/mW
GUpsBJ8JM+SDLkVLEUWc3n0N2kevFXnjnuThJuL970v6wtN+itHGE7Dwk4pDFq57uqLwRIertcwi
DzT5oyceg+7HkEc7abxrk4xcpuZk3bspVw85++T6Yrh01U5m72wHSQbPeLb8mlEtR8somZK2uPXQ
cBXAIyma6wiS6GTDMawgzZKpu97qxUMTBgxtTtak37AkSpspXV6TnbeMO1k4dmrlGLG3UVJhlYuv
OIU7VkaWqSBdiGff9cYvPeI/t30WXUTInkMZoe0K/S+oHo7mBqt4sDay+5o37VxXp5/7tkYQ551Q
UgBIziUK/UQIUeimOZVCg5t8xOWyrHINg2DzJkbcTfEG2+RFrbA4RjQPhlnBzosZKoJFNERR5lMQ
wvi671wpS5p+pBbjCRoPVxTfwU9kRrSI0GaIUXHOYIcHSbUagidtGBARRN9Hebg+7H9ht98GAmTw
XwNxFNLPxr0yO0XPOsA6pppA9VNtS0jtfDg2pbotkndf13dDAThUbJZtfCd62r0pbTCnIBN87wLq
Aavnmc9x92GmawlBpyZGeB+9tqD6oEAKYFtaDNWL4j5kBmaSEjlhklT6CS2VpViFOOSh4aL/GJP3
AYiuoboO4n/7AoiN0J66JF9rJKO9qHFKHtZFWDiZsPKoVmESQVCVCbhxzapFX94Hn8bkbGa0wjKb
zALFhWLMukgsFLd/oxa/EpM7ObobjZyaAM6Xgb9y+/8irufQ/M90nO18oyoHrQyZjjC/GSSsxksk
ecT7EbvzBukjBiJs5xSkLlYpYVYgyoORig7H4WwlokAKxIRG9VpZZt2N6R6GANya1S4M13G7HBos
/r3eafR3Ikyhqth4YF11LNywXbi+IC+mmj9/zFkYg5hVg0PGtCBFYV2G/ian9hb0AU/AeCkU4wm8
IVn7XyM3kYv6hZxFG1n0AM9DWEr91YhFaRPFuzF8RxHfTsdHgtethwJeOWxDs7ytlKmM8Vs3dxWo
5+tfP03P9930z0hOB/unZ1mAxVvKzUN9dYQgVDzJoWn32st/0wg4UiCXgG3Oq0emr8lUiwhOTN4b
uXKc3Ow64+N6IxdLpUBr/tPK2Tykdal0ck8ayMfjr6h7Stej44/pSQ/fJOBMpXXUMVQbVQmno2RF
HW03YksYUUoL848ODH2U5AsF4jgZJXuYq7L8H5v0n+87G2pXThs1pMC+MLPI7uLaqQoYY82pR4ZU
N+JlhKeXpd7o9UOl5TMh68XL6p+x+Tt2n6bZLBsvCwfaLirTaRW8CskIIj0Hw/t2lOaUyKWLq8rC
awvVODiy52d03tZVr9bT/iw7MPq/KgNcrfLQufmiCY4WmTIPUSrhXTa2CKk4SpSu8la1XXkms32B
R0LB8tOHnB2MY18aVV1yMEaasG+8D/JvburzmGvtNjFvXfjSOg9MBderAdq3FgRAb7RdVeUz9ldz
I3IW4plD0Xs+AdQCqCBSFbho6y5c/7mg/C9Y+tt+/tTh6Ts+TXSEboCruxOeN351ZXdlUXspiQ59
reY5kt6oEo6Rgrj01Z8aKUVNvJf7p1rfBVq7FJIfso4QN8Ew2J11qwt2rEQr8hdOCekkHDai+nto
XiQVKq+5HxsNf0qWFBrVQS5tA27dEWEa3zf/m9XLSQ+YBysEsudfO1Xn1iD13EAQxnAERi4JOLZZ
anYUrK369fox8n+s3f80pk3P5U8jqLdSKbWTMHIr+TYOnYsmP/bKJKZGu2pmC89Jv0y73y11rqF7
71jMinfjW39mvuNiwPdPp7WzhFldm4pXuUAX6/4l9l+LoLf9AAao/IFlyTiwcV7zYHKluBGNmfH+
W/D5vorMSa9Y1SGsn22bthcCP8bUgPjmtyDepjjbFhmoO163craUw3Kh4YJKfuU+1JR1TfEsEtyl
MY6LQd8MaGmYL5aEmKh6VzXtUtcCx6TsPzNA05a59pFnW6pNdGnoRz4yHY+u+xxJBe9N3j7RyYJ2
rsBQFtVlFtxNdPQWIfv8w9LnQLWXnt0QOU3DMiXLZHl+XSxJIkgyI8X5kn5Mxtwqr113Eu+uMket
EkeeZTZevOY+N3l2zeUSGZIw4sZWqKh5UUfSrSKAfYBUbtUPLem21nzT4zfLlSksqrZkJttOgePQ
KwcrVR0gHosxQAqlyDbdOMzEExezArwPFA5/PG8k4+zzMsOVZXdSsk0zj9KlTORCKVu5NwqS4LDs
232PvCz6SDOrYVqS56vhc7tnZ4QvdEaUdGwXIwlxTOHoittF2q47CJAZbsR8jh3JT4q0k5VNZGwj
pJpnPuHSJfvpE8yzk2PUUJJVIR+R78wdJZ5iCH+hSG+h5iP7+D7k1sLon3u9QclKdOJyX2l3YeKj
I1I9ycibePVM2UaZ+6KzM8Qow6SMYwYFcN1CSRKojJNMFnmPAqVIt1/xvFr4qFJ2veMpLKdw61Nx
LgV1HcQPSl05ljhs/UBElzizU4hcNblpoe1uRAoHZQSStOEHAvVFbZDla007tm78PCXJ/lYpm6rx
9ppbobYVr8RGX4mzb9LLHaSEDqOCOvpfBOinw1qW8qYTLGK+GOFTOXhXs3fFC1euZS6NPt5en+DL
m/2fxs42e1OYbSDH3OFBi8qXtPXyZ3Qfk6hyZA0ra8QIZtqbpufbmia3MTE5wD6ev/nVtFXcTKZ3
PQlzLZGXqLkv1RLpmIqk+ogznrJXqWGICrppxSGhahXmd6HpI1JGKje9odLseNxZQXpse8sZwY0O
4X0hOt0g2UV/ShKLFOm4SZRiaSHAn+gPBXxef/hTcmIW/UMZrAKdIrF/62WPhpsscnLwqn6blRJS
kWjpbrPy1eQhPAzHtvyTeL8sChr+yW3DjSlkGy1bS4C+5HLT6Ie8O1b8P0FtbTo7FR+2ipsDDynX
JdpvXnMyUd8T6sTGKxTJBXUJpsuS/2QIQsc9YjijcZAEaRUI3Wqwio1Wpktgk0tFn4PBXqqTTNzP
fw/8WWrTy6RokGGVLHoDUHADQ6R+HPp9ig/E9Sm+FBbqUIwnDo2GdsoUBHxav2ZbewVWS1zyYEv7
+qFOBzsYn683cvHl8bmVs+u8KCTRM+SpFbTUClJxrruV27sM8IyH+GpG0Je7B72dQP1zNMKLOxTV
G1Rz/orinAWkY5/UpS9TNqf/9ljty+Kt0k/d8Nbnq5luXhxMBIL/mtxMctVfB1ON+9DPOm7G0n+q
i41gPMstGsFoyHfqh2/+jNFBUTizzOQ10FEp7DyM5F/SYG7fzn3HWWCSiUJcDBavHwEHjUQVNg0Z
KuAfi+v9vTiyGJYgw4YaG8IzX7trFGmu1gXdRbx7UY2vqsLEEhXHKbS6OY3+ucbOzj4zddMUJD3X
q/KnUI+GuhjhypX9Nojm6kLTTf3t1IM2hfofaU7kjb72S3V13+9FNp+lP/cuDLn2HuVhkvinVnp0
s40hvVwfyIuvRMZQhuTPhacaZxNmIN9KLEzI7xW/OTVLYKReeSCbsQ46faGAutejalEhOtS7xUoj
Hy+Pp8qfswe+WBDTkdXDVZb9Qlb7a889Py5MY6JNVIxtQqEzPfgc5h2UyKRFcMd/D7sfZnMz6G+y
e5Jin5rEYA8SUtD6ui/e0n4ZoiuctcbW9SW7UbaW8ZRHz76wxWnettCUuz5yF1c6JRiGDIQ+Ed/X
D26szBjlweKtBAysEUe+p3Tc8eF6K5djSl0xJvFA0wId+LWZ0q9Uo+gIrCwU4iQZ76Rf9XgszKXQ
tNsu+Knn8FYzd3O92YvX/adWz/ZXNoxoRgtT8KT8wLfZ8eRtjEwvScmFVOyH2YLC9Hvf1v2n9s62
mI+IeatOxko1pW2JU8v13AWkmOz/T0PVJP1TQ2chel+JRZwoPFoERA0ERCM0bRXB27w+fLOzdrY4
CNlyrUrojyHjL1E8EoiSr48WMXn7tAZ0GyIh6t57Vbi/3vLMQJ6/4Muwt7S4/juQz6PgtGwFZB6V
Wa+viwvEABKGqqXIs+nsvlFGU/G9lgUyIkOaEPzW1TGiU2Jyn3ko4otzebWLHfvU4Nk5VWl6SM2J
jmXJx9C9ZpQ1A1SQXT2dmbuL+/pTQ2cbLhs6o8SeiZdM9BKWD2b5o2n9mTYuUmtQEf3P8J3tr6EK
ACUU0zR5EuJurzznF4YIibA/GOEqTbsVh+EizinaxuUKU4yZ+3Nu+s72W5jFquVP3NAU+7KoVdYl
LEZBNpaSstfzF6H9X7GsL0J+n0WJLo8qRyWyNtj4nMsjxdJoxupk3G1ZN4L7WoJ9isj9Xl/81xux
zpWPaqUPfFxVgOrVP1j569jHszudeerONXJ2RZc6NY9RNsFCNgT3aId306tgfb0nf6nA3w5Enj7/
Gi8M8b4e+1XsBoU/2QJ12o86NU9xeZ91g42wh2EFi2Kq8FjmttY/OlWycbZ2EsQSmu6BLD5O5WW+
V3F48TvdUY2TEVIv34g9iOQ/Yb3ThI8c1wWxuO/nTp/L6xoHaS5yC5nGbwJJFdquFFGZASVeqTnF
Yc7yyOs3EHQNqQT0bTmJuet8w5FRM0ATY2YJXD55P33B2ckru5Y8pCVxRO2dNNNfGKW+SrEgHrN9
ET+OZewga26XsypUc10/LzMkARnLVGRLo0Zqx+6qKgKSCaiqfkQCuq/xgwHOG0ew2DLtAp7P9QUz
2/zZshwyrxmaqflk7CcSAMXIx0gBd47kApBK31oqIJ/18SBqAMnVfibdcvFA+WfY/2ZVPz3mQkFv
q3xKU4dQSRTTAfWWSZ6TCOoBjfbYf77e3YuIZBBI/15o8tl10MhZHsYj01wkOYQi3vdwKHIreTbE
ZhUZw1KSA0dLpVUXh45UPFca/pE9Bk9yexqgU6nJSibUVZCIiDBRCaG14OmM/mWCFGSHWOFTYEXr
UnhWK+QqTNy/tB96vvHjBLLfW+stYmRSuuG+Jr0Wq++SGjgxqvptcufWp7ZuHE+r7ysg0WF96lzS
sfXcHTId0d9OiE8jcHZPGQaKzO7kH1W0v7LqmOcgYuSGIHjEgzpdXh/vi1Xnz+N9dmGg59l62b8c
4nPKWXukbGzPfZHjrQQMIKqp5vknIXkZ9SfkohZR0q8T9bnS85WM38XMx/w9yL/13SJJQeCB5uw5
icSURk2u85Y7mpyB5aPq73V7KQzuZbHBfRtkVBXtFCFGNv6utpBaqT4KjMQKYesG763VYfv1JicD
qC1IRVi+JOmbYikoFu3EWneE8CkJdUfPk7XieQvTTTaqfNPippKgppf6TkrCDciP3TWnUtWOQ+Gt
hRyCXewihZTt88FaJ4OHhtmLlT2P8bvVlI7EgHj1Rm9WyJGl7gGMfKvexNlukl/O48hRAPTJ5VvH
Qgkr1a6Hx6A6+Mmk1AzCpXszpcMg/M7NfJvH9x5v3dSCnpOv1VC1k/JhIMcst0eeV4vBMGw1Eg6m
dfTzu9Z/L6LHHFp1jvqHaJL4HhHPPYIM4rnSIQCy8uANGQqePEG8SkSsN5vEEbLUGYHVp40346f0
F6N2bfbOgp8AT0YEVJi91nxClXQ3iDck55fJpIXT5MvQh4IY3nX5vUFV2Id23gp3wjAAHgDDIeAX
wJYuxbfOfEqEpxgwsQ/2ok1uddS6G9iMYi6guQ0BM1t25UbPtyF3ZGiSMJtNDVzEBemfVuLZvigN
PdXGoZns++4NQMuByFrZm+XO5URpSSRKMlbNTt9my8hN1lYwE+9fPHctnqE8nIElnZ+7bp9oYhx3
xAnSa2N0diH8wb0EQugCsxEylnMAxIv3DBG/hZanok4m7V8DE7nIrNibkAYWJcIhkRdW3i4jpb7J
hEdMfKqswN+hAvtU2THa5nOuuNO5fr52DKQmoWxSoidP+bX5pGIugfOy87HYCSk1aP3T9dPlYpHp
cxNnPYwpR+Q6tT0OVmsbyCm0rKeh+JXlj2a+CkXfFsxXoGrgFhCQ0eCZxxVMoqOfHFNEscb0yCOM
ElxzH7tzyYBpZ1zr/bQaPt2ydavWfQGdbdFUb707YGPzrlNxM8t1ZB1Da5FCi5elRS/tR/lQWmuX
pPi4LEtzJsq6iPsxEDkFiEoGjlLX1w8Rc72Thum9LpcRXk4RHiV7OTEXIJdN7UaAd6qDP2wHtvir
Va/kIidI9WFoI8lMMUpojoL4C79vHK8KLteyOxXFjzBG1f6m5a0Kp2mVGT+vT+zFpfPpm88iwzgo
3SztmVfBNbZZ/VpayczFBBjx0gRNIujksERZPCeyNnEflJM07kJt2x8dElfhxN5UtJUem8sEXSpV
vhfy4Vco6r9DbEQGNKrLultWwBSwXqHQjmcD2oCVvO3dBiZ3bd0lQ7U0JH3Xka0oQE8U8puYKIe6
M+7MpLsNJin9foCuqsbLEY390QgfgwD2NNr7yiTCX+HY1aPKH0eESpNMfzEJ9tco9/etAs/HvEu0
wS7hQUz6rOj8Y211g5dM7z8K4FbrLnF0oVhTWLJbPAJqvAKq6dYijXnsRGu0ffwEMHGu0AlwIZ67
mwikWcUlhoI3SZBtjB+BJsf9QssgCql4FVh4FgQIV7Thj6q/p3rMxXintC9m/5Fgb0RBkALHR4f/
QdZCv0xa95TiVgwf8r4oYTkYVfpceK23hG5dfxiBYS7Jd6u7JOW1Yzl+cEKkeK8FmCpiL54wzrGN
aYSTqMayCYbfTeoE1akJFRQkKshV8Q3yjAhmJyvL4M0Qi9zegxftOg0DMas03CVon/YXjmqWrQud
6Vh6P6zRtv7wO6KdwlqgZm2bZnWkKL7sx4rSr0kGYUPJ2g7jahd3OwULc3T3Ha/BQTA/Fmq1rdX2
TuAEsGNDIFKlZtRKb0Xk8hb38YSUpYAUZ5Ztp/R27SXrfvrlynUXpD9gUPU/82hYlJa8GBLpCYuz
wG60xrHi2AXbpQn6oSUOMmD8ZkUP3Oo+ao1dk2kgYUYnnci2ZqeyNHN41+rCC0zrp9HVwb5Ohva5
bSnUFrJxKrTgtiRQ6BMwfPFNniTQs7V17Ck96Z52gZMqnG0EtYJoqWCWFLfutprwoRCS876s8OWB
9uIHazS4d6VJ3ZR94RJ5ZVjAY0XxpKj5Dml+hzzEohKQxXKdYpD/eGUfbrHcoZhRUQQLADaO6D2I
gqw4dcYFb3KiuKK4jobsFCEY4EIuwzJInsz2alz3wl7ZiqL1CGR7A3dwZ46oUmDW0iwaHgwFuUyh
1d58GKltqf0QvKLkqWrdCmX70GL7J0yoF88rHho1OgSww+BsLAKMAjMjSbngoCm1jYKL4NBIr3pn
tCtBy268sd427dSQQdpclDvYHMajYmX3ul8tGznaBqNlY36W2KFU7chYLCKjWTcTbSFE0l2zbv3s
V+h3m7E4maBOPBODtxhbjCRl6Ww7K9lkXrIcC31lhS5+YsS1XbYVEvXNxYJvcClKg0xSrcI2qHYD
nsbgyTha7rEx5B9xUR+widsGnAtKgamYevClfQpeIMu8X5InLD24CwIPxyqTn+rWWGH7vHdBFCbV
iKy/a/vZLRLX5SJSPoSEeDlBTEJ4RyDDbs0WFoF06NTnFBm3oN5wBC0knv2ybgJEOIaqeURbSAw2
aCPdopizK+T4Nda6e0GC5W+gVRDe+zKK8Mmp7TdtyvWFI4vQ1qesCZe9ziLDFjYwxu2IP1QwybVJ
T6OUP49SdlME4jPFy4Xs/nGVV5PtjHaw0FFye0NYfyXjNOX21mOOwVuMjo+IyoMfbbK6uM1S6WUs
P6oOQfrhISh/xHDvU9NDH2EToiDf9vrjqAAahHGqVq+1VW49M1z5GodJuNQYca/OMGN7iLh4lXyB
GdWKfAwivQdFuE1QluAdjBBT7zQScrONsRibk940a+zKl511VFN9oXIT9P1NpwSOmtxbyanRpH3Q
UhlNmdcPzNkXemfxKd061CwesMS0+nAsOCs0ElEuGg8IzEaVeKKmeluzSf3xGIrFjaG5y9gVnFHf
cP06PvjOpAOhDONshLaD2IOHOkSBUZrHHSFAi56geeFg2VWbrrwA9VovlcEXRaexG25wDqYg3T8G
EDOloXmoeGM30ApTYS1gR6gavt3jEjZE4xomaNy86jgzRC3ekG7+PCTAgiIJ15hfcb3JVW6Hp7K+
S3Eg7oK7hIeOyRnW1dsqrB0p3xihiAZNAjXU3db1g4dzjGRtYi4RqSTyDO80IXFwtAfxnmEy8SR3
7SouwqXhawtXUbaaFqxLrM8CoqCu/iPlP73uiNniouUpVpaN3VjbPHyo++3g32GyuioKp3wGDIDW
QI4LXAcRhdLfsoVohadjxHIKyaaQ9UaAKU5/N9Z4E2nWXqisZWu8tKnKAfbopjstxPFNfFPTeufF
3hZvkm1b49XKb0rtc5WiwQ9dWxYXJSpOo1TarWhiBPFTEQe7R/ughH+TtdpzqpRbI7vPlQfD6+9k
/hbEwNZnoKyicbq8Wlnlrz6L30nsFHK7s0iLy66wiAdxpXi/G0QHdDSCJNaigcuwcVd56iZWbnsz
OQzGOsEBcnBaEYHIJhFXfV0hGmGtDTPa56N3jJgJ3t/reuJVSeNjjL1D3eIVZ7XPoYZUg2AsMpmY
ocYdUiuXtfBsoptR+qCKUT/KlHejkG2l/2lFsDqHrSDtFciRyTpN4Pkl8UoYo6WRiE6S3uCvGqnm
Es8IpCINW+YNV4HRLVvr2RKLvdBU67oYDmo3rNwwRQzvEKKiZlLeswLltVe9nZR36z7PnxoxJOmQ
whT61QftBmrARoD/alWFk4r9KsnxeXLfe+XexOhDwrzUGB2rgEAEXt56CqMRXpUHiRJv+TxAQapb
lVW5HaMQufUYoc/7tEV1XRE2nd7tDGFJMp1FivWHAu4Hu0EQgX6Xbi0lR/peW41JfZQp0umivxh9
f5GRFBpNDZdg3e45T9mjyzret6HsRJ6JZGhBLjdd1Fm3gka2RBVIDvEA5KyDR7xIzXIztMmy0tgy
0V2ZfUjy49CmmAa+SuF7jwWe64urKd005O8wG/deJW0l7ajhxaqjJxTi7R1o3SHlISMawjYJbwLv
o09+hohYpVh3uJ7jhi+VQTpkSG1jbDat2h9aGGJhlS91a1l1tNSd4qxEGi7ZsTgWNadTDHgfAVuH
98z90BCWdMuEa1Dh2wRIqeWQYyK5N3VroxnFkyjlr16I24jn76sux9GRu69/NYKXtMAXNT5pRIim
OiVVjKMpndz/Ie88kiNHsnW9IqRBOODANCIQklqTExgltNa+nvu28DbQG7sfsktkV2e13ZpWW5nV
gMzIJEO4n/PLRPOV9una8L7Gg6vehBhheIP7pr0PnWg90lMzO8G+oaszaVsKz8pN6D0vZmdD+2q8
itPCZ2CKIu/Qm2da229jtLuWvBrGcJfBgmTGhRejI8rPi+TBGp1dbt5EyYOaMqSuLdWQ1atLd0Pe
Tbs+fDCoRNO902CWCD7D00zpbuuMvoM1yR5pCYzP1QxglFAP5rjOJubpM6eTFX4W6pCFt2G4c1rt
OcZZP9vomZL8utVtfhZjY8bZAz29jFa/ON//3n1WNmvanxeW3P3j/zcUlvy002p55C+FJeIbwV0u
hSWUlnwv8futsMT6Bo5Be58ryKQkKJGF7vdOK+gHz0QHRcwbMyLL+K+NJe43e0kFX/6zvleg/JXG
Eusn1nRXd/kyFL9kj/ijbjSzDHdKY5dbLQiqcp3VRkC0YPFci/1c59TX0cJ3ottmxNqYbDs+wXWo
r8YWMWVk8Y3M8F3ZpGcYWFCHlckxS7S9KYlkoBQ0OMs1shp6tKCRSjjtk+W9SidHkClA72E4Y5G/
KSvuowmQzVBDQ60o5+9Wk86KlpXymNH1THCQ82C1w6NtX+puea7JkTWv2Egu48yV53qjLjSRYDTS
xy9vbq8Vg0Zcce+69m7C/tsYN30LxmibCDrMHcJPhKEvfflSJ4XYZlke7QNPA0Knqevcw3UNLa+W
aEGPQqgim0EqrfhaoHLaFuojqrEzaTqZ6flXGH163bwdEdC1xkued+LoBdSaVk7e7VsY9yye/Sgu
LtrIGSglnO97Y7ovCbz4yOf0XgsY73FPlUl7cEkC7lqUATnQhV5wgDNUmWZzi7kgWtW256fOzOmK
M2Bs6BfsECxk6A0DUhQ3vXloFQp9K0qTbVo4F13XsDYnmbyLPRKX9fChr866ujtFDaZBEXXs04V9
nUZqOuGjOpNE1BRJsde7kqlm2i2V16H2nov6fbYfa1tuRO1P2Ws83FLWdcCAvJ48na7aiJ6layEy
AiEddrFE7gyB+msKts5Q7VtrF8ECafg9cuMh5flsdZKK7OuoJK5OOSvdYCnL79iuqYsSV0vUJr2F
+7H4FK550MS9wQyhg/dlE4hbcFMVtyFTPQPnNp6evMJ9aLLmMmNgNeRzqUUPZClsQ/LdAnrJOvpy
rTCA2wZdTq3pPO2Ku3aEQYmWS8o+hF0Wrrm0jFXaQNa1XbEPo30fvPfWV59HvjuIe8VoSpH7lzGM
Ow/TYtfyw9TDPs3PdMqLdeOjj+VaqnAZ247jXG47gOA0GfaWlmyy+Nl0g33lUI/s0lqd50RUqHWm
jwiGGH7iwng3UM0hLfXLtvik4/kYK/YCRxSrLGLiyUd2kYLsutoc3+o6fiwtj9i67H1M1ItNJbSJ
fTrmna4HXsq9ne21djjkprtWw5WADhKQgjmXUWALwIPW7NaEmm15U33VrX5Jq9UZAdCXM1SUl4cB
8uLpoFSk4ZcC2chZqstwISZkxF5gvpZS61ehGbhb3ueHYmH2CjtI/JgXcswfbY/uPUV6POKIksJs
N0WM51h1vEHX6awnpwjPooRYx5j5jzEksKK1CMQm1ijimFJHrGzFfFoV4LgJyFRsyuu4JZUMPGe2
MIoGel77eGLXNnPTOLc0J+PmuLbFTOpgmRXncyrr866uQeAl8MCQsVvr+oeWWM99aY6bAnR8zEZi
Q03+7TFjZhrkk5qvAzHHG4u2l0NjCcasWW30gSvYm8bHsvsMIJSivOcEIY9Nq491qfY2vsIY1MJl
tJV95tfC9m2HojuiRkwZ78NwphKuphxTsbcbqrl2x/m9pJjT6uPshF7gYoybS7PBJVmV1WXk9eA+
NE26+cYjdS21qkMx4FuUXekrbw43euxtw+TOGoatLIqVl0c7bS7B9wgHIptyfuP1uUjDF6d0Piop
LnuVHvuKOS/znAuZOfsub7Y9BeFFdZ8U3SYZn4MAwbLwaySpCcp5B6oDUel7rbSTLd+kcplPnrox
4Ceq1vjZNjWLqf/96vx7zwfGf5wP9p8kEyR9Eb7+pNFseegvA4L1zZIoIIkmM8hzdZfo8l9qf81v
TAEu/vpFbep5gu/8PiAAIhr4cF0DfS9qmd8HBNrOiIvCqoK82f5Lw8FPmFfB3+F6DCCL23eZUH7E
/AcHd68ZWByiIgYe4E3ZlwjyZHdnOuF2ktoZGZb62mwrnTgHLdgkpvsiClMjzcZetXZ5LZzucsgA
5wt5XfbvmTvch413GYXNua63x0S3b4tiuHJirLppZaysDjLTIDqBZwMcafRVwyKggVB2oJlG6547
S8F87zpnqYT0TqqbgD01MZJrM/lKFKJ7B107aOqeCMRdQ/s5XZJbqr7PSquBpQjzW2L/wUnCwn6U
hLHxq7P1oRyI6/GpTABfujI4Am0tYUH7QY3nqQSHwWUC3JY415lDLVWGQH5uvvTavGtGjd3a+MrT
gXp296VJbdxaWU7XGwWH+o3e762oz2+Yi0iVitV7F5KPAi7cB2xcTfg1hx9Wr+0nahyHMbkaBotr
v3Cvm5mIVtnRqtwfMjO0Vlp9OYwMNqZGYWi7400DQk0zyhBvp9FY2bDCpZsdx5gAltozr2oyGqB3
4QH7GrSS3sVVnjfFFm7bD2OW/rBFjeBk+nChZ7E8JMgNOg90gSKJ1DP9oRr3SXlkN5vm6dMMp2sj
pK3EITera+6EXaR7eu5oZJnpvlIknjDSTem4GYGugrkgGm2cz8xpwQ3KI+6XjaQuvOHUzmM60uy7
msxidr1dMD4X3riS5gzYfmuLZu1FN0WR771R+EQyXOSwFJOWnrNoQw3DQPVMTpa6nGS+aQlui+zs
mmGV0MTasDfWUt9IwXGP7qRZctrAo8Ymea10xe9p44ZZTnwjlzyz5vwVxfIhJng7ZyTiKUVR6FbU
+1ITEeVjzhKqn5VVR6JCVD3HBnWheRzo+6hns01JoeuZiLWx3FUOUczhvQiLYS2yftxkRDaSDhBc
NjoxurNSxbWc+UUaLcXGUZ8bnbsJ9XZb2vOVUhSTNFnwVGrmjUa2U5jOVIeUe8D04Lxtm8ivURqY
pUV07szNaL54Kt9WQEhJG5xltfeG8429LaQQMyjOUjy1htme5ii5GFw0kS0nyK1FieCmG4pV0rhb
HMKHqDNAggd+MjJb813jua9lFyhfOgC8+WQ+iKZe1Cyhd6uAZwIhz2w9R7Oabvjg7pwpRuRQXjk1
z4Pu4KrnCzqhv1USk2OOxoo23IyhIt1Mzm3Z70eXGcvWuTPLtNvGsX45WTnpQ9kpEbO1d+hwpQ62
5kuTOtdG6rmLFz0yP6IQ1N0m1toW593wZlpqs7h/sio4ANMPzO+HmYiItjbONDs/BhUuK7eMDagt
tDbFlFt+lPVw/bJDdqPsndDCK0Q8WxFG9256my7xW4W6aDPzBnzxEeNkRSKTeEnQnKOa0p1TNXmf
U2Dfi9729YC8zFwxi0a6n6TTcTSo0rY1d+IXRuMw6Pk/dX9/89sREvTPt+fnj+bzZ/ciD/rlXrS/
kXbicbkZlN3o1hKL+8u9KL55JLILfI4SqJnorB/vRd0y2Zs57Li0FoXAr3uz/IZCXFqSIRev91Ic
+ofu5//YBb38G3+gw2mqxrnAXwYRLf5Y09V0muVqvH82dhIcpwCLt1LsunlVivOI9lj2aeDsMZw4
BavLpituknmctg1CJn+wmZ+4wpJt34WsonV+57mZsZVVlft6nLp3pgxfPH2g3lx8UZ2+lDVloDTs
GF2tbcja3letSbfxRJxBVkQ17qL8QmW9H/fueCa5/pZEeg6tMsoJAokxVHTbSBpPIR8Iy1Fba6KT
dixNzn9IT+V0g58gnZjjAdomFm9Nr65j1n4+wVgXvaXnNlgabwt9eBylqFYwfulRoxbXjU2GbAjp
XbZ05lpLe669aL/jpVG3h0Bh5ateyAjKNwO1u95Sv+uUkCIU8nZh/6QtDb1E0yXrykPMLZf+Xs1I
bgp9fCSdE24P7zz63WxTLK2/qVQ32tIDDHCR7IelG9hbKGhPQ68UaNbN7CbsO3qqXUltAjs3aSYa
wRvWkdvE111m9k9G4ZJAEYWxfR622bvlxDoUtR3pV6ZqUFDO2YNhBMwFarzo3eluqtNsHYt+8nWT
JbslHzod59RHFcQLUd/w23d+GpPQaYhy2Skkzs202bpV1m80FLGDbYeoXomYauWjMyZ7mTeXns4p
WFFbvueF59rkbg/MzN4QZPged5W7LzqIFjWWPHFL9VnTzKdsohbFHLUr1Rd4ymbkHoFouISr3Njm
cYxwqhJvSZKM3BhSrJbeq7U9W6vJzW69KntpoyVhWUtu9bB4iNVAtlZl3AezRM/ejp9lYVubbE4f
6qJ8g+kN3rLWverCCoowyraGxhOBeAAWuZ1KJAHhrneRwte9c2WIooKDc72V5TTqxpZZc4z11lnn
JsUI3As9CbyTb/ThlWsXJ8oNLjACOuhYSoPqsZQ6Ha27a9LmoMM1r0KlmX6l2eeGDMpjx3PWjOZ2
DLMXfYgJ8YhiQg4pjtmlYyDfat7pq84Q29iETEikftIae5+ZaG3zPDGQ4pavxhhGF+Dbv2S5/L1P
Z4eN4c9P5/PPLPts+o+fnNDLA3/rYiYXYgmXkSQRYcL//YQ2v2EM5p0rBUUZNpvIjyc0YCNfQb9F
OB0n9e9H9AJtMoggruKBjk7pyF84og3x7/o0EzMXsTcURaPXWtanH7eXqCeyK6hcueYPpbmPsnFa
N2YVPRRIZdq90AunR0Y2pUQ1dSPZOH0fRWrFuRxUKcbB2lokTHGcrapGTbtozOKzChp6bdndsSJv
eJWnnYmpEzDCA6xYK5V7fqW0uzS1q/UUTS7aW6avxIjf2aL6a7MX711F6r5bGceGPK11jOxDS1sP
Sx8WHXewXykRf4KnpNO90bOjbbnVOgf42GQuWS4Uz66SIIs3NDGF62noElLeBlJxy20hJcm1nqNf
TKV9ak1ZbjOgsX1IT683hPpFpYeh36UM+a3B3G/m8mO246/e8KpNW4bWnk65egUZdzGxCaHiKVdI
rcrz1i6ydS5cdCWTQJUT3aQj28jEdmDXhAxEzVj7RcICEKXkT0HC9sJK1xOgQdiO2qZ2uuosN+bO
j0ocSakhx7WTdIdwhLMtjabcx455OaXdNVpQghuTeqtEFdKCYxbbISIf18+LQAOw9Ejy5hXJy1up
x8Y+sCbnakB04uhBehQBYukYYW0TzfvMKY/Syy/dNMLR15kAlQ0nqBLRyQshAMfADCHvojtPRynY
9t1FHYk3cv7uI5cixiTuBq7M9NRXHYHTtbqt6eMpNPkekEexFj3gXVCqBwizd7iTW6NCX5MmE2uB
tc9Qhc/JDI6S7oniXk+jMHdlOdwVAddyWsTHJhQJwvH6kKl234n+nCJczrLkkv7nQ1B18y8S6r/3
CSXRV/75CYWaNmurf/y/IvzJGbU89P9Av4BsCJv5kixmEpk5Pn5FV7xvOrmGUiKXM7+TLD+eUZKS
9eU7RLRA3si/ckZZP9HwQvMQ34gDllRo749FeSa8Rz1nTrip0PRnKLyqERhzEtPO0aqvGeiZH+N+
AIoGaAI9/mhi7ahns7MNegTGyj6wt0a8qyKsyNWdO6jzIc+3so4Idwb97ucMPSApOoPLByp90CWh
5RZ2lObSBTuPpic2uG0Eot6pW8FK09ebdNmkQd0DcW+BwYfiowORt/tizUiM6g5HLPI54N4e/D4r
I99Lb9JartxZrmxQfsonDcoFiEixYQAKoW2J6ls5CzUwWJhD4Ar6/jqMQOBhECSWBxXah8y4nbNX
u/YruIbJfuy77l0L3it4iHKYd8bCS8BPuPAUREidJd+Ji+8UxkJmeFNPhKi67CE6IggPb2E+NE+r
NqIaHLxS0CLNQpCI+qwKsle9inFSMANBrGhfhfjURLZfjhHlZeJY5dET2P77glDoTOgqT1HRBVv8
M8e8IqIMRGBcYzjaRXMBL2bs2p4mPjv2bR24JUnWMlmQkhr5A3S0GVSvVTD4sxt/xHhEiEyjoa0l
VbmyoC2AulN32pmV3HfS2MPH3emcq4Ex+9kw+dEs7lJIZOWJsyUheZxGkkqbbZe6a9vsrkDoHkwv
vc3q1K+z+dwGA67IYWkd32W/z+zpSued4MrpZATNvu3wnkjIEct4kC15XOgDbLu/0SIodO9BBA33
WsIF4RrpfiqZpwt9O3oGdIlxnuFsmWMAiIi41074k6FtejpeCAtE70ewF7q+wb6vw/Cs4Yy01Fll
N3sPl2Ex5l+e0wna08Tg3Q6m5nDrVmIbRan93NTkE9Qt97GXO/FZWFfQ9zk83UqblB+K6qXx1J1y
wY8KXk7Jsx9Kinrt8QlV6Zmdkw3F+q+vkU40p64KXd/VPAbkuNe3rgvZH4/TB82Cw3pMomydEWC6
r815Tgku7UwO49QdNlGSk+L/z/+jINTrLWqU8gUprnU9zEbFPxHjhhvzYt/XQdnDfnnOVVl4TujL
ZoweRju1r9BwE3atyklcZHNnfLgRrIU7Mw3RoHtoi2dtbH0DAa6WPVhKvATqTlNvTQsLiG6TXvK1
FXTipnYB19ZBdjkhUulDEzlKv5GieexMlx6Yztdm/baz7iwn9+lV3qIK2Eni9npQ1GZsyVcrXrT6
rU/memU12gXmEURX+mVW1n4u7X0tjJ1ma34zF+aVN0akR2U9q4u9HiZwuSBeEc3vK+ciCip2G3sV
eVdVDB/V1PZWJMd+ug+ZregV/ZiTZF+0X8pNg3WG24lWxfrMjimEBb5MF6argfJyvHxtdmCHurEO
qpAkoOfEBUmCKGshzAaIsxICjdztVQeh9l/AL9j/EUE5vTZZi1jrZxfg8sjfLkApaRug/ngpfzJc
vvMbjMK9J5eLDisX3WL/MqRLpnBCZyn/A91YHvQrjuJCVyyRW4Aprr4kA/yVC5C80n/DUZiYDLoi
+Rl11PzL93+wFYRkZQ9TbaG0zM38RQTxkNAt2CRkNXoIvc81gSZtQ7dyci7KcTgWog50xNhuABaR
nLIu8PWE/XaskDZrWbWLDP6knp7PJlx6OSo8E6D69JormCurs4EAhKgYyOac3Gfl7qM5Ka77ckqP
fHKxrbfyobGn65F+3CHw6m1bulwLVnHVF91jwuC5UaPtbLpmepGa2k+9J8hyGmkrz6UfTONHLsnL
mQj01Lz2yO3cbEo91HcGOiYiWm21JwS/61eZEckc5WA371InTvwqGStn5Q4BP2ZREENaBMfBIjGx
ihKPS2WJ9dXtaSCb1AqvC+KXn6MOLbkyT8RDq3Vrlc0x+65WiM0Ypj2dvNm3ekItTT2xVukic5jd
TmyBUc6UYdIdZd/b1QDA3H3EsvuSEqhcjB7+EpQVtaHu9RRca2g/EgQYjTE1t6OsS6o4yTDT8vSu
9+AqNA95QjrpxYZos+EI1BzjeBpv7NriIg9kjTRf68hrEhQ4yroBaar6/DogT6TK5udphBZ3W2WS
2VpFQPA4yKSQ29HUz3gfDnAdgGhLhBxIvblxDURdsgkTtFXENZR4YGb7nsLDq9GhV6Cq1ex3tW0g
pq8075+Op7/3HG39R5Zy1/zjf9qubKqfjNHLI39f9Vk1gTuJ9yXxa5EJ/UZS0mAgpW4gbrKYY7Hj
/DpGu98wyXKIWAva+sMBwtrvCNpPltUcLPavHCDmAjL8AYi1hMEVjAsNMIHey389QMp8kJO9jLqa
25FVNZsb2QbrxM7O3BZpYgK6354ct6KKotlSqDgQrjlcGyoidWs8s8AQa2WeizzdOQI4wEQWZ2WT
/orHt/WZOJYUo0X/77CH23gjOx0BJjLiqPwUTXhXtyE2SHVbzOW4Skxt7fQBYlbv2JrD3inibdTH
pxGvRopEVNo1lYjDQNxtVLkrp5EveZy+dwHDYVDd1r1x7Zo9kF99smtA4/6CCCcCpMtMX5d6+hUq
UrQLJqpOU/cTZE8PGTTPj7FnfExB9CwIyW7Ig0f5IPGC2/cIlysZriaLp8Isho01xAd9xq4bVvVr
NWi+PkenoX4cQyZSETAYZDfxkN0ljblNguEiqyNaFhY/aeL4MDMXupz2PZ0y67h6i7LwXDVHPaR7
LNaCtWZM9YlBh7yz7NhTTK85GWpEuZu8VLBTJ2t7qg/WYJSb1JJ3SunUno031P9sGldtC3LxIsK8
CZd79OL05KXtLvSmB4SJQB0kgpuJdtcVHgfCrTlwRiXRsQ6R/HJyEx10M8T5qpPOu6FPG8Nu13Z3
EY1ueGiGz6JQJEFN+o1XHIMU/QeAL08Uv+dAkqftnEoRJaiCvXWwdPvaTnsdE1GetHPv2yFMYafK
t6ivbqqGxlctl5vA6KC4np3hy6I+yKoom0cdTJ/lUt+OgNoxTwbjE2+ri3GkmUgRVm8NOdYN+yml
NIFuQQ/jeEd5rlGkaz2r63Wi40RwzJEZXPNQsqO2MAN7o4gCLLOBjoeq3Rmxc7JKkM8wPwpSxVpx
FTQgwSRS7ZVYeuSrtLmIKnAsrhN1Nihh9atCDF8Ujn2W9MJthgJBFkk0/Amn57fu533fGPeN45Iq
FSQKG9Z9nNyPdd5isIyHo6U4kq3cizFbWVeNJ3gFxKoYEQkz4Guu57skzOXF2p0w3NCdtWnUsDOT
9FC43oUpkBDRdLlNGzR/3uDc6pHxIsxsz3q+9ggr0Crk4cihQ4qfzC8tsDHbqE1GvKZrJCaOhlZ/
1MpYwS4D4XSK+ESE71stb+7nWde3paCisUrfmhDJcq+T3cQOGt85KeJXx02KY2eZ47ohgJiE6eFN
SHUJSH5rSgX72St8CKF9XzbIukSHtieL1J1dUKDdmnmMyE3Fh1bMOoL1Pl2LLht9rn9gL9WfnN4a
/hsGVf0/gsmorrLPN2QMP7lilkf+dsVI7PR43Q1Bro8OhPP7DWPyLY9MD5Yk4sl+v2HQulBEgoKW
BXPBk3nQr3MqfB/xdxb91WDTf/ma+Vn3jG0Q5se9hcOSv/Jfr5nWzHp0AcomZCLf571720TwyI72
kI7x1p4QIzCLwEWI+G0qkp7KU9QyYRPvs65d65IAbmtGPeNLFltj/LIBRvU4xAYW49vBI5HTjNu0
GztCijsQo2nHhIeN2r1GJyjv9FM/mBtwHwjsOQjD81Kkic9miUE43uuNeK0HLqkI88DQECtaaNbZ
nIHUhLIxaIoaokOku3iTYn+MkKSVLvlmbVpdFbq3FWxbIa5qS9TnegIA5NTxVtn1MQjrT6EF6EXr
ZDN0jl+GLSrdVJ6IOQmpuohXQZevAcnuMw3HEpKE0Ry2DtDQRMcnBj3nSB4wLUJz8q60aTMYS9Zh
VMBxkeEwa1ftaOaUwdTP8E8XUYgKDjH1IbXVa2M2von8biWiBxlEPc/WSXmXM/HxV1HWWNumt+t1
XXNcKyqOF3nOvavQ/6clV3abLzy8lqyZSHe57p7Ps/EYFYZfzMNtEsn7ciB1dZz2ohvJJ5B42jSH
LPIYl77TG29GYfESmKAZXuGYu1AjSN2prCfD41lGtkohXUGpAaUXoFEplKsYcFwjtcDz4h0k9USm
MyDhc3B0qq6bjgM7Mm69bgnj8L1cvyUafpMZWbnJmxw5DlG1YfzmalCFBrUzXXDDgYuqU+1FyXlX
VFdIxXZtqe0HNh+rDeAD6n0+0tikRu+sqj0/I4mgTpzHBKXsMWPJpuTty4PF7PA3xgbOF7RPVo82
IgxdEqX1+LKS9lmN3t/ki9F4LIPxaoBXCNJ+xep+al11nOk+J/iYFylee+Fn3rZPGQbvYc5BIPF8
qIMXYj+fcKvukZ1EmEYB3RJvvCy9xcVymCkNK8YAoQRpXUQusLYBfOHGqR5Cla5Ea66z7kVPzoeh
28J2wHOO/Utl9XSS0pu6S7OInHjtIF1UoXr4WcW1z7114rnRfCqD3jy9uf4vAAsMYo//HC4/g83L
f3L+Lo/67fz9HvKHWBakAAHFjyO+AU6ug057Foyf/sOIL79hREC0aOq6QbaS8S8HMMGB8Hw2Ckb5
lwUX5k/mfA5fiwAvZ4lgcNlNfgQKHLM3Emghm8YbiQlJswv5XoWG8SWcBo5Zzx6p802G27q+jYZL
V3Q6anomrwqb5zxQfCEM30LONhqvzuByGEBf86nR+fSwgntAsExQrbZJhIamOzy4sPloZa/Gft7W
pbFP4oAUn/B25PMJrnwS41s4xrStAH9Ooi6J/gBBbM1bt4uxL/FJD1d9HTI05fGwtZeeYek828b7
PN4V+FynrtyVlJSpdNik9eLM4dzGfNEhWavaKyESZPV94frTNGxmjGTjWF92hkRZnlN286Q5Xk+N
ZVT6lkrIs46xy8l6PURJwNy0h57L/Dmk4bYISSXSnU1I419ZAJdMNqv0JXgIVFUPQCtuXA1yrOoD
wNuh8DZTPxbcOsEgkFzHctPa1ZWZUhgxY5I49B0oo7RQqQWZDDBPhpGP53oz6yDaU1zeBrjN0lkH
vC6Oss9pK6i1lyxRO81I31w7fiUj6Gk25k+8na+gPpuw2iK04MbR9l2pIVS3yggJX/JWYLEnWJzd
otc9dBVjzcSd0NVo3xQhe03Z96cZE+3sVRjbhti76POpvChkH12pLrcvCnu6dFRyk+X7FneVF8ew
nJIsAxk9tnn6HucN7IUH1vEwJeXGIk+tJyYnMBjfFcYRfA1kiJsp8y5hTmu2nEOr4TA0g+kq0eYK
feghjLk6EdST670XQc4k3FUIU1GyFzjfHRzwPU74ZLHEu9/d8R2U5bgY5iec8wg11yVOeuohXwqc
9S5vs3Gx2ldlsYOxoXmvPBiLGV+n3/ksAflfGZIYXxz7kR4gKMqy1SS7ywZPfx1chjOebE9tFG+j
fDym+P87wOPA3RmgyyN/cYgRFOXiFcr7ldu765AUAdMOP22YqF3dNe7GMStrK1qUHHTB9VhYjtE4
XfGGQSKfEHqKggQJ7dYp7wKXds3KQR3iFa+h18+vegmH+19wHC8hs39+HN/FH69Rmf3sRF4e+Bt0
SyAt1jGLrCnX5vT7bSS2vhHOhyb8uwRNN5YA+t9BF1MyV7gWybmLc+yHE9n9xkn8PQ8aUTcIrvFX
kBdkdf+GvKCqQFbhAP+A/3znNn+AbhGcilmGBR9OSP9N5CSpPw3NzQiSf4zqmIVQ89CkIqQ2a+/M
npObWDsbRHaMawISFt1WKZqd0oLCIAfSmXdhD9JLUz1oh3TOIQafBqO/r+gJ9JjEaHVkr7YmsUL/
90UFRHPiQpueglS6Z07UwSw6OG3iOliBYK3wViTMqWy5brCZlHFWFrmPkOtkucEpcLu9iQW3bOK1
DCXG/5rec5S0mElndZ8Vz6Pe3vdzfN1Q0tLKgUEZgq8G96khVV1JRjB6kSLfRGmxs3VcUEYe3bYO
lFlr783lhLQ/urZb1/jyvfHLIRnSSO4jINoqC+4D1d0H9UemxnXHGpnO29xoKDWe15asfDhCGEaD
PuJ4RyfnGlhawZ/G9KLVRCco8zJreqrSmlVreRc2goWKmJW6RMSmGZQxIu6+H7L8nK0VLdbwzHi3
zzzCOebsTu/pFCEPI1DXCQcX92bDI8/CcNo4WGV7u91Vwyc37HkQjwC56QhzBL6DwFzNDMHkrEqs
SiZ/TqbPdhmlmzwsTw05pU58rCPQ+65z/U5m61rMayJOCJ7AhW7Od3P0ZEXgPU5lPkEf79xZXdq9
2EQu/QSaO1D5IsrkVELQrWxAGi1MLnnjJStdROvlXKp1+97UiMmrvUWBWEW7UBU+QWqL8R6Vu3VR
VwyYdCwBp6XFJrFH36xwK1X1Lm4LhcpsPqUiftBHkKkWi1OmtEOs5x8tsV7W/JxOFur15E6E5L2u
mtzRV+nMXe009WHWSCRI3PNojAS1buVKTsG6HsdHRzNuu/LCztEPl8dJlBfSDlmCNCC7q0L1By21
T6aOH6IVvsm/oGf9dc8blnvR5U5kiRpJxJiTCBFMfzNa9ckw0yc5F+dapF3POL9RzGvPMres/Ry5
2KTkdBmaoU7xqraK9HQ7xjclUgElct/wxhvTydboCredM79aCf55zbzzhnqPiUi9VzRwbAmsOSDg
2zUarXxzfoNBfPu/5J1HkuTWlm3n8vugQYtGNT4crkPryA4sQ0FrjfH8mfyJ1UKSj+mBdIYbyV5V
6xlfWuZ1wK9fcc7ea3sGytR8skr3PpKYvsAJFgrnIfqAMssekyniJd+2baNfuIM6UompsEjLjqQK
SyuP7lwj3xbpcN3SGCjk8N3I9Ye6ppEtt26+dduSqmOjLpBELvS23kMnXg0p1xWhvpdbXVulovTs
y0q3xSI3yD6KhN5YCQKgUzc8M0yugor2LHfZQx5+M0ys0mhEsWjeDrXsQR2NbigidIvE48yWGOG2
D0wbVJ+dcmNDoDBiZLesjU5ko9rfSV2zwStAvVF7UDWJRqVWMX89VIn9RQV2QFddz1ZSc60JXMyT
btwjjN/iD19HLAR1ki2HuH4wejzWTU/gi2jYiYK9xL3xJQKuLcFJE2ghAfMpjxaSOkmBxORMyt3f
iXb/s1sSU/XkrzfH/xu/H7up/NwX5R99BW4ohFJBgWNf+rNSxAanof2mXCRSrOFPfm6L9AfogEpo
xsFj0bY8qBSZIrwL4gsmpzbFpL+zLRKs98u2yNZLOwTWN1p0Zd6QMOUwrsNeUiFOCQjr9mIOBZUr
+JiXO5UoHOTOewEEUQljvwJJlITjrgVRhJWPphXlIYEFpgRiFAEzkoEa+cCN4ABuPNyMnNRpNuq9
7RH7XdCuE+LzmrlbjeTCTLAk2bgpTU0k6kdoH9JODvZeW7jffNbFgBi4Ch7YWFV4MyEs1eCYQrBM
eXPdtqxPSGox5mDg7DnKGoHMNQGKuLFVRh0dj0HYZ8nhN2i9nWqSVuJqHIuBrfmLPA9lth5533J4
DqMWEV9GMeUxh6ROFM6y5qhdcuSGfkaiN4fwmsO4Vm+Idbkp5fFSsTrtotQ1/yrpDJbSIoxFKmL5
WTpGa7mqwbnVW2ESruSDe9vo0btY9famCnNjV3XJSjIaXNwa4hDqY3qA/0vwnq0U0FQsEUs43sRQ
jIGF1GOMf1Tv0Ew/J4nR2NyEzxFDUHVilSjd7lEeuzNh7G79Gk/LYO1St7rmxoCDWJYdJVM4gXDW
iaN4bUH09CtHP6uE4AqHHwAciC2xkC0GxYwWg+8uPTF86DKU31IwOrVo7XC23mIUwsEkVuceXGow
OhyPBtHMbZw+r1YL26IZLtLuCXvaMvCh9xo8ix3Xxb2gUYGBgDPG7iXLarYWuiRZ1gIbtpnsMuOl
nBSbAucMbEtDy9W3ilXDyVp3Heq0p7mjI/5wn9qhfusCXPU5UjLXw8KMGn4RBD1C7fKs4y6/cMPq
rDPMFO+Uq+Apn0SqYZDtA73QrmrE/cR9ovAfC629iQhLppfFm+RBhr6iDEhzNmw+fExMbCo9wp4O
aFQuXZIRvEpUxW668sYqLzR28i4HekQRi7awy8EiW4nwhSLTcppCXFRE79RGgb1A6lKEO3iRLA3v
IG5wPAxPUk6JCE+UHYKf4ziATZ8jDGSgcBvr+S7NebVlJAXfmpgfTNDJNb4jxG6UQ6EXNnu/kCvH
77EHm1JWOIYRvksu6KQWgOSyVuK7SNcuItloJ93oTR51T2ooNJCYypBSmI5NTVEdy3Rvush/7rjZ
9zHDNHAEomk2xSl1gAkhVmBSKtTx42BNvPqdvHhINT9SkUZZLVqyTA6zQq2bFe2wIGJpVakVRU59
z0SuDKzsyY/Ta0shoFiEeRhow7nLAWNQ5aeIIBo76qTHMRDWpGW9YQdZeI110Tf1Co3r7n/BhW0C
+f71nrT6//+v9N7j7+lx3Ad/988qmoyqBsu5jjDeBMf45+Yk/UabQsWxayD55BZ2oDc1fzP4G5pu
KDL706Sp+XNzmnroMl0Mk+0MxCppM39DE6/o06T4TPHk6ieSFT5pfpDMz6poIaqfOs9dbTG6wquo
1DJOe+N6zBuY6IKOXcfsCWBMHrSytTVf2xbKsGeN1JTObrIRdn6+yfqEYKYqfBc56gaarJ4lgcgv
GH/wpSCzBlrcByTOlT09vTiyFYXMQn30EZTJ3qpoIo5G3FRU8XsPBrivssuRgaCjb/2Jy94W4kcd
0p+NGhrDVMCAbZUG3Av9A5NfYQdVCK2h9eV1XmVnuYGzNwch56a9owbDVhOKbSCQQW2pq5GFpQyh
B1bNrhhUG+bievA+3MSzTdwrro8KPnVfvc6SbQ18ZG3iSlKDTRMANaBVoTEErdrIG/fiMELH8uOe
mLU8YpekPE1YpbRq9eqxLxUq2Ynvu+dSm1NpU5IzT6xNQm0l/svoFz2idgRFCHtqPL8JEI7Sbjw6
PUm7qjCLGopii/FFPqnhXb1f1Vm7tEbRMdDJx5NgvnCBYYTfYVLjABsddVQ2kWAuQnpOaYdo3Pfs
NHW3YdT0tOYJAy0g8Y6Iiig9ZV7RrORQfpaaBh1nAR0JXWjna9F1oeXrKtQWXXVBvqdTZN1ecGOQ
Bh+GVj6HVORl/T2nlFoZ3zr0R0bYrHzCko3xLc+Ci6xLQENFbIhwCij0rz2xf/GM8qoqjW4/WN8S
n5AcM5R9BLoqfNbIt+zYE2HLVLHDAZy7XWS9KBQoJ76WqN536A6xdKCjyh4lXkpH92zwECxk5VXJ
hyUGLlsWfQT4EiesXTbYDSKDWaNr15oyUpiKw21A9TDM1/UQRntZah8aSbgaustCJFevV6FDhbs8
LaAaADlFamY3frRyO+NqYGvXlSx3zKp8s6qYs3wvTAa5MyWU9+5QXwuCI2dESZuj0/lgG+pdFJXL
SIZBzlmHojTbrFotJK1cBVqDk7pB1h340h2Cr0XaSbjcczasQS0oZg5cbyzAJKNg7DXQv7ZhYE8e
x/4lGG9lFJeB1V/VkJyqotuY42MijouWe6TVZlAZyX7DIm+ErzEmiBquYCAsM8N0Ojf55nn1eV95
bJwCIjdd3VVlcoU+YoLOUeIkqr5F5EVVGzN5cONxztHE6CbN1qEvXGSydxtV2rNQdBd+kexVv+fG
LfCdBOm17g5PQoEFzRu/Id3DpWssVQuDr6VedWX3NslnhMhbGVG17RHeeF1610md7XGMtKpqn8Xh
FSid2pU2KSEFfR1B1xyXUV4+xCqVzEr13vpE73d5oKzEKqsXSdU7nVnFdmc9i1QhgHY4NSn3bd1d
SfRVgwGwYBwtSz16VNLhQffSpU5X0cvktW5WLgGc2qpPHsu4FRd6zT1XEUWg5v5TKnQ3lUzCn6Ss
cllFv1ZRfDFUjgc1Juo2FPfoT9BCxIUjtqETuvrGqqWbGPZP1zcbTymc0Y+2Gt50h4XyutDLj6pJ
hEXfFOs8US+QJ+y9AB1H0gmrfOBDxaNj6g9BE960EfOltybr0VrpzbWqAgro/DsqLBe1534LEMzx
arGvjK4tZeFlX0EwVKrSCTP/RkH5B1ZpmQCU1/NWdII6u2mtC5oDlDuEa7VEae9SO/pfsLOrbIJ/
vbPfgm5J0cAduXJOf/GPbV36DbeHyY4uoSfHK3K4raM+QxILKItdVRE5Cvy8c2LqwKSsY+7AijZ5
hP+jTjB/m44AIIzQ5aJ/Vf9WKfazhhZbM9IHkVKsyD/E3j6xRQ5PgtAd2lDRSnWhDIDoL1KJqmt5
J7m9ffBijhw5ZxXf3weaatHUnem9cmX+PFBMnLZrAP1f+OpbT56t4j+PU7HOuyEmGcJMBOe/WZt6
vNXbO/hWJMgoTjCsVCCtsJqN8NYjWlL21fO8gJElJQsrWH79GY+9C8SAWP6gg6Ng5p0fvgv0r0bd
lzFI4fBRDMhudoFgt/4yiaQTb4Pz2sFR6j8v4+dI058flL+JChAw+wL0rOnvidFb4r1LlJMV/Smu
3gWujP/uwWbv3utVwB/pxEqObmvvwqh0bLxsZrDV/sFAOqUVkYIILV2m+uFz6QrSNKIOwInmylI3
rkpZW1UoO9T11+NMH/jnUfSP90eDQkHBM4XVz+yZAmCuos/BlvaoJkcOIZJ8L0UfFuxiOEW2kn33
gxPxD0e/Mt0SDWTtPKA6e4fc4wchwFcBlDTlmv4MowPH0h4731IFVN29fv2E01z75QlZGUxRVZC2
T5CewzdJlJYGFIUb+ehXi6LW9sMEppUWXireZG7u/IPRJrSBjh6XTN7Z+xQtwjVCD20fcnpapGu5
OZ986Gq1doO7r4c6+iM7GIo62+GDsbTFPapMPF7ZVQoVTbpXIKZbp+LQJNbOX1+gCcaBMpqEe2H2
fWVGrjYwodGMVObNFCgqcccne9A0Cc/r6PGoNTQSy24RQUU+hJelSfSUIeUUO4rVP3nmPz/LHK8P
wWlMpOmzKALMX+KXk6mPSoE5qE/MUuX4652uiArfI4q3z6+3gajTGjlrWJW8NYD2hgRqMJJISVHP
p/8W1AcTpkxXfG/LcVOCbZZ/9LYeXRcG7JDTnXlJjKvI+sDS/6bU8aLPX9TacAQE9iEpJhF1Pi9+
KshoSHFD0RdYRFT0RW4cFSlwxX2LCllofpfV/GUO26nHmi+YnmilucdjxfWT0X2okCSCG8M9lS8n
fVaK/LGwAK36z+ubzRohrqqBbj+7FElQOnxoNb8nRtXJAbWVYrrpx3WVP8qpsszd6MTiefQn/3Ns
A3nN4S/DipUU1w7PGAGhCLnfjPq6aZX9oK87Gkn/YEpy8JApEViUsKefz8EONPg19vTIZwcaKdUp
BULxu0g984il+Xqgo091MND0zR4MJGRZ0tUNA3Gvs2H6hihF2MSHhEIYh/Z/Mhgbg8gRg1L97Osz
qg4ej8UhQx5Tp+xlm2M1qph79DW2JJxYoo/OyYlv9vtgc/8t1U+X8DB+1WpNHVEladRzTHMTkpvz
9VNNn/qXveBgoNmSWeZEaaQRE8OHvqIn/XXafwTBcAHZD+WK6QwCWpvLr8c8fl47GHS2AUnJ2LQQ
1nmVenedFA96C+qPlUPBIqC1zWbIP0zsralcOzVEV8GAnkZh3aqDRe42RFngxykT0sRFp8xqJygL
6ozlOotP7CfH59fPb0H9PL+w7icwaHk5edIhdpGcMt+N8YdP9FVVPX79Uo4tDyYGbgWwG1W1Xw6x
sG5jtyvYvISQ2oKyNqCTJLDRVO1xzL2l1ZiOTEwg1fY+rE6cTid53XwaHA7+488PfknwI3uvmo4E
ZZcvu7LYxME6DRXukXdtmK6sokZz9JHjDv36qY+cfD6NOzscJOg2KQIzbpuGToBQLQKCADUnGldt
f1dab18P9+OQOJvun8abTfc40eHu0KvHaIBDxZXP9WK0LQmjNgJcc/AXRUC4EVXo0X2bMLmdfJ+f
jEme1Ie/vm0obj8uA+CXZwskFSuN5pdLYBRUtiKNwPKSniYgvB13nfXmDvpuqCanNxS8zuZEfPb1
aziyupgmFzPO0RYqnbm5MfTRp/TYNBbGgFaDZAzfxSREDKVcnlhejk+sg6Gmn9jBxEIqnsDpYCiv
yMDPXw0KcgrTdwIstujyAl1aa5xCvfb93z3ibFMfc+SYwfRrwuhIvsKFX/bABdcju9HXA1knXuY8
5FKEPBqr024XydFKD/MV8omFyKYapcsaKkfivlMzCRB83ijBneRdaKAD6lp6iBvYVLgGvSpwMsqH
ol9tYa07rWASTsoyl4h25vVXUSrvQzCFudytK+mhlb57XozP/FEj1ChErpHtslBGyUDpmcpKhiHc
CKWdiInc6sin9jLIevGqMYaNrxJFkUURppZ4N44WOzTsTBLvs5RSDfdkibAlSxLsASIezK5NiooH
uRRI+yRauiFFPh+wXhLu3eIx0PYI/LF4UzxbheGj5gtnUh2u9aQ6o9EFNKo7J5QpFMbzBA51YV5x
s1qIUYKZFKVhibhQjojESe06bSiygyUrSH5wYZRZGapwNPaGgpwlW8fJawpyyhVamovsBb17Yv07
stBzikdgzN2S9IaJ6XY4S8lx1LIqY28fAFfG4oUJzYr8FCqd29L9+HrCHP9JHAw2W4N6S+q9rGcw
rf8QUxm6cEh+30NCbIOY7CZyv2t0KyF4+XrcIzv9p2ecbbp100ai1ZC3Rbf3TB7DnSDdTBeWUmnP
o/TeiqiUxOOJX4cyPcwvC66Ff4bbNMZsbfY7dDNIb0nBguuTJzAEtzk/x7K2VtRkEx/cafOMx499
zlxhj1yDZIfkGzncH5y8QX43RFuJaCROIWHwWikOiKCFbI0LA9GxNKLloiuABWafCzcKOYkGVWmo
nLYnvvtJfuLYcnyHZnZM13Rus3OvDTx4iRQc1pRBt86rPlrlgnDe+duxvvBwXgWRtpWachWb+Zkk
nFjPjn97P8eevcdcxQOi5qwyWVDt6yxBq3Q3nZFKSD8EbYjyQ83P+OsZc3RzPnje2Yl3SCviVAtm
jIb2XI7fk2IfywYhL++eCWaESJyvx5u1jn/ckJiifz7kfCmN+zBPPIsXXBDDBIoLq73GJZpA0Aw3
Ufu9FM9kD7UBuKWq1y4MK7MRukGPsC01O+f+hHRwfeIzfZ7AGL5UpDQ6ej44wxgKxF+WBjG0UqVC
K6Nca1G0TiID5KB2JnDHz/UnI31M3Y9Ezq9LPLAlSVQnxv98a/x1/OnzHWygvihU2Rgx/hDd9pLi
6E20bIbzpPgmV83GCs77LF+VZJrgZTkx9OdD4R9DUwee6jaqjr3s89BZ54Z1V7fqYkqbGdNvVuEv
5I7OHgAxqN2Et9lemPPjvf164M9z/ddxZ68cIEJgdgPjdjAbaU84AfGOKG4z6dESYaUlDxVYkK/H
/LyL/zrm7DXX3RjULkAYWIAiDtq3KryIa2UpmCeOXtqn9fDXcWarMAuuAnedcRpNI/j9Waq9pRK9
fP0wPzLFf666v44yu7jIVtH3csAbFITrkYicgdYw6sGyUxcQTWk9vZE7YdOGRzv0Ko2bMXlBdorS
SqGL464jOUTleuLsfepbnd7MwUQWPYVGncKT+32+bOMWV7LqcBVE11uvOxpRIaeaob858SpOTeLp
iz8YlvkqS1UzTabm+1BdKPKHruwFJFsZERAm6OXirj6V+f75OPHr658demN8uT0FMUqe1aTWij4G
/73J1Q9IF4u4zewTjzjNzV+/bYgGYMEIbaFp8+kR8zYSPN3oKR8rmSOFGIxi5VoO3ls4OF7iEaUj
31oDCFMzXetkC8SdeOIjHH/gn59g+oQHLzkARBsA41YXcFJwU+KIQw8YwO+Jr0j+ODHY0Z+qKamo
/A2d0I7ZRJLKBNlRy9tNitdAvSYaZtFWwSK25NXXL/boUx0MNJs62AHGjGRL7i4wzqJ6cAr1Fm+6
3QkDSj35RGzxqdFmkyZTzUwxQYvzdd3GA7lIPm3WGvnFmYIS4+sn+7GTzqeMrv4u7LHY2maPRlM3
S4ARcJyIdn13EY8KwKkpPzu1O5GOWBtccB8VgSYkKETKZOVTh0pj9Dc5UVzPyWCcj/retfD2KNrV
1x/u2EJx+NlmLyKsVc2z4MEsIjfbZig6tRodfotOJyf5BGvaEHjILF6/HvXYrDocdXbACizoueok
BA/k69o7S9NykTRLvxIXX4/z+VD1+9pwOM7sUGXpY0UoF2/e98nEkp08uRd9BSUlSLh2F3IP+3q8
2an1lwHN2S4+lmY6TgFAMEZpChCJnhTVOa/wLrcew8x77BTydeUbM+4v3No98Vs9+rQ/Os2WqoBn
mS1NhS9UqSFR8x44Rvb+2qrSVWo+D8I32T/ziSL8+mGPTh3S62g981uR5420Vo+rMS3oEXryXWdC
1+yT/XThxCBhdxmh8OGlNPSPXw969Bl/DqrNXrDXUuTo6ozFzz3zuwLABSIqBc+LEDtkHpLT+/V4
Jx5Sm71TQ4mErmQ7WUwFqhThTZpnq3wkOqUlJWBQz8Nwp8N2+3rUWdPrj3l08JizNd5VUvw+Oo+Z
NLmToZqS0UAT4miYHc7xGr/erd75JPMUJBF+Gz0MEupT5ofOkG6+/iinXvjsDGWhhEnSlE+itrpj
9D5f78VUuJA7TIBQnnTp+78bcHacMoQ21mSTATMjBkMC2nx03ASTEJkgEACUE6ncx3+ySB4VDX8y
e9xsBUy0WMwVmC4LaicLFAIb7JuufqEqj6Fb7VNFtMd4fOuEfWS5J86nx3eGg7Gnl3+wlYuV2gZU
YanN1zhAvfxak96z4IV66JC4Z0V+FdGo01NyEig95RI8XKR0gR5w527OPLBmCNScJgXEWSy9Jj4x
C4999VMqjahMLkJ1wnQcfrpSr2UMyhw0jFFyEouIsGwr4472dadA2g0D5utv/siuAM4fKQwF+T+A
c4fjqZTbc9Wduqu1ZRu8cHSAWUgh78Tmf2qc6c8P3rpbamYo6NM4En34Gqo9bAO1XXehdWJFnubO
bOf/9ESzuaUJcm90MSMJIesjsd9iAUD5NunWfvv89cs7NdRsKsmBNEJbp9Clq7ETj49CfeWV6tKX
zqO2OvFYs+b0j+Xp8LnmfXCRshrlcwazQMbjryZRDJIFcCBwG3SR1paByCHNXmVanqH3DSedh0sM
0aH/anEzIPkaRiz14UtaLx3hPmmR7iScAEqZbEcQo4ouOoLh7cNO2ZtYsJE0uoRUR8xDkTP11JOq
SCMwxl1kqSf2cE07/iq5hCPERp41ybcP5wfTHKS3SCcq86Qr2VjW2b6uL+R+25EJWing/NqtrGON
G5GkFuE+cQn8awrM8uuejpFY0kWcMl43wmVf72QFz3hHbngRrVv3XWuWof/gfW/I8YIMU6jbEVqM
e96q1cq1pEtBi7YW0lI6dRnxr039WqWDkwYyVKhHnfqtMLzEQGaT4C0f/JWrTame0dpFj63iKa9U
LkGT3lT5cI1LTdlY4rAQ3VtRfcL5FoP5psWlaMV2bPRFCCpGkh5Rw9iDXl2JtKKqQVgnYL6VEAee
GhGYQGgdr38Usl3aD8CZ8m3nmbT/NAcc2nWiX1ZEXigoTMyMEnpbrr2Me169UTKMkOTJ1fmjHrUL
JSQJIZ0+x9RqQQVaoCzSgDlN70Yd8HY09VvpJxTARxs61a1L8VvDYOL5wj7FmlHUNaDRcpcV0pad
/yINX/PGWLmUrgnOdjyhsLMMwqJFaZdw2ghDlCsS14Szp51KvQMUwUH4UIY7K4rIf++4gV8NsF7Y
SwNZ3AVyuyzadku3CETcUwDyplLCXSRdt3qy8WP5Uk7OOfDclj3C07TcD6UM/dji1hc8Ud4nI0+U
HkDAE0vc3+ToRQOxXGnhyh1yzvpgFIiKZ/9exyARWyz1KRd/ublX9HBpIZOTPXOFXA9t8as5dOu8
hJmonNVmPEVJbBpd37hlv/D0AZbLWV89VapIvBFfLpgzIbqXMdxwi+gFY0s6Fh+dEL34DKnvVT7i
ox1BLBRludDQg2de88ZGsmiBYeryU09aeKt457Jw5YZv+SRLFs3b0bV2XEVcGffX6C/dtFhTCVOF
FkZLCn+D9Iva+Bjl4TrPrYs6cB/Ip+DyJi01yAMt7ZTUIpmwWKVV5WS1uc9cOq3wOcGObCR/WGrJ
lnzQLTQKWEjlA6LKDbq9Fy1oz3S5gmSzIovMVirlXZTwY+Wagwd9MRCbR47GRvT1lUx9OjCtlT/i
yqUiTjkJvXos0WSBX0A0R1PomxLkkKVH21EAtiACtwGuSfTjhRpk11lIxnTBEsPpqh00Ht91WjpC
hI4l6HXb4JH48SdO1JWtcQpaTs4OWNwuyP60cjhLrFMlujaxNnjxvYUpXOnMxzKJBjxG8rbOk7Oc
G5Xo6iuik5Fr89HLem3pA3pINu1M2xmV+gZ31w7DN8OTd1KGAWrcpYN2Lo/t0tCZRPJgF7Fl43d0
fH6EMD4St1qK1feS1ha1d/yzizLoWDx8u1XiTYIZvQtbtPwkM7Ic9+VLgT6D2uKms8qV1eXneRXf
U4sKkTuLJgg5zLGB6KgDXX4jW/bZe4Zrm5BTi4VATF58Lb8QO31h5NK61INlrxHylX/kRkcZPl7W
LOB+/DbE1UKVLmgO6GQFNJ1xR8qTLQX3gviQ1d4mICoTp0MDLSjRHlr+jWb8KCagiogVS/6OxkBG
izQYu67RcNXVK6snOErVz3pT30ZeTtzIfYazffTOLHFd++c6cbGGLGyarnA6jXNJR1Am0oXBavjR
hN8FWqBlA74J6MmkeBqH73o6XNTquVx+n9bYLriKXKqQ8kUydjhHgnfg0JcJ1TqCGTFTWNmyzc5x
Tl+V7VXMSbxqzgvCc6amI+XxwkrPLVLVY+tZ6IcJcLTqUGJ2IjgrD0YLQ5YBbeXccmANLgfhfnpd
oUCRCEhLXShnirEP+Ld6Pdhgalhn3eRb2WaSsZqEs7Cflx6ae53S+0BSec0Hwwu27pCzil22JHgX
BdxlDaqZ91+qnZ1iQW7dfm1lN5p8J43lorO+C0a+QgzWDmIE4kunqQHHzsTxx9E2RqFkTdZ89WUS
JPLPuC0+kcQ79/jyqv4FOvoqlsClC9sm5v/BLmPo294X1l3VOp5WryaRhOc+lnWOq0Sx8zyxrfJj
WpmG4hmP/ZQbuGHer8YUzqIsMVGFlV+QdmHom4wZ5k/4MLFZB9FNghrDAIVNwmoLtEomKr0lB90T
nwkWXGK//K7CT/TV5pG8iQ3PnmkQy4dwrZHJaYnackgyp7XeOxLY+1uV/6GNeTPK0lULjSGCrZaW
5dQNbWDAQ/rJV7j2gPFmWbRVomGHEG4lIxLGrDeEV8mw78MXusu4ZvlJF1wvdSL2lPReoGVp5Bp9
NgLcSLbZKnVrK0OPUmb3NzWy/zls/TyOzC5E5Au5cCA4jhhytDWqp9S97pAwlNNyM6zQevnFiTvR
kYM/x7ufI86KfgJeLEWqKSRU4rUrW1vKUhWLTUAoKLIZzAvmiZvG9A/+ek7+OeDsRJ4RY641AEIX
rcqe6r8BNrBNdLn/5Ij8c5TZaXyQoJQFk45Sjukeudd5c19297jxy3b770aaHcbpIcldNwm9CH2O
K3+Vc28exI9BHx0jOqEUnbW4f5kf6qwkoqul60kKg03STTpHuR8Tsv0MghRi6ruR5qtEeCmAwX79
jMdvUX++zXkhPKagVOYVOupIFh1Ju6yyu34UcPu9/Ltx5M+ncSHvkcwpzI2yxEStXQYRtvDJ4H5K
XP8XLxIOACRhWYFEPhtpYPerfG41cSQszXo1+A9RAfZW2ykaqS7kmRerGkDt1893pMKEOlzCUQIY
fcpE+jxqUAS5B+mcUUkfCPMnIRuu2aKa9LmFeaX6xcWYniixHP3qTNUiUo/0WH7qn4cUS0/xNIOv
bhKnRsne9KHhxmeVeff1ox1dRw7Gmf0MiqBu3EKaimclYYwCxwzxJURj2LiX0fARdKcKoNbRd2lh
NwVGN73R2TeI4K9LopgHi5XXKIVN25VvKVn0inxT+SoWMnEVlK+RsYqC16BcCEnOMjOS1Y0yzMUh
xnXFKMetK6s79iC7Jz8bFkgr93ZEmkZWdQ6Sd2Dno61QcgsjbW2BpHWlHdnjT+bIvp+ldoMJmwBA
RUGfLl+Rco8WajeV1DM1QCgkLlt5zKCN+d+5j9ge1LXYSFYJOaetuR870056Dyo9Jb1e2zSNwoHi
hopQJjVb9tlUzBzKUzXh8GX97BJKqpIjG+HACfsGtq2w0VSMh3V410ObNGB1YuRA7VfdalW/MkVY
JTQe/eCpVftLbQDT2EFnmTwQ7rfB0hZT9Ytba5XepR6WPg9EA8oxInR1rOJ5bexaSeCgjiEXnfmo
oAKQropTmrlj+4HKV0i4Mfog3NCfJ2iQsOfJAVVsvHILmGq2W3Z27j78/emp8pszuOaj/f1BFT+s
A8URpMmA7kAfVYsWqlLtPQRGicVX5riMTPLUUvZD6zff5w5HnK1lQweSUNep94WKDJnQ5Dz0FDOL
wpyoMBnIEzUQZPrVCM2Oy8LwDf7awqpZvc8FxOs/Hv9/NjVmUoL/tY/vsmyq+oiJb/pb79+r+r/+
j4QDX8elZ8GvxwQ0rRB/cGOk38i+1SURlJkps1Iw5356+BSudnDupvxtMMN8bT89fOLEm+fflEVy
G8Cz/Q1r/tEdCLg+nwOcg4Qt8PO8t0ywp6VBLbohXzlpa5vL87rV7v3uoYqynS7Fyzi5iKjXHLyl
q99n4CeOxEyr+/shwkB7Q1ieCd14vpsHXl43RctvYTrlx4J83UTuGxWjPo6w9rzGWr6iRif3qR30
tSMFgIgjcyVkDQppF7nQEwvvvrQA08h3UX/FljWpNHO4hYaBxAz+q+Kq6x70hp4+4K88q8TB8epw
a417HQz5tOZJYrV0MwguTevEYbikPqjyl0IFRk4H27/dNaK7I4f0PFGv9dTrbIHOT1HKC1HnUxed
TvyocAYN2a50mFTBvZXesUIuU4lEezPcecZTVigrybgxhxSKAPengmQqmPAx5Ttde4RuP4k0QuUZ
zPOt0Lb7KKkcN72vwdGl3Qj1W35Vc/e+i/tdwUHEkIZ1I7gBuHtlWXrWeoSwPlpobNkIiOdzRP8i
KrVtFYTnUR+uUg90CY0TY1zJ7A8SnKhYZDtKLtXSP1N16wGLshNDk9Lka0NCdsR9iwy5HBg7GRcJ
md7mLij9XeyfWAyPrk2HM2C2NjWGWBSaMHWpy+GuofdSqcGiRTgqZ7Bn3OtmQDQeTBczFkopBSSW
UoFR701U081oENCUnJqV08l1vlxCapImP5tItOTs5uNLRU0wND+HLiLyAGmtp9HGrc7b+pFb6sDF
TQ76dWJcf/1rOFrePhx3dv8JhLLqyWzEcqZ5lwXVJ71pvivm1PtKgQS8SDKzvsudWnjKpNaWA8Uu
uyehvK4FMrM7g53eIjaCPr62NL3squuojEm6XWg3U2219j+MUDxrCGki091RI7JskQTkN173AKRb
CdQNCTMvtJ1OvNBj5z5DY3VRJVo6ojF7n6bgBVFf8hULbuREHvy4akXognrKczJtz798bzDXwQRP
K9l8+64ME6dqR+NIazWn1y99KA2D0KwyeHIqFeKvv65jp0zkgqI2ZfjhfZ4dFqTYlQ1BkanjZFMq
3aMIfhfUjVAptlrDT3/9ergfHspfng4AMX5ErN7GD7zKwbFBKiglAypE20tNdar7o+FemVWN2Du1
vSLGB0zuHnnF00xokmENspirw0Nr3ArgppLiqQ26i9xrt0nYOXzhIzjbrz/j0S8A8D1eddYM3OCf
95HKc3tzzJAhJGKx7AIoswTvJlT7lQj+kb/6+6NNBk1uTVPY61wI0KMg93IACotcQT5YXo3IjQt/
CR9ZhN7xD8YyGMzi28bVMXsyK2ulfgB8ClOTtKMgcUTrJmksBMwvQXxiHTh2m8Ak9OdYsxWRAxls
6RpoZwV5IuPsrlbLInivsxglgOfoPfFK8v3Xz3esHQ0diGMvSQO6TvjW569OEpoiNP1p70Sp7ibM
qn5Pr0ePb6SwdjoZxiflfx3ISVWdmDXHxzZxe08y1P8m7byW5MaRtn1FjKAneFpk+a62UkvqE4Ys
vfe8+v+hvt1Riaqp+mf2YEMb41AggEQi8zXYgi3iXkCYrfRsfgADU8lyejct6hJIpcGY5pWTulVH
eVO7M/IRxtSn6zO/FJxga/41+Pz3z45VkBe5VcYMHqKnr9AwrPxqq8suxZQbe+hSwDgfaREw1DhM
ct3idWF2n4fpR9yd5F5ztZZyqDhW7Y15XbxYz4dbvILTXOtUu2NiHn0nHqbVhEL1rhAkPWiHmz3q
H/dm96Hr47VFORFVfQh2L5kXuGN0Y0dfTDDPf8u85c8+shWUbSajLYj+JRquPecGzIg8vNO9AALI
e9Oqdn3dbiEAX1/cBQvr//LLs4GXwCjZbKcJjQqucuUTIu44AvpObWLMXX7kRcszGo3RV9+YhZZK
+hz768NfiodwsICWs7ORj19sbBmHZYuijuYM0ptnHTtDRb77UPt3Wvr5+kiXd/GvkRa7mEZiKzyc
N5zGNtcpalpKp61JiFNTW18faV6q5TV0PqfFLi6iym67iJHoWnEFBXe2t82DwrXKL33Yk5ug/+jv
ro/5N/vn1/QWe7m3+2jIW8h0HRGi0l4brVjr4zt/KhBmxWNaM9Ztf2/R1r0+8K3Puti3bYnh3wTp
3inpe+QUNmKq8kX33MrP1wealbb//Ky2jGaLPDslyoscqStqTJACn6tzCjeWIZ08aILkb0Xd3UWR
geUGAvk6jxMUyAJ8wPwCOWvVsdCSQnJ51RtfBzVy/KBfp7K3q4vgGFLTowRTIWLm12LdN6bTdSds
sN3rPx0ZuOs/fbHLmya2J2l+dqWgBXILbW0aBpOikwHU/GmuEYbYKsVTS0Stj1byyYJtrCstMCJL
ffKM7qWQfH5ucl/J6CtNz1DONwMy8IGP/y5kPkT90TZM1jTaDjS2tUJzROK7WoqgpPowF7nLmU5a
2et6Sr517Uhz/6mIMLtJx3WvfLfG5xxfaxZNKN/0dmtnzUrqoi2mrZ8gsTtlV7reCHoeGLMcNnc6
UloVYIYovkNCm1KZ9NCMHN1+dHUVYc8UGrKK3FuQUYS+RZCZv9Yf58vWdG1m1VMVWGQaKkYFfTSZ
lN88GnaSgYYbW54u+/VVu3ykzsZR+R1nIbkXqV3PvRiY16jP6V+S/FMNaN6YVlKk4LL1bPWQF7CV
vD7u5c3ya3oUQs6HlcYq9ynraSwXVW68e3hdNU+k9DeSiouX7dn0FufJliifyPNnbPJ32YwQSQFF
kJrbNX4yqbZCr/Z/m9jiFMhDF9ZBxsQsDxna9z3oi5JqW1TrN1bu8sxMDAdJtAUOVL9/wXxGMA+w
JqGFPTVokqQh7Pnqzg/sdSqeJLRLr0+MN9rFLfnXiMtOD74PJlqtjAg9SS+DlWEfEt/exUX6ICVv
luetNS9eWUl1p2NHDXthpTWai863I5Bi8wx54+mZo6XYI9L/rUXialG3TYxo5005YjuNo6JYbqEC
Qnd7rjB3kn7fdzmCNe+HDE+JzN/YOeVKVAAb61RUEin/l7hqH+bURoB7CPEZ0aiiY293mKmDetti
yGq4XBVm7rleiGiEGH5o9B1G6gZjHroKAIcJ8JNSvbOgH5ktKtp9vYro9MsxjuYZ0Mboq18fvFZ2
IvGWlijYAb+ZEdVolgzZWpjvQ5kNhjtUizXh/NwqReAYBdIRqNr6Ze8m6feopZrl5QeraT/iMIKV
8nOo/CiAaeWTdSQPGaoc143YmUNMOCeEHsVYxJx6SawBNgTpiDdxvC17dW/GFO3zdIvfzqrPWPb0
0c6MY1TFa2MEbFH04hAgAJwGn9rmg0Uia6sImifDcQ6hAB1XsomIY6getKo+KlKy7ar3devtOvsb
sJrV/KochwbZwWMxtS8TLqeVjjVy/uH6lrocBH5tqEWMi7MaImPM4fSAbHTGna2EjpR91/tv18e5
fKn+GmcR49DQ1SuK3wQbaNs+O7cOjWcQGjGmCPVwI7LdGmwR2bRJDgZ0HzTMLh8Tb6v0m9T7Ede+
k9xK7W+NtIhtUS5yBSMxHr72KfSfFIpShSATGnai/4/q3t8K5/wUcPvzPvr1DRdxLZhGP2kkQ3PM
vAdnsk8s9cAfCAFyRwMZNLCtJ6yaxUYkxtrzMHu8K71pF1nNtjUSBzcF3MBwPMK64fn68l7O7hHb
+U8o1Od9dnaHIULjNWbDh0gLzpCPACU/DEopJdtaF5DQ0Hnwofr1D/aoH/TkljbNxR9A0sbDlZYm
FY/FSkx+oxtyDnNxQmQBgrObQUwOsDEy0ZlALtJeFRqoHoSSU38AP1rctXJ+Iz5fQnPb5z9isUKt
52t55PEj0gKH8yB7anIwqmAfkbxtdRmrk2QTKfquFmhSJ+hjD3TW5Nc55pQNzyAZqbyv6FfxhHiN
i5fra3TpqJ//uMUSyWlbCpFoGt6FZKnjE7acpOo/yvrxfxtnPjNnW8EqGjbawEeQJEzmunI7aj8M
MJg5Rf3rI91c9MVjxB6aIbR6pjRWX7y82VXphMfd3CgIVzAVtnKfradpmzQ2yaf9/8Eiu/xNZ6QM
FBgDP7Lf5xooU61HOUfSnpvF3qfOehfo/L/wVhKlXco1qOf9NdIi10gR1yhj1Jyd1uRp11W7Vn6a
KZzcF3rQbmxPv5vPmx5oeJSghUpvRqAB0vl3fXgfim3skYTXMbrlz3n2UCIpL7w38IiFwK4rJh6r
+Aojf95/qq3PIVaUY5k9KtILLpYzAgtI8eCgn/SQFdu2vRWwb0xuSX1WWhM743lyTQ2Ssv1iiru2
fcKidlUpJ904Xd82t0Zb3HnKaE0R5q1U9Xx9Z5HJ6CWKYF8838TKQ9s2UnMjLlwe0Jqbjoal/VQD
Pz8RNPoRuFdmARqSKyN+M6oXRCvdFJiObXxQ4RFdn+DlXflrvEUsBOWkJuXEeCHPQH06tLm9nh0h
FPE/TmwR71Cj78wChypHM77EGlokJFzpLHLR+uuwF2sTUaXrU7tYoUS68a9vuYhivVHnXaswZBTx
ftAgo9jjdw+0quaPn0TYzPKimSXjx/kdDYvrg8/TWV7A52MvIlvGgbIHgyQmxyyuaKiZ2c5YfLw+
yKWU4nyQeTOdh8+o94ZonL8p+a/UvsTJ6Ap8esx97Qc3AujFsRQ8UsQs6/aH2kJdDlY0CjZKYO9K
Lm0RTdiC8j8AzVVxiwZ7a7RFDigXOF4rPSUcfdzZASbX8bHDsyC1fmTS7vpHvHgCziam/f4RaRH5
EQ5fXAyQ9nxq6EV6VPFcjXHZvj7SrUktzlrQibxrbEaSSyz+0JRPowZd7AYxG7HGMuPG/r9U87PP
JrY4cbmgwhmEfEN4A7EtO8nw6KXP44BNrt6sdeK7qP7Px+Fv885bM1ycuAmsROrPBU0fmF+lg1Ex
lN2sghJF46ZTbio8XTpkymzPgzkd+eRihtiEYb9b80FbP3Ci8BMGX26UnLLsu5UHW03G2AyvmeuL
qF7eL78GXcwR9lHkxTWHrhmiXSMq0gXvZAzaEYSQM9LoFVoI8vUpwAwN++WdMoXHuhkxTGtWDW4g
ldY6uWTzssaBEvUH6r2xEboGiH6t/uYLoNs+Gt7Njxu/e97Hf0Sks481r91ZsCjtRpMk8H1zPcAP
noSJWY63tZBLrIExWXa6MqLajU15XxsvqF5t5CZxTUQKusLj2hsdJQtWqd65YvyQwkbJcRmdmZBa
0NzYuMrF4AnMUTaRgBB/qLCpuZpHY0CPsLXHtcxNserohfqxtU4oWAbW/EDQCXitg/WZXJmUDL/Y
AnoSjAhvfL3+4S6ut4UcG6KZOhDIRXywbSsOYhA4Tg78vdH2LUOjM2lFX66Pc/HmPxtnER1Yf11R
KsbRRYuRzzcRQ2iAhtL6hjNSMQJXtLk+4sWZ4dGLDLmM/PWSuoafcxBUHg8x369WHSn3WB/G6c6g
vXN9oMvJ99lIi7l1cY6RacVtmFaIV2JMED1GEFIFWgbjzuyo1qI1Sz5lAO7JuMRuDH95ohim0MzB
tWuZM1qVX9v6XDWd8UolLBvsuFYlpg9SG+wMu3NRlHJyMWz8KcEp5FPa1o4YqpUsR/hMRI+F0d2I
In/+IjwDuP5N6pkzwmxxGJspMjNpJFDaJZYAxs7ST0E6OdH4dH3qf94Bv4+zyBAUlKmGXmKcCIMI
Buj6H0p0kAUqMgG7GX2B/lZG+ecdwJAmmGjLQqb7D4jyDJa20mEesrQ3flZg1msQ/2kyaBhnxB//
xQR/jbZc2lHxPcvK6cDgH7kJsLJt/e+YTN8hWncEDmeJYJM1t0RV/jyqv03xD+TdMCZQnLh3MjQv
hIY8T3Sse3k957JANALrlnrCjW9qqb/H7kaXmlKP5wHx7ZiKvVW+KPrHKd77yq1+98Udc/ZBF+Gu
H4ZRG2ZZSKQTIENtZ95qYT+lYi5Umu7ober2x/U1vDW7RXRIwLYCZGNIrIwhJ72vzccISFk8HSv/
RoLyE9/z+y34+9ItUoawHSvhzTnY2A1Oq3yqs0Ob1OtAeph7YWgvphaMHnxTgtJahUnx0kqHeIKd
q4xOYj0q3rd/M3f0cjQLHCmp9e8rW41KgZgwc89y4XTxQ+PlhMX3XflY6DeKLReaR/Pcf4212EUl
d21kT4yld9JBJPu2qNfZ9EWBvSYajOmIwzUWod4tqv7l4/Jr3MWWGgKvQ7CYcdtx71HyaKjYV3iW
5N/twS2wzfznn1TRkCKwuNcMMKq/f1JZ6e0ysgDkAR6Np0+x9NzgUZXoYCyT/8Ci/zbh/TNT0ZBp
RfcABoiuq0u9+SwZbHXQyYIq8NkDhOkQd7zKUtfXp3ThKfvbOEsOfUKyKBczGK+bFMcbMjfwHjop
oXq7j0mrVR9DXgkDJ+9uBmJeH/xSRDibo734nskweSo3IiG2R+En27b07+U+wcb0MKOMLOyTU8x8
rw96KSacD7rYqzLgNxiMfFhFT92xjN3Wfh4QFZHVzAniL9cHu/x5dRIh+AMCy7T5uj7LjRWBbZcR
kxt7FH5HBOCjTntq1ZdukN3UFLAf+8ewt+DX5jttoB91ffxL2QAgqr+Gnz/G2fCpKXnTGDG8no47
iUJMhzmkqANHj249mS4GgfOxFhkB8rVI6s9XSR5SkZjfH/ZR9b2N8HdtjU9aOzpT6bsRPMvrk7wU
Bc4HnrfZ2SRltSg1VHCpNMF0VzGRToduJfInH7pIjC+mj4Dl9RH/Zq5wKGa0oSL/fMqdDalWfWz5
BYGn0AWR7lGxvhrd4xR9rBG6Q0Rwhd+quKWReHHnEgv+O+hiMYsyLSe75AOb+bcy5JGPAKkcPvfl
wbv1prv8SX8NtVjLMWutrsxJtdqiOza0bTIddnQ8rYzqS+e/S+hmX/+it+a2WEPaNpFZW8ytr+6k
8aXNtK3S3E3tG7WNG0P9fH0sb2qk5P77HZdC+13gR1Y61xJCu9rX2HIBdlyN/pg7RYivh/45jSDs
E9n9uU+Bh5YXmrvaU15kU9r4se6Wkrj3aXEHBVIJ31ooBEUPNAVnT4Umt9ZscrQHZ4czmf+29YCK
KbNCh6qmEWOY1b+5fdHEm33vAYlyV/y+/yM/rO1gfm1ZpbibewC0vbQWP0AbsrHhH0fKXKEBySDN
d9dX7W/Owa+hF8vW6xJX5VyMbDAKrqtwE7TFSpeGlYyWjdSE6wj/+D4/te3m+siXN+hfAy/XMK6k
qjAzBpZwfJPKd2AjVrR71r1Fz0tFOcO88dSDQrOscnBRIgKMJiovc0b+/StX6J9ouceIBVwNo5A3
Ew+s2u4g5iPEgIaBUXhbScu4sD+0RvZUqt2jKVw/MD5LSeGMlvaIMhaItfCkRKZTRMqmzoKNVAcH
rOFYuxCBu8wR2HvHlqNr9UZvw9SZEXsSf+Z5hQtFgzCB8jxhRitbz1JSPnShuTLHD0X8iGYsMfbD
LIVsBPBHrP457yuwJ6/Xv/zlNTd0mggyfQRlaYoRdJKKSzCxD+qeW5mvwCjDsFxnI3yy2mcV6NPY
oYPV4I0lgAQ1J3R/HF0EIGmjqvAxxOI6tezG7/qKo5vC8cnSTaNUO1EWm7DDMqbWt15nnmyjcQML
Q0sv2rSqvEsxvSwRi9KQEoimmJ9NbxYVBYpETl3ee+hHZ9XByqxNEYz3cvYSVco+afdqO63t7oNQ
t6XuffRx5EglaRcl1OWGZhOY5kc9QX85FtNjANAMyGjhZrayLUfPwVWD26jb1vRXx9Lc6HX4pocl
IBjEr7FmdEe8+4L3IjTXGDxM6Ku3AttAdW9jrjmJaD1mbyhZbKwudpCAdiZYq/X03IX+x0pVkF/o
Phc16umwmVDwVp02brfSkLhBDrJ/KBD0qJ0Zz2/PnTjB358sUBWIVuTvYZgdFLRALB1EmyftAm4R
yahx5QxplbQfcj3+XBrmXi/N1VCiI+unx1hVHSFLh3wQxzAtToYK6ByqzsfQNlYG37ptnmv5XcYh
RHD9sVUqmqE5e898jsxj5iXHln+hN9PNYGFknedvY12J1WCDDRhxd9WNI4ylvex16057A8kJu/q+
xiWBl2F5n8r+pks+qE02X60bRflYJNBeW6fPTShT0Fc8ydHqcuOrKiXajuonuQY8sdx2+yZ97tRk
X6ESEtmBG4yfVEgI88udZqwz+DIvNBTpIa0GCc/t5CnGjiLMkmerHk4WmmfAFF0pQ1pJ3eTlO7o+
TmhMz/PRNdHtqmA1eHAl8Tp+NuqH3MwdpX5vUySO7dM0KBsQzpQNtKcoTx4DFQmlVKwNcIYJZJ08
QLUKTGenH/Op2aGA43h5u5sJaLmcPTfjaTSCLbpPXobZ96ggUBTd59Od0PHw8lK3kVHUVay1wtyH
MNyr2edodrI0drV8mv8GgIujQBwDXRBHDeQ78ESrnuepn6V7xZf2lJBO49Svp1x+P/itK+z8CS7Q
QyReh0netnnM6F+EPa7iPDt2krbXe1xTZe1DGn5ppMAVSfUA3X4nkmJvluXaKPJDDbU6CT6P5vAa
eelOrn/Ure76prahJPRdAnlUR+9qzHuJ2oq1bcmgLIxOmrJ5r8DxQniGS3WU6jujGDdZ20F0RkJG
f5E0AiXN4WQvh5jp9t0mI88Lpx8IrzgSWj26+BLZ5QqF7pnlFPvHPAIspoeu8KKHpEi2SWmtCwRx
PR36ifa9NT3XtgbujHY/ptPaQI1eMX6UKqblElRBY1JWRYX2tX4XN/pXv3vDQxWrXkTEbLClWbEf
4E75uI4ZaI7VdbovpvLeJ7PuiIl916+m4LuBRReGvbtCeYnKfB8FE1Tb6H2sG04JO9DLEyBoXwzV
W1H22gq+IYLmjzM/0FfataWUjpom921c7INWwOV507xyU9pqRX/T2oggdk0QwoU+oSPRQU6uVmPb
0Pd8jcPyBGDAbQFAsFQrIfjHkIlRyU7NcdizxkUKlw6we6K0LzL/lpA+y+CJPe8TgqzrOAycsdY2
Y6+vKKO4ZtGuANitYFu6gXzf4GgsEmwUNe1eaaqVwR4NJxmRkmGvJkyn+aDYzaOkJbT8n+SRn2Ex
M61Frr987X3edkPB/Kd14KVPDeWnmUoCTgU31v2YTQ6cpWOpIoEA8llDpcwLKdBLTtQNm0wZNpqM
YBHvK3Y+gHqjwrOo5R+CGVIAC5ZIffz0uWh/8JAN6lkKG4f2rH1AFq7xR9gd7lRjqe5FB2NId2ZL
7ORLUIh67uStVL3wlnAlFeW6VGAUk3+Uy8+ypz011Hn7SFrP4mZDaW2DCKhyYGw9mO9TcgrwAC7k
aa1PxFzkXb0+3Ra18Ty22SadVFdL3qsEKcxgkBTyN2ZJpyR2reCzNqlknj8E/rZWNzlq+LE0oy92
obiSEuxzGZRMmN+DCF8JrhZWG2Z9HYaHn4sjP0iwdNT6vQDx7tEBsnTCBrvb97uTIRnHHOnXkCYH
NtoYc0lbA0JUXqh43mL5Mf91kW4S33Ch+x98mjOdafPPVm9Kla5lIpWQrFVjPKhDR4XHQ439XeIf
G0usu8peGR0aWf4x1dODScSecVdgiR9E9k7K70uromU3bbtsPegfgYxshVRuLDtESqs+aqQuqn9f
CzTHUBnz8YFq2appvs7E4KbKBEpT/4oMQpBXWEFV63nxRwowifm11RBnJoKOrdiEZeEOcnvwY+Wh
1LWdhuc32mB3Vo5SzhiN20lRH3TU8ApvdlprnXkLZPl0HBV57eHPN1blFqG6sSk/VZBI5aAjcE8P
s8SUR9Jml3DpqmD6UuKfViPyo5qJK436Jog6RynqjQRcvIzuG6N3I73BGrd3jKFddcbwqUvajdDj
l2mwUe7b2YN6p47fKDgUY71W6I8UEWbW88JicdB69rqjVpiVb6Oxn3M5PdqYdX/SS5hzvN9T9XNX
PoepdzT7eFgN7WfZkt9V5be+QmyogNESSW6ddk+zYYJkKG6I4AS2w6s6nfYqsjZUkU2fnj72e4P3
PR1Sd263pe1RRWMEoqRD4H/oeuahHmkqu6VIV2H3UkJxhpj1vkk7wEw+pXdfrGJv0rmHg2/8yFY6
RdQ5VeW+UV/a6DPOaZvJ7O+UQNtYZrSds5V0iJwWWnRibIWX4PN3lMnDLHUCX+7v532vqNpqSElw
KrFNg9CN0EBQzG5VeyrClac08F1lGKiO30019sVx8z2ejK1aqpzq6B3pduQTCEtkrLvP81NkvhlF
9sNPiYHRu5lAAejoMFb2ZvS+ZyUCCzKl7pirneApJu8xjuNjryoEvupuVHOuLX9D+yjnlJpSechN
yM960aHJ+KqHML+VYVfaPt5dD3Rbx07jftf36ljtmlghXJbJuuwMJJ4mGp36DKPPE9SowvufjiWE
Qk/Fs9tG0G7XTPLJ6JOdsLs1klVTlNwbenIMRunQZ2JnZO27WUSnaNAorJCgo+1E5qG92a36rMbJ
wQZvYhXdCX7ckIdYtucY/gkEciGfs4VTD2ev5DSY38dUhT6ffGW/a9H4SQ6Sg9RnQIHtlczztSl2
2fAV16BTrH2dBcI7yH5oSnKz2753gga+inn+w6yFbWo4kfkUt9N+tHlfKi+V1cKL+Cqy6BRJjAKJ
w0yaVUm6VacjyXL5gKwFOpIvnRfvKrzfB+k1IW2MfOAY5j3ZolWFR8s3V4Eq731R7QYYljkPINMf
kZhqXhGIdQ1pXHu1sZVb/VkijFbtusaya56nBmy6KMEIDPJOTyP4g9MKJLpaJWsNmWLPV9mqh5KK
eySUNz98m/9q08Vu1gvoM9PGkEdEzmGslMqOytq6F3tDSxN+T7fD2p008VskZ/w38y9a4W/QVNdX
CbIscUkdRts18qFVE+Lyh9jepSNOdfVJJx0pEW2urFPDEy5rSD+y/qsaQUXuTwOkjnrwV75uPSBL
Oj8GE83bZWG2JsdnpdBKYUFYolYqn3wVIy3JX9OCarXvEmWgUQFhN+Tv516/3o3bWYoyxwPZjtS7
WntT5ZcwgficnCRddfNMgh3wNnfco8pfFTDo2cql+TY1LY+SHI+K6NE2YMUl2b6zcc+SSYDQBplf
TBwKtyPZwkFwVcTFI0fJTp9z8eKr2a7s7/rWJFZMK7X81qEFysu1kvBpkTRXqT4TQeiEynez3ZIH
rYQJoCrp8ocSmztfmU0xP5YWWtqob8Z44fEEgW0jW2Tlo7Y3Ems9IluYzmmwggZnOa1DXOe9jNOX
0cRuUtQa8keId4/C/FxrTK7L16H4Qo8YrzHrNDb3cpfs7FI/9Ka0mh8rBYjQNuY8QSZVYO/kWMGD
HBtRmwiVl1R9NeICac+QApu90UCcqHpyCEis1TQ/yHHGBZtv0jJunXBWQRb+UcccZX6J12jQUXt9
KKLIBfzZNWT/NhxHnJ70yFzLUP+qsgHYKDm+/STz1MPvaMi2qvKhLujS94qrEnJz5OFVYzWqMH69
o8SNJcI3E/dJX/88CeO9DaR41Iqj3ckbnFpvFFkuljzOXtuLgmOUa5poZhJaCHajq8y1R/IuIYmc
kOcZN1seF7DllFjOxlsUsjwZClI8A6Y0K151Sb4XBAgtmj0KkLDQyhWgQqdR3pdy4UAfdWZuPUBl
r1VXhlIjwslWaO698fs0fLxe9PiJxfiz8IDbOsUfDJuNRatCLUa6NBS5HEXBZXfcDdaAMRUCmEby
0YhkZxY1bXppnbWAfRsBCDiiAPyql0iU8yYvIh8tfkgtcryKstDttQ+1PLl5H24lI3XK/MkgryIb
ShKF0iNat+jqmeBfMj1GvENsfAvRRVyxDNjzqjQSomHQtBGFAURHI66aUY0hAxbE43Y7VBb3/9d0
Rsp23wqDUybqZzUP7zRtOuRoVCr9cDd/zK6nENAN6wY4zDR66yIM37WRyiMh3weKiiSXsYbznUQf
BioQ89L3xrCyBxQOeuOd1BiHgUK/FZXPloRSpRFuZgacNryfHyG9VW9kw9o3vudmU77pvZ7/cLCe
X3la91AByZ/RvkYheHDWD4FQv6pmQ592uNEguOCNM2+sX6unUlY6K9cTbNWAZiR5Y2k95PmWF5fO
b6zBZqBhbPVHPKrtslsHk4eGFQlFFbkS/Ppi5NEAxY/qUf6vqvk2hgVU0TTURRa9aVGoKXgcZAAt
ZM8m9dFQiv3E0xmX1FWRtDf6fJdabSqAEMTdxGxktijU+pmZq2qCOt+g8zTPZ2lolEL8dWNSPuh9
NzGRrJVuVNqN+bsuTw2upga2LYYhy0swSm4FY6OliOiPA16HqErBVXuexVxiX2AJ6cEC8AF5tke9
Mpy4EKgqbwzNWkWzis1bz1MgNN415BQBBrEzoKdWtvGw86PXhsW0ogyVmGjdm/AxDaoqqeM1W9pB
b7JCplxiR2OXXyn7OWo3uJb8EGazSE+9U1XUssNq7Q/futRA2E5+9jzygdehzenFUyQYTj6NRxXl
0m682Ty6VMSkejmLYlDC1OzFymuNBEXH4xVjNeJO1JEARvws1RP1kfkORpyRbHjO3QgLlJyRVLN5
+Qefroe0uVT6x9qc/YoFXiHm6aZ3Jb9CEEVt+S5p0rXZP8rSjdB5qVJ/PttFyVZJ6yJqx1lsTFYc
Da6uXn2LLCQF9eZYJducyun1iV3AhOHWfDaz5bXlV0FNuKJAbU9bqQOVzZs92Ffqc9/tO5AgVh3u
Kjki3pZAVf+h6fcsMjC7RRuYFcnQgBCe+T3aVA1cCKkKDUeUoUsTtAzAgY3vAgpDo/5cYRGSKWhV
1u/15BbI/9IxZ3BEu7BzMGxj3npngc72wibUfIbOG8sB/ZXVyI3nkmNz1A31NCJVnNz2y7u0lTQN
mRC4V6b9J7XAlEMvSRIDODowqektaXI3rTlKw6OOrwGVAC3sqUErjj0dNMFzFzE/RIxmD5rcendj
+S9lLVBUMInCE0ZBXe33b2BEpjHpsFQokcIVT1luHm4aWhcKeE40zdemhI9Ek2yByjl2oa003rOJ
TuIsOf1oO+qQbIbBu4EPuvWrFldQSCExGlCtIb4jBW18F34MTwZqp/WY1DdcKy+uB7xagJfEfMte
HG25pCYpcnt2elLW1vRSmYduHLdq/+P6p740pxlmSBoIvwKh8d+/tCYNcjaiH46Krb9rdG+ddy+z
mCSq2S7FheuDXYojhkD2zhZgSjnevw/WRnaohVKJNGRYU8x86fytZL5F7WsZYp1xy5p7/kTL6Egv
lZqrpWI7skSwhp5fZVnArdT5qVMMP+bUz4cqfH1OlxbqfJTFTVAO7diPgjmp5SahtpwWn6V4Lize
QuzfGmixI4ZkkqD9MJBFn9bXaRFSxxTJJutu0cMvfTiT+1W3gVjPvrqLZarDIshaRiqhIcTTZ6VD
r7z/N0gsFJHI6jAsRG5rMZ+g9yg120hf88bVG1Rd0d+3pv1UPBeI1f/zRYLqIwOjE6rQxWKXQ18C
mmCjYjVp8bbAyyrG1I8eQPUvLmRQ6QaUA3jBf+hX5UbV1eXsIChRLLXEoUg4vMmh0V6uz+fSHcGm
BpdMB9dQl9iV0ppKNfQAQE1ataYcXoevSRVt40B2apPHS+Ho5T/n1tEsPhtzcSXy3JjSgKaCo1CH
GYBbBNmpKl6ECl1kuk9uiVH/hDwsj+/5eHMwObsHMx+XorBgvNA8KlXsjLxeGvs7nqm18r4tqFDH
8euQ3pWSwqW1T4n+uh3vyMPyaHjgxVNWNDax68zi/FNnF06d0yBAR88L+f80HOrEdHokZkB5XF+d
iy3u85++OECRAvsARRIydb9wLPFN1uuDNL4CHlcaDEOiFDksnr01qgZUXbFn/ce2RL8tlba4PvXK
TJJUYfwsio+2/hmBsLvcuBM34dyXAvrZRJcAVb8UShirDDQ23TGxK6dIkDak3SLCdu7y+cqtzPDS
fXU+4uIOxo8lQ+MRvCGe01B0gW7mJ0A1KxFQ/gxuvTovRULMOTUiBxkh0hy/78EyUQuguSCBhPLJ
opJVmbNQ57+5Qs5HmSP/2U7Ps3LMrI5RPBnvjPB7q1W7qriLvN31fXmBVj7vi1/TWRxhwyizIiox
S6wiYy/iHxYtwdL8iAaqH9rbUXlIsx+06vSQdlF2h30xpnjhJkfKRzaBo0xP/ZS7VGuUfnv9l126
285/2OKsW+NY0OLhC/QpHp3GPcIEbuttUUS4dTTnrf9HVNHJPXQDCBCli9+/td+MaNb24FwMyMvR
D0r0LsQ0Dgo0puIjtWudd6b/L4Ti+PK/hjUXJzJS8163UCwAdnxv6Shpm0AfvBMMDGj9W8m+dble
BK2eD7i48TKptetRGUA3VsPGCKx1ZyGOgsWrHnU72zfXc3WqLk/GNLqtktyo1lxcT4vKyKyjMNMM
f//KShTHvdpN3E8iRsEhWAVyQvwFY/Zf7em/BVlfHMrm5aKr7G1jqRBaStJkJZ3Ol0VNthMna4o3
tbX16u/Xt+jFK/dsnMUWxWpODzPBOP4gbStI7pa0nuWGPVlydONbGqHVkw83tuvPi3y5XWdBUkBa
hm5rywBL6TDGLYaL3tM+2rQSGzlaiz54jNPvgm44Eut6p7/IlOhLy3CVLKO+q9z7svwJJqJD0w7Z
//bELdMX2wAlGm8CW4fLy/yYbOghCSs5UT+7kW5dJFKc/+xFlFYGoRU6VXrHaMRz5qtsQ5oEvYZx
kOIflCRYUwI2YY14NjK3ug0a1T80PsgISRw7BPV8c6c8/lzA/8fdeSTHDW3ZdkSogDddpE8mk1ak
xA6CIil47zGwmsCf2F+Xz4iEsphRer0KNRQhBXkBXH/OPmv/34aUCwTk/wwpv4/+339X2QlKufix
f1PKuUOCAVXpD7gPGl3xb0w5RDLCDJDKCTOw7H3ElCPcE8w6bqAKt09WyX9hyq3/Eqd1VPCE0RGl
81P/C0y5WG3nw1sEdWGw0hIllLN1Qu8in2p0zpRQXrWATGmwKSCDask2l9Qzo/LUSgEPnPdhQVKN
+e2zCUEbWiNwCGVUjmV8bU3TMTVfm/qcOvnkW70bAch8dFt8vY/7eUSKsSpQsiIpRSZhr+LgzuiC
I7q1CJLThw6//se3+sRbF5/oj0/4obHZujToXZZLEeQQPW7vc1ldEiOL7B8tqYkKMKDeOEujPLTx
pVWUSxaCyWvWdXwmWnHujWcHXrlRLBn0BmfqDHuj1ETjkK/DAbaXHe4s9QyX7dRS/A+jBfF9QdF8
/r41EVmvgke3EFTCRr4m0ZEGxlrWEiykXkZCZrZ95uh08kj/sc3Zfjp62YgjPFWiNsnzwriVWiD1
qSKKRhdTG200OdqgWqmjfq32hpC0yfrmTFeffG8x5fCf0gSz+PN7t5YieY5gX41ldxEa2ZaQ/KKW
buOW9CfEeArSrAJhLEkrtYmebA8ii/cG5R4hb7rprTslqBiQ+opXOTMMTw6AD482m8hJNAx2LrTc
5JSgFWACE2XLpIZfnlCf3eTn9kWxgfwx6m2DACEZCcvUZ5/CM+o+oVRPg0VFqLJ3Lb9fVhbpRIAT
UZHtElJYdkW1HCXTANlkkpGpTxF+CMBBWaUlYBuEnAWGmn4Hk97xtgZAgAHvujN9Jh7kqwedfRhd
bsqy78iHjiMSkk3rePvRAeNp1fs2aldltakqshnadyqzouAu1dszPXN60NiO4FnBvpdnA9fLIgeA
FD2Te9dS8x0BHKkKXO7CejGECg6A911VnGnz1EpL1FJsELDhbX22/VfG1KPKIlOlFAGGhYcCz0rJ
QcrDxeLM9z11nhfpKXJiqGX+CNRraoqQxCMFp0PMcwako77+IERC0QSrKYZRJl+NIit6ts731N1Q
VUxNMLZVFU+Pz7PRqOQ0xqmAM05PGmq6r9p85TW7r9/v/YA3Hz8fW5ntJaE/2L5W00rdBEdhWjCg
aB3BxijpUxJEKD8sF66soSR7Md+z4KHX0n2Uj6vRelT0TS23l1U7uQX866BErIScSZoQGPuXLabI
FmXfmTZiOvscMms139w0hbK3bOfMmn1ySCjArXTLNCFzzyZsk0h+9e7xJaEycswUPauxytRdEsXr
rz/ZyaWa4k5FZ0ywNLxLFD5cpxPTx1M4pcDArKC3ofAreXeyw6WUHwzMsNkEs4JbDyIj3XZD5VWz
zjCqT77s7yd4v4d/eIJicChpF0BlnUWmV3ZGna3ZhFH0fv2qYm+fDw5xzBYkap3s7Cw8UU96hOpQ
FF9Wjlj+YO7su+imq0jWh99H+S/YGwAh2H/glCriVDnrxbgqLGeyaRD/Eyt8ohRB6u4GDYuq5Fvm
mcuqflQnPFvRVSvo9awmXHjdXsFP9OsXP3m9/fggs2UVxxZcSAcehKdItGynmfaK63zQv+lqTQye
ikGFeq1uj6D/66ZPTXvCQRo2BUx7sBufp31TRlETD+TD27ZaCI+nEftopTqHhD2ZAf3YzmwNhd3f
NYFMBrTA2FTNTMaRhG+i5A7WndAXxp7pTpq51dQbQr6ZbD9//Z6ndvSP7c+6umyHDqQbVzhb1VHz
PrKOyFqx8WUMzuuz/XlqGbeZsQa4EYcT82yZa5qMGoeAAJBcFo+RhN4fnzeSn0Wt7Ho5wHx02lSy
vPZl/cxe9S7S+GMSfWh6doCeZCmsk4agGFTM42D5V2E+YpiWE05U1nZ3P0HwMe1nWwb5AXYNedNV
Ed5Z2Zk14+RcVqjyJ0pEzfg8HZJnHTucT4TIrylkDkLq0xpXboY10jONldo+W+17socNcZvDjerP
aria1KsjI/9lLzA2PWZB3hRQ00byIqzc0v+b9/vQ2mzedFajKjkr1sKQM+qyjLXQ2ZfplZNq97rG
mfos6vBklRvTlNgJK9WfVW6lhCokqfikE9paqY04/+wEmSw11G2CJRYdvky8AqjmuYjuqUPXu68L
WVVq3OYl473mDHkUK+zakb4N8miRQDIGKCdMchtZX4bJwWO3/osZK8xk/tnobA5pSVKEPrOV/rO5
ogwrvXvUzXrdjbbbpefSke/8rD/mzYfmZvNmcCwt7pjTVCX1R6lJVnJB/YQ6HGzUkJhv7cfcIRlv
u1URLUvAGWPzMxLFNsAmHfA6OQE0ql1XobWu3jGmuFQMWEOjCDKrEnFymGM4KKN+dnAEULaS4x1b
7yWdvvvhoZf22E/gfuxQLVZcq+SHfErwSzNfUkX1DkFobZUS1mcPza+oiJFVTBQt7BANAx058TJ+
BVUqumm5JNuZ1pdany7ObhcnpzXpeyBBuirMWD5vFwh0J6KEfCXZrME237X6nYllc6i/Yr9WaY9f
D4GTZx8uxAocVJBP+L59bk5RyiGzfJqzuBQBykP/ROAV7DzFMjLSpLKXF9XocHOUV1ZhwesLViGk
nzOPceqtPz7GbGzIVaRbeCWj31hJFp5rBbnWEafkaEIWLO27RuxfcLTVZd05q7G7jydlOaj5Tk4i
6v2UZRQ6W7S4555LbFrzMfvxuWa9AWTSChK8/LARXceFshZXx9iBmiOnG0PJgZwlCx9bgrzJWIcx
EE6wZvgrBsnvpwCX+LmTnL7xyknsZGGIc5MO7PtiVJWFOiKqU89s4yd6gvAeleUmQneyxbMBUXeq
E/cdbTU9kvxrUUpSNUdnnDDrjgCFvJ7p+RMbuaKJSzlj0NZBPH1+N8r1YksfVC6ZCPBAWzK4UAwa
KxDSKpdwQ/uRVvvzCQfxGrOOVTReEYYE4kKG/udmS8MPw9omPJPXB/zGF9OArfWU4aIdkYc853hw
6qN+aG2ezfGNjPpXTYS7mFmmMS6FG5eALyNVd0ArKOeuNPK5FmenQcM0LMeLeL8Ba/DK+WbHxM3L
dKcp1MPmMF6aQxNdKXYD7fPKQJ7VtdaN7gt/agpcXhqigVo+7YrEh102LKwRhhn4OMmatqnB4qQj
xMkpePk5BZ47gqofqm+Smq8aip/RXi24vVSFgjjIhti4stRHIdQO23Q1etKFaXrrNpOAprVroo8a
izs52iuscFVj2QzlQ2ngxJNcyV4EhCKGKVytKHxzRRqq9Ox3lTKyI7W+cWJqIajwDEwqEIyfiV3s
cy/by4Rog+mFMeQlFC4iwhcPD5PPxQRJwuKDxxuKXyGAbEo9hjYG9uWvhoGqlfEOJUDE7ouiH8gk
Rc1JdlmHwVarWzeQ2pUapUj64o2MDS8Za48AUqFbD6jcqOVesZVl7XOUXmtUHJP5RBK3tXx/JVXW
GXHZqZwJQxjfRCGyNXHu/DyE/TKPwrAgUANuougcQlqrlHhV0v8inGto2HdRzZ2l6U70iRSRvasO
IQVDOFMG030YnDmvnTjCfHocccf9cIfNFAwgxuSdSEFlhqNcCd27F3yTBuqLmnhFyYkVn8vun7rX
fWp1tlw1mjJOKrXWi9yiGKBOKFnPN6JqF2VrKJluAijAaiRX9L8/vXy9eJ24titIeZHBkfrQkB1+
fmXu2VJCJB1vgTGDNMgRRQez3FCjfA6Vop7YiD42NSdRBGrrS9HACmJV33XvUabm2aJoyOgejUHd
ADCAzrpO4uesQNyiVUtB1pbVhz6BWkrAssooBHvTSaBJ0WuCFDbpL7X6f+/9R5zm9/eYk+xKLMZl
syLOHpA60MIltekypWk2Ngjxzdef/tT6xupNTskySczPIxlRZXT1SNyIwT9tu6xzu+GQ1P1B11+Q
6LSSfyYue2q/+NjebHRHjtI2OPQSlh3GTdIfGWrLDgsODqcuq+DXL3dqXH1sbDaohyH2ARDR2ISZ
5FRsu5DKoGbngSr9uqF3etl8G2QHRNwAdQyl22ybIKps24FgPqdhtpYkjL8tez1aRLn7fKFL5bvJ
ZNP0C1sP1imJgUQKWL6/eUOwZW6Tow0JnFda6aZyJkI3589gp3vapoTBYqazb32eZFoQ4A4ruNtB
eV9PNx4FMNbwVPo/43xnwu8580VOTTQd20pu1mjyGGGz5lSL2h1hGiRL2janDLWXB4LeFB9R92pz
CaSmtAtXWpwfQLb0obI3iwGjbAEImDZtrK4S59ij2MCKbfuOJqDWx2uxq6Ha9OtnPTlMPjzqbPmJ
hpQa04K1z6M6LbEvndrZ2fZe7s6Z25/sgt8NzcOTEEKqnlAyZzQQAY5eLih7Jly+Lb2rabyBr3um
E861N7v6IwZO64gVd6HnuOw02zxrVz3nmDDG5TTfdWVyZnaf3EY+9Lo6mwfaJBv/sDfCKZBq8KMK
z8PTXQVw5ES/Z4aJmcmaeKzww/m6F08F7pSPbYsR+WHjTPM8rFqBchrAGgm4kG9C6U/cjvoWZ3jB
VI9TIieKuEGrXmzOtH5yvANR1Th+shDMx3vqOWVli/HexgpE1QC7agAFxpPJR04BkprQc1RqLcWG
OrUHRT+SMvj6GU6O4w+PMBvHtl2bXhbwCJNWu0nyrefwiXW2Ie2+bufkGv67nfkwxtW0b0aFPZRA
1iKVHq3o3vHqbTmtW+1ctOPkEP7Q1mwIm4AmcmOiLYFdATUUUGkWAouKpefR0FzUuOeG8KmLFK54
/+rI+RBuai/PvEF0JJPGBsrgN/2y9mwQFeUCLR319ZVb+9aqN/r11x/23MvORrBT2FidicvUgO9W
Et5GFlX8I+a40Srrc3S/Z46a5zpS/zxjYklS1KThnFF1+xTikYz7od3u5YnyEyhBX7/ce2r4jz2S
cCC+uELTOS/d8iREq2rL2/neaqrDTRH/0FpvBbYD9NsOcMPYbWM5dVsysj52Q3EbI7ka3azM3Up5
9oo3u71p1Cc8GVNPceUWICQ+YVWvrYa63Eq9vOuLezX5phXfJnbSxnuKqlc1/Bn1/X4gCpSlR8p/
3MZ8TMIXLelB0OiuKU7XZ+OQ73Pgq5edXSq62FfCDDXWIlfu0R+6SiAtOwMfxsi4sMhN9Tipea+G
smn7yhUEEj2rl6LuSiyVKCmC4IXS1E2iKa7mRNdfd8WpaBWpK8cUAQqCVfNSp6DMHK3I6Hgxxpvs
Uq2TneCjtO1lEQXXfUVtl/crMH5GFDyW0AnCc+vl6aH++wlmQ68cpGSahCZIbppN1uxjrNPrbBVX
AfSFjcqe8R++8qxDIgaAARkIHQnXcKnnauXvEzBrnPVL/7XJHt5RIlq7A/JRdNGjI53jiZ7eHKlv
0xXdQEwyR+BqsaHHQ8taNinNivu6SNxprX2PqZObZL8s+EC1XBGK+mlP6hll+snv/aHt2cZsJHXb
mIVYs4P8QOECO5PhK5RD50AztkH9F1xRSHO/33W2lJWRg+nC+yrKpVmp2A1FbCR5k4ZncyD+wTLz
Nx2sm0TcRDbLdGa7Xxv6AcFMZlxn46ymDZxwXltALqG/TacKW0V9b5v+Fb4Qq7o1l4bWrTQoDl8/
xckV9d8PQTnj5xW1VLi61xJnkE4x935fLFr5l85lFvZbJr193da7bu6PNYZrsbg4a8YfIr6GOklL
K2kswOeiT7V1TfG7OG5jI+xJ1b6U96HSrQ3jpq3rgwl2sa89eFCPeHS7NZcQ0MXHnMsKDL3IuPeV
n3ZWP8kNzrg2FfOJfNmSNsja5KDkYLmjc2sAj8nn+PMNTOKGyBOE2P/z54ojWR2dgDuJnBXPTvxs
hbRXXMV1fZSicKOExsEypm2rOtumIyMByoDbI0H8mpwC0IfQqW+yCEs6fdrmaApwtOzVegnzzm/U
BXncdS2BDqmAFVbJMTTvuHQgxliJ9c4ItP3QP5pyv7GzcmvCwk8AUQiCRKL+xLK9LrzbTso2UCVr
/5nbsCZFF305Ou6AzKUD4Gi1RPM085ucNQu99lY+CO2RLHH7HGDaaSs5/AzQr0TbQ8tYE4/eKVaz
msBf4RBbWiCLpvsUXAtsbNeyJncgyhDnyQaklBtrd2ZpbIWUMK0x+i5/ChRpZcJeVNFUqb2rlD9K
5wj4dd0NjlsSdH2PP1bfgmHfe8l1mr7lwWUgpcswCpeBAl7StpZwQbZBLC/FDtuUl8gzmlJa62a8
LkjYtdplbBUQSa8lcP2T/tAozyBs3VinLgCWGJ6gcKNWeXospxHCwVYZue8O9sqp4j3HM8wJ111z
GdNZxPkWEPr4oNXFkJsrXa6XhlIeKIlEFtctq+RgQOrQvWJZGNK1Z1hgp8IDhYIXdqIsgTxvO8Bm
rJO5HlwkbbzXQfb5ACJpQCX00qceoao25C79NA7bIEwv+yB9inUVjOVrEACka3SMrB/AO7migN7P
w6MEuBrpmi91zyL5yS5XKROIOkC14EelyF4DkqAucy8ka1kvc/r4HhX1xofmNXBlHo3GVaZtEVd3
lTBfrYtloBvrqtJ1Vyi/RVqTre0o6/5DZgYIMzyCePbSNP1vVhbdCjibGD58ejViw+VukoA+CTXA
OZO2U4cQpuIPkTEiZyqp4U2X/5D1Elgk6P1A3/axuvcoD+Zo4VqCf2QGt0OqXXd9s9LU4bmM+QX9
qzU9eqmy6QvAM0aJZQYLHghP0cWa6VFJFrllcS/Em9jGr8e6OGa6tMv7ZjMYAUGMwDXxaCjGV6+F
0wEGKEssiCI1yr1VBOTBd2QKFNuVTjF22jYHJR024HPsgcJcEP223R+LOl17hQaCiqCznm01/6Hm
iFEMFxN5Sb8h5uO8SWS926K8TOJhKQiuZn1l0nhgtgBY+fjtBYWSy5HMYpkAirF/dbHj+uYBkjzY
kGFrNBForegX5XMbJ3nQOA/CF1z70q8iLm9iQj+24R+Jq69SddwMNokJsk5B3e41CKddfDlAI0zD
l6nFbCcqGUrj0uz1VcR6AQtXezSgo0netRNwc4siMPyYLFf9m4wvAAlTSO8y4oQ3HdpI3JYwj/Rl
zdQsJHWRpNEO+UJCQKjnQuqEHYXSBp8fQKWGg6zc3tgSAEMvBRGXsPNPS73Wnhsz5vCXbFMkdbX2
KtfyZswMEJbUO6tTc1FnP51OX3tJsxzb1m30aiksbD0NjCd8JAlK4YjbEo4Fy8z0iMP7+7b04KUn
Gx+RjkZaAoNvXC4hfUfQsUBpijNXH12IEjJE69u+/DHq1TYeX6FnBuXPKBQsMCbHSBjLzta4jW8F
/bBRcCaY8GrMjINcl6vBxx7aVq/yKt7mMfQt5ynJtNum8p99M1skTeLKnrQWaJ4CcAGsuC2rmhRv
C3KjAkeT6e1t1gOOtc3ITYYGqFH+miMZjXF8gWA5AFOUI7Busl26DtWDJRQ4eQBxZd2Y1gvjYQ3G
MvXSlTQGF17sHQzuCMRRt9TbeMmwsW31Z57aCxOMupOnBxuXxCGOFwJZh/nThQqNMlpzGFoq/Nap
L/YeT2KFr0PpHYQGRaRiWl1b6nCvep1De7Quu/CxHUAqVvrS8UncoAgTmZGefhWFHnXJKZvzNLpc
LiD5lTV+Nz3poU5fNaQuvf3SFDZXIZpRHxsvuhadJcQwYm0crK2oHGIvGtLqm7DJEcyXQHrQUV0R
z6XglLO5o2/UML7wdYioXb7QsguCK9eDgjF3a91ipfdcWOkqlk3kt6Tw2TxGQIDKL3MaV7FKxSoR
b5Dot0qYXDO1KlhTg2xB6blLJ32lhsHKT6GPCJhbBSk4jA8gjFxskRa2067FGbr0giX4wq0YiOLf
5fCn4FgXWfMt7jqyz28+tXvKVOxD7QX43XpI/XUquKzQz0oVTB1ZQzt9aXGXtWHhKFCGlaZcsr+k
XIDSKF3KqUxuetfp9l2Qv6iIaZ2K2SwzUOUAQbE5Ymf/PqDQyR2dod1UYb8qIcQKqhDlS8fcPiT4
78VIjmuzvu+mWzHg61C5FGjpXLO5GVSuL2sXuVy6ZgP1VYEgRhJaLkHzIlUofOMZRc9eRCN1qPxK
Iq3Fzwg5S2PLO4PVL+sMJNikB4ZfWQb8hg7S8eGromqb1qWrmeFr15HZyLS1qr6VSNjUsVi1ibyY
qtaVyvICWIkFvqknZ9c13kIqABrlB827sp3rqLkvfEZBxRFmACTI1bk278Pp4HVsqqCUhDWC1oaX
kK5UIOuk0ASeTiRkwb+9YAC09LCo1+1XPlbBWphuzPHFL67b8UVPOzf1bsTluQZO66vbsSHXN6pL
XevXk3VMzOYBvGkHWSZLRVnDum0DyEe2a4bjSov2kTFekTlc1B2wiqBb1Xm5CJpbY9o0NfcqvmSJ
VHfMszuLxazHvRdnr0XOoceqf3QapGbQk73uLWQcYGp5icryPQfqeOuAcS82Fxaloo3dUboAgHoB
qfRRmPOa0WOvPnnt8+S166aYdj3owzDXd1advFieup2gVsQ1VWKKUR0MWD0+rlIZiXkytS23MBhd
OEyz8WjFaw/4LpGSYcU6IEiJl6MDzoyya6Tv62hw0CfcpI167K3qTXfWuRdu1SZ+tMktyDDtJEzY
Wvto2LAQLeBu92OsodIEYyWjxqm9ncGzADTP3cy79c3dQKllSdQ7ixEHhKD3hgV/UZcPaG1Fwh/2
Tgn+J1mnOHCZBb/HyRexY5CHKlZaCCUqwxzRAFXn7P12U6iAgXpn10j2Ti0uRaYXX8FLAcbL+l9p
ehwGZ+n0ALiCCngHWqwyWqktjrH+diCLPaXNN+6iXNO6AtQW53+OSIRs1cZxRQiznKwNJfaSXF2k
dkjv34To4+BwJ02xFhkjShoHqbxWJJbG/nupKEdyxAIIJBaPfMquSPDmxrDNFUCwaAtVKKHRK57i
KNfxrI8WlfNdtrtVSkldode3SfmWJGQ+o+KtVO7ECdlIWUmVcJmUJgtniD/PW13B37SQlozGUu6+
qzqMPR7U95VlJudL7rttmbmTRMXlj0CB/GrbHGFu/DF8nbw7T6o70tz+MsgeUoPKDo18p7UQr9Kn
hmub3BQLpIka1tP2tKhxkufO7FhA+CBCVPRtJduLhH0/Z9PmdSPtzou818Z6GOMbXCcOIEJNsglV
5Hxr4uxCqBcEjAyTPZ5vuKtKZyV1+VpS4kWvXpnYH1Ef+Mvy93LW7idBSgRMaxisnxYsHm55cC+2
JmElWRlWdVpstG5cJpyJmB9B8Fp0dwJk2KBerAJGs8zrecGqYDvC/9TVuKb02Nf2E0hPrxH6OCWr
WaazjTj16n27xpDpV5s2R4VLY+zcd9GhHQ4Dm2GbsuVOl4q68OUbBFZrUlcxlY6p9TaGCYjEe6V2
EMBZu9jQVm3bb0WK9euL7ykkGSGU39dGEez4EOk3BimWqoCrvoN5WcxdMIy6JXTIO8Ucblt1YPXK
f+Qo7xzcVGT9TqUY1gMuie+IS2E5wc0d8Xe9CM9o7U9eZ008DjQU8GAzZtfZ0BqTIIMwwELG+lO/
mKNwrH82gu/+8DehW8qo0UIjb8OO4/MnaFEBWnne0xTSvUoolTlNGA3M2HB0/b/Qu2OSQcCQxIaJ
sfIsmpNQP9KPgUykgblvo9lgLbf8hlLxZ6PfIVpffN3DJzMZBHIACCAKQ1Y3eztE0Gmu8GtzPFkz
fPEs5yYZzV06/o0AWvh//LupWWBscNppjCMuCvTevhqDhVxceKG6DmvKtervsf00tv0iVJ7/szec
fdFBk2MJ3i42sMRrwuwhBKTfq9lOgmD3dUvvwvhZkEWVicUhxUfebIlC1I+zBS272cTCW6gNnMWE
5Djyn2X/Rok5e5V3CYn3OMiXHrytQJH3OVA5o+gvHGSyFcXyxELaMbhSEuemaPNLO5a2luWsuDYJ
FGHdv9RVvomSl8a86Cauk8qrTqRBnsQxeiFp7GagwfOUCtMfY2zD/z44xnWpo+RRo5uv3/Q9NfPn
mwrskFDcQZv8/KZmlaS2VVLV6nC2FNpHGza+qQhFZi3toxGXM+IdRZweM6m7CFgGsZe6yKnMaQED
J2F/YYDicisKYYfWB3Rru9Ry7H0t4vRf3n79tCcisirKFlXm1qGwnM0Wi7LPk7jLqNV636ms75Ox
y7NACC9atisQKV83d2JtojlCk+AOdCQKswVjnNJojLQM0sNYrXsNKZaxfi9C8q+y/Bwx8VSC4VNr
YoJ/WKHlKA9MzDAA1zmXMZrHEWidjfZNpyIx9raex7n0B6HCBdhWvGHFZe7r1xWF1/PQIk9AIbWM
AIECydmo7yqDTUFhLAxUMQxdsm6cFLZ+uQrx0yXAc69VDiWru1D111WqLmVM04QgN0u9tTIZ3+Tu
nO3OKUTrp0eazXnqVwa7SkM0wpTqeFO1HiKSevZuZJMk7hbAdkPO2HSSm1Pjqr16RBWCOt8QOj/W
E6asN2pWbEZbOvOtTo/E359qloux0hjFQ8VzdVjJUftR5wqRPuZKcJgI/aTcs/7DzpkNRt3qPHnw
iP2MU7KMcgWHHjC/BGZMNMvdt9S6a6bbgGmXUwTCFWdF1QdObEuuTpPbqmcqi04pBz51zGy01mWe
Fq0owIiHJ5G5rzXgRd6NUw8rX30VERq51YCaHptGXmjK49df4+TnhypqqJT86868PD4MkiwMLUqq
cuQnQ73tppeMC4HEHZkCR7u4+7q5kwsBTC5VB92hIAT6PDV7v7G6Ji2pLwLlZPrftbxZUNO0aKQa
LvE5kI9Ycv9Ykj+0Nvu0oaYNWkiedVFk9qLRzZXp79PiyYb2HofPvX1fKduv3088/1ctztZVbRi7
qQxo0eKmS6YNrW3BMn7OkfVkr314MfH/H1Y4CmKjybYpR5MJLkoDAdPYXxaZuE8wUft/+T3+36Zo
CPnl/0zRuGveCL74dZu9nkBpiJ/9J0pD/S8ZHIbg/TqqaRkW3/rfKA2LFLaGeBHxu0px/ieUhqh6
koESyHAuNH7oN0rDMQyLGYc6jRIl439D0jixz1BszXkfwYtDrclsgA9RBtW518AjE96JrYsiltaj
ek3o8syi+U6EnA3sTy3NBnYDOd7qckA4kwiNjf3SMvytldaLiMhfm3XL1tAvANOATt8VRblW4Gbr
A8FQMnwIHnoM9eTkso62HT5SgTNhxxevfJko3KDsHbmBHfYUAvJvfMr5y0fbxhXO0C5RwK4Cx9g3
bXTR1DilaNu2GmTX6J3rZJSXkpwtM/xIrPLQNOUGG7UpiQ7+dDdkww+h32jk70SRMKxyltPYr3PT
EfY010lkuZoGWi7+afb2KiqHdUqc0sZAp3j6MKyu//GNPrI6TixCMsg+UnGixBF2wee5GnQVbqmV
DcwHSC8SfADO+O+QAI31Ny0mHFk/QI1bf93oySq4j63ORgaOATqLnsVCq/XXmfOC8u/Z1DKuy/6l
yIH7beEWTXnh5/bq66ZPjUkYttwLAcpSDTI7+0S9h6+KxPv6KWR9KhW07LXhFCYbZ24xJ/YSEAAw
Rmxyu9RPztLdViERLTMDaL11uuqq+9g6+ISq4uIH8t4z4//09zSouQb4DUXemV0Kh0h3Er+lMc34
aciEMTwu/32w7VhrjeHKi6WlT6E9PlxnWj7xObEppfBYFzwf6kQ/D5+0TTrDbk12FC1dVtKiRLJj
Gy9Oe/l1t516w08NzcZp16GVzEJGTLCb1hS1bLrFD29xPFckeeq8QzvckGRRoqnNu62SACgUFS/0
ROETfx5ftE2ywPZt+/D1G9ni6Dhbsz61NOuzjiNUKNWsWX2prZoIX65DON4nNdYROuDgHhc+5EXx
cF+N9kEDTz7auDAVv6REXVvjY4t3iO3cKeqLmb35467UrAuEHvg9HENDJg9PVWd4a/Y3ToioWH8M
yn6bEUiOiXJN9X3Arj+2WOvlruIZbm9kG9n8nmnbUa5WbVS7bbMoZUI1YOpbQHttesjlCwWhcVO+
+aS9a81yVcQBSdLtbXnZxk/496CiwFCn7pax8lBn+X4ob5Wp23QwBDUsCzSZrHSdPRkexlnqL5WF
tZuuxlI4uRxlY1rgjupO8QpTtYXtv6baL625ikbyj8ou+iullwwCTyNoAzxKbJ0fjym+Hssg/tie
pGFNseZSEhyypD2kUrbiqhmNKSHCcYdbkcii+WZFltdenxkFpwaBITZoAfKx5xDYvoQHrEnvz3CM
tX1tXQfkmFTtbSoORfoXtxkK7363NputYRdOqeKLIUcSgNuMSeVdk7yZ/YXvf8PJafk3L4eMjgMA
bKu5OYBHil3uKiouU0iGHrkJ1XSWmCof8D0gwq9DoPiPGjRma26DiMzpar5mXAMWbVwtXFfd6AZg
XrDZWaj9mUijcuJA/V7J+M83nNt3ZJbeOVbPG4bKyCgPFpmzi5x7AUBJaTSJf1D96GpZRIYk3DpS
uxyUnV4NbmSru6/f/cRG/ulRZn1LGsXJfZLsC9M5xhbuj9GVwE6ILK0T3ul5vAjsX183eWKLI0Tj
gPCBd6TLc7HzkOgB/zchzCSx6bTXISl94kipfOuHZ97uVFMq1gYOQSHOu/NaHDo1TWqHpgpWA8GA
r1kp2GLdMn3qyNt+/WKndhs4Gr+bMz8vDfVky7HdoAjJe8QnYB96pVqGtv2e+B5ZRVsKKylFCfzt
mZZFN812BZVqeUTWLAji/P65ZYmAb12OtNwXzpUTbJJEW/ZZu9WomR5wu/CUlzy+sZlQ6fjaK+fY
RaeqdSgvN1EnGmTJFXHT+Lgo6mqljliMMaKpSYlwC47UcN+lCgCTbvI3ZsCe4KCZc6s4O1iptDey
5mCpJV7sI0aN2FvKY3Rrmxy7zW4XNcHGCnAYRpqe6fkZXSND7PPXgqOOlSfRW5miXsMgQvD5acnk
VaWcOESyKsqm8oc4R6tBWj2Uw5dSubF6g33Dv7WGaGv3zlYu0F2F8VHqiyepgQOshn1ySHUmpUYc
DDFYV6wR3m3CllCjVrY3AS+SRjkU3FJzw6G99xOy2kkT/MwsjDWqYu9XxErVoFrKOHqg/dnESrzF
WnaleiNmd9N2QDvY29TjdvlVjrWy0kQhUNDXXLXwHCTfGveHNMsvzSR/K0JOamZS7RrNCld9Qsmo
awztoZZL2YUtfRM79pUJLoIdGmvabuln6hIDFvtQDXzpKjg6nYLPSRBsuqnfG4n3PQKSDrifC0iD
IsyMlwYOZNBo0MWgElgY+FS5epj2W4NOjUljJkO8qrAFzDqCg5O2qXB8i5DhauN3vfme4f0sBCkE
YhXT24y5tK6it1aW72O0QZP06ESkiu12JdRdnYMnG7NnUJ+k7LW1HVbFXzpFrl19FAY/vv2q5hxq
PFR//mPkGVd2jIKE7Hc3HsfmuovgyaWHIvDXbcEZxLuionqJAyss+LvAAY2APVOdKaI8VYFg7ZTf
pZiUMPbHEadfcvkiNyul/UYvx0WdGjuR0o3IihVOhz2ptsF0C8nL/+fuPJIcR7csvZeewwxaDHoC
QlFrVxOYS0JLQnEhvZTeQG2sP0Zb1Yv0FxVuPW1LZZmR6UkCv7j33COI8rhXJwwyc9lydKVyy4H5
4o1BFaRLMVkYUNda5TMBr5fVTTJBZGBUzfZYFERXkE3ZOS1epzcLdHDYUPXDCry44gS5Xc8DRbkc
VW1w5YGYGEJ4ayJH9dYMLreHuwdGBemI4MkkDDHE7UmPKX41hJN2W0Th06TeAF3vwdCl3Q+L5GuM
djSq2KHIpGLf5TOhFkINeA0ZIfQDzAS/6t7LPnpVqV+LV7Ws1yKZNW2KNFwDxO1e5PGYXhI7VIdZ
aH2Q5IcNruWRV4wlxzJEc5z150bbEfSKfN+NyzSQmF4YD81lL2NdpV3XV9Il8s84lWZY40fGAJPO
UdBJF7F/rXxtelRutWsIsT8W06rGnXDQqzkGzx4akWbaNFB+443YXoIb4dZ9thQscuWK5TAdzLp1
hpbIYMFXu4Ugb9q0naV1UDY3hyEOVCm/hnAA4rDSGlBrnN776Eszv6L6tYxPkrYxbtuah6wxL2/V
y0rI9JVFYjz+AA939+hSJugNuoPC6zWraEYDQ0BbSWhGNVPGZ0ElUhCNQWPwpEg1Hje5lcwVVlUr
rjpxjyOuTYKt0yJPb6OaxCkNV+y+gKg6uFosO3q4N+EGSfn1WdCrIE1flSwiMPaCgQMN7W3MZnmF
IaBOUmC+K4UrVmkfhnUsm8VFzpeNoLp6QnpVGzq9MJHSzTFjVY7cRrNSuDv3Y0RrKbAXgOtztGq1
iR5BRIQMGVagduyi+Nx0+vxGFJ/SkmnJBCMj6Ccqwc7NfK4z6NWMlUrk7d0jUg2NN72rN4WeGhBK
4f/H476TK68npwInw69UPJdFc0gg0a7yUXrCAOo8jn6UPZZR7RRm+5nViT/RsSMlJVNQJGtSG7oj
0RDHDCuq+HL7kCiP5uXNHPkKdcOgjZjR/rOiXuovV7qRdmXQ/GfQhjWVmbk0hLOqPA0xnA1ItDb+
2MvpArVWbmDnSQ8GxKdBH+ejYKwNoX1MpbdaJkmyP/26jP+/xhV/xT7997jif/yv9/Sz+Y///e+g
4q//8F/+vBKzN8uksjPVO8fgvzBFDQ8XlLC6ooq/fHuLsrlG//N/aFjw3sUbFqWgzl2sUsD9C1LU
YeJjNMNPslQNO8H/B3feP7lPS8R+4XSmyLAZv8/btXrUjalnup+zenDjIY4UqtpBeRp8om+grTEZ
4tKWBDx/HAi76a4+huKsOk/zO9i9kNdYuJgH8QccTftT/f3757q3+7+B3pwSV/Uq8LkiKuBDT7ZY
uOhhh3KGGDPiFIjyHj67cSEF48ftrvOc3ajmIPJLrtja/alw+qAJtKDbG7Wrjz4GmJeT+oxPebOM
V1m2KGMvKtymciN5b527gXmxTX7eHuBFjreyNNNLt4Em/NZDYE4gBTtloL51W7l2oWDD2/qhSP4l
tf9WqvImLBHmg4Xd5PcxojCV8FnMCSbCZFerYs4daRFgilZ4bXnxWX4mZ9lCbdnizWCLz90zlQns
JfM0wOZb617pwZ/bjnvc24rarx6LQN7iwTMPg2lnOuHJcK+LcmVub27ptY8afrKzcTbuRxfb8H5N
WaPuwZ2CwR0WIL3KRzTMslW1mvxuiWGGfjAUtIi2fi6tH/raP6pL2B4A23i7WPz+z3ddZ2MEu5d3
3byb+34uLpJuJhzpTNRFvpAFm/il64bXc2OyC8v7rl5wrH196nUqTrvaiwYxpbMxcegRhR5y5Q+v
5lff+f3VWIS+4MAokdv13RCwRzkX6pRpHLUOpBek4hTFlrCAW2gtq8cLgYmF1zHJq32Z1NFj+568
Wnsyy/fxKl+p2Uxr7OgtJ31+biyUNfwEr4xt2avfqJ1uih2tYNasYBqKdsdFiaDwWXuqnrASGBPa
s1kq4mPyw5f6k0hShtqESpIBnSh9HwZa1QAbLYb5EhvORZzrX1Cd4b8IG+EgM1946eCiHaSX6FW3
7GgTBua8W+uL6DQ6pV9VLKY74zmepc8FNNq16Yoba7VhtW7b1XUWLVKwr3E1IC8xfvjkv86kb6/j
90+ufMMlNOmqlIIGo0VFK6RhMH9UDmHrKJDpO9ta3Xa3rfTU0o5kdvUsowU/ijjZ7MvS43OnnT/p
LtxZMXK0ZmZefWO0QQdjywM4vJh7Of+hCf1FePi3zwtVBK4WlC2O+n+ub8MaOPUJgZ4lK2HbfTXv
BIEOfLaPorNz1YaG3H3GhO28UUvdcl8Cslw1CwhII/ljTKpnFxg7P+nHoDfxv/3bx/qGmKaXwgzD
iY8VQveOxX14W1eRQ7YmGaVauWg0iM0HOf+sLArXZys6h9JZlfxE2llHS39LxqVCDjO8c/zAsW/k
xESSQW3KQDlxwv5BUGu7w2QB+UW6DmPLx3ntBqfYbG0hzmwtZEAyt/gP0pVUHAQHQn8ifU3iflTS
Wd6tJWOhhVfb6r+m8aQKXylXkaGtoyMChBvHQafuLjDB83U37ulX+5QcZa+zJkj2SAWIoh+lPWCt
NS6lyBer11D4FKVjNq0scY1KyAypOJe3GtbhfXSBr+4bLiHNtOrgpzaP0wjp8K1eqzp6DGNPEJGa
PjSdhyogEXxDe0tTWOPL+LrNkb0UKKUi41nPV13h9f1GjHBamoVMvBDPDC+YESGp0jAX6vdNkHxN
PSGD41LWqMg8NXLFfIW6qe6PUMHqFtLKckj2V5qKOt4K3T79unGQ3Jyi3t1EX0UH5GdX73Jb6bA7
qMsRXWCOJ3qSPru1HnwKAa5mvISTSmmd0pFqqXOl674GhQai7aGryozlVV1GuQLw8TmiDxqkDX1V
WkuoNUAnuuVV8S/quVUhahCPrpC6RE+OQcx1RhsB77RMT0IW1MkpFpbR6Lc/bXMIAn9aoATX0fNR
mkBB/Oe+qSIZu1CFE+oyvVgyoRaPEuxexjIl/NvLfMo2Ybe+9fbY25xYHAaK4MUvtEhErtwaG4oN
PG7mUubSWESTHX+y6epN+5KSLDvrJl/I5xYSuHY1qhhW+JpMCDBuMQS4uFJhEyJOX9M8N/0sYvxT
bpIeFR01/ALqTJ7715WCrG7wQ7IMWHMVwb+BRgtZzKrX/KjDTAuSA6I8EwmXrQbE1R5vBxjUU+9m
mMo/j5pNYhVie6Wxq69BsqtwViY2p20oORoiONlud80CKzUne7vshUO/iE/1My0f26snfX5fXZxe
9lBFJAkx4m5LrjtKArr4JWRVM/HI4dBbYsip4ZZT/1zV7pDsbgclXVwFN8uPYfPI+dIqc6OfT2/d
R8L3ntz42PQulOamC9TMR1Ij9H7brayjXKGgx9QZU69ZLS0kAFn5dGfz3rlrNptIXV8pFDo/utm3
ux+knZyTydFomIaZJTrxj+SeX6rNfzvCKKlFlTxqfMi/rRBFToemvXCEWdqbXu7G3kuqxa2Ys9ko
GTHfsYQvyQjQ0IjrC+zc8m24vinT4XbdJ/mLeLtB9xxmNL+dOBd4PJdFZz1IyqtwJT5ZmXMWTxTB
IgItiDkY8ksIIY6wbgv+Sf96adZSvBanjVAdxQ5FnSea82FcDoAwioDC5VBVV1vGhIyBqLFgSmNe
yAxf4sFKnjnaFvc2Au/a7CyKzAxsQPOs7BDBhNKHL9XaCqMjIqCJX/hzV3paGczrcTHpgWj609Ut
MdzEaNV41tBJoJqCjqw3pAUsLc0TVKdOFrGwwq1Tnd56a31X2RUzkPQbWnw3ui5uXOAVVHKs7hzl
x6LpTwM5maTM/3o330BfZbgOXRpTz2LBeX2WjukmPOdLPuxpgPfkXnkagms+yNAht4TZczv2drFr
z8oj09b8UwlMv3katwJYQOdfu1m7Tx6n7fCUcTbie2mXnwSHZrtia6tgiVcnerhRHQehmy9zJ9rc
9ghzHqWNtbfYX3tjLh2Fk768PCcPomRn7FguW82+fFgP6lOIQtmcaecMIEMl3BfUzlYWwwq/AjZI
+UPBq91R378t2zs8/1tzUypNGt1uFLzVtBPHbVWtEXgi5LMq0LtztIsaX8PtuwzI8GrxS7WctnbE
2I8aTsFhhbOE+qyltv7eHNoYv/e5fCEKb26OHgATCvjCsKcPtePoUTmxG04Em94ufcDAj6+XwP0q
vKZYkVTSQuUmXru0YUwahQfT2k7EHwwB1Huv9u9fF/oMLElA+F+//tvXveWxiJSXlQCbRK89YCc4
CQpyxvUttq80l/x+ii2QSDtJZxKFI+JkTn3VhbZpwtW7zfKTxflJsZSf6/3gX5d4C15OwiJbhG/9
uTjnalAMbgdMzgwU/O9F7bxe8P8+Tfjxi3w7bgq11usp5ItUT2CR8kP3QJwR8tSXZFc9K49iH0gv
t4M5h9g8vqmDbZ5ue/MYbnVPXxZ+MYs905O9xDWcckn7SYOWfQ2OHhQvZNzm1QJSJFv0x6ymP4nf
2Yr/egHftqKR6sn/pYAPi2oerqeD9XHbyrM8uL0ZV6QkgLI2ayZL7hVLKXkJTqVzQpn3pYcww7d8
+md+C27rzG2XrJGiDwpxKfy0UP40lvr9c37fFy1arOzK8x0lO7Fs7T0Pwo80IaV2lvbuaNjaUnqn
zGcxs3Lga2rUWCjuVVs9KXvh6/ZQcocz2aF1bkimcJPeK7KF/sjseULu5ipfMiZ7p+qc8x20+5Mm
0hU6rvzYirZAA5f8sNXNP4w0mdT+8rzDppoO959b3SqyRm3w4CPIBomP24OWklZeOx344yHbjnOB
7v0DyVB+e7NMv5dfzdyVqkA2nGzyTNGPRm8QgpHjkJnBm5y418oNOxTim/hsnLPJlSSfTFV+AkXN
hW5d3V2ZB6N1eq7fp/fkIDugA6vLIt2kQXHkQqIkLRfyjujM4ZOtR/Y0+vmeIUjrMlJoDkI8u+6J
cJDOyUv7Vr7lvGgr0Az3rnGV6pdJPvfJLkndmqf/WL/dfmKNqH9+aCoWW6Si3Uf5/3xoV7HICvAf
QCnVy3O3bXDpRQBs37mPOOSvxaO8i5cayRgz6oyzlMwkcXadAskf3X4WesqhSubqE6gG84xlFAhf
FtrWTfEJ4Tl9DM/hGlkO1wEOKA7A1k9JOeb98/3bgWeRigK4R3bDHb37/Xy/Qooy04EGtdWW1eTJ
uXsxvFuMysO2jkVs6193z4jcVgzv2qACd3K3zh1BPeCa0F1mxp1vgmJA90csxQVP7A6SGQjo6sLC
Fop52syMcLI7xTflZaG8aps0UmwAnOQ9jd8jyp5xOujhpw7XPY/PYbVWSrcIkALr/sdoPhSYeqID
N6XjwD0sBfBO7GLYx+1llhoHVd0Kjmh5TEeN2o6zp2KcS7fXWqPXr31BWnXaoq0WZo8bg2MU74iU
pdwn502jFFpexLfW2vTxg6EzqXASytm/H8JMqP/wdDUAC/POs2OE/e0ULmvLCOMCfx2B3j1E1G+H
p2YnrZKLX+6xAucpN1fKV7up5zXcxUedIRg5sMS7U76X2+5lND0mc2myzIxFTXt9medyoOZ+lDMU
Cp06tct199y9X85ET7zJx+tryZ45SS906dlzYgUpdXCJsTweSrNctsldlF6lNY/RIqd8d3kM9+PO
omlgb2OgsDFecCtrju1ayefgd3E5a3b9U7y5vOjPyl7PZljUpR2ZT0HcuumHtU9X7D/5BM+T2U32
Bseo7GYpan/NxjpApM0JPe0h3TbDIkv8+sjIzcgWXaNTfkPuzuxueRt9wXSH8BSV9EtuiNlm87IH
2mxHqt3Z31/KH28YTZHhL9xrPvm75sNKiCZrI0x/0i8KNvAE7T07pZvOT8/ZY7RNFzQp8+oJsfiS
5PGxci/rMKgzT1ionvBicdHEaCIAknu/nt8RymJNDxM//v1j/glVvlN3kWpgLyCSff3PjRnnWX25
DRwsyhHWrJkuUt0WP8vcjg/WFq/wo/48Bs2KWdRDu8FnI0EI8JGls1vsYUvQaPPBcBX0j8rcIqg+
c3Q2GEDEShY8/QkYgK9wAUVAS2yX2ouV7ij2n7PP/tXgsD3JS90tl42nzSOaNR0n48LuHqVd+QPg
RIn9py3y2/f8doBmenrrcQ8gHyfzR6rLGyrdRSn7I9YkxkxMly0KtHzfouWvfOwqIuU1LL0J09CP
6NHYm166A0VgYAfkypVjdoH5ke6JddxIm+g1OuhP4XZ4jx6754QhLwj9KdrrGzBlcSMG0gwSKgN9
m55bfqo27bFak1JJI64H1A90II/RIgr0o7kTj9FBcaNPYFDxDf/b0LAr7NqhwgFIlE7c+KVAoT7j
djabX/jSS/nIwt5bvriKPrHkuCq28Dxu6PXvdm93Lbadz80gU/EP2QzyD09W+RMk8fsC+gZVK4aU
Mhu7LyDJ7r76OelnbnjQD7B8k5Pi5OepW9f+5JZfijG/BKgyr4+COCvf9W3zoPkm4Mln8grfD3QP
/Z0J/PsqLqlG+Co/rPU/HpP/WgPf/YfL5Gql5d3qGGK0gMnGUjzzAplWLhswOJ3xvysaM+2oeeAF
y8uyey12YFbGY/Z424NM1Lv21LxGG4rxkbdHjYUByju1FhQo4cFkkGJCDAsQNNcfxgN/6V9y0zZM
VzFcQV9JiTvs//6VmAb8fV3/mqH81knECKPL/H7038XS9Hl8hdCVX7kaQVXufFkebDXL36b58BZa
bk3hkNsF0X2gMy9yNJNf80P03O3DHVMSZVmdummW0JMbTvKRvIu1zc9ASBxenVp5hBMicpyjYAZV
3nPjLeUj5Ah6tALX8MnXO8BSRqy+ofq9YVOFpJ/wQHDVy5K5oHqy6o6DYx6LB/UUfogPkbih3Kqp
WHCwoZ67OlLpWLldvrNoa5g+75h5gBuhpe4rTDZmVN31fRtUvasNtsKc2M7OIygTtTBA1bHfMJgR
2aG0IO/4FEaGw0D6Ma6wB4BzYl/X2gsuMxJ3pMJtwt2DqSW5hQ7dLZURZBkQW2N7XTVP4LQ8KS5M
Suv27k9h64ZHhFf/kO4YGWMcMfbuD2/zj7i4phGYAeEIovV3M+6wZpQft/hJtNXMhAS2zz8L2Ps8
hhVgTpj7NIT4SaQ6Yj4nCR0hgflkh9TBT5VlWyd07UhKGXvnX+NzA62YwdmJnOV4Xb7DIHnu59aG
kfa+CsbV7SlcdP742D7jTLITd+WaxjPGk2GY6afOF115AUSBhOdUBu0D0VdvcKxkSovCTh7kp3o+
7mVtRvXZPKonfqgParjAFONSzrR8Pk7zqD2IF1T/DmOeaNP72VqCJvnZHY2H/pMBzvQ2rsPSjnfx
aXi6vGBTHyPJfc9cWr82hsjuaJ/SdSuWQbe7D2VuoHqOcsVFxBvCZV0ucHQVSfYAft73xQ/3959G
cCS+0ofI90mQdpew/F6xkhliJKi1lF876BVGlXCdiWCQuVs1DvKFfsVYWL7Myhe+cAIOT7tAgQWV
GJvl1k2gHdNDCG74JL9FpmuWi8vj+IN4Tr5/iO9l9e8f8tvhOyIsbZKODwm2nz9ADFn0c3D329zY
xhvD05bWxlyx16BTcZNh2fJ++4pvHgHKy2qtml7NWJMR8sff17F2Lxr+8rG+j3dElVwFmG9MB7f5
4GQ8L6oByVeorbfNqaLcfxgfDWIJElveoVS2J1fzOl9Zis/RIzy4K6yOk+T263yrHsJPwZHcK0PG
2hHy5RCvOGnDE2fvpBBsadfZTHzKAmGX4yTD7OtTpK2h3EhDR2YSUPuaNhPzH+4SsmV++I7f2thM
LyBrVwCt8FIs7JDuzsJ2UcKXgeFiQ+z74HsyeMcFkek0lyP8ygtA413luiohNY3wHNvH5GkyHdVw
lGwGg0xDDki6NrMJ65Rz8MSKlz6k4SyWZsrgizf72rko66LGFdQAtkvuKsJyrJhobCSm4IA9lyCE
E1MoYBfDe3bdkVKhhG5W4BEzpx7A9BRH3QG47Eytbhiz8EkB7mUjrW7DDNpQjigIWw/wQrx17OuZ
k/TyhKeOWDEPsYV9v78UFCVeHNn4Jg2N09FFRluxfZ76ZZU8ovUWbrPJWFjlOatfzMofJtKKViM+
n/2eGwhQVxjmpFkUDKv0pw43A2quLyn2h2J5RQcsu9d4eZ8Gxaurtuz0dfmmK1sOhG6u7asDgvLq
k7WBY4250YcjGIaaz4pxBghDYd8M+7E/Dem6EtDaB4obrzizchyQDAJAZuHFvcuhXtQb91lgFa8Q
Gf6++K2fFsYd6vztRlbNKMwuCosf56ISUuAEBuFCXYC2AYhDJYfR750KNcykDnHDLKXTmUgKstPc
MY7JSl+bvuw2x5QupXMKig/hwXrRfPA9HvKOS5UbMj0rAZe330E3MbbhQ7sv/XB1XUIxDZSjflb3
+qxeE5pQpx7fn81SYeHInfeRca1kRKTgusTd4fCLxiF5o2i9fOA/Elv3U4zWKo+cuOfm5hUHEECG
yNb2w/t1A/2afgsLMdhafeHxRShfDRkjMraAzTEMiPTDA/3hkPuFjfz2QNNsyMr4brdxf6AP1cpc
i1wsNlZIySmB4/kKKSR+U47dV/oqNsxicPh1lPfrTmIiiRHSLH8pN9axWvXv4mHcmi/JR/QebfUd
ybO4DxzEBX3OFjiNI3xKcGuj/cWS0jZXyUPxUFr3HpN6pFxNu/IcbaO34Y6Om3bJ1BCerVsNQZ86
2Vn4GKAqaNjl2Bh6bnMnc5n+NBvNF4943gqb3AfFOk3v4RP+DlroqiZUfUd61cxZ/lGtBcoow6WO
+/vzwwP9T0cVfqjUFGRXkH7wzxVZtmnStpf7VSaeGs/qj6y3K9ziQ/F+O7bmo5R6tRyIviI+QIIk
OKFhcm1B97njLjK51uXypr8pdCBpSqPvCHoQvlTy0rwxpr47QIr9/eg7dbRSzwggMXaqvBsnnuHX
FCxp8gj/z8jQvIQ2BUKqOrfOK1UInXvoOigabqLgopQrho8W88pGWoU1RBZxge9h0S7M6nFIT/QG
sfzciutwws7Q6S8MbEnZttPCaQFFh+fL1dOZD8dFzqzIlzZgt7L1OkFxUMnldJtkXuTORCMXuQV1
7LgAgeC4xKsHilco+f2iCaqvsA5w0BuZRgGEzvLSz3Rfq+bApn27VM/X3JtyhoZzJi03YZanTgmZ
uQcaWig9G2tRR2uGpeoAG4ZkE0KKzCGw4m0BWgyGVDjyJZCHvSG53qjNa82Ls0XC4EcfnnTm1wy/
ws9IWIBA4unBdB/QFgPDe8d56eeVQoAPx7DTahzduFEVcw0u7fCRXz4GLh2RGaMKR63Q95iKtNS7
5GlCh53jL3WpzoKO2/H6qlMlupK5yQwHAOtWYC+1UZslO8oafB73JXdpAKLEx6ztVr8M8it08JaE
IWuWUAdzx2Re1XwQbyVMATP6qYEVhjOCh22fthCGGd0ChmVPxXs6zRxVhUkaMHSteKzSUqQNov+Q
3OKylrUtyWN0IeVCwG9Q28ntJmq3F21dwtkdnWnamI1b8epUeqo5N1mff8QqA0ffqEanpwkp6a/r
oLke5NaNn9rr5tqti/jBbJbVIY9dGTLUiOuixtuKwqVaneJ3eucMh8cPyn1Z3LecA8lTr69ajPzC
3eUOQYpekxINQUSH5uAYmoa2UaD7dSS2tuSh4SrjOcxuZQpqATb2MhNcLFXj0iNejslazcxFCINK
9/oaMgCjpEVBDm/e2hVjSjwMcD6VFmHsWOsReNZ0MMarJa+EXDS5ejlPOgfTtYu+H4ogEn2xWaSl
Y+a+OaySPIhuQVb7wxX8zr1hbpZjlXbh3EVR8NlXB2a3d+J84Wqjr8ibsoTULp6h6qXS8zXejM9K
vJuIAr4F5vFi+ANGcrxgCVPP/PXvxw5axj8eOwpe55ai3s1P/nnsYDdvXC8mFZKoLbUWCxivCdfR
dOwwOK6SZy6PjCAqJ61Ok/mAv6eauI0SIEe5Vdup8PVwF+Sxx9Jok3nXHpLB1c39pZ0BidxurjT6
+e3QqusK33kLMYF/pWhQ86MEUVdwMs3v4D7qDuWOaLFJHC3Zp9PrEO2xxxTSPS7YOHBzsGOw7ITs
ntsF7vNB6YKon6FWkKMNhZUlvKjYdBpLErwK+Q3rx3Aiw/xBFD6KbJ/Jr2NKVxlvB24jxThFoO0y
K3jX4Di5S5QXJXxSGcOZjvVymSmuujKXJjGMt0/CVCihzNAxIDcZ4Wf9YUWPY+gW0rrhodQXeQY/
qJ5W7I4sdbAFQyVw7U9tugbb11cYuWK6tykMTxkCFJWmQphS95Arm0RYhsOppJHF6JCV8ZYaL6F4
NqOtcVpyWVuCnb3GJ9Cs4V0Q1z1L91SOC9wnobSSviKVuOI6RfJQJzhGKOtmp2vP48SASfiCDHYr
18blg71uUso2eu00sQ++fr2QQekrDFUGTz4N7FLZsxTfmtVdkOITme97sfdNyR0Ve2KSq/3M3/oz
lklAsiTdbX2UX0OI3woFtYeKb0QUCpJkm+v8AVc/L38Jny9oB1bXHXNj9CjlYEfifWjSHUK6DTZv
zs5jnKY5qVtBZr2zYp6ZQ26GeXEwIlQ/8PHBHxhNQ0ScVYYTBV+Ra27gwkZQU6xZwxJlBEU/EzTr
7BxazuWNnSbYovqCobd2+vvO0v+I+ZiIvhFwaWjqv3V9ala0oSgxFNRDF8daFdIA4lrZbxr3Zs4T
Lcglz6h8S4UX4FB5qtJiSsjrOGdWTM4BpXmQVquyy3w12klyIHTQABeTtpGWCXQiQ9mGzTwdH/FC
vKReFn/E4TZBpWysStNLrCcze2rvbGNp1d8WN9oUHOdijWDsXQk7cxKeEuD/EL6kgiRjM1Gpjovb
dQGn5so2uSZvf38ev1rxf2s3//U8tPvz+u29K33WVWXBcOm2LXb9Rx5kJ/7w1HmxRA/P3/WrcV7N
gcIUvL6fLktK6w6Q2kOEVEHfS4M7B3hcl9vhDY1LdlaDbGHAP+kc7acQNP2P1exvH/Zb3yhdppxi
lpeX3svVtbQkicjO5qVLKb8xN0KQrZJdHJRk57xrW+29oEuyqd3wAzUX8TJdwMLqJS6aGQ00PI8q
MNbowNzGJ9PXLuzBGw80azfAZsoHlGOYocdu7CePhWYrL8L5cqrn4up6Bvjq7qZQ9niOO8BmrCQB
ZYww4nB2ive/v6M/cmtJV/rPNavJ/3xHUtyIwyXna2dPzELodqKd7BZevGdmu4GyPo92xVy8/5OF
shG35hHDc2ZFG2xll5f1uCD6rl2pR9jZhzDoFzcfw2lXXWrD7KIEQry7MKT6qcnHoO1PV9hvn/p+
xf22sozR6sX8vrLanG7SbyxfT6C0HTJ5la0GxbtodhS9yHjKzjX1Q2VyyqS4AoilhPIzCF6XIE1g
rswL+UGR+NUl4Rp5t81a3lDfEmv3SAlW+2HmsjNw3o1Ntw8wABHITmiO8e2QT7b1JPCv6gMgq52S
SqkHciLZWH6W2KEreLnBcyIcD8vJfK4mu3B3LYNSIwHZa/DLTeh+Td+wHqE/Vv1DPgYtp/t1qYsm
qATsvHSeJp/55WjlTwrJryqT17t0PzmN6k4A2DKrAFhRKM+a8tELhKi8WMwV9J067CVrJ4N0XJdJ
5+KGqicLBEyDiYc7jvCD2+dUoBoNI0bdBoEr6keu9l4m7TJqzF7Z4KWJ0KyCx6J5OJ04U7kpSb/T
lsCdtXXE7hM76av2duWGrvN3DYbAVcAKnvt/IqMHlnVIvEPUM78xX3sGHjGCdsF67nLCMYVFXTME
h/Qo1rNJWkrp9pbv77JEtfTFq4PxsqTMBX0rp35fbRt2ULwL43k1rYzuE1U3Q0mG1DO5X2fZOkQt
9sHCVOgUQHcMP++cSp4ZIMNputTA3dQgadY69rcMrPWZeJmH5eskb0RICheq8DRmYpAQZAQQXzvj
dZX5KX3rBVKHZD1MVKbUqo3SzDJlW+qr/opVn3OBQtiPb3n21ppbiyllixrWrwY30h7l6a1TaMPh
eGA6rWwN+dREnmbsa9KDqiS4la/y/afaufBcQfbOT/CRJeamlbyI8BOFUsdkWjeAazr7pj6m6VOK
8YX11SWv12E+wPfDsoAzBV1YD0c5kpd150vQD/p9oZwFIPjLfCywoQlEFKsWF4cArbPzRqAbGcp/
isGaWrtFhxCyfkGsOVzcovFUPSADG8vynAhPbCyv3faq726Ix+RkiwoOfGdKELa8sAZpbljPbRDj
TovQjIk1Ssyas4oi3pw8vT4N1bOgPEtXVhXbzvxMwzl5Ixfa1pCB5OqaP8btvcQRk3jP3ICxFLUB
CrmB+TzWuTKn3xVWK2efIKyalBYY+oeJVDFoAE6p5KERG69aX/pSPVOnQ8PAqEcntuHDFjR5ajMf
9cd2+rjcHNhN9TGu5tjzpm/yQWCIWvUEPHs/Dpd/Aah/u/G+lda6cG2L+MZpegEWxSqInFt2qC29
N/N6ES+0w/XtcqE1suGNa4JjvP0f8s4kuW102/N7qTkc6JtBDYoE+54URUkTBCVZ6PseC6kVvNrC
28DdWP3gmzfttH3tyOl9EXYO7JQDBIHznXP+HZw4JnVppFhABZrIEhgLmPhTc59B+QzEaSvaUoco
bsqDsy1vOguqYCTK/eYY+GnrgqJHIv+OMGHzO95VrJNj+0/dyMVZjKdeNPVtbSVsZMKkAPQx/32w
NuVO20pLejR8lFkOs/Hr8fBfohfMPiB5bruP+uC9OABFeKFDlz9h0gtpLNv5F+/66yv+Qpj94VYj
wcG0Cg8C8/tmK7WU3G3VDLoSuAc9czFu15f5h55NuyfEQCdhC8qbqguHRQIYjL5Ui3NOtNaLgVNU
/JF06HbmET7rwAHv1YFWUwmmmkUBnnvxCtKiuBIvSsayb4oupusRYEyBETrpIfQYMrF5njDlgSpg
3bgyNuW+XAxn4epcJEbKprXRMS6HA10YplIfaAY2EeRqtsxv9ZIW5jHYm3P38uub8lPaHyFi/7op
33dcnubh09yON2Xp30ERu6d4b1wg3cb36AEqowMJq5xh6EobI1+V16aaIJ5BGu34M1eYu6O4zsaa
ncY62gfL1G5XZFDOq4Uzo4OUWqAsPkV0Cuf9tnmxnoXf+GogCfwJQvHNB/iuC5N9U/EiPWchPqqq
wjP4jvyiPfgfIic6eZkcJ4QJTvRn+OejTHUUcU9xFxPfhGIi282i3aSv5j6+IDQ+ZQvjN9dHqOxv
LvC7fikmgN2VNe4wu1XMajoJfxtb7afRg3OV9zBjSDiAd77lgGv7WaCdkwKt7CIs5sixuqO37jf6
WTwl2+Rd7ybNq350z9mTchl7S+kgzMODfyHvAwJhiw/11GgXBHizgcSKoCNNJZgjsoKvHvcEHBGS
JuNYOKUZfffP0pvmzkppUQJ0EJMQT2N0zo91bTfhVClYU099FxNNDEmm7gswJV6ecNHG+OgEl7Rp
dumvIYKv8tk4t8/tUb1UcNEgKthGPhfcud+Q8mBrtK9IvDyC6aekr5SFbXlEhG7ZlSQCQdSTYm1s
kSke+L3M1mzc3lR6F1qeYZb386HYUjKMfOOIdoLOoVjCR3G3/XMH2o8KfcwXsPtttmhQexAlQcYK
ZBa+6oW1hiVsvfRvJLbACCvu5pt0hSHF0J7xAE+DxW954fpYrX8sMcxxkqGBN0pjF/pNl1l0ViFr
FYIdbnMxWn9OE3cWUP3wRvAXYj4HJdAL6GQT6024dSt9l7GO9lEpjegShK/oS6fPE8o5zYJMy2Yg
3MIwgR8FqspaWzkL9+jDeonrRbNQruGDc2k+3GfnTVhkxXhHWMo1N3IF0Ozs4cXY4tKDQxy94FHc
TSi0cKcYd7vid4i3+fMD4etn/2433Ze14mEoziyLMAUFGG3+HTdtfzPY/cxDkMY0vwXYMnjecdfP
F5H5UAEHUkLhoU+irfyiv1gHYxMdahX3Kvj/LE64O4vog3Z4jtpiET+JR35+QGnSQkCc0gMaJxRL
65JIjkm2Dg/xzYCLs09tdo9vFp56DkZjU/rVBS66W3nHio0uSTj0M0hS8FPNUwYv33kGVKG3HXq7
wNXBmwzr5IzypaLuvQnEUQlgK915OGmLZG/BzyB6+B4t/ct4YPCt4VkPYJBMVShzj+UHAJG3gHU3
79bCFb7bi/RSPwsvCIk46JbVtX8tX4k3pcqOjeOH9cAbOU0e820+rzcI4pRglj0ldrsgYIBpEqL8
hv+db04mxUVdqC/yOpsrG3nNabvXwIJ4x7DOWLhHkB59XizKtXQYDsUcAGAh2DmninjiXHsBk7oG
u1gaITYw91+fJT/Fy3RRtLD4kTUJ4sNfn37BlNS60yvQCd5zdV6VM4FagQbvIwPAFgFO7t4tfTIn
xUxd0bi7L8PNuJmLkbUdzkVwC2+Fym1HJAZRndkMl8E1GjppHc1ESkM3g0q0FGbkGy+wD9sg3pp1
iID1VXBxF+qlBgZ7YFrubuaxPcoHoB0cGIIP44UFYYOQzx9/URRAgaQXMFBRsXlhyG+YdKdhgZmE
DQZlUyhDEFMAVf0ZQ2F41PpOXfRniEytfhKTda3/bg00HgHflw2dNE9dGa0Vre/pTHU35EUgsl+V
lQcPq5wDli6THPs6/d4bWC1vYh4JjtJCn6MK65RDFqxFzfajVVse85jR4tC+tO25VtayMtech9yc
+eh93HXR7JP2WApnNz77kG+UMcrPE6dQcnzNB5l1QAAvXjnP8qNf7diIx6cMt3H5qlJsJP/dancS
fBNs1yTgN5/C5b+l5UYRFpH7OQLydbJXX7oKkHTHxNFfP1GUzJ/eGQO/QB07cuV77qVStn7QRDxS
2fBuhuxUESTIbDkRzqxSJhQ6LWhEZI/6pDPvQ3dLdE9SrBLoUh6WIG99N3Oqs5vMxOo97156i6SY
4NV0d4Eyk02WpNTMctYJsCTZS/gYYUAVc1mebaLoAYtonEKYaacRohM4+7jeqHb6phZUZVxC7kl1
DqKL07HnF1ymGrtwHjVlnwCCqYFrF9nFu0lQKtN11ck24Au/zG4jrtKnLH2s9IUgPBnKIgGEqp59
tLKhzDm3qQcXQsXrIiHFpMoeQ+56C73G26nSFWCI7Byz2iRyZqeqATHhZlKjoucWdkGQXVNANWsb
NbuB5pF3L7C1yDazB+1z1RCSfqu6fRPP03Dd+XvCK7SnSLJIgBiwwTmhJZX9YIaTXkdOSXbVtUkl
bSKCIM1b7GHwSZ/7Chfaqn7zBqjSWBt+fAW+ftHfjRNNGvZGb/IKV8FVMRYom9n7K8rMvI7V1o62
Qr/3oTv1j0GxGMpTn5FruIjKta7uBmmjQSno592YsHMq4WVnMt49h1FlCkVU7TDlzpeEyYB44xmy
kfpbp1ZTvVs7LRY4x1Y/mlE8FbOD1L+zXANeZJXjaT0DLF37odGx0TrG8iaON4Q9usHCefCljVXa
Rj8Hc3WHVR9eNHkriy8JRlxkYQ33uF+E7YPTzsAw4NoWgF7VSlGIXAyeB9RA0ox5WA1fMoSyMTKN
0a3mUPIyK+4CjZ+LjUN1HYy1zhReziMaaGsvMx6oj+FZc3b5o0lsYbotWIG3J8+2IpTpHCzsDAYU
d2oyddRj6HyI4jEfYaZ9Hs9zdauyWPF3NGh4WHWduzDG9Kb8YZjC52CD4TBPZh73NkmXXu5PpRdK
ZsiN09zdRMoYlucMl3AIJHcHNzYq5o24yKC7kErDIp6ICQZQbdq7vp0hY+lfOsTe8l63g9eaK4Ly
39iLxLkp+tqSyZ6G+3p0K3VCNha/n0MeO46Jc/pWuJMthPEK/FpgMnzVsgtNuxEfHSQZLjAeqI4k
H6Ru67AlGGdm365H7Ed/qKpxM7RLG+IcfXXiqfOs3Ov6zKvPnUDYFyX91WQJq4v3ANIiXNpSmAYJ
1EU+nkCKFlLttShuDEO3Y3lbHrVHUVs3zXlgyJMPmrD1lEWAuqU4qO1chF8QGRfQv9R8FHC80o9S
v4ys/cA2ih1gAy0AJkzeH6QQnfPBxyIIWilb4vTdtNoZcGsivkT0a44/kqtPfnqMtrW+VrsbAtrU
nGRA8O5q8FZtfVFVbN0+9Hyl909CdpO8GyqFkq6JJZAhbzL5pgTEXOpXAwGcAxw+DAdHwRhzr6tz
jySj7q0ufQxHFk5FQTPncb0lRNEMl4N5hSaQn2qsQwfx0fEOiCpFc28uEmVr9gdXvJL4KKivQ3no
MnQpE76IMFmpANeD85HfXHdr+I9OjffTGeJOX4O8TtsIk7SZJh0i4G8C8tRNoT6l2mtqvDbKc1p/
xOmqF49a/doCv4nl3RfvirKPWvZrJAgTrpBCrjgENV38cwyDVWI4iFxjgnxXj9lZPgJ1G/5GSDdK
NReZczLj0em4Gd0Nap9mLC2YLEX3SGLwBEUJCb62q78k/DuIopKj4n8WWWGPYWrJVtfWIVyT95qI
KGPaeDMfZS32kMFaTvdJxNM3TUjsMTeVMw+1TSu+etqefCzWRI27FNJt2J81D+X/foiePRrIAO+q
teItiT23yCVqp8KDAWgmd5NnXzuAh+b57dcn5r/pwb7W0e8mEBGuY1AnJYmNLDGSifLmL8l+2chH
5z2+8qh6B22/QGYxtYWlftUX+tS6eUdr6eyFo3LxVtIcTeaG4WLTLFM6MWT7J2XT3eTKbp95H3ho
+ikZZyX0ojfl3O76XQ4vYEJKGzh7/QyrwLzo82gHuaxDbgpKeRTtcEX6ONIOq8HHZCq7M8TC0V16
TE7GSFr0CdFi5IE49UFzTnizQIrKzliVr+ZImp9K78lTRk07w06YeGvld6fPz5AcXfx6074bXbQy
4jjoOHzgJamn8lFdeM/SRJ82EMibJ3bZ65ix4YlpeWQtWW/5ubrA8EDqkWIkwx5JGzX52b08lg/d
I0oyZtgn40N+outkWlDnxU688cawdWfPM3EP0RUKzq+/efrr3xyh34GJ0VD4QZzRKzF8Uvv8e3Bs
FwqARjoLJ4TThqzwJ8ybEVpkz27iafbQ3qXtsIEv7tB4sy2BPT9s84W1d6/lyYI4X36YEN/yqYyC
2Kf3m2TP6V2jSsczndcGfiE74XcPSmE1r44VIXkm6nxSUqGrIcGrYG4KJJNNEi7DXJQLnhSQzObm
Xt2tdkob0v94lBZw7atiSovPKDd8sDwjNzTBPLGYiJhXAKCxen8WMWt87i/uW0b7D29mkW+LM+LZ
dT5vl8HC2wYrea3OlOX4ibH7fNWeebq8yb22lVPwob2Ih+KD4vmmzgP6fEr1Rlll0yug3Bo3QJQ6
kU5C8BTTW2zf7xV6Hf/ADmuWb/snBAHBvtslV5/W00B7NPVfrff0APQP11wefvNtmuOX9Yt+6Hsf
GLgErdw7TNPRE+tIGRK3PnUW8kLeKQ/6rHtmkoye+D51Fi53nD8W3c49yDudThyHJWuDM2B6gho+
V/CLsS6QbFbSsrkNm3wHn/BEFC8poM8EtN+di//AUS58LlsK/1R8iwg3TWZROkXxo56tFeL8Kaz1
LZ4mHOTC1bt50tR5SOBegORZ65ihNb0pK3Mm2LwL02ZNG74OV7Idzr3fmHubv+kTv6wDv9mwSHIw
CpWpb5G/1R0YoVMFxhqP5oGb8MQiTUHWgNAXgyWI9/Q4b8nW27ofxoHHu77ThjfVLM+xjbeN1DaY
Fum6ryVnTzgBO7qJ79ZVeDEP9VP+hveReEmf6jfzEK8c4jbH5iQ4DBtnDo92+BCREa2Gk/pO5Hy/
yy5AbKnG8mkavbIJftOfrA8sJCQcR97Um8kf75x9tKY1gppbv6c5NDom+t8sYn6Kz+pYu2NUTTaJ
/uXJ+uYOaXLeh61BMXOuFuNSO/IGuE0pETH+1ulmdT++5oBZqklfOuneceGsbuBh4qV+UgjsY+k7
sa6sVnB/2g179ZDoG6GHlzL1HXT5vCTCGg7NVD9zpi2iNXveX5cy5WdrtG8+whd3n28+QpxlSdta
4yKhRxs1qU0WPaODW3GsTxZQ6QP0sncGP41hhLRphA6TmCGtR4GQzgusdifNCX1o9VhfnJv1qOST
7IVdKDtS9h6/vlb1p2fH19ttfbd/zvSI2NiC251EgC7wEDGjmBKUVDg8TzEcOmR0q+EDHACmO9cJ
SoAn5at2dikbrq0ES+uFjejw0Zz71/DWskL3V/LBeknt+GDgz7MTWRrN8Ix+gk8Fpxgig8BYQwf8
u6Jj/GxV/e19lylK39z3QKqkVlX5LOK63MdrbRmeEYJty8mwDBcC1INk6c4wQV8mbyO7wVyos3Ad
XxkhqCbxjreDX3zCfJGuvQuTyeCPHbqx9xTYpusiXWv7YTGwyQlm3m5kmNA7YgTUvPdQodCU6mvy
G8MDQU0r/yg+DdhwTopTNEsfonP4AMK57nbMbseY95Y4OYzRgH9/s7H/qV4EyxWdHCFZ1MQv5KRv
7oIkWYHTtTIuwad4NndYsrm3RwZQ10Y1wpjYdtjhjMJ8x5gZCvph7HFnYTlr84eR9vURP8SXpjpk
ykWVV7/TPyo/LYBfr+5LF/DN1bWykGmJytWxpKKRffCe8G5ZR1vOgrHfszAY5qAoLsjA3mvy294K
HN2IWNftDnSHJvgg2/3NP/xTlyfug7W3Hp5//VL8VDL7zS38EsLyzUU6pC7F6hhoCJk8eUrAy7Bj
OWYHEo9h7ELXBb1EA/IZZu+oIIQDCZfLhtsu7fOntp4Wd3kZH2Rxkqn7ctNmsCln3QHNuD2e7NaK
Le6vr1jTfjhvWdjrkoLuGn9y3Bn/+ugrAhFPmQOTfvTpYyJA41GvxZNENjkT4tS/h0vnyFJ6NF6A
36FNMcNrc7TUnCItql9W2G95OcvuwwfGHtlredUhLXn35C5vm3N9EWmNPgvvzjk+1NY8nBfqBKse
zmZ6za21NM8ctg6HRfWbFZr8I/Fl/GAQzDDgxXrxy/P0zVcRD56p1jofAb+BpmNumVfNwvWXMkqm
ZiU8sg/IcOHjkM83SWtXCHiAKcNVDxLBMDDY2nUUr97hwiN3kC27/53AWv6x3HOJMOBk1VAx//ze
C0toO/6mo9wnT3mPjYSdbKV5uwBqhHqI76VnzlGWu1dlZx4wQtprKnThyYVU2Pw1/adPx3+0kasq
cuj8eyPX472o/Cj6/KOR65cf/DMdSv6nmcfomGjRN/zp5EpulMb3YpHPJKGiG0/Ar1auhkEoFGku
zMv6uJ39xsnVlBXRlNhmyxJo+99xcv3CKfuuG8Y5lMcD/R4pUdJ3vMA+hknr96zxUrWr5r0i9w+S
1ZJKW1ThB7EK6qITZX8TFLjklbGO/U7IkG3UhCVLKet+z6r7u4NGSOdZF0y9ZJ394KgZTxeWgAPT
XSHmp6gZjjGcC92sp1ppwjCUM2UeuzVDb94098xn7Zs2mbExXDVY6xHHgIcKp03juV9EW98Kdr5L
nnGgzHP3XPt25fdvsc9mMUoWWB4jQpXp2ysFw2/Z2lTySQ8sO0rObaC0b5IpVnyJfNH/0U+zYvEY
/funefmP/yqK/v3+49P85Qf/fJqx/RXBUmQRXAUr4b88zQYWCVRCA+LKuIj+5mlWiAEm7Qm9qKmM
B//Xx1njIcdNVMGzg7wz+e88zphj/njaqBZvjkWsjyn9gBM7uUXmiMSwoHk4+hUoyYYnq7vo7FAD
eABp10zSFAd4OZ3ItTKPLAdI4yUQ8C0CWJM1EARTPBWMbbmyk/NXM34XGutqlbirOPmr1QbTKoVD
Jsl7ISrWQ2BgOpRobMjCIHzoA1G0vbAt55aMy6GfIyKx3hW8eVVZWEWRN9PIwllUElN42dYvQwAT
sm0qstB2cfVCxPjUozEz5EdT2gwJkKNGnFTA8R23zixnU9Mn+Sy02sMgZDzeJmYJVobewXG9+CiJ
ozHQe9vH83iQt0lZPjnu5yYdFZ5QdQdE2+awdptmE4PVtWAhqVAf5WItaxxBgMu5oW171T14ronE
qE5wNHHjS4BRS02D5mCalHb1h6eLU8kxs00wxOtOlWYDyxgpCZ7rkn/HUitx4jeHIr942aV274kY
3TS9YB3mR9KHMaj6Wxj1kT9TpTqYmkPfTcKehqTpI74PCWFj12bqQuyt4EMeS5Gf5P1DGxXVvHCR
NNWiymo6rLtlrUMDEEJOLDXznxS6B7GKl6pRzmMM2b3AvQ76c+KxAkvjs9XPIj++sPtUknvT6jgo
irsc42cPkbktYMdzauP43cj9ZzjyAK3DwhKSuZTWk9CFXVV6tpc/xO4pTM8CmhOp/RwokDgKPF6w
jDWb+JDH75oezXMPx3ilOxjqsIh9eV3m8roO8w+vj9/yiqCCdps6yquAWUtmwjx24nlp+PM8QKGh
Y//IDZE6dR2iP1SSjAckVkF4NbmKIGn6xlPRpsE91nEL1Ciq7tzBGCwuMSWJp7xmcz9AF+bFe1c8
+TW6Q/bcJm6PkqhPCGw9am5QPtSaPE0Sd9r68ZPgWPgysOonVdoORk+p+F0sosdEqzGSiQlRbmEB
hJYICNJcWfY9ezWUpd4MHsvcReXjPVqocYeweDeH2LDzxkOz6STXLhgg0AMQyfVH3rO8czcpko6q
iGa9PsDXXjjiMPWU5zx7+s8vzsD6vyrO/6d4Td2flOYvP/ZHadY+gXBjiKBST2UigfgH/7CM1z6N
RXbEv2UVc6xvS7P1SRv/iHZCJY1YHIWP/yrN1id6DEOiMSDAUsX55u+VZv6l7xZvkmGY/DbGdsjQ
xvnrm365bVyzMKQ4tkUBZoKkDCZbYVfTAdShKpumJ2hTKxTngiE+G3X1MOBQm/XXpm2mnatfyTC5
C0ZybZN3QXWOQiYTEKnjsAP5OGtRWoirQILF2qGs7B4twdFsLW+xCqw8beU20UNveTtXppB7HZRP
s6g/J3qJ/wUxkxO95uUyA9oWVV0PBulqXja3zCiZePVY7VFGRpKj26UHI6Uo0bt0hTbYiozFWHMs
LYFUy3jj4ybfsbJWsl1sIG2p3yWAKgHHs1ztR3mwJ83MsmUYcYt7STseCs5GTh3gceN5cNBKsfMh
2iGG2KcXxmEIFbg+Q3HzFPUYlLDbtCr4PMBiLdHapL217WQGfVeMNkiuLDjxGbYXZlgdHIx5/Rrn
xgE8Wtfz10bnszXFrCp0NsMSoiUXdRJ+Laqw1PhMJnL0vCvfY1I0UiiubdjNDASGYccUgxsCq/fU
e8gqYdor6bmNi0mDT4qQUSKkEmujZuXEN61Tt50PwxPmNB5GvYwpfDR8lsQGGkQCq8S1HkICzC2E
bGWx6QJhHqvp2Y+xxSozy5qXlOUeWgVmptdcf7WafexD/yE1pyrJO27fDImbUchzFewnJROUKBdT
nGVejvG92jNPWuauNtXsIhPfvOt6KnbRi8soRcGfQ7mF6Z2vvVSWloTQ2AqRfWYYijYZReBhH76C
gFbLqVjpzHLDW9Oil3f0lQgJIIsq3077AjmRFjdTYsQ21aCtraq3m75/VVsV87gWQavg6jujVHa1
7B/jvL2ScrxyJcPuQDELNz+qRMzIRn2UqJjABc+1+wb9/qmSYaoniW7YoQOUXaVmSYmWPtrxojyr
2oqEgXahsi2zYFeiGZKH0QKoPVRJ0a1ICJT2ccPJYQjPSWNu4i6Yddxq2XO8eTsMSz3MH5EzkWmn
4t9ZfnYLc9/rpXXMNZAC18QZ0GuOmXCpdWme8MHdgYB6tfABCWK58zcMI8Em9zp2NFXDnleII3Em
Dn3z0XixuhgkaC2RY8ZT+h+sc+Ouq8kvUuJ/+nn8RzfeeGb9qrb/4/++fy69f/y3+2Pn/eUn/yjv
6idLUUgZRriniQbBG3+Wd/WTKhk6f4Ogjzbb+KbzNj+N22omTAK1dYli/rW8m5/wXYMWZcrERvzd
QVL6srz76yRJdi3LBpHpYDTZ+25dO5ihGisSbjYpaZTXolHuljfW5bp+zolEd+PoKIVNvCPEBiZG
AT1EK0itc/NmkXoBzRTuAq7sYRQJoNwMyefUsmadBAiR0+SIdXRsU5gOhSRswg6UpWqerR66R6po
JEpRnwwdsEEv8herjSAi6nexznGYdoZlLYjkcySjxistloPQPakCntqem24tK9y2euTMCJQDaIaL
Iyr+wteyu1CEl9pTrlrdtgSBVCelc9H4OO3O6I2tkSEToWzcItFPZkmYIVtvHPhuWTgg8ce4Okgz
7A2rAWVsbtmIvk5038BuwbjBrhft0LnzSoz9aZC6qS33cFQDz1g4LUzJuDenhYXjmutFT55KRFaJ
S44L0VpRdULvw4VlDfhlj624GRhIV6DGov/AlkTUkyM71uAoZw7uvxWMEXPu8AEzuT2JejpvrCEi
80xEYGMl04CIl6mjpTM9Gt1FEmcmCZr5Euqas5GKOqwgb2bJxDQSde5ro5BRVTlWkJeyO5c65OU9
00mZOs2zJ7esp/NKqQ+K0Ht23CFk2DeliMW5kPtGiluCxfKr6vwaawUVLW9bP6UDTJFadD2UY8Ox
VforFU+etJ6G5rd1ZUgKgT/tjCy1hTi4NsTGk5CGjy9+FxPfh52pdcLSz3H8bBLpra/Qn3aitO8C
OF4ZtJ5CgemoegwzbaTfXY5bOwo5/eIExUpQDvvIBzDoQY4II4RT8SS28rFWhHTvWRBcqzTBcwIf
qf8BLeq4hvr3+4PNP/4785OfFDFyR6ls97L63/9L0j8Bn1GrZAoSCMAobvnao2IiJVKPLFkGCqB+
/Gt9YH0yMO4UicHA7l/8IgT42qOqqsFCAiswk7REmLF/I9dI+mLl+Ncixp9pKoRRaqXCZvqvPaoU
mZHYSX6CBFjAJdOX84MYx9JHStLuujMKB+6qM9gyJP6CiMBppVr0jZUesJCKpVkUdWsRzWMJkK0R
mFVRN6ZeHi16SxGnsds5c5JmE7vKOjrVXtdw2khNrJ+EOcN9PEsSM34Z6ipd4zfZwS2QyhvdWLOo
Gzxm6q7HMMVkLya4rokwst44A7QbIVck2ww9iwQ7CR6EhTg1TN2HTOnunVLcfIORvzchIflxhi2r
Ee3E1HHWotl3j1UGD61Ozdc8JLJdFxwftCkrLglW3yQoYkKrMrOmvXf0tZDGg2RgP6kTW3MGZHFg
RZYUbSK09yrrEUevd3XonsReWppD+tANvKlOTTKp6Ax72r+zKToqTVbW+YCmBa2QG0KfiB0vW5WN
3GNFWgnQNROv57JcFQBMVbOQYBA8DxpNayaB1rUnTSgASxNizWxDLs0Fpbaf4fmKwWPvPaZ5+9Fp
eTLD8ONeQywymrC9usTViH5zsTTrmDTayiffie4XJ8oGdnyHR5IsB486t5HNprTS6G/AAqtt61iF
HSYpwg92DVfXp/0WLEQ6akEZE7QG/FPLa8h05Mgpy07HYF/qUu58bczDhG8baqK8S6ykt4cO08A2
C6sLRVBYaE2lrRiXpWWoV5gK+3iheBYc98Fl2Rn38snU8RnJzeY9cC2QuaChaWU9MdHVDF8NofF2
oRbC5ldRrkZOhH05axBb9rJ3WfWInM6tdei12b6yUpxe1abbKWNjXI0tcjo2y7FFIskwNtGC2hII
EdL85dnNrARj7mn5ZYhU9ZnQb76SJNce/wcUwVFo+O+L4Pzufi7K6meT+viDf1ZBQqs0wqtGA0NZ
YrL+WgX1UUPHppRWihGe/eYfVVAXP4ns6bEu1sEDLEOndH6tghTT0UYXiIFAi79XBeWfGMFKEi2m
IVuyaWKIxOV9O6k7XSUordSkdpWTWOYWGp7pUK018gVXni/C1OOlGxMB3Ymc1aRt+cQLQjzUB6Q/
gbEPogx22oBFHRlyyIF13I5R9mwEZal2bDn1bam3xyaPDhLNQyAhrK5qXIM8BVpnWOhL8jaxlBFq
mWe+LIOtqzZL1cMctfeRQvsh21wxl66x0LwNBcEzqdf1y5IkwsGEr8MO1tXw5spF+iKc51xtM5Bc
KMf43LniVsOZSyQpx9Q74pg1iJZGsvPZiIZVA/1OfEw9Z97jNCdT7gvYVhnaJzEdqa/YvivicYhQ
wHad45G+0LfkZuBtF2C33iTNrZMaJCJpuR8y71bU+55YJM98LfVjWw1TiS3DwPXm4BpDGK2CGJ0w
UqYEBS1pKUE4KnexYPMdQj3rz31UJeuU993EsiCGeSbhBhgPAmUKXGoSW/n7mO5aBN5jx7YwjuSL
HsPRzViwZIZ0cuASyqIHN1NWl3mLNlyThg7rD6gO6YVjzfJ1zLTgoQWws/ouHv1vSY01pWWGSJec
LzykVBx2HqrR+qQq5YkjEpoFI79IBdxilG0hQFBIOuvg4dGW6cIsjPVZ0YV4RrE3CXEkdYKLL/aT
0gGTrdp52ZAeEZQt+q36IfMQabpFv4ssIilymaNNikcW6Ja/hWukdeVjW0uwf7BiQctxUCCtCFVi
d9FdZYaw/bAyKZnnWiBl0DLZ9kjFLODEsV0s0WNjeK4CeW6o6VaLMvKOwDuF4VA50DF1ZGPl8GgN
oAFSvm4CldCb14gAO7n/8MTADkYD29LAiMcCy3LBluy8TZk4PAxLnBo7JcHYxqUMdj3IxNDaGWHq
a9Md5mqDpJw9fqIZpHIwlfj4YVbwGiy+W94Yu8j/cID7jx6Lsf7+VSl9/Md/lRU5mf+v/HEu/vKj
fxZTS9csjVBuBllqH43jHy3l2GyCURGMqI024yOC/7WlNMeNpmVqikZD+S3Aan1SAcyZjHHIFsfG
8m+1lNZYLL9rKS3GYXRbpHUCdH1XTHshCrUB8xU7F5P0Hit+sKxqBqem7AOiVDtY3KUwiCupYYGi
D/1oVZNpKSWsOutp/QjZA6pul+WXxtPh5Sga+i7PTIqZrIfx1tKLEpNVk8HKcH38KdnswYgKG8nk
LRlkiJf8x64jX1wpUqrbUW1Eq8SPu23iGbgfikVeDvg+Dg8qGc+r0O2wfjH9VJ8SdZ7juZH5M01A
1ypGM0N2il3gtzdTKSrSvLOtpknSKs/zl2rAAs+qQiwGIEqPdmLpsgujOe1SjAVHN/omDUgMWXz2
BsnmUoD+hVDmVStACikCHKvCBlod1Ppkp8b0Zpa5GVLnYFjCOe5QH6m1u3A9bWEYKZ79rSqC4Jgm
XmLxMh0sGP699WqE1b5jED/EijhaJ2z6UrJ2TmxCCvGH68DkAfBFNoEYhN7/J+9MkutG0i29lWc1
R5qjB8qsJpe373hJSlQzgYmUiL51AO7Aet4aagO5sfqgfJWpUOgpLa1mlRNZWESIvA3g+JtzvnMa
VftBtuapzPsvru3vjeCh8+pTXso9x+e2Vd4n3+4PcZUvuprUfd8Jv2NYCD5pUmDPkiG9q1sOzGLJ
xgZuW0BiG5IALxshYeQeB26yaR0oaUr1u6kdp0sdj0RxRcAU4imn12YUKsoghjCpx6e0R66lq0Mb
mEiNiuQ5LQfzkjQRqrDJKj80/ayee5/WW2gjv+MYA6TRkjdsu0N0iCqTMk1knTgFA57WgKNvrbLx
az2B5sja/HmSBni/1By2YQjvmdLOX1dN4u7TIGIv1afBVS8ADh4E7ba3mEBmpcFMXm34MiATQ1gx
E2srZULuhI9y0e4gcjCfmLZ5mz0MXk7ISowtUgmct3Z4MsOk3FhFdF8HbLeAEN0Hc3adWeMvF+vF
qbNt2JK3XNfOXWFl7+OufE5Ufkvb4GMwExpXdyaQQZO84lAxe2CMe3GxjCrDenJtxJZ2OZ+z2cX7
74xwK5K9X2Gu5oJ/9DIXrOSMcLDz4mbgoafw+NZCoDsa061nSwrgQHyzDVBlUeY//huUtktS2n9f
2p6GKpZ//d/dL07j5S/+/TS2BfGgwhRoSkzig/5+Grt/CTzSTQDdcSITYUz9+o/TmHmh6zOKJMoW
KQo/7h+lLYcmgR0+6iW2U+a/pg/4rmf56TTmlyBFIGbFY4j602lstg2T1NYi6DfM8Zgl6yyX5C0G
4H9Gcaflpy7T+8bFrpqV5KvNH1M9XqIZzqUVUjq1I6K/zOBsTSA1rcOq7y6DV73Gsvw41snJ6WbS
v53wi9M2L+bUPSqRfCxKiU8onw6FGj+l82BvmtY/GLVez6Q5JBNOlgpkbRNxbepbZL0K0Xw0k+BY
0vy5WY5da9i0bvTVznza7OA+8mp3I0TK6VordwMtC1iB133OY7Y3WYG1w7KwslpeD5oTS40nBn9P
zf5BfJ8qiGXAUC+jhjrfshkMQCmPENLHVSmGZbEDNL7jKLEq0te0/zQs04oQB1Y+t1c1xE/GEJ+d
VmyFVXBMqCcfEqhryL2Rq2vZuXs/xYcs+8+GrLbZ4K09RiH55G0i+1vBYjr6AvJwa2PIi/uWvEJa
0wLs5+hivQY+rECgJhKkapgevaG75Gb/xcuJH5PwLm2quYi3nD4XEA0ZFeOOEf3OCxEk1amV7HgI
3/fM+FLHeylMd97OBS2IKeU1LrujWrZTuBbPFkEoLK06llcRS6yBZVaMfFiz3KpZcsVo3hkpmxIX
GtJsFmEKWFONNrjgI25YlDEEPjoszhoWaD6LNJeRYlNbxA55q0FjLmfhNg39y8QCLlk2caW0rzye
7utlRceqLpyOcZKfMCMA+2SV17HSm5gtmEX5bdRBuzYt75YbJEGkHn6/JrwvWAsmc7iX8PRKVoWU
1AD4sc9mrBHzwVqDkly3vJB1n1ubuuqJIRQsIM3ha8U60jfOBWitdKo2EcvKjqVl9s0vMc+NtXuZ
NMBX5Cz7TAX9dhgnsJsCFGFCbkOKotg9eixDWyPeWy4dQzjHWN7p0ADSu4RGuwCYPb13DaKxO3ze
pJiUgfp32Ovbvx2aPg2kYXwpyy+/OlaXv/qPY5UxAUl45IGRW7lwG/8+N0UjyGg6YItDjbmMLP9x
rFLD2ggJWft/1xH+eKx67P1hCjBPMHGHB/9Skessy52fjlUP/eByVNsuqqzlv/+w25/HcZxbxRrX
o9b0KkBeqlb7qgHzVSX5g+QdrRo3g8RTLW1USALIXK6yXu8iNDzJck81DzIsPgZLbQXat4V4knbv
w0UyDyxS6s85pYitUSDBw7KxsvK877wFWnUYHWqZDK9r6I+bhHOmdknPTNCTG3mztYZoAkjMdDVv
kmybZ9ZbWoOJo4vfNZQ1RK3dCQxJ/Hh2WKtIwf+0AMswR0Vynwj4IGkVrJxIBtdsqZPqpWIql9pp
GvAsyRFNkFs8DqWaCNKlwrLn8tlJSgKBKb7CpQobzX4AWgsETzFcWcmODJI0TO5tWve70Mvh0ts0
+V6wmPSc0ST7mHFfVYfPyUS8Ru1TIGrHz7/oxnNAEkr36MRJ/aXj6gpbTJmGdPON79EMewbv1Aee
3VWZt29dFWDCr8ptpaNHtwJHz9RFsn5WvnNW2efI3quGRXKRWezZsPjolqPQaPDly9q9tjLdNcJ5
sTr1ldlwe5D++2GZ+yTLBKjoR+uOgXSDOKI81pJsvaZLcAolNaFBN8vI13qob8MQ3+tBlWDDuxBY
QuaddeB867ySCEl3Nh91osSTT45FkNAXYf5xarvaaDXCH3MVHsZimQ8bxEWtJqcADdUxC7gaOvk3
kCij3fld0faUp1Ul8y99/+3lWxf/onZb/v5/HTKLgOi7Eij0TARvSyzh3w+ZJZ6LeSC+jcAUi8j/
h0PGxTTHuoQW/Oex5BIOwrH1nVyCA+D/+ZDhjPFZETlMC6kw/3jIGCPTnoRn8NoarOcmx2rttB2y
9pxgW78vSKiZktJDwcGGYFh2BRZhMQS8sz+oBRz6bE5h50y+aFBUZH69dSzuLMZHofGqC3i82XJp
sk6HzMT16q3aBhR6IB/zrtoPjG8MX5JFEMC3CZnyRCDxzG2U5AyA4uBcanLxxlIDPkmWWVHvlxGj
z4iX0XWnNi1PxRR+ajjQTMZOFuOnYGbI6DGXmqv6pZ9Ze9iqIQrGtolxJ9mN+xEFXeYdegz8c5Ox
x0Sx1J/dTuafFT8oIfA5o2O9sBmFy6+GCUCvarPsToTlznCneB335XNb++atV82J2exXWdUWNCNn
jbNqW5X9B7cq9/6cUB82T0qoT03d3HQk3fU4E9EdTo8FjL8l2DrhgEm3vky7W2flIXt+mInaiz8Y
eSfOkxHhq7Lk2yBVezckffzQOfMF5cFXBofEOTAXbMziXT2Acq+c4tMY+DfZdtZFD1X2pWsiuZZF
Ea/57/XZVg5A6qi+BjaATBbLEPyCYNgGRo5Ys62iXVuYuzTynpzvq5fo+xrGXjYy0bKbUXXKl1LU
74X2WNyMyw7HDIezs2x1BOudfqYUQmv1MVg2P1Fof6aQwwLNUsg3cFyyJJpZFnXR/NClU/DUs0Ya
WSclKGOsNjwhrkJbnIPu/3foGzkO/vu+8emv//n29iuTBPvfvx899l9Yhzjw8tCPu8L5ob6xELdQ
qiza8cC3Gdf9ePQwWBNsatn/Impcon/+b9sY/AVSEuTnpSRhl0zB8q/shReh/E/1DSms1EooJCm7
cX/+8ejpPCm80F2QV7ZFUrhT9RqSSWwOxr5OHOezz+bTJ91jrLKnIe3AZfRVPstvxSBe3KH3ZpK3
EmR4fpsU/UtY+RX29nymKh+r8DUdmUjlTIAonaLixYiLGzQRcjV1yewvGEq9Tt0hPVSR5d2lBiiz
uGQIhBPj1YlKJGfKvzCPOmZDCTLRXsddsS6VONVF+dy3Y3DRulWgxhvxYNP8gBgt4mvgpSPwlmqn
vehhjARDvyTwt1ltNVtj7uurEZQgq321myTSulDBUY/qutokZF5mMOJrIcWd62bmWXsK0MgAyEWY
zoOKY/erTZO5ifyCpiglujlsqvo61U1/KaQ53VzWrFfVRzaM5tqGHBLBqm2RGo7JjMjcJcDered7
I5vXEUzXou0+C5mk6y4oj7NurrMDIDkEt0TCjq/e22zrB8ysAZkWXb0vUbznqK1vNVPG92EK7g1C
8VsYTe8riHua3bNRgpGLPH3pgrAmDo4caS3GJy1s+MKlY4GwTypCtqQ4OG5fbWSF5q/TfA74Cu6D
wXpAEB0z18yf7SA9JB1dIofm17il/stnAJUK0qaecgaJjib00fymR1jhKhuicxfE9rr2Cb/LGpj8
qUpQbIdopYRI1Math2sTTAjDg+a9GEKM4WFjb+LMHdbCYkasJXVVYg3tHTloDSt7mFK+iIy1043p
XdNCJy6nztvZ+UAMmmrTbWV2zXZR3dzaKLKvjT2CLhX6XTL7YF4lDP8MDdQK68T7ri9ePSP4ECcm
stuwnRFAmuGq9Fj8MC417ry0G05MOVaBMG6gq26JGMV66BDiiAQzzmDOrNgdsj1ssXH6Dg7dbBsX
1TSvAQXis+MhD2ddb+xKf3AueUDiAm9mLYLmNY0SeN0mkcR6NDUonJ7MWasEjZMnKds2zMsOWGVe
3yoCrT99FZPLPEb51QhbDjmH/xRMVXgfhUpMu//PDuYfS7uFFRgsRrP//lS+1h2ScsrCSv5H8df/
rH751/9WF1rOX9hRM0tnIRwAKA9/bD5tn1oRVxvmnu/Dvv8qC73wL3+wrXkuXrfQ5kd8X9Gwb/lX
zmPr5+OY9AKbOSM6Ojbiprf4Hn9oN1GkjEUTqn6TTuQbm667a4Nko/rQPMwpSq9+wJhgIv7O7QA8
Ea0EQaWmUwx3P3xkt781uP9RDctJUfXyf/2PP3tA8e+YfogN1DN5bv1sx83y3hVFlIEtG62t28W7
RR0SuxMMJGrGZko/p1a84+4g0tGadjS85JMlAMtNUFDtODzlMdyzIv1WdCxhMMStIrs6JHm3s4ll
ZIrT9s7zYNqP0aI6QW5DV6aav2nRXvX/jL+RJ1BMcV394V38aUXFu8CjKNiR0cOjo/rjxxn6egrH
XnabsO+fsuyz34A4coZT0eN8ySOM5LFJTKIRg3cyiWgz8dpZyn7yGj7i8Or5ZL0uKjkidFeZpc6W
ij50Cey10P84CXfnwZsa3XE70rePM3DWwv84SMyv3//4/Vdi/+rNuPgvHe4Aljbipy6hN8xc4Qnq
N6qRuMjR59flzSaeWu2yxnibChpt108OeRI/0Gaz+HHOpRE9WnnzXE3jh7BsvvSsfMGR19sIbwoH
9+vy3Juk/YgC43OUBy+BAS/SLjYu+s05TLbJoIhgST97Kqa9b+bnfmquiWV9al1jkXbTuLLN8MgZ
Mrr68ffv2Fyu9j8MX/j6aNcE6l+6Lee7Z/yHu6ERVVj7ScbdEJPtHsB8LwP7VpbxuiqRz/aTjqDV
wklnYLgOA9ZlrvrIMxvnkp09ydH4Jy/o+7TnTy8IJxA4aMFxschbfrw9C9/pizFr+01hamKEzeeO
yJh+uNpz84k5yn1P27F8snk/fOxtpMHB/TQFZ8ua7mVDLNCigGgAcUtA0flwTkX0MtbhP3uVy4Xw
86tcSjmXzYKDMvmnV5k6wok8q+w3g+l/Qi5moySFGJcV35LC3zUaA0Sn38QAupAj4oQ67R5f1FlP
agMN6JYo9zEItlIt0VlImnX1RZrAKH7/5f6Z2MGXy3VM703pSef70705OyYP2zbpN3aV4IOF3paz
vmIuxjkzOfdeX6xnZ2eMLSqELnjzex7NuRk+6mgJ7qmxzXpvqQJ4bIHOiEuxG8oQUe8YHqIkOcQz
5nhd7AeujGisn/0keA1j6512h0tmgP+Z0o/cLPROyUvXWJdAy6ffv8GA3c6fvoYA8Tr5ocvt+j2/
84erF4OzJ1QN+bGejoVVkzXteM+OAyHbsvECztXGi94IJ5h1+RgHPqGEhg1GJTdXYybosNPsS5Ok
D75V70VYfWpDjciac6umx01dgtjQKTZAi4mjwE68ynJ9QvTzHNiQZsLY2xRTH698OyrXGuhcIqMS
a6ZV3TH5vo5chV7d3w/KPir1VDeWJPWsufPs5yHIn2AVXzKf2IMJk2FGBR231buARncwkxfRN69l
EW56wfBfRva2yWOKz1a+l2lMDrIP4EjoaxKIz4ExnH1zySflgTFnGoAm5ViPnpB1eL8emuyOddMu
eCK47c0KPkV29BpO0NUdxdE064PuvU9BjH/PrMLzyH4OMbw53dWLl1SyVO+CKr2Lu/xF/TPEAHbz
X3x9xH/Y4eLqchfD/I/3etbXJlkYcDqmwX8eveBtasxt7yoQceKZbz3kHG3B1alw7wzAoSvEqCCG
Tnkf1xtZYDQtfTKkbEFx7CFZbOtb37yz4jxbB5VK176tn3Q+aqDE2F9DuySho2K8mw67VPKdmthY
FfuXzm2+5kX/zR48/Kus01RM+TuVMw9IPr6gOYsqeiO0x5zbN6aiD2Fuf3IRvi8HUeyKr0rg03GI
PnJSdkyWTdrx8kGyt1wFs37pw/ZRATr0G/UiYm8V9gFzZsgKlgn2aaQABaaA3jLG8+lehoPjvIx8
10XjPfdMwFUGJLqO53Zly/rL929VLQb36YpFckPpdJSD8TG2yVVo5MFhJ1k24nWpAPBFOP/kUGFp
+osvbYkYQGft8V6We/KHey5VnjsOgdfxw42HaiDLprBvqc942KKlgcbbHe3B3Fqqv8hKUn3nPNNp
cH9/61tL1/zzCYzEEMABlcHyD398GX7ud4LGlsc0/V9bQb2aJ8siuQMxQ0MUURzPT3TbvduRAZYZ
Z3yCqM6KPt9wqpvcq9ioWZ+uI9tHxkvbzIjPiIjS6E7f/5Wq6F9QT7ynm8RrYb/4DYSUwrOuv38j
5p/WHyanM+4c2+aoFuF3lNEPn2fdprS2CW9EY0pA+YUnt+SMNlC7hZsgHWit7SchNGB/tY28ZvP7
3//nIxRRqMAKio0Hofz3PKUffn0xDGU/doSSVUawKTuIjRYBMuG4b4hCG4zm9vtfR7n/09e2/DpG
YAEyUZO68Y9f25Aj7vekrjd1M55y+RgXL41hbwPZXQ3XOBVD8vX3v/BXn+8ffuNPhwzNdMuIcqo3
Bhk0hjs85AYYWN7ocvOGXtXdZQasvcmd77qKgBGFg/v3L+EX1ypvehk0wbDhifwzSiVxCiaJIS+h
m/UTA4DnZeOS+1Cxy44xThe+RUwPVuNg3aqBzCDfy07sbmDIeuq+9MYHVtr3Xmg/WE2BubC+8pb8
u5ZcgbSHdGbpHQKVM9FXcpUY6lwCov39O/jlt2YzvCJqkELi+5nww0US+kXaRr0CWWgWMG31mxYH
q5XYgLhkDRQxWfTPoretRe3x50sFfMSiBKGM+fnGmHw781yUO8gYrH3cYnVl9wQ/e9IpoB61m7XI
d/0EH7TMUkINlcaoT56MkbsmJ3X4zi+YZBfxYB1z26/pnRhdMBD0cR6KbW1U43ouqoNXuu07L59e
zP6JR4dFMtmnUJZEEo59sGOyjiZWdfmB+f5nUzVLIKBWR9ffOIKHZm84wz4ASrtZpLYkaCL8HGcr
OEonzVdBTix0HACztQ24JnEWXEf9lrjZvJXCsBYlGWYkgf8g9IwtilXx2KavfaAfvChWGETbbpMY
jr8L5SEoyftILW8ghIik+koBcBRRHW87V/PIkCTrFa7T0FK49SFv2YTZHURqIYkB6dpsb9Xa3TRT
R2qdcKadnZAYW3vO56pVOfEma9Hq/DGfvfBSZ9NR6+ZSyqa7ppMVn3Xukx/RTC6Jrfmz04EaiClu
SSheTLey3kdR7e5RIzx2wgT1lvBT5nmWGysm8KIjWNWcpfjbv0+cdd6X3c3Vs39ruXjGEstMd7E8
ae8C20E0nrSkHVpFtrXJYJt54G7ZvpJMYRoxrhWkMgp0sZFPJCbN79xkNi4NMQF1Gay9TvAgjknu
Lu35mk8IKxKoplXYQ0ZV5HVV7UfbrL6FhC8eGr84ijowrrXwpnNNVqcd0K46xbu+1lw54wxZKmCH
YLREf2XyI/4fAt/SQr9TCMIq+3M2Y+ONJ05O4ZNbhfTSvCidkpuAVwOJXf+Q6lXg6Gg9+kl3khVY
8aX7K3V/dZP0m+s2QCQDI9mZI52yA+I5LtpT0pruCTectZ0saMElWpmzXYj32TRzjcu2XidevxHS
pD2enXI/s7ra0OOBvwrtR8vzziodk1Ooj2VJWngg5LgebSM7cOToTdpExHtWj5KK5cHNs/eFFP1B
MTEcQmHRaAEzxwqykjyTZDF+TDIhb7WfHuM2v6oxSy4zhpSrs2t1Vb2Tc6j308SGSpHOPrHgXYO6
hTJpIu1osfmtk5ly2whJFDHzb6UZs3eqwmLvOMYhsaFLxLqxyf0RNgJCD1wIpfbdjNJkm4jFaFkI
ItaraTjlIx6dLCivaYrkJUyt+m7sW70r2BtvXbdwV3lY3MYkMU/2NIjT6Ezlrk0q6i3LQ0da8CWz
FmIO3zLszVEXwhswkCU24j53yGjqW35phNNya1htRGBjEh2rqCeiyzzWRWJfe3q7Ucpp7RiQTwY1
j5tH7npSR+McrkltT+sB907hBg4jRUM/BtN8Lst5xJxepTssSvNdSv/ABgB3uj998YaovBmtfBdQ
oaKm96hHTDiCtX+mN5DcTd2uVdlO9vwwR+Ct70oMn5NhZoe+1C+ZNodL64d7FZn13syILvOn/CPq
teYUWVW6CYeqvrMFoUgsWiHL8MWd0FRWK8PWsMQ9rkzyV6Orb3HWZawrZzefd1bc0ehEYHRHDPC2
N9aXqQBQ3Ut+lVf7b55nTRs28C/x2LQnI65c7KJEc6dD7qy6+NAVTvj4Zncm63dWmddmltlJG9EB
UIu4ILj27vCHYe/Cdr5zOvB9LOlDFHCrIQoRY2XiSccG2qbAM3Z4eQlcCv33dYvpwgRwa6bttSNb
vCLd/iG3JngGolm1OdXmUD62nEMPASMTuOH+rQsTf+M5Y0PszVw/eeOi80cmPKfZMxYJa1vbltiM
vuHv65E4nzmY1jro3UuUN7togpadFHb42JMCZCuCj/M5fsvi2mK1aX7SUoG1TYri6jUBu5S5xBob
ftMi09cudZFdeeW4VrPfbCZyYUdH5O8rlKa9X2Bi8LseNGMyn6ZUg4cIIVL4sQGaIjYGeNiCo11q
tGyq3ajQb8/e3E7HmpxoDFbRtTdChMm9hjwEBNHPCxRpgf9aBARfhX00nn1PXzUQh/Fr1eBOTZnz
76DJ11wKQXdmcZodMVeYe+EmwH+d9oOwbKLvHPJZ4s5f8t2AZw6OwNOh9WVElbLu0BLdxcyt6G+D
ucgf52C8EeZmWMFwH5LEe++nS4Zw+S5zM31sWjLlLDceOSCMfD92+d6amVk65A2NqRtcCeaBvK0Y
tCX9mG+CyLojd0xbQbxKt6gw9Tazsi+Rna9jVaNXtonsadMZrIRbvDYsNWa3fkhw8kVzDr6dRA2g
NK1uj1GQH8osA3xb+tsezfdUOx+Uku+tiUyskryO3IyRVn+MWtkd9b2TxOrkmPF8Byw0lSTOe7iL
xh68wVSbNzUn2Ulhl8NiOHyD+iDQC2ATqopldOmRSA7fhijEgXR5Z4rHU2v1cm03q55P0Gblgvkq
u/J9o0RJKjLzpukhU5pc+gfHTLptJJU4h0O7bjr7aMeOe6ySsFlc1viT+vbYEi+/t0PDWZuUgutB
eNsZg/yhiNNsbZJ73cgYrCOSqV0sjfhc5moXDPVwMSrw9UHq0cyG3iqxS7lJlNXwzDHFsZ6M5k7Z
xO+Z1nauu2qrfNu+tdwioVPiwHwN8Jnd+qB4sXqHBN7WAEDb8EF1WJc6k5V4Z7Zb3TiobubYOqRt
Px9tBwcN+hvSgIbaPorlj1bXzeLlZACjXvDOspMcQBiJGtSzgaWqtRaOlRd+4Daz7qS3nJOwCjbO
snHvCXezunGfy8hcMzJAREvFG1DRcdc3+FabB5RNxtpgVbor6v2UoZCyIgeXWVk/OTNiXYQu7TYI
2qdwNokHD3EheTCMVrbJd2hLWKElwFDhpS9JbhNpLZFrMNmRdmZcXIiouo2jjYH7QoYJ+73WfDRk
aB15P8nSJtYdwXpx4yTbuOv9tcl3wFQomdZJWAZ3Ou0PLrcCktfm3jO1tydMGgpIDxgKF30ucaTR
LL1aRUkBmbjrpucssRoCAkPRoVH15vTC/9OEIwEUcWhv664dL5VzsTPEs7kc3syCtCbMvu5z4E68
+XjaJkZHxknnju/0hJ0qLutrP8ZqT4gN+dY+ORdDenYNhxAj34m3cpZ3Hg+0e29IP6kaYxgLs5Od
tEgWuglRROp+Cebmi5O4rGuZWyV58TUaMeZWqdgAcLYwn5xY9qxyQTar4/KJdALTnW1E7EL74SLi
b5JWOhn1sJ0MRbBs9WGYzBKAf602QwuABJNpui9RnsjUiBCEkJcrLXvnhI0G9gL/ybER3c/d8xgx
hsSVfNSu9U0lZXkrFPqV738YPaINPCMFZ014mLWdnGkU7m0tZjAI80vX5ek1mNz7bqLFbvzDXI6L
FRh8PlmaZzg8CrerAXY9hsUGLKYh3+yLSUJLW2OUcSf5bYxcbm27f2Ovba/SYFSEukUDXrBQIylS
j3qGwTuFwQ5eONC3jDTh2ZVL+Jr7GWPMys9zbyOyjOtMfgANwX6ktr7YnbcoicH+h5DcXVm3a2l8
GDSI8EqmnMxNt3VMcUt6Me0FQ1yXn/COBuiuE5SETRRs3V6bJ00xggW6ZDypxmuTfFKV4DKMzOKx
1gCnGwMFeTuSliXAyrSKWJ5+IEK9nKExG8HXuJz9qwY3VEi5U5SJp23eGISv85UWcbg2xfgaMoug
2aLuZTzqS9DjJH9uJpW/C0cmpgdcK+rQ9RIeKAExWUJuVMYwkuetdskyH0WBYrkpus2QpQSE9vAj
FfwmhWN8Yxl61Xb5re/nZ66QaZ9Sd5DC5LerKg6i+yE0+D8HYP1s1eYddqWeNFjDRudOUG4r/KeY
zpHoi9Te99rg+ZEkqxaow0ZUs4SQgYNQthLoRR8wtKcy38iMtZuyrPqg8Nhu1LBOx7HhWkTCUKEf
OUhOyASZdJaTfTFG+W4qxRfHcV4Vcbfu5BfnyujexWISO93an4XJ2E732XqOFlNgu6BN5jbcySp5
nCoeH3Xe2evGgFDntvJQx/qz5aMYa7virVRkm/VKH0eaLZJUVb3Wmd8j287fcOmkm94fdjq0khUu
Hb0xm1avMnuCANDgoHInGyZR2Y3c8unXYOBaKBDgrQtO6ixeEDvQduCNkEZD8f2pNDS685iH/yB4
MiftxsYZThmWWPs0LvIj5dOFghGqhpP3a5e7Z93ReYADgFTlj6+xdqxTHVNCzNi57qY2sg5WdW4b
5+gKHV0txmt90OXXuKX8AJvhM4M6VmV1NLqU7KWCEajd4Xn0rPlaJx1HQQj8Z7Qgz8p61Dyvmot0
ZAJsL28x5ET2zszrtemV7V7W4grjCvKhwy2GCgjioQfpN8h4wUvnzrwJ57Dt3ZDCFIN3cqx3PAui
NfKfkbionAirVBC2JTWjvT02Ou9oRdFnJLfmvrMiazta4DuUg5/WSLlvEzjxLGP7VTZ9KDIC0Zo0
2+puyHYqrVCYMZU12+oUqU+1jK547vR6SMz2CvUlLV9EJI2DPUjcIZ7MSZK0yPya49sM2AC8DM7P
rrbQtxKMHlj1a07lEciqOfRtOyDlIaIV+3/LxKXV2yHSzTGK90MWPQ7WGKzZtJMPmnyshw5St5Pt
ZtYCt6KpiFxhdI5B7z3eqW91GxGma9oUucGVmXN45E5a101X3teJQIc0hbjzDP1JuAX9tORY7vtj
WCNpKfumP5SKyHoHvaFkHLAXclg51jzsLJe9r4t/5K6R08HNcGj5yx9OKt/PIv3cu9P4qWBABa5l
17kMOnJRnF2F2W0oivBE9YHDWDItCBRwZ0va3qMgLcdurOLiyhxRcGp9TPz4S5Ck5YWHE/EHVf+h
yJFhp81UrF0GPlFzoBCHN2AK9dC+XzxvG7cNP021fK266MFKJ0LDSSTmyIBNWBLLGM+Bu9FC3zIF
mKqRi+ik8tW5Z4RRmEN3qk3FhyUZUphZcsPoETHMsLiPJhNXZRDdpNXXuzloeZR3lXHrEklYV8LW
LAriQ6CKaM+oz9j2jKZi2U9X5KbB3dyxxI/zyjo5xLXVQ0wadUFqTty683kGvrzqXb89Bvl41UtX
nuetu8bXH29SgHuX1NL7snDoujVgUMPZUVMLlp5GSstO/4x946XyKnIZK4zt/a2fQSZqiu87wYm6
7rv2fe3m7iZMogfPqvCwyxRnICs8SL1RfRGHAqrdseu7rRqXiJhoILdPFWfPDtr96I/INIcBnwjt
ce7DWWsdJgsmmNPliXA1FIF8VkR8YBpRM8fBgY7cwdtPBW3COd2yD+RhZcMNFb3ubqOTO5s+IYvV
xZ50DTIYnGCCEvoyM2O5x3zPENK/9yZO8tlISfrp5V0RzebREdYNNgzFUCCyHbox9liFszHbCUkp
Dy96GUXt6efTvjXRKBW22PoZ1knipT8OQ9GdvXQe94MdnWZy04+5sRtTQfCTqv4PZ2fW3CYTbe1f
RBUzza3m0fI85IZK4oR5aGb49eeBt+okdnzs+r4bxUJ2hBA03Xuv9axu7Vv9QKXNgHyBRTPoyZ7q
HHeDnDkB91956JP8zcjuLe1GxWIw6ogwFIGS9r+q463T1XKTJxyExmBSa+nxT9ekJKMMLJTTInFX
vkrZpPXlDxzgex9T0gNUFwcmvEU+WHqbl7m7CLqg3o5UVSAAWmLbs8DBebX04W8crFhXr1oL9YQF
3gpke5scM5blTEBJ0k6R9R+ZtixjIzMPGULZZcMEbNVEqrWMUFWuaRGvPFk/GbCUVomC+wiR7m+H
WCSvihZ2tE46zXrED9Fm3U60CMT0CBSqG6mHohA03qqq2IRwVFw1TZZtVG36hqi1tNacPZbfc2kY
+RGaq6JSASqdiAD4H0Yghl3uE47LSUjuW00vTncTfGj0QjF1riLWO/etjF+7oA9goHjarcg4W8dU
X406AmltondV+vDdaSklhbK4BB1Fya59ErKiXRdTkaAnFS5ZEuerIra8dUIvbGWFF27gEAZk/avz
kos7OThyst3MAP6iZ3UvNerqA1BS+HoT5daq9XJbAa5eJLr0j4BO0qWewhJLyn7AMN0jAVA0a6Xr
JCLoVNxKwIQxYuUdlm2qawPGOD8Rh6Dyd3aVxGR9MfKAr9AI7iP8M4sF32VwGRF9bBwr4lS1ccwS
7lEE+sDZoRgLbMjpZur1Bn39o5nub5lTqNtB+dVF11UonbORRP0i7OL65E9EVzFeq4wZXTY8FkmG
O3Aos63forxRx4aJW0GaXhsGBPpUNoFJaipXedRl67IM9g6nJwxeEMQ+X/m6iIW9agVrCQeR/KAR
iOcrdbpGuH9KG9bSImobhH2xvnRlHp1Ny3qo85SsQmfTgFL2paPuK8h/y4ob31Lvy+IwP2gkg41j
Ifdxko5IzSdQTzP5KrWBCBaFyATb63PIFc2dFftc1Wn7REhasvR07p9IzYpDqBRcU/OPVEcLJKwM
WX+ezj+lsQ9wdv7xr+f5vNVzyIoSXvfrv6e60sUHfMzqfaQL5T52oefE3DSC6Vkqs2euxehqfi1K
WN4oam4ehCz8h7gxK26VPuXJ6XcLTrUN97t+nRgDViNPEmymNxsblZRRSJzQPRFMTSSW1ejnm6Zu
h1UkSM6DDXquNUBoRjzuRR7Xh9HT8CSIq8y414SiPvVBRbcSy/NjYzOv9Kt7G5DpFX10PEcB6EQr
rG/MPHHObeSY6xKebxCGyYWFP2aoNkQpIXIaJimL44LwMFGGewGFYu2llH293hcH123D59I+Jhmg
ESPru60FpIqrFPUWi/mLO7TadQRlfacFwbeiqX+WCYHyTtSds7BocFY5uAYCpoBCbW4VVnMWxIpK
NvJkiOyKJmtwMz80g6pfEu8XleIBuS8OKA1J1LZVaSUPnsYnN7QeGyfOctm07VVXRN4mTPBmkGnq
qovaVZ50BdKnd03JX3/IOke779Ee2/lj4w+sOCNkuRkoSkZnYPEFziKWwOqNFwzxoUwJFM7UngIP
Bvv9mBGX3nemvTaxse8yHeLVKLQjl2V69VQDwDsUqXJFqPmw7QrfJH81gTlquiz9lJRcKz/Tz3k+
nAeqEICNR/IaMBJr5/mFyqMebcCjnp/9eXDCXj/Pv6Ygsd0obg2KYNr251fmn+ZtXot2JRkaoq+m
N/vzgjooiIv1NN7VWdUf3v0H81OtpN5TmNr2v7+admze/t+f1qlpQPyE+PLnb//s/Lwto2DM9zGW
MPR5c6ZOPf0eedP4E+IPVbJ9APbAj75Z2If5eQEawWQA5iXPYKMZNBQzvAEI7rRt/sX5hV4Ng3VR
u9GSsDok8eh42rakljO19n01z3iuit9o81KaclZ/W6dKcJU14zHrFevouuldPVCyXhCnwnAjTqpe
sSYqrFae//sRxx2mPbpYa5ueWrKN4A+0VvfNY1p3/vPQFl12TgGx7iyzOouGWiWFV2IJg2IgM036
5bqvLXPpEezorQx86vvcs+7ystGu9PpQYKZaAk6VP4aiWtUteSjcPoIHms6/CsSPV3lU/kwMhEVe
mEc35eDqa22o5KXTbWOjols+xwEh89DTo5PVxlM+n6MeOmETeqI3xT6uQ+LfsjLY4TdBZIWob9N0
kQkqtcTpY0nvpqBaiNDKOiNdV27sTCNm0m4woNvpYSiV33Uq4KtPD/gugXLkLMvnbTY9iUvIqXxJ
TXy7Zpw/MbKXq8Ch8qHw6pXHavNqfhr0yq0teg3pNzczPRqqq97Mqivzf3/qgp9dTW3cTOMzTrzg
KkwqWnRVpQZXdtk8I6QcdoFhymUGxH1Na3k7hK53P5XAIp16Tp/AcCp8QGLdaK1F1zjXXLZXyVg0
e7/QQmJSHf9UCXLS4vzAmsC9mR8sPJOrQde6zZ9tVWX+7oJWP0R67d4MTfRNmGl2lO5FsWL3NrY6
Fyx7sVdprK5DLFyYt8LhMj+MioMd0g60rZ2XzPxSUuLTXssv84N0mXlYDd0ep74LvaJ6MfV2ik73
k7NSy/Se+e9h3t77zrih9jdsU5HUL+aYrG2kTw9J2NpH2eaQroZk3Q05EfTOSoSWxowrIhI4wlA9
hOkDV/DWB4F9lENVbtMKSL3ogtfQrSBsDq73APOdqh3VM8LmZcOJiYxE8eLu7BX3BdiTE65NrObU
8DTDje6E1T6MgVrsjIjJInQBdx14DtVsc4iyDTqX+hjlNK1RFIQvid/jg/UUmCjTg5IZ64qV8YNb
JMnSicb8Jg2Memd3DTl/bm1fq+Eol+EIxUmy/B8yOMUTI9XPCW4r6bIptHIPjZeImxB/zIKsGf+n
k7rnvlC0R5EwIUMxEeyDLs/vHBUV5fx/iHR8wLSbPPR07ogM7uKdbB39vnaK5/kXkJ+/qqYUxwh7
xyrsnPFYVEJhgjr9GBt6sEnddJ8URFRXToqdLgy1jYkv/6ZSkvwmrCBgiTK/mGYybhzbqm4l0pxb
DbwCmNHwMm+iVFgc1aZ7nZ8pTTVu9AgjQ2tPQueq8w42NcX7WI+HtRY5MFujseX+jfdGWLhauJsR
7GM41rdCf0nbklTeNrMuIoePhfzsziv77yOqzEUW+9Y1ug/l1PpQTtTQBALUNFd0TIOHUoWOQIXE
X/R6plId1OLvbkcankzSl8I0mq0/tkRT6K77HGo0gqrohS5ni8oX3munu+GtXtlyF7NI3oVKne9K
zWGuKAjC9TxrChRXj+HgvDZDrJxE7RE9odD3CDSYL1Z9bCynuWNZPzCBdLINVqFbSjIIaNS8OeQC
StH8tJC6vPOINoCbxHw/Ma7SOPHuIFnbKPeIbaB27955nspKuGeqhu7shzkC0oYWme0iMXyXLfQD
xTJe62IYMHJgUvI4tFdlMRpUDv1jA8bpYfqWjcZc1LEjn5u+fQXNSlXSbx8kvAH6QBbtksBYD3kJ
jDFRy2spyiVOgHZFx6Y5uJOL2UPl8tp64EjD4jFscWhWSQ4CyOJh+sktaIU6sfYgMxPRw9vtf343
JKNPT2EMpVLfZoONWK+tXDTcUUrh0K2Lm/khUZgYhVTBNsX8O25PdbYaDEw38/PacYYVSNNh/d/z
JNTIaO2CmGYi/0enGCRuQt5BPS5IgRMyWUYyopIxPcQds6u8P81PcsWKvIU6UIszJQumeWOVmB2D
KrNW300M6ktNfz1vm18VlBOQmFzPm/WKuJ4uhfhmW25agYMYyBp0MESlGsWvlWf2wenPA4qH4NTY
1BH1SOo7Y3jGY+XcIo1ybmWK+qAtKTTOT+cHhXDLMHP9m/lZRC1vC2pNLOenvUjFLevpk6nSZ503
MW5Ue0+WuDCnF+dtpY6qIzeH4/wsN0PjaA3BK+5w7VjW0W8/1aCRDOI+bDT1PD8z1Fpfd2WFQWp6
scAIe6Ze8zA/mx9yLzq1uhNeEio9d30YCfCtwEvmF6M4zU5x3f+eX5w3GSm14zRXr12RO3dqR3tG
RJSo5xddVDEHyYQZBTX/W0zjaq+zLpiamdQYA0JDMz1xz91Io2wx/8hsRp5zc9uxzD3PWzRJnWco
whqhgF+ePLohp/9+mp7mkya2juOSPGqeIrmlwGD4ziqoaocMTOOuswtrn2boLKSSmUtTd3/YWloc
Y8c6NqrVntoQSXhTljfdmBMxaKOBsRPHP5phRHW3M+zNMlZbOgFUUB9kTrHZCy3KAwbGZ8tOOrQz
lO4AFC5KI1NqrHn+tV6iNRpk1y5GdUyPzQi3qSZ0gkJufHYK1zvODxpcwrJM5LWjqN6JnieVC3Nf
GIKcM/MuDYMHkgbKfeRjtlXnGXbhKgxb2GT0vesGa78ewiP9WlqeWl8vC9z+Wqu0HFFKBnqvuRsE
PqyIMp1UAi1oKDwPxV4ENPdqiGorNItyH/rRpmsIm+K40KkP+TQaMBrCT4oVKqtFY4/qKTcMmlNl
0JZbLcROWRp6ssYkR8sFQExkeOpZMVXilE0o2ikGqXMybZtfiO2I6mI3nDy7TBdBa4i9n6fqTSdd
9YbS6rU0IvJ1LdnufACPXRVRQqLkn0hU30nj+8yGy3ih1yCA1cjyrhEDkYI3KO4615ALZXrz7Ktp
/jPNsmXVxv23Nozo4HmwvuNptz1H5+YwdbO91gqu5ge6zGJfjdQfrGQ4Gf6tZ8YGwB6kMxCzhuo4
NuLkF2SGB1mX7oamowSS+NE2bMZyqweV+1Izx5bptEjF4T1lKvjreXvc2rdl2ft3HWyHc2ZF2VIB
rvcySU0AMpriKh6L+EY1ml/zdksmycpTpDzKLLaWiO3NTU7l/Dw/JG5WbEOdIxc2lRYfRYfQgQLm
/GIdYxf887saNrNFWJeUEf7371HpoDCBaCa3BdzlRdFaY3yUJmO7n549Fdc2DN/pd8YWXZKFp+qv
d//v9YxwCPLEiO757zffvW1dXRTbjM+5QdZYwsS7Ujz/FFV5cAqmh/mnedv8MI+WfO/FynPCfPl/
/vL/+bdtSAimbYUHoUttkaPO2mGL9q4jrzwMdXofpEVwGsFm3MwPPsp+LbDya6rqU9pzyeIFGd78
2rxJrzMN4VP++8/fdOp4jyd5QIcfLpwS1MjnAtMPVcgMNnC88Ey5U9TA36Jyw2kcVGmU4Epz3OV9
/OCoyfcic34XWbmp6Cx+/nYf6ln/vJ3+ToXcY7526ZPlayPp9jrs6rzsGXy5LqVHIP3CTNOvZN7/
yubRADsUXR0LfyWN8LefEEuQF2ZdUqzLzHzs7OHcBYfUdY76QAtlqjuMjrpObOu3Zynf2wlEV9v3
n3/qj6XQ0C9sEhswU77XemO6SvpaxbQc9OaDr3iPo2v/8ugHOcqdFjuos866rKOlxDsdG8Pt52//
oQzaUXHdW4bAYG++U2J7CLOasQ3JZ2/G73mlP1ZxCrk1kt+s2juy3n01DP1Qd5j7/KK+FYp1wq+7
62Q1LBtEGHWcQddx6BT3J7VQyBRIHguNmBu8FCsvyr6pQX9l9A2Jg9mPuFW0L3TcHx4/uG/EGmj8
M8UnvjlL6YFIFIdIyVL08aaiPPUxC/4IVqGojkH/TSn7vWvoNzmlUiZ8Xx0/4wNBtMASgtkBTwtH
8e3b+0lF8WTgFAIU8ksJU4otwl23wYPRgW4Ph/ypGOX3JNtV6NhtyoYw4IN2PbbWxqirxxSgNwrL
3eCSmtBZ7aoe6x9Gal5lQXRHXWlFUsG3z7/yD8wi+FuxNYCX4nsnEurtLqdmZ4Vh18h1lKuYspr6
oRGA5WjKp0wbQwuiZxU9WcnBg8Hb+79oMPRfDC0f+GzZB9Sv8K2JCIRp9XYf4hgGU2aTpzf08hlR
5Fkz653RKa8Offxl67/4lE+WQ40cM0Sf4BlMJkI6ww2l+mWi+M95Ze0TR7keB+0hxxoXFaRH6wHx
StYYAgAYf+q4jdlU2ytD7nRm6Oi0WPh+cTA/cIoYGKUNW8engR363RCiV2UcZRSQmWik27QE5+pu
8LP9TB3v2oiHTUTdJqTjLD31pOX15vO3nwfFt44b13B0DqEOEgwI47vj6KWFX7ltK9eJBBFltM2L
7j5q1VGKDPgdtolFUlSEzVXppbGb63Yy6aIj3CAy3cX8VVO9wgR4zhL7MR4ze9NLIjgJHPjqMOn/
XibsJ2ReZ0L0ggR5+31X/qgTR1RK2jnK0fSxVyZF82Jk4t539pnW7ggRhfec7krk7CYqsKqU+Vc7
8cENzcBJrwMcmggk6rs7TFL5mTsEnHR1AatQ9i3g0TD5lrJm6YSzYil2NJO4WfUDDLJ11CX3ZuNw
WeZIODS1vFE7moQMJz1f+hf7Zn9grDBwv4N1w3LHzfbdeeTrNIqszOcrKUwUQxF48fqnrxsbNNRA
YKv2EIZy1xM/QWzgYrTC5RDD9w9iUKpRL586CxmJW9MnEt7rWCMMdj2SU5C5otgN/Iu5F2NwVzWB
tXRAfyxUBPM49vSlmWkPg5usS4SaBFWtXWzt5vyeSu7SI9EoFNtPrt3cl1K9smyPIyczKLEd/0Hc
7hA0bGJm0wvAxTUwE2w73dSgrigvFi+K4ZQLkWlXWWXfh4l531bFbhydva2RCqSNzdXk8cwQ8tqd
yq1G7oRsb5wm71FIQ+Qdgi88LB/dL7jToWe00Nyr3DfenolaqNpVJTgTJXKz1unupntGGLflAslK
kq5MZ7wUrfPUGcVri5H/8wt2tve+v2AFbwypFOg/Fu+3b0+Be8pTtOU6n/IipZxyHq3ftg6OPWnx
ieBzh5n1nIFbixMugUbYL2pW/Ib4K3wQR0y/z3lq3fZp+qQ39n1SKsuIns7o6D7dVe/OkdHWN8y1
RcyDHi/HNN3i4tw6jXnAknwFTAnmSYHPX4aozbr+55BlHSkcDoZPuaHvs+feMSAJYaO/ZC4GEERY
yDabddhzNXx+PP7NKyankBBl3eT2TcH7fTQBqnkQnj1Ce0rdMWpHTsgkXuHRvXcxvyyKyAhWdWbB
fu9GOFdRdlWlzVOcwinWteDVa17q2kO3S9M9I12gRSayBH6AP9/l7DHNmkVx90ypnFCSNDyppbtW
NApcrI0au7ptovaAlfFAxs0a7sOjX4rTOME17dS48cqnJHMJbe1ym9VJ50JsUNadE2ebRm4FIvWF
C9PZDZrVVOhdOnFxj2FxWEibxnFLCkEpwkMZu184v7QPBgt8gXh0OXJQUN5bv3J0TZobEbAuNPOa
AvR9PSrPUNOfBKEljXU7SSLc7qiCOQ2iV1a6W+s6dOU90pb4i/nXlHz23hE2oSiZwQqATURPvj2h
wf9QsA/AhLZ5t2KKOLXdkZAorr8Y/CA9hFJ/iHLxKwhQMjbFA8Vdn1oZkGsfmit2T1TCQ/Gt6e0X
OgeUvRR3AZcGNRdV1NRuyiVWEh3uqbyy2vyqq5xfMlaDZe1mZ2FNV0j3CP/dw2zWDyvdBGXUfZV5
P1+V765aEyoJ5ykPjvre094qflS2rVFATMMkY1w1arvpzO6iqyBcO9HeuH26FrK8TFOSSgCbzJix
IPv74mh/sEYC4wcD3+Gqwfv3fvBKaG4EhSjXNfP2jR2iCDGGCsWnhuK5dzp62VCIGit0vphoTEDA
f75mYFnEKAlkBNp7uEJJ/UN0VVKt3TQFLGt5zSpBPx6gaN+gD2csL8WthbWMaCHje4Bt2nEIewx/
V7kNycD0Qm45ztqJUoByJnLnHIB+z3SYDv3ZhK/VI4VYRp1Zk5q24WRNloNuKCTxMEqZVF2gAxHS
lGfaPpPqazBAqMILhA7O2NZoDzz13hNdjh6o71dkAIRo/qMLST3OEqxfthT6yIlU30MsMpznTouu
GIjXUescyoySALE+xJvjl2uJvJhSbT8f5vSPrhJB/AAdBEA3pvNunmbYXlU3BDgDQ1ZxH+QPboy4
fvBuctleKc1vy9cMjKfEs0FK2CWjy/ASPeSOXLWFfWYZ07r0BAmgG4S2wfd5DZ6eITxBsZyU2iIJ
fHv1+S7/M8hwe9JMKJAMMYA/rCmE8O/lv5tJL9QGZgTN0D4zY3lpn6Q9eR9CFnI2UXZWsEHRtcFE
T9f5t+lTSQyvnTb46U6Gns/35p8Fw7Q3eJNZZ03nIKFib/fGw5La9tKpCQMhdC9OfWY8+VnvimMd
afUilv1xDKzvo2XIBQ6WRa+hSRj8HkxtqKJbKSmdx+adVlbn2gYMDVto3zgEyCj1noQmdOYDIhwJ
OxlTVM9Qb5N0bPjomT//ILOZ+u+hZP4gJn1o1j7Add/zFbwOgVfsclhbAzMVPcNjqBb3iVUyr9Kb
Y1XLu9KIL3Fi7I1QuXRluR0B1ZRa8CKRsHrAPCRrCroHvwvubGrCkjOss63uAWnrG6Qppt0uFN2q
GQecvRnHWw7oyZDmr9FGCJ3gmC0qzjP5nGJzoKJW4sfoD7bvbtSKUuVgpvtRx99sYCT+/MP/M47O
H96CCA/EeMrieHcZDIFC5Fnv1WtfaLQ1y4j5vrODG3s973UDM62hSyf6YZ8b6bkMvXME+sYlguGL
PZnKAv98DSxFdPbDIbvu3Uhal9DqrCCv14PKt1D+Yk56S6n8O94CEozQk/q29jPyDyUrhkWQbzKv
4agWSOJRN3y+Lx+e29zHDd0A3+BybN6e2yhAG8ZGTgkja19SdVhhf9xoen92OndlorOaIpFUy3cX
Xm6j6FX6dNHR6Nc0uuKi4Gar40KhXGVIRIrmlaKCRfLjXRWaZ+hS9xbnUeu1FRyZB8vnfyiUn59/
BGNaOr0/nKg4JsYs1SR3Xt78ZUb3hyLrwbs067YT3wp/rdjpow/4ImzsWz8jpsndcAthGYU2QfS2
RgCkielvqnqUDeZ6wDwIzSY9ZbBwasLSGyZ7MjmOlVgxjQEdR1CvZd4UcboKDDn9xXBuTP0wn6Wj
68svTlX9oxPEMSYSGlYCcBDvBhxpBl6kRF3DtDAcV12SD6uuxLfqT52i/lT3zq1e4sUuMeqEAW5N
g8punn0nApTqfFs+JrZXr1p1eKmdnMm7YcuV4Ipbje4tfO/xpDcNNBcJkz1us3L7+RfyT5FnutKo
bE5RivjDXOvdelJHzSZ1k5yBaRBJzPHY+NFhGjBEXp3Sdj9AJhQhxosW9akMDtNl98UuvJ8yzLsw
w0CmrHKG7bentR2p0k7IfUI66a4rXcGA1xwnHFNoKS8jBe+JrhNzGkxDT2FIDPUDSQIbT0dVk4v1
F7vz0RdKiZMR12YKY76v1AQmqbCdytgj4CI1Q7YbqjFYmkq0IgTnWFuYSnCbA6LYgz6/73usBeT4
PPhZu5xQS5/vzT8YqOngCMOymcFTuYHB/Pbg9Ghlwz7NGuAo5fepCNZxj6/zZ+fOuC5KFu3lEJw6
1iraPnL9xyod70Kj2Q8K1H7Kua+m94uYluuJvDWVC6fbQpM6TzJnwVFqKCf6Q6ImEyFsN1HCciti
blounNbZqCX1PLU5toW5+vxTvZ+ezh/KnM48S2feMPGm/54ylLhpGi/mQ+l+xq022WguxEqWlH7z
PMpX0tH/X1dC8zsS90Qp0wSZNoWM/v2OldlVbpPkzTrz+x0I9XuGqHvmihjFEm6J1SVBNNHTsteB
LRsorb2gvYlyHFjyYUj+f24q4q+90d/ujYpJFAdq0az9Kv+hJ/UOF8U60IJTrl66JNuUgXvQEGai
VtiQebeWjXkb4NurYel9/k38w5CbDgzlJMoMKkeF1cLbXelSPVVIeKpxSGLy78qLxg0OvvF16iOs
nOh2WP2Tsdq3UO6muq8b+h45bil5dsOvL3bmwzscFB2IGXClVGcebP+6PSjpyHdEfWhdefRLdYhJ
UWGecmg2zlhtG9GetViwmBY3rDLQ6yTiMjqhi5vEvsRRtwP8/zzNFDThK7Q43bUpjF2KAAz5gVgQ
frqebjZwtMulDlojz+6Iib5EunH0Y+W+q80bU+leQhzchn3VlOEvrfP0RWyPl/8+NsAZpy/3I+IL
fMjtwhiddVpEax0hmIdqD6cA1QnPsn9aqXean8RRv7cNBEEEc90Oqb/3h/ipT79nYws6Ni53XQDT
1suJvSN5ndJsv6aIFhO/jAteqSgxJNrayapmpUR2sJSquKUct2nzlrUUiqtFh+h8TKPHPJQPBKPe
Akd6DFCRV1FNC5RV4DxuzuwxcqM2ZVZ+6wZxNbPrCLqlLUNgImZn1C2lvLPSQVvIOoGDJomoxk69
yJz0FIlJXmbz0fvhPF0XExCu9GvGxDRd9HYCWReOmR/VyeIVI/9vVQnuFcWmhx20zEBAjURa9hjq
3Op1ID00XX6ZJaZAk9U9ulMfFx+761faL6tOl1VT3aUDG5JQ2df+cJWCUPcL+wZG7lfnHCf4+xkJ
iwKuAHDSIAvfL19KiAT4ROu5ezmxcDK3IHabCKy6esbYhkk2flEVDaWGc/EifYvr/ItOi/l+1Tdf
hNRn8ACR5Wm9nxV1jtCqTKBAIB9i65N9m9C1GOr60mXJVVoUG5mGk84PjF2RkEepczM09UupEe8m
mNYr4Q993CstGJfQJpoRMESrHdLQ/zbwdYVKcBw0kzwLod6p0xLa0K7DwLnBKrrqZIypuimeyEo/
U/46B77zUDjiWm1m5RXnVZtC/ogBrCKCtSwowv0PIA7qFxOpfyqe80GgVGUKDHxTj+ztSCTd0IhC
0A/rHKdDjScPzo15oUmmx/VPoDMPodIeG2zjC426AL3lS8HcIJ4meTHAOAoc6ApgrGhtaINJsH5M
HpQhRnKKbLxgfbRITBmsJFJNDz29u8mc60Qlj1Nv7kIxqTa6For2QJBdl5+cYDLNLrpYU2l9cSiY
3n3PhNiFA9iTwiAvaWQF7ucADbyuLpafn5b/9Fs5GjqEc4BaumYJZsxvjwZaG9H4BNmt29Z+UqEh
bUD5kTKchfciWnhj411PLhHD6PdO6RBZWirHrCWPrYrLK/BvBJoGRb82XlFVeQKrOgJ0SBOdl25g
MhYLtXBY4Nr2TSadu5lZw4Lli6mUMd1V311b9OwoZEzpEYLW69sPEeVl1aQuKCFGlnU3Dr+UOvIp
jraPml7eh574DosS1UpHO0Jt7tMR/IZeqwsr9Slk77XhNsRjHaCVGZSDbv80DO0IyuJmcOrdhFlU
R2enthixu/p7G8Q3dYfKvjPb3y5YwqmU9PmX8k9PYP5SJl49HZgpxvzdLCJHWpR6BTfLGoFbRcV9
hq5asbYbYY1MAEdSxa6P0iufCxHVX739B4snGv86BxTiso3V9u3hFLEelhn35bXEL3frBENPhf5g
1Ngpk3LyOwXGbdUJcwqsfVH7xvtqB6bF7j/fJxnuiON1w/iHhZY6+NSHlkt0hEeDjsS1tlWKZc0c
93KAOOeZJ2uIb6aWXVIrt7XxjaL9SjTRLb4tfPs1CAmuw2kEdUj2/mL3dP2D3aPRZGqazvTBmEvQ
f80eQkbrzhhGZu7RQe8x9reJmGRqJ6iHmzgJ72KqU367ztjBBdZx0nes+jUn/zHsb2QMk4vwWkTk
k5a0+pa3dIlH/WmMtElm77RfXeLTLPf90dQIMjCZ5zhTzN3brzODXmJkhASsY7ABYyP3lI+tpTKl
ouXxJQCRNHjtTTh6yhLpBXo3jIvg3o0FYcegrDQNgiZFCVH3W3xkxzqrWSQzag5ZemVkt91OluoP
wW1rAfhd+eJga1Ox4bO9f7dwFJE5ZlZfczIK98wBpI3nPudO9qssuu9gkb4pxgWG2c2YDIzc5jmV
3t6Y4hsLGBSpftN3U8cxwsX7+UU6Zcn+u2M2rD6WkqYNaeTtYTVau85zZVq/4cVfpb26It70XAcm
knnjAPxpC/J36zP4TOesL9a9JZ8aUFqIPe90CeSlYFoiWT8lAL0wbC+SiIAQ6hTMeZelUx10peTU
anejZW2N3HweWmqIogWNkDv3CrlXX5wp8wr4/bHmyrcZeByb9sm7m0GbmEYqCrdep6K+HVV5HGAR
G4M8WZmyJCNlUUv1TJbcC4Z0f/EoKv+3r+MoYque64eUGmFXFhfgqAglp2Z6cRuwlwH9QKF0e4r0
F9Mar32vekIyL1ZEx0MjxMtJX5LsGQfHcB12x1atdw2pMYCDEOGieJ1Oqx7KLVEJcFG8n40zPil2
cFSUV62Au/SiZfqTyZyqnFb0ZveCtPYU9Jj2ubSiPj/qvnHEa8GUZDQPoYjhkJJ7EGn0zdVs9/mJ
YX10N9INk3qqZbPwfN8UGX1s2K3d/Td6S1snQrXCO72hsH0sagM/vPkCJOmaZN6Nbw+rsWauCrFh
EjOr4kIQ41NBlUxE1nq0jQOFGrhM+knNH8j6u5q4wKKHNMSIp0ltR9eRIqVv39smTajuu6YMy6hB
4z/dIlLHvQbVGbvKcpqIkf6x0cQ9dX2wXtaGeaDfzxcOvAfIRJ7yQ9Tqs73O4r5nUMA9+Pmh+Whc
p5xoc08z6Xi/Lywqpo1zth8ocnbDfWWqEy9xD0Fllysa63OxlUyXxuArJd8/vPDpfkqjA0WUye3M
+addhjo41jk31ipC9l6I+xrIgEEUks0xJhp+Y6r5pgDB3jjlgSiIZFFMJ7h0pnoMqthEOUFzuSkM
C3y+/WwK/wHu5M4vle+fH6BZVvH+Cvx7T9+VgUM51obOTHEd+cOzTjejTWlcFlRLpoJQpzg/Ajfa
azVFaobjyLNW03iXkns/Wj+Q7l8gEX11v/vwhCY3Z9bL0IEx382Y3ZH5UJo5lBGCON/nLCMWtQ/0
tlVwQrYiJ7vJnmgXGgUqAZaCdhd9LxV6xxAHmyRrtkBK9GXc0RCVbg4xHoLSQSVveZ0FCUsymwaJ
MhklcMUu3YiFkeFr9s3/kHdey41cWbp+lQ7dZ016MzHdFwASjiAJsuhvMmjTe59Pf74NqaUiyCZP
T5yLEzMRUpUoEky3c+1lfhPRv1np5ACiU3KmhWRsmgL7cao6UNOqly3TIfcXhTRMrpPTkw6QJdlA
mZplknlvBpmAZkdvql9g9qbgbGINRFtFjuoNQorIVdEs7aWTTtHmmtdll4BiEcNCYLKrp286UZ/1
P2mrEQ5k0Ba02o4erDbBQU88uXXtwtulln4SIu/uIO7joQlQVt493qYrUeyigbovvGE5oYr+9eIS
TkYfdizQ/LIp6xb2gcczU3TdIWfWNotrSi8CpUe9sGxmoZKvIur5Nuwvwr5b6ej6K6ISGVltSp1S
mKq3ZhetAqtfAnLfFqH0KKso2E/U4equDa6i4dJ4qFXzSVTsXZGs4mo6GfRoGxj9jVqEV2iUCx6G
hWJFuWg0/UbowH99dZ/FFkMBxcfyEsrBYrv+JSnTMxk+l+20Lj17t1f9CytoToWevjjV2lqhgud2
cvTdPf30sEjIMz5jCMhI9f1hq7pHu7GKOldGDSoSO0tgTldYAM9lq6iQV9W2jt4fVPJlyXnQLLT0
2BzFD+hs6aI/KjZKyepmYXSJHP4FX7K4ffRyn7xKoSiMz51BPXESVA4JURF9Hllmjfs8QGrt0teB
6Oc3ZdQ9dVK6bePyVTnvJYT8Ddis32U9It06DlDcXu4xI3/sPI6yHiMcatXqss4VzYBSD39mo3zS
KOZJZCJmoppnJZ2rcG/TvWrqGJqjEoD3MfZNY577DNybATKLKe4IDhiZgxRI70Dmg5vclSRL2TwN
u8MdQWZnFyRPjsXUL/GkWwUBiLwH6MULBinBk88SZF+QZ0LOonj5ei19+qbQI6FbwxCMbs1RAWb5
9RQOaBK6qkWPLk3vDJwbLMYC0KFuB7YDZqnPld1tCyU/LbVpn0DAMaXyRiCkwe39tCflJtCsnYKx
H6LxuWI+oZA2P0x2A0fMS6luKrN4qAnrAmc4BNledGlzuMSzWEe2FGyD1ZY4bFoo537XGf9so9Hp
gJrUlwIAeRyPbK9K6Oh7g6vrmKOiM3sT1sGdpmduOUn3xehsxGUFhrJqCnNZdNEmQks3q5214odr
3QrdFpHJr2+7on1cXDo9MuawQM+ZSR8FSbQZkLhughH/i3hT5bQgUCcZUVMesmWmKRe68drnCPob
dGBEqHGYF7dGcfP1aXxW3/16GubRfhdpdsNYI0RwoMAlgs4mCC7rXuDjMvITzfB3uqe64jEbpnJn
Mr+ZWxr2r0jEJUWyb5V8gTLzorB+hl2x6vR9gUBFVT6ohbf5+lQ/f4wmjAh6epZF6+N9+NFNfYid
Ohnd3Hegb4KmhDtzXjCw95Rw3RfVKWwFkcrfxZ63TuETdKT0qHEWZntq0b1p6uGbp/hJwQYmicdo
MKrEL+YoECta6/UOIGC06IOThBGLSO4CblgoynU0ib65BZ90K+iQgFQlHtHYPCyqXwJ/EDQYSiNG
jzM2WkJmdaFE8XPZSQhrJJdYvyDoly9EytbTYP3m2J9EQ46t2eSzAiVrH60U2/RaLWslcWzk0PAq
q7M3cckGh8s15aq24bT1mAa3aEH1yQYJyiX82plcBnONKZF5+c0JfbLFGzJeM6BJLbgbh6X9y80w
0BHuZDnsXXro68OkRzfOkyC4jdE/7qZNHGdkja7DhiGDAkedYVenCqh+DWEnY//12XyyEjgZ5KRB
hDNbPAaDo/wsg9Ase7civzEKVFIoBPWq3yj4WpRm9PPrw2H3+mFvYtXpINEY+ssAKd6/DB1Vq2GX
Ru8O1ipt0TII9dsAfRiB5wC/clXeFCbuK3bVbbou20YJet8Ce9MEXj6rs/iiAwSGCDsFbfwSJcHm
TMfCIrUerRBHxDY6ke2lZNQgKLcGfuViDxpskt6yWneJ9mRqw7KOquuixk2CeCC3njtpSP4Y8nmr
NDNpaN8OgAIGoadS5HxXO3wy7eTywXNh1kSKfZzeDb2iQXR3ejcmNI51sUlxgPZBzXaXQWU+UrDO
GTivuR4x+BQvfzHM6h4IQb8n8bjTDEjpwl/q68dyiEFHKYNBr91kkxGYqWNKTzRYLaWvhKuRgEpN
1oXWZediBDeToXmDTHxk9LGq4zZcBGT9KBPsU3Nu0W2OovKtQORh0gJ8QoLrFsFCNtV6QNAxGIDx
4W5GKZLuILuSUp56XcnA/ixwzIsCbNLX1/HZCJPusobtF4GWPP4o1RutoO8QsEbxSwvBlhFrhTuE
GOp2GLaaibJtoH4yx4SIZC3Evo35ghczV7SSb+bMn91TRjgAtilsgbgcM8XCEa0CLTMHN1PT6yCV
1jEYnBLMAkpJK7W2QZBbV0Xaz3X6pC2CW4TJi95qzzEIYQQLND+O9gLH1Vn6uvRfJ6U46QPlFi82
ADFInjHwCGciB7N6fT8GzlnjyAzR1G+it7D2O84nBeYAyggGHNQmR5mWz8CopVE/uL3AWzq+fWrm
xSOEdrdJedpl/6B3eKpkjjk30e9QJ+/Sa5lDBCgNoW6NUF79iA/C6RhWSxPrNyLwKU4wD7SnfWor
F7LPtlLC68jI70xm8Q3zgBjSuXBmO4AUCuy/82F0aw0fYFRHstZ6aPT8VSwyxh/LRpeuezrLZEDI
Hz9E2HKQEqTUu9aJ3SiVsJI4HRGKRp3aHaZmCx3tDdeAU6lK70RNNRnWpTZJL3IGUoojd2b3aLbq
4xCYp01bXExCFKXLzgr4IHSL63lpYe8R5/6DpnquYqFRa/S8Jl3/aHb9VT7h3Klp5/xQS1Msspng
JqdD+FzG+pVWQoOctIbqoKJAt7WdqJKZ5TLKAUtoef7ZIJULh77LbIQlSweOeVQb2gvf6l6NNLsP
gb6E6jzLvjUFEqnIURgwCUoOfxgEKOsoL6jlPu68HCGXChRLS9pBzNmIuy2DGp4eRG0TEnO/fmk/
w7WYimOQ6LJDsy+IlPPXDRE5hUlre2S2SM8Pc3BBJst6f90n/ZnYkHIBzo3z5CTC4zUB2zLFaN+3
cj3HfZlid1q36XgWaduhqU9MEuUsubWKB4FyiZv8yvCC04jGp6FmYB1VivcEGg+dGEt0YrTYFM9y
WjX+i53Fzjex9bO3R0D0DphYUBVHb09RZXWk1zXzINpFedOtlUR96EWPGQM5swkvjW/r7E82deAt
YIZtnJRlyt73NxSV16xvZIppH2OkCiyAWOsCuSA6ZKUff4fR/GzZqGSRTCkRrQQv9f54A3wx32gZ
MRbk3hLH6CqmPL7bEY9iI13p2TBTLXv79bo5kImPV6uYPZHBs2yIT+8PG+AD0PQIWLmFp504Qhiq
XqhdfFUMNhL68T1EFPpY5NaJCc8lDxaikMN25kEi79Z7bzXG9jVUACOQNwqF/3/n9Dg1NnrQqx8m
+Tr6BvaYEDZHhoEhnV5Y3df+qxGc9037hpWaj0F0RXo/Ex0GS5+pSbloVbhZ4bRDOuC68ihremi+
YVR8s1F++sTAtDFPFg2Z45COWHNCUljxyhXONXv+NqQLZKI+7RdY/oIfVgNnVuTaN1uJ8Un6RxsG
wzFM33QN5vb7R4aMZYs0azy4bZmqBMCnYmoeSoX+6TDcpMxgMmz82lj7iXXEmx/G/czzsxdVeCsy
/r1M8k2DzmVaxEvbL7c6zVePtmOYIkWSFCj9qvswyp9F6PBEwe4Nl1UU7ZCKOtVgQc3iqvipUz8L
tEqAMeJkDvMYVIyAtQQS9hVdjNnjCAGh25dlf4lK8o1kMV1D5eINUgG7+Fuel8u01VeSHmA9VT+0
CgZBaTatVd/8rnV16Hq/W+LERE2wnXivwJUeE9xNQ5ITs3TY+tIU67Ni22ID7Yz6W9TCw5WM7lwr
27MsoqM7wXxveuRHLUyc76OpOOsrdRfr2RkZ6VZpQswitXiTTQBsHYyq8xwYbXydTaCiqDkFsFIG
s0jtef3NiyDew+OL+H0QC9dH0Y9r9brzJR05rtGVY2zF19MTtxT10W5L2YXoeH4iB9Yq9+EwTsnm
m2OLHevjsUUjFSVVemJHMcJxBlOwjWhXUFxFtnre1uM27tRVrbsCLq4IMlePdhCI4hbyWN0036CK
PpR7PEIG0X+ewdGeGibjZKijydXTfcRs8sSWm3mfKI9fX+nHAYo4jgCI0GbA+u4YOKSOaADLrcaV
gpMSsFkPhRmKiiVjOrezEEUOg+Y2ipIKpUS6ZvRrlAZquWEty1F3RR7V0YtIMFQUSSgU9XlbpAsL
kNA3Z/ohCHCmcGnpBEDlpi1ytF3w4iAOQzsbV5vkXg1styD+hSJpy+jw45KAzbFMLFLH/HGEpBJg
P6gP2tYWxJImvTGKEYKfhWsyDzFWqsvRyzZePCwbqVsWdn9ZZI8G0nlfn/aHTVWcNaRDWia8jeaB
7fRLlqJGUYN8nI2IE70SgywbM7V9kBXLYkhWkhWuvj6c8qFncnS8o6F62DmoSPre6AalZM6mdrqZ
AsTmBPek8hexF85LTI0DCzideF7fHP1D1+RwdPAtMF6hbx0Hnkjz29CQkVc09WozVrtQ9xbZkOG3
iZISpdPg+IsGeQlfcrZocp2gHbQSpYd4lwyt2FHif3dDPgsj8FgtJvlQsUG9vN87Yga2+djzAGzI
wp7Z7UTBUXEPxAQB58dz0bLIpuzUzBpMasdvQslh8nkUSkSFzJANMh8vtFggvy6ApLFRk8u4JRQ5
lF1gro17azTdWrF/IhWxzWguivPCbegiRBPHJrET6QcsxhfF93ZhXu1EPWcUCOgqG4nehAA66zLm
cCB6p9R1TH3vNcMyQVdWNO9FVSgsp0VgjPCqjnrLPXSfRUYjSqvvDfs+TsHA8hiWSWeKLUewno8u
09ahKGDKhuhPiaxRgnePJhC1w0ZQAcSIuolgqhJUBA8KDNJCJXx/vfw+C2YC+Ic2B1uG/EEiI26S
AGI6hnoC5h5qxty00HvN6xMABEhUbmqPwTTTllSuFtPYXBZMOTpzlqDj0EE9E8MYBrFwfw2o0UwL
WxhewN2/PkvxwD8sCMgeGBjhRa9/eEfCsjWCThld3LJ+BmqwoItyXqKGYEyQaYHzfn24j+w6ngzt
WsI8D0iFgvv+yYSN408OzmxuIQg8SmnMrLS/mmSmN17uKj5cGBJagQURq64knqLaOxehaawctAuK
byLix1mAOCFKN4FDwV3meJ5HEC8iNLnxKsbgAedsx2MoDwhymJ5iQY508lgMvw1QSjEyXnG3iTzW
FFqXEpZL+XcYgk+XLnsKtmwQbwWN5f0NMvqxDC1yOteomrfE7m5GxUDqbrAZHo8SzJpC3ZY62K5A
Ab0eYWcFlmum2fE37KyP4EBxYyj4BPOQvrdztOeb+DyUTJDwg9TUCxnYTRGsaES49XBma8Fm9MNr
8daLNWJj+ffNOvlsXVpQfRkxymLgcFT+oTjmBGlUMhux1eteUxeGEcxweluJDhLuivM6qleFH90r
ZbqR27NasrB8MFxRHol3uVMHGJLf7PqfPhz63SYjI1sRi+b9w2l7mKBZx+odAvoh0YBgKTIsgGg0
sk6TAKeCA5cib6fod4MTHyLMNzfmQ9XDY7F4byy6DSQg5lF3MNf6QTEzboxirR1p3PuTvzULZS34
NCKoC2KBA8XjQJAsiwDqsXdeajcN+EbhTpaAr9DMdF4kxQL3lW9WzWF5HseTg7CNgybMR12DIotG
nbYPp6diQQM5AZ7WWdXLbkl9I2k3SdAKv/MlNudzT+7mWQzoOVWNte3rBx6fTQ9sDLINgXOcOV29
/r6q/XRt6TrSC2RBpG9Ht1Duh8xW0JRyVezpRASG17PXmaCLGmJi3Pb1I/v0iZEjmuS0YnB09CLV
uVdgGUbyDDdlLlJ4jEZcIS0oOKmj1DEVURD+9ZdfH/bTyGaRZJDokTXQSHm/WJuipPntULKIukv0
anE2n8lI39adfiL2Qad4ErCjEN8a/U30XhMa+d+cxKf3WuTzYGzhRx0Gi78kHGOqYyntWCQcYsbM
JDsXrucNnMfczA4BJCre+tDehGG+iwcZ8Kgxk0J9J3rbor1VWeOcTuw3idCn0Q00uqAIiYLumFdd
hwGmk+00wqjJYSBPdLPUmdleySUmYI52L5BuMctyZMiXDfXl17flI0NCvMWWwbAKDtzHkVWnhENm
iSWYbegQo4ROP6spphsPKmDkjSctnLbK8Nbl8CTCL4YDSz8OF1FV3Hexdw5YlVxAK2aR0xyoXmat
rgzDm4tJPqYeVyKBiKt2i4j9vKP/GQu+iz3Jd2jkzi0H+8xmpRjVVXHoAQMDEBwkkXumtB0KCi9t
M9jBvVl3G3CQX1/851EUvhg0cBjt/PV+Ydo5A2ofg1KXccphcRpWsPFNaxkBVpCS8V783TM/Nvn/
os4TQf3rc/j0nfzlFI5CgA1PNNU6TkEg9UQ+63nDFo+R2laZUTVbCeMeTWm/STY+yCEQUBii0Fw0
NPBV9EPeX3k2AcK2A5FtoW5Q+t1po0anXgjKLq5vhmnC26iaiX0ElNklQsVbqAR3zojQhXnZY3wq
al42NymK94Ld6CUj8El4AZ6DwAh6dV/fpEOP9UMwB+WEGgJdURSk35+uNBqVHCHC7Rr4ac6CKsYk
iWTjwBJwmr1nOKgiiPA9rGlWt9g6KHhgNswqRSRJVPulNmF0l/ZKC/z91yf3ERfNvQT+YmMWi9Cv
/IHXGmajT/LPyRX9VeF7UIDwEHUurQGAYDDiPSKwvXh19jNfOpxjXOS3nqNeSIaxbGP/uVKLLRoJ
AhEnipM0QMK4QBE0Ei8ORveJNqzNLF0kvnkreixSGACwiqQFAm4XGcRo0/IWX1/VZ+vSpjjkemgq
gPt/f8d7ILNo3DejG2Ya9Op85QHlbymS5NHeiZc5l/GI4d+vD/tpOPz1uEd7RUevE/0SEhs0s047
Jd7VwVzSpAVANr3ozuAkXjSUK4I9PRKU/ztHR6GMYMDcBkW5o6s2RoaMDsOxxo9PJt8Grj4CTMQZ
2B/OZHl6EM0dEJiC2C8g2N8cXsSb42VOfxLfU9TkDP54f/jAMKtCUXERDiYMauykv1PywISRZss7
33AMqEoprOPhzEqac73x1qAKpxnkC22ZFmr3+xL4j+fhP/3XfP/7get//BdfP+e43YR+0Bx9+Y+r
POWf/xKf+fNn3n/iH6fhc5XX+Vvz5U+tXvOzx/S1Pv6hd7+Zo/9xdovH5vHdF27WhM140b5W4+Vr
DYTscBZch/jJ/9tv/u318FuuxuL17789vqRhtkC8vsI8nlTo9+9tXv7+Gwk10BZD5Cn/8eth/vgR
cR1//w1TlRCZjseXf/HJV/TQ+VX6D6CS8P8B15mUmqJl2r8evqP9oBUEVxv0BjAB1ttvf8vyqgn+
/psp/0CpDzVSS2OcQIrPplDnrfiW4fwwEArF3IxFAjKZmfw/z/DdA/3rAf8ta9M9kjBN/fffoK4c
rThZMwGmi8AKtpER/1FKqKhYcLQYjNIWDGprngUT/hdhiunyhD0j7qnJHojaea6k6bzytZeiRTlc
iaYG23alQMAFERwdKv2zVCQYIE/TMh49Z6vm0LakuHyI8gGVSOaNVQuyDAEYcq5EEaK8FJBBOyy6
JHn1QuiT2vRT9uAOW1lw2kotFXCc3feecRFMyWnj6C0GEuidFmP7IhnyaW6o10oU3XhZ/VMK5YtB
L88i2laB3iCz0ao3UwdWDtOQKwwg904SlCtVSeW1wrR621mthEr7OFXncotHsFHgkW5i1X5rZZ26
1HTiT6zV8UxvumDdlQ0zYojVC15Oe1HmLeYFyEbg1cmWMOumUTvvcRh7zKrqNh6wwcqiAKkJTKGL
qgaQ4N/mg79voOCC15g2hZehozyU547Wbkwv13EMgQydN6ayVIZkmCn1CCSyQIILYZJHOTQjfhMS
HHVLxR0oxsyutedRr3FijXRj6BCBCrqbXJGtZ79VisssC81sZwzygE/KVN8gA9rPQz2gyKkjjHl1
TH2GDhMEXBAnzAVTzf6J8dJFZAyrBrv2MtAXiVecyrK9n4jH3MbgvAQ009WohgV9e+G342PdRXCt
63SWd9I2pgqe6VEOhwfViWXuh3hu4z5dpQ3x2/fMjWek9uQ2aonqfBJxAE0OXxIpWg/YWbxFhYU3
KBrcMHKbaR2FOJ56edy/hEZk53MpQTAVAEKBc5iNaE6BGbymEpoVojDKVRWWAloaF09Jk+yVQXIN
LWY7xnNRslynih7pul16knoyOo7P45FI7cfgLMrK/kqtzHDmZ165ZfoJ38GWonmr9KabRvlWktun
0sdospfDbo6qnIEwncOdoqTHH0AHMSLhSJ29dbV+4uXJExKjxqzNhkRbyQUEckMPT0sFCjh/y21Q
/VRrZgElRdI8AwuSI5yk3ZWOcQbEcNca1sqSo2fWmfGkelaDJCeyW4HZ0b4fdkNPe0J4i13llsKG
EBjZTMvSZmdpUYMxU8IMKLvFTQOaGLM40+hq4/da7v/BnvD/cSAX0jH/OpCfVOwBYfYaPKbZJ7Fc
fPjPWE4gRy6E8ReNfNDSv8RyikoRy4EIoK4kirg/YjkBG9kFil+AaCifHuq7v2K5jIgg9ByY2RrS
rOa/E8uVjwpxlPbsDNS3bB4QaY+SZLX0kLXCb5vpPP2wRZdJ/ikG5zeOQiSMS/mhUaFoOQEwNEQl
h4EBK1YOC1PLLiIG6DAz7A67AEvSFq1fxotxsi8aIvCK2ZcJdVyLT7KYhk3e6R6ylhESFlN8Iywq
rnUzndaSRnU0xgUrT4pxRLTAgMpUUcuYsR0ts/xKaoGHzOXaMud23Vtr3bPvuqbbJ+p0o4ZYy3Wy
4RZYTiz87Fl3uufJ6zZ2U7TziAYMap0VbzsMF2PpoAc0C335DFK6v/RSPGPDieENmCt7YegVAGUV
6FGT6QQMI2P8rirYcUf1vvBHRxjl1jEjBD0/G8LsOtXiS73EYDhqYNEWiXWTOQbc0ME+hdwAoAXj
tGaJMGmN7x0ziUSOALOrGCTZySZwjFdMb98aKpBFDqBHkfHQppLNVfAxpbpPE/kcCfm7Hiv7KPFx
vSytcu5ILRjMEGtYHfag2mFC0tEE6qKlzn6BeheD59Jtg3yHgAPmFNpdOBkbxpFnLWKOUosNG4ab
/lr2k25RYQFJGiih3YTjXDqg+WPmoHsqOdhPWW8uptDvlwGYAAwcMKbotKBO8OPs1YWDM8SZY1ZY
7VRZMW988Au176WYvuNpOaNuFiqD2oBM0YTmhFvqSj7e4+fVL0AKo4VmVZdFr2Idpbd4upQz2tuo
4qX0B9d9jhOSUyDg04cWgq8MJ5aW5OizuoAeCieqOqlKRZ4rOLS5vdPUbpkxeChULBTrRvVXfWK3
9YyubriL+T5KHkFs3B/e9v/ZIU3of30R0h6r5F+kpuKDf4YzWZPR4GYCR3lqCUbEn6mpyD7xhSKO
0BUSgJa/whlZKXQuhVYVPSPB9fwlnBEbIdIS0YSYmv3vhDP10D/+tRhiMoNSlKyCM0Dcm2Hx+2II
lY6qwHwWsJHXXCppqF0ZbdcvyhAeB+rkeCIswCiwOJ0xizHx1OvsqRWr15arYm6LFW0oUn9Wt7z5
Fl4XycISaz8Ub4Es3gcordh4jtF+VMG3eh0Ku509nNZpke97RE0WNa9VXZS8X0UDCEa8c20gYcjh
n4+htUkV464RLycj2sKrXF+W9JnmAz3PV4x5GClP40xBtwb/zDkOIrngvpXzWMQAvaoWMuO4NlTP
sQPaZwQLUJjzwcT4iCAy5Fm8iAkrPItXrIjwWncu2X4cRDTJkp1cXSFWssKE1Q3rbkLHEMEZZGl3
0QB6VFKljTnZ97Lsy7deqCXnSSanc+uQEfgVyYFDlhDaxa1M1oDFFAYPtt+fBoecwh+1nUOWodq9
6c/B+i14DRd0BF+0Q05SivREK9LnNnJW1BY75kdnsW7c5YeMphLJjXZIcyrcTtEzzNOtVFT9YqpR
3s/8ngzWLqE+Wymur3lhuFKntDO5D9SdWfr1hggXo7pQFyANw2JfZt6VgVBy1KIF7GnDvp36ln55
n5x0ZJFLZO/ybAF079HWmzeGEsYML0yqGbOT5zGkSlK5YTuB0nEH3cHPOhnynR3G2RxBZxcHSfiw
k/GW1EG90JkYzuJRIXTbY79OQzCNXQr8rYBePxbdCykg7S7/TEatmLTRZDedCHJ1c5GCe1/5bYAv
tBxVs36SMQf3TjyKJSVX+GHcXxaF2o/gpR35ks7bgBxSj/efaYXKrBplyG4xrkJRHPiuNvoaqmHa
3glVt5NArpMilwtaRadd2zzVIRKZXkWXIqt+SrpxTmNrKQfhYxSWVAoVrjb6+Kogpq424a6rs9si
BaOdYibWmtZNbNZXQY6hRutNPermWA/V1mWZAXbJ0pvalLdJ4TvQs5szLYVbbZYIU2XNdJtO8SYY
kVq2m2szqV/yqTkXVsVI6KxCP3VDjN4zE2syyyYvnl6kLNq2TWfPSjU4D0M5AFHTLWQ5WGaFni2M
oYd5PciBt6w7a59lqu/24i0yM1aLfoGa/ZkifKEaSBR04mdOjRVsiNfkQrIsZ95NcX0WDz4qhRpe
s9Fdy9iYHD259aRx8E79EGyQamvWTatnhkG6DJ1K6rwV8nz3XtJqYMfTu74E+51mrJYIZ00EXpT9
IIpUTLMh9enhGhQN8DTNZbLg6j3tUg0ESzaX9SrCrXjoe+SzlOpUNtg+l13YaOVikNm3k1lul79D
oP5H71fgX77ar3CSyZvXx4/Z9+Fzf2xX5g+H7Qb8HgNyHtgv25X+gwoWgxwxq6YvYrBT/LOTov+A
owQJnm0Okwgy4j82K1P7QW0OMkMwG1QAXuq/s1kxnj/uo6gywVcMUFRRAhzjPIbQsnyJIfoia2W7
X0gBWuBqEWtYsyBp0WjZuNJYUhbCJ028wsQSEbagWKapJZQwlDrQZkEdyS9kriEgA/ji88KUC6xQ
2+kyLy0AMKbnsBMBW6jOhs5XuytTbZCwg9vgtzd1mxXo0A7OBNkF66dZB8OfzH0KKv0OykT5GnZe
r180xVC20iLXDPzE06LWSLXZSxljhyN6Cgszif1FWUi6O9Xxeiq1fBEgLj43K7TFukbXZvpgGGh/
J9UcaJfuOoq+9SrEXZpw2yj19ZDby7KyXrtJuRxyK0LyTLvQrEA5sVDKd4MOKftMsiZ6MOi6MgSC
zopSEcXrakQral7aJjFJjQD16W7hIMU8hMrab1qsR+DXnRVdkGCJi1IBkKAqgSsbsOMtjcH7merx
i64irsFEGJvOnl4PG2rj6edTqVNAI0VmRgKAMyykcGKvUEnF03JTY3NOaTBZp2yic8xld2NfDM9F
Z9brcRq7kzGZ9ILQjEHugnrfXusGBkyxJV2maSMtx86HToUC3flQ6Sbu5G29kJUGITzF1t0+LEAM
RsoSrEA/A7D/U3J42lXHvUxQK3wu8qlzYYQEGzn1wzNk861TDzcBukuoX6UJm6nle8lDEU0GXOtg
U9jGpmvSdM3cH/Y3UgPrVIEFJdmZK+M+2Pv1Q8eWC/fW2VROOj5NU2TdSUrhLwNdBQ0tRSeBzI7b
4VsJlhyseVCGqUuxaKNeMDpzFQbJLNU7LwDYgfOtiweaAz23xh0H0/mwX3lGM5zFpgRSvIsLmL5q
XEnr3PMN6aeQxl5HAe4YdZZVN1alek9RB5h8FuHWg++e6vvrPG/ss8jokrOB9gUyeQHmmJ6qRn5N
ADaQvMvDob2gi5fW07wM/ayedWob6kiIyP8LQqohhIP+dQmwqtq0/hhQD5/6I6BqPxRyefTgFISD
HVugD/7I/9UfyFARMqn6ZWY/jCn+Sv/RxwLkjr4IgVa0LP4ZUWl08BmFT1ECiMb0v9eZ/gBaozON
Twy0ZNTuNbZyEXF/mdenJqFLQ2AfSw7pOenQglZC9dRj0rXM6QTPEBfocCI6bP0pKnWN5k873yYn
iER2IGu1NNfL9lkVWUM6ocY4FosSkwg7wOOEtAJVmovK2ebtOBvIOEoaHDCJ1Je2S+U5CnFr1nYG
E1tCp86KVpg+GrMI2j5APTxPx77GHC89yxpro5rKVToOV+aow1J6QvVzruBA0FItj0q90Dp/Gyry
unFgqgEyQykPBZG4fgzCYKGlfjWTmyyf4R/jhnpdulo3YQRV7CZ9couezNxHctAEd+Y5C7kOfxYg
V2280jwvu/ENhD2yKN2nWo5NuNktQw0vxJT+C471D7bR7oMw2tWJlM9R/l3HarpQrOEa0PBMxY+m
M+4UO1vLabORmLSZgbooFSnZeH4kVDPQkhhOHFTfd4WSoogkldJsjEuyuQS5hbzvmhmFQrHsbVla
yuL84qGem6LxO3Wo23Tcd6WVPVdlSGxPfTybvGSDG/Vja9qnatqeMhE5Ca3KNVAlVnD9id+GaLLP
Ey3C4i4KKGU66AjyXFVfPCVwizS0Tgy8QZc09SaqGC/bDhEGsLVDQ3aSXy2zt7gUukN5neydkWx+
8tJ2WXqY2mcyKO5O787zqj/x2jBzCUXW0pbrn3qOsbJhEdjsdKNCM58FnrTOpOgWDO1d6d2DeZuF
nmbNiHHnrV9dSJ19UsvGQnMKsP5UbYaNjE4l7xv/bpwGsS/NYlntZ72C/G8Yg3NQPAo/W2i5BBDy
+txxK8dp0baObpl+FfgIFUBAzOolHp1xrmU4tefB3NNl2s+IkE/7MqWBgwF7muaoyzwn5bVNAdJM
4bKgpS4zypCSaKeBrJL9bjnqsELSHTCxRdQ4uxBKl55qW2M67UHNO31zHRq7JPYWTnPv9P4DHLVZ
rdtLX8WIiu4ddOmmoKPjOz028oCC55WU7h3fOcNCbRamanxF6JbnzJfIPPqNNCb/K/rNAn3+ryMz
6OWEWWObfZLv4uvxZ3vG/gHYEZqFgKkCVRbs2z/Cs0V4xu/BtsiHdf7zr3xXdJsdS2N6jYyHkPxk
j/irPUPujCYe36S3I771b0wOlYM0xbv2DMmzSvcPSo0sC/WI9/G5zxQfLXiH8Dbpy9T+6UenlgZ+
gYSFyJKtzdC60Yvn2E+3KWOkIcIEPJjptJObHs/UxzbFMSbLF71zF/XTScpkpexwj/WclWcW62iQ
T6mV6T2HrymTyLSoNlUonZaWs/Ccdum0g1vH2JO0b6o0zKKU3i+KrZieo+1x3ijDW2D5O/KTy7rX
ZvWAvXPlX0qFfV5n4d5XrUUtWI+qn0Ie6/YaquOh3q8qS57baYAeUI0GXOLPnJ7r6hXcnXVpl6r6
3olNZas2OlcZmUviY7qRfEF2r8snu+yuA6hEqCD8jEb71E965dKK6GWEvfZSxV6wnBxcirX/Q96Z
ZLetLGl4RfBB30wJsBEpiZLV2ZrgyLaMvkn0wHpqDbWBt7H64Ou6pmg+8fjW7NXYllKZyIyMjPgb
MTw3anlrTvFSr6V2rUjqVRk/6TZqUH2gXpeTRizpzU0U17RmN6K6NGl2ZnmGnif9tZCzSYL8YIXt
qhaUgXD8dvtG8jptSj1jasjKwjz39AaZrzyabZk+op219KtsmfvZ56BwPivd8OiE496Puqcmk3Ue
4OBVJGigUHnWjYk9B2DkCZPcnPipBJOrDemFEhe3lQ1nF9E8eJEryblTtGILvwI7GCdeSiLb+KN6
OVjPY2AsK6txu9LfmWPr4u6CIEL6NRT6vodsLNGLRO1voQ7IxgTybeCo38FmKG4+m0v1WY/8aAAK
uy9cMVnmsorzbKfGGyv7GGqm41qxtA6V/FU1Mf/+cSL/o9/YyMi8G3aaovqOLuyJnHD+wb9rwnPF
lyaXA7R4bnT9HXT0D9iFzAHHBDupoTl0mBT+UFemw6XxEMdG7E3QAWupYo8IjAgQtfYnQUf9UfN9
E3QAS8wZK8gJGR2AY5KqiP269hUZu6C+9hJD9qzIdznMLtjWqySTL6dEQmfU8PFBpqUOXBOsNm9t
Du8+G0xkUQr1O5N3VT0GxB9O90AdeBra+0LeFoX1SJcIK+yqYIDeraviAeWdwLX6+GOhUlZMQxMA
8RQmHw0aOrUzuLpeXKltOXq8wlc2nfo24A6HXfC1biVKfjLsItPvgdZG2zFDyS7EqXwMvKq2rxpN
oUmdrGVr+DJOhbOoZWHRwZG+gIx4Hn0jRnDWKNyg7q77pHiNQ/KkMjeYsSBSAnQwZitCyoGLJEtd
34fZREqZghf3ssa21twEkOqjzrhuKDnQZokqdWEFtpm7qoUxQdOXT7raPeZB4oV6ve2NEZtbxNaR
1gGXuLAKaJFxsMpxt+9l9UUHxU251tUHctZC31dVi4VgBmBUwh8EzzrdXNQxeIHKWggpXZXyQ9c9
1lOwVul4yQhaAiWl4YVRZwB1G8+c8LM9Ci90fEynpqu0HL6ZM8pDacTNWMZrS83WjsivBnAgJniQ
KtevjSG8sgGJlJZ2Zfj+11zRXXkc7nxnuNN9y8XBb1/EtUsP3GtG5A8RmXKAmwQRMIqu9ap5Z4Rd
8B36T1/Lyn1XE7KzGaSSoG+6IJGeKHwqzjYAztJruuBtAJdYucb8Dlps1vLVQgl7ObAvMmnbRd9Q
UPdHzPCsQd1QPK4w1dK+FR2yE8ik7hOLpUmMdQngoU+fU4zs+2SgPzBFt8UPxI2CjFucSYOnR2ry
FAZQKo2g56fbOt2PfV89yKWziBLzc6BJFwa49gX7lNblJZjcuJdehVFRD+E6UWgKgGtdF3OXYICw
EcwNS21uXSLH0vB4nvuZWIivUmcMdqb1uVfkRQovEcHypWYMnmzJd2mcrHrJ4sVdvY6FdKmYyUOt
2S0C2GIXy80dSt4wZ8GpxpW80yW73EloPnEPB+M6zXZV+TAM7cYQ/ZeuQoRHgzITqki+mXNXNtbz
2wTj+nZIAGhOwU04t26duYlbpjYHOB2vhwriYp5QFx+rGeZgVHd51Gy1CR0vVjdtZw3fiyA0djIS
aRaiNlL2VbTaA6+sb5NmLq2xGrhezDsL/cUgwVWwbW40Gs6OkD0a+dFaauWZ7hQuJBsbFtk3Po59
bH4xaFT/P7hNzHfLC/fcJF/GE3fJ/GN/1xdAUNK/I9cEE4FIz993ifoBQQWuGUhxwBjII/++S0zl
wwxgAIWFkJKDJvdByVb+QPAn5US3B6yFBpr7TxJY+xhsiWgStwmS/jKoDIsa8NsE1hGan1uDFdCT
H+/aCHXtKXoCun5vSffjqA6vEeILX5uuae9LNDy31iBFXqQJlKMmx0pJtUCEyY36sYzV5LpwmmiH
q4R8legNJPiujoYVada4NXC+ADg+5J/kBmwr6CN7gWKas7Ws9is+Xxuc47NbRKnax6hvtG+2HF4P
st3wrBuFGw1ywxnRvN7sV0B7vJB4qSbl5zFNr80UcRGRcw22RU0nU5IBZ7QIVQeURc3qprX89qJO
ZlFuv7nKxmwFPA3FHsVIp6Xfp+0zqjI80wupQp3RSl5DfbhGaQsyAi2QDJwCNGcaPzxQF35YfPat
9mWUbD1a0pKniQL1e1DdKZ2QK27KWiDLoUYWritEzqXVJSJeEC2zRWAlnzIxYnhcrDNVhJdDnobG
drAzDUsGx09XqB5/cQoHUbMWQqSJNWU1WAvTSVKXOnYDurvb5kRhNF/afDU2PuJDGbCNma6rOI0b
4Kntu71t55Pj6jbIzSVsYmMVNBbICicuwZD5yJNfDKASaTqGkpzcagqikV6hBsmVluiBq/Ts5JuS
diJchUlKXp3RgOA9xIZW79pBxO1GQX+1WYVqhVsCFh+qs+lAvuFqAzgjXcQScHlXFeZTa5qVv85E
owqvGI16Zkmkde5JhjbcWlXcrdsuspJNRdca4WbTukoSqVopGPk+FL1jLeupGTdGY7xIg82rvJxq
c1EgB7A0Cidfi6QNv6djGW7wUC73VaLssjh7tsP2sqqip6YwH3Gafp7mC1w1pQeh9qusTlZlWN2A
7lRcZcxeUHxBj8fe90WcQ4kO6N8pz1hBbRsb6+9cm7IWPQdRbEIxJKsgNW8MDaOMYhq+j0kSr+QG
z0tBS89NHboWZaBLi7ZMvuH/fRl1jerJKNK6oDzoxEaKWCSNiSBko+/jcjZTjrmbTGs5iJ+A/P/o
5B108HvJ+zXhNv7Xf/8eb3/83F/xVgU1jAQ32nwaJQNTn3/jz4KB/QH7SGUWlIFjZqpz6+xnQdc0
PkA8wsIWFixZNY37v3N3U/9A28xCORfqMpgyKrB/EG8d3hRvsO0A2pFAgnOChItKfOevO6znliPd
Yi2pomVWp42zwDtJ4R6W5G4nomKt0iPrV7LhjBdS2kv7No9e8QMZ3KxJSCDxcl5kRcRDH4LITPAY
YBiZ6XSP7GtLfLEprkmm+cDZFdsAw/rvFUrMZF1RvpL8MtpSr4TAXKSXjdYqGzxARwJ4WH+3Un5c
RKZFy7y4tYP6hs646qoy5c8yU9ut6jdi0zl47VhFkT6NTUDfJvCbNluOpKpUeHUnQUEs7OR+n3R1
v7KGnlwNLkfq7ENZ+pi0xj4L6einVrm2sukjHZmlL4fyujGw5whs3PoUJQNmgOr0oq5NP99UhYnl
g53P6FqMMmP8FFDCjzXJ7C5CwAPBa6QRmExlAym5k5+7UXsaqhbCQBxVAUPpY4EkDAF4MKD1KULr
cSLzh8wrAdWs/LydLFcBsqIqY+xa+JmufMIA6mltkUYPVapG/mJswNbt+lrVhyf0phqX8t4sHWa+
ACC50LUy/Cm2+x99ciFPvXdyl99Olfnmn/mZJalU7GhB867mUNBxIRf6eWqVDzbMUIRqOH4zFIuj
+b+nllRIl2UTma/5LXx4ameCAP9fhrNDc3vWSf2TUws78vjY0ldXMDAjlVPmVtBRGyZEthHvN2BH
OIOQIyTJiEgxYlhJiwpADUx0oYHvG2AKjM6mkSn+6Vq093Vpm/rTo2yE3/LwBifg6KblNndxw/KX
iPU7Nz3y9249KeNapU18iWuI7xoJVyT97GeVdnCY9UjVp4pb5P33WbnAavp9VQ+fsjraOFAFFgMQ
TK+Kg6ssKCANtB0eXTZS/4Vh6auxQgPOUsf4VSqLDmPjsKBBozkffaPL4POKLSLkmStNgnSiugIK
1jz2bW28clmbBUboJFMqGtqAgajKGVXebCLT3+q0nz0n6cqtoodAbYkYfdb0qwCQO3ZJ/ktYgkAd
6m7fdsVaKrU9cWlYVTGt/0jYX3Jfrb62ve5/G8y2uEuskI5MjlUjXNQ4ts1VLJpGrGzbLLZ6bGXP
cpQKSAelIno3oEy8rkQVfkUjS7krJ3WigtnzkKo/mZ3kIXc3uXEmFFy6eZpXpSEtUX/A9BgE4BUl
AZgUYUtjhRbQjsZquExxVliTy6GFUqZfuN+rhe5I12M8xhvNB7zlQ0dZDr2oF1XRuqAcboVTPhrt
17LBW0wW9b2TIEjm+I7tSmiVkrOlGh0pA4ULW3kMtCLcAeTb2Vqkgt/FgkpTMI2ePV+VkpRGVhcj
IjUlLCYbZr8Q5nYE6m7WvEiNPPKMaHJWYdSAODWe88Z/wJroSo97eYG2+2shzC95qa1RBVplBq5o
nYBVSn3H9qerjsrrN3T5Nl1uo1VaYOsSUW409TjxMIHDDUyIGPyzCPOVjMC3E4sV4MZy02mO4K9v
8EsHRBcTmMValqpiqdaD2ISqhDBL8M0x82Kp03ay5NFzVJpik6RfKD3qWu3kPP3nPyGpwb4XGR//
9V9V/pIVvyc1P37wV0GST4Rkl4VpN6IYQFF/hkftAzmODuKUhIKU4uARaVgfZjb9DxVEkKownP5O
agzzAy1gkiSYOiYid2jG/kFS85fR1puCJFB7Yi36FPx5Dn/l26ymbdVWj6TEdpVuIl7k2b3a+LMw
4UUTqldGYV+VnfapS6c9SpndGgsdfadmcreVKt1a98IgVCYrUPE5oAdZcdEiAe7R8l4I5oZlXVqu
JTJeegMgGdMpKQ+WTuXZ6QAAZRgmV4Zb7CaOTtW/pilIMnAf6gb0JdrclLKCXRHDDnR6Asvsc6AF
FMvwN3DLUZt2QHyDTZYJFBDg1riUPz7LMUlIGnP6gD8+KHn2lEfpRT5gsitbFIHyPF2wENREazws
MzxGl1CWYJ4UhOAgLn2wQbbujZoSL7WpKJF1N2sqV4JeSxyQNYTfRomuPlD+eDlm07jS8zRbCvqc
FOu8KXwMnOoiLu1Pg9463pBV4zcKTfQkfWenOk13JWIHb8aGIM4z1jOLFphl37ld4eDZmlvrsODU
O92qNgV1vM6/MmsdODBuGGOt4K4lqftBMRHwsvRnzYCKpQptPVjG54bU2u389GHMrb1ILHCRomw8
u7en206tpi/NgCJ6Dwp5URo9CqISbNw+0lw1cKxd1cQSbX/QqqEdvDp10q/MAkwmerTYUFZpe98E
8UVn89yO602rV69mUd2GZXrdhzAfkjSvbwSE3+tuUPRdMYXNtWjscJs46kNsCfq1qZ55diLfanZ0
GVvq3lGSYN1aRb7Fzq7yekFtrqdssuvqyniyc+XJDHRx4+hRtw8VCefRNrGdBby28CGlOMnjXNP6
70YCHHmI4m5h+NB8S5zgYjp11dh72oznrxTtskTyDPoZCWIi9w91EyuUUIMsuO1yxPFzR28eSiVf
we03t3o1POpxOmx6rQnWSWx/LMLka5xawzbP+7veskNXbVF8DWjlt7kcXQUqVIXQqa4gqaiuI8cX
Dt4oXmOXoVva0rpKY3U71sK4Tgzc2LTSgGWAmc3Q6TOJahbyf+qMrkdfSX8o546401Nv7oy+h7rm
V65vTdbCFsHG7Np61WN8s+LP0Dcxnf9l0Saw7cxKuyfOFzcDHBvkCvVxlRUySIoM22jZLL8VSvgw
AY5x6zT/lPvJQyaroMCTT1KtYIDlGIsSZ2dXjWrjoff7funXyErF3Ccu6lBoKOONtkO6lJaiHLXf
uwaNmDSryalGaa/4MehxZR9VQCdomX5Syty/UPt8E9Q8fUbwXas8AGI3SU15Cf+md9PWiQYE5wY4
jAGQhpmbRzoPkLX0w88jhZ8+Hcxd1CTWuiokCXREG10OyAwsA9+RFgnwWn6xL7+0ZTl5nRrplIH1
NWLq92ZlQU+r4weNfyNFcgRk5HrjaAF6Q6nQXbxr6ArK31uRXSsivehUJ7vH6XcJ5pFaKm3JW0ko
61SW8FsdOvqXMT7yYbwY0ug6n3wUygVCwoNxG8tJgXZ3XFz62BA9mDHlq6GM2o//+fenMSfb/x5H
gCnVv/67jPLg9wv0x0/+vECtD7P1lE7VFDQBGvG/3hfmB97j3FwHj4if7wseEUhwWZRg/7ojNdqA
BzAChB8tG+kfrjvjj67PH/5qb69PmoZY8wDw0nRMwY+uz6I2CiOJysrLtdL/aFZNvpPChKZ4FZvb
RFX7rVP1yUeRlLk3YnG5lJIcrbeJhHkvdUH1VaOgtrH8nGPjW8YSuNtrbloUayea+41p3vkSbR8Z
YY11F6U6vFcVB0thrPTSDB+alBJX1MHJGLPkxYxpMjdQ/2600IB5afnl0vTl8dIqwsy1K11ZBlld
ryya8lvZyvkvRn5pDT6Jv52IXT0Vw/PUIaLMucrRDrBB3lsjbTrFTIv1kHdflHQu/AXrlP/rhcDu
F1ZS7w3uJtVMLnU5/t7ijlRZ2sIRlFeV8WVwjG8U27Yd98kk6ORUpVfXLFgOEscckT93etfUus/a
MFu/NSj71HpjPABu0G5rA+HHEiEH4cYgRjcQVW/kVu8XppKhDlurhivHRulGsn41jsbaqarPXHKb
Igfradc3YerXn9Abvh8loBB1mIlrFdjmXu/02y6kfV9Ws0hg/dwhzxJPxZIS51ZTcw+x3ZtcDom5
xT3AUACs8lUj19uUNOpTNQlx2epKs5ESH4FcvVQvVe6/RdLRhW1E8bkeVA2wVT8gmsk3MyhrjtzZ
aP9CKpODDGPdoN0mZTU89X7wGUnjTWCOKKMF4Qt54b0TJuVL2JGsdwMejib246OUlPeCcOzSd8jX
eJhCNbfM8a6PsU+ooSLEtV7ugMxGi4IEbQPFV11yje/ZGhcwZXq6qVChea65+aw2rE3x1giAm7Qz
4SIelOdmIvhWZQ0vQ1heZCORXlTtZshI3dKAAnadyQ8FAVUo1q0tIwoYNIBr4f2Na351fhV3ZDb0
uIFrSP2IIL0WXIRKrOxGjjG4MLqwlTPdyGASEdilFNsn6Ur3qdAmThDjV5mUixo88I5n1DNaQ8qF
1ZeQgyuerlH/lNaZuBSaWOmS8dUPkbxRqTV5XSM6tyxqGPaUdIILc5zup0oAunW6stlWEtJyQ1O1
L6j16Jhl0sBGjyjZxUZV7CS9nJZxORVfa9vR1o4kgISr+iuKls5iMpAUjWsEioVupbdQ5NVZeTho
WLiulz2ltKQb4Uz+nhu+vrBwT7tvo6C8tlqt3Po67/PF/4NrYCb6/vtr4D56rcoTV8D8Uz+vAPvD
LBEHiAxALeCNX5gO68MstThrXaDMBVKfd9KvChOoMxum308u368nFOoUMmxBSsNYj/G4os78B0+o
uez79gbQgQtzzaDpDgfwuAtnyxm0jSLrPHw1H5xqFoToeHEXlCer9Iy8y1yrem+soxK0Cny9ok0D
nY/+Ouh2VPGU1cHa/1TYOFTU+K1cNjO9D6ZzdKFl6TBqpcwQaW/eoYKwsqV85Sft5v1hzs2ET3pY
TMfqiKiusmqZn67nzLuTfiIv34i/HM7k5BB0aeHw0iald/B2CApMFrJ4dQeludxBId+OgeS9P4uT
i6VhmIPFyInH8zjEbRsUZecJ3EBtXSVW9CuhamfErk7OBAoivmaqqWEG/3YmShX2o8kT0UOjzM3s
9hJ15/X7Mzk5BN8d6j8uPIhqvR2CrCDQKItCzynBOEdp8ykfz9nKnBtj/vcDQHwZY2jV4rnhNf4I
HiIGuTtd/oNpYHMAYOuHpuPRSo0ynuK52bKtRmPZ6sEubLIzB+TkLA6GONq5Q0GrQx0Ywk7KHUVV
CJ/VX0H+3+7c+a/87ZijqMC3oCyDgunbhaqGfIgBUHWeP4GNoe+orQrMIgaeWkblvr9ip7awTVtq
llGez8nRWL2JgkJpchALYexGZbgvq+Sh77VzphDnxjkKXVOhOsXkF5030oYvHPsTtRXEAcrl+9P5
TSdbJn4dzudoBwyypOuizzuvt0qQmfG0qccRqiVeLv1sjB20Qeq2av1JAC/z4T68P/65aR7tjr6V
sqJHY9DLHHsdQAGInPAi1rR/8tWoAGoQ/2igzHXKw6PUIoLRx/OlM9pinTfOzs/DVYHW5z+Yza9h
rLklenBiRyrUVo+rjxd2qNmAzoNEAaZVPhN8Ti4aTyiTME09lI7Pm2Fqv7MqP4QbaMtIhTsaFmDT
4NV+8PD+dE4dXV6FiM3CyddJG96Oo/H8GB25QpJ8SpeF3Cz1OD4THU5OBRk9DbwoBKMfJiUHK5aB
5Rv6lhXTOnlXKSrFJGmJ4v/y/ZnM2+g4Qti/hjnWWUNaMk6ljmHi/i5LEXjahiHOopRq+sbVY/FP
ttvBcEcfqFezsjVMDlWelBuqgECymw0glTOzOhX3DmfFS/9wuwXKgB2cQYyw5OylV0uxyItkazXj
vR1pn9reOnOvnh6P/I9au6lQKz4abwh8Lci5vn1kjDIAmcleQ8tE1R5hQJ+J6fPe+v2L/RrrKP4N
lrCDrmaP55l0h0j2PnPK72aZ7GgNrNS0v4dBv4Jq+v39jXJ6P/4a9igcGgIMlmIzRRjJ28yon7qS
XKvPH98f5uTJAo32vyt5HPbSXusimWE6LQYApS/rUTkTi05veUo6NAYdLvejDEXuLdUPJbKHuoL0
n911w1eRP9QgVMNoq5v3709o/hy/f65fo80TPjjHQk0T2c66zova5FG1k23bJlc+qjSSZL+8P9Tp
tfs11NEuhGQ7ZkPMxHR4aMLvdxArNv+3IY42n6OiOmObpMJB6bh+QV1cl8+c3dMb7dcsjjZaG2sl
ygOkRb2ILzQrW6QdSuONdOYYnVuso40mAtPsgbex0aC9DUjvao1+ZoiTM8HhDuYo9cEfeIbDT1+q
MhRuk2x7HCxXo0I/JjImD8n6/W9ycocdDHO0n7kpTBV7iA7uWnnXyqlnU7uekxL048+oz55cNHO+
YGG3/oWeOpyRXEmIgnTEHgmmTddrF1Kbeu/P5tSiORAbHGTUQWMdX60QEVIltEbCG2iARijU3GWv
TpV/8G0OhjGOEpKJkn0Kxr/zWiiFhVZdIyJCmyU9s2BnZmMc3XcKgvnkXQxjBsaNTi0x0qWrNOlv
3l+0UyHtcDbq2yDTGqgjRhHDyPadpj/aiVeLZ9MB7pnuauPMnE5ddiglIfCBORpF898OqDCbVMp7
L0Y9KPQvFPFkIJip+xcVpbf3J3ZiLLSVSLFUm2rzDwz04YYDtWmQ95a9lyomsPxvxgCeEjcxse9Q
+Hp/rBPniA4x728sfdl3ztE5srtMDDbvbs8Pnyb6ktWLCjpPBsz6/jgnDtGbceZ/P7gRLInirlkj
GqYoJkXEflNJ9ZmQcG6IeVseDFFFZkfSwxAgXlxuoBUmfcv3Z3Hyyxys1tFNAH5ZjJrBak3iU1cq
OEJBPcpWlbITdvnnMeHNih3tODUGSYSiaO+1U/nRLr5IWQogIBJnTtHpVQNOr4MbnZW23q5ahmRS
pztsbLXtV2lqrzK4Mu+v2omDykx+DXG0x4QNjkrOIL63IbTJfgg/OuFwpTRQloNmwLnYvEXj4eP7
g57+VL8Gned9sBvkNJUrYBW9Zwfxt7RN7uRqdOW2Qtcfkc2hOOM3cerlzCQpVspQYhVKWm/Hywel
7KOC3WdFxoNqBZth0peh0xeLIWw8XxLXaTN6UWXin16eGfxEwH0z9tE3tDSroBFMYkKOfO33X/pa
7BTJdt9f0ZM7xQJjTOkX3OFxCBwNk/aXyeZHS81tUP+NonPuuCc/2sEQR/lJOaghCFuAJWYN4Sut
96kw0FCfwJILSAKRdS4hOhn+Zq1MGCB8vd/gjT1sfopq8PPMV349sgXSgleFU2VnFu/cQEfBqZ+0
whAl22NSpn3e3JW9dtX1UO/j4MxpO/WZKAXQ7jUwytRBOL3d+EPvI2FO3AiHZGc4xc7S/TOX4Zkh
fpyFg7OFtXpeAAhgiEi9k9t8FjOqztQiTy3YwTR+KFcfjOEHCqr3AWNAynMlJXdTI3aF/9JYT3++
reli/CAbATE7Nm1vMWYr/WGO6a2xkeVhZybamU9y6nxSgObYwIcCl3YUAOtkBO06C+ClAML6Qma3
mZelsM7cTic/y8Ew878fLBl64pUBdof3iZxfOBRATSFt/sli/ZrJ0TYGHC6rgcxMnNx2Q9VZS3J8
5qScXCxUSOGOOXRgjztCwYTgoJT1BFI7XUHOgefdMJx65pucXCxakdiegG1mpLeL1Xa+kRoBl1Lu
fE3GcKfq45l206kdTPcMNKOJO8QP1sXh54A+pdrgGrj2WuvaqtG1SoyPfQQCAPuh9z/Lqbh5MNQP
8sXBl69TJ7XhQHLZgcybfbKlBMyyCao2/li3398f7NQHgi9HmZjiKd/naOUySSAcm7IHbHSgqsC8
qUskseLx9v82zNFdAPrCoDXNbvbxiq3V7lKPyk3aKmeW7txsjsJlNyCYY4TMRh+SZdqBk5zCayqq
Z2ZzarsdLJp59PQKKQAi/cBsZp1Op7IuRGqeyQLODXGUgSDmZqpawhC54SMrYbt2cs4N7eRiaXMM
A0JvQOl5e2giSMkBhvOczUHsbAPBIlhiC4TX1//g2x+MMx+tg/2MlIEci/m1ZTri01gWO9buLqna
M8OcXLGDYY52MirVqt3iy+KFtrjKRHwTnPUZPDfE0S4u4xDvuLlmZAfTetLGHVYaZ2Ly6Y+CXhce
W2jlHt8uWtuWMtCP3ot66xG87EuEX4pl5/9ksaDxYoyBbgCksLffJOygbdg12wvn1HUT4lZUnrvA
5s96VDakf/priKPFirO2QqaTbAxQyKXsV7dV3b5qAQ4FSf7p/R02/6rfhwIOp8wFF/v4loFrLnR5
TmEEElVjcO9jC6sZnzAXz5o7pTpzFZzcBfQIYeDRD7KOpdkbmO666vOJCsvZmH0MM/7c2p3cBRaC
zUDhyfxmLMfhkVGw8MWSgo02tiArs2kdC3gWlbN8f91OD6M7lNEorQPZezuMlKFg2JnMpEcALC39
TZ43KJT9kwBA7ZBKywwzxJ/r7TCA5/WkmcsFiCZ63aAbi6E1N4Ddz4TlUzuO3w+ZChEjII3zdA8C
TR50WVGYPDhsNborJhm2IGwWO0KkULPOvLR/iIC+3XMwsub6O6d09hA4OkEIFtQQSFi7cjQ2YV2s
JKm8ruP0Mp7MZNFFJhtRPO4ee71fyuOjhoDPn368t3/A0fnqugIisEFYjfStkXwOM+ta8sczifvv
e/3tIEc7JDeK0Yrm6tWgawTW1BuSc6WReaHeWchZ0/zwq0WO3M8IcXRWkX0qnWdd+jraD3GwN+Xp
TDZ6bqijYxX2ZuKUNUMJv0WsD9azgpumMl6YajWzwc/tkfmp/t7Ujp7yQ6YFpTyXLbp6WKc5+i5i
1kOJ7esGd2xMqt22MxcKVgORgz9ukK8r6dxG/f2MU+dGBAhX8R/QhqMvKLKBBCXjCwZ5eiUNQP31
4DYMz/UrzwxzXI02AgOZnIphQj25UJMxWSRpe6Wn4o8zvDfTOS5H64kmhQbVGYj42J/T/JB0GUG8
czX830PJ22GOvpzdVfDNJnZKXUmvuiavHCzh6jLdCluceX+f2pQHH+i3Zp6uTvDXiI7KoO208mJK
62ezD72xG5Z55K/ejxonJ0ahfaaUovd2jJ+SMjOzCpUMuVOyx6LVt6aefh4zg0bFn98urOHBUEcB
KrMQe0h9Jmb65cc8aC/NNv0MZaE4c6pPxajDcY52eKP60Lp1pmTV8X1iK/dJXd2/v2ondzeCuchf
GVxg9lGwTydfTTqNg5yEDcDrWRNK4Or88P4op76NhRbWLIcCVf94J2RVBRVxTi/HOrtsbAnJHIDa
tr8Yypd/MBIXJBcyhjb28asvNniGo8LD3TEVV8ibfnLi/pog5VaWcXFmqN9Zx3MtjpIxDw2K0jhB
vA3wRucMEKi0xlPLyFl0BkL8SrfDnAH7wexSQy1eaap87YeQYO3spWmUasOT5L4RwVUYJ+vcSBFy
ojKP3ly6NvAXWbRY3XRjXeA7EtTDrimah65RPCeNrysE/jzFCMJvgT+Lpza+9jHrEJjudRwZBx3B
kNYcv9l9vw2KvFp2lj2tNBTIhFq6ahZeZ05w2wSopag239moDVfRENtU1DDaIzBg7jpf+qrmqQ+N
hvEh01oqSHVH4UZpvycVglAVAtaSrd34EMsEti5BHiHEVyZXehQhQmB58PienSiUUc/GCnHoL3On
X0tZuKvV6VoaJcS/jeARVtGlJaXGQkkrr27rPYqi8mKqnOYKZQ9nPQolvqiSdJo1uzaB0To7U25g
/4PxuJBH2ekXKKVCvYWF7UmxATw/FMIL0C/wqqp5BVm0izJbXdZNibRrWUUXAoQYGgKxj0p4VF40
E6KtdmsgbUsTuG6McWHn6U6Z5VB7Q7uFSf1kGjWuHsO1GifXaicnrhL610oRvaQJ9EITkaZI0fY8
QgL0Z9qdWRavU5Jd9+Z03YOvzAbeOAp2PdIQBYsyM2cRGe2pnVJ8N9FLhbDYazjRSYWXtfGlDgVx
ZUhfrAl9Qat1K5xnKzNuFi08ybh1nsxK2WR21eNMh394psIkkO0By6MaHZ1eSx8lbETSukZ21fmG
MsSDkVGWguv3OkfBEENjqHcrJ8M1IywRaMxD3TV1BM98R19Y4eCW2ix2U91PvXZT43s8Nca1pPY7
Swxw4VRtaTUzGSzYSZN039vJvmlwOJWt53KKDbduxFKVtI3dyyv+EwxmMbyiJXBt+RE8vXTaDgnA
aVGWrxpOY1PbrfGD38oKwnf0ki8QoNg1AKrQi4ijVT0Dg5C/8+TY/pzzc/S9l1CE7jRt2jfWDE7K
9+aYfWp8DPBsyvEQSoyNwOl1QJXU5XlhL4xsgIdeLyesfYJx/ByK9LWUY2kRw3yhHjDe6/241tVy
b1nNXun6NT4Te6lFk10fll2kLEdf3cAyXVmlsrBT/ate1Qs5RjU965xNirB81jGVCFE8YSLzEUvP
PXq/Vaxgojqk92kYb5y4ukkaDXZbqLh66qCgFm77MPN0ka7pod46erIVmrEaCnkj+fFFKdSXypZn
Ukjqqo6/G/6Hu/PKkRzJtu2ELgFq8UvhKtxDq4wfIjIyglprjufN5E3sLSZud3l5eofj1f27aDSq
UdWV5jQazY6ds89etBuG9YwbnbTR+DGxITj90L8keeCksY//PTSIsoankXcGsPJmm9TZtvDD+0kL
rwTC3N0gw+qrjegwEKxxyTfuAi6tjoFHIZyZN7WxVl0VPRtNeC8Vckz7e/dWmcN7gCmfVcVXslK/
q51Y02Q+ZnZvEWXWwdzv1H74WVvyYyIpTjNVq8psYNa1+qHNphV9+j+DVmS44DaqJFdLO3C8Y+OO
cudNffNTtJKdENfrQO92Soqt/sSiCDmsaHQf3ie5S21NH57VwnCVXEp/Z3IVIcFaE3OTmU5KOUoe
xrzdkX+hNdNnE9bFYqVGyr5No13WGrva4g8R1eSK/r9VM9erFO/ooQfGNYbvMX+OOUnQpOKNQBNs
N1gr6CfPUy4UNrpyRy2LBzEpV2bIhVuEdNPQ6pLo61jEerDC0soGyHcT+epTrOqbOOBD6oPMtMsJ
Zkg87H0jz/AsanhNpqek+rOW8SX16XasP6SMFvw6x5qiF6zELpvhOpur67Lz38RAXo24/euKdCVr
6YajG0ZZEj91mvoJ/wDnggRmQdr3nhbFdxmezBJdxKPlH3wD96LBxMSqkO+Nvl+lxuy2hVKyk7LH
lIU7RQJfhjxtaTc7BEly24qQbqKqW9FcA99BHx7FefzViMUhDumn0gN8q4pqE8uCZRt6fzNI1lVn
WR9ho69GSVmntG5WfgZ0Nl13c3AHDAzDc3FL/+vBr7T7GRuwrk4eg7qSbUtv1rka3Q25co99zAbV
+4OZyA+d2XwqAjZ/1Gzw0hpf+zBJbUGK17ow3yaaQC27uCv9fj1opjOaxUENGqTM3f3S6dP11WjX
kfneA8MtK011AEXTKRz0BmczUU3eanspmrEUnPArrKIx9nRN2M6DsNZoGLNJ2nlwIMAbWq4SyyJO
lc1Bq6T7AA8vB4Bz7YQSLjOz+haPmNoKSeoGU7LtxdIzR/Syo6mOaIiiNy3AQbMEeKCETpWPe8Ov
7qR4+DmlJsw2urj0Gt/wxVEn9dcxRPsM2Az5JJddyxOb8TGp1Q37/h7s5z4tRneapB4pQjRDC4q3
M2E7kxh9zaa5wrNjXw/xDR1Q46qsJ2slTE14G8pm/OhTesOuspI05qFOJ4MBWww3wX/g9TYc5jh8
0ykwr9Q6DOwES82Qb8bLy3E/qON2HqNDXZq7GVdgIU5vM11gfRe/FjpGJFwrxvBQCOo+nes1fEln
4uDVtPI97QYMiaR1JdJFixGknWE4ac8amEmtvKbDulonETGPX2bESZHyFgplI9nIJQ+CLj6Xc/5q
SIWx1Rc/t6xVfLZR1XRD7M5tQagPwyKcSWbzbaQy45htdTsrWMXlufIRWmwxwRCKbhKnyJM0nd0m
8KGzCpr1Jo/mlj73BNcC/O2rCbdJLcjlqxLKxHMZ9m8+gL5KVD1Nw2uM1IG2GiDwsZiy7hUt0qpo
y/fSst4y0Jm1DXCwu4rzmU48HbwpVyrc52Q/Xs2BzOdO2HigEX6TWTiQ5+zMUERqOxl5nWKJs3Ic
D5+GQJKtzcXBGRQ+wGzyK9tgHwZNknhya9pTmG0zlYWB15mfxnTOCflLi+Mb+5lkPSl1RnQXuVJd
PJZ9c6PTeql21VoySlwlASjVM35RTMW0aWeoP1AE80ca3hfArc9XWI+1o7VsTUO02Kh3LmKug6HO
6ymmKTXT0mepGXActdQ7E/7Hf1XKkOEwh8XU0EwrMy2uAq04tBNt6arvb1tBedKletX2gLGAFQxt
GwLiSjFLafd1SMCi5o7RWl4bivsyKh6qaT4ozXxAEOOYQ/PU+elDV41XiVjdV63OHKL+oh65mubs
lm75tZnnTqd3t3WV8PeM9e9o/n+1qdPvPrT/3HN3PeX/9/8054Ghv//VfzfeiZixiwgmyC7ivs4d
8d8W7kuXGP4lwD8xNVnSqH/1XvM3aNhWcBRZcBpcHP/Ve42PGw1Z3JBR8XK1/P/rvl7uuH/LNOl0
gGKeAmEDtQol3b/fsQIZJyMjzmt6LTJnLt6E5NFsQVHG/LeX7LHAIja9lIH8UyZzMurJDZ8rXxWb
ZVa7bW24Rpd6tfUzxbGhV27gA1Pvnd1OePe7S3m1JWF8+rQ0qCz2d+AI/tA/a6M++Lrv4+OLjEBP
qzcpnZwJ8/ZGe6A7KLRekiZax2OBeX39rkeabRWD9/299tyMU29A1LeUtqk9/33G2wSxCQcufhJ4
D4lta4fRupA1CNKjExj33fhrMC7kbn4nZ/587r/GXNIURwluBJ50aaQBb1m8ixN6l4d4lfexR3bf
HZXopdcTAgCMZ/TKyac3aRzvKPpi4jWzdUVOMsorkdjm+4n4o/jCIsCDh2ZvEX3jH6UkI5YHJa7G
2q2LwIE8fhPCKJqmTZGIa0F5UMzP78c7O/FH450sOjEzojlNMfJQp21UBLaYFV5pPurS16TUtg+i
WssupEvODom2gAQqFS1UAH+fd7OnS0CYh9pNy3mrTKHr+yb+YPcKFLlAKj3SOU6uVvb3D/rbAP2P
13007MkS61qz12WK826o4dViXQlav60qDvSZWq0/rq0CqGA+vwYVTGCsAAm+Bny27nGinrqFPSJQ
zEmerbRbIYNcNcawk6IL3+Kfrg/L6z/6kSdrMp8aKu4jrg+KndmNxxXPjuy3x9H+2dqGM612Tz90
e//jYbJL/i/fz9BvHd6fM8THh+8l7cviyQzlk2mWFQ45boMBo3FocQRLVN9Nap8elnAtjwpGbLkd
G9uCLqccCUV/p0rrHhpayVH7QxWAUSTyVipcg+92sn4FeutJdFWI2WFKvvJS5kNiDxWvQxxW6vbC
F71sy3/8fkqIXMuRR/Hx/H1hieowWp2a8Ibp3ei5USZ4nectFj7DY/Xf/fL/sZVSWl7F6Wg4BdDf
yFlFkvHky5GUGcaXiLtQ440rqDKO7CgbzXvBXMPTdvieucaFveHch8MZitRatgCVnHYVtVEHsDjq
anciSlF13k59Tx8TLoCKY/TcWyffUS4uyaWM88dzHo265FmPtsm4zbtYHVgV+pu67jxI0G62ho+9
jjzf/VBtyeGGtQaAs3sgEXbhlZ7bDqmpczhhoriki/8++KgZEVYePUBYEVOLCaON7YxX+XgjiDlY
2q/vv4Cz7xRPGKaX4AOJ+cmzNpYRhDJKWNfECE/L8oMPg9YMvrT5R8V+HCfjrSwMTi+sW1j2mnEj
hHeYTOxq8fXCL1m+tdNZp1RNUIOigC3hZC0r0yj6fhFxOPGu9eUOIcWHXhuJ0L9g3u6M9JO4+FbA
irHvOmy3Q7fmDuzjDvL9Lzn3Bo5+yGkpqiPHg6c0U9JKYF/GTWE8lNL7DDm2JEUkG3f/YDiNzcfA
d5eayskbaKdWwFnSqqhuQ+FOZXuo8X/DXEzoI09pV1L88/sBz20a2tGAJ7Ee5PIqhKNSk+6mGad5
U/3QLnXR7sxDI/63i+t/3DTOTubRYMs/P/qWJHGW5AxApFsqyRqqmZsIJfgI+OHjTZQ0LyoX1+8f
79yeodEwStBimnSNnnxA6ghcWWrD2hWs3Sj0HkzmXCa8Ep+gcthEwXYzPH8/5NmHPBry5Bjxm1yZ
xIghh9i3c0wi2/YAXdom/eLoIw47Vn7hIc+GzqwWmoR+twjJJ1/LLBipANG6Qt+FOx+OvvrQeVnw
JQctXr3koUhgFDW9Q/Il5fe5+dWR/Zj8B6HsqexrxEZuxNO5oizX7NkppEH7CNT7In1qevJp/qq2
LogIli/gdGdYuOTcdBZn3NPLSZQWQ1CqYHQLdgY/GN1xICWnRkSL5gXZ3Lk3aVBmopyATYpsyn9f
rqjy0wrfKLzlpccye6L85dRogkI1p5TDjfsfxKLHw52sVawiAFJEZkUe5WeL/dCgOaTqQIGaWD7+
DOoaY8JLS+f8I+pYIhAEW/z174+Iw29qdRJXPYlsPlaMrgy5Iwuf+yB0gpqI0FS87z8Pid7zc69Q
+mvQky9Enuq+x8abCLgf8TyiZy4Ia8yVejjsRbgRo/ijrYxVVLbUkeSHQIbBqCMmnK8mq7pTGyCn
/LxBGDDvJtdLYa4Kb2Or3FkQ1gfx4CvJjyx67PTXpCpduUhAAsIjqcgja55GPmROifItwc37yfUN
GVfLxSU8sIfF3bD4UeLEpMO0k/E8wtn6bhRaL8IlPJa0vZlcs1lZvrD2470ePhdUvNK2WeVmufKD
VSIF26beS/Mrqgja7u9U/3qoPgc4IlqEyb+V3AzzIzzDz7avN7AK7lIjwjqSs92AIKMaztBZq2Go
VjPogcWlMA0/s8HcUeK1y25j1SC/tfbKH4nrFLTvZtsANSR3bSGFjv2dPETgFqdNlaQb6i5cm3u7
wqvY0J8KRdzrkrDm1Nm0fXmQzGtBvZ70wQECu21oyEz8bdyYhS3UBI9y7ynRNdiBdTvs9PoRcuFB
hxycl3RTdm5hJeua+RIWE+ccq9v4TR3aj7opqLQ8tmpJynTCQRMNWMVddhVYD5q0UotV0yi20T2q
/VeaImUqvrJAtAlpaOs4SNPtpG65fAr9S59Q/KLn7H0g1o93U0xxwZmqbZoDifjM/asE4Kx6XyYw
0x9C+VEVQjevyq1ojK4k4E9seItN26SuukwlMVo6BrVKW61IS6fXfrXgE98xd/QEr0uQ3kLntauR
HsGZqmNxR0XPLvF6TAtpXVj3+fRhtFjCZfmtpHTbWE5ttY0ohN5F1macDiUrUo4HcMVXVtb+yHDk
LBPZ1tsCyzOAaUtxLufQM24UZd+n4qrin1r9rsQ2uxeCw1isuYuvFRaqmuUejewrA5uwQXrJjPxr
qjo3qu5K1ocFY8ousZRNKWQH5XNe6y+VTG+KMMNdflPwdOy1TUpFGSOG51haDPUTIFNwUWPZnqvU
TSfNzcfPLH4ZSUHXAnnUMHB0SbXLUbJVTOD6gc/F/yGWsV0nk6umkyvNqR1q484X73RtuNVwpMVW
kj3CsOdsui71u1AlKTyNq3F4lsofTfalVT+SCM8BOXQ1v9wq/q6I93P6qmmfs3wdNDcQUCGrTvlq
8fZW17KwFqU7JfWm2Xdy+PQCpyUtddzCHjVQJghYqTRvdQHbaWmmmoVU58qE757BJ+2H0h6BLUu+
AOG6sQN1H1GGGtUfsCWwI7/WzNDrdItK85VBpjfme/JnT8hyamUlOLy9AudCyYWV3z/l/SGe9k3/
Lhn+0jV+NYmUJD+s9nMSbmUqf131EYm93Q3KiuAVj9wHMEKYye3kmB+HaV/ZgDkELIabZl3dNBno
7rwniFOu0ugqSEg08bspV9qL6Xl+qEfNbjvDnlB0+ctSYJ1o/S26glVo+BtL2xctXdlfqs9nlXG2
9+T+Qw0moBIdElAeZie/ZKq+y4XqpkKB3QA664YAuwDtjvIWNnDcpPXbigkI4nFT5cmqGkaM1TLP
kLtNSS0Hkbirdp2niZ86LqBj+BVG1yp7RY5hKP5IUvU6TB2m59Ja6KvfBwZSgJU5WE5pPCV9x15k
OUoobCpJPxgtLr9w0SbKSUZ6qOEDdEK3VSkFCr5md2PxBrprlSoBuveQnVflwZ5geK/GIHrGgm6H
ie1aGOt9W2XPSdpc1VnKZxQ6s+J7s6ht9Hi+imrNUwvfNrAKyooHSCpuGKi480LBUqQN35dQNCsL
Q+OiDA9F8TAoAvLXbWw0hGf6gy7NV35CxKvUVHVSTyhf2/g2GbjUla2DQYw768JVN41uGqd3iDNX
WY+nnljDgRCvkibbdPKwCbNipUFBoI3LVvqHNqhXs/6kmdsKM2G6JVAjKFflbLlNoe16KtmBPz1G
7Vfvbzrq9NAoyqHymvhWzp7HuT8EjWlD7qrFB5BxT0Wjuxwhlvox4HpuDjKpt+iq61s7CnASnikn
iNErIdSVLzd86K+xKm4Vvst0ErZZNNGYPsMbCuHeStkPPZr2BQ75XS9t5t5UQVzpwB+1q3kCoVGW
a6nN+aewvde5bHyWwOK3cdGzId2SMMSDs/MiK7ryAdLZgh466phFtqpZ4aHqMI1silshkmjvX159
KW10uGSq9TE3rddJdX7VVG20MZK4cAbslp2pJFgN4cj107QaTPF+gi/fGbejyFEnWeveUO8GnGUc
UcVTkl6vTY7jMpRTezLf1FTdCqXgmqHF2qJEjeO0Nh6ofT5noqE9R0Ei7E1JOAwGecpUI4WqLnR7
0weIDFdzZxZJ9262B3jWlOpI4jBTnh/KWzO8VxTARcDnoBx5IkX/MAk2cgzwuRvXArAijVUHQuNV
aaJV3lnbua/XXUDtBuK9SFJCEcuNHyeININbwoCkpsyruSAztvADbpBNbuV6baCU0ej99H323uA9
M1H4oJLoW+zltcGbm8odhfmOB1lOXUmddky749fFzRgK1xVejSao+MC6xZxpz96BdzY1NLyJuRB5
cQ/i3ihWlBUh1Ce7Sf0y5/5mlsRVjWlqW4/OwpdvKCVbwUrOGlpR3ZE9WRi2afHSlhE113AdD+ZN
mZMKbuN17VdeSKEUDZno+FJzQ1Syk8vACQSc+cZiK8rNehD1uzEDVv2g+C0b63VJIDvM0RpE8rZX
tUME1kRQcGueDGcupZXWWJumvOum3sGD0h2KZp0MO61FHKUDNNUhwql2JstrKYa38oOiBbPMl6Zn
e1G5xwt6Fc23U9OC5it2Ufysj6PdGZBXzDepIRGVWAeIdg7CsXssird0DXjFhJxDN57nxt8n4c8s
KnE+adaYTvpW6owkkiKyd8IEwzDYLcarJvsEuYUxFXCoxoO914t1yyqmb9meCA9jXJ5jMn2Iuw5V
nblBPTgIcrawbDDPfku0Pem5g2HGbldsZoFdLL2q2pDa71qeW1uJPxIjcVE0PHdZd2vyI2RNe1Ch
Toe+5JTj5I7Yaw1ddC1Fd2WfeV1906uCJ8dUMHHEDjA6aEVqz9tUZqtO/N2YC27DCTDgHFoSxQtq
tRXb8V4vu5c+JWNG3xyMdCfpB6cS9xVc7DqQ3Er/0Ltkix/IxyzhAzp2dzXHZWV0XprWzijGyJpi
OwSbVQCTNAs0JrJ+6FthPQ+tPVb+NcVXz+RPzWg0ggV5MAVjnfTXURHdJshhVFx8TfQBIdKWaY68
kPWjtK3X4x4rlK418uHUw3vOt8HR63HsUJr0phKSiFk6YRyth5EfVCMfj38A5NzzL5oZuGBaDZoG
mHmF8oo/Uy/KbWp+SkiuJBP6ZrQv09dxgJdpOXlKVJnbImV+UuF5NzmmoWy7UfNQWW8xxXa7IFsX
Y+foGi8K56SmnX7GvrQJ22LN3qxA72oCKsHmg2G8+tW0NwEZSpFCNPGVo+nipMzFp6nVnFjvNmmk
e1YY4vmLOILrTDE8x4N/3Zs5TsHw4ENOaENeSepSGx42vZx7NeDwSHpVua6UMpWocLgb+omimLpJ
ZvQlxl2Cy7pvViwF1U4EUkVyfk8DBmhxhcr4rzr1n5dfTs5/PRMqqADZ6i5wlivEnAAVUaND2hHP
z/uyRlZi+jDPk0X9t2rK0uX4moXMzoPhtssMjnwJr5Yfc9Z4Lf3joUD8p71ZvmT3HYBR3d/6uvVD
ha48RRWLFKLwMAOtnG6HUNuYcfQoKdlKL+d130n3CMmvQQttVKm1BwPtSgrErdtmOV/tEk+wNksW
ZMlnmrbpjptcpu0IUFbajBe8tm8Bc1jVbTVlB8QIr3H/UFK5mnu0bbqI77Dp+MG0zanTCcsRrIRE
Ebglayki6C+uhrLKJQdUZld8jKHpyu1nUJorv/7yNRE7fdmDAooJebjXal5JVWl36AU2mNjvuqTd
KFP+yAeX6G9V9mRM1AQ0BU3OtJmlftWGxVWt5gdUqp6Y9E5UixvsY96xn4Dsnhdc/nQATTmqtrGy
GsIWEU66qiOyoQZELDC3yOig3iX7TNJWSUnBUdQ+0v6jt4TNpM22Tuob/SdH0Vc5AawZQcZfuKOf
S+5j54atySJQ/kPYbVWQexqRHFaOR3Y7c5YDqe+U8CNi/sclxEaLtyRcLTr98iCmeiRjV2/cK4Xl
TsN4IWdwLsu0tEiqBG30MZ1mKapWkYumAvKnNnuB1euPt1Nk3k0RQbt6RQi2Tvg0v5+Ds5mRozGX
KTrKVRqNbPVKypih9jnNMfvkVpLuROPXmFznxiVnyrMpvONHPEn8ynI8DqnI8SebD62sO2j4t2Xy
ZAYbyuFOJNUeFoGeeMnX81z693jYk/Rvhbm6VcYzmUOAiSRHfdLNeqXa7Tgv8pj/4Xtc5vxoTjW8
n005JbtNfczmWmUKtW0mP5tOsmuMK9Pbkprj969RUs8VcI4f8SQ5mgiN1RjjUkpIP2cfZKYRbzKw
Ea0WOooFNmXMr0PIt5bQIm70vUFDKQeXPSMtjWQe8vpTpF0FhLk+1a5ogU+aAa2O2iYJu6fUbF2J
RLkcRE4xFXagQAqpbzhO1pkorBMuGv4Ur4sud7vct2FFuxbe12r/PlX3Vp3s6kCmsNpxlbFWIBCB
7FZ4but3wXLhxla7nBNb6jATkj9ELklRu65LeTe0EZG6tJrD145ww58/hVramkO29SXuBDMPyxUO
FmkgaxuSalyr5SsIVbZElqTP3tUqWrVB2gBjbmAu8eSy3jglN2k3b3DN4gw2e7c0pqsmqA+TFO6a
WHEFDt3Q1NZiX9OwIDupD1J4vprF0RljsMvmjUJ9MzHTzGFWHaoyVJIBQM/kRZh5+irdAIGDlOU/
SOaJaezMQEKUqLhGlU0Rp3B6tXAtIjrk+6pxNXCaDeGBU3y51UX1Q0/IRUTZCBUBYQCFpHca3XCS
diCajB0VdaWiPwxduhN5J8UA6LoL8YnIvb43MWZ/KtXKM+pPDGY2yB/trMkdSDXr79fcha1DX1bk
0TJHHUuXlCxVdBUg5K6Z8/KWEhr3+iWGlLLm6fvxzqbEaVbGRAJzW2kBxR2P54tWS58vH7FKvDea
P2hr4h6OjNT48f1AZx/saKCTbLGZakmN7SF7YnOQG/XVaCELdO1hGvhroaKKlB7+wYiL9wYkJXxF
T9mQuJDrUmby3aU+yRzNvJ/pcQtE8Lrc2MNsUysXBoQVfKa+cDTiyY5o+L7WleB23IQQF7z7bYzz
p8TZnUYv3VIjE1+0JFyTmNMrig/h1//sgU+2yLRqFKtAW+1KBvS37iWVnugxsIf4PSJIly6Zb53d
/4+e9mRzNDIpKrIlFU8QD2ittOEJZ8nPtNNdXDCc75/t7DH+12Cnrrc0vI9dXKPwksVdmPlOXSpO
ou7qInJzclixrLvVeKFcdHbJUhZTQJxQiLJO5lMP9ZzCOgWO2EiQJJvOrLZwFR7q6rkTuOrJlzx3
zz7k0YAnMwpwJDd6g4es61ewmuRSKeGAQZT70ouXpIHyKvjhBWnE2aekRCXKVMVMnvbvO0BvaNbc
ynwmGdtrPCyNUa2Dojtu4m0eHazo4/s3eT5coW2d4FBWSGGdbHFMohpkBmXxZVrlNFuHAjVq8pox
AWAhPfSSfl9O8XYMNxdGPrvZHY18UjwylVCeY72u3XEV2albObMNZNDhOuZ2rmwLru9Jt/9EBYB7
vyYSEmPzt0A6j3fYsGzpdw8RgbQmTQWDxF1/p4cfUpitZeqrYfjr+6f87cz8R5XzrwHVkz7mpss7
M5MQJZpZtu2Rb7cWyTSEl+H8iRPlxoI47oO3F3tgHNN1C82SFnHhumgXrHO85MQ2SnMopjdFJ/0e
vHcEIAXicL7vevBtX37WqLnLKzV8GDIk3wZ7jPCZdBDdwttEvNJqsGupaGfxVVr9NI2Qukvm9lrE
deAz1qCckBQV8KGs5RudBilzXBrXf+W0lmSmtKdT88anVCWszTbz6uijgENux4kA8Pmr7+6kXLjt
xdvlzlcrlt3E2aYg417vl7JIr/2sVWnfRVszCtaquJuGDibtJhU7EgriVTz61x0VACOIHTMSLqzt
sx/w0dSfLG2Tql8VjugilfIQa89B8qvuGttSX7PyhpPBUWlU+f5tn92Ej0Y8Pb8NwHDwtqgz1x9B
8jnyLv3wKpES8nnzhdjk/FgmLbvkT5cy+t9XskiSKupLrjU+wSFRVjH0q46r9hIvZCBV/8mT/Xs0
82QZz9hAR3PIrUZNyXybvyjzgifT12P4QvbrwjRKZ7cGE66jYVpAHH/fBI7iLqPNp6IaCU/AGG6r
6HWELm8D71mr8cekdoTZG7YmpJeOlNVgYFN6/8xNUcWO1vuO3kUXftDZuTY1WnDxtUXofTLXeTUZ
wrCIT/DStIPmF9Yc9D5RCDFhul+66FwY7PeOffTwWQumDZRs7QboBUzTuOKQa/LCzuXJG5VLctLz
o6H64LQRwXcv//xotEpUMpprOOWyjHWjPup+6NHEYw94Agjd3fer6OzphhrtX4OdnOE0DuqjX/NF
9nS+hlrtBX20t7R2NUX3czDsk/7zHwyIFBx5CZJs6bddx9HT6bhmZZq1xLm8Ldp/OcCvU0w9K6qn
gfgycjX5fsDfIfof+72FBANfM87wU6mJrA+4p+mMmMqfKiqFyRx+qGJgy8IuVN+GhLTQMDhRx6tF
ZANeuI13dkaCftj1guGWGmZodMz0dY4p1kwWXLoQYfx21fvuF56EGDRftib9sRW3KbqdkITLyRZ8
JT3Icc+lOe7pFJ7sRREwJa/fz875aONodk7O/DjEjklOWdsiq02f3mvSuxV8ziDM6cy9mWmQEcrO
DuoLr+XiQ58kgeZcE3t9yR345NtE5RH8lKvGW6N5SGtysPPPKhFonOrtyJovbB7nFj3BFbEcIkhY
TCebRxLNSqs3DF1SzRasjbwUrafAtWCW9F99+v79HJ8dDjWvpOARhN38yXCantatrHAGLU+qc50T
BWullA+R8muu7sWLcfm5DYQz6F/jnfrSGfIYZir+F65WKQ6RSoCJSFXEbhmNrirXF1bv2dGASGGe
rOGGcCpT60ohFbVpoQn+vgF0TmA+hTIVw7dAv7BZXRpqOaSO9g7f6GSBPF7tqkGOY+4N0iTFt7yJ
KyPB0/cv7U/fIPTyFCfxqKRPhwc7iVXGLs+aWER+Z+oLXkGwNRo5BnDUQ0zRqFlpyk2A8KVri1U5
IDnHqnzutxd+xHKIn+4Mxz/iJHzB7zEyjBj1YRlT/aM0qpLHUZqtaB3k8sc0k6vx7+Lw+fthlwX5
3agn+5GUGa0YQ39wKf+k4kuvEJwHqddU6JSV15p7e3+pZebsqz2a7ZNtKAtk+tAD7uaWRfE9KmjB
TOya+lJXbs1OXX//gGfPBFSVJmY7loQU9WTzKQm2+3HpTVGolFXhY0FTCNqgTUSNdkKt1lqbUoY7
CIC5oawJ1p1+fpvCojjeN63h4BWx1FZKNHJddz3mmidrxoUVePYtHP3Gk9UuYZDVRopauRH5UbO4
FpCamUJkV+Wd4b/MeDaM/tf383J2pzoacnlLRx+Yos1hRYyOpJcisKHRO8l6N2IP8ZoehJ5MLev7
AeWzC/xoxOUXHY0oBwgJrF5b9qqtRgv8ouZbapFzYtGn9MM3BCSA2CyIPU3Y4boHpUybnp1HGxGJ
x5gqW4XCb5H7Tm/SH3sp8js/IVxP8fmkLeJ0E1Aj4vZQQ8I9hsaqNz6n6LmGMeZHSCgRVC86se8n
5OyxCOaVfgRZAq9+GthKYUBTfcCEhEjL4J5EUF3IIq2S+g1Mgd03yJ1AX/q15FhDemG/Obvk/hr8
NNANyzwMjJ4N1k+/BKlyEqnZ94vUuo42fap5ZVp55vAP0khHT/x7Ro6WQImyqABuTRfI8KaR6qhF
OKX9Kh/2sqE7UZFf+K7ITJ3b35bEp4WtNr0AJ8vcr0xfEJf9TS8/kv4jx8Zlbv0N9YOlSXepTxpF
iqXCXY/mbjCDbTaJaOl7p6Amm43B1hfa1dJFR1/08iJmXBr8GpFW8Wu2MDKQPwVS/0mhLsLYepJc
VUo8vLC8sHk1JthoyW1DmWsABm7GKA3j16rTqBA8+aqPxu+aNvq6VlaNWTlyo+8TKbyWaA+c6MYY
UPhFpuYoGl3IFWFrVCMx/AjQxvFvUbJzygSFqZ9iEzI0q7DzsTLTlk5TP5XdpSJBPcYJ1ZIShYxg
86aXdoLe3VvLHJRocdH6tYXloBJzhxBBo0rjz2gu/3u9eKEpWY4rRrQGE4omM34Ow9qjj8JtezRd
2d6n0uL7oZNOHyItrSV/sJa9GprvalxP60m1Z11bl62IyOBj6J79uEGTU6huGpgUc9IN1hAP1SxD
sVcp90fraUYYDtU0VanVBGZ0W9fUbCjedn2/t2oq0p2cr3vh2s83oSReTxBm5Vj3amAxNMq7MeAD
DdJ2BRzOyu4To77JA2PTC+NzIMzrNPSRBSVUgKZrQxZWfZ97o6/uTaHZ00WMLFwK75o2c+foTe7e
Sv25KcM1DFaoNM8ZzEw8G8EG4yVDoFoZD0U3uhbdZz7JhTHAU0UbnlDwqdUIvvWtSF7a4q4I4oTy
U+FgC3gBDnV2uzpa2Ce7KSLSpmsljozZ591TY5z6l/r/cXcey3VrS5p+lY6eowLeDHoCbEtvRYoT
hCy893j6/sC6XdoEcTfqqGZ9Io6JQ0kJLCyTK/M32mOdyHYFmDd2f57frZbiWZP/Ir0RmZvqbCGp
odYXiOxS4gaux0oCIQ6Qnu5QLDq1hjiS/Hg+4OJ15TTi7A3bymxR5SEhqaiGRfkPI6FOmQEIKRSg
gCAW4RMb8Q+5/5vGk4U7KxRKUYdPPMsYIq8CquvppLkuGBfUk2RlNzUCMw/gDFzuov/HhiQkoKcR
Z+d/7hcG6v9quSlAaRveHb14u6j8XSU9+N7Kh/w34/rn9WZf0m2KMSsqviS08F0j3Pjdb7kNHLlI
+JAaSBEEaVT2s/Um8pRMzpJNAJ0csPQQOGCt2cBqeRtgh2KWG2PQH4OU5rFrbunuiS1wZMuJ6UXW
vnE16M3eAJhp0SoVV7KQpbcnPAeBjJkkp8p0YJwcQb6r5PnYixzzCsjxyvHA8lbxF1X8rclPNeIT
vfBTd1/Pz+WFU4hyhGzxldFaQ+HtY1BkcK02TglKCRaI5FstMeqUJfw7eUC2vEBWZa2XQWNvabRP
gs5GO0iLymhMgk4ApBg/9Ewsom0awjEFUK12+Y6u6nMRXwaSvMnw0cgpnEgNxBl6LVXs7fqqeskz
YduHz2VHUgYkLjH8G5jrYFiAuRavPcJQY/7LLf0dEDz65hd1Gex9ZpIoP5bdfqDWz0G0iYL+Xsnf
RMU8pMPrBEcmw9sGEQg/IERVETjuRA3mv/Uhvu78/FIEkpO7E5QHvTIF5RZyI2naZrKbYCx2sjJu
YnR+6kpHB0p6rDo0lkAATlxd+tMe8NLCC37nVnRf5HQbgYHIrUCpAUxxPnxtaK0PgLeaPKV3Zey8
Wnse5McEoR6Axfey1OzL4YsOjsrSnvXRezBqvNeLmjsE2FVd2pUT0cYqnbz7ZrbYuE+oFunWBBOG
d7gdd96mCdOXVgj3gnGBpC8Hmidegffct650UQ8CCIT4otLSoxInb4OICaer47EOvDPKrqAvHlXL
v2qlAip9ftel0l4CBJX40b6x2mMbtRd9/+qG5DHqnu/QaG9IxDgwyXVusElwrWnqEVOEXdXpDrCF
RDFCVK6sY4v4kmVeyyn4FBzKtAHhoDTfWkJ1UZrpz5Aux3R8Jpn34jUJGKm3zoOeHfuX2J9sO+Pt
/LpYOFQ+rIvZvtdEYlkN+KfDZPw1KPDB2gwtve+aONqVPKn3rKTci+uQ80tDHBjdgPfS98niT3Ld
HwqBJSFmX3pdcFTx1uh+dSDnUwD2Pkas1q/zb7i4CDXE4iAWou1pzW71oPWisSlYBiFXGQmGj7Am
tTlt15821ZMI06Z78k4NG21b9NxbgNf0QWNr4wDE+2uaynZerHyv5fH78zbT257G4lu1YdqzqIsf
itU5bg4W8a1QgQHnl4Gwb/01X8olMjUiuX9CzrKAvIRYm0092WZb2NeVLdnuxtgCF965drSJHWOz
psH/7in8aUTfpcQnC3ZExT++pTBKZqu1Ob3nTec8ZfYbwPjtaL/1dmsnzo9f/A3Hw76hamrntlM6
pv31ghbJHp7ZBois/ReEXxnEpTSpyEwPNBv2EZhgb8o8EHwIIXIvM/ja08oeR3dHbagR11oui+vy
JODs6KCamiaR33FeySL1KMTI1cckQYowhrFGp3bwtJWVOf2Jn8ccnroB2B3diFlSoveIQAnNAKiB
BmeEgBoTSoeteH41Ls8m/U+Y2WzyI3WS2qUwCl2F+0oAbE3eNhWMBw4PI282qE84lBtRFNvxa2Ea
ZJsmcJ9CiD81vISVx1lcTyePM/38ZD0NUSW1UcZ6Gs0O3P0Foqh2HZlHywBTkYNvTe49E45AEDu5
Xu/q2OVWmEKueItakdryzoJt5Q8BoDh95eq8/Gi02xQwVuhSzLZmA3V4UawYKVxcngqUamJETAF7
u651aYL09qtvWrmyvSwnZ8Yk5cSGKX0SEXLhqLDBUBEJzWMg5U7QVl9GCalD/aFr0quu47SKyDP+
eVlCFk/CztZXLuaZWebsMQU8Gk3dRj68R9/gxvco1yg1Bc3K4C7u2ScBZ+tLoyYZiiZ7NgDCQ+8j
3vcTo3U7mHDl1Yo1wlJ1+8Pbzb7kULiSjsB/sRnieuOhmy03JDCZaGvmTs6a34GK/ma3N6zUySfh
PahQ3Vrv6Z07/2l9n7zxbH1LORoYxVRib+IXBephEgJ5k/yD4I23RgXpMNTsKoGRkIMn5+ZwFzXS
ldFSTOhBhIqF7XZfgti9NWRqKjLgmMx/CeoeFP2viRRqqrSxYAQ0cntU+hZeUrwFoL6yXBfvLwiO
GZxHNBnfxYFOlivio7pSWMB1poIQu8QERY3HSy09yGAzXVPfFeku9CLb8muqWcek+XL+CRYXJWcA
Ho4Ii3xyPMLaRrDg+/EAY+20kQlk5nsRf7fojNSJ6hjRXScfz4dcPAr+hJx3mEYa712rcBnOwkNe
VhvVgLFWI+nYWhMSVBytlbWxpKgl4/HHOQCgn79mx6+uiJkR5wb3U3ME96JdimL3W5hAe8rges7U
kAdA2ANmQRgKXde8of4R7FT0HuN2NNEVe5TbfpOxl54fCklcXLckVGhnY2n3Sach7crOrxSJ8ZfK
pwlOkwUR9cRDNWrbbtCv3aksocYUc1u8wb0fwHXfAOtt3Sa+ydF0riyIavSiA+0iVL968FbE8bUs
lE0r/aIJvZEqi/Lb9UQztSpewUeStL+vMgMN61+t/7WRhJ1WQEJpH9HXhyY4UB6kEBgHX8UE+F/v
7ikPDtvU7KHlJls9zI+D19PI6t4aVBOD9qqfdDugNaZ+upWze0vveBnrWFewjnRwryEpljVcTAee
jAoTdzQnFcwXqyturUTa5k1+B0nfyWRY2OM3NC3QMKuQ5GgsGxnLvZxepyW6tc3jRC6Jen0bivi/
UCr13X4bB9fCGH4Pg+LKFAdHF3s7SJ+qJLqqiq+mC2PSCHYDOGjUTLaZ3MD470pb8No72uVmBvwP
MYXO0L42wvc8/e0Vw9Y1LiRFfl9157/22reebZu+1rYBN7cJCSKiSPmYeAhtuz/0urMHNMrPB1tc
2CYTfjIoVj5ZDMnZJJ3XscomhHYRpzsxUJ6SEhbQG/rgpQ03dRvB8jkfdXFtn0SdnXuDDkz3PWpg
tock/umZX8A/OsW4S9hx1TVfs8URnXT5SPC0zwZHFi0mUysp/zRCiyAcF9U8QQ3dP8rWoSle/vm7
ISXCrYvx1D7pw7WQFYTQp/A/gQ3eKfjDi1+/JDUAO+avtIY1XPqCp/FmY1lUaa00U5vRq74H/muO
JnKF7F7DlH1CvcXoX8+/39JgnsabpRClKwRBkpAwlwl7DVg3/Ilw1rzWGmoN/ppAzdJMYRQlE20c
wDXKrENeR7KARAcZktGCZ9BoSmk3HXOkMJ/1WoRiu5a0LA2nAnQIfibIWLRjPmbGEhoi0IUobzfu
cCH58i4oLiNv2NfieJlADsFCYFf26nFIKGUVR1m6GVskrBOoGWPrjEG5y9T+whwwNhCfz4/8tPDn
qczpo02PfpIFNGIaSYlPPoUsdVxf55V0VFXk4VR5ZVN4v9f9+0iSODsJpQ6AHYrJLBjKN6EHlyio
78bB36pl7LS+RukH6OlgbjBCoMzTb4uhOPQ0q4VQQi+JcxH+eA17ugd7Cu0XKuUEaRCTEBJs+8L1
w/HAgYXKrQLYwPOfC/ci9J7aqAbriqkGwllufG9QhjHgc6Z64lgQ1qroW4GKThZwH/Rz7AHGC6Wv
LnsuCCkAQFcvHTWpHvUxdjIotoaHZnkfQXepzV2nv/oqqgLq9ZC9FWjv05TfVbFxj2LkLnCLryXi
B8IaFnV59mJAihirQf11tlbUqpLDrAC9rtbPCTYVtM8K+YW9tfGGTVOvQQ4WM5gpQ/h/8WZHR4AG
dBSNcFsVDlhNtjXB+yanw7EuMEFL6W751NYkRCJCjLF8/7coVXZeuzcRbJ/eK+xKN79EWM2cn7eL
l18sCqcxMNBhUmaPpXiJ4EcjLf+p5Zuax6bo9u34O6iky5TTWOTGU4fhFj5gCjdZH7KDO8rQRMhS
QmMFKCVP++GnuX3yMNP+drKKIAtnfhKWHK/m48gWNkbcc9FvgKTajsOVh3VE6aGZ7vqHbBwhLRuX
jfZd8setlP1WkTeJywx6uXIRJzkAmXSvFVe0+wCq9qSB4kpSujiDdG3SDEatUZ4D9aVS88c458LW
phkE6Icgf0tpSNYZTdj4ztBXLqTvVMzPo/MnnvxxdPouaesqomw4wVBzWUW1RLIDWOp+dEfvfOpb
y/CjaSdngEPAjzgJWmVZUm98QaN9zLMF5lMPH1ZMXvNgrzTiZVojSSoqKGd6XB5CbhAVNEWEeWOq
89KYXJhhs9GNbx4ZftYVB8tECTBWHaCSE4ayRVzJar/nhnBZBEluixKz1uq0naLU+zAoUdeabiCZ
MybuVi7krYrcfO4Ju6kyHfhrbolL559y8kWmu9rJ/BGrUs/7hr3RJJkQs8dK+KFCgKz8G0tcwy9O
+8O5rzE722XdEyylA3+tc+Gsr9t83BWtddVp+KFMWgTWL9jroVfaoUWzJbuIKmGHYsrBKvSb82t4
bR7OdjJ6zANiw9xA9dDaF5g2dO4BNXsnGix7MECprHVhF89hw6Ish5awqhuzYc5MVR21gMaQ67q7
QB82tfzQq9caPvZ1FzjSWONL8Rc8EVrMf4LOxtutvbbpU/ZPy0O9IMBJRXbGAn2H4q7W79K11vbi
VDoJNxvUKDN1hBlAYWv0syelJgA4dRXDsaCPTkXo/Cdcgv3IqGRLqsgurGlzQFpawlLWPIB+lEHo
kSGnQClhkhDq9VtZ+hkh12SZ/WUGyfF85KXJcxp4tv/jJuELUQv6xhB/KQiVSOZFmCTXwaju0B1z
RncNfrMUUJMAGemyxZ1mLhtpIuOBNxA5eAQipBjpQoblNpNkkv5r5FGS1SNuKTUjX7SAm79rDc5S
M+iPbt++07/HBlaqhireATtNuxnqzfmxXJozJ5GUWWqWWz1d0ppXq7zOoTQr5cYx9lH784xNpazU
RZeDAbjF23Lib04/P9nr/Lpq3FwGq9UW3TsoaYwnsYTbXmovZHWtc/xeYJlvd+/43n+Fmz7rSTi1
piSst2x3oxKCBifZp0igeN5NZvQOqCDH5EV7nNdCXhYz1I7stKzvgzH8IsSvem45+DC8ygHQ8gRj
jh7dC4MsqK28Q5hJ3E6eJ0YFokwHqT/64EsVLGBQJNmSfpr1rYJUPFW+wPjujRn62a+uiEBUHGLZ
2ZMTWLYajRMqsx+7XQ/hOfd2iTRCaHYfMXa5ypGq8BvlUPj7GsggLjXo8qQQK/iXrn9PM2lXa/J/
Htj/n3swMI/+vQfDU5lVJHW/0jqoh+PP//O/4QhPrEid3/Uv+wXjP1CRhszHOYwyrDK5zP2X/QI9
Fi4siExD/gfx8Md+wfwPa3JEAAghMsnIp07tF/AMZOdXOGn+ofnC550ApBK6E6ZCsQEJ/NkRYvgY
Pyh5VmxKZPrUWAHHKWz96GeB4efJqNz957r4X2mT3GUBGdI0DJ+ygw+htFmuhptJ0KgSodAGg0lz
0J/6e/Wp8Dbevr/X9sZx/Bq8uBXp20pSupDQf4w8O5wtX+qltCNyc4Gzw749GDeY0aHGSVt7jzSQ
LVxRrKpWcpC1950NbSiNpYHGKhJTnUsSgNblRpcuW7RbVgZ2Kip83Id4PewJJXS0p1vLbI9VirrT
k6og7QpeEjquQbXVpw6C1b/2urFpyTvyIXJQo7JHo1+J/jnnA8/H9FZgwVEIntf6DdmN08ryQCsL
X11sO1z3men2j08RpGHpc4kQKpAdnqcCVi+2koKTFirhXxuZrKrZR+bPPntI/3nn/mOk6aOe7OlN
r7Q1NvJ01nDJ9Jofpfvkca9XgeCHzY9IfIjZcs9/P/aF+eezSHBMvFYMEp732XsSUg0HJL9rPh+i
YXbmQJp1rL8Zv5MQ0yOchNAgbal6xlSkVAsq3Nx51UWu9I4W/miU1ebxwnw8faF3gPtJtEYdEt2a
3BrVPWxt5ztgB0Cu23zv79dStYU19iHU9CgnoeJKz4OiI1Srfum1HOyw4QjSbQVW+fxHkpcjgXW0
KIzI1PY+RsqrNK6auEQxh5Oyxz+JzqytFcKuKKkfxewpTH7dvRlk4xIC/ta1XFSsegfrOLBzI1gA
3CyU32SxovSCHIBey4eEslvQ4dEYjAcVn60gDV7PP/bnawnTWf7z1LMUBZAEgnsyWLWiR8ZOQVnJ
f8yDJ7d7UdrvsYXgpNCvTOfPySwh8X43cRgHijFHheaWUmp6S0iMoxwpfTPDG4Uyjlb8cOW7NPp+
/gWlaRedbX6EQ4xAmjJn6PIfvws/6jShRclNbEaan8+K+VMq2rsMcQk1ewjjwilFYztgKpbHtGAE
5cI3wo0RrN19p0323HPMdns5V7LainxWcfFdKpJD2PoO1Ig6De0U8Vc9uU1qARnof353mIb7z/vP
LmWCNvh9Oh3gk9Ab3ba+/5nr9xJJcGUktrvWWV1cBifhpp+fLDhNyTsYPuyPo/Jg4k8kd1+8ut1K
inA4/2EXZ64CKxYkj4F11WxlC6FS5pHBeObuRdnUSB/mFwVdRLl9VD3Sa/URCeL78zGXp+6fmLMM
BT/CPrPAg24ClJBgCerpwxCNtqwNthg/q1w9z8db3PlP3nE2d41U19ksI3Yv4xmLvdF4k7orath2
2rUrq3JxOAG5TpU5muJzfmc25ImaxdMyMR+D4Tqukk04fK/M/VigDAeMugr+6lz7E3LuZRHIUW5S
/ufQNuOpMUcJrbGpDSKerLImpJU3XADFsBJO4s1mjNyrtZ7KAVNTkhFveMGMz9ZpcuQarVmvsitw
AHqOl+qaqv3K2M4T2wbPB6EczBzRTAQVhWfX8HdlUr1C16HM/ILEr4Ze4vmps7gOQbhRMOCqC8Th
4zrEfEIeJJ2Y8O0Lr3SUDhfk4bk04pU5urgmTgJNL3+y4FHc1AYFIYqNovi2Ej3UBmaN8r1eP3rQ
ktdKTCvR5uWCvu/gF+bMmVK+SrzbVPwxfUGTMuowtP8NQuHysf7n9eYNu1Rq9G50WRepnB59DZSw
gveqq26iqN3meXSBZuu2RxIpFqJtqVW0bRgK/ToCPBPhA1ugOh+IFWLH6tYkwRYqSg+Nkd+ocuCY
+ET0+kuTZwe8mc9PgKVLDdMd9XwNfAvAs9nGH0am7vdljXdLepMbiNMAElB8ciDYUq4H4FHKOrDn
0KtROwnibwJF7NFD0liWd2hJnn+a5en452Fmx0JiiUNK5wxmsPIVt+mNan6PB8yRjZVpvzw//sSZ
ZWFU5K0qjpmNUfEjTJ/Qltmm0r3aPMbBT6VQV6It7s8nQzxbZEhlklok7M9RqDpq9KOubjy0AIBT
ierKAE5f61P6AKqTkpGiA5maDWCQcGJjR4Yig5fYWcrJ3b+oq3fwxZ3qJMps+OhAKIUwXTW8+LGT
X4XipTaUnUFBCIQBmgdODJL+/MxYHENQSiZAIMVEqP/j/jGOvo86UMWu7H0z8kMNU3uQBwcaBHeR
x/OxFo8AxKbRpTIobpIXzYL1rTt4IcFgaU9FeJaCl0H7GyI70r9H5Vcz18lVXs6HXXrF06iz1C/F
NTXNRqIm3XOT0QtuWptjmDL8pZWlf3GVOw02W/b4lTU+gvn5xpO+xvVTgaZwYGDGGj+7brSy9ytr
bzablVE1iomcuzndjN+WdpvBSszqbhvFx0m3oVJ2eHTjYNDu9fioZz/lwthCTj1YSD510S8hbfa1
Jt15CDPWOggrlLIzTbwOs+FFc2/K5jmv37wB4OhYbYxK25R9u28K49iNOU2jt6wXHO7ituKJ2wAR
kvNf7X0yzJecLGsq60Fi2c1FUCJzSBMcm/JNaN1SILOxgN7wkn3uTm1+9JSPZlZAZsOW8vJnbawl
7osb+Gn82WStvAEWJiK/G13PnbT0bgwjPyZVB6agu0y9nTRlZ1jFVP7VyDautk43jA6Gibt+zSRy
aVuVqSgiY0Tx8hNeT49c2W8E9gXFVy7rut1MyvfRNqh1RKZ5QGUN2Lu03Z0GnE0sxRMCoSlJX+ry
Ns5/+Mouz57Pf9+lve40xDS3TxIXLN1CvTPZvBtMV9qU5Yh5xSDuBrRMEZxHqMmeZMP/Z0FnJ0Zo
4lJYxlMOKryF0t04fhHMJx8ym2s9++kP+e+KLTjJYuAGPh5G/mw/YO+xjEqwclrI6eQ+DvLIf5mS
Fbyl/an/gGS3rPl7IzW2Y7aW+i5AOFTrNPzsQ/qhbmVSSng3+6LmaPbjPxD/Nv1xjxp2kdVHboj2
r+HWH68NEV05UAeCD2LT0+8S2d+fH/3F7QrCJsawuIN9Em52xwC34pY7Y+L1k6etbn2JTG3jjS+q
mKzEWt4+VFmnqI9DJPWHj/PL7PH5aSCcb0Lxp5J/JVWFtkeW8NOdaPNOgkqdr2TXqZQ+d5UAEHSt
9rX4ticPIH98ADqTRk4zBw378nXAGQWt9Dx+jFUMZ9ZgHWuhZltVbvS+nIaEcvMfQdhjTABWKh2d
Yfwir6ogTVPm07588l6z41So+ggADvtiP6YPOcqSpfzsFtgKuOjx5fUu7dkM4Zz03lMfS5cgcNFO
v3fDBJmdi0BZQdgtbiMnTzNbXz6+6YXpkZhF7MGFcVeFEG7776XxKkWXRfQU5S/nJ/FawNmKknoh
b02fA75FMLTBUEi9raX8iISQaz4M4ZPm1n+zaUH1oy6goa4xFxDWorrpK5OIgYjtWQ8kpsnxk023
o3Rfphe1IGHetVaSXnzNk6Cz2VsoYamJBRtHVGFL5D0JFAc68VKv6MS4z6ZxMTky/MXI6rAa6Q9P
kKFplp+cCHSiFaEaec+sesiFb74aOwUuIL986EI1Oju6tCZB+/lcxdqcAhaZr4EA4jyi5ZO+xOlA
LTTMJiVwiErSRosKKr7PjQVvdBxXvuXCtvQx5OwEyk3wezoo9OlaWEmURLE+acKbvEbhQckvq/JV
1I+T5YsL9rGvteswyLbnx3kJucFr0xSyEEEQlXd6wMlAG1FiVUJMQqzux13+pB+xO3sSISK6jraW
xX3emnhfi/7T1MCkCTVbn4I8DHoq8r6+ltyb8S9dV7Zsx5PFVBD9lHtu7CkWNAM8ZDm5bvHZYBUc
wvLNx8tHRtZz9WY+Rfy4f2m4BtBtAY9LwU2bfQFj1PHCCOgUBBUWLiUoM/lXIa1h0teiTOvrZIzr
QU/SuidKbx3DRMfkaZ/6a3pL01Z75lXmO0Pf16NYaATJre+Zgs1Z662syXfj5nMhZvsAmoiNrImE
qEo7vUo3ya/WsPeWUx/Eo7RHmnCjOMkGL+JsY66J3q2MoT471hKtjDshJbYPrRB8K+WSwB7T7+eX
w9ImcDIf3tHLJ1+qdFE1zkKS66a7r6JXs6NIYjrStdhcKmvty89n54e5N0fwiumgW3JLLCgm5fCz
lBEfKS9c8CHn30leWnanLzXbS60CWGn+HmhbXaj32TMSABCP3U38om+ifX2Y/omLhA0T0havfqcO
boB3xpV1NTycf5SFS/+HdzZmiZgWhRjflbxzfNS+Z3v9drj0NjDVnd/nA618R2M2U8OG/Z29m53V
li4lurTRBg/u8zFWhnUOI7SablT9nhj15ta70B99W14ZriVAMdsTpGWo9rqpzN17G9Xz9Vyibhg2
/i42sd8JXg1IVGzoh0gSkdamr9lhcajeNnq/GdJuyzWK7ncIEdLfVmWEr7ByUeH8UA/yVQ5MXZVx
Y3iOPPngAb09PyKf84Tp6/7X484rwnmq/qvD6+6L58T5xf3h2Xv0xJUwi0L8sGBUEAao2ehz7BiM
wVYUa86soLpiP7IHjYs4oCzcZwIUXlS0D/wuv3FlhNfGbVNEF3/znn/iz06NHOKpXAED4Nw2bjoP
cHt455rXVZHuFbpRYn3A5HPlpZf3vz8xZ2eIHPpBPcZTdxijQxpxttj5ML7XOOuLk3piYUpkXgzu
9BgnG2BU6amRvVeqtdzRhscRolZf6BjPwaXDZfP8QK5Fm+XPiQ8uz0poiPYaMzM+liNg7wjrEWOv
iML2fLD3ItGn48u0ILSyG0pgpT6+WyKkYazqFKQldbDTONvkxoOmvsW4fXTmldenz2IEWfBBzn+k
3L5rOpjdkG6wQjGtO4OxaF+q9neFUmKNIUxRefaktzOIWy3fxSSNSQjNUegPcZdf13F0oSKPMRh7
ev77TsU/GVUgCaGBWDga/jdXvhQDoIJ5Sy8iO+ZVZMd+hYTNSyb3B3AmeChWTuUHEyEA65fjaG1d
AK4lYk1D/GANKqAh2AI9zkpSei9z69H79tjl2bFSUYHETVONv7p6sDVLpCzqZOeGLd6U/sFHlFdA
t8zNlAfFHe8RdsuEtxIZd7O8h85nJ4L3UrnVYVTW+n6L35sGCAQ2JCiA0H78Ar2c57pbsHA804Jc
ikxOF9yDYZxUqCcFg/MffC3a7Hv3apWkDXqAm4rroIEAELIlG9hdeQ59JV7TYVk8ck7ebcrPTlYO
oj9hIqVTPVvyvtIPq9P+tzq0D3XpJK3xkJfx/vzrveP9Ps3nk4iztYoheBj4FvPZ9541bvkIDMRd
+jwNpJDim1ubqPJzOJA8x/rPpDsOyG/W0v1Q35aiuvWqbyj0I53FFN6JVbOdWFWxHm3D4YfSj041
Jl/NSmNKy48TwWdiZTTxQ5u9RDEULYSe9famp2ZTJPIBmkU8No+qL1x5akoOX24TObyt1wS/F+8r
6slLz7aMzJBonhWUcibZn4IitNjLm8jYpZq35fxxXGjs4kBhv0Y+LlrTul6eUtxLNKS+0G+f7cJ6
Rb8A0xmoA2pr5xyvoWZudPNINRx/59Wy92egCgcq1jb/Cjc/UGsdkXirZGm33kNMB9Pw2ZTBLHuH
1kRWoatR6XtSXX1l4Swm+hpIV4rtAGHZMj/O5UxD1ee9RRhHz3qf7GKv+t3qKdWdq7wtbd+sr0ZV
vDGFetNm2wmSIIWeXVXj12gorvxW3AnsZYG81lJcGv7T55odvGXRJ92YUieehl817vL2S+4hsqt+
Gwx5JW1eSs819NRoT+lAuecpJCtAigeLOlrRJXbth7sAaRUQ/kW1VoherAOchpptVF6N6nba8pll
UOBWam0TT9+ATcPYtwp+iTIu1TifBvFDGXLux7ntFc3KZrI4shLeD1OHWqSt+fGLu2U74IdFvUWw
YJhS5fEvhPIGv3Jc57y1g5g/a75vQaGQIZ3psone48dYY2yIRjt9xbS7rOKfMR7denFIkV8rAkRY
vL9RIqRYBvyafq3xSS057lUpbCnVbSQsQ9SXEWs1rzxMhGJx7P5mHE9izbYnyR8s2QqmS12OE3R+
l7vJtlPZdtvbzHw6fwAsfrOTWNPPT04cC90/n95MvukQlstYplrzRaofpOB3PK4JXC+dbmSEEl0a
BlCdX3ZyeXDlegJv1uFbrel4qsUHlT4Jmoc9KoNrN4nFbf403uw0LdqUGjYGvht9MjhQ4feMxlWs
XSZwdX36Q/VOVeTLEQvmLlzr9i2Oq0kvZupM052YjatgeGIjhhwxhdttyzTb1M031/gRa/euv1Kx
XgDaowlkWqo4NTY/03g91DSEUKW0ihSJYD5I2o9Kewz08N5NE+Cq1ZXPLa2pqgMM1sYrbiZPZjnR
95XYXVhReTw/o5Z3opPHmU3flG3bahR2orp4cgX5KCJjrgaXSaDfGFZ8hzVfHd6gML6RouiQx95D
FaztRIsz7eQRZqNveorQlgGj36SXPhp9bQX6v6YZ3dtiChnJX9nnuTcu7UcnEWenCm1AXx1kmssa
hG1L/O1pGNpqeDdZ7bZW6q0svqEigHSnhwZIcRUlj96oYOldO10z2G2qb1Oa6EX9lpB0m/3Oslp7
KMJtnaU7TNfRcnBGM9mbGn73reTQgTu2WewEws9SMWy5Cq48o9ojOLzpW7i3ngYkAi0ebrJGBPTC
kA5eWTzGyl2hPAqwYwMSgUG+HUdxM1ShE0Sh3aFAIk3ljrrbhU1/zVlhmljA+4AV46sE04YwfxQR
mOyae1BTmxIHt44vyW/30uGCikDMs3vtN7W8SciSy8Q7AMpgcd1kYUyyl+96a7wbxpvURS9HMt7G
8Zuq3Ib6d6meAFfPE9Ygz74m4asQTvpWTqzCV9KurU7dTSRf1Rhtxdi3nuaAisDiGYP4Lt2k5K1N
qSHhOTgll2YLpUYTtSHBNw85Tjh19NBg9YhEkZ2FcDP1L3XWIPPkpZd4SU/aFKkaPUTid2AmyLui
rpreGyYuDnCqqkw/jMmu9BpbLGC3+tC1LHDH3uRD4puQPLKNAkTVaI9VMW7GEZ8AtLA57H/QvZ80
JRG33JhVfRP3+tQqjT3xoPgdbRBEO8H+SNWLIbyNUeDgVgXGmlsy8hHhtcj/EVRpS5XgYQJUVMXT
4IbbIqy2YdE+ReEvg6avmsnbLrsthteCZEkG6tgqLX2VAtxAv0dD8iIIeqQI0G9tg2aj6SW0MK6l
VXTZJtaNBs+/am6zLiJ6u7F0pMd7yfbRq65flAkZF9QHLtR2zGum7YUHl9eU9w2qp7Bfnd5/Qo7K
BsvkmF24CbxtbqiHupGIbm0CdFGD7GoadpNWsCd7WyVprsQIDTcLpfAmZrjwdJvQI3yikZmlGLqt
ASMX1YuqhXkpqkcz6hHBHY/TeKC5dMhUeTfhTnoJT/h6AuEdRdaZBye18arLsVYv9YyDsms3vQ6T
gxxiW5oIpUblU5PwNJAT4quOB5C99gfeYo7YZxgfI7UqBxOYO5O/itYrTs3bEhgieBHEqwQb72pw
NyGQnyuuOAwTjzEJdydDHdtmIx3rCPCIaMX3WvgL1pRT1+o1ZDwFPIlm4NXcPLZI0ym5BU//NhHv
BRHAuo8Min7dh92dySBIEleiGpCN9SKZwmbsX+XoRTBxOQXCFyfKXqST5PqkkFFjXWqBu9FBmpt5
sqml5pqbm6ux/Bs0x5XH3ETdFetRMVVQKvTaCx9m/kg76IqWYmR6dmmVFznSPTEVCmPMdlC41eiO
ZsZtP+g7SIetqV5l3nAo0osuRdHVurZ6pK1g2ItMs0g/5AFW2tq1h15DpHg3uT8ZrHr6Rebtmry2
23AnaMpzUSIOnQ2OUZlbjVXkIwdCg/VLUjZfuzjfTV7tUYPjAUtLQ0w6yd1NNCDdhIV3icZ/4xQl
/jtcWqSh2nF5sKpDlVdbedS/mOYXV74Jy+LAp3d6V3z0zUc1g27mPlClMNFXGo8uFCg0N1KMYzHW
Y8BiHwld+D2VpV2M+b3CYkkiy45QaPe9HGjcE9xNLlSR7YrjnViX16auHNXiUsylh7EznxW2onIQ
N7LfXlSGcNAF8bYXZCfjszdxcIX81rXqt4cx7FCTvR+b8SBp0o3c0fT8/X+5O4/lupUsXb9LzXEC
3ty4fQfAxvb0TuQEQVEibMIl/IP1C/SL3Q+q01USdVqK6mFN6kRJIrE3kMhc61+/ERgXmMaxnw9N
DySWFr6w40ePb264OylJjnzPkhbnLgjpR8XpjzVtcG5fF+ZTs2aBGK+KtpvLk4wixlmXSX4XsQMO
bCbTdrBZ8wQlql/H5X1BGaPyN4gypm2fJFujdDZmzmpihaS6eWloyyntzmU9ryQv0kB39uzh6Y2J
THfM+BP8hmHx3SbjoRr3i3NYfSeBfvmQk/bujm910l7X4iZjkKICuC3JKSkeFQ71ynIYAky3Cc78
CmyxXKuCVjybTHn6d6Dn3Ly263OKo2XVtoesu1e1ftOzJUPbCmbbCLJU3RTKVhB7RCwUmbbTQdYT
A1tJ9OPXko2ldyq/6tg48MpT6wSnMSS57p2tXrmqscX6t+76EIbTQbg53gTtucU7inXrrZZKOWFi
b606+gboWpENfob1PprbzrurMy30iPwgOZikMXXfRAZxDx4A2hcxNWc7jc8AxobVn2qY3lCkEyyD
u07ZlowW8/Q0NW8ub9fQL5BfELEr/TbPq8cix4svjrecBxVL0ZFEtZXTRizZzo6XzWSOxxgLD+CS
FQfunG4zpWWIF83gEWQ6fY5G9azK6kBSGFlDQWMPZwAXvCqALrItUTXwgVTt2kbabSXeJmqrwyCc
RwdAI0rts5GGSduRImOcbWSQhdWcpGz2yM4/K9pn3ObA6/jUMp4u45FrJyzmyNgbnkfMdLQpPU4C
3kmsfAKGoDdWXjGG1IKWgEaUzOcWLUEH6yqL4t04eiCe1baQKWFSAtPl+bPSskm2enNrN+1JHxFn
Tw9Gea+a1q7HmSg2BlJP0nSbdJ8N2RO8IC7UCIJeEocuznZZdBi7eYON+MFdjNc5L/btOG1k5F1G
FWaIXtCSYl/Ch/bMIjRYpQXdxRQt+7mp8q3mqCTHebhmLvNLEifXUefMG0dnw3F7MFuIJMJsKcTc
/iJvJPZrUteDbK4+N7MyvAu9H/204SyIWmYfcrmOC+H5tbu6YA/aVSopBhDX+0OTfTWHYeso3S5f
xI1S48krq3vRzBdLb4VZiRmFThriLq71XWzaVyrNVqwS4tQILEOM4qJI9Xs3dtlts+EuwZfSt0op
r/IyvtPjeSaEJts6xbirUHyPnghpueE9sU9KLFqnVtzl8GFUpF7tlGXc8ZxNpzvVsm58rVXa0IMN
vDEr7WlWteXgtcVeeOt3spYmXNSCk0oh4luxQyQcFv5RIHZK5x3zJbszkuqGKjFomg5PRUb7nu33
a/CDd/aUQ1M+KkO9F671ZZoax5d9e1WZ475LqyPcHthQXlAxtebwD/GgxGnB9IVlwJNzypdBmeUm
rjjXTPvGM79w/tEeCIK60oDJyEaiqUpV3tCiDt3E3Ov6ReNFpzLxvlUIzsJdWDLYFeOLbYzbqrvz
2Ind7NOiWmtxxnE4YJoqKpViDD/MxdlXcIoiHDT4kaVd/B4qrTMRauMWN4smb1M4dcvo8Lrmm9SN
Nqreh1rZ/2Yc81fo0CoGhxSKu91PHiJznmhWsfZtmvJiZLcky/hTb3Aif/l1R/ZXvSiWkXQnlmpC
9/yAy6jRmI5WzXUc402rn9v8fnHtTVdwvLq/C+/5y2sxF9VUBiQo4z90XvbiLKOS8dCggFPtPGeD
vVXGq2IqfHDmza+/GMDSX7Rd9neX+9B2aS0+iMsIlpowwqsoFpJleEid4tqzOIGimgHIix2PN2YD
8ahdFRP6eNdJ9cuijRdj8cUjpGTNfVF0/bhM5mXeNDtDK/ZTxyHHFL2u7ozViyo6d84W/we6qeEq
G7VtQzSUKsqNacyXcUpIJdb2Sf3sEePY2voRV7iwc5Y3M70kuguPR7QKo4fXAsM2NAE7qe0rN9k2
DQallGVKmQdTm17O7ZU5YsTXfa3z+woj1UGcpd3Hh6LQNtB53srpetV9uLG2M/P+HntjNjKo/Bo7
6DCiW86odAl31fvnMk5Du152jSV2iypvE15goRVP6/kzKUmYLOVjkT3a0aFU+S3wygcHl3vOv3EZ
ifalLuSka+rUrw30OThHUHZvVb05ooMJ62F+Fflz45iAjOkGgm1CemRcPuT0HZp1n7Mjw4zd5NHl
oEvfkWuHcUhr9lLdq0+jmdxMqRUqaNVXj9oi3rnsBhaWK6brbNn9hAE4YeTnLPqKlDkYDTw00n1h
W0Hl3g4pcWDpPSgOVbuBNbHpO/GVkV5qsXuAaMw1aElIKmqqx/X7tkNzN2JZqUSPA9Fm1NKBoj9F
OvDaspzWCLPfLMy/At2/X5cfXrmywQGCyJ+aYAsE+tXd1N0P5cEbz22xBIr9ZMCL1brfAEF/Oeq3
eb+hBsPrQzXzI5gXp+C+VbKCTkIc8qwlv+xrjk+w2bIjzzKYq9hfKBC9pN71NTBBRdk7FjtrvihV
I1SrFwOT46JJN1Nx0ot8Nw6SWbG6p+EuzGT/v7lJ333cD3sFDicIDla82LHzqzg6u25ycggUWh+n
BrfYqW8Tgg/i7ObXF/5m6PYBPCaa2FoNMAlutz/mmUt7mjIn4el4kYBHRrW/nNak8YjoIpZV136S
trITFe5KVrs3XKxf+0tD2NLnBdXUxScxil8c9u4uwtyCPxxFf2i0aut4VQjGA6PS27Iix5giDmZr
ay67jqffQT80MsBIQ26KUju6vLu//m4fzhQTtqOJBbOqr/fV5WT5cQnkSj7WbsZerxTZJo+fMPD2
c4K2MbL6zZU+7PTrlfC8BG90LLTf7sdIz25cpOmwxW4mWYaD9wKHN+ijI8kfkfj07Uv9W7vI4Fvx
3ZPbvHavf1rGXL6Kr//xt1DmaSG7vnz92Urm24/+aSVj/+EClBOfAn/1m+fGP6xkrD+QAqowai3d
Zsy2OoGWsCqS//ib5f0BSR+NCzRJD0dOk0cnq/7PvyK36dvOhGzKwUPkb//v/75N/yf+Wl3//Q2R
H/7/9xYvurpOlX54k0wdVIJIOEQkTBE+QvpJbTujmOtyo9pFdq/nOHUEccvYycj15cigHkSjrVUS
4E2MX7y4T1ZD6vKyjO3DMrdPqamQ9RtXmBVk3rM3gwmZWvFC06ESMlDhq60UNe5I88VY2Z2vGGz8
0mIWUme1WfgjnZ1yUJslPsWZuc90T901XZdhCAW+WY5yE/XLa2QsNoad4E7dSJGXCLXaJKLZVVJs
7aK7TSPLDj3CcDFINIMGc3U9S2s2Besxt+E41OZrlmgXRPOYQdUYW0aWgbMsO1KUT3UtT2UR6f40
exuXOBywNcAx6X41KwSYCvlBGAaKG5HFx3KOWwAosw97AxDQ6U6zDjhtZ/1+qnh7iLHRj9BBUANq
I1lPnVu+i1qXm96U3YMWOdmFF6lp0Mu0fk9iw7pQ9GzBn0xGO0YbWqh2CaFc0nop4yk+YTgq15RE
pzjHmi2o/ge1o6mHEuJ1Xn1XWAv1TNU/Vnp7m683xcYTWAn1AZi1Uxb1YE6ZGmauxZ2pE5L3SiPN
9nNula91H2G8XLr5Fi1KvO/cNPITxv+RGN4S1Tsuav3J0JsbgrubR7d1blOTAwbcqUdv1VyZpfIE
u+pWxmqzgVeYBk5B9g+8Xvs+jcW8GeTITNwrZ190mGro9dxgz1jGBD8CfBvDvndL4AqIMSlBR6U7
fnLMmobYwHN+cByOvrRR4r3Is7NjkaTqrru1mHb56HbbnPir/QRTeKysi1q0+skop/44CA4bOSdE
HWQWs9OxGU+qLepgpPMP+sFePseTkeOdVmZ73jbrYDcjK3GwrI3TuDejWA5Q62O/t5uDWutrWF/5
kHniNW11SjOCjNy+u1/k/Jwo89azRgCZJhP6scxZqUuct9ax8nA29wW2e6ErzVYQBJu5/pBEnxe3
1PzWQWaiLO7y5sjoxNFyrcsl9nNSSXw5uY8ezNNAmU1I9QKLyVQp1WA2o37rOPGNWsC+iJf0LUmM
cEHigutla/19/PNvvVebBpvn/+z4tX0t8v/6zzot45/36m8/+udebfwB5Q1tEAZJNv3WqhD60/bL
+APBBJQluj0LGua6jf73Xu3+QaqHhQ7PYICHvP+7vdr5A4clDZsudlbmpczTP+zNv9qr2f1/2qtN
Q8N+zHPQ/Vl///vvRr2FPeM9PscePsdJdmUnXXIa5MIOk32um/gCHQFBAWmqX+hzrx5aTWkDaVuE
6lhdqLbWmpUJu/2er3jZtqV51DVL+m2rXXhDvHfXKV/SGEgsBlLUp0IlHbi4cMbJBmWDD6dpE/hR
KvDNBXCccB8rel0LIBCGEr8s2OaXdmaejTwDB24Z9dTaHr1VYHriqoqj/AlG2oivFVEgbqHLszKa
9v3QKtZpKMcH4IEnNXZeGs4fl2SkoBxz7Rr17yPRCF9HkTM8IdpcUdhReD0WZkdNcyeriiwyZt5d
V38e6xmISHHuk1ncOsK7MQbnoDnY4mXM9lrgCmXl0zk4zMI0aGgJC1viUWIrpu/lRCAji6t2c00m
zSCku1HGcvRLK7qIhOgCrehvOviCEDv10zzFG9sCDZyby3ax76RFcExfMfsw3OqQzYATC68ulEFz
USnfsDTFgOcizRJIZyaW3m2nP7lldlo8+2hrpfW4pKvTX609aB14Tj8vcHyq+DTEo7qZ4G7jBDtd
N1J1z12igANYYyiUvgyVZU0f0KJPpKTC5rYHAsYyBL2KsV909EipBdQ1uOJQ4W4GMiEu7EZurCS5
LYbyWJsVriLenVXrA/CW5tySoMBoLh6CVgONsu2U9KBlIKzYJTIy1bJnbQJug/fzrOXTneqC2Cxe
7pdZrJB3nBtfu8Eqd2NtXY0t+1Miuhs5VLSeMctHGwVYcBs7h0k2qu91ueKr0nEC0VfdPV0px0bd
IhxrrAccDxemeygxLaCoOrJBueSwXFmtnfiONjNAs8OhFZ8KW3mqp5o9drC9XadwP5rKulwUgs21
uMxCQ1GX59aQVP+EbloXUe58zoeceIh5oPFVpykPFXIVg3bp8e50kpONji1fKD98nWI/VKLCOsTK
tHoE9RsjwvvbqPpX3SIkdRiF996N+ZNQKi1MI/dTFslnQ7G0c10X1ru21NEzyesKL1pxy9juSerK
baO72RfRyF2TGXdpI8M4qkPyem+tKsf7rXeHTYWMg3VCwxlP13Y/hYs9cNrMGGyU0gyGQnuhdNm6
Vl3eTU7WXAqaGau0bwvSb7TFveZLBFaZvfZa9dJF1F5mJy6dkYNRU6ZTQ4SAX07mvsq12M+SDnMg
ldO/uU5drdgWmpEdolwdn5fC2nYDS5bgRN4eN8SC/pI4axm0DPW8smb6kzHH1aLGOts2VhYqdr2p
3byV9QQpK72aoMQ5nXXjgi+aZnrIi4x04PHszYzlCpOTtLfkIdZIMjQNAYuOGTy/0TeUKtl4uXnS
yTWWCcord0Zr3szRcBnrHvEZieqGo1Ibl0zkE7/x8ORcBgNQkEPTSqwbw+zeEl0Jm6XAEsRdA2S7
wzhC0nY6SLRzcl2SSWoWE85xtrO3vBTX98XhseNjfjuQZ1lEpbEjv/4N/H8fufN7M7LOG/2+MxhN
TqYKlro4E/5DKdkSItnrlsyuVEV9Hu1o01lxC0BOxjC0adjhqnwY1pa9xdV+9jD9j91qM0bqmYIg
yE2Lxn4UL0InslJ1+uWQlESgZGb8uYhAr5Pa/SRye4c49VF2+mUhxGvhIuu32nJ6KJa4In04f3St
ksm+lwRZnjNgmPdJ7jzF0npzs3HXqO51hoPYYOfY+7Tu18iWJ/57UUonpxceWgCfbvb10USd6RXz
wayhtid9WV1VttUwPYiicOy02c8m+YDZxovSQYVgNg7Cm13PmflJWqzcfOiO42TOsCOKOxIkqt8h
hz83Ln8/pTHOQbfG4fpjnyyHPibOxoqCtBwJp2wG5wYJV7GtV053Z8QPMfWVNyfYd3O8wRzBKrNS
MXtoc/NWmyCR/Pu3uN8Md//nsmn/ygpq/+s//6JoWqucfxRNWBHCXiLPCJsqi4b0n0WTwZ/jjYLM
HS3liuL8d9Hk/bGaptgkDpkGtZbJD/2zwaVYUh3HtlemHpXOv1I0fdPu/djfmgBEoCkUZpoJYPTj
MpnpL+uliGNmEfJy1GUPelchAdgJ3ZvZLurGRHiQt6sTYaLQO+Vae6HKIop9XRktOE5Dpd1rZpvt
FqdNy8AYFCg1HoSksvZAje/jGUYUjIe0OrkNs7ciUh48rSwOBiaBw9Bc5bPERivWtkOhH+d0vmQk
dsoFU/A+2zS5hr2GvPQMGp1ZxfbEY5+zhtAqxMGhcMjbfm/k+QO78nOqTMzloQ/FoaVU+d5IvfrF
NWYVOk3ijUic0tK4nM1HbdrB2CyTXcak68lSmcacmaXkyybv1c//Zgv/++VLQIQLefFXzcLdf/3n
l6+teC2L15I5zT9tgv/xs38ufEyCXRI8XQfuHsDKKlD6s1uw/rC/mQJpOPUaLD3+5p8Lf3UUtnEW
cL+FbZn/XPjuHxQZ+APDUP0G7Oj/ysLXfm4WNAciL9Uk9EUdiO/Hhc/ydtNJNIKSQTnVkXmo7ZmE
uTQ+LJ1w0Lp4oDnaXTEJClRnIIMMvsz0ud/EYMWOU5ziPN9p5vhQ6RmNfYbY5bu7+icW9T32pPFV
P0BPGhaqGhgYzj9kC3OXvmeuMlYReWF7YuNW+U2/UlqyJQrVrHy2PKg4WXStO8n7iAHQknmHsXIu
qqelwJu/FYx3f/1h2L5++izQL+E9s5HxUD98FmueG91BHwP3S9+ZmrqNtf69qbKLmpg2I9Lq3x1f
6y/8cV9am0kQWMtZ7T4/Wq6OYAetNsyEcJJuk9syHAx6qXgN6yySq34mulCY8ZUup8SfpHyW47uZ
lb/hYP+8RnQVpjcSJItl7HxbQ981lIxjM3eqBIY6RPBoQOm1k4eUmFjZt+ehSuDSKXdG/Pbre/2z
/hOf0e8u+/G7q0uflB3pzBupr1UIm17repXvqfmzpbRbIT2XySM0QLV/B4/5Xejsz1JYrr+eOhhs
rlOEj69GORWOh4gCC7moSUNPUwKtrV6q1qY9nQjPZq5FST99muf7NoG1ZlfTCTV7mDsuGBRJ30V0
RgX9ij3jm/gmtVTzdyXCFd702wulrC4bp917uyxw7Mz+zWvzV8+M4ZAB3qADK6/H7fdvTdE5XmSN
fb3Bt/wUL+bJqilfLaW/N2Jnn8Xp1Vx1BodXcfGbx7YelT8uWS773ZU/vCNJA16QJwNMc0JTp8Kg
03FuCXx4rWyFncXUoFuMX2TmkrZ0Eq7xWMG3qbzuNxEy68b188dAgq2vRzqb2483IG8saUXOCLNJ
gNCJTL+Pl+mkGfOu7e3HX3/nn7YFoB4SMXFzR3BCGbFuYd+9IDRXGlQS3IGU1LtssvpotcZtbYtj
MsKuQr3368v9bG7I9SCzMNCCpcVm9OF6dtELJsqIIuwiPnwbwmvjsdezo84j7W3VZw+jce8v4sW6
zUnsifRzlTtvas2wPvKqd2uy3vT6Zuq6txEaeYqqQnTm82i2gdV3rzTGAjaZ/oYZ5W920J9Z43z2
b4a+61hOt52Pz8VSiNZKSQ/r2v6CdPuruo7vJA2xXsjXIYHBAoPH7QEUmk5pUbA0AXMOmOVL9C+/
I+tHsXAyxnTfxR8LcPD7x1ZWQxYBZHAbh/p1qThIGpuaCMHkAr9ZM2/VLD4VlfkbRfDPGxubuc07
aUKbgMZvfnh80YSz0tiQt2Lr02NpuY9iZlxhte6jghWD2h6l+0w0/EU6Fa+/Xjk/i7UsR+eVwL+Z
aptj9cPL6Y15acciJ2dRHW4TzK+hUHWhJqpjt2iqX9U2VB2GFQKLzE2RSYYQWTgSVxHoUUqkCB92
cWFh4Ce4KQStfpdmv3mZvu3rP7y5fEZWCJ414KEgmB8+46BIB36Ujr++514nEiqy7tRHY7Q2dpvx
gWd55RXqTs8cIpfKhwE6A3uxcjnV6V07SLp2NJVldfSQmvVZcz3p3htRCb+5lcZPO6zN8I29DOEH
64gK7sfV4zZW18w9E1grEl9XgjWQLC/NfKM7ELBrJgYi18OyfYB2gfKsv3BrMtt7+wFzkWth9Lex
qt5hUvGgQLPox+lz6ZYiMMyGN0AcJg8bF9vu+S1m+xmgFuxBa0PLMsi7ni8Uo7jKSJHwtaKaAgr4
rHrI22SbVldkwu57TaDDwJ/918vnp33uw1f+sHCl0ESXO3zldeGCF+8mL7kZbOZcaXooqt8FIKzv
3w8LYb0cDqjQgfB/AVf/8Q7nSTsv5BtyhuHunabG1jSTq0ZxL+u+u/JmblIx/ctFx4drflh8pYkV
fLJes9bta7jkL9Wj0IytlVwxIboa3PyJUJYrEwX0r2/tz2Xuhwt/WE4igUJnl3A6ombBhvTGKOoX
VSHktp+alzSuTio+9L0XXXdthw14cpkVxsOkGHdNY/3vboK1iu7QVVF3/njjvWlI2oWJ3kZLSB32
3OapX9iCp5XXnVvxXhnM97ibwV3lscrU3+yPxrqMfnruNCMGGSn0Sx/dlSqBv66ewzjIekLBhdr7
aYcNcjtaflx5X+ScfRZzAb16RJiN25zrazp2klHqPalASWQFIT7WHwdtPg0JbkwEFT/XCkayS3Zw
B2Ct9TtUSi0CSn3HryF8gwZWUfvqxSm8o3E6K5FFMg/U/WH0zhjZXLepiDa/eeQUk3/xTQ0mSXh0
EQqLt9KPNxrX69gxpFZubMXCidZExpSan5aktM9FPH9qxw6DMKM+U36kB6+39Y0xahs35pTsZDuc
F/nJkYq69+AZhbOuU57PnfDzzsb3xqjGoyvcx8KUTeim8ck1tBhasfAnN00QLeAOkIHdbeplhCtc
KtbGM9u3icrRJ7VK3wyeNoVljzGBzOGqdePZp/SwjyNW29vKioge6hmbGBDfdzrHaC0c61CmdZgt
LIpeJx2g1uNkRa/TfRtZL61bE2KfD0Hi5um+qkr13uosI4x1chC54k2a2uTllY5+JFrhabGGrxov
4zFKkFBF5TV+1fq+RSQKH7SCAz8Lc+M2EYFlvSx2uQkbfeoZ/BqR7W0cM2NivMxfsZ6e/B6IZTPU
qhMMdtwQXNgYBxG12j6NxkuYaelFrU+nvpuVfZKZ/dnDm7SdBZRjg5R4VW4yiiU0CWWMF8HcQP6Z
nXPab8suW3Z5kcSIFeJrffHcoBZTtqlsNVRmUOAMftuiJfneLlmK3XSyh8fSRHGkfIHnbxxAaJDG
uMsc1ml+EZP6GqStcjt6er517CJsBtPbu9NYhGkPczYyCDtYkuhgw9Vt87rGFGsqAlxUu+pg904d
dIN5NokB24xl/2h0ngp3PohUGmLmYbqvKI61cbXuzNj7LlryBu09yh3uW7OthnnHp3CP+ZPlxfG+
7OK3cSkeZYvlulbFD6muHuet7vXOWZd2yjKBuo3hqbkRVX4y5hcrSpNAIl9ZujiDogCWUC30qKnu
+mnV9TvTIXcFM/O8Kr5YpHpAfE4Hht/NRazoExbvjP6dtt0VnYg3yqasR7H59gceowldQZGj5JoT
sgmPgZa1XWjLOfYZSORBVWVraui0wfMF57kJUoYCk7xQSEVcZWSpYuwaN7otBQdxMdBFZkod1E0W
BzJKX2N7xrrWUnZq5Fy3pf3F0RTEJot12YlhWzcDRLER4QdIOHkQNaRo9Rz3pEfK/CWuHSioYrpE
JqL4kaJ4zN/NPujqfFfkdqBDeCC/ZCECnWwOO+9vjabatpC+90MhtuSDXBCp+6VX2e8L0wIGxNfS
tOj7Fw/JKr9919dRGXa1mSPUs7aqBxRDjhTpNa4LASESySoBSYNMd/ZL2lxjIFJtZ0vS/0SKAZ11
7qHpK9etSAbETAZD3nhVHJmZipX5km+cyfIOJcqzDL9JwU/vYl0L9T4ZNsgylo2j7PIcj3+mSv6I
ai2foWQygOoXdd4a6W5K52INR9G49fljPURPRpt+wjXgYpiWMPaYB4Az3TRTbG49eIt8Zj2GrnYd
q0m97avoILwx28qZFr9goQbm0N0bJ3NQIp/qiDGgh885IadVrd1EeIl5pvM6mhpB70OJf2X8KR2b
3TAYJZZGeNlneb2Nk3LYMI4hE2EyH3qNlcYp2vqtuOnViTjzAdUWLhQlhBd/yPPXSSJgSEiLgJnh
IXSRLejCxEozXy3pNLuyFRhGatihRsbLJKP3hBT5WuOVdI3y+O1/cNh1B+9iKDii42ieTnOjMpd0
7pe0vhATwDJjbR2Rk1qdO9OatnnlfMFoMChnbcRmlRF23vHKpLboTw0s1gAqrWLMY+AYogs9JzeY
dgVjJOuwktNa9aVHtoZrPsrUEseiLVBr8QSAn39UlmG6nkFS/GVMGN0ujJ+kw1szAsQz9aeAT0Gx
itk2V+9PDhtTe3dyVWNJfu6a0Kwf+1ZfnuPOvDM5NehOml3eLL4776WWGod5Vj/J1oU81Q3LARJ/
HCQ5dWfmQkHt5ZpFq7lpINWu4h7ZW1WBkhuPsYHN1mg31/U84JDj2KHdy5MuOjfABdQIrDFaQiWu
rqwpweSgqrciHt+VrDiqkw0pCEVANreEJHTM/tKu5x4t8yaRCxpIIPLAXdyrpjSjYJiVJYgGmJrO
bDExdvMR5TvMA6Pb165sts6EgKfIlLPsVycDGh4OFKC2xYUPpJrXgO5XsVPfz6Wl+tI0KUatAX8T
tNXIEg3VX+uguYbM0E/cls70cSqLhuhCmmQuup2LhiubN7MbV/7SRMJ38yWk4oXH1H2KpoKUdMSo
bUXwkKpGR9k4T0SCNYh0c/aFMXlLUrXdK15x4aGuOdDvRLpz0OfEr5WJKNtOe6317pW9c9lUrpux
XuVnpbIv9PWWj6Z3Wkw3EBr8MccJxYjIRkcLRYIR0zrjfVrSe5tzckjcyM/G/EvbyXibxcmjlxSo
YmX1qtt4LGP6CInbwdJztPSDjIxPMaJ3mN8oPurKjxb1PaNbHfpz6cHQyKorVuxOz0UfDCrHMj39
3PHUqdiuMItSoS8zzF6upRlfNsVyjvDcDRIPFkRs9sib9W00GS9oQN8GjKd8D/JGb9IMDZl8Q07x
6nISox7D4sIis7dM2pPbb4W1nvEUp9SDyW2KWe8g2qul1V/G8hUvoWKr9JqH6zXuazRHQT1U/JN4
30z8aeLqW4yQPiWV+kq8MDMSUW9tc8pR2xHeGadbqUclZcjQ7rpE3KA7HlvPCsVaddjmzmy8dbQL
HR01bgBaPnTl+9jW15J88qLoONZV7TEbp/eiro1tYyVvzRATndzcwq5VKFBSRIQWpPV5prEtme00
w2PiOeVBoqMRi73JqnTED/KpdtMnV7VekbyN23yY7+U876Ct7D273tYqydFqgUbANaydWNn9IyQK
ONe8kKrTsWB9D4pLKDqOIrTLodXKz1W8FtDthLsVzA4rihBZZF+Uubugx6r9RnE2mEaEjapvtCx7
X8wIZl58mObu1YkcNq9JsMqU2juKZpqCEqXP3kmUr2b60qASKEyVE0R4DRqD+rWPjbt80p5tUb16
LURHYGzDj5XhnPejGiadOCtNZwXp2N11ipz9KJbqcbLdY78A87dTFvlM3jAfmipCuMTynBTMq5f2
ok4yFVF1FDS1dZgT+3oyq/tO+ZrNzCWkMpHTnB84vNGYcQfcwr5cAcHC1q7zeB9FzQNR7Fsz6vY9
DTbsTu04G5z5YuLF1UZG8rOlns0Or5oUMyorb7FbLXEel/yb0u42adQ+lRkEFZeiTq9qeJfpOPlS
FLD1Upz2jLyiAk8/C8nZznjT3BWD9qDKIYSgqgWIUYvtFBFzNdnTdlIgCMWu++5Vy7nSYiPUO930
7c5BY9yq+0Lvj5qKj5eebUa3vFiWCQMCLVFQSB/7nmXUrUCe2mpHK6v1IB9AI12OUhUZdPjtHxhM
KQm0RvN0RhQqSBt1QRA9knC1OfddjT3WsyiQwLoxli2/ULv5gEv/n7zzSq4jS7bsiCIttDBr648Q
V+FeyAuA4E8YZGitY2A9gZ5Yr0DyJQEQBXT+tfXLSqMVq0CG9uPHfe/lvm0K6VnYqUd+VnBKvBkz
GpwVnL1n3+zPMRTmduPLBUC06tko+9t0lm+0Lr+LNcyZopjdpsU909+9MjFf5ooXox5QVSh+8HPK
jBQrJOehw+5VI+seq0xuV7lsIiG1XCFgzF2uTdzjOrFbxrEWonGVimgeE9ATWY/z28zNdYkizH6N
HlQWCVHWIab+3pFW2KQqZKkTbdvIb3e+vlZ0RrVGfW8bFG6hq6/1XmDXqamHoMVG//oQjXbJiuk3
KNTMpQR5kSRFV70g8lSXRlRgyo9JIh+jNQKRlZo33S4t8zM/Sya8iu1ZExtUdEJaJ/0ujaOW0eaB
4OTzCFuu7wx7Hr0GpTfGQ/FlSh6brBdYTyA0z6f1YJ4ggD4GmghwnKBIqxqdToDQmQl0TEL3j1HD
ClIAQUEVym2pJQTNYTZzq5bR3FCZ3XRqN0qOsy/JAnjm7SGfZx+hXdU5s4w9uc+XVkcmr+m3s577
jNiN4nkrmdkVmmwS5cT4mczSse6RSORdvBtwuszq9PD6P1RDSNis4IHpuWvW3L1AJvcVJiJ0FrzQ
Pz9WUb/qjP4SHdDlWAUvcan9EMPsbrDWeV+jWG3klUiznISjO13+y+irniIN4dnrL2Wkz07pB7NT
B6q+tVIdDJzEzSNEgOqpkO7OKi94IBi7op7TXVAek1AJz5fd2dlsXtXxcCpW6LRzPsu0z078uOxP
hGLqT5SGGmIphy10iyE7861wN4TzRMqixp5qzeq5vvyS0uh0yqGXVkUiXsPUKFYzxb6IhHMX1ero
dWrau1PNWh/L/qOKR/rQIwoci2Jw+cMXIeUjlQ20H23CWnPUzhR5AqpiJz2ZRxsZjp9NpCBKgAS4
KD2GDl30Zs6sq4IyaDy1mD0BuWSZYHlp3zz5DF9BkbnVx3mVhMM9G6TYM7XxfKzizjOE8ipDlQbL
bh6dJLnCqVcNd76VwdAYxBdTjq6lqXYZzbFKNTZNYVZ4xlRskX5XjmGOrdsmlFJGIbX1Pr2TQmSD
0oDtig3Dc7K8VNUcnabrIEz2JVJDs4tNb+qTZl2G5kWcpspC3ODVRSjozyzWhGawcNVLJSB2jtN9
HWaPQRPo1Gzwh0+hCQtMNNdZltwHrAw2jgHFLbsLMc6CbaQI65IV1hZK9itZjX6al0RMi87JVTb2
mNHP/fxEqIOQPKNR3T7vTVuuVzSHzuOMqJ9hQ7elKsXKYu4wOG9Lebobi1ORsTmTiay9L3yE3iyY
dk/OXIasmVkUHFKigWvN/b0+qz8ps+Bls/rSiWt93ZZltZqk6hGbAulxI8Kzk9nQDlm0Rtu1joJ2
cKwklhxRuko0XM9yJg60cL0p8k9GpbipaOLh0y8YpWi5ddN6TAdeC1KYO2HH8Ql5RA0RK/Vwk1Xi
3TiJ265u47VUtjsrbU/xUKAOUxDOK/MmkX3IwAFfMqo7qHcIZGkH+RGuxWSOrnMTM3ymhCdppHu+
RJKQ8ta0unkCluHWqOaTpGJzouATKxjXK1P0Z++aPjV+fRxUqXM0yrCODv8Sd1mbaj+Gob8z6DJq
Q0G5Q3qxwuGlGPLIjmb/JE2bu3ZSN0Y3vuSsVXLM2ySO9Kyj8NGAhmuXS8ACVn4/oQl2x1q7xOzG
/0y8njLlpVam+3ZqKHey76/y4i5S4mt0cns5ki/nRFtpeBtjbBS50sF8yFiG07Z9qBnKOOjxjPa2
JShGp6WC+3yaJLKalleCOsVC7x78l9coV6f4PNL5MHY5a0liMEm1ih9SITgWJZZmqqE0Tj21nyg/
ShUBON/LiQm4oNLZJxnyyci+48wMjGBbRhmqV3Q+diIj/YlCEX/dmMKU6VPfbcyXds43QGnmbUde
x4iyh77HV52p4WoylJ0qlhBp64SlR4imHehElMiJIqwYlibaxsT8mDYaEDWzNXcTiC3YKx0ltLYt
JUS6oNr5jKk4zs1zmVGtqPjo1c8CYOokm2c7KaSrwUoHL5TR2SV8nausVOhQqPluDgafyR7gGIqx
wQ5rBdotafpOysFhhlLbHasJL3rcRRdp5vtOMcXBttWsY972xarJAiSYAotqyn58ogmZWeNFLXD1
ZZOqF5OchKvSH4+tGIGPybMXXTTrowawtIUdcNlnQ32MWq3natv4xE+x0knRABZSK6RD8frLoP8I
QgauGQEFDFmgIyAPzRUxgWkVUYjKmWBWzD3dmBtdnMFD+IN6USm+vy+pepplNtkKwNOrMCku0uik
TMAlsn8Zmn0t8mziUVNho4Q7GhL1pgokAT7mcQqFyvPndoL1Ma36XHUyHNV8Sd1KHXzF6V6GmPiq
diNzY3tFREg1GLe9Lz9qhtdTptuEbB7t2SiOPrybTdJLbsGNcnDPAl2fx73ZB+I+r34YeWvsfv+i
5gOv7gSPJfF1Y9cJob4f/vkFL5Q63mSqam7YBftU4PA1IUEC+iAH2yHC+jpaNPDg01TnpMESDWE1
cQuVnURIen3T+wbD7qLIi+qr0Rw3TDNYJrlGMVmTeJb1YX6iah1bkUHaZ3IvOEY9K66RjMM3NfA/
m320PThPepFLR1QSP/RghXTQRSMQcrcNMJNp6N4zwTOwM2t9fobanhKD2nVO0pYtCfWxCjAhDhqq
0yjxfzRs0AOd3CtRFBrbxrGGLcLwREZ7Bk33zal+1o2icQsSGO2VSjPvfa2+jAKxR21duEv/oY+k
+5bGS7Wopcq8uUhD8WYQYcl81yP4pEOgIY3kX2Vx9C29kjfSAj62vG8Mvtd6Dl/q/MwM+RRbHdxc
84Dx4rSr5D2V+IMY1x1gTQvkUL7rJ9/55jz+NDqrlgaKl241Ey/wKb4/DykKTdYo0q2ApmzPdibm
DW5pxFEpC+8yy4L/GJ5qRfQQGOCfvz76n61W5sth3VJVUTMwo37oR+Vgy6vc59Yr7AOFub6c8uI8
Sbwls1zILqT0fTw9fX3QP5udy0GRpoq8l4qpf7zioI+SbDRYW7vutlfS69BMD70VXKhAXMJUfPn6
cK86tvddLw1JBx5Pg44bqp0PT7rtE79rBtx5rwUmPYkbaFnjqRZ2ewiNY1HtUHadJll+3iQ0Aso4
ObaFuf76LD6703yHprKMZdcN9cNF520kSEHEY/YDuM6Tf+lbLRwnJbuW4kiiDkmaIhwpa9x9fdw/
NRE6UFMZYTCvmaljaX7/fmWh2I7otAswB9bgmPq08QvpXMtKDdyHMbgVEjmsLpdm30Kce/7m6Etz
9eO9VxkyguILQYj48QUTzLkJq2im62tpolspAykuZW0eyDZNaq8oOlsZ5REC2ngo5Oquzae7Ngiu
9bn+5jV4lQ38cSoqFcBFSWSi/nt/I9qiCSVpRkkoyf45jr7XcKM0pC25qbjsvVBhqCSnmnxvFcVV
OT1idbkf2+SuHpa2goGXR/9haQB5AH9kA8yKPCoujKLat2LXUbmFQfP17fszMr6OankVfSGT+ziq
Jddyq4rngc36IkwMTZHcOmBD2eg/fHU8DLLqgPD75vP8lPqJJ53yn4SjDpXX+xsFub3vMOIymrTB
9tQkN9Y4Y0O5EFKuu650hT7AdCZJzVNpiZeJNJ5/fdWfxAckQ3SnTYnJy9ZH+j3zRVqZ2fFUHA28
oMoVziN/0g5TjqjGUpVv5Caf6AMWvLOsE4gIDgBq319uFUrBZHVc7uuCZ6jWMVKlYyt3l/0Un/V4
XzrT3OLt22hdvI8hvCZUN+USNxe7jm+e+CdhYhFlAG4iKmsM6Hl/MlpRR9RpmX8U9dkuHa2T0aju
Q5O3UjPPg6Q9WJbgVhjTvr7lf8qXdAiomgRmVZdYgz/GyNFIpV4DMAVXKL1LMxLl0KRkWirBiinw
P/US/PGM3akdjINW0MuJdGCMsXpApynaQsVWYiz3ZCMHdViy2fpfix9fTxB7g8KKLTOT5f2NYcc/
x1pCGVqKGC0rxsJp3frrTJEurEjC8t77aKTVxwStYDwlp4tCiDLWjnkND1/fqtdb8SGOcKsMS7c0
TKp4Jd6fSZLoemzWI1O6pXqEy9q6r62vqFLuRIlxBFp2KOhi0HptH5qK1o4OQI/2sq1Fi3s4y5Eh
5c0h0Y0DXQ1CXz/VtpL3V4PSbeQhX8MN3KlpfjGYwzcCkM/iiYZXh8kURBPxo5zSN2rqUTAQX2VG
QEAPuVE+Sfp4NvYLmE7FGvbvp2FrJKCL18TSye0+vlitIhcKcsO/Dzk1+VVipbtRAiVbSTeLuilR
+9uvn9DrF/vxCUFx4TW2YGnjG37/hAI+ZBznfNG6IAvMnzYpBTVYwIQ5of5Iqz7WIrdG7L4dqZTa
cSttIU2cSo0UA75WekcdIbZMk+IYvZwCD5icGdHyShrouLHP7MH6zLXX4H8CjIPXPzLujEa5N0uY
p3Oo45rP99j6Vm1ubjR5ekGgdjRj/USxhpMxuJQsSiBqeTAqSoRthrx/1Es3HbRqVZXSDe8sL0ur
Av9saNSLwHsCEx43ecyqG/ojHQtOqPedeRHZdHVVO4NAmp7k4dbyQSa2XcrATvr7etNG9mCGF0Na
08bWc8h0guJqfax5SxuA0dB2rWjXX9//zxIuXAWqtEzLARDzMbUmZLZ6NBLE4DcfJcL3NBHMGjqy
loZLWrxR9Xm9fJ11ryDc8N3Z9I9fn4OyYFo+vgNkNJyCzLeK4eP9OzAT0S0Sn78D6SDohc0O47IZ
Slqm8FGhLwH30emkxeNZXi5rv2KcTPB2rXn9KkSTtNme+/haXx6SCRQ3AewDEjoui9jOET3lVuJZ
cjdsyKGBKQlIBhtsjwxvOWvbO5pi10KYX0QznSFxRhsFQvOmt4q/L/Rf0QIO0WNdNMVL+z+WP/ZY
ALSMgrB99br//t2xyPj3yx/5j3/Ru78X0/yv01ugLO9+45HHttNF91xPl89Nl/59DrBRlp/8v/0/
f1l+jlMJ5uX+KYuYktG0dfTYEvR/24FgozFpHJnvmzfjD0rMzf1T0z5/xoh5/YO/nETaX6SE+PmJ
igqpqkFG8stJpP6lyRJ7U4TMJGAszb+dRNiFKBiKLANM01vsbW+dRIvumX9MQ0R7hq/jX3AHJO2P
pACCARp4vETAD/j3QzyDUyMMwwDvO5iWiYgI1QKmitSRvB01IUOBAI40vkiKgfqflmJeTaROXTF5
hYZQ3SXs4Wio3GUq+rAqysuNiZaIBal0quRiKeTTcPHBMiNySAYaUJJ8nHXTGYbscjSeRbncmtWL
OadHrKSRVyQ5a5sa3ytAA1ERoI65sXQqw/PoH1tAxnM5QQp8okJ3lmrCaoqNtd4wvUEJmE5RiV3r
5IV1Omf6Uyf5qt0hU0GRXl4Hiu/EuX+iTZGJ+CXc1s1zk2/UWaJHZZ404kJozCrY1wROrUA/x6y0
rNgncZC4VZhC1xzRQYwU0mSKU92Q7WtyGFdILqRUhYrcs59X7GZE+WBE/QUdE2ZGNdAsa6DJEY7z
dAG7SSr4hp2S/KS4+swMgY0cLwKpLD2yPkRuhUauTfpzScTSbNauz1KBIOBWkpkSIePJHjvPDKbA
k8SKvLXnp03dsXz5fGisMwgn7qxN53jCQLXdjHPp6TF0RHReoxJtG9HaZlS7szo96oJwoufJuel3
uzrSdkZVu9Tsp646ZUDDJqmVQ61TURbuy0UBwS62oDEW1upWmVomA+YcaRy9UnluSJq5UBpsSUif
pJdR6wyCrAkI4yQd8mwe5Cu9FFS39WPfXNWwdg9GXxTmiTrr7YvB3rWy82qC+t7MpXnG0DVQE0gl
qI4HFTqdojxtIKqifZ/VdSnXw+r1m/0VRc7/jtt/szj+iVcffvs/Pw9f/w8HpsU88p+9vSf3RLT8
OSzS7JOgtvzZX7FJx8uoAaliPDM0MGMhn/zjcjRApFA6oppCbFimhfx2OVLwMCwELQQuzBCErf+y
95p/GTpzxahA4Bhesth/E5vYJX1cZ9VlQoPIKbKltsyPaEyfxg/DBMPc1bRU8pBaQZRPIsJJ3iEX
alpthOLcPrelUO58BIbob9pHX0ZaqA9oeIZmyJ120HsvnPL2LBwaXiO8kcHKn0rxDNJIk7HnbLOd
n7aQ5OTyQY8YBVak3UkAez4qrR9WTpkd1TK7OITdPjzIbg00Ob9QpcnfGj18XgQiZmHuEFG6gyzH
tpnVG3b3lguyCLO9akFO1aoz6PqoWmY47JLk0hU4TdBd0PSgNANykVec/lfUiw7Rf6AV3lyzV87P
4yqONyhkEH3QBmZXmMJDSVdxqAhcbbAPSiJcIkyHZJDdUuNbasfuzp+hpBat7ITUb9fYMKud2CvX
2iAPTq9Z9ToS4HC3xXgkST2opb8J0u44hzDlQ50ifRp2XoxqHavzelTj0h4AUM7z8IQ0h78BJQ11
jb6zYyMP1pLmM9urA/+UitPpONFok6kECZP20AsGIhaR/jcKAsDIU/JTSOpNqcpXUp/pwPGj2ekp
Hc0YLxBcJ4FtNGXuDDMICqPNLmriopPKoGW7pADECdJ6Cn30dCJlrciosWDEjEPzq3FnVlbt+XlB
pM+SitJrJFiw7f1qAgXfzkQvwGddwoUiqdCio6RAVxJmitcRwKXCFx6khcAkGNEFQpkOrgygiXnh
NCEKxTzoKwxIaBgSEdcbNrEgLBa202iU54JingQi1CdEeoMtLiSoWA4eAxW9I58WU+blsMy88hUe
1ftjCdncAtRSy37vto2CekXpZuZFwPKJKcf03bagSG7Zqcz1e5khq1Dg2xyeTyNUzIAM0V0rCUz9
pmpRlGpT2f3Q5DE+G6qxOcRKjSA9Ui4HcbLbim5NjadcTHjTLK2m6DEDWK4LTGK1ITarsFF/pIEy
3eiNOe4BbhUrMQweS2SLKGQyp6ZSQ08u3WkBS5plvZhInc7mpkInDqC9GIxsZUh1s9OmdCtgNYGl
VSFA7E/9CaZXTmH/kExCtQ1EJD4y7iWXMSfVUzWNYN7HqknW5eLBndqpxS/UeEYrviiBetG0+UVq
0neUMx/YS4PEJnP0rg1oEQfDSpXKEVYMTLdOVtf52DIOoMAsCJ0l9ZqiN7d8KPsQr6GHxO4nP34S
i8pTjMPNbnB+2okV39Bs7hFYQU/qQsMV+vpBA4ZB5YidTiWVgzNWRXQ9Q/qoo3KX8Px3guA7iP9b
e+5Q9vnQ7upYOKkWGexUVfgB4uhnZFbNVlPr4piM4+SwFN6KaXRutOBvO+gkTWBCXZaskHcLMhyG
P+XHCIj6v8HKtiSg/3llc5+D5/oFsuAn69ryJ3+ta+pf5O+sF6xsDGNi7fhnXVP/Yh4VI39EqgVw
OBcXy+91TcFVz49TqCMmGaxGv9c1C1rnsgRh4Te0f7Wqvbr13u0ewRQwcI18m44BpYQPBqk6Tmo8
0lJITZBZ1IMy4sUeO8uu0sTWwXAznQR/NkJfZh00o7l0qlLdq+obsVA8lFV2BxYG/gvYGbhIdX7Z
dsUebM1aNPkks+GpELLwUIIWjxCBoJ6t78Dt0VFMyevndLqeUrkCmq4AJYZx7mjasBbDmITwPkxW
vj8/iyGpdmklezkfVmN9FsU9GqO7iUyMGlSDWMGPhBNUKzBr95J+LU6la+aPtT+d1yTMaCbDCz3N
dpm86AnR7BepivSYtjWzBk7KGY/WMN/EU4+2bhRoVYv5YaqGYR3ON6pCjioxKwYCs2chQwjM2C3H
vFkjGJIyvwUghYFDKU5aZgEqCQuxUds9Gtq4z57R9S47CbruC0UpPygzY9UryOaqsvcrfFB6dCPV
+k5krFRqxacqsnDwyNLeLDTw7+oVwsVtV2qEiF6+wc6Y35QpLooOyGy5aQypu2HcSXOXMLQPdlYp
rapUphvvZ/mRjrzO/JXHEgzk+aCrlKKo89Z9tFON3rHqH0EzXaNgXcxwpqNbSOQLM/mhWFVhCz3P
tdI1bE81t7dvDbYrdWMnprFuA/9gisvYFurHqOyry7Jn+RGipLAH3AOrbETjqDMK2O6qxmA2gbpn
jJ5nseqq47kEjbo0JYCaEZo4fZemVetW+pg4qgLWUu9ilL8JQvUEDEqjQ2fTA69CccYzW1um4RXA
5tECuZmIBriCsh0X3VOtlsiXme0shXB34/qOVu8xDoobPw7PrKFC182jNmLTbdqgtCW9uUbhIEC5
jFa6GVwZpQ9yW3WYpLQzy+hmyuLBpfl/FDPhgT4LUXXqN6gK6QrIjDtJmq3OjGOlGi+sBm1xItA5
TYOlvDWbFwgCrsOgeC5CBBfy5PmVoSKeHRN3JlEskxy5WoVxwmAEEhmcFzArRapyNwaEGZW860J+
qjPSwexHN631LdmAUxiIbMXGKzLNtgpY4iWiJrQI0JueylG8SIQq3OR1chNZNJSw3Qq9k82F+Lcj
/v/r7QlFsa+C+D7umqf79M8Q/vrnfm9NFAykxOHFq4uf8U0IX+zXuoUxD7sxrYx/Qrgu/wUYYYnT
FCcp5C/d/l8hXJf+UumPaiwGxmscN/5VEH9F574L4srCz6eZItPyo/+5lAjfdPhRXCpTUC0lwLhp
nLYTRTRquMIwJFaNtZoixR830zBOVx3p1wZYVvIjmdHqKlavrpWqHjwVmvsaXIlgG6jFsiAtf2iV
rl/HYbGKotBV9VpGTKdUKbqJtmeKEmKcJ5H4SnYi7IyYioHh1wMQXioQTB6yCYUZckBguIbMXJ/F
20AmG9qTRIelE9gKOZXc0KJmNKM1nZcgUx4HvZoab2JLf0uhiK9boZLv6TKjDsoaN1hBx9NBXl5I
L5mB7q2KTnytvES3Qk3SSjB/1eoh86MnqRgZ8xHhszspEkpE1FFONWRKXpZJ1A3Uh0rucC1NRXjd
5Kj9a2SEq3iUht5W9NDrEauR4/7UO7F08qqRtnMaD3vI59wDGR/Hak6avtv4SnA0CvrpcVGAT1G1
BLZi1PRGg/KbmfDQzZLxkRFz0dYHUJj9tGQBCksXD9gUNDZTdVZfdGaMuTJZREBNezZFPa36roaT
ouLP3U4YujwS/1N9iFxhCtcZ5LSpCZAF1vqxjQcknjE6PjVSq7ul/387F6Nw1auJUlHehxTnYa4c
e7vtjYAyboI7blyG22GfFCvWliqths4emk6R9mxSM9eXpvUwMcyKMQNrFHlbprMdYsCE4TifFUym
Sy0Aj8asRI2jG1LBX90lgM6DEjUqwOB6KFUEhONsHbJIAwCJ9cMw6aQFI/LUzVC3Y2YbmWRdB3Gu
aSQTWVy7kRHi6/Hlvt/GmZ78ABgTnEEhRSwzo2l2hrJBwj0oIap2M2QK475LJaQE02C5czoj8dSD
eIe2JVpNC0s6lnw0mGVcNY6PlJXK9KSfao1V36czLWasPaiumywZjpgfpyu5HMyUandNLt6OWHbs
INQYsp3Og6KsdMYtn7OND3aBLB71KTpmwoRIXI1S7cBoH84yiidlG0UlE+DCin5WoPfBrZ9G40FH
/W5XCxuhBroYeazGE+OMmNb1Q8jb8dJHES10fX+aCKpp19ZsrLMgEhiPlJ3GnbatK7G6RjZ3bEz1
Jy9/biuxz09m9DY0galACS+hqt+OBiNfqkC4nvDuY2qR803ii0xU6Crw1j/DsruWSDV85i9X92qh
vZRa/xM2RR1tpx5WlBMqU+c1WVmQV8XjfFUE85neTRiCGLhX9eZl0cjbDpaPXaThPZlNabcKsyrF
IfCIBsEqjQLsbPq4lnrjulFna43W4Fns68KV60U1qEYPIbhuRyuJDTOCe1wfrZc17DRJ657KVDAY
SVVgEQqn7dwwgq4x2XNnrSSsBc18GtLkLkYTuJmmmak+bDBJwADFjmryEwBO4QBQKii1GEeJaX6O
NKj0n/rGPw9lshk/FHyGA5rJcvzgrGuMTdKEl4aZF+t8Hq5xIV8pvSQL2/8GWx+Nlew/b33Oxuf0
f/+vpnvPLfvVqFj+6K+F0/hrmbhisO8RDah4S7XvV01P/4t0jUEzaEotEDTA9/7Z+1C4o9AGzk9S
0WYgjvhn4dRoRVjQ+iwWY4RsNMn/1cK5CGHerZsoB5WFj2aIAOk5k/frZlsYfM4NUiWyagSnp4ln
bhOHLpYzOYC6z0A2ed3K32gXzQqqSXsjbGNYS/O54X6L6SIp+fNcVEtiJyhTzfyIx1fGOhDHlnPJ
po1h3MvJSwyedyAVzNYd4PvZtcq1UtzW7X1ZP7TmVeDvUsPF9GA+YNN58zB/VaHfEtM+vTFvTobH
9jahiOZaCfKEQY7pNluL29BrNl8f4BON0jIQ4vflfkhZiknTsq7nctsVLgM73t+YHp4QV9mznNh3
nSue4ya8ye3S1u3SSZ3vbvifBKTl4b85g+UevEmaQPqYS9JUuNO6X4lraj67wak4l8l5Lk8EJ3wQ
HNVVj9DqbdPeNZvr1H6Jna/vwyeaHM4CTIYuUgBAnfjhPuANj4NGB46sGjik7DFMaTPtStkb54cK
39CYQyCoseNuVeEujh8X6/3Xp/CqtPnjK3hzCkvh+82NGKk/t5PM3GFGhyJyJ3fMLofT5nl+iCil
0tMubfEJa5B1LZ1CmW/jXUNBDge0Xd/Kd50ATcbGAW38VB+ZOrebeF0QLAf5lkJhcFOQKig0Tmzx
gmUlum0xJeypl8dOzziGmrbO+uvr+fRDMqieoD1EkaF96IePft2mVV3i6nEZgbnXPKbDeabTfffk
ltvyx217cxwKPm9vm2+AdtVUrFdqtZqzu1i+mf0dw1padRsFm0lY9zU+e5d58Wq0b6xDOm8YL6AX
O8QvX1+xslzSF6fyUYaA/7qU5hrdpzrRQZQ2oX5oAM6kTtyFbjyjPy3P2bRiQkTC365k5g0aq6Rb
J9plYF5bygHvsQh9Iy9uA+WJzHxd5rs2ehSPYJgR4SGtUM+Uefgmynyq3FZ+38KP+jcjAI+RTGQH
8bbx9HW9HffZtXBZnlj3jMxYzd4pXI6VeWrxSpnfSQ7/xIgtAeDN0T8EAIn8e2RKLUffP4SuBN/3
0O5qJ1r5HDBeC98pz5bV5KunRBv97QtjRCJ5asWn3tOLLLQYt9HOb+/U9k5JXqLxJCjPgsilpPzN
bf72Qj984EwSkhIaq4uTkrH3XidsxOGCcYhpfJsAzcCKVO5UPu3Lprv5+s389tDLx/omtgyJpnQJ
OZlrMtlsOtFaRvx5irI2mCrJ1mtgeu1ejM6E+IG5Kl8fW/7sfi8hHv21zN789at5c2wq8hgifL4K
48q6is+VvbmbN+MJxSwbXQvjxO3aC3ewQX7eZa61Fy+/Pv4reefj8357fPn9tWtsEQVd65mVcqE6
837epC5Mj2d/A6zc3TETdlXu8sO37/WyNn88LGUAUgj+kUC1vT8sXC0TbAYfvfaonsnfvEvyctJf
/e0fUibGtRpBPrNYYE3dK9vxEfr/CR5Amk8I647BuneEw2QDAKA/s2GSrltsqm++pGVN/PMcDNJK
mk0UZT7cWMtnQLvgLzd2Ha5aL/9mAZG++/s/RPY2GilM60T2CaPU5EjWWZXuioTumONXG6zB9cZI
8UGdFRp4/lWpfbO0vOqOv7rAD5Gp1n2TW8xXA6KO/1hX2Uv7g2ayA0yk8obduGK2p9esICDa4wVJ
Ss2K66SI/+z7yd6l63r19bu8hKYvTuhVev/mUxqZuKkCwyd0udhOXWhZXvRNGvLZckqy/18P9VWr
/eYQiNuiMjeWtcpReazS+pa6wTc39tNs6+1BPrw5aq0JIuwHkmxHcJijaMPY9Ab7iV2iS4/t5Lv7
9umbhHIWIwRlQKp077/FaYToMBVclPmTeeA/pm8+hE8E7HgdMBzAgJbxttAMehdeE7kpexqgBdMK
V8OEgQsLto1iqOo2Wbcucqy2zhR+8zJ8GtjeHvXDQjb6SqWlKhlWvG/d2X5eMna8amycEuf2KuBO
Muv1Gxbr54/u96WaHx5dYPShKNDEdCtv8kLnAX7NneUZp5W7E7baHRnn16884snPXvo3R/xwc4Fi
RfIQV1RRvXHbeSOXS1XIrk/qzXjZOP1K2BQbzQb7tglu471/z+89Kmm7atnJ7JtdvA87B9Nguwq3
/lrchVsYAhf+z+HC4IWYod7Y6VEEEx/Z1c5aZTvVM5CBPSUHcuuB+eYHJmY+Na1LCabf6PCi1vkK
lbUj3muPUDfMm+jCPM8fJGAfdrwqdsi9LpfBty7FDvWuupYezNb1n/Sn6YwcfUgd5UK+813tkqKb
g/fTm1bhatz0J+VJdEgflMAOH8QrCnqsUbv4tFuZe8ZBafbkZithm68hqJwod+HOOJfOJbQlnnGO
nZyhjEfrvF9rzmnv4YXklmytNT0hl43yMTzkdPl34lnzqHA9s6PwnnC02xJosTM6QEBPsy2kTrc8
xdm9Eh9xmUx2tdIZRAka/xKGARNLpTvlSXkCUJ+v8kflKdxbe6Ai9aN8oISZr0OPGZBbhsesi1vN
Bay99p3ANdbVhsFcNqHbsVwGtMTrfK3ssq14jvZVBvYAqckOb/GYngRbf6U4kTvZ9apdxWuGnl+1
j83OOObr0gbd4kZrhqDYuie4zaZk9KQLs8QJVsEKOljx8G2sWlaZP2Lum9fvw1cmTlMjp5BxWGlD
F/SRA5+N+3MVrW58R/nmbTeWJeWro33IEaNILQ3qfQzrrjdDsY40txVpcG17unxJ/5yGN7PqlcbZ
pKz/D2lnttwolrXtKyKCeThlBgkJTZbtE8LyIAECSWhAcPXfQ3b8XZnuLOvgj4yq6rbTRsDea6/h
HS6Dt3seo/CgAXA4oItE4zbPJscBW/d6bRe68abRGz2hBZJtUHjIJBr+V1yVd0/NFta0tvPF23LO
BXbKmH4pF2sxz0F6VFnrDQtcW/NTReFIOQSIXnIl9YBl3Blgs0f33dXFu91X8VZZycaXVrzvbzND
au1yUZlUp6lpjU5iYIq1u4VT29ZPu0SL2hv9VJjYfXygtj4z8Og2Z+NBZPzrGfbPK7O+pV6nu4bI
64VXtjlQTBxJMwtH+U8z8Q9jxd9bMxJSuz+/q+8MES3rLLli4uCa8cVvZ2Bf+ikOQh+9f/Obd22q
prTD3ZsPRCeMsniX4mzrwGuPNL/ZbCO8Wr1NGRTuLqpsxtkj86N6Rlgw9xo+d5aIM8JahGIY4C6n
jbWlRcxVfMIQTTFg7JzQ51iaUkU4+Pi4+TjjSq3T+Nqin7ZxEUEyeBaWu/F5dKXRLzsm7aN+eo7v
hd2nB0+KXmkqOYKvREjcDHnkPlKDoQuTfUpovz3hR/hSLC6ivVdCNT0RCMGWos2UWD5GAXYe76MD
oXcXFR9q3Luv1lSd8RjQc1teQ31drHYrwb9PaWeghUdpRZfsYN/H3eQ020+hpleI0dDkI65kDi1o
fAD306nsyMEzOLi39unoA6B9L0PNl2f1OHOzpTYxPCy/oy4YiYE2lfaOZhcRjD4SXSOCG0ED6exZ
093sHGYOqla7YISqwYdFoZFYT/l7qXiXTyDN15GRghQOrOgaIrmbEEJ5dLvozstAQEaeoIoY3Nxt
cAlf82CzS5vn5v3ycvNPyMi5L/wCO39CbxTUEkcsGsxRy6s5e837bgwDwe+n0oe50q5IeLvNO09g
h1xX4TbP187eu80a3nuqecb8vq7dW3jEWdLuJQ8fZjHdetv4kJyT66Qeo26yUBY1+kUv+vwSIHPn
FckhFOdqsGHdLIS5GG0DY2ubL9tPc8zh5NzHWOBG2CgHeaKmvFWUPyLxQw/q6Ohr4TlRY0zoIw6Y
SJrIqQ4NHodMZ7+8vjVj+q87Fui4B40byqg8BAZVgzqvMMiypY/63aA19YVK4e0U1QRlzL2OkbVA
IqZ5VpbaUk7UBJW6CkiiswdlUtiSr/llmLlNKLlnR5nXazElmHiqu/WQdpyc3oplNlO9fn63m/F2
jjDUm/UuhHc/sjw9ylq72WQfpjhCfQa7Ihf9FFuZlQ6e8Pa82dxH5WxZuEHpGBy3BsSKRW6lctJE
ZnwbtZ4Q9ikDlNBymc+sjmNxgmjleh8thUmVaCIQcfu46UPAAUE+f0XG/2n7pK/wcdMTMchmd1cb
lfM6OgXG/LKpZqeYqdhywAygJuKhnLqyCqDnIEncI1Lt6RmJX7t6PQdyKqbNeu9vk/nn3T7oYw62
5OipUxVfmoXqFmtlIkfosHn1qHvpXsrVfXRc83hCttl+JLwxObLmatqlhF/LgRhXBVmI5EmbEifG
8rSbii91SFbgqZH5kQkRIilm1I/4nCNp3YJRKxwqwS4VnFNwcq9RT2JovdI+BMK9gxScRSijFWt1
0c/ESHevXOmrnwHEn0gkHFoiTvnQoRIMPXdYevwgENsuxRQehMlJc6SZQR8SRR5ne/MycItrOC2O
Xgr2IQtVdMUr93ANsM4u6mBPXS/FuZjm9LpwbEMmbAu4dXr9YMZ7/8rdUEvrV+PlULO0y81udX9h
DdWfSmqkxac8l+PL+LisnqrMI7pgN2185GskoXoPcbsAHbOonzaFzYixSa7R8UvR7BvlaBcoU3HS
hqDugjwqvG5Ufwq0sSj1j89Fbis8MTNiCSA6meRr5YNcw95OxMYf6ruvDK+BMjSxt43PT8WYYayX
P10ZZ7fgk+xqtIt2YzM5ujC3pne/9TKvXxnRfrUQZ4zvPBTA0UjJiRdKKl5S0qPbaztYqru8RV/6
arx9uItPoe6VNnhOu/Vqt/XEQAg5SITxx3lDirfaJ1sfzRG7CSxEXVnl/UoMalcyAi3C0si9eVd3
tXdmYIpDLG6D7XKbgiT1hERIjKD1SQeDxpOCVkKhhXVbpYoYi5Jb2xds7ipvq4xxyEKc5pw2cRsZ
s+ZLpG7gZ1FYXYpT+sh0D4bz5uae7Z1PGHPaWe+qgckNZ85KYkNWbh0gSeRX02pavOqhOjpwPEzb
UeWefYmUT0mbZMc2WZ9HWoEpF6wM+xgsykUJRd6RUpl3kIgjdBrd1vd60tHOh3yyPib71T5AeJDx
OCAGwFi9zaHo7mMadOt8IaQ7D4uBKYpBnAv5yvKk136uL7cRknt+HeYBCnlOHqg2Kcdr5uCc5mZO
xs+MT27jiaMiXiiOFVlL01sxW3JVV1+S5Rs8MXaP5eH5PTK8dxsYkjOy3K2PZptbOl26WzcjTiM+
6dBq6bzh/FYm5ocUrEhueSbYpTly+NL6UMvH99hYmW42LnzEhxhlocUcaHHtIQ++VOhxbhcWF9BR
Apto7nX0pv+6CruSsGW5sE48nRX9wl8oVue1NFRZLRay631gfGjLaq1Ofi66HhW01rfBU4140nU7
1FwcXf2Uw8mPNAIWLiAd59/PF3tU4H3nyaPfdbuIJumaENYRIC/d1cc144pEhvjN6MuwUT0JTOfu
AxUZH5J8heSdt8mToXNw4TioIslZaaz0wxiStOoytooVTxhzsttrJQEf4iF+F93IdLIJL4fjemAb
PSiN/5c1RSP7t3p84Gf93mQtJbib2FnS30XwDHb3yVYjwQHZzvjyuNZdwSu9s23ZmXsKhu+YHwAU
zeVxfUpYc3103MgvhwDGqHuPc6I+BoDsMOWFmiutnWaVu6sX2FL8Ab7mGpGQnnt3lxgf8nxQsySo
PqpGfk6kEdH4847u4um4V3ruSH4FlO5mn6Q7ZLk20leTc9y4r1fnrNlmopOUXEMh7ABBgJywbz7h
1GZ8MSYx5BXd1x0BIZEmn0hfuhq7a9Km8Jjr0X2ee3tfX5aBMqmeaw7B1lfmlWBD67jFqn0e71aG
S1US3+M6zGwtNdFm9UCo+Hl0DHQPuD7iSQ9u/BdZ89/LMIQJ/rzxk9nDT6guFH28sZ48UEvwWiP/
FhZHtyEGHojUlEs2GuPONkHXLxwybrBCLpLGoe7SObOvnhpgcuSgSp8HIqHBCPqgDltffD5622hL
YDQn6oS31zoCqYkVkr/Owfckwv9XQUTn7c/bweqq0mWB91hEB8y07Ib8FaFe7+eNLP/cqaHI+vMy
2YFGrbKjN2SupIXkN896AqzNtSaFKxCF6w3cZzG6xTcPPAhKsm6ZbulM8wpHp1B8EMMG5MIPpTS6
Fn9+mm1zukH7pjw7e+KTTCpKupstVftG2gNgOOznu4kwvo5Mb5+cQtTueKG5a4W8DL8aGQ+i3F84
yr9HB8yc//w4SCZvAYfycDSbPDQ26CBlPk+Cf8AXPFjAD2pTTIj/vNpZu90L/BtpXReL411xYS5d
dtw7xSRVO9wW+SwOJQcEPbu7JlAFMVctXX03v2mzfTlpsmeDgTOc7Z/XiPRzO0X75cXyW3+5Lc8Z
bHCa+kiCYvsAGogEgGif3wNDn1nNaNdHBt2hA/rno7btHjyYvw8V/tsbgOD654NB39DAMJutcPIO
3o7gQR/TOTnF+hocPfqJ/mlaP5KSkPmdP0STwfvy94PhbuiaJg+jcMmuiPqG86nbmYPEhntaP8JT
PNiDA0T292t1V51lP/Q+ZIe2LAnVni7Bg3f4c+MDbsyf1zDBzphtxjUQx/Qzf4DqZNxQNXqEiXh0
M9/SkOOpzQSUyIeXRTGk21v30RX+Iq7xx7b8DvzYtjsrQ9iNbbnYj0XPIunbxsbkSBba+kfv4r0p
0QrFbYpRBBhGZI+f1aPxwV/HE7+tyW+njYU6snFviFTH3N7Q/gmLteWtV3XwMWRbAHofxaIHoVH9
FovO3bWXipqbzp800ljdoWXl0snwepKPT5yiXPgG5OruQ0u54VZ+2grf4hL4ecw5zjK3Cktsm+CS
YtAhZip8c8RtdCrG6hkeBp32185AunnUqokuP2jd/Q2Z8k+ehkzVn8sXbUR1hxkgr3yKsGPSjG6O
aRsv2YPj8MFD/h8AjGkUB+VIDiHSZcvtM8wa5w1u/M+bkUnrg/sZYH+/b3lsFUxpK1y5UAx3gk1P
Q76yAQWPWxfpCNHrPo7HoHKOYwa1SyU7IKauODBqMugt1p33Pj0i2heUm9Nlsx/nR9NDzhHaJ8ry
DA1y8s2TbaRkW3MFgIjpfDXOkANRCNfiqFYcU17WnX+UXErz4vPkCy49//Q+hfrNEUKLPlLnV8YI
8D+V+a5P28zTzcVdeN1DZ2/8vE9aRiYLiaQkUVJ1pmq25PbTQsZ6w2mfEvkpB3yWil+XDRnzJa1H
2xXNF3RLpzSI1Ig3uKlU+i/gtMtPacQxv59KzFKMhM7XGOHfM0LytCF39qANgjrulcfTqvbpczuD
r1mBtE+yAG0SOuRN6fBL6w/k1gUR3JV75JcZ7wwX9riaF2P+TVdpMaCNmPt2E1GzeyYQPFAVGXJX
alwjt7s38eCYbxWGXtOWbuHLAO1OcRQ82Yc2OiUoMqN+i61AcXbo3N8Oz5bf9+5twY/RAm6DDEmC
qhtUNG2UcpgmVpigoPh+9KE1V/QKpre1HnE3zOPsBrTRCuthAWQR4yWbdfAGV1G4eHQ5rh3q+ray
7Bf359vz7f2k2TQk2HTkoEh321lijY7Ty5iMPeLUmOD6IgzNIU+zZV7hm5rsGM9E+qvazM1X7flQ
ewqqTfCtm5D+H7PHl+xT3bvkehMUSJiMDVoAzo1Z7nO2uixuklNvDInpmwbRmAMP3NmeyVy5vtqG
K/nbCULMUfl0GSu+MUb5ftHQ07xRM9Ujcaq6irv/qJm5qTgPuOe7IwKIR19neuHYgbsEhHymMkOS
956xfepEGHKwLQkdY+kUUT9CgoLfnUeV6iulX5JcWHG5cw5VQC4kA7n+EtE329TRdmOkyut1pC3a
Ec1xn7uWIjnmvdO/9yvKkedr0EyrWcdoCpH0xT7Jp3Wg+rUtRKdQW5xG0ss+Ocdwibn5AccdZaua
jrcR7MxAuA/Xl45JkcUXyeWsGeww0KLzhS7t6hGy3ArKvp2z7byy8Q09UmhK7KLelWPoae/S6PIs
PRt0CK2J5HexmppLDRnbsRLSoiB3KXHuuXlYodPqgTZsLqzVke44Aq8Y0XwdxrDIK7I/Ky1h02q2
sLrPjaHDQMV8DZFDBMegO2qUgcbJA9p9wsoIsnE3rUeN4TK2lBeMLJb7u30CpGaro3g3qxbnKUnN
5GbXm6MaFj6mFNIMHnF4DpQQXP8FGPmTPt295WNlbg7FObS27dKRoB/z0YfTpkr6+L7Ojrb1xkaB
IHCJ8wSvkad73F3tl/qJIebkHvqYykyaMSHi5OmxsNCT+7Mcn50y0eaX9f395O0j7G18Nbj4Ot3a
ob6eil/IL4fCIg/RRfXaryY6Tcq5Eaq02tAACg7PPBtl78JXnKGs65oLQKbe1lUCOqEXpxhK0IPT
D22kxqbprzOXxTmmsztfm+Xj6rmPZV9k8rIzQdsgimRXkZJoSRNiFCSB81tdX/Sl7t6+hOT0DjbH
AGFr4pyCeYBzrTx9xrsOiXaHtxMV/NdxeaGwnVWT7eTALlxoi/PT7Z39VH7Rx1zDm1wYqtdcnbzz
TidHco/oryTKXJpVz7uNMRE/tAlhi44mYqqrKrTW9UJ/2U3zuJ/Liovp09DJzOHq2dnnTvD7u8+Y
D8F4VJ7l10NYPlUTZXMc3kYZIL5s2GVyDrpU/dBql2YM+MngPoNHPs7GAxo7Tw/jwzPTWwuW4RFq
kA0hBSdl9GCi6/PuTb7SMa6ei/UWuSLCFIgvlb3NL/Bu7qZYAzHcIHALFzJlYO43EaIO/iFQXpuR
8lqsYT/2zbBSRIUXMYDAITg0NNYQJyYUfm7Hwvze8NLLlQg8+aOElWgjheCXXzcy7Z3T1E4G7YID
ce/QoIjNj9wzxmIAwfGFQuycED85NzgsW0/zj74YH55IPybFUpvufMC2Wy+bygsjYUYRZBET9S3Q
ABqAtN4t5g3W3d5/YVync5zAzhjdovNn8XJEPOAEUxXEh3PaOZqtYVKDZcMXEYUEjw9V3BAkd/H6
Yp4n2dQ4Q8eeOGHf58KTEt7H+Vvvc0QoG2udfypnW+jt03O21AHHm6iFOwzJMS0e9uTZ7z7uizLm
piX/yq+GGqnZ+HxFzRd/sfmCf3WfB0JyjtB0jfuYUsu8OAh/CfBErr41N3p7GKv1Xo4nGkOHAXwv
+uhWkLDwkFowJF14fNrRzkyNlfBqvR7eB09KY6VN1AiTDmsCXeXmId6KqpxIfXNf0+rxGiyHGK5Y
vY0V6n5UEkrEaQl6gR3mFzSYL/ElNlOsMhRXjVBDRyB9zGNUGue+Nnw82zYHDvfaYWV1hLBwHx9X
Sryb7L70hRXvYyHIFiim7d6UOdW9upCjEp0i9vZAiqK+18esP4xm5HE9yfy9L05vbNeGNmE2PaT7
+f0LJ52+dTtey1x+FhlIgclNJQg+z3yOgm1uYwoCLKNN6Zww9H826G4BSTcX1+dtqk6NxJp178WX
8Cq9gRGntU0LjrGBzg1/7mPrVV6Uy/vnbXb8hFZsIvkwP6CyCzoIZ7HKdhUCHl9MmudyQ4s8uE/0
0EhND2GBEyJ+DkbpocZBtU3qyq1Apc/yRH4xrGEvDonMCx0zcJMrhbOtCoq5eLDV59M7j60vAHSU
CCn7CAZGp/F5DKPu+HlIBcPBbudAQzzRx+a0ZAZ6CPOpuja+jFn9BIINsaJt5SC5UJiORCMLPC7N
dAUFaZQiRqrk6oBpzq60wrWBbwWe0Tn5wT5cgr6L7lA2XrB1qpLchC3n7GBaR7pzXCIxNFNbe79o
Rv2keEJ/Ipaz+Jc8oUN0OCNRMj0/lQMC+jC/a9757boq4/LqKhOQNMSXbtzH8S1QkHMFTx0O9LCn
zrJlEO6t896QBkzq6DKS94743r3s8cJD6h1t9PgwaThB+om8EKfFG39fY8bBGE6ieS/yBPUFv0tk
jIVrUeYV6xawz8t+ak0QyjVszlO0N5mZMdIS9q78zoISp3RGCEK5YONeUZzHEtCcs6do/ha7gJSb
yvaObDEochXd3eaTfExC0rjVnqazrUwOzzghZwzxtOD4dI3eMn871krsZ+x6fQkFj52gkccMj9zJ
ORAWYGPmh+G6d7b+xeWbpuxA764IGnuXY7kFULHq0YK7DyGS76jL/QFrEvjbcAby13PC0ekLUz25
ejXNp4sPo86XvSrOQ1kbppn1Zj/KxlxkmMD089vIfDF54lpQTHQfh68ykhpHeOpeRKd8kuN+ZE0u
sRSTORPN8W4R8e1y6lG9BiyVCqvhQHgHQQ1du1p1DNLmsrTUdVd5x0JxKpMhusZ7n95YxLHk3teN
9qoAIWNSFTtI7pPYmBQxIaxYQ4x5J+l/KA91XMCz2brD8yfYJDcm3x+wU562KSdPjqbOB+k8m/dI
BpWQQ3hl5WQbhOiFZTU18aOEj+viLVCgGtZg8zey4pUaWgOX3S6ZqJPNIFqV3G0tLKYcTc1IXhRP
nPk+7SGRHdcgXYPeoWGzKjiZundxyuIHvXQ5OriM0NcZ60jF925t+nfJEw2PpXmeyKqfEXiptk+J
VTGJRSRlL/VTLdMR6HnNVzCHHROvBPma7DlHq/45a8xhaedI5FxOawkjRlbhQeEmd61/aMNcXZcw
k8yDHs75pAfM6Pc8cXN5qNUYNRpqtk4egdwSSIGEkdUcg3NJ8oBUj2Pd3LtlBrW4Us+dZ1QCWbXd
7CVHzoOefBhtEgxEt5Gwa4Kuqx0TMXKzd02p9lROs/39Dds2oBSWYygClABaqIUQXI0KR6QOTNDH
/vImFYvOSnAlGs4s8e73cphLo/5EQRCVHKdWYJZjPBpzIAMamCqUaGRYLeUml1c5L7bHFETqk/o8
31f6+FaUs04b5TB6G/iuByKoUFEVmFun3S217ZOBcwyUMA4z7bka3xV2IrJIpuLIY6GgbnIriemn
256WONPxwvuMCa0UWvKyxIGTMux6s8ds6uqUcLDmyDAMeDYjPeu17X5cq0Rc7zifmnGfvw4UDCRP
HfWykst+YNra2eu2wvALjnDLpXVooQfAhZ19lqc54A4ri9BUAkp3ezExB2JeeIN3SZ3gkBRwYpgr
wPH+bQwcw9MTRtvKkhyvoiiSntUnSnfynRUPhReM/5ox64N9vhRfWpa9049OqxsFhTwrojoioYMt
Cp/H3m62zQhxuGbrcsrAa7owhQgoAxWUJRzKPDB8VCCIOlyPjnQNKWpQwilIzYa26E4gy2/8Q6iv
zHkLspFdXDb27mDXz8CJSskDfJNaY41x9268nWQzfaYtuBWgQ/lGWij1MI/iwsUYjXUA6tkbPyiH
h6u/fzai20T2dRtgwsE2ZlZgzGTJflfiLCRpkWJzetw5nPNRP+nejcCaDaPss59H97n4obxy2PN9
ZghUx+SZQBLGe1AsJOgLnDfmp7XZufLcCjmoRkrap5xxmwpoqLRgLNcFPVPjjhnsYc0L/jpPjejr
9mS+yq+onPLe/fPISlsYOLa2KuaN4FGzvF1DKUK64gPw5ZoHyH2WX91coN7QgDs2jgx/2x9YMg2j
6I4GRDZmS128ZiK7osuM2gF9mgxIVfNOOe9sd74pOrRHqjwyLazgnHIDPV+atoRjzii0UjO6YM4h
o1EzOV5cQRuL+ktehMopPJuL/q7jPhlc8BBVcOx10KMQYxo8tBLc8tNc6hw0wD/ovXCGvVikOOfg
qvvq12AzQoWD9tMe4x3CaNjN7i8SlgzndJB1lBx27Gnavykw6D8Qktrtw8OHuT4MIlduL9i4uzCm
mjyNOt2lA8ItgN/TltIUPy+3jgbunpRaIW0fJpLuUCuevGfWpdsvYB0PvE1ycu1j+8TKp/RAc6V+
3i3BVz3fGZmJ8Xa93bSGI2JG1M13URcDCQfQS8FPJxQ5rDDfCP7xGVIbI3Ar3CVdbEzVCQXSzAr5
G4x68/Di8hXDZ2lDcVtLKegQ1vCFFlyLwogLusRYluvLhJmzjzGNj0G1XQR8WWf1HEjGTpsD4Cuw
Ri9WdPCVF7phFuZ5F1uieDO8fKo5x6Aeq0E72iVSKiy7ze3gCKnqa2ATjnz5HH6AGRiWnzAa3Vxz
NgCdbqp3e66f9XO6R8+tq11hXC5uq5K3iT6VBg5OcFpDdUr/WJtY/dq70EKsi3kIA5pLb8eGjOer
f6BDJdOB2QMs4wFDTzht1Hk2UXO/pHJPMMEJrGWL1MrwkcFbgBLmT3wY3UDFZE5jel8imajbx8fk
XvDChPD2fo1FkMdwDdeZ5Fkp/4eMtpIYz6CFgmwmRj5ksNqS7GsJ9NYtwyIVJ+X6NAArANss94Vn
LbM5aB9Qy0A7gjIi4oLXoFcYsJ1s1qJ7SGRovTibxsK0i/vUSrXoPs35mP8xNBwPwTUhrMSiB3dx
BhUyS6q3LtbSeMdL6tN9cAuQVLbJsEFk7EIZVDIzRP/EfDgLS//glU+NX3jcCvQxCmnaBg6QZbtq
fDMZoHo1jZ2MqbW2ND4y31r1s92bCIVFig/+1tGiPs3XBe8QXAqdaqAuB+/DiPUlWnLMTdnJvYdV
dcui0T3W/w0M4EG3X1ncCRNFO7s61lhQHCnSk1YHaHkQPf0YFCj5bwpxwCVq0cW3JN1GBphGkXZI
BiwnSf2rAFOAuTEU2HyaeXJwBP2AUJ1tqBsDO1w97Pm3gXo3qZW7d0ucx1bYtMmedHOVUWVOWoaa
oS5NiXTFmcinXWZ0ozoz6YKmme7ZQDegTJWStA1uqjFPxByx8fZd1PgnOUJlerCn9Xfju+hLetSe
A/5n5uMYhDH2zQD4G1drZXEjbltg7Mng8I61QEtKKWCAoZCeosI0oFY7dn9qXkMwUuAq6bgA926x
cB1jwygbT9bc6nxjwQnBmZLNWu8a0EkqnXLWJkdfdvKnG4yxc5BfHRLis3vcnBJltJvWCwCoc81v
afQiJHLgtvwszZNt8p6TgScGqR8t3eC+Luni0VimQds8D71Ig2GvArhrVFxB1eyDHWhJKORAkUId
j8hrlmoCGHvhRqwXpgKgVxtD+orDWh6LBqofbag2/ZMk+PVOh6YsOlMAtC9bAAyIMpHTC8sedC4e
wgonoKRFnD8seuJXQ7C4YubiqmdbSX8eAPCDP89UBsng3/v/jXDGwhARIlec3fzXO+wPXg4t2z1N
MxqLEap2HEoH584kYjfu/RMhkvowPMct7a3MNeivlUGQ5mMOXD8HANm4I2SkiLx4LrsgGHRwDcpc
dcsELZPUdOl/BZ+Wp03E9BJugVd1fBHQlh2e1180o93LCMdADnF+FgtLkFjwUhqo3DrlGqVeTI/R
5ZANiUsc1JFFeB4ZL91oNzNSdWsPoScVPn6RQJ0ikDkLMo7QLRSCh3Y4D4az2rdhplJIKpqRMv7c
p+Ri+fdTcKT9JK6sy9fgtsk8BR8mfdZ05wdTuEfzoW/DTQ1JHf0yTKLB/EAai1tgNY947Q8GqNq3
yeJxt9Wu+nANIMpgUpBn5lR+sP4eXePbMLGW6q5sJFpFXbydcHR5x1ACbylD5EAvml5vHRDbiLQ/
X/fR1OvbJDGX9/vM0Bmatuy/JqR4dlCbeahP8Ogy34aFcnupjKuIa5MlzOT910n3b8UsF1HWTw/D
/Cf4+a6Gl/6/81G4sqhSKYiNf5vlbaX2nO8HLBwDE097sOL+YroxDLv/+e3f1nqddaV1HGRgJBdz
XrcO3+vwPjMxOt3bAOO2GLAgZzP898Ei+fvY958Lf3+KJXKaSsvLgqaGfx8x8efHJj24wPddfLqp
rbjXQQrQinRzz7eABjJKb/3V3ZMc4lD0CAUhD6/ih1elf3uYxaU8lNuKS0oL/bUaMVtxRQd6IViB
bXD8FRYt7+R+Uq2PGSmFP9/xgxv+biKDnGBxAtE1UEFFhGihv1Xrn6/wL1Cd/7404xtU5iAr+b7E
dtkdFFB28pjkNTcxdBqhNcHwRBrLKOvpl7how6J9MDz/BVD64eka357uTTrvruIFIpRF6iJ4FTKy
nOJYBB6lVFUXtxMwrv2rarh7w/S0s2tm88PB2ZFbQlLbuwqwZaDJRwaE0W3dXxFAf5Z2lFESzZDC
0y5+l8/3ytkrlS9d+ZL6t7O6Qm1h0CdCwPHBk/w7YOb/PUnrO47y1J1yXR3gtHCGgSKXHIo9pDUY
/w/2GUL/Py1KtEz+zAUuZXk8CdovxIwAkq0EDyBA04QnQruCGRZntOm1v9DJD+7x71nIP/f47YV1
l7pstWEH0owEIorjRYgo3UAeXmQMQQaE3eHBInl0s0Mw/Q1Lhn6DlV8M9gBjvrk1ObzXtuxbS7V/
gLGQHr2/4d5/uxBqmfuddSQqq8EtRI/m6r59bcmhHjzCR/cz7PnfLmMcjRMCeZD6d5C0mvCirjBR
uchnBOmwKveRqmgoGavb7JwbNs6o6AlntMrFCYViJtILoW334CP9HGas78jRW1eLR+3yaz0xJCxc
izGuNFESBrqc64JbjTAJGD1Ckv49NfpnLX072xVVR9MFPwBXWfC0xUhkCVnLn2/t0cMevv/bw1aa
Xix6i3d68qZgs5/QbibFzD5/vsq/oFD/eyu/ltZvlymvNE23A/bvBGL4zqQL1jLbQyUb09mTlB4u
JAOqY5gpbEzypeDlamPBSwlmPCoVhg3x70EVY8A/71k4HY9KueXDFGPFvZD0NyHDWxrvmGSHEDM2
D5PDB1HhFyr2t9sXd3upMtHLBkEuhAY3q6bS3HrbRlKw9TvIHCc8cB5sV+XRbX4LRfpB2p7IDAdh
isPTvXIOb7eofM2Ce0RlyCwIZRskGnR6dcxD6fLis+xKXuvWXu6fYB83TIsBJNvZ5DFI+tEDGT77
bw/E2puH3a+0tZ7Sbqd/8PN6w0jgwTsePsBvFziZnZCVQ1DE/QglNThc5ENAdaAWDiB8imx0hgxq
tAxkCfR46JTFcj9WGRFt7W1AL9IbiD64EDOZD2TWKD2/KGO55M6JJUnPm+ODdAM8pOEprwM0JMIC
lyJGHSh6sGhO7nk8ICkMl9qdFulx6BvmTJVpJM129MduL6hpYMIC9rojjNILCS/+F1wo0amfzyEI
MNo8HxLlEO7X4d7JNz8/pb8re/w3EabT8udDEhGYhyDMRrhRuusR8+OBiWe6RxK2s7+UYIaB0sXP
y75CtADdEwlLa6mk8uQwOnmPAv+jNfGtgjJrrB2BClJB/SKXPxJSUR8cX7/Kgt+WRGbpknka4J7I
TU/wTI5gyPrSvB4pCf/MgRUo8+U+wth5dAmZRDIBpDk8fl/RoqZZ/3EeH3+RkwIEBj70uRx08Q5W
zSM9mV/FzU/h6VtI1kpF3Ikin3M/xtEHqTC8aZ0hnYClzB9aCsCh6LLCuaKfYFfP1OfelwEwuPuw
vEt8DJHAiGFI7QJxNnSlECFYPkq8/0V2478RXR6e9m9PU6WkbrUhohOkbWAcNkrdnFGGJy+lCbVu
CDrNRRThofTGg2XyqyD57cI3Fd3bcsiwzBUk74HMi/IGOxYyLfRGG8ewzn5UBAxL74dX8kuH6Ldr
Co3RFgi1EE34AyOXnvEjhYVHl/gWrTVVOB/VK8+T6ZgL98uuSVF/3u//Qr745519i7qibFSWOOz3
HAo+oIYN1DHoN/SlnY9HZJtH9/MtABc3QcNyhUd2NZ08pqfpHdLjI0rBgy0tfwtgatY0d2uA4J8Q
RBGco4cSIFxE9w75+edn99dVp0iyImlYXKAr9edy10yW3bb+ldcPie8jxYu/dy/J6HRD4wrWdzS2
ZmVKu73y+7tZA2++nOjwouUP9EhAIiJFwvQg+PmO/ppd/nPF7/3SzrzjJ3PlBQ383fJTS0CyITz2
80X+ml7+dpFvqzq7/h9n57XkuJZd219R9Dta8Eah7gcCIAl6JtO/INLCEAQJb77+DuTpq8piUcl7
O9SS+kTVIdw2a68115h5cmoGy5llSDIiYm9EdjO/lvf4utc/5ue3y5yNg0wEm61HjANpRzEtuicT
T5WxBrmI7BukgzrJ7JawC1WOpxv3hdOTsxW9BvTglBIlhQjLE7zwLqVmVDwOckxtNXQgyvh32WRi
KdpTDj7R4GuuqOy262145WtcnpvfHuFsgHXmoZWBdDOUJRz63o4wvnp4EDAFzFUkO1bjHDT3wDH+
GqHy8jgwJVFBU68wvn8f2Um1V3JC04F9irjwxp8eHJoYxz+Pg8tZFBXTKvpk4Nuej+8yBrndWt3X
oU7VHsvDQqfYJYbTJl7BN8NxZk02IknetHYmqd2VM+Xw8v4YH/B+JUmVRP7f2cuNsyrGK1ocEsDC
aKDqHiiZ/fyEFxeIX5eQz9bWwDeCIyfPIf9bTkXPvPn55y+nNL79/tlnOqidkKopvw+8VCOBiMp9
iRMD8+qjZVqhVUXUxyh16TO/cpIYZs8Pb++r4fHb7tcE1vEEF4acBsAmmUL/vxdM/Ho45ez7KH1a
ZX7Aw7F5kw/Sdq/tI1IkkEwNcoeMUBoEL6fsK+/0yjc7bw/MhH1ag88nlEgmPegpistzSkU74SWd
lxQ5OW5711jDV4bieecftGU/7okl2LIy+2Nv08/881NdPvf9eplfcfC3z2VqvlbhgDCk2YjMbGqI
aIZhXY1kW1s3tj+x1jC1FvRZzIvxQ4+5IJ3W9JqPNFr1NY+0tytgGDUoF641ZF554ed5/cJIFQ3v
BYICNEFo5uqXn5/9corq27PLvy9mZhbWaTZQNmU7HqNCdepZPJqJqIB+vtDFRfPbdc72tayI4+I0
vGPstYjFZZCweye9smpdu8jZknIQm5NsaSR/ETsOcryZP2JuXBkulwN5DfdxAw9W3TDP5p7Vp4Bg
D8NwoWA6QEk55HKCNVwq8vbnO7nSm/3mWvChX1xTfl3VOvtQQimkjYBnqtPh9kUPiGyfVDem5Q3P
tspuVqfbdHN8Pr03GSapo/2N8hZDqzG901OH/mZbPOaf1SZfahMAdR9JukoaB8EjpoYIWKGx4ChN
fwGCcf47mtXKpGjvnG7iLTVWyfUhBwm7LsHRfQWgp21s8xXRatiPfEA2IipCnArxdUb3AtKjRNB2
5aVfDIu+Pf3Z8CkxaEkVi2GaeBxDv9ZyRAe0Ov48SiXz4hD6nwvh0fX7fKhwOYqEYZzqS3lLPRsT
Q5hAeB+AfkCEh0qpfzddfRog6SkHnT6a/WYG2o50RIWJhiuVE9q5MlAyTwQ+2iZ72L8ms2rezbqt
vsrYuKmFk15XSSth0TpAX2ge8tKFtQpcZYX4/Xh3MqDZ+xPsinFfHceb8L2ECKbatGls0weSUdB+
kOgifJmgCPfSB/9W+ABHRMdF+Mq54RE6BDLV/QjRPU1l7+En8lbEngotAavytQxGFa1YtoiG8EEt
4Kto6EZ24phUz9OInrJsPAiFFyjhn8JPpR+UI/RhJFNrZj5YswNU9xY6rLW2dj1sRNRpBKjJAlRi
MTtOHWGuruA+FbPyUd/S5zXOrWXslZTYkFgg9ioQX6XLQeU18Erg2SSj4s2g/IUYGzWAib5ceZYm
m3R6hHJIm8SuQlwsP6ZLdDz2kFz7+aN/FaT+2K6/ffOzSCENjgK2PAyuAeYFIU1BGTWAGhRP2nUz
BJmV29PjG9qtx1QiyUVo7kIBHi8ioqJkIk41l82XTNZtMPpgJbC1iT6ekV6QRt16WBswd/fWtAS+
ajcG58jMwVFqV9PrgPnUplhAHbKDNbIxJFeo3ABlad7Pzyhf3Ei+PeOwvHzb4yJ8JY91zDMOQrtq
Ru8QQxqZkh3d0evI2bkY5/MHf/R0Gij5LGL7q0HLV0T303s+Wzjp/Zb0Q8fcskq4ccziVTxO577X
zEjrcSv0Vo0yqDvjPSqsAq0IMJYnxIb9v5XP/vYyhkXg28vI8E7042GSB7AZAacxj2BXIcnarylM
jN+vnYUvhjDfrneWoCqiQ4Sf3deiEqzo1+mcl+ZKaHa5YPDrGucFg0CUlCwYnqkFU0pykjxtRI4n
HAv2h+zRPrXYe+02HOFbNyZt6Snv8sp0AWChJfx5rF3ZIM3zcgEGVm0YYSTnHO9p8ERGHo7qN2qr
yKtAiBbeAZtNRK447bkCssgrwfflmj5kBFMBHT4kB37/ulaF8/cp/nK/OI3RA9sSs6q2k1cE85t4
K3jdQ0aecq7fXHnuiyn0bxc+W0eCICitTOC5Lem9Oj5Uh50YTP12oofPpkk/76JMpvL+Sp7l8kHx
21XPZrZ/InFUG8xsba3TSqECTwWMvCynHNppd5Kuvt/Lo/nX+z2bPVXHsUoXeL/dlsbeXXhXj601
/oAP2eNpXrt3EuUheby/9lmHAOfP1cPEb0ZRZDw3zopQWR/HRx0LJmd/Wu0heelzxMqisookmsy2
e9wHQOpmOzmSrlz5cuzx68LDjX1bLUQ/6ANYC7zgeSqOWrqLywmNr9S9Hn4eQMrF7JxO9d2QQa9g
p/37lTS/MuukopCbdXYXTw2av2l9Ne0YOfPhTvUijLmQSDVITvFh39JaQy5mTWuRtfRLWmjZ0PUx
YkRjA3UyvvIaLu4g327ubJz1qX5og8GNAoXlPET28/PDX4xvAcLriixj/D0YsH5/ywczkKxcIN8x
lDsRv1wDQivXLnC2LORio3aGzstNrZGfQTvttj0Ag8ZF87ijgdkL10MWK7pT3+mmHDw6JxXhT/FG
YxbNhhCjfMSEN/5NeAfXbi0v5WVzrQSpXZxb397C2QiQgohTR8tk1pfSG83KQ/vV9DCvZnRZ0Dxg
0bd7JFYKoM4dbe2h3GUrhDwuoZc56e6Pz8AJ9E1MX98zjcil3a6VDXkxLytHX22cJCwr6mnCDS1a
iPin1aJ5SB7pK7Bou6AxmVbba8vTxUXx2xOdDZtOCf2yCxk21HEpYPvUF3tHpAhozfwr6KZrX3h4
ud8mqlZLYh+KbIENwhHMpt3Pn4fo5Zzzt2c5W/nKgxhZccrXoYOnU8dCaR8jc2x1q0FlkU5TnYRn
Pq5ovY7d3Nqhk66t95/v4XIgZ2iDGbEoaYp+NoytTKt1a0gQ07mxFUGNmmS1Moce2QmKWg9QN5qA
e86IC4upBMIUih2a/q1xbZe//LZ/3cjZUM26oJbVjBuJrRE9GRlpwuR1v1RW6VS6AevhyuNuSvfE
1STUxVXy2xs4G1FyltR+0pF/PcI8zux6ji54QrsA2Iaf3/VXzPTHlvPtSucDShdojyvY6Rr3Q1th
Gk7dJ1x8XjuAXH6TbGtYrQH4Us7eZJMH/2IJofWwIW+P7n5+josbmPHr989eWNirBuqNE48xq9Fi
D3HYghb3m2z683UuL16/rnP2upK+EjS/5XWVDkdUJ5/D1r8S5n7Fjn9+kl/XOJuCYS5XXX1k1Enj
AYBs3N2xGg/2X9fSjl86zJ+udBa0x5IRdYLGWwN7gFbY67bE7sy2/adArswTXPRFnraE8DR6qDnn
Dc2uAe3+Fuc9aTskmOnghKKTOdKzvtBva5rEQKIiKA0nHLfov6WmQkPqAz1pJMA3B8oqgxg0AcL7
VGMaPQs4Su8f6AL4+TNJwxLxw5Od5zuztsftdhD7DQQzqppUffT32n4aLAH0VTW3rowLfYiQfrrg
WegWafEJJ3RazFCnDcD4+gXevF6/7oOlEAluR+tYkDpmMBWIqiR95vudXQUhPYF3LemHIwSbWnyy
LFulbawLtok11cxxaYBdPay74CUolo2/PijWp67TTzUJELUFBd0H8PoSrjhTIHyGvFLJ3tPSr9MN
/VEAf9FPb11wmwAHEiDatMFNGkzTw6pQMFEXEPBPFdI8JzgEmUyTzUqLNqLy2jfbPL2ymCpDdPPT
GzqLMY0krE0yEOR5Z0weAo61eoOcxa5HH6qHtlR5LrQvBFxKdVP0TmTdUS1MVcDWAzE2XOo31gbZ
RTYHF35luFyc1qaMG5GEuaEkDuvxt221yMqsLw0mArsb1m8tJ8t21NIype4GjHgEXK1Brhk9/Hzd
yydaomARGyRFVM/txTAp3YfRMNXNxAXDQVIGUDrYczIoi5audjhNN2BhRh/BJE5XHZOnHle2Av50
CZmdRpWf7+dywfHb/Zwto3UvFflh2HmNkQ8Wi2Zv5vbeuTs579e0DVevdbaUFofK6oOGa6FoIruc
OafpUNnGphys8bX953+5mqWrimjpJufm37+waMXlMWxxwW1oNIdB8lzSVicMne15N9LgvgOIoLRT
uVfe6MVRb/667lksc+yOVeCfiA3T+DnXbupgHvtffRJ0lybwvTZHYdYcvb01huf287XNi1HEt2uf
bbp6nUSlit7CCe57hzZKT6Yv8zTup8dlD2zWuAnugIvM6GZdaHBAhvU6dJ7pLUTQUo97LJwOEwyZ
UfGU81M0Fj3YBTBqXtNXeQPR+da/NQc++jhzXiyQ2+EsxHoqB72OFJ3GgvRuv0vxL4vvsmiMg5oj
PR0esgdxaPVWbmnNa9fySr9Rb/QrwcDlHfTbg58N471hhLE6DC3kdXQdFE8ZxgQIpmjvHP/8ji9v
NHirY/BsiAbx6u/jqtf0tkxC/StermIfM4nPwkDj5AXqKI7GFu2NuCWLtIsqrSdK6MaujbCLp49v
d3C2rqZWWgp7nbULf4VF/VeTxbKgOPpyrUBzOQ9j6SScRHxAcYz6/WG7PhPytv2asmwYS4LxdwVl
DQNoDEzLvRoGX4zqcNnV0HLiRn9eAjbyg0LCieshygOoXI9xdmePYEdQ7Ie7Wb/T+MKHq9KRi3V1
RDeaKqsq9nTni0WuiLWlZbxSzBzwrepFJzi6fQmRYCwcXZnyaItDy3hkmxghYQzdjCzDFa+6WP35
+HClDeyJTfDZEs//++uOGoFkqLRH681gCpBXomzDpZSk+7M0p0SSvFK1yE80q9ZAlYJRe1xZ4VbU
Z3EMxEW5skleMNbjdkxRV0Qcjk3pSzn6bZOsYt1P8iH9KphLkf5qfG4yIo4wcvt+lRZPTTeLxQ+s
O7VuiFU0TuR9eRNKJBW2MZZQQMy64D7oaLc2rk2CP+O93+7tK+307d60LEsOkUBDjtAX4zQZn/wl
t2doM0VdqsdFKa9leEyHKhtlzUSMbyN18vNCcPFbmaqoowMT+Vxnu1ncVUktDEhlMhpj1dOhug1e
KtemxBex8vcoanhQQxNlTVVV8zxisI5xlmgpOSSjyEZ1N7dAgR9ogzh98A5GWeWE4UalH7+xzJEK
9YhwlE6gzH/sof4EkYLfWgv1kHon8ErfuOOL8G2a0j7IC0nYiG+VBDFpKqVzrNv42W0kuzpeVvJt
rtCXvSOezOVFCatGmVS5t+/nyd4fyZHT1q4R49ARTMU9PYcVyQn5Srh0ITnBc5OlhCBiasM58mxC
aEGBLTrzUjE8Tab/eGKyDxXrFphSdkIl4nMPE0vwkvrBPD40MV49+vbnDz1c4/wDKGB8VSJFwyL7
/vs95Glm+dnQ23agnLOHxhjjHvTzJYaf+OMSClNbYZUlWXi2p0gx7uJWziUaqLO49fz86xdaHTWW
tF8/f7ZhxIUuHavT8PMzTHAeh5YkzpYjsCu4NuCTx7pe2uno5Zre62yKqIqsDY7pkiSqhsHrO39z
siyXwlHg7Nyu+tCt3/fGQtHmTbTIlGmkTa485ln088flzoIApY1wDOvA2xTCJvcdQ59lFZDGdaCM
8nKtKuuyWP98yS+C9LcPxyV1kYyVpMvYuZLhPvtwWVPkcWsRDOTWRAPWUEkz/YWWAU43dbiK61Uh
vDcFyNuQMxe20xTBoVBq9LnggdXbAFVyMBPY2gCVmR/6UccIa23BclqoLYltcC7BaM1YJ9qDAAkn
bdxD/RH7dB8ZaK2rzUBN44Oanz8/1/l++NdzEeAw4ySTpf9s3oVKILeVT11CTj60bqWUS/xokkXq
zyp8yMN1OQeQtD9tY4EK+Uo9bvt4Ghc3QjurT+noys2cxTtfNyPpuoJ19hDMfwUp35Z6Xz+KUi/T
ld51Hvtzt59WewccGiX9zvBy30163ox35apnG8xwVUkRFZ0eYZNo7/zToiQ9sv8Rx/fHW9l6MLRp
mDl9OD7WU63zjqF7DCeBMDsVCwo0zdUK2Nmq89flmTOqKdGmTPHg91XnmBd+lA/1ex9rGbifmRfd
nwQna9yidiWssIuVBOrEUXHxzqGZztP0JiqvJJ/P4+p/3YWpEOaqqIzEsxlcdvleEwfBpirOot49
NsdRXt2r5aQ17f2wBDtZ6kXKlWl1+bJD4lCXpEGMdBYH+V3VJsZgvFqZuywY7/UxDuZVnDqAB+p2
kh1nRTE/xP+fof1fT/vtsmdHt0TMTlTQuWx7WAfWLjvOURCd/Hl3HDcSPKdxJYyPxRRiTB9Mrz71
eRb8r8vryG81y9Qs43yc54fETBKZUush+RArUkRBO7JEJ47fePt5/pgpnDCIxHAEKQFrGLXstCl4
EOlhsIs7er267KAD57Gn65Mq2yUSXJ3GH0Xd65W5cbZf/XGnZy/qUDdq3RwYFgp0itSc+AaAq60m
voY7RUDtEt63HB+P/nKv3VmAaI/h7Kpi+bwk/sdNnI1NPW+l/b7mdZXgfgRXqCeBAdrLzXFsV1Y5
OOPCSWunKJy9vIBIpdWelJ2u7K1fzQVnO4CkGDLrJJQCUzTPdoAwLdMqbnkVJ2sSG9M+cE8RGBZn
D7AjnKYqxXHH2i/Dgye3q8NpK6frE/VMHP/eEoyoj1MJxIo4P4ymvkLG98qHGra8n+7ubOePBDxr
DqQkHM306J8VAUdLttjaheGeIOYotgKQ3ZwA/9TuUL0FwryWsn9j/f7tFZ3N5i6t24MpcRNJ+Shb
tnRyBcu1ik19GKwtTNlNyWRGV5YuY3i0Px9dMzmoK1SUzrXmqpYf1FNGhVs5btGaG+hdmb3arEZ2
JmejXsDwHnJfDHsaQxBVc/LkscoPtpTVbovZI0fBnQAxWN9mWJV1kqN9WnQ2JR/6aNoKG5dY2FKW
w04fWfOow+IIoKJy8uIOHHu97XSOqgNknWo3/j1qbe/NrabbSrFI98ReQNCAJIOxCz9OFo63kEz9
9iPJn4mXeC1bM8ZuzYOdnIOp5Kg3ZG07fZb2s8rYUqpjPeBhKvXa0vtnzMa2Z1j0A7L9s/mc7fxq
d7AiS+e1BRi7JTEqtSOcI2xyMIcXRjpp5v29wfm32wfOoXkwEi8Ca1tzWsZuTbmr+tf49HxlFF/c
ir/d01l9pDm1eSBJ3FPSzFvF7n1HyyaHAODSto1u1XBOHNVWjqCuVOGxp/fj37g+wYdCAZ/xpJ3H
sVZg1myOgwMSxcfjpn5Xeqe3nEaYms1EA7ZeLBQUk5kbVZtQuBaI6F/uCOdDWdWlId3EAYSz5u+x
QN5XalBW1KBkoIWoLZNFPg4+cTsT0XUP+kN11W+0Xft28uSluYRwV9z72+AVIN8jpdKPesyQrKiI
HFbHm8IOphjuLKkozEuPQiumpYmHQA9Xs+gufpCf0My2SPCp9Ty0gM6aEbxfYb9UPbIgjkKNPp8P
iNT9JJrFu+NKnYkzfxJ7sdfk4xOy3cNkDxaeU8Z7t5WfrR3gpLvId8XBzw0AGqUgGF09jThscRMc
CKJFjcjQtWyonVSSmpk+EV3jzVrjpYpT9W3tLYu7Y4bQKn/Nd+1x1G3Tx+SR68EJ3Y/at8OKR21p
7d0P3YZ0k4MqhQKykG81ZYJRK6TZshpH88N9Wo9UuijTBX+bxCUjl4TWq/Z6eu8Xx861qC8rm/Zp
XwBDhgAJWVNVJ3lD3QqHmhnUhqmJRxUoe9gmUE4yjvvlGHNPBAD0k6C7w2jbtCFb9Tv5GW1D/AW1
7Pg3KxcusE0xwzWXwStKCI8ps5Nng9TeWgQPDc8NGnJQK8tPOAWict7b6wHhXo+ltbKTdubsOXfU
7eCihlIT2UQ90m44V4gbhErqKBl95FP/duAdPuGzNsXsemF4sX1Xka4DcPuEBS+v8LjU6d6oaSlF
V4PZQDtNsO/b29TYx2yitjU+LqGz0xf+eaD7lUco0U6PpEdSOrcpf2UPk1KyHGwcYBAWsFwsp8xf
KpJlkiraEl6VY+X4qLK++SNp0PWKOwnqL7cDSQd0ZDOKwolePMVfxqWnRU9iCdKZKznFSl0eZwLV
rxQdyGkpx9MeC81izv9FuIr13cmFSCysRCppoW2Kt7QnWF4zTT7K2HmpnM5RtqDq0R+L2wKvyj2X
skGdrjCXIBeVlqzGiE3QDZuw4oSRNY6mysLE//tVfU9eCsfi3eY4Tt6Bl22UmxI0Ij5IODzP395q
YCUQYYl39K0B2XLVbWSA3LhOMHecD4zd0HrWVDVQJ9/6jjUKpvkrLRZwyKydslbeON7lHhTjKePU
Bd861Weymy0Pd70x0nIbTneKlLacwe5E7kDrcVjYJrzZW4w9XTr1jRFM85wD5MmVRBscLojyfbWs
ewiQ4k2N3W/0AGfNjSFAaTfiRnqGH+ordoX1xX2MgO+0PoGrWccP/EgrrNOpeVrn4TgJXnEzjF/K
cFyojI1cfTJEl78A9BgFBl6h2QbQBcRlWiliKMIjad7OzQjFr7TlZvP2VXNDbaY9I9+GA81b80+J
Ozi/mbqXwaVed+M7fEq8wJjmnxCmk8/mzdwpm6rYssqgvn+I8XW9LVZ0Crfg2k/LaAchbQoTEGwi
sh4X0B8mmepCmtxZW15wDSd+W70xhKALJa/+bc2cUPi+FOh76niQ7t/Ard1DlvYKnulYcq/x/X4x
6Dk4b6sbjclA7uOAyYOG7nlw1zB3J1fcqZvay8ElIW9eYMw30YbW/6HNWmRC5q5KR3i+xFfE8UfU
PGbQyr2C3v3wznepK6Fhe4qcZhA8wBlYDNby4iMXWUePIELAcmEbilJ9engYMEj9BqQkZhf3cCud
wQqVzlXzlqAAS2Fbct2v99s8URLmVprMkdHVn8jaIDCe8qNu9gDCHWxn5hpe/6QSTDBIc+yaDnha
95t0AlOuccjkTSm4uhkSIvqZBtRrhlyd/QQR1oN+Ey+piMX5CAk9jBrkNt5pilZemWWPcK1XqPAS
xBUnapEqsrIJzYi4ekKhf/TtfqMAm9RX+Awjbosn4fLwirH2O6X+PcDOZToJCHwa1AOw4xAVrPAv
JNf0qa6MpxCWJEbVbuwO/hwd3K0Hk1K4dcetMCz46yF6A6xsPKlHL08JdPJCYxtMT1oy6IApeWwy
J9NqTusbK5q/UEf9xOfva27EaRHupPE+eOhSYKS5VXmqGGNHgPvVNKalRUUpHD1krxzmMNoAPwS5
4SmMnWAdzo47Yzt0GgAipwLRrw78pIWvKcO5dJic/ewlspP5mrUCigduEgxSY8n86Jm/Bwxfctt6
wTfYQ8r4RhYaA4KBCdFC0ygR+9fZSHy9i7jjaizcnSivMfekLRR2lnOsID4UgPTdoA0QPo70Y701
4yc4te/V/E7yXWjDID9Pk/CjmIqTZssRLAcfIswhtjAAayTfrIsZw4vCm+/SX7DMXIQXyOUW/TqD
aem/GKR/583IeFbp9/oEX8of3lnsFimGf1BBoWque1CZoCeKmXwjROx80b3xtp8flwL2Y+3cB4M1
ZrOiau70eLC0i1cKbhkEkYHfjz2tsrEcY3bwBs/cCpEIuCBK6lgk3MKyGLE2g7oUHN8tn7IpusOt
tlbWUuAcP4UdDvXYZp48XE0//BkWLSDSdbybDxP8htDkntA+OwkHcnZVfghdHBD1iq01w8Fu2Gjp
SeG/KWyteIbyBEPhXJwki2oariT8ZvNxgs15/QGu31juF1ib0eSmsHNkA4VR2ex5lv3IYMyDx3Lo
jZvxrp7wi8Zj2Hhv10jUeMPg461FnIzrx9L51HBQtsCVGruKgGkjzth9F/lbSoGOYGKB1QA7xWDF
YPAAwl3xdpqe5vEuI4Ijp2SbTz6VDMbuEFX5G5ZD1rzgSfqsxjlcA9Ft2DSyVTlXphIWKSYmF3hZ
Yzm3jibHSbirttG98sRIVjZAyYW5vFV2Iqrp+BaYCaNDXVmLeiwP9u0mMNnjvbSmReo1nJwwncy3
6Qym8U6eBjsT5tcysd+Tu1QYpSrtbJLtr4O1vxrKbtUcwO0AzrKwyGBGjqRZ/MG6Yzk7eVmPedev
1qKaRQ9wSDECcYAw0EiIKfYINYyTzWU2OeRCg6WkeWNBRLZujSfFA3szwE2omfI5wasWrER34nMx
84dljLm7lifyPTvee7IIN5BwYXdSGySVbHczdjw+0XBbxB67ZmbQ6PFCs5+nrtFqvXY81yiwd0Mz
xIcwAUQMAp1bed+zgX2AEYeYDdbWjmf+ya1VR5zTGIY9zQbKiRcO8ajFOjlvNy1r2is9QNjn3mYP
xJ44mn7mFFwezUnm1m+gVZk6+rLfNVv62WCb432blJPc08ZDq9ORVxN8JosMvgr7ugXu/4hLixN0
TLbMZWnzQn7oNSIODB1P70bVx0G3hwiqsQPdXler6jN4oQsreM2xPdpKOw4gq3hhrH1O0qycO6La
uUwTyvAyo1dh4eMnBUmJz5rNdXY4cVTN1CWcYcUBdZ487j/5WtNu+hRhEi2P+UEOE6wQWz4DnjEG
Qw9n7HHMr4CmXQ715mwK9nvtY6GZYLmS56M38tSlaUs4rSQjDIQGaVizET6KMc3qAPpfgMOHbNer
AbxajdVxy0ZnjbRJsPHLCSkIbCdu2XoIHiz+5kA5QA6evREnAP1n7GXsn9YM4uTb6V4dS3cDbCxk
1wiGSe0QifISiPc+ianXwI/BNK/1wbnQZUa5lLz4vuFMQcimeyYjluamu3g/4rRePVgL9RmCMR+I
DX4UTZPxwc1p9o0/CCu3O4P6pVcsMqYgzFjeXrBmOLj9WGPAG/ehC1uFOSZsmBQQmxkb5t2R5Uhn
tmJbY2GsRgDPQekwO0z0W+kB/M+jwI+VtonHIBI51Gmr00dJ7GZ4oFowV+ymLLeYxYwAvLMaHx9E
Sgl04d7pK3ZU5f3no61+Kc387Wh5bszXSVV4EguOtoZsyznnRlXjrGTLWEuwpm6CxM3uIs6L7Zxq
qnrLSYr/5OwWY30xTDtawW8PixKD6dzenNjOXvB5mYC/xR6EKgeNchUcOvyO7hKwpGzU6EKGIVTt
1Hm6/Hr4gDa9YBc54kqlfUV+Nm6Z9y8/P+elrIZqmOZQSjRJa5ydoE2lSwN9qIAVvZeZZAxZ5fKx
LjlC5exTrzpcO7RfypCqpkxThyTL1AzP0iiCEuWVNbBLWf5H0YhI1aA/OJ3jDMRChc/9w5UvSSHk
QsLr+yXPsiSpr4SHdpByoe0c4qJkOBBD23iu3HJcDGN1hc0VTgXjwh6sSKQ3YlEcSCysBjlFs7PK
T8I9kbO771ww2Ppyj64FMZqrzI9bAzMqgHeAlOuNhT0QGmwKao9AtNsNvW5Mi4iTB2dc/NEBUE+C
JVmDQc9G0yR1Cgj8dnp72nQ0b+Xz4UCIvYqNg5jB6p1xAMSBjZ04nzPGnI4zCqKB/LWcWXdDVxWP
Y4EVSh84AXHcygnOjxz4/eUH1gHvHEV8uACEzNUIHzVpgktgsHzA9uyuGe8njcvZmmkd0J7KKkwk
Kt1kCabZ6lqaqOvD2MdCO79vt0mzCMMx0TfO1PQesGWlCALJ+T33k8Zhw58eX413tnxYZVBN+ZLN
qMc5WsACoMJVoiBNQHTrckolFDbHB09Y6rvi0R8Xj1A6ZzIRAPSx9sYf3IaOHBUbeiKhebvD4ihN
DPS+Edc5eCd4gsdpuGA5frducWZw5GU237/WsSO9S6fBM4lzrptC5T4hwxEWeElgnCMRWnMSgd5W
jSGOefLNCST5K7ur4pXIdsIlc5jNj9CX/xmiRwWjOLJ3NMoHEwXNvUVUg3H5MwcT+FsLacNxPSOe
U3PerQyGF4HTrXqTP9L+1hOjb+D7k9CBL7/CCtHzc6KJp3L0RHj5YOHa9/Msli6ls78P8bNpHB7C
RulLmL2c55F9RxxrUqrxKZ5aJ5fUkun6/cD3vyaT1Ia580cG7td01s/kovFBCrpSZm6xuD8TrWKw
EN0zS97idY8rI8l1+nrZC5aVbeJa7w+8cShxvmdixrbIHnGqkQ6Tgh6nZhN4FmacjRssGRhsLSqW
6tjcM6isxX6seISWJa22GBbd0j2LK7Ry27TulTf5BT/96YnO6hZVW8ZFOiAfEy+4aWb4k3ceXTOP
GgqKT18kcGwderUGjTCsq5qsS/d0im10w6JHAHsv3GO9FE1itPeGK03xCV6TSJ+XpEWDoXFDn2LM
MRxURxY5U1aC6o1oYHhGzohzzINvIMiv4skCASEzhv9FqJ0mDLrMnUZjJNPsIsQSLv67U9wv2bs5
VxOtcTIaD/JcziVESwWTGy7anF2yHDdbEgig9hWFoY5Bw5V3dqmi8G30fSnCv9WhwUn3Wp0y+rDL
Hj3fihvSD/YnRf/rHPGhJPLT1zkrmSRGoKSJwXijr+vk0HAJmL5n0WnGDb4vhDSvPz/btfE9ZOC/
PdoeGXBZDtS9ehw7Go7PNFLZ6pWSzHnryVfFjr2XShnSSbQh50/lB5p+ipBMtfUD4WXY4iKtPso9
EUBF1qqzE3KB6fFfH+4/39r/ghaw+eu9Ff/8b/757Xjq8igIy7N//Oft8cB//nv4d/7n7/zz93/k
X/nXTzov5ctv/+CmZVR22+oj724+iiopvy7GxYe/+f/6h//x8fUrcJs+/vG3l/dDlDpRUebRW8lA
++vPvPd//E3S0RmZ2iDG+8/vl/nXX1m9HPjX51Hyv/w7Hy9FyY8of1cViZqkYVhI9+RhrDYfX38i
/92iixhhjqnRm6MNf5Ie8zL8x9806++I2Uxdp8EY1Z8+gFmKY/WvP1LpEeNfUhHyoJe3/vZ/7+23
9//re/wHgq/NMUrL4h9/Q9X0+/gW0VWIDAJNQTVjGVzy9/Fm7juqULEPKxCbFkFAxCrizbvv8rFS
y4vIinaHWt3lMqaEh8aR9vK7b5iOX+dOabZOZh3nYXBw1SCZtCWehn251pLiPU2au7LAJS5g692/
ZNYmPqEAZovQsoI8Ti7O2oLiSajYOieYNk4se1/IMxVz3xA3tciA+kFDpKqcts1hXGX1RLPmOJHV
3XFCg9paD56Pqf6cZPks1otbM2htvQY8YDaeKEZrqXiPTxwQm/Cm6+dSGS2Q0MUV4E8frGwrrxL6
BOnDiGkwVu6FtHKLnjTL2tdpX7T0TVniUijchNGzKd6c0tqOdclW948ajRzHZluLn7X1JBkQzbL7
Kln64jSvlzjkxIcbX5SdUH8+mf5ILKPVUUaOwzSbp+Es1fpJVCxlY5x0GKX671JpzLsazy8RM5xa
h1TBKi+0OIbVJ7cS4GAk9L6VyS6WcD7P/GmVZKOk5VRySJTbNhOHtPfBC/Q2spm8tNp0YorVZCPM
RZ/MT92nG0M5udFg26iFy/3+iDNPlolOJtTghPYx7749fFj7nOeNY+yi9c+WyrClCXaI61a5J3mv
0wsoPJhlOJEMBolyNMaWcbgr9Wxs9HgNleZYCVJXEsxJrywrVGZCJtjJvp8EVT6v0ASdNOAH4Xun
h87gDndK+um+3vVRSMqutuk+R2hFnaJrzMHxsKaEEhcjzYTFy1gwksE2VcPX7VmusRqsX1P1MWoV
7IziXHLi6rErQCp1cesppSRNsoAMVKQXgieYqML9SoECkEihI2sFYJQ2/zCF/a40g7syTHdqGuE+
cwglRw0MOqGb+njCTikmo2nW+xV9yRz9yiTZ6aiAVmFQQrTwI4iw9XF6StPF/+HuvJLcRrNtPSIo
4M0rHD2TyfT5gkgL7z3G02cKZwI9sftRV92lknRUUa8VXaGoailFEgT+vffay7CcmIydWVuumbI/
78t1qEtPg0XUaH2TqBBXjEdpKdZprTmz8Sob5VrJTcSd+sYSsQ0TnzIZx98MGXATpauC3X+SErek
1B+zXGF1FywMgWhuxTS/TkwQpqkDDBVlO6qSnS7Mtd3IGxOTHiW9x1LORsDo9cFKrTrJWergqA3M
jwbpPtMYrlgpk+LHKKGAocwmEFdgfoyKvm1icPniAyL00RKJV59lAzykZhYQnsxggk+fgOV3hDgu
rbppYyp/oxFCuWj82BRsyz5f9w1ztwhLdBuKQN+jKdvipLj6oNKKNDihC+DFVQbPjuGIKLoQXKuU
iPmLrLTfL/K0i5e9FSa9V0lCttEi2Q3IzS4EydUD0omKat0UT9IS8eWRBpiKd5esqoxXTvukcjqF
pYI6nswhfs7S3IM6FzqFPviZUoJIJflJUIHlrKC4N/T5UEaZt7TxzRSQuqPHKyMkZwmOzqwuXtZX
+yaWXyK1rT3VzCGgE5ltWOaFxxu5sdK/VHNpSwZHYmsBhkri2hCi7SS1rjzEzGwwZEnv1KVXbVav
snm6pdjc5h0oe5WzNZu/MUv/0ZUVKurvKut9XIT//p/0o/m5vn79yW/1Vf8iaYaqWXQxUGtlkVbm
W33VvugSFdcyoQwqEHpptf6or4gaKMq6oomiZVyq3n/qq/nFUnV+RtJkkYr99+qrrP9UX1W0E7wL
Ay6xafzEGAhlKx5aOcbEsZ0KN4qNwdEbnnVT032LW7drZXPVl/1rpuccv0YMmTN96ZrhKOaNS29A
tha7X33ONkUjtttssO5ys7yLJuOqJK+ztcq7UDdZMsj6XqAk62z94kC/yxYeGS1D7Wh4lg73LLtX
q1PSMstLbxR9MP8J6mTeeby9tzJvSl9rzYmaHCRbSSd3cAjPMV1ha4iEHOoiKPioEgCMo/ZizG6g
8SAn5PLOwvTQctgt+tNiZhi+stWbxNnGZ4DwU5LycgDKMuifhT5k7VAo71mRTKsQXlZnQbeN8Mvx
9LnqHytpBGxom2eZoYhIpmlyRivV3xfCk4u0UZwquTKGxUulx6USnNYk8HdZtrMKYltWD10v24Fu
jddmJMAKkBup9apWVC1Wag3mFtoSasea00UZYM1jdpE+CVr+po3tugAd7tPwOIoBOYjlqYuiY4VZ
Vj02Xo3Tow059VRqBLNP9aI7QS24aSA5dRZ/1I2yswoQ10qsjknMClBfZD/PM7dSrDUk+TArTyO5
YkaTujlBnkvJ99o35y5VHV3E7qoPeU9mtOvNwG106V4na9bqoCUr8kNqDZlrDXxbhtbdN3M97/pZ
dzCAxAZqsN6qJWF128YPS/uehbE3G6zqOoCbarP0EIBLY3EGI1o3lEqnJ1uTpjK2hQAqRmMx8BWy
bcYFatni1Eq6LXPDaPpyM+RskedV3oyOXvWkqrCWlHrCS++KnDu0JCl4ER6zke/MEndzY9yaqXHf
LK3bBOV2ED+miBD5/D0iJH0WLSefTpqcPiRtbtMXUEtB0JXJlicALe2949vuoqo9xVqrbJN+fAqp
iTORrKJRzDRKhLxXsdsgQKqDKnYWEVOSMHwy+2DdoNYNK4INM5ZthrKaFMhzE9RHWVnPc/qmhmzl
khjGMC3TS5LX2kk3T/HM5jhkC9evjFEi6/l6Gcur1Mo3bVFsW2nVZykp3+SJj25TocNk+F8Ca9vq
5rXJJj815oAYeGnxlJDk56EbTLvTjJdSoVYWUQjpkV53VKXrkEbkEAwiI3fNhTC7rvDanqZCTbGa
1/tNpviCMd4NMX1RQa50L123hYkCvTQ8c+gXgummo9SEBAKjHPbkLBpdJVu6/y99/0cXEFjovysg
N13z738VYfHvf7U/l5CvP/uthBhfVBmCsyXhi6Pr8oUE/a2E6F90qoOMG4apgVlfQPs/SoiGGos/
j+ZAkpSLvvg/JcT6QsYLvGEsdjj2VQbIvzGiSV8hre8gCFG8/C2KhmcPb9Gi1v15RJOkqKUX4i7s
B3NnZh2taZfGjhXHZ7moTl1KK4KVADhPrUm+pAJoii0rLHF8I90H2rxWH5Vg8do6BsFVpFc1S7dz
u4RbczQiepsBEV3KLKG14U5MWlp4MvJiky2HHmrIlsycxIlg6t6UAlwxmUXpKC4G9nqJXHpxbVi0
qxZ4uhkQPsuhYHlmai7Xsaai4VMbQuXNZRG3RukNcVgdTWFOb1ta/E0tlMGVXBnCSQ+HEYK1EHbb
achk1hSqkV2nbTp5otaq3myF+OrI6kcg1KrXQd1epUh73yqGJFcTovCQyVq6S7QLhwgA3pm7pn9p
hRK11VB128aqgZNnWUEmoTba2kgTVshZDJq1yBhRZ/wKtW6QTB68LISC0Wfy2ojKcDcM3VVgQNjR
YDygKJW8OWiJipbh6oahoh26Nq4+zUCMHTEwkkMXdHCtazHZ9GKM9VyRFZx6USpvpdyAf6on/XqS
o10Cn6pTxPXSzD0WO2Gzz5JwO5npNedZudbKBjSVCEg7uNAICXG2rdnkFAuA7sxuN4/zTl+WlYFP
TJjiiDVFqlOUy8Gq1JeMfGhSVe6lJK44SC03HVSSvGOo0Mqie1rWnYs291OtoSEu6FSjpgtOggSc
XQmXodTSl3XddN2aOeI+razaNUu24n0ea6Qk9vJWJKA6K+dNpUXlKTWmTnWyQrxPuEFULdzOC6YK
CDTqSF0vknwsKHhLX9T89VTByThofWOsSr3T3XgyQkfWWwhuQiVLdiEu+kYxxMpTouab78Y/+pgD
hPrdMbeP3y+d8v/+fMZ9/cFvZ5z5RYYzC5X4gh6BG/1xxplfREtBl49Q3sQMnNPljyNOIYREBrTi
7BFRQnx/xKHKQResquCHEj/4d464r7FwP5xwvISKCwNbOrQmP2wTFqWllgZF5+qTZz53IK2zrxCk
XdjQkNi5hpJDHrBxmz3eF48Ybi+PDIq+tM9fMsoq/S79A9Kyx/FTw03l0yCy+TNc5+f8mQZ7I961
B7xQoc+K42pM/ZZsVNV/s+461S9epnvOS2p4hLZ3z9M23C9btL1JgI4B7THvwBHuROZeep6dCfWP
9NS/skgAef0RhtOM76/AVxPR72BftRHDAb45adL3Me3i9BwPMOK7bI9R8L6zoILhia3GePYD6yy0
D3m96g7JnXxWD8VJZxN37J6Cz7I9ljhwhaDyvcPTyN46gGY0XjJBRohGPUHEMdgyKuBRpVss7jM5
toFZ3bbcxQUb/yZYyfOVBRsSrsEwQ4qrN0pMrJ32mgSWQ2uy7RO8ldGBw8cTHruHmTEeu+D82VDf
zJrRJlgb+0xiP1PdLMIqodPWY53GH4ZHuIvzbZxibkGYMQxW3Scbr9PWjbqXS9azy1YdNv29QTo7
jnu3lo/w9Yrx/6Q+DRtqFQQv78Iq67+mmtfrNFoFeMdaJgiHT3cux+9yceqqFxLDU9xTLwHMEUxM
0bnsflmVs/hVT/lhLM8yK7bFLfD5aeBHzvMqfDY3sTM4nSe7pXju223T3pBxDOMgxo+EFbtkPwOf
fLQrxVdsg1Xpm+A8xIeJKEdncYMVFrRwSkDoXM1nj8cfmSmP9rQc4I0oxjVnath/Bl5FELayuRiO
YAlLrlGNYa9FJlKyvNZ45phQJ+WNCHHE41/XBp8WRiuELYFPpEBNUYbNgkWQUJL+fchap9JZukWo
EuAY8lkFH3HYx2QLH8ENboLb8MM6V6/Da/AUP6dbpAPXyXQvVB4G1qxOITxSAxpHfIJaei6IcGNn
A+lK3DFIXljnwGGik+pMPP2BxTnRnNN1AYerPQofYbfqtsGe5KoddYo76S3KPZm95kCWlZOQ3J64
s4a0A8YCPFoNNmC/jc7q+oXIXTh58UGn7W0dBA0ZH0HyamEzXh58F6IwLElQqS7fDU5NDDoQZVvB
iageSugZDXlP5mUAvVL1jdD5evmcKVdatTrX0o47kxmvPWrWy9DCqTevJTeFUV8n9nKNP2gQkQ0c
3Mrv8u18pbMQSx7yLW6x6/ItPfDDoLVXzBMLed6u8MLmkHmp28EwHglAZc9bOBftKF/cGzdfsO52
sIPmO/EueW+hVb0jNCk2TLaGX9zq1xG7xIkM7uyxJXaZm5kzLrX532dByyU7k+QCg0ehR249sJWm
0+hvO8lFPcGvPRwdHLUKUqg8lXB3opwvmQM+iK711EKNzW00SzfS3biJT+ZVzMzN40heNi6SElC5
vXw2n1xSoyKw+mDi+YixtXaJno9fYYnDyYROAyNLuM4C3RG0hu156mUABnIk2WJ6W9M5VLrl5+3r
WL5bbEj7W0NA9nfGtNIbupVYHBXpgyUCbCghAeyVsGWYJV+sHrR4VaSrWbsS5IdwfBaGXW9X8Y7T
J1U2GSvCNIaiKX6aQHLJ5GTWeUZvUG9keSMY9zpsIy3YlVCSFDhJo3QdNeux2NbJdT4WPmCjotAU
loGbxDCe/cA6zrQo47ort8sQAdTflumuGJEsrkXzSJ5XvbYarxeJPycM3J/aVZq9ZrIjQRbv9sWl
H2L/HotXpbxRk7f2ov6tl7WQYyjrD9Jd1t/LC5mdfg0piFGsxC57ktcC9LNyP4VPg9jg2W08FNM+
0Q4R1kKoda2QK3rFOkuGrDlvOn2naH7cr0TrYIp+m5/pkkqxuaVBlnJ0EOuF507Sb+v4aHQnBQS2
PQ7KlSrvDMExRwQYHeyA7lgmx7r053Flyg+duJKWTSr4wgQraCvEa4tgs8JXAXW1bfbK7mVSNrKw
WeT1Uq10XLEjP59WFm1iT8vFybmIt6G1AsdUQ+jLmt1PllPx7I/cfYLpVcVJEF+EYltVq2q6CqSH
kq9aoSnvso9QOarNVp4oLXZ08QtlnD4PaBlaBmZ05ts5dTXNa7NtprJ+N18GdA1mu9fLXQhAFW+y
/djuQ2kVpGtuPgMOF6wGkYNvvJ31YjVpu9CC+Vy8iCAM1di5RR07ZcMqJ7zONUzP88kxxMWJSDqX
o9M07tXsPNW9nysw1817IURiIdwWU2YvVKPiMS83Ew5g7XKToEcxVfg3hJwU1nxuQK40/TmFfdUo
jStZpZ3jP69AUu/YS0ALrc6D4unyaAfdUydROYXUGZTGka0J5/Ln0ojcqn4oe9EeA9VrjTtzvGmj
8Taeo/sMjT/SqTKHIKkO9jjHoFAQXrHzVexCRnvOHa1rkWd2pIvNnT0CF0jzmpK5TpcE4/T3Qlmr
5V0irQoYq8jhbnvBZSsj0iYVwXPYrDpl2+SeTg8QOfnAZHdjZe5kTk7Mf8WMARJFBv3bHGPQho1w
7UTCjdXPnmk8ZUPrxMNNhL179Vyqz0U7H6I+cGS1d7Ie4UV5Z3AMw8GGRAadZz4H6tVU+LVhy5mb
KMeo55Gxp5cItil26/cNXT02yfNWSlbLsI4xQ7qwAtjMOWwFWgyjr2bB6UJH5xzbSvtap3/AvNnt
cY2r5Qt3fQyxLML2Hr86GPQYzqteaMKynrylcUwknu1pKrZYzsPILggOpGUj8o9q+R5BTBRdvUeC
e10Vngjst+xU9bI7cLueLw5b9Ey1a1ILJM86wekR4XrUz6Os4rou7iqlhZbG5k1od+OsOkKI5ZJF
joEuX/ipMmSQXmCAWQo/UR/SIPaCAFOc/sT3+4n+LuPqJVHKxo7niIJlOm16yBlYwz7wkhqNzkSV
3g3jKkIkYySls/SjawybzoxfvhsJvi1+v1/0YvTwyw4Txp0sixob/x94cIXWjXpe0GHSPzexrX7q
HPUw7wBqcdjkOdYc/HQKyY8Lu/tQmdlbe+QtKt5CHZidESLWZ41RMMcT9WRqGDYReAVP2RN0RQMP
r7updWaALfiLN8rBOlYn4W16w419rhzAQ5Ja5fv2Dt1OcMKLjy5+bR055x7Hk3K4iEAQd731UEu1
a/0Gmg7ikq7dN42ffAY3xqV09W/jm/h2yRaQT8tKp12ZT8s2P2HpvtFvl+O01fDBCnbN3UB/q6x7
w+7KfTSuK+Tad9x1VL3fX9af1+eXvt3U+OdikiT+SGdsxq7ujEzsXMaVPndx0I2d0GQpBQpo1+EW
QWkRODzM41N/7id7kBwatmW+aBXokGJm+c/hzGK7v+y27SWz61NI3AWcD1RW0NTwfrEN+Jonc3ZN
yYOHpHMgo9WRPMp3rv3FB7J+sO4AbGLO0y0ZwwXWFeJl9Pyef7Is9NNTLkPr0uxI9cryWBKux8GR
2ayi+89K4va/K/wU0Za6Q8MsM6G1Dvvp4lZVttKbQdrHI0muhc+50FcODQwEoOIOYd1yGcbucdYw
DY/FsSJ6AWZZGoE4AxfgjJAhfxSe89sGPm7kXIYwjjWvP8qwf1V2gVeK8tyln5l5VOfGDrX3uXya
7kUXCdmaPog5JEKUJmxoMfRxb7bHul7RLXGpstIZ3y3twopmY2Fyt5+HD553QXHr1mlp5nDR+WZA
94/GGliHffcEXEg1f2K73PTF++v8+tGEP6MNX3/0v4gq/BQgBX7FuuMrcvANUTUgvRimLHIIgTl8
XeT9ATeomFsYBuY7uLkZl03eH4iqogEygKqqmI9cfutvIKq8kV+chTJ3uW6AS15I13++yWNNjiZB
4HTP6quEMVi3W549RJsJPgnbDA//szwWSEdNeHDZaKvodsqdO53EI9KLMoWYii02lAL4vaf8BYJE
V9rXcuSICosaO+FxIba540znP7PWB/pT8XgdMod9i1p8GO8yUhmbjkNGKbaR8A7t7/oBvucdB2XW
gpP6ZoWS/cM4W+fhFckN0tnr4DRQP6G6wkRkbh0HxIjdQ7ezhEN5DNcDRN57xmbNO8hQfFHQs/ma
WQyuovdxcdTP2asEdIaeILv1i7o1PzEANwEaGUI74SUw3OeR6dN0mv2wGx5owwzsdAIX6c+00oPK
GXU7YcNDC6HjSxhcRcIhre8b8ZTIlyMiXZxgO7/QTau6H4f2q3pfoyZV7jjZaW+MYoslH4JNoUKB
xXy3KLSsEeK/kdwTA14ycsbb1MORcqMW3pztFBPWz6bZKBXqze1c7VR5pRZQk/MuR+G0YkAMOfOP
fXDGRkEOLF874yz3wBm3oV0Xg3edSYMyztBmm9ajxuRurJQbmEJkCh3n+xrJ6Eb9nNI7GKTuiK3L
KhNNx6xf809pamydwLPKT6HBXNGOQDFwoQGImo2VY+KpxtOMyRm1n0HXWy9wlFjDQXFh/pbXIoyS
rBbt2rrPAgYBt1KvZHCqtkM9xWonXOD8DvdRWNkyLUahPsfSTmicsyCCpezyqXYMBFuNzUAthm4V
eDEMS0qDddCtQy3vMSc6ZPeMdSrKFwu6Xth0iEefx8zZX+gZfebl6keEto3h8ixcS1uqjHklSduF
oGQmHvoRu1T2Al0iCEdgC91rztTn02INi/Mi5TepcRYEysxRIdzjBVXW5VZJMFf4nHK3EzdYJzyJ
HVlESM7lbS6ojsI1mq8a7bGfjwMdtMcvqn5nGK5S+1iE4fZp6I9D7ibcliB3/sA2jy/VXzwA8bWj
8I0UqyT0Q7IvDXfp9pXmN9SgkPezWtA4Ge4YbKvPRbPHt2q2EQ6oVxX75X1ww4difBUv21V8UNZZ
4dEwUlE18pLxqcfko0hWEvoaxB7zur+SSc474cFZOwyi+5BNiO6wji1Mz+L/DT71cx9fJXS9zN0g
bJg8YF3HOHQpF+7IcApsb9yizUMl2gPMVOrpHm0fxOd42uvGk3kM6HXBCyQNhtFFtlNNW+OJyT1W
XozSz4k1wpKE5umDWcS6DU0/Kp+EbY/ZzUOPL8gWMXVV3laVP1nTylgSF3cjOmcJZAB9iqt8Di97
4TCpKG+KHHq/RD6US9cQOJl2SriYWp6erBiNzXIeWyd7rp6H0qkRedvqGjyFBll8pTS79eCPa4kl
toqxhROlO7F5APtLQo4nc4+INgnu+XNXGV5PJa7+X2vIP7pQqhackf+bFnp8eUtp0X8kk379qf8i
8opJvKeI5bEhmqJIkfpWI80vkniB3A2COnC8uvzOHzUSHywKoAj4fmniQev/qJGyQn3kh4irhWxi
/p0aqXydB37E5HU4prw+fpNY//25Rk5TX7WhFIE3CZhDw6Ca0uRZSEvFDvv4sTHJGRvsYjZ2+hwC
LwVLcheWc+VrS3OnaPF1N2g3rdo/50PlJMIMeUR0koKxUI/8ephuhWTYL0Z+GpPhPZRp4qZonRdo
2btEguwwresFPa5IxYj0PZxSTzSTqyCdNE5y2mOzkZ3aiG8GQOmkq567WN/kwBltnB1I+/A0SfZa
rdpOgfwYl4s3TkQTKdIqVZePIQwP4txuB/N9Ip+umMjg6p4zXOHmjtFbA7kE55pz3MqncJPL2FHE
444PcBtEGlBZyHyB2CJLfTV6Vuj8kdP3FuigOjxlDSp3Czcu4wx5wekByqGvuLr2FgSIQI2dAqwW
i9Vj1iY7OX1LzdrvKqbxRT4ahniOWO/NvYlpXb7OKJYy8+Mgo/ycUAZB4OP9RuqLqd4mYn2cGYrS
5qoMLffCYZ3UtzkGOGnSNb5dToOnj9LhEqnXe9PKvEYlIEh501hWcugLaWdib7AtVdHOjBEfhx4e
m7FTOUBrC50PA69qBtu8u1tS5FmFcVBTtN1xDrUzO8CEcEZorWUeIiJkdKt3PTN+Yb0k3YAZyE2N
+3ypoBxQSnA12TPbzA5N4AHmb3KI3Q7+3VyhDpxTJ5u0x1l4UumGlloEUtWEQwLjQ2DobAxkpRo2
QayFYhBu1VxW6uIb4wW4vlNoOoQWQ3ZVDG5YKfuRUK+0Vrb7frjX8vZGrhQcMZVNo0zXtfmicx2M
NGOuQAQpFIAoqS2WBzFJfTMUPQEPO7Fp7/piui0689YollWTXIoC805v3i41W3iBk1R6aLgQ4Sj5
oY4zGfoAET7kOOGIhztgk+WCPZq1h9PtVy5zVZHiNt4PZeQqSc2+qrtih7tl2uLfwxMd83oenmSw
ygz7fqA3udPcAX4rK5PU6WRO5mG8miMaS6E/VcVRFcFCinITto+FCEof0cDWSbMV+50AXazv+nUX
xqegnD7yGqOedtxX04ZE43uTHqITlWNZWchdpedoOU/W1pI9CaMzpeohywQE+KEK73aRrKIGdVXM
ItMblbT7Un1t5vgt7wFKBe5fbfBy5SbVWKIoN1G97dPtCCeTAB4vzrOzbDYbcUZADYSQzTCopPB6
0eAUEW7TJw+dLq0FY2H1g9YEpW9xuWWMdU5rtCTIYPDNRnuFzc+Eq3X+jHNGIj6T++3n6UgfCrNa
cRW2eW06vgh59hhpF3RaOmRZdSXK5THX0nWUNpuokrtLKTzzQFg635c0C7MfpeUhq4JjBLfCHSiw
Qjn0Ti8ZmRcK6VUVROekr4adIC4PMDB8o7Q2pSzuLU0+dlN6Lo30L7RAlyP1pyP3oouUYC3Cxf9B
2yT1cqnBT8aiXzoIrBQm6c7oXkprjUXx+rtq9Cs86FcLR/2717r8/ncLx7RizOqDljk/+1CU/cy0
zSKlFjg8I7Z7+cqwHkW9x0hL+4s0Aha6f/E5f1CfWLW1TKnBa0/xXcW5WcpI/CbJl6PyTeLQlE0C
GadzHi1+OQ2HrCbrskfkPIDfCiVJlgkSysa6Wi6RnYExI+DOk70lHSV5Omgl3U+ZfRhlskunTTsZ
2zLubtOZ/FBxyHzcij8rAzcBqX8sp/pBkuLNqIpQ9KfDpLNNxUcUvnug+gmWt3bcfkTGkq1mCZxZ
Km5hsUUJAJRG412VD60GT7qxVMI6JxUUc5bdDmt9OxJbr4QaR8CLM4F7aDhlZRxVvYBFQu2GCne7
oK+Ic7s3OfU00j4uG4sGO8mFEpN3jgDluchv8lxKsS2b/Yn9aIrSj4ggJwpwT4O3NkMf6eaLG2R3
K1XmMaqZF7rwk9U94BOAMK5llhA/1dKExRpqfxPEFDAeXr6NJaxtSAZ7N/GwKPKWweekXE5zWWEF
L2JiwUhnXcwDl+S8QCyfq6cqvnAG4Xg21QudgHOhR0KWaW0DOcqEHVZh7bX8k9ICgfEFXqMjjNWr
BZkvAtCRTax5ypvKIgIj2F34n0LQ7i29EnxlIevBIAW8gDYoM6FKs1cr74LR29202DWmXrIxYC/K
jVJShObIVqL3BBytgThfmdVjl3KQBwbzFbwkKhDT/1oyFza9GF1U7Y74L1zbYBQ9tZq1UjhVOvNk
gsXNxW0d6Kt8qF9i5kLC1/0i1o8zy6J+POUAoY2Cj2ya2bOR/+0HHmjEkHFUpaFDinPBbL97CAdl
sUI51XgIh7sG5Umrsoh+LI1nGWPo3z/wXy3C/3y48FqXc0UEgMFC7Yd+Ti5EPKkTXstcrHUZ3KCN
cRocTHVWbnKj7pZJ3sV8UjliPZP6A1+amR1b1lfikq4yHgoB3EMFp6yAf1s1w2hS3ZuIM8T20Qoi
v1eVVbGEh9RSvClN102Z/sWhddEi/e4j0Bd/f7mmsVAvNJXOzUSs/EDdYyjTonUdz8ZfvNIPCu4L
Coosih5RVwz+yh+tvmMlzMY2BNZNM8nLx9fG5EyQNmGEi1mwONjg2hVX4vdf0c/HIi8KDdHC5RVY
WfzhSE6iYDTkcOrcRK5WsTnep1ntKti8//5lfvnZcLFmD0AW4E8mvlzwDsIpL5P3nZ1pz9CDmcTP
VgSZVSI0mPm5a//iNRX5569Ol0RojEwTSNp+RNyCTrWaJAb0QanlCqhV+mw7j0/KnL4KjOhj/8oD
62pyS/vhNs2yjjjW9BFDcQ8jWLub2efAQE+njxAkWpqqc9KoWyUfyN/BG2a4mplGkpAMw8eG/XPG
cqMtVogt3N9fvF9QlUxkgRKiSXhUPLWXL/G7Rzay6rizRvaMFbSPYI7RVoEHtVhZXXe0I+Z83RmN
W7AciydQOBECTbQPGL4lzmI8uFejKDgFURzz5BYsjfKzzsxhcXLVTPCNfJyGD7PRDpcFY81HNVQK
jSDuZAjhS6bBNy69rsTlB7hIhMYhb4vGZEulOfn8VosvZo7E7LJpn9VxlbfmTlxwJkTGrD1m062e
g64l75r5EhSbZTrii8Ajvc7wFzQfdNJ+Wvzx8OUMcKyvxq01Zq6OZjhmE/r76yj/Ys/wp+t4eda/
u459h78lfsb0OiV57fVnH58Wlhv13PkzrO5w39EFq8lwmLV8PWo0gMKnNuzMtrFLNv9ZhTUinJ/a
3LKN87++uX84HsGd+H/jETf//t/3j6b797+y5ONXsAQ//F/o3sA/HatnDj4DaJwn+b/QvSKhZBUV
Died44mv7DtYAhq0bvEHNFlRFU7m/8AS5hcT1ekF65cQ8hnUuL8B3f+iQ6aIAXHQdpoaf+Of75ql
hVffMRbBmDFeLASJ+buERXQfvUbB/XfX51cd8i8Wpn96rR/uULU2yilH9OfmeFdqqMImrdpUZunM
5Z1MOrs86H7ZrYXuLpRYokL1j5+6Idv8/m2ol5f5U9GDYC4aKiTwy/OiXCjv3z8ohjGbjdkb9IxY
ZRgz0dW5sZfifB0bwkoI4XFgrZxQKUZZdmZWKLaahft56tbY3bshPIC2FZ+RNdqVRdPVu8XCugEu
hqrB1euVtYA4CQvnLcrMs16Ym4iJSmveGrEnrALSnKG6Cz4zpfJQAvSYhewlVrVtLuu5RXEkAUi8
GvrNAAARq9GqZcs5Mys26Cp/fylM6adDg2tBKiU1HkxKQVH952sRalBykKfUsBVNpgWcUUbRr1Vo
MBYIyqi4IxyoaN1myyHWwSkguoyt5A/p7DTAGQnZbCqo6zIOrmlybJskhhbmSazxbWf6NSFjD5DJ
8HJnYLSiU9q2XqCqqGVNh4WlbrBHlsp1K18v8tvS4zPamhv4905VbmXB4wLX+MRJPaXVWpmQhvpm
L023Wn09zc2r3qg3PCvYP7LEhSimmsU60bH+xG1JFHOnhvCtYwNlCrscUEmsUr+UcBOJk13HEBBK
piMWqa9HBwN9bSrTG+sgBRiDGKydLMgUC/JgDUpsCt8lEfd8T6u0I7tNwi/f1B/z1Nq00WTDUXJK
+mUesLdSOKbmS52tq4l9exVCGcHERZ1dgpyweyHl2bybg9solFE9cdPjJQofBi75sYUVqYIV5PAq
hqgCpLmrewk366tMsiCDEw4dvTaIrMvAQhRG8a79AkuNebl4LzYNTEs8p3hvvqrK9/EE2FJ4cTFs
e6SSSmS4AeavkxS7crUXMkZBnFiUcyDjRMX6iZQpf4mQoQm1+/+4O68kuZlz244ICiCRCfNaBuXa
++4XRLMNvPcYz53Jndhd4JF0ySYPGXpVKEL6FRJZVSgUMnN/e6/davdm3W6L+bky/aOjKAHY6wUV
86SiG33VB7CnxLkLkGoeWGKSY6R/c4oXLCFZLQ9jzvQKWSgNMQFHr2kJfbPLsK/PwW0fgusxsSbd
W/mpn54CDme2Zrxr/rQSRbRJ52al1Q42E3KpwbokwopHN8SX4+egYHHzzZUX17uRy9aYjTfjW/Jb
SoG7cqW00mu7D6JITAv1reMMl8K9TwLlmfF1AajL4gJPdO9W+HeGcdPSRtTjoFdYJquME3L7rS5b
jHL8jHudOjVvcAYI2mQnEGxnu1qPtsaEodmNCeUzooBUWUec7fuzIJuhnDJcsNCiIkx15jHkeOUm
mKO6YlsRQrZt9mHzQ9JeasZRTh9pF211t2LTf1sYOKbOWvUSDz4VIiWN6/lmtohz1d8alWzdbD+O
I+Xr8Z4c2cZy4mOMP4pI8brTrjrYm1lP0SDn3QhDxpziaqyfiWYA2E5Ab9uedKa1yxZrsG7Nwd6V
kbOq1Y0BRyB+y5x4qzXnfnBDG80uS6HyjgmimucUaJHg9UhBBNWrOcHy6QhvZPG2W+TZm7Bn4NT1
uzTQzru22Wv6sWD8X1Qm0V8S0THZYANG5hTX23qggC+nkrF+Cc1+19r0YsfBNiyZjSosdvjiopFL
i6Lp3mbVku5OMHzsuVtsX6zt7BnrcOaAKWsmcPSvoe4ZevPiqsArxaJW8IvpPDckSF+f4umTb3sn
omuRDFdzc5cu0o/lbEr7XZtPlbXJjGvb6c5lYPBkne9y67Ee+t2Y8lvSr3Td38oWJ7PeYw6XnmLF
cmAC5PQz8JzBLNihnHYGw+aswej7Po8uezwcHEx/JL/bXl3kGKiFLyFMD+uktvgozdHWYMyQzgfo
vk5De1UC/oR9J/Rk02viXhdsD0W166m87GYEVeudfUPhYWIDsxvXyUFp5lHHIWapZjvazlMNq3vK
cF8rBFMX0lGjvwqdRS3Nba8lvKOZBjyVycJOpwPem9qDUcTlMapQIZuO0YHrNh52m62DgdQpcKSJ
eRf39WWeYGQeQn8GZF/ho0EL7ZW81lkQsmK4jPnc80y7I+i8vsMIzqPP72+H3DhN5Wycd+wlU4sz
j6x4BrJAXDYy84oY9KEhH2209qaczyusO1XQ0Eecby30cSJO27bap6n14IY1g2VEnwBUJesjGm5H
Bdbklw9JM1wUNXx55WMIMLcDJQMBrc6ZXV914bQ3puAsbjCfNHWwVhPRgzq9cylrCBISVZHTvfSB
cZE1WOlxA/pxh9LrPBRNvI2z6CoJJGg7TDZ1JXdVhUZm1M5nnb4VzhtZ94uKWXXommsnvkt4tCf6
UyXnK6Fbq1GqS/jqOvbN7FHo+XURtO+xne571BgxLWFKQzJlNAmxj1iZxp6Zd92d7FhetmahNjNu
4qaN8P1RyQCVWo3BZTGAsJisOidTxhWa7b48pIF69BsU9qTA5zyV4cXI5ONsCksIY3VSvVAeNd8m
S3TMN3AnJBbDbcan5shiSMsJBWc2Hs7Krk650ZzITdf8NKcOjVRHaK6yYNOxZT0rTZ0jumxBq6sq
YzMUo8Cb02nI3x0eCyOD8K53D8nYUwUImNPpGLkWlw2y8MoaE2z7zD2mcDzK1Hyyo+BJzbQFdfUo
t30Va1fJSCZTRRz8xz6TmybRu43O+Ncd7Fc+BvaFkvNbF/e08oXzedHOd1XqX1cjg/V5GmFIFHsO
wKvefpw0slDUpoQUCrDAA1AgcNDKbR0ALNfeM6gGLNHOuyWsU11Y9My1ChU42+szkeQafedEffC2
0cU39kOnSFx1gfTM6sZnaIcR2NqYWXepO/026CFHK+2umk2sTu1O4KWI7JuE4UfDbMmti1MezCwY
bvZst85j0HQV5SUgExy5MjUtA8ACR5w4y9rCIBpjEqdUtwkJjA0Rs3mSA+y+ju34lgsB0STN4FQh
6MraLdat1R/9rMYQqUXjIQk/uM187AwxVGNMt4WqgKwEPoQFIbFudSlQB2qqTnPQeD4OfSJr5G2G
m6lgqm/VyYIr2S4sh9Ucd/dlhDs7qPzCiwQcd0KxuTyWBB96w/SU9TQ3I4UxzmMJgWN4G7OLlE4Q
w/V3ldae6WF35psDoPRQSzfCylgn04x2BW2bk1hvy57ZW4VE63cscOmh8INXl6Um0qsz/Juswa5J
Ji+cLzufpUJGVouJDG+zrrGVRMy8ZmLDGto28cZMeOKbo7VNq+ncbYo7HwudPhfXltbiAOk9Bkkf
nU6ZX4O3oGzNy8IhKlNEFU7gWTbscdkv5gKYbTlp/aeZ1t8YcFESXTXTumddSGUNGZ79bpL5Z5Zg
XXVbAvqpH11FifFSpNCxJ8lY0Q0Tr52mfUmcgQ+9KmXCTcd+MCKsQ96I0X6Nib5is2GpeG/P5isE
qUPfYjUwDkkRrG1iCjqA2qDMzu0UldX+1keRN2QzQLBscVernSAhFdbD1lDZxqyPRtptK2WvXKvC
1Ud4XKn1ot2KClf/RxNdaDmrSlKvenf2hmFk8Pg4BejSWIZa+1p3NmpAJEaXznG1pJ0XJCcrOxkM
YXGqNoz8pEKt9MYQ4yS/a3w3efRQYyAp7GY1psPejTMs8RO/jGzdd9FZAi4ZsOKQicu51U8puJgw
IJWALcTEAeO09Za531kiiarKmf3kQ89FmuXANvetgJ0TBV4cdn853SzH518OegIjAMLjgoz4qixp
Qe2EuctBL7WheOpvI/GQYPpWi89MMklfjEcgCHysthdlOq7qSVsFFrhdFBGdEsA/n7V+e9T68d18
Of0SOk/kEPFu/BLHCBJdO9eUUdyn4XPOfCNPHS/G1ynS4i+vLJbpz9cDL/lErBLKQgX9Kop3o+aX
pg2nSc/jleqOtcRykETb1BC0+DyMORTYIt/6WXCTNo9xNZ5c61LF4aYnsCsmL2hYWgUlbv6wZ7jK
4JHedOIasa5t/3yR5C9yBOdRIYiF0228tGN9uUhlE1qlESiM7s6uVtW6ZpE19ZuWx0Eq96n/aGJz
lrQdDHl5UOaNUW0zSsmJyhR1d0iyzwrfG3mXeHBIN1xExj6jQqzH4U9iufMSCBukl9ep9s0sKW4y
yAHgYS/8o57WV6YEdh5xifB1KQJCfniv2haC6F2eI+0vJTjVlcGD1JJA8FvxF0l3kVp++Zp++Oxf
5gmaaqPYZ+nfVGa+qbkJI3pZlifW/JcXEr/9YYBPMQiu6pb47sH+QSrMbctEedJJe+CzM9RnbGa7
iqSPE/ie22cnvX1LcAOUDpbkBaPkQOnX9b2PF0vLxGosX9GqdkbC5hxvW+M7m6HcRPm9z7FQBZ9V
9+GCLvvzrWH8orIvt8YPb/qLUjX289SHkjftFqPn88CAkCVAUTT9sEkMbdv0ty0yhGofGvkQ4ALs
w4+lplVM1wF9EFVwspi+dugQf3ljv/3efnhjX+7ZpBh9syxRBJr+vszuWmM+utaLW12bvdcwbKjM
z8YkKhtygTnoz662aQFbFKn35zfC5fjdHQTXgFY/B4Xw+yPoh+91CJtCuaMg9YZ67ZjduqTNSLhP
dXQ2Wu8FmyWa51a4bYZyOnJquB6ic1gyG6nMtc2XXc8cijmmcmJfR/5D71+n5gUT3oJEsB9dR8Ow
L8LzNrsc4+c4DLd9MLzODLfpEK5jzCcac0tgmpzbA3PXx4M39yOBn9fEZh/W0KA7zJ7QgYJG2UUQ
kgXsYS77J3d49NMLI7w0h8eoQJq4jKRXG9SM6N/otsrGbCdYQVPmQ3rGTu0tdO/Z5q216L62L1tM
higna2VzzKmeHMBASA8L6c3M4U4hE4B6T8w7yyw3obzIgADFEUhb4dGfyf+VmUhenoYFWisvJmkc
A1TzIXi0CRdC+pGE1Sgf53JmG716iV1izJm+7SeOQEz5KxjrY+lpHECruiGqR1IxuodmsqPvzhOq
u1E+0xjoZ6OZbtkrbiaLLoeSIzHxKhOnYU2vEzYKrYaHrgbyZzyemKwTgWAvIvaJ01wHmb7Jgidh
MHk37dMQa1BzYHUyZ695osH9Wufy3TGJFQ0R7zZYD5zKLOeQRXcjE0gDNYMKaGqXH9rQ59D1Ocav
RRLvAkbBevzRa8muc4CMhk8g2rYdoNSpfrU42+f1pYUeVAf9asJBxmafPU78FOcj0tbKdDjQMwhB
PFLVcxiemahRRnVXk9GtZ+65Z40cUAaVTS/5gu33yf0stIfBsjduRhU7gaaqCreVbiAI8vEnn6uU
rDU7oVEuocsX9M4SOQq1tUWWJ4qvAtQv0zyP2N5G0S1XfjWP/WaiDaYK41VnQ6dDIGiLmFSC2uQT
h4tm/Ijlg/LVdWg0B59rhZFh73Y7VV+GOkefS72+booHi4Vx+Z3QUvrY2/eV+wYYg+xUQsZBbo1k
9nSiY6GR7nX2NjjJtiZzNLEouLzHGbAzpinVT3zBBDejKxx3QIhKb4qUN0bWsR0uhPs+QTYcSwA5
4XUTE91bpsAlYQlsWYgsGf7wyM3ueaUdHZ2boIaMSncGm+BjPDe7ugh2BVSfad3SNx+9Sd9Yzbr0
piXqjT6XpLlXShQ4QYxk2Pch5/VpE5JzlN351HDW7WyQWNTIdvpDZA2XHJSxL7Ar4uAQvkbSOag6
OBSUoWIb41Qh93l5US/o0gHrQWJf5P5tBq+uGz8cTLMRo8KcI2vYUZtg3Cb9hd9c2M0b9/VKmi3B
0mCH33dv9861EMMpHqsd5EUvtPONq+lews63Rl4RVuOlMQ+dPjmA09ilpHKH7H7CfSEHKoQkYMzI
2vrtdDJxPdYqO5uC5zw8SHTxcCA5NT7bVenR10a9S/2Ih/qsIGyMNQms0e1EJwhnmlEQtgw8i8BK
TK7NpcLO7dzrYfBUdxiMi7kDbDztVU2Gv6P0rSftCnMo4ufEjZTO0zYo443rODhNaNcooE2p82R4
zDJOcj7ZI707WkG1KwP/xuyTK2iVL3Oqv8ZCHqfoLqACROeZgZ/AKykrKiaoJVj1JFhlZ/Ya+3Kg
cisPzkV5C8Jwi8h+KwqS/ETkx7cxPZrzUwY6SqX7sOavanjMtnjZOJ5KjeoXKwLudZ8l2MdNc5s6
Jqb/Q4v/LkFBM2BsN+apd/u9PuiwSrobCwpMOQ6eFj1GVCYR2deybQNHMyk4X3GUDjjmW5nX6KfK
hAfRosqDKmEvlRzHID057GFre08xsVfqxn2Mjii4Vhgz+x56VYhmb73mYe2puMED+pTjqUZxtaLz
MsPl0uyFfcYIZiX94q6Z2l1JhDJ07sMCqZAYftuENOK1a5XPF1qbXlNxmNDdII0Upf4qgD+Rq46l
a8uIQnS3hU1Ke/o0k2MC4V8Nrec74qSmgGUif579dkbId88bnKFS4JEvdoInxOjwMzo3i/NI24WQ
1OmYCfZDUl130t0FJjmnmESBNzfmX/wQ36dMX3d79LEC08NkrFMBzlr+w1qtwRrlOdJXGyv70Jns
JBWtbewJbJdpgZbtqf/tIJuG9lOM3byO72tz+SjbP+8Zfns2YIi42CQ4JhEw+vlt2Fbvt03Orirj
F8FhdO1WHEKS9MHFBkwPbAl2wU+eRPNkOS8Bnvt4IKXCSdMpN9Kh4RPXpHqdsUbpbXyE5HWez/Ga
g9dfNjfG704GStHIiyXbgPL7ZZdVd76fFDFFUYoTvLQem+LKtsddWqsLX+Xkl2m/rI4YLWD3DIdg
zO8zzg55XR9snzYo+82EbPDni7cY1H/ZsSvLAXxIkgrL0Rf7TBBn4I3siZ0fNswJntDQlFc6240w
0fZWYnPEfVIoYSElIskUHbR+1cphXc5njRxPttpluMCqAPB8Ru9Hbm56582daDkipcJefF3qL1Yh
ngLiem68L6AeIZqzwD7OTGbKdtu6sOhYYuLpYq5xG9SbMn+eWINrX65BCRn6N9OMQBU5aADfFPG8
eHob2uY9Q6d343nXVJVn5WdtmTMvS0DfmhujTTlxlesZ5h2H+E0ZTF6+mHWsIwuaI6M1N0Hnn9Lk
YbSeEmvwdMD+4Ixm2KpRPN8LJjhxI1c6YkEsaDZI+kOZpS9xLFFQblxEqZ5H2gDVtMxfl38s+kt3
vJHlSRButoxXCSvEDc9KmR1njiHfv7T/bivCkrf7360IF1PSv9b5b1wIy5/7twtB4T0wXAfCEEXj
/A//NiEIClFJFkopqQD9ORshbI7hOlhP9U8S6L9MCBDZDBdHK4dHOqxhIP0nJgTjV6gnRDaGo0QI
hcRL6XxxaoVjY6XJxMllzpJ8PZJJ0BFNC84yh97yH0HCPheLrjqb/SOW0E9/PrA+c2ilxSmM7gt0
Ot0ftpVRPjq5BmSruumRcJ0+RYvWDzXKbi+drelk5imx2eDnqL954HCQRQ6eaudkSf/dDwRgAu29
QjcuBrUVi448cbRlMSwnBX23BYCJ7hxgNlrXKNE1inSJMl0U43m/SNVyEa2bRb4OfQkuTd4lTtdt
QCNKfloD24hF9h4WAbxfpHBrEcUd1HE5q6cZtbxGNbcX+TxRVPngpnbR1edFYE9R2oVmHyY0P2fC
fyrfhng8jYswny8Svd6VgAgW2b5fBHwrZ5cQLqL+tMj70u6Cx0ho56EIAJYtHLqpCBnmLmw6cKPn
Eljd6PacJfwaZU6Qahun/NYN8SqVMeE9BeWujOdvTowIA0Z5m2tUpNaal4f9USXag+G3b/TUHDrn
aOjsruwFn1eV4y26+CqPrd2cqO00FIT7xZltOohRBiSTemPCh4u1fu9A4Kvm7r53AnCW3Y3MuBNw
e54GAXx8GIrWKwOkQzMzmWCRm4+c/LJw5eOc4/HFRm4jb8fI3NgnSZE1C+f81C46uLEo4pqLNs6l
QiYvEMyDRTnn+virGC09r8eDu6jrCuuGWvR20SXIcSjwc8Dst6GDFmm+QKIfmhqqK5q9aiDuaNcK
Kd9G0jcXbf+//HG10B4XVML//rg65QB629cvj6t//bl/Z7kWWwr/clnzCTAjdfz7eYWwYQJuJKtl
mzwufjRNOcKhipWQl+24KFv/3zS18P/Z4xCUZuvg4vv5T55XYnmO/rzy89LYWDEA8/dJnqw/b5sc
BH93yAOyXLjVZVF6+LypqkdINRho+TEJfzK6aVhfuxZkwYZt6KA/u5rl+XV7Jmx9XTggMOhkLFtA
/wwdg0KdfB9cRlje6z2um6h9mCMG1PwO7ouIyZHlyytYFEdFVDPAk1Ly+IhM+ZaFhHx8Oo9HSInB
h5jxfoiSCpla0JjjFyT5ZQcELd0XjIJXWq9dTo5Lw03IPliiL6xtF1Ybz3iORcUBY8rdKHFFTT7Y
rcblSN0ufLfxNrQoE+/IPxuALqOgo616uOyAjFAmZrSPuvOQoV7mYq0H2GVkm220LN+oErCayHfo
8+yjGZrTYpBSyUUjwkYnGjJwspQp9BIinyFaXXQnrInOgPwUOeGF0KaHd7e7TXvtJis/zDg5N4ND
r7uw//OjiCiJi0hoJRV4XKxlr6nZ3lK4wK+/BZLLQV2knz6WedvXHklXnYuhOWSQsXigNWDSi7Mg
n9+yKcKlkO4tI79tdfu1Asq4MfFv+DPVqbLbFHVxkME7WSeOp+i/IFd07MxQ9bXnhrBzbmUPTd+/
dknttQEVjsK8GLPw5A/u1gmgkc3ivRTLQwSM0lYNqX4eqHiro5gdZocpemNJOttrkgg9641RRcyH
kIl4GkV6+uyaqaJBwJXHeJE0IrsQG2UF3dmUN+8o+euY20CVPIGcTrWe6KvT0Kt9mOo0QOU99x3A
Lx0mEQh1NAAXB4uqGLqF9vMohl3RaisH1ljtfku1U+pmW4MVMlHfssA4WYCfy+tU3GOeWacOzliM
AElPgg9XG8kmRE3knArnFcBB9qa3kqVktMxtMOihFxhMRut4cRo1T6nIsC5l79qYlp4EuWfMaOpq
wWDahenNlnxENDifSj6CoHozpuuubG7NcJo8IdUFnyneFlQnd0183s2Gv/YF0ayqiR70HDUiAwpX
p8OVMIkmFl19HAJFJdo0UPrpX6XtW5SCn8EwLMXeL5J2NzuDTQqcU4QuG8adSbQnWHdvDPLFdMKz
oK95xKPcNISmKYZdmgSs4JCr4BDz+5siwGc9fq3RSK87mKhMdLoPbeogJUVuuNFcQmaBGgzEJomR
oRi0xelXfY7SuKz9idG7ZLHN8EF2YXpdt+45CGzr0jGLayVj1qycGuTAmF/NueBGDtVqxFtT8+3l
LFzmjGzVT5yu82CdmlhnDNGSnRaFtSr1+mbQEIfEmJ3Smlowxm9870//ZYvTj2uMzRENsPCfVqaH
//t/6ix9zd9/++f+uTLJf0D8AWTPjljHUKk4uP9zZTJgG4O613W2sQuOg9f6p53XMv7BFHL5X/7H
ArwMN/61k3b+YcMQZd3i3QlDd/8jO6+xLDw/yQqmxSubJtt2uZh6WQJ/lBV03erLcDZpn8kDfVPO
A9KpG57YwzFsnMtzOxqxH7AgAMXo802Lm49JnPjL6PWXg/HyLjg4MHuVQlnLfuDHdxGSCR6SwCHf
mNvZum4MMA0loH5/abGJYer/8C1d/c/H+5HF9MtqbDIudMlCUA1A9lt+ifmN7IaN1I6DjT0LOsiB
EobJxE+h6W4bH+nakUS08oLn7J9f9xdNgteV2LSlJWk1otvg548JYNoncVQGQJ4+x7qbN0lEQ/IY
ixers09JkRR/ua7LMe3r1yv5ZpeuogXe8n3k/YNqtAx3l0NUAJNA385d567zmLO4a+HY04Chp310
jnAMB51C+qh/0WPHOja5eO3bptxmFs6WSaVrdsUx6Ehpa+lfLslv3iBXwlx+BbYijP/lkphjZKd1
wey4KVgvGnww6z7XLmLdOu8VJsq5uBn8+PbP38Ovs3WTAypxL9oqBIqa++WuL+aRJpxCCzZRXE2s
bdpZO/uXWhyRthiQTPRQx5fRnzvhc6pIvfz55X/3mRfKLjkcMAHsSX++DUiEO9YgfXBqeozmPOfG
gldM111A40sWvlrb0VXJ326FX8aOy2eW9FYtJVjLxPznV7WEVvWpXrHOGHLhUqiNraiSsFvr1ViG
SXEVO+R6go27/OQhULElmw1vVFfziEe6D3GJBB1i9p8vxi9j2uVtUbJlGwhiy5H+57dFYlx03aL+
RhGuwdCtb/KwLdb24PbrbrCuoIO/4wx0II7/5ZV/exfwa6Q1xuThp381s4dzymRnbiht0svRk9em
/21Mx0eF9GtV1gLGIls3uXf1OMZ/+TZ+96l/eGnnyxOoNMoxnxNeWhOgUgbmp2ZS2kRsRlq+SmpK
dDbpYVTi72D8+ucr/qs0yiVXJEthL/GshTr98yWXHW0W0TxBSaS7ilRsf9aLjnJWE6BbbX5yG8RY
HsmSDYuBKt3Gn1XuE/Zv1d2gWVf0mUz8MIeJXEPwl+/kdzepcpVDuAupG/vjz28tGLrAYQoVbkIG
bwDpxnQzu9S2pDFFP3++DL/7Clya1ywegQC2rS8vpTmDbsZzRyvV5ALFNTXPaWkfiglmr+aquZgr
Ys34O1/YEVbbP7/2LwuB5MErxAK+4j9YC37+mNDAK5dMfLhh4IRtvhQNpNmmXfGcVaSCeFrv/vyC
S3cOf+dPKz1ocdoGabnj588J9cu37k6ZnWoOpWOcSCiHqnNGtHP5kNrhLnS096jsXzWTUhNgiquK
WrlNEVT5mmcz0KAyhkKrGbs4s0GOcEJtRmrhOvN2xPFOT5hDYXZ2nfLHvHlkyErFyYeW4unuo/bU
9k3B4wPGV+vbr5ZNsUseXBqFeixqyQXv4ysO6DlRBnJ4qTHwSHQ7/muHvyrVI20z2tF5lVYvmpUA
mHSNJ0nBQT9FF2kalBudQPpB1CG4h1ZuTH1qt1OlXlp4CoE+H7qFaaE5dgaWE7GfwdFHpurUU4Ji
clNqoHNHuiVLPmsH8DDTOgxnGmaFbkl6+Ga6A8dHl30amLjlUb8p2LNkwtC9OcVhxmzZBArRjclF
hPrnglMtamjIVchYg5uWvnMVU+USPjMHzA+JsD8LPL1eJ1j5hc/nFKl15rt0SlRBIUnExJfCLj4V
3mXSH89Uuk3aoB0qYbsrB4YomV/d6xJJMHXAGOI0nu5jdZqMMEEHhN9p+/5KSizJYhwYW0Xuvof5
MXNa1oMZGnkfgv205bmg8GDluhF08SyEodlbK8ceP8dmPpvqNNiOQ4KleXjzzQJlf/k5qqBmiK34
q4vG/+imBMKF+1B11sbpHWfHijqu7Az0ip2xVvAPV1liiX3TJbhOMYayrSP9z5F83VkDqCit5nAZ
2ubWiIe72CjFtuJYlep0E01u5kAlCGCSsk1m1Mbss5f6Sa86whVBxsdI5U4E+8LBm15rbOFs3uha
LdyMlDhJh8U8Lwu8w74LzHD5t4CNFn6BMt7Pfre3TS079OQKTHL9sLTo2SOQh/291K/yjC41qz4U
WXIfRjp9nOX5GEIGndP5w88EvtfZPoQxsGsnhrCSkEjFo2uflZpm0BShJbxbc/L0qbrT9Yr0bCer
rQNAplq2tjDTOxNOaWsRDg1GGo5nZngukCcjIWK01Dlm6WJmM9KzoDHcTb9QPgxBcXrOMMsv3Es6
/g55ocI9UipcjK48tHrJ3xjsmmE/hc4mmCRWZzfINkuXzbpMxtM0tQ+tPuEk6t8NJ742tKw5FhCx
dTKsVRBelY2eeq2mh6QEqI4KXOPczZN3itu+d/BgXJgKUlHEEgqNGA07unE99hTEYR4/pvNZ1Hbu
ajjrVdOvRR45kIBrYOeCpyop73intOno9mUFXke7HFXIjnvIgIeI4FLInoqMIYaWXfXX3/ffCQzX
TY+iuw5EAEHCrZgDJZlHQBXgjY2+i5e93rvai65Bjjbo39atTYnrF7eHvWtcqEFSJY/f71/RAj9l
x9+sAQoV2Hv65ymN6FztnHXu4AeGD0xjtcHkmltCb8hG9V3PT0MLbjv6s1ZZFK6HDLKKYXcvpaJ8
e7ShUMSo8U0v1MEfhrNBsmc2Xaii7eg1A0gf9KxhrTfTWd2apA68DBrDxu5ctSZpjl240UFHxGEO
SYbLZU+ZsXcymj7LhigfoianoPIxxajNdHB+HjPjXrFPBBj0iM5JfJkmZjI/jb5jpgAhKn/IsnDc
RAZDMq1xAAJa/OI0k1BA1LLRBeR9SMxC37kzRjjauMgJzPJm6LOn1HSwcbr9azpUxp4IzghHTu39
nlyDofjVIZ+AhuoabDijW3hmOj5HFFzhpsjWxpDG2+93vD20yannqZF12kuo1Y9SC2k0RQKB3Jyz
jlO+4jlZwg8fRJtrLPfT8lQKNYBvjlHupjGjZlntkpj3Vgl9bRlYDmwtx8CfohbOfuh44LdwGvbu
KrNid9uOODlCA7FkHt4CXEgrd9lXjxL+dyFg7mRxvBodemcqBsCjc+X6XbXtCCNwkcqHnoMCN4rB
j3sxoNcnu6IJJWlTfjEko0dA7B3usNEau40WgC9P2FDs8hQM32ROn6RDb4nRTWuroa9BO/a+RoOO
9TTkJrkvjfEt4Toa1ynC40jJo7iM6oeyzsVu+oTvFYHIcxnV1Phslt0OTZegFKunzqWcxldlvtOG
56ns3/SO2hhfKwaCDPJ+wva66327WCcgM3U9v8I0cepZu3edlaKrjXzduDZpf58ZDTks56HCR9zH
TQLdIM1oHAao9P22Qxue1oo2tqGEFb08hmt3wPqRF+9jxmQ3GfOLBhs3TqM89hr6CvyQXRF3Dxcl
WwqR5kvDgZqIbNFuTT2FxlcwVNbUY2xG5aYu5mQ7OPpFUhoJu4rwpQtc2JsWpp55uupbmR+pSToY
iNDrOgH+ZTleXmIcGUd3IgL1NmlUiZH7Os7kkTZUArW0JKfV0VZOSY9Spnuijqgl6Yoj99tdCn1y
rqNhX/V+dGL1mKyCSNCtLTP7oOPjLkwrvDHlh0MYaJ1P7P2rSrtKo4IHM5V1ZrKAxp0BTEsKQLDH
UgsI3dUPMyHQ2SVgMKUhVoe0to/hRLaJ3em7ImeYTfM5lUbXLtiDQ5cXH3Ep231cdxRTtglohCK7
TJsaX7+ln1mNNa3auou38KEUj9yrxsXGEgz5cB7JO1GM15OVVU9VPqXczPU1Tx6A5a5tXraV9hxr
lEQzjTwjnPXhNsll6+kDBjg3FPZ9OwxgPLXBOueTJiRqGsoH5vbFIm72IGfJkplWmOoaWD4FdVL8
LulSMruh3Mqm9sHI0wWXZfmI7461Kdd9MoZgfrwqSiySVhppNF2z9oKM0qVI260yucOCCmAU0mV8
obEgX1ghtj7Vu/LMos932Yv1Mb7slkP5mW9T76bDoGzzb7LjNqb12tjpGTDQAUyWJTlxaZkKnoUs
KD62A2JxDb/CZMRgnbG/kszTrnHd35oYArnC+0yrBcsqaEVyQ+WNcvpHap/h8Is0OfMbbTxEJYyf
Rg2Hqkdm71iF47IOblX1GJUOtemWOBS1ovpdpeY6Ysy0qkv7aRoht7pRGO0iDBp2b6uNk3MB8ZnN
5+X/o+y8luPWsmz7L/2ODngTcbsfACTSJ8lk0r4gaOG9x9ffAVZV1xF1mro3okIl8UjMJBLYe+21
5hwTMNY/funn3vT8gZjAr6+ZcqiSD0vPJBLyAQO72K/mKWk3mogkr1qc4pkVtl5cder11y/miL8Z
BBECj5z4RNw4gniUus4bRu2ff2XmPLRthXrd90J86gMa9WF+sfKm3s4Cbicti7womfayXmTg0iU8
JfG1yizonhJMpvS9KTox36ijj6o4C/N9karZPiiqfP/vP2YV8stR32qZhIFxMMPVwEHlKM3lyW/L
XSUuE+duHU+zsG3med+adftURVmCEggBWqRBSVUnfTiFfXKRI207Fl10ajXRqXIrvx4SOvC1JWh7
RgTDZJQP0kDtLAg1UqG8Kx9UX4FcE+VAV8ddX8nWswVnf0xn612MEVcmqVpdyA0W7WxR5+dNMp2E
xAf/meXlFa5DMmdSK7gWxWZelUTfXjdlm626ggyBvsqkNZKHYN+YGYLfJD/4uQVQLGxEkuuX3379
MrHtMqC1rpWl61AUTfsWUJnWfRI+S8mQQrqVNdIis+SKtQaXvtGFezWARl8OH9UQYFyKi/FkBFb1
rMozPG69Uc7YyguvzYr+UNCZ2jGKntZhnE3XlqrAly0V5SEL9K2Q48Ais4dYlXy4qNNaNIV4p6Qi
KEULJegMk1RISCmYjVzchxkcIGWw4mM8+vptMyfHpC32cROHt/xNeS1Glo5eiHduRrLTR43vWkmp
eFIwlRcNbo8YhNm1wBXfU6VCegpDpPBF2B+X89S9bI645vL+bFV5cZekr19fDTCmXA1xfI8KWL0v
TVKWYwQZztd/nPpqXOeaxaoQGep9YY0i+3Ayb0o5UO97zUAlOJeAlorR2Ey+cVuHXXJfD4KE2m48
U1dlqxHsG0a112xQnkOijcFXMQyS4SDFFqqPVppeVYRokKFmEAuwgGNNVFaW0Ry/7mQszAHNvD15
p5y5km7lG8CYxQTbfacyMWpaeQPjLHVUXwUknWaApw2CXg2t3/Y94QpqZR1rSdiP2hzuvv7UKxUa
SiUeXF9s4lMg8YtIE8FRCL5eEbEX7wj7Ns+saI9yQu9UjpBxqJLg9CVP4pjlT4WRG64ZS9HJty5l
Hlorf4yLA7fiYzb1LlUGFbyv+l6SjLdB22JSn16j8MBRFeCh7J+mEfsh3nDON8qwYuLwmmpC5mlF
9Wzq8ewxCyQ9QjAOKEWCBykJbgKCWD2MvBm441x71ghjruUgciTTz3d5ku16nUgFA0nIHU68fTSk
8ovcFWzBg6psNT8gJi5It4GcnY0oTp0GvoSSRjnhQzK4AD6t1HDUNrzT4/GI9H2P0gX4cXMR0GCn
qf/KTveZptRRrP97fxZfrVg+Gk1SHi08DqnOpTcxhmwW6ZgG42tfyyQblVGxFUQiLyZf3QwdnbG6
T2uU4XzkRGCn4Pnj0e0AsA38uIyis0212BVgI6s7USuhkDEVQ3GDo7QPNKobn7JZyD9jaAuKQNEI
r84pZboOmYGBtR07B+977HYNtn/ZQtTa5BGR7XG4NzVsKqJA2ZAXo+maAkdJZUymJY5kZMCnQMKT
Cf82qhmsEJaXyRLrXaGTy92FOhF6ZW13dFtDmm5O07UYl3Vkick0fFBnTUdVSt4yv9nKrdYTjsZ5
TOcvYiQXV5HGuXgu8zuSRy752U+sYOcLeCRoZrYgDYp8E1Hmr/smeJgSVT4GBhqXmB8m1410LY4+
8Ex5p4apO+FU2xgQib0Zb0PRo5KOW3Vy/BB1wDKFIp+GSKuKfFY7fOkK3d9JmHFtWfSllVa9DTng
vECJKD+nHDshKRS+CR5S56loZWNVq8WJpBiM0LlsOko/HOggg8vAWM93RimDXHsnMtcNtDPKxdHL
vgbaBpNXaZiBdwzxWbEapIT+BBACpUSJbidCWeUatdf1YeWAv8c3OvQHDLZEqRFtpOgSa2J7MWUU
5yR0zhTcQLPzeNHidhLA3B4WgKV/hoUCQVTvP7LlR87gUylgKVHuUAZnGKxD67Gp4k9VE8CGx/eB
pGBQrxOZrCTBIzURu3ZVmStC6A3J7xkc5xeTVvomrMi6kdV0VRq0cIcy88wqfqAIecVQghmzjyFA
rZIoOOWRo+vJW1BWe0JkD7mUyHC9R1RaMyfmwU2BdKoKZiNTbPBdM5exEfbfCwkkv8Zg9i0Iw1Ys
/a0IHSAMhXXbRh8ickdn7oc7cZgZyYfRxPFzFD2IdzUHkZFUrDFz5sRwDOSkAO0BZ+dJe4JV6o5C
eGtJgc+mSFSIwLx5aMUn0ahZweTraRpMR1c72S318krPysyR445tbfaJfoDHT91cyLuo1fBt++I+
iUW3jdTXNjdRqEOsjaIlBZicOd9MQ6cRJNRUxZ4DI7T1QCKgZArehKS8WX5ITuIvun8knucQFjAe
5wEidyQTBtZNz3jSJnSn9YFmdcmiHScrLc85j8rpyLGN/A5DwMCfjau+xjCkq3BvdDtpEL+CrGwd
XwAPJsc0xcKO1WonmgPwhvnd7+absAFP1nU6q531yezWJ9TDRCVPX85uVB5SLMhuMksvLKxQfGQ1
3Aoohdc9CWf4i2s3bRmjR3NUHQ31NGjo3zdKwfuYQuvSFsNB92k71CIqkVOqdsmhSC1XNlPc1NwL
lUISS6LTd+tZg2cQHnVbbCNSTxXS6ePCx5XU3gRN9mJiAbDHVk3XVQ6wXA2zlzIOzEuktCd66Q9+
Md00Rnmc027A6QPSf8whZE4o/pWo4aFSk00pFZVX9OG9OrCyhPQZbQEnui5W76NgHQaUfXGaPhBM
smH2J9pyW3HEgS2rJ3qFw8Mcjn371Ftld7AO3E3+Rp8LFCnZIWpK4Qg9CXSsLAtONjC/0OWq2uYS
tOGpxfEwiiHKFIHbONb7N/w6BRIU1nizQDxeFLNXsgm6yVKXFNpgHvwAjSHvIAJQKaQni1Ab2SwP
8lCfOnRGK2bnmFgMdU/UrgkAjphuo37WzWRYC0gHjaWkheHj9wtqt6bvFnZ5s5J8K8aIo+ENQSdq
ZriX6bsetRCOsDHjMIPHXPTaq9UVySr3BWAR0xv+cuEq1BXo+KZ4FWqYYjgMKLeU1dXJsIarZPkT
T6VXCohlalNH+9mRWt3n80SudRqevn4Js87cT77AXT227AhNmmz0t+5V7zvztmrz58Lg2CtXZbPm
4ia7CloOGKA8I2gSqk3cVaFnjFStQxDGN8y3e6+shcarl/jBcPTiRpdsuFw0Ow4YUyPeYPZYKPSJ
xUrorytp+NSt+nkSumYXFsCO4mKIV5UepHZsAM2ClY2lp6ivkDwKRhmsoqmUCSBQ1U3L4N+SYwMP
F7/TEYBSKHSkAeB5Zd59YkyouF+H+7iEzEB8rCsnCa2Hin05SgCdLNAlakZahvXsZJG1QEXDB61K
P/S+EuxGmBWvDpX3CiNBPQoMQhJq6KFvBFqEZOOBi3S09CkK65LyoyDwKrs3x/A+rGggxfTIExpV
ntUWTwZOoL4mrqLHeFcMpr6KCqIDBq6tkUj7WY/EzSA9BVHVuXIZbTSSXVcysc7o7ExHWyRB2iw2
qOhIRDRGThhmFyVsJ0QAx6G4HsQUYJcFvjVGuCsVNAmMypJA5nWHBO++PXbqPunTe0nrDw0ePlAM
MeiBcjoqI4AbOAQH6AK3VpPu2xiLkAVuSEugdU4hhn8prlASi9Iak+jVNKb3o4yhRlIPvjqemgJn
QlRRjjBI57jFiR88/A4FrRPE5bCeKGBw6YqbjnmSOgbTRhfU7dQtZgEe1CWXoDB91D5zMZHWLOcO
z8lBlmQNX+6A2V8N6M1qILFrNBNoiYtDyWZUlbAupI4ijTVjAsvqGJWke1MdxAxBVMEFctyy0GTK
NtIrGlqxnuzCvII9pBzkWEZCy5AHpauejDrcjv6VloVCWYedbVQqIl/PCqPKvTVzLm3a9gQOBmdP
W81bX15uFT0ROAyh+BJ6zNfgTNQuOBQCnYA+s/i8iuJ5DgraitaVPwNpp2pYPlJ4tyyXTirkiNMG
kNWMLf0eqEESSrxzmkQ/z9h+B8WB3VuSBOSvIHMs6b9O9cpZaIIkZI+dxQL6Qmi8slKv43zIjtXy
eE3qCI39PpRa9nqNVKeImbTT9qDEoIZLOca+plNxKiYzhBuppQkajeeE1nEv8kxNA8nPehEi/zIt
h3rkEJT90/LNBo0wAEqp8wTDrG1VBw63KzCAGoIm8fJBc8o4bbdybnwUNMEdq9duqOVyV532DQ1L
yJ7+TtEEzFgKzfWgt3K3EHTpH1PP/y8rxTF6q4um+Gz/z/LP3opyqiMW1i8i4b//dCky/vfjX/lf
v9Ev37f5769vAvx4SVL65Q+rvI3a6ab7qKfzR0Mp8C8q4vI3/1//4z/zJS5T+fFf//HyzpbhRk1b
R28tI93v2RPazzrn+5cxLNLsf/l3/6NzVtFXLRNVbBQIJ3iZf6rJyKyQtWXES4SzYVjK/4jJNOs/
WYVVxGTcngr4SCbh/xKTWf9JjYwyGkuZhAQMndm/rsI/ZVRcQD4nrt/fyKp+F5NpaHhQVpJzvah5
lG8j9bbp08aQOvDA6luNcaC4sdIb0/+otFe6dEb63uIHVrrNz8/dF3Pyl8k2ZEYEVWDfdfY9Q+JH
/6t6jEb+LDdhRVJtgFpglxe0gVZZROqATB6NYw0HeDBidJ7SA8tDZmJM/1MMnba8xu/vwVJMU1eQ
+303pFiNKjUDTgG3lu61YK/ox6HnuTK2JRLqChlsSsxcvSFWSWlvfBx6FMKJfKGBVo6NnWNcbaHZ
C9EF4FdUvFfiaohP2vBmSJFj+PV+VL2qW/UxqQEh3nsOZoMXwCLJjLto3NN+6ie8pBr8hRd/gQXS
sHtiwAvHB4hVU9m0ryq4ND55Dj1xkphMHKvbSnH+B1XFl17npwvxTdpglGY4Gw0XYrReDPUwqlfW
XLDnQ2Y6kHupQtsSNpl5ybTdH26DZXn96ZW/3QaNrFVhmgK1D+pTIdS2HF1nGK8hM8bpVmVqBPDG
cN2Aq+Tu//Davwk6NBR2MFlhpmBn4AH49RY0hxyBwqyTn968uMQcJgdMRWd7jq4+VPKsivoxrTxs
mqs/vLD8+w/96wt/23OUvPBN2vGwpAEJpHQ8EqeyTrx+n1yJCgxhbhctTr2yqJ3lXhrMT2rfVL50
W3TC9wIM6I+45Vgo99cCNRsG5j9cmt8Upt8uzSL5+YsEEf6aETQ+l2bU73z1MUt3Q3+H9yr1RxRv
50h9D9LDKHz8/LIyjrLvtwNXhpyeJRtSNflcfn3dYO6QL+omt4NWgnbiUiz4O9XTmwbP1s1UUiuL
Nzif4wYMpe1b0k5c+z2N2CPKa9t1C8z+VLwfXbJN8mWI5JjzRqYOfX7sCxMfNoObHqCrhTfjpNde
1pAuh5O0I9+WUelE03NDck5NNnAabBhrRvD843zdNOtgRgHvUY8N41uVfQQIT6I09QLUd1HJcsBU
vjNOBDkWhqv5V0bz0AOTjqxi13FGgcG0zeJ9jCtarZlE5E5bcwzWL0136bLzjBFO9uLb1n8yBXgV
KMON5qOIDodiulaY8QVbuXwmNTIVX5VmtGP1pYK/wPhUI8/jDujYigvrxtWtchalW41DNCSFVL2q
o4vZbcRr2vE0LiCHw8gitoFE2ywz1jIti3wnfQSwb4E4+OtJuU547TEEIy08F/VRD15HnThZNQUX
+yIXl7G7g3E7FRzXL2J1tEwsMZszKo1urWzKh/hV+Ii2jeu/tZ9R8BKY2xwnMRqN7rovDkoMrgew
HlYY0wsYlDC1c1B02Urr4e4ikp2nDnwYBC6Gzfd+eCXJe2F6VEkZYiZtxFTHmPoZ21/LTexw4Sy0
Ga2IGRwBIEoGVLN+ux3K3WDesHw25ppTi4hoU9ym3CAswDgN1hwPbKXaLu6OUWxQFpge8+xWDPei
wZvI8di7DXHUbDzXtGEnJjsErn/CRzvSs5lFD9HCoO1D+hVCUK0SSmxCP8VkXdCxXt5NAOozs3Dl
tGSjEQGXr617/hapxIt+96ZTgQnPr8TtphUN5fmunLV1Q6/8OF6XQ/+np3l5Wn9dZHmqKCOWLV5X
0Wz/+lTJc1DLiiKw3sQbdztGgq24suzVbKwdVEM+V66ZBAwMO3Bv1PbPT/XXVv7Tyy/S2r8sJqDI
s1pAX+XS5LV9fV+LroonhA/PSEJ75Y7J1t4lvv+nXe03gfqyiEHJIdnLFDmdfFvfe30Kk3Kio6+F
z/PwACZRtjPtBtQki0qRIgFSEZEX1/QE2I55wkXCj2A//vzj/67h+/Y2vq32gV42WV/zNnrljerB
nC8Vc3vulUa1hfYz5QlosUlW8ifvQibp0ouqmSg+T26u/exEcwuhi/fzm/r62X//TP59bb4t8Gbi
J6pQkDtdDM8GcpPsqaRD73cvgUK0s7jS2p3Q7alI8Q/pLqgOJ7A+JAJu0vJ2ebemdmgE3Z7NW/KU
7ER6EOL7CkmCGoIV90aUaPLH2G0ndq84fvPbzxrlws8/w+90hW8X9ps4Wpk4EkpEe7mJeHMcsofj
qzWoRC/TJtkXkC1cq71aKq8/vOxvGtRla5LxcWgSMajEDv16O8dFZmVMr0jCLhX64Kixp5NOqCLF
gx9slpVbqWREQJMTFu/OSin2ztNknit5lVl/vAbLPfz9c/zrm/lWuemSPEXFxJvh0TY5vocgB0ga
bUUnbz9DqVtp4s08b+PpaHJtiun888X4u2AHLGlIwSmhl1P0t9dPQIzmFAutq4kkYprYB7EJQnkU
/NwbummdiGtA38gh7LkjAn2+GwEgU8xl+dmoH0pjp3HGlum4H1kVZk5NeHoDYZvup/eYq9gKj1Vm
MlFKGaESeoow573Ud/yv958ieqYw72xf2OrySW6PFHpOlcYubXbQsQdGwI6yAN3M60K9P3WHAX6E
+qCh+yHHQyruBq2zIbQiXUxmd+PPrwLjLYsNIb4zgBXH5n1j/OnB+5vKajn0IIBc7l7t60zyl8Uw
yqbS8Ee1dR/nZfUxNxwwIuaIyl4gC9NSXdUnZa4+MMcYB3dkRrI8Z5M8QPNL2YYEGs+whFHAlZ6R
tR7jRWY1pzpkNxQRI3YXRV9J0WvNSP/nz/rvFjLeurYgBokRsL4wI39564CbFV9IWMdlcddJl7lA
U4RDPT5W0ZslvdTpozVYdC2aZUdZXKKmBFnSX3fGTaMrTNHPlTF4JQq5n9+Y/ndl4y/v7NsSqyaV
XwUMlVwTbqdtPJJJe+lO4RN0oO5zcfE5rn/E72+hUK4PTIdQOxtO9gk8LXX8j1HcjwKP8hJCmjVO
9oCNHEIXGey9WxT79s3PXUFf1QAccbdgqT/jGZyZob01q6a2B7pkFBJPhmJ3D9Z25P8Cm856U4CU
to1ttAs+B90VmSCsW5dO7cbaZHtkeLkOmpHgpUOGRQfLmnjJ7gC109XPzjmALbv5DO79u57CgdyO
cvm2vWLP7+KzJNmGZIsTn/RXCPP7AP8bES3ZBkxPngkNZBzTraly9sNdektjPtsoDyDV89vmXv2s
Xsz75Cb7EM6KZxzGJ2sj7oZ79Y6S0qrWQD9pGs4PzMklwy6WVi86M0c6I/cIP5s3aEJ3ycFYV4fw
1BzQDD1aR/W2fCUWgCHTKryOL8ULs8/r8iHb1YfiZJwpn3igxPf2FWnkg/4u3sbZmq/wHdVbwFW8
wAhXDQ4Q+LGdqNjidfhAjtSj7wUA4a7EK+XYPUXEFb9jl2QEw79VII7d5oY97oJtsA7WGs1rDq0c
m4GE8ZjYDXRVYmAiV78QAYn204YG2/NhXaSb9J7TrclEanLkWwuIK1T+0l5txWvx6Ry/ot+tJPRs
K87EYu7VEwGbbsXiYDkN/lOD3qRjiHCID3G9/L4lJH1aRRcfHvG98Oxv4s/4E4tWdLDWjMAfadAh
8zJB5+4WP6m86d6ED/RR9NHF3KG+tIM765TfAvlGQi6+N570THzsZE/SQYM41tg9Uj2ne0o/Z6Jc
tgQJr8sjIZfdA0fGV2Edn4xn424+8ZfFd6AsreF9rCEoHXONISZt4lf/Sdq3V8Fe/qTmR/h+3z9m
p3I7b6U9ggH4GE9dtK7SM+/Kmu34lfcrcJSCCFHbpX1Cx8XNzH1OUKP5wJTlSjw0W8C6N+levF0Q
+G7+0KF0gGrNh8qgitEYSvBbrPIjCVjvDXfxJx/mdDXeBF8FNV/pnTB01gxRnf4+uUYiPt5nXnxO
ANwdGgU3rU3X9VK84anhEvLRawYQWc/C4X7XvQ1vfehUj/mm5/IqWA5IFQCCw4TPRooWqS6/Kmdq
bT6wj/g10Zhl0H63xxqoFhHCDr13JJDc5ALyx4+aAx6xF/HyZf3CRQQXSHuXfzB4yNEY+y6Jydb6
5UlahTf+KXvFpYARPPxAsqmfi1ciyoON9RTfdYziQO+eg3IlvCcPzDKM60jdEkMA9G/h787nWXP4
Vy3vbbAhm6I8m58Gmr8PAWFPdljxRST2DEf5evIgbgTgSxtpNd+MN8llupR3fA7i8/hU7c3yluUh
BiTHAFJ1I7LmgB4HLspWhSeMFOXegWbCh+OA/fGP7TY5mcDMIhuFyxWpDO/I+sY73hlxUQwRBcVm
G1RhEMU2Wa6bsN9CjkcB0dicl8g26gh3I5vc1i5kuVZE3A5c4NVE+MV7pK5JB0G5yV/mN6ShlcQi
MYlSKMJJvLaLh+i1f+Kok8crZqUD4Cma/UiCbP2uw0vF23YIiS3XFRdnsPcl9/kS3GAXbP98947n
fbCFAy9LgLSkION09VWx4QX4sy461AQRXZU38cSb1UDj7ZGY0KmziJV6ZJ75qlyzXss3dOrhjvFt
luDpVxliJjstcKOcGaOdPQQPvCzfvvhD3/OrnfqtYGOrMjGyLl1XXJS/Vo9iL+Zz3lB4S8ob+YTi
3PHIOIw/ecYFVC9VRpnWeLoMeNnVeVMknzqByvhf98Il5PsmA+Gv70lFZClb7JZjd1CZtWbNJY8j
ynTfnebZkcDK/rzNSssu+tNb/7bLllZmSJXG/j9le0G6T+srzfTQtrqx9FJRkpAceg/rrqTg5L5j
I/r59Y2llvzp9b+dWYAnm3AJeP1W8JbeUKXvgePLJ3YMQJB290yUpDo/Inni3iNB3VWmoy+8dQTE
SBF2TSHejlV0CgLZsQLgdBy8KFTIj7ND0OF4Rok/pHtwUVCt0aLFxpyo71r6yRBtLm4HVFA0n16B
E7tAaHoM+Yw27RrsXbypAGPTOqY7qwnbXr5NkTCbuJTYHh5LCtiSznHTULA9qfkm5+A3jOdGpVfF
qHfsVxK8utfSOMScPnXweah4nSh4Ysj28yX8Ksd/u4TMGnSygGikad86Aa1A3IElUihpsmMiXs6v
6ZJl8pOkv11tx+TKs0uazUX+kgqHMd6FCpzN+Y5YNjLdI1gaf7ypfscUL6XkX97Rt+ZALZfZWM10
/PQjQkZKxycwkxLvj0Rku3okqlCv3OJQecK18O6/DDfFK0/s4Cpb5VY9i7b5hyrXUP/mSPXLO1rO
f38pcwGK15HVcKTBZlKcgsnF47wsrsh5UEsGxiHJX5P+SuQmX5w/GlxvvQZTgRs8M9H7UC5Ye0n1
yQC6nZveDWd5F74a8lUMp7aohlVYbFp9RxQL7XxN99SCmWjJGpo8NwrLr4a7sfbC4JSkn0JxifLT
8jx141tiEsLUF5mt+G9BvY8+e+kQ0p7sdM9EgbbUkNOJ5iTBGSt3npHLOfZdMHgm+UZR91EULi2z
QD7dsK4EriNd1zKuF4E1aNWHL0uKxKHAHTTgne4y8HNXaIqCVVVQ8mwb5Xbto0rpCiRqzROaAMgj
7JjAkyBuAYyLSCORkWbsRvispr9qWkpHEU0oAp9awvckOKUGH/VAoA4qLvBZLPRz7g48vQah1VmE
dFu5gQgz6tAKNs4NFP91pR3pDNJEVI18pSJUsXERrSR1bZ/NOgVt3a7msyQyql+lD5JOFwkSSe9Z
8G+rEz+BpdPfZEOL/SNG5eBFQoSW5LuzihxzZnNmF2T6T8qJHj5z19ccUyo4PUM5rDLm2SQ3b9Oa
2Cu6ZFGzC3q0MIa5SyQdjd1HxNOwDICUGTkGLVpleMYsd5fOVG7xvPEb0LoZosTCY7Ic5auOklMB
Z5wc6PYHtCki6SWMTsk02e9181y02I6qcGf4H8mUbqQa44xGW2G/TI44TgTVQyqhV7DBluzGirFR
5CKnPLAryuysjKVXWhytpQYHUn7dpLfgb4nLXpqkvDPSETFrnnJ9PaQP8XXHJqhI1x01qletvMws
bZc0Dk7uBirw7HHC9eWTaIbWQKxbz4SWhb9Du1qa001/yffNhNKlfhYDjBVIZXPusZj7E48053GO
4cqtVZButi1JBOYQmxHAmJf5AcodefW0u+3wSVHPNayCbN2bn0bQbeXiIfY/pvx5k2WP9g3Nioni
NRYfBYFaIN1aXNBpHtZL32UQNNRkEQ1dPE/g3aMlo0l983WXzpU/P1v7+E0eWUwVNIHPU8/ZiDAn
SJ8kALzTsPCIriIGj2sjBASimR/cPML0kawiSsEYTU9brig9XZ1SjkkoQ7C4eJcrZadxw8AZBpH5
nBuXjGZtQJuYtSqI1x3dMhCO/W2J6ectCxJv6UqrVmuXtbpeNnKVUC1A9P7YuNYipbBwn6Kl1vei
4ggWqn3NXg7N43iWEOd/jQOxINKeS52xYGOnvJ9PgLazC+2k9y6xbMZkdMUJJNosapX0fTKueiij
aFiidqWnmBXOWYOiyvdTL5dyGygcYwdCuPr8OkdwxY63LCEEMOMSVqY77OzXgKiA/Hi69b7ETKEr
2nTR/VyNbliyXA3OBNPZfJqGtT49thtcaHhPEHh6tDKW1qFJ2NpzxjlFHEfWLW+S3nNlywWmM4V6
PGWhynUeKE7SfccX0ckIKyHnZ6kre5h2bAa+G890yjVGkV4Iv5qGSBagtlm+y9J65BOvOaCzFsl4
edewQSn5RUd1/ei0NiN3mHhMxB0fpNk9WSRfKoTYeR47Pnal8iF/YBbgN6slVcqTPbXn2dDOfnPj
Q3rOtKuMfqYIJE4VdlbtHykAmkhciYCtChQZ+nEWe2cMHppGcixStwLYuxr4WSp24HU51fMO2N7R
fUI6I2ESSw5lIgE2JoPqOYkilOoGRCTUSMRE98egM3aM91REXUgo8wcte2UyvYwqSg1DsExf9aUm
ZZsz0LKSl4Sezdezuut7yvUwtUPgul7fvZbMv94zMs+5rrRcHLh5ry4/KDOKZYDcMs0NXkLWqB6B
0nLTRPIiTndUabpid2HWxWQvZ6K1lECtl3am3ViRR9AHrVTXEgOHip0zSyM8FkD2W9JZheqF4UxE
trzJU2TmyU48D8su13wWqyjeBtIaJZOdHsJ1saF96ASvOnxUwX+OIpo1tClQRHKoZPeScEJJnlSw
ZpqflnVWsuRYsb0sXaO+WpQ1G9G8xAAM4RTyb/112WlHBJTu3DyxdZICj+iJ/EFMOhh6Uv9Dwz9V
yoDRmRuCzZZB5dfGVrHuYuE55blNkVF1pCFTzkk2tHHkel91GkVaQYxSpR45vunnkrk/HPbMlyDp
X8WIuQlkkfasWabS28s3mvJ+FdIzqJW9q0V3lO7ZcFc1r7o83ncQMYLW/1r7ZzZ5lHyOIZ+KGe9T
ZRMq8JWRzcGPWi+znQYpVvnI2k0ukNAhMbjBVU9apAztNbRvXBnWf7wOR4cv4nqI2e7PAM1lrEP4
tQe67aGW7nQCAIgaxPuRwoBNXnmvTE0zfiiFLQsDG/dsKlTotpmI0qcbKkbKKjwu0e76hEbVAZSG
K/SrjYZ4CwMB1TPe09LFS/oOa+qx/kNX9O+PFihkRPrpogTb79eaq8HjU+HxoSvLNVpuwYFERDo5
2xLltH1exBBStFuauYLw9nNN/MfX/jZGSLRcMsgAIrVavGnrzVDtKw28dr5Fdmi3zamOh71uHlFy
mCGu8mJyYVP84QJ8xbP8Xpj/+wJ8K8wnwu1kKaAwF7l5/REwH/PVV591PwqOyP8ABsfKcxk/dgkg
tUACcUYfqL8gPObgWDfXlbto6pztiidjnHbcHcvMVMgxS/B0RWuql/AKWWZq3v98/f6+gmfIZqqg
mYDUfPvs6qZdBKl8dhUkHNYw2VaC1bSmcllXG4AVINwYeFFgoH3bLr5ZzBoUEEq2se7Sl/bIY0y3
gNieP7yvv9ESkEQLmwroiUKqyFLn/6WOLw29otVO7nnMBrxQh+HKrpbKa3F80cSK9jqt9qXM0/Sb
ND8xsKH67IP5XhILB830nVWBOQTCWom0OVjf8EcIkpsRYWojJwLM168E6/3nt01kD+/rt1vhL+/7
+zE7LnsDO0QHx9njI5SUlXFoSQeDbX6lO/Vt+zBv60sHivaKZqcJ8RFJK+GDrjDuexrSkNHL4CMP
NrR+eiIXWRMrJ72BDX2dPWiPI3XbSaRX+kBPmiZQco+oIlc+CLwrqUgoHpfur36de8IVTWTfcPRn
IjseLNwab0kNq+J6tNaKqzTucp1CsrETVk52+KC7LNDYgEEy+vgm3HFoMBNjVQghweX0jvkRUomd
jYmhJlwX8gHY9FIsxuHVRLAHUgKjuGd/E/m+sVnRqlvhWUCFZik75AkzPhCXpzN86uZzQi8/pj0y
6kuU12mM7gtlU6VHcjLZo+hHsQtquVPujKc/fUB/04eAfEWSsypLzHDEbzf8iBI2CZcPSOpvlXqz
9wYKt2vXsl07Kj+Pla2371TgQ0Kv914WLmN5NwtLSXauzSshi9apP284CHq9+ECTpyJ31NfJ3Qj6
TROobpxQBZm4SLo11PuBObXJJiOwt+X6XkPzV15R/E2oVZ5gf3hLvSgWN6rOeOGJZaITNl0Ff2GX
W5dEZxY7ni3sLTHaNoT9CvKq/0veeSVXjl3btkWowIbH7/He8ND/IGjhvUfDXgdex+5AqqRiMlnJ
qL8bugoppKosCoc4wN5rrzXnmHzJG8rGxicTZN5EiG2opkJtKgdXCD7IRcqQU2A0rdZqe+1e2juU
F8k7E046T8zmapAAP94Km4J4DYYyV24iG+cUurRaX5qvlr5RT9rV7XDRvYOP3EZOCnY2wrfYkVsp
2jui3wxgdl0Oh3DKtL2BRWyU+Pz+m/qq18YXpfIfCmkwOJ9WAD9JrLryaRgNYldZq1yitS6WA7me
c+QwWOJP/lvyLK7kk7O6Y82v6brXD9mz/xbc5fcgTOt66ttrtPOEdxxa4/r3n8/8YhZosNv9YPjZ
tjVqPD+uUDJy0TpEGDSTVsOCILar4Npakm44ub993bzf3h+vUVytgbxOrq3Z2zNuoWW2y3b93Jt2
M8KZZ/pMWpTbehstX2+pTSfVrr4liKRd8By4HClMothOhG2zjbjUkTBoaIa3qg9SYJ40q5qm7tSc
5BMaiYt4qxycqT2rv/kWxC8MI93itzTBmMmWaejap9elCVLPCyT0Dwi4qGxy/xw7bzy5SyIhqKwx
OZuW2P/+1n7V6Prpop82dYI3Sz8dc7s5k4yzUcJOKhBt2rGsj/mwMbpNTKphmsaLeSX2E1qXR8R+
WXceS1ufs0davf/+I4nxkp/W9Z8+0qctXvF8R/Fj7gOmenqBynDmZOr29/RurVG5hNkp3SkN/SBA
NHOW7bi5/U7Yp3yxufz0IT6120gl9b0m4L5AwJjd57c9LcyZsqmsI493UlNUzx3nbTymWgVZJIjR
ODZjaCqWWxor330cKrtvbsqnVyAjzyhJRtctGzO1gleu02HTjCE76kpre06rE0hPqsqOZ947SjYl
BbakxMhtd9bXr7ClDPKEnHWDTSPHEoYBWl+6FWeM+paui26uqrVezVEdKMkNuT0Oyl5quueoXZrP
2aXPGXdAEHiUmLxHxE1nyUq9ioFgUEKrOkiWNF2YaBisVUfwk7Isn61VeIEFg4cBhyunqNDfFqSk
F5GYMZRs67Mod8A5JxdDWwcaA6wgnVe0oPVBmuv1PORIZbZLL7nqh+c4EWSFtgtfXcvihgpTcDrC
XpBlyxpwMtnO/jn0GaqReeaAIoedwAhrKlOPu+nGSj1ckEynlPU3j6r9zdeif9K4KFosWUQ71zM/
etMioPY2+zkSjGXYYsQCYDw6s02xagzs5TDgQfFxbFKZWYekii5851SUOFePVCTOjKTJWdGJqWfO
8+a27MH/LEIG46R2EUmuw1npEPhOAOiN0ziDeRgwO2U61NummCsB87CVEHQer5q04qrzylogcbFI
fyLl+lmHA617i7Hb5iVUMgWuIGda4DUnt8gtZkN4qT0a+v62SkLad2f+YbqACvHwwy0lB83F3F/G
5JmNIguZAxJ/JS0h7u/MKTFgB9O7W1bF7WDfCZtZNJNijN+gdZBeAl6jtuT/oTOuaR+K6qbraeCQ
x3ShkhlLddkGyo3UcuwpNfpSOxlMHxxE3FBy2vSMmZipcE3bYkb42mw8qA+rtX+W5WyymMjNJcCL
GFwpHniXQ2sybqBDPHZdRcZD5U0tKusFU+3TCBGpMzpfsDrSQ8FoVZ6Y8QvZmPNkWbBpM3rmrajo
mugs+446QrqGac5TXWarTr/00jQvlpE1p4YyHYamxXTwahBmN1V9lIEOuc2rS+66Ea+DqdIQZk4+
GioEstmQJCCZ9H2GdtjPXztsX9fNgx64aBlH2UI70Hurhbtog/M3D+q4g/+ypjJGI9cGYwWY9p93
UBVzegosrJrtETzczkCXqHya+nUg0RtYT3mhD0Bb8fdX/XEa/d1VP1XobmnUXhBy1VIh4xWEdrF1
zQeMPlZ1YzcXFvdImWZinruvab2Wq73OwpXK/qZlvEsQgmktLTHBXUyCnF8sS4LWCMr6Tlr/xfkH
QjE7riKTBYLK/dO9KVzXA56Au+EFeTP6bR2la/ycO7RFSbGvzVuaa6G7xIfQIS1CAmwU46J2S1DM
Nzds3FV+uWGjzcWG3WvgMvn5owCE1SV5oBDjiM16jcxdZ33llaC12nQvRrMedM4HjjbTm3ZTZlRB
skKSwwGn4XTDgIVcj6lM6y/v5vqQgsPmjGNBxqffC/qLR21GV+qbD/3lGvjhQ3/6lpVBbnW951tm
REIuFaQAdNfeMKvCe5UmsOXdBtqjq52iraRtFNRAaM0xaQxXZw4jLXkapXxj6d898V9u4JqAAmrL
6O4+C+4wxmYBuMkfWl72a/qtIfIX6S2ueOHpzes0zVeB9DZqVTz0c99sDfpYrX34KrGzmyCYUejD
u8Q2YX2q5qLcwUyvsjPw8uNhxL1Oq4Jua7ULXhoijufOzIWig4U3maSb5JTfBqf8irP0lf/mXYyT
f9Nzx/R9p9OJn4h3pBxhOxFX+NnP/msjlujVF9IrObCb+o5pfyEx+p/Id9W+2KOKsA78Fb1c6G7f
fd2fHtI/fzMD04GKucr+fGfzoYviLKUUYbadjwHc0WuoLEf7H6SX3l81/U65cUK6wo+Jda5sdVFW
D2ViL6TkhZ43IAjMwp3x6Frxi5/djBWE4Q0HlWXad99Kele+HRI8rE3ilEknmg2blnrTvCWZtlNc
BOqobAfVJSTvYeyIl409N/xbXV17pX/VoZkPWJQJ4p4aGAhiigR25JLvGN3DjkLEtfpJjWYiHUBj
GuhWaNmBd1yMVLwDhgePWDkm46Jeg99z2nEwUc/R8UkWh+aJt2PuWiZvdEeidK0qT5JL70C7851X
ksgnTSSm5fjxiRAgY8AHgzXaAqLoPdC3bofedk0HgO2U3nTCieUFejl4XLJp/BdKSPgMs5BKADxw
sRqYbjAmesmgN0bMEHBEiIkuVuZTF9bT1JkgX4BG45RHyvSW/i8DdCNExCK9yCP/u3tRxKKlqTBq
/wc9mUwIcpt5+NYdeWY2O2yXvnw77mDKVVMeYzBq2V57ZBzIrInA60jejiJErNrCe+3Ko9fMbRxX
Bp1ghMoh3wJnkj54NKolo1ADOBV9Bp2dtrM3/rAakAW15TuDVqI+YOpypLa7cZYnqiNDgTy6Lx1a
MvRse80+9fF5bFtm1dE65Bz2VzKti1Pj76ye/m5xn8tP/ARNOyN2p5j65523TnkjVMIF5Hpsxk49
pnKq+5KSXW8vWyrZnmStYWfcjb9iZsBvslXGtBstN6+SLtpBgJogB07rpx6hk3H2Wu2Iu3itOFPL
9OclZZDRMKVm+vvjHfpHXlEsoPz7swv0f6+/U7M4p/19js11X7yV/////erv/PFzH/2dyBgEzQZN
mDY78V/+TmyaCsRwDfsNQLWPBk8AueRqkbylUb6Mx8W/DJ6CPwL5rRsGUV5sl58Mnb8zeI7b/IcF
G5e9ZXB1/mWjOibr6+e9N9EiJ+91UcFBPJnttQeGQxY/GiFalh3b8gzB8xuD2xfmzp+v+WnrpNSp
MzjKKIXGbC6bIJkpRbKjzxp7SxjsRKedKPqJj/618qZyTBIu/ChgBd99kK86LMQk22DKwbZD6Pr5
l4+sTod1hr0wRDxninmLSbphzu6kMOIzjHaoyRnIRIx1Qa9+eFBO/7rFHwMLvqq/VELYMN2gtzGN
T/WXZ4a5EmP4Z6cE3WzM3eAldR61IqNS17651pdNFk3mMQPAjeXl87csFVpcheAQZkHl7VJkpGou
Txvt1bTpwefSDZhcOHyIIezv6N/a+BD/8oRxXe6xqdm4aD/1FLqij2qjhOFguzBpJrnZGGeyCZAT
EsFJmZA0+qywCKvt+q0mH0OSz/XhrSuZQ/cp+lx96YGKiIY9VtBpb96W+otdHDK/XMOcY0JYb62O
oafRYH2/mBJrozjKebmMhm6dKddS1F9lpLr6JgZd3QHYeRtrHvU3SgNDYvrcbX22oGF4DjwofCgR
40UlIFcZyP61GfTyTVHidIYzK7lXbbySh3zeSD7mm2qXhzBapZMWvbSMEoeiw6101IZknYCVatt8
XfBrhNGodXE3xNWg4lDxqavQZIMFgL9lrbeT0vTmBqc8MQq4I3KE2b9LJbgkXb71RwAy6damIfZS
oCOCcOk5JDNXYJdQGVMk/SxgdBmr4blHWu6Tae1DblMipHcXH2/xcO6H+zKj4rJhizHtKar3vgJz
dNdB9Wzzx5BSzKUYHD8qJFGtJ+MnWw1wtDpmMRm0hgGiA6yiQ2P5+CO3dXv2oeyxz5UDliT3KcjK
iwyfzbBGYeHW4X9SkrS0pZvmFjjovjKcmWN288HMr92YEbthzcYE0dhTmfxEwE6YNGbhxq4Wiu48
qONQWFlWbrzpBw5ArjrtiSVWhE7in7IMbXVVO9KDw6Ecl8+yRPMF3jXS92mwbojPk/ZFwh7nIlEW
RBup8jwjjAAMCzSb0Tdqb12a1GNI02CuElhhQ1KROm5s4zY5hj15TNCk5Ni/arQXkZxHm2jgGBCn
abpJh0zCWtGjkKf1PsCOM2z3oCXIaulc8/gYUT+Lq5eovm7917pX4UuC0wXjSqassWrdBq5btW+1
ZqNxsAvkjmk6j1ZA48gQKL+MEanGnNYH4VadNe9C8paQaeJbyBdCec9wYdb4/kOYpKzZwy7TmP4E
krQOwmCTBODmpHSnuSAloGHYUbrtImgdNqkHvVjr6ZI/RilAel0dXImW8TpTSzsk4yq2IH7RdIlO
hPuG3Vk0d6GgQZIZqLtzYtHpuVTFoZRdJKiSQwgUAYymDeVeQQCUgQvylo5nPzSdtikooGT7OVCT
lRcfkMxxmpMnfUewMEeCTvSrRru0dPT8WF9D3OF4bmBeZ6BK67kk172tnkx6a6XMgxOe9UKf0VrA
1krkWZYSZXNwnB0QZFhLG6bgeYkRP5/W+UlO+cSNNAsz7L+01BTrKe7vm/whccczNm+ulR4NpG8G
FLKKorkz9WffIX53GnFqlGqMpeQ8Vf2RnIwie4l1wv1glR1zBGQjFltKYJf6xrQPUWqa/qKgpVMa
dw2/h1aG0zIukZHEM6c0EKAOu8CEW0e7tOnSldTixG2qQ9mTgiNZq6RH+AJNLkeIYmK+cpci6R5r
+EwYjfY22nqN0HcXF2mDlKUIxbQwmP8rNwYzLy2w1mmDhALvgtrs4iE8lIN2DKzhzqzLy+BJP8RU
QErfBMM+x5QehoCY12C4xSMs2/u+B/4Ttsqu9pXrFgwtdD2q27vSeR9KhUsJosbFxEa5kTfwiPr3
oOJ+M+GBDTfRdRKRdfcsioy05j5bSGkS3OQx/a60N7fjCQZ+iVf79zm8RHQhsH+In9vJbbHpqaa7
nuNPXxBnPshvjYJZw2tb1HU2BrFA1BdN7U5dpu/rXHokhnKhymJqQOdKS1LtFMME7SmqV70hIyDI
rG5uFoA4c9zUU5Gx0JhDtqpk69lKq44paVZPlBIhYkwQuBcIEjd3st8yCRnk1T/f1dkCgUYYTP4o
7H6uKMCEgoEbBjY7ELakccuOOUtR3VG/ALOf/f5iX8A5GAR/uNrYo/gwwx4G3XIHnauxxhYlp0sW
ZwYFpZYTJHffsj0WnMAI1W29b9pHP4Ton+vGj5f+VDoVStGWVSLD9GNRS9n7bIWTuD6tK3qUXbfx
TVbUm0Q5xUhiY5aiUn2QPZQ59GPLaEnY6KXFj+NbNy0NJkVeebo4y9h+8sh59EjddgVWpfIB57Nm
ZFeistaWme5iDS0WhghVfbb8pVUSmRCk9IJPOXlXWf/QhIdKm7vpPaymSR3K01rSEJ/egJ9kYKKt
pQ4I4b5MdsRtdxImw2MV3Gg+0tb4xvQ3Tv3u5qe20tbyAMsnuFb1O4vHvYzfmuS5Lw+5vx/qDm9n
sQgsZVM3N0H1lCmniPjPsNlAdoQ6YC1TeS/7xzEdPWDpwKnogM7UpWs75beH4OqGN8gVN6I2bqtv
c7K/cuIZmo6n2RifQJp8Pz8WTiv39GCor4lGNGBqKuo0bZ7C+EST4yYCtRreh3V4TC2NNK6Fawxz
1Vc5E16ZMNSbiynfF0YP4PY7W/HXz+uHD/apFIwHu49ShYcmpTMq6+eMWWNv38doKyTvQfH2db2q
7Se1tO+/eVPGx/GXx/XDlT9V20UlrFAT3BKLrkbMGGUwzwWhC3m5aspHuqt+v9HhOMhXPUUOq/Y3
r+r4m/3m+j9m0R/eVDuxNd/lkZ4Bjp3Jzlsbrr3qbXD3FvWFo8x//+v+WGZ+d7lPCwNQ06YuFAUh
PyIlN7kbR14Kgg+LKUlEByF7Lym9XBQXqbUFCz2tiBv3eHX96BoV0jQcORaM2fymX9sDb5arfnMk
+er48+EZ/Zzl3lk9Gcw1N6RPt2aEYFaTpinds9JYpr72zf348ghCPBL9SNU2qZV/fiEk2F0eD1kF
IaJGUVtP7II3oN8oGS9D0cxVHEddiEPy91+DMd7mX7+Gv6776WsAfefqWsv6PFp3olZb1PmzRh5U
qGbYcY/2GMLcy5uyiK5jMUySUdMhnQVu09CvET3eBDJLeEHXqz7q/hOD8vkofBXFi8QwMcJtWDSU
x85ETR5kzs9BcHF8cypVt61ObTygTayLZaw9dsXNGMY89MsauFvvMGEmKsjcDwm2NfMuR3MLMoW0
yZMJMKx7bbtkQRj3vvFSCnMSMrJXAwZIH3CK2NfBggD5iZTrizYsF7+/Z18fVT98V582ltYRHeFt
rBEtTckKOr9uXLnqpS/IzS55ZnO6oN3K829/f90vHxFc1wgQoGYJ5dMCYbeiUvOCN0ZtL6SxYuS4
xA2OvQapP1i3wj2miGF/f03x5fNhsIHLdHrowHxaqJNSjzItB641VDQcGQCO4byqufVpkPf2yooe
zOFoKa8NmuHC7r651V++giaRYTDuiBr63IHQGquOgroD7WXTGk5vMjx4qbSSnFGD4PzrFfzvbv6N
2q2/b/7d+nH8Vjz3X3T/xh/8s/tn/KGO/TtiycAf/KvH92f3T/8D8SE0I5RH44xyDJj+MytUN/+w
TN1A82ONQzEC3f7q/plkj8rkK5qWLuDC6f+k+af8oFH8vELBdlPILJUVeZRofnrbAjUccpTS/izK
E1rqFcSDJrlyhfzmyfg0Qf7CaAjeAuKqLEu9LUSrQgkmFUuo9PkT6G24cAcOYU2A0M8k2qJnSUHu
Y008Gc9xNajXtS+OgU/OlCi8+iQZ7i0Jac9tk0fXY2bigvjltWS681igAjCdlI6JQNbcJ5X9WGUQ
sFqXE3EkibmPqDGV4lUcDqN8WuzSFC9wGEMYDt1umSYkRNl6dFe6AWqdNH0WqWJfg7xBtq/Yyd4W
OuzeEq5DIhf5Ok85bdR9b6z8GOWmXw3ucmghZ1Vm1m4dY4g4ycN7UPLOXeUVhB4zSG4MSZrBETKR
mIiM6GR0ZHS1YGJCY1M4qzFwc3JFnUVNfe6KsST2sOU3I45boMb0XHQcBaYJFbb8rKzQYBJp9BTm
BnMxZxRPRNG16uhnlZZjr0szJ+eQLbeM/B0yEtaRW4tZ56TprmsllcylOJ5HVmryw7iWJL+HiFQo
MjAqJuKTUMqYPsS1Ory0QamuJd8zF7VZ1hvPrAFUuk12Rk2K5zu1dfFITPNrmadbCZ3MyeiKZGv6
PkkCzWtfDc3ckEJC2BSD8QPM/KHztq5ukPuUFi7efDvet522zUXureWeY7MbIQlqNVgVajksXMLq
Zl6SmuvI0aplovU1tjngspqDtyQvAr0CWkn1VSkq1ISUMVvf7cddxjG0fSW7yyiojl5bLdTEW/ap
R85hhonHGj1vxHG3O5Kt50UZH+KEUaCA244ypXdwnTmrLncIBIMM0HTRWYOOS1KE8u7IzVkpnIew
Uc3rpuWQZlmRWIR5fF1VNPyUhqCwWufZTDzdIDtVRumPR5dGojLzlcadD4RaxMVQTNVUrrkt9NIi
o0n3ZvauyeZukFICOAP1ZSgrblGFeSzvmBEP9XuuAhkwa3NmZPiQB7+6q3TktWrLqbUKPGzn7cQM
A2Nd6ISZkUPtTZsqxiqg56RGN4sm6utbtYqZ8TTJmHRUHwIJ6EbagkxsNOZsuf5AAPvEU3iircZm
QOqRRsft4owuqzel408tt2KuWhOm5Ejeo98VYm5mo7Wi9NGRZymJcXo+x51131SahnhcfzLK6Hbw
SC9QOYBMWnvYeEb9yCx4G+rNeyPLRz9S3y2do1tPILfvprui709eh2SNXnxCn4jlphZ5TvSPvYtN
5T3I80mKWOE6GXVaYUHPpI3sZSZ5ONUZKaIgqtN3CFXutTAkH1e9E5VPqpIFuAGyAJ9sBEWdwgEG
eWsxQFA4/yyFFr+YQ4s6ptqEhDKiaHEWugHdudXngVY80ZPugQZAkxh7w2poGnDMtDupo7VT+qg6
f2wO/907oE2p/Pc74OUpevsCbqqNP/Xn9mcSbc1eNmZijyOmMfX6z+3P/IPtC+gwVndbGauQv7Y/
+w/2N8ITLYQp8rjL/bX92X8I02KYZgrZsFVV/2d0U/3XcxmfjdROFaH9yNthzPaxg2IoQmUURaZE
1Q/xdRiYN25m7KO8Zp6frXw2NKVX76J+jMOKz/GYx2CHp4BWDmkVT355ots0k9T4LLE0k/Y4rxpn
FSGMlwL8ZQ11PhBTedaUTbtWAx7+yFz5gTq3iKYtMC+Pudwg3bWNBjXd1BJ5ahbuutf0nVVFM8lp
3jrPuYShAKFnkx4ZVsXacpHpVGDDC18oB90e7qKqIpIgKtZCIk6HeKI5udH4FmUI03JLNKXfSNJr
Lw/21mxHe5Dh7LIkYO5iZm8anY4WzlFtEeVgYxyt9RRDcSYtyHFeEdvwKuQEaS6eX4i0NObNY50T
FsUSg/nSgjBsB9fMmKcZ9nStig5t8VpGL3JhvecliQk5cXMFdInAZfVD4XqiTzp3S+s2VkkL7DFf
tMWlJp2WEf1jW+kK2CPlJumSa60fNm3J3pIQESb37q7y+lVkFie46gstq3EKK3PXgUU4hnt09WFw
slsJWEQQrbAitkM3GWT8OKykGQOhODJuy3xlh9aPqBDMXcqAhtIdU4DEVG67PSvxtSm0u4S8aEZm
5A9lR63EiUnoHtCUbMTsDGLPeouX++JRbdR1CQoWXoWo5pJWTuKoP8oNKn3TOA8uzME4B+jiOQO5
maBb4FduGQRP0o7/BpuRVeZc14pFUSfxzMM5MPm/sOYgEf/7NWdVv74CcH/7ouq2+cH/zNwJACYz
UEaFxEs8FtD/WXaYm8vMQVHWU2CPsKh/V90sO5YhoxUkRBx626hD+zBz14Rm8M+jw9dN+R/N3AWr
1OfGgMnMF6AyUaYU+J89IrWUkVDp5yXjQpG8sm3PNMR1sRSgRG0UAhaQrTXmsArL8KbvUGG2XRFg
xNPyjWrZG6eH/SPs7CGsYvTozJEY+p48GckKQwwlCNeKrz5EMRadnA3Vu0RSfA58ZVUwWVgqfbbO
B+8chU9yKualAbOFWLe8ya4qchOzAoWuqs+hni89PDwzZdDrtT+254fMHM226lsgSHQxE/eaarxf
OlLxFFOawVdpg2Jdk9mX6wmxeE95qW4doPS2MrRwNL35gHvPzAuk3Cax5Qjb3+KEMC1mSthCfX2e
9WuBVVFDMiaJYloo2nwo8Y6rBfpQysE6V9qVXxAOQYQueiaBt8SfZsXWxsAaYfrJDXT7OuCfhPia
VdS8aen1INks3dEm95mQdthryHbC7KgWBeAqfdr31kPG3/Sj8ERQGok8HA9afAH0VyC/a1Y/LGhv
PwyWfFL76C71cWn33UYpyjtZ9u+0wL9pOwV1W2Sda8KZXAZZMtCiVA/xsbWHtOznUsTsO7EYrPjt
tqciU41iShSjWFRVL3BYsXi6YXBIMndRdyieDSgXqsR0qJ0XXXSInHupt5n+4I1vKenNDJsU5zmQ
XJTQvs6Qsy/tYS56YriG6of9qn/uSkRHLGCzqCC5zQX4Y6Q6j0GbdIvQYHfiGak3GZ3B2O9yyFlY
eMKkWGhehVFkSNL/AzXQD0vK369Hh7R4fivcX5ejHz/3nybAiPQbkcX8Xe2Hz+E/TQADM+BoQAKQ
SOOJNefP5ciQ/xDYJW3SH6lNdFX8VAWhr6QEUsGkE3OOOugfSIAU65fliNY3KiBFH/2ZKIo+9aEq
w9dK5lbZrBnU9KozhlXhp9qChCWyhnkfLk1Qq4QsaQQXGao7zY1dlO9H5lLu3GZOBy3xfjCKlVpi
Se/6/Dll9gNSH1aMVEOnaHi4y9bVHjS91qZhqvD+Z8gGlVC5LeTBW1YWTlRV5RiP60fn8G5Eycop
nkCP4zuz96Fkz+xGvRoULGGDNm0o52Miz+ltEGy3sIrnQpZX5NfqCsVMF58EkuUQsbekUZ4xs1RD
sZEW+oTyqM85r6euAvLSFbA3bhwlxOBp0npNFpWMVqMlQHFsEtdbrbS2nhORADTMHJaKKgf33Jiz
RH8uiwOB1chJGPaKgJDGowsUK2/mSp7bG0VlTmy6WbyLq17Fu5gMr4mGvAnGFuFoN22jAyloRctY
eJDq1dBTFMm98kLy5hNYCuQbortTfb+YBgVxgMKlRS3XJrcX3yqICc+Dq9S8cx5CO59F80GuX1TB
OF/3WsT2wAllP12IWqx7pZn3ZGBmIt50TX0T6tIirgCGNcI+5cwHFM1nAUvBhsgcQU9q3jUAAVzf
WnakdG6xmwZrqTeqUxDD4qukcxAWj3Uz6gRJ6SvCdGUgotHK2FnEbkyLuHJKCLb0MC3fmpaC+Agp
f24UO6Q6Ft7Ui0g5qSRrEdHzzpuhXjhCw1bYVvoMMgOYrww3hyEBwEkUG9wKiEarVB6DQoGQVmIY
jolI5+A4kUiSlkrKM3StLikaJoPPMI5mRYLUwmjiWSC7HJ3pnKTFPIWsFueAaQxnUcC208t53Rkb
LOUr0yM7EJ5mReblUq5xFQUyh2AA5eA6AAKnlICNHc4K+rDoVAPkrY6vXSIP4ZozXAom6bUG4TBB
J0/odQQUcTDSdaT3U8unb4DQRsvSiy7tq5iAOaPrvWnkk4OHsGMbB2x9pjhXmbP0c8ArdY42QsH5
GHgAAhQaLdVrTleIJx+MrkwTviYOWFu2lSBRvYuqZNPXb55DjqTZT/0QYY1R1ruYL6hwURdzOFGC
dYaZraeSkCM4I3ANC+MUVc++QmBQfSB2G6JZfWhFU27qpLmTCIPiFIb2xzLbbds5o+hEhdGmKCet
KhYDPZeU8REPx0RgqBmFUInnLGTvTtIF0ndm/iRCq2YCWFNP1iWnjgGDh8ZItAJ8JeJ82Y8iFWFs
PTCMXlDuokHMGoBTCPb2hH6hEVHkEpJO/+LH7baEH+SF3NnOzzAYe6q5Tst61ZZlsHNqZrRVSS30
318+023+XfmM+vYtAjz/9OuG9eMn/9ywtD8E4lJqYHNkGI96wT/3K/UPbr9C5cwgjanBqO38d/ms
/0FPWqVrbaoypbLJH/27fKbVbRiU45rB5oPM9J91rT8PLoRhEctAIo+wTXpiP0hwH4apLcl4zGSI
hesrC/y/BHtfAWnRn2U8zG7ZHII0Q8SJGNy2QYtGTNwwTFAXn3u4NR6qQg7mm5bGUVblcznrDnWO
5SuEH+lU874rlqFQHuIMKx1zqL5+/XDDT//qrn9UfmomrY2f5oJoSWm429oY0AJ4Sf2037aDNYSW
T4WoSNUx4zWe+2Ktkt+R9sgGVZ/jcApXQB8mds8KpZsz1WrO3RBj1yYG1b9Tk3AVCPXYxxSrsitg
Ypnlnh3yUffsQ0AfHWfzosjlTVLbGzvyCBSSajqtIdIdU7pyIqIIJFrSZa7Om7x/pOi7pNzFpWXa
JYLLcFYT4dQStoL/1I3AM3rdIq6zsxEiEbQzErBpOddVc1CdYIIKaRbTVnTjbdAVqxG160rF2hTJ
tZSTjDiyx9YlACNsxmEBm6yz70OI355irls5vwjFWAQqTX7iyumbk8SIJTkxTwMSO9ARrO99PUek
ttfJgUTrqBP3ytCzKAAxu2jGBKxTZPqqXymz1j3REl9z8JlZ1lElcNTUwBsEJE4CRE1KeDt1Ss8B
lT4MUkeFW04UNZ0Qd6478bzx2UNIBAR+6cDLzsisZu83PSyaUQ7EOvDNpUX6lKt3W4L4plqSnRtT
mhJ9NZfh+qV28F777nsuEDFmSCqDziIvwJpqQXDkqBMy5jhjoKWRUrCoJdibIaWJBn9qb24IxN56
Np0kbmga6dsmK+pJGtrLso6RexERFZvBtIHvYEhzp3DnXaJc4jBehyYPM3AxSb1pCmbDRhVjIksP
9MWHaccgoI1IAjVArQZtcZdCBHDNeOOUPrpM3DVk61x1HACcdhmF2UMFKrxG0SJwDti2syPibqnh
t1Ld+M4YlWam/q423iFUkmXHsAgeInICTLIb1cOdmGqrIE2MaWcdiXZGDENYfFUi1UrM/KC54O8C
+6FufWWimDmW/2Tvd0+h5l8wu0+dilFGCLbmkSfag/vRD+ZEUeyrRrpWW3ZPco3XtBpn7JfrOvIW
qaTNM6biMT/cBOayiPyTYdoLRhnEfC7yfBVCuPCSc83qUHTyunTyqYiTjWbdVpoz9fx7i+4QTeBZ
QSqxwZeFRjZ4rcHl5TqCiI7D2aIxunk4oEJn6+xbf8E6N7PpbHUJRhNZnhFmfMTgPitpagmcHCa+
GzMHrtvl+zi9bohMQ+F2KfrqEGC16d1w7jk5eenporZuHYVs6Ei9oAJ4rHwdXG5UQy21yAEQ/CQg
gFNQZ+1s6KOlbXfLjrQzfzjElgs71lMJUvVQb9rKTRjaN7BCz4GZLwtd3WUW2JIGJmE2dWFXR1p1
E1jpIXCkd13RFsz5eqqZqejClaW1e1frCNfrzxztOVNma02Q1Fev3MI+6hCsS7IcvXLfgaRgLnAd
eyYDFQvVKodfOasfUt+euYgqqRLWGW+brjOPyJxzVCs7R6cV4adkpkfGivv+moVWNI15f80qvBZU
L2heTZQZLhQ3Yn9h69WFf8oH+eV/yDuv5LyRbOuOCAogYTLx+nlD76kXBClK8Cbhgec7lB7DP4Ga
2L+gLqMy3RH1Wh03om9EVZEiKQJ5cp+9165wFQ6EoVrQt4477JNeARGFYW+TWw37ZhdQN5PxFJCb
IKgI4H8oDgI3uEryQ2SUW9Bz72M675JC3En6PuLg8zDEl7w81i69n5locLPiDx39VU4VRC6JG5I8
p2Vo7CY0DePswUWRedfAm54YM5NN4wT31YzUSNx4SsarED6obRoYvqFkKZRdK997ipqTxjlp5MXR
7t6CXO5KZzx5Vv0sEusxKDR7B5Xe+kZ/GkZssPaCGDXSTUKSm9n3EJWVi2GZXyMMPLajv/sJg2l4
5Q21siNn7/Y2dEOILOxx5SYu2Z+YLmxiWiX2VEjypRIuSqddAEjcCotXEO1HN0JPSjGANM6Fa304
HW0q1Rx92F22D+Lg3hH04FBQ9WotVCcafyGWFgv0w0+2qN9AbbCgMNr6LhBxLmNR9OLlzX5h6VjW
c5F5i3hMUIutXDMeDKrseecc0WifOm1espY7Y5FWSbnphbFrAVcJj53brC/GSF9HnVlStsO7yBAW
KD7zA8+z4CsOobM51pcg8U+T9PeFIRGScmZsKnIsqinOsY+WPECQi2h4Nbt650+8KKg0hMG5kCyx
wa77mVuJ2ZMarACi/Pdj/U9knu+nur1kaIiTOJ78wy4h6oZ2ajOH6hyfZDzkhErgR2UTykuAx7XO
iQLadAiSTkuCBxazB52nx8RWzOI/21n+ucsmRFpKtn74iS+VfT/X7V295VTxnX76V/3tp3/9eXT9
5UN/Hl3xTvj8nyKIKl0HV8Kvsyu7KGZce9k42YsF4TethT49F68F2SzUFo+kOAusX2ZX+vSUhXVM
4tCx8AqIv6O1fP+efjf78fix0PJZeZmMw2g/v9840f5slXnaUT4U4fPSmO18i9VowZaaeQiehVIR
T3OCl16sLA/0h+GrgzcRASh942C7yfXUGXBUnQvPL2+cMrqrConuiPcAItUxNh8aiKdYq0WRNJDu
8ByE30T52Wkegz7f4e/Qa2GXp1o/sCvexUa3ZXsB8QBK0JgdRYjBve53ZhJvewhMlTaOlZ3vQ6uh
13LCH08b5c6I++fImK9FPz5Fpf/K0/6a1xl7crkdijtd8CofsIUPdscp0+AuNGAS6Jm69LHEDo57
vDT4t5dQiLc+hfGUPGmd3LTddKQWmBIFXQwbwwif3IFXTIE+u6aPnprb6a73xJ3oc0jefXfRAmMI
pg4xtqDRODaBmH9hrDzbjKYVKzZE1xILQTnyrdckMVZdU9q3cx3DjR3wA+R5RUS34lxiehuv3aYx
rywrNHejC3i88rmjtim8h86w11l0D+D28fsv8T/3SV3ufi5a5H+WRH/6vyyPaN/8iyvm8oG/XjHZ
tViejwPKE8JddiS/3jGxTEoagBG9+f/yB2OU90nihvKkcB1v8djz6X55Tr1PbHHFkj1nQ4w2+rc2
wziz/nBHYzMkSbEvBns2cki3v39OK7drRpmh+YWGYR7nHgYyPYjEftmIvlmNyfUl0P5NXen9GNQE
eBjYxhqymDcgCxW4dpBZ9HMdQupGBZX7oixPREACFKo0PlGYTPGrNjbcVdXKNXVOtTHw4KgK0/U0
Dv420TClU4+eDytE77dmzLrZfKGc+GCMkuazsLz3BjqjdQy72batS6FxKS7ZbL/v1rrDMdnWjE5m
PV6A9UY2CrLyMtfGu64Akdp+DicGc1eT8G7JXFu/tNm0Z69A4YFHmYwdFl9FLbiZ1PpEkv0B+8ml
QUf7Oozm7kXbxXjNKqZa171qnpCquWD6fX1Xs6S5mhhyNqDMuYkSzTm1vWTVatL8NAwp5KzJkswz
LaG4iRSyCnx/n7dgQuy+8PehOeySMY53hXBf46Faz4IMqAGEEUC217IdCvCLD+5xwvHFSNIWV/mc
5zcFivN2zJ2OVA+LkTSx1NZrIEiHrXkkwUUExR8/cgxmSUZBclo7h9IYLUYUf3wl60Q1UO19rmJ0
5iHeS2tsdjTddfh24OgXtZxeRMn72GrD57xhx8snGjv/2OR+/Diz7F8rL89JIXlARmdzK4zow+xB
2UwzHal+Eb270YWy570VwysfG8y8Xmlsdcx2zZYYpbzHeZjP5cJKnQBSZQMr7MJZpa764ozudEi7
oruchuS+S3PuAp188CJ/15TqJSkhvGBDitaDbIuNNvCRFQZmuTY/zjOZUiMYR/RWBMrJJ7ZlwfGU
g7lpmmWETf2vkbSDQ19IoLepmshA2tnaWLaNdXfVQONiNRTdzAmhqMpysCvVPnTZoXmPJ/8r/jTS
dymydBAzobtD9aELSYc0OZ3V6HYe94FEfzQOmMmOoGEkiG0EDWqiqfpXfg4DSSvBMoF/RpFGiieW
P4BNv3Ke7dB8knaYbWsVfhF87VD7NakMoiVaYBcXpMLMLrHJHopHNdQHNndUI+v4JtKxscmFe8zz
pKBlFfeeF9sVa6+E2sxuLk+9a2WQz7ypPVlTALx7GCdEeBy52z70b6MugeUjZHtFEE9vqtTvDlmc
PlHPxJAtUFlTl3OimJTg/onwb3MWryT3E1jJYA3Q33nUzQcSMf2VG45PqNLVptDhRZ60dIj3MyA2
ueQzQifeRcP0IfxJbmTYcPcv4m8aYnyGNORPbwgP8Kxt78qcKq5AwXjLZujghOadn9mPJoKJ0QMC
aKFN2FVJeaC5/H4gxK6KqXobobZr3E0H1cE8csOe/g3JBUM7SB2TDjXG8yraZEPcgUUuBIWXw7Kp
6KfD/8BRt+SZ//NRd/jpX02Tff3rkmd7+dhfTzuWfGiWxMK+Gw9+OOzgwSIG/urn/VVP5UATrklC
nCHyT3oqn8vjloHM4FLMrP7OTIpB8w9nnYUessD3+EIogvy+uPzRBSUJbed+VHNz4dmExNFVG+7E
7gEO1LXye1T+OLpvWgpQ2oYGqr4Y9x08jJVQUcg5AfPblh2MQEOMuzYLmrOKDBYuXQaE25YobyNG
oj4oWfvUFmOUvtRjaV27wfBa5haedytib+T2ZBp932L1IQFr8coCjF1cjVb+4AzdtZekiD+9Swd0
dkon/A5+Ya8qWTxQRM+jzk8LNkk876uq0fdGl76Kdog3Vie/hA3/3sAqSVeyPg9mfTXl1YU/ReYq
SJilQ/o/Q85GGZNki60ZCm2P4JdmvVjNbQgyuW9y4JrRgYHwvolTZI40Sb9C+LgJ5zjZRFNQbrxY
vqYdfqixbqxtvWxPCtI2RF9Vvw3iytqIxU1cjVOOHYBnb/TsfbJgro1lMGUzn94WThdfaUNDFmnH
mbY051TNQJqaCtJqpLLhzMVGnnyf11nZUrfLUl9t2xynZeNQ1BPEGau57Ibe0QK2Gcuavh1XRtt2
LwYvrz1IOaIFHgpU7tX2ka/PvQnJAEBUQ2ZLLKzGfijgStvkU+GvHRCqDBxbLJ2KZhJ4mb3p1Hu0
8Y1Toh+EB8THHBzw9uFlthzqneVTumRZxqNfQ2YvIpN8z+BjhmID1A8W3HSD9tzKRAQS443OcW/E
qfPeKZD7pq7lRWhNxmOgRHvS/G1uqmxi1UkkmesGRwKEzt4Mgt2YEPGO2vQta/S2MrPiKEa72EaM
k5s2qJtd3+hrO8qPfVOJyy7yNXgtTSY2otAiSN5pfox5B8fP5M5vbJ+eFrdbrMbSGA+9RHosF/Oy
r+3pYEThU+ION9zD8DujuIWifGm66cadmxqhj79Ae2wqmojiy0HTLCGz6WMOsa/Y0SAPU1035HQF
lF1DUF4dcHKULWyaag7kwW/n+UCE0z4P1EngQZHUlgzYiAkhXhnt9C3IO/52sJO8z4jcxLENe4vY
lOxSCae9M+Vr5NfGdWIKsR6j9t0ufW8XuFGwHmIpqCdzU4Rf8oqRmMEqcbGcKpNocWWP+xpH8Mqa
YM5K1hrHwEkod7IEtu6x7miniFivYWqzgvJODoXa+gblh0afP//zzwVuBf/1XEjKP99+vn/Mr+eB
CxSDHdZS9kTqiM/26+3HVxb2syWU4bOE+23Bpj45JlEhWLASABX/wW+XH/XJAm/nwE/jjPlus/0b
hhD7O3T1d7EQ+DUEUrDEqsWdayKH/HgguFqGoepjY+3N8dnFK2AXzcXQ5NdO6dwvCTYDdt+EZc0y
x0szXProgZ8tAbfkhYX5PfubB8wj+NIMQBWpV7Q7g1WAvTHmyD7NrskzMMjO2aZRe9MEWfXe5HK8
BfR+kbiBFR5mR6b0WYxwwW13IkAfdFhKWKVFmP6nq2mOnJ2tGutURmjaK8csIOsrbJSrKZPiUut5
2pZN8VCwqWRT0Kg1Q/dNETQXS3p90o+aGjoGdHpQ/ZgJsqYhi5YKrlz0R8+vvEXYP52w5x7SKj6H
AAxKfKaei9Ul9MCAloehqy96LGJkl7mTyR0R00MfjK8GSikKJB2nxG65qK0DXQCU8XDAQG82puhy
gtE1R5a3q2tWkbrmRmElJuE7Z1NyrAJzCPZByDZC5i/SbvdOOtxBA0LALTIEkqdh3jf0NNHE87Uo
s/Q5GWfgbgsDXKQgOTSGVwAKC2AqPJfue0g3oFcjY0vaEZp9mx9S5O0QropdersxNd5VE97UkIY3
FdcGJcB9KfZeDTEO0dJbXX7LuLIVubmeVXalG5iAc3xsu/FkmTdee2HoEC4CfzFpejTJZpMEuU3o
lBy18RhOCY7mFwG7bTorUsaJQOg3ZliWYuPWBA/cUR+aLlxDxdoOfOFdl1CjE8gtnv99wl1uot0i
75ConXM28rcq/DXrOWqekm0qnLVrT0RLzG2ATyPD7mHUw64l4GtANezV9NgKcpHmsA+hTMclSTeq
z/BIWwMkN7VN8vCudfllNGwJMaT7JpoQB5CfHgfqmOtx77Z0Ixb1ybCmfREOe1MrRDu5WayaQxCf
TDnuMy7SZmMfGtMcl7/LPcVY5yDngI9IpbvxfD+bBJj6muX0bTe4E4MASSMvuZjF0ixpE0rH2UMM
b2tP8TawbICB/nZO5cHgjVvhVzKK57wonushJIoIo9t0iFN1NEThmUkH63qyrL3wKvEig/YuNp/N
fnjIK+TCgNMRMHpD8XzTqm0V4Rx1Y1YSXPnD8uyjRW689NVym33fZtuJ8cCcKB8ktGPwK8cQduXH
A4WLfX5Z9l9b/js3pG8+HtgJx2srKzF1xzYuLXI38nXoedza4Usk+42l08Nct6/2RHFEll860EKl
4jI65SDLMgmpjm6cdDaunID0sT08i1lc16DPWTXEbygsSwaFNFa8LyrL23ohdhRCaSqhn8Kqj4GY
junM4l5+EayCAQc8Zuz1I/vBxY2uhm/UqtDbTU2r/sipmPcN+2D2ycGNjTu8CnS6qWzfY3EzMYrn
5HtqNJtcw2cl+VzL/ka33klM6W1vNoQjWXI8jhGmA1tdWLK86oP5qx26/Jjag6OCs2XH54I4kK/m
i1gFm7FAsPHt5IwgDFITUIo0gwPL2XgdTCJioNLBPoyD26Z7nijpAra6r0F5KDO8MAProAwZYBBg
qRk9/Q+ct0s04z/fwy7ij/Sn/8f7KfyLY3f50J+PXXu5U3Hskn1D1cPM8OuxKz7BTED/V4qT1GOn
8OO5qyBqcvNAe2R1sKRbfhEdFelOF5GSz+raf1t0XCydv18OOMwIjukwFAihzCUT8+O5WyZEn6Ox
U+zUBtbLwXrW5grXxMGu2mMYzydezutSeRe94MJBqn0f2Mle10hlVXDKGzCUS1zBauSHK7C6BJVH
sj4/BECt+dZuzUjU2yCdqM72Q3OPD9g9FdJOdqMuXDSZaj8q9xjCXZwr1uz4aqg4jkqPSwEYmqYO
z+ncPwKdMphUk+bQ2bhKkD/Ddd0ArG0SjB8UP45cIbaFY0frqfRuiSNWuyq3vxEq/GbM877lsrEm
TYF9bCze3EjfRFZ+E8UwYsiyXaBQfkuC4b7q8qfcl2sVOe/RHN3PMBskoywngbMbbfRQ3XhkWDDe
UizPlsDPvzBKvIXmeJXG6mRO8uD00z0uyme1CGRL0ogkiAA6pYMXOJ/VxmnqdM0yL9+OOjrkZVZu
Bq+6qRrEwmJ6qnR3L+dA0RtEkq7O0Ky6AAR1k7LdNkT/5nfBcPB0H25cYLON41wTqwNjGclqZfUx
wlz+NkSaxUiJcwWcOqTspqdzKbD8FcGjdTkEj6m2Pzf09KQz5X7Egd9bjl6fUrG0Hgin5DTvlk38
WvX1ozEDQBVsJlTCu83C3RI0Bnt04VGUHHhE84t5wq9rcQm+xSVksBItnJb2FaOINawq2Q7HpCJ7
sG8YAK/Zhnny3msLSU1AC1Qyy71gJkHK3zGY1k4bFzk3BX+diXEMd06+NHWMVhzSfhKap1xFeq8q
1T+R7rwpm77Hj9Wq1RBXB79GuwwmuN1hfkpoBDRj79xH9V6nYilV8YkkwJA+g3yCVZSVKdTvUm0K
I91Rsj7sDSrD/EB91UaO4TYa1M5iLgXcBpktHB3vWDi8REf29RWmJFJLsM61X17P8bA0FBriULBn
5kimJt350mFmWzWu+xRrJ9x0poq4RYn0KA1oU6qOjJUEjJY7/loAO6hS74i2mG6qSV3EpnqsRsSP
0OsNAFZSH1u+/FNexNhQ6fJbtaXO12kLmy0IqLrIjHi+1hIvqV059CPWmDP+B97gCwz4P7/BV3TO
tBR/1c1fvMGXD/35DS6wEi6XEnay3/1zv12crE/q+/WHFJpDQn4xLf5iTSTZw7oIyyIocEgHS9T+
tzc4WELXXf6HpdOSwv87N6dln/WHNziZd4+jgLNCKtvmT/rxDT4D7AzCgrF/0nYFh00YpH3tF95j
rHUcCYMjSm9Hq0PFIOHhG35xKKv6sz06D1GLAR6nMlTjwCVb53iHBP7fKnOml7lbBDGWGvgmbMCF
PMszbqmV66T3jeFTw230WGCrPNyqPjSvjJIugTqrD00eV7vMhypHBQFVoRAuelBZxdTvsp6SxiFZ
KHpKxxs7tHHk2d66mBhI2yjCVaSG6UCGydqhWX2oKX9RfnmOnfBYFH6/d6EX8t7DOWc3+iw9NP+m
/cAzd/aNXKChAYRX6tavU3eVdcWlSORdoPuXqMFUOCaIO20Q4lNxBF3GpXuudABdccTTXEbX1ZQ/
zeyQ/Mq6t1S1JSV+TH24x3McrCxTvrkDLrU2NA6tHtNNFBDrs/r5xvSBBLSt556CwaZWkaausu7f
vFF5VJDKzyze3nyvu+LtjA0Ky5OXwV1T9HR27ZEn9+gTqubnSmZ/1N1rE1GVUwcvAwV3bqFe8sHI
gVJ6j/CV35sUI3dnm8M5qWd4U3VxX9hBiJMpnWmpjvvrocBhWnJfWiszYCViTOIxjhv01XDW67ZN
s80sCFUNNdQNGQ/4Qzo8QL6qHrWagAh0HNym7LeljV2udCh2aytnlUV1ej1X3BqIgbFuomLiwdfp
UrUQB8eIYD6v4TejhrTGF754PrPhFKqwXzmFRzt82T8PgYDQhS22rUDyAyNoeIVaGpRYe9UWVr1r
YLah8vUPOmbpEDjO2UtzvZtnthhpNXwVnZvdZUZKgqBULnakWb+YVaS3WSBfwf1fs/NzLuD+1c/9
LJ5bRqgNNK5NkWCN04n+kup5l/c62YrIcPb4YE58xvfaTo21mCfcYjqh2rRiu0hTuQGOayGdmd4C
p3NnKFXaPVb+xO9mac13dTgXl1WMJSlLRgoBwUCgDfvymjWqumhCSi8DUc67zo7CfeLpcNfWdnPO
vCY/DZKbl5cH06EdWf8H4fCeKx7VqXVKwlzJfIyDJH3SfhTgMxAjcbX2pp/8O6Ozr720+Jb2wXUX
5M05SYqPLGXw7z1zPPX8cg4EXlObH5uVnVk6cTmvFbJKoB4pme3Wpm/E71bYqY3lRiiX5cLTbj9X
EeVb0M7HRRRtXRwNCdWOyNPAwatxO1h+emelyV2svRMBYG/jaX6ohijjlaZHdZsaBocojLNJqofM
L5O1nsguFGNtXriNC2PPAVo5w1/PrQcZGek+M5k0uWp3BByqK+t7E6CeKc1oqFrWDbOIOT/JOW42
0AKAY1pnQ83IzyPNvcHSpcEs8qFbReJ/dL7mI+GccKYsCrmTmSmJDaqqCASUZX0IU0WMQsQvZecE
W7tKrJ3svmhAkYaTAxSten9V1x1d2cEhYTF+QoO+TuPC25odYxm/ZwYvgPy+n8YlaVDCUIcBV7ao
oxkTFKpwb+5tA8kB01xRQA+vMuOjBS8xOvotUP65qK21mggOuYMxXhVyfEp7GlvqfikntuK90cf1
Zlz6p5TMj/5YPiurOjcThh1vhNIql539CNLnINPIX0VGKI9+IijZ8A1qn8d0BIKqpr3Jl1QGVc+3
HV+RqNnarUKDlZ+xpnnr0IbdCJ1WtYA+g2SYJKgIwUakKo4WOoCX9R9x2oHvKILjP39+wI/63+aH
p7cs+1q0XfH25/nh+4f+PD8gopJR4CK38J6JwfNJfxZe5ScmAw5tz1oMYGQUfhgfAG1bihugCZTg
d64THxwP98jv0b1/f9TfGB+4TP5xfEAMgMUE9Qdcs/mntsTJmmwEAlIHGNSDlXZuO8//onpvX8cB
TMTYvVXecGPSijP0BMjmgbdZq+Zj2cYdxzjCXtzZuwpViDfwYwrWpMyCy2Giaa6Y4SzWh9Ipz32n
PsKgPqfO3G/csbtQMoFjj3O+wEdOiC/dNjX/xB9xgPKVPsxW9DZRn9N5yF8QQpq1DhIKoKhVrpR1
MVXTtKpHrB+SIEU8+JhZwu7gWN0WESnn81A8E1YhPMyp7q7TsHtWZvqOXKdo8mvYQifdg8SfumU3
88hl9dzrubkMVHRIUti0dIQ9Tw0W5qG8S4vum4zp+Rm1xRQRGvetzy7N7Yb0MCVQcoac9pqBZ2Zt
pn6wY1ChB60gIJKKYU3dXRDMRxmgOHdAccOAplWzBU5gz5sp42amE5Ougp7RLHFPlpjI/g28YahW
Dkc6V8sm/NL2apMibmmZfja1/+Fk5TMw5tfCyoiMCD/k+KmLje+Rg3MHqKmezXwVzvZmgDe+0dzM
E60eRBJVG4+on4H1pij0tREYJ3uag1WN85msmnyzdf6Ml+5LDcOUbZWbUQ6UVvuS8m8xzgBMq42y
hhMGQBqPENOcRt0B3EzJOvR0xFf0ToTVlVtQcTY4bH1cwW+Vo9J700nydWMP2drRyfPoW3dTlj/5
sN5WOK7zbZekV8IcXr1sfDCo7LVi+EhO8XliCUyZlXt2nPG+z3lDOnyTwky2g18eGn+H+2Xj8Q32
5XDht2CZ2/oxM+0tsMqty4uUifiqDlAkHWa62nB3qjUuqjq7Ex1vexkda7T0pNKHkFYmpjC8v8UN
yT/SDRaKPjIqxlqrLa7boLRWcf0qqe40m7xe9Z2/LxWJvaa7qsLmfql3a7ni10XyxWliuPZ6OPjU
QVelv7a7YePk0dZMvJMRFocpi1/SHkNP0Jb3c0ffVJi8mnnyanf13ej311Ep1wlv6CkermXNcK1A
9FjUb4XlCnFhLQrCBar+0tn5hRzuEyEOMsZBHjcw5cXEtlvEmH68rXCvReWVrASG7hAl80vIr72T
fhsGprf6FQvjBlF2Z8NxTYR5nY0nJSBHZF2+S9wpWoUkL/mG2V4OqBkJ640SRNaCtgmTdv3PPyZ4
e/+3YwJvYt+8T8WfD4nvH/jvQ0JYn2x6EZADHUd4gmHxl0NCEMomyf1X+AjP+2TifWJl50koEc4P
6znPxV6M0XHR9YCs4TX8G4cEdpE/HhKYIhW2DwGdhk/43c7xQ/4NIs3QuGNQAI/E1rXywPuuSptf
Xi9g7QLu6aGr7WIPsksdREs50gr7k7ESMKoeIm+sjhSU71y79u9xVumdpWkGWGkzaNaMXMehytnR
A1cbVIFjC4FqPeXz2m2oADMn4l9jbEb4JKIhF+TDjLDu7iMfWIVfVTq8TL9rX71jJtYN1qhKn7zJ
K59UmnAkzZi8DAmPhW2yvSnGfsYL35qnltfnxjXr/JLLiJ9fkQmySFPj5Q4/Z27qvkaZHd4gnWb8
UyHqt9hIhX3Kopy0iMRIl0+v1ZR9FqHVgrgag/bIyg0XpNMS5pVZ17qPbVIJEHU1CVTMGIj61UvW
0MGWs4a/VZPQd2biflYRRQCWqbGglMXakSL6BhVm3vYMkuz1HLjyUXrwDDO8ScbmELolC4go3fuZ
1tw/uQInWWEvy75OxVQ2+hY1410VuAzXruaZ9mV8qDQ/3sZzqlPodVt7iMgvJ2EZk7ATDrYBFqkB
e/hDx3+zkUlWshHw9ZfMIji8qquAnuc2/yoK/9poqOz0vWb7z3/w0X7+24P/UH9lQHwHRffnR//7
h/62IVj2A5iPeWRdOgV+efQtm+cb9Yj1Oh1leKKQfn7Rl3i+GQ15sF1W8JSp/bAhcD8xZiokq1/m
yr/z7NvOoh/9uJkn+8pLZBGy+JOIEPAn/agvBWmFPzvwLDCBtPg5pIrKgIwST5uN70iU6zZHpNYZ
+3fP6TeAZ48zD9tKjnClhMucFriCeceM8tsZv1UOS3XSR/4kdqLiyYm/NVxwLcxKoPp2aT9cJe4X
hR9lrpqNPSbXHlu/WLHal9NwMHpCCs4Iz3i87i16iBKyBSrLN7jHEsopxmY9FuCDtXvRCSQF4bF9
Izym/VvaLtZjw9beLW4y9vordl5nQjogJgb7HULP+6Tzh9GkPFqH8ABZE2INXfW2epwCakKyZ8+v
yHZ6eteF5M7DXZkjYTjuDSCyjWL1QX0s7wI3pCKMaGCegryTi7stumpNZ+cn1dY3P3AEH2fnw5l9
rmDisvzqDD2U6EJrbG4q33r9oK9at5pXk1VjH9LhCe3vNQnIbWTxtTkkO7PE62tdSKc9YWsyD3Ha
PPrg8laJS2YWExY5UGog+J7jllnXgMqdxsa1nCECEB08UUoYUspsH0jkfgb7mqbMwWzLSyiFScve
YkAeyTPnFHvvA8PdpgSHs+6N5CVKnYe+8t7hExztQm3ApR1CUpdhXe0iDyCF/zUoksvJYqWfDx7v
OnSXXZgOH0S1L+jHDmmOLzex3e7SEShD0j4rpz45IT9wGV9mRDzjebyvHHedLoU49FTza8I6ounE
rpYudQck/CY7P9Rz/MEhwCzkm2fpPzRueYxwJa9CDgaHYaU1vbfZjpnhU6ZYL8ZOYhnrdoYQUWXx
Q+TYe1fYx3GEGDYShaFw0nDNb2rGx1BSADIUBVFj/kQeTCxLOPB0V1wooz+65OZkYDxVkCPIDdB6
GbSb0eG9q5vmOmP1gomRHAj5QwM4CbqC3+AnUf1j6ZA3tPtDZZuHUNTfegUAtJhbCMrJYGI5Fkfa
cL8hki0pSwotbRljLcfGPzbvdux+7ofubGPwzitcUiKYno2MynTLmXf9JPcurIswwM2bjd4X7JXr
YQqbnUwrsELhGp33EtGGrx2vf4dXGVXkwCGMbLKOnJzaElLXNhZn+8MFy1NV5c4f6LD1dp2Eeuae
8+ijKYk5bknrcG/Cpka3yxxfVtRiyFrfZ3BTPIBHVgIiik2Fy2wQ5c8Tgob8Qhs3oHpIcB3h3lMW
fvgtyUP4/EE3fk0oEA8c0OxMqBNtomaWXIRuvB6He5M3DPTMXRq7oBtPkgaSVRkThy79nc/dsJ3A
XRiUDHm4h4vBuqpDdRtlfrhv5s9K090gAL0QSujdCw8hN/YUKX65bpvrGpZsm8Izkt9ahukBeqv5
oqW3JVGtuWjUVCwKcV8hwjilXvtgsTMeHlL7MgMNMfBv1XFmuF+FUVycu4BANp5DZX+OZLObpsss
aln8neKw2uOdA7fF831hhriZxALiNqldYtoC9lIhxC1V9UaPnqaGyj0W7bh0uI00p3jDtuR+K82U
voElsb5vjf0///T9Dg36z9udy65Iv368ZX8+e79/4M9nr/WJtbfJqh1Em+uR0Pv17LVQbTC2Ej36
t9Tyw25HfcKevBAkPUI6goP5x92OzUfA1fYWFRwJ5++cvX+aupcd/8Kl5PwnD+T9Ibg3CW8WQBlJ
F4QWUBN16XT55oeJ5Obfx/iPZAga3P9wvJvLH+Ji4lvmCZfT4vfHe2rlmTtSirOWFEJfqhr0AtsC
AoGQKQuJgZob8eDCjwzcXdXTdl0C36V2MdlnbD3r0bpSIF3ALs0Or00oaqKyPk9J/BnU+JM5wGoY
6wiNZChohkh3nDzr1i54iHNeOQwXw6a3glOqXNjDKmKQCOkRsaFeUuw7Wr3eB454KOMMBK6BbbS0
2U+1mGueAU/mT46ThEdS1PeTIBIvxXwnCpoEpibPN/0UfUvy1Nl2YfA5DsqrWSQPvTPyxcrO20QZ
OyDD3EcxgSIsCcDdnN44GRQ47j1gkW5S3AatdTeb/mOSUGIxmP2jM84EC/OOVmwA0jdjbhG1Gu5m
P3kh9AcRoYuTrWWBrojn4BQUzEhA3ojdEDNpF1JmpE+ZhrshauNpzDK9av8/eWeSJDmyZdetUDjH
F/QNpVgDMxiscXN3876ZQLxFDyig6NfDNXADtTEexM+fFeEZGclfUgNKMQcRGRHubh2g+vS9e88N
CYLAUPLuEc8MKH+8TufyzkvTWwzdqKAi+5m3FRdN77pMoR3c8vJcH7Xnwgw/ulRcRUzWAKoDTl7w
AaJUA1vNrmuu7X0OB85XeigkEotPHLXnOs8WzoS3cQSZ5d28zjPrJuU526NC2Djan6FU06Od69pK
VZwznDw5TZ/JCUwYG+daYR9E327tOX5Luu6C2+qqSQsOBJ1+UoFgjnXGmxfelW0ExEgHBmQmBEGk
zSeaNwBQY3Q2t3m8hc0rGahYH1iZ6m2Jt/KQCpz5ESyAYzJEbYBsnGA6VGlrbUhfvKLCtdm4co0K
fiLUUwaZgLbV5NWIQnk40SFiq0jzA4hdf46gD0yo5JORuIAG51WSJ+pOxstJbFTarVX1DclasqQ/
Lh5GMIcrjpbeBqEE1/ZMLOkkE1zkBBZjemccVJf01HrSwNUmGg5zmR2ckFFNVbNKZ6jYXJMmFZQA
/jBcgTZjlKMvP6Xsn2oHnYIyXVUj/DEalBfMruz1EFq7rojhj+Vy8a/lPp2wcGuKHM6Ykx4HneJO
6YYDppw+8PRUXo9xBTCvUz5bN+zXAPigBUzmZTjPxbqNMc8mk/mZqXKbToYSgNBmpKqhHqhOXl7c
ApZgNBcDJ1HVxyl0r/G8TVxvwK1mY9iQjvgeCuu+DWdt15goTkw9uvTS0Hfwn2+KMiezrUkisuK1
U5u4fri4DRTWUCJ36weKJG+j6e1uMKRDcdR5t6QeoO12cCL0St4BncFkVGNEEM38SrvjBsrYpT6G
77PVHKQsX2yiQGfVeiob+UZ/gatAnSCgUAHY2imreF/qQVewEjB0LKVyXztLfoSl0GWj8LSnhf1E
dHoZnmobi4FhPTBP+eSVMAOtT2Yd7VKDZqObyes+NRFbwKdIrlVUhineXr8tmKv8enHl4PbDyenr
0vrl5KRqllnny/o92cWhhfiVWDb2w+Ti1w/z1Uvz9WEWgcB3zRkO//DSWMXXGrX+kHyo5dEGT5sx
5P2vXyUY6i9VfE+yfXn/Y4nw7bt+KxHMv+mMZtjoic1Y4ND8vN9188suz+mXaQyMqiXk5bvjORZe
k7/XrUX79+PxHBSrhRgQWz7G5n/KNWx+S03/4XgOLws5P8BGzMu25iz7+3efflLog+wU5KdGTB2t
DB+0jcR6aJYbw+DwrQvnwrBaHC3tQDpPT5Pb1epuJxPbz8px3bpsLvG8CFDNYetyjFjZRXo3FRnz
+AaMIQiQEeFs5TxY42eFXUc3cMzqU/do4wzxLde8aFpi8AhITl1f9J9zC7k47m7QSF1JYS6jU8y9
uDXLVWrbZ6ISm1KVezwkiGpfFuCgZ96j4J45wM/icswsJAHEKqCvIqjaBUkVs+6n5rhvTXGdQ9Nb
C6s6Bxp5jFlPCoz6aogTKS7tbe4NEFthuGTXfW2vDXM6dCIOFJ02fuFcWKH6DKzkPCtG1vN6me2S
3WnCtjLV+wnSFUzuwIR8RdXnW5F1YO7POTYb6QZENyZmSZ2925Z7be4LHFbysrYZDix4j2EBfXQL
8sOOgH9YCwYkhAeiijpAZ+jD0dolY0/iQHeWpbQx8zvDRCkCVWSGLqJAGbG0txjmiAZ7JKvPW0gk
qDfenQVNkiyQksEKqdI8X+rbLtcOMhQ7VdH2LUJyT940YE76Wj23wJ5k4E8iwN0L006ARenBo8D1
XOkasDykeWzhWvfYo2AM0S/QpCFhkEBuUCs2yJUKQ8Gg39SAWMaMxE/ALNZCaAHRd2OCbAHl+24t
DJe2eM+Sc/bYnlBHyWBG2dd6yNhgcI4Zrgm8uJ7D9+8xFa/x5d7WOXxZSxyJ+PUBfG6c3nrsHY0i
xcwIaGzfK3YlJKgSNfUo3iTYXkvDDk1yUga69NKWoHQW6l7epdu+gyPB1HrQ7jOVMSQZi4rSryP6
CURsgr59sNybcohPhstAvFAj0rZSPq7E2zNuBzM6AN40oVZ27MJ0pLjDN66kLjDoEVNvUoQmqkao
aruvnXcBoizI2vGtUoyHKYsC0ZAdglzIiq/ULia3wwykE757dnOdGcQiyKkFox4YubgdQ3c/xPmq
jGzwTY3fu+StTpBzeHac8/t1OZcHw2jXY9jzfidvkWeC7kLiktj2XqivncCh3IzcQOlwXhuwywpO
tT1SyRA7pIawPDJPrZfeRUpEc0D3DqV1G1rddaGm1237kmNaJo2LiK1xiUm1XruhCzLjuYzFve0q
N7GbvdQelTmneDkIfJYOwkMLJtXoRj56ggQpYkVmsot8Ppb3Y5G9x8ViJRGM4iB/Ekru6NWhipRP
WRb3ofem9JyjR5RBWAXSQHeEL8tzJxZBivrCMMadM+bXXUrcZDpcIwrF7swa5NIssYp1kc4Ub5l3
obrRfawOxMRP5YY+wz3k/CVZ19zo4fwQDogoi+jQD/gy8wX3xo8Q2UcHNNVJaGws8E0lH/wplsEy
+4TduJKxfrAqa6e50c4u3QNVzaaDmZyREJc5FXm9dvGSxBhFsC8wr5PdS+KB/My7nFvQxoUxCvey
HsCsh621aYz2bDb6E223oKS0w4JBGuqYXKL1vKmz8ujF00Whd9TtB82gjo6jPRrWpZlEb+DM4HGa
+R2UFOE143RfDocY52t+ojMS0WkHmrhbZiRlZ7wb3K9Re92hfQUcgqQZZxKsZtx3MrrHNbkxnOEF
MyP6vfzRih76xvZrwgNqyKdG2q/jBs4yE3IvowA+qxxOQkbF3M9LWQKUrcmVqfUKQ9PYlwZRkpYT
PpjW8xw/gambDM6BBu1Q59kt4+s6J6lTex31I0rWPbaGyniR4b3q3dhzTU28+FB0vbKCTB3jrYNd
FVILqSFo9lh0x8G9gqpmBF4eGZDXFDVovWFZ249qnDeMYVrFNzWHM2GeAK8n4zTmKNW0xkGzk6tM
sz7KVD2zLfYuwTy7MWmltHZ9X6X0uGyQEObYQNRSm2Q39fN/tVnF9wUNvEpYy5Smf94q2SFkeSnf
5X/L/+1//TCm/P17f59UMGnkII0mhXEFuXa/l0IoYfGZ23A6ifYy2Ur+vRQidYMJBUIXRLBUSy5d
jn8oYUmqYkjBaOG3OaX5z3RL/lht44oAtwSnGg873vIfC6FYxeSVThM7RzjDoeVq8JOZuifsM/n3
KfXb+D+ij+onXZM/RsaZPBa1GyW8s7BBv2hu9alotFEbjXUfNXeV1j7Mg3ibUgEoyTljCIDtfH5a
5G9uIv/iULHIhb6cKpbHJoqEApP20NccQ6oSpxpD1aBOcFis3e0Q9+fe0L/3movcJXbWRvTYKdpb
FHK8VKX5FMWusdKT7N0cjt9dJz97I37yZOifedgYsLeQrvjliJO7RZiXM7kijE12vYuYL3aq54Hh
LKBu563w3HOETsaqmlW87uWumJRjO+60WdOYyI5/9d4sR53vi2GuIxAILqZVng1z6i+fS255pChN
KTbIpeQMmyP19BviHuHEV50WM8xo7gqMyg5JhmMEqhE883/g2gACDigWVi1nAnt5y74ryEVsAC3J
bQxqB5oqNdqV8H6ePNj5ebLVY3ET2eZd0XoHmff5Xz348gK/vAG0Nw1LWz4PrswvDz66WRS2HjfB
XMx7M4ZGAMLLXH17G1QglCDTFSPeurbx8uHW5CDQHiDry6Q1YIutUXtr4siOBn72VYKc/K+e3nI5
/PHpweVFN6+p6jcx2nfvTRWZTpvEXC61Qp5XI+WDYpAq7mYIwfMuqASZ9mkFISbSM7yY/S7L7Ze/
uGR/co18iwYChMt5DnPLj5+PlbejKEqssrUqjkZ/U9jKc1yOD3nnXCMBIHJCkhtVopayCqZLTXk5
oL7+i3fij11XABvWYu1awFL0Xn98EqQkGBZ2Fni8ZPdmUj3JcXwF5vSsi9Hnrnr69Yv+ydr4w8Mt
78l377suYcJ76UwzMnNuB3s6z0LSYiYr+PXD4GX7w8drw9XiYEvP2vpKmmsUMbfkKBl0VhjiELUW
NFZ35Ga4UspdF9m3CN0vW8t5+PXDLp/Y16vq+4f98mYO0WhLbWm1Omr+lMCiMArzwqybo1Mr979+
qJ/cXxa0L4MxucX183W9EzrQvKxm4QeQylmn7FZMeF+tIvoEDfoytsZRDor3FxfL0mL4+gLxPDBu
YOaAy+ObPOe7j68HCe+Q8c0qy6rpqdy1hjcv9BL6w8RmKF1x7oTDBVzW66wa83WlcRZRDi7e43Se
H3o+cAdE76/fip9cwtZCigF9RonBrOTHa0prFHZbhyflqGPQieWEZu1rbEmklexi0X3+Bx7Opvig
oWJRTXzZ3oemlqbDWHvNHZWuzRzjBlNvJwqvwLo+uZKT1K8f8CcXM5pYjVYkkl0d8cOPr68t24pH
5AHVkRSA3BbnyxWcauE1IyOIWvNaQTlnZOlfvFB9eeO+XM6E1yECYyWHK/ntavju0yZ7cOjHkUWy
qzH4l0xQCF+4h5mBJ6Iyj0WB04Phdea2NGPLK6Twgz/22qtdc07S1CbkTCRvZjLARUPPvbUZtmQ8
/QbGBn1thFRVdhdF8c2v36+fXKQkeqiIUVCksft+WWNM9GC9t6R2tJl1EUmBKsLIVmk93RtQE379
WD/5bKDkgdvkDMBIa4Hyfb+eiTgXeoaEC9mIdT+0zbKNnaOAZfievg+Ip5q62wsn/4uH/ePdjwqG
qgJGBVmKf9hdvaqCtpoSSHquO6TKY2eI1tryf2lu7I1RPP8WB/CnheY3duiXi2HBEqoG5yJqPlJZ
fnylatRlU5WFvFKwlrOXFP6YFnNQNQhzPaEQBp+3W0PnlSvmTieBe2dXIlCt5QpI5Es8w97C0pus
LDsbj1XkigAkLaENuers8hmJt5yQivVMPraz0WjHwm6pE5C2bebK/AwFWHgV5SJSAnJT9duul+nO
wwPfDhwb68GLLm1ekA9rqQm0mKTKzLXv67q6p31xaHR8GnljNYGl0S5QkkXHWuB8Qt0c9FkbbkEd
Gnj1p/7S7Rw0f9rwoYVDtNEqBg64TsRLS0umqlL3Jg01pvMj0Wrx1D4nSgu2F3cugma5jWAgbovB
1JGUvLtjZOxlOSa0Rsbq8O0XM5klluGC4+1gB7qAMcVsK94Le5mBYcIca8u7oo/O+tXpnzIqbgmA
DrfzxP2iVOE9miUGsaX6XHpYMfJZ3tl25hxkBSEvz8CydQnLRD+ko68OovcJoKnjvjkbrOxjmChy
whjxh6Wi41AKy5/rnSPz5Nqq2B3j5AIZunWmy0+lahEeWNGTgoZwLfUdAVgDOaAuEouOcVWtvYkE
vxtQc81vBGA4hpYZ/rXLqi7rQ1NCjPdqPrTZkPk2N/Kbepg/JvrDjeo4OycyYK52xtYMDQQkjD23
qWAgUmN2XpSBotRfMXqTbeCcqe+mIOdKNeInPRyR22tVwvQG/WdnuMqxRjuNjqG8RDTv+G6L34kW
3dvY9AIaF0bnEWuO1KUk8SaDEFjYN2pjanuGFbuM+6aZYpBJ6DFFKcQ+a+BDtK64Klxlz0yqK+nf
uITyagYwi+Y61sDKu2HariyydjcKaaCz7V6I9yIrez9O0te4pG7D5MxXeKbYtPjS0HzU7hl5X0eM
h0zaRHuYFCs5k+RzkWUYgqxLxvxIggAakhIjzbc/fvvFQUCCAW46xcpwVbqDeQB1i3umB6tS0UhT
Opf8GJTjjFaJI7DHm5TrGdw4DqQigQhRNHQyB2CGozog31FezCy/KUebsbQJJaUrvA168W0EksG2
5mxn4XaGsK4YV8ShNTtEb5CPupEAs3bcmFO06Yd537IDbrVo4cV3WcW0tKhPAD4hZMcT9sduOupl
QjKOaU1A8JnYVaq9yidkXbk7aTTQAFrEHXqWKefjsh1x3fGVRdfl6GvIGGzisVgbIQtIV77h9KCj
PegLFGUA9se3EDDWVFuMsk9mGxs7PhOoFBX34QRoxVSs+0hONccILiBjti45FTvHTtOSq2owxLkR
ZfvCHS7rSivOddPL1oPDiDtUPKQ9pZgY0ALn7/qPZZ9ZKU7LzD+BO5+NOlCB/Hwqy2FH6Mq0SlrX
3Zi1A4FYTyprrVpjubcrRMUynL0bS1hnIeapWzMRycpBlEPTty9wa0zHWLjkRIjiolLjdhNZePh0
I9vPC/TKdHj2lYhG5qIQJplUPuVldVNFc779JsntSOtQ0x4QawgzZpjrc/rm0x7j9bQqUEv4go9l
2wi8AGnVM/dDqmX0+nT0moaue96fm7P7bA2XbZN9hggpdt3sbHPhmURncPZK2uzopLMNBOZlSOvK
X2Y5IWjKo+eODA0a98bJx1ejLRmquxWErVcGr/qhS2tqgGl8gVUZSLsPpmoiRxvcu58I97XuMElW
DClcVmH+HVEZBdt5QW8de0F8VRPflyPr13jbsOXtKhwEpRcr19DPeJlSRaOYl3AZYkL73HSDI56P
Pb/xHiaVXN5Z4mi3M3yn+khmEQtRc+ViX8H20R5KVr00duNLa4HfEJ+NCooEA2KK8QRKNQpG2zvv
9ajZ9ThTNkMzBmmGBDGqBiVQFdIAJ7TKIjWsoEVxvmYYPeUKQ4JMnWizuPTEow4R6oghAZfGrZrx
yDKaINAnYXHmRLSsFbfTztTGHdcchhk2SIKFjVT4dd7guQ2V9kwgBZiU+HIw4C+M+jjRirezMxw/
OaoWN76gMH8vkddZXi/WlFzzNmrK4kxxxJXuFvWdNeb91UjWIdy2m9ztnXVVsc3WJnSpld0UxjHO
CdR4BF3XHMWQDJBl50YetYQGcDFmgGuKKDqZ2n2Mc4fKGi1nvIjXWowbDpJUZSYqOU7MtTs7xSrV
lPrCkhImkze3m54B5qHVrXbrRS6CHKBEg91uzGRxyTre5dzRKNXGJN54g3403NndjFDge7bcfdoN
EBNEwsYMlihZZAtoeW60Hv4+e9DKLUqk5Pi/0oEGeKlP1krDrr34t5se8a1O4JmTw9eRnXbkyfTr
5XAZwdDpG/FhGeNbbjYXLXTsyAQmhOCATJPRRBxRx69KiVqxySlT7ZlRm5pS23P5iJU6fs4xs79E
v7N7zslVr7yyojeBA3xuI9lD4oyMk7wiT3KKlHkd6rOyylTBVFP/LC3z1KVEfZRWCeQpriEmEJBK
kmSP/iYPtKIjvTCMiZtO58VGsySyInnRs+xmgH64YR3chejnj67eLNmLaEpKPgSDia9PzM8cIM3T
tglut9G35NztzU6cSjdkmXa58TWZPKhO8pZEzTaR9lWeEClNSC8FAL0bJLotMN2h2WRJe94vSZSE
Ory6U6JD7LuQIWjKGo1I03jFmUfimzfGOzJBMup+3dxqQuHnEJK3KRyMv0k/EAYjdl2GE042brgZ
QwlLV40bfynPlBwjhKNtmU8a15Wm+FGpWH5sNdZuJtE27OPqLMKGZgo78R21vK0JvJSlWrEuKZwf
zQ/plup2tOOdzKfTqLsALyBm0oH7VMfysjH0C6FiNXMiJDrKyBTGzbDzIR11VRkkBfklStnFQebh
6PNcxqZZxW7mZxIDA1WfH2JzZtcBfVbGUeVHI8dqRUtnv0m4MMKck4w5a6xe5pT5htbeFzW7IheH
qdOYmdxW+iYbmq8ZSGmo0Nd5bgUW9ggknYVDGVZ0m84kdcOYPrHkNQH5NutE4A8TTgY3wZw3tC+B
z8T4hUF5uox34/O5GbJtFdo3jmxPjQIvqZsE1vTaOzPxRjttX24H2yTipCQFNDIwBGZ9YETjtYKs
15f1gHPD7S/1dozhYUZ7h1i9YGJ+rMUWQ+TYY5rjPdWyvIcyRIHOZU6hq54hhL1CsvbUysUdls/s
0+BXDFmd2li+aYhqaOftPaCJZm3uI28yV7WWNNjqqT3LiKW404jlm9WznmiddQIvbqUIMwZ4BpgB
LL0ftdGNnaf62Qjidz32AM3cSV5mPYQAe9A7QnXKHWPlM3ViiudmCLZUtQxY0Ywj8UUtuUFu6tqb
hFGiP43GZ1VNJ7XZhiFxcNUMT5wuIp0R9TDrgh2wiPYgnct1LdJAG5AbVy4Ov9GJAMMM0dabC+Js
FMNjYAMzQcPyUjpiJ0YOOfWky808xbvJGUEAeZhfhJSv32rYvJxIjEwYt5LDPsXVjeKMj7EFFwGf
D+59vTjjFgaHkYfR1hLjeWPqj6NK1zOas2jTQWFdabok+mVhXguN+2vQIA2ODdt+z5hOztvJLeA2
5+h4tabZJLHuBOAt+75qfVsa47qJk7fcObViuAoTzjOdIkB6sRdADuQzbetqU9C7WLH7DgGTsTc1
P3oO+SV5NAZ2lLt+PFpDoGJON4gl4gStsnPYvT8AviGUxyTiJAYtCHY5wo3KTWXqrVxW3YsMWuwq
FAztkQOeJ464aTyZbjusUwrCszXupo0I1WvDA2MuRnB9iT1CviafzKAzFJsoq789g1o26irmue51
9SkumZl4djltas4ygW7n8yZGFNCNWuBWxlGtcyMwFPOYlJgEiyiTvk5WAkyE/uCUw8lhRfZFzYrJ
MWyAs2t/GrN8Tw1QUVpN3s1S8uucpNdzWKrgGbUtS1Czr+JuM6S2RtYVodzySq+b8HpSEE0V1nxy
oyKobPtG6n3+2MftFdrBDW3qO9zTfiE9Z9+72XRWCjh4SDKWABRgJwwk1CBRSE1Xuq22cBzoKdR7
2wqJpdFwosbaiy3GYZNPAwSHOrlrAOEzUGErKUL0/KyZ/V5BwTJsays2gBvyi0OURTlJa6t2lYF0
k1+UajQOjarohCXPd7Et7eNAOtR9ncF4y6zx74qv/4QEBzoLb5WYEOLF7b+eLzZdWX22/7L85H//
+3/54U/bj2qJO5Ffv+iH75H/+u2fGY8tKSk//GFTtkk7XXUfzXT9IQlh+IfTcPnK/9t//C135XYS
5K68vBdJiY6DvNa3ltYOJnseYf/+P//7khmLptTkL/98nHnTleXHn3zX74NMg8AGfhTtSyz232m6
9L8hWMJT5akEMSDhpvP0m6bLxoiJBhSWGxPxv2u7fx9ken8DZa3j5WeksTDZ/qlBpv7H8SKzCaDY
6jJNXRq+X9pbGTQqU8O97tNKY4ePWUrMdZpJtnzdUdqjlYsb6UZkb5U3Ud19wFL0+Bfb3hjl9FwK
lJ5OWQnsCYsB3h3cU4WoZcV9AjwwraK93ZNIF5bhI5TgLJg8WiVWl14107TnBHdnL9uJW1WnKOys
tQJITa2Jf+u51jfFFJIW5ZRnU9JeTUoN57RSmnVbOJzICm0fkZtdxYTO1tlQbAioGlZ1Iuej1TX3
ThWFr800G7dWCzxTyPmatuZrmlONQ6MOxVqllzO12tmgYbzWC3k1OEpOoCo+LLgpgBWrxV6jAXAs
GbzaxTn72cOgl7rfmwJ9NVtxJdcU6jrH/ax8zEnv2pi9Oh1mxBGBRDTrrlIy2c6jMAONjJf7Qtbq
dVPphs/EO/dTo16YxBPFUF5GRFVHcXc7ebV4q8Ni/LCVW5aP27iKHtokw1+l7Lwa6klN7a7bG6TU
9iYT/SFsAbPVMO+rBB5tAheB4VsMZ7QnMRDG7bEX2bsY2QSWHIQGg+taaylT5yxLAzGPn7ZB4Gmc
26cE2FCQi7raOSzG3bpz8WI5kXdI+uk5Rkinqd1H17mXhVufQ8p8QfOuAZ8VJ8ymiJ8HYOjeneKR
aTvI7Lmr7Psyih68GCPOlD5LkJW5pYrLmBp1l8gw+rQ5/22rDmONo+szllaAKRtj4D2kxUwz2n5Q
JqlRRE/VJrGBQsDFDNccZJ6gDue+wdQXpFN40oR9IVU7yPXGZqfA5NtLuDMup5FN6oQqpJtRrBKX
WgH/fbjKE/OtLxLT1wCF3tXI0nynLkFgj1jel8joTRNPbw56bsAFXPFywG9YtG5zQm/sbUlbvOn1
8gItduEX+RgHpoRtbXGQQrudiRNjuPDYQp/APNjHZ32W9HcDOeVBMYJ45XgUbbU8IU5ITzVyNsSn
PSFAE311q5vRrrXD2yYTIGGBwIWLdo78+gNoYggOHPvXuEu2pa4HmbSSe8eWE59B4nSEDEVskZSE
OscCNHHflrb/hK3g/9312zDoYv/5+r37t/8dvZTEHPxxDf/2nb+t4TrBPF/Msb/pcgG28R+2GZMp
OJoQJlf/0OWiOGFhZ2TlMjlgikSH/9/FKCzsFplcpsZvC3PzHxvZ6e/TGfbAP23c64sJ6IfGPcIs
CzkuQgC69hTkXxr3el0p5dh62lonVSWKOaXm1saio0c8HrxCj6xX0ByL8PAxxYGzrozhpm3Qj0kF
22Q7AQqMOzqppE2Z8/yWmRTSsJM+M1mtkc4BwC+XfplP7QSiEG9YbJjrpBcnRWns3Tyg9rQq7dCp
sMn6G53zX28lqwZlIZg0IjwJh7N6PBoRQyNcl21GLLdCU1pH/FplB9q1gcq5psqMg8TcMnqnbFSv
VN29At/+udSlVXNNLS+xp+ufimVgSLHeq067iuzkgGrrYWzpIEP29fR5o2ryGDMbasxok4AlKy0D
DaMAuA3iJeLGIl+6pZtnGdKvK1L+iHUZizyoowpXb5F8aFWLo9UuwB+6q9i2t3VJp8AyzzUaOo6J
bE8D5mkrgLwxPpCZuWrSedeFGUa/EKmkeGyT55TE7dC+ZWhw5kbOE/AuUmRawCcN7DAG73aPcaPo
UhTHDg9k7hp8T8o+QRCaT/OGqYNax9va1S/6Og/apZ2ZjHsnfUri/LHFT9SFNLm8Lt9xPqHTQYe9
TT/NFGejKEu8vMlRYX8oTO2co9aDZuiXwxS/j/p86BuNHT4+GN1wVM34LHVrjXdBPIeoIHpez53T
YuhMCofM1Ih+eslmcCllc6GW2p1Tqu+aI8+wKQadA2+7I4MhFbBKh9bcaG7nS9QfZc9mXlV7q0rW
JnCFRNF2VWO/NNS7PsoMhyhL5VgZ4ZvnKryP0Umrsp203yNyklz7WgMxwzB/l9cdqtX5mMb7qcW4
WV61o3OYu2fGArtkgMHq5Q8F5/POatdivO0c71T30Y6tsOXKbvZaUvkImAdj3CituGyAsyRJutOi
akOcexBxvOZLNlZlIyOuUKc/GvSJB4yXk56v0s7eNc2AZSdH65iO6X3qVddNzkVsc8qeiyP5tMEg
boEeB73xANbbj1Nz3VrR0g/iML68KhDnKljnBPNSgqVHB9jtzuamJGgTvxAZDus630bO1awfskjg
TiWeIK4I9dD9cVjajM3OwtKSN9wI5YscPvvyU0uMfRu5Z5YJzpbQdyL0glYbNnDYz00THrZFUZEk
l1Vk1xwz56N0zSA3k720h0MIRc2wjWM+YnJqvTNF19+64W3BfqvYk8fyNYNgPmU4eee8A6Jb+/8/
bCWIPX6xlXzkEkLz688ZDIsr4/fNZJm0Y32Cv/Jbbf/7ZsJ0U+OMoFkqNf4Pe4nONFj12E90FZMo
P+0fe4n1t+WHgfZcjhHYKv85j4f1VWqhLfgH7Kk8DhxS4F8/DoE1pec2IEqW4Yg4NR1tWtLhCC9F
QW7L5tPz0ou6G67y3rqz5bw2Kvo4QB23BVwP1r/mbSrbXUcbyCrbl6Ye393Mu+wjCm9qMEGPyEC/
PfTdpid5GqfDObTA89yqdR9VzV2ZHizJQki6eWmG8HpnmOIpkIB2GwF0zy2EyClQ81mvmdw84D84
ZuFuCLMjYeFH/K1w+mnDjdnEgZxxn/GNRPKoj+rFkgrTkdQw17fSFH4srbuhau/qngApTaWJrvRm
EWQTc4oQgw664Pmj7Y0Xjx6yG+JwKfI7LBp+QXqCNjV3cUI0dKaEL+byRRR16dQnW62/J1xIop0m
yjonOtsiU80Le0wl4aEHmLtKHCtbp8LZFhqGvqljlZl7+O1dduizYdiDt95ShSqrTu9PykDwGLE0
t+zwENOMEP13dvBA9kKa1gD6ee2eoMwgt9tnFLMXiZVfTrGxUsm/Tiz3heThk7AvYyJZqQ2iFVHJ
K2USD2b9SIoZz9kTNzporVwwJhnpAbaw2RMSKk072gmAa1Mccnjr9nOso+WOLtgZdiTeebkk88IM
ls3PTks/rw/zZAeKKD6t6cMd8EQYDvqB3j2KJbZujtdq1wUFc1IsPX6S46SMXwbcGENrn7fOkl6B
PcJ9xPN6ROa0pk/I4ou7wvRWvKG+njxkGOGxDq5IV2Jlf3D6dQ4G0xqHgyVII6idZ2ERauO2OxuL
fqrlu2Y4Vkp02Zn9tbQYLsUvzYg9I5X1tZKSdFFCCAIpiQL/sbAHekaedV/H2pXQYr+OOzBf+aYl
LT5iu2e8vWLS4w+OvvcG9cKonfNITK9j2gWExmyisfJ1pgCTOV1NhN4VPdiFdr4qqVScCgttOX+O
SwkzKFcZFY1KZVMixuvT8FpQ8bTpo6D+0aiDRqM9QSL7NKiR5vwzn59M3D2rvNVIPi2CuFZvDKYO
2HSpsrpuK9KbntLLpgRrSOBj/jrbeBFO01DiTYQc7qbrme40zs0a8MlOsWJzZbli5TDbALJFtVeF
w5tD+cd8X5xZWbpXp5A9dakRBcVir6qwBrLq0aaMDCkna3432pdu0CnpRqpNJdI2RdQHFVsFiQIH
ZjPm2laVd7rBVy0+BGLaA5laC7sOn9K8dXrqoth3POWEaHoDpfTUa/W25/klSfY24QWeBvMJ88la
x2JRjTqd1mS/cB/i/0PeeWTHjaRre0XoE/DANBPpaZJe1ASHlEh477Gefw3/Bu7G7gOVuiqZymKe
Us/6TnpQbOojAhGBz7yGpI5WxEqapv6dLKeLgvarJ0vfS0bKjRm9krM6uJ4mM9NMb/xQ1hyt7q/8
/FUJ8QExrnD7iUj2VAnvh7QYmI8xZ20AvAwKeeuAqtIQf2/QBOlCPvsJk7smoAZtoTBdTs8RiMXE
2hmGV6PsIDTgWk8xNm6YDzDO6OcAima2vqNhjL6m5xhoQ6PbcCthYdiU68BOLyfvF69KsRehMdpl
d6mv7PyuRST2vTbM3QQCaEdsDlFgyJkKVTadUeNCbUiB+LdCESxH+hQ60qC2byMygoaIlgp4dUxE
eAa9ZDITcAdGDpAt1DsWqrrzgmrjZwwxB+kN45O5aCcPB8ab6YWG+WUbXaUxPOCFr0pvqe6h1YGQ
vQUXBEuNtqpv5IA0IyjIfLGugEDdwdIP9oa6ncxjmPzZ3PAdVXabYFwZ2q23CrxRWiRxN2tbicER
U/PrIszEa18Vy4zW/WR93cqMaalbMnW4Fly+/rgH+fBFzvpFH1D0plAuLCAjQl/hNfSENFaA86Bx
g1QQebvQXjVtZElBYVrVpg2vAilc2Yi+LKrJpiWPFURJxLXP8fTdGJqeTPKbx99SxOPd2N8ErQzz
155biYCCZ0ivuvkg9QqDPnlJxxP7tiy5rGVGTTHKXk2kOoblzYGg7Bv8PAxxhdTwTyjWf3mh/Wmj
dBcHef7ygfHxR4MVraM/MyP1XzrDBEz/cKdVMCnhJ39mRpNt1IRgNqBDqpNY6l9ltoJLBcoVINds
wY//So3QrCOXoirnP8OcBaJ/VFZ/VmZrk7HGUZlt/pFlyZamUNRPZfgBWHKErj7EHoD3ju5hFn0P
NQTfCgUuY4x0BTdOHy4pJToEeAJzDtF+Vhgu9aEyS6h3DI+vdtcuU0ZKQVlRr0UY5Hp2vA89eTfI
sSMnEAF9sexSeeHakNAGJr2T0MV2ApRpkNHMwpuMoRNGHVEzL3N5xv2IzrJLuSJ0buEifu3Y9SPy
apBu50keANwK96p6KxkQ6cNGoLSsMr606kUDTmSYZJgDaPkwCOdGYXK79+NrriXDJileRp+irsj2
ZYWso5uhYHmVjXg4Jb45S2tBKhbHl37XvLQqMqSRbWMKLK7zHPO6pNG2cgJQtpXB83hyfh19Hamo
nA5yWd81D0mVQvJDjAcYaXbVla1wal7mKkZu0u24jsMcklw5vmt5vx/rBJOLS08qvqdCQZ1LK1ed
LKhnmDtPakZ9a7eIYJU73Y5vMONajt6QOaF1JYVM/0FmgZRSv3tpC3uU/qGdArmJ+mzldcN91UaP
nRcg7Tw2iG+Kcln5aTcvDDlboJ19oxh4MPkgnQvhyBHK3rq77fIKSaLx0my1qzEgni4H9IUDqvze
qmiOoHqK3vV4XboZjY9KuQe4PGBmOA7xTaIrNynSBUY9lk4UwpxLhqhdD/A0dO79JDC35Ugmo0VL
CeHU3M42cp6gE4vxFY4NpvfEl3DRjgLChb2t83pWJtBOrrMOIdSGnnSn9JglNrhcuXACKw91Vdm/
1LA+jri7UJca/XoXSY++P66RSXiUBrxd5ZARNN8RhmpzlQaFO3Xrhxioq7FUkUgYxVpogFBLD+6m
4d/YopyPfZWsQ/Rk5j7uXEaiLOvWx+2KcTSDxTssfXeDkq8CN1+hPHepNgIVabzGk8J9tzOTkqKh
8xyK5HqUtVWXVI43VPd0z1HcduOVa6gzamvDvh1EsBmCL24Lbm4EzeNVTPEBruTq1xyoTavca+EO
BOjMgFA4kreGMPFCfNjALzoeaIuaDkuhKtT5+ZNUPILwwtxp0dlIgbkXvrE00nw1yi8VdK5KJbOE
xx3f9anNQ5EFRFA+8bqkYUBfDDZHehtd6uZS8p6sstswGnEqG/ZVYGDAlb55soXPhrKq1XhXx3hE
F+WDwTjaNZOHMqq2OS87wZMdu7nvBrhrtFLpxYO0UZSXagi2ke/jg9U/lnhC9jY6jfmXtg0WNeYw
HRX60A1YdEgO2uI4qYHWDd0lH9V3xr6AlDAhGBEfD9tVYddz00eWOxqgfmM1yXRfvQyBVBSb0fAf
Yc3O8xrxksa47eH1Jnzax9i6Gbr6IbJB3BX9SgwwuMtrZcqTKhdZl96RonGhkr8PiTEXQoO+mz/2
TOljmNxS06CPy1EhOh9e19oieXet4ROsRxQYkrkHxOloUnjXyN6jmmSbyA9RhptqS3/uC247CFxF
0qItmVx3Js2t+i1jEuR546K2+XtxniZzdzzLWJGSSTWiW4ECwVdudzl2VVaOfr0Uz+l8cE/iQ6aO
HuC94m1gOioDf8Jled6yeUpVnWt188j8YmZ5+toMnworgrPy1YhudamHrg1YZACMjyegl93kIxC7
TNuMsbyzSCN0Nd4WubUoYzyxkCyrFL9xmIBj8xyBs+jfbdSOZhKez8AEQWiq9RrpYiixHupg/P/b
gcaYnPikFvTklh0m6/6oImYcrFN1q7KDos5e6W1a8PukbYy1Y9OP5mobzCMPk4zK+24y5lZC4NKi
fGcsDTiET40mtyAdsk01DBm4/SLlwmuerVy+aEN1pdrxNkjw38Gf28USN6502MLxmO1Y6BD1mK5F
1VmSXgejutQD8C2RYX+nCJ10jnI4wPr9CAc7Kl7rBDpsLJwSLwx6cXdAZMnnTLOeeXLFNV/TWbbS
5EZphLhUysr7gw74350jCVKGv+8gXb7Eyf/8/xOTiOnX/pwmMzmim4BCrqoZExn0zwwJoiwDALhe
lgwrgjTo3xmS/i9DtWDQCh0CjXyYIOko9/I7tI6YR5j/0B6GsccvCZKlQBK1mU3bpE8TM/cwQfID
D/iYxY0HAsRnC1RXWuAzf1OL74Uc3SDb3QMmexmwG1xAu0dlt+4cCfAa6cKj7oKslGhW1oqFjKPJ
DLjL5CWZGNJf2PSmxgiaIp1V6ao17KuKsSnlbjH3zOG7bvX4K9Xotrdf+6i5anHSHHIZD2ZUJ4y9
NpYRsC2fDqmBgVgsvybReNGM3SxGqL1qoks1eNbr97HZ5aM9k5lP4OqJSLrmqKr6SB2xaYXkoKza
0bZOVjXeZT70hzzOrk27uq59E5fcOIRzFjp2O2kr4I5e18tCG96SaKq67vUenxHkNdAeQJg93Uqd
eFaly0gY93beAyYfgbxEe6QjQJh7THKeo/CNYmeN4i449GQ92vTFhugqqvKlV+1zgcK44nHrwXoo
ymKl410yJ0/pAf8VT6VNVd9xC+ZG85iWsjP2+FQZLIdwnxq92fkadimxtlNcjDBp9ihofZY0xP0i
RMspu0YMjEkGNlP597oomVK8Sjn/fj3cWuAL+XyAFHWk5s2vbtUQhJPh9itFpDXC4+BztVubfcy3
mkkwOs7zRhmevHxdF689GAP/oeXKTvYatAvlGv3CZoJ7Ys4YqRdmjbwGDbRsGw4LJZqyuoWvkXsW
6Ev52i3iQzFjHrWdTY2wqkMKNLo0wgIhR8btaQ0f19MvVDO91IEVptqTpDR7lFFl+SntrloLnwzj
qiHtHCKL379WgMsadrWOlAcS1/fQH5Zy9jYkLhORnkamsbZTIIDAujNZ2col8EFUkEA0FfjXWDA7
XOs1nFTqtPDFdfsny6semmE3RuWdS80C1M6dpQDZVYYBYKBhC+Gf4iHIVrv4z2ozuxX8B2VVQZ0F
7SQDOQAfm/UstovHARnF4L8U44UM86qRdk2NFgSG5mjiGshf35ugLVsBClQ860ODMv4DGIBtEnt3
VuHEvsX2RwE23TaIkSTDk8uozmdOVsXdpqzvOrdDeu0m079Ezb2ub8qcPAECTxG/l0heVPVykEwa
hM08Qu/Ns+8z7duYKXs/+4YzXBO2aFoqqy7fq/SH4rJ5GwNRAY+z76voIpDvVUxUOtCS5eg6RmM7
fpl9j1oMFoxWf2YUtO4K89q2gmebqVXz3GvPbiOuxZitRszivPTdDPOl0YFvBX7QvIG6UtIIzC9I
8aGyVkMbPisNNQPKq6SzVZ0v9XQ79iGTmWqbWcreBFE2pJNeFzMkiXGeWnwBHNdj6joZ/1a2NOvb
gNHfVlPSjYRcKgjNDezIvWTtvcCfI3G9GwPjivEVNLbrXNb3eEfMqqRnAjPc8t92cfRF9ejYpXu/
/54BUolcRqZF+AV3rNF6yMhK+7G9iNuXIa6Xrfka1DaY2ykjSzZqUzpp1tx7I/aa+rbTNqFZbtGp
dSIaZYAMlxB1q+oKFBy4F2akEyvFew20a8HS5Bioyi3G5WRNmXqr+HS32pvSf6t8fZ23916gzWgN
YluHNoF+K8TKrHD6yy5E/uwjLBhZmya8B3yfY7Aqd2vd3Wtk1QMsvsDYejWSreYKePeiG783Hch1
Y526oHDUmwDMioSmn2LioD0EF/K4VvXGsdxLr0moK/P6a1vhCxXsZcvljn5rWmpG5JMg3yyYrq0C
vLqqXnOKAk9Yo3ZKtdqjtrOJNUhj5tLzXhFu/K6o3BkyNYtZXyii79ELSi4835/nBjpC6EQF3lVV
jw8S5VQbP5nYt9MeskMQ3zXFcQHF7FUt0YhyXWZx8R5hFEV3r//7h1maivjm36ci9FP9LE5+zUV+
/N7PXATxb2uSDFVt9Q8w2p/JiIZEh0YioHIRozZOH+ffuQiWosKwITTqfwyraOT8e5CFQ43O7zB4
+sNJ4B8B28h4jpIRQf8I8RC6QnSHDPQrjpIREN8u7DcfSyfjtpWKi7Atr2N8dHe56JEc1ReI9sry
exZchthR1I3fISWm7I2mgoigFiuhhW9RLWiFo7iVZN/AM2DNWwQD+zZf2rmBIkfwpDUarpmUtKp5
V+gmTft8U2LUSVf42fK6eWi8j223ofW7w2UYdlU4d6nei9amcwvqLlCoBc1FgfnArEEilAHh17ju
gutYdicXJZ/5t9ZNQszgkxEzJvtOavHV79E5h66FpZMn99sgL5GxjIaboLRdp+n6xxi1ZKcu4uds
1L5UJtMjSlD/skKmsZbs+6iwF6qkom6VlDeiR/WQb1Uuu+s6hH8Ag611QZp6d31dfYlqaVbXiZOP
uxqGjdoVGAgnK9G9joD5cqyOaQM4Ivrehe7XwbhTVJ1++YByP9969xtWl/MOuba+gEtNUlApuUOT
KTLuDe9tjJIHzcUCaFQb5jj1TtK+9gltqFBFVYxriAq9NLovkt9+gxq+QZrHmGUcfiGHN2AxkLow
3FVPpxpH5ZlI8Tvz6Mgl6hJd0Y2hdtfwOedAYmCLYMj3HJexTU40boXS4s5i3llhDbvEAq47ccC8
iKFjfMkgnATBfxR9zmolG1l911sDnJYLoAESErJx0ggTWFfW4CVxp4l2zHEk2B8Nft96EK5kutm9
n++KdDlaUxIzqRlZqyRpt2DCENl1sr4Aloy+HP62bY9GWF3swlZdhJH7RVXdK2PgFkv8fqE30joy
vuRGch8xpUIe71714CUmDBqaWP/KTOsKNPY6gy88G0b2k1XOKvxjajm4VrOnVuFr5hWOjYJVrlrP
/uDdd9arl1+GEt6MjOX0jlYgelZX7nAtF+hdJWjyyvIWY6OrmHR2NI13L67WASxMye/mqn7Hu3Do
ZeyhU6ytAhtvU94OhtUBNErzbczwM3JRaSGV0XzEuK1yXskKGxyTvlJLLuxEJTGz8ZBQw2xWtjUa
fOV7AR3CRik08PnqeNK8NMiE0xzYjvRS1dmXJNJXpd0B2VHI+7VyEgWLZzWSei5sRPclTa5QN5tJ
/n02yZO9GeZK43usNSoM0X2g3w6QiMZSmpWpeeFimBSE+dr3invM5rIS3AkIE0HXJEIeLUrLtwEW
qxVJGAZZbGVNjlK6V+m+pgPXK9kzNsWO0elPTcNfkVTvaB8go11Ct4HnayuLsgq9ma4w86ntFRbc
4wLGxBK694NbRndBmk6a8ashRT6mMO+jlA5Tr/r0XZQnXfbs2aikzvSkdcE3rwNLoxvXRUr72Uf8
10TFzHtAktGRO9pkscIoURKJgwkC1rBYkZQSLAyGVMDjAdya3q1WCrGE79nN6Wx+m9idUTYhsGJp
KUS7KRJzUwzuqhPyBVxQDJZg4DZfQSo6+JQjKAf63eiQgQD3/lLykkcVUdW6QEa5aRBOQ+re9W1a
ht1OiZqbsG6+mz46p9DnHTMK7vTAfimlrLxBsaa7aOuO8qAvrhVsB1tFWvQZ/0KYBs8YE3zTcvkF
Wey3INXaVSRDL8uY2SZjsLZaZmhDpCHrZ2/w+8yY9U8wGx8GKj2HjZzJ32qrvze05kpMN2g0xI/y
WJL2SkxbOy9sv9edoDMybMtOWYPCkC4UPdVIejPV+FJV3GwlNmVz8NICAkSaIl8IiZBOCpcvdag0
+Hd9Xv0faGegrPNZDrHEse5EAjH90s8EwvyXmLxskW8Bx44OED/52c0w/sV4hUQBV1tmQQx+/sog
cLsFBUPvg/XnfybN1X9nEIilm+oPQSaZU6So/yiDUH5pZ5BBmAir8pcgqoqG9REUhmrZCHXRpk4i
mnrdw3OlRpWCbQ/6m2uNAtmkAUAeXeMy1KZ0kxl1SHFpMrWHe5am4kkfoC5VQnrvIve7Me1mt5Ze
erNFW8SF5N9Zav9QCv9NsosX+pHm0hQBBkIj02kz0R/i3r0RbZW8lr7c9XBNbW1h1s26LZRxCY0m
nXuFUNe+CTJxpMmIAVdqz9PYwxZDG2ZtoSVcDUE0YQW2rkRaoBu7FJrCTA8W0jBSAqdMkgYUzTI+
q3Vyk0bWZGDg2lek2SuGSo0xNyzU+Xy4xdyBOEfQrgg8+gwI6u0AN/NvgXRDFiHblCr2c3oHzFEx
68sohH8UKY7HZxI1znTeUK+JQF3EYfrk1glwEZyaErHLPBtdCz7QUeIuLSXcYv67Kep0UbnS5MZb
PvmG/dLF+qbHt2gThPFXBMcQYvEA5o224nRupTPzFv1F70JbGsexfvJqidrEqOtvXiFTOfltHDwC
g/0iSzSeBA2DMhvAXfS5f28jKT8TDb6YGsMBQ8Q17RaD4YhUmztPYRoVlLW7x02hXNQBpiJkWIyP
PY9WBI1PWgXdS+qXldNJ01gnCyGG2mLV0SMaixEKfot+xiammcTnSueuGQ2MQylQ61mUIZhjpGv4
9RWIP58rvM/rcK1I1mWlwqbSjJJEiSlEoTSrIOuXWjisgANfma3rbswCiiqg1X5bd2G2MWO5XOgJ
2j0ZyB1eVb6vo2wXKXG+KORKnk+vuGVsg7BsjuCBDaZnMmSG3khy6+dYRcSjuHNBHOZD9DVNEoHm
jpDm5Nj0tgf9VWn6dWwOIISK6BoRBmNW6ZaY2VGAHYzVkq0WfCxCNSFNsGqE4lqQCWGOFECygpG5
76Vq4RmSukUtaOLt+S/hmO/CCTSW9feDTiOowFjqRnPju9oTVKH4ZK38rFbm9ljdVn3zXHcWXfFe
dkJpuMwqKI/96F1MMpAzrWYUh3hqpmKaHruR6UDrDNeGoaZ7M60eFAV31q4tsLZowq+dnF6ovQxd
Nre31uBdDcxDnaHEutkbrjPs1hODcacpSlBOpWE7dlKuewULAg1whVAMoJzyo2oOr7o8uJuyQioT
PSSkX6Ga22BUqXmtNN36uf0lQ/rTxKpnpzMoUpT81Y5rBNIsOdm6g0ZVbg+5uG4t21v+91en3Lqf
fVmusrKs/+f/xeHbr9+XH7/68/tiTwQrUAFg70FVqvpfeALrXyAlqVpRpyBrMjTwlD8rVKhXsJfo
lvPR+YgmwAxVTM33v370D9AEv1SniHIjZYhmn06kX6xQi7ZTsdAeOscyq4UMSqbJ2Ratt48U5e5g
bX7yBQ59N86Fmn5+AFsYBiP2vWjsHLmmm2T3NzaXnespGy2i/vs81lRUf9CTmh7LoBuA0hxuJ9Os
4TDWyAB8zFTROSnXcD28M2+6FMCc/rMoR09Ek7HvKw979hDaadfT1SrqmZ+bi8/DTHiOXx7Ghr5h
KXAB2RUfH0awboaYHkZHsUHow7qrI+76qtioWvKFie0MwMrN5zFldt6nQY+SDtOmoSlShWcLlY2r
9DTJK4aQ9nPThOs0id8GUT6TmT0GTXstd/Efvay/JZNwzj4NP63JwWZRdSNQQCF3jrAwoDDTVVie
U+47F+JI7MzwJLr9qtw5Nh3+CNWfxJPPbJAzIawjo5kyqXXFTAgxeuD6hFgXRnD5+Ys6udP/2hzW
9B4PFgpLqIyRB5vDIOGC57PCOgsLMdX5z8JwhR2GQWu17EuJMJodzodYXblovdtKtvw8zIkFo1Mm
g2qiOYMa3PTzg6exCkl4MepPNAlGchd9lWXFw+chTizYhxDTzw9CmKEskc1rnVOVw6oelZ3lItac
/Syk/nYDH88gBR5Jh09ydGibAXNP2uHMFdXyIhS5PnNNClw3f6w71ylFc+Z2PRfv+LzC35X7jsea
JCgRz9iMQDBGJioJSjd5z/z+82X8lbB79IBHJzS3PWC/MQ8YCQlmEiD6xl6FOBhV6Ank6rg1MURS
Q0ZJGpnp58FPbxN8QbHvpkgQR0fXkyKhth67ERGyvdsN89qU//m54v39GeLH4x9skzimm4ISE4qt
GD/qiXob48SHmduZe3b6S4/udsKAKTRketj0oj/uRrvU9NwEvey0mWnN9TEEjTNsU3pDut/XCwTx
kWvJ3iQFm6jP1/DkOYDgoTCmx0RjMvQ9PAeNaAMPv0A2DOOl2lNpBNqzznTPXBwnX9VBmKMTPZpi
yNDIhoSWj3NPku/luH/8/EnOhTg60UBoQhtlts4pwtYxVfR/UZH6z0Icneaqq+WCMqkDhmjv+1y/
cw2EHj6Pce6FHJ1gA4UK3SqmlSrlFdSuDR5ljq+IxedhTl0UmK5aOKkagIzF0WqhTijhvlj2TtKY
sxqTPUn5auX3fmIu2vj281inHukw1tGydczgqj6riVXQPB2pRNG2Ss8+0sm7SId9ajFkAVvyo4Ny
cFg9RbiJKQALWhkW9L3WPekNyNbYzAGxQZG3m3JJyQ7XsgvWoDvPLKmsnDjFh/GP7sIqjjU/M4re
KWF8pH2pzTrRPVZuvy4YLPuBAbwcIptXGQxcKvRAJJWBaAXp8/P1PnUSKDwQwYa8pZnHgrEQ0BvZ
TGX0maBXKuObj1fC5xFOvlHE7mmYUS8Ahf54a8gYzBU+uDJWOnAivZ1n/oTLlc9snJMPQjdO4woG
oaEcZTVSpsVW1vXoQg/pPANi0AEq+I0nMWQV0jS4bONYNz3r09pIUXbE+8J7tjPkrdL6XZL61edh
TiXSFrf7n3GOvlVRPtiDULseVk67rkSyUvviEuPBdR1I+6oWS5H434oRNEmhp9eJ+rPu/keJyEH8
ad56eM+bo5sZ3Lk9bq3f0xyNUOj51gDdZE9/4zeuSQyeJgK4bKnq5A51GAv4UU4nse0du9Sfeym+
KrL2zGubrozjD+ZkQKBP9lRwzY+WUzMKUD0Vy1mDcrcCdONy9cpsQP36PyVn/nblTtRdeFb9Gep4
5Ro7ynNYR0CQdX3OXVzY/UxLaLS+ZsYmqt8/3ygnT9ZBtKO18wpPssKI94RhDFBc8LAgV2mHzX8j
DApBqm6yKREt//iK8lLL1SwENxvgbF1hvKvRRhJMHH4jDJW3ScOaXoV2tOsquypU3045XWF1DcK6
w7bQXYdSeuY+On31HwQ6WrYYGQAlD5Ie1gPiUXLmXXtu+qKY0Wqs4kdwrm9RVi5cSYK75fVnnvLU
NYVUDZrVk5MqXZyPi+lFfTGgyYfdnu3OMFXaZGLY/POFPAwxbZuDT1ssd/AzfzgHdLIDCHim4+81
RP5vnNzDMNOxOwjTe5FdWrDvnMSC8O5Gl5kd/kaFchjiKL9Jw1RI2g8BWk3ZK4G/KTtapklbjgsF
9ZO5ViGr8vniTZv5+LI4DHn0XU40rbdGJrWTyNm1S0PfDuyF6xkPlCQw78qFmvh7rap3n4c9dUcd
hj06Y/WI4aaGLRtyf/m1NkCTuK91VASVM5v/1JVxEEc/OmT0a31yDeIUEhZsIfSQ3LqoTevl88c5
HQYbQJ0WNxJNR4+DSJGQyRo7J4tQ3CvGRzNOoTSnD5+HOXmYKP3R1kdsXD4GymhZXwVxzBbUVHU1
SOi/5uLMLj/5JIi101zAqQE3zo+7HC8OhmRe0DsZAN4eSWnDBEM6mmfaPiff/0GYo2shKME9tp7P
Z5AZtmaCgDDiVRDrF7Tzz8izn3ui6ecH51YaUysbEGCctDHmUwsyS7NlYQXrz9/N6TCMIW06qnw9
jm7Z3KvstpGiHkfFfmUF8kNfvptSf+ZhTq/bX1GmNPvgYeRa1aowQdExGavFAFcq9dtbP813dfTT
/ftvv+2nqiCDHvq/H+hoJwDtFG6jEioXE1eawRNGouAZtA5ghHnmGjq3ekf7AQChXzFz6R0/668y
rVqNYbqOpOo3WhaYEsEOR8vNVLSjc1opZTKmBueUUmhhZc0mqKwNrOozh2j6a3+5VBVGVVQYJBDy
0T1uBBRwrmDLYfcIlFKhkHTPbLeTITSVaYlKvxtPiI8boYwMEeRRgzoNAtA9gPMksH/nKWjv8Axk
ePRePobosqDUk5FUtRhfQG1+HVr0SH/j0PwV4jh/tE0pGdqE/LGVGrS8S4gEipOp3uPnYU6emoMw
R2cz8I0eTWfCYNa97vX8qole8Rqaa6F95nxOFmq/vvqDUEcHtA77SvF6Qmkt9P3GQ1mi3pOEL0QA
oMjCAau2pceuVC4EpovBVPcafrRqUC+zuvGe7/2ZbHb6gP+yFw/+oGkjHdwYAi91AHhTwTG5X4fI
4mtDeZEiCVplwW1fIFbe/Vb3ESCnDP8FexpOwMegVDg4czN/dpiQzJnornD+vv38nZ5caCZyk9kZ
civHuzPtPCFJDfdtYHg3dlyWcJyyxZCkZ97omTjHWxSiTjUyQOfGjZQZ6KtlOAAwM/Ll549z8jz/
9TiTbMzhawqtgV4UlBDoibT2h2rDEq4+D3GyB2MYgspT4c2oxwKSceVZXRNQcaDtva77xEEQ9tay
o6+13n3pGn/hh/1tB9Wl86xXqcyXo2uWi8//iJPLydSCsofK0TCmnx9sR6uVBR4dLGcRJhuPQWAq
MIFC/vjzMCdP/EGY6ecHYaJBUwp4bxSmuXvr+l8UNXtPmfEPQf4fPtDRRRwGdakEGp9J0WpOhByv
qPplHSpnHujcuh3l6R3SydloT9twLBZoy611nDAmEufn63Y6jAnCa4JiiwnndbhuQZ72KMVN32EE
cZJE3ubY6NiBfCb9l3+Yfv1yLZnyZKOkokx9bF6VSZDs64h+YAQFedXXpYx4GIyjZIQELo+O2veQ
0yx/a47+Ule8R69TN9ngokCq1piD6MsKZlIQAhJpS+0uzqqFpKVXaWi+qn2ZzhK5WrbwZlEwtlE9
z8SsCstl1xnAA5UNQK19bdfXYRWiqJUtrLiH2Io4Bl6mmwSGZzp0l5lb7DI3wBkb2b22CXdRI3bF
UDmp3yNsPFx0mQFlVVNRGVEuRT08S4P5FmAUDYe5nbjRkGPN5jVvAJfKprwXvbi3o26hyu4ljQfU
XdwnkUKHGJp16uXKXOtr1Ars9ehrz0ItsNbJJIr1Hs7J4DmhoS+NALnhtllj3bD3q9ReGvkX7EGQ
vQ9eq4Y1NKQfrZ6mxgkrCW4axBsWdg0NyrCHVy1Dt7MIUt1RXGMX5e1raEfvIpAvyhr1Ik1DDMhO
vesqjtZFiDK2hfFFUN4Aerkf3fqb2gvIxErg4LKN94Zqv0qoNDsA6m871PltQMpc+pdlhe5b6l6g
xoIUmu1dddzhc6lT3prRXUqumy078IRnrreTN6g5JVw0uKGvHpV6cdOXVadOfdfQAtWG5JHW5Wfy
x3Mxjm7p1u5SX7PYtZ4W7NqCalwkzbkpx4++6q9nA0M5mbGXjKvJx0NYKmndjHHGp00PvueS9m6W
STKr5PKuj6OLqrVvdJVBS6p2S6sDTdeXVISuvR1jd2Ppk5ysMG5p+l2UDSivZDSu0zrc5moP+r95
xyJjblqBmFQX51KhPoQVgJYCQfV6UM6UeSevE0s2EEIj40Yq7eOTyF7rNrHL1EG124Uoyksf9lld
RX8oX/9tqXLqtZgCEIsCeXayEvwYZkToHk6UxIdNBfrhpVcyFs2fX4ynPigm1n6YVMKXRbnzY4hw
CEiSM0KU9gtqlHVgLBpEQNCC+51AUH9V3j3BflycB1+u0qi7IiwZUDT9sPOV27RLl26aQL2vzhyY
Hyoox/uMK/jPUEe7WQHKV00zcYdJJypyEXukzZ/CxHZUpbgYxXgVIItkWNHWxbrAhBiKhcTDiM+C
6Yt1PxY3cTg8D4ikuRI6K58v+Kmtc/jHHSXSUp8jrKDyx6mIJflctIPrcovGZ5b7dBi6r4CGTBmq
9sf3GhWwOSVpoDQYk8U4qiv6YLOo1M6s9ckwMLBkAcKNrOcoS+hqZYgSySBLaAwaETXjPnwi4vR3
Fg29WmBQpIuwvT4+DTWcn4MfpvBUpJUR6AsZS3o3iTafv5uTh+EgzHQeD/aoigBobHkWynDhhVte
BZFwwN/MaiQfPg90ctkOAk0/Pwjk0gTLoG9xp6vNIsnwUm/qlRaWZ4rpafV/OQgM0gDBMhWk6/8x
TOQnHvLT0MWUNtyKvFz6rYsil4dxiTc/v3ynSjJg8XD5dfp4QNc/hhtxX9dbn3C+fztpALn+W+tf
2+CcddjHmvo7m8LUVNOa/EmZfX4MF5p2MySYHsBWDx4CV1v0+NtP1NjfeFdIQYGgYh5pHN+Qihta
KBBzksLGXqK0s3FrjIVS48y7Orl4mDmr6PPTaT3urQit75TWHBnWhfG12UZQXgp0S9J1O9S3eRjs
Qr2PfmcFD2JOf9PBNowqMmEF+XXHROgNzZMrP+zm8H7OZBfnHu3oG8NtbOJ1J+iGQDuW7Y3Q93UW
zUwkPVxtLfozFfTJU/zXUx1/aVoseHBD4qksI8QhfAPAGcTX1g1vfmdj/PnGjifVXsYhxu2ApEnk
2xpBxTGJXvgo/XM8JBzSCceOqAY9gaO7wmLuqWIEQ7+y1G6Nxn1wNfPMCzp1TxyGOKoqrTYOi6qg
l1Ipwd0wBrgLlrO0tZaBhwhCVz3884U7DHd0TyAAXdSaRBclDFEoLQzYIuGmw+z1PwtztLs9BQui
YAqTpfIqx/3G/V/SrmxJUlxZfhFm7IhXyD0ra83a+gWr3sQmEEgs4uuPM/fYdDbFTaz72Ly0TZVV
oC0UivBwr4qj3fxNUhSQGm/sJnbHFMTvh8iIi0SmEhd63KQnl7Y7Sw5/cU5HjBgA4XhY/sNXd3lO
vSGtC1AwY6cJto6AB3MqtsZV+Ree7tLM5JatQPeCS7ZCaJKyMBlb1CxI6PZydX1d5qLaSzOTW9ZP
LXAjeBhNW7Uhyet9g2bY6yZmU0KXNiaHJrMHbtU1bLhE3Hs22EgsembCfTRMSeF5GCTD2nrPPSg4
mKAyx7MqZKa1cK5GK5P7d0RDgMUYZSeI1E8mFJJBLS9GsGKnTtLEkQKZcN9X2+uDnZlPkPFYyJYj
5YD9MTlOajDalFGkv2IDDaM1sE6ZdDfXbcz41N9sTM5Sj5sRarFjUT8zoaACnj8Xjc/CFXtFl1Jp
43UwnbXL8UyuCwukoH0DjXr4U2TPM0vfDyndEgd0V0qCd4GXxwJ97Kz849UCHnPsx0DTHxKJU0fr
ciR8W9B3rUpCANqK1ujHBwcdWZjKz8s1mhmFKn2Ix3+KzEFhTUiR4z2PtoiVJb0dbb2FOPbzvvvd
xOSE5bksZddh9xct2H7QygztdlAF2Kvrm2J2JHBKBDzi6GD5tPGaocR8YaGsHFqITN4MxDhfNzE7
EhQeXeBUHeCKJnu7GRi6viqY8GoSAqqw90zoHnp0fd3M3EhA+YCuEcdE+vYfeYuLQIg5OrrpdBSg
TbSNu2DQRB1twYfPmvDhCCCSAY7oaStnQisf8GiKAoqDdkUTiXCn/mNHQECwZUJ6BTxakHUaJ/Ni
FMrWuRZ1yKUaKfoNonydZf5fbN5LE6OfuDBRQi0StFcwMTjt2tTYzoRc5vW1+OxqxlHgwQIteChQ
TZMeYMLI8XbFROmg6c4NA5JBSANBQ1nFfGHC5nbXpalxzS5G0xrg9eYSplCdBe2FWCVDumuaPy9V
jSNCbRawAxcwB/N3My6ERzs5jgiJyDDxzBsF4YouUk88aX8Sv1uD13l3fRLndtulycnN01p+Y8Tj
bos0dZAG2zr9kh+bn7xfo5pMniUVTW1A76BJZK1rF/wdoHzOPGfhKp/dDsinj/1zvv/p+RWjERns
CdhxaevspD2EDK9xX6V79y/K21gniOiMOgaocP/DvnuxHYBWJolQAJQRB+q6zDsRgBCur8vnu+13
ExN/JjSFAuJoAmQvN0Zd38SmBjxe9gjixg9O06febcPGxuvout3x7/5+p8Lu+LSEqpdvgOD49y2o
mdGAvnXsh8IcCXHvmfazju+U871DgfG6qdmth3S1rRM0gVnTil9XEJHVEbAICK62AsSsrRgW3PXs
1rswMTlQepEjYQytNaRP9D1zk43uokUNZAoLL4jZoaAS6gHYCsSpPklYy6IpqEBLLSTZkl1tqgOK
3wvbe8nE5PWgaYWP0tC4MNR5QZ8YKDv+HByCtQc1o4eMKLIl9sRnOy6tMzsW6GcBoVegOc13NNas
Km+pNjm7KmA8Ql+rPgZQEzul0WUJywD5bzrt4GviZmQ/L1q1sPhzMzZeDBYgpoh5zYkZqAJAJWPE
K7qgqiFpHzqQCvnzLQxqBeQQIJCFXtLJ/lKiTtx2TO/7HXhbkJ5LbbYwis85EZBLYEkwXyiFIH36
+4GswaYk4xQhGqKFwCMM/d7oUH9tMa585AtYuOlmzaFcYXoYFAgtJveBrtWVRWp0mCSOu7OM5kYv
mlcrRbsC6un3mV6dmpQtVC/mfA7K8v/aHBfywp0yDg25AWq1q9wE70736CcVSoJfQOacp9+uL9jM
1oPXBi4D7g156OnwwJubNpaBBTMhry4UBBuYd6dz8ueu7TczkxGVPnMjpqOAhct7BejHOoHM0fWR
zCzUWOwBhyrwdsAVT7aewxGCWB1cTmqDUB0qtkOz8bovrHWg2bsbmoU4YW7ifLx5QGUDmrJ/xOMu
16j2S9kWChMHfZkXj79loBPJc21hUDO3HuqxjotCGVjZANGY7ARnILit4Rk09p5KEnrtFlK3xPpm
Sydoy6ey/3PHPbL3IyGDl8NnnI7JG6igF0j99CaoPePy1It8YeZm3ND/PeDg7dASPX38EHNgzILA
3apv5JNs0zvLpQvTNrs44xvxvybGvXJxgHoDJBUQz0Y831tHCP8cktTccC//m8lCGwyecJg0pJ5/
N2NwUA+VvBsrUtoa4jUbR9p/cXD8CxOTXV1moEQrdSQYLbN9buvuUICR7PrBmfE2pg/WBB28O8iF
TLsbSrB9JwQMNUheQYeUUsifsmgLQYSj6KtjZC61yc+uP15aFsGxAVpx/J6LxamBtLWrCOFv54I+
AXzptP7zzmuksC5MTNa/hfhfK2L4gkh4ISpEIJET67bqF2ZuvGomsSHCa4BVRokK15y6HNPKuOtL
mGlH9rZ8L6xX2Y0UsT/+YoUu7Ey8gCTgASM67HCXQtI8vTOb8hklqmPsOdHI9Pt+3d7sCvkWfKmJ
SxZdWL+vkOHaijUKCCawQYIwv0Bl5S/yBmNC9l8TkxXSQBvW2iPqK2PtXkVVmHO6ECDOrs4vE1Ok
v11K4lcRRtFqX/IsCh0CbkiSb5Js6eE966UvLE0OacycmigP6xP3YJirsi3868ZzLQo2ZDCmxtEp
Zc2mruoF0NT8OnkGIPGg60Sx+vd1ojwq0GSDSQTNPAQos1UB4co/3gqgWgGZCthORgLyydAiFoPn
O0NspTTwF1Teqk2z9XUTM7M3srnAhoEuTHtkern0Bx1zKXXA/bTyXJAkWWKn0mGdJPkXPQU3YQLl
sTjfy6ZcanSZuSR+szs5VRAZYcpP8RZqW2+lC/NGk9+MqN9cH928FW/UEDcgpjGtqYnBrf3WRqP1
KCjne9nagFB1JvqFSVwyM7mKBmkhM5qD+6OGpp/HAUOCYAIdmj8/U3gLQ8twjO+RLJsE323vFFC/
xFoxLfmeVx6oscElHPMHmnl/s/MuTE2cEMobvWGNrxXk/Teuru2qOt5fXxtj5gD9NpyJFzIiPY4j
hVlDatCH6i4BH7Z8N3If9GbiqQMBCQg8HmPbPhaW9r3UwRDWuvZX0rsBJcbu+tfM3MP4GLwzcdwA
tpwmUXJq9Z1Wwl/FRQvtEis6dwk7tA4oz3wSbVNf+3nd4Di6yfX1m8HJDNt5GrnleK2gbyDgNgQE
5Rogm8AXZGWyzeC/XLc309aLtIIBjg/gSF1kdCebFK0lQ0fRALgCX9oRrCW3dtxtASsEaiTb1g27
yRq2qTK285V3G+XlwgTPnpEL8xNHY1tNbNAM5pSjHYukv7X7/mR3f84u8/soJ35FQ5nO7oZxlCO9
Qp0/JDoEdnpPLUQfS8MZN/dFHFXQyq6bsSu1GIxVbPlh1sA9QwDn+qotmRl/fmHGgyZeSYtxOLQ7
QSz7CTHPnZYuAYBnbwEo69iIOJAEGfXDLs2gEKhreEqB+8XMbsDCuq8gIOcZ3VOX1F9BGgXIlw7R
Id5HfGFbzDqBC8uT9QKRf+rXYNNHlNPetIa2zdGif30OZ03gTAMLgz66TygsVXNX9hrqww3omHMU
1XW51Jo/09SLbXdhY7IdTLNxBJpagKOXj7YYaz0+pMzakNt3mvk+4ECTvsMeWXAis9vjwuxke/Re
ioIm7rOVyI2HKI5W0PaAqpK1cPEsmZlcPHZplUY9cijYxiGHHiixYuCwloC28+uEuxq1MVSaprCv
1OlYqudjsTYGKrVj67osVte3wvydY4GsCaUmAMxGetTLjT6U4CmMY+wFNGy1YFZuQ2SCX806ziAx
ApEiu9uXTvsepf7Ks/hNTtKVk8h7yAXcykQ9X/+a+QH/+zFTYDEonSiA8vgYw4xXHSQFErkUmfwD
8/p0zfwa8Ce0me/KBM0XSDH12QvzgQQHJ+V4wqlTbiIIj416dIGlDw5k3JQRKHekZ3er25xrOtJf
IgQzB9TMoU5at2rnsu6eVRKPrXzN++4kouwJjTKboirfUQF7Iq76CUm6jVFn56FEQ2TM+hBK6A+J
5Z+dHEysaWwGuWseTUv9NOPusaf8EZkcUF0bzUFLsk2Ndy/U53eiBBnn0A+3Bv4EcqfPXmK/GtKk
wfVV+H/O7q9lmDg/QrPG6ccsXNw571DFDZVVQYEqMraoe1RBWhhHy81lwGswtcj+fN387NkamXJB
foJ18sc44cLDE2MAG6uGs+VpJRgza6htoiMtSvoFmMB4Rj9thAs7k51f5E2V6Rx2kG64A2Q17IHh
9F3EOJBQ/1+G5EzrD1VTMZdT5M2onh+HFLSyptiaUFL+38xMAppIRnFmwbWvhO3vRISko9/E24TT
hYfe/MyBbRlk9iipjNJRlyvEVNkMfowUDQCQ97FebRS8YaAYqIJL9+NvxvTL1mSVtLiw3HpEzdVm
vat1HDyX3snMW7gS5zfdv2amzRlAFHlRJWBmcKoHlXchBEZwlu3N9dHMOji8Kf87c95khdDeU5Rp
AjPMNZ/LSLvpy6W26CUTk8MLNsSesggpuigb9Zu0rajihdtvPnK+GMYkRmmF5+eugYRmNKqdW6ae
BV2knd08+VE65OgDpm73zVMl0wLK2mBA94tUX/JSo5HP5xcq9iDCAr+QNbmDVeVFsh1wflNAhwW0
u3UMeKic90QOEGjWT9CcO1C9ghq5c0BWaZ017iZNly6U+cPw6zMmzxaGd+lA0FO3IpAf93woFeT2
U590OxOa1Nd3z/wm/WVqcu6GmmWaVSKmgmTfmgM2COePVhljYWbnd9AvM5Mj13OvscAFjdXtoScK
7WXokf2VQ/zXxPSiZ1HKZZ/ARBr1t0n6E2pn2wo9HNfna2Fpplc9arJ6qRxYsbT2Lu/tW5VWEIlt
2m1qDQ/XbS1M2jT5mrKk1oUOWwAe3FkAzqv2z1vqEVI7JmDlI28wyDx+d7t9B+HU1MWp6xrotpXd
vo2d9fVRjJv105m6MDFxHh3tuctj3CCGVj0jbb0WvbUSibaNM2Pdi2Ghsji7oS/MTfyINuiViKvR
nHLDKo4gxhqvS7kEjx/PxbVRjWt3EVFAndgeEoWJoxbUabMM6l/auqbsDbKqu7qhGzNaqtXPbj0k
TZBfAPsZqBwmJq0aMq4c+JCyZndqyNZ+Omwzrbl3hyU6qPk1+2VqMolljA/QQA+G8ix4SpiQjy10
3M2Erg0BLRqRJuH1TTI7nagveMiagK9/lJS8nE4aO44Ru0hc1AUyovazC/V0lm+Eg+owaOjJ3+zJ
C3MTd6SZdk6TGi9+gkDZlkVA45diuMOmzPz36yP7J+Xzaaf8svVPZHyxU1wG8QQHoebKKL0P2Rfr
vMm+1AZPAq3WIIGbffggItynVf1aDXzXQJwy7PX8XhLyYkdovnBqCTE5rzrYCQA6zLFe9BKaCSQd
HgZZvl7/3NmVd/E49MFchf8m+5rUSaN5A1ZeWWWQ5N+wlSHG0IV9t8/RkPk/GZvSnLIIquH6mN8p
2U8DVPad/erZOuTDHzKy4Etn3cKvcU2patKhsKXVwBSI2DegS9nBC93Fjr3QkPEPhfjn1Ub2eGyY
ROPRZP781GmzbIQB1FTRdYf5DDypoBSsV/mq7sE+yckhwbPQZBToJ+8WdVw/1If+1DH74ORREySa
EfbSdla6FrMg0p+BBchCLYGik+9ue59/QfMrCxioJYO4kJvrazI7UcBloIMV8HSwTPx+ErEgVQqZ
BtTjbfsZKJT1wMhBt5ZgWrP7zENBBFw7I35q/PnFqbANDx3iHfIQfhevrCqDPM+rod/l8jnWdtdH
NG8KZSLQ0rjoyZ34lsSgaKM08fQs85+phMACGupBoArfttXzhQfg7JU98r7919Zk9ixRVH7jwpZe
GWsgh7ekowvDWTAxLfplA0CObY9kA15I2x7NHhnkKa/P2Dgjnzbxr1E4k6gAPRfc6aCBtHKE9wEy
ATMEC+aGaHRX+AVbRbR+UKT5ft0o6uILZicXXB3bZtlHaIlQjV9vdBMZCQ1C2kO2RR19Q4lzg2Ef
8rw/V7W11X0FsGzirKQ0HolGbqnrrLzEe+Xa8NiZzn1n8VtHtDvE6hUIZwq1ER4dwgFynCZQaIke
r0mSbVvcOG1chmZkngrDDjH0tS75SjcbaDj2m3yoVpmdVCtROmsejS4qg4AWFEUdAdkTR19bjr4p
NCTceXxQjX1qIzTK98nRiJpzLLSN35EvsvdWfcyMdUWHTSeS4xCB+Scvn2JTwSfBbKJtkgQHvnPf
UY6BwhOFVI6ElrvtQKaeHhpO3xropxnCvdPNFPKiZBun6kStFE0/vD53gnwzBG6GVKMgTRB3YJi6
c3L2jITfR27lBBQG5CZCVsLp1NmOCKh4jJWbfeQivi+0Ygu2lychYsh1Ue/Zg1zsyuvpKxgNSJDF
ZYPGh9KDVm5J7gqhti0lFHcnVETBSmnQod9AF+eVEvdnChotfO6ox5vicGfq1SRLJdV5N/XvQZv2
MHtorIeEDBgBoqR5zTs07qQWX1lk6X005zxG3hgQ2wI9j/7V3/1UD/GgKoWgw0oQEcbxV6H9gNYc
5OO+qvR8/QDMxXcmWuAtwKBs9IxNXCJUzFnVj49PSx5UMQS0zsFb9AINqoXoxxg/enq+Ly1NPGJu
2Dx3gGtfqa6DBimU2EGP3QBG70GDA/LVRVjY5ZFpekh7/7FurJvcNzaVkX8TnQG1XZmeC0b7QDMg
Dpdb9imJ+LfrkzG3vpDIAozTAvXfJz5qiAT2rB15TyE8t3NbATGgZq/3ciHtMOdML82Ma3JxDQ09
yJHNQY23XbPFQwX0qvGCv57bQejsQExrudAdmeIPYy8RaLzQkdlypRsQM9/2uruHcm/IS/sJInPb
6zM3P6Rf9safXwxJizVMJ7bsqovVHZo+bl2cxOsm5hfnl4nx5xcmqBfbRiEGHIrWOaK6HAjw/wxa
vfCUWxrJZHFSWg0xLbE4eNGvAbdep6l/f30kczedCWwoGGtAHkCmz3kCrWvPSZE88/gJaU6IBT6Y
yXMRv7H8ITdfrxubnbYLY5P7jecpBLAyGFPE2TTQx/Sp2FNVLERwS2Mar9mL1emNsrPr0UxR9D88
SwVcc75Asf5dQcU9Ze6+yZOl/P7sJr8Y2mTTMTCDG3J0kw30Qoe+Ow9Qji0ymgSQK1szY4m+emkq
Jzsw9Ysu1bRx3bpqw9NqU/VFKGt/4ewumZnsQMfN2qRqYcYwZOjq6NRkfN8azULye8nMOLsXKzaA
EdCEWAvKBkO5HnxjXdjo7W+XWNpnzxNeJQRFVDDHTEP7rCubVDU4T8ZQPJq1dchQCPmbLf6vielj
F/1fqh987IOoQatp+n1AusB0luLT+d32y8okPq3QwsRQxoP/KcwCtbXu+5A7K6eA0LGbgqRGLxee
deM6f7owf83cPy3FFwvE7IyTocLMDWApyLoby30vxFcyLFx6s+MCvd8YbaDHaIoekYmTlUDdoARM
85MhnH0JVEzWApNjs3PvJC/XF2t2VBfmJv6o9oSFmhjMZXnzSGzthIdLWPblHdB479dNze5wgmsQ
kGsAINxJt0xZ5y3J0bu7gj7LlnVpiKaD3dAv9X/MBjYXZiYbg1pa6Xf+ePepHJqwbR/CT2ygDPFS
++wY1/mtINV3q3UWrpHZhQNt0MhwD6D8lJjRgTpxapQWXrMCkvfuQZEfdfRkK3CggVj/+lTOnuJf
tqbkjH5mtQN6UCDBxVFTzr3Hws3erpuYvUEuTEymEVjYJEfnC04xfyE0gr74I4SFs/griwbUbPfX
rc1NHpjnQUWEWxio/PHnF4fL1iWCXgM0U6VmgJPLCYbhXWhfSWLhif563RYo5catNjnLtjei0Kyx
besTpNmuEotRx2hWjdvqp4HXLypz77OiD9qiBu9zb9ugZUWVKXWS2w7pGmjzUvBCC1uEZICMM3fO
nqjoOtdVBJnMpDRDMNqdhoJ+IV51gty2cRpqW23QkO+sad6odcvRjyS1gobU5Pq68tsPj0u291Rz
zxOQUJXS1jemaI807naqkuhtTzvoUOk49kyEnMU/INn5oLxiVyfIyTgpBI6EGUBac895txMZA8Ve
twVXwT3p2lC2yUbT3Leuy+5QONyo2Nixwv/udWLPdYIki7nSPLwsGk+/twi754VpBG1cp+g4ZHeR
UHvPufUSRKnC0O4MI941ZvS1LmQAqfFHo2ob6KWO0TnQ7UnFt45Qa82hT2Vh8sDi+UYn4gAy5XPS
6t+tOlmZMcUTu4Uig+gCdBeFptvfVpp53wvjmST5rV/XG2E3UBzHREea+QI+OGho1j/cqDlRluwi
P3vIRfakVQDMtv0hrb1R2v0cef07cdjBraqDr6ePljNs0cn25hTpSrXao4mvSbwfEXVuUPZdtW7/
qhqUF/W4eM4a+60m9kcrxVdFHv3e2fqQleuN6j0brHVWoWprtZs8T++5oR+LnDyDMDAshblPNQAv
OKQ+a+9WY80oHQtEV7OR0t5XhvcCKXbIP7NOBobWIdYnt2DvKVeseAaVxpYBdqN3MoIkOnsWjbdL
7P6GIt1WlD+4BYg9t+lGufFPCFND2b3fdlV1tPPytuvSXayek15PIIlrrFhZbWN7OBQFmoJQKQ0z
IeqVrHwNKvXxNgbUwjLrj6YDjt4z0oBAbhwzeawggcoVueFDdHaJ/FbmPvg1QQQmCCTM8yF/0Vp/
VRXadw3ZfpU17y4XoSbpFmlbJxSptoceyzbTjb1nayki53pTxAIBWXGOa/cBLJBbPrQrYoJxGiIP
UllH8Hj/AKH73nbZruMW9GD1XS6RsaA+PVPN2uRduwEN5SvgAEGXgOG7bZ6iQb34XfoWUXLI2xtL
iTVSN6AdJZs2JnvcpbdDbz83brTJTZoHrmqwAVNy75uQQc2IfHVktLVZureQsBi/FyKoH2Nc7EEN
vYckq16b/Eb4/KPP3SfLKB5q9EDqFliIhiGHCJzaEAvi6spvA6hHrGlUtqtWcWDfkRVLumwTdTzo
av2xq3gIQvSd2YnbwSsxz3wtgAkJIvZN79vQFe4Lo2gjl/mH3drvvUd3fYV2CqM4RdggWc8Ct+O3
LFd3TS0P3AFeRjqhEdMtypv3RpnsMxRkRrs9ZO29On3O2pFxytpadFhFQ77zuHVMa7kvuELaim9l
CwFKgOa1wX62EvPWK6HoZLpHKSEj5ST7iMZ3PWhjDGJjWzt7lJyD3q1/pBZ48O1u7ZTsq5aw20Gn
T65Zb2PIUOWKhQAr7UZqZ8PXzh1arxU6a6LGf87gDOxI79dAyUFsiNwTN0uDFk4TLNFWABqrVVVp
B15WT3nnn7vIb4Ii45Aa1pItJSyszfbRNSswbBh52JT8UCferfDZN+axfVJaSZA3ZOtwCKHH2YYU
0PNlaIbbuZnalqI5GjJSQW2yldE08LTdOi3bh3rUqdR0+ebQ/IfndTtot21onoc5KsV1Ks48R+tE
k+97OFP44LueRMY6k8Mrj7qThq0HafcQrwCKB43jBd5tg1NS0m8FdIvDyFXVIe6SY6XVq5g/dYW2
rSmEtHA7PZAYatmdTvatpp199MyHUTkcVK0PQQzWNc0WSWBb8QdXOJ2u8HdQSDn45vBUZS4482wO
6E10HDUjiFMZh6KrrQCdJfcwvEez7l7iMZeQJGROeYx8+SCLqgJh7LASrNl2nnaXDDetFj0MSWmj
3FTcZQkPsqbFL1XNq7DaQz1AZsMtAAobDn5V7fDXdw3gMF3iPOIm3RJShWkxohCsG9qpuyzKgGVB
BcK0V4Yg6Mvw9lpfbMafE9p98zz7u8+7Yx7R0EEvD+irwqKNQt2t14kJDkAJtsXEvgFvaxEnz7SR
q87C1QtBlQ+XZtAeL3eD+dXjWL/CC+uEQMov9jZ2iays3uB4gyfXS60tlGR+5BJ0aJZKQWNbnF3U
CqG4/NB6ZM1aKwWvugoohtjw4knr+Laz4w24D9eEjsmvcs0H7SFu1aZtZWjpdVjyfi/Fu8W1Gwn5
74HFj61Gvjik21TcqXbouGnXSDJDgyfLHoRffTUrWGl4aCkW2IX/aDPyplDwW2WjlwXu69QouHkQ
jm6Guj6lLd03jAQgEXkoXL7HW32tpXybJ6gCITG4twx252raA/eqt0oDU26O06IjrwlW0XPsKyeg
XlKMKtQhdaOwx74dafDjHvUzTcsCg/MPyI4FSKyh8uTveyN/KJgBRJqFArVvfi/bRz7ItfI8dBPb
ayrNIFbfm1icIto/gId407Xpvkccpnx+44viPLQshLjHyqzJavDUg8rQGlyV6zpud0MHnl1ltfgi
ATIZHVjFsC4M6JoWgHt2hSBhaqIcbsVevaJkzBUl9Y7FACG3CP9LH5rjTMRbAy3Ghu1v0iT1nhwG
rrm8a5wHR6K7qIx2dsJgO02sA/oFcaM1ICEjFeS/UYM7OhZF3GZCxLrd5k381tJsa7oUxE3G0Wjg
Woaoo6BlH7HPw1ZIsDeybpeU5QfTE6Ty1brW6Y00krvUL+OV76fPQPYjdTJkQBCwo9d1a9KSJ1KA
kMFI5JeMq5Po4gJCk/ZR1OBQdPyDgcs96fxyD3E3EM3j8IK+VtQPYP8+9An76MEMG7ZD91oQcnJk
twc28Fsi5Cqm8bMUfCel+2EWZJu38gSFqceuqW5JI7a+VCvUecJY+tBXzXFbasONSQQcQ2SlG8di
ZxpBOD6zzwxg0GRsSDf8euvQtFm3nnesWi8KTFCYOqBCDwDh3oHZ9ZBGdKtosxbcvo3xgoG3U8dS
5KcU8SNkD27s2j47aX0oqLUH+g8a9WbLg5bZEV5W0Vn34lsbl59AAKLKJ1MSGEre3EzAqdTbQcpt
p6cn/PrdiGoeCN15ZiMCPHJ5kDv919zGzVHxp9TKT1aaeGsPNOzCQYg5cFMFqUlC1pNdXQExJNv7
OorXVenfKWJtSleuIw+XPWsKN0AF9WtPrW9929aBoce3BsJLUeMFWNZxHNJa4QLyEKubCm0KaeL+
ZH4bKq0G4pV82Hb17qC0UzROmEEGneIiCpQGFuHWIljaLimDLIpvq0SgRyaCj8bNim16w/0vcqhN
FIl0K7QHpPR6cmgxBj9t9sjePDPQXRpm+1EWT74vdvWoNg/S3qfGNdYqr1du7x/jKN1rmgg9i0MG
ztqPPSFIDNwUbXtPeIOaQ2c82P5wK1331Yj8TZOUjznNzjHxDq0uHjUT1S1Z2TdAEmzcyn0kmUIM
FVcYt71qIvUD0RJH6tR7E6zagQfsblwxvXDWTtOBRBvVJQR4rh8NK5WZd3gfbbqUnXH8NsOgv7rC
eQceZMt1Y5232YFZ5L4pSjROmqsaNLhD1AKMIo7Qy7nvCBi7Mx2BJu9/+r6EUIe4qeJYBJK2dphl
8TpLmkObSYHjXT55kj/2poQAI7HeSA+ctItwOe8AdCuKrVbIW85lFtQZilt+s0sLLweAuj4qr0f5
K9o2IPZMrGrfJ8W3NI/7wJe4PnufhdyzcXdk20jFUNIrEesN/UOiQDcajVBsQ8VOYNgRTr8ZBaXl
FvAf3pMx8FvJoydR+W+aHYU+i08UMoOjErqm0afUbPeRm97YbPju4Hbxa/0FkcZ3lQ1n8FieSIIY
Wlkv9lDuaafBIH0ENyD02pqH0kzvqJWFRBMl+sLtbzEuFBxl8dbmzlsTa2Fax2Ttqvwho3EaUt0e
H4H5MdVLHqR9xoJCoUEx1h9kxW6i3qYQ+073makeE7CkF9K+Tb14n5EK4wPnBx5q5bqRaDcacDHm
zpZztUG9BcBJcWeW9MMZshNKo4iLSgiI9+ZOmu7eadxbJDj3oyhHV6mVy4rj0Gs3URL9iG36Rcs7
nAS5RQ36NLjMXgGI9EMI/M8o/tIixtdSma8kSTZWy149JjGhYJToszV0ZeMAjflnLuyzYXVHUoFx
vde/yKo8RLmxtmq2UWkddFW5Bzfjmkj6FjfZu8HbIwOvr2lrG859rL4q8EqpD5ylMtCawQ4KhHu1
zxEQgOKVuPHONfsdi/wdlJxQFZTNDTiOILCZVU9o4jjyjp64GN1Q2x36vNgqV21kze6jJIODrPvA
ccFfj0zA2muLL3WvH+uCHlOLicBqAKMng3pm3A0UguFUQsGZ4R8crbCBrukbrVKnKMsgvCCODcM8
2lSEritUWGTxTyBeFJ6DBfhPalD0I8zAQy0/R7X7hYP6NIwQRq2bloOEuj/gAbovCP2ZDfFxoPGx
HYwfiRvd23aO38n3finOkRnj04B0s3QB1FTt7dMemaeszl9KB8h+n97bHjY9YhHoqjVfukyezUii
1RrcBzQ9yWzYFFhWROJGAJL8r3gnvQhlvTWVCtEXMD6Z8cDjjB8rI9vqfNjptAt19pzz4eSCcTST
+jHN4mo1ZNVjK/JVXuc/LbT2cdM6973VhbahoLSXEesByc9sx+r0wdOK74Sl0U1lO2swch8RdiRr
YaozK0BmrynOQs0FPkuP3PeoVs46Jz3HlQsV5AFXfMh1CaUE91Va7ZkrvCJ5TA5x0X2zuvRO18VO
90PIJZdASqk37mTvVaTadUOcZ1k3IQCPu6IpQTaRveeS/pTaMPyHtC/trRVXuv5FSAwGm69s9pR5
Tp98QWdkNmDAYH79uzh6n86OgzbqXKnVfXXTfSo25XK5atVaYKi28bxNkSyZlzZywNbB6sHkgC+e
c9RJYgSjmuCR1kK6EPI6O1caSAz7W9tW2wZaDMrr36Ie/1HvOo8ggv+RRPKGeum9Z4h/6jzZOVTW
2zwz290E8FPgxPGro+qfOU1eKrytUxJBJcTfS7y0soztSsMN6wE1RBInB1S5NrGT3rfQvUI3ayen
+IiscO9O/YOZgr0ZgBMcfVFeCjMKoQGHAsy0c5ucb9vJuDO9X700UOGtu0eH5m8DKZygj18IbtVA
Zt2VypsfpdO9uZX9TYLsLmdDs4mm8lBYbMdpu+U5/yZyiDrYDTQvIUYcFjXH3/z8kLsWC+qePtTg
Sbxghe/iuSUl/Kc+0DSi+DjOtKlYg6jV+BtJTRUMfbGRVbbrpvqngRgZMkl+d4nkM2XYTnCGsgPd
u06+L93hmZYI69Y4zxD520y4x4ya/MJUiQhsAW0M1ZlsOzYYSffi8ThVfhowIrZ4uqcb0ynDrJ32
MkmO3mDsHCCFA6t9VqP/5JnjHgx8eQCMBwNdoT1f/O1F65SXE4EpkUnzVgiB5CijJQQWkuFK+aO3
deIO78Smt+7BseSCrBZHGvJv3VUvhXWDMtYAWEb7LOtqnxEcLRWpF49hz9WYY+JFFXcjOGi3JcvD
pmi2qoFSpZ0Zry401B9Mr5v2DXIdwHwS+9D4nO+qRPCHTMm3yCizWxLJX0nfPvsChGRi4NvJjG5G
xz9yVUabqe5wk5bTj6Sqyqchw7thkG4cmqSOoDdvJ1dY3EsEkk7Sq+h7bmR9YA31FDLh8m3mdj9M
XxYBaa1NOsbmxq9G8wIso2I7AFAcCMxLAieC1/x1bNXFNc+Nh8F1HlCRkEGLSL9RPXc2Tde+unVU
bFy/OBqgP6akDwnl7rUai8ehrVFImqzvDrG87QgYT16Sats4brcH+FnuXYM1QU/jHRV49TVp+j2p
u3uDIfES2DkeWYVA0ZL3xw5ouBDt3XEjDFvsrAxhH5/zqaFiJ92OhbEi4KG3u0fQF8tfrMi+OUX1
ClryX76X0gDT+WYgeIVNtpDkQlbJu0sNTp7NisdH5ACggPUlIHncjnZVjVf6mJlQD+mH/ND6pAmA
an0sMjQh7Tbhl9IG0+oUA7oAjnX/rveayyauy5XC+UJTBcyxYBWwwWPzmWakbUguTS8H1VlSHErT
hZhgubGY8d97elCxdkE95GF06tNMc5QwULoPhgw7bm/B+RCwwT6MFt2dL80vdKNgBvh9cAExBmsf
2wC2MOuB4GIJq8TNUeLCs9QY3sZBIXH2t+dtLTQ4XOh0oVUzU/mh5/DRluqojzOO6mQxvEbVHvkA
Tv8dpY+9+uOyL7DewRqwjuBRAXOTTvVLUh8cVJEtwxygQFRXEUfrlW+0uHknJuam0UkPpc/A8oCD
KUMA1PaxmR4qU/wm4GNQFvnvPfEPq9H2rnBozTrLkmHv+9tJQL2ny29ba00tc9G5T1Y0r/hkRYlb
+0aBF1PIrPq7QqKHmX1vExVZtQJmWein4UE1jyw7FgPiWYNLDFbHLYe7Eki47p6gek0BAz/vbssm
QBQILihAgHSUiQtZLjSF8HXmToDTo+xEqi+cHhv9VRPz5aZt6VDqxECREM9sGUbOU+s8ouZQty8G
+31+IX+bi1rzzD01o3UGo4EWKMEOEtLGtA1sP7oG5UADcBbS5USOl7Ef3Th1OgDbLg4ya2SYjeNm
oBx3O9Lt2ripenPf99mNj/sN5Ag0ZFT+BHMaDwqgCwEb+I2U+3FgxlVTTc+Qh37maLAh84qDuB53
bfbf1ZrZhyVpXXCLc3Cu2ViSMfpBQcRMhbg9v20LHU6YgEYPBQHMZwSyxZtaiZLAxVo0wqrsmVTR
Lpuyxw4XTjLFbMWll6IB8H3uTPYLMmmdNWfC7QgJYCrDhpm71mr2xEzvZyxt7Dh8pR29dE5PbWnn
1CeFrLORydAtxkPE09ucqbu8tR7Pb+HiEQIny8z8C333T/h9XvZpIrCFI+9vXK+/Fdkavd6yCQqY
B7rGn8U8vCQmQ2PARJpD/00228qxV4A+S8hLFwcUUrngfcFB1XAQUy7AwZhGMhSOd2fLN7vAgzeu
8rsp9dBTMzcA2l42zfeWDlsj7/dtZD9CP/Bn1nSXEMK+sbn50BbkyjHrUESl+kqgOvn1tONtjyNl
Se/LcIKkmWl6l/H45/x3XHSXEwvaaRuqfIz8AhYyAyTRQ/UAyoagavy1jZ7/nE+B6sSOFtVROyiM
pIFbptSddpM0twQXPRK5I++aK4vydFdLNIFjyZ/S1jygEJngmWCv4EvXljv73MktNqK0orwM39sA
RzkGLtCY/25FSXh+Uxc992Sx829xYmWqB78wB1gBdfysD3hMcRGcN7G2EO2Y412LipON72bKaj/y
bFtEc00yWzGzGCkBAwEygzkz9PfjSqIpIiSpkyG0EjNQycZheWB0h1SiA9WLlTC5ZkzLOA1uxU4D
lrawjK17IdjRKdpdUk3XvdPfDH20EimXv9K/a/O1s5/EqZoUR4I7+erengCaF9W3819p/o0/e/27
Ce38QsQcz3ABR1CxfSlniQSL1cfWS64l8zCqaKNqoeQlXjK784aX3ePdsHasUWqUrVdjK1lWH+O8
u62MaTeDBf43M9qpzkFTCkgw3MNHmxF8bZuyRW9wKKL783aWhvYQp9/Xo7m7Z6OtOM2uMRHyIoiB
mktz647lZdoMr3S4ox3/kxvupdeiCz6Ue2jl3QmCdyvqMkWA6XUO0JSBp0x9mQKw4IzFhvts35Rr
NPXLTjUP7+K6N/GPjwcGpD7INz3EuVbmz3kinmm2xt28xN0BmQWoXoD7HPevzqpsjPk0utV8aUkv
Bmymvkc/5iayBHrb8U1W5rseyqOpbG/bVh7Pf4nFM3pie/75SWgrfFZOo4/1Cbe5kQqqyrG1i2r+
4qLsEaXpCpBv0Y9PzGnxx3DyvGQAeoSl3V5Mst1ltL6qi3QlzM3u8+mcgsfXBm8Hmad5P65KGBHn
JUhPw9hXT+iy/DLL5LI2vZtqlTZveQPfTWkns0G13DYnPD5r64U6vxVQHKhAZunFGP/6yqeaqc9A
tAwyXy2+VUlumBTF2HAEq1zk/+nBIiPKQ1Q0KEqv3O/Lq3q3pW0gIGxUCIlcrR3drT/cJBHm+gC0
EfIh7f77GALc/92WtoNd5yjBSqwLb49wtFD/6YaVm2jxFJ+Y0E6xUuC+JMmc3SbpMRmyC16ZX3K5
91XMv8LJQXJpwVqgwpGJeJ4IqKUuoLn5VMcWpK/WmLoWr6GT5Wj5SDcmvRsDWRLG+CwYCwgMUMYY
cdCw2wRa7MZbGb/8b76nxWumPJqZEaoF1tCEXnU1eM+9j45A871SD+dNLdFbffAHLSSVaDKxjvxd
Xf3Qe8XBBmGxa8Q/qyFyg5EVm2GKfwij2FlVdgn13DLwcUVEniU2tWd2X/EdD9iImRUcdLZayCo7
AwU1F7WsqHTvVVZdgCUgOL/kRfc8MTF/7xPfGTs8WmyCnBL9hBnFeEOiNVr9BVUuPMPfbeiw5gIQ
F5DjYRlW2QKaZDKMD0oAvuJ8a9T976EAFI3Ka2YYRzys7kRr3Ci7+0Jt6/SX0MKK44AMA3gQ7GUF
KI3s+g4Ig44ENpev57d08aI5Wa4eVGyAd+r5q9lQcAQGycSwa5L9b99NLzxaU2XHlMBIiv5rAgjt
4K+xHM/e9ekmO1mHFlbaFhecm8EEdO7KIGHTzqnzfV72F9aUXiq/Aaaz357fu+WEBHIvAFDbuEN1
zviGpBCwQTM+xET/L3fKtv1Y86DG3emk1q4bqxcr/aMyep/jij1ve/HmPjGtrbfyaF4k6BEA19pe
sLzcc9ZvbJp8B6Zz97+Z0qLoBMK8hrswlQ3oJ1rHXDCAYp6k85W79GRJWux0EtPIqrl2PPAKCjp9
0DsXJP7V5REaPGtFlrX904InidwIXR0syvUAihO3DsS5HRKMaNN+ZfcwVjCrF4DNQjtgQibdhHIG
kLoNJgqoE3S2u2nM3UDWpBEXcxHv3ZJ2eZeZNZCWe3N1rwdA+jCPMAj0rZH7gHdwZVnLofjdmOZ/
4JyJs9ZGKPaLPuzosJPmGrPc8pF+N6H5HVeVL7IM6wHWMeT0QdjPFJiH3Box57mP1kSc/s41fw4h
7/Y0/6sBVgE0E/bqml01BqYcLHw2FxxwNTHboK2nvT0Aij41V1XWPPVq+p5lyQGT94fORNu/qdnr
/H8I6W5E21xaRXOfZZYH2PSwban10PE5OUR3FiTmPPBFvEvr/lBNfsgMrgILDWuSgKtPmBsQnV9h
POkyn/J8K31223bAmp/3zMXQT1Gin4e8Pyt2tk2uCg/DJ3hjkDAG76KLpMiTa/Lbi55yYkZzy8lx
1ZgBvhESCIOWaJu0afqVx9mJCd0Zc/S6ChMfa+5/V80D1E0Dfzqk3XW2puKymFKemNKc0nEZqL8V
No0YbC/qImyGrN7EgPtElvnkpsgWXPlCY+srGcGJXc05zYGbIo5xEIhR7Bne1r4LqPEqndSaT2hh
MTKLzOjofAZYgZmiJAfgOn1oVukcF8/2yXLmn59kcj3pm8jKsZzR/y6mJOz729zYVSYgaeWdzL7y
csIcI0qTBEJZug5KUlA6sQLPGhX14UhUwF1vxQWXN+7dhLYgF4whIiWYhjMAmqwYKDDL6NI20t35
M7t8mN7NaBkwwN0OSwVyfj83n2sPDak0XqGOWbwZ/92sT4JiU19hHfNm9Skwjz4dryzZA/JSdfNA
wsqdf3496Bp+9ANgwRsLjTz08TwK9BteagAn/y9bhkk7zUSf1IMcYUIJ58lW/Milsz9vYvHmPdky
LcQNA0bA/QImMnUzRkfg5cYSk0jWTUzXpi6XDw7ko9DFhVKejhiYFEgqGoWvAzDGEYMLLj/kwg1Q
L8Kw7mU2rvQNlr/Puzkt7FhWCfj83JTOauMY28YmxRDw+c1bMuFgYHWWZKMeYfPPT0KBUpNwIS83
hN2kNpHT7nIMXJ43sfR9Tk1oQRu4NWts6hKjqrx96jm9oYkEpEjcdGIyQcy3mh0tRQO0DYCzIAwc
Kjo3UsKKyTAxwhMOINBJBxLMta4xW0NbLJpx0GafVZGQnmjr6imJbUH5ELZJsm+IAQGUaud7a7Tt
a2Y0J0jR321YVYHjps6OckoDMxUXGFtY+UprZrS7hza5nDowjYeyb8OptY4+kEq9OTyed4alGxwP
6H83TYvUtV1B/4DNZgBlTN0sHFl5HRfx1jfIpZMaN5bXbDFJtTK6v7Y6LXJbpUFHyrGJUwYzwruW
FT/wqFm5IFbM6M0dkDakAjOdcAmwwuJNEgxtsxPkK/0xB1Ql800EdSFdQSMSUV7ZZjNgaCTCTI4R
StO6yxLrDkzrB+BMV8LQ8jd7N6e5Bo/SxJMpzpPJvbcxLo5QIwysfDqUnlXvQPpx41LywpLyC3fh
6TI1X8kJSk5DB7tUid/MAuvUALxzan/HSOuK9y+W80C55IIL38NdoouD+Skf7NaHBKZjRJjoJfG3
kQgbgN/yDaXuB6dCawP1xWCcjH+Git8MJgZzG75RpllgjOsrLS48WoHjgVYQukXanTZBP9NEwxiO
ZHUPrAMxZN/e2N30FX89MaNFf3ckPh4iAzppqflgxVkYJ+1th2nL84d+6do8Xc18bE4uGTuNciOx
sJrGs5+MogY82X9JLL5DupuBEQkjG80XaE5cZyYTmPWIIDmqLS3KJUbMUrDXNXF2ZQz9S8XK/fll
LZ72ExPasjIDahfQJsHFVrFN1Rto9rV7kNat+OaaGe0CUH1m9TbUqcK+8q7N8gY45ycB0Yvzi5n3
Q39/n+6Xdsj7SUZWl+IA2Ik8Wo2zU3St077YTz21oR1oO80nA5Aw9PWteivqbmvV5q+4pDywLXc/
+QJI8SrBTEWRYFJCHqfOC41GYlQoDyt/hjKnmP3JMwTWEYPUhYUHy8hfWjI+8945nN+QeVs/bwiB
TjokoGYdn49OWwhZeFz2ELSaxNZqvK2B2XbfKDf+0K984eW9/9eUzhHfVcLzihJfeLKyLahQQS6+
5qvLqwGawgRS+DOtXB+J0ShGnPQ8qTMQhmYbOdIDqntXGf+Cyjz0FWZoLSRuPnOdtbSwhd/OwQuT
SZ1n7gAVXvHW2Rs/fZwTE/OOnkSUVNWdCcwZ9LnIdMNAUWcKoHcd19kXEehDjP4r+QN0Y/+q44Ih
TLNnxHXRiQYDYKCCv8vG9oJ3zg4j5StP5cWjfmJGiygYAWYVwM+Q6KmzsFNijzm0oOnWytdLNPv4
Qu/L0UKKaWAkr+ywnLKOgUO2XmXnbAxUfKHV+2x4dAPOK9ANtc4lZjXuTTP/isPDPTzHd2fhbO16
g+6v8owBIBiVxldDaR8x+Ls9f3z/whs/uciJDe2T5W0Zd22cwuM5qDGdyj7YqUT1D02rITEvW5Nc
D5K/TFH8FLl/x0+Ooo1JMCnXREqffmdyjePGWrwIT34n7fti8NizjBS/U4KXsN2aYGHxL4oSwbCw
iyDpQU8wYOjCLYsQhOkK1B6YRvdlusnt+NqV9ImnaWjl/kapAXwJ5Upybs/7/nnPMPs76zdBildr
3ttGLykmn2YVxKoKWtWaCLnVFXQSXrKWPPgTxlpLbwsE5nfDBMTFn0rE49zc9oC5FLlwQI45AuWL
f6eCBso+a+hjivkxTDHuoFt/KER331pfwW7Dkf79rbUyhhElElK7+K2HnOwTWV7FxtqQxWK88SEF
CE5sl8HWx3jTmy3kzugMqeJOE0I+6XcGhq7NKCuMew5OMBjeyhFZBFk7JyY1X8HIVG2UM/jIAgVT
bzH4MQZ3qfWtKmQV0jZHRqqK67JuDo7sMZI2OCC5IOi4kZC11QPSduTlzq6BXuIx7ftX15xelGoO
M/tPD36aQDXGrqP5vc+bq5IYxzK1L6aofDTycdt5yZo29vwLf3au9z3Ugo7v1EL1Mz7RRboUJcXG
7ihEDdYAdmufSktkZA69OBAIo1arqus8MW+KAnVps5B3JqSm5CpN1tKy8AxDXsMAd4fc70fXQKGo
bNwE3icxl8VmQXvWfqPDWidrzYzmgTZKTwB3wQyE/MLGzzduhvYjjVbcbs3M/POTi3Xqma0UEPl/
ixpzV9NqQAPRR5vz0XnpI51umuYLwpWtsgQugN4ody7B+Goc/abMuGSVe/CcZkXAein7AeSemYAk
gZNbx41TKMtixBlVLmih7SrQVEC+6Hom4ODpVzCQp6a0gqcwLJ57AgUOP7auI3/6M4kMVMrRFzIF
Yvo2uNJsCntapBaDy8HMgIIGKAKeq9jZeqP1Yx3wuyRq5p7a0WKrY45GnJtYjhl7AQEzoCFGO8gV
aD16ld+LBI83SgvQe4CnqapNiKTyHbXJa1ZxcG+7GPp3hier8kEcYovfhkNVUOBtG1qcXUu8lSJV
T5c2VN5xM/7DkV47XvXbEOSqxxQucbJr13CuMFdVbTzhHlhXA77NN6S3j8JPbnNfvQCgMc/wgv4C
LVeIEVebGStPUn4skuy5N1gSpLV97CpgzJ1OgTOGNivp6OKpASSSzopBs7Tjx1NTGs2UQgoT7pxa
26jlYVMl4GaaVsws5m3kxI72NbIhgwRhkcFObzuh2RlZyIbuCIYtTK81VwyVp/mfIAOfiU3CvhPJ
ysFdW6nm3ikf0w5QUGRVFZBcqYQYEWpBKll5fK2Z0YKqAD+6mCjMoHsJlaB2x3of7YPi+/kwtGwG
jI2z8M0cHD5+N8DluwHs1bMursJLs99FM58CW7vLF8MPJlb+z4wW7WqTRAnoXefPFh8lZA6sFOgs
Mv5hdvZ4fkXzNaBfssTyIZRCyTzzo21c2yTMR1UQrZxW7OIx2nd2u3JFLK/m3YR2E6maxb2VzEMA
vLsyUu8yrZuwdMm2bbzd+dUsf593U9r36e2p7PwWq4Ea8551dMu94nLu8H/BjA25L5B22qj+accq
KrMe/C64jWZ6OjcXh2jENyJfKeqhVQDRTaiqEFunuLQHVjsEo//oWtevLWaGPad6y8Dkdn41iy4A
ckukxA7oO03N28B+otCwRpUlUt2etOQ2K9dEbBe/CzgaQBs7j7PqtRGk22AWNGCCUXeHR1MoTDv0
XGv7hZW8m9HrIkCfAHb318wQH8E7deUU8YozL85iEWwU2L8xdcwczcW6AtVtNbdXcmS/BYSwNtIZ
96NdWJu4HXZTHeP6BoVPBELIJiqmgJPydgaX+UD1+8i/UnA2bvrSf5NmdtG4430JOcvz+7C43egy
WcA0IsnUNQG8CqyTRotSVOextzRlYdWkr7k/rZRpFw/2iRmtPJfLDuplAiyBTQWeUqk2fQ2MLsOL
eE0UcdFFKbRF0AqCzIHOQe1nYG5QIJEBr2G0hyrSpnPXJhIX4YHAG/yfDZ2EOk0n4pEKIAdLtX44
KsKDvqgfvYHc9m38GMvoomTyJTL6TULFV7YSJ536FqHzrOLHi8UeVTupGAfEJlAAEf1BsfFXTKs3
VRgrue1iUuDiasHTFMQS4MP+aKu1yqSICYpESUp/uSP/4w7yZ19zEJOB0zIYErnvs/RqBLkLKOHT
0GnaZiWALm42Cn5wULSSLcztf/wdSjNL+r4c0KlGUNqUNSgZcxtct+4Gk9WXAwXwrnNuMNy/mbpi
ZQPmP1u/8k5ta4ValqcGFCwkBusnl4JCy/5eW/UT6cgtKiRHpwWzYoHD+9+PJMZDsVpgGhwUVD8u
2BxK7sbeCO9yu2sKcRieoa4KrpSVG3DppJzamX9+8h4bRJwwb4KdKFPPIvPewMa5spTZFz/t38lS
tAgImJ07OhZM5O30SzRImyfnJhIgJWXqFbWA4/mdW1uRdj0VoKD1J/CXYOoluUbsBKXhV0AnLvqO
kGqh4MXQJRMrPoLXlMCEbcfHlAwbP1+rOWFSd2nbToxoHsBpYyLvhxGwOF0q1W8inl2CP8M5EJoe
wHuaXSa++0L96cGFFuEeje1fjZUcOWheTRdkPtYgLvyObCAP9ntQE2bD2vEH2lnVNukdTAzk32hf
3RqJfQPA9hWq96BOA7VTFMts1/j1sehAQzf/IVOXX0x1BDJWByXN6npKLKCSQaacGRYItLN90oCl
eEra12pq/klzmUEaGrQuIJjcCqe77MwCpMPq2GKqblOBbhjkWW3IWxe3nqI3wq13bUn+tCAaDGoX
hUFWR82+8t1wSuidA5KWIG2rf2jm3qU09u4Ax/k5diMBXYw9grnFaF/LCfUm4iI2TNSH4BLYoVW9
b+viAvMQDyDJ2Ull/gaRP5iha5AapR3f5naeBHHpHDpW71xD3kzWsEXGe2zM6Rb4aycwhR/MdJHg
S/zWKfnq2dOtQMwxVQmaybH+mcXZXeGbR4BcNvkIiU5mFbspjW+SJjrIZHxzIloFyupv8EyEIJzc
mhws37G/lpYvXa2nHqkdY1qBXyDK4Sy8gYqNBDcrFGEOvee5Qe+tCeotGwOJuu1hsgyDWB9jhsui
bPBTBGMfXARohkQzre6YBXi4HcDdsBJ+l5ITF6op/9+afs+CzKx0rRHWPOIdQLZ80aJymEFn6nzY
WDZDkT5Dlw9cDNqNOojGzCOGKJUpe09jP5zSBjqItrH2yF4zpF1lflYJgElhqO7zDYLITo4g7/bZ
4fx6FsPgTDRCXCwGf//4kbibMCaLGdePSW2wBVWBl/O3r9iAih6mQpEg6KVJh5ZTBVrKeR6XHCa3
vivVmnTSYpkar+cZDAeWVcDIPq7DpMrHcCFGP7gAEqKwU1SHItCHelG0SbjcD2X+RPIEE/4mOEzN
C2GyP6D9yYK0M7cJQpGf099Mjr/rMt9A++0KlAn7tlRoQY0P8xlGDegAJMzRA9+ZIdLNSFpo+A3H
jAE6sCqvuphMnCxHu51sCd5XBZq6sDJRKs9A7AZ6aygFlgUE05oMhKFRUaKm1ayNRKwZ1vzbJyMK
SPOUTl9Xm6y7dp3bGKA/xTdltB+TNdzfYoxg1vwMRZ8WZBcfP5s7KdJVs/tJBi7T3gSA+gVzEapd
G2pcM6QVjPjUp1M2wAfTUl42mXXZFdWFAD0dOFrbn+f9fc2WdiX3ygMNWYcZllbkL7z3AseC8mbF
xIbl00rWtBgmTjZQi+g+BjUjUIlhPsLo97HHjrXrg9f0K5VF8MVAUATPbNyPmlsYXp32sQMIaJWw
XZvUV3yCZEBBv7AacG6hQY7ipQM06Ed3aGpJBRcM0SivDyOhVyjzHVqePv33D3RqRruZyhxMpFBF
wF2hpmDoIKpR3XXNpcT/Om/o7wNLT2pPLOm3EsWspbLnoQSnB0A3scxLsBSHxKdb1oM+35humi4/
xNZ47ThgvzP5E4njMAbtQ+P6uxniYU35a2yuuc2Si57+Xtq5S6ZmSJx5TEh21g8wxG4bo/0NBtsr
k49faBGcmtJOXj1OfMLjAYl2U20sIDr7eApUuwYmWFuRduiYG2UjxIlwEBT42AHtdSR7GgjfknwN
r75saiYzgtwhKnWaKUIiDlUMwK8Lxbd+HfYO28r4VmVrYKg1Q9rh5nGLYmOKoCVbMJA4ETKNlpgy
4OV0DVKIFZzjUiqA0tO/y9Kv0IrlAwBsyNdAAx/T8VCl4+78eViKVqcm5gWfPCN5BmIOmiCMQP5l
Q7JfZe/P3Kqb81YWF+LYNgIJQIXgqf9oxTWaPC7Q28NLnAT5BAHjdk2YeI53n871iQnNqRuVxyCo
hQnL/zFAHjPiz5lxp9gboIUrq1kzpXmb3SKlUiZMOaiBdd5WoWtFs9dp2pvy5fzGrZnS/K3vHR80
jjAVq2cPI/Jklro0L6DOuqv9X+dtrX0kzdtkAnRJayAs/NUWAoe3U/krt8lSLoM6y79+oHkbrfDS
qAmWQwRGpyHL52D0zns27RcQ2afuGo/GonOjreuhFo1Orv7eYTJvTc/ykbETuretNoRazqbOo5Uz
tLxx/5rRr5QOzcwcwFWU7zuBJiK76ZN4BWa2ZkI7QDIpit6ZcA13znhl12DCLtFmO//9583/fILe
l6GdINXXLGlK9FTKzIPmQxqMoHHGSKct1wgDlt3g3ZJ2gCbl+ZKjxjqTjqQUopP/dO2NYVzl4rbw
/5xf1fIJerc17+xJgBtEm9WlC1sYXQiof8wxpNc1P1gP3ZI1f1veQR8EJw5CgEO1LIaBFbvrKyBz
Blpd8vhFNXWLykJ1MFq5cpKA9V78XP8a0yFZubI9EErgczUdtTHlStyATOU2toojiJ5QciTm96xR
92BXPiK3umRej6o63/Zx0gUoq9+WHYirU483G6OERFYmHhPCrqSfjgFPmBE0prHP7MiBgDXeuVF0
YBb7mbrjrbT9WQgt3oP2OIG+AXT0bJX97Op0XzVmH1AOUQ3baPwg5i04xNsQ4oTbGLzVI8SnNoWq
Xm1IZRTSKC8my7mSEWQTUb95g9TDRWWnt3ZRXpeO/zM3nOuos2/ZBFLvzpXbCIIcUC66ahqQx2RV
CZo/GmZiBDd0TK/aCnWhouiugOzeprT9Jss6DdBhPZZGsXXBI9+27r2g1g5ERKhVmd9syo90YHee
grxZbTCCB1x7b44R1MvUS2F2ZsCM7jfy34t6NB5aO79yeQKe6Py7HVVvQ1UVgZnxO8NkQTmmYD0n
7T8M8a22y71dpC9dNF1PbfcTobQMGGbz/ZIGvtvep717nJpqD9KVbGdMfdgAHxJwCCJYJnt0Ou/I
rOSK2uLVj7L7KCN4jCVqpwxvxxLkqIO8wkDWYRyhM9Skw/e4BUOx0SR31QCZlbG+se3KA9G6U6JU
AeJrUY0bGrtvVgVxJiNVN1AgP6QtzYO89L6fP3KLYRfvR0joARFH9QqGMAbuYyIO2VghLvIifras
AgMShD6et7MYFE/szCfk9GgPZmXFAheW4edXc2HQjNaQ6WtLmaPLiYkyFlaUg4I0bN36git64E17
jV7zSldoMUih3gNVDDRqwNX80UzXuOAJh1RGCO1BCLn84w93GH9DAB5njpov7Bo0XiEIaEKNUmfH
AGMEAJcUeLEyLuHByVXvepvzJhZD04kJPeYqQhT8Gq3TEVDQ9jeQvqDQfso9Y+XKWty3E0NaygLd
VVl2EGgGN4VlB1ZvHtwi2WJi4UGA7aPrzN//28I0j/P6DjB6F+gT06/uZYYYNtInxzECtUoHuLg0
H0Bo+MR8jjTPA8lpWdo2OqGj9atr7ilEapKEbFpvy/lXPOLElPbGxxmqpqEFCgXUFFtgVXam1YXn
N27xqKJJjaeGT4FT0j6U4JR3zAYKaZDQIaxLflFb/kqOtHhWT2xoH4ejRe0VHhr2UPXa+awOuxyD
RPEa393yUoAKgvA8iEP0CayuyNCWG+Fzbvk2+tkRnDIr09dL6RFDtooRJfyFU/oxGqRO2k6sm1FB
8tm2DhCddKpXC2/1yvzB+fP5L7Owa6gy/+UfJ7ha9Ib00EJPBLUffPy+2qQeADsVQ6xWKyFhzYzm
Y65rg8SAw4yf9KHjQgcPojR9vtZvXog8WA3kYlFwBsRERznlo0JVx7SAduubHXEfqxg8mmO6yej2
K9v2bkgLcc7EK9GxCd9ogoqwirYRUXcVQB7nzaytZ97Wk/sHE9ICuQq2rWqNC04KCLux3/asp+lZ
K6YWvxDmHNEXwrwjBpc/mjIsAYkFUMaEkMTYuWUHCtduhztkZeMW4hpo9YF+mGeA0IfVEJHFlKSO
17iYnjIhDYe+Y7pBn3bbi+HXmHkKCpxrrrdwYAHiA6oKIEy4uK3FBYO5Nfh8PQxRjcWWVNmNPa4N
US2c2A8mtGCd29wuMAQKZJUlAwVA7ITWgF9fJNAjwSjAvvjCPPEHg9pxkhaRZdXjYwnZgQBA3VeY
fxurNSGERZ9Ae9ICZAyZgq9t3UQMJ8FszBjiR3eRrP9xLX5wDX+lHbVsBvEO0yVISTzN9aYCCqR9
A/rEiXYYW843RY6BChmtuN6iGQy5AWdnuqgJzD8/OUwjqAYx++CMIcu9QEbutoTSkVgrey6624kV
bc+iCDKPVQO9arsUe8+yD366RjCweIY8DwrVAH3NfOQfFzIUfpWyoRjD2EOTOksfFJJ5IDXuyMSh
saLC80FoeUXv5uafn+wb/3+kfVlv5DbT9S8iIImSSN1KvXlp2zMe25PcCJkl1L5v1K9/j4IvY5kj
NL+nAwS5SAc+YrFYJItV59TePGOdQoHbLk7mCBW68IruAsz7O4QyNRGEjVAuB4i5KR+5NRwb236K
7Ox/LzH5AKPMTROBIZi1kLQHJe7Zs8GlznQpruVPKFkUQHjMWToKkLtV4tuMJ2psTOBVMiNofJU0
QydD9jOD2FjhWIfLE7OJtWzeS62/aVE13zB4EWvzcto147NhnT1BIWj83el06dvl7/w2pnccWxkT
S80xy3GD3JE0Bn2x6HcjGuiQjJwTpArcoK7GL8MQn1zxdHmAm3F1BawEBluCiX8yKqwl/laHDxlI
LszhdeQv0/xl1rHv68CU/BdU1qDVvlizmLM/MjFDpLE/ZEn4tWfpTWO7qM51vl0en2YCbWUhT+ga
psjATHj04RBp/yZp6/uTRzWHLx2MsoBH9IijuBxmdGrjboAue1OhImkaD1Xfni6PaDPGrmZMWcit
WUxlVsGIM5RiZeqdkhZS89qUqw5mGfEqJPWGleJJFDAQ7vvZlLUfS2iXUulpali2Lee6qC5ZWAIN
ZTh5WTVdmmJnkgl1grnIHwdI09LS+YS88vGy6bZaaiA59A6mDCqynBg1DOm0G6PJ9uN52rNkvMFO
9tBUxo0TsXRXDeauEagkM3iAZllkMpM5mPpo30vyNY/53VxiB2XtLagvXxOQfti9d+tAyjVx+atl
j482FGWTdHxwKyjKEhtlR/YBNXEPPGI/UEB2P3PnU03rAE9q0NJLgjk3b0HJGMToMYxzSCA6xmtY
s6/UiG/L0T1aLEarTjrjwD2cHT4/9SJ+teQV9f4fTKMcsMy0d4skhGkYxLhl3r7YlD5Cs/hVMwVb
gQ4z7eKwaKNCWAmobUdYJ21srMUY7bo6O0SJjrRhczN9h1D3B9AVUh5K7A9ymM8SGhokbTXZpE2n
XUEoUbM0p2wSBZzWzaDeWb9Zxs/EPM+o5bhsrW0civsUWkqQt1KsJVFjZUPxGp2HUbczWoj4VX/Y
XhegbF63NDbn5ReS2tTmybyeetMbd0j3fXYdcl9Umki8GVBQ5P//xqKWvUyygfyiA4QKFJFMilPT
SVB4VfvLJtue/XcYZY+RZRY13QJjsv7oxebRgbjuZYjtWXHRDICeFdSYK8Heq4oGlfUhbAU/8GfL
hg6uWwcO3ouSsH27DLY9nncwJT72gzeGtSDI9EFAL0zSg1lZu8sQm+OBxJINzR20Pf/DDL0K9QWo
nYlJcAeBEvA9FICCLoUA3BDFeyMfrpieZeFwE5X5yIUoYQZ52Kw2exxDeZ7vy4ntSJhpILaGA25P
00RZPmTzbAUijniZsx768k7dfHNi91NBzUdZFPvCm65YNWso5ZII2TqX8xSWy0LAud45ccjN5cnZ
OhmieRaJFrCI41avjEbmDoSdG0CY1PzBJCQt+vbGDLt7p4qIb+T5N/QggLkEV+LLwFvNDWyNrAyO
lgkljAK59UiKLAyIEfACUHQESozpp2keT9KSf0cxNECz4sk17f+9iOYDvhr8rMYOJcc8ZkvtYh7t
4ia7oYWOIWlrgaGYDO3+aEXCfUKJ5aM0I9cAqcOOlMadYXDU6ujkwJY1qp7u1xBKTBIiNPu2QncP
s4T0G9IcjTa8dRdJtctzpgNSTrtjNo91ViBnFvYcAk/WLgZJ8ZjpGO+3YWw8DOFmvChTKmdDB0QH
1gyYZO4C16r8KZT7TOgee7cqyRAj3nGU4TTQKpfFYKDTGqSfEzHuciMvUFpdnvDA7fgOKkNyEu5t
EJA3ZvkwdxBLZXLpgk6iAKJvRzfq90NuvpBGV6q87TWMw61xA8We9tEEUQqI8R9eLT6cEjeFNrCO
vHETwjItKE+4EGNSy3snQsuo60ZsM0YONjvjyHp2xTkGLAm/IJZQuor8TdkWIc6sgJisoMlJAEno
IT7L/grWGbYGUszlGFWRTrgPYYspkIGIT7WMNLF40ymxHSOXTm0QySnOAqpqI0wZEtP5kD9WSXXs
c7wdc6PWkfpvUbUwDr83QORj4VCmuD9H2OPJIklPRwjY4395jaH/yqRzThoXRa/d/FCy8c6p5bMd
0g7EdeMpsaYHxpqvQ9JSP2rzRzurz2WcfOkr62B2FEeHSNwQCeFe2hWvWWFrNvlN84A+Ccl7ahi/
qVREWTz1U4dGRtl02ZEN810V2d/dpRLlcgzaXrWoBoKkpwGvVVOaZLbA2T2CIGpCC5dP8+GelUa0
J9JCyVhyTsPoDi2hbx4ZD6JCUxxaRv4KS+uvPHNeuEhAco6Ukdd0LwKTePnbNo2w+jTFDXNRu51k
MEIUilNbsb3V1Te5rbtnLn/mt3i/glF2ztZB4QAyNjiD1vw0mEEXPdYo3QBTpNv+vGJEePOD8CgY
8JF1/biCTUbRfyhtQIFewRqtBzB3QedO1wa7fPFvI4LPI4HMMWtqndfE0Ck6xDiFTt3RqUqwoPzo
hpciu4PsCl5MRp0PbU4UZIH58v6H5yYlH5YgGTQMDS4+1Wx8kZb1dxvW8ijj8GHhYUkaBhomdmsl
BfpdJL91h/zQj8MBGi3feGXfskqmmkO/7ouUY4L0uqEr++VegZLEPmeBF6c7B1Q6l+dzS4YF1ajY
UZYjP0o7FN+hWTHwIsPlYu5Hv7W6JzOjjxEDaaM1QfuLIa7R4tjJ/HHZ39GF9CMCn+/lj9jaecC7
h84SsNZBb1pZJknSofmsw5tY1sTHaqI3pDM049yEQIM8tXDGc3D0+ui3NugfImpjguOkOXp0uC29
K0oX0AOMZ2Qb6wO0osqMNQYVZI7wDjanxlJEOmRFUOSwofMzynRg2+N5B1P2BHTKILk+AkzE2d88
7x9mOz9cnpWtNQgCs+X9HSS+MN1Hk5VJ2w05RY6xTW7n9KVuX4v0S0ldX1B0ycTfL6NRHdwy4tXZ
oLJnwwX/8bRLm3EA87EUoH9sgmG04X32UwFmol1mOn+ExohmovHNqnES4859HBp/0mk+GdAjDKqh
Q5m48XPoshfi1PuZS+pPjndyGdmhlm/fl859X6S9b4fiGZXn34u+DvqZij1pi2dQFp9ljS7DNDkX
hVH6VgtWvoSKOYi5eRgtT8f1tDmPKyMr8bSqi5SSAqN2afd5sJJ7o7qiwp2t51E5dNXUzlpnxDwm
iw6cnH6ScCx8U4Qn2ut4L7buwgtTEXKeuA3bavo76fq4lNC025UTuUVRYRq4UCHz2ZwEHe901FI6
NMVlGrvvPeoCLaX2D5HGwej1hwgCfuNoa67FOihlnmie8szoGzyYGBGOYNkxY2Jft+Y509JKbe3m
axsq8zVVZdsTCqiGfveKx5ngCeg1S94KQ3Ma39pi1kBK2EVSv5/bBOZzpH1ozQRC2HB2me0ur2yd
6dQdZgiTImNwcbspg2LEsfQ5TcLA9K6QyoGjvzufcoEfTWmmqYXxGJY8lfl8U4w6j9OYTE1bxsaU
dGmNsRgcQRElYqiZvE2rXGOyrSTMaiRq7hLsBmjfZBiJyJ/pgY6tHxkvRfutdo+m9ypQg3B5inR4
ym7SURc0sR7wuipCHQ9Yt7ypPyVhclOzMvYFNOxCI3karP75MrDOnsoegwlKpbf4ejvn91Hufhb2
N7SH769BwdXegurVUjTycWsxksH2cgiHQOXN+Aopv1MsKuGDi+50GWeLWhwe+A6keCCa91C6OCyv
f674A0Qxb1ZP/rCc8T6L7VcB6pFsCL+CpOSuxL2LjO5tymc/J9YTagyuSQKh+MJCIt+iSH4q35Ia
UQLBObhqXLZ3PLZ/ul0HTWydXs7mBvYOo56cC270To9k/q5Bs2dVeHdzTDXTp4NQDlbEmqjRjnAS
sFXsmqjaF62OG0gHoSyAaqjDuPAwitTJb0H/+GRl/fGyc2yeb5Ap4EsXOGiIlqWwOt80II4cSNTB
N8bsB7STJsFBvC1u09mA3iBHc0ZZX7O6VpDKTtJCJgfFwXgdrq1+YSE4VJ/BdK1x+s0lvAJRdhGO
otlh8jAuF6IVUZwc0Ky/d63icNl8OhhlDSPrl7OB9ghRs73n3gSmcJSWheVVvoZIsfTR/16kC8Zy
pMaHCSbL5v0I/Xan0DEibe7v9B1CGQkFh21cD+OEpEC3T8znRanbsJt9QStfdJNmQJu77wpNCQOy
k1QkM3zAJhUqix46Z9zHeXp0LM0lbnuC/h0WbpQf/duboqwKRwDlIGaE3qz9Vzo6PtgRb65xhHcc
JRrQLEw9wWE+EI8fiso9OhhYGelEUi7bzVPVjGrRNxWY7/Cqy8HXMAx+Epu+V9w5g9T0hG4azjZR
YwxaBWxRij84nDZzCy3LXV+PB2gM7KlM96LW0TluDmgpyAMNAPdcteQH3WwtiFixTqkrnypnOrlG
es6aFLSdaXPNYl1hKXNU8UY4zjKkhJBDyzgKDbKdTDuNb29b7n1IStRmFptpZC8xoZlOdi53bucd
yvkKSXLmwWgu+vJR0cYUmNakoV2CaBjVcl+t9gWdSoHRnQtcopZs1BXevcJSDkSx11WocMYJgsrk
4NASTBS41oS6moVNy61glv1wtRnFfSujKMedMIoyP+c1OoneeKF7t9l0uRXK8hUrlKGEFlzeLceh
Ao1YkQkmF0IP6Ir/VLjs9bLh/iFeVVOGoI9Estm2kYJR/bvO0Rpl5HjpJV4OQbj0RDLxczDcgJvh
7WCwfcTFrsxRX2k78m82JY/SaU6OBAUJDr2srtERZOdQGCRTENb0vmTdrjBLzcrYPGisvlJZGSHh
eTlXS/mRKXcDesoqUQSXLbHEi0uGUNwVdTTT6KWorAmrV549xcg9CTC3JtNpSh7AS3cZbXOOXeTs
QNWDtzO1Ub8UKA9C5MdVpW4CSJbgYXgv6Odp0NWmbLqsi9JlCIeCg0fVZWhLkA9xE0c0UL49N2F+
k2UVip6Ma6LxCkbx2bD2EqtB5fxO5uZ+su3AIvnZEPXustk2DwErmMWsq6WBdkA6RBZG4+JSzMVb
3X9q0QHZmTduqWve2rach3VBIZuJZNNHrF6AUNCRiF9pOD7ZTXKb0eicmckVlXUosPoXRm2aHrK8
jk1juWWBuqeyvGByv+TpnwwkPlfYDuUjaBNDuh6FXR/HE2d1LsMcUxQbn0T2BpUn33DvGR7evEnn
dZuLaYWlbM6m6FpWLxeD1vxigeV56lw/GZifI49BPstKc2LfDA+oy3fQUI+HM1Nxi3hMSIYcO4ot
2+48cHlHSHfN+QnVxRwPhabpcgUixDvHPFvYNKuBBk1h3yTOFIg8uia5tIJRJql1vKgsllNuB5E5
KAzv+9DyczfeX/aFTYOtYJT5mXHbyoWxHNOy8mgwRP+u/I8GU5YPrT2sHQYIwtzbHM9ffl40kGfI
rpn796GoinLCk3bscUxMQkI/EsUe+iWHy9bajAQrCGX34WnaDU6FobSCgfk4OvVzcqjA1HQZZnGh
33agFYyyA3UyA9N7irlHKPWb7EuK5mzW/MwzXXPYZhRFfmPhYQf/nVqv6BX9KFMKIGx1svpsGDV4
W5DZmb5wbWfqtu1+YampPxyUqjAp8VA2xeK7MVZBhDSZ1ZFPl22nGZKa+qtY4hLUey73joesPrnJ
N3tC55GD9m8deaBuRMo05fPoUDzTI9hY08HBaJgTHnjJr1qi74ZTjrThNMouk5ikkafoahoeHWgL
XDba9kg89J6hyI/DGT7uCO1ECy+2zaU+NnvK059uQj4V0tCsnk239pY9BzJzLuNKSCvilLGaWjjq
sASaHIc8K6De9NBoCz43h7MCUoIaBAE98LYASDIDpJHkNDXSdw2deNc2jIumlqV/9zcCeTubw7ot
sNkkpXVwQJNJhhjkY7oK2c0tFPv0vzBLCF8ddVg7D2xwAWO1iU9CPD0Zt6XR+DZoEtL/j2T29jS9
4y3DXuE1kaB0zudp502o1yrFjlboHu9emF1qTjyba3U1suVLVkhp3IGZkgOpn3Lk18BZeFcbZjDH
p0l011wMV1iK8yVDPqP0BViOaOF8YL+IuhPYYveXV5LOeIrrTVWfGCzHSmqIFwwGJGjdexQ2QQ0v
+o8DUrZVLiq0VS6VuQm1juPQnIeKQ2dNJ3SlcXK1OxXZL6PpOtiNul1QMuOzVRSQDuk0fU06GGVn
ZSSP7M6Ak5dtvI9R0+ximjIQtFyens3jzrsXuErIhgxymNKl3W1MxKHoSWA65HgZYtupPQ8l04aB
g6iyfKwpovHQIvgwNoBlpP8D9GyBpPOJF6D0FniwuIy3PaR3PGURUd73KR7XkYrwhs+Z0d6W+TUE
8QxCZ7/GpCweItEn6CSL2XL2mjHzSGJy8kw0XWfOwXL414hMn72IBGMhdRoNOnsqK8qyQZOQWsBe
Xo4XFYFWSnDEt2AdNCK/Dx3N4WvDnih4R7s86jZsk3NlXXUZj/DqhDwfafLXYfaeDVN3ed2I6GsI
9aQK2RriNhwQdfiURaCaf+Ogpu4zH5xfPahhLzvIRkj6gKYsrcoCsWhS4FzcDixIwGIFYaDScoNE
m3zTISmrS+YuawVB2rIkIoCmbLBoEqVjMKe6MW04xYcxKWcih4yVcGOMqSx+mA1Ejvg5bB3fKGp/
djW71EZo+oC1OMxql+rBR916yxXJqNHYheoZhs0wdwxN/l9nPCVuyGIyyJAABn3FPkcJj2d/lWkV
uKP3v5/2PgxIiRgQo6KQpYbxpCxOMorBzSShk6FbuJqFpPK1REkco1gNXj4m8554FHyNupHobKbE
hnBAFaUQGAnkrn0+3Ur+0/C+UaHjN1zWvHIhg8Xw9Ig7EgdfgnI+bniexrFc7n2IPV4yvxTx9LMr
jcdu0ThsvAKNUf2R2IPmMrM9vndcZemamczabnl8Sm25S5z6wLrwZLjDS0fML5ejxLaXv0Mpa7eP
Iku0KDneeaXEM/cI5Q9rD2qf75dhtp3iHUZZuBXHMo08wOQD3Wd5Dm5ZHUeobiTKeg2JpD0NATHR
HB0PrY+y1f0kk6tW0ftIlPXqZIPrFQLXMmrmO5T9+9CJ3Vftj8v22hwMKDpQ2wluA1c9TUDMFMoc
EotoiLy9aURHBgXfHiz/l2E24+kKRgkJpknsdjSQEiQ1Xjmz7xaJfTKCJSZ70ma8N3c/0Ombpueh
x0ql23KtyCCdg/mJBWoUkaw+VG34OTIhLrOQ7TTjTTnr2JZ0mIpPwMkGcJNjIY3ISqfxrRA/PHlT
uiTw8l1mvV225vakvY9QcQ2wLlWQscCklUPq2zGIPI0faasj79gMDis7KnNGmNFm0DqCHUMRJDwO
THkO+Ys+h7vtHHhxXvp/wVerRCEbt7SKE3i6Gb807Zk1b1VzNwgSlN0Vz3eQBXyHUqLQ5CYTeOUl
9trWChwov1VQXTYTXdX2tuneYZQoVFgFlUUJGNZG942b3xVWfzPM44FG9f6yL2xCIbuGYn88H0CU
4ePpwUqLTlg9Ljbcnh4htbJPefqcQIR2kR27DLXpdu9Q/+gPrA4qjRW30M3AVS2DTMxcmTe10/jg
5rr5bzCKO3g9+mKyAQdyXlq+5aLgDT0gvatrYdAYjiquAOk6e8gkYGJZ7h2E8Rkcmk7Z+aHXnS6P
aFn9v23vK8Mp7pCPTZeEHuYoo/PdmI775RXmMoRubpQANMDjojbC3IReGBgRPbIRXE/aqottGNtA
aMWLImhXP3pbG9ESfamIcwRtJfnc36Vetc+1VT46GOXcJb3EHkmCiBCH8nbI3aC1s0OOBqFrjPY+
GmXtRKwMUUSC0dDGOlQxeunt7CSnVuPQm5uD9S8Mbu0fjYbXsN4qQQKJtsU/SfNcF3/xUQSO89wm
Jmo3Xy4PatOvqQHFSRRELHRpH9Emp6rMVKBN1yqzoEQRxFLPiza0NNew/2169QpomcRVOOgKw+J2
BSAoQoJ/NzxyOV9zV15BLGNdQaD2mdKsEYijXXZwpj4ooHR02VxbQvDLQ+UveykuPdYxuIKXbnec
Ge5hOAiQWl1ApvzJGeXXFH0JQ1Udeju6y20HSQGoyuKO1kIBt3eb5xI8dyQvi6D3ssZ3mky3Y21b
2V76YqBtBkWIjyboIjd1QpbgQNsMZ4iJ31NTp/Cqg1h+X1k57Moc8QkQTVcerGkIDGpqlsDmggY/
AsSJTHQJqzQfc53YkkzoF3NQ5tAm5T6znYMZ6chjt0fyC0al+kCfkk2KFP4iB2Ji72Bfeaprofjn
nfy3aA46Ac9Duy92XWU5dyMKq6IWIA0rWj8GwzWt65dwcqGZA+E50CjfEjALhCPBA7iO927zrIQ6
J+osJ3a47ce5mitZytFB8Ugaitsua/Yycz4hzTz4ITde3DTW+d9mOMGllKF10F46fD4Col/K5GmL
GiE3nvfD8FCzye9Y5evbuzfDJM4xOAU6DqoGlIU4N5LV3fKA58Z2QKvHYpEmS84JOlLRokXI98sL
f9MlV3CKJSuSQqCxhkvWVX7fzBE4gIy7yNIxx23CuCY3HVAagQZEiZIS+kk9zrHLocnaO/m8kwUE
TSCCdsVo0HnvoA2Z4t/KNJV16dUcFHU7VzqPZf59ds1by+41G+bm+lqhKJEi7bIUtJiLilUUnsO6
e8Z/0EBsOvgKQrFXtDTx9CF4Fll1birul8bo5+xzNg8+6a+JSissZXsRIIaOxxFGY3F2O3b9PkZ9
ooF033+bG8WxcZKKvHIZklMXd3YCKhXLvIPK4fEyjG5yFIcuhrTIKnNpoaytXQNq9BE1CtdAcBd8
eoyB71U5mtMZFXjSBUSZV3e0L1GprGNr2VwvqHdCDyia99EX8THe1EmdJgwn/l1jFXtOZVDg0TPy
Is1ItlpBuMHRjYRrJ/7tKK5sVGGchks5Ijfl7TR8tWR1anrxjDwldH3b0a/C9Juby3MSzW+sJy92
7xxjSs61qRNu2xwyd7i7CEtZkJj6OOTIwwlklEiOLE+HCUG2B5X6IdG9smxGcuj14O1hYYJVHx5E
nVC8UQKGxXlgDTcFpIXN7GRbOp6OzfGgzQb0KYs6kCqunYwFa2qIKO0GlP1C/PCYu+4eerfX+PsK
RvH3ElScg7VQ+TU12bdRfBOz3r/s79sjgRMiK8FAWLH8vjoZtQ0xUFpY4yzd5MfYSv+0KbiqEqJ7
PN5cuihb+BdHCUQMVSVGN+BS6PThcebpKeqv2iBWEMq6EmjBhA4yhtK34Y/ZioO5ib5mPddMis5i
yqT0QxandOkSTjLnJi3iAKpNuxbCM5cnRmcw5eYmUsmIvTRP2VV7F1bN/TzUV4wEXdU2Wt65h4cE
BYKNdu4Sr1py484+LOS5hTxf5zLNw/TWSMA2BL1mCBEszCsfXSy2zNAT6XIHHeozqKruOvPrZVtt
rXsIHIC4E31mqMFRnHiKC+GSGfx3rVPsliSyEE/OdJtTTaXx5khWOIoTm6YVe5ZYeFhdc9cbyUlo
958t71oPRTEWCIAMU9ASNBBmcdMnFCIp5U+WuZqnMh2M4sTgjcmnNsJIcLM9EjYejbE/Danu1Udn
MMXDSh57ISgrkEypCrzTOp86MJBcnvvNy8rKYuqNyKV9YQ72wnDpmOk+tKq/rKy4G2j+aFXmrTua
byAR+USL75l2i90engvOBbAT4IqtHElFnlZdszRbLiffznFPIC/SDG+Zb/UqhhrZXxDLJ6zicwVh
nQk0HIg2Lcjn45+o0gbzgz/3n5n9dtmSutEsPrOCQh1ezcDEgfcraOP4YLx6FpmO0WF7pb4PR1lB
lZygDpIDI0UcGN3sxgqrPavym9gRmkdnHZSykioz5qSJYLmptw9zYt1Dt8s32viFQa3pCstZoBhC
X6aNviZlVGJsWJ0thURTmOLC4J71+fZNP1hBKKOBXCcDuwRYRM1RZAFzy11RQgMKxSpNT/7E0ft4
eUib1lvhKQEiE0hhxEsLxziJ29ClAc9RiiVQ9RWSWdPwoMNSogRvQkyNgPnGontJ67H2PSPJ92Fr
Qne50+T0NGBqj4BpVmEXlTh9m3FzOxbheZbp37i17q3wCgIq5IIoGrZMBzRUakqoqcyhBaf+khQ3
RTD3zdGUIySb5lkTJDZX7juQGgKndmQLizbefMLyYeT9kxNTzTlRB6Gc4AnrQc3QLBtGUxyNejpI
ZAQvu9wSX34LdRb0T8CjhcYAVX02bAVuJh1OPBjFK/TBTilzn3JiaOKCDkbx7JknZWGkuCRUbD70
kRUIMGPJWpwuj2bbYO+jUZzaKGTh5XQJ3Bm5wcnoRNwr+uu5ScHJ5uAUZzoqE9ZQdSizmjESISla
6LydbYBehfT/ex8FYCg0dgyUsHE1P1YkmWzFjJH0NhTEwHnYut5tIxINzKbBVjDL76vtJx3sEpe6
5axgkbObU7Dl6njsNqd+BbH8voKoYy+27BoQNpRPJoceoHgcgCb9mrWyglG2gySb6z5fNtJI9reW
m5/rxtY48eZ2AEJumy6FDa7aUJXiLu80VjXuWuvcZF+RRMSjcFDX+9S+oh4XXXW2xRaKroW8QjFa
KNiA3kRQYxXTKWrMoAe/ju+OUWCV/esVi2aFpaxNFJpbcyLwrNtkVdDbxXnMBk383/QBB4pToJVC
Xuq3/qbZKhg0KZFDKsxTMv1deNmx6TUXhc3ci7lCUYzWoqCgzkqghDF75bSCNKAXHoqR+GmHp16v
3NkMKcwpOTZxfBBTVvlN3Ow70wjoRDQXsE1nWX2MYtW8L5zRiuAseQcC9uwpnLqgAEl4993T9WJu
Q9nI9EBhDNSxyjbRGhXquaoO6TP3LjGkP+WJb8UvEbS+k3Z/2Vk2d3Lw5YHZEWW1eJL46JiVI7Js
aMA5CAa5O24+ltDRLmZ6wxKmWdBbzGCgb7a5t6hnoZ1YsSA3PZz1HQyLR/lXu+52aT+1fjh09zEo
6SzLLP0OLF40iZ6YXd+DjPnWK5of6DF4a9uQLiICz0LUf0qQQQc4yZ3dtN5Lz3slRftgN+zN8sQd
/PIt81AyRopnt3B3DqhmrWF8lMT4syDjXsT12fTwVGzZpc+tEdVy7Aglpy9eUmkWyeY0rsarmNaW
fQbNJIwX/Y0shPCmeWrFTyvKA6kTdtwM++9QaiXv2LUtOM1a0MjNmY8d/zAzXbnFNgQHOSfURJEk
UK5peZjWnisgeyfm+DDT7M4uiebssumLeEAC6RjYA/HPR1/kc9hadQ0tusjI/kC73pHV4qY28tfG
TnaX3X4zgK2grI9Q0ImwHFcgQ+Ah4pfQ0rKhK4C+Vw3MptFWMKrRWOmMRg0Y3N8P1dgdR/SdXjES
dANDFgGnPUPNPRKoxtJCIi6NdvUl7ZOFWP6Jp7pj0uZIUIW+UCcARy2+CkOvrkCWjLkpvYc8SZ54
NWuMtbleEPFw9Ua/AnJcH+fErdLYqSuEeyoiGbhD9xKT4k4Q91s7NZBz93SJlU0neAdUC5VIx4VD
Z4yJztV+MJtjk49HUem46zfd2kNTO8cRA82Ny7hXB6axbbtU4M6Oxinn0cQultTkJe3r3ZQ4h8vO
sDlLKyglxOJIXomyANSQkRNJ68fESzQbhg5CmaWWVHk7LtzPheXe2ii7mg3dW+jyleodBkVDeAkF
CSeOzMribGJCCCWLtl5Rz4FnOrvRqk6xm58iPj8wg94bpu7Jcot34h+maVASIINP/9m9VrNke/VA
xgRMnAbjT6hM93ximLuiH169lOw7upBdUBN7cfNJ9Nk9ijD2rtf4jIc/k8r8s5cVaAt55PM4HCEC
WI6BoM6jHbLT5SneWiXL4vj3OxX7j0aRR7WkmGLp+bm4mfsfacL9EA15PK6vCC4rMLWGQaZ1OnMB
MDtO7kXj7cfZPlzF+IcnNrawGpj/NH9+XCHgMXeGgcBtU1QVgzkiqBxyhdtC3x7HVRdSg78J+VIn
ZUZEwC7du8bJoPExmtpvl2dma2WsIZbfVx7E2YjT3IyVwbI2sGr7lofWFde7NcQS0VYQ44Ti7CrB
KMJQ7mzIfTVxrjHU8ifUxUddbCe4EaPVUw308CFquQTM0ImHm71wDnFDA7e1j1cYCxx+FigSUPP2
m5Rqb1N3Xkq2Sm9+zkGp14JF6woIrGbcuUG1D9X3j8YqPFlzeyGDlmS4XUrpbKHjm9uKVAs5+r8Q
Srwd+yQimRkiaNThTnj3KdorIT8Oisep+iySL/9tQMrSz3g+TEYHtLZO7rMl90t0Bfibsw+SJLTh
I65ClfOjzTwnJF4dQToh8lzf7ZJAuBHaLXWqgltbIpQrf8EoER7NiW5dEihBdM2J2pM/o21vYgFL
dA1am2tyBaQcwMrQmKDVjPEYZhJkToakBbu5PCs6kynL3q6wayQpxgJNhFOfm3cgwjygMUxzm9DB
LL+vlr5NCA74LWDMajrhBnPjcXrM2/A/jmaZuRVM4gwCdAIwmCig0Tybh2ZmwTzr9B63djFoBjmI
xaBL+43LpvXaDPyg2OKd5g/LSHa0eIjmT17c+ZX34/L8aKDUXDUOlW2TZiZcmpHAmcmeuTPcuv08
msnnqrE1IVoHp6wglN1lIPwAnBj/tKJ5z8vPBvRvpJv4Q6/xiW3v/mVFVYEppKLAOyew+rJCmzxD
qfU1rW22gXmi0JpFtkdxO5G33eQMCKJQjsdkHefO2Rdx5A/e58vTtDWWNZDieHY4DwMHIeCuL5pj
Las9qgM098utqUG6jyMFgdQKkuMffbst7LIKF6kPytH34L7OxS14qoLGPeAicMXJaZFyQA0rEoy2
Wp8Ul+hhaxK8JuCeFDD0ToaREdiWub9stc0hgWTIg3guXs5+E3vJxz5PE1QnVvyFpp9n4vhW8ZiO
f3u6djYdkjI/IIgVszcDieKmbIiDEKkv8yHg7M8kueIkhXb0X6NavmUVhCYIWs3Too9lZN6Tbaf3
Uyw1x+hNd0MH5SI6DF0LNZ1hGZFsGw/nD68hn/rWfU61fF2bFoMQAjJ4EEX4rYNbomwUBRvIYLOc
B4N4GFnjT0UWeO5bSa8I2yj+/hdLTQDFXllQ8DvgSTgDFx0aLbo4Cq57SF/DKMGNzkZC3AwwoV2B
NbH30YHFncQ3zZPbXZFwXWMpZwTR4J3PCGE+UPjS6YcQLCDVT7uafCiLXrGKVtZTAsNo9V7LFvI7
vCr6jXNeipdj+28wegYT1Qxr0/FwqQWrpWOijk8JqMxDoZjb4Q0QWQHfdPOb1hg1W9DyJ9Qj/HJv
/hdCWapeVZr9IjWJnKo8DkiblHF0gn6NJpxujgQzZKDfwMGFdPl9tUpNiO5IAzqDOygMH20iTmWt
Y578JyT/NpQVhmotp+N5V+PIi4flT7he56eO/8AtD0l+cZYd8WXkHFCiUPk8dIagBsNmimdwX0pd
6+amUVdfohi1E2aJX/EloWu9hIbd+yMeIbgQml6WrSsFGP5+WVWJfVlrWVPqAUd2L7J6ECXzE37g
5qthPKTlNc3xazTlApNBeL1NI6DNaPHnsbwPEx3Rr85NlFsLLmHk/7j7suW6dSTbX+k473ATJMGh
o6seyD1rli1PLwx5KI4gSBDg9D/9Jf1jd9HHx96ieMUu1VtFVESFz9ZWClMikblyraGbTFCV7tGT
AZqiNbbn5bVxJmLXqe49lzjJpJUDXYS7iZrmwXCzvWLmFS2z/ctuYlri55vxt5nZhhexskEpDTNx
o/ZlN4T11L+BRmFO15CeayOa7XvkEbxcTe0AkkenAoyuKq8uvG4NUry8Nr9HNNvUpcNxliZ9JsGM
Y+fx64KvFZjWRjLbz1qVbWHHWH6/zN55JbmA8yuDuo7u/rXFme3kCHxR0oxgR3hxWEWgeNT2pvEO
62/KxRGBps5DmwuAmPM8dV2oIWkMRKq+8WECcbRo+/LWYC+LK/PbyDw3zZTZahbBiJqob5Wxy8Fj
+/KMrYzDml3mlZBWhtAEWTejvYqkgqxCts2TYqXKvnhqzkYyu8cbGeVxVEwjMfnGcrPAUnJnD9dd
Uq3E3IuucwJyYEM7IFebbTXJmsHsJ9epyM5Eh5Nsd078ILgIQOXl1mtaVMsDQys6Ov0AAJ4DZh2Q
EBW+B8TViDCY2Q+0+G5jeJ58+/I6TX/2M7eDdh1EqpDiQQXu6T1bmXllGB1QZOl4VxPIHIH7iF5R
oKGMfly50xfHdGZr5uKo56qqnxBrlTqocQBrgBFM9AjmsNb7vrjBzyzNPFwdKa/B2wXR8aCOU2mM
9tXKYBY3+JmJuXfjuW6JDxNlpAEbGEIpxotBvULiDYDF3+sz23aR6ZGWkwl517ItdAtvO7sQQW6t
9fQtbu8zOzMPx7uubH0KO7Sknyw9HMohvSY12dt1cqqqcavrV6i7Pxna7O6WpBlKSoDzM3W65XUN
kIcV2HpN3GBxZFAiREcfZQgkjac7XAkXYFm7BzKgTqGVc8HTCx9cQF56z6tTWT68fJ6WFIqRs/1t
bub4eFoYpph0dSPhvpN+8a0zyKlInS9IEt4WMblKO3KXQMPaI+W9JdbAk4s7H5xeFqiPkaSbI85q
icNMOdIQtefdUlHco/C9fXmIizv/zMRs53NLGW3HkCz0Ov/otw4YvWzoWK+pni15C2BHHMAyQaOJ
+vPTdYtlTATE2bHzu3QrdRPU3YWF9muCZryXB7TkA5GOnkjD4W6fQWJaNBO2invwtdCrrJN/AMHN
4dd78aUrV15PS8tzbmp2X+F1m5Wm5yL50HU7jQhCar7imJbnDe8/34GU0TPQjY2mAWWbNoofcYF6
ZrZNYvuTS4YTJ2s0cks7gaEP76epOd1toUZp1a6FiaPmfiIzJIj23HgN3LNmZnak3FYbaVpjREVc
HQTzQsPM9028VnxeMzNbmwTS3kYWmcjaNOZeCj8YzPGmStYK0GtmZvu6j4hUxMGkqaI4GYOBSoi9
yxN/95pN/XttZpetZj7htoaZ3s92UpY3hoZ6jNqbkbV183QlDlsb1PT5+XO9B4LEVlgiDO4IbqVG
is9DvvbaW7My8zxGG5tEDxhTOvhHLy8uNIkvsoSvHNKVEzTvHQQFrZVwgsFwZL2boQ1F/rmI39n2
Gq3l4nh8gBGQCUaycJ7Hda3K00MMb1A2EQRHLdC7OWCGfU0vJDszM7vbO9GlpUhhJpND2IxRGI8U
cohr4d3aaGb3eZcVPgAM8AAyau8Tu9h6TkEDNB5vXt7ZK3bmRM5TM6TNpTO5A3apKPuKLMARbD2H
l80s7oLfszYHjEkBOknLgplYqsAoPsRlERjQ2e3lWqF3eUBIqlGGa5XO8+x+XQtTQa5qM5btzvL8
t0MuLitupq+550AYgeQgqsrPUHaWiJlXN/GA5rgoKJO9B3JMS3ww8a5o/LW21cWb7szYzP90yUhi
nCJArJ32PYoveWCZ8UqP3JqNaWLPvE6knQFpO9iQQkOEOb/r7eT+5V2wZmLmcvLOLBRnMIGi3rXr
a1CgZLuXTSyFHyAl/xOYNolTPh1FlsrITlyEH1LLALGHlgeDHW3/k5eupDGWNtq5pdl8OV5m6umU
bjJwDNRddQexPJDvizWk2Jqd+aThMV7nFkbEnO8c3Fxlgsypv3ZslpbmfDSzpxEfawHaXLi1pM22
DkjNeGqtxFJrA5l5zoHUgNg2MFFZ7FBCmIIPxmk0k5W07NpIZp6zj4bRNDPMVwLUTUa7k5+v3QEr
m2ye8rGTVrrJ5M3Q2+cFZYReEdepg8FL0IRdn9LIfEX5+Gx15gmgtupBjlpgTBE1Q16xoKjXttnS
y+7cxCxg65SV8yaBidiq3jE9fsqIe12meqeK8YozEQK38wr9WCAtp1SwPWEI5wQGZecqtNBj+lRv
ndzUuSNRtXLxLC/VLxPzcpvSBVSoEpgorCbomm91HAd+eqd8I0j7f7zse5Y3+G9bs9AaXPFe3iLT
DOIptbWYvk8F7lJVrGyGtSHNVmrUI7hHepiRAw2Tbj+UY9D59w77VqavueXOVmhOvUmosnrbhK2+
qz/lqrnSVf/VpfmuHNgJvTorl+rky+YJtOnNCPYOBwDmebDoZ32cEwJePdpDHQz7HDSLQUsOLFm5
7NYMzXyRB8ZfK+4peKUANQtaTgPZ5R9Um24Nbw1CteiQULgGeyQIHZ/hvlFdjgXoH1CzVORkabbO
+bpoAYBC6BihtQDpiqeXXlkYdExy+KNcRpfaaiG6bq+szOLePjMxe2gNblTTpv1hIt65VXSktRk6
0RrwY9ELnZmZRnoWhFhGUnaNj7kqbTwZjIhcFIl5MImfBYI3l2Ts08BO+o8vH9zFE3VmdRr8mdWo
GMY+TjE4UBQ5ZR6M7HNiPBj0NjZek++BeNuvpZrd5kmJ1ktnMiX5sMWL66qj1db0u7cvj2htuaYR
n42oKp2MOwXm0eftzm3tfQxRNdfOVmKgxWN0Npr5McoB2BANzDi5e61EE1JITqbueJN4/r+4AWfX
emk3vtWbMNW18TZSGt2GY2D4awmFlQ04T3AOgyYp6G5AdeM82NW3NPvomdeqffCFH4rh/uVVWt53
DP3SQLFPStlPV8mgkW6yGnduK8FjXKBxyrqSRhlIdDlaKzti2Uf8tjVbqqJL7bTyMbBRmlvXi/cs
fU0lDDCJX8OZLVEiW1KMEiby1gwVS+4ix31FauS3CdSqns4YobRnzhRDlkN+ozN7I6L61mnWGkGW
j89fI2FzzHNj5VGVZVNs7zkXtHevLF1c1QnZvLz+a2Zmfpu7Y+kVLpxBAgGymHRH8AAGY7vGI7a8
p3+PZua7ZW+D41dimw3xRw+dELV9OxH+DQRScTetasKXR7XsFH6bm/nwJrbHhhOskePzt1FibRNi
fYn7ZJub1co1vripkX9FZQ/NHmBLfrodKBf2WI94UOZo9YSo0qEc+fHl0Sye0TMTs3PTQluck7xH
YWXEwfROcVuHvP+AUrINAa+XbS3OHHpTQBXHDIBFZ/dQ7XZ5ZdUIVj37o1W/I85NBAkTigLpa+wA
zosuNARa82qAl5Wd7mLkLuwO05b6UFU79cXX1z2Rob3uYnF8dA/MxuPTKBboRJvUFsR2JNFljLYb
ntOVaVs6RmhQ8MHuh4436Ig/3QXY3Wh4c0cIYbTmhsYJ9DYgUu2/JlV2bma2E1gaAwsNuCPcmwQ7
rHsrnPKYNPnKpbA2mpkXdWx08PGJ/3u04ptWki9dnBzKWqywkCyamY4M0MKAt83Xxixro7In4UuB
Sp5uvTvfiNGlna6YWTqhP07mTzOzeMezU+pFU6CNa3sHTOJhNNvdy7t5bSSz5Uc6lhitggki6k2J
Zsekz4OoM1cOzeJIEGC7nsHAuTUHk/SjIXyJ59CGZtk7ImyUg9aYFBZH8tvEPK+guMM9C9qAG4M1
24gVl07ZPKJw94odhk4LFzxo8NLP6PyEo/UAUgBIuIz+offxeiT23tHJyrFc8JxQcQcYApVTSBvM
M7EozSq0bIPgBF3VGW8Dyo6QW8F/Dfro/T+9BWAKAwJvw0Q1aT31ALL0SR9XAlsAImqmtoOp46oZ
7ZURLfhnHwh7sNxA2gW3zmyntYB1E3sqsrvC3VQl/DL6UUM09V2jj2BlVy9stye25t5G15TWDWzp
0jpW+Qi8j1rJlK0NZ+ZpoGVFkXOGiU7aoSHtoE40IIxonQT++eUFenk0z+I2XUVeVtMJ4OFH4IPI
L9KhXik0LRyeswl7FrMp2wUEQsFE6nn7CgwTdi6OsZVvXh7JshmsvmegG8abY4miHiSq6K5HOjbt
L+LBvPWcJOiSfP+ymeW1+W1m+vzsAdcbbTaUEwGREF8NfU/KceegWRHXzsqeXhvPbE93SPHVYoAh
b6w2Ux9Z1eowLdda/BadAbpG/5q22XbWhhtDaRfTZikQYmb5kVbismForS4GqLQl1reX529tWLO9
7WunHaiCvcHOt2WU7mwz2QrLWzmlK8s0p6KSgpS2UWP2uBR7T+zjut1n5qfOenx5OMvn59f0ubPU
ojIoCI8o7FQuuZqo9+I1rM20ALPUG47Pbwvm0w1Hhn4o6mmBYgoVlcFgV2DDP2Wds4k9cs9764Iq
c+U1tzgqB5LYkFJAC8kcL0d7aG8PyCjipWDcFiPbVcMagfziPgBYCeTung+G9dnEIV/U+yCvhRtt
TPCyvDXS/IphlK9YHsebSI7BiADRm6eTR6PG/ZN8r6sjEKlDBbVda15cnqtfJuY7TVWdoIRhBxBW
BAxzRVKxch8smnAnJRDfciftmaejGDo/rxjaNjYmYWHi0Yt8tZl4cTnOTMzcQFvbZpflWA4T7Nne
yMOYmoFrFq9ZDxRmweIEllJ3DtxKWJbk7iSe0hjGDxSrMawFtovn5czEzEGneRvXLh/wdq+suzRz
Dtq00IVt32pXfIyJfp9pd+WGW14fDxoFAJiCnWwW5aA5muF9iJC9N7owB1LS6NOVB/Xy+vw2Mf0J
Z9cO4f4gzemNU0jQs3t8Kz0wtoN68eXzsmZm+vzMjJ9po207jKT17RAR97EueOiAS/9lM2sTNlsj
6jTEHya95d5pAhD675vcXbmnl0xABm1CG0BDBzm8pyPRhS3auFdwzGZ9oYb0hpmvUPPwz0zMgWEg
ko49d9IslNQ/2QqaU2P2/eWJWloP9PdOgGwXMME5dqZlbTPCt+B2hhorF96+bitUz8uV23LNzOz0
Sz+KLI8jH+AmNYgbxSGBhpvK6cO/NprZmuB9psaRwkxh+pt6kNd9S/eu0670hy2FNGeT9gw649Wx
AcleLD37YhESWCkNOvoNeiiOsyZstLzNfi3QHD9DNSnqzMACNbEKWzvdGJWzfXnWlk0g4Hexi+Fi
psU7O5M1kbocQb+7UUl55YwuYpk1kpLFGQPmH1IAvgtu7NllHNnad6oeo/ANcOoNXom6eXyoWY95
yz7W0nvNkM7szWOaqjJVHsFHU19BqiMPR56vmFgKAEFY/GtIM59sjIRKdxKG64bHVrUbt84CV1z6
8jVX2rmhafnOlke4OnVNTN5GiQ4vKGvjiLWGtmmF5yHguYnZDsiZg/4PC+cm84CstuKQQFDA0muC
IIsb7WzKZl5ZKc6rKsGUkch+H4EmlCXy48t7eW1VZpFMyVpmZjlMsIQHLLtheRIM9EPurkkwrO3o
mUdzImdMrAGrEkf+NocGb1EC/4VGoCI+ev2Xl0e1aMwE2QtlQCJ78zwnysuyA2sNgifjpFgagPs7
KjgEVZDSX23oXNwMFjStLRt0rWxe+fd76TOepohvPHocLR4qm29Bm7V/eUyLm+HMzGxbe1FGc+LA
jGLwOLQ4tvUaD9Oaidm2Lsei73yJNIedRFud1dsql5t/bRSzLT2mcmwdJARwsYHwOOMHo3lNegPJ
7V/rMdvSUk8gQI5R0Cq/qLrokFYg2rVfkUxFPeC3mdmGblIkDJsOI5nezSB6Omk3PxpV/u3lCVve
XdakcYkWMKhYPPVmipAoaTWSNcxNQteQoUGGoACn78tmFpeeofhATaS62fxF4xW6Y+j8AlWFbi4s
UJLlq6XCRVdzZmI2YZ7GbYzMMFpUcvCtVw+CfUn9JmjzNXzz9IueeWfUN6AnAygJ3upPp6w0ipKM
FhDBY/MuNS+Y+GDY9yBRzYcsWO28WZy4qVtkoqaeMqtPjUEDdLDkxMjkufo4xmKTRcZKSnCKwp6P
57eJ6U84u9DiaBwlT/AMbCIAmCDz9lYQdgVejAbT6Jy6pHn07HIPLo3DKzbF2dhmEwlZTQ6H54Dh
N+VfQcP8nnRrxfbFTeEgfeqb0P8Gj9nTsQkHLVK6xKZwbLUTxslPfZB9PjCvXZnEJUMT86wNHTcL
fnq2+xCBZtQrELSxtt5kxgMHwdxYHLSxRs+0dGDPDc1iatUTCwBEkG9zv95z/6IwiwPxht3LS7PE
IvCDSffneOZZDtqkSZlRmCn75jFqmlMFCEFvmVd9KQ6Op/fUEjtG9aPQcVjG0Wca0wfHXwu3l25a
pKNsIF4RwjvzxJTJOuDQ0Hg2RUIhcRDbl9dCvYvG+1UK4eWJRREWIlyQepsnqCAFyXvDgynmFbve
dlEdycW+rdZYqZZO9CQX85edWSycGZqgZRSZlzobL9qOX0S6+/7y6i0OhRkOABpg/wdL4NNd71YG
baIGcIaYAyNG3DBv9KFebZlbHAmDspINQTE09M62ouMieWBkqF6ndb6JGNmVr2mFhw4VMkfgVfPB
tjw7v3DBeaw61PpKzz9FPjs2JL2LebGy3Rcn7MzMbE1wn7teVwDoJus4dFKy750BfXPNisNbMzNb
l8p1zNiOAZ2yUnObFyRoGOS7Yr2SzV0yA0XQCYQILbJncmSitcY+KuGLMkdtTc3uHaO8cEh2/Od3
2ZmZZ4jeujNzw2qmSkIDlyf3HLSjiduvTNrSLjs3M9sC0FjqJK2QdWkVZB6Rby3LtYfQkvN2oeEE
wTrc6GD7f3pebNZn6NYGkanZXOIyDEaP79u6ukV38Mo18YPm/ell60OvB2RaQFmDK3JevB5jTwIf
OnGmQs9WJ3gJmy2CIihKd1FYygup3KBpP2QMz4nyQeVHk43vmP+hgO54T8RKIvO5e33y18zr3EVH
PSCLcQMncR962ggYBOlrCKGkudyuolDWrM2m2ZAADkLdFzyZ6lTEn32VT/3KZhsHZbUGk30e1GBk
Pq4NYB6gVjBPoqQuKexuqqKoygvjIglbMw+qpNkJZCDsAaLNiNYa8vHHkfjPr/1/xd/F7Z8L2fz9
v/HvrwI1kBQySLN//v2d4Pjff0/f+fUzf3/6T3zl56/cPKrHJ//YlipVw53+Lof7740u1A9jMD79
5P/1w//4/uO3vBuq73/74/EbT8tN2iiZflVwbH9+dvz2tz8A0sHrFSTYZ+d+MvPzR64fOb5+9SjT
7416/Pb/+eb3x0bhV9lvAF3x4aJt8DWDVA2GOnwNn1hvgKlEZ5bvs4ldycJKlUKq5G9/MP+NgYsW
9zpYQUBBYyJoaoT+8ZH3BufRB13Ij2sfn//x10Q8WYXfq/Ifpea3AvXQ5m9//HkVPTl2EHcA4Bvd
hnico/t67nl5YjfKBP269s16Qzq7Dwev3ld4xhWddaNabMLUKNKTVUmGvrgOd6bV39RiHHY51ckl
wZ6BmpgRICEwBrVpJWEuJTiwBRgZU5UlAR6MJA3bRqgmqNqC3vVDo44eNtFhtPpyJ6SbhkYmZBDl
Rh52uWMHqYWNzyAAZCT8Is4SoIT7+JL7kXwAVcY7aDAGHUOd0atvpe2FGXgmtlUqzTBxI2CfOJQa
N5qX5H7wBg/CxUB2ML/vrgwedQdZO5doJtlrZUm0+vifBpp/oBl8WgH9oSCNY+uqbMrvbZpC2Ksz
vI0wm2SLJ1YUFhSgXqBGPkhl35usOfSEWxtMgnkLybuttOk+Kt1DDWXcIErtD9nYOVskxD65bbkD
4SoNcyfpQLGsjoka99IrbR7aEX6ZVOlbe7Q/j9q5NUcUU0M+KPqtRafttUVzUE6IxEjkHWO9We7Q
P9iJ28q0hnGbmGXuvnV9nptvSV5oN1CFyC8Z6JYBqERm9qC0PRSHVkeZvHSLPAUhoqMvGKn03inT
Lohd+S1RFr0nJA4jQ37SQIFvYoPctU77UfrjbUWBWRmZcyU0kq6axps6qlGGb4kDJY38GFXqSJwy
DgqT7MnIrtD++inh1l5YkRfwWuwiUzXb1h2OaZPuyqRvN/WY9buqQf4LdIAH2Xgi4H55Sd3qHY3h
7pkRvc2r6lBy7wZByOeqFve668g3087z+97t3qcJE9taJMXJ9uSBDBnwLm5xanLuXZhc30VM3xgs
ftQFeRxruReA7gcR64DVR4+a1YAjNEp8PkkHdkHhVJ8gW2fvWNdngW3FXlhTI9p1ksHve+TT4PMb
niXxZkQq+qijigZNTckY0MH73MryA2nFfeS3J2nkWSjLeFf6VpgoM8w7f6t8ednUZh/gyj5k1MBh
IQIULymwYE5Nu23ZGP4hKttxn9rq5Kpy2Io+OiZ5ZgTJGNt7JXUAMtiDo8WJ+9ZV4VPcfQm5TRrx
jqeS3UTe5zOX9tNhPHEQ09Uz8w8W6nh4zENuAwSHs6tJtn5E48qOQsayHZSlP2oHDS9xDyABpPVi
0d/5eRlmBvc3hYpzaGmgb0kq/5QqBY2VpvkCF7D3QJWaNP116pBLiJ94YRGZbJNV8b/1NQMmacjT
TYpUgDVA0ueHlM9//uXOn104gfj2vTy/bBa//+e1Y5q4dhygIwEBgtbwDz2iP68d03hjOagDemhp
o/D4E6zy57XjOG9AFoeWZFTX8Xchw/Dr2nHYm0k1DeK6+Al0vFH/n7l2gJ+YbyuA7RBSgugDohiu
Oa9MQWWCZL6G5goYGCzQ42c6igIFnmhK8u7LMIzvcPHc95AE4G5/RStiQ0kGiet8yO+IoBe8o/6O
NfZ3kVgicMthz4zaDZLY2yrdQoiFfGjTO8uCYlUihuaykiDqbVrhsWAUMu2PSVptBmOk35ldDgH6
TljguMUmZclB52Z0Scf2oTXATBkVOZ7xpqeCtsmMT4Ikxq2qsyHCz7NhDA1lHJqOMcikqIB3tbjx
03bHy8gm4dhbVdCCaC9pYnOXOuIOtGLefR/Rt5EjvhBDI33FK+sm1XzrN9ku4QLQCdVf5LZ9awrz
XZ9VoVHV0PqQTTAUbXKQVVQcYte6VSrSgZPmRaAgCMNYFJAGscYx9tIsNCsna3cJWnncLS+KUHfF
pc0rG0ey04NxaJPW/KJlm+1iBInXTlJ8KEU7AMrn611v4q9Qys6tUMTERS9n6UUIynlf7lXWOm9L
BsYgYIDTaXS1DsaqMQ+VDXo2zIBLd3Fum1HAIz+9qvLe2ngsTw+GGWX3PmHyQqckh6u3Of7uwo/+
kTqqfYy7XJKwJjR+59bJVtX05OmMlLvWIz56AYyUQNsVctkFuweJo6fDvstoe8wpnqY3hetn2b4j
WSSAORg6+zgWbKQ8cF0rcy5Y5safiTHY0TebcgvoSzNGAqquxn4n6ORFzbiGM0/QUR7Q2Ki8OHBi
kIqjOVJj/XKWs0+ZP4w3RVxoSCiJnvn82jYkv2oaK960mTJOvG/HCcVlb3ziul2QpGMS5Em+YYMj
3veeWdUnHavCv8lYjz6KhrUpOoSi+jFitCm2se+OB5BfSv1WjVWxd61I16eO5umJG7oKnVy8BU3Y
sbHkY9IbbgDdm2vu5wCuCvtnJfzfOmIHn8LZ9fbMgd60j+X//k/+XZ470T9j/R/f/BmxO28mClIT
LtKFb/wZrLM30C+A3J4L5/jDbf72mvSNA9UBqNM7cOAI43FF/gzWHfpmiuJdpM1AoPrDC//l3f8P
wToqAnOvCVgNdCcmGATeyc+EJ6iZqEEzQ6LxFNFXKICWCCJo3m5QzS43PXeiU2xbVzxqLodeFW+9
rqeXuNfVNamGpt3HdlZtozhp73TSqh3z6+umzCGI2KvAqVwvyCbYqCJGFnqVJ0ExrJMPgmk8ARrD
3FWyoLeEj91VSdV+NHBWbKfmCNaNAwDpPVxEat4rTqJt0lsJiEGMt9Kj15AV2jCqQiA5Kyhnm2Oo
Uw2ecT/fOEB61xeNcg8Op7uS9GGfdioQ1Nh2IHmglb0byvqmnoqVVvRRNcm3Ko9Ole6uMiMJpE1A
oFndypieIjR2ZaEP+rfQNvilloYIhfQ+iaF1so2gLDukyNYr6NqOiVd/9m3LfaBZV+yHwsmvslY3
h8qz808J0SPZVblr3/eonNN/iLijYYpKUQBuIi+ADovcYvdYblCjCvGhl2PfBzVywuVmjGp3uJXg
lEGBhajOCXtoVAdp2nwfU10FgDDgDaHGK4u6HL8pYYHbWYED5s8Nbr50w7KOnJoqC5Mq6r+lvKmC
LBlzvBEqlEGCLE02rcd3VCnnAb6o+uhUiGgNShDRegbo22S3lYOw99no87AoivyjkQtBr4chL0eQ
2baODfdF43Y4GF1RJe8M6cRWYJo53Bix0yPnzC2uUL9Pik0BO9afqZV/a8eCqOclxxL87/8sJwJ+
fO+nWzHfTB4FrNoMIRTONp77P32L+YbZBsCf8DdITf7odvgrEYCIDLEWag3UgVgaOBt/+RbmvLEm
FKRh/nI7/4Rv+ZH5fhrnQyYZOb5JMMtFhDdrW0yBeSxKOphhyqoAMgenys4OFSkCXb7Hdb3F/5Eq
Dq1iAF9W9XYY+akneD2meANW/RFsR5+KvNyihGS734jWYZk3QabTEHxHWxmZIC53tqbbbGxubWmf
BHFUhoW4AlnRVrZm4BBxKX2IAlltWBngZeuvKwNSfFW9mbwT9x90Ik62/4hrV6AaR427VkIGwS42
stwwzt/iCbftuiQwgD1CU6w13iLu3NXVwOEjx51RfuRCBEl+DTrcsMJLMS+gsTHkiFZuWu2GfaMu
7cHYWP1JQ1IX/fBhDzG3s32x8J56ln2b1KjPpnn2nBLoE2wEHvBhYd8X8S1lKqCeDprKCsc4Dbj7
2Km1Xrpn2cWZTWSgzsuYXlLXJji8zbCt+EF692Ue4WltBVn1Xeu1PO6iMZBlILtoL/AjSM+txqgY
0V3Li1PufzRGqAj0+kCjS0e9f3ky12xN1+VZfbasTCN3pWGGVoPLJvuUATzD2dfSBHz/68umniXC
pzk8G9a0rmemUErKxpqD2sREObh2rktRhK3+UpD7l+0sDwk1HfiIBSaGyK3bqIT3CN24CkVx63aX
PPWQD99X6cqQfhzp+ZHHgw51EDzwTbxWno6pk2MpjB7TlyS3XcV3NeRmxgs080Bqnp+sJNoUkCAy
7WYFxI1ICr/5qWVkFABCnxD10Hz1ps/PZnOMJER/G9dERACq8DaD5jO6MB9kFe9Hvw7zmF3Iznlf
FGD3VaYTkFRe+RkJdMP3uiuhEO32Rz6y22ywdxzKCwHw1EEjxvB951hXvhwuEzffQ4ljKxi7kw3o
ojprJ23rpsirIPFRY+Rf0sGdJG0DiIFfmpUM00TekEE7oZsmF6VmIrAGPxwLeaBFd0GLvA+NuoL+
OsQ/i5DY3win79sUaB1tfev79rI2zAuNVgTH/g7lq43KvnoIA4it94XMHsAisyfqXZukmzonu7xQ
G69IgzKuLkUTB2P7gdNsD1jYRyUmkdYxucsjtXNKQE+qSod56QIiWLShX8RXRdTUgUCjIo38t4bd
3Q95hO90hyHBj45mfUyz8YuQzXstkHXFYy4gnGxTYe07uFRHOVVQxaA3Uyo9+oO9BcThYI8RSKks
ZOeaCr7fvHV0e1VrcQ96fqTCsp2ji22HniV/NJ2bVMXOlWl1bMezlIeuO17jEeL1dZC5aNLqH/rM
Aakiaoc+fRjNXYvHZ52h2IAl2MXJCXmreFAXevS+QaA2jE2xJfl9BQ65sv1IozqQELdu3tnKD9ph
ytPdFX4DZGmxwVKAYmgMkjoN07EN0wz4EsIeSXkUNdLGXX3y6bXRn1KfXo0WYixWZHpXZxIpyuqo
afWxaNQp5326S8vO2KIceGi97MahBcOj0NuD5lTv645eV00VBXWDF7yuL61SvhW9ua9KbzcO8RZP
haM28hu8HJB3ROg7BYbOkB3q6IaDkbpWAAREgZ9Uxz4ZD7yNQqes98CPbLXzMORm6I/IStT6YzIW
F2DaGACZc5s0aNJ4UzIo1OOlWlUI2pQ6SsPeuCOaLvEQlMiJ9/LkIsOOi9FKvB0ab4Ih9465qbZl
lpzssQwb/1T5HqrpbcA84ASaPfGLYw7SuXq0Nm4THx1eBQUe8Rl9R+hwcMz0gzu4YB/Ce3tS1Mot
iSrsl7FN7lz9SRVfee8dOta8BSsSki1uDJr/m1JCUzGKvnI57s20TqB20XzquvreYkNoefoz5Ezq
sJD5PctIhdKSuoSqzi4d7H0HEaAM3Fdp60/SjPu0Gg8icyiaIyENCNU7QGMfhE9acEePn7xG7Ik3
3o013vUEVUHgZe+6rN1zszvBld221N3Z6oNnpP/Iu3EDpowOVCzVNmHtXWrm/4+7K8uS1EbXW7kb
wEdMErwyxZQROY8vnMysTAQSIAFiWs9dQ2+gN3a/qHbbVWV31/F99IuP7TpZEUkQ6P+/MbE1crwr
74q30Akuc0rWB8QjvrsrvxXBASXa1wt4RuDRbOz/9Vz/mw+9OJ3+Mxx52b8tf1ykXQ8/9Bv1Bdu2
C3oLLl6ING2cz79OvO4vyGe2KRSiGIXJ19Da3yde/D9UEEF1x35dwf9NfWExP0u/sUlDmo3aZ/ev
YJDU+8MpBEgb+j6KIwi1I+zrn39zCgHum3GjrzReBi8ZAZ7BIrc+LuWuXfK0n6vLwu+vppHe+LnY
FVjLSsjn0Wa8MbQ+GLe6cdcxA3WWkTWM3FFv5vqVo56rAfBNis5NTGcQMyPfjEGV1tqXDo4aCw86
dRiGpY6rujtY+bp1tJMfO6uL2TK9dwMwJvo+Vn2yyDxa/DsRmrRf+4OHUAycm5m2ToLbWUVuNYpF
PXLZ1/6+6tZrJoIbm4dgc8c1ERiK8zKS8MmqwT2Qnuy80b5aCbnPKb+yNOgS9Vj7Ev+7v2h5H/mI
4vZwEvtFjcHdvpPDVjU3SIsDuhQW8Vjm9tapsO7PBRmjtQu7OBDiueXTfvILGnMdxEuxCxm6nIib
DYJ/TI4XVUgRGl0Nis5LSS3jle7LgB9dKiJPTrBCPzvLXUffq0Jno+tExjfgD/B6M8gEi21t7wvR
N7lLEoJIGHe6s1wnrQu+8akbGUpBo2FcWqR7Bzsli5y2v0AtV4WjBvpGuQw3ZmQuLvrsb0Ybjxt/
yDzBRrzHqUvWQmzqvKpRFD5lPerKjWPtir5DIbU4Ss53wscPg2nEBxyKAOmm9jYEkce8Cb3wQ1Uk
Q0+fqs5RsRV4eTpYeltR0UQedLAnpa2nc9WQPy9Zy/S9Z5ltaImIrMNmaMI7jS4n25Wx2zkVcOa5
/sipPD/ZAB9Pb4YPUQEDf+27+onUWJnMaseD9LYctFFfTm8eMJlOtUMmOrKrgimDYQVwT77GIvBi
q5DpQIfrBa3UAbVvgU9caMpf0Yd7BjNinwafE3Mupnb5MhQmtbTZs5ol/YJmQ9c+NuwIj9rFOGFO
WfoYT9/IwQkGelUlUoKXWpsE22x14eYCmUCoI6ZPrOsy6sHEBHLVfivyGpVYEpoJc8vFI4jSCAKs
y68kL3KrI8fMB38Rac7COzhh7yjaQRHy+qWzaeIgRivo7mRdvwixpOxrFQMTgMkH3QKnwkBChJX0
ox21OXpF9c5taBYG9pJylFkG7X7I5VUzfNT9EsuKxx5o5o0liPWkdZhaUm1WTFleLdtY40tSNwrj
5XxEhsbBml5aF8F1fZD46Oapam9bGZpMC6YqVRxDgWmBojxhyrvYoVtheWndsStAdhlHNhvtG+TW
QDXztniYGHjePbWQ+2c2nLgbl3P+mg+OuZypLmAr9eIcncDEthNaN5eD5QMYG98HIq4kqe7rZrwE
UIXhdHgFhQ/SNUx7iGLOKXRXdU9hUOrYVjjBrVhnK5o9MyaljeeCOwOesobz6jxK/2pQjspIrqK5
nze6AO+r3XrjkPGyqpXYrKNv7wqDZAoLA1TTT0VkAQpHyUGb4ut+Fej9PK3HsJQvIy4WW82TEgvA
AW8KUgrjdDSMLAUPXCFF27ofS3y6SkBpvhYr+M47Xi4Iysv3C27KyEffH67fVnVI13U+iOUcy3aJ
hjrfDKN/3SI9MBpmZ9+jkaKvxzLzK09fhywVZWgd264ZomBGW3G3roDQVuTnAniTwt/kKES3ihDY
eIMvy8zLCLrhnaFhtaUzn0FNcxJpkPhlh0S9ocpCGFWobLLBTHcIyd5X1UrxYKjHi1WD/R3V8sJt
YKSeu+O4lycoCzzT7pRudtSC1Z3MsT3YSNRsjqHBc3KiiGwsEeToHtrJg0G1Trpe48bB+QJ+PHCK
/WxcaBqAH4YPKgxjgXiwkDzU0DC3dnjp13pjhLwLp3xT0bdRmXTN7QRSJ8B7XlrAY8/mK7tCjBnq
TTt7SGfb3woik9EbsCEIkFRT5PfXA57vLYhaQ+gACYM41M6SreI5LFFXWM14mLR6s5g86wLnujZO
PMuXmn+oSWfnH5tUeD3jISzaMjPkaZ3miIxBMpfOxjXdwwgRlmpVrOth24+0TRA6c9n4Xqqmeouk
ln1NTRCvNkOmDiXIWzNLebPmMzhwb1d2Yyr9cj9zknhYQ/r+IgTZUXjDVtNuAzl3FII2ayBWz7HQ
jPZLU3rxJPN4cYqod1Akgqy9SfkIISviUvdx2L+WeIdu80UrnpjCRLbqknrkCSd5PKt3nzqJ0ddD
sYNxIHLVyer0lpByo9Gk6YsuWkCxly5ooBkPGD84T8RYuPAhFHCajwLjAFrPNH1pxBKFoYpCsm/z
DeXeV/TWGr2kWDG2N+712DDIOfTJZigiXY9zka3uFDFeQSrBI1q9hua1tKCYOZ8BEiDx0ERuvcY5
xcFquaeeuWfV92b2qsTR52Nq2Ln1O80vR0lfHNzhNO8jhgVB5iqeRw+HpThB54CroHeBhlehpZEO
r4T6wnqWIRII/bvwYyE0twpI0vZOajUO0pmrzRJeC6+Mw1EmIS4nCesI2UURw07eN1+QMbcxKwLM
8OcXoAQzt9i14YsOcOPrIm3zlNA2XUwNgNn+lEvxzjQUgg0gvtyPDa6UX7JNTsHcmukS6mhEw84y
opO7Y6JVGT7/dFmXKs1rDDo+xzlgMI8X5/XubpG3wpsAYuvNmotk7r1oEP4eLvZN7dqZQ7Hyz2tU
uEtUSxKpPsgqF/+NM090A5KbPayZc+w4VuJ1XdooCC2Q4uAAAfBKKAixHtXrp1e0Aj1vbMRjTz1W
SJMOOARAoq0Sqi4XeY1GjW0hQg7S+AB51mteD5D1sMFsCnLT/jtc9O+9JZyl5/95S0CcdP3Pf0j5
+ierwvknf18VgG47gMAhfDtHq/62Kni/uIgzApYI/BtY+FlJ8PuqgOwerBVAzVHDji/xt+A4QZgX
ZI703AF//qO/AI47XzO5vwWsMNdhIYFsGMJA/I1nzcS3gJXsuHZ7psDmWPpUTX1mpP5cxsY7DHYV
kellxZgXYCe2gyOZ6ijUZDOP0JPBAWXjqTUDeXbQKTgKNH05X+T61AegumZ86QjmYEjfFPRI2u+S
AkWA+QQR3lkO19kHV/R4Nt/4JU2aqdpO7TllJTj5xX0Q4DDzSLSKBy4puo6h0HXjOZQZIVin3fcZ
0uMotFZY2GXWU+sELc+eO1M8IwFegpqWQ4jnAUPLHQMr2D4vdEZoah637WnM1aY7owNagRrCU9J1
FWRifE5rTEUzZ4+mW9DZusZ2/tJSd0cF5tK13DDTvfr0cl2QodI5UKXXl7zygKR1W+a/WyEZbztv
8rCcqxZAz3CgEjFoU5fjtw6HbJ2aY+uzOzTdps4UrJEVAtIf6jvfay87+Zzz4sF1q3RY8p0scHyH
s5WFfHwwBTCGoUt76FqgmrW/2PWIYt5QHWA4SZxOqoTY8g1JSDi+JYkF5NPxGoBwa8V909jpSMl1
SYtLVqpdVWE20ktcVOMWNcZvJe+dCCnNYjvx8NXpvINudICWKet+dlxsZwASWo6W+wXHIU96v6II
wKDARQayqdj6phb+4swfsxtcldpK6yF/XCSmH3hiosFTuwEXMoD+1oXuYHLvfWjIAj9IfdEfbM/s
Fgw3TlVDYsK3siGJzaAZ64fpwHKeOtV8dJACa9dFWo7t1lvsjJIZm+m0Gxb2aQUHEprY4SY1cGZ2
Q5d4TyMOJtXxPGIVLr1dWRs6zTh05WzvCwbt5WK7F8ti477iLb00/dQkhS5Oc9+Y1B57LDEh1dve
UU6UB2O1DxX6iF0s0SjFqk52Zaem64prJyhQlYU+5gfu1UB2MTh445OLcS/H599igJny6uix8XWl
J9sdjrpR2RS2SK0zTyVSnPHUiBdsXWNbr8BIycaRL0UIyWkwYMmbTFBF3zye/oSh+REV+PpVB/LA
oI2CRvHHpGLMxsgDbHoaV6OL0EYvMu67ZV0oIX7yQj+S+V9fKECU4lmjha/kD5QCEpe7voeaJu7C
PRaFJK/LOOguG62yfEhH6SR//RdDCCW0ZudMECj6v3+GzcJgTSzROEKsC+Y22F7aBPQdnkA/KwP8
s0sI4wsQH+bg2X3Gfb59WuYrpJdyxit5FqA851gzbKNiS/KfEAk/e50frqBR1bjijqUx9e5o5QCF
fB3YFXeC+OuV+3sfyzbOqP98LN9W//zHW/snZ/L5x349k91f4MY4N5uhpALl1j6459/gO0BnKKGG
bh0AHzKFfj+T/V+ggQGXDRDvHKpJcMT/G77zf/HxUCDnmE0PyQpwRf2FM9n/Wkj/3ZmMNCPmIW7o
LKCEn+F8d3wD3xmJuCE5oAOC4RgNRZ+EHEdWhTpIGS15sLPb/FG44y3mwjZSnroJKtT9wiZDECcp
h2tqd0nb2TF0Xikach6rYX63DRUZ1R9Ix9nRBaR1cSooAftMsrDvcP4FaV/0OxsLTaSw4Q1iiqq+
AlS318MAd3jRHpgG/tcZtL+puzZ4xJISWW637/wp5kD9CMZPr3w8D76TMalviw3sngZLG0mCuWGX
1Cz70KAMPR9xuqn3ppiBX03eFHfj9IXBug2xGCgwPiR0ZHeQ7Kd9L5J17C6ATmRQBu3XaQV1wiPL
mSEZ8dUSlRO7WG1EgDhQh2uxZKHpkem7XAXCgrCwAQAViIklQuGBaoMP6jp/w8gchcv0vOYs6XC+
+vjFZFXFRXtevpCUWTplbAKZgAFMJo4NG+kP+yqsr017LqSu7PuFm8dmtaPKCm5CNb92ox2jP24P
KT1C+utNCyCq74sbjwB3s9YYivCTtYbZgHh4kRd3AdagVq8prU2fwY0EoZ11gGpuwZLVtJDRB3VU
W8vjWbffLci9dfoEYupDsBTQB5bHKn8ZJztBqtPNJNasDNQbeubSwDQAFpfbhuG8RHIAIImIL83O
OPUFH/sM2OEQkxVjAmJHfX/aGBzMM6yJUg9Rt5L3EZlDvD3NLYSGqLbMu2JTYt2JHAj8g0HcNUuB
yxxItB/wDyLptmrH1PIRvYFl+0Kp/DrsQBBxEU2Os+NVGKkyhHHePM9QqJvA3uZBiJf09d3S+3Gh
9LFZvYzOz+1wvkVwD5gMn+wuaArECi/X3JvT0JuOKHzerhVdYi4/4A/MRG59jo4+zcV07+V93FvY
Gv0LHSxxM/kXwJk3LjXX/WDdN7V/L2UIHTpDMWgN/cYSnha7inNUE5NFbiotM8TJwZ0Aya33gQN+
18zLdVV6t5XOLzjSLPVanAJjrI3dm1dmjQcHuvg9VQOLV2VfrLk61tN1Oy/+yRPoWptA0pHhsl1w
V8lhIyyxr70pckH/BVo/r1RdBaQBOO0++XBkJVKNe7Cac6od+xFVXSF/F7h3TQe2VntyOxfFlsk8
W4y81eNoTq0eSTSqg2nvTPNa0V0b4DbFLz3f9HMXlXw+nPVqy4QLcpaqcMPu3KJLjX/VKoI40M+6
ai+mfEjWecCcaiWLY4dpS/hzU653waqfeeiiyxJK4AVU02hnrLvVNnssUHyhICvOGVTE5RhcOG39
QBY0Q1oicWV/ixaJ61Y1oK/sqNTLWziGiVgRajMf4X/auai3HqBzjii5RQTFJ/qpnuvZit1CfVrM
uvLBQvIFcKfEON8Z4DyNkXdtJQrAXgKA2LoXtKdbqtfM9buzuq5F1bTnftGDSzaFqM9fnWprrYJu
ZN6AEYSCL9TvSKlEFlVZPwvvS8F3nRtEuODVWEI8czuLO3e8Z97OHm5K/cSnTIRvvY1csQ0DpNrf
jQgy4U0ykGsNTU2BzSbcEn7lhpsC3YeKZVrdrzUAHl2YEEDNzOOGvSgVgFl+GBiSfg1Pp/UUevtJ
3HMJOFaVN1NXJUUFlxHzwIv6uQ0iAS6LNATvHonS/5zrdgf1Wub543uN2LaIadRYiPbAJxuyvvq9
1m+Otrcro3CNqBgTEuKL+4Pl+rgzgz2n4atnONLaawj3qs9QuwfhsNQq7SObaRrYduq0LgCTe5jq
r0p6nKsdYWvSVs++2ZXMTcuQYZK101W+6gGeIWMyTkk6d8gMCMdT2OgtBup9Q51Ulg6o01djr1A0
M2gi2Un3N9DDR+Au0so3x4lhkQyBlb6V/RSHtb+B7iEKIQcfSZ2sqzk6dZdW5a0rx6TAjlKMFoAj
5Hss7MptuwNy2y/8+RSsvIgGP3/AU3HnuEMGLcFzXtc7qYANL+EAWXExoS9jvTaI1Qz0sLeEdy2m
advq/IlZM75vLSggse1CLLfKICxXJKi8CEx4ki5gMiwWxWhftjbfwHyVrgEwme6mZ3dtP8Qo18O7
da66PMwciZ0TQvJOHS3tI6vcpRna1q4UexiUQlI+eVu0v+tKmGRAp2AVex8qyKEYnlv1iscIH+Ma
62C3rL9O/X/vEe/sK/8vI9748eX1T3GX88/9NuMhKzggUCl/FR6ex7XfZjwkh6FAF+IgiHUc/xvc
BV4QeM49/AQJHOKeJ7PfZzzgI8hSZj5xPKiY7L8y4yGEGTPcjzOeF6AlD6U0CBQ5v/FvZ7ygQeNT
4NROvK4z4F4dB0RkuYTowLOhRcyfNVmK/dINCGqFIERTqk8dL5s0mA300R5WG/BIaD+PLLvPmq57
U511rBVL7cJ5W/oDc2EkXmGh08wGUaFe2hBLsdEh9IM2FANtvcM3EXqdqHJmbGpj7OHMJuGFZ474
HmygNYlQwpvYwwQ2tPxQmC3D3HmuG/7OqQcjowcLyoIEvlh1IsygaVwS4cgLU9BNvY4bYk9RByMd
A6PF1GMT+Nej08VgrbPAEvFgPRP1yRn2ZuTS4cEKcDd0tq1xD8g+urYsfleSYlPJ+mUWOh5bTySL
pjKuJL+RnpfaYYcAbXAD7lmXI7bLWMdnzqs+6z4I63bD+BQiRXFdumwOvG0RFiCJAqg74IEb/I+R
vK9YFke/i2312IKBPM8lpHtCMsV+XsBGoZ/ar/c0B/FFnS2sonkqhPWgYAJL2MwALZdXc5tfeROL
lgV8IyJGPCOTXvcpGQC2hPjkytJa4sqDwrntAX7RaqcxYs2q3bLce5R0etIDiTl95/MsARD0m4k7
iRoCnpL+vbCsRzN3W5XrFz26T6pE1Rl0Y5hwbvNSRpUcHmZw0X24xmpwoqC945BgAfGLOhgnJyfu
AxRTdZAZsbmNe9gwRgWxdM5xXGkfO+z8BeHqaSD9WAbF1VKNMuq9+oP7S1bnzSEvA5oRz74bXHBv
JTTAyI479k2bsUWcltBNQw7/JY6lXDjbqvpw1ueiLCA/s4DXi6uckQwJG1FF6N0KzRJfnqd81woM
zgQEkVMXoJ5vc1vvlLd8VMOQYXuPgnGAxahMmFXcocFCwojZX4ZtfWkre2vOQJ6H5aKmU7SSPCkV
xwHgPiAgPOnheVQT+PEwiBZz8IZPp3zujDiCm30bVnghxXoh7Lcwl0MkgEviRK5FEtIrKTwwKvZl
F7bPA6vzlAKolNBfVgN7dEcHzqKpjTuc78FZK7TIKhvO3xhNYFfsL7sizwg9LmJNcB/FZwZdlQhA
ZQXOmLXbQrS+lTAR4ysIOIqX1ofqqzdVkOs896/Wanis5iHjOMeWXiWlhcMNOM5FwZYvOVU6M1W+
RpSWbdRPL5q4G8sNPwp62dZtZk3BJZoytl4TgJIod0bRNziV7taFPzUVONaWF3CAqXcpvX2r6KbR
QP6Jiz0sYIezunmROyTxvAzaxdbgFlsIS8ieru2tKPgV7oGTtgHoub11PYAakqtwonGdsrkOPMxO
/X0L8HtLYe78m+ET3+EM5JwQ5eI4+c9H18M//xeu/Nf/2fzzHwOOsObLn/8Fv3EH6C1zAS1ATRpA
aI7j6NczjEByjwJVSI0c7yxw/eYMC39xKDCI87ECuft33AGDddKHc9IGOPcvLuIv4BRfg5R+P8JQ
HAjHDpJwcYh6CILCi31/hOUYNjWzfC9WnF3zCrQfMdUHAy6/GUiy1nDO5Rjtoy6/U84yQElQWFvW
6DdEg+M7sWi42U2p9x4HoesdfHcAh9ZaxZZLeefBPgN3XUsTCh0TrJY4azpkFqPZvDj5zrVPnqRk
ccNVnzY1pHIOSjPTQgCUtaGHiGgz4EiF0pTnAZgKr38cIAVIqT0pIP7N5psP8U+gVZhEvz3Ov14L
RJzBsYDBwnbcH2kU5bCG5GsNyUNeQwtZ2JlXt5ACrSlDkB+kgTSE5iTIWG5aoOhYaZEwf9+rwIqK
KqtwHqqwfp87bkGzzHXkYDgkcFGmP3mfZxX+D58Z7iSETMPyelau/WCGsKRcSTBzL3Z650zBohBC
TPCitk+ymWGC8Lx3Y4EJDED6FpVUcd2E3v/nTWD6woFxlqkBT/v+xpnGALwQl7hxLmSRa8zWbhur
IOQZIhbBksZ66TMOtac3bPjPXvzHwQuQNNT76DmkDBYT5v8ArlmOHP1W4pPqQSkkXVA/DtRFGIIg
S4Y18UZjpEGncAilkBckaOdwoT5wRDy3KAebjflZr4UNsPGbj4SdMfKzDQaoI7LYGWbP76+GrKaw
LHrtYTbQJKFm9rflHIFemavb3srr7bI0N0GXb7wufJC5tZM1PjDYPPtMreHHT26Q87X//Qb517vx
cWngwAE0Cgfd9+/G9EhVyA1kCZo6x4Z2j3ne6Mh3xLNFWlQfW1BSYzZAMH2H7hJI4aI+hyFUdO7P
sHbnzz6ps/cQmS4I6flDvhr3raVhIU7lRg6fI4Mqz+gHEdb1MS+QXdPeQxNlbyCTBfM+2/DVEgU0
MbgIh6bMnH58Hhfc5kDOFgoFRauijpgyFWotE0+aZ1f5McNUGv3kCvp/uIIe5iG0IPsuyF0Ayd9f
wTBcIDlw8zyusIMep7G0ke4hD42coMTQgFlK9CRvBMToZTl6UA3abtoGVjYNHXb6undjYAASEsul
uv3vb43+8a35tgtw+UxIg7348SlVlx4ekkUDhdyEsbsmrbunA9SZudlARjnHQyOq7Vhaiet8VKTZ
rQ0XWSt9lUoEYTAoRuO8dmRs+6u7geYPlT+ODFLYHmULFYmCTmHyoHZ3MDzynhWbOZzGLTJgF6TF
9U1tZc4YInO2zOc9D9R9UeN5B7FTkDB/X07mk+dNtwE6kAxifYeS/RngFYxbkD/FrU8wnzUe3tuw
gATu8aAi6yEseQjwAESgs4f6CPAezA0NLy/sUcahM4EJqpm6sNGqrJCOkdrNcDlPU51iBArTYAi2
AiATxHYQnkPJmFWz+vzvV9374xccnALuYeRtkiBAcNr3NwRAh2Cpi9GFwvGCe4iBGZnEtiIvKz4i
D2zGJ+7i901G6h6chgBuy0dofhwfmZb+eKiL3km07RowhiBJrRh5Si1UNbaOnQI60z6Hfj6oAFwi
QDgGmi1SCrVc1KELIS5m7x4LIj2EdgOVZZnHk+6gudPn+Ck6JEpAVxJSAG7QfLKo8up6g4siU0W0
iDu7O05zbW+Q4evHbkuQpSScnwRxQKN3ps2+f+jgieMj6fKcKOdiVPz+ChWrG+D5Yfu4AeGrO4cQ
AhUJ280kqyZaTfPu5CqDhR1eUUYANBcCiAoYXKsoe6iHIHmiQGF2E+nlHrBsguh5c0QlXaalD2R0
7HbBtOSJ34cn1s1+RhF/NZRzfTUjsitqfGrSsRBZBzXsVhK/At6s67gdeHg7hctz4QL7LlkNWbDj
PPRjDV58yWzH6ndePY6I3qkmAGGYY0I6QrRVLyfSesExqCvgsMiDPC3oJoHfINNBIDfwmXgA+WVS
vw7jZHZAHLBxV8iegXUKSlcbfnljmWRtnZ0PgcJguc1hXKF8XlcNRaQasceN1x57amAviRrPognC
MNkmtHCMhqTBGjPymwUBTIlxKU9Dgfig0WLVBjLlTwLgfuPnZNyu/TxnnOBeWZc5vHLgYsB1X7C5
k2LbOcK6CM3ZXwhpQoxcVRoJu9URnfN76FrpZvTIo7s20wmRDkg0aOeH2n9aLe+sEFglcPKdteT0
0jFQmXa1F0RuUfqHHlrK7dwa0Ddc8HgqVBNjloUAVLZ+FDRAaMFSi/MKi1VXtAx/NShkYsOSKbG9
r/ayYzWWrw5FbQmXa7/XMtUGzierYwgE6gSyZBRYkd6pt7aGKYk7eRk7xAz7CnECiQOFawaBH4JP
oYpLSha2KbLQwR7UE4Kb6vzVszlPXZqPl7wFKifuHdP7T760EV5GnVvTMoirnO44sjXYDYHr741h
GPsgCTHMAu9c1PtlLd0TVNwM0rte7ASB9i7PnTENlGcn6tgvWGrXi95bYb6SAjqWzv5YOZw1KHB0
931TfSFU7ZuGVxcDEnZOX//BVmTtdLLdcA8TM+PyXy8/tMbetrJZT9U6r6fRDZZTjiSLqbi0JBBb
44wrlB3yylu6aTcz20opFNMx0sB3np671AOIcGDN9TB0CuAqGBxRQoEuWd8kVsVvaVexm94NH6t+
9oA8q3RF/MNpCCjEKS3RSdAwxHTQBl+dZkYtV4tQXgsoKZOq33I3sc0A5CMUn8UKHWdd6vpUwN8e
6wLtE8C+5PnuCCDThmIdlQtb3axngXgzoaRIvsHGVMWVkSZG2gme8fML1PvLVV4rxAt77mMegESs
UK62n7SDm5g9UsRbIGBjUDBnkg810zXyW99+6POpi6DtPqkZR1pgehdmfmZjpuke7KAycKNz6wSB
rSRSndhSV7EpnOdiWkRsVf6jUcRNYRLdExereLdwfRi7QAI4m+GJIrOJTYddO5xq6IRbx72fVnBc
h8lRJcK4SJ1yhTwTfH/gbMrzfgsPRBXbROsr1nYJdaQLwaX+hCRnTinspXjied1xZVtEeJDrdrHu
hTWVN00u4RCGoQLc300R8KvZnQMIgo4Qo6jIXypk+XG+F52Zdo2imOMD6WZtCSEkfNcefPj+td+u
OwoX0YNjRMrEMlxUzEEgE0efGu+qF04Nu1hWp4TbtblHVEkRw+8y7PuSbsjQ6AuUV11jD+0yW0h1
+PqPfKVvZ2YICARenCy7UANkUKwcEb7VVydEgVWnwsa/ISsJXieRB8DUzu631e+2JfDv2DIoIrJq
8iXsDxiO1Ybb87X0aqi5RnJAkALyUVYnT3Ue6LhwLR5biyboNyQtYgfqLRVmPgKS3M0trXe5KNg2
Lx/wfJVpXuGodMqx2nWL/zaNSJtC3SxQU6rTbh5TePiKxJQhlNy6L6E5gn95LNo9gr4WeH1b8NJt
CCYEq0sHfUhmAWxay7vCt24np5l3/lo8tGANIi8Q9iUnyHKbc4tAzNnAZzfPF4MRZTzjUwHbQ9pE
AUgFUuXXG4xmVhQqAWW1Ne44uqLSZlruas1M6haIFWv5Ob6laBIP2foxxOkIkMtHs1mI1JGnbIU3
A09r7U4icQok5jKUVaBCu8SwBjtqsAhYQnN73Df9CIbdrnaW7w9xk9c0qRbI82Zoe6PQBiTcQZBc
23qAGKv4gL0o2Ph1ewmkkMX/R96ZJUeOnNl6Q0IZJncArzEh5mBwyCTzBUZmMjE75nEhvaG7sfuh
SqpStVp9rd7a+prJZCpVkklGBNz/4ZzvGF7p7eIsulq8vy7vySGPnqg1i22zk70Rn6xZ9vtcuAfB
/LYqeIGtOn6VhsamLtPLo0SCfDQcp1mzmEeLOi9r0tncO8V39p7FpuhH6hQd4w1BOCvUAD9Fxnkf
JM5pZep1e2tSl5In9CJAW16yFW6YHLxukgwrwdel9QiSlL8sinukr2PaL5ffot+X2S4FNx3Nbc1M
E04zCQ5xOnzRy7G6pkHxLVTNOrHa8Ka8VuMGZbjldQcjdOatMQ0K81BV4AJCwKiChWbBjm4dqbE4
o8p9ahZzlBdzhbiwBtMx/GwiXI9oAlDdDwHgQIzHJ62IvlnFQPCSI2jn2GmtKHiCVUPC8c6cgvPU
godq4bvuzHH8MkQowE0Vu5uozp6Rjtr3zvXjg+5pap9WPbvj3LwNTeodpgao3WRwzQ9Mk/1IjO4m
NOV0soYHUytydmbjfXC9eGcF88RxKuS38EcbBSNEhPBV4o09e0mEhkNnxpmEDbfWkE1rh+XrFtGf
8dC7MaFE9puyVXmIPRxBrtXu2wAooiwNHIfNFJ2jQJwRyYRPVffTkfl3NM/Zw1ycx7nilm6PssOL
OxfFm3KaN8ec4vOAUXadV1bh24pxe9XpzWqkxtuPjtmfhOpt32NxO6caJtOoOaHaAVEea1DY9PJr
azqv+dTNJ0syqrVCb8fMfl4lRMo/AmoSqyYxq12dabE/IuvCCKYBXSiKZIv6ZkZPPzwyvZa7OTMC
6NK5P0XFs2QZujK8Tj9k1q8CtmZl2Lpx7Dv+6t6tYl+2bDdzEBaUnRVxp1P2w8C5cK8GklWcuhR+
NBbOOgob2HhBVPqj2+5U2w73xRfDSvNo97oGzoshT14N9t50Cm8LueW1HIxiN01BsdYHG9WLBOBl
DckpiNz+KIw3xUkeS5WBojCC1RzNGrtLOtsGW+9BZJpzb3McuKZ971HgQ/3RNgoRxGG0XXdjGE7m
B3oYE+GexKskld0H8Px1OTrXeTSjp1KPwyOG5zZz0bTFmI07d8bdjE6zmGc8EIsmMZvi7FJW+WNf
TPOhqSa1HyuqqGZ+RSrhHGRNpWan+87qrOchmb+LJnm2qzS5xJWRbZJa0GdGI+p32soyjqcXuNkm
Y3QctYO6FwVMsMT+ws6s36vS+rTD1DwE7qKpTc2ZvUoOrwwfWum256rPm4tnZV+Bb6Y+b4jNDNpy
fTsx30UX5EfhDVsNM9G2ImNvlc64mQMWtLgNp2c7b1hLlFp6marlstZlvOkjQ0dSM0s/CUfSmHLn
uzcmzTkMsm6fAMGM2xSbXDzsWCFHNMM0VDp7xFebNbZ17ClKwtWW4/5Ry0KOhSB57fIS+kXieG/I
K9aOFV3bKKneUvcDE508pfo4nFkR6MmIIpVwy202Bu5ZW56+MtDFPiSpHvGPuZ+oHndVOEI1sntw
IoiE6asfs6j8qMJ0uDUZv49q6WbHrKaPaMdu05Iwvh00OgonBOvvasNaRtI9pW5zDSLbV/VcXFM1
WSc+DdNZhWJlJR3L/iBxtyUnHqXOaG86OXe7LDfYypnqpqv4OAWKd8+sBKxxN9gt2blbD6DCKlbi
i5NG0S4Yi3ofFMFLmUfBwekWnlkcXQz9JUzq8maks9iiQdLXrqN112AyrnbFV8w9huU085iLlhNV
qHHzAnYvyh2sddf10TZPu27fZ853cC753tUmfDFNZWw8xeiwBesiJke+4Mby1ggFdmPm2XutJiaW
gJOvocXaLsAyyfJDIBkpvGNU1An/gxeDs8ELk+QhAkvRNkOzocZJfVbIxamx1Z7sLHvtTZ16Hmdx
FWVwUpC9H8cup09h7bTysqzHlzjMezic+Sp1E1yWaefs6lR8gcc2onxOtXWfz7hwSgfdzTSzPM2w
oLWch5lrjzBXtSMJ7gaPYW8cvX5em0vCDci9fis6Ea7KqioObA3CfdnNmHS82sYxVLjbqg+7Peer
eQz64acWGGcXjv8+D2uKyWE8GRXhsl0rg1XhlWw0o/7THnLB1pfFqxOn9td0LsCn8kp/SasHUK/h
a5KepxhZtM659BCpkv43Zus1SLGWTdETiDW028TBc9qAc2d96+kEinT6feqdVRr2cjMNurvXJzAG
ZV7lW3eIdxnp52e5GGdHL4CSaoU/BALxJNbMI/1XCXS2Va4F9ZUTGsKL72Z97HcaoXhD7Yj3vHmy
zKA4DlbI2sm56rnaJ0OX+06voYbqaRbNxBnxBeGdc2wcjlNpPoVuGTIi3Ea83zcDnApO2ewAICrD
FMNcKC50lgta1xx5Sb9NTvuzyfUejsNcbQoCshJbj56CFiowi7QGI38RjTurqdeebTc7Eh373RhG
yd0d4RWkXRXtkDuPJ81WOct1kVAnBumx64fGL5kF7+pWfXP6zn3qP6afYM3SvS3pTDhOi32L3/lU
ODKkiuO/ErODGtQtaR0uk4pKy7CB1XKXRbH15HrDrYwX78byT7FoOj54+i2WVnTqg0G7jdP3ItAs
LEgFIOFefERR62Inmq5Zla2FUVzYUKhVjPv0kDtiY1JWneJOQXKo0eKroA8BiZzcolKnEKdsbHrs
9quS9sD8aqV88kaHVlSX9q5tsJcbQ30N8gJMCb+4aWTXrkb+babLESuYzsLIsJiDLHGqOD484m9X
zEKLQ6KHxdpK2+8JXeR60pHQzYhQvxZQhDaOWVUHNZSKgSP93SwchGeo2y6pl57lBJ1plhBmz4NX
duehfYNjMVycVFaHKreerLayUJ9T1BqbIAqGlVnChmsyjT0ycM7SYhacwythRbvKJ9Sls40o0pL9
eq7kpzZjPdPilq41FYt17lSxwNqI1HnTZuNIyhkg2+m5mDp+Emqdnm9VDi7XSH6gDTxnc36b1fSl
NVvfbruHKW1pCVEdNICCY8kEvQy1HVP2A/jktywLz6NTXKJ0vLNP7R/nngF36+mHIsp/BG2X+KYN
oYMCOI+npyRjK8xALV5p/dLPR4gmbWkdnXlGAhV4kHh5xmamqqqMmTFQoqwMRBKNt/grGl0HX/FD
wWlT+DVXLatnnznslYPhC0f2Iphd6SWvWGL15cppg/ec39+VPiTP9Vg9ph460Ho6BiZK2FpkSAn7
y8TZBS9vhM3JpNZUyTNbk5TxIfIKW6s+BrMRmFKi56juT7RkHEg0a1StpXZMw/ShchSKjOGTjTbw
gOrdoMOt7JswwqOIh32OVVMT4UNdv89mc6nt5JOb4Kb30XtGw5b17JGaFDRd+Fn2qYe9swKWYQdf
NOmgp9cO/GgAQJr6aqJpxpE9rPVOoXL1irjY6BPFn2Yl+6aZsNTzPqCfhfi9mrTI2YyVAbA7BKtp
LelfRAJRdw51vGNqxMuHMWJbexkT7lGd8zSqUJRh9S0azK51ypXW6Sb+doEwZrZ9XS9XMp0/mVKg
uZY6IUwehqKRhk7X6rc+zRNwm+XPEjCM0y9jIlfnvNH9gjtgU7qps+VuXfUxKr2O8WA5chI2znhF
RoQExNU+mrkfdx3g6TTHErTcrMJ5SoQTb/tEEQCYq/YFkeQWm/HXNnXEtR5K6yXyyq8EdvLD9TK+
BLMRb4JSxs+9vYNd/d5Ui0wnqL1HY7jT29zLpjS2g2qzkynii8rbDpZEBtxaMoACMdpb1n5KRHae
m/nasUC6lqAHWtvtN0ZECwlj2hd1Xh8tfbYuvUBb5DipudVNwfah1CDdLwNMJfR+p+5hk7k3nSip
yHZOLPjGS9gjPtbzsj3VyWlARun3Zj9uWTkjtuAN8LWiQSlrRPW+dup+bdaOsx8TcUp6N7jOhjIR
JMobY4Nha0XjYczFeNPTCeiDHSc4Octsl+GaZWnU+W7E6cv4PD/YOh1qO2YPUc8zWLXD3kmc+BZZ
BqZbEV60EJhLAVijo+faQRMv/Mm9G0OIDXPW5CWCcdQsGaxiLFt/pDvb2K7F3K3NDrILUXJovOc9
nClf0zDrtlDptoOdPDoV93o4sQjM5uDUVifqNAxzy1NlCDrJSHFJFhnqURx3ulOKvQ3uapfJ5kcd
5k9OoYJrVQFEcnT3bGm7avTyx0bkaKxuHfMoRsyZuZYM5fw85Ns0rcCnGmLW7eU+d+WZxIgZuW0D
aGmIf3ayfOFUDc6kMP+AorFrGmBWbfgjNSq5s8e+exyg1uZsFX3szUUglc99eWADOZ2mAd+dpf/o
epC8mhwebT7cJztL3iqj2cai1w/xxAQpIyH1zKzqamA2yOsSgTvkicoZ9lCc5KHEBQ046tga5nul
CJ0NdTtA/g2trYloAUXQG3e7YT7et4F3Ip3w042NbKdCSn1buI+OScmsJHrhmgEgbiWWA3Goo+hH
1gCkV0L9AzsK9yeumWTnVog0W+Fty532qQtx1Y1pw4ZsROw/e+WW8ragAujWgYZqrKcYTUYq1dSz
4j0fFXeXMZ5baxHtQpt05qqVttjYxeBimx5oAzl8sti6mKGfdcp9lXp11AQgh8heHPbyg2sjvIST
dVXe7D4V6pPer0G4Zfzk88Wg2QU8WAbG5AMj9LZSLsrl0WDD4aLzowpc17r2ZinNvDl9nK8AO2A4
HASUUWlal8QVu74KzU0GUnrN6gppnlTFOozLbT4obz+Zya0EG3eMCwZatXjoEga0cZNH2zR0YUil
8c6L0xYCRNM/wAV+nWv7OLuIpFNR9D4UYqaUrG+vQADWaZna28BmwBB6bX11ogbxVzBcm4hpcMjr
F7Jr8ZtYa85UOf0Z0EiGxModg4nPhIYHxnCpVKTz3i6AmLIoYhYObXPFGQaVMVgldRV/VPOt1wqB
OpmMcGKwhwcZl+k97VjSpGH5Abyq4PRycHob02sXIneb8hLdHy7BVLiY18tmlWoOz0LiWNexjFae
6j7SPtNv3NHwlO3oZtn8EkH30I+FdjHsStukugATWbDWU2Z8GqvsYhqIAAGjQYdlcNzVnR/zeqxl
pzEscvpqbVTlU5qzvZaZuOthl2762X33CsWIMNBh2ISL0K3F4okcsX3I9chvcnPrzPUILIWQripk
3himRUPG6xyEm6JMLrkcW9K8sOvOvcy2EfLJYx1zuzHV37lRDVzHddSOWWN/0ClaLXqhvdWUNNHp
7O703sEVO3xv3aCisqpxJLHvJLtm+hZ2fJTxEff79gJjKt5JK0dlafOBGVg1nAPoLDhgn1gz10gG
wNLyOT010yAp1Vq/kQ5S+zI/6yUgiL5FuBnWBF+Yln53dePD0LVgkya5sW7mZOc2DhTcHMdCSn3D
EZdtRWh8s2UdHWI8LOtCR40pCvctx1fqB0UNrIbfN46sGbNLQaFdm9kxs5J0l6gUaWRAFkfY4lES
Tv49yMd3Wym/HKe9wrTiZzPOo4ngg8DMD07dbpThrHWmuvRSzasZ5dB1nOE1VhorQug2ceszE6v3
U4d/S5lSP9JC4LMCTYnILryWdN8lqOvHamIxRw7jyqIw23LE0Oz22E9A6w7M1ryNq2kwhpjzz2Gj
37VO2NcFjuCG7pXtQOfXc+wdQ1e0W7tpvHVs0AQ4M+xdA0QO8SP4VMuCA4hGfA38nVpzosKgpgiT
ryqrQ2R9vBhjtLBiUqM5e5MBn9iN4uZsfyO6eylHccpmkn1FwRR2XSIG4zsNT4M1+PaY9XfDzSt2
geVdq1R+KoJo9g29huJGpFCfih/wQBl3FNjWhkCmLEHGaU3j1z2NWnSbvOGr0DtqW7u/aUmKJNh1
eJ/c6JbbzmoADccKIVupStV3g20NJTcN3NQYxXrUF27P1zpNnvDrXbF2bdUim7KGDDevPn4KnZHt
7DHWG5iZB0NT7SGvgTqUm8rdT7H2ENQTf3c5XWrpwKYzkFGqWkMpjVIgKl381G21GbHv+LXsd05b
7rKwB2eOz50EAvOIytpwUcFqlOfsJD6s4lmYObrIANjseR7YTSgERq373g9Sgncy0zO6bsQPqaAm
c/1ODfW+q9OfcrgVmfaNiXV/Kctm4yThfKZ/y1fDyLC+KpunoiOXrkvMYsP8dYK1nM0Hu24uQVbw
aybICLoOa61tzdsikpmfquKpqOe3MQCaVXCvbixnAouSdxCoTZTh9KUXpUftVpYs4iBiH2I5n+PB
yvfkrJAJzTmAOTAYn9tAnrA5e0+ChJ/VTGV7CESDcStorBwzdYxQusmn1ajUsGc0qJvIbSh7MFc5
LelSzE75K5vPtGQJ1UXQ9QtdMFBjAhnMAt1bYeSXzB1uZpjS4lnlpTWM+D4NpXOuRwc5LkIjDQec
b2nii5hiazWbahWVZXG12sjawzV/U6IufpP0/SXfxCX+XhdN8bP9c5bTr6LJP4KeiH7iP//tH/m3
32j5cX7/Tv+jMqLEovf890LWc9I16r1uPj7r8E8aVjgSwO+WL/67iBW+PJQ8WHlUr4uUC3nM30Ws
9i9I8ATSGPLq+ANLEO3fARhS/8XAPo5qAR6XROeMZuYfRgzvFwffLopPdJZkb7ruXzFicET9i/YE
Pazh2L9C7hfV1p+1JzRYGAfsNtukRlJrfNS9ZpfF4F9yzvosucat9ho4QE9F7AVPlt5sVKEcxiAm
gjLIbqZVfuMU/sq4sl1FbZBDjtavZSxPcyOxTyxG1bFEbp0unsGsRnZP7e914Ytp41XKBBFGYjsD
BjyXPb6guSeytJu5VSxG/PhPU6gVcF969ZzmbembWpigXRS+26uPKm9OVmbdHI3IqbAcSnel24ur
sKsEC2RLZUC3EpeEEK/z6u9pjMnTi7V6m8OE/q53LlcPABJ5rmHF4eI0EBi5PLohm3e1Iu1YbMII
xLW0ELe72kNsT3sSm3wUlNvacWFnD+fJLq6VhVZRR74+QueHcal1Kb4M4f3IGkdObDpMlongK9Kq
aR90LcleZkeNuzGZtCMdhd0SxAHvfs5J/ITySmwciicBXy3qfMuFjJPrfo5MgcUvasRGdNB0EZ1Z
3RPBUxtKX9+DnSa1+YOoqlNT5xshLD8lMusi89GeqH5dqtFWhgeW/MNvkr+/dFT814fA/+DHe1F2
/jeP92fa/Gd1+m9P9vJ1vz/ZENUXwxS4cUa7+j8/2dh4MMQvuTrS/vWZ/+PJBnjDYyh1zgmeX5TU
f3+yeeg5NwhyQZvrAh+x/prFSv6LfhSzFrU08insOTbKxz8/2XE2dmNA7tkmKkJQhIbANGu4BpwQ
Z1ca9s9WqrMu89ukonBr673Ar92kIInDs6uxKqts2r10zsL9sqMzouER4TSOjywyHt1c9meVlVOM
rgGlJeUKn0M6+tgu65WpFFVqNaX1JWkbI0EHL3B6mYGDr954Fk1/i0vUSDpdhd7ZO2owULsazVfy
5CYkt/XsrxyIXVEkLAzB6mkqUcgMlrgZGVjNzr7IGeTVaAtakmL47DvDT1oGxFr1jZEm4yLHwXcN
H8qu3BPBYWvNMJq1VQaPet0guKq86ZJn04OuNLUK43gzeeF+6PPNWGbrMTCPbt74hcB3FXZrxkM/
SfDagQ0GnP1shx2JHMF2iPJP1TvFMnCMN3mAVA1O+a4QyZ0Z1g6/MVQvuIr8NvmqhmSjkv65a4nt
wZYMb5NCTYLjkjmiZ4saCjtZHVtg/axFiV7ESygfdJpM035YNFCrxGUwZtdoxvL4kLSuAvwM7o0T
fB/oxaWRKH7w7Sf8EubibzEsjE7G5PntyB+LFIKvya5R21R6/WLG2UMm3dcoT4NNGLM1nnPmSaPa
Ow2bBs1y9rGYzyoJdiIJH8bI4ttatvUtbcZ7nVNmsx5QK6HDkpOm1u9HnahB4Mp3Tw/dN9Qda42d
+c88hHSM5l5fT52nb5JQPamIaJ1aHCVQ8FbYb4XKYDxWnTiaNEhVmT2PECBxNefVg5W5OHOADN7D
oqi+KFwC52ZIpF94XbxBbHcexlDulZpIn2sbbfKrMQvI+KuLG+KmeYWW+Gih2WaTsMHCF+LPrs1N
D0TxlKr6AekLkFe5jnPvrEA5spNJwELr6WcUxzpZBeHwRCeK1ECEW8scUHp7DBMMCGZWZWOzcsYz
Q8gTh2zonh2CB4yjyII98rR96YTPQ4NJTUTDq123yHOa4UOafBoLrXSQXBXhyzx7e4ZRL5mW6fcS
SMWqGmDaNWHxbofxiyu0N7craaChJFSD+Zwg/9aRF+Rmt0486wt6MKSZgV81zcaa+AVQODcPfWRr
nzFQR6xPmDq/uMQtMSgNISiPH1mCN6wp7GOHjIQFPG2909Gyu87dDNmAan2lkJoX7/FoD7tOc0hM
KsabE1NLp67wmzr6breTOPUG0xRjAhcRNcSZHlQejMyaEq3+ITULHEWoSas/jmErZz9NlMkY2O5L
iuLYobCfi2mKGKoL0fPjs5jfepkz6P7souDm/jP1bN067XQxZAV8uotBc23+puHhC8u+KHkny95P
3bQ7yTQ8KtyhK3aIu6CJ0BA4w2OeTG+26iHQk3Ih3PTISJg1UHbNYtoAu2PBXXms7u2hQMUv6e89
oZqHUcse6a+Hzd+mofBs5gblJiFCC3xBfE+Efo0itgIper4VpfkDVnNn26S4M9sGI53ROoRo8QaO
qFT1jOwadvKJB5ZPGIzkK8P3suQlYZ+5glK8MQv1jdfypRptbvtMY6La569pg1beLUpQfD2aYA4B
0zWTdduxZQsC6K0p1GHsk2BAYtxxkDYcwqv2alRfWA/f0K8gjXVRWqFquKF8my5jgy3nb7I0euk0
WHCUlpY39N4fCFDIltGBGlTJgr7U1qWFEIX5/MliqB6vZJv2+79lS2oMbX+JY0QhMwnmCsMcTNty
hs3v8UbYTba2kax5LGNX3aSdxiDemDr9Dsf8BhrNtNUtAj0a0sCg9qGunrPmYhb/DzX1v7omLAc1
ExeysBxDMLv8863nVpMLtXPCZTQYICH7uKf6cV1mll2H2zUJ7ugkEhwQtrUK+5n5RFYDywzZTtvj
1yEvj5UkdM7q5IX77GDGxdfYSuCSBXH1lks0S0OpX5C8XQOrJKHu1yrjf3UpBQ/ovyulQEr3/9oh
/fpFv1vVdccUJNUK+Vvh83uHZP7ioi8Q9E44C7kk/uiQCMkxTFNH/fmPFun3OkqIXzyM5a6HLdDC
/06y5V+w+eH74RPzz+r8pYTi54MnLgwatqVN+2erOvyzUYVE6a5t3e87Nk5pDvLfpsrA42r09tap
j7lhvZRqMEFzo3vvyuMyWSyc5LPMglNDEkfpRMSTBldZtm8BfOV4rlZO/tGKmWEymAXGAYw9EWzN
TxgIvqZGdqhw+ZkFEqlc7lypn3PxrS2tYG1q1S2GqNArAiAE6i9iXQdAINn7OLFtaikAeoHD0EzI
N2wUWlXp4zhnFWG/dpblm6J+c9NabqwhAt5SIHGO4XqvWc6+IaS+uNngB7a+G7UWSXNIgsa3TCLG
NW4Zumg9Mu6xLdbA6Q7dIqqEuOuMX+XE4jWZ172BCKe8yyJStDKvmlbss2VJar2LGJ9+fk/cbyh8
fJN/0PSWfMg6umqk9KyIgohXg+qv82A3G3fZDueT/ZqEZbrix/+Wy8TyyVS9IdD02S/4nLeIVYtT
6SLjE4B0kxnkNvGTO0MRW9vdy8B713o4J8ZYPFsRR69eHJCYbwkWeQkZtycsJwWzH/bJLvt2VoCP
QVhuwJksKSnNaw6XRq8mLDTzAanfF21+HxAxLfGJRiI/MdmToKgNgL1DVO+NA+F3GBBVp8epDzDL
mdkqM8aRHCXHR3mp1tTB+UoZx2iuAf2ySBmXHXxpJex+ID8NLnBG7Itrq7fe08Z9Lwo2r3NrPSvh
rCfI1VIlXz2GrwHqq44/VGnDp4aTbWUy80bafNMlkq8pqfAoYxizCXirTA85XWKzrgRCmZevnN3P
WdfuvBxWjn6tpf1KMOJ5hiPcIkuwU6bXkp1/MXsPIXlrSQB5sDoLsDxm9RmrfJMKE560pn6jvv2v
PvzEglX7933k6b3OmrQI3//1BPz1K/8wOjMC0j28xNDYOPF+PwGBpJpwMrCceIKFkM6/+XsnSZQ4
tD8aSPTqyIZNnf7ujxnR4sHlNLWIQKAPtf/KCfib0/CfT0BmJlyk9KwkJekY6P7TCajHcUHx1i0i
nu41d4eWLI8SSQ1h2rk8tFHMpqa3bxq2iMFeFjiegQtoVrtS8xR+hhedOUtn7ivUtWg1m2Mc3mpp
gX8p7wjVIOM3MAHGAeHk0PvDxFxIqXyLPgEPtCR8HLgGmdsIogfE29CLE++ij3y8EyitM0Jl4xnL
5k4tNK5eUfL2O+wtX2mzt2wpVmaNpjf4HtmfZn3Oh2Y10I0u7r2se7Kcjyyunrzsxcr4UXus//qu
NJE6MJUf4GB1tr0pm/oWUc7offyZJ3BusuKVxqZZ1KubHKbwwPGpdZzVrSSJARU252Ry6jiJ0+h7
yQnRT4/jvNhs0b1560qjeZ20bZc+WTP26LIdj9NATEoxljujMNUmV6N+cGZcG12f03LX9U0WwkKg
rnuMxfvzGJC+RTSSJ75VLP9SD9R1famoxRe5dajwWnY/gLaXiXnMJ++5c9wLlfG5ywCehJ4fOUzi
aMCKBOwZKY49/SiOAlp3dIMJv75aBCkblYKf744NaaoifQqRc7eiprCUdGPcbx0MlkFch8E5Ed9q
r9O2nI+Vk7wE+aNhq+rNRn/wanWTeETIXYNabWlAZ6inV1Qb4Te8OY6fMmLZTMQfeoEEyc8R3i/1
OTKQijdPo11d2aUSS4rTtk+LT5RwV6vAA8hrkKApGb/JRPuo9QrR9lx4q9kZP2zQ941lbLVJXmhP
10LRJonokMzhMR3EsLFD5JJ1pwEHl9/zRZ2lw78LZLPj2pz41+rSekDgreyV5yF5jIJZ3xYe3g6r
ix6NGsRHXRcv+TCsw7rYgNKRq8Gzvyj9iJ6DMCq0f3J4NpGHrvgIcxLPP7sWhT9O+JtIIPh1VASE
I5uratEyayHU7X46u517CR257nkfdDkDfao3E+mXU76tZZSyPgL91uUhsoku+Wot9o9SEqjBpgR3
hjyGuLSz0Kv8qDJJGx8fXG09DYQ7xfa5rRoHEyCrTgAEZC/1bKmDmMDeYkF7pXb1qEnb497am5nW
wmTRLmnucUl0DZhsdx2HqDniBcyXtLnHbJaZI3PFV+FpqMg018W7396GZHgpg6+W06+VFh4Hs3vs
pZ0dC3a3D2n+o7KVJEE4V89zZDf7trf60+QJwnlcrUMz5Yx306nSL/8fFNYLnuDf3y3/5z/q9DMj
30r9V9fLr2yD3wtsTm/GzRzikDSsP+aUFmsGSmXWDKwoaIJYDvzjdpG/8P9h8af0BrftSDgB/7hd
KL2J8TGQaWLTWrgcf+l2sRZ36z/fLtTXQEhtOFULBxw9z5/ra2qeoSAOCs4Avla7147JBMFtTLZu
+NUuA1TZS1J2vmnr6tDXBEhr3Z1VOCEN7lEOyCrIpDfLpoe+Q1Er2rneJEiYTWnfJ0jv+Bu3WmTp
K01QmoYVrV+7animVrmJsbMEbLCaG3cfVcSn2pFBhsoYi00Q10+VCSpRDUH8c8xIjWhHqbFu7NUh
KRtc1FAaYlqHjT7M/YYtCiSY+FARAbtQPDZ5U229IH8fErQlnR4EO4Sp1KDTRFptemyTJUe3iOdN
MGnt0Q5asRptNZxIbeHcMRL00R4inMWb1pE4rZn+RBpB6p0dduLaAu0Wk0D8irq0MceHSpd79HU+
wQhyawcz9D2GT/3amrQ7ohGCJ6K7bFGVjNZ0HLDcWqF5V0mz063uUiSfner3rk5KWtMSZ2TPXOVu
6aPaOoEyfiDVaR20uJbgTQPmveY0DU1VPZED+g0ew51dKJbtZsTEOwmsqcutP62Z4d4z1V7N/sX0
jryq70zyvoQFF1bZYoM044agT3QXtwDThF7EfjjJ73rNsT5J7cxtfBg8lu76jPq9rGx9bY9oXUXY
Hgw5P81a5cfGuA+N+utscWl5IcEC7FCCyNwlZvthlIm7lol+sqY6+aIN/5e781hyHLva7aso/jk6
4M3gnxCgS5LpmKayJogyWfDe43num9wXuwvVUhcTRZHRujOFQlJEV3RtHuDgmL33tz46mLKS9qBU
OIpJ9d4b/Z0yPiGb1je0bevO2NQvqBKwvIuUetfzz1nppIc2ER05VRwM6Q/BwDlbFvR7JR2XyoAI
qorTL2y/wyr0UNsuKjMbly6tObag4AHXYBiDQ7jwgnzmIAvh9xgAJIAp28V90fIQwXb4yOnlg+bq
tqx0R59/Vgv4oEJOaoBKDfrSpdw+VIJDsb4rsBROuHEM/o7J2dM3edub3tJNuwl89jS2xcbDiS+g
GkneukIhQM9kpftIb2iBVEGj+6O4kf29SQe1rocHeQhXco54mK9MxUBIppumzkgYS3xmqJo2SvMQ
Ci+DT3uhTtPwlJo26GIT9oOY3irCgElJjlA6pFWvx6WEFhP4o6GdGXf//Ss4R/BLK/j6//6fNn4/
czWY/rV/rt3GH2RG6HfhFqCThpBZov9ZPtYBMoOymS4HNNaaxq+rweRObkDnhkZGEowyFEmwX0Um
lnP+mp9EEU1Tjb+zeE9L8+nSLXIDmbg/E0Vwqm7PSkxqmFqWIqStA2bXZVOPl8qotH/mxKj8e+/Z
/Z9/3T/SJrnPgrSu/vd/frcz/RlFn8zmyDIYUzH8NAGTiu1IJ1rROmW17VjI4fiSucXoUMnt0P8W
Nncx7c6K9eeR4d/G5fmdGdyvsLPBtbB5pLLMWye39FWNqwKtwvSp/7N6+m/D/FaAn41u+hkntOva
pa9VyQmT4mNeq8ONnH1tc3U9Gq9dO+38f50Qzj3L6Uf/9samiyFlSW5y83K/YpVilY48y8S8lbsW
syA00DJZ5c9efqfT9JyUxy6jbPdWg7fGOfNy/LMTxkCfo2KWDIVphn2kBV0rBZMJk5FxgE64apX0
ynThU/l9hCZtzlyBdRqgZ69NpQ/Bj1WepwIMtkZIFaa2X+8VYHmXx3L2xZ0Emp1bKtca6j6dHiXu
Gpxgt4ZFqb/+luGcJiCTuRzt7Gy0AKhMOU16wGfDiisc3ZGB0MZGB2Qs5Q99ENuuaf5JnPu3s/Ej
yMuY/mqZxkWSDjJNyOacy6kJlJPFgBckjk+WbiIDyOHxNhudioQfYbbDCcKs09XlwZ2dFr+iSrME
A+6zvZiWRFXl1qbTL+XUBWnx/y/I7Ali7EwfBoUcR/ZZLkZOE9RSrk2Kc7OP9hyNrhGR8/ME0D/9
mo0a4yYdY1YqHuBA1YcckHpLCTT3tpdH8/OZzL/k00jTLzlZN6gyGlpaEinNsr1aap+kYdwEtbnX
Adn0+J5IEbV+ndZNcr/tJAi5/APOTUidZCQwMW4HdBp8jN8lEgAd1i5Hy9t9wDSpAN+rlnzFCuLc
1DgNI38Mk1RtiWTWa50CqJzsNdtaE5aXR3ItxGxi6BhPu55PCElvVlnSb0CWXRnF+Yelw54TNf5j
ztY9MdIEzTBpQtVdlG4uqhk3WQXAAS+PRDo7/cy/4lgzkpAfeoMadcSpZOurWvZOV7AAFvKxpotJ
GSxHUOsdJDYUAWSvAM5rMdBBb3yIR/o5dONN7or7y7/pytCt2TxR+EmDmfCTsvIrNZ6Fj+2CSuXw
cpRzizHFI5NDDwUhVZv+/ORriFx64IE5tE4oqYeg3GtW47QSzBKruk8VcXM52rlVEtMoaoxTt445
B4lZoTL4lTItJQHd9cGjjBxi0Gy32Fjik9B+6RBYXo54dnzWVB+j20ikRPlxfGWVUf23+NpRc0Tm
J7P83GavSUbX7MvlQGc/hpNA05+fPEjcnE0K0wQyhOFBwv9HN6+tHOcmKTvNlFcgI6HNC2qAzBQt
yqGb+4G4TMtXFbtEnTxTePv3h4JPCQEm4CPq249D6aM67PzebfASzZ0mLw9S1l6ZCOdei0FNxaLo
DMHLmk07rkNFk4ssHSaZAg8tp4fUdsTJjvtT+OPycM4/tl+xZpXt0qgBCXfEMtrXWr5P0T6BXbdY
TC7HOTcDDEkhK2mS+xGV2VSzxKQxa5XvhzZMR0TC2PTN6nII6XwMA9NBlHSUF2aLQpgZZaEGLApj
KcBqEDtb5YCRW+UWFSLWF+ILRghbM6+PNclR2r3hOBuPUlztJMN3Lv+Ys8+Vyu6/fov8cZpIadGn
pcJzrSs8BqdKpOjQK7BslNq+HGl6Q/Mtm6+XjBvO6BhezyakZASuZqoRNwrzrsp3CDHo7H6MpY3e
3A7if7CrGfjxAKilp4hGxI/DEvVwDGWR/dkS+qXUIvQeffPr5QGdfXQY9EgK7DqNRsOPMYRWMQS4
A7zGBPmG/NTKy6pCeNd8uhzn7HQ5iTOb+p4IzMKYDgGdHqzwU1l3krG5HOLcUEiSTlxICmb0o3wc
ShDRqQwFjdM8BW1YZM9ui3yIG58WaFfezLkd8TTUbNEAJJWRpyEUjEm7qJA7qj+CMb4yoHNL02mU
2TOz6tZrE/7r1PRDNVpK+lBZDmr3OFSenYjNy+XnN/1187l9Gm423fxWDZErEG5AswJiNKdKnYi7
wH8s9KXkRlc+pXPP0OLIxGWFe6z02x4CVM/PJDyRDXC1EpWeoNMWGqyGy6M6N/Ho4NXpQaGEQ0vJ
x1lhBYYa+6EMS4mEKOKuHS6/V97T2fTGaYzZizK7TBHLUiKJIr7CEaVm5cNkTA68vBDrSW7hYAli
2XMC2AFX1vpzb+009uytqdA3rFoXW8d1m2M7ygdaJzYxoC/6HVfC0C4KWIBXYk5/53ym/IpJ+frj
M6X/lvtRx3hH08eiAc1lSX9mkt8hv7mRE1h0GCiGVLcuv8pzH7hFS5humFOH2HxbQ91Y5GE6MmOw
l/Ia11bGNzPfcBBZXQ40Zdd+H+BJpNlSIqN+dmFV4t5C2WAx9mg3ASjnjblUO//QJrgqw8lx6Gte
Zom58pL6mwAxaAwGu+a0gtUfas6ebhidFmh6oG7opr5PSn9lZOOnYIJRCpTTyds2Xr4v1YQSoiYq
C7dtn7VYPLR1dRiUOLJxzDn6UHCyHnhpMqzTiAbctsDwTL9y0jr7NZ6MePaZlEBmXGjTHIOakSJ0
cRTQjUWideUVTn/NbzPnJMxstnoJADijIEyeiS9W0zkipHMNVnWqW0tFMo+XX+T5UU3g2sltlkzq
x4kqWaNvJVJJVsItD1mPS4Um7UDmXI7ycyP+fVS/wsy+h6yiBzgbKo721BRgkutPXK0fmhHf2bSY
ukLFIzyO5xS/8USv8wUFokWrg5gr8yVwUbyBPKc1y42oV2sZQGKPJcmU0wMis7bc4dHXtVWqpXcD
pygZJhCpD/ngFtlrYTY3EG1Q5owPQND97+SZEygOA53vOHeMjfZD95Fly+MR1E99ZRk4u7Qav4Y9
O2YaOIJR6GcFF2TlJlSVtY/88PKjPXvMpEQ5qZtww1GN2ZcYD0asNfQaIwxA+Ot24V0aV3cBvrQ6
4vbEpEdPRHnYRHfyiPyh91I4PPmPpum+t4Z6beGTzs7fk58z+0zcyC0g4NQMOXvofL1eaJFre4X6
1mgYksU9eMB2pfsGdcv+KcEUp1Y1/ObLvQ7vocQaz/ICOh7yt8uP6ezKiKJMo1xh0Uo0SxqosUG/
OKuHE4sFPm80HdQPSdyurFS8sjSeiaQgNJFIquvUX+drsEjtlNZhLpeoERC5B9JSF7u71kjeQjU0
/v4RgZIEhRBuzYbI5ezj5yswmcch445h9eYe7chCATUGVu1KmLNj+hXmZ3n75MLMIKoY76sWpIps
xyMGa0KyKdPmLo+z7eUXdeaTOR0RAqEPd3NfadLGyhkR9IMbo6uh+fSf/n4IrmPginSRq/m8GI8/
bhOOAW+oSbkzKwh4C/XKV3nmK6A54VeIadk9eWDo72DFCkHrwA2xpfHFFN8FsAFwUbTw6+XRnFnB
P4Sa3t1JqLpT9aSueWDkJ1d+V9/2Q4QqMLuS3Tu3hCuqxC2IjBAdx8rswzbiIuirniFV8YDzZ47L
XE4xu2I3x5caoWRXJxylAhCbFXwlVSyOAZaeQLgihBHmg+7TexAH+kMkeUgiPPPGhCmc1xSQhdIb
tmVeLLo2fK9QLUXqLkC9oir+prH8beam9yhr9n7lg/ithptixDYRCtvkqIgLx3Af0p0jJdUNzZ3r
2DKupPfOzUkEbayy3AHpNJy9TdGI+j6JGDrmecuwcmGW1Vce7/ShzjZIlEW/QszeYlQ0VtCpvEU1
Gu0y/BJItIb5N6W88RJo99YPqXi8PG/OD4pSCKlE8nxz6VxYw8nJBgZVmMKPoJe/lV2hOZdj/Fx/
fh8Wydbp1kkzzexrNltqp6HKFAm6dGHVUy3MO3aBeMhFGZ5xvgKbctNPr9stvnjBeGj9YAtDaJfi
EwiPgi5K9TGyPqOyWSgIRGtPfLXM8SiVWNED9091H/5uoh/Q+iysJL0zas+JDevKOM5+Y8qvYcgf
v7GqkZWQRjo0cSX1h0I7CNoTWMkfl5/W2UUDnx2kHVPFQZudFiqp64om5I0YnrUs0N8LADHkptjG
Q7LyaS+7HO7MER6vl1/hpglysnAEYolrCZo9h3TT1u+7RVBah7L+5qKd9Edpg43s/nLEc/WcDyFn
H5Kmu2oPT5trYNPotplVO0RgxaIs5efA8PejglBMN8gZYHrfeDcewujLv+DsiyRzrsh0AGPxN1vE
2hw3E3QDUz0TcibO8jRIhXSsjvqVDeDcjqnSnAAYWQSjNL9UF5E+CjAHebjJRBr5IQ20QqrduPaD
5sqOeWbakMPE0ZDthhzwfNrURly3od81Tv6pWVZ2/KNzrkzMMzPlQ4TZTEG/orthUTWOvsZHwKEL
DBnnOr/ykZ0dhzZtmtakG56XNwapL6VAq8H5rKkhOfmS7eLK6/9ZsJutR3xZUx4PsTAF5tkEROGc
D5kObdDsnV6nDQlJ2G6iEsaK9gY0aDNklk2rwsb3lMeyFu1MUm4iJd64knI3+DihhbRQB1log1QB
suIXyXOCw8vlWXpm8nz4ldOfn3yZKsaDUqkY2EPgRdvE9SfKsFupe6xT9Vot98wH8SHU7IOAFG7S
BMEDKXoIdykvt63Xoe5f2d7OvVuMPygWsw+Qqp0tbVYj92ExEiZyx3eUcdta127ELlwh5Vj1pXi8
/ADPjmoq70/fhYpT5ccH2EhW2OQ14YBNrQKgaZHr3pd4iV0OM7NH+9lJoKI7/yvObDrR2ya0Bgxx
0jzeWwlGHGAay5mnTC4reyGnYa2XbT/BjD2MK1yOzGRTh4VO8rVcBiiKgQGuBDlDxyk/MtWOYZQh
jzS6oyzCgJHclDxtJtAg3qz7SnqKvHKDY9bSzVH4KEO+H61P1iDf1IhgA/5g4WvwfqiDP+cUYoEN
9bvQrBc4jqMx6FiLomvz59zScPoEZlO1g6aceykbPN0g9Jmm65FWFK9EyoBIIVfbXQh04vJTv/Zy
Z1NWIJGoBiovV80izLu6zWQvEerlle3xbBiNOrPE2cVU5rX/oOg8xG8UMpQ0WPu1sa0nkw3DXP0H
ozkJMztaJBVuYb3Epp/X3eQBbZsxDD1EGf9BGFI8tDKjlqHC+vGLMBQP/mnOCSbBZbmxKLBmNJZd
zSWfu/5zmrTMqRxDFmB+S8AuoEshx3EhtUCUtH1I5Su8zxDR6UwQ7PPuEBPDsVeLbUSrqZyH9wq+
tAYNyhoM8mYE+iXin4Vn9+UHcG4FMiSDtgba+CiDzRIARguHaph2F0h4a0QsC0glVzYw6dzHcBpj
9jHIKPWqZIqBRk85Nsuv+BGR2n5Sj3zUi3YRvN3KTsoe6r1eHtz0F8+3NYpuqjFVmuFqzN6u27eh
h3YIiO6iXxVOvWyuHGfOndzoW/8rgjZ7fLWeuUONhtHpkGjb0eGx3bznt+XSu1cfL4/l34QylKmJ
xNJ+uzNYlV9EPtwXpx2KBRrvZSp6+6ANNgiPltj0vY5sw4Pn7RQRlnXcX1nUz333zFtyRNzHUNbO
lhdRFmFJ1Bx26r36vVgZV87AZ18VZw9xat2bJuPHD9GFOFlw6WV0K3Jddrkc/qNXdRJhNhnMsLWq
2h3Y0suFtNIWX6V1YuuLYKutg2sz/spofvJZTk4qrSFaSRESC4H9GpzFvufkVjjiW+GMNpbTdrQa
Fvp/8in/GuBEqzk9HkUhLfwwUnhDDnYgdryAeXdlEpyfhL9iTI3HpzG6omL3HhhYuC++JEvlti4X
5p3IaEysSa68Mlk+9/2eRJstHJKfGno7TQqqI07pxE/VIbvFx9AOGB2NggP/8zw44qa2j/39sFCu
/IDpif22fpzEn815fIF6rcAhBHnccarnDP2VWX+uAKjSrv2vaW/Mpn1YFFXrmSyN3gswuncQVUt3
Izv0q1zJ1ZzLh3+INJv+bqcGXinz5kgdrtHW2b4DacMx1gAiV5DTF82VuXJ2Z/k1tPnOkmmh2xkN
L884jgswEMfUNq58Z2fXpJMQszSK0jaa7E7zI1tsKye8MoB/M9lplp76bslaz15/Zo1NHOY8MloB
OJymDpL5m2SLsR3RAIFcWeCVs7PtV7jZXADq8c+tuLNBd9+gzbOH+8JR1oXTbKrdtSTU+cn9V7h5
8jouh1TuNB5euKJYdG1iXxnM3Og2FClzBsgHefvmw7jCGdwZH6tP2b62sSp1rM3lh3d+wf01mOnn
nCy4Sjxy3bD4joJFYKsLyEtXptq1yaDM1iJEoIBOUx6X+YwPY2Zj3Mk+hZnCKlxrT5dHc35e/xrN
bOJ5SRkGoi/y8HApTDqAmRoF5HR8vBzm7EODbMFdDW0FgpKPDw3nC5rkRI1zmdvZWefdy676TN0R
Eu21Toezi8GvUPPJBv9LRCdGqDJFb6vl+p0+qKsIIThguo1cV+vLQzv7BKduSYBq01V3NjR59Jog
UTksBfD/dWWwQ9XaVGq+vRzmXCKXAuNfcYzZ+c+PcBIqjSlOUO8prq+CMF8j7Vv72XhXZOG2K7+U
rXZXw40wArz9DJxWiuRtFN1XMzBehRpURb0yawvrGJgYlYZ5CdqWSgInXSAw7jitDOQfANPccnu/
HdJoZ/bGtXGcfT8G2R8V13WudbPvJ8ow3DZb3k8n14+eEUDFih8DdLyd2mEexWmyV9Xn3JKPpoaP
VTVuarH55ukBLnAQmRWhf2kGUGtww4xSAGY6Yj6EG4Qn0JBgfva67rtQIjvnC7WkeC9F0eHym5gW
x9+26ql3a7pkAcecbQVulUeCX7FWS/mh8Y4VLtf0M9ume6iSPfa6l6Odm14mNWUO4iisfmtjTbUO
DWdHG2uHs4SntBhkJHtfya+1NsvT/JkPi5Qf5nMwIxR67T9+og1sLD2Upn5ZAYsyKcTASqnvddH/
7PvCkjKjE4EMiMyyW1LxglagIgAEYGzgXyOY3jrlCws0Q5sSAYcKJqTbe5tWu2Ytfm76mFyiJ4IF
Fdf55xYKfYJnJvnjLt2lyr3u0sYUygvdSheVf0VHdG7VQi8ykRJ1+rLmMqYAnnKsp7R7lz5kOV/8
HAqYuCiBu0J7eC2PI507gjKlDER4KpqieRY5M9AH0zhPOSiRHxO/QWDcV+teknASa26kSnWwfNqU
ZgNyGWtUV/CAy8nXDm+/TwN6UFRZpMtYpq9zgoScbm9ypaSV0LObVktlgSnCIli3tnV4dpeX5zX4
2Y8Tjro8Ldjc8+iaIGVOKWAWSR2aKtc1UMx+XbyPIktY1VKpbTCKfKjKVHlG6Wo5WQy0upXL/L1x
y4wmBtx5zAiiGg67IoVjcIlZqnxT6kGmvlXcU8STFm454k7ZH9SpXlmq9cHyUdSqoWs6ca24tPNU
CQQKVrdsTD+N3fCS4INSi24lATg1G9ztcHTphvFb6OYwMhSR/vFqCQB5AYxfQqAnY5qMRxmmjDkO
BVNhuajepCAqFq1cHYc+porTvgDFxH1HX+Vp9k0IrRuz0JayGg7Lth1fkixd1yY626JMNhiGf0ec
Ccev0u+nhQ7DoGcxc5eKYiyzIN+rRegIKc3flp9vLWu8wVN4g9gbwp/+PiCywC7hJh7H20FzE+iN
Q4anarXySTjiqwH4yQ32utHSk2PC3zaxkHIPbSnYUcv1ShXWQWk+lgr1mFaeskCePVSG3cG8a1oJ
lXHwTS6UT2pnLAXGj+PWkoQEYgTFOkC6PzRhdJ+l/sJslM9uoN8KPGkpxb+jgmDn4uy27BVpBZ4Y
4zS8ULTa2jZNtM5VFL1V7AxubJe4QQ+uZcdMbmB6rPbGwqAW2/P/w3iMNHx2QgtNi+oI4ExUVYOF
ESwaI78z8+LWEpF8GJAkugSh3CBh5FI7w0SylsbpL5Sg5oU4yjRPWGbYoghWcegOrIW+PRbGXVDG
uLbl/BtorKGiAyZybclgPo2iLUTeN7UPlGXiyTcYWCzlrtoMaeAtgpqUsVoE23aggtW68G8x5/z5
w2+bEEeuLFGeREySbbd9JLPvYAq/QOb0FPfJc+vibJOhtwfsfm8mWD/o6rrrknXeYQqCs7Om4pRc
2Cl2gW07fJ6wjMBIt8nQPhcBd5G6C2w+l8A2uuHHmPjDhPb6zuawVaT+XU0U1elaac1bXekYdQlI
cmQwVh6G3RD8fyYF20ST8Swv7RznsQzjscxAGepnO6GvdjkeiaMq2WUbcywIbhOsu3O4WY1II5Xn
H0ud20k4LqNshNysv8YNGM7oURmifYaRUN3RTd82G4ADT80o3EuVtO6M0AE6vejb6qjjsbJw+2Bj
psEnqIy2LJlbPHLtTv8c6BKPWfcnA8bgRYcYv6iMFlsSWsgW+qAsY/L0A8YZQ4G/cRi/WmP2AKiw
oZcU6Xx0lFr4einG2o28rkL3RlXrW6ET7/y42mpoDZQuW7fVg2+F2xFTNFU4ZmYHm4oO3EE/BpJI
F1f0kvj166hmn33RX8h0yIYIt6rEe3LV8lVKxH2paTd9luDkUnmfMEW4V/PcgV+/06Jom2N616q6
bbXKjVpgLeSX2yqWd2jYMbrppL1mwFlOqk3cc1fR60NrSV/rBNYD9miLptcews7bjRabnUyhFrMq
VcruPc140SWNy3WdPY6Bzn7gq2/UmBguNOcxR4qfJiuKy4tCsl58Wd7BvLDbQno3eh1ybIIHi/am
YuPt++F9UYPCDR+4o8s2gLFQw3SiMN+5o9qy2933nDRxl3GoU4EMcJVHlDD7RgPnmsgmLrsAbAdm
qA/gp1N2XeJ9wWbDwPCh/QYSf0EB0MYhZlHi9Gv4gPkxcHZlFzvcBCs7Lf5aKzrI0eyggcMdMveL
aQQvYAgWXBiXYtn8EOpx7erZPvb9ne61Gw3Xmhr2QFkM2xhoqCzUd6EEoklJnnvIBvDl7L6pD6mK
mRErFU5jz6Xp7ms8OKHdO4nabtx8vPXz+LnRWozfxWRnKDQVdDhFlb40/ZUSlvDSHT04GBdmm0zh
DSXNuqnib56Gv0HaLgPdvPcsYVsUgdMpGcD/rF7LGdACtdLeaEqzc1F4KmLjqzno964wANRP1IUe
uJ0jS+vMV56w79s1tF5qvrv23WxpCeU26tKXPBn2UqFsCjXeFX5742k47Xo4RcSh06rNI5T+G2C2
bzhkrTMT3+gwfMzaHZ6+vm30/qGXLEh47U2oxNtWGXaJKxyxs4Yj2oHA8cCM+g4njWMw5Ley6G1b
Pbt3+2Qvh8HeyqI1pc5FgEdOU+GcWjXt2hTzLef426yweiiX4k2v+Gvf1IXbgpPMIsrVmwkg4ChV
8tJl5kOeed9dKXcKGCNLHxfRAN7PqEWk4PXhcaxykKK5+Ihzl75wi0fKSTRKujc5dtp1nN8PYX50
hzQhdm7rBqzgMbMNX3kQc2PhKtGPTpRXsYoxoIX/rqAXEPZUqOWBe0iU4lEcra/90NxmwvDVDMmk
dZU9UY8jQXHc1FzJXbSh22BfKxhnaeYTl7ocVFHnrsKC1mbEQUJi3MvYmeESeJCqag1T6kYQvoYt
Atu435h1vyev/FLiqlQKwj6jV6IdLCiDsrtpC4ujMWRWtT2osb4V2ZC0BpyWq6r3ap3Wi4gyYAoT
LO1H3MU9zsuu3i7MKnkyKvWQ4jSii9J97YYLmiRvqkJGqhxvxFJ3ovYzjpNPSafu+jDFdMhYCbXl
WFX8ZtHM4QKgtTxjZcb1Mob3nJgBd8TYxrZ0bab1UtDxW2vgiiDYTJvo0DbjXqYRSFSsbVjBSjMz
O4/KuwktkuCjhmXXMgr6FUDJQ9BINucKJ+jxrDEhetMnIiXejoLz5xbqL2aoL5oobOpuoO00ui0j
n34Z7T7JtJ1eGo8azrGqHuyCkn40NwjFBTSt2z5mvVJU93YohGYh16QGPPOQ5cb3fHhKXQGDjhoL
dytOtpN1TOeBgNO9NzMzv+Ux1w1M19JV6Q7LKkAJF0c7S23uK0GCI6U9uV7Nw1Z8KhXEjENsl+ox
O7Y9QEJFwAal4k+a+lmbmHKpcQeUzlGi9rs+xBvdEta0sKysQX0cwepj9eYtPP82HfwHGciX65b3
ki+uMU7/knJEkcRXdCIbfPS+uYL+lgg15iA8BQzvYiVaYSV9lE0wCFm4i4d8aQ3tUml7TDGLbqlX
9FxFMk3CPhxlxbrX4BinOIz1rc/lJm/r28bVXgO2xUZ2GwUMeRVHC8HVX8pYKw9kUe7lgSpXUvAj
3VCW3rBc0g6UAKt9peTeg4vvm6MrlrvuQ7+sQZxVA1Dtzo1o3BJvaaoo8MYye/Rxg1VYK6om/nvv
5cn9kGjaoQowNzJrziCBIjgSiiXgzRnzSBdCW7bc0E7FzzqA5gXXCv9blPSfQGthLBlBKzP7NliJ
Q/oJMHe4MMuR2rQyrqY2xx8qLPwFxVeM+qA1cIvGmeBGqHzOp4Pa9gsjDV47US9WSai9uWVY7Jok
fQ/1euUh27Ny6DkNFkPQA6hEgS/VSlXgrCTfBULNpjUAWeI4VC+lgnNDKHNbgG0wOpmG+1Tz88Mu
RAh5qStughz6GEX0dieFyjaL/Z3qutsOWnZXjibHSX/r5vFRtgDyGsZWi9qNknjh7QALGuIqvi15
MTmibqDc40VU7FJf/2GE5cMYcygTE7mkmTCZjjYpjNflKJjVnazykaWiUH6Jcq+6yYLqIKrdtyLi
Fw/trQl8NKyilZL12a1exulz0Luoq/3XJPA/uYW2YwGY9CXITb0uSG5iXWq3emgON1mqZhvKGfmX
y3e2WR6XG5sE0kU1fvIeaSOZ3dgGr5aiQZWng2e0lMZqq5bjleTnvKHjZwzSELRRcctXf9OFKoU3
1HFLdqUtx60ocJjxg37nYyXPAQPrwD6ne7wzjk3QcYVhLo5hc48P9AaHxmeIFbe+wiZfVJuylXH/
iR4aKX0YVXwAQuMFWPlm9MRb8IiLCptmK1PXA5fAvFFWlWKu8lK48UPQWX32GWuznU7urJWDVQhy
OqqTjdYHy1pK2EJTZpSlXUll/34jJstwMvbp+Z+klku4GGYwZZbqvtgh+KUnSrLHsd/DxAHy2oQH
DQu0y+90luP483mD3MTiBUnib/kU6PlaF2CthCDIpzl43bOpeOXCqK/kUuZVoXmgef4SElddalOF
XD8Evl0sfJymFtXKZFNeNKsbaasvkys9T9IsefZbzNmEdQtsn9mmSdXdCUdrFa+C9bjuFj/ackHK
aFmvOie8Ulu5FnLK8py8wzwtRqmMeIdDIH4xsZtM1fY4lN6fQ/uvptjSjXkyN50v9Zd/vKd1UA+3
X5L3//2fdfpe1axIf/6z7XcYTWwAyMOnf+0vThVwWDKhE8YPTA0P9y9MFT0lUzaWPuppNvMn/2IM
Wn8gt5XJqyk/160JNvMvxqD5h0XSnknPH/9JsPobDG9aeT5mtOgzhWQ4cTHAiYs0vc3efTpAzxFJ
/eMkKO4K7HJ7EtRV+dhI48JXhs9pkr0Oug9Y2dSe+zI/Fm3yCCmHswVJnqbywlXV3seCXN1JFncK
FIxHyzNL7BbkJ61ND6RIqoUvyndYkL74qn7n5/JaaeJsbdZVSNNLHNodx8LMhR0tFCVKPzXACEGv
bWyqE7v2x7vY1HFhzoHoUTnbu3G9yl3vS9YlNPk3u8QovEWTt5ssYB+RhWUSJ8uknbhwYZQ4gtLV
tuQ3+1Ko9+z9a7/D6C25FfEs7HdWIbyKFVzB7I1tZLrWLUJ/5wkYo9UtJiemv7EknECEsntOlCxc
dHJ0iLMIlCzWqWKqrXJLfQ3NFGPYZDGlLxYA5XqYvRm/MnG5XRsifgV4aUwWjOQ0BmzwAs37nujw
u0v9syU0uNyl+yzPdAxPSmOd9sYBk0ynEOot6cTDWOaPQCNugUXim9tuxhEKbC5sA7fkr4JJ3pZL
o3vvpMkgGaLosdD87B5fwy2/fFtw+5E6F0OaAp+oWy58FVddOdohtcasJMeYyhVBg49pxDWyWgyx
tRzxWxcQVAIiFAJsivth2cSfmOfDJy8eHxOJRM+QHdoud9SmMirc54F8Zyi4lp1LYYFcI1bQHrp3
t4IEPlqyY1QedyjLf8ui6Cg2x9jMUH6I2EMAz93Gtfc1AS+Ll9C2yc2lmKorLn4rWJJf9DB5wMx1
icHutuVo5qfHMHFXAV1fle9+790fAmeipNBIXHFpMePVpBnQlOhVKWC5DC7JPP8tj0FUdrG6cSPZ
EWm0xKblkBdkN/J1Htbr1E9FslfZtgvyY0Jp3o77b4iAqc7H3o550ePAAspREpcxqMqFZhru64QE
t/u8+14lxYNZK8/s4K9wHe50pXga3NBHmMZTtKSGTJBh2IWMmbOoVEdRUskoegE8YVc6RCF4seGx
QSdVaZu04bpAZo9rFI/vHTr5BkZuHmuPkSk9dMn3SK03Yk/ew5SX+njrteT09OIJQ0dwuXyzkU5K
qzFuWr1ejqQSXGvla6+JTq9lRXIs/zpgVxHpppMJymoU/V2YlQd/SMx9q0PJVQfV3ZB/3cnK8LVN
LKa4oQRPVi1RnWPSIipV5fWIobxa/yg7TqIhdsKFRcqTa1XSj+sytL7LPnaMUiTsBCl7rMsGc/D3
iPTvz+X2v3tPmeRpf7HpfttT9kEcf/nH8vt7fWZfmf7Vf+4rMhxapgleWWwfEvy/vzYW6Y9Jl0s1
hBIcYgKDetS/NhbzD1iyE/5NlmC/sOmcbiwkh5C/TH+rzn1d/zv8w58tmx9Kcxxk2KZEfaqaQsPl
152eKdyiaN28wB4Z/4HntLcc3wTXjZTihgvsitXrNmRZBkf3XQyQgZvKq9ixqXB7+2QV2H6rkMKl
qFTQZ4P+DMwbn7uQmkqeLYzhC6zlJSXyyPbxko2k2pYNcHmiFd0zK33D2vYmfQcAUeRMyReCqIDQ
5gYV/j/yzis7ciPd81uZBQx04BF4RfqkSboiWXzBYbGKMAHvgYXMCmYNs4G7sflBrVaxUtnMo+63
e48e9CCRwQiE+czfoNw54kdKM8r78Ilu/jGxj1KMUEGOH1IYUaaKIj1dVuww5kX/OGGpd2atKxDK
S+l7faveazOWWb9Op+YuMw3cXHHaDm6KPkh5DYLqm6aVI0pX7+ZAyb3sjRpGu0F/UhH0C75mSdLf
dVOieeHscGuHunXjJFV+EfdtCgCeGkEeh/nCjXFlxa9okdbN5egMi1k6I60MMo5IQVo6DbyK+2nQ
g690Ow/dqJpeb7HivnmIEh6qTMXvYZyG7zK4qWN32c8JSltF2IRlulhVarFQ0J7P0jdRPkzZtRq5
VzWWZLHW3zoUChwybV0Jucq7myiaNkJcNb063kypvuuV7ZBR3lapgVBKU1T8hCYZJMtyliMPaU9Q
ofgiwuEup/wc5CP6qb31jpVwxGWrfRkT08M7aUsotMbT42XsH5Rg9lFWtilVpBZy11L07m3iKDbt
ERy8sDjLdBOxXaO+AyaMRVqwKciA7TTAeYguTqCLZVq0JfaiypbE8ybS5Jfcn3Ai5mrU++0obmDc
4Bjhegb0jsq5qkJ75XYUp5OFmt07Ba4Pevs8IW7e4XXig9u3rXhpJQfsVNftaNxUTrKtmxJR/mjh
luEdBbLbwtb2RtGg/hssZJl/p9m0AuK/UuP6PpLDjZIN8X2M+YfFGfFylPvXw6ClFG05FVGCviCN
gZ2JkMds+/vk9M6hL9X3svliS+slyLCbM7IrbBhDbxjffFt5cu2rjkJ4HKMJ2gabmq4lzl10nd9H
oeyM7HaQ0Yvqmw+OoTzIGO58rdDI1cN3RSSbYbR3fZk9WAo2Y1p0N1r4oBjWRq0UmmPJeJBVeTmU
mG0JNdu6dbv3cWJf6Vj6Wml6Azb9zq7ldReV666H/jmiJU29wxRU5KVzhbTcUzc5KwuTbnsw13Hz
WlTXwvieGfVtZhwKp6MkEOHpEukhJZHsRjh0KYSCv1P5ONDqoBo13uXG92oaduAZ0HEvPN3srGUt
8ZPKAn3E0UDzhO58s53wm+M/+3a4MwtxpVTpveJ3fF5ivVIsLYxofY0GrDCvRPcUJzj0+hPAEquD
qjweErOukP3HTT5zx2mpF9pb0ut3iU7LoGpuKqEdMr+/bPB7inzADhPCGVHT4KiCDxy45OvUUL5j
IbBS9XRrdmrlYRy3Tsr4kh25Adm7BFj8QMv4lhJDjcJ0eePiU/1jMJ7qyVprtjEsrKTa5ZFU2Gb5
j4QirxL3l0NBMUZ3WLzvXCu0F/P8MAGWd3oxLnvtW6RP2zYYlynY+FiTW8wVOJ62p4XVUil7qkdV
sa+0cR3aPspsgFXHsn5w1dKg9phzgdChrS2ExBURwwfp20VER1/CMEWwmjYrQPUcFWc7ahYqmCUE
tbnIlP7acVE5phiWjZ3gXvgSdnhzSnwxGm6CmPwSBxYPs1RqF7jB/PcPCGBIf3ht/hIQ/Nf/qZvq
9X9t/uv/RVnw469Bwe8//kdQgCuKCTkdHWP059XffaH+yDaN31B6c3DTpU6pAlGnUPPPoMD+jTda
tcAHERsQBJAj/jPbRNFeJxF155zTpZX5tzx1/wEs+xgVIMf8OxPcBL0HJv44KohzuxoqYVmLBu/w
2gm3k7wsNKTW1QSfyPtaDCkNaYQXFeLGvt5MfrsZJ1yg+v5SD6NlUIlbLKTRpnnx9WaFoi29EpS7
UxRA4OPFcfSo16QxFk3k7HvvFv0+tmda0bgtLcxD4oOIxNpUrjv7YbI3EZaG6ry11ZfaoFKnSOlp
Kuzz0F1K1PFDH7l72/7RO89JRVmLi90rVNFjXIF5RQFIncu19ae3qlUvgkl9Hqu3fPajA0kwtfYK
v6QV2KVLmoKPY9xYGGVZmHQPAEFirfNQH88XaCf5pBjT3teLhzbTB5Q3wqvAfM6AARjjja/5y7jS
d6aCrG1HMlzrlgdK4lbFMlsb82fdnq6cWLwmanU59OKH3sT5flAb3G6TqzINtV2pawZK/8Gb0WnX
Vh3dZlhReoF8CtTqXZjApERfirUYEoMyaecldYrL8SuGNRtR+J6RK2tz6ta6lWBYkV5ARr2M8KaB
TbVBEHEnrORrXZcXzRAfihE3e3ubKv0Tcka4l7TGEtMYCgB3itO0GyVFvadrwldjuMhD7qxhSrdT
cjuqh1rKJVQ138vs+G7Sq6fCd1AKwkVokU3vOVY1OQK/qW4BnYhAbMWeBR9O1wM6PwP/C3lm1VyH
AQDNSp1zTv5gpHkNHpxE9fQWODxwDoU8ddBtZOMJLcix5VRuEkwrZyOWRD6otFmU9hFDERB6ie9F
oo5XiTKuDDUs1mOo73xgz7hx5ctqaA++YyzNyNk0ElKotBZZSV8QTOLgut8mqb2PoXxWrWwVmKu2
VJZjXC8K98UMdqOer/0uueym2ORtwevFfDNIztggnuam3kCYVvTZIdSUW6XtdyaZrN/JVeT2s0sN
LmA0zay3aLzp8IYhyFhYfk762i7qRl6PtP0GVFIEAjg2vstGYwPgEC92cWOmb4hY7FLev9GMl2GZ
bWrbJK+zrhU7JbZQF32TeSAmPJiXG9Bjy8F9LcfXuAs9o4wWKr0PN1077pUOLCK36us+Q5Ant25D
TBFjHmCnfhBBc5uzJpQ3RB1t41xZmfQza1uhTdQthjAovWZEU2YOeHl+GwN/02p20Yw3o1NcAhJh
j+987Rbc31Iz3yLVJ6qNkEepl/rUEtOGy9j4HvdUWpzX+QWq9YCSjIV9pfQanaMJkjYIlQVCOwsn
flUI7RBEoRlbeK7DL7CrjTvwXnX5nYgu+7zwQMstUyvax1W3GqycCn3NH5dGd5loGwLhGJLKbCgD
KmORujb8yWRb6cYKY4KDWuFgY9vVNiGMbPEyc2Tx2Ef6RvbOsq78e1en15Q5t0Hcek1VrJPwR2Ng
eAdOyVZvR6wji3LTqUBGrJAi8yi/tv3cLo4u0txoYA1TQSirbRPeOkiCxNRqJgXRDO5NGgJbYyJ7
iBMvrADF1DchGJIiNFcG3m+qry37okVO9JtFY7f1owc7LTe94Rz0utlZ2WPiFks3dBe++2iWJla7
mOy4TyJVdrFT7frJWGbIhDYIdxc97jqRfhFp4VLtbW9AwcOYkiu10XAI6hdRVi/yMtsZbb4LSEGa
EJ+nQseTIr/G4PRFLTELmdS0u5Qx0CNDDfYEtA9lmK5FTkutoPvrvNNYZxR/8kDS9J7PhUq7rMXi
KSq0Za1a19V8J5RG+a0K9yV6th7NF20Vt0rAz6HUC84Jgytceu+cIMYlpVyQEPeLIrBu1EBOy9Tp
4ksfVyMV8RERaxh3AK3DLQrA2tfGVzadXcBpdgkfs2xCXo6QElpsBW6gq6iPlOIli7J94YAKiFBG
ikDn+dWcaLodrkMJ9iaxsqdlvNDxdE3C4MuQFpdq4Hptk6z9ySkvEiWtFkEdoEVtr7UIOw0T4pOZ
LbvEDkEQJMbVROn1YACgqJoENbirqUbfQQJqapBtUvPpEYGXAYPfSHnQLP9RrZXnvrM3ZlcP6/8B
MdXczPnXRZb7iNuiDl/T7EQ8Nf/oz3iKDhPmQKhAAfEC+P1HOGX+hm4CcsMoHwJT+t1I4p/hlPWb
YzuIqhHpIOL70WMCA05z5soQ4ZgAga2/U2EhZDqqOBBKgSeeYa/8Uur4R6V7OSaj4ujSXPRurx/y
0LoZeWIPXRgIEnrxlMXJPg6zK0V1Nqkqb1WfsmUaqK90uhuUKJUbBfNfr5usRyXSHoKI60596alg
9x124FK9F12+kgTzsTYt6/zCpIJT4YYiJqzAJVbJ9WvfgUksvyY63Xh9vK1ife2kcivc4a5w7jK1
2ji4YjUOCLVUWcnKvBeVtgIVd68HWAFNvQ0i0hp2UaZtUbv6YkbPqN17bZ8s/XZY1H21S/T6h6MD
5e7su9hMVk043udyBtFpq9EdN2k9ghXZTMbawso3Mq/8drpWDaBgjY5vqCq3gTsuyuQy7hOAMOPO
yi2AS9EqDx86a99TjsAUfaGUq4rKNUbf4A8v8eQLpYJfJDI6QHvSlZtCbMo2hnhSy0XLdTE2L7DT
dok0Nmr/OIpNbivglV50eZN242sXTFdxYa+sLL7QlXzf5JVF4Rgr4Jq2aIkmjL+LuuHgNtO2yJqr
SbtD7+451VGK0IJiAwZx3U5fdARdRpHNT8mD0gucAVvtXoTalkpAuEitas+V4EGf3teKpFkS2+Ui
VDIqFbZdrhLL/aKMCjabEUBcgKiGmd4FNhcRqOMfmABdkJUpnlDlSxAoG6reVynI1poKeWQCsKK+
pjVLN7YXZWfXqO49obS87EAiVm11yGJ7NeH+k4r6yVX9HXJfJSOMOzXy78KoWCWTfzsp3OMZOnwR
3XD8E1re60FfFhi4r8ZSHPDRc3ilpSU3ge4811F+k/japlGbbVCXPJ/FVtf8+8JVbxITm2xfZ2rJ
3tbgZVXpQbC3LfU51gC6ROMhsL+NJN0lJkBS9BcO7ujBNFH/8DdR6xCTf9fUhjQApG2ifp2GajNU
uA6q9Jqgk2jFcG3xYgQ1hu8BbfnZ/zpTqRqpjr7RhoPMM3shhY5NEI7Xvb1PwHh5faDhQa+zBYv4
unKsd2uS13qQPhmKew2OZiNc/5IrZNW048oaq62UxVe33yQKVf+baQJdPd35fYgkfbI3p/S2k8VT
pOBQGpjhTsN0asxpR6hOeg3vZFPJDklhBai5+SAB+be63DWReu9Xcy6urGLlHgRxvCg6jPKCZJfb
Ds7hLLwJ2HG0lEXSpTthZhfF6OxV0IR2mPyoMn0hAdtZgSBWLm4rR8GzIAsPnSsWCMbRA9K9QmtT
Gm3uj8yN36ckusjbcOXMRq1ZdhvTulPM4ULahRcREstS5SELeS99kLbuENHlK7d+MJC9RFToTA5V
6QQsbYAqk+H+MKNsqc3ttxbYRIapWAjWJ67WrsjfRUbgioe4mkEZutGjRl8GMiRM413EYBdARfEF
O1cPQZYrM4vdhZDmlWzrdhVy1akQdHLnBk2xBQ28QlBubObz0KkEOosYfHiH7hjbbxcDbwkH9zmu
qosu0B97GmsN50tTLowueTD7Et+thqZluVWSC+RgvZwFdQhtm6bDrVc6qG4V6MHES73Jbs0wHNbA
wl07hW/DFZncBaoEtarXm77spo1Kr2myCIzArVHoxjS4tK5Bud6ZcQgsM2yXYeCYq7R1921pLwqA
yq1ykG5/5fZ8VR9QVYpdh0sonQzaJRiMq9D1/QUmlncK3rxFG2BXGAgE0Ho3XCiB9HppLRUfn0hs
3txbq3oMIwjX2qsAV5+q9S7HXb1LrAuRpKQByKUSlpkKgozyFkfg+7GpgX+/u7FYqsO4KZsbU5jX
VgFSURvbZ83I3E3muJ45vFu5w2XZLnRZLqq02qGGxhUdf3E66rwlORcZM3AKQckwzoh+InvpaGW7
/d9h2zcgakwTf67oURqCH5e7oHS3QRV8sTLemNJchRVNvoEgzsGRd7byHVvqvkqz/B8Q/FifohYe
qCPV1fj9ROgz/+AfoY/1m/F71cdxVWzGLSAIf4Y+lkPWRGAjcBrHhOtjJcnRkbpzdNuyZ++Hn2Uk
A4dFAhbDhj9HSenvRD50rI4iH9UCa0U3RIeVyb+PlSvowVDaqTHeVCzryXBABkpfGushjdW1BM4C
UzAVpCiWSVMZP9iqVCjGRNFdpOuXqgnBBU9a+8GfX7cGmDKNNODJ1YVm5OT2bfOWFMn3EY1bPE3z
aluhwfzQ2d2qsdS9GSj60q7IrpXOcjzoZ+TaBSdXcKIgBF3iXL2FgUM5NvNvYzDoG82u38cM9EI/
gkVF+OC9R/UHYg4ueMDdETadrRGHEQxngikrAVMGfHCdWGDF3cbksKjDow4yf0E6slUMYynCfMVv
tr1c8dfCUOS1E4YpYZB6DQYSnFBDuxpW6Xec/abV4Ac3PKTQZPy8WvYDaA4ROy9V6L4CXF5zfb04
hbpBkuoeXSIdConzqidF/hp1dQ+xwy+9wRjeC8je3LTx80hzY1km+Y2tGCnvz/jmFOGFb1l3kayv
grFfT32PPO6s6GNo0w6NousBC8JFNRoH2GQvAzBtXLtLNB8KuERtZPee4wYFus2YFCoy30Ma5M9V
g4te6F9K1wrgjFCs61wbnJfV4Oiqx7NGUvXkNmPlyXEWTfphK+aDJflJdyAK0BFHAKEb4SkjQ/0a
LSV3Qa9cbO3k0Y/7ddTDBgjscZ8mzYUm0mvDybV1mYxygTQSAm+dAUDZgTMdyfeihl4kkvyLNIfv
VpNd9rF9PQob8dxGo44CwwiwfThcAPJ3FpWe1hfRSMEAjKrXxsVlPilb3ILKjWGPcG3r+smgKdOF
Xb8q9IIXz8URzk1CPNbHH+3cqCFyJMn3tWDTR+O3ppmKL34hPM3skVuoxBu+G7rn2F3kKaFPploE
/EoyaLcIXhEpZ+pWcluDAkWjgaJa2/1IsEH3J7gzce9eRfPXDMogX0dCv0GnrbhL3bxYVp0MFp0T
QwXCUnqmYvn8agQ5W8xpO/Jbx7fo4eL6lk06nB3sGZK6BQ4gv4Xwf+Jc41tmEaQ/bdm46OS1Q1PQ
//li1Wa5IMuS1F945oMkG5Y5GvYL0wx5P1M734IKyjdGStOSIK+y9nEy2/nq/qs9VqHXFKA2ymkU
qxiSihu26zqgoiPLBhhgoAAXL3S7gGnj0x8Mas5M0MkX0Vp3ndXtR4Nnw5jDkWIQECIDJAtsipEt
dsueKlAXHdHeo8uBf6iZD9/MjIUqSowrOToOuB2BRI6PiaWndoSe7giFj3Jx22LpGLRAegk5JDBt
N6AMgF1k1pYInFBtadToDil7uHeSj7joHQOBmo6m65SBxm9RYr5RMA67Hvh9q0nLrJ0xIn5Mfdub
bKSQu5EftcS44J586hIRrvu2WwNW0tah0xOYlGl6bTWd4jmTQrAzGtEuDqZ1ZmTQGLDeLpBk1JIe
Ah6en0DQ8Ye7AWIEPT/j/29by0Bmli7S7HKNEvy3bHLpYivo5sg6fxtz8V7YNIaRDMuvfbPfmyir
rgvRtihu2wapyfQ/wNCSRPyzesOXouii7/+ifzP/6J+PLqYNOiwQNLkteiQ/QR0WBQeDFo6t6fyD
rf3PV9f5TZ9p1ogf6bOi4wxN+Pnw8ksAYBi8lbYB7OPvPLxUxf768M56H/wdM78b0MmvIAdsbM3K
TrEI0HLa3rLKrIs4Ms0HuBADtw8GwGg9pxtUrmENKHpCqRhk/jaHmGpF2Zcqq1OVy7lPKJI6k75K
orZ7TCjB3QQSD7rZPj2gJ1yYz7nititzEt03bGiqNcGFbBfGUBs3vaiy1zivS88phU9LGP5HV1TF
tizzFYX5+7CW4060WnITB/VlbUbkabwgy6msD5hGb+NmaOjNxrbXjvlw4ZuNv7dKC4meVNwmpC5B
ke+E3WxEavCASVFSJPGBUOtaRrYIkyGFS4fQYp3lrzjerZPIXXRR/UwgQi8pj/dy0h76zrqSClQc
O6u/6cDY6iy5YED3tpUxPYqo/C4MX7/uZLWFItFthzb5Zul9RAEH64fCHPo1Th7WocdRfj04CAjn
FMMXppAvZRWr28IyVOQop30cKJe+2j3Gk969DY7aEr/Lt0yjRSOq1yllnUXY7Mw8vHTozsaQGXCR
NglnJvO6r7XKwzgGa+LKoO1gWFukmSAA+SKDQaH3CzmokSea+CY1B8fr6/7O1ygbOS3Vc1so34p0
uJY6hCQt0G5DnOAXaqnelX6mrMQIYD0Hod0BJi40/SrgM6UtQVaumyGyvvawz3LAGIYBBkYE3QBC
zlyJXHm3E1+uhQ3R0aFWq+mXkV9knq2O0yZS4dLxVDx3evd9itJ8jwwD3R2UaL0ulYbH2/FOpPce
auOPaQg2Sj9dDnZ860vt0hmwk7bj4iUpkUgM/A47gFYsMUne2VH1WBu0DjI9ym4UzYQbHT4hD3Lb
01VaiLEbVnFgvzhBAiZmKJ5Kv7hvHPtyqrV3h+o8bQw8fkvUXVdUvGraiAhcVfGLP0rYPPCVJbhh
YAW82+5QmNcC2ybPTJIrF69s2uhoN8li4UugT/Ho5F6Cq9V1MOjPIUg/Ui1bw0y7Ess6Ht+Dme5c
urA9uijXPK1Ln01/eJ+E9cxlsFWUELyPzxNitcjk8kJD8iMXQ3FoEXeQgK2ab0jd+EEPAVkNedKt
sFh5snW/2wLWaa7gytpXtuwteNmGtepigiVn1GAHTzy3vmlJzDp4SevaQfQnt+/SKciflYhlsDR9
3xWSBC+nPhWM+66tV6GrP8QtzBi3I9lNi4psPw6621KlbaTZVXyFicvM2P1CnW5pd8U+iYfbQgGt
6s/dnzZy3nJADYYqXynYlqs4U9R9NUxvbqnexuFwAzV/a8T6tAYyTB+Q6kDU7YXTOpfCztZtx9rX
ZU6FXIkhwBC7QqYM/pBE+O8NSJyFNf51rfzxv/5v3fyoukj+NWE05x/94+2yf+NRQHriH1khle8/
M0YLQKJAp3x+v37PDX++XeI3DSVUi2iFpFKjVvDz7cLgGWDj/M7wsGEoqP2dt+uIM4J9q8qvQE4c
41sBouFIwiVsBwNWKzsrhiWZhvewGL3EeR7Bzn5YmxNIwCMyxe8DoYUxK32gwcFz/esTOUW+NmgV
A9EwXMu2OOhpty7PSr+fG+boJU6Utu6kBcddarT/y+RRpuo6CMabz2fD8h8prBA94ElAHZVc/y/S
x/5kRK1iVVTjYWWmWb6LJ+f+8yHmusBfx7CATkJDMNAQYd98RE4W+PU6ofAlTM3+MvPz+wA5ZSVJ
vir69OA63WMft7skCC/1rH0k5Lhqsu5Aqk7GqiOJEOS8YCiheK7obkkzAeA3YD5kGz0rqf5Qh/VD
kZmBZ08E/6M6PXz+559coXlr0QYCXqMe4T5rOP2iqcoEMLW6qNXiGXuU758PcWqBqHPQASLEY2Md
LZAwsEuyE4Yo02hLJI9zUr0qVPXf2LkcUEhyuGADEpqP0AcaUBlTuo38JlkKGuwjz0taPijROeG7
U+v1cZSj9VJJzvKpZpQiURdBbGAG8QfR6G9YNQNmcrhVbMpQVKOOzrqCmkmSgH5ZGkFLPpRskUAl
P0bTuJwM7EHNWxda4jB2/+iT/stxT3wncNME78JABB+i1K8LiMKNEvkJZzJFK4H09lrRhgVF4jO0
tDPDuNzAH7+TYg1KYUy6XJomzLTCWgxGACovPsNEOzfM0UUGrFTTiZ3lUk3h5VPY7g4pxYbPt/aJ
3cCSId6DbCoKSfOb8XEu6tgmgT3flkKt1nY6QkNwzkgynxnCPlquWM27KDbgmXBfP7RjCgwk+Nvy
WurHWfzlzs9Qf6D6nSyzsl5iLEFSpA8Lw+n3c/shKrJbOan95vOlO/Gi/TLo0QtgJZau1vPS1fI+
VxcgppC0eCjqf2u3/fmFjsVap64y6kQNkyXSIQtt1A91DUos8/9B5PiXZ+fkVwIRCIcJ1Zvfi8cf
N0Jq2UFUqjwChl0RSMf+5QDVZvFvLNmHQY5uOAUbywEVSbR7KBNV2qsygjo7kBl8PszJk/NhmKMr
LtccKcOaL9ONFxMKEXp9ZWE98vkgpxeMe2b2izLx2f315ARuWZegBZNlIPI1YpV0uuTfNq9jW+s/
h5jL8B8ehEaIGDkV7rPBkJsKpRnTSFFD1Ff/2UyO7oDYqgxFkcykVOFEifhSVPaZLzIvxkfcKdEf
M3FmB4+5fHFct7AkVYDeYXeJZIchEfIo1kw1WSZdjw/RmcFOfn4eUO4zKjUgQX5dNjFmRUWdjNtA
kTu/ggRAB22BT4t75vI8eQN8GOjoBujDAkNIyQ2t5xdZ/z0BjKr1Vx0kwM8/0LkJHb2nDjbpyjDf
NHlC519PC0x2lJ1aptZ/ONC85z9suMIv6mYgIQa0CFNDRXXJRigJuMHn8zm9bkIlrrXg6tpH10Ax
uEoiahcfgOmqz1dRg3BMeunkXz4f5uQJRTFyTmDIBo5tQ/y4oX2ax+xrW/9qUkMf5fg3qdtztmGr
HH82GtEnzK1fV8xRmjqXTZAsdfGE1GFDVtPHXz+fx8nlArBNcUKQih2z4Nu8daKMfuwyo9My1bdB
99XvLkx0zP6zcY7mMgSRLOo5fOoA/VhfohnYol4x+Jmb8+Rl8GE+R8fGUBsMoDDjRcGtW5TtHfOx
VSAK0x5xpM+ndELBmu8DHQxZCIum5XFu40yNCH0MHZd5P24ID99KzAaWKuJsXquFFDLgWxZ0vmhl
hc/QMs9swZOf7ufw5lHskw5R3cLrYElVGigt+K0gqN8cu95nRnsmXjw9FiVoEG6uahwnQkPntFmW
Zgm2Jq9DXXm++hi7F708c7v+iyVF2dJmIEHV+9ctj/ZrIkttHkc6h7ys32AzFpet8Fd+2QIiVelh
JUO3zGIHxALQjM8/6cndMyf2c8pnOM7Ra9XWaq4g10f+4l9pdFIj9851UOEyrgpU3P6NsWia05mB
0YkS8a9T9SvXyCPTgHELCQp7g4XTfg+7O3UIvKE9E8OevOQ/jHUUT4xSt9pJI4b19fAavcmrgRaX
W5Wbz6d08lIUFDSRMEByQMx/xscrHrMmGBEMM0UWEKV2PdnqmVBSmy+Kv7z2H8Y4WjYsTdPQaYHK
Gl383PiUr3uz9bQSdoCtHBptWjV2d280/psC9XxAXOvzOZ5cyg/jHy2lpoaOLEfGT9xtExk0gW8R
UTnzVp5cSCQlqJths4VF0q8LaQOZr9KOuDwtB1ha8hAbyt8v/syO75heOXDWnZlh/PFbTXXIcY6i
ZOn08ZWLtVrsnwthTp6mD0Mc3cWx3fdTIPNkadaXsbgS/nshrmX2EvImf/5RTl5PHCTAIWTmKtXE
XybjukrRFD0bj4hgIWs0t7BbqR4bcUYQ59SMMP8xgLqgN4hr3K/jjFYSoRvDjBqxUcbvRmov4vSp
6r8mKNF9PqVTW+DjUEfxeVYSe/Yxme3YPLYW4vF5cPf5CKcW7eMIR5edLW0FSVUiJX8scN4CbaZb
MSJzWDIW58yGThjhzJDqP1fuOFGvFCCBNUUUpFJTqDaJj9pt2i4KWk8TpVrDgtnhDMZuCEAWalqj
I+w37IKwf8LnGHmsSjz5oXxJ3Oh1oHvnK92Pz1fjzKc9TvNtCSQoaGl8tPE+BasqrTW3P1oWvrDP
xChnFv44YYkrP5Ui4+FWzWfTudC6N9+/KpUzT/api4o6H2VLesO0lI82EIq/fd3bRKiISdEjdWmY
jo9BEf1bu+jnMEe7qNYrozcmhgmnAE3fi1h7qMYv6C/+G1fih+kcy+gjj4cgrVGDt8zlpRjoMslq
9fkWOH3k/pzKcW6nFL4lupQYtVdUOrYBIHL7TL3q9C77OYT+6wWiD1kn6pIkSLO3tnpo/Ts3kMBy
cs/x3/6z2Ry9IWpQlE4x8YYMpjwAL4k9rS7ePx/j5Gv88avMS/rhxYcaXTq5nXLFDwmg3u4Ah+ai
H5WvuBOsgTr/rqB4qOc2IPIOYEqG4PXzP+HkYZrJGiigon3vHk0zI8hWoMdwT0rQQdkqEw8Ep8I6
Uyk7N8zRRKcRSnTaUaavxgGvvkUkv5V0IyL9nO79fCyP45uZxPvP+czH+sOKlq46pJnFQHV1oyHA
pOpAC4srOV0YVbPWk+bMuTo3sfm/fxjPioeh0lyqJ254h3VyrmsUz7ZpdC7cPXkdaUBEgbeYunVs
0VTJSAwAKwlBCcu03F7oAY7vVnGmrHXyDH8Y5mj5rMntTXNkQ06yXiAddDnI8cwZPjeToxVzS1Tc
TIuD5Q76BmtooH39YujPlba1+eb86074uWJHwYZs1JrtRYQ2NsZqLKxDJYMrwym/hUO572bqf6yl
gC0AtpGzbcs+emst00vyMkXwy35WMv8FKvksCJXdSHy0+6A688acvM4+rPbRG2OIpnAo8SXLyL9J
6sIb5G0vhpUGzaYclp8f9NMH4+dyHD00NiZfZV5SEEu1r9SsPJvJ9+bNmB1srL4bZL4+H+/MZz6u
jKROXjuRwoMTyukwuu2+KLWLPErPbNiTwyAIB/iGJjqdpV/PX1BmRtV2lK1LfaoXzuS8hDnQ2kmr
t5/P5+RB/3Og39FnHw96EFRY64wMJJIRBD9q1GHl8UgsZf/j85GOZQ5/L1yRtlARoTEP8PVo57ZZ
6Lp9Sjg+N3shPUVe3cdvuPq8IzBnLiaJhojdv2eZgIStQPx2YwPhEghQYXAhqv6hlK52Jk45vc4/
/6ajdQZJ53Ruzt+UW4jeQQFRrQEfA+Aun0/+5AX0c+7H20YTSkDtgiCiUfydGIyNpsXf/rMhjrId
uNXsTIepFDWyQ0YN+SLefD7ECXcf4nWElZxZ4Al/5Hk5PzwLErE+s8qphJT++KbDn7KictcGmepV
Y46ozXhnROKA+EfvBbaz7xslB8NqcqMDzQF1Lym66W16A+YKoK3MgSMBfsuzLQjkG99HO1jlAjMQ
/OuSVTsMT8ifzRrIHTS7cwY5Jz8JETAiF7h64G3/61wirqk26AkRMGC8jOwcxwR4TJ8v2MntZdMQ
sOgKuDid/jpGPsKvizJ9vgnHPQRiXDjE3jXCM4f43DBHlyBorUy1fY2TVaAMq9lUWCDxGLF9ZpyT
lwWKtyBDqMVRg/51OigF56KxmE4xXk/1snT/P2nX0Vw3zmx/EasYAIYtb1aOlj0blmVbzJkESP76
d+h540tBKKI+eRbe3Ck1G+huAB3OKXb18Nhgxm192aRbc5YzT6gszaxjRd46NYJSh37mAiPfVPtM
xQblmv9UoYK3uIGb2+FcgTLb+miU3mVbazsOCPd1TeQ7cxZjvteEGQzjbx6MrKPjfa2VaEasnxw9
eVkXo9gYMTME2AiMAc9+aVLXD9Bbz/NvSE/mzeO6HOnG/HZ+IF/P887v1QHmVoP2O4pwydqbnuoP
EQ8VMUYlQnCZkZk6IB5sJLmAfQFEwYsht/5ShGDGRl5hZg2kSduqKq+KojxielPhKfNCfLilnRdK
bNjoMKSjlRVEdAY/eqRCgsvC4EmxM/UKDU+B4salWDQx00XGMKk6nWBfjGJG8XwxS9WNZF6Ujxqh
6ZrqQKGloolZcQ7sA9w8ISLdMyRYR4y+TnjPuYBOwBBBcNmz5JLErSpfKNXNRboTL0qg6oopybLk
/ThYVrbtzfjWs9vrtjE+46ULEYKX9smYWQP4C5Dgv4gIkFYB7o5ZuL+UYr13nrAoCAIONgnNbHu8
jG8psw5jlirEyNeLgpBYR/0Od/z3YhLA+SBEO1gvO7/Qde0aGdLTehiQRjVAgP8nQgieGbV4jtFV
HGt9jKG0HG+e8uCl4XZdjNSJFmKEbTE8jKLWo4tH7zTc8obv6xYEbvzqZdDa+3VR0hKTAcxmADbj
Eoz67ftVmygaSQMAm2ydKbxN8ug46O7GICh+h/xBL/obMhTPJZ5aTFfdQaUbthAtqJlGjlVpEU7v
sXUvO6/CwLUeKfSTHhALGYLtZa2mj/p8Dhnmr6TAaLI5bOcZ5hgd/esrKbWNhaRZ28UVcUw8i0UV
rDyNs+uBWoAYrF95PiliuMw2ZhwM2waGNZCQhRheIjMcRQ3CEe2BmJ7RbdU10cZK9Hue5RuQUL7+
72ot5ImJRsD5xh2K+sggOGSDkxZ0KfbJ0ptPvPuWYgQzLPuOVEaD1UvM9BBbnm+atg+WHYUy8yEq
BvOlGMHkssBjXtHigmW2gd/b5huYVPIN7eM7bnCwvQHQPzXrQ5yaFzmiB5AO2l2AZtcc2QSvTDbD
FF9rHsiC9OApos4p6KpbB0PoBYDFgA56a0fsskaaLzfZFUZULowSQFeNqxXbAQxsIIjH5EgEYLUU
wwWxQ0F907IKrGwAzWyGf3JrBC+H5h4SkGiBPQwzoNPLiGfhLgaxSBlOD244PE7ItoBJrbxD5W9v
5u7B6gEuCSQc0BsdKoyyBAB2mrLBzzWQ+wRWv08792l9IWWuu1xHwa1yDPcSUsJ1rcm6tLviF7g5
Xv5OhOBP9tjRKsRk07ayf5Y60BjaArBD6zKkCdulHrNTL5y2rAy0+WWwhxQDrL1m7Vyb7xo8kDbA
XXodGFA3GnrVmPYVy4ofmBpUJM9U6yi8xTJOKfr/gGzlAsAO/dCHUW8VOsoiINqcCRoIMMpOdeFY
bJiuaV6Ha4RjvWHsClPbbXSVDQpFVFJE/61HE/YMRWgRXNRW8aXo6oc6xwTsONYKy1DJEpzYdMIG
1hFBoxJJtt5m4J/S2LXToa7a64p4Kwvry+UTLN0BdxEo4GCGOQdUaDUA3BlDVf3PdUNUqSQYe5xh
RjWMYIfALTpyG3MbAOPamxTQxg2ZFBahUkkweuDSFiHV8WhqgRunAyoeU4Q+yJoUYuQn1dnwZp0X
vlXTqm9AMvrbtjG8fYAnbdz6K+322CXF3c+Yt+FjYD8Lmz9mIcwOGACvOa4xNAZ1MYbgMEcFoDX7
OL8/gD3L8A9mvfPuijTAFChZ6lNS64D547v1rVSpLbzjgsaxUGqEwdTdPrb0XdAeMv1E0VKIZ5Bi
iVVmI1wGSIH5WreDLEDQgvbJGA0/bEAEWIYghbUGxelpzI71cZExp+66GFf6QLgbAgubphqstCfm
tnQLtjVCfgmkg8u87g7aFL6Z1Hi1ASPRJtGt0TagWijxrFhfYLnS568Q7MpMy75qAL68rY2jx3+G
7m1FgYVYKCKa3EvOYgSLinlJm4HBfJn1hVUe1HwO80jxoJAby1mIYCyFk7tuG8Js4xFjAQztE6ea
HxKv8W376e+WTbCVOgOKBCVYtlY/BNlF3ZV+7RwLMFOsy1GoJGZ8p77X9QqwaSjnY1y3giKAsXS+
sPQX1xJFA4pijxzh1IlLV0vSAfbf1qgJae1DHlcbz80UYqQqGRgrx7OSAjJAOAMGbjodM/CIqKtf
UXXBAOTNB4BzxM4mCxQnwRzpP/jYQpZwEoyMt0CTwkWYTYZfl8VT2qtqxNJVQ/8ssdElDnQZwRKG
Glf6pkEjbUFbzAf/GgEkpNedIg5K3dSy0H9kAwTwA390gyGHKtKQlsdkgI2Ajz7aaPhGgMy2bm8q
OXPQWkT+PooxToYJ6q1Dn01M1LQFSHRf3ZgpSt7SVQMhtmkDftByZ56ipZycdwObQhTckhR4FsNP
YO/7cfOyrox09wl4vswZcQDgM++FAGWvxxAEjuYEIJ6hxa50Z1LENakxL0QIIUfPeR1Hc8o0b360
aNUCrzHRvieoMuHgWNdGumRIXzmYR3UAuiu4ZwtkX6eZsDVt5yJap9egC7ph4BFaFzN/8QeXAWzT
TEZhUPzzftGqidZ1F0KMGZ9MclED/UcLby3zOgtnUCFF86h0/RbSBHtD4SeezAQdj2GBwiHdUndu
a74EQILvAXluXTWpcS+ECZGHZc4EwmkYHRCdjjjzTjXBSwi4OxdJ2taKS5RqHYXQQ1Bh72ldoXep
vei1GwOtt+iU3NsA5mYXWhApcreqhZytZ+G47YCbO51iGKKF3D3fga93qze3bXddBaqxDtU6zr8v
ZIH+iXYleEbmfnt7yjcuEHF5dENc7VMb5oBZBlxjeHMJry0zT+o4zRtckfh3NNuT4aZzL9WzhPK1
O4sRTD6cPLtLXfR1pPq9p23cFlgK7GWKju7nXgvoYf5PI8HeJ4e14L3uYO/Af55cIIO7uN8RS+FW
0siH6RGMDyDlaLnCDhUWDRInHuDE47fSi78gDf3zE760kDCv6cIGzKDVPLPFsVcSGAB9iYo7o3uo
PMVlQaWIEF8bPTP4kKDiXQEOtNfpISjju89oQgCcA+YhzMIIUWEAWFoCsDckNT39OejaTeGAtrqm
W9PMntdFSUP4PK2KZKON0Rth9xPNiIKRASi118YL1MAPTsH3Wjko7sGG1KAXcgSVGKmLhAXo762m
8LKs2GVRhHduYRzMON1lLGouU+BV2m67D/seCNVB/y0J3LsEQDPuhMpi1QKYZ9J8naOzb30JpLED
hd+ZORBcEuKocxJxO50GxI4yOQ7RwcDwKRpUE01Vv5CG37McsX5hJp1VJ0Dc32opglO5a+JbLbhy
2g4g6ht1CFGoJZbOOlDWjqmLfue8QR8KpjYfsuH7BCjB9dWTuoOD+WkUsggwogWvax0nq/QcUb4A
Pho2FyRsjuIgkWtyFiF4XN27IB80sXB42VTsa+vVm6QHQGirOB+lNrpQRbgBxo5Tl3qD2E4Au+fE
xE8xtoXZd98o33RXdfTLc5NncWKPOMipgGyoIV5ZbvjYgpWpbGfEVw4um6K7cirjZHQ16BSTCx57
9441moqtk/o+UoYA5zLRpPgbzGIRMI284YzZHDV8IOyVaJDZgPH6ltuhqslTvoFnQfPvC0GTO42a
HSOhV8YvjfccxKBQtOnGGkPFDko1clHuIqBkwQS+EGUCO+67JsDdV5uinZXp1zGdKTQ+01uG2+4f
MbNPLPTpK3DM1j3EDM4rELzAz/I84wpS0KGtO5c0ZCwEzfouBDkx0JpIiehsJo/IsJEg2006unHj
HUEnrlm6Cnmq9RM2KmBxTKIa7209zUDlXcx+1jSl4jCQmsNCKyFkEA89zBVK01svv62C0Wc1OU35
hQEKyPXlk6uDtDrmpefpH+EWBTjNHtzjEJThIWwV9n0BWEC3Iwp9pCEQt8H/xAhnaAjo+rbqkBFJ
LHBrAIHc9yLn27oq8jU7yxAsG9yiWLQI0Vy3niZg36N44rt1tyGqNJJqzQTbLikY18sKa1b13s3U
k4OjVRdlk+3X9VGt2fwZC8vOGs+uivmV2lb9ZoxAM5GWipLjHK4/PBtdIPEgP+CBfVjY/aHIUfrp
cGw47qmZXgZ3D+pb6xrj0kBmKzeFakBWvkVneYIZZIQ5k51ji+zIu+8yJ/VLy7qbSHrM8+l5ffmk
R9VCN9EcWk5aruESmlkgbNrN88V4ioDiQDmjKreHs1aCPXStSQIvxUskNlwwDxnfgrzatV7x+HcK
CfZAAb1ugwcR80jBS8l3IF0ATPdbMI3+1ClcSbV28z4uTA81fBKAbR4jAEAVrPQbK7ktOhOzWXu3
f1vXSm7l58UTIh1g1wMyBIjfRP+nz70rLVIB6KgkCHcjABTj9mVDGd4hQ89BAxhz8rSuhdSw8WbD
kWqCvk+E5/CyiY5tAV8NkqNVpcCIByA024BFZ7cuSHrcLQQJyoDbijWUAQ3Iyb454WFqQIZqPVDt
BYaNiovi3i+17IW0OX4s7GCywSSdBLh/ueZ4pLm9c0gMpizzr1bPEeuziZGYSYMOKaDB/CLpa9WB
bpD6tfF9fe2kjT7mH3UcET7B425mU7jqFpXao9mlMUCfoxGYaiAYrQ2fWgQDQ0BEBiGB8aJlqtko
qSEuxAvRD33gg5aAqHoLoF9M5puntFGds1LHXYgQgh6wRqMJsM2YJsPgJvrNwB4GnqLgCtchr1eV
+WT6oGcKFQEdYwrIb763Dl0DSZ3OsJxgOE71CmTluiIjIrO/pQTB2hvNzAEHm8yJxjt9+q41DrJk
n4Dws5dCBCMPkbfvgQ0NI2/rt4GmG1aUP2mpuqgqdBHBGVIt1Fp7wtaAuhfVyRAUbYDFDlRvJpkF
LLSZuSaXLpsazOLafKQD7SRgV+D2xvylk5264GHdm1T6CNYMlPG8jAosm8WTG7uImG9b1Y54gWp/
ZCHPQpcXUAkxOOLp84csgpBrEj1oDczhztnm0Tp04FZpyUPsXpv2Ne8U55FUrYU04ejL8R2Z6UZY
P4Dd0wbMY3p/pY+VwrJVSgm+E7mgux0bbBNoB6/y5lfEMMGVhDcarpHGNB670Puxvl+yI2q5jIIv
gZ+QD6xEDidwq02qPQSuB+IQw7ec5hOnxlKS4FDUi2loxPz328/LwAkEoo5I1bcktfPzPv2O9Qur
aAG2PFQ9kirWwF9C1u5IMzxZUXdkxDpWsSo7J189GwmcOQuIMZj3RhjV8VhrFPXPtE13kbXLi26f
ky8lqOI+s01nQXPQXeiF9oLRLguECbd3QIj1rY2fB6C69/SwLkd6GAKF749GglvxyUumrsahi9Tm
5DepZaF7wuj8IQQ4czg64R5kojEIpHNf7zDJ7VlGtV3/Bvkenj9B8LW6aAFANKC0w+qnVPvSMsz6
jP8UNVhhvbd1UdKzaqGt4G8Jpuem1kDiyuLDYc6u9E6wWxeh0kZwMHDvEK2xZ6Qa6xdFDxugUx3Q
mLbOtamrLmYqWYKL6YlZFiDTwMPNGQGOjaEPfmHW7gaoRpz9XNdLHhE9RF7Uy4ktnijUK0HonGLp
wJu4IXx46jtrMxrmJ4rLgNGYc1JA1NTF4nJf0wi5bRQVywg8sI13nNz+ZJuTIlMq1eYsRowbVaHn
6JdAcMpMgMRmGDz+wbhCFWmwWMgQzuAJUDgFyFn/zZJGaJN3n+ws2jugdFzfGqkZLAQJZzCsYOgS
pLG3AQAUo0tU27rkAjBM+fSwLki1akL4c02bJU2Li1haIdJ2yYtlkNuEmqd1MVJ95r13PAuYrmT+
jEXw63qcGqyd8Lopb2ca3PQVlAMV2O4AdPZ3koTQY6A7WSuN+R1VXlvWlWVft+6X+UbWKHPmUmtY
KDUrvVAqT2csGge+muPP03Ybdrc0j31gxKyrJA1xgAu2Z/+xgXj2Xg6pKvSlERxRmUH28eTthpJ9
Zn/mE3CuYqC6K4jAsRQgWY4QB5S618CjD2GcfOl5gWH01sDgeaWQJ126hbxZ5cXSVQDtz8c5pDbg
fw5wZ9Z1FE9A+BMqYpxUEBBh5+lWDGw6gjmUVaI1EcVDN2wTP2leYgJy4/wF56PC7qSCPAMgAMTG
hLfYeFTrCXrXZ6iAONcOGahdi/LfxlP0Ze7X7UHqs3iWoUaKbkVHfHCUYGzpS7AXbAMr+Go50QFk
HcCuiRU3WblGZzFCsEuNoCtIhz1qaYmj6NXKGpTkE79wVHU0aXRYKCREuzo12lQ35yvfFG0iMvgR
CN613K/Me5r8Wl88mSz0LgCIHnX4mVHlveV15lSWgFiFLOsBz6i8I3NDTRwyXzlYKReFwjJkocT0
uwi2MPIh7e0CI7eAFYjuLMoPUXoCRvqGogNS2dEpixEEaFj/yRKWsADqC2BLYBM6Q4GEuGC2Vg3U
yexhKUJYObRdjSBFgT0wEIU0v2LONhH9ZmWqJkuZeQMKDSAv+GiACnjvdyiqy76YCKwhHKZrq+XH
LNJukj54XjcEqTrwVwBVUYpewfn3xe5EU185XgAxpXtD2C3w0Xyk2kJTkZuSamPiyDPQ8YahdEHM
iLwuy8BJvTW9AsNg+T4K+l09hYrODKmtAarMwPsMMKJ0/oyFNnESjSipzgEc9HWmfmyNy9FlAC/b
ulSViZCqtJAlqKRNuQvgxFklUPZ6bHhDR/XJm9rX9Q1SqTT/vlApyR0902aTbrMQvey3ZuP6Ccjj
0DFgOsF2XZjUf8C/jAIcmOtALPFeGKDmBsAF/CZDIftQa45lruqBkBa9yUKGYNg58FJonuFhNmyD
bb4Jr+NN4jtbXO63jkIdqXGfRYn1nyR1UI1J0EWTRrbfsn+6CkUfcM6rRmOkprCQMy/rYo86Lxqs
3sIeUUCwetEWAxBWqxqAUCkj7A21LUZTA+nIsHzJEgNNHbchAUut6gWhkiPsDxu7Angecx0muTDN
6ygzQC9z4pa3Wbc1xaKJ53fA7M7UwDKHWQ4XlR5j24B/B+RZChuQi8G48Iz5SD/QGAQmUIHKOSne
mz04vkBvWTzmPVcoY0rddMa0cdARaNpiJ0VK9ajuPXhOzYdNkFi7Pmjvk9K+NDztukiGrxSkjTpl
/KYmwAFp6Y+kNe+b1r2mRXs5aeal63QeOPKq8mihC3ljzzYbs6w8EGqxQxuE3yceDL47dCGaUgsQ
4DmXcQI4kvVtkW4/QieuVKBoA8DYe1smTthzLf+tiIOTzTtoLOx8rab7ZgSn+row6eYshAnndQZQ
QJeNgByqh/qYoSi3sUd6GvNeNVEiDWwLQcKpzdPOw6ga0BhbBg5Cb7g3P1WQBSgyOrsJ3iie2N7o
DXluuh3KHzFmrdzyFc1dTd6iTH8fo0jxv6/bUpZwKKBwAO5gDnUq/oIkmg1kArNQRWrZmi2FCAHH
quMBwO9QKKmOU3IdFaorjqGSIISaqNRbL2khwauiq5DYJ3PoX9sEJMteekGT9NED5chggnKrDvwA
ffKZHYDWdnxCHkXVAyj9lpnSybQQyT/A6vVOBvZ3NuB5Sckm78NHvR7e1ndNJWL+fXFMxEmVjTRm
uAkX/ZWHRpQOmJt/J2J2uIWIcOBU4xRakNTdx3ZzYZF2uy5C5rNgCPqzUHMAWYgohkJH2xFsz07f
hpj6GmF+oXqwSoXgCYlBDEDcovz2Xog3uU3Q2wgMllvtXFojj2HsMCv9iTZbioFZYG/bBgVe0nsx
2RhiINwGiXmQeT90vLwxK1wcPPAiVqalak2TRdazMGRM3gsLqyLu8HbBSVT/IuiE77PvJupjQc12
6zs0O6bY9rIUJITwJGjSqKdI/mRoCKChPx/hcXA0tCsUylpgWqyLk+7Vn0VEj8B7vdAWwL0SpBoY
B/sK6hbWk00IietCpL6DCvXMJ0px6xYiHq/qzLBj7JQ12I8ORn/6iChSp7IjHOAvf0QI8a4B7i3S
ztgfu3nI0czX964fYaATjE6pprppy43hLEywPNqXk5VqSAUCIRU1Kn7BmvhSx5ylVgJEf33t5Btk
uw7Q7IH1IQ63cSOgETChUIdA3jGyAcvSTsnkE48qVlC+SWdB8++L0JBpRZMYNpQCcOkGwws/y0pT
wUTLjfssY1Z2IWPoWO5FM1K4G6KxOfcxG+un7KXJH6NjXyomqVQrJ8Q6F4PojAHOYRvpzU8AOb9w
170GG/dn6G8oPSslWPd8N0k4hxxmNrveLUCzWuzWjUBucGcRgnWj+JyzMEeKO6NvPEg3WvE2jIBJ
Vu2P1IuAnwd2DZQ5gF/yfn/0CkmGZiZOsNoLt74y2TcLPoQEFsXde10llSgh8IBnvuUT3pLbVLuj
LQgpHuZ0GdNu6MgU93upISy0Eu6PMZs4COWQJgkCBwzhHByv5tZzakUolTrQQozgQAMIIng7J5ci
PoCnSLtBQ9Tb+qJJ7cAGXh+43QB2J3J4aLqV9tOERatTvIn5t9K4ijqs2nBYlyNfsT9yPjzvBnt0
9BIBO6Z0F8XJHiWCowa28XUx0nBwVocIG2OwKbFbhtuIxYpdj7o4GSNQvrq7oHscvfbK4ap3uEox
YY+00OyZxpE6dbvJ59EJbQebKP25rpZil0Q4wtoMp7DuYQjhCGCZ6LIHB7zxJQLz37ochTIiHCG1
JsOKZjhr8Bjv0vCUWvW2iB7XhUj9FK9J8J/qyP6LHS5hl6JWUOH8QY+Tnoz7BpzSTgkqpNZX9rdI
PQjFALAHOUAxECsdcdt0HPAXyCpU9bHInRPPPzOOjPLQHxGzuosTyI4y7mj1nGQG404XuZuegpDY
y50juvVjxQZJDWEhTAjbYPNGx9EcEUpD39ul9qtEfmZjDOxY8Vj1IJNaw0KYcClpAH2YmTk007Ly
IjDGXZvTU4hQtG4PCjGucBGOPM7Abg0xmZf6VjYdWND4Rqcrlk5udn/2SZxN5oXdGANHgtayy2rD
On4Z9R1AQezozuHOfhjiX+t6SWPReflmUvulYYAsGtMFEY5Yp/aAvHKR618j6x/T6Oakoxs9rUtT
WLpYDwUhbztOFu4M5YgZpX7ctyNXXH9+j0d8eEk4KIWiAoHWXzEZpBfEaJoW4cFj7nHSpy+Bmx3C
BrmgOn3tqm4AJ3D5YPRRtJ1Gzydp/HWMrauRNBdd0aebkZbPVk58rve/grEBB26D9lCt/8F5cIOB
ZyR+w8j0Y8t+68rg5AXedQf+9xINcahPpofSrXcYrHicwKUXey3IswmezYHGj2FW3yBjAChYvX0A
Aom9bS3nwcvCOzI46FTvLlKvd5E86G6JFT4GjrGv7fGhGbp9FVVHVkS1b9HoRNNmU4FrsGkYaDjS
9JLlYeAPbfwIjOHvSE82AJsF8uj63sm9+ryuoqX0xAOM+Jxnt+yNxYNj6PFnw+No/LMyxdVFJUs4
Ia2mzJKqRQTB84xmoFUB7Vn0lRDFea8SM5vrIiomYYgIH+FY/JeDLCieeHT4HPENuLX/WOQcWxZi
JjMrs3BGhkJFPkROv340huhrMgTzDipUkseps6xZ5YWsKtRzAH7Dn6PqG9d+OPWdEmpAJUI4S7qy
rkwN7NAozN8h7elPzbMRRH9pbcIZogN2nHITXjx59Y/KfDVSA0O+GDA0E0VklxZ3KJAz0LRq2jjx
hdBOicGiNsGSsdjr/IbYFy2Lr4jV/5MnqJv3Gve5EW1bL2MbAHzt+t78jLKLLxDeH4C6DGzDwIrG
3fNU5NveO81sI274qYzEQpDgw/pII4v3WNW4DHyN5qeQfQagaLmaguuilMCNvoEu0aBtY0C4Z6zZ
OM5nxpaWYgTXLafGyccOm+axej9WCLl1vm8r5sc9URRopfa+WDTBfYsc/SFah3cUH8NdNTnH2CK7
cCj26/FVLgatLh7+A9ucYIYhCItzh85GUPzE8dGgsX7Q3tZlSAOee5YhGFoR9ro2UVwvnL55smnR
b5skenGAGbxndqFKT6ukCdbWoDv33xH1MGt9FM/9tDvw8XLM79e1mq94H078hVaCycVFVURui/dU
HqebwvIu8jDcN5WtbaK4v0V73FPGWb9xuar3SrVlghFOrExyaya1peVwqUfDCYBvu3bqFCOB859Z
008wwLbv8QK2YRkVrzdTwA/cIQrjU23V/Pvi2CC8asouQqMa0ATs0vYTgEinwY+2flnfqvls+KgK
OBvRSgjUIiKcHRTUGf/mK3l0HVbD3PTu5JeNtc8dV6GSSpRwghS0sYaxwo19ZEBGxSNn6GMf6cMm
/Wnnqg4blTDhFWKmrcOA84euOPKQe56fAbewMb+ZLgCsVcDVcnP4s4YisBANcsS8GtVhNtHjCNoY
UqhQpaSvAgBz/v82UcFzy4g7ZVAiG0+dg+MdzcHbseLkNA9Ase8N57huFL93fcUqqOBHjHILfdrQ
aHByDL/jZlvkd1VD3jyTXxaVXfplMN0EYfzY8eIA9s9j0Tugke5P6LO7y9008bU+3dd6fOkQ8hSU
U+SnrnssozgCX261TR3jys2i0zC5B1JYx9KLfvZ9He/aJkuvaYrh2ikD0Hicn7IU//vkgiLWtCLf
Y+ymsoMnTt27uZkl0PUbjJPqfthqX7uoc7ZD611z4j1WHihSAPekerlLdxvdYYBEIw5F8uu9Z/Zl
ic6ZDJWKtAl8w0qu8rx8XF9/aRhbiBCW38QN2A3Z3NUQX1OTHPPxZ0FVU+3SIO2B6tkBZjxBpvW9
HlNbg8x8RKx00OQNEL58PGT9T4wLAYEtny6VSRWpCS/kCSbcAuIzCgocCtR51oL7ItS2pn106iuA
ZG1sqnh1ysvCC3HCNqHoW7Imwhqah3YTbZ25R+i6O2aX44t3p111e00R3uSbdl5PYdNK1w3DWsNR
zkfrhILkHdXYRa9sRZGbnwtWSNCpmkAze79tnu4G7Vhi2zzdPNROc5HnnaICI42d3lmEYBmsQI0x
HhCo0bzjaM89ur2ZcaFXOqKoKtMvU8cGYyt4b4FUjnT/e3UijQfFNPerZnMyj0b7niSKSQOZ4S1F
CEdB7UxNYs+GXgEq23K6cEsc99DNUxR9f1lmE+BImSoJL1vDhVAR4IuHBo0qF+d3niUlavTsCaxG
R4RqhpgEdJuufFqPGbILAzrKPWcmisMcoHAnoQMPmKvjTWvU0bFOcbyC82bcAFw39BkGR7afEAeC
EwPXBkw2iHg9upWl6DnCvvXQKEvu9SDzQw69vq3L+Y0cJR5F9kKQYCAUM0hVUmIhvdoFbmd636Tm
VT54X4wJqQEz+2Hn7h2G8b8BaPwK97Byk7H6u8eN7yF6yFFErJ4riuJRaVBM+jrlgXFG/dALv9ug
y7pO8Xj21z9Zam+LLxbsTbPGQB+muVJq1+PGqzGR2abxa9AYL6SJ34C8+xAMTJWhkRrcWeoHGCA+
ANYFPdHbOOIb3hKwivZzD2FG71j2fV1DWahb7IkIiGK4SeOYHLLYPOWUksu0tjeRnezWxUhVAveY
BWghsEHbgkk3Q2V7zZwNAmBT1F7PU+/ujRkDQf/t7wTNvrW4bLscsCuBi7drZ8UzxKDHYt8pvgAA
veoV9iyNdwudZp0XopBN7q3MgiiMvd0CJPmq7O3NujbSSLAQIXhMbbFO70eIsMt4U9ZfSX1PMJtY
B6rSqVQXYjoOeqQBqyW2BNjRqDdxiORF0uiXfcZPuE8odJGaACpt+OMINbCC98tl1YyWXorL1pT8
Y7CLeepE53MhmFSfmci1F6KEC0PE8yztOS4MY/Gqt6WfOz+jQMUbKl2yhZD598X2d3WJDrS5584B
0I9PWv264ioo+jm+fIiYCxmC2/S2Rsxaw5o1MwoKLG3Dgpdvbz/XrUwaA9CnCnQs4LV9gKAF+3VB
tARRLqhH3wSPnW0fzM/AFdkLIYIpow5IWtJjuQzvWjN3lE8b+H//qUm3pRwhZPetnWbd/IKz28x3
3bv5dRoU4SYo7p3PXXnOSol5Ja9ho605UGrwqpOGTl8gQCoSMFK3WYgQbnATI0CssmHLif3LGMkm
shy/tXAOBRrQvJ/+yhLEihUDXAcw0GFvbvQ490aXCWjP+u26EGlQW2gkeCelo6E58ZwoK6893Ku9
YW/GQMnSPiUHM2czr+g81PTeQd0kpaGGHvlt5YwnlrX9Ng2bJ+KxA97gqukP6U3BOQsTzLsqijxC
M3gK0MPBR+Ec1DabKXlxAaPbf7MBj/OZNTyLE6yco1+76VJYeWJddelt3SebPr/y3M+g6AIzfJ6f
QXDwxBdyl0bJOJN5bY0G+BOZs0lJgjaRJNxUOpjDPqPUWRh5v2FmF1qZQxCH3BLDLG4NporpvnHH
fYn0wt+JEgIrr8ewRrYYfbHNjUb6TVNdDmimd6y7v5MjXEfKqcBpW0AlsIocGuS3MQq8Y7zcdIMK
E1OKcLDcK8Heq4kZQ9bMe0WiqyCcrvvcOA2sO5QVuRx49xwnxnPX6CcQCasyKXKfPm+dYP5xQwG1
O8Gnda4BKLPyifGrqb902ev6es4m8OFAXNijaPc0ibtoTkd77KvtFRfEUPFnSzVBedt2TMytf0Aw
77QmBz0edmwAjcgYxIeSp/+4wX3UchXSizS0Y1LVQtYG/bK/+a8XN4ioBrpoAtahbT3eAv0VNyLS
5Bt0sW34pwL7WZT4hnWswOnJAHufOzkSWm7McryiVaEIuVKN8PYHhimg6NBu896DnVCbqQ0Rctv0
MTOBmoBz1z5hQt8oVQFXemlZiBIsrmOx66BV6d+RB9vwdeNLzlTFQ2lUXwgRzK3MYCRVB32Sluym
0U19g5tfgqHaDODSJG14PdWtoiQmNfGzTBEU2O4mvermjOGQAIrEGNB+XB7XvUixTSIQMI3Tqg5n
lP6cAPUk8rV4b5CvuPXZjmqbVNoIt/7cwfzYFGIF0Y2BmHdVVaEixKqUEa4TJA3asJiH+jCT5JNu
z1gL6NpoQ9lt1JeKI0pudeg3QKgD7YAIjp2OVTyhnAKri8edXbKbMkd1qhwUNqASI+iUpLyLUgIx
2pgcuzrdpENyjIrPwP0CvO+PNvPmLQKQhxk5tPnguoebmJudJvR9RtGvdVuTG8BZxqzqQgar0sp2
5ytl0mLQW893YG/d/50I4ZDtCDeSzMOhwDy2Q+Eg86PUVQVr2ZYAQg9NzAYSth8wwclYDHkTYkvi
8T4qfyT5K8j/1vWQQqIvZIiunyY9HYIApaHciGv0EGBcp0QnFenuTA+sPehwue5ql/t93N6aBWjD
Q1BQTCCUz6c69AHKuEETBubZxnxf8SlR5OFljrb8OuElYodt5wU6Iq6eHqP8mmKKzbWfjeY5+VR7
9VKUEDWqpI/whEemcO5RYr9HSAyqatiQklstpQheVqMDP8tHBi/T6dbou8eia27tZLruOj3eTFN6
7+bjDv1qyJ7Tx6JFsyD4lF7WN121qoIPZkPlNtXs6oF7E/JrHvenobprre8MTRfromSuuNRXcMXW
7KbYZGjBBjLGRqPRwbLD7WdEEBtzjy5B5lo4MCuQGYFpHhYcEROvR+Oi5FxxeMkd8Y8IMTsKQqsc
uReM5dDsNseLHvgRTa7/nR5iWhTRJOycBnoAY/mmIeMzBH5bXyrZRdPRz3oINh5Ejo03PNzJA718
DDjTwd7o/WOhdad1QaoFE8zcqqYyqQxM4dS0r+eJYozKlDFgHbLDuiCVRoIpF+Cwat2EI8Pnfkcj
fEPoXVZfmnGugGCR2zHu6Die3Bm05P2Rkg9pY4VziqdvGpDxGDvARu/WVZGKMAy8eHVwv3+Aja+K
YSwxIYgMoh7/H2lf1h2pjnT7V8467/QFhBi+9XU/MOTkTM9jvbDssgsQCBAS46+/m+ruU1lUXuft
6rX6oevYzkhJIUUotGPvqHPGnZk6Z2brnInFbJlWb472rC6V9Pml1aYrzaa/kUY4R6NYTBRVE8ZX
4mzpTHNtJC4azlVQWOmZuPVdl3x5Kzu2swjAY8rsLvYwlFwmEZPZDQCm97VnX2Vx/AhajEOpudsx
pSuvdh4LWsw30j3E7oO6d7ambILvhRloRgRMn1YTj4M+wenktnefr+pJOOLxF50P46NkhKaelzGG
CZFZsx499j5aGk5B8eqUlPsF2uf9fIzv0VgYqDj78Kz0XBP1yc0IvzJB+0tBXrUIomp0mF6IucPU
7SPHNFb6aKBx4BxA57Rz/TCzOFy61uxF2bZwLhEfetlvDYcEZybz5HY/GsriXLE1ZRm8HlFp7et7
PVW3jdbdmlhESjsVdHUCxhBirqtJezWq4mtCy5Ul1SXC3aEs6J4B6WGepdU7/aXQpAtyGRT+lo3C
RCk69gZW+Duei68MQD7z5p6fk0M+Y2cpkq13TllgAnBAkPUMfpryjdvcpeT280k+vY5/DWfJWAIY
jWkUJUoEjfRWkOVJAvC9nKN4OGkEvoJuMhCx/MJ46A1JntQZzlPVmBG6f7ZTUp057E66/ZGJhT9W
DQh4xu/kOOhfMnv0TJpQsDhzDs2795djCARJFPgD+PNSSs8gVuNBFhJxoX81jDeNHRjOI8DOZSpX
v7EuR6YW1YdyaMHRJ7H8FtQh5zyn69xzpJcnXezIxjKXmnqLKgvDSc0MuoOXpuFCxEr6rUn8z0dz
cnV+WFo+Y5DMUpTh4WTG6vdu47fqWTsrbHfaCFBvwNWAWmpJdijGVle9hzQEMikXXRt5rrqxjDT6
fCi/+oBpoShDdERtEHUvC10gtPKkp9eoIYN90CxD5PdBo1F/Ki7AHhl+buzXjWPSGTAxQzVmSq7F
CVjl0G+GcPwcTvqVnvRBhZ6Az02cGM/Mz4dPR0FSd5dM+y24FYoKALwQXDF+6W0gqQhdngiNlCAI
PLN/fq12YThHthZObThxSZJkwFVdNzepEH5BS9tvKN/ltI9w+Gz6NP+PD4bZpmd5oHCECtwSGCAH
xlCFRc5o9fGzRvSt5Q7rLLb+40vDz2bmvXYU+DPXSly7xdDyeLwoofdSjNqudNmZx7pftyzMQDUM
Do4B6frCIRpipCDsKb/XPykaiEDnWYK7Roc8y+ducc7Q7JlH4+GubKEerrHQS9BOVVN2aUoZJH1n
BOCjOeMXJ33QA7qQUNyyjWW/Zqd3moNyIUNn2ZeO7ytta1tg9M/Cvn38fFjfMWI/H+GYwCNTi3Vy
Gtd0Bw/jyoryDgICawcMvH5GrRDghWtXS3dVboZNn60tlawTYa76Utx4uXyGaNudzKaHukddAhnJ
i9KN+8+/3alJB02HMWsAuECMLlbXokbdlBNWNy4fqWf7nF7rnfAT+xw70akJJ+COmlkzTcgjLqJl
7UK+I6HwVmO6A8lt5k2zwBNYQNthCn5nTD9MLcYkjCyrRhB8hRruhp57DxbnWL+szsmenJ46ULUC
NAz1nSX4o83GmNY2RiTUK0DPYAiGSoMN2szPR3OipAOqR8gW/tvOYjgQ9zK6wUG+NNjJRao1kcEF
tK/jr3mT+k0zfPPi7tlMBiirmesBkATfy861ff4a6H7+Dou9mQ22KjWJvDimzstYmmXgsCJwzspO
npxTg4CWlsw4wV8CquO5oJCBHcOsQo16d4Uxhk5eBbxInz6f15NDOjK12JaxPjmUmYhCrVUAmVde
DlDcbkh5phnjVAAiR2bmfXF0qhVamscixuoZmRZBEkUv9y5emS2w00JS/Gy8Oz2BUCkG+7KLJ+55
1EfmhqEzMFUYFbpYL4iXRFkaX2QkD2xNnilZnDO1mMC6qXXN7LBWTVwFE19l3mMsWdCAe/7zlTo9
hT/GtJxCD0U+dy72KBcX6N1gOT5KKJi+rWW+KugOfW5u9uXleU2MH+YWKYNH0s4jDNdZ3mo7WxRb
aGmdMXHS99C9P3O4AsexBLdjRwt3ajvEVNpuObT1HLu/tq1k9flIzplZnLmi10rEVGTbGlFoOn4z
suGbPNuOcXJ50Dc9s7iidrXkcdA1FPy4JQBlj9t6ZaRjiWS7jGhtBs0AlKdWzbeV8TeSSPLD6hJo
Xg020wYLU5inxQFdNAZfWZqxUj2NOD2TLJz09CNbiwKH4Yg4rluUZ7k9rjhIfQ00qCmjDn6DQxYu
cWRpsWID2Kqt3FCocXgZpAdAH9yRUJXGGcc4PSAHTVXIU3E5XuyojKs+h2IX6s0ihsjQhCZyDa0v
mUw3ededcfaT+8n8YWyxn5RWl0Y9Ik56kx2gLeAi7dz17zj6DxOLayWAd8ptJ5ho7f4mbt03UPfc
CaN9+K/MLC9ixlR1baXjcC29IdImKwDUbw8NvOhzM2cm7Htp8ugMnwq7LkDBjOa6ivj6wEKHdWfe
vU6fDH9N2PLNFwQv0GRX8LOhYLcTVXfu6MW+V2RnUrGTQyEoOIN6Gd17S9h/TCcjA6oKZ4PmRX1d
X03puSe8k0M5MjH7+tFsmZUx2k0CX4aJQ1/rgz+wZpWWzZm2k3N2FnuGFVMVZ/N1i2fjY+dOft31
+zk1+Xzx54/5JfoQsEd7pgkaqSU/v9drxtjM163EekZb7xjfDmi0nSZfZ+ceC08vzg9T88+PZs4t
O/QjzBuTg3jQdvptUZ7jajx50FioUoET20KXsv6zibaNE613EpQu2V6SlQHmV83Y6I195kA7OWtH
dhYndEkdHls2Zs3y2tR3HAIRuDGiHd+WrRnaY3kmIpyzt8jJ5+hTy4HPuc8h449Wv7Ptt17spuRc
8nNykY5GtlgkMERWLrNnS561h7DVU43L4ucud26RZs8/8oM+H8chHhnqMeKr6h+NItnM7P95Ykef
Gzo3lsVWnWoPwNipgsOV/KJjk/RNUGid2UCnR2M5QNThSmsuW3+aaew6EBPPMFL+KMEzV2tyA833
VW6e07s57QWuOUNJTVwBFxM36aI0aw2ZDyXvfb3POrSgiTflXkj3HJfiOVOLqUslKqRmjL06qSRo
xnfooI7gfunqfZfkZ/LtkzNIDXD8Qk14FpX92R8cUcRiYChYgMo1HMBD6WnWzmjeGVMfnzvEPEG/
HHZ48pyJqxEjli9HwqoMzZ1wPDSdHeAGfJn3tk/M5MxN5aTfHZlZZFWaoxHheNhDU8E2Wa22cSqf
//ORWLaLOq2JqzqG8/Oc6Uz8qxI8seQKtU2Geg2qKejaOOPepxzh2NAim5p0EHNPMSK3bqZD0E3m
hW1+6ZvugXviYNPmzNlwAoEL/MfRwBapVdwzvOalSEaAL75PuQw4QCsWo19cPRl9gKCiAh3rrGtu
MzqdOS/OjHXJtJI3hpmkHcaq2VuwrtZ5s3EJ89PhxWnPEeGcusUcjXMp4eH1ugGFJNhiTQLiyBuo
LqLHqnLf+jH1afz+X7nLsnakBoC5HIbt7IAMs2ifxkquadr8d76yRLpnQ85rxnGTtcr3brwAW3ea
JWBYA1vMuQaIUzv5ePrmLXgUQ4y8GKVHkBrz1NpkcP+8mLYF2O4/n7dzHjF/jSMznHlpo2nwRhvy
SxiSBnAnhDf8ZPhm/07hG5hIoH5AJOkAefuzraHp3NEyEa3Q3zcYzG9Z4dv04axw0anT6djOYuog
9+SokeC5oGNtBEbEDBI86tzEnTrTj40sJm7MVAMyfUycVaw1VYCXRuwsc1a4O9ffdXIjHU3bIlJV
ZUzHqkBQ5NUb64xt6toQDFirJt+gbcRoz3neSZdwcLuwjLm0vORvw1NLOtYNCgHoJgOC3kiv5tqa
Ye368fZz5zvp40eWFmGkrZBgul6D1Nyod944rJOJP7TsHF/HOTMLv9PciiVdi3KX2/KoJRAk4JYX
WJZ3poJyzs7C71wI2Xp0gt+Vrriuee2XnfHNhUjF57N22vN+rM/C8zLd9Orp+/qwXS3Tld1djaRe
6+TtcztzIFrmEmC8+MsPFn6H93OSGzOdOmq4dTAnEV2mryU6sXhVf0sHQwa0d2sIy3g0+tz06R3s
OuCbNV3LXuoexl2qESngGCYtqE+m5qD05jee4XCB/reNZSxkFhis2DivVl5BVxvPDQ76EN6N7uXz
sZzeTj/sLG5SdtVPlTBR66KZDBrj2iibwAYFB5g30njzua2TruFCLwskaibALfN3OTrNO7fsO7NA
0MhKkBuHZXM3h3dUts9EjZOejssnKB6RzgLm/rMdVtZu5cWYO7fINsITkd4MKzs5h9k+PZwfZhYb
qigrmujz1LV2HUDYrG8p4CeBE3/9fNpODsfDoyII6Ij7CzWKpF0HHQe4m+WwUGsubVCM6nxafW7l
pCMcWVmcdmOWDLbokKIk8s0Ys7kZBaAj9Lfmw+3nls6NZ7E8M4tNbnG4QSvyB1UXD4WqIZ5FzhxE
J3fp0YAWy5PpqVUxHQMaM4CRBbghuvTMnJ0eiQfGRHiZhbbjnx3N1vHE20kkXKNRHSrNfe6JHRWu
8Rv3mfle9m8zizuAsopJZFBACNHe/uw0+rPw/vMeF6T9RyYWaf+ApkWTzPlCkhU3Sc9WmrB+az3+
GsWyBjnmtCA0Q83G9MCvkpRbS51DYpxe8h8mFks+KoryKT42REoSaoBts6qKPnfeU5ueQu10JryB
uIa5MMFys9UbC2FnBueg4aSa1PywnXqPn9tZDAUcfJY3l4EsFBqI+Yt2SzVMDThqkFbFPfF53LwY
g/XxGyagnWAAwA1YzhJnyPUMYlsKC+Ky4UbLi4OQZ3nP5oLfUZT+5zCgLQjafErQe7vYIXiSgiyE
hqs4GHYvTHtuiKXDG7C0Hw0IuNJaXqhkZtoBjULX0ilQrgO2PKgNmVr3rDXWDSvbCBjFx6kwQ8fV
nqADvCZjehFX9BX6zRJky+6ad/WHN04bS+8Q8El5gf9zNzUQyU6IHhjcCYZa3w2cBkywW4T0g5jq
chO7XRc1lvXUmy1+o4v0iXxRpbxjEr03lRY/IbYAsKYSMPXYfKc6J+pFc9HjYX4i9WtVi8znthZ1
ql0rFB38Pnc/xlytLOFAjbTp25U554xJw3xcKW6yEndoiHJf1qS54m1zcPp622fuwSnqC1fXz3GX
nnSio9lfHBwxt43SKgq8LGRqjdJPkHS/4aZAK8wIMnSOO0tcjanrCceLIAsbUGdpibhiJjuH7TRw
+/rFjVA0gnAknq+MWdJ6kaVAIzKvXFqxUK+gd9dSl6wt8BbkuKBR57YzY+Cv0aYRxGN+Y8HjQpCW
fdBG7yO7TvaDnQ0Hx25vILKB7HpKkwDvIKafmHkJTlX9ZmCeEap42M2/NHgqiLv8m1ehrXAY86AQ
zZaAI8HXc3O+UQeK2UE/gsOgzg9lXicBpgYP7sicmHC3FgGjklFV4ICOhRWlcRrEUyqidqzAtpTi
ftm2XVAW9pbomKvWzd9yS7z2jiKA+XLijyS2fadVr0AS3RQji4ps2lTYCwUv1+At2/Z49HQSUUNj
t4s6c0rDYvD2PAddpxi2WQWJrszuA1GM3B+ZnfgOxuKLlIW9Pna+XgzozJIglegJ1YK85covamuF
h2srMJmxnbT6TVW5B1CBdQ2yo+7WLagRttLZlpPRQS29uk1K8przagNAyn3M6wh0xV9rlwZaVnzR
bPfapP196oKEhQwRs4RAt6F6tS1d+nUyPrR5+mCBm3A1lWnEVHsxdqYRlKa4NAtPge0xTQOw3u5J
Olxpg7uRlmaFAHetMzVC2Ei7SpzyAFazF0vj6jJJyv2Q6Q+TPV52WrIppPEQUwNknyp90kS1MrR2
N5T2AzfIgQg++JDpC0fNvEsqe+Pi9QXEj5MZlHl7aHX7shHZ89TUVdRI7VaZ6brOqhYCM9Dzs9iT
bqHzZIjVje5V66FrXzjimYCer69XmgpQDAxsPX5jgEn4io/PNqB6kykipsc7rR4fTVvsM7caw2oC
gW+ViMKnJHlt4ukKQq87Iy1rQGFyFgBCOIKZkvAVxZqux9pbt626n/hQ+VocQwRpMnO/LwuQfI8r
kia3eZGB6Lvo7xlyycAx8w9ms20Zj0E1MXBtuG7qdxbZiLTKwlQaow9lgWJX5PpWk+2l4t7ogzCq
Bp8iw8/Hb0IZq8poP8y0+ZbXgABNzH0YquQbU9XX1Oi8NWDwKmgqeVfo5NLL+s3AxDOcxPbj3PpW
UWc3lvaBwPXr2H6Oof0htPoqJ9ZHzsYprCz3HdnN5LdaXG+GKku/uOiEQojxByd7VYWrBaJv5NZg
3W2PpMSfLP3Fq0i74gUxcZg6jl+BXouxqou0trp3ALXYuQUgi3ab3pp1fIujA6tneC+elUWisG40
nd3F7RCMpnPRkvG64nylN2onM/lt0Jw3ZzQYygvii6ONdy5DvbNLvXg3JOArAfHBLVq24RJ4+hll
8sAdcHlyw9q6OWgzcGMrfVEbX1E/l0X5ZRxt1+/ANdE7co2j8rJrePOM4syDgx03tMO926nD5FUb
02hvPau8pVR+s0S86XLzHorGt6bVbRxj/vlYRX1sZOB9Bq8k1FQu2RxXpCpurXy8GEb7RTKA7UxA
qRqw5PieJr6AQWZFB/JUEEfs8AqsfCfubrye8WCswTRvmXo0UWs1SufgOOoAbiUQWsVvVTXsUPuA
a4gbmrh+NcqD0fK1hWBCCKgms2EYQrest7qCUkSTD885SwPLjp/YVEcNGZFu69+mWvmqmBs8R+hh
siB1kodyqnjgtUYAyKzx6HZ5thpGa12U/N5tSRXyPHt3lDKCUef9I2Sd9atx1EUg+aCDB0uB5aLh
8K4JOmNMrHvVPQrBgSW2cVrm3bWArpaPtRj9RAGjLav2MnYq0E9h29BJ3ROtBdy0rB/UUF0og+HN
3etolFnstWf9VqX21wF83gxEJMBxvniIJrEL/21b68K2Oub3rraB5u81dYuHivAJzaRmBx5REmrY
cZ3ufFjODPlyBHZ388zK5iC0fNM4zrZOs8cur+5IDtTMmNQ4lbDTupgMIEdzH0poSvsKANhu4hfc
hrO3uuUnSXLlWhI7SNAMpCI22FmEVftC2QDt5803vdEPMcH0dokRIQ0TgauTQ8XNyXea/DYl7hT2
JrE3yhmm0Pamr2q0ssCLK2BOyM3QCGslBudR5TkPqJKXheEC+9LeGsq4qcf6mVbkUaDJeqWgEw1p
KvHKyvweErEBtcXKkLq2shjpw0aLd6q3p0ACJu3nPTiSMu1+6FOGoOOizp6XK7w1TT5I6a6tOPuS
WU4dpploV7nXbB2Xvbppf5nzFEJ/HJ1U3toas6B0ypuUxteAX4Q0bf0aq930oF2nKqwn7Ulm7aad
0TOZze5kTL4qOR4mZUW2pr0kVblKtTLSKVhfW1btbH0wAqjJOUFBoOReVEl2aQhUYJ0BvuI3XHMh
51y+VB73Dh0dzDXNisdhUnvoSr+btHyuNHJTFbrtg1ev8KvBDbHedKsVaAcCj6UMSdw8Q7jnisTT
zuZApaI8VUV6bRo+EADJyiVyL/WUrArprEsh4fPV4BvoMPHjrh0DDdvDlxrqmjXtA0ncr4pyLdDG
tAygYck2cFgVtBkCPchskToT7Rti3ddEgRSoNhiNmOAMSuHdHRRCfdlY+zoWUZ6DZBshCEkR2WdV
jzynlqvG1W/dSX1YXj6iE7ULdMLXeT9tIXZ0qZfDRy9NGRha+ZSjnW3uKUabUHdXKVv6Djce7AkM
VZX6hmrZdSzeeW8WvtlO+0TIepUosh7jbiNaMMrHhD06U1asWyRPbpNdpIm+k14/+jzz1gVozsLE
jXe1N8VrYmZr0rUP4LX+ykDGYtDyVm8bEgzQdw3Q21iviC4kuAwd2/darQjAuKMFjcqu62Fw7iWa
WlzS+pLGgWur/QBuQF2oFO907rtB4ijt2kfDg+Kwk6IXPLZvJuEWENdgOsJZGtWDihw17EXbqE2s
ObsSb15hOull0Enx0qmyC8EGFtqG2JOy2MaJhdPPiExPa/DMTTdaMr6TkY2+MEsV4OhHH7H76FTW
Y+Lqry1m3pd6EvKJyTCnCFej0LRI1DyNestqwqagpu+2RuWPFfjMxoq/Fnm/y9rpIi/5q2e2X6Sp
vU4DKdZNi9wu6xLrCr7tBTLWcX7ZXZDbsd8ZwPL6Xmpe834AHz4FJgMAY6h96alvsmGt9QJ9+Z64
zvEfUrjYGtmDFmE5fSstPgZKysAiTed7ib3R3Saqdcj5idyIBO+eBV60INVCL7usfEkUPgUc55XZ
7lmCPs0h7fy0xbtDNtK7tskObem+4A3dVyJeY2muBl32a2pA6SwrA27SaCIOCgM0Ar4L73C595CM
PYOzFL0PKZ9HaiLL0HMr4gkaSawUcnmGEbqazHyZ2VcoMQRGOT7FsTqkMttLo/9wNP7OW1CIt5B8
9rQ6aHSBQIHDzGu/lQzMSR6Ueg3bVWEyGa+p2VyWVWEFRpvttZikQZ/LQzmYji9GGWUawn1rdxuJ
pncMowCrc1I9ViT/gIxO4vegMF9XrYD8ifkE6edrhNm1njePiT7eqs77IElziU9l4P+Ob0lV7tLG
9HykI32IQ2JlIt2rGnRLaQ1OE84HjDvpDnpsbau0xT5g8Q36P99SCxwhtlnvBbiwUw1LLDt0PdXo
rOva4gp0yjIoaBV6jsqDRLNek1gNPq8SFuhdtu4IFsUypqu241WE8gNyvtyB7FwB16BCPkkhLzOF
OodXJW+ugTOMQjrH5w1dU1vbuPVAAtnbV3HXIHbTVGwN2ft4MH7O6tgnVQKaYxy26Vh5UMBOfD6W
G6tk32zNFH6KP0dyDcmb9DKu65DhcHN0fq/LUvgKN4YCNXY/q0W8LTjohHTphFPdXJtmfuuI5sEo
CyA/3e0UyynM4iKiorhW4OEzIX2TJuXrkPHrjJNIH3kcgochgr8hIxVtZDiAj6bqBqyouAQVtudz
aT8xZfDALqFxNE3DHdPpCxmLPbp5tzHNdpJM3K/xwL9xprLbpx15iLUECsI2feelFkEfMIpH+aBy
eUtYvQbUPZS9Wd96ldphpkElReSXisaHlE7PpLMPEy2eoKzt+VLgazCEKI/h3iDtSVsRV12ZNliO
daW12L6phZ5kzW9ivQqzunxxdLYxJVGRASisP3kTXshJM0VO5xzG2tV9MsQPNM8vSYvjrnb6x4TF
uIQxgnb2clsq/QUQDHBt0HwHqpBIxt7WGMorcCuGk8nygIPDdj9S4oRMw2FmZ4mvTYONjSwLPCqn
41rELgTwIL0SUlnuQR54TYbuyR7tYsV7mUYj1XH/7KVXr4Bl0nZNLtGa3LVNKJpvzQQ9IKv0ZORW
Wmb60va+eExzrsfYKaO6y3aG2eEbDfym5ryPhqJ+ae0c9OtMXg/K1Dc4H7NAc4byEmoOXY6gNQ6v
1IFP1WkB7Q0p2r1WeATaifZXXUARyWvcd4ToMrATawoSpIvAN8hsU1V8CkiJF4isgosl3jrrS4gJ
dY63s0QmV6IZEDIGSSOBr+/jtACJCZIaVJZyhBpLdfVFPtjAnHkzmYjXOd2+E9CuVrJKVtRqSEjL
OOypNQMW0/K6y0x08qVD8pKUYxfZaNL/Bv9+d6Y4g9xVJ/a6l3m6r7mZtylqUrzkGHxg6ry6qWy9
g2SVBW0Ew2N+ZQ9TpCxniNzSHg85KhE+no3eUcwFDUMln5qifB+s8oXHGZLHcmrCOBvNiyRmZpim
hYMEivOo7zVyhQha7vOkNcKhTrIbrojnDxSc6LiCmjG9mZryHqBekG6l0FgE98Kr5LL2TbxMhBkX
uJ4MXhn1RrGZOjfAXxEIToFvOEvMdT6V69jpSYjr7dZu5r3ETBEKCSdEoi83FnF9dEJGmpM/zN3t
viEG3OIxLXhhayEVYyb9hd6rOMg6mawFuphChZvVpq5s5nO9EVstNlrkXjTzC6TmB/TXtPjILL6H
oOVbPtRi5WLL9SWu+l1br3ljINbT/paag7HnfY+SJN+wjoEE14isCVVDWc8Xa1EXX0YD9IeGHEM0
FtahPXUHSUW3ItxlD7FjvYxj9qw3aXudQc8mavL8xo15e5/ozhdI3aRrgybeKlfcXn+v3/6fr8P/
JB/V9T/LqPIf/4t/f63qEeS1qVr88x/3Fcf//nf+m79+5x8//xN/8q+PDF/V60//iEqFgslN+9GM
tx8SMIPvxmB8/s3/3x/+8fH9U+7H+uPvf76+8wwrLlWTfVV4Qvrnz7bvf/8Tj35AhKJL5ahIPZv5
169cvnL8+eX41lT/j7/6eJVq/pi/4aYCvAFAeADNAtD+5x/9x/ef0L9RBCp0t5kz8gFPZX/+UVaN
Sv/+J3X+hgI37rIgwoAUKbBuf/6BXP77j+y/UZfiNR2txw79898T8NPs/1iNP8qWX1dZqeTf/8Rn
/VylBBvC9xcBEJDjMQW6UAv0a6ZaW3ecUsPFZRquezU16wT3E79JJ3DwFOYLdKJw6qGMHOpN3yCB
Z3bYDO1Nj/JXZKbUeIqT2NrZbX0zGqgmcFp8yXUSmZpRh0mF2qVdrjXWutEAO5uqt7IdYyJ9msay
27i4kVsj8tyMdxbEGqBTPGk5i/S+2Xajtao9lH/GBuTyKMtsO40hEOtAP5U9KlsENS5sKskOiWlb
FyjGFheiV6vYIuOexzM3E1679rVEAWJwihQnUn83tmyb1bnug674QbgogKssdgBySu4TEEdcp2jV
xQM2al4D5yEfOvum6GznDoJ6Kmw10W8mLb63lLhxGqSm0sIJ7vAEr0NtjOps3b+ik0UGEq8xAQe9
xYUEL/aqaiEZxfkYCg2X/BTliRCFTC+yaF+t0yxbNSPORKRvxsUoXRMtgdNmsPQqcHGzCDx7ui9A
J+5POn9txiKOvKoRNz1JSNjkAEVPerPS+/qbY0JIpDMkKpaSphvNlPmLW5jFi44at5/lnhnprXlp
m7oVupK8tWMqA8+o3A23qbtHEyiu96DX9uu8tJBE4gPC2MwULkflzBiys1UN+it+04h07cSaEaJS
WAdxMz5ryiPreiIQFKNspwGYC5r9bcr5U+PE+2p0P8xBL3AHVjtlq9tK19e4e4YtarGolO/BhX+I
BzcQLr8ElNjnqftSF7NcLcv8VMO3B451JWOa+3K0LzNj+qCaxQB7o18hGrGjlRWhXrSvujS0mRsa
ebKpR/FhV/p2ZPWl0UyPLos3qd7d2h1uro6nNtQcdzQurxrLgx5LX+i4z+LdBCIbKFcM7UWTllFq
UhAbELaKCUJ94aLiLSYBxyWo8LZfhglxqe1QzR6fzbYOHBy1yJgCi8X7pOpvwBmOQytZpSm9mJAI
rGVZ7Wuuv5NSXDn5O2LYqnZsNAQVuZ/U7VdC++LQY9+vjdS8MAaXYC8mq9ZVkcy6jVbwemvWiGNk
HK70tnxwuFylma2inJHpOnb0YWOKKgltinpNldqbrMc82SkqpwaQEl7QxgYPzdwVOe7CBFe6Ua5H
t0bQ7y4b7t5YgrqBB8nTnSm1/oIY6OPvOCCpIErbaEpcUQ2XQNeldFcKsce9v7gumDtsQc54Vwsw
ahqs3nha3ly5AihjTavQras8/moNklx7npG3QW2iA4JObveWJBZSXO6SZ1WwJCoZUvZMJ3GYa2kb
jsiGD6no2zsp0+wC27iJKuIkF8LTOuP/kvdlW5LiypZfRDVCCMQrjs8xTxmZL6zIzEhmEKMEH9Y/
0D/Wm7xVFR4E1+mM83a7zkOtdbzCzTWZTGbb9sZ3Byin1dzGM5Dm4VHU0tza9aBjAJZx1wc2UBR2
Zz2xxNBfad7IXSvrl9Ko2qug1qCeZBZfu75KXVtPr5AQ36qA3zQ+Su/AyefbyDHvZAaxcQ1FiFSL
Me1+jVDQbPCMk3Z7YDrdY+8eU15cAV1K1gTJAUAdwmANgXIKdZ16j+Sd8qpseJVR1B9D1PNWuagu
0xht/giodLegcnBJSG9ZJulG4LF31eWx9ZTrQbXV8KYSlp4iTyB6Nxp/Q0b1A03L/yoT/8++m0cU
8//65wb8cDffJ23VipnLefyzvy9n+peF9jLo00HzAzIqFiKAvy9n+peJtmkKlgngWND1BdDHP5cz
7m2O/l+Qt0CP1fr9R/9czuwvCmIFg4OPgKGjCCyf//y8/6cLeorXwCOejRVBG8EB+mCmwC28eVHz
DgpjFZJCW/lB7ni0Jd8T2lW7uE3NMXsn3bKu7wsC7ohE4tGY0YytO11s4f36DUK8b5UBHyDzXa6O
cfKAnBhe0p0VIt2G2mQTRaghpL47KLvyKJo49K67HCxoOIRltesybe07HdInrwr8F1ntIP2OFDTP
gkOLbA0yhl8iH+U9VfkoKllPfCjWEBlIXcKDJ0vzr3wkqj2811Z2u08h/OTmeKgFGZILse7len5n
UrXLhbHhodg0CIWRYR3iTdPSa1/tbbxksuZnooon0woDFyiGQ9KnK6NpV70j3BS9vTJLfsZh/VTA
7bihVYB3HnigBsmWNMl+UrvTVrzMCretyvs+C1ZOk78wrt3HVfWU0m+gz9soyb5DjPiOVAz5Yguc
nPylNdI7oAHu7PTRKLQDeKkyt3Xix5i2j7FQ+O36TRNTT9TNqrEfyvSuK1CO4u1akHBrquGaR906
oS3yeNqV4+zGnt0aabjaAa93kUC1C4gMTR0Cbj+nAH8EKPU4ZXNojQaTFXwRqOgNTiNWGZJ7iK2S
PRF4Wvb1xi7JvmX+EzJSv5r8qkBnuFlUR97bN6hWekEXrEOTfR9i6SXRPc0qIAXGUmHmsapYmT1x
BS7suJYr4n/nGWpw9iVyepecyHWXwGEX7KFu7WNHBnDkvWSRsSosY23l/ACs5K4buzsqdhlZ+lq0
7cZCfUdP8aIl69ixLwF5XVvtXsRfE0sHi/k+ti4d4tyk5mNWsluH4D9DvYw2ySPvrbUyyFFq8S/h
Zy7esF6KTmAN71m7t1Z51R4lMbySiZVuW0+tPyBz/uLoJZal2rZBiGdXvxNwpsGAGBHUYo4pvdKy
vWoAnY4ZIYuTFddd5F8XCXjbtXZnmmoTG9CzQ30gTouVFoIbR0+3KkldmdVQWFNk2xdqw5ARBCoL
TffZdYzwshLxESHsY0rhsHl03QMP1KaxpxR1RSq3mu5X6L4rq03Zim8jyx2wlsM6L+P9UB9VPXxP
hb1G1vcSBenvtqw2MYPQzK/81YmNy6C3b3Pxs2xRg9Z/8lisQyQB8ea8quzaa239MU/blQ1+fRfM
yK4d+mAAY9TrTHYjh8rljr/OrDVoQiAgmooVp0/K169byh8djMykzpXVgF8GZIerocweTGp8ryT9
XpO8GdM6RxEQZDBZfuMkwWNoaq5Z2LdpYa50wXYKuXHQZNMLieeCnSPbQ2ocFcJThBNxuWoRZpvZ
NVI5r+3AHVyCKIixEOUfFV/ndQXFjhyp/B+1jrJtlG90gSwolysa/epL/YlCUtqJBRD5u/8f3py4
bP77e22dZS/fi58vMzfb2I35983G/rJtC6BVUDJBHAwZiX9vNtxRFB85eA8CIoee+LebzfoLBOLA
35i4bwzIxeCjf242C/chGNMBIIOcjAX6gT+52fDA/fD0HFld8I34Fcz6wLFEQIlp96iqIZfti3VZ
0Z3Zl/2utFUI/Aooi7siPKat76+aLBCbztGPKiadSxMwTlMIP6xrqFPWabIDl4ruRVoqD1ChNlbS
bNO7pK9qCIWhLovyxiGjjb3ljuUAkGw/RKQnK9I1z3bSo2RXBTmSUEL3aIh8DcWWJ7l+XSIDHBE0
tjpaAbmrqj8WNP0VGAjXxrBMjgFaOYZq1u+gLUDZcQzjKr9CvOaUllsgxovGYK8SyISjxzRBvaSK
drnvv+rK1sChyaSL65/A/5VXdS2OkATbG1nSoe+hRzkkUSnkRBHwyTH8DAL/EgHtnT4GpkrrIAOK
WBVdpVutza8qvQUoI6++hmNYCwK7FkJP3Yut6XLngM3h1R7D4GEMiBOrLwBh1rsDZS0i5UCYW78d
xMHSInWMILeG6j0oBKrfIbYYo210gFhrx87YfZem4j6JiHbdAgXHoe+7CxCjrNHfLuBD2kOK2V3r
BTHhDIp6ZZZt7qYyNNdJNtBnDW59beq9uAOkJ96Uqf0KsPCXqMzuii5IDzRuUPxTqHsXlb3KTb1B
RQj3DWMPdBDPJlNQoFdXDo92aQa5+aRCoQn8luFaZerRLuCjeu6D7Tq9yjK8UELdIStK5JPW2wfB
iq+AV6IsFMV3gLGjdJngFcTtWq11f0ghpGniisvYE2uan8iBBYBLmN9o0z/o6rXEQqQpwV7Iqi/M
iI2Vhf8M2XeKIkalOW7PQbxvDvpjqwdHAzEFHLJ2wXpAlNDyi3SeYCUQHnwXmca9ogAYpTWQWJzb
3zSdXEsHVGaBRa4gA72vJRLpSNiAr4+hEBzX1w5jdznVDn4gf5RsyFYiLW76vCi9Po6fU962wEaB
aScOUX7T/G9djdIs5eRewSLpughv0miHNqJVWTbM6wLnqjIAPupQYZMQslwJIoDXVgAFlWbwqDL/
oc2Mb4MV0V1oAuhjZSkiEOKvgTehq04BFtM56JLgJluVFUq6aRttjcQGQofmz21CL3mU3gR8iLHg
kbysy+hb4ycAZIxQGwdQD5cgHZ+28cYgQIzZ9KZobRREiHlVgYQ7sPt8UyprH6XlzSDoNwhohKuA
WcEawJOvMa2aFRPmL5r7K7/tjBVAtndKF4DHoVzvaD1Yx1IO3V+K8kfyX5w5/6MfS8xGdu+/v1Tu
/8///vlahS9Z/vFa+f2nf18r9l9jAwtQjWMjC24JXDh/P5iQl2TA/zp4M+FpxEZI5N8PJov8xSiI
vf/rusH9gY/+vlbwkQ6YuG2boK4G6QXIq//gwTR9LuGrwFZDHQg54ulmWOOlc9KvIfWhkb5edR64
zL0Gr2bOEWaGCxBS5F5PIcLImlLk70wDlAF4OIJ07L0VI6iGykoQWofma4kYzyih+OLpYknbc+aK
fGdnMpq4txObtpH0tKxDkLpWqPwCVrFCp0tEM/dktf9+e54mg5cGhSU6nbqo7oI6q8b3ggYAMuPP
gYRkdsVHaLBcYKqYoHw/TOAEuy8zVLUTHwNrGiSG4/wC0PLX/2Q4YAV8PxxF0BpQp+Nwiupb39ob
LWaHgWRrIsPdeVMfNt277QDR0vemnJhlHIViiYw0CrQV4C9A3GKzLyzQ7KQxkyMDPeYXdGQqThfI
t1NZOuOkmUX7EIfpTRT+eWMfNjbqVuBSJKhYWJN1KW0K8EiLkaQ5h8wAe+Tmr9qwnj8xX29WRrd0
OpAkDzWIuYxLA0VCZ8ztsuZCIPn3CTMWPBIcD942Y5R7aiYy666rx/nifrcqo2hV0l82/2Oyb8wY
3A2YJ8FoZkz7aVgepTVjv2csCF0iohui6ZvQijbnBzO3+GhBQ8iO5WfgWH4/GJqRxJcEgwFYxTWM
6lalzieW5dTE+BNOfGcw5FacRIn0bFVcW2G7B2zvHs/1+/9sJJNlKeOqD5DHl14utQ0qEZsorD5x
IE9HMvHPRGYAEw8wkQoUuBVz4y5bG3JJp2jOY0JYCbU9g+G+mTbWQDKqAtoplV5UDpciq0GkTuUz
88UzoPBLd8GSscm0WbqwG1SaJBA/Ox/JtdRP1gCfrPLu4fz6jF900v/y2zcTQyf4x8S1POXWsJBh
KmkhcGwqwJfvIw48LPnEVkM2HfcneE3xv8lWAxo3FCAY6DzrW3rvPFaP54cwd1hOv34yVx1Jhe7E
OCxxrO0pzfY2ZLH+MxOTLVaXWhOkRi7RYsARqgKGXCyRbM0txPhwx+Yac8zTayUqqK+xDK5FbyiS
bOUBLxYkl5YOy1yQYYK4GR1VoM5FV+D7Yy+ALKx6A4fF77ojzYct+CxcYBB2gY8w2mkXeL3m1sYc
y86ohCN8nLZXaRxkfCrVOk8AJ1836BnI/7yNkgK49maCT0Zk0yp0TJhoa7Lzs3rrLMkrzc4ZQVfw
6PIdfUq8kIWxlDLHYUzED9UdKjYifF+xExqA685vtLlzb56YmhyVjOQstEcnY7DnAceF2asiuKjt
z2zoUzuTM5OVBBxlEexQrrxGtZvB0dbnhzK79Cix6NBxAn33tCXK9AH+j4GQ9yJmf1WR+uYXS4Rh
87P1ZmISI2WO7Kw8hgkajeXyH0kDuYMIYFK+pE8/a4kiv4bV54jIJqFSX8V5yGpYYqihCu22Yui9
CFYoGi1sgNlZw4sG2ojgd9GnEQYUPphdjL5y2DmX7OH8ksz5GMRG/3755KgEdVGiBgQfEwOkHqEi
wZ0fpc2981bGb5leKailIXVocYRiU44902/TGgGMRFEaORcf4FxyH0V3ZXOfhoceYOrz5mZP54m5
iW+OUoDcEx+DYqpZkfAuroCPrFYm+2HnyKn++0SeeTTNzp9pMbQwWDoYJCdhGWDNAZiW/A5q5Gjj
lOUdjzIwe/QLFL3zI3ozM+6Rk9DMAU4/Jj7MKMGQk/oh+xrwvctOvwYr5qdm783WxBEIMwPNcB1K
TzgHPf8l0VvVFF9q44b0C1HA0qgm6yTCOFboAUPA2VcuZduqewJg0sujy1zIz/iek4Uaf8vJDKI7
NhB+gzuB6fc2kRs0WC5cbLMO4cTC5CjFfh9o4Rih9xVFyuErsJi4346D3J7fcr/Dyo+nyQHxmUXB
Wjgl36xTLQD6AqFHUfteDJ1HtwTgoeABCmTRGCLkaGcxo/or0B3oJkg4c0ukCTN0UgAP8jML8wuZ
JhcybNAKPABgEqvwIjHVDbRVbDdr8y3Jcq8owURi9c3nDufbr594aJSreyNqsb0q8itmqIAmK0Vu
SXgw+iWWuPnD+WZqcjjjVqmcxPCc9D67ZZfdAsfB/PZ9+/rJoUzBstmLBofSCoC/BWY5sF2iA3D1
EKVLXelzQ4G6K9pZCRrfwdvwfvuKptVVhnes56Bnqim/cJwYp/iEMzs1MlkavJZtFP0xX6zLHwLH
cdsgfrDyP+dYpDYzwEavYyQY0eTmzGOiHL1wAJoq1K71qTtQbcGHzZ3FExNT6mU/snvUdcdIA81/
onlV/XXZH6l/d/4ojis8PYkAeSC/gKQJ+/D4B9FuqGSFValAeRhqqNXH+e68ifmRvJmYeBV0FQNS
peBVzKzctcaxy5UHZSk3aBeumNkddjKWyaoMRc3LuPvtVeJ9bJA9mDvQfO8seMkFM1OCYksAiOon
OP6kQz9z31/GmbrpQKzwH03bBx9ZKmGFGq4WUNiuSwcNTAko88DmST5zZpD5cYDUNQAVHsd7cq8k
BSAp2QBDOgv26AbaisyB+Fa04GvGZf64097MTK7KvHPSVI25LKleWqu9pBLt0IEZ3JvFM8/jVycU
S0pjc+4Ncc2/I5vcmLpfN1aom+gZA+i96Z+InbsNQzAg7kBy96kD+2Zsss0tMPmMFQe4nrpE0+hO
AvMixn6z8sv5jTG//94MTba5Cgy7BKwc6xUCKKXSvQO0M/ppNp8wg4yQAQoMyHKyyXpV3RA7Pocr
rdG54RIJ1AVlNfKDn3m2sRNDk1Vq+rgk4D3ovMjUjsik7dHvt7A2sxvhxMRkbUhp9XXFsMUj1qIU
ma2539zZjnqqe7UJ6NJWnzcHNTHkPpCQMCZTB+A7mv51o/OCETRTXUcRv+WW4bY9fyAq2p9fqCVr
k/lzgFytgw4MERS0GbrY8Pah8Bs3kDdsKXAbf/iHMwwX8c/AJluP237WFLWNQpH13A0/CsAO2vZg
Zktih7O+Aur2joM0MUKGiR2ScGinGxbeJCa/QKMRWNi0YSuSbK0GDW2BKXCB5Wfc+pvNKYv2kJoS
DM3j+Y1fHPPZrjeLwgOz04d+VGAPgNNEVuy9p23RxtN0ut55YcPQc9y5NcBKefsdr62F3N7snkAZ
c6TURGlnmgHtmqoOigyDQWcGmnNWmv7CAuW26mfX7j6x/U5MTWLIoUURJgnhJ/pKf67jnyhbfc16
6641oZzDZbYQsMx6P5Df4A0+to9Yk4g4ACyzVC22YGHE26ps1prTH+06W5jA2bgIRRdo4RhAF01p
mkBZg5SvjyNsW3ydWPVDIJyFCuLcSGzg/SzUeNEGM8292yYBwXlaIdET+IehZD9wtNCtLX6eX5/f
2ZXpoT21M9l1IQ1qJe0S1YqI7WypoyEGTqIxHxsA7Oow37G4vw0EqdD2mO9bkHlzEj+b0r40O/6k
68DAhaG8Haix4LjmjsPpD5u4SVX4TPVtjTS9dPaVLcCDkVSuHasR0L90Pc+diFNjEy/p+1E4DANm
O4zzmwH9b7g9twXIGFDL2+lJvrB/lhZ3cuN0Ud+0SOLihev0HpH0kUTOvuDJemFxx0LjucWdeEoQ
owg0r4/DqulBWPWmZfI5BDMS0xQ6gcQGBHClG+H/QPy14DFn1m+MDaC+B/QDeIAmUwo9bSIk+LZA
j1huItW5Pil+ofLm1oO8Pz/OmeOI1nc0mXGKns4PSnJpxc2uIAVMgVw8AA4bXSILZdB5E9REds+k
kNGYOJYsH2zJehSNKAifWp3vDWUubIolE+PnJ5F2JyyfNzlOYq/kBTF9r0FP1Wcm6m0Uk8NedOPV
3cBExrSjHQ+btI+88yZmThLW4s3E5NgywJ6MoMNE2VAuFbkclxt4rctWgb7NWLhdlqZsssdCYfSg
b4MxcIetbKe+DG3153743XgmR9UEG++gVdhbPEBJh+bbKgU5UF0vmBm/ZnJS35mZnFS7KpErHEci
zQbcWCsw8gHy5tL4vsOrLuh+nl+lhYnjE4QCkeYQd4C9eKmRbUlKtppTL+hzzPg4jMhyEOIipEFe
5/12jhyQZlkD/HcIYCgr9jTn6ywRCy5udiDA+IL03zI5yrnvrZhVAZadfvRwARAwIcD7ql8wMTsQ
auoYDULbD0phjmaoNhjrE2ibvnQuzYW8xOyBQcIIzbjIsH/Q7iqMFDZHWFIj0IYdQvWRWv6VVlnX
ocZWEdA2n1j6N3vT1BG0knIOeBseVMCScr3exH39GRPAWCNjhHn7oG2lV6hNFIArg388vTQdcD46
EmWD8+OYnbcTI5ODGdUFYVmAjIGe/tKSC6SmXRk9ErUXn9rJbKxN6chTQZr3/R4TbZRnybgB2kd1
G9/+Oac5GIRHpUDkC6nxQS0lBUFiRwdwjQRVdsG6+Ejxb+JrC/EUoXMuxkJ50gbNs4648v0wOgvb
GCVv1MFbY9VWPSS0ytDLc2dd+X3qom/Ey0S4q1P52grfU+CZ8IX9TeXhgvOZiwwIesV1Gy2yaEEf
D9zJReeHupHnMd7bskRnEziOXK7yW4p87BAMS2Idcw7i1Nhk1JqQTVRzZEoB2d4yvT6A32phJ86P
x2JgVsWAgMeajEcHkV9fYjzg2NimfAME2loHthfsb+e3/NwlQdDK91uCHgi5cawnE9ehJ65XkBpF
Onar69cdYSvL3ukb6iZAgp639VumcnojnRqbrBIRrdWjqwuPxAyEVzovXikf+WnaFqRX1r7k5EcS
hsdCOGulryzIGjpoura5NZLdXA228Qk3fPp7JgsZE+qIfPSTjqw9M29eWFftLV/cLIx7dsMYKDwx
MKKgP8R4P8lcGakfjviNtK4uNFXdgSzkECI2783sUPDsJczjveLy2ak5qJnVQY/zNdUgPLUoHjJ7
ZMnJb5nsrK4TXU1q7Kw0Hm4kLR6pAPK+7l+IZVyW4OgMM3/d4MbD4QXHFlj5CoaOxKV3xOwGP/kZ
k31XVjb4UwPkCxpTrnKC6xyMRLK+TKIlXtm5u/Z0wJNFroQBziGBHQ5W1CNg9CvNZ+hfUH+ebUbr
z9saT+4OyBOCpMJGkj6Vx4wfY/WkjJciR/ezcsD3tT2/peYHNTa6IGHgIMHzfkfJnIPepYMLaqxH
1j77BCRt/e15G/NL9GZjMqLYqQuI18MGMhGBm9sAg/r2D/T6XUPX/fm8raXxTGLVEpyEqAzihMRZ
DJq8eCt789LPlzDUC0OaVlJiM+sjO8LmD80fqroFE9cxktsuTjafGA74krkNPmxkdMbhnnjVoQ+o
FRrj8gSm23Xoiqr7Va6FC7fEXLwC/P+/ZiZbm/E+dIbxlsiF5tXZoUMLVW+bqyrdl/3380MaV+CD
7z6xNdlx1gC6nGEMwHSzfI6KCAwW9VWp2+g+DfU7lkbXfqh2JIjW5+3OLtmJ3ckulH5KWy5H0CDI
NVOVH2JI/zmsWFt9tXCofi//xzFS9I1Dox296BPfaMi0tWML8Z+v6FXOYtAocrExJD+C6+QiCdW6
7uW21Lt1r4MwpC5xLgyr/YZbDS3jMlo1STisdHTLttS4QQfutS3YSznYu/NzMnufUJswByBE055W
6ozKADdHhXg7tw0XwLENqJGXQruPeR7TAAUP5oGgmwr7+P0WDqxaL0Gi0nldnr2WAz84dgIFhLzd
FXF0aHg9qmo/OV20sfJ8wRt8HN9oG7BKpFvRNTny+JweHxBDRnapKHKhIvzC4mQt7WhhCj8enfcm
Jtu5DNsYjNqoYTjW9zrbZeBPsfxyZYLQJMiThcmcNWaCyQgRuWV+QCLkoV9JfSzgBgna1Z/6rMXN
j8bk70YdLLiEj44U42LIW41AAczfZFwC8usKismoBHF2yXAhAVnV/urjauEpPh6790flvZ3x8xMP
Z5VaqoFmY0zCf+fRqvefnPjSMsAMcEzih/Pb/aMLeG9rcjn04Jqrkn5cK1J4pATa1g4fWAOyfRXm
n5k/C52+2H7gO5kWgkxapFEfoBDkM3019L4bmmj5B63rJ4Y08luN9Sak+yfLlLTCGAC7xJBEccgF
2TtGDuQ1QqA2886bmt0RwPaONSAoWkwrM7wGK8cASXevt4Z7ZyBoe0fr8LCkcEtmHcaJnfFQn+yI
NO8zG88H1JrQRkagmJTb4smwwfDIeXHTtDn4ikPrSyeGi1bGC9tx1mPYNnCDuHI58h7vjYNGKzeq
GPGDFrELLmyPavHC62V2HtESPhZoDDjVyZINDicqIdiFJfolgZHdtg6E1oZic365Zn0F3jSEQcMb
ldzxZ5xMY6YaJZsSyzVQuWIFWCMGsJBcN+JI6cK7ZH5Eb6YmbtbMKvQTxHCzUXs3VIYb9/skWji7
czbG9kbrt1Y0n56nKgTcMx+bC8MAZLMoDPoKIgrISJ2ftQUz01pqOIBu2zHqzstM7voy2AYqXiN/
t7AH5jwROMbGm2n0DR/OkhgGI1cNIAr5KPyxVQoN6vZuACXaJ8ZzYmhymDQrM9M6kdjPfnurCXUl
C6i5B9bCo2Vus52OZ7LZRNszoBlb5CEr0IvtSnUbBXj5V7dD++f1TXQunIxostn0EokO3cfUpehI
NsLIa8rGOz9pS6OZnFA6FIEVFKrzCPuupZdpUnhdGrp1vS3tP1fufT+cyf3ntMhDVkDOe37z4qSX
DA/kJMtcrbyJFsO92c19MnWT+w8p6HxAkg1v5fAuU+sE/RJmsvRMnvOgaP/FPfEbnj/1oLYBeQY0
sMHvjPmJ2LluwqXnypIJ471rizJE0J3AFojRXl/kfCfBYn1+C4wEUx/iEjRZorfQxG0HOsj3NiTh
wOh2uAiiofiaF+1OgMndarNvbVGtSsMHY1zQo9PUD57jqrnslV6unL6BTEgDBj+xQSR8Ewj5s006
fVRfcNwQRPsyzDbNqDCY2YMHRuOlWvHczIy4CdQ0cbd8kIFKQCUFyik4fTT3XATEvxFNsODsx4FP
AzZcK5AEQBsRNHYmN2RqigH6MD2QNPEX9CeDFsRNthXo9xP/axteh/H6/ErMucpTe5PFlrxPZEhw
uTRa4/kaCJ8kpDgizwHT43lLMyktYMZOhjbuiZMrk4BkU0oH+8qy2CrN9MvW0cFlPlw4AjFHWzwU
ZryzuH5kcXxByXPl2D8iJ/1y/mcsDXhc45NfITKS1RWkDyF7+FrkNsD5HMTejxldCHWW7Ex8tg0N
gWJwMLE5tqEpGDSGarek675dqh7P+Z3TeZ247DYq9bADPaWX6fEhSYsvahhcSCos1MHnnhKnZiZu
OynzpqzGMITT7GAVCSQjUuVl9QNEfgo346CS/0T+bGwHHx+ZyP6hx2biJlQQlIUMOuzOJAO3SQf6
Lx3BfpFEd5/YFeDqAXobPUNQw3y/KxqriKBlhjsp1Ta59SRBttzWtzbIVz5jByRg45sPEJ/JrhAQ
SDIaMGp7QhtAsnLVguMlLI9pt//P7Ez2BLpoM463J8YDmJKvClAys9u8i46SgQXlvK1xbj64LP42
psncgcXHarIGLwrH/GHrjRvZTyB6A3/pa9QttVjMnqoTW5P73KLtwCqw7Xud/bNIoSzjvHJ5Vfm2
95+NabLxMhXo4HHA/PnmhjuhJ9ra1YE9wiFYN2DHPW9tYVRT1gAn4Rp4v8dL3bKO0DOr3RiEmFpJ
d3JYkn2d9RZvMzjtiS1bpFTQ8I/VGsAU1YLrvvzBF5s6Zm/KEyuTayWVfudAcwOFU9ZdFgHbd/zP
+yFH3/DvtpvicpgRNtowCqCBJnZlRJAcQvIWpGyubn89vzyzgwHry0hkjUo9HT8/uTKqKgYn1ehg
fZHelVGArrth4QwtmZic17b0i7zUa6AXrf4L5Hy+RrHjnR/FuGU/HFOHgfWboGBp6pPrtzBKlJEU
XFxTXKdQjHFWOfgo+aifEbuQZsuD3XmDc7sa3KJgyx2rsNBmfD9tKVB30uFIewf5r16uq/pXXP3Q
gqU35dzUnZqZHNVCAQGWja5bG6BgQnWv40vyz3NX34kJc8ypnGyAeOhN2x9blKR+0I3bIjw47ZMG
bXBhg2lqaWPPDghkdAw5EtAKTWNjp8gJBVkYMhg+2uxYfiW0JQ1b0J+/3w1Aso0E8GMmBgEOcHMT
p936WS70rmi9BsJU4QqNOCzP3DjpV37JvxRdcwWZhuanDqUHxy9/sDb5OvD0hpDSM1V4K2Oo2NH+
2gzlqqgrEP0z1LassD6mPdQFG3osgTQGZ6uxC2Q5HDMxvHaZtckh7Qik1pVGoUDU9KV0Qcp/0dXa
S86rnVDxc1e390GqXXRp/ADdjAcbBddR4gV5j7rcpKQDcVwbbHoJmSvoE/ngvtNBdK7dNszZdJoP
KuT+phvANF6G3MsNP3KtKvcScH2vEqo91Zl5pGXhDSAKdCuLrCJEoHHBchDhjbyb7CGO6D0abDbo
RwpdPzNASKHrj9AdWDMQONNI7UJgfonlr22cGfzuBz+1C3AoZyBnK7YWFBp7/NVaUsO/7SqIaudF
eFFDSFAlbEubiq1kjMREYaGZsafQ5ghM7iVhcWuCSnUY6m9BnGxVHGzbOtowcIHVlgE5s/aHFYHT
Vjn2S5dAfLpqODoiwSqu9eb14LBVwg1z3figY634r6DTN07BQfgq+12bMNRCLEiK6A1yFPVTha93
rU5HFsaydk5ie9kob96W1wr1bsceVvCmFag0u+8VDa5Bu33fOtlGSP1SQlfUsvWvcYyOGYg7Idas
n8CqLl1exHujKMDOJ4gb5sauE/FF5Ue7SgesPcq8Wu/RaWE8kRLcFTYomPK8fxG5+SsuDC+SCPGI
cVmk9p6mUM/QdXFXheHTyAtR4s1ndsOOp4Nn61AbM/36K7Qo3SRvQKlm3ZBCd7uEvPR+fBTMOMi2
v/ChXEYVxBxb7c5RFnMhvIrEVheu2ty4ri31XQmys31U7xNUGjUj+wmNsqvGsUqIWKWgg69yN2zA
AM/EVRXzEQMgd5JWR70O1R2Ys28JA5Oq79xUNrmNu+iFGfJeJ1B6SQew5IL3V/nZvlEh4BHGxgKx
FhTwTA8ChRITH9yESRG4Nfe3gy/yWwBdH9gAgaW0YN9JGD8HWXRTGtYrhQjpqkuGK6nXt6VVPkCF
6UAMw4uD+mCO2CGLr1gQbks26r46jyG4UTvQ7meolO1pAua/wdwLxdtrzKwnAcOFMNuXQEGItC0h
mdfnt4L1nsi0I6cg6G2M7OtA7KPTOk+6qPZtopBp154s65424yEAEUyeyh9R6OzBYrtLIM7SNsZ9
VpB9InBeWXdgvLzMepK5VsnupM/3ug2FlVKuNR4/D37luLkq9XUak43g9Q0jsYkckP7L8RFDdgqi
2k0BvnEtSKA9BH3OprjK22hwU+gGhaAN6TK1rROIBzp81wgrWg0t5IZMKGtKSsEIn0aHUA5H0D1+
y83EFVV8xaHcI1XboZ09g9wWQa9PwQiEsYAdzivlVniXeyLma0OBjBLcnFB3ZNWqKTnIa53HJqtv
soHt/Ma5txprXTUVylFD/ZW32nbI2Sam2VettglqyfiL0rgIpbUlVXbfUeurbo3yKA15zQgaE9BO
Z4UgOkP57jkt+2dCB4gm6z/LgkEZrvjCeHVh2OlaRf1aGHLbx8WTldNd3/BbpYkbPdkUGsiAk9TE
85JYN44hrkCcvw+aUnfr0NyR1rwoErLNwXeFrAK2ZNIfkjpZa1X4RQX9cx75EA8Qz4IYq0CRKzak
+yoFm3bBsn2oxjZcO7i2/f6pAaf8YJKtH9WX1WB+aVXl5UFwFEnJ13mkbf1y2EMi7KdPjJs6hMxY
VelrsGSAAkvuaIL6K2QaV9Dde+wL/RgO7QbozR26BzwdaDfe1IhCzPQhqGx3MJorSMVdgHVsVbH0
V9o7h56pY5+CnzjQb/vGuY7/L3dflhw5jm25occ2EJz7k6TPcs3zD00KhQDOA0AS5H56C72Bt7E+
jKpXclFu7paZf51lafURVXEdIHAB3HuGmMCk2QhNiBMRTUFpkYtP3WQ7vQZJAenCqKIL4BCfB9Kt
WCZ2uGBDLANSwAaOGxCauwfRQ6Y+4m+jB7uk/EF1YtNVk+1flO2yvL6UdXevASDHI3lFqHzNSH3f
Ns6Djrssq1xfQTuodos1r9WyMOpd1RkbC4yBelQU5gPRVabyx0E2+8KG+dnoXQ9OFbCGBG1Wv8Jv
6SKJhO+NQyjRioSJY7kaa/5Q2lUAfuALPBeDvgG51zMXWc13diRDS4P+OQqalxq8i32NJZcEutdt
CKlVh62Bn9NfOpvEn4xnkRdmmUc0fxhto/Qp6BQcrqC2geZpMr7iod2jLJ7BEs0h4yWD4/i64EyE
moShZNN3u7SHE2Hv7BJaghPRXFbEvDLjIYTQjufjSBNw6VGQBCn0bLzQnaTGoV6jBlejNVZAUb0I
dFPeykoMa1E62X0RMbJj0i08QONwxJZ97VzqHc83JeTEYTFRVXvEbvAo0eJdq8OcK3eUhLAznIvx
+NKclR6h96uUvS4r/ptprQjspH+JUrG0a6BnS8MLB0NfxIM33psMOg97GzQEcJdB30KWk+4w+hbv
371Me+oETj+Is765+qSIbfEXU3hXXaplG0HleDHC/8D618v//2tZTRSaD678PzwI9v/9fwshfzf/
/X/ET13NP//ff+tq2v8Lgg6g9tuOi/IC/utAVxNceXvS1HTR30Qz/D+6mnAJoiZweA40KCd45SSy
/CXXjP/1JFGE5tsfZ4O/oqs53XS/v4sg3YKyvYmnEarqxuxdxCl2aQZac5iQOkjVS1ZuK4jGN+1r
ap7p4/y82SOUg64UwKIetJVml26SyGb0JrfnqHks5HtsrQ6m//pfP/q0ziX+fg/yMBCj9yD/OxuK
klY9Ck3GoTGay9L70CG7G8uNbO//WZxpnAfvobjL46QYWtC0yX5or/ruTk+35yGBP1+s34czK5aN
kAZVnoUwCpZIOaN+nz1WEDTGg8S3QUvTINvLjM0/G9vsJU5cuzNigqCD7Je12mowIIK1TAYz2tOB
jq67g481WwxG0+gtibsYnRz3oqG3MhoWWsF9p/nd23+ZkfV9JmdP8VTneYrrdRzWDcyaxENELzOE
guHAmUH9rC59DzR7jKu4rsqowezlqABGxbt07tz26fTEHVsWIBg4kGl3gNaBT9i31Qe3+syqcuwi
FYW27/o4MnfeBmY1f2MsqJdYSE5QQvshsukOkZvxKIuBH4dTl/eYte+0uTs9lp81Egre2leM2WrT
RVt5okAMeIYFmDmYJuch6eDGnZwZzblIs+XWwzkWiSmNIUPw3NvXlICfpW3dqAr/xohsIAFh/wYh
1B9lOZYzaBTmcdjAn5YtbVhs8eGhKW7/ThgcK4CdAbbwA/fm1oNlDhVSEKxZWHSRGXkQwQbFjM7Q
s47OGwL8T6DZF7IdWXOtg3NHkYLA6FwX6kIbruL8TEo9tnGgGwi8io7Tjuj0+6KmWlfGXdPEKGz/
gu9HTvSQACZ6etL+EMnnZ91hlNkB0aNSIzILUQSFTr7cecl7Wxt4P6xhB7Wyqk0/Fn6u3YJL5xnt
wlTQ0f+koFUKtfH4U+XmQaNRP7I4JvsG89BRHjSJAx+3Ojj9W3/W3LAzDiZkdsYAucaaiuEsKxEF
NFW8N4Kq5b6ECIRCJlPnuD7HP/TXF5ilFbA7s0ZmmBsdR4vjoZtlBG5z15+jdx/L+55j4B9ohEIk
crYRs7QQqq2QvnCOQ1i/Btmf4uWZBAKOKpCMOj2Nx6PZDth4KJWjoPh9XSVUolQHN8vQ0C8i1BMl
qIVCbFlBUOw7V4o9uoidr2CzoXFd6nxMEQyecCuUAsAdWLX6GdaccfRDHUSZHWaNY2nUYSIOW/Ii
R3vR521ATTi27T1V35R0+NXDNcCCqNtNAnywk8Lb+nlEJTKjcFijV1lcX8Oz7VUbopVtXBp1vhjh
O+NU4q4Yb6eesPL01eiV1yZEEUDCuGhltANxyR8GM8ideF8O5r0Or76/8akg/wHRWCAjUDD//qlS
0uO0c2Mc0uOigRnBIDq4vt4TmBZOnYHTwfRZARiENuyvg2iz/cUAa7O0LkGeru7hNQXzOJQNuru0
eclseI+wy4TTsIBrpa66M2vy6DI5CD3baW0ERwfXwkApu0mLN8O8t9XfOR4OQsyWvchrV8Um4Et0
ki5OXiwbTtvksupuTk/j0e11EGe24isdbiCOjqFE3LjP3N9t3y1h0gcEBco29TnU69GbD5juMDOF
BvAPgLKmdFuw6Wy19ReZ30T2hSp2MCH0HXGLfVadRTke3WoHAWenUusCX+NRXE9Y/ET5AI5qukgg
Cccz/W/cUNGa+s/QZos/jnmqjBbL0dEfi/7SMfc9BWofRbnTH+zosYKyhuPgjP2p0BbnfaUs2MKF
kEHA5TsQLUxBwHLTyVWFUlV+BjRxdH3g6qjDqwi6k3Ocdw93Q9BlpnB1v2Fq3efOFYiqNRkXZX7m
pnIu1iwvarRVRpNiCrP4wujAia0eSnOyzITvZ1KewSmdCza76PNuoLwwMTAnpsseJNIasDqDjZOz
ri/oOYOAowvxax7njCCSSRve4ghXFPGKJY+NDmaL8QHLnjPr40+W/XFFgp8KoMNo9f5QPTPQxMjN
CPdkh0Fmd7iz2ysBk/C63sOzNhdbWLz7NaB9qrhjKQ/75JyG4J818fMXQHrX9MBT+6GHrzOuGt7g
gqDxB+ltwIEJ8tJAPQ5oWW8RwWIdVKUdcrUYoF1qwSeKLOr8Iab6Eu5kICT+Pr1ljqRrgG8I8CIA
6gGXNoOk6bXFGtljRmB13ut4NiS3Wl+dm/cjue1blFmqMYYaDcdp3sv6PUkenPoKFyUIlGiLiRgf
jw9mwxZE7XODLKx0XFjCDvv+UkOSzerRJ1ILASPMbHbmVD42ehBCgQqCmxjcXWajt9HYqprIwrXQ
QgECVyYlmkCV52Qdj+QlEIW+wsyGP8IBgXe2ic2r/y5Me2F6jyU0i2Gv57fUDDiLz0w4nf7G2TKD
AhPEqmG6gPft5FtzWMRBC0fvPGljwlO2RMsZtmE4uxr3Iht3EfsQtrfU8ALh+l0b9QvHhA9te9MX
b4VMVl4u0VGpAgkPvLpYQgsAjYyLRLs9vfKO7PrJqUPHuQAK/g+iVy462riRg+eKeEzKbaddW+1V
E69ORzk69QdRZjchx8gA7LTdaeqZz7InW3tsIT1scKCMslWTnEsxR1fUQbzpzw+qZ4pXlYhHxDNF
NqnpolsO264zy/bPg/Hn5/2au9kNSI8a07FqD3kMHDfAVF219fAeT+073l43g8STI0LPcAzRsvRJ
dU5r4tinQ/kWDvCmi+vsHLnXD5qeaA5FISjeQDmqRBBH3w5wWT398Y7HgaMZZNNQE54D6ogGv8pS
6jEaYWxpmIFmbaPCCNJzB/nROCCFm7pJUHmeg1nAOKc6Bop3VPZajCl6jJ95/gwP6tPDOXKs4o32
FWZ2rFZ43HQWm8KM0GAYt1q+8VTrYziDc386lH4s4x7EmqNaIDmXdCh84B1l9NeF6DdRqnwpyjX8
66DrmK9qCG+C8u5nStIwcq4dVwVm/kp049PMydZtP/u8XNdo8kAA8symPD4Rpu1APgrqG3OHCJmU
cISfspNVrxsT+xKugsJNfZmkfpa/nZ6KPzX++WZBhwJvLpBgXDBLv29JmRH4z7UGtiQY/pTroWXD
6w2WR2mhL7h+qXnkY3Ijz10W4qeFXQrNVXAWIDy9Sga8HesdtFCW0nqOsnpZlGjrWZAx7z14Wt2l
3qpOuyAqIetCwozd2tjwTXbbelAdBT2ucR9PD+f43H2NZnaXhtQFGoy4nIH0wBYA+oRd3QcpA1oS
evTy3PXg+M74ijZLn/HQdEBqY6en3RhYggekq/1i7Bd29XR6XMcSNV5TFu5FoLz+0BUbuER3Wse4
qLioOMAJTiizZxnDcRczKqrxzGY8OrKDeNPvOUjUXtmZg+Xg6JfRnokiLNBLNfQKOJP3fzaw2a7n
fwy8bQQCgs1wR98F+iWDIRpS28JMer+3quXfiYi1jswMAaK5gVQO6EABnVM87GBK2Zo7OE/6pOFh
RzayB5pbY+HpgMcOPdP5CjjN9cFc5rltFXY5xBBzhS90Ui9y41pV53oqx78YfGVgJYVLx7z4PNJY
7yyBKCm5iWS9dkZzHUN/CB38M+fO0T3mfEWarXpSGlXSdIjUoGw3GN7aHY1gsNyFzO/G5JzOzPHZ
+4o2uzK4ekdNbiHaiHddNGzB7/Q9dL9Of6Pj++sryuwbdQDAjyRDJ5S642VmPspqW+kkpNmLDbkH
Cojl6XjHalC4fn4FnCb5YFFougeFnoQgyffIp7UIy+IXN5sAV5fA0e+hwBm64y7pYNjWnuuHnJvS
2ea2APyBJwymVM/pEt0d2x1XcXTuWn9uQc52Nor9UhADUyoz2NxCrFsAS042Rj6cm8sJg/rjCPua
y7muW8U6AXgU5jLx9n3cw1ORLNgYL6ruOrXfBwUeUU43Ckf86Y94ZtHM30eMABtWNhghRFHXjbVo
sr1XD5sEjQSqXxrmXzenQdfPha8yhFGh6D8Xl6MgMsBqp0N/NjWDtP7IYK7cWiGgeWcGdvTTHQSi
3xcnK3V0Y0sE8qKt596Y0IhJjGXifZ6ev6Pr8CDM7LB2ZINaTdZjHRLlowRNqRYUhnVmMEfT1UGU
WbpKR9uLMxeD6dle2leQj4cDwkr0n+Qck/joejiINEtV0qhSJzclEv0gV139UhVlYOtL4DjCMfvl
to+np+94DpmOMRQmgNH+w3c/yCFooAo4iWL+XIarB0y0Y+OS6TZgabpf4T7WbJLoEVjJBabgb03q
V+hZaSBOoUxRxtPSN4pQdpdGtcKZBH7IQ07O3FCPz+pXqNliTHiUNqT+k0foMoNcROp9TH7SMA4O
BF3o2e3paT2+XgBKhecsEPzzJlVsJKMO42G02VISQEfW5/m45ngxjmi/xWW2PB3u+F77CjdPxjRx
UjIgeeW4yDnVmnq346TT0p4B4JyLM0vHkZdSWVh4LQ5OCyLw2tY+7KrfSP5vtNcv9b/Z7/IIEufM
/M2zcRNX48A5HhSWNIKisX0FN26dfRT5o/03GorIiP+ZvHkGHtqa68zEt2rLxwxFm6lOaTwa6S7z
Pv7RZ3JnqxBIe6dPa0yfHt9G0RB4UPHLgSpszwGljqhUIMtDPBhtMNjdGT96YV2P0znFghDeU52b
QZlf9h0BvQe4af1CseeiL3xHO0f7Oro+APUAFAJt+B+CnzncbcSoISzg4E20gj+AXzdwsmf8zHF9
bH3A+xA3VAJ+4w/pT2jPlW5soQbkQBqlxuWmbW/QsYMTwI5BiuP0ZztW0wbT4z/R5sKfOi9SSSmi
sSK6YDAmMaN11ZmXnkV8jcIfPX1SJva59WFaD5nBrwr+d65bhz9hliu5Raq44NOABz2kuVhE3uDX
8bky8p8lOL8GodsCtYxJRQVvxe+nttlVEOthHq5BUYRJVYFlC7+NURhqo/XojkvRXrGqe5GmZvlW
UgQjwNUiQieIZc6CDe57IbydKZsNnKfWUe1soUJznThkKatPXD18lXs+A8BWlpZfGSiSdMNC1Cqg
pRUoaCsnqXZZ9GzZlluFpVPAtcrV62eAtWFscwPF70tAfpacrok9wr+P/tZJDkTyQ2vkYayh0quz
Td9cRc4yI0CpDjT3GX+J3FfHvhBt7kflCNl1+TtGYUYTa6bRJer2SznwXeyQIKVr1BbvTS1ZjXZ3
w5i5HCzbN4fuNqZDINIrXeJpPlSNDxr0hW0mdyDOfOaxXKSlDkCCV55bfdOn/fFJYNlgk4k+/EON
A2wQrYtyPNs5SZZCH30769ajkiE3XL8ptjCag2SCuXI7jKg712w+Wgi1Jk9G156gVuYsaRGrM5XE
1Riqjk5Yi+g5i5aNvGzJGNZ9DU0ub69Dz9Eyt9wTK9M89yY9dsE7jD+74GWV0fdth/gje2N48WZJ
4+v8r7fjHGRLNIX/yJTP3/MVN13eD9MtKH6SNuTlIshVQ6tobFowrEhwOqEcu40cRpvS6MGdiw4t
79wE0erG8LGp/Yh3axCVfNBq9NjxqfF6OuDRdHkwvOnPDwKWcRW7eoXrKwEJSuO4kcD0mL+ywQJC
or89Hex4ujyINr+NSIY+1LRi7CTfpF4UaOkIfzl3GdvPEm0O/tLjcVWa8cqp+a009o3+11u53z7n
7J7SwBq3Kk1M8IjjIWEgd2i3IwCbMEoPwKrdnBnw0R36NeD5HZqDJDjG1hROofTZGIEjk4XnrSe8
VZy6m6KT4fSgi0C3gSXU6nT4Mx/3zw3/4OPWlu40oI/jrqk+XSHAGBg3hXk5dOCEwbP3dLCjuxF7
BKhz4EdRRPy+kqhK3MwSeJ5Y0UNbvcZwqUEqPB3j+IC+YszOoMzUuVl5DbZHZK97K8Gj65fXveVV
FtL+DMDg6PtnMoH/nwHN31tFVEWpCzQUyNChbvxmxr4a0CK2o2Ao3ov0ycyuzAHqKd45L+JpEf7I
6weRZ1kgs2NnrDtEBpgpdECxymUeGKqANflHqbVABGAxscd/NrfT3B8sFppUjjP2mFvwuV77chFB
CCnRJWhBzSKSy38WbJYINC+LmwgkzLDULhK5Nrx7zWgDp3ls0nP10eOTCWk02GbAB3Fe1ogJoJld
Ma1Lm0Pppg6S9L5K6oBwE7ayfSAqsKDO6WSdCzo7GhvTG1geISi8cnxirPLyzSzKJ0DffBrJdZlP
iIfoTLY5vju+RjrbgR4Yjv86D/PMDFq8ZtkL73EkW7qvperMSTWtwZ9r9CvYbCuyVNVFHWOEiZYB
uPABsmJQlKsWmlOnl8rRdjpoF3guYzdC1Wia64OFqUNOIYoL1BNzQkObvpZAcYMxFTl3tAJ+QckV
EiqX7oLA1KkUE2OK77nxSsBtbLo3L97rYxeYVbke+sfB4cHoZYvTv/HozH/9xHmaLyheie6Ion+n
X4h0Y7eg5ke3dflSynMmccdvXQexZvd9CHc2nTU1GGq0ySosLzWqJa+BH051v9YvqmytYphcNfy5
iteFqFenx3o0zx/Eny3tthuyvJ9OUNLmCwhsLDKcX5Xunllf56Z0tpgzr4y0LJ+mFI+30rruiHfN
CJjm0bIe67fTYzp67ToY02wxD7SMiDv1HByjhemZCdH8xyLqgpzaWy1+dsFlOx3w3OhmZ0taOUx3
1fQRHQLRHVQwyFZN19dqadGn07GOfjDQOkwYeOk/tZhrLYbhm1Vh/7jPQl5RkGXhinJmQEdPy6m9
jv8AnODOnda02CuSqkUFQ4uXrADAVVKfsF9mo4XQUh/4Ci6KgQeT6+z59PD+ncK/5yIob4D9Bf1x
6Ini9vE9Q2RJnmpVYUB1E0IGnvJCj/VXdQuLjMLcKWvAd4z2cZ0hKdphaWVhQz+MwVwKQMEcwlHe
ITgdQNtPUjRMwOtVmxbFb4pWkFNsiujGSaoFhblapNgGRTReFZlPTc1PyXOR3IuKL+r4wxwf4sgD
Obf1IROAPweaSRchqL3LHnSgNHmgabHq8wtN438wcHCG8AFZX7F2DHI4QwyDszTG+sI1mi0fzM0Q
k89Gs8CZToK607eckgc4x17QAnRxddXT8TIRwyKLmrdh0oS2tUUqzVCYryJ3QhNkbwVjpSzamHGx
1tPWx52hMtSTYRdoqJk+fnBmVC+kvs1B4UxZ/Kxot5GwXDf0yLfS1wHCBFT8dgkexi48wmjlgyu7
5/TaG2xAlC5GEu8r1b7UrLzMoLmQGNTP00/aF/BETPxae6x1FpSslKEy43HpQFSG6EgXHbSgoNoA
2wgnqiChBCgEr9Z2dGdDIbPKWl+Vww3NrVsZ3/d1AQkDui9aLSyaMkzNIgTVddum7hKD07Hgou49
j1hoAjBgaVrAe7QtRLMUJlkpK/ZxPihNQxZJVpkFInR/CaO+5zgu1672VOQdSNQaW3FWL2t+32fa
ZZ8tsPOL1Aqo+LSrbFn2/RYSdSjkZAvICzwW1SrFyu7QKXG7YiOzDOoKuJ+lMhR1/hLRd7caV6W8
awDUTzHqvqvA5dZCDfPuQUrHhkqVFqc3Y9oHPav8oUufdB4tbbGC8cUi83bSmoh4Rr4s7SZwCV8x
eHFTEKThzbPV2nSZanDytjkgy5BCy7ot2GEhj5OVE31K/SNpjbDz+nURObh9xFDJNn00ASVTS68b
d5WnBS0oEugj0Kh8rLkZ6DYqFWxT0/4qIsbbhMoYUWdFLY/5jbI3LP5Fsh1Y2CtDWZ8dB4s8caFh
Um1q090OcRQWrbGF5bwv634Hg9OtIhA30F9wLj+Iqlt7oEbUyRgU43NJoXDw0tjJosBKGrV00zV2
oNcKahbxbymesLCDoirulfkLMq3+9HQqiqshl8EA/QJ3eJdRv0sNiBa4YufS7hp+SdcAcrr6fW2y
+xL1t8n7LXKqy45kF2Nl7jJp+gO0zUslQXQUW+K92mhLNmLwk5F/5G0aKltcpWB3u3oTwrD0pk3q
Dc3HpQ0HDgWcAvUS36F8bWovFZZ8KapQE1HgUGi16De9PSzM7A6uyCtJtMCsfxW1dd+ZF5r9amnN
0swc+NSaV1J3Ij/WBNRT2ZvqqQ/Aahh7bK/YWC90HReqLgY/QOVQyXBVtxotEaQeJDdQXdGbp6K5
LYQW6Fa1o+M24r/y8l3olm9AVYt4eF/m6YYm7caKQNpSqyK+rdlL0lpgeZLQ1AChwUrPmntZ3qsU
DI989EVdAr9SBDWkZex4rdQrwZoRA4GOqL6t0usOYjyM883QebvEzddINislr0bYnibebeE+UwS3
oQZrktbv5PBKhe0bJfyTPwrXDWLgY3R9k7vYOcvevq8h2QfTpMACQsLLekhb2MuGjiGFlhpUJQQL
DT48O8WyYTdutsrGJ7fXfNrCEnd88XrgduMlEe8cohZqOwxPjXMxMHPd17eovfnlZF8a7yhMsgyV
hhOw11YqIE6598CXi/s36e4VuRnxnEsMA4oL/e8xv4FmCTj6+mVSi1UhXTxH7lOkI5HdqhwZ2uWB
tCHA4D3Z2HXa6PmUGoGyrzyxzkGGGCELAqqMGCA549RhOQLtod5iwi89bwyyMV/TqlwRKVHVL/eO
cpaJjk4aXiSQcgp6gqeB9jxtaptnEGIn0I7yoMQfpdvBo9eRFnKLLmmSLIaMbzJ2lbTvXZpvBBY9
qgladZkm/VUOm+/c+2CoFenNRQY4rzE+aIYRxPYit9KNMl6wtdDKAyI/Xukc2kE0MG1jn+hJyOnv
MttEsE3qrWfKb/Lqw07toLKA0rZvxrr4xBkfDPkTWpEBxAU3nYHnb/9h1VekyDesvzBijnPok+B9
FZndNk5EAzEc/aoYq+fYrJ8A9/K1wsZBDSNMC8wsKBHYvfQJwGc8v9caL1R8xW19gReoRT950mxh
S/sbb7eF6VawkXhzHG+FCw04ynwD8DLMiAD3fO/tctUxuhLQg9TlsI6F+KWn2kdF30kBuQaivdQ1
CRhEJdRw62ByYwZpka4Pmo5tGdyxNaAw3EiBuPmZ2h2e+C50ilCV6VBWLfKw6ZMFMbq1ouU26vll
iqIcDus95yjvuyJo8nyNdl9QxnRtQTk2J099QWHuCRgaDtYKElCZCqSjLdtiuG0hMNIIbc3i5jlz
b+LUXqqeXQCCbxjNuizvtBG+40a1TnJ7HyV8XWioeKOU3A7xwqjjVcS0ZY50Ysk+4Ia6rhyA2OF/
DRtXPy2xmSGq4414/TjVorLGhWskT0AZjzFZ88KBeBwuJp4XZjnsXGUP31ECqCocHezqYujfwdaC
QPrS4t6NTOltz8WVNWS9L1Emn5J0hpoEoIVw8SwXjoYPhmMJrtYbe/Q2UWIs2hyORdR7gggeivtG
+0aTzqfA9rvapbIfUqn5SSmDRFsBB7aqEw9yjcgtlrXJcS4OSgaeomHraUtgjV5om6yprFdgBIDN
e9sw2y/N6zSiCyUvO/ZIISqgbKy/5g3t+JXIHuuyLHwNotsihnrdcGOZH9S+Jo6C16kXNKQJux55
CRdhwGbdTC6tSV2xQuIn+QL3glVJ0ldJhk2b7YqsRXFpeKvaO8kghxEnMPyQOI1FENmlD0i5nxAG
Uwgs5DRIkPZEJlZVBXESMI4VTUOOpeI0O8HvXSR9uJKt6vFZhzSKQ4MM3Uu7GEI3wwEHzKcbi63h
ZQ9jpp7hogKir8NuoaH0TDpm7ymyfCKHoLdojfzXLwZQZ+P2XUE8sdb33nCrCjuAApGv4ToL5fQF
NtDCy3hIxG+D6Y858llqyDcVY2NyfE3S9Is4TYKSPhXqd5H2S6tU4DNC9ajedTHcab3PDsKgdcbC
UUjoBvOlau86XD0hY0OS8b2v0QYSbRDJVye2A7ODSIgXJGhAlbknQsXgZFUnuFLrkHTaqjK14ZQZ
gNlVXFq40ZY+i9FCYXSCww4EH134xSCXRo420igpYAddaV8JzZO+DWA9pF3Uo1NCsoQUzbbRisso
1YMyqVYeyAq5h70ed++jVlw7tTWs3VzpVyymbtgroEv1HjchHMoFkpON2nOlicDLwwriSV4arWIY
7iSFXDaDs5K2ful2NHDN4Z1EUMmpghY1MthHTmo3qVw7mrsdI36tlVhzCWwLxqIQyxr/tnANAQlw
OeIjFeUaLZr72AHUlnTGJYjpEF+RMvadEeyS8ZNqFdypyaYE/dFCBV5G0S7v2bpKYzAEwVRwcaP8
VXt1t6zyQvlJu+fVyi4gwGJsG9ZAQAFo19Ja0hJXywQM99ELOmPvaujHReO+M3Io99H+1rSzdR9j
Upn9IHDnjeFVC2/nBPfhxnfT5w7t4lXZWH4GgSOYmlhiNzpc32ijttOM+3qEyFIdQdLsoxAlzrD4
yqxxHa+TRvc9W12m3r0pzBVRl1HdbksxXLjjHYm9et0W1V1jVM2ukDhWKyU2tRhvyrYIlBnt+4Lf
eMx7IZ5YdFVqwVhX26bS2YnEpu94JlfbzLbgSt45zXKo6Loqq1AM0B2SWDC+TZwLlrxoUfRoFO3C
NTOo3lBjWxvNJ5eJWvAu+WwF2RsGx7XFXpbduOhNJLIKwJnKXXW4MdRFIQMQJWq/daI9cLZbKOUt
c9hyAc6JzhKmuKvaRZSiEmyjBmzyXdajQ6Pkm929Clsyn1tIL6hUrVxwuM2IfKRg8vsVWoODrV8B
SrMnIoJ5EFvo0gEF/SkrXmRJltOcxjWSIdyYS7l0pLdszefKiX0tAj+1NDe8WQNtCf+AjRvhot1q
EObhAYvUayaGveOOgURhJBuSsNB3Tvphps//hdo7pLg6EAzjOAN656OBkU+m2EUVtVe44t+6WoGk
A7E8D6B+iIYHsAgDNp4FxsCv2DCAHBMH03AKHARNoSBKCIWvQDOgIs7TJYnEiiqGSw8MVcEd0RPP
tyBCx2ocnZDq79nCUKuMdBcuXPva9JM1afBfXMeBXyjwLDukHtRg76Pb09WAn4UVlALcCdmAprz1
Q1pCRUQvUx6jsBJToEdfWmBuXR4FRNwnyZle0pGax/dgszq94pAs7TwGqKoZ+7X3TCJ9x7LFaMH+
HQ9xB0sUL4l1Z4WJdY5bcwTI8T34NBMHZdEWtRYG/TsgcqEQY72IvFly/oJLH4rrAITtdI4njjhH
fvkJhpyiAhUzSXeAIDcryxndyIQNH9rQbnAzZjgCVBxUw+/IvFbiFkz/sIzJwonO2fr8LDcjrgf9
rEn8Ara0s6pnIxOSC4WpjppbnCBZ+9lVH6o+0w39Wbb/HmVWSErsDhLxU3nGMj7TvgqgpQX3jgtz
WHqMLYYEAIv2HJ/nZ3nue8zZjHptXzOXIaYmVxqdBPoe+u7xb+yKg9mb1Tdb0dBqKKPpq723xt4Z
9sT8yLxAdTenAx2pTk+jAcJnUg+BgtRsBlNolEl7opMyPi7qVuJa+NShCkaypxy3YqNvVokDHC2K
urh8L5R+d/oHHF8nX/Fns1kP7ejIEfE9Pt5w+SmjfNlkWw8U638WaDalQxdZArsP+bX6PWi/U3tt
GS85/+vw0u/zOSsUNzbVjCJLQFsqoBN357GXCC88M3kh5/CeRyRMvoeaZTPPqyDE6yChlBVOODdf
eeajZ2dLAjCMhIdIk4nQqW/4pEcKAQXWNpOenJ/r/FG0aq2cPKjTqwpoXgmt2PEht9rrvBJhUcOu
A+/CJNcfTn+Dn2V7iBRhjU2CH6j/zqVqnMwuk6TFL8YKW2ruaynKjZ0UoZ7eZfl1nakz2e/Y4nLI
JOpL4GKGitn3lAtDUkEZukvAzu/7/gVPPfD8blB5XJwe17k4s4+eVkbbWBXiTLAZNfpjdl8bI8hG
Z+bvD8F4Xjg/HNDsDBFpjocEtPhR8H1kZr3g+a0t+NbB5yVufsfxOBirIfh/3J3HltxIlqbfpffI
hjbgnOlZOFyGVgwGucEhgyS01niwfoF5sf7AFPQAUe5D9q5yUycrkrxhAmbX7v2F5gE5T9ddo6rU
6PQvUeGtjf6V54FjQCVuxm+mrO9AgFIx+nx6KhaXmJfBd2EGFeL22ynPhJz3isZviMzwo+nVELY/
oSF4EQf1foyotJzTt1i6AjAURAMCSNNkCvw2YDPkIs89Lhpr2Ov9wUhMrExfdUT4KbnUdb2tyDdP
j3FxuY9CzraVkYmq1yYt/IEkntrw0F0M2W3K7voe599bKFEwW//5f//Pn/jgn4QS901cV9/Kr18W
ZBKnP/mPTKKKEw4+yeC8p63ErdR9rer/+g/F+EOnt4wPNgR0ocp8ACk2tf5//QcqiUgX8gPDxExC
1mwyjr9VEsUfNKNlCHOo1uu4fhu/opKIXgVb6u1XqILJlVUNv3r82+bd49iOY6sJwOoVxhhuvDiX
roO0vh5F5K6AoBxk1TNv9arvNr5sSlRN6DIoYTlQjiQTn+D7W2tI2ne24nLRaoJ6dm6Eq1YW70U8
JPRu7K+Efq7RFL/HeXqk4lKGFwZjppJeUtJso3dBEzUXbm0hTypJj5WFdo0b31Q8uQBPfKtV5boN
+MDLHsyjNciWgwMv/eeiwL5PL8KD2Y4Nb0+ZIgqKu/WT3XsPReqpW3D81FRg4t3xQkqvzTFrdoXW
UEahGPFRwjUGJWiV5zx6wluEHyynGYAyRqWwN55l0puyg5U66aeOCnxnu+wBx+FJCE+M2kGlu6hk
i2+iayBce3WIwquuf0w75UM2DtdYMmQOYubDKlLQr6alVziSjBx3bx8SMr3r0Qv168JXyzs1SI0n
qnpZgip5nK8azdccF8LyCrNUiupjn6/GILtLDXkXqDQhspz6UNorh7BH2jeS25sASTN8TnBw5l5S
LiSvGtZ90j3JjVTf6cwSF6ecovcCHnOIeKqHY9lxumrFvtf193okzBUoP0qhgb6q0xqnijj/RE9v
Y5rdrczLsDIRPVe78sIau4da4fHeCWSYInmMUNlMvHtJ6VWHWoV7SHIYDLqaw3JEa6/6pJpS4IHo
8b0naDHfFKUBJVBjJzH9Fbuq1cSKlzF/YZapT0EB01So31iUq1YpigsZAVxEsdv0Wokl7HaG4c5U
8qt2EiixiuJDVjbg6bLwspKqb4MvXwbYwvb2eMG+p53uxtaqCnIkqI1PXa3rm9TLXobOKDZWnmFg
gPq0lSfR9VDHyoYE/GPReuEKMXAKkC4PDFl7Z7cZNTqfIkdgQPKK+jbf25WfP0d11jsBr1hNtJep
bZekJJJET89sxBWccH+ltzV60J3+4CfJsPPK5GasZDjHyiiBk6B1p4nwNm8RtO9U8Ec00YJNjBt6
4VrPyFTEm7QCPkznNkffO7D0kJYsPXu8/dqVZTY7T4OGU9StE8XKk9409TrxC39jD+HXDgo9v4mU
MNWKsmt7FbHigcLbmNH4SZvcWNlK8EzNau8r6cWoNQeq/o+e5m8rVX5uDTnbx0p3hWL6Ni3te8uK
4nUQx8jq0BG01S+t0QL96Lz42tMtY50IHWpY/z6EeBc0QjjGOGrryDX6lZ+Hj2oqhRSJ6AWplntX
FY2JQDXVDqm2X4Ka6YjN1gMl1b1TxHDpxv5rpnqfksC/skzvUUtp9wZecNCRed8JIwqvdDTW12Gc
fenzksozshh8yMOjK4Z+1Q7aVhXhNot15JHZHlX/Dl32G6zwDtWoZleZQj+ljvNrjo4bg9dVkOSO
61vXtkFXsCiHcI9sCrp5TZvc1L2WbniTGrsxGzeyQMI70eL7vJQ+xoUFetOMqgubukMhm5dp7m4D
DNYQFLhLc+s2Lit/9+9/m8L3OHWbbjOm4ZP36efL9Psf/Osy1f6g3QkSC6c2kB5YLf1zmWp/aGBM
NGSFDY1exwQI//s2tf/A0BN1XlkFJEITgov279vU/kNHi4BcS0E9CiU99dduU0b09jZFH1mhY4Ul
A3aLujplW0d1EdN2Va9xhbcG58tZmbaXZfTRKjn6prpc+pq27Qo90O4pzyYi5zA1EuU7ZI/69RhV
ezUyV91wgd0JRgtmvGIT9Ub5VZX8mzE31n1HOy42tsKnm2xEyoUiTJpyMIbZdt0+HGjpQSmj9gM6
yxplf2XrybM2Gt9KOKq2i2i/UjqGmz5LYHCKnJTZqi4SAEZyJVaJ4V2klnmZ+canppLwEPFhiFVB
9QEzFkDgYX/haZaDnKKjS/Y2s2y6BxrNlr7k8Bn1e00chuEpqpJtY4tt4kkOp/6rqCjqqs2FQFRB
MbByKAGTZAWSiDz5eIiHItj2MlZFfSwoRJrNc1QNObW+/i5q7JbGRv9q45rRK+FG88o7Oxn967TT
3ZuyEvhX1JCjqtDepTLtu1GvL0obEEyTD0+y1sROrsK6t5KWRmeu438r7REJXDVl8SiZNY9Z0zpI
Bol1Z3xzrU3UuI5riUOkvPe9iArtY+EGF4oHq8Et9iqtc8uLtkGTOyay+iJ276Oie6+kHr5YrYMn
8wq6zyYxVXpgCRCIYItf7RbD6IfWjXadigNHaJZXvACu8UP4MPJ/aiAnMlTkzeTZd6G70nxpLrBZ
yreTENedhe7JqnIbil2qdsub90aPgivP7h9d2djLo7gUfZTvLR64QIw87TPK/tSGQwejpk1IPPxL
t8h6lHRNVTqMuviqWmG9qkvr0qiSqcxf3OKHzMGN0goLYlB6741q49EYattyrdvts5XJuIaWpBCq
tNbN+tHW3Ks6/mp49kpL5VczNIDpPpUqnikJ/2Wh3iRD7T+ZnPabscsPtXgpeSpb+mdZta65wA+h
YW8Gi/PZSA89nP6w0HlxutemLfGLGuLFaJts5YaZd4grG5OPEfs7W/GDqxJ7Hu4dYyWiS8A7OcVj
yq1CbT+iOWJu1BjpebvRpJVrhThIm5V0yL0UqEHNHdgXoqMB4G9aDxxIjG1ND78zTD5k3melpS9s
f4yhDZqxsuqRCNItD1JPtZLqVl/1HSe9i8SYo1Nk1TSKzVQWKvGYxeM+om7R05oP/S9KWXCxjPyh
8jKKxgl649RShpD9tZG7O9VLN3oitph3sKnzrS9H78LA3MpC5zhIgOwMoKSMlZ9Fa4+Oe+66Tqfa
TjWG9G0y750VEUAxwq96Y3sbMyxdgImRvA4jFI1V37seXBtXhmwTKvEdTSJ7xbknnDKOkm1ncLOW
ZH+BsCInaxP0nHMF4Uz5IcnSj204XvkxrQdHsnN9/e9/aekK9Y9//QS8buK4Cv/ff/98aX3/g/9c
Wph+IuHOgw4Fd3VSGfrrBfj9OrN1hFSADlK55PX996Vl/SFDxqGdwGPvTzX8fy4t8QfSIZO4F6BD
Ljb+1N9v1Ls/n3bV7N+P1eW176I7b56AKDrJiPKiZcNrgpfq20vLwgiN2nNhO4YxbhWbalbWbtsw
245kvHu5h7+IaokM+MppRvsxGdpPveFd2qXxhO2S44p2q6q0sX3pvQDhVTYvRVfdjJq4qnTOWkA8
T2rqXYhJNNoY349W6aiDvJOhaGGVwVFdAR/r6FonN41hvedMe1cU5rOhGY9qJiA90XvSLv22fpEi
f6/l/UUhLBx0ymRVJtqjpFd8xTQsDZpRqqtt7M7lv0i2ilVfVoZ600W+k+r2LlDItsdwZ1TGHvv5
ZpUEyQUZ/iZs+8smfO+Oyp2SfDCy9L4EmJMhER/25aqxNQAh2kYfXN6T9k7OR2rXPlwMzsP+UOe8
8nTT/IAK1sGW1PVkup648VVlQ6MKU1LuML8M0TnORrE1hmcTc6BMdLcGj0m71T/0UueEar6JNCow
enaJ3j9PS2s91o8h4DyTj9ro3Y2am5wgmpN18roYwM0MrtO7ulMHHb9a+HlMO3yxCidpXFCK403B
EcILch0q4EoVATR2vCtL7u1C5noP9mHq8nc1TmHk6wC9oqqQdp3cPGUW9TetyyclMaADrVVswwid
kNy9sVw5uVL1aN9zmeCnBQKwh1oorYFBXmXuQ6rZPHAhikEGtXrwCYMonvFq3sQgHbIC1WAXDhDu
PaaUAphMrZ3AChikkbmTrPZGBHjPCKPiClJ2gWQ8m7SC/RiGRv9EhcKBXTmEgNiM+4QGP/5HK4W0
JRXhIfWS8o7TfyJURA807r2LIVUfQdY9SBFe1MoHN0meBedbPfbYHOFfxSuoAQXFU6y6QmCY1XGH
OwsHK4N33W6MvU1SaQ4an47dQJbv/PgWrz2nqAd5zyMf0Hmzq8SwFqF+pVvFjQ3qqKRcmgb9amxe
OaeRK1NBqA86SjUjwpZQrl47lzPfajaF6m9cg6pE1t30Ir6uQQsMEzEUyT3+Jhp6AEs1PdvlVXzd
ltXGMi6QX98V7DlNYYpEJKqDRLtZNbVLT+7zJ38S7eMYorduqmJlGVguy25srozG9LYSKeE6kKVX
nu2wT1BUN/1d4A+OV6cOauh33gDzGmUwtKrXCIo7JSVBXRT7LvPjVZcUa4rh0Tp3h8tQAsDU5sVt
l370vWaXtKAw1UBs0e/e26F2kBXrKda1GxumumqPmyD0mLMugGlntNxMollD5914QJCEH17Qmvmc
IL+JMYx5V2BXZkFQSbHAMbH4KarXHoSI6WYrk5qMIrfbaKjASUk3IEiMVZmPV1KYvRdRd0eHeScb
H00AwDW79t//8jLO1S+/BFHVforjn6+v73/0r+uLYiR6WCa0cQ0lGuXH7WX+MWkAqlwcuClg5sJV
+dftZap/qIDxYa7SJLEE/kH/PLlM5Q+oABggwpGnmaGb9q/cXlN5+s3dxS2AMcpkJKyyra1ZtyKT
gkJBybhHficFxugDhf11LUJC6KjH0XCmMv9dZe7oTef5ee2HOiHa8iWK76IYLGjy1GrvjxKHv+7l
43t4cSS8W6n4arxj51zfylKSMo6zfi1FAJvBG/t9fMa8+uda77RINKwQKEKLYC4pkddxZ+oYoKxF
eVGUr6l1r2rktmDtQrwE70+PZ5r5+cqYhsmDXGMz/aQv22e8t8qW8Zg5p0lZQrWlRiPONM15uv8c
xcSYEDgA9fDvfcWjxWmwoNJB33Rrs1ZBet2Z1AdjyrUFBlbWt9MjWlohIlF1Z/IoGcy6M2kbWV3Y
EqsDfRON9cbwhj/rOv9SYGRx0o5CTL/C0XCSCqPYWvP6tVXz1JhUpQxglme1iBeAFJhiE0dVZT7h
qTBzHKYX1KrbgpGUOkjrRKtzKgHmvVrJ2yLv8ZTT3SeoGNjWpZtGaH8epf9ykObSmlkyPUycC2h1
TWt6NMjRkFNDbfwepDK2cs+BtzNHAGIfTq/W4lQeRZlltXmakH8FRLGFdMX17cj2cB+QUP3vwsx6
hLkuj16REEZgX9mmN6H0qKsUuf55U/x/Hg3mP0Ox5Wk5jyYMXlhbZTknUF+590UegrI71wY8PVv2
XJgzjntD8YFLIlZx1bq7oZ7QQ+dO0sWP1Zo07hXOUdWcNsbROCLTyEZjOkkNkKOGui+SfddT/hcX
ejduTs/Z8ib7EWu2ydzO7o0iwOAybey1P1y1Zr1ttHeifzkd59yYZusv+2BOUHzp16V3CSsUO0rb
vu3Cir7CmV2wHAld3+mzpfUzLeHR7Pl+nOVuzhKlYB7bBqs75UUTj4PxaqbKn93af/mJfteO+en0
tn4Emy1VOyiDF3Rsa1UULxPdQJYyuGIZjt906kbEEyr9Vstackbr1rObxxQB5w5yUNOrZIcVTZZc
bBRrIwn7opqEPK2Oql6X11d1/1TUFsJyJa3AcRPG8LaKwv9S6xWUJzFumghFzn4c47Xb0aQb0VpK
hvAiNaLppWPcIIj/MR7cda3a3QSR38GMQ+8vAhWS8FLTqbuCgfY1KBLyHRaFO7VJPrRad+Y2XQLB
GcDR/lmQ2RZDpgLXDyF163bwnV4S2bpSpMvW/SDcCaftiiupUnf5oHmOHAb70/tu+YP9EXx2vNWU
dVIlZYGs1tgEkr3O9eYzHd5zZNHF7wgFKGoRSL38pNjrB3GjRkrI2aPB+lE3akDjE2vpFL2Z0yNa
ul5JTCyZi3xBnCwNPb8WsQwBUE12bl4fAld7Oh1iaTAwNSnOY1dIwWP2CVkiTGyuRR7Kpo+aio2F
ZOc993pzK+n+mQVaHs6PWLMvyIwSpYFx0q2rzH3RDeXacqvt6eEs7QHBVCGYOOn4z/EpflkowEDJ
59x4dMY+pH9L8d//dVFUMjiNcpMQU5S524XS66WG+2u3HtUvJtTL4n2dwVzg5QcS+PSIls44smyM
G6mICWUOgLFG3Golc8BAFtZZGG1xPz6o8XaoLimDnIm1uEBHsaafH52nugWdyUtYIAsqohSO16o6
nDkiFoej80IyBDr36PG/DZFnUWG7cdchGVLsWC0Ha+TXIC921JXWmL50Z5KRxSEdxaMHdjwkIRt5
3ZqslD7GVykU1cDz359eocU9B2wFuB6NM4Sf3oaoc69zlQ6WVtwWgPdfleRrpp3zBVkCN/MUsolh
IvulGrMoUYwJOuCXbh0URuZkgyk2o1BhCsCXCKEUJONAUWDoPzZVdy0X9WUZF4+nB7o4l6B9ZVwK
gNzNXxZuE+Vq4AmOoyLEVlE8+KZ85sRbHiYnqwbci6m0Z+dRxumayq7Gi2LMXXjAiZPY/ee00w5t
nW+l0rypG0G1tNMurT69leTxzPNpuiXm1zxIddDqCK8KgLNvVzP3At4BBma8ffzBwFBatw52JZzI
bJyRHpKs/c4HcRRvtkFDzS4HrB+JJ6pvQnNh0JLQhKp5iPziUCjdy+lFXNytJiVtBOBRBzBnV/TY
uJ6ZJSxi4ycvEg0hyCnqdejB/jsdaHG3HAWaXceqi2ZOGlvd2p8c6wsKd0p+5kL5bkbw02IdxZh9
FL0ZQRfsGUzm14g4xWszI+1qdk1QSg4WKbeFUHa6XW9zPdu2vfc1cv0dz5L3Y9zsak3/GMIgdivy
xValFSxZyjrGkgZU5QTlqftdnQPfisz+Xeu3t5iabFq/rFZZ7X3OB2/bWxDxINdIoX7fAYeQUnkb
2PVj5UWvcBefZWqapyd1cXf+GLCYvXtafwwjI5x4qLCcAkW9Snu1WelZdltU9Y3m2Tdu2zyfjrmY
IpBW0Y3hyWXNs+w0HiVlnBayHLXbJMoui9R/UC0E7HjQngNYnws2/fzoCvLRGVETkwFGKU5A+A6Z
FXLBrQfht4l/4/nAif3PwGafghJm7qhnvPnzamfmH111i9cQ738IhOcMi7/bD/60U49izb6Gtix8
1IIZF75DT26/cZtN2tDusDT3XYUYGWUniuXF+xzkQFdXDvpPj8Wg77zcI8H8BO3qWdLg7Qv1c2Hm
/QoRrK0Gaj9sw4tK8j8AobhVuVbzHqiYNBFf2jBx2nHYlqa8bwEdwf29Ab97HSkDW76ETu7Doct7
+6nMkTbwbVxgBKbnWHbBPTfWgieEL2vQM9uH2u/OaQpPn+apCZl9uoFNNZ5aVbceaElX6VfbXWda
ujOUC6t67/W3anXmPFreWYBHDR2zKZ6Mb3eWESR1Rd+RTCD1X5Sxuw6QCY8jMiphnUk6zoWanekN
HMshb1VKcMZlr9x44V2Kh3xMG/93vswfQ9LeDskfyRpbcg8E5Th31qpXw6K7VPIzV+KCTiDprkVH
VKGuLQDovo3jRUGohiaXsuQlX21pWEF5vutyAWMNDQ4FiKadJ50TyzqSDfYmx+gXJR31gwBieHrE
i7uGI2gqPJMhaLNd4+eDUUroP67RM1jTEqWn138Qbb/Wyvw6q6OHBhyiQ8oXHk4HXsxbfwTWZwdv
WNdtrksjU438hqvfRO29HbgrOXFqFCdOx1q8OS1MYTWwU/pPde9hLBPZ86dnHwW0unY3mm+fuTkX
Q9gU1al0LqiwJZqUm/5INmkb7SZClkc+y5pYnLGjELOPIAnrPGpDro1MforkdOWrG08c6vBCdt+d
nq/FlIbnkeCRTFLzPac8ujPktAa8pbE96Z87aSxfW22/jXztzN6bcA4/H1lHcWYjahq1C8yUOLVr
P0pJtLdj9WDq/aWfoKFjVfui5yBVgBg7ugczpwMLFBbxGlDyarQHpxjt978+cr5LXB7B8gn+efth
9lFW+dk4iRco9lrr472HgbAf1Wdy1KXdAlgfvWhhTg+Q2VcXmoJAwhvWkol4Ut7uBjDuvzGSHyHm
iY03dFVcNv6AaNA+1J8HaEtJdGYYS+vHZwUGUfD0hKbydrayCLglRrAD/Zfnun3Ozcs2/42teBxi
ds37Vq5oSUwITUZLJxeHljqoPo4Xp2dr6YI5DjNbkCrTir5oCTMaX1T3W5zs2uSuTR5ORzkzX/Mz
ry57vUcYAIEaWuggpe/rCtEqafh1vg3NUpl+FZcMfcXp1zj6fGMxSIgms/RRepkNuxQueBQhcvH0
66MhCp7jYHvITGdzljdFVaU6YWzrdpQfCvVrP76cDrG0LEchfpIfL0hoEoxQ19C9QcQ1a2PsURmb
pGKyM5O2tDYQOiHa4wE0tTDfThpAzdCIe0aTlCEYG2D/zK3Tqu7zbwzpKM50NBwtjk59fbBcPn3Y
JzI4f0NrVxQXwv7cW27pugAoqMMH0sClzNOzuIl5kNsFqF/tU1k3W1d1AIsH1n1nZ5vTY1oMZZkq
Jk26ATp6thN0vzSiwZrmrkWYyCZ9iSLpG1bbW6PtP1td+hvnDtwlBVdcmxt93pEvmwhzhNTuSaez
dWbrm0Htcdg0z6QNi7vvKMz086Ol8qyIglBFmHSInCr0cDe6rbXLITyzyxduA8re33FxoJPpVr6N
YwxRkbsZWmJeqeyAIBwQGzycXqGF3c0O0CZLPI30dt5X9oICNzLL6tfD8MnMbXQoQG/DVT4dZXEg
R1Fme3torFLyVCZMgMaxg+RggME6HWJhTahlgXzHDwVO23xXu3lXyJKJ8mnlPQ4e9pfwt9x+Vfy6
brj2Js4sNZHNOB3DtETwIfnW1495cAs42zO+xe63/92AZueO2idGUCkMaDANjIntVS2D/Aq/dL6y
+o1IBgVvrArpTUzshePtjKqIl/YZX2kfXMnwmbvXvHh2qcv8ThgdsCcECox557tZImEY0bNFtUp1
OOH2ctt8iynBQYdqz8Ra3HCc2CDebTAGP6VrPcZ+ihZy05mwou342mzcXz9rTPkoxCwBMSOpVdsg
Iscp6lUy5itZfxXe19NztvR5KiafPk0aBfGHWSLVqv4IlmA60PToKkvtvapU6crz6jMuNotxBHgq
psycysFvt4BCCUMLPebLxyK9RTpOH++gW/76uWlSYf07ij172ulIFESaRZozIYw0zCzReYRUec69
ZnkwE1VHm3pTxmzS4qLsvbxlMPkk4GZa2r1kDDuQgr9BVzdVctzpuOE6ne9oUMBd6cXc1WWkbrU0
vcjxVU5A3VZdt//1jXAUak6VHeNWycjXhnUcl8hLHAKE2NJ2czrI0hl6HGRWfVD7nE51RxBJomee
fkW+0Rpqp88/n47zHeMzK0mZqsZjiguHj0iZ3QdgMdq47DkKRs27xVz0QJMPMHZnHkQqXRVNnjpW
HO4yKb6GzHlI0O2v/NQRQ7JrKtiKuYRsmZugY6WPYlwB92iRA4wfrWT8kHjla91YO5Q2riHeXuiJ
dhXlCKppSNnyDofdurILgTaqf2ZYS/tOxTTYgO0FMn6eKQZJoyDVkk9t8WyX1OICIXTKhtXvbAVg
bej9Ct6J88aeDQ5Mk2MqMfmowJCxvzuxNMr4dHqRFkcDoc0EfWgiMTH7ioKB5m+p1P26agBqozBe
jcCczxUnz0WZnaJe52uVZ07U5qJcuymP0THXdqUVnZEsmn7bn3YcKF1YEDKn9ryjVqZqOoRDMyEC
X9PuDofXVW4/lqgTFsPD6Ylb/IqOQk0/P8oODaWKrUJj4npZcZQOAjDQ9S82cpOljD706WDT/Jwa
12yVKq0PrLpmXHHsoxE2rHAAX9toZqh2hNWPYq9iSfmNy4It8c9cztasGuuCJxExw6xah6HYdYO2
FrAqTg/t3DzO7qSybP6aRySQNhOqqVDTFcZEl25uvTsdaildoKhF9shOp2Y9y7VstxS+n8V8uZ19
1Qf2ZQRD7jdSkuMYszMP1poXm3ICJhAe8dBB7GpUxGdPD2Rxmx8NZPrcjvaerFStrJUgz3IPP6zY
mohb66BP9m4w7tOz8v/L86YDsjaBLBjzFu4gEFXIoxR4cuJfhnp245897RZ3AbJbf4dQ344ISPUQ
BxkhUhjjrf6ca4GjA+Gz+i+np27aTj99STRrqbyBzbLn9vKNXmc4cwA2kiVBV1hs8qKiqij53grO
/k4b8486+ZFnnjOUWJzECY4Kaxcw+RySCq1kqHuLNRtoeDaWtS/Tc2XFxVPWgmmDqMdEXJ5tC5r6
hawH3ExaydiycRumwUsTdr8B2DJVnhDUSVCikudw9UYLw0jxOfpKFPwm7xZfw7+lsVb9b3QUTQRF
ILTpoDR+qjAqtVlqE9d+nXfY0Gp00kZ8yvSwvKrH6Cq2xN2v7w5tUiqBKEc/ZNJLOf6wsibztSEc
+3VduM+IQxQO2dLGrbJ1KqJ9kSpXIL8/2U32dDru0gd9HHd+1nqoLSYl4xw8R8quNbgqFsIKQ3Tb
RS+nQy3tw+NQs/PWd7WiyRKGKMNuEiLYe364Px1i+m3n3xhdFrahPhnqzUX0Gs8btMIldYlM2bFw
cZ1Ei1FExBw6i9dN6/7GcajxLeP2yHNAnYvn5XrVuJS6+3UjIwCeGht/REgpH2h+jjdp1H47Pbyl
s4pck77I9xzQml0jrVbVSRpyMeZx66Q9GpOZi2B+YmZOIOfdmdL0UrMQbsOPcNOCHh32iRQNfigz
mxCW7hNNPpSFESPvnH6OgZ27YYKslf1aGsFlbMj3EOpRsfEwK2hTpGdOj3xx72gmDFOSUg0r5be/
SlCkqgJSnDREf1YU93p07V+XIJtadJOVEeVEGKhvI8S4NAeFy1JOkN0GPwNPhSG9r5szH9wSspZA
UHoEbh5QhWafQVgXli3ZLKI8apswjy7iyNpjHP3OqgAD1MM2cl/Nzt9ltnLmjFmcRENGwoGsHirO
bIhaYDWGGHsSR56RSMBgydtCij+9Uot79CjI7D4teGBxgBPE9q1V4V6FIl91Jc3V4px/uHpuPLPP
wbA6NE81Qrnk9ogmQZ/01ceqhdLYVPmLL0IayQXSPsEnSc8/1EP6pIfyfaaMd6OBTNEwXvbl8OTp
2cdYCtOVHUs7VwFl7MFa7GJ9U6oxD8UQ+fzfmSPOeZvFAEg9280uMt2e3/v0kzwkvg370Q1DVMMz
p0fc6HdCCY1micp9Oc88u7bvi3yiV2TJpee9xAFaMMjHW+mZZV+8R0BO/h1nWqvjsyKyXLDHZDdS
sa9zCRJxuPKlTdDcwNL7nekD7s0HNPG65/vYi32z9BSw6Ypq4nhyifAtOnvX/M+ZetLioI4Czfay
7+Z5NKggWxpsXDL9Uqm+ysbGwBD5nHvwciRIhWAFKPbMk8MCmlc1muwIYQ6rIXlU5E+xV64Eozp3
rC/lapyklGGZPLrs069ytFJ6Vfd6VJMO8rY7tMW4TaPqMg7d7emNt/hxWtO9aGFNTFH2bZi6DzUz
bCfoQ9BcpZ7upIF9JqFYHMmPEPNOs+7lhk/FeTIeObRYSMM7L3Lzdzb2UZDZoZkPQ1rROAMBFG+M
9qJIHzTU44xozdjOhNIX0xebfjbulRR69NmB5ouu8LOMXaDkKOwEHTr6fphAt4h1jgcknFI1W9dZ
+tDB4AOkPl6haujh3vExsqxd0QEizH20QdwPZh/us+BlbIIXpUMo28jxqCzXY69D5Gr1rY5AzKo1
wu+K1WkV3vi+BIK71eJVHimfvHH8WIbVdavYt6NZPaEQtkbN0nAQr7z3pdhEStxFEySqNppSfAt7
avuFtcti/3KsUkwSsCtuonPw7MUtZVvoBgqZ5tu8Rpn0dhY1DTs3EO3Kr5RD1US/c1wehZitdp/X
Ee0XQoz1vkAQqMX8o8dUqH09/XUsfu9HcWYrrZU80sOIgoAWttuy7Fcy7jyW3b1kPKAAuZ/Ji5Wl
Wxm0BJRkPnjKorN4YMyLCp+JKX9yV2XUbpVOd7RK3rSZuB/0/KMSWwdTwm86HsR6iOVnVygAopLb
UsXPlTvqoS2xYfn1WTj+rWaXBsrJkPqnBDOnUu/3Hdo4tHCrLNlWRvwOiMfT6XjfL9b5+4CHI6h3
jj4DTN3bQykzQ3oC07QHlfEy2PmDq0LLkoJDpmiHZpBxRhEPaYhtTozJmqm+GqG8L6XSd5B8u7Qa
ZaVGGAygJrnzx2aLtEjtZClyHxiwO4YSbcusu3LNEGU6CRrJ6d9+MXPUJz0vlMAgoKuzk3tQwmiM
dS47JWXRXPT3BhRAkp6q3FBbD3HYPdrReFNZzedMbt6djj5Nzc9T9yP4dHYdXRsFMleU7wkuqKEG
0Z3rPlTSliK03l7apJJh+ul0wKXDUIcxDrtEnyRcZp+iXkeG55WsFQYQpfSq6fuWAkOJm0UeY7yV
rE+HW/xCjsLN7vo8R4mpbQg3SFfl8CVUrVXiXw3GOW/tc8OafYlQmppctinTSYl8mXeeUwb5Tmms
deIhuosOWGh75+qpi2ObKjMWInHo7kw/P1o7VfFzP8+hq7fgP/DLa5/0WL3ODOlge82e9qVPptH4
ToEzQaxaV2oldJjmmYOOyudUtE7p2fshFp6jepSZ+7bDMEHhfDCe21B/KeR0X2NsoOU27iYRxwUa
kL7af0mQW+l6t3f6zi+cKsG5ztKKYh3Ry1qFovoANXbYuH6HTWPbPOPEcakBzVuPWRjBz5B3Ionf
SUVcAK7u8GfDVHuFHlWGQEn91DfDtYu7o+nKN602bKtGPFT0yZSkOYw+3+VZ2OBSvqEjuAwVX5tu
59nS1a3r6mgysAnL5J0afCWNS1dpr5+5g5bCmEDZJ3STIeCKvV0tCVpHaUacinqBaWUU7YzOO/gi
PhNmaVMchdFmzVKJ07eVLV5PfvDRsHedW6CP8mgO59ryS8MBpA1LhaFAfJp+frT50LiISjmAt2Vb
/f+Qdx7LkWNblv2Vtp7jGbQY9KAAhwvS6aRTBjmBBUVAa3nx9b2QVfaK4eFFWuaw294kn4VFXIe6
4py99/Jby9ho/UJwiNZff7/qcvdPJyiiqHi7kTbzmp98wASqt4Ho2XBmU32guE8k6GAuBQm4WMCw
enAn3hCmXtSPl/EU75Qh9MMk9UftwgRWUiflfiDpxbWi0ktBKfaSetuP+gxORroBZ3Q7gKH5bkr/
7kefvFJa1c5NWvOjdZ2ea3IF3Wg9lA9MctYU3wQTObrs2LRkXgVsFGS1OujfwY3PPp9P9+1kERZZ
SrZwjB6ar25tW9Ezx/cfU5V/83zO7XhQ3GqUoTkP/OGPr9tq1olH5NDG+mFLmd/G8srJX7MW3FP+
zYx3bpL9PNjJSjmiN0kBP40rAxdsosuvpT0/pOPkhl1+2WmWR1rZ09fv37nP6fOQJ+ujncldbkw8
yYiJcczecnKiCMoaq+9Q7Wef16cbeTI9YKZL0tHmRtbqvbmUwKPrJevv66tZHvofH5NlsMfWyLdB
vv77R+vUTq8MMlNxMVirvtEvzVzdfj3E2RtGKR/L8oKUOdXwarIe2cQd8UKM1iqc2n1lG0dFxT8K
ZucfDEXng+iHRUlxWhaOtTIys2WoYumY6jstpfSVvozj+9fjnH00n8Y5+ZTSeC760mScCZSEY8t7
AsgP5Vj/k1ft0zAnM2pFnIkpWoYhyHg1lThHwYUm07b87hGdfQuQVbJrILOcZIuTt2Ae5iAsmLoT
uLLqGG1jq/776leTjPh/D3Eya6v0AZKq5FoG7VdO8uts2+5cPPzt50JXHq24ztEHX8HJDbOMSNdT
HXa4QTOngWfq2Fir/smK+tswyxv/aaVLrb6YmxjrVqvc2+XPVCo9w/ZnAJ9fX86S6/vn97lUkHF+
Eu6LtO7kioSst6WwAQp3mVRRH1BXxFZfO0F9X5rZlSQ5B9uhkqyOG8t8j5R8JZv1vZ7CkIpxFg6E
mdVFeshIKRs67XqMm7VSgnIX7/jFnmcxbqcF9lxPt0KZdlaDUWim/tFU8h21i6calnIcEhRX1PIv
kQbobPqagD5ORHa21gM002Eb751oOJjSnWQ7N07Njlc1pnzVtXaCI027bMPKN9vZ67Polv9/JVLg
0DSwyfUtrvtI2sXCIS/QhoeukrtWx89hWNwRI99CBmYjGAxmT6GhP6pBv0qcYF+2H1Ui7UUu9tRJ
7gZnutYDgxJXtYsC64YdlK/UpacOzXokVMRKQWwO8ap14LCyGyJv0bwyYIBpQ3SlEUaTlv227gXV
4OJQ52ScQwedxnKnlmKv1POdAUIPG9VTEUjvSSa/4XGEe2m8sukiQVe9loxw4+BMZAEC72XlN1Ms
fBJ1iPauoIGEPw1N2thAxMIpum419QWbreraurSejXAnhVA59aZ9bMbiUhHqUbL7dyqHK9BhazOy
L1VSV4tS9pN5vEhzbUv/5QX6m0uLCA9ksi/6wCfqxCVizKttsnDp0KeGuoKqd9sQNzhFw74vCRbr
k48oqi4qMeOPrj9GufW6ubqviYqlvXpBzO22j7NDComn1eR11Bt3ETT3uKqQ2c4/pI5ov7IQITYP
+ShCeZ9oqNQs/hV9DN1KrjI3mNXZNez3sKieyEncV6pNKJf6TA7Ls2nOPXmMgL5GKVkbpDUO0QRq
dkRDhQx/Rd9THKSAQMww6glbByHozX25NefC3Dp0zrsWNJwmoZlvnh2535iCQL95uGiL8EprNJjE
en5FQYG4/kj/ILrrkOj5ypyaq2jILdcQ1HcsUhr1BtKhlNKexNmE03ggprCpNh2RxsbR8tzQuZUK
UAwZ2IR5VJ6VhlJARFOFDjRQ2Nq51IZm3nL09ozOWtemeOviRUwXe6FebRu52g3KlLkETD5DWdsk
c31ryPFdIeseGFaSpOf22LSkXqfWe1DBISQoFQpZo83g9SK/SgIv042nwWyfSsIxtTJcdXO7Dgx7
nWKxt5J40+GZElN4gaqtcANI8WM8rI0pehuH3hvj6VcGQ1lu9IMthxeBqrl63+7zjC2ZktRrFZKj
3b+A95X8sJRfIZLVR3B4N61FxrSMfAHqdLEFtGl6MXHF3piod5q1aFPr0CeCFzVdxZ9IyjqPpQN+
tfcMCoY5SX4WWZhbSPbmiFmOgKfJEz7y5HMcrPJFkUBl1qcFm1nGr5Ii2BSMWxMhi13MzwnQNbmI
3rWhIg6IjHDR6TG10AEiNGDMOC3XdTCTKSbL9xHQv1Ej9DtON3Y57lRaeutwqMlyBkurzdNlknWX
oy4fO2YnOddua0TQ8OdJwyeD+GKaxgtZgbypxck6G/hpLUHHxHCaRvqjIDV1jp2E52vfdeOPoiy3
RqNBduaXFnP9QycruhHh0Q5tYrYdzymT5y6sOFzEZEl32VpyLDdL5JqbZHlW3r2pheITwr821fnY
DZkrqQH54Pp9H08AHaXwIQ/nlc0/E5YAHGPzXi3JIOLYnq+1qNrbY3ihLXhKedno2tAGpUz6JdBm
XfZN/5xM41PZQwcerduqDFa0VteB7rzITnBfRd2+IbkdbcO6UqO7BREs9PpXMNpAMGeC2sEzqO1O
SVuIIlR64WfUl7WqbtGSBCsCRjAiEzSaxpu6nfpVHM0/uqZaJzmpDqnswHZo7+q6vx6n6tqaiFu3
yuKXPpquGjfXs40xeZkOiszc9rOw3YyikrRYOXSU4emo/GhTZWO2w2EWNRjr0WTpsEjFba2WuR+t
Do1+hBjiQAiJ8DUzvjZzM17wkh1ICfs1G9GzZ7byHEOHtMSzaKikR715sETwOGjwzk3kUVNZr+Mh
25gO85WW3Y0yrmuHFGt7cvhdKnSE6W6wJA+AxK09ZwaQDGlV2eGxiqxHsiRAr/XOR0hAriuqZpVW
sH+nel0R5irNxY4Ttj82H6kV5KDq87sByJFGYKnbtqbqDjMUXU4OMBbmdTr3L5UoOHxOMNZnwzMM
2VUivox5lt1ZsFhEoV8J+Li2ZROcG5NPX6BzbtX6LZasV7YAuhuUwTEIYOZWZrsVwxKBl08HlqHd
2ADlIHvGLxtmXNMY3myte8vb9lAG/UwOTcAaAj+3NN9N+CH4hRoSJcLHmDdqJCXAnSVrmxf9KiLD
lH3uDK9Scjy1JBW2DBAAwLeVwnATm907u4uHPG1eKKu9hTI+sE6JBzcArO6kk9+BtSjigKCH0SKW
P9BXSdCmm2ZyPjJUL1WrX/RF6dldsama7Oespce4tq4iB9rHmGGvD8sbUU/Xc0uCoKVnx9gUwMoD
z66N19our+ymvDCz+EUpbLI+EMuK/GKkeqiwTaH1P5MgrlzV4GxyRWwUFIYKrDWFetjQGxujKq9L
w9hWTXr118SRmB07etsv7X7vBBZEXmhlJCzFP60m2rUawLLcvjaT8qKvjWjVIbi6rZx+D3L8g8XR
s0SLYlveBSDIG+k1D00fi8cdnpVbkxdfa+3NLDdbSSlvYxAHrNyy4ldZafpJ28UrLeMIxo6O/3Zb
eNpV6+yidNwggSnIknWe4iAmlwOCbazZ+xDGrCtEfZAannc2qrmnGPM1Dz+F7dr/LCW1dCVnvm5p
d3sZyoqnJaQZ8NDgTkX6JqoSyGYUAjsed1mhr1MgqzFSGxZdjQUXKkPVBuW+tbp1VxeroSmZLKXa
T+f2dQ7Ko1m2W9vM8lVtEBZN2vJmlJSLHtHjZBmvdpuxB+q9SozEHA+qTzKo343RMcAwCLLxwpKj
VQpvmxrikWlL8MoOF3mVPil9/9ZH2i6AE+zzVUo+yp6VHZfCNTvnXq7pUzhN/UF9389wIbpVPyYr
hBiXyWy5cMb8gPDsFdsZkmjGCeiDRtcqle7KqPRJ03schLTI/qxtVul3vK7bBNgx4OPoOS3q0pdR
17r5UF1FeghCPFc3xcj+xm65K6wcIIBJIpCrXAYdDvI9rfQt2lxfq+QtGus3ve61TTcRBJMPfhg4
OxM7uNRrbizX+6lbssBF+QBNMqI41r4KB51tYg/sz/WLVs1v5AZGBvLvFQBzvwY2o0b5VSDaH1TE
H+ACtRCfdBRPYk7XoleugkYiTiSaD1ZEvsRksGlO+9VUWP40xduo7n8Kw7lIZdhJgTk8V2b5RLDF
ZiSQTlehBkVauSenAu2bcsnm3Qst4sIT5olsUjw1/pXn9aMjjTur1jyzFrtRSX9FQ3ooRbM2hvRW
ksQzAGJu5nBpmM3RTsHfjM4u08KMvkW61uXmmDjVHtnQ2spRPerldBiq7F3Osh8Esq3zufmlq+1d
sOSTy/3KqsqdncTrTDQHWL1EJRDwAU5xpZKszq6qXC/qQ8me2NYr2CTgi2jRam7LbavL7NTSbK9k
8tNUyZfhrK6tMYcHP/IM3srR+hkkgZ/GxVaqp62+xFp36ohHVqlRjsfbuFB0D7PUXonrywIkUge1
d4EWl7KzDYTuJf3w0ESR10/2DfEQcI8pp3YNs3SKmDRsWqgndbuuslECulT8MNIcKHyYvVRZD6xe
CzdBB6g90kwo8zPp1nbwxqe8w4UM8lM33zRaE6pe4TayinTfVtNWKpjubadUWUJ6mM2SxOSGDNiL
p+iJPh8p7yp9d8kuVrUdDi5O9nVNLXZbDngdBkv4Qnae7M7YWRaw+3K2bxwRXFNToqVcdj8LCPKE
P7JsMx0HnIuApQ8ymbrGxKrdrIRDcAOnXYr7q7HSDmaqY+VQsq2jh9exgSAOVrrnBF2DgwAhfNDY
9q7uGrHtB61Z5UJ+0YR20cUYJuageAGlRHM6a2WPN+CXkkHaSppV1XUXUxtjHJQAe1jBWs6Kd1lN
r/UIfrtI/VSnLmG3HlGlxyGptpJpXJiJ7umVuQZ+7taNvVGV1G9n+Vdey+ty7tkMjtlW75KDwgbb
mI1dJsKf8DAOePAvg0GumAqDne7Mt0UuXaWgTtm9TZ4RTS9xSGOo17xJwzIp9Tfl0HyYnU1Ufbox
JUAZQZDGt32nBF7DXAq40cjI6ATW0uS+1PJFGUbOajtXP/nOfwBhu5az8qDYzrspzc0qDpuLabZ9
Q6AObs228pM4epzk6UpPmJhDAvnrrjymolnVlX0p1bLidgYItULTH82x96caqNpILMQqDGrYZdpj
kcpbasyctqgzBwSglvaaPOzIG01n8kUc/jD713iCVOBYhPOMd00BxL23DlKqPwSEIXqZ1b/Zs+pF
jbKrhLMWjXEttIzI+uzgKNkuA4e3bHs2TemsJ6A0OWUDWQ5vKDncGY35bpu9b8I1FX3pm0q8bXLl
o9LnS/wnm4HQmw4/+vJ3Aza3ZQ4QXCJqstcrFzjYA1lpv+a82rCRYKc+j092DiIBmnvcGdskS3dp
k70LEp9Srd30c7+T2w6k5Svh89eOOuxh0/tRVW4HyA2U/p7tSnsZy/BWdPg4CzPeyqRycFjdl1m8
ySXeerwO8ehcc6h9jMZprcnRttS1nSMzMQZV7Rt9shs0aw0ZeGeOJAwPGov1mF8G/bSBoZegIuwP
UGZgd5sA5DJ1XcmkSwxkhg7Znjrhtp5tpv5hPxq9H1aTh65hOyWNzwf8NJA/yUpDgKMTvQilR8qa
3gZx8SyUfB0CLhegKfQEgV0k2ndLG7aBmV4qMeu5PbKXsTZaXnsV5QQvEWwsZYLnsy7O3Dl3fCOe
jy1ZaLWqP0zqMt0HYb3sIy4LSX9s6/KSLfbPpTFluL0Y0ntNa+mo9cZCUNab565Jyvey1WkclhVJ
rbpWWk951ZhbqizhEWT7EBOWITj1hqECsI+DDMdWSIH82JK0bCe9lSOTS9SCNL0PgpISDtBfV4rM
1p3yQuzTYGBuifKgnFxKDuz6OUhnLM7ZTP1jauJ6HUaDJIGvwPzSFLWr5/QueesDWftlSSggb7qg
k1NPtD05UKjRPXvW4taL4SO6g5r6ZapfhETASX2wDwRSktLYoC/VkVxPm7oGMhAmRsWBNqtZBuba
IBXbDLcJbU1AQaxl7WABru7nCdAaRUzHK9W4ZVIsJ+kuCfr2SYv1+rlJqo6I2LHyo7Ax76eWeX6q
V4GINsJyoosR28MuKzUKbKIorTUK32vZzp5VKhxrLauOepJsu2TkAACeKJp8J0L2/iItmgVlTKc3
ZgnNQgwzUG+xtaIU60HtjrIBxkOVLoPg2BPKsNeSTOyKWnltTX2LU3vyWtWs4pU6xfHlEjULdbiZ
zWNlJvKzWYr5xRqjnAQWSfk1zSaRtWnmyBLlrixwVlTp4l8inJVn0u6scDuzoetBBRcPKeUzzl9c
UXc/qj3bafWbevGZNhKCAGCeBE3QhT2V6XLzrMmIS2LTGhBQuuWm0pscwFq5UO3nr8usZxQPDEVI
I2AAKFanBrW8dkZ1iZVH2F1CfpS8Wimu4DjvbFvcFQHlj7Ayvd4cJO/rgc+U3X8b+KSVFNcpos0G
5EloqYfYLrdQOuJvashnui9L1oyMXRZPCu/I77VqvSHD2lnq7on+zisdDscwG9zc+k7usBSiTxpJ
v41zci22XGiJqtSMg1dRyV8A7azk9u7rG3b2SX26mJOWGM2jPqTJSwJZ9lFmrLLDislZtzZ1eU9R
VrHyb3pXZ58QrQSa17iN/8h1IqWoiwSbx9UoYl9W0h+KmN6+vqazL7plY5U20G3Ru/j9Ac2RIlN4
5sYNyV4dnufyQqs6+pfb1vzOZvzdUCdtK4uXLSEKgk5cvYuqXdI8adrVHP2oqWF8fVHn34b/vqiT
tkWtRIad5hX5TnoFbnfVa+htvmuPnX04NgbWpdNn/eGaDrTZtqaerpUW/8xM8ZBl1tPXl3H24/nv
EU6FiGGVowVQGGHkSAj+dWXNOyFdFsY/cK8ufBHkpypyEPSCv78EVhfqsjbxZLQm33YFaeOmtcqs
6f7r6zn3WD4Pc9K4KlU7nokbZMKxn4xYoXcJTJR9x+3Xw5x7z2h+YOBAvwahY/nzT/2xrBaRxTqO
fiYGsEftbVjHUB1H4xYcw9dDndPKLWAOMCx4cyyWit/HqiUjme3FOWiWzuzSMX9rFWOX9MF2suY7
fNru1GY/e0tbEXvxn8kN/0/jwPUlE+rf3IY/cOAP7+8fC0wHDd9H0cWd2L3D+OYLoyu8/M3/oumo
/6IVuURCg3azFTJD/w2DU/6lowS3F+kiQD4kmP/G6Rg2pHD6vEDE0Twvjph/43T4I0ZAsIkhDhk5
3ri/g9P54y1fnPOca8g/s/kJ9slbPiJtnSeq6FRC8mtrQUZm0nXL/urTjbn5z7XtM+vmT63tX+Ms
OW5kxRD3fjKdktow2IoTG56lKwFlavVV64t9IUS8qpwn2ZHWg5ysbKPeUwrZjv1RqTJvMqb7seh8
q+jXWT9svv5Nf3x5iP2XbHi+OiKnLetkHqlHDbyLNelo8NrMJXr20qD0W3fBrpjElu3BzdfjLav6
b6v+yXgntxoHqBi7AYlx1odQzDKV4nC8c1LathKob7jk5iMwhb+bmLKMSp41kc84N43TaTlRMDMG
1UA3rY/2pDfcG4pYa2bxjbjoz7nlZBz197klLKRhbtpe96rOamCjg12jERq6tdnvx9l46CuxjtX4
ImmT94Kp55tF9OzDxAbLikAH7Y/AMFkfMwWSje71enmsype0Cm9HW98jqPJETZH462d5fjjqunjQ
zvjVTDGMcZjgGCOy+y63w5XZJK+GPkKKpX+oDMbL1+P9sbgud5dGFDML5kN237/f3Q5SBupHWsjx
NHlVeEPshavDAxfmd6bCMxMCI4GkYgo7Y8MaO7OdJH3Wies174K6d+uMLVaajN9kQ/yxPV2u6K9w
R/JiNJTnv19RYyhOD7dO9/g+r/BH3FCS29OGWM1V+mp2lkEh5qPK4o+vb6T6h0jk93H/+vNP663p
zFruAHHwZlsYcNGta6sLLpFjNN5kxgdw7fB18bPU8FEB2HbUfmnpGRKN+AxrIP5HyJOeJsQGSzCV
dOkKqRYp4/J3G9A/Hzm+YDy7SDfJNjFOTWqyHLRJ1SaGl0TV1izlXSHJx7owVqMV+1/flD82h7pG
LjNXbRKCvVDPfn8WXFDHdrsh8QomqKyZl5YmfbMAfDfE6fyvcKFxCO8lBXdNYdFPzXHz9VX8+eZy
FeSpsTMkTQJ1/O9XkWdCRB16Qy8enF3alU+k9mxwlKz/wTB4OfGlEdJCKeL3YXR7CCOtxkO92KnV
BN1MLPlF9B0Y7M/vg6v5NMzJM+mlNlOaqjYIk6CX3g/dbaSoP1EbeCKlAzNb8s2UAFudFfUb0+/Z
+/hp5JNHtQSGldCoDSQJ2mFUEoJdw+dOC76RWv+ZN7u8dSR/EKKLM52d/O830smMAs2mw3pYT5R2
q5QYGkT0vW55deXslMA62EnmkWF+5bQGHUNJ/9GJ7hEJWU/Fs91wMP/OTnLuo4MPj2cT0yGBFCez
Ut2QEz4XvKbNQJm1yMnLv82MQ9J9hw84N5AhI8hewt/+PMnSi4urQFkG6qRVatjAnZyFs5TeVW36
zcbjzOaL0zj/M2XmEey1J09U0N2ccpUniuT0OS6dynUC89gn9iJWuJ6WlsWkbLWg3RK3eRPU2bXa
BLJbBPY1Hsa1k+V3VSG+2TGce80M4ksszCxodk5jKvMixldWYzUqa3weWeai40KX9Q++1k+jGMty
8Gm6N7opLDhIGt6cVXdy91I03VvjfMctODe7oU5ip86S+eeRFHtHH/WSwpyQJXuLpoHo/nb9i6/l
8xDLC/XpQloRTpKSMESsHssMyUf2+vW89lf+1+/702UEfr3OW4np/2TGaerRJsZZM7xsZ27K4+x+
FJftuvMn/+DgJHfrb5aEM1tGBrTZZSzZdJqyHJk+X1KvjAaBZLyWQTNc0rdfB/lY45mqb0qEJR6g
sQtrGF6cCLgW4u7j19d79v3jHIWJiuxKUzmZx2PTjlLdYtGLc8ezjXaVj/1WC/+Lgf4/gtXOvhqf
hjm5qyYMPIryDKO2SQO7WL4r0BF9fSlnp1I8OJbMPEonQzmZSqeokLRhWq5lUh/K2No1KpVZYd01
Qt05jfJhJ5In1dEhF9NHVE22m9IZ5ju4DkzTH5Tqx9c/6Nzs9un3nG6yjGlOCDJkdst0O0VUjDqs
1usj/ZJLLDHt6uvRzr5InJPZHjt/wQ9OJNkBJDZRE3tLd4dubj5u5dpaqSgh9SWECTkN5u6rTJuv
LT30vh773OP9PPTJ4x3R2AKEY+jcaNaRhN3XVPyvhzj3on4eYvkJn7783m7R+7XsBFKp3oippHlt
foTtd/nvZ5/ZQguhq6owj50cMfIphgpT8jX2Nf3ahMcGAWYkXef568v5bpyTJdbpezvLI8YRA5vq
eCu16GELEKTqNyeMswOZAAAMkzw953RXS9OOeVLnvpmE3aQaYByiYUrNs+Pomxfwu5FOnpBCcaNr
W173WQnuqlx43cTORA6Ve0xzj1/fvrMvHCdAQzGX3KDTHkWswR8PcOp6mWF6Zqci6MzW3wxhnBmE
XFpuGZhlKu2na3PSh3WH+crw9Jy29JjeTVK6Bz64DizahKmjlcuOodyJClRbN4+ubYbJZS9pb6Uj
ZqqHo7mrjbYiSR+9eaE1bk5uZq6iJZfDDy2q31SAEy7pDohCrLpxG5ncdTlG76zpg0FeIFhFB31P
bgI9l6J0PWR9ca/VZb6Dn7M3MHbMOCKGQLxUYyS7CGi2k+I82iXaFECSH5hbHlD0bUh4PxRLOakw
XmMxroPavgv0uXOrDgnyYLc/g7z1lUgldazPNjXMPjeeEd8ISQpdBWmN24fOu5bRcdQSaSdFfQa0
XczgZ2IVS5rcZLsx5Yg8C4t0gUJ3c6OIPGuIkUyahW/oEokFRSw7bqAApE0VM13nLVg9bRp5L3V0
uWqPGF4rJBOzAbrSsGqHDRJa0x3NrFsV2Wg/iUBPiWGj6VhLebzRey46mOR7B63mJjLzXZ7pt63R
3BaE6rk6maLuqAQXvZVg8NHzjRx1xmujNvoqbX+KLlnrdXUQTUSXPq8kelwJfZRo+jkkFmKDZPTj
mApOlIhd0raUvSW/kuPLWgR3AcI/o8tu5dKRPR3BM5RV41AYiPL1IVoVmuI5cn5ZzpNnxXrvgSLr
8A1qj9FkXFSNfqGhvdGz6UNKw9GTh/xKk8pdPtLNU/JshaAP3Thw6hAVtyOMBuESpu68la+zNFvn
SCypr1gPrSFuesQ4YescRqveDakzrqdw3DcdAgPF6R6mVmzNuLnB/H+bdNHNQAF36hJchD2fqM30
FvXWXpYRJ3TpT7s0VsyNOAACV1J09uNNf2EW4Qbd4VtZqUdz0H+x/L4P5jyv0qSQPA1xIjGoAQk1
8lOnZpfMONHaoRMx1NJBjNOhkIxHo0ZdNjjgsPPCD2JFd5kd/LwhUEzDC0y1QXNWdSFGz8h5+DiM
SYfJr3MlbXCh8nEjA63dbBh8x04vFDNCPaRpHm/8i7zoCyghu2mjvaaiuleMyTfqwNnkfbWvBuuu
m1LVG1X0bHKs+uPc7jSD4qPI+2FnFjx4EY9blXia5Yu1QyhwXT/ez0rzrMjZLrE7VASzco0QIl1V
pf44BcoxUKu9WScbtcquQsAqboMvJUsm0tkkSVlJQ7vpdHhPPN+rUapJBojl6zLpbqtomL2OaCy3
4UQplc1NMkAaC9TdqCbrMcUfZqnRe4JuVInD2C+RKILNQBwkxQtONr7Kwv6q0NMV+KHZh9vj4xDx
nbTgBtIwCfu0daNMfSryFu0+8gd/1uWb+a9k2z7bsY4qrtNXvTsZwwMskX5j9KJdpdKMA44seaSX
hzxVb9hovaDiPcwFYsoyBjIfGOFD4+gyLX8j8B0J9GaRasfZSW7mMI/x/OR+2E37uZkuFL2+CawU
bZdJ7M+UeWitfer8Ha6e+KaKwze5mzeawok+tjylKDMX29KqbYbV2Ddez5HFm53w0aIEtFZU+UGJ
xSESAtOtGN066Z+kSq5dUxlWcWBc6kV8vSylaqceaZATzIvSOtTrwm1ipuKgwfASXQYymj0FE4hT
t8+1gXQsqXZ9WuM/ItsJA7pn21hnlNGvBywwwiaehp5Xm4naC+zcK0vpKPJ6PVlsQMqZ39ygBEX+
0V8FSeQqWblNTHFZjso+b7UfmjT3K8HMKrL5RlXzn32W4EvSDnrYHHPTfNc7wy8yQVTvHJEgrAP+
HH+hN19Lenjfj6hl2oDsyV5CsxoV835skjXNzatC4xkamDpIJZhdaVTvZ7ZfnmaGT5Fp/EpGRI0Y
6ZFESeqFLXWXQsfOIs8Mn6ThfRUmmOBNnbdzjFOvIz81ysXPRQqZIJ4tiuQ+Q8o+9tFNUGUyX0P+
iLTmwrLypyhFra2j3cYkhApJaW4nudJRFoWbtlF3XWfK2LRablV6q1SVP9pDy9eTshk3N0yJqKj6
jd7l9w5n69FU3jtESzkfiaoUeMEqUkUahHz85ByilkgQ+JgIUaLcVwJzbS8qMI5oO1ziAxJ+lsTK
SD76Ysw9s0fHLFVT6GZy+NzjfULiviGVA+O/mtn7oGz+f+jmLeSk/7mb9x/Fx6s408lb/tZ/dfKM
fynLEZk+ChM98he2TeNH29H00/9F1Uimk2ezeyZTgmNAUTZd9H/+N+06GMpEqS7Ve5LAaNf9r7bs
//oj618c1Th70vvXaUBpf6+T91ct4/cDPC1dSup/tcX/zKhuxtmUBEz3VaXID6lRKsg9VdjYM+6a
aU1GCnsMEiA19SDC4NoptpU1rh2WDBWxaZ3iuZMSHy3vsdPlQy8TWWRgrPaAysS47BU0XpX0WOrh
yF/obpGc5SsljfxRrtaDTQgiZ7BN006siWUbE9TwFlmTioIR48ZiwbNir3NIgeEI4pO9tCIpwmJz
NUaeWte2l5jVwZgezTl7HZvZ11gfY1T0VWGg2bX166I2vUav/DmwNjKzauqg0JGtS9lIfhUlQbt2
7maO6ZpjsluSFaRJWZeT7E8kU6lWxLlQ81r2Frkyu0vChhU0XtGZa5wJrgMeVNdXDrs3PFPX8VDf
VYRAzHV4GbZMQKTw6GW4lvpLXc33loWgK7PW/ZQvaU/Xqpl7Qrob0jinhxC5tTqss7p+FfBk3aoW
4hCC5XX5V71hikhegF9SJ1dKqo8eikYWu3RnhIMnzcZbC4ASROuLYeW3jhU9OaF5yfxbLZvCxpsX
94DliE1Thes0weXsGDmsLqqjGq4tltFjOBLoOagO5gxSN4MPSx1/NH2+CVPlSW+kbVcqN6k9+GPx
g3i1dYJpi7fEnxwMSmH7f7k7rxw5smtdjyga4Q1wcR/CpK/K8oYvAVYVGd77mM+ZgibQEztfUGqx
mExVQUdvAgQI3Q1yZ7i91/rXb1DP9Vr3tRmsy6qHo6x00joGP8grAkX1BMefbpsjFemEajf72pdg
frT6/rtedxeB+hr1sWvNELD1Qn2qp5eob3ZA8rs+y+6S2l8lkfIazsHXtFUPUlm9zplxA8GZ3MaK
0z7FPJnS2fYrZdv6cKMjrIVg7znKjEA1FG/aKvsiJTpaxnAlK2z6Q7LhEMc/uvdCUXcxJpQQmkAt
L6pug3BhY5aDnRc8wOEtplaHy1xoMZKk9DGNrVU0Glf9YBziVl37iXTDJ87Pj6m40vZiihvXlCo6
xmlnVvUFQ4V15QvrusIMRM/jtRljUeiTNa90e02LUPqOaLCQnfXMcJuQi6HCZuLh5RK2vGG966O7
ou+pA7GzrOR2ncTCDU8NUr6PPk65F3H9r+cSvWnimV3wnGtwMmrtedGZuDRezTqIczTHAOVOo+UO
BOv7RoLMWAiRI8GNtK1hi7/qJuyk3dgVCGTp4PV9IaB51bItBlgXWcZL36lrGc9cua0uczPyWPMQ
MMeQwsQNOPgl8NiW0quI5dUUGfsi6A8+1mtiaq4lNEUJHHNLbjctEbBdk+uOVAuXSUnb0RSy14bp
Zqy+V6juslnZo0nZYtGU2VnVFHz69VUveqqOf4vO9lIOqx7TNoVKLg+Mg0FPaKrDvswYwvncKVpB
k21IMrEh8SVbmED+RSFHCJhfhDHfQzDeh6KPZk70yP11pTjeSRC3VpoyvkmKtggN7LZCvTZbtKya
8lA137VB93y/tJwsy3eNRCGZGw+m2XnhlG3iHp9fqUBEMm4jOjW6a3uKrUWe4JBdkFIzWuIjjcdR
mKvBU8c2QbJoXQxxdNf5bb6SxtGWm3w9hwLaoSnZtGFxWY7JBu3uAQXBPYLtVaWaD34yJk6u8dkb
4pNayC+B9nU0ijsrK66GpGIqIL2IVf0WdIYr+R22SLUTG5ND9IpdRR2U5dIdrUNDTUf0/IUqKPzI
9Kms5f2Q5ltpFsR1NlJTwpufIR6P+XgtmrrbT/RVmJIb3Mtpjr7U0uhgtbRi8OsJRXTMBn+t+32P
fifGIIaPW2wPbDMXMGKpRPLDMNSK3bX+k1BnXGIBhdqKrNKd8+je0Kpv6L6u+qnTnVnX1hk7q274
F0aCQmxMVnq5yUO48Ennu4u+rMn0VbeIpuvoOlJpDHXjNoh64ifM9OAHj0OYVHbmB/Dzm0sm03ZT
QV2i34FRr22S3rwtxfp57uLVmBlkaNA2zLxNQ9XfpMJMY99JG46TdTPM635C+Fdk6V0Kz2qqofVj
ZzuQ8alEvoNX5yqnA6kq3lVMezMl2MqtsYHIwFh0r6UvQmIeOzl3ZaFxjEWwPzYGpsP3URPeiBnK
Az0Tr4oK0cg4enPUeMQKgn1WKwxl6bLDy7jBLDDIlv44fxBC8YtY9Al3x3pWmtkrRuVGsnq77oWd
Kr0M2lvaBFd9zY5MQxD2FZXmI0Rs0IJ8N8rhcer6IyK3lYTMKus4domJtHuCsWpB22akO6RGf9PG
zXpOyiNGWiu9n9ZRTsy4IdkjH3hgyQ7aOTToNZaHzXbghB0WHWx5TeQzwrnGy2t+aaNe+Mj6kSts
ZxlJXqgdYt6DReJOx4e0c8CgrlfnVVtm3+gInFJvLzT40Da5RPfY+l6JsX+UGCG5rWnsJbPe+ulX
IYfYjuLMlFo27QczKzaSHDBOTTp5JQzd9HdU67+agKZoH5asF3/+rX6Z0j//Jw++/l65/vjD/6hc
dSpNjYYR5phG6PtiXfOPylX/AyaZhC04pSgGyBrY5l+VK38ImBF2BhQXc7GZ/lm56n/8YApA5NIg
wWj4Sv3///fLSKQ5+ef35LAF8f2lbmWuJWGrYxnL1Fk8NV9lQoIjsFmFhM/KtoSx8NzS+ZUrI9+h
OVgH1vAJaP/ZgicQtMwsME+VGk2lP9+KGJMXjwaHX0rVamGEoHwyUOcW/nZ9EKIh/5FlqtAl/Arg
N/4cTlLrBywnoTg/yvIKz6erglLxXcNyhmX3GyuJGwnxGgUAvBHoHMsk4d2kgBCAQp+Sghtp9m7J
J5wZ6KQNH9nqvR5/Mr9dfvXpU3u/2MlNzJWu5uBjMfp9j23RsNqrxAccmTIMIKJDjquDGn7G8/p9
1LVc4w/1Aa5pDI9PbmZBZEVPbxy60q102x/00raH3ClwhrXsYZVfU/Epx4bo00/u7W9TmF/XNU7G
hSlVzxA2rNvUL5l4nNX9XASfrHHuvXx3bacTC60zW1MS0tBNyRfK1qq/qSRXmrzkBR7E/+FV+Xkb
jeWdffeq9MD+c1FyOfWrdNDoCjs7vMa54ONVfpsjnNy0k5lSGNVapS8PKxI0RMHHQP7+8QJnPy0d
9uayPRFpdfJU4kBuZAxZQ1e71R6nY/+QPX68wOknJS12QhBjQVFNeutTerbuJ1rcwPJyRiT2xKg5
5SJoF722PMzmJ1/U38ne77+p09VOXu55TMK5kFhN8b/OWPGUSPbK+YdlZBwQQdeqr6Os7/QRi6vB
IgTvpi7qe5lckZJapIehFkrdBl1whYANFwapxTozlwSsMEyR8lBxgkJfqzFBIbqOvSwuC6otqBGW
CVW0FQNUv3o9eXOtWF6tZw8RBZKvP0oC/bbSwcgFkXrspMA1mmSfjMUi8bVWovlUyPL9BYHlPt1b
SYTZvTriv4HnvGHN2GEsIv3kcTaqvUkbPYnqbR+araNVo+BiXnJt+cHtLIeONIYrvGjssgyoGJF3
QQMUYzPG/kHapyIuOFhG2CAgjiY8J536baiHdZLetrgSDTHVT7UZ5GDLJIhip8QXc2yuWv2uJOow
xdyefloKjZ00N3dDpe0Y3a7xafISbDiGtH4yYmOfZPJRtzqvD750k3VdWtyAgkoZgP6mEKUvGcbx
qKDpS1JEhU18Y2I3JozdpaolRJy1qSdn1Noho6TQQDOgxZcj5sFpVD7FtGlQ8HDSV2J6/fFCbF6t
dkZfMAMk381zZbe+6alpd6MH43WCifVcaIcukI+VMB/MoHxImvYqLrRtwNvAsDs5MMG5iHKlsWsL
lWyVAsR2INYADBhizMFDIWaeKZDajU54QNE/PxUKUxHGTQX+Xy6OkRc17lTGOIDnpq7UFEcFqH8Y
zL2aQRkIxn0nGZ5kwcBoDdtMzJ1YslqXe6UlOBKiQNuoLNRglZONX5RW5+DeD1HlhLio1LhEN0rm
LTOhGIs+0JLF1CnzWrHmZz2Wau6JIyOp0EdujTmCeTuD8ABgugBwG8vf12PF6LZ0BloGofueaM+W
FO9FWXWDvrfpuN2S11xVBLxBnkZtdq22oC5HYW3gKxNGO71JYJUp20Sp7BwZc/6wLGj1I9Lg1pEn
3KiShkbgGDEMWW6eEopOwZCm6d5Gv95hDCYpL217BYrHxO4xCbaTXG5C+UoA6aaoTvKEjISEqfJF
jBuBgKLLwiQFs4Y5u9YF8PRw15QqLdubX13JGhCRFqIhbTemBBLcrXGbWCVDvSdzklmZiJNSY5tT
hwMGBtgMxazkKcD3CKqvRgcre0pX7YQ5XDfyuhH4m+JuZ+YMlELrq5EKu0zuDrpE/TS2DtJ9G1mw
g82Aq+EeWydlZY/oT32j/tpkOJfUfOBxPNidJm7abICFkzklWsm4KbU1VLjVrCoXtWita6u5iDKJ
QZwsuxm2AN2ceBUGj8AZgYBuPb3BdwjBfR7E7JFw+bH5YW4SAITUhmwisEy/F5EfYvpRXcZa6wVD
4Epa5obtXa5iqjJYXK5XCMa2qsfEDstmZRjNhaXVW6Se+KxgptWHwpfGHEmjB9QH609sLewLLFQ0
O5in2yRJd+Ewe2JhOAHfpV98Lzt6HrHHyMUbs1eDgZ3P86YztaPaRIygeSKgn1G+pdVrJ2CX1DMa
zAePzYVZB24cI4L7u3yM3Qnr3jhnB5wYiNxQE19p9UMZvcWzvplA/gRk9X7+LBUPvmg6bMFUP8+z
FoJs8O5mxJgU5QoreyYHkitaL33T70Ww0RHAtgfyijEYzV7TOMG5nwouzrwhIKgnIEs57exMbewU
54yJPEDtLk99O88NW68R5ffiMkpeGUNyX8Hxr8v8tuJPxC2p5lyBJK8CQ+BGQbGIQkdsxwvcSNxa
Sw+t7q/64NqqEVPT+mpV6WLsv+rbFB3aeAQXcUkrsA2pOtZjtjKCY4EQ2Jz3ZcHIOHek6U5Mha3R
4zYiKXahb1st2gzTTT4znncT47sRY5rBKCjKVl32pOrguSE7hnKUc/jMqav036p81UIB6UIWbgbP
D6jpQvBIryoZ+sk3vr7J9UNr4l8mPXWcjfEk4kIQrOf5WDe6G3TPabAZgKdDP0dbQea1fDk0pJJL
9xm/Qs1ET24OjN7MZfwUOm0SY19xG9bAG9JbnDy2mK7quWhHxD2RK9WlOKNuTPUKWFbARzQ5LiNT
zFLtsfrWotnXAjZyxlCGmu3y9rLTblqRITAnrGAemkQF8r7p+8iLCfWUMY1J+8SO4hzsUXK6yIR6
8JoU4yZsvjKZvYQU5RRWsl6esJqlu7yqvEJ7i+vIEUBgrLCEWJFdpPEi/t6IlCGziu2QloONbkXt
Mumu9bw55sl8qEea+nbYKvmrnxV2J2b3pVnsRaW7FlLA9qAz7XywnGnG68jvNFeW05UcH2NZeE7l
AigcpkzXjZpdDlyFMG3yTAXng9gyFGuJaZTFxpSV4lpIOG0JZrkCvZi8NNLUtVnHG2QCvAUyWD8c
QhDALgdE1Wd3+X/FL3lLQH6s11mNd2rWrJv4tVRU/g2DKw3PhS9DILulXPGdZ65KJR+whRC2iDvE
Lb5yG0nFVK1p7opOtvP2IFLwobHOQwOnnjtmeZux/hpkvaOPtCGx4s0zwV3Y2sE7UdWviVFdK7l6
LfM10BfJ/teiKp20GVZKgX8PRn/V/TTiTxZxugiYQvbo19ubhjdfT2/lAVvrWfAm6XEwlC94zDmF
/tByzIpzSAhGZi/jDCW/9zthM4oiu8ci6akdoef5tqS+sBnz4eELE3q6bxAVVWGUw2ur6/F++aWx
UKzMAJ+gnBgLbl6iJmDJAS8XrE/NmDZBYtkJRZA0VptsvPIZGUSWfDS19snQHkUeUdfem/MNhIWe
yQmWTU7d4Ckl2yOD5iyAbgXBgmATMzfv6hqEZ4JPQibJOk7kW1PCWBvXrUL8quIESTKGh7Bh39fW
hV4X32c1IK68eWqZhyilyYCjhKJdUdVLhz7zPdyD9sXYej2WSeylrXbL9NWTzV2bzQfYK5taCHaC
Hm0bpvWkSu0tRbtmN5ulgVrqrmsZhRuxq2HTrwwYiexQY3uVAbao8sVEb7ANXKXGbufH7cHkczJe
R6FeYdhzH2GwNasNuTdRDxgK0k9KCL6MtUeCFXA/AwG/XkN1uosV/gT/LNSjkxf+haASWiD0e17z
XPPZblInL5trU8A1omJOFOF+kpkrI5RWis/AjHOYsY2bW9Idv0ksvjTxtYxn9mI+Ein8lYvtHfJJ
QcbQaUGYwwf0Fhya/aMvv4j9dLDUaTPXlYddl5P6VeTUaegUKrao8dBEvBD5FaGLq+XhB1W5hoW0
k1XSxpQ7qKwY9EqQSzZ5LmzNiIn7baDHK7bHMmnuUD84MTldcX7fGBe5rr60Qti4Aq9znRfbj/ui
0+7/pFM5ZXimAhlTesVu7Is7C6eXsREYkb20vGwdLg2olIa2+Xs3+d+N4Km0rP966HxX1M2f/9Oc
Ae+WP/dP8E5CbagvjsDQ9/VF2PIP8E77g7LTADFbDHwV5KXvwTs8TJdYSOzfUcWB0P1z7Kz/wVaE
6BOjA5XkA+QCJ2DdR+Dd7+Rb1uEbBDuEAI+cAcTyPZJgikJCapcmUP+rroifYhjdTGFkG+J9ymtg
TcXayNfq/yEc6pdlTzp/SE4qFtYs26jCWmSI5JdfzDBl7PwsBKX77qGcAdZO33aG/r8sBnz6/hpF
LIemzFJZrCtR0At2i8EpojBXql/G2nKi6XsQz6uPFz2DBv2y6AKuvINowlH0oR1yhVWXeK0GU9K6
XWzRUohEgbhRhk8+6VOo4/QiT9DDjoNghjArOAwHvbTfzbK5yss3Jdo03fePL+2zpXjX31+a3oaE
NY4s1ZoTRl2MJrEurW/q8juuQP/hs1t+y7vbmFRFrVWiIji69iQZRzWaVnX6vZN0Bm+wnorKGZLP
gBz+yvcwDndysadWISQhutX1E2GD2jR+3kP7dwZ85/QMbZOnq5dV9JDhIYtF08c388x78stqJx9g
3ZWhno+sRmaBG8o38XgwmBM3yT1xGVqS/n0X/gW9f4/WL8/mt4tTRfxf0BrgBHOyXNWjJQoEkdey
rI5pcAmHEk+3W0u5/fiyzm0s6MR/LnTyhZN+jGVrzkKhVWw4UMMidNJiG1C3T/oVhkr7xtBxEMu9
Txb+7ApPvnbCWRrLgpHsyC0j1rqkIowdmHkzU351Po5pvuaf4jw/IPdxw/QxL1/KTNslxXZMnz/+
MWcfLlpDmdEBxj6nuScopgslSiS6HrO11e6mgkjaCK8E/jpWsNJIiP94vX9x1/+54GkCilVTikgz
8pEwX2hm1VYjeKsjj2LMH9Wi9cKUgM5gW1qfaFjObAk87Z/rnrxWERTqoey40HYqaf32cXc1cnx0
hg6888n3eQbL/2WtkzdrUpQIJz2usegpuxusGyHY+flniZbnn90yHhNVi/+d7DxxJjB3q2bQ3MDH
b1Sh/37Orf0ycE9HDP0+m8icf3Z02oTEq4uwaTnG3m11YqHkehFyD/viKQ0Se4gf9Dqxl/5crO4V
9EeMwO3hs9387O3UTRkzBTSThnhycMgmXOVEZgPqxxXBQ7hmQ8OFnfHxm4mB/5mdh5oGSQfSB8qd
5X6/u7xaabKu6VEylb22UbTpyzAqK8D5lVl/L3XpqWiClZpONoJys6s2o3lTdcHWmBQMyNp7IfgC
MAhgBgARjfNOoH2W+nyrG48TtfQwjeBlllNBW6qZmuX1zsD5rp1X9XyTmCo4XoRFabDDiLPOV6Wl
74F+HSli3D23e9N4rgXTbhCWV+1lLGvbRmg2g9/v42mhvgaFnYbVOpNJXDZhFEU+KDIofcLHJYhQ
djCOpkFMUqyJxXBd4OPbVReGfw8yhyWmZIfw3hNowjq5jgLdoaE/WP2ryMWZMJdVcQQCBpHr00u9
jlahruzmGib3VkyucinBEgGnTKLO027G8KV3yXBV/eQ6F/OLLlwFDfbsJRwas3M1+aopbyOVzqvr
7ar0V4bZeoJ5gWxjq4LDWv03UdtLYr4i2ZT0PKFB+qGVACCvWnuclYNu3XS5b6v9a12DdGzrCqbx
ZZL5TCcIQpZIlpUNVBpXvfVgtepKiY8ZFIcW5UGX3xtph1vgElsLvy85kvrrydAk+MH5lDhWeh3Q
Bwk4Y5ZvWgMIU8O67R/aJnb8wbrlbx30x1Yi0ii/j+ngc+ka12GfHbwqcttA8VbcSnjaNvmuLe8S
ooyWcL++3kUKsteufoIo7wzqHudyoNhXtmSX24FlM83gXdd/retihVWo3WKqH3RXyVyt5vBqVL4v
fxWpYXY2DA67Y8VIlKISRatsg9bqvcnnKDnTABUcc1i9xBuvdsXa3DcMSiNFAzv7ZrZfQ/DsUjjG
EI1qZApT9DpE+W3PBMUoN2WskEgUeWkqwI6nrS3fSiBdQXtTSGpqzdyTcg3nS+DU9qIuYAVGgTPW
17PAbMW414QLYnbdfLyyMt2pxpdZ/jZjwtqmbwWmHSnojKC9ZqZ1KPxLETLd4M/7CMeSHocLKaXB
xo19zcXpXW43o3YT4ZQ3Dx3pNPNiw+gIzbwRsfXsEusQazUkTC3XgXWHft1H39O8JWgG1279uVC+
/cgzAEnL0sSW45dCbuxOQWBTvywYLNIZWyX21YhxsMRYuswjN1Jbb8iKLSeiPSyQNo9+pHFWK+MS
tv9GNxh0gNZNuD72mI2jrilyfCa/jfm6MFRviSNy8ka5ZJwBKTtKoOUZ+COLge9GYo4NpR7b9fgW
JPFX3Ez3NbbzdqK196GmwpQj7XOurqwRG+EmJk1Zja/h4AtfO8kPyLaIrmHSNw4ZZS/D0JFebQpo
iqxcX2H8d2kMKKFyrIJvEq1MPbUwbnvqGX0SkU2I8caIdcjm2jdGnIwaq6M01LdZWa3CRHJz/xnt
L/mCeA/XfErm/DWGgyRL/bMumTfIqjzZqp7VPHijZIKGpz4Anm2LSk4uSZ+THCTf/c4kFxT5KVNE
JQV0SDYmIJvRCqrb1kBDbTdxU7XveBKsSgOuq6W9ikq0heV7IcvjRkFbgWnkIQ66o1apGzLQL2uN
MdQ8w3s3qodCY4cqZQWavsEQKzx2Q+t20ss8T3dC+z1CYiDgri+GhJ71vP14FM8x3t+xfq+NU+8m
04OkXBZ9FhE0qY+romRuNTV14YRL/pafPkaVsBJEkUVEz5exlq+NbSJmV4MpO+L0Xcwkt9RxilZu
hbh5jkTfFq2UmaJ1CGFrkRSxCjPRxcDSVkLZMXJ/hai6IE9k3ssQiEvYnjyqmzqWjniob63pLlXC
7C3P2pthVkRXKQdcvdv2mwFxN/ShGwrsHExFY1BRsWqZe2Q2HprBagkw0JCq8NErk2Eju8dChV7n
psgvp7F0BzPbisYzRpyOYkTrhrGEgItEq+VEyjNk6avYy80X5qnoQ8bXWANKFb/WQLyDeA+AZOJ/
TNvh1JZ0OxrdIa47SL4K8bS9U2TabcuciGvDJjzfMx1G2lYCezP3Cisvg02bFsIxUsnBMULPILdA
wu+jTplfTv2qkQkNFrLLZDYcg+K6mXpPai28Oi2iOjQP6MfNh+tUzK+HjJnSElJRa4fSt1bSlDyp
gn+okIolBuxIId1GEqefmd5ahWbr0EG0njFjqWw+Lg7OlezsphhZwWlYwup/LQ3wI82sqCvBoPzx
pgI2b0XRLQR2I0SfHy91rqp7v9RJtdP7pR+OEkuFvbLHs9ye2fsxt82y5wJ3RWuu1j8W/K+GvX64
nP1r2Ov2z7+94Tn/59/KKA9+B79+/Ol/gF/GH6KpanitUNXiUUap/k/iGhYvMi52eFrRZC+Utr+I
a+YfiFahNJjM7/4hh/9LcmH+AWMNCyVroWOxjvKfYV+wrAzcC7AwoSAFpPv1tbPKvJYyIifcWPgq
GDtEiqsxoUcSrxVVQ1unLSom3PXnT97BRYPyaxNOxpWiqPQU+Dmy/klrgY2tEehJmblQ+dGV9k7D
CNj3sZ6ajY3vIzutDpbRMr8kr3n59D7+Bpa//hcM4MfyBj9Bkvna9JNvQDDZlvuwylwL0LxSVhTr
Tl34mwZ5Q9KonwBTv33crIZQGmEK7F+ogCerWWierWZqMrcrmekElStW41qrnPhTa8mlQTq9Lv5+
USctE6Leb1hmYjSlXiL6q7LWlbIns8lWVmDZDaV52zLfzXDgj58+vplnL+/doid7VyWrGSMLFsUN
2zaS49jkq1pEfNn8fSP5l8jN2asjKdygP9Sl33iIgkXGbhyPGdu3vsutjUJBl88Un9V1J6e7qr3O
5c98n86vaSHCpx0lZO6kZxvVVJR6f+biShNexbDSzG0KeT5tbkllSlvSyj4LtvvxPvz2FDEx+GvN
5Te96xMjPSqlMJ14iipVP8dgIpduCOs/bC5ILfK6QN9qKrJrSAEyZgcDY10miprKLC7ltNaEjdgy
RJJgYPVjdz8TiTP44jGorU0WIJdFtkeuSVAiKeWzo0S9FYf8vqu34nwQzf4repxD3MerTu5uxpmx
J8rfPlxaEjIWe1F25yTZNbV+Wxn1VeZfyzyIYVJrG6MQdFDJOoBhTwaCpwnmfVXr9qhbiCFMr64e
DJjmVmpRSN/2JgUvkOIh0a015ru7bn4ZKCVGSpN//xXV+cwZM8Bjxaz01ztKj6HVvZzlRITf+Nlj
WhUbRIsMwT+zHvgdwuBb1xUdOSwemhZ+qL+uBISZNpNONt8MAaNU3IQqncrVrvWdRVQR3kVrkmIE
WrmPr/DcjqarSOcWBR+Qzcm6dYlTyZQomeuLyFSyl0l4ky2FlogAyc+Mys6utbgx6RjxMnU8+eAJ
LqriAF0qiUnHobrJFRLHhNHLjJ2P49TH13Vuc1n2lr/WOtk727EglCiBZjMInaviKxDUd/7wzR/+
XQvy5bm9W2f5He++OTG15FLOWAd1mCuZ21bd+mG3k4PLLP0MVzv/kmiqiGiSCZYkUxS8XyxrK4hA
nU7QjS5u0/RmKO+R5SWdZo+q4ckp0iZm3t31x7fy7KGrv1v25LTPmjBoy4BlQ7gLE6mJTNz77ptW
PCGNX1v5fJHW33oIf2b3CTh6/in+vOCTp2hZMywhNDhubYROn1xkaQ8Ssumm2fv4Gn8rbn88xp8L
nTzGWKxxmklZqE/rnUlgb5GuYVQRd9Jg1LFLA/kTVO/8s2SmKWF0CBx6ekBUyayTerUcENJhSHV7
JsUuwKCoVLbydBUGq0XlF+dfP77OH1mgp2cEHdI/lz05I2KjjUOAbvaZbDX3PW5BLvT9g8S/WeiZ
nfq4XHaD0VYVFWulfNZD/2LSfGgUxmYJhu7mnBiLbz34wzyT6IlPCN61YGihDqYhYonSHeoafZEG
tbK8raZ9E94rCzHFvBz0LzX6shxzDz/Dy4806167bhPxik7PlS0yBFE9LQ1ZKcfEVyA7D2PYlBxJ
8W3BCygkOluh7FT86ULrbjSSRj6+QWf3qJ/353SElQZxRHyCyCcmdqjcVLtQ653cXIQNIfXF/ceL
nX3rdAOONSsy4z75sOaxNiZrZrFJUHc9XA7zutCuDGXaxcW3lNry4+V+B5KXt5y8bYQEi6P/6Qir
A5makSbDMeJIiZCcquM2Flu3SkpYxiqwAaKmQtp2hJqGEEgj4VnxNVfBqmACa/j415y9+Hc/5mQz
U8XKxImPH6OYxz60qEi+DHXoBWCHVXKd6J/sYucKsvfXfnKv01nStWLk8OmH21ZcxQyyo2zxoek9
M4YJmwzkiiT/rgLm5IafnHho+TqjEzldxXQ9YF4Sl7eTvljmKJ/czPPbybu7ebJTTtWERrxjJZkS
ShPgvCniVpYCogsFj5TEVZSDoEReRr7ex8/xh2Hcb1vKu6VP9s7MH5Ia1X1OGNlVH6kXXWvaugoO
8yx3120w2YV4Gwff4uKl+BSUOHtAvFv7pECrq0JVm5DLruXvIUQkfCmMEZ+T2vjkgPjhgPn7VdIk
mZpmICQ7KZSUTm0EpeSEMPSXCWLaiOePATkhq9I7gl2coNZddXrxp/QRbedALJTu+vF0LCHETgX0
qp4JSrcuskuleerxceqk0tXlCUJqtmms2zG8JGPYU4eWYYri9CB4ITxfmTFs04CHC28+Ul7DvJ5n
eT1JR63T7TgAs2Tb7bRgP0vXAxqBZLwl6/dmGqq9JAE5F4Hnm1/iRl+PLbYlOSTB9DmpDj0MWkbd
bkd3J0uPAXqzrrpDh+PN2S6OMVxOBFKdvpFFYZvhjV5sRT28ayyI1fL3cYqOocTUp2yZ+lwX+fMA
rqorxIGZoxNnj0YrkyZYc4ZgLjTFbjROKwQQIj1Brb9W2RuWPoy3e5C0J4Eg5cp8DFuCv6KRNDsG
Ay+fvKLLx/3RwzvZa8Zs0BtlqTwXHeeAtUqQVF7fd/caWDTGpxvu0QIRC+M1goKrvALEGPrtx7/i
7NFi/HyDTnYg34wCMtT5EQM9ljrdGemFhPdNp6MqLmv748XO767mcqwA2uHM8WupmIy6mtYKu+sY
dTaNqC0O10n5RdLzzfLUShigHy94vkrE2fqvFZdf9K4SnitVqfuAFfWlk8BsvTEYngSBk0xXSlVT
OIQ4FoRuXB2kT4lKZy/XXMALNJOLteaviw/V1BNJthwmGHiaJuDuXpQQ1esYLqQ4JNBofny55xdE
x6urHN9gYL8u2MmZUQU9Oa51a60U5T4NaxIGJ3cAplHhqqbhw3+24MlRAl9YMASTBQ3UBrqAbfiq
wVlAyr6RBt303z5e7ey7av68vJP72QeKoQQ5qy3bmJzwJRsPTZzsx+Aooo/5eLGzR/O7xU4OEBGh
i9JE1tJfPE+D4XQzOqEq3rbetK/bL5r6iS/w2UMD6xnkMgtxTzzZylUEqFqjC5mrWZM9WndTPcD4
uKo/W+fsdeEpCUHxx/B++e/vvghj6PsSqShuMUK+CuseMjMae91ymfUNs8blPuTS7cf38uy1/VzT
OKVgISfSS4xT3Bphw5geB0y8quBSm54+Xufs+/9unZN7WMnKiDk061ijuDNxAquC2wkdQVI1R5WR
UaB88sEtcSG/7+HkH+GcjZ5bU5Zf9O5u9gImQ4HOKxlrkPfli6wL1qN+LMwU947Giwvm0zq2NuWx
wptNVndDW67mRvb82nc143vYPFX9Ivrf0jYXifmSIxKZkUi1WQN537rEgsoOe+NGHsuNX1j3vqh6
HWKSqaqZG2KyU3/p8Nqp423ety5oTBsTyVn53zShv6701ylq2O9KV6uyTz6Q8w/156WfvkhtmvZy
x6UX+VohdVopHhlv4nP28PFDPX+LTUPCn5yxwymhJZNEXxTGKHdJ8MN+MV1FwVrFtefjVc59Flhf
0/gq7J2/ue4TPTjOkZrkNJyY+2PsLqKDwC9vpRqj+7+kndduHEmyhp+ogPLmtr2hb1E0NwVRpMp7
X09/viSwq2axTzdmFnuxM9BA0ZmVJjLiNy35iKY9OcolgNepsR1HnZyfZYEhnop8IRzxcJa7LyYi
FU5oXRjbqS8FEIh+jaYq3A3a10WKCauZwDii+268yyQTMiaAo3CxvDSJlwJNhmPK1Fi1yksXvmkv
0VJqnH5tgRzp9H/MmOYNczykyVVglxj6lQlD8qHwtP6NYmGvXCwQcy78f9NfAdYt407jANT+fOUc
7fFkyFEYGliAfb/yungW6oA7VgkMWS+6SGwXR9Q0KTwONjnCAqRKY4xPWe2t8YGZ7m5ERdnCdtk+
BPWwT+QfRZs/hCp6Ho4nL4Nk5wCQyodwZYbNKqtfq/TKoLpIVXVuugoaRtEsp9KvaOmCJDuJf/du
u+zzbQIkTRm9hZ69ylK2qBykg+QIeXmIEvUhwdEYaMLSaa+xXpiDG7L78AGyMYzFYuFTFOHVmEPL
shGwUVVz1racQPna6C7NyCep+9yMTNLkKg1aPG/ZIzJI6BAFRAp9Uo60WFUskLBK64M4S3P7tbYM
UgHjfvQ3htNs0DGjdf868L48f1ScfNbCcKdxiVUYEt+T/RRp2ggugJw5Tspdaj6QaTkJ1OESMUS0
DxC9hHRDmQ71l/ORhf7H99VBjYSyPz4N6tSnRVWqqPQ9lmIOPKtVzd+xbu597aofkdWqnrOgXpqd
vfNLMDtGdBUIGF1bLAcnWfFfNcbBRy9LfHlDjvetFv2Ru+sO6RcZ987YfLBapB9bHkndLErGOf8Y
aE+isxJ68R06HQXCpdayRWpSLm9j+a107kxvAP6xiMpDTmNVG8pNHFj0T9K5q7XLijTQ5t3SBu51
pgH9i/QXqX4NSm9eDtZOciMYTo/nJ+lUlmgdzdHkXnJrydYQckwXaJghHIRsJkz7DJBIF/1I+nL9
P0WbUm/KwW4Ro2O/ysk72tew6/O5XverSnscq5fzsU6Wyo6Gpk4OB0PLvREUJfIesLxDeKPAgdFt
vh/qZIVs28pL9FnoHnSA0Ha1idzt2N0nrMzA++fKH+IA/jvL06q/H6p9JKtilqth05tIxUSI22PY
a9iQTtL3IoOkmxdoQFWrstJm4qFfgL4rlY3RXyjIn0r7LA3LVfYijqtTD8LKdsBFuVDWo/hDk+86
0YHX7+oiWAzaYxelF67TkwvsKJzYpEf3QUr/O08sskyzJoeDEOkC9AF3l1cNqML789/85I7XPps5
NoZAQCS+BMu62rTg2ZI667+r8DoAKxX7HUzk7F+dakeRJpe3LtUj6tt1uqiSbgXkMKWtGF27KFRV
3VyDAJtU2xab4vPjO5l3HUWdXOQGrEc9Fwm0kofLsttHLaK7wm49+mO0SN8hfWCvzocUf+W3C+Uo
5OT7lb1qjNpAyMF8DvsI8Y5fuddcGNfpS+IoilhFR6sENRe9yBSimONLk4O7kkNvmXUI4wZLilrh
iIyvrly5WEOfH97p3fB3xUyeJJXruVXSsjNHNOm5HbvwBgbwulDuvGHcj8Hb+XCXFujkuO2BGkS6
wQKtdNQU0ueQsybzbkL5+R/GoYYixLJUwbEzvvWi/WqIUCbuwJ20MXT7Zwfld1m9K3lW/W+BJvmG
KqdVFscAM3R9ECVyFb1Pv/vlyb/Px/m+QiYjmmxtP/BQzk8IZNjmPk2p3ipvqbEPFR0paUQO0efm
/L6IyPhMT76s/8+48KFEV58VOomrlzam6kpN0QZygq22B1OiAmrEc7U0nXkbAEYOXwcNxARZhR1q
D75NA83OL9zT37bh589AaEw0+WE/TjZINASlYqmNABKRy6LU53p73bgEzvp2WE+iTHZDnNl+19pE
acdo7uIioBVvTQkcewlJ4PwH/bbxJqEmOwHxBcWLWlZokSEAkb526EO2IEDA4i7DuJkryT9t838N
OM09orjPkhbfAmo2VIkjxLefG+mXoT5HtDrPj+30YqUjDHQBKwqAZl+PMynNg6BEd2Ih+f7eVBo4
xgfgYTNHaMGYxsqUnzzt8WLl6Nv1IIZ4FHayGZEZSTMZuudCB3PdW29ewaawXhs3mKlxtPfVDVJ1
l47ukyvzKOjkJgSrlclSID4kcCU73qqqtGzwgygQKYETgQzRPCvdeYf/uUMjCw3dAM0MhGGXCtqq
5yf+2/E6mQDxW4+uEasGFO9m/BakTujB9Ij+XndatUrcC6v30kxPtmNdGoMOxwvMiNQuS8mah+F9
rLwMpHZV8sNsvJl1KZ8VLOqvN7EYHCeAgI5oAs70dXA0fRPLaYAbSJa9zNOVbScbodfjNovSRlM3
QafVuHWixwZqQpZ228jCExeqBQQLqH4/1BGp5nKbm/aGgsYur++x715U8ThTAzjvvpD38ZamUj30
obTSlBwSXRMse5/byk22fepfyR1NZ837Y0U3KQIKlZ8vavUWn8n5WDyIUQduu07d9zqVF8GQXVpq
ovL57SxG0PETcCFa4F9noOiNpAVVwyFoW0vf3umhOCeQHoYpNgwfeVnO43GnV/WFlPnkseigGEnT
nWLXlMkY8YtcSWZZ2c2vKF+7SHLr5saxnso6vvRoPTFEdCT1zy6IipXZ1yF6fYDxfQuiUurfRXOg
q9YQKC5M5Knx6IoKZoHqHfJpk+PJbhXXDUxaLXZ0UJqD2yaolHFrGUiLAPM4vydPbZXjYJNlW5Qe
Igs9/V2T7pyO0pih0UYM3gq8VcoQnAhqWG53wTr4cylMl4qOLKco3Bvg1CZDbBwzGdIaXIYfxrsE
jxsPgI7hSRtJKdBy15e5fAOKdm4jPMuPEWV9uYGnFeXk1Ro1TbglCnJj+NYaZjUPdHNWlMUK1szC
HsabMcDcpW4vHF/f+/BsceDCigUF0jG+VW91pyiCqOPDjJkE2+OHofa7IjKhvAV3Zp8v8fNYVGYy
q6po22J7k1cX5u3iL5ik+7nhN6bd8rVSVxL6bTMVSBFUQ2Nw31qvBXO0s5p4gXXLzLN3kXzpuXHq
kDuegcnBip9soKXA8RaDzMNdt2YO76tUf8r/OSRuMteTXEcSqhS2wB30qbr9vDARtOm6HDsV9ZVk
c9bQcgVLtg4C5NPa5sJGP5kj0FQCzUylnjN9klhm1pCVuBkD99B3iRC5CVtoW48hl6MWcZta1kZN
x1Xwj9/IYtwA8D/r28i6iv16dEcGrZfjZUA9zkQIpv9pIUNaSQu4J+e3/fdmsohDOuLQo1NNEM1f
42jQS13D5royLDSs0SXs6AtEgMECu77W0ZuLqm00ALpHT65DfOl8+JPr6Cj6ZB2bvY4MmcBJtSHF
OulHGGC9096QXJ6Pc/ozHgWaLFgTBp88iEBGXl5xg8wEWMKntFTaL4mrPSuyf1MbhwpjrQuRxQR+
O+KOIk8WcBki/1Z1HHElmuBFX1MEtzhN9wg3WPVNG49rG05nJ9EuwTPGXgT5k6Oui3+uGPH1O0/W
k9RqFZZe3FiD+xRjQeYl3kJqnHldo3qO8pjWSS8XRi4O7zMjn6byLolQXOiMfKSf4bibFlZlHa6T
CEWODHmlLlwmCo2Ox0K6dD6eSkGOVvU0s28zIy2tlhQEGvt1l6PN1n1eaupozBwIfykmPVU2ri4W
av+f/QRlhzq6qevTul1CnTLWffaTBqU4Vxd9FG4ErtIP62XJ8z7NbyQAm/hhz0gu1uen/GTGAF3n
P8En20nqFL9XVV4WrebPsb5ComOcmdpPpwOg5F9o7n8W5r9/37/RJntKiT03b7EoWbgDyl22855j
9JQNr3hXLaK+2tdeuGlUaeV5Dc+plxH5A+jLzxpwyKpTD4b6qno5pIjoglzJJ6L33A+bbLnI6LxW
9cUbEn5960gYZXk9jmrKHPfiGc4Hs9IzkMKzAXsNh0q71ivU/hWq6fkw07BUqeInN6aN1Hg3Rco+
kR9H1OLt4LEY5J2UY29mBqgtPmUoJBaILfgKZHtZQbQWHcIEETRskdqHSHv3UvK1CpIUKbDfNHNx
bcTqrneljd/miyCQ557/aCv+xsJvrII9jNPjPMoj5tLexOga5tBRSz9ajrm+l6RwNUDM9HLr9fzC
OZ1Q8BBm1XIT2NP6idkaYcFiYcMA0dRGdaMh7zdUrxiq7QrYXj12MH18U8Brx60HQOf2/A/4VP34
9s2OfsDkfdolrePrKYcFPSo4zspGRsLMCnKIzOq152fc7/nCGx97cMspXPVRbiCw4KygA2+W7mKc
/tyGtk2FQ4lirHp00jLjWgJ91TsRKF8ZDbhuL8Ub34gXoSIjJIXD2X8UxP5fBtTJQpR+NI7pfSoF
0EdNJlKEHeF4a0xoZMmrIi6x6nF24fjQSuGi9cN0FufjG7TujLL0+ekUK/zcbE4Ogq5LTa3s+RWV
Nd5YUr4oE21lqx+W1iCti/3QcOEi/zRv/RYRcLXoV6BJ9NnlO8pXyLxCGee0ZBGoxqomRw/g4nfu
EM1M9SXL8NVwlfo9SvGAinNlVug/mrDHzOhWRnlYc5HZca/LskQHOfKWbWouG6e8zwtlGyrFk9Mo
Kx+qEyKnCx+EmQRjTpX121jT5X2nQ136NMGgf9xkaHoGCNxKGDUaQT1ztWYl/r819JmSKzuFpVRK
xSoL1LU/thuHl0VSPvSCz1xv0tJe6MZjnbTg59mUaH36xkvYI3kcIg8aXJKOwoT+ZH5A8YknHo6o
eHt/TcCClkJINuZkJmCJdYRFOn2HH8x1p9yKCow6WldpGd3S9c0xYrPq6zGR90anoH7Bj7+BHgAr
K75vMUWit9mjL+iH9gxve3he3UrqnCdkHQzKDm1ypcrSMszHlaLlK83f6xZJpdAZ8vY1vMoGMYJG
9jeod6D/8MvVru3K3aZeti64wIKxuEoSaWdnEjoZ1p1U3YoSpBK9UdflLF2K08qVH2uNEpa0C8p0
4TRPnuKvbfNFr65SgKgBAjFaS6dHVXcILTXSDZVctHLlXWf3lVgCUYT+If1wb0RordM8NHj7NaIG
m4ENXfnh1SBnS6lKl1bNtgr9hRdsywi3aYOFnT76JhK+sr7SETuQu2fPeclaqNp6vBrBSdlNsDLp
/Leqe+fQ44e8vqrcZ1tMA+4MCvWVjOKEeIOaiNmaQwoBBmHb7DnSG45A/7fjP5RJN3Mdf18a/RXF
+707KPMUTdssMX/Y7odeoucLYEp2FWSy0RBQc3RqzZ6uLeJSCLX4yq84QAK4vta0R03q5mXxVKbl
HFfE2eC8K5iY9Xhyyr52EPgFNSwRY7aWSV9s3SS8juyULRGgC4ffF39JTcaqVc1PqBRXwIshv5NL
YjaZ/fH1gwy/MPHgIzYf7Hq12gXImFuZ9SDV7iqIjJUQbq2sYFsEz0llPKTotoT9g4PigM4t6Tsv
GCiS9htLqFZbva7eKVV0i96j6Tk4nYbe63CdZXxc+Q3PC7wtxo1XtCitBPWCUtUhi3BmzZ2rnI6Q
JI8/3LZHz7lJVp7TryS4rh0WSiGA+a6xdo5kPWaOfe8HiyTob2u5yGch/gSl+mTKJcobeR8yN/h9
+tS8Zctfp1zSttY8YCr10836dOZr/ptsKw+oYM9iRIaVfuthOo369Nr0SQPItF2EM60XuXhTNXPb
+BLggBwDTUAgTbxs5XEVU35wuEZYWX5i/gF+hsb5y2D9Ao82eD9d49odf7nO8NLiPO6giOKAamwB
hutYXcWADtOqWVLwWBZ9txs7D3s7pFaLq9zUN07/EaB0LwpjKJuvxI7O7XZnlR+aVCwy3b/PoMu2
HuA3qq5m1G9jW10b3LiFl61GW0Nd118gS/GYCfw3nfIe9KHURKguPziaglOFekepVwAn7PZNMR99
PUhmaHSAc38320cD+EzhVHNHenSkfJtaKuhwbPOkt9yWrwfrRWNqS7R5lVAhzWnseZ7kW8SEVy7w
+sq67pC1wcBwpvD0zhAKNFCk6OipIAcy6Hs5+dNbOudDuvR4ykWmtnJrb+eMGXQJ6QFvzllgvOT4
mJFJLXue8rhazwxyprEnOyvSeahLSzPTsHECoQ4AcaYp7x7q6zbw2DZGwJwr2wmAyoac+g4wSNTR
xyBeli4mU2l5W9rhlYIuSBg/COC+WOQhu7BsPiK4rKKAxIuPozCEnlsiFh5G0aoC8pHi8+vyZ8Hc
6h0+54hANdps/o0I3JfpQ+a2Vxzis9i6xQD551iZv9CLVwx1pkMnmhl7LXVxSTI2HaL+1a3r/zLq
ciX43XIQoNexgBC0trxk7uruqkHNlxLwILVsHSy9ULpvQue9MuisqN2SiuAcQQC0ea4EKRxQ4rKr
/G1T3qqcrJJ6j2z+rNes1dCN+xa1H/RcSx1FHQfHUV3j0otey24tYexVyou4zn8Dk9JQUDIwiq2a
6BaG6MzyKqBX1sLzolXEDefjDeyTm5uNtjB8E3GBBx3iIY0sTx/nnWkDLC/mg3kr1pAlkLxjvByF
EWqeHXDMmxX4KObph0fSTasR+1ry/KHeVsFj5AeYsT/JGCIiKLcX/5r42lKv65Xb3rcaWXD0VtoW
CB2kjewt3lbkxghhKv01dgkD5OQE2S/P/6j4ZF2lL8uh+VViY2CBwmiDFfOxEA33GLhChah57BRY
Uzi3kCkRZu9misYmkKpVZcTbeCwWFg6ndm8+DAOiRO6Kd8jCKVsUVEQN8UDRsZJV1ERy/U10P2yO
Ra2ObvNumFeWfCdHPzWySGzLF8YI2yRD71nOsfQ2blvXFTLsMwW95N6RVi6S7DawtUFb12m5HH08
ZBIEux1rWfdvOsCa0oJqbZRLRyvfzJAUgFxI6don0LmbgM2h9lT8k+yACPStg1FFn6MzrC4DSl1D
am54hcg4AuTyI9Jj0AF4vYgHVhdG144LQgr4W84VWPn2Yhwe+hRNX91DOlheilepqVqrTqU8n9di
ogO3Wzb2vhZASkk6DGpyPbjZLgH0JTvXTjEI+azRttAVbrjMCn5c9MqjkyZksBBuvZ3z3svhrRRi
P0yeJgfGyhUqSIW6UExMxPKMC0zdFuCkFPqyXRXPK0iIdgFPESN0JQh2Q3rIjWu/wKKwTvdpYwhl
+HVLphhAhJHiZ5HvjSongfcLmv1Yxmu53qAPvsJbDneG14zDpwGnlcbWtQJ/p8j7a0zl/wxF+iOQ
tYWUBqsqQl7KQbvLseZVq14Zo76m0wKVeuUF3RpDQ8w5eCbW6pKmZ1j3nHfBIvdrWHuoNlbVzyGK
7hItewiiFpamtlL1B6vBs1kLXWhY+LF57kYQXQY7njWB8VAgpGia/T40xh3w0Zsx4pK2qq1vjTPd
qNam4e7iQNiYVHhOUnu3eu9nYAW7qNA2iYvVQl+sDe020sb71Iw2jp+sfY3LNPwJnm8Xxrh49vLa
BRvmc5klaYrHHmodvGhF0QPNjH6dKQcBW6prd2lYIS4jjrpQeZzLCgr1HLVdvYp8Ae6Gkdhr/Adq
hj1Ek6PfUzrmOuBOSx3eXbVPOu+wlA1cO1w/3yUU3Dm47G06SA8Zz/9Y3/YwWmF2tqbyW86aXzJV
F1WhrKhhQDcECIaXXIGQWpPwAzEFKhbyVV+j6SYFO8R2V05WfDSN9GI6CNul3CHYv91EeD20g6BR
GtvSc6/GHsR4gpTQGKiviTlkS1Ut7vsgX0OwfB0hBKJWXz2UWtauy77aaU0/l1MkmhSfl2TF8Rpg
kWJrLq+ybu0Nyf2AWWiRvjn28DZWOO6Rb4e6+2BLRUOyM84lUFkkhvGq05UbdLI4Vtr82iriudRc
IURFaQueOAbgkWQ+UW9bxTbnnK/vIzl6Hzpt3qCDttFtZ28j8hDBsgZs9ZKExWpQb5DZCjEDjEfc
NiVjkReYwf7KYuzMw1Hb2BizJ0mdgRDZuo1119kOYv/6IgZr7yOIyIPp0U+z+9BMVrm0jDv/3vSd
R8mw0aAHMNdl4VNsZncYOr+PmoNhSin/Gqw64a2EZyw2p55yMwDfsa1sLoPFbGTp3Uyc3ei5EbpV
H71RbDyu7Eitt5D9b7yaw9TBF1GCgOf2q5iX38iZmImcSMXtUu3oQGgj+wH/mzBBWDSyvZ8I4s4y
LdKXtdY99E2vLGFsDHPPKh9sgxeW2qkOSVg2R6x64yVVMA9GW57Jtt/M0xjsQcB9yCMh47yWuScr
OVvgeLrBQfDV5apr7f4dSXwON3nEgcf9IfHQHPpxn1aSx+0iAWrVWqzkRRX4kwweR7sirzn57EVm
9f6d79D/wmC1WQAXbFZwniBU1SxcKUJ6f7QHYzH6kXmjA12Fg6T2s7q3IAt4iCmOasyzXpobdbtI
SibBitNVAkNi5qW6v5SN4qAP9NzR4V6lWvEeBdncSPJxp7pRgORyrD4O6bqvzJVRRstgaOdyGT4q
/j6LlXUuqbMkCH5gqjcb3Ho1Rhgp0EJueu0m9vODb5X3VoTHhPxzxLw4Kw6u9RgXIdX734PyZsWH
wlXvYudKVsYdHN673ixvVIVzs/Z/FqnPZx4yuAjuO0CbeOap7RYYJmqWsmXtKHShqRio5Uymd2zl
pAuN0R7SlqRO06y1zd3S6VwHNAzxB/IUdzlW7abL+WQqGZOiS5uoxwnEH+N10/DXZk3EYyazkcLv
wOCOtXZIfI47zdB+Ze3A0UxCXAQFXPgM/RKfREnNftDKwMcotTF60HRvU2jZc+c3y7GNjSvdOhim
SzbmDhKEMeEUI2NHoVrxk5MNVAU0WuEjLvNJ2MWcP+26K4eSYpJ5U4aI/3l6aK0crtslsizPNGB9
Euxa+JXcBiPO0gXVpgHTjSbAxbUJsX5Fj9DWrnMssBOy9DC4UQtlGY0psm2ohlcKGgMGtzHZUtRs
wT2ltrrxcUf2FQxiEADQKqqQsHp0vXlvVXtemO+V6W0QZaPk0OwwzcAtFtWe3Fl3+bjGllSV//jl
zxpdGEPFIhSiIRbCI3w89/F8EUkVva1pTQedK9UAo6abSLB/LU3oQHAG16WOKvKQDAOJgtexL39Y
uTAVlRaO/Aa0/lbgxB1ewCpWNKH0BO1wCLCMhbMgWcMBvt7WidA7dTj8s+c2xdJaVlfnf+p3QL2J
UhXwL1vwXISZ49efateFHoxtinAciO8OA+AePAvPgwJtcSX7Efi/Wx7dJqouBsXqvOD9ipWPrNez
0Oj3Y9xyvEoXamLfinCT3zSp7IC3kHTb5jc1xZsm7dA57YI7uywWsA2q+s/5GRAVvS/fSgRDiwwV
K5mO+JQmaXI0URIt4FjgIFF091XEFQ3MR7sEbv0O2J5EmlRqJQOgnRbnyFmM2RILX1wZ3Jli7qxA
WqX9BzopEh5UQ+yv0F/S+q2dydf428wT9RKO6HuzZfJTJsXWLgCyrMYM2hiLvaq95AN1+P4tLX/D
4cQ6FhVc1Fejm7C7xOC4NN3iz4/KnTiexXKL4exC4wovJBjqrTpP+K750/nvenIRHX3XSZOlClWN
WATSyX55t8qdvA54InjSDg71Ze70906AmFP2O/AGVUVwbhKwdNOsQowl5S0lLeEyUyBTuXlFnalD
0LrN77CpnMl+O6ecOad2ufkXAz6KP9nJfUTeZXrED8q30ifryh+69CrgUSoFPEXR8T8f7+SXPIo3
2aXD2KdOqolqpXVdKdIyl2583JWq7gKS4JM98G2H/g2kTwijhuKhG1YSCHjqDIzUok+atcHTerQQ
O022HJ2KNMyl4bbmuHWbZK7gWFUof+D+kGYtO/2POl6JUmyBbkmRjCuHO/DfTIaOF69w9aAa/XVZ
Z2Hk1rUBXl6Vb5Pwd1k9KFTwdG19PoxYQ9+n4m+Yye7R/N7VCo8wCpiG1PsZloe+f80dY940F4RB
Tu0fWwbAQSvABqg1wW/4Ru/6Y9nAADDkRd5I86B+zml/2EG4yvM//SWlmVNDO443OR2dqPCBjrbp
IjL2Eha8+Uh9BLZ6/YzJ2gWs7LfWAVv1ONb0a6Foo6kdsXSyqlHP5qIqYRmX1GwuTeHkazlRQN3L
ZgrbGh5aQbv3xmhfDyr95Va98LlO7UZUBXieaTa+RdPGvezFribFPXemeTBRj4lgVaHfvE7+sZyY
mDu4o5/ynvj8TpBng0qleci5nEeQJ8l4jwminNw29bOGYen51X7ymjqOpX7dVV7o8gPkGGInTVWJ
4qcovbAIV4MpNP2caG9QugV8mysX2qonP93RKCerPytSVExNRlk1j4rxrvofppncWOPOo0DuIz93
fqSXwk0W/yhljSF7qPh543WhbOjCLLQKcmn/Vkd7pX8+H+3kVlN5phggPlVnivdsoqCzg4jBaYoy
97tVSO8I4hpIh50f/Jt1+TfWZ/v66L6XdOS/IU1AiUv/iD0tU8GRDplhXVor35Arn+vyv4Oaqt+Y
kTQMjsGgOqTANDp5Y2DMXdGEBzuiU2WxAnT4u0/w/fnpPHnz2xqMf0UBRcs/fF2mPku4bQaWqaV+
pPZIqV1bIzJQKbg68IbTkFH3LLipr1pjA1q6gNoQ9+z0TiBtNSDFCw7eVFgkS33oGIiVgYOiYtbj
vRIjlkNRL7mK62DeSjetF16a7W8vHDHbR0EnRxupTpog487+cO6ywkes1KQ09sfXHlUpXbrJsDPy
g4BftKlGJyJauhQMz0/7yVV89BPEnx+tLJcmShIPkPSLrsEuGa+CbBHbN6a16eJ/rLI5Ga7Yv0ex
IMKFdPvEcTCgSu/RCMeZ1LvnFX5+TCdP8aMxTXIqZ6xTvU6YVrv7Fefh3jQ3pn1fB83/FseapFRt
Vjtu0RAH88KZRzUpCffQbwckis8P6MJHsiZbwzStMKC/wMRJT7736BjXjoPrkn/tt+WFfXBy7gC1
IjUOOO2b/XyhIz4TFJw0opcdS8+m+eb4G8grF9b+yf32N8507sYuxM2hZC2Etr+NVZra8ZNOphJ0
+yzKdkZ7m1wC+Xzaw3zb4zq0VkXG7By699f1l0LzDTWH91qVa9eK0W7NPFp40MsDpOZtwNw5CCc8
Ief1UKyQIMLOkeqgi1lYeXAwOyl+G5K7jLGI1To486Y6FzBrOEhKBjaeln1JK0rice+iBSwA7Mag
zEQ3g56feLyU3jjXBkAAQwEHwqQgjxHra82dAUENjwj6hB4dR+2xRY2klV/KslvFUfZbCH/ixy6R
bysJpub0r3p/43UZRVWaEbFzPaQUwAB68frEkHyWZk+lc6D7XHQjXNrudqSbDGjKSPzri5Spky9y
+2haJ9tNMvAodg2WjFpfDcbB07KV4ilrpd0a8ktR7Dqc3Z3uOqV2bNeoMRv36BfjBilf2CWnl+5/
P+/0hVNH5lB6BZ/XyX7UprKKvF+Z8VNL1AtpxqUBT2kDQx2UGKETSG25GbrkNwKZZYXtbzQ+VPKO
JGTpaxqg+AcfPMSY0cmOmkXluWvHfT9/MpzeRn/HPMnt9CRQzMIW27XCRpNb0n1To2GVA/VMwmY2
Nq8RBnDnY548jf5+76n2SZL6ZVGI4ScRzSaUOsPiVlxZJi5mmPecD3ZpgJOcLo9za+jwB/8MZtm0
uNJ6H1S7zr21Sn0uJfWMAuj5mN9RdOKiOhrh5GUDTi6yQWbxDLBali7FX0eGtYYld44jkvIoWn1R
/EtAjjLTnLtVuSz4/ud/xSdA+dtxZcjYiSAErADq+3pcmXKSOGmKSockpVcWPBKwJ6sR6Kcm9XO9
5DCI/E1rU9BMTfpLodD3E8J/Fc70dWwg7P5HY/0BgFkhB4q79NP5H6icTBaPfuAkd0jKegSThnRG
4DxlmKSQfMMSsAnOb0yUpeW088bZltU/NWeVxfc5Cjw5yO3A9u0oQCFCCD15fr71WPqqfuhHYDXl
k6RsBETn/GjF33nua0xOuSZ2ak3riWmo7TJUqTcP9+jYzEIYbB03lk4n9XzEk/vs7yg/p/8oXfLJ
+FPVgXWuk5rhDKBrh9Cw5iavuJzy+/lgJ0vYR3P6mZ4fRbMrOD2Rw8cUqGUXaE2sS+Dhmls9+VmE
b0rYLjz7sS1iAELdMFOQVENEWNSKhizdF1Sv3OYCjv7k3jcQwxGvAowoJs/HpKTSX+fkpn37ZKdr
qzy0TrAUCIWw/GjcaKlfBJKenvO/ISfHjVtF9ZA67Dk6PJsAA+vI2/QqBtII0GQgDi5M+ulF9Tfc
9KCRuoGbhDdPIkCA+EywbCFrgJqjf0D6L3Z0f0jSV+Q/8uqxb9S53d6Y3TtcIeSVaSXQ1Dv/my5N
+uTUaZUgqkw6Y4uUNW7oV3Jlz6z0o6vA8Ks7JfqdSr/PRzz98jv6zpNzxNfj2rLFy09SQFb32l7k
X0JLNUaWLLtCiAR7TEpaXbgxXF73kBcu/AIxz98399/vMDlQtNKRVL0SR62Mw7f2U7M/X7yOcVtb
NR2GKyexfgh0ksDvhs1V2zxGxq2lNBdunu9w3M+TzTJJwPkffpFfz/y+AMev5Oz50JcfBLYfh8pr
E5AZjrKcrS2r44X7d+6BPxPJomAWu1wNXaWuoyhfjJW+SMZdixihwF1UA6jIPtkN1bhFBAuXh2Yj
wFs+pV2/q9dN8OBJe8MOl0LmTtTYFyNyXLK5E1i85E0o3fB0ktI/ehJz6mU/HP+qpWoKXva67UAT
YWsux91cALES19ibakirzbySaWRatbLkP7/wqdSTn+rvDE22zCBR4UxCzuG02ox+uAScPRta45ZW
W0CL30xNcHZBvWlRf22s+0BzLyzXk3sWQp6FaqYmBL2/fqJUGhMNvBnJgYGzHAgwsyyAF2x8VZ/p
9n1pXRLHOZnX/g04vQekqm/S3mNNFNWb7HlLfNBnVpvOUtdfnJ/cS5Em78zaynu7bLgDSmBFiYcE
8e8aqKDf/m9T+O2uaXSVByBxoP8verqibm8ugvaHxYxSGV3kOAb+byObXCVOPpjFYDOHyqgsqm4T
k8G11rMA554PdPL4PPpYkw2cNyZZQsXqMFVnU1jadsgf/WSrlslGGzNcTDYjrpPnY568tI5iTrZE
JpeSJomr2yo2oX+jC23KYEt54LKk0YXFP1UYyaTOrvSYUBWYcYr/+wGEZxdWaz3h0cPjNLtYoVIv
xZxsuKGM5BhTZN51iYdoAOKb7bqAxJYA3jYASmnGPASWKyGPlTugT9t7MwNyBzZb/Sgt3AmKn3Ar
AT8Igc8gP0RIENTlPBOIYvCcFrJsWZnNLNBg57+Lcno/4dEl08ikrzm52MS1xkHGxRa1IKadrVT7
iP41MET2RpICwOuRgBDgQ+O6xBpSiXGkQwDEAPIx7JAB/zdXO7Cl//ycyUS2fS9bqUfNRXcP2vCb
Z5sZ7BvVx/BgHYQgiNw/FyZArPZv9+rfiPakQmYhdWH+H3dntlw3cqXrV+nwPaoxDx3tvtgjubk5
TyXeIChShXme8fTnS7nK3ILQRFu+OxEOh2WKWshE5sLKlf/gZzSuUGyKgCPybduaCchMRbrwmhc3
/JqAf8mQufPBG5fcg5TdVZfcLjzG/Ab558CnpjtqZPm1PDJwL7uwlY4OMxbz3XUR9l8suPrCf7ML
5b0U8SHjtB6A3M7Dl9g7wwRlFYXhWQpxb+GZRC79bGrUHz8jdp1xs16zNiooJGMKLP5ZqW6j+ksH
oSUe7oLq0oNb3gf7zwPPJ6iPuZhkQqMqpCb2idvZykWae5dUNwNSfiXg7zrxhbkqjsALb2BhI9iT
rGiHkhS1AeugrKwNfmeb2tw03teo/ZV7kpP1NsmEUZJZaiVugIosACeZrUxIFijgAwNdeH/z02g5
AJNQq9S+67CcHJdo/KlebGGGQOMlN9/U8dXnVG7L4NDdS+wvqYKcha/zUshJNgkD2W6A87F96+g1
NkdokCOYQBJhIXB48TMio2P5K2cwHNX+GuekMq6zPq8oafhwljCkuDxsx69IYbjuZVD4SISiQyCH
CwOdv7E8CTpJVAlUtUDpmFyIxGDKL2PZuUjKF1HRZlDPBPFytHU6MhRe+J39ygb554iNSc5q/bp0
CokRN83jmBmsU4E3gWuTKXtZ+xqZVA4chj4POv+N+wg6qbzgNLjc74gMFT5b5mtZPMRYNMj1PkMD
JbYWJnhhJRmT3NNHsa81Etuks++bHNvq8GUMcfKovpXlBcXtblTq3ecDnE3BSBLZqm0bCv/jx3TH
IhqU2BZi0PTXq+BSsm6V9GCXGh6vT5+Hmk02J6EmyQY0RtFYKhkOeKhDP7Sq4PiBmF5SKl+KM0k2
RWfYkhsyJITM1/ZYQAJ6gCl2JuXVwupYmrzJzjeb3lJylwrI7oNd771IwnlBf8/C17qV1//e7E02
/GhU+Ha7jGoYLnvQ+U7/rsMoyfOvn8eZL44+XtNUn6HVjGgYYEJsynQ8b7NmI1G86ZV+QNOJ8w3X
TvSxKfPo9I6YOKfORZ/fiM9zX71QxS08jVh/P32OLTxTWZ4OEMbJBuxxwVIGcR8VV4fMMITp4crR
nnRUj6QILMhFqL76w0s8aIh851u5XOxBzKaAkyeYbMoCpCqKz2zKqrfWiu1dxzryepgbj6W/Sf07
L/bXpXBU4Uhvfkk7dyVqRZsveD5cJ7l0Bjxr0VFl6aEm21aNq5IbbKYlAQlMJtYrKAzWk1Fqqxb4
ZR/vP38Ps5npZBIme7ccjVLKhRFjYeBe3Z/LwRM9kZUtPSThUUosrCZ/pWQ4iTjZxbi4l6HdEzHV
cSLv3vUoX4NQGdOFxsX8HrZVQ8eSC8ffyUx6Q+f6ZgaMSa2+StwLJvlaCgsIJ9dKtmS5NZ+ZPmJN
ZtGHazhkDQC3EmiKMXorIwZLGW5VZWkTz1axKApgRox6A7vnx7Su2+OgelKXblz1YchqOkf3CcpP
WMEE0qtm3ttcnoTm/0GxYXY6TwJPSgQ7DBzXaAX4LDpwB7Wp5TtJ2zseCNzgl6bzI9Y0Uw1tlDpK
wiCz9rUvrylcVkl/lTXS7vPFP58STwJNkpCSF7AudAKpTY1+J+zp8sWE7TpSzWbtrbiBCugQ48Id
BtwDjzJCwtch2FQfxkiO5PznzzO7+U8eZ7JkVd5rnggwIXzF2waiHIf8TaWKlnQWhpepsjD+pXiT
ZVsrHs0Tk3ilQeO9j24y6GTk/cAv9rXf3fja8+cDnO88n4xwsvmjrvEsr2fCZShtLh87O7iS8WMU
gj2+e6PDTU5T5ZwvTuV+CTJ/QTJQFzn9p6/OSXyxyk9OEZnqwZD0GXE7PvcAGi14rLr27DvpdUyX
QoNGIHQajRjnAU3extDRYUU1gtit7QLtXYLYHmUc3kLpMncuanFdmaN6CJlRDmQ8RHwh034QWkNC
tB6WtmHDFbNpN9yPoH3d9lCYuC6Or17sXVSomNjA5Iumh5egcNu5oPMy/4INDLWRmzCUqTqRE496
7Ahwt1I3Z06egZe7lg0YPWNxboH0zZZQXf/LjvqIKDLlyQT7Zk1qx3B6IywaYCgcNN1fS2N3Lqlf
zeDKTPyjaeAzoNxjWItOwEEVwjNtC8N4uciYTctUv38Nf/K2FWWo4N8AwfaNu1jlDi26NeHaF0hS
LKzr+bT8EWmSlv20BGKRMGwL5nzr7aJQO2+tZu1ol1KbbNXq0qSrIYjz2iIqauklTzLzoCVlanSM
0sgv+/pcj/TNCBwhdH435WHVZUt7eLZk+JhVZ3Jeq31Z6SpBPdGq31UrP7SutZJaSNZ9utZRhRia
S8MSamfeVoKRORa71ABP08mIY8HDgdBYbLnIXHLpnr9QPXmuSTK30l7NfPG2kRBIo0chfAIpvlMG
VMTfSuuQ2tquVOVVBNQ4u6xwTQsRhTayEWENF1vShU+1WFw/pxrc0WERA0Sf1h+mG+twwlgSSXgf
RH9UlXII9G+WnJ2HS6XO/Dr/CDXJ454yyGE+UH4kLiKQ2WUaUzeqe0sNzj9f5/Ov/iPQJH2XSSxl
kSdqKu0LHpzHptYPefBQKTcRHpEDVtBN80tnMQeIqm2hmO5MIeItNF1UqQe60eaZNeprGe2C2rkw
Y6R2h4Xmy+xEnsSaHAl0nFMLN+kZX1GtokY7G8dLw5f2urIkoDQ7kw4LQ8c7SVZt8fOTPGm4YVj6
GqNK0+umfO/VYO2yS5q0gb99Y0UXo5ctFN6zC/Ij5HTfxphLap05imM6YFtuH8utDiO6upVUefv5
OplvKKGKbqG1jfT7d/mok+HFdpnXucR3FqRWP6YHWcJzvhhJCsOuS45DiQxiBSGaxq/s9AvZeH6g
H8EnyTiCp9WaGkWGOeCZ+q7U7nnU5SvEXIJB/6VJ/Yg1eY+ur+GS6osVYz9r7rURh7tIe87aYtVD
4F+YVbG9fkopH7M6JTF0jVaDH2ZgesTFCoVpEH4DKpnjJCRplBnyo1CPsNOHAYK1XYxPQgWpH9Vj
pS5slLlvDsJxGmcQrlkQx/hx+Xp162WGKjZlce6FMBDdJ6N50osHJ7oRPLHPBz437tNok6IiCnMp
MRQmOYufUVhZc6knNUsdwVmUIeK+FrqoOLBoziRK3aZhGZQCVhmOUJlv67rd6oDgHU7+NeBVD4iX
O2ATNTQbNf/SZshFgasUwnJB8/75iOfSw+mziCV+sn/SPPRHx+Ibi2WKPj5U6hdZujIwifUKnBwi
fx2h0/zvhZzsGqWoEYoYCSnJ3zDpwQ3mGCBGI+ku3byL3PkdhZaFkPOr6K8Zx33wx1FyBTeYyIrQ
o2yCtbg9qLrbsraxQHtoHIjfd5+PcC4vfEyqLk+OV1nQFP0ARwb2srSJimSXFu9Fi2qNgS5RUO0+
j7Y0uMkWaVtU7zPhnCpX7qZ1y43YojKuw1HfreTM5wi0BBSd+3ydDnCyghHrgiIuKIeZcqmjAOMX
b2a4i11p4Zz6HXA7TUSngSZrJeBntZexVXp1eEkDa9d20jYBflIXD3qTICb+h6dy4+SMeCw8RGa3
0YK70j+i0sflyVc5RKGm4f9/l4KdpqEW26nIWUvoytB6Mu9sdlwSy+sMC+a0L7fJeCEAvYWNY1R+
X2T4tHJIz6P7CFWnygphRuZr/hI6TJ+/w9nEw/FB0bGmVpWfKEdlpeAlz71IP6DhKr3Z/rHMlnjj
s3tdMTHYNVCSJJ1OdoEZqANCBZxS0M2thz8y9OgUfZ8h/Y/Eh6RIqzRc+GrNLpSTkJP3V+mSzrgI
GWVPMF1w38as6KAv+TEshZl8HJ1Kzca2JkzborHlf81HtObKNRychQU5u7P/OR5jmkgUuRnKOmFn
K40D7nunJq/mmG9H/d5rdp8vifkxIY5gcp62+e8f31ZQqlmnIVW0sTDnTuiPo+Z2jAJv4ZM3W0FR
if4zjniOky+A13iOnjkcH6L2KIuGHpKRprpL/deo1bmVQ11Ry/ghmmfB0l3rbOo6iT1ZkY03QuIX
R5ew1Ldx+uIN2GjkFwjieXq0sZc8kWenVDXhgunwwMwpEa11ojgZRtJWyPavu/cu/VIXR5Cnv/Dm
TsJMivshrz2j1xlVng44eyIw6OTrcGxRuF1IG0sDmnxoKnh8um+KAenveq1uvCimy2RsimZJbnz2
TZ2MaXLyQ21HDkyFSEMdX2JjxRcUrY7YXSdKtqm1Sx/Fsc9ncSniZP03WtfZas7VGE4kGC1tDf0S
+lqLhQ4idkHx/Hm0+W1wMsDJNrBVKEGdWIr10O8Us15F6F0M3kOIsh/ymVbw3DaIlAzDIeoWarD5
t+hwR8x9IuXgJHvZvTxYechhV4ex5PYPSvLuazqSOe3ClM7i+uGz/hVpys0q9RaoWkqkYETcZTzU
Tr4RDIhECRHhY6EirZjn+7JxFyIvDHHKc/Ox/qkQ2GJ25WKdxRKrVFrn0V6Wy4VIPy8bsrL4j2ao
yLXok8kcDfC1ssSBQQmrjTYO2HUfVfXJdFZ9tF+CVM8G4+hpOpppWZT0P+ZOzFbtVlI5JznpFw2u
DMumKM6RlatjjB0Xeso/zyHDsnSkfnE0BVQ92RCJ7nu93HKsNmtzL7SXJSNfdSYU5SV018+FAgUC
bF3BYcfAaUpKDvseMpsP0thy/L0il+jW+WtkG3EjzX1uUN1wixLfQo1uiRTyY633Y9RJW62ukQNJ
JaKWyk3AtQe+NN4qN9/r2kR48nv90BrarrYuS/OtUnNwGwhUpu1Ky/uDXxgPwtulPVPRA9bcDs4M
PUDvzILSUKRfkE7YBvGFgjB6o9rwAgfIsLdlhb8g9liSY2+EhLoLNky9VkflGMYXvYmLuPyoYWiF
WW/pJ1ee7aDv8NV0cfU1QngU1bYs9HtluA1QE5YSJPFUJIa1xyFMLy2cXkMfyiAgbiHrzlVD2L41
rYmWmYdMF/Q9ceHrHyvGh83cLmnB4DS3amjvDPWPRjIOXjTuP09zM2vohzc7+TS1utInpoWgpYds
ngnvGVfSVVNhQrr0OpciaT9ujSofHb8NsTr0kUOUALS3soYU6hc9/P3zIc1c9Yh1o5uCrq9D8Z5s
wiZukpE+NO2mtFoXvnqAboG6GDTOZxJ3mP2e1OgLhv02CZPbRa7U/F75iC5SxEn5ZPd5VytpwGk2
fCnKcNV596Nar2j8JtJr0OIdA6tlYcTzO+Uj5iTH+TGuPLngEhSucu2BzRUU1Q4BrDzkZrGWNk3X
AbTQcZvfAXncaQEeS8DJ5CUXPzG1P29ZceODM6HxE7fewWHJLwJBSVDwqWIvoYiXZdfVmO6QOFsY
9kyy5T1/BBMr7mSmcTQJPa8kWIIVRFltxJe5GkNIVP2+q+5t719XnWBhcST7rhzAl3myhIucj0lW
sIRTapwc5m+fnwsPVLNw96ESbxZtq2an8yTgpMgqwgGtQeHGnPqPw/BgoxqLjCGSf3c+Qn2/soho
quE3pZuqPi2GHQEFKkV9Ja5TENWo9fS7XG9WJEg+jghtPaZCo8d4tCDDfRdpcL4sXhzOpomTp5gk
JFXv7FQSVEjHR2Ub/k9gPXXclWZLhkTzc2trBj5ufEanRZaXl8jCJGDH0i7dKuHr0O+9Rjvg09sr
7W5hbkU/6ad9ARP9z2DTcqdWLdduIqAnOKylFros5539pGU3gXUm9/exfRzqm89Dzs/jR8TJPLap
P8pjzTyO1rmTH3wlW5ccpNpqYRMuTOOUuYcKfcxMgO0K8m7f5MdKalDWvS6rYutY1f7zQc1c8rID
0e0QmgUoh06J36XVDIWrw7kQhGR5YGF60XNktZh0Q3EyAXhnzVb42+MVjJjHyqmiG1+Rt4H0pVL0
s9yKF2qw2eGfPNBkmqVCLuzSJCXUCEMY1XndYL5hPyTW4xgvHSNnyMo/jn6Sf4IUweW+I5hlfvVh
ZSX1NikdTkG3OMoXsXQmhAFSz9j6lGdWgj0Gpcznb2D263Yy3knNWZSRU4UKL8BsKWjpJSKhXIcH
cfCDkL8quOzsFzbP/BQbpCWudOAFiZ+fpPk80ILR0/mgKgEJ6G4UOKPmRtae/Mb6lw/qYoI/Qk2+
3RXoJ6pfQkV5to65WIzCiwKTiKiufykSjosg9xSkaCbzKJlBUBixzYcyvsr1hvPrpSLddZB+P39f
yBPNpR7rI9Jk+mqvR8jRt/hopS+CdZlwOx7K+V4JERZXn0NMCXqqoji8KUx5F+RPiT08SJJwp1BX
sVatbAeBuOToU/1KGPRUunPeYBJnKQ7E1Xozpg5os3Df49LtBdrKcrA/cN+t7HxEutSI1K3f+FvQ
GStTcleCPM+N8TFPij3tpI0w+RA2ArH+xLd1MwTqpcN3u3S8XYmvi7gFCYevemVtEQRH6n4w80vN
Us4QBtK5FTC4ksUtCH8KRDXoYcoPqKoLl9n0TUedPQPOKuRARSk/xFdynu/08sqm1MWaYI/mvog1
GBK3n+MqL78O+B5wtNugeYhXybbMPUSPaRsOaD77iKqWmLp/laKKo6OzV0v5MOrGthjHrYw5lYX2
qFF4+HHJOziWmtOtCtpKwhLalLRN2jtnjnGm4TDo6/o6wn4g4po8L56y3LsbXOXSxQBFAW0qireY
45yQOWXIDEqAlOISJXlgYXlqrjFZtRL3WDdvo5Sg/Mydm3M2og3dY6VipJeaeQnwkAvr74L4QYum
LB5HSrxDbHvna+kOg4MreZBwjrhFjd2Ih01bIrGMwMCoPQpx+BC+NcSvM5O0JvLq4GGbhwxnrLjc
4j4C1RLGJUOOEgrSuFn9IhwBzKg60rGLKm2LH22MaYoZQDWJUZvOfs/UW10yVilcLDdp8Zn9CqMr
C1VUcE18eXQuvy5KWg6uYqySKl+n5osOBdjFfkIYJbhRvDPdYGtH0k5tj5Y5PiANsLPQqm6KfCOz
pFfExhBGjgegH9hHeQIKxammTA9NkVxUtoL26ssAwrhP3oQ7rTH272kYrHUZg3mE+93429j9nhWs
e2/v9O4+NZq91yX7UDsWFYYOvM44C9eAO0r1UajdJ760DfAwTPtRvPANWuxt1OyFAw6yTmIihUY6
E1agN+NlLI7AQgkY3exGP1eD4LGvPTAzXPPBrhfytn7ZnWXugDxhdu4oiO0ibs+wWnNYmVxhZHUJ
e3JYBcIay7zt0Kzu9fJWPHLK4TfLnk0lXqPjaBdMdb6PGHsmP4I545zjBOGrjn1NiHNop+eHAZCt
cMaQCmUFIclJORxn5x2dIJVCBfV8bTymvru2wHWUwyWIY1vDTSC/lntq3VHaIk1/VXvDuotv9PY1
8fS1KIqVcbipMXz2ucpTcQWAiVW0L23Yn+Wpfc4/jaxGVA3bvMh3Uuzclnr8nXlheMMWvh8Eib2g
PydVcuz8S4n3HuJq1SQR4tLpGWJdCjo9Dmdjd/CvK8k/ONQCMcHlGAnqx1x27rTa3jk1f7l19z0a
wn2voGf2LBwCdOE42aVcBzB4PIxy+0XwN+3euwXYiiKPixq3kZxj1iZgO6BD9gKALY3VAW70GFMA
F7cmoq9h+4h66SqHXgp28iUaL6S22yLM/hqwnKAGifWR1piYwFjU8bdsfdxbAn8jHIpdiN3iyCIS
ZgazJh3si74bt8JVQVHTs0h7i+TnCokkI7oRVswWmD6tKDcWvoaS11xn4dF1b5HiOShZ+I18oHEO
ceWnDOeIWpfPPbPZqaqKfBxeFXKwFSV7nWpng5ZfBWVxqEl4MWYJedjdJhb6RVZ/pvXuAV+Sh5Aa
irwTIxOegRtqUvhVFnZbEZClxxQDLA3HjKFKHiOp3w3ltRy9AP26QDhtMPy9F2UbK7wxHUTcmtsm
aI5q0eyFfKsGiWnkGnJEnV8kS3j1Lv5auetsWrW85c2coTptQtHzSiCJ2DZXAV9GXtjYVSsctSP9
yfLN8yJCfLK2Vq7Z71E1tNMXFXHsnkZU1/P+QnMrPERHp7urQ+WQ9NBWEbSGSMByinOWE+LQWDeF
mXO0muowaJjhqTddTrOoeOEJfFwJnFK9hD+3TosnybnIQFoKKQyrrp9QnRaaGYr9mFbXgp8kvpVZ
917DRpd17sg5t6DNU5RfhWtVgsOMhYpTEEVr7OZXnLzwRspfWzU+5F4PiRdvbuu6LKqjUyaPOtlC
Z88mLCFD/Eh+/LwemMGqUeLYKi6zKG3o6vcL1pNqqhF24hWfdDIR2vaI12t1uo5svL1RD2L7hdqb
YZ9HGv5ohbEjzyMs5FUV/C/zrByzm0JdeKLZ8u7kgSYVNALn3EzGdKAwfDvq3Deh804eHVfcZKwi
/Xxh/KKw+ukkdhJuUkO7wdgpqO0wfuU9RkLHjQ9lYGzcdEA0szxLkD8T21rkY69NtzqGiyZuy6Xp
7Kx/XcKVd+HwDjjMUFZMZc+zxGhwRGXoTSkdKqwLYkNdSy6ZjpqmVo0FXsL86ekk3qRN1Od5rcS9
OD+U9rnvPxrhW5pcSwH5NwPUH9pboRlaaDiGGtaDDhZbGPIqow2pF7eFpbU4++YdcffmoLHAoeLH
wj4NssS3Wrob3hBtzcDZJzg6DZ67rlvM/LolWZ8ZdrmY7o94k+reshtbxneX1oLW0fTFjiT6XWhH
jMFRUw0wmZcGSZSqsGriFQXG2qzyndj6tauuoALcKeG9o94q7rCBHSjxMRm74QCud1dltJf99BaQ
9ZjZ68BbwiHN3Eb9+OyTV6d3HQVWITp8UX3kc+5QNxtVsOeDDTLrXMZv18TvA6bOokbWbJvtY9qm
MEhfDXq7V1k1uBd3zr1VeViJnlXam11hOEDN+PkO/c6x+GmHnsSbJIRgHPGSZDapM+8x5aCepgxW
gMpXxj6jWhtNk3OJvUorpKyTcwzPNB3bHPNQ9y+snG1RuHRxHL6tEDuXBCe/c0I/ezrRdznJn0Du
xhKZMgrTCieQZNy2sYXjUk2Xn8KCM1JSDBSTlOEdTjKi7FLkm9qK1zXAfacwt73z5iJbr0TdnSjn
2/Y98N5K50YqvQtRCmSaf+ZH8Vnh4x9o3AqHg0rXd45vftcglJOXxg5wb3iryRNh6HM6wUvKxHv9
chjvimAj1Y8NLhJ9sOp6aiaHgl19iXFP+/w9zS5JU6bLLmhOAGSn2zdK1ME06fyQSTrhZzseO7lC
4eDGFFgu98hUrRtJ2zrD75+Hnsvhp5EnG1lJq0wudLppIRUO33fsWQAlxLefR5lLT6dRJltOsWJt
LDuiqOm7pYQ7N7qI3Lum0beq7iwc0+f2GPoy8BEhVyk/0SX60DF6r4N8J6Qt7Bi/HtzkgoJ6cVjp
QFU9bwkBJ55+uo5PI07WMYaAbqo4jK6n/MHraRWjJkkbKRv7Pe4Ztf68aL07P6Efg5wsmCzw9FjW
wTTF3f0YHw1DXJ+jCBM+xsOw/fzlzS+Rj1iTJcKFcFpWCbFGh8NV6uBTit1xqP9Cb+p0FidrJI6M
3CkDwnRYywU0K8D/5GWAifIuSKKFRTKDExW3Whq0ZstynJ+A/YEZlTjtifaUGz1Da0k4NWje0cas
Te/PB8dDPEtajbmC+iTWNK23jaRopTRb7tc/n16xOn5aPSdPMrmY0DDP0tyU5vmAUlaG2WiiXPgY
p3b+Ehxpdp2eRBIv+iTfIoJgRLEnIvHPR3GzhhUlGkAVKVWjzenherr4yZvttJ7O9GR3BG1bul0k
clt1MCow8aN+KSeHir5EjKSr6+P12n914ZEKM7pYSdam4vzK2joZ+WQJu56H/l3NM8QK6lvWsZZQ
sdGPngE7b4kUrS68UHMCiDWqRvETi+sC5FsaKgwft1zJxV7tydWwA/UveqiINodukO2yfIbv9Fqc
V9MWQ8I62fEdxqtyjYsV37kDRk2bXDkLhhsMUmSLbV54v3C9YeJ7LzguGrCECTbALny8r8QnwNCD
VSs9liblnOASosH7K0v9I9KkHGlSA8NcQda20usu19fCzy6hJElzdfN5pPml/hFpcjRRNAUMhs5S
b0fcvDlzRWAapBqwcLfDx2LvQeJSlpStZyBAIql8RJ1sZZNufpSKz5ynmHeN8pIVj8JqEBjeJqL5
5+DGRJchBUTx+WjnV5zQvrNUTL5+4qHkrt7XPZVCGRrnZhAiE64Dr7hRgKz9W5Gm9BNZbSuMWonk
xg5Norc0eC69aJ1KZ/9enMmazE2JJpUF6NTFX60+q2nd1drB7ZbuYBTxSn7Ovv+cOmeyJGOUjFRD
gGhFeSx6+kX6h9MeFBW3ZhtgSZJtNIsWDdYvQzhshDe9A/J1UQ969oPORf+fr9CZLljsp63K5Dls
1JF1O8NLBvCNXu7a8F1duq+dXS8qFA54S1xQT6FVemqNVpaDx0v6ZBuZD660N/Voj2fkwsKcLR1O
Ak3yrqbLQ4WZo8BQ0jxO7HVaPuqjslCgiH/lp3d4EmVSOSScxWO7AwDnN5B3H1ItgFh/dLubguuF
Wnr/haX5EW2a3kc5DHrHA60pD7Q6tVVJceJ0r72+JOgzm8NOAk32wGiB80FWlLxM5x/HvXMj2A4S
NYJyL3AoYf/q9EvA0NlleBJzsh281iokTVBgDRTGioGbKxVVLxUzANADxgLCdj4YBZjgl1GKTeoR
Mw48SRJqUJV7E3KF5mWvvEqYHFusAH9pJX7EElvipPaxE03NdJn9VepHt7ZXYfnk4zrw+dKYXe4M
5DuhSsGH68cg1eCbnSW4KUVz7ONbrXyjy/t5iNmtC59f8JuAY03ZY14dNl3mUcmkXkcX+zns3E1l
buUlC7PZd3MSZ7IQrN5WGxPcCKp3BS6YFS7t9daRuN7rFSQC1f3nw5qfuY9hTWZuCJAeioVqs5+E
a3Bfq8Z/NeXoV75eJ4OafJ8VOR+4uaLod9NwZTUGt1TVRi4ukyUDq6W3NFnZoVa3FbwXsnlyAQQZ
BX+a8N69US8o385mPs2SLeR30BGZUlu0tmw8WviUmnq9i7Feto1nFydXHKxXQroEx9zP39MsIND8
iKhNkpJemK7VCv2hNJC3VRlBAcrWFQp4RBaN3tZrNxkXZl4JzWE8ZMv+gWIp/JTtT55gsjKLRO+l
SOMJQnvA/+W9ipVtNd6KWz6psNaqdgxTLIys7IqWTyFdLIvpLj3BZBllKaiqUkhYuQmlln+XNNGT
34dXXC7q3HgrmKymOImpXcHiqvZ5hVAjhMfP38TsEkNt/zuFRSNl/5hrsJIemtKjzVG67nOKm0ZC
L7qKbyTp/PNAs2vsJNBkLSutY5ROwxqTfQDL+LG6PvYQFzJqPDkn1qL9le/rSbxJpi4Cy0lz9Cc2
eUCtZV5Hlr31s23Q+AvZYL72O4k0qU5yK/B6XTjeiOtDPfymO88dhqMsGN+x9uAyhZ0Jssj+g4Ej
QOufG3WN1fjC/M6mPqDgKq0uFfrTZEe1rJzQRw0epW6dZXs3AMHK1LfPX+LcauFaAIUuwzJ1BLt+
XC0Z3EzHdvmuD+6NF+/j5o+8xX4uWmpmzNUsp3Emm7OVpTGrhbaAMtxUdBlq60tiXdX90U+2dnVZ
j39i5v7zrf8v71t284+NX/3Pf/PntywfysDz68kf/+chS/jPf4vf+eff+Z8f/8iv/PlPbl7r1x/+
sE3roB5um2/lcPeN64j6ezCCi7/5f/3hf3z7/q88DPm3v//t9T0htQdVXQZvNTPwj5+dv//9bwoA
VMdGvvXk7Ykwf/6Vq9eEX795DV/j1//l1769VvXf/6Zqv0FbAxYEZhcrNZsg3bfvP1B+QyULhQWW
Nf6JpsxP0qys/b//zbR/49CryroFjlssNd5dhZ6V+JH5m2mAMcZ03uQiU7Bk/pqEH97Axxv5j7RJ
brIgrSsxqGnxoBqmDXrKgiGCNoLyvfl2Umzl3qCpSlUM20LXkjPH6VqE2FL21sqzKWBLp/ekVafo
vffVTbQquscHI+wQTeg7xf6jqYfouqnkdp1munGJjpHeOps6jPI3M8vSrzTI23fZTry7Bg7ANgd4
D5VbfIuSvLPf5HAExKA2bmvTQ1NLf621duzdNuqI2WJd4O2j22j1mLmanRs59txALSLnQIt9xP48
s/ZtKGwb4kDZG6OifM2Atp4bmppynVloBWzqMav2VW7WzdpSDfdi9LP22jX64tyNev9eiekcekWm
XspN94dd1NJa07v22ekdbaXUqn1M3V7dm00ZYTrkK8O3pq3lYN8G+vg7RV935Rs5SllGLe1VOgrS
fqx66TFowLeltR7cjwkm7n5VCZe+pNLO09ArXlS7ltfgluR7K+vdzYAr4852O/UKILm/c+K23ceJ
jCdsPxSvSuU057iJogxnZ0m86SoTxyH07i8IZ+1wc1cPodsqG7eW9X3Og95puYV66ei2N6Ek4/vN
AeGuk+J0nzZSvkexojwzIuSC7DZOb2157ED+xDnK5L01vLAKgyNNiiBcm7Ud7zjZ949dFhjnGH26
qxKN1nXeRBIIJ9gIdwVeJeiNO6DmPBo4eMmH2Kp12G/v+sSXvZ2ma91GD8xqn8asKiUZrQfblvVH
PUhyG8l/Z7xASibdST7OmlVgfDHGxi57RIxcqDAAbOvGuYtrJenx6zJVlCFrnKm6yzGQQPR4Smqd
9Z6S7DzXjPZjWI7gvuoy3/gqrGejkos11f/gXFmt03pH19PSZGNIiov4RylVgNmjaMNlfMErKiB+
WtUuTPWxvXWh/dvHxPM9CqOwaGRwLIXt3ktmG+xK2YxXXZHmxSboI+Ml1BDJz9a9p6pXhmprZ77j
87xZoAA/7oHnfglNLQVF1PoXQRPF6ibDouAOy6jnk/zz5w4/3dEz+9lBpY7+oML1lPL9Q3qyn/HR
U6qqVZVt30T1Xq16k/OAE3svtRffNhaiqCun0dx/3LH//53aBWv5P/9Knj+l9osSG7ZkJrWLX/tH
aleM3wDngmPgasIwZFUcIv+R2xXtN7p7hiXYIDT6DIME/ldu13/THEvhy0L/lpOAwMD+ldv5Ldmm
ZFc1JIyAmtn/Sm4nT0/LbxnIOOkdQooB2nXKAczTKLILN2w2HAPMr5Cv6qcotwcIVwPYPVM+cwq7
2CCEZj8AUELZuez0+Fyv8/OKK81tVupnbWFk+IxK/VUtxTGyuda+6L863PTmo/2UeQqmv0HZAJqs
h70SDFeZp73XSRUd27YLL+qgeCzbmvOFXoAK6jX0/WR61b4aldzutZeDUjUot6AVRscVAIpr671g
Q/q7QkH6rcnHK9+zS6yxZe8BKblxXfn0g+Nm3Nk5KC1VQxtEAsVWydFDXhnu1vTGK92MMRSyRNnb
FDg7e1m1y4LKzw4ePgm0LRJ05uArDRQapncpO010ZjV+uk51p1vXTje8mXIw/qEMyATpWWEZoLAr
S91ZvSH3KzUoQGs1quhNaNlR70fwWmBo+8S5VSQ9XQV5iFOZ5I9ngNdiUDU47vme1qM24ErQCKuw
bfbV0PZb/g2rw3Qlbt+b3HGf7SJoR65e+xQZUiOyUPQqj24f87tmq6k7fifLdl2j9xd9ga3Mtuor
rCxj1bob1WofxfIT1JxwJanBZadaT1atHKtKO47/j7svW44bB7b8oWEHQBAE+VqsvbRLXl8Y3pr7
vuPD7g/Mj82h290qQZxCWH67HdEvlq0kgASQyDx5TjeCxIZ/s9roa94Bw9FbxkPgTghfUb4TeXdn
O2WKkk63nUo03jX1LQD+gE2P5edq6ucGS7GNrem2S6ZPTTJ+SzMDrCXdF7NCnN0PW6Oln6osz6+K
QnbZVrJ+hF6CX4qbyPdRwjEcn/WbvGMiOvYJs38EVRADvFhKaMrXRSrI9UDjzINCIRoGsSLZh8iY
xuguYlNZHCPCxv6qDEP5vpdZxK4DZrcc5NhVEHojiQrzpmJJ4KFToGneNx3h7ruSG1OIR0HlD2Rr
iyAXAKIBaiU2KDAB/x1FAmljQAchRhgnwgQRK88feZju8wZdYkmAwoq0HEjSxjkkYywzM1F7y330
B4Pz3wN+OVy5hs3AZYI+S7tqryOBzgO0MYe3pew/o4iFTiLARhzkhrkkgDcN9YYX5H070nedUUce
ANgPYetjSapHi8+/j7P7sLDuSN/s3LC4Y1nncd4E4AWvE7TR8zqfOyaLMruqQtbvOmgg8imutmjo
D0dQPqE+x5zIFx5nffCjqcLoU2X4UO6dGlad0qjj1MPJl3q5222YmXXQmC6Ppc/uY8vd1AEgqO5A
0ehUifRHxxv7YJQzer3pKZDPYUBjiEbm4a5heXIwYj61Wyv1AV0TIr1u3Mj6Hk+tfRtGUJr2Rt4B
/F64PWCLdpK5G1oXH2tprAOgSIzURwHVGWtI/qQnOYHnfCLQtUBP88pK+5NfODdxwb+7g/uAG2+T
cPpRIsgD1L7YAul3RRLiJQU91PWEtG7WdmDRrfZpB/fNwBRMx6ZCkXb+c+DlEbG2NnZRyLvqPYJM
sWlcHzyYQIEim9kBaktH1Fb7xIXkjuNX81xWrlfayFAjOsiPYVffJ0DRrXxuBt9py+J+G0zB0Rdh
503GnJ13jXGH8io7jD3Q1k1MfHA7C+FZiXFd2fVunEIosNeJv23TIQPlNAeLpGcMmLut2dZ+uBIy
QVeAnAyIqQciBcgUipuehUP75I6U36YZnQ7hSM1d2NvpXdDI/hTE/Yepju3HnAVoaihMsH5lvbH/
PyNLXNfvrWGGwhJ3M+EVggMrEt8mEGAWO3DeZvVW9GzYBYj8oPXTdk25JxzcAk3sV5kmcfi6kI/O
cNyTuBQpqpe4N1++bP3BChrKk3odxxHCQ/jqXE6ckIgy7sOOFQUgym2QrePctN7lMhhGaALLAJKz
/VNhRRzYTAvUWo6zMjr6i9Lkf3UIgyTspRBm/3//J2i+Tq9jmJ//7lcMYyNSmdfEIXhQujO/8a8Q
hv/FIRCPWMXFE9QF1eZ/IQwXf5m2hRgTBIGmQGMovuJXCMPtv1ybm8Ab4vlK8OhlvxPCQOdeDWHA
XsAISl8ugbrMq7qD68TWEIdBiK4Q8rFioB2C4Lm5ZlAN6YPsPgI+3HShDOoUhy7K0HaSGCb0c2wo
Z/o5byZgfOuNE7ifhty4Gyz/usgK0JnR+2JswAs54cXByvrk1/WjjNxqb6L3dFXK4Tp0APqlBnoP
kMRfd2Arz03nb7P6EZegVQJP7UHg95/GjlpbwavwUOQWMq2NI7wR3IwnWcsUV0/n+a61Ctzu81A4
265AcZS0+WjjrVUk+7AbbzrfB/V68imogclMWR2AwxTtNLGwgIkuDARGqNia8fhA8rzZNqkEbrYB
Rso2nGM9dPhR3gLL6YPZNhm+prT91hf2zozDEi2eErwWFJXYAo2QWxI69DZPEJUEwJ9eE6s52jgO
vTQVECmwjeATac1+JYPYXlkNECADygd12+yg7FNvR/CW4+ZB9vqDMXK5Q3mDfO8m0zn4sQltTgMU
MmkXRqcQmgtpmRxjF0klgRPbSxsJVHxOs1Wemp8rA0csGNxQAYy4yHEyDuZdGclsU+cQJPfH4IEX
efvUUeB3Ijzde0+aUXxwTcRvdeDPJMIE/eRI0K26CD3mEVot0g4xSmNWW+mnN4mZPzWG8Wi0Dh5z
XdIdc5a9cye0EoHHiq7quI6PboZB8MKEmBK130eO+6M35m55Ij4kJQDilAEGANWKZt1w3r0rg4Fu
xxbcV+OUTR70qNDGQOwZjjoOuDchGZ9P74wJkmW9b5wmgcQGVuaaN6a5p1WSHMo6JnvmJJ+L2mfe
IGaWsqKocH261q1BY7LpM2h+lGHwELupexq69Cueav2+S+q9YL5500XVd792k007FWggycHjMExf
0O7/NTaaZtf3/DqW9Cks0Jk4wSu6qPk4gnagTwTayoovyER16yQJraPdCyS+Q3uPBiyIFlVo0QHr
4Lh3ighQhCDoIGLUbCVayqxpvIUMFhrKqq481FG/z/xuk6fhlowIeUOTnUDXYu8ktUGCKutvKUdA
maJBLEvKrZN8r5PmtsjI98Qt0e5rkh2l9ikew21H2bXvp/uhcYDukR5azh5aYn8Ouh7kM2iGs7rP
YmR79A3sE6dlwC8LvKAH9HIB7L2uwnwTj90JracjEHzoErIcRHuVhQsUHVS3bUGOttvuJwM9F+nY
PuC5tSe1fA/t7xsEYYdiqn4QqF/y2FkXHTaKne6LBjPl97ukG37EFG1ecY9XPB4JN42LRpDMLLeB
AQVA0O9gU4F7so2zCDEFxLxb14vRg+bL7Kqtxyeko9Y5IbvS7R+qoT36kqWI4RA0T8F1kGUfcKoe
fDTMVWV0LBAue37rsn9u3P/VdxooqS7daU9fkM58faP9/Fe/bjT6lzBt8LUgewpWSWL/l3Gl5K+f
kpO4lZBehUgLLP16lXPnL4BQwV5DOZpdTcvEP/r3SnP+At8CR5aW4U2Pv2L+zpU2F5yeS2I2WHWR
lQFs2CIQV0T5ec7Kn+VnoMMZ2YE9WN6QgQ+EkKtibDXN2S+rFL9M4C6HdiOaek0VMlJYI3A+5Wh5
Aa4gCpa/fhLoFNPhtpZGYiKnTeYcA9LYSlUrsdBDixyH5RXAaDO05HW1rl140QTCUKTNkVJ4RWnS
O6gxiMIAz5ULpQwnQretTrZnabLMMxNKYWmqqonUiIAAeXmc0tFr2mtoD6/OXHQhKfeypPPPipwb
URZ96HFhTdS3PCAC0PSGtksgt20wzgya2tHL7N8vQ8KE+JmDvBSW/6V32cMo3TpACzCKmmiwMv5u
JY7DIjc2LhUfYiv3NSPTGZx/fubOBvRT/HDuOe5bNBfy7tj0DPUCydGH0F0Vmfh4eSYXl+tsgMpy
1XVIZY6eN9C7IHGeFLue+NedxTXzuLRg4Np1cBch5kRC7uWwOAk7kPZgDlEN8BLUxiWa5Zx9YGu2
6pKDo8EffD2o9QG/q+yhKelzqAZG3Avx25OuQuhCf/z+jJ2bmD/hbIVoKvOpANgQUQB/bxdkzePk
HWtczcLME6+ea+dmFM+juLwMnmFhqmkPIY2StSsjAj+9v4WAb97oRJyW/I5BZQsvDHC2/Dz9z0cl
omzKkVbHcxoZSIc99Tjq8uZ9XCKlwPaXZ1BnS/HxsA9KyzZgKx4fifXJqq6Q2kTx4GmcdMNacu/z
YSnujfOuEFGTc09ycXAsc0NFu2P1pMGi6Mwo51EypCKueoxoFOOmhjSoLayrPp62lydOY0alf5E2
FNGMruSejxeJjYDUkSZ6XTWep3Tk/HPoMZPMdzTqmLiJXnp4TfKCFwxmrLJNEGOJh6EpUXOihg36
TjxNkKCe1u2Q1XikueAYcFP8UfjhDYPFcxn0LOjpo47iJVNHh650oGNiQNKPML4z2dcQD4rLVhZ9
8cyK4iDVEFVGMB9MHKqmBXS0huaW+S5eBGjiXl+2pXBo/Duxz0NSJtZs034UIFTx5vomXtLTVeun
H4gN/hO0zp6shu16EckVB0whz30oATenYZiu4zAO8SozHnu0PAMstu1ATSWm/mNpEigo5TwHq2To
o+sH3Y6WnaABl1/3VXfjN/JTm5KThIRDlelI3xbd0QTduLDmgI6/OgkjZkn4iocgDM9ZiKI44yPO
/sPladOZme+WswO3T6DPVGcwU2b5h8I1NkPlQgej0ezhxasD6WoiGDzuFYDRscO2MwvHgiSn/3Fq
0UyNVOwbRnJmQpmwFB1/qErDhBum6zK071hQ4MVoa/xsccLOzMw/P5uwtuyQhI0QHdWG3Fa+sbZs
sbPrQHOML97pZ2aUdTHboetCOk8YsvVx8dkiP2IXXOvuqImJdONRTgIbheaOGGjqHUvUffxkk4aI
9pARvrw6uvEoR4GfZoEwijn+BtGf6Uxf8Nxc52C/TQpD00K97GuoILJZ3PIVkpVUI2m7AlFe64/r
uu62pRVqVmd50p5NKBFX0U8U0ogI9UML/dgpuj/jYF2gZHB50nQjUQIukrHY6hjMFGI8tIF7nIJx
d9nE4rqgYwXlXfDJvQJ6ukZDSS6w/Ei/HeoQVM61c+ysYJNT3T2uMaUSlIoxrqregqkGjcF99xEF
X69NoYahaTuaXelVcIfbFdSSDGNyFVez26hHam5+v1TDU2e7B9Lg5MYB5JEh2JNo2kSOs33LNP5r
8xXFOMhXTemW2K7RCL4zI/fcauvW30tWvWW7/jc4roL6mtBxwf0NQyGghbVDrmg0HCsRvcXBAdsC
CMxhYBtUPK/jyGfmAyiQXJKjyYw8MqgJAlKv2aqL++jMzLwBzg5TGdso5RswQ8bIY3b3UPYN+iFt
jZMv7qMzM/NnnJlBGtWumQkzYy8PRg/eobocdZo9OiOz+58ZATovoaxkaD5DZbeys3UCaNFlL1v0
7LNxKGd1mcreLQnG4eTfp3BP3U+VC14aeejaxwgEOJetLS6OQNKHg73YYkyxZpc0kUEC3m4TxFS5
He7mreO3mWZQi8fCmRllu6atgBtEOBai/l0WgM63oiuAj5Av00SjuvEoAeKUoTbfhhgPZN5XCaAQ
zfSDhrUmoFp0g+fhWErZsK/QLscyrBEQipvAlltq6CSxdSYUzG0ualTCZ3cGdOsgZXC00Ux2ee3n
tX11hqL8iUcybgaQZL905qyW4xBOWJTax1OVrBNwuJER2eYbdDBvLttadoBnW8rGgW6Nm/ko4QGN
V7x3R+BoBvopF6VXj9n2z0wpLp0FCGySAadn2VYr1/1kQCpaJNCk+37ZzrKrPQ9J8ekiitH5F2L6
uCXXRQRG1jGfdgCtaK66ZU94tqO4tD9A8DXOYcfgYl8gj0XKNwWiz56glsGLwe7rlmN17PBecok+
/e9p87nUth1oPO7nu/ns+GzroGrsGkMR5o/ayFcu/UL7bEUyFwJ8T3+0PHOx+PyolnmPQHd+jQBe
sfWRR0Vj0KYhrWYTLXuBA7Qr2N+xkZRLFNfm0NX1vE9RWW0BR61Is62mRGNm0QlQBQBbFNK2YM95
ORqogBilH3JrRt0fAB49cqFrclvcos8m1NbEmom6GebFMdGYMZmPKeCn3FkLUKFcXhmldeLXK/7M
knK2AfeURRU0F7whsj+bvrhDE9KViMGpPFOcRf2N5RKPsOiYAIC9knm6l0wihzdts0DXk6Qbteom
CZqFUXZEEAQcaj2Eq4BV6MDbtERHHbTo/GejVjxlSJxsgNg2QlYrXjn1NyZTT6R/l8khRreuZorn
z351tp8Zm/3pbKe5RYtWJwfGqGNsJyjGeWZX37QxXkvJMK47kX7gWXQE0HtbZcZ11/NHYdeaXLJC
ZvDvQnNElwTMzkBmvPyKpPJFZgFF7dGxvjLtYjN05jr1TbZik3OISiTgXDf8YETWAxlA9eQXmVeg
VGkk9pHUw1PfRQ+8nfboLb42a0AHRtEf0X53n/bkI8vN24FMQBm0wdGonK/2ZGqouBc3t/P8/coR
DxR/xKO5lhA1wKIK2X8Imh40hN3D5eXS2VF2N2Iwl3U97MiZEZKV+2nKN1WkS5/9PPNee8V/41Ff
Zw4pStJFsGNWxa7OAV2xzVtiFsdiqNdOIK8SUd0A97QbBn8f49zkVq5JEmmGqrYApmXgJ1YDlwgD
srV4s+MO1Fl9qYnQljfb80iVbd37mVMINs9odAXimRK0PaxMVl0MijBddkVnS9nYYAPjZpbBVl19
NArgWaqVOQG9erCdT2/xE8RqSCuDK0Io+8lqUg6QNIozwor3aPFZy3jYlW2zv2xmeUDPZhS3N6kf
JAEodTwmbShig2dD1O2uNFskclyQkOB+uGxw0SlgD/x7ABm8yoMWvpOZvYHXPHi8PEFywCmmbY/e
uj8zowShoYAGtg0gJGqRYEdtjC8xtaC3gfW6bGferq+22dlwlGWKKsYMEsMhRntciyjcYtVOESW3
lRi+B83gubTeBKCV1Ni154W5ZFg5R2qbQHO7wTxGRrPPDOebxGXWFIAOy0xuywFcglG9HQowVQx+
eLRl9930011dIyluOt+HAtBHSHdDUyC/w5n+yAZw/Wb9TTrF92FOvAaJPFxd467O7I3JmhtTgiY6
Jyli4PqYoPo0y6knWELyDuTvt1PUnCZg4JIGdK1BS98NrQORoWBjoROoBYeLDcHmtdWMDyH0Y9CK
lW2TJPsQxvxuzMQn6WSbsXaGlVPZaIEm4ZNfk90QAUlfRN/6Kt0ZUtzSqHokAky7Jt+6PQMy349v
W1ywDYmvKU0LtHMZ4E4xwA3U6xCki3GZi8Y82wWLK5Ioyg3XZJC5Hedzhsl1HtMVpLE0q7q8OZ5N
KFc5EKplbUl4bdXFB960G/QnXbmx8Za77mwk82ecRQwOWI4an2IkCaDR6CVz7K8tf7y8MRS87a+A
4MyIsgOnYqC8xXnpVW24s830lHXWcRitjQ/VdMDYwlUWh1AxAzIpD9HiYNBjKcW7YaCNJ1q2q8Go
fPmTlhcQLIcgvrGRGlViUcINILwYzjp7YFeBIQ4Qmt5cNrG0gDP0Af01Nt4IM5DnfGYZuhY6KAsh
V22PaEh09xN3rny71CzgUiRrmcClOqi9AAKrbH5aDgmUQhC/M+hldvnf5gQF16baDuEbbiFAYDmI
KkDLh8V4OR5zmkKfmrjC0yy+k2F1Z7cDWKf87W9PG7NcPveWItdqqy+rEFp9cdsmlpfm5ORUo9dL
esvBAvr7ZjiaL2xoo6K/Wb1TsWejEFTBeFkFA3gcja9lhC4dEle/Jbj50/XZuR3lUqXZVJWkSYGB
SqVXIdo1JVjGHbIaGo2lBZd+YUlxBFHyDlgvWKqrcU8ZcO180JxJCxHCuQlHSYCNkcEB/IeJOCGb
pMAjrTx2IUef1GNLNX6wPBzXAibF4hZ0WF+6m59OdGRRAVtusx1ioIZBJH7ZB3QmlGMpqaxo5ClM
hMTZjAbQpKA/vmxi4WrGjD2PQokJ6rYIJzeBm40OuJJYtbWjGzbtq5h4de2iUe39ZXsLh84Le4q7
WZAhZ8hSIqSaobIA+4Roq0neQ6jpLfvnp1QRCJlQiFMGVvY1Tf2Z9d3McYCCMHhwkyN63DTzt7hE
aGp0ZlMcDRsvvaBL4skYYngc5Fyg5Z4/WN2guQrmVVaiJ0gTPptQvMCEXMIAbDYOUD54wZgA5+vv
rLzfZpH1+zWRF6aUSRsSv5joBFMdtAomoGoKkH+OIG297AS6SVOcgEFJoDDDDDmwvtv7Jd8XotaY
0E2acthwP4+SzMFIcnSwd/1e8gbsg6XXveHtw8CYQdBJ7DgWHqYvHcAfXbMLLTj04Db3TAy7aKhO
AddBVZewOy/sKLdbg0UfhIU5q2PnY+7k80PBo64AO804ylUvnLvGcR4GH0zBRnJH8kBDbLU4o2cD
nRf1LBCzOtmiKI0PSAxg3JtxHfQVuANAdBXfX3aPxTPizJKyp9IIXYdBhikVE/S2IJoAnt0tukTe
4iKgiwM5BGinhEoRmTfQDcqmcIYF8FMWWh9Lku9Hk+ytotVcfcsjsoHNRVkYhCWKNzaGDHFKwBud
JDuALm+VFQSQf12JYfEwZ/+ZUYkMi1igh2VCs6gpHrP0WBmP3IaKR+A18UNDvl5epcVNbFsMnXem
7bwSu2tMA1p3aKv3QjyeKvARJ3W5u2xi0eXA7oLuPjD1In586XJm7datjAiq9iigy2Hrxu6Kd+hK
1pXtF8cCYg8XzEMzqF2JtlGwD4spwVgqg6xcUe0il2uSjjoTyjlBzcKdJgA0gTHnK0nrtax15b/5
dH51UZyNQpmuqQEPqRxgAuCTRyu2r3Jo4Qxhd42y5ppYoWabLppDh8DcO49eTTUAGlpeuaODdHlQ
fh/QytJXjxI93EP8xRCuZq8uzt6ZLeUOHBqTsgEMA17B3L2RsW0G4pLLzrZsAk4m8BwCLlGZPT+q
e26jAxn9wNVNHNPNlOswiYv+PPvxLxPzJ5wdoVmPRA8jMJGCfr4sP0rxqRseuamTUl08bs7sKAco
9IJESCo8uQaKnITPTyEVyKk6msBEN2PKotCkNWo0eiF2nPllADPva+v3H4/s587/NWNKQOJCQsBN
Jqx7K60OzVLVsefDJhnHH7YcN3/mAEpUAskhniUFbFVNsA3qFjqPxh+aUO4BwYugGCRMEHRU59w8
OqxfXx6FZu1/qiec+RgyowyCOfOihPzKziBvOIGBa6g0R/PSVQPEP4Uvz1UUlXur7YtyzG0gTlJI
8cwUBPGdAT3FSt709GDFT5cHteRpNuFgUhdoCbJUfo7RbHK0h2HemNvtyjjYtj33LptY2ptnJrjy
dKyxXawevaSz1s2es/yYUPmZlNUJLYSa0SwdnOemlNuGRBAlQ28wbs7yyWGfpiD1BqTpAAYwocL5
Z8NSrh1/glxXnGHm8qhBGru/duPozuz5jrWjZliaRUJD84vTzZ7szMzmaj0a1G+ahAFzkGi8bsm5
4QQEKrsQLASXwUsTpaQ5kTNgtMrbNUmKm8QJD3VAPr9l0p7NKNt0NEBrBP4Z3GwJv28y95APrlgJ
O3mYouHLH9lS96thTF1o9gCnGvxbNTYeLx/t4hYgH83Rs+jfFH3raJ+xGGAbL6dOyn7o7BkWUjVf
mTzlPPIa9qNtpvXl8Sx6wZmd+edn508cFLxM5/MHTepH2VCIy+qWZ9ELzkzMPz83kYAf1EAjBnKj
xWaWWA9Ys6WdrsVENxLlehttahRiBuzgbb5NkOArskGzKLqRKNfbUKHoaVcw0VfVtWtVkAHLd5B1
12ybxQPnbMKUbZP2NpHVPBIbIvRJbz9xkm4sq7tu4mhnDI3mZaAblbp9BsaNGLQWoMLnO2Sgb8Ks
u02HRFOyXSob4zXl4lmMJlb6iuO/43iC9JBzAoHB/FYcr0p7umd4jUQt2tKdtt6gDrOJy+62NsK5
m2vWadN8xOJY8XrEA8UxySuW+oZHNEpC3INlXh9bQBZCMu0qrntALu7eZzPqy87pWxfPbpgBgcJt
OJVfS9lcZzK594Pfkyz5JyE8v4d/jUitPMQ4dfHeM6G0NXVgQAu9avyY0x3JwTurY9ZcdMz59T13
meBEV7ZYakY0dQs8ISwUd9L+bzFdW/FD16yNUPMC/5nvUx9H4Kj8z5Sy1XrHhmBHgUs3Imm/yxrx
rhBIDKfZCW+m67Qbdzk06TM7/wEBVTAspd9rAqWBgDdb8Po8WFm5K+x4W4aV5gxYPGbOPkzZnDP7
nI9yApA+KXaLnxyrQRfZLjopY4ieOPqpXnXACEnHgaNtwDMSQCkNeY9049q1xv3lo19nRjn667Gr
/RoPRQ/SdDcyFNf5hBqrzDRvgsUJYyhZgekf4afKFk5p2ZXlHAyaabCloA4CAkszksXtdmZCiZoo
ULQlNeEsIHtZtVkOQY8PIMhfuc4bEq7olP9vLMqtTGtfShnDUBoaB+GAcrBIbwqdvPzsQq98/8yK
sjANnYwmoHCxXCSHOhZr02SHElucxs62jeidGejKSouLBJ5UoLdBOANcyMs7Ou9AcQk9cpjsnMMk
gW/RSmQvutuZCWXjDNKxktiEiR6SyZnfQPe0XwtXrC979aIvnJlRbjPDBk+GpJisqIqvshqoA9+9
zhsJeLKriTsX1+k/U686OdAUKfvCwYigM/2tnFzotEWYwPQL8uMe+oq+u6GuTPKzm+KVb1i2Y4Ha
f6bfVXwjATtM0ILpFDSr9Jol5JQkg9cIcRqc4n1nN3vHLSH7TON2bTZpj08LrkTfrSWgYFZHH5Ig
gpw0uSEBNmIut6hcg5Gw+xhx856M42kqioegqY9Ohwc8Ra4cHHpw8AHSuoWRPdq0+mFkwV3TNR/J
KJ8ur93i/XI2uNmFziJFJ3JJzWa4IZ53921qPViVfzPUINZzpw8myOAum1v0SMhVoj+dAjOkppAi
QGcsP0OKHHjA96WTPeYyQvT4hmYCJGuezShLBpJNC9RoyCa3kn5rA7Hu0/ozedvlfGZGmTwxdW1m
NhiNn0arpHtgxmkQ9aqpAuBjfk9F6VfUcWZMiQTw4gIJkgFjKNRAweBUdBkAA/7aBVrgzxZJOZlY
FwclmxcpKKyvkPDbpG31N8LIPzSjnE69CB0gQ2CGB921ANBn6N330sg1SVidyymnE/HzBJQLMOOA
W8RMkq1DQCtNy/3lSVvcSM/Lo75S0xKcMAOBmRQ92074OPJj5fdrln5tTU2ktjQigNZNcG2jrE7V
skzXAUxtjxMmjn+JKgBgjE+9qVudpUP93IhywbeDBQloASNB9V4GV9Cawg1y72S2xgsU9ax//Prc
kHLB92FnJqELQ3lTX03ReMtzsQ0tuqlkuYmDZEeBdltB5twj8vdEI1/bVs4JaK9RUjQj9hSpVxJk
sANfS/LFmOCMZe6ZtSYw062ccmAkOWRvKgF7eWAhEwi2yJx5Qd9vft8Xz6dUOSr6MWbgNIEZPIrW
1K+OooXMHwTU0fXywN1UY+7/s4QOqHuAnQTDn7KT8eqy4g7ClDj1kg3rpwNlGQ4MthkDaIFP5CYI
jLuqBgmaWUSaiGBeIvV2FmA6/te2sr0tkUG+fS5MjaFcGRPfSh6+adX+NfEq6DBrE/cWOvu8th23
g4g/kAR6a4H58fKqLY4EuxlNsSgYoTf65VXcuRKFRIpVC3rjGPfZMQBTwmUTS4cU8sP/mVAWCpg9
QYOZzgnQUnDAo0rdQhYeCqIOf4h1mkXLxjhy0iCmnp+VL8cDFsYgalDRA5cGCOKmAJRn4O6l9y2U
IXB3XR7Z/MteuQHqoP8aU1zekWCpqlIJY9EICjZ3w2Vw6DId/GN5jZ7NKGtURo0E8TTGVCPTlYCc
mEhfc1/ppk1Zo9yfWJfPp3tv5ydOgZmVbrv14+g+qO01RCQf/2zmlA3UF+jsJQQ+wez41PPyPTHH
67h2+OqyneVxOS4YvqAP8Qp8mGRNPUzQqYA8+zFgJ6f1gQt7JHyfCX992dT8ya+d4dnUvIpnQW1R
jYyO6MH00Ly8Na3gKYVylSjrq7Yo1uD6PHB0g4An6U3HO322q3h8nEcwmMFumMdrtE5vi27y4lBH
crFEpgIuEbCZgjMVVGaO4iK0pxOkphC0W9z3wMC+TfJobZfNdWKbV9YUrCO76j0gT05t1YHSKPvW
x8iLGa3XYf4b197TcNrxNAX8uyy/uQwFqUjmKymMT2Fj7uB+M+f/lmDqSADJUqD6wRIq6qswCd6y
VmdjUdzPmKUt0Pw7N1flp8zKb5ogurEhviPieCtGivy1DZy/oCD6vOwli3v52bKaMUxbg8qynh/g
cXQcaOCVwt3/mQmljmVFidWneIx4OdSvC5CWR6YuhFlCZp87g6sEak3UijZJkbrwa9OTXevlDl7i
Zrq3C7orMnvLKjDoh6iigQUDLJHrgXfByh3rtV0gMih6zZhn53u1+c6mVYnnoMmB/wJ8jwHK3LaB
FtqD1fB9Oq7jZJ1luittMU49M6fsdd7bNZUzFwJn6bfUkkdsmruYuRtLCs3Ifr5OXw8NaVgHSRIA
Ouahn50roOLwhUOxhUwhb/y6fSgD+QB9lnWTu+8GEe3Qp7UWhv++a7IrsOet7FZCTSB7uOxVy0N+
/gxly6RQyLJmpJkXhpnXhQcX+iNBWa7qTJd91lhS2+Vthlx3XsPS1NQeCQWUHj6O1rHMdHgMnSFl
o8Q2HWU8Y38y1oPGafIE76FJvwZE5/LcLW/6/+bOUnZLP4YM/b4wJFNofQHEDYJ0TTisG4u6AToj
ZE6IUEQy5wHHaAGqYvbU5MOX3M01thbDHoiFzPJOSF4TJR5B9gYUnfO8tRZbm8W0jiRaMiCde3nW
lof0bEZxfKPv5Gii0QW8JvFTEmaPVRjugdPY97Wupjj/qtd77NmU4tydS3xrqnFkgsBuT8f8poyB
pDQScQ2i7g0YUT83ItLxj2rGp7bRh6gTCWnBKNQ+oGOYgSHf9YKg+VDl0dPlqVxcMYZGQAK4hIMu
jJdnSIfMQ1qaHZBHFTSOyxKdo/U2GHUA4sVpRO1PgIYW/J2qn6eWG7RWhaiuzXo8nA1wUF+x8TuU
fg5JCYlhnSTl4gye2VOcHvRHrErZAPhZfgxQaBbo/5k+EWievGX6nselHPc0qSgIMfoZ6v2+H6Xn
9zdVmmuMLB4SZ4NR1kiKJKI0xmAm7m+RxgXJebC9PA7dfM0/P7tKANuSIuRYn5E7nyHfsuqqYU18
0NDHfH3Z1GLgfTYa5Yww0IEWWHyeMvcos1mXHJCk0INKhsfKd5dtLV+RZ8aUk8JpOSmCeX0yM5nA
FAPZnMpeIyBYdUm0S+IC1WZ7F7jJzq6GqxRSEmIMDlGioxlb3mZzYxj6+7DPlAvFCWyahrRF1bsg
p7irV7zuT6QPNZ6yvIzPZpTrxG6YH5CmwXCzJlhBPAg07/0dhZSGSHWR8qJXon3LmsvAjEKt74XL
+O2YRXOo40UiOkU1FPYmnXD3oqs8mxAKxCuJ0aJfm1g9an3j6VXDmhXtAboSR6B/NW6pGY7K6GnF
tOXWhOGgsv1EomBTxNGXy9646AQW5CXwP4ifLWWTZUngC6vGTQxY5JbE5nVZZKBRK3QvieVpe7aj
7LAq6fKinDM3Q0Y3RvY5JQ8s/16OJnrlP1we0vKsPZtS9hfEkeupaJAdsJP2WIXFFc+t+8smdLOm
+hk4qxOSYdag7bY1xvddZhxM2q4uW9HMmYomhBygE1c+rAhHZqvITCKA1p0fQ2Bcs7j1Ap9tLxtc
3KrPzsCVEyFtwxjcxZg5o/7o29vOrTwr/QwJRM3A5ul5FcCc2VGOhLgd/YaNGNhoougKQk2g14IN
K/LHIUJRiLPgwbCNExJimrNI4xoqfq0iCFbaEgMMoYhgTnRdIdtxeQ41rqHSnuaZqCoE/zOLJ9kl
/4+7L1uSG0e2/JW2eh7UcAOXa7f7gVvsuS9SvtAypRQJkiBAcOeHzQ/Mj80Jlaork4rJGFW/jXVZ
W6lSGR7YHA734+c43VNt1IeCuff/mZnj13hzOQquQ7PLxkgaTV83HlkzUsZZxm4/NnN6wjwPwu0o
7aLz9r2ZuhOigKoXJswtNpkGPTh1DldwesL+MrEYSWJKd8wMBM6tZaw57zY9KVd4E5zBWJ0bycLR
WfrQT7gEkZZ0hyAX81rN55irTyf50QDy52wtnBwVfWKCEx7OdITYljVZ+xESZP0EnBx4urvBWMte
e8wLaJrJin39eKnOzePC7ZkOZw3ahrAjaHEt+i+6fadP9s3HRs7N4sLxIVkNWTeKEdoWjyevjAHr
Xn1s4sw4llXCEcrtXBMwAT3a3QSNV0fLLibLO2PmzEiWFUJpSbNKjs/CbiDbFLKFJrgY/sZIgMo5
tnkfCYLM94cnHQZDKwiub+KpO7uEkuGorZRd3H9s5uRI3pg5/vyNK4AYmik1gqtVQBWHCBnB/Zzp
Ozq5JtQGkx6kkNFMvlj2BEQTrn68Ug1RXxZZvp1HeonE3ebXRwJkICIRwLOhKnL8Gm9Gog8jA2NO
ivCNtjdFY/luWf16YRiLClpd9Jo5GM/iinPdEfHUiLdlpaCma1G/5M1BgrD845GcmLB3ZhY3nDmo
Kacgiz1icmNl8tVAgDGf/8Z99s7MYocxqIozeB1M2FyvKyhMTcO5VpATQcg7E4vd5c5oEaogaxeA
xAIyBkYP0Sbz22w/JlCZ+njSTmzkd6YWyz8Qj0vlYW10YWxwGW1lbp4xcW5dFrdA2fAE9Gw4kjVh
XyYhL8pePirduPl4JCfNQAwG6rLQtDC8xXnhrtNYCGVw2UA/KRg7CFpOeg855ro5E4me4psDPu5P
U2h4fX9mpmpI0HmIETHTk3HTpDctVAV5LS8bYEbqSj0Pg/sK1cJV58hNazmB6PrATlGmBQ3ix8M+
uVfefJfF4SJQNgfr9zHIdxvskq1b3elU4vUSces/NLU4YERqAx2OB4yqOszUXe5C0xD4i0b6Y/bl
42EdV2sRrr6b4sUpU0lTY1diijXabTLePFcmu0dd5HKy3UiwfoVUHwd1kHWOa+n0NgIPNOh9kO5b
lofrFpLorcIgZePFI7Qo9aTbMFX+etiP8f1lZnEo+qkWc9nCjBjT0Mx2oHNZpfg378ypOLk98DIH
iz6CJG/5Oh8pcBZFikxAYXym02uuVvbwSZevCT3XuH8itWcB8PCnpeUj3QaGwutzhUPBv3EHNBGH
FpjBxrs03d2YnONIO87PT/vjjbXFtjd0ZVSkxbiOJYC2Vr5R9YEoLr3s4eON+N5BglgK+VXIX6N1
DfkaSEEtQjyaAz9V56DAymS5nUj2Ge+Mzx+beL9GP5tYeK6c2C1PC5gwiH1fFsU+KZIdG8uIcz00
2RnYyMkBQTzWBnsIisJLrKPbd3bhMO/YY2qEEJSL2uJcofvkgN6YWNxf3Cmt0pQwQfQ2kKafQPfV
zu6T/F7v3F+6XX5M3htbiwvMSTONJDlsNYMZuVp6qJ2vXuP8UjD2s5XFca08GweWw8pYsxV3+FcT
OoZeV/4SVcPPZo4T+yYYcxJMGz32YKW2uYLW9P6YiYd0NxBgbbX5eNed2weLjd3yqTTg4/AG1Fyo
nkwRqDLOrM25fbDY2A7tuGwxU0EK6lethShYivYeqLVn1ctMzoznvUf4c+4cSCRqJlielvFyJ1p0
SBYw5lq7JrvTIcQOKilo4gQfz9sZO8sMUdJDra079mQ5+dOY7aRpomoNoDWaQT829N6h/jSgZWaI
NoUOmgZsBju5KvXcL20G/RDh5zpo6vLAk130scH3V9/PBhf3u20kqiDH3edV7NEr7J1DpkfNM86M
6+QEmph/EBCgz2DZCzqPyZymChtvLnqfeJsCJQZp3iVnW2iP2+uvO+KP8Rjom0HjMdj6nWVayEDn
zNBOwKNQmb3Ct4Jegd7qRfaUpPknrspNBkCl24HZ/+N5PHWy3tpduKSEp5qRHcHrkPZd9yyNuXku
bD91st6aWPijNulsMDvDRNemUQ4upgGJtdFxofoUmedod8+NZ+GVGsvopadgrJJ0NZhqzaAg/Hem
zPZQEgQvCchH3ju+xh29qT/KBoxpdtnIOj42fH1s4tRxQpLo3yYWqzImYMXNjowE6ZDdCSGA/rQf
0CGCfsphZfN6o5XmzccmTx0oXE14WgMPDY+0eCc0bVElBeqtQUqSgLYWWjZZVNXnWvpPHai3Zhax
UA/Jeg/YT4Qox2sQ+I6BXENWGk1D6swyLVA9P47UmxEZ79cpT+ioRIYRMZm2QOq416x6MPX81mVk
11TFXUrmAPjle7BjPnVufag6eTlqZCO9dvTT2qzOfaOTJ0E3IWx67AdxlyzjE+kzBzVRnIQkCdwy
vepBmGkawyFPURxI02LXJMNNwsk67/WYCjtMjGFVIe/ZDvVtWUEJHvmi2xHUome+2sllAYU7HqOo
8YCe5v1c0UlD/tNBkrXqxWWj0Zu5yL8CDLMihnfG1MlJeGNqcdG2zTzRBuSzQQrGS2I+cCfm0CND
W1Uvn//Gnv63KeyI96MiY+GUtDOxA3r9emJ8a2RynSl6jsJ30ST8Y6u9MbTY1Rxy100JPTPwKCYB
kU7hJ469odDcbKwCdVsnvR0Gsh/S+sodzAtTWGGRN5/+s9Eu9jsx7FI3UyAwGpZsHJCct53cTrVz
87GZkx72zVjN95NaGJLOvYb1syWNNY8EDhvPuL+TvgiId6QKDGTiloT/g3JrRHuYTqPoLgWb9904
rkr2a5Jdf67av80sj2NXeyUUsHEc6xYqM30yXlXDd6rzJKjEuS78UycMSVgTPeSQbQJyZTFtvVP/
UXWsS+DF2edO2yWg5+1Azv3x+iya7f4Y1ltLy8sD1N+FkSNBPvXJV20kccHzl6ojl1PCdrPdXmcJ
/dxAzAm0wIX0SWGqFeusy4KP66RxScB0lHp1yIvPmI2qg6Ind1duQg4uST9Rpu29RltZtR1NtlyN
Ax/R98GfaiCScdEfHCAVu6HdcSM9IhaKM6Hzqe33dnSLaILyUoItCjkkOuWx5rpBNednTJy6fd+a
WMQQqlBuVR2rgELdMOO6Fi/Z9FIC6t9nG2Lcfrxcp9zhW2MLzws82oC2XIzHbLZO/ZmpyifksRgv
dO1vPKYpmESpCXi19xOvCdQ/ndY1YcnpyaVuyT30r87svZOL88bEwrcXMsvyxkMmTFoq0qwytix1
xjecnK+/TCzLP3XajC49AgX69FkjD5R/zXnjK2jc1OfK0Askzo+T9MbWwq0jQ+TQtIctZWGj63Y8
oje1KZyw7GiY92nmy6G8dxOE5mCjmH1DScDBqTn5Xu1ef7xPTvnEN6u3JFI2ph6FKANTa7jzrUsh
MJpnIhjOgqFP+qk3Y164d6SqKqNXGDNahP0KZUrsknAi9+Y5CO7pAR2JBMFV5v7E5z9lYEpIjzUj
zrB44+e6G+Py1/TX/lzBv4wsTleTDV43MhipAUy3tDw0abNNya+pyf1sZrHvIYWUMo3DDCXaQeVZ
2CXtYXbOhU4npwxsiBp1dNtFDPn+DjF7pWYQSeCGB907M6eo4N69as7pGJ4zs3CxJVihUxTdkXXT
8q1gJaRT+aYxz8HuTzqLN6NZuNnGYgktRqSVO5l9UlVxb0FB6ONDc87EYvldIge8sWCiV90F6t/3
RZOe8arnJmux9GU3t17bYU2GaYqbcooz0B3gdXHmTjpjZvk84zJjWUVhpnPa+7JMd0U/XCaaWn08
YSevvr/WZMnLolfocuia4w4Tr0224ZA8sMWBaBViBS9MzknannQ26GMH8Z5tgeZi4WyENXemXmB9
vCPEm1+7yRzo9MI713542g5UQ44vLxCrG+8PjpvrqjQqnE+iCzSMct+0ZAB1PDs/V5I5Z2kxIogV
TMCYw1Imx3XtVA95hrgf4etYGn8nZUmPWig/RnXc/W8ysAmwNl559DqEJGthk40AOZ6tTxcQz4sT
eg6YirwkPnCZpHprcOF/HDgF2aaILB3ZXUxZvTdUe0G97Nmz9IOGGQavu2I+s92tICos2bjTJgPc
/5V9N5v82rZBfmOmTZhkrHhFbv9RsYZdVWAd9rtk1teG5jykk/VVM4eotm28peZhCmtGbkxmfkKf
M15y3EDZn9/lTFyNjo6WHXSI9wlBLNiu6sb51mU5izrb5EExWZc5NYU/qnwItI58mzKBJiwtLR+y
qdfDpBu2Q5N128rJ92AUg1q9rJJV3/dl6FbdjWECgAsF83XlUjsYhuFCjgTyIal+LR3nyjZwa1lg
IzUbqMLk7XBd570LfZoUskwcyZNxRD7UEvFUFdtZpcOW9kRDhy/1jQx/sUqLwh8bpoANxKeonqsA
wiVepIvO8hVVjx0FAYYtegVcLGlXbTaXfqIUmjqsefQhwtfEM8OlZjIZiHYK0YkNRt6S3kqThKbq
o6YUY6iljukXtI1BaTk9SittQafb0cgAi6oc0RUu9Er6E6vaOGNi2tPMnndGPXhrOWdoBUWXmz/X
PQZTN1FO6nXRmlFboRoD0Sm7GjfHz5b6Y5uk32iWrSqt3ZrJvEtAdVyrdu1MrgjrqvPAylExHzmQ
ZJubDB9q9anvNs5j6dLrGo4g5hJIxtKRcse04evU8fqpmkkbNl510btq1RXDpmaYj3IaeJQPqt6W
lf2MjI4AqYM1gcS+DJKcv1RTv0Ex8ZJ32UOq961veMMQlkYfJmgUoE6hb3irwbo+qxDNc+JmKKcp
msE36iek2owgIohZ4g7PY+NUcebUfSQrskrt7FnPtUeRa21E+z4JK0ufg070YUmzKhiqOZqEo69G
CQJZ1g8BAQf0yugKviZDpoVgT8rRY0a2SE6uTINoofRQ6RSjezNl/b3s0ymkihR+oUNuq6yqrZqd
wCroo9vxm6ZqPbxU1ZUC7JskbdiPCh2KZFUxFLYLDxwq4sGauqteF8LXtWHNi+GlEc0edJ0kaM3m
XoE0kQI4AZWElaFPvlaOz91E70pur5mnIzel38wZW6Nfe9OW9nPRZXEv7G9JP8W0yP26yLapGp+t
qkA7hLHPrClEUesTtH1usqF60CHjVWUtqmjafGFlOra4CfD4kQhlsIc5zKdumybzN1PwqxGs5n4x
WsznFujTbT3mWropC3Vpu6jDWQ6JywSn3stTD6gPduGN00HvNdPPkZ1Dh9A9N7ItSbprOsh92qLL
0U6KlYFtYVcy7stB+FaVrFECWVuquWAq+UaUsTo2mLZGx32wyK1BI7cBYa62Seexip1JYej2pWuW
KGdl5kUl2tjiJiTXLSgPQkzO1eS1KspvfLIB2+iRQyy8u467axAI31qt5lt1fQdU5+0wap8qsCXH
7tA9TULd28OINN+YvtDeDAYB+Cyp8zsO1Yicd3Htqm8kw4lgFcl8SAF8rvR6O7nus4CWa0ery54i
8cfd8cIjSeiqKtLb4rmGl/Itt1oz5qyOg5Ma9MtIu6dNF0qaPvRav00ZONaAbUXukN8Mtv7FLsvL
SfW2r884+8rFws4ijauS7C14Rq8qXrWKmz5z+ktvBqEXIxurauKsEV+n1ATiYD707nAzd/rOLYrD
7HlrFHG3HfCf1BP7PunXonM2tB4PKR9vDKOIbTEY0Egyr1STQPOyR6fVvIKIRtg1ju8KNyQ2tHAu
Zte4EpYh0fPVH2ydBWQwvw7ZiCqStrUZFmKiIBXMK1/AyesOY75DjFe7qoOxmh+JMaMNpDGixIKI
Gx86zReCpb7WzA/owc39xDM4chxJFsi+X1GMth3cwic08TC53j6lgDDN/V2ml1eg8IFwYPdFWOST
4mwvJhWVqvEL1vT+YHSNX3buJR3E6wDlLoBOHiqt3xm0/2pBjSq0R+uRDFoR12lRBWOjX0mAV4sk
P1C72M1e/zDCEYGpFagDb220Qg8grBrqhQ0CFGXdF1LsGZjC85SHWUZ2k5HpaA8yY9c5EgBas981
zeBLD2zfxpgG+Wz61CqeVFf4bLA3HWoMfiYc6HrUXxGHiY3e568zTbNAV/3ol6mdB1mZbKQyDtoA
P2JYUBx0m43tJU+8aeISzcW+SfRAiuSQuHYs9C4GX88um+17EJnfKc3eQdHhSdXeDk04nxOzCoq5
7nyeuZ/MofnWsnadO11IGQerldyPk7zQWFWEfSeMEIm+p8STh9qQsUiNRw/JJ+xE8clrs6uRJltj
pGs7USuXcenTMl3DQYK8R28gNzXZjyXRdjYbQqOsLjNw3vqtQHKD4dgaw01PgepoqYjLfL7uHbL2
XLl1+jZWAuRStbDhBWXKoP9LfapTsIvLsgaBrXOlrBJeuIlFTtYmCLsxSUURmrqLxk0ocTndvTGx
nTlDeFE4ca+8Ty5jB106aLkUzUVV0ZXISuQNzMibh52O9peQjEnguZyFJm++9l27QcNcNDpkrxB4
5L11W47mPWsGkMM35rrVqjtVGQjEq8dBqtz/HwL3YmcrF9mVyfabkaG86kGeMcm+fX8E/M8v43+l
r+Lqj4iu+dd/489fhJwUS7N28cd/3QmOf/77+Dv//jv/ev9H/MqPjwyf2+d3f4gqrOp03b2q6ea1
6cr2uzEYP/7N/9cf/uP1+6fcTfL1n789f+WsClnTKvalRfj+x882X//5m46mSc8Fju7NS+do5sdf
uXjm+HW/U+X//l/9/+X3Xp+bFh9k/o5IGuya0EOCGsB3NZfh9cdPwLoJ1v7jTzWUSH77RyVUm/3z
N0p/RyfRd9kpDRRgDn7SiO7Pn6C4ryPTBmEttM7Yv/05Ce9W4K8V+UfV8SuBKKv55294Di1ib2ho
uRC2QjeicaQj9RaxN2SKJy8Dyhaw56cw6/3RWdsIbY1t7rwkhwpAhdJCMUl7qKk/lWH7pWpXeb0h
u5nnh+G6nNuopa/ODJSmxmKHPLdofJaZDzm8klz26GckB/y/Va5LFtKYknswjfjqTpO7ppn8enjJ
EGknfcC9B4P4vRXn6oUd2p3M75wbKR5LD9TsQdoF2qR8PqxBOp7XL2MwBngnFPcGwTG5EUUMYrtZ
j+YpLG8NpN15E6H8M+R+DwlcSOEF02fWbGg0GLG4Trx9jfa2VECMl/vSQXbNxOXWrNCbAdkYGiRF
4zvDo87w9BjucXm4FfrUsivd3uh6iKt3ar6Ak4gn+xShEAA9WX813VtDlPXJ7sVwhC+m0i/WXru2
hxD+zrAQnblWnMxR23+a6UOhV35nMUjy6hHYrdnkZ/NF6wxBN4lVK41NQW6Z3M05B9eRBHWnT25I
F6fli5D3Xb5ySbKjrUJ8TAPuQufVaj5PZrrqIEGIBHnaPOHSiRAXiPo+L7LQz2OoGzB0ZWp+YYD6
pw0z/g0SgLK/V9WV5h06Zmza+WCskxg19JXazKkb96tBA9o+vcTN0fpOVGP+OhKy2NADbiMueK3m
exGyLwaLTBnjCWCpFb9NkpAZwXiPDoQyqLsVuvtYG5LJdw692it0kNdWhMD90WJhisv5Pps3TbIF
x7ePaHCl6qBTYb3XUnfjzNoGASj+0bPhIg+L6+ZV3hrZOhm30lzzwScPeFd5Mpi+uMGAZMKWoWBW
I4eJ5ELEQZ5Ldzn/ltQEmJud0z7TLVl1e2drYUtnQyisIZD6dqY+rz437krke8N4JTKo1SanMQqV
GZy3u0qb9dBuW6hOqnDkkSxTf87Xtl1gigc/SyIZ2bd56ZcPxmUnD3zC5Vbh+bCajctm0MGzA9FE
/0YikMNfz/CkuG70h3zcg8bYSSOjv24+N1U8X6TabhZRN6zyavQpX+NwWOwlbyAhn0RGhd2pNL8x
fQi+mAe7WhOyAQXrWuazX2Z5YE2bqdKDqoVSC5ZBbspt9Wnrrd2A54FYP5CYWysnu2KIMjq1syqx
ztGGsJlLDpHywOoeivYqDybns5Oss3G7a7ANxpVWHBpzg4wANpymlz5uYqizj6u236h+XUgXoAsL
ZCCD73xtzYv5c5SvyB1vguy1xHb1woavgPNMItVe1tGMgP+RFKtkbnyZr66HQIV4m/jk1koR/CIo
D4rLdgxkkO+2JDsgLBKb+bnZtBdGqPzEv2iSjYVoZoea0l766VdnDqx1duMd+EaL5TMtfd32Tfx6
Ha+nx+o1e7olG7s8WC88ttc0iHC8/Gr2i0/FlzFf2c51Od1yhfhoFQ7p3lgPdSTHjf3IqwN9inwA
ivH8PMANXeivDg0L/SKr2PGjzJ1GI/UwB0jQ604ocYl6fr2p42kDPLK2VsXqdqYXsvar62HthWk4
7OpdlYXrNsz3mhX3XxKU5MdoblfWGBVJFLJv4XCt4T96kVtG6Tf9FqG7+Fa7gZ0/mtiR465HpB6n
z+alebvDM9ynCAB8038Ae1SEhldOfQQMHMzELTQ0I+8OogPhEDh768C+7QSPnM53r9ML+5rFbQfy
/qAswm+G3KLJGdDBbIi8z1VAcl/gu6oYZ8IO9cvMDFQZFN/4jEh5PRZxmkQF5qzwdR3fr4DUkedX
qe83ne9vVZBT32RrJ9uIEFAjA3xJPpx+o2JzjD0FDrmoJH4dtTh1XRu0K1H50xoteB3ZJdUm6Gzu
d1tMYkqCXO7LQ3FLwuqQbad1WFzyS/exui7Cwl6p/GXn8qta3Vhg3DBBb+ZicyKS0dTO25tfaQj+
zk3TxZL4nnxy2V3eR9ZFy3YyxBz9/x/ngPPgozhnJdryufr6c5zz/fd+xDne70iBOramgQ/bQoCC
cOpHnOP8DjQiYhxELCjJAKfyV6Dj/g5YGsrX7pEN4W2cY//uoR6hIQI70igZEOn4hTjnGMW8yzDi
020QndkUhXcHTfDvU5qdo8uBI78TIt9kB0XmXhVFhUtlyO7fTMuPAOttQLXoi0DJxoa8ATovwEiM
9gjHWpQGZrueUy/J4M1qModo+sgDjfXXVO+Couj2lUG2pctAW5B9obR9caWNI023oIsSPuu6+OOv
c2LcgMihFUwzoXOka4vorhlkmk76XOPCQmin3dRt7XtoA/zPrGB53yaMkUgrW8+DFYmHkiKWL5sc
lKHnqi4/lWiPUwsWOWwhIImA5X9vBiG8yBOjr0NjZpdGwUOTJMwXXnJVC2NtGvRM0eLk5NkWFlGH
Nh6E1t7b89qSTR2460Jj8DaEt1DG6640m9x8PHs/l4O/j+svO8dxv823E4LHqTnVIROIBJ3M2Nu4
Qxx9XtVgbEeGUcVzx/ccGqohG7yLPm+/1nqrB0bDzrSpHadwcU6gDQIxSGBSwWC25LR3u6a31XHI
kyUu6jGNOpFuqUrWRPI9ELebrKZRk3lnoOUnV9ZD1xL8gIEmvMUMiJqCmrW16xCNd7f2LK46G4HU
DFHXwtBuWIMHycdzfly65Th17QiFhBAuoLGLc6FxqPBOFsGUe/1a2jWyjaDsdUWUZDL62NTygXV0
CDoEHuAaQSaOGuv71QXNIupUhNZhi2BpUFnEG/0MduGcicVGNVonc7rKqkPN4OATa8MBqeWPR/Ed
B7CcMdPFEKBeg0qxtjh8Ns1y0y66NjQt+0WQUcZAZBg45gyZ1Z55Yt27aR93NSjpvKl6doAqXHVV
fgFdVh6b6SRuTKojBpVOHgG7Kz8VGkvCsqy2LVKNyJxBJm0jAIQGAoPm64+//omjbEIn1kRLE/5n
LuXepM5sNPcaKuyyPtSd2ecIpcRZzduTZtBRgvsPG8hdbiuiUmYMhQv+toatIcEQom9mg6LtGcd0
Yr2BpLAN/Xib4awuthRP9cFSo6nCpJkvCke/yJP+DCzklAlkF8CChHsbnbGLC3MWHh6YGpT+MggE
c7uMuThH5QM9959PIUDBiBZwU1o4JMcv8cbxaYM3u8zFOJC77uJuQoqvt3BDiRqxspPOx2Dc2Oq0
Azt+esPyfHOs7eU5PQjNYqvM5vfCQ4rMBFOeZtdWLIGEjBkt76yZ3SbA3wcywRvGqZGmrfGCtT0U
tTLRB64ABM31uBeJDll/MWVomkntp07M5Igjv6xIXYMZwC7iQSZIySIdHEHS2lyjIWGfe6jmAK3I
wRLlqYdOy5DDs60ni+K2T1PnhguEnEK/tcoCzT86ee4NT/hJOvTX+Yhv1aIQE9rgrM+Qc+0VOlpr
tNQGBVVR5eJxh1oIRc/zKNZmBo4oTEBtuhtk5bfaIGP4s2Nq3Uv8cS7KUG9Y6/f9+GmoplAZHlIp
CX0o1YziVCvuiOW+0NpOUJPwtgIVkzJR5W0jzJUU6UElovXR8BeWUn7ObUzhpGWRNdd4pXa2fa9S
rwFbWr/lpSiCfEKV1J7tXTdJFbLKQsGEF88Vs6nyaz7oYarM3O8MeZ2TZlMiVW0lk4akEsjCSiRT
bJknEdLmD1UrHpoW6YIp155mPbuDnvvGsIYdGZtNbfA1rVy8MJ1ci5k94s2I7Wfw5LE3mm3W4imA
HYOPzdZgXveicjB3ugJPyXQUy0lshHgtlMB7Q65Hq3rRisH0QdHqglmJcR9H67VFCqiljEW2Ry/G
0dXCaiyehGmMQV5W4S97H+xzAJKAf0fcglD23T6HxldXoAymkPqlfp8b10STeGP+MpYDslHwCcji
QQTSAk3xezNW3aNgjNpByIt8n+iYFmTbOiRgPh7NKdeA2wx4M1xnP9+dLev03kY2OrSlvupBZELz
6Qwq5Xv/y+K2sYCowGVjAVeBQOT9UATpXZ3VjQqJnLDXDZ3hEcvu4dk3A/SffItq8BCJhhoFc7AR
8xupaoBKG3ZnpO5hKh0KvYZmL7VuNUAA1s+gQPTrd4qFZYUHPkaIyOu+/4655XqssOEiB1lqPsvc
Fyg3rVjdn2mIO3GpwMkDmoWFxZti6e11lvSuBXKhkDAeOKS89pwkhqP65UsFW9MA2Yp7pCn4aTiZ
C1D0bJMqVF79qPCK7rLuDMPjz9GlC9C1Z5i4h6GssiTpnDM7rRz0P4RaV8GOnjNUz/B+J81jPwGR
0PWZ45tZ+STns50ICw3q48PM1UCwbR9fZ0dScrxO3142FPAjzewh+cw6e1MVaBJAI8xL4s1IE3Yu
C2YHQlzErC/Hqhh8bK0D7/MzS6n/vJZ4/oIUEiHfd2qOxY3XEhBG6y7hYT13c+SoGqATzi4p85Kg
SzsWTBVZ19YsQHKfXrGyCcBkLX0j6R9NU66TSj4PvXv38YE+8aW+R8J4teK84bn4fmbsrjRBx60q
0M9+BiUyVOka387JmQjypBVwHmpoxEHWYNmFbQ5EWDKFFb3Kg0TaF7Xqgy7Xfolv5/syG3ge4pEP
/XBYO36NtzGF7jQKr4gqnL08TgcvrlHT/ni+fnaA6IvHJoaHRfnGXobCuBFHwxixiIPVPetucTUk
2a8fxrcmlqyXaMZucz1Lq9Aw+wPpTCQuz5F+n1oPCjE0JCqAkvOcxZurM4tWjMTlIcre61KNoTWJ
sCJG9DcmCx0+roEi2M9upcmoM6o2x3pM43YS4zYV55S2dVw7WNX39wXAvmAUNDwbPd0OXay6288p
lXTiYcdz88WpjBaU9giAWqpXYQvdgTXwSNWaN+5dtUGa6s4seoJoofvizhkNtby7o32GEFTMgUbc
q3k2Bt/y5i8iU5/A07E1kmTXusYT5fbnSSnXHwAstYnB/cQUDxpgFlI0l6wGe342p/OKMfaqGxp4
FovxpW4nsu6xW6NGlhds9h6LfrorZ/dTyQwbUBR2GJh+D+TM1kKX63pmBExNSQ03Yfchqd0Lc0T/
lm0AF4LOSh//srJm/dMkjAPCdwnQQ/I8cm+ruflXSsBUWTtPNrq6+Dg0/tS1Tw5NXtLJIEE/D2uZ
UbDRluYBt9u93jojanQc7QjlXWKwtZFnTwK1uqLXPg3aEM7WAMLyEZeuq2n7vIEcQU6uUjXsa8uJ
yf8h7zySJEeyLbsiZIMqgCmIcTN3N3M+gTgJB1MFUQKFYvyX0r2F3kBtrK9VVVZVRkRlSv4/q5aM
QYpEuMMIoPr0vnPvG7t1XMb1oTYhwIWyTz1/lMkgbbwYfaGhexuSPp0BsCW8dNft2F34fN2qveG8
eMNnD8EhsWv/tiPusXUl2j+N9+IQEyWT12vUxOizIWfcRS/LLVMPmB/aLspKgpa/RxG6+oVPz24x
Pk9oIJmBvMGCMMKLMNVp3Pc7UjmJN1n7QYWfEygvUA5J6Om0IJ2N7G/n4INgIUObM0skopEHWZEX
t8EUPyEPRMv7WUE6swvvg/N4h8mF51I5aJ/wOnerajs62CkN1zxpw/IuNNM5tKsDob5I8NlzzB8s
UL6QLVX8W2SzvBqNlS6MgjYRwdalslkjU8/kUx8/1l0NfsLgW3ZmK9hi5l2X8hIYTVHNc+JL71B0
uJAcRpZ2rsFLpGLEay6fbF63QA74iG+ypqiJwxvqag3pqGFJEC531cIuqpx70H9enQyLynVZPZlo
PtvNAOKvJW/GKc71YF8GV++7sL6DdMlSQsXBmoqtN3pl0jf4jgNXNKkMzKHkgw9kUZbZiNE6KD51
OjJ0f9qyx4gWV3VJEMRdKgb5NEWiywO1vBBkC6YTmmNNaaFRM4l+HdYy76mFN+Q9KtVXqYzHU0va
19KZt8MAG5Nn+RsWa5wFL8huSsJppuk88Qc88fBOK/TtQnesty23PaRf1DgMg1KRmDmyafHSQYpS
tvUpQC+vYcu24kruuwY3Xae8Nx9h7LpEkxNpuDQMg7QvQ52U9TDDNRifWddfMBdLJ5OK2Goi9V1E
BxB5ojlPgDtgbnYu1ER3hYlLjPW1U5y+hhw0EOAtAYPejHy5HfUw4s1CkZiK0XusJrR1pLLfLVI+
aM/0iYwcEL3eBgZujGgsWgst5hF9ENrdMum9Az+8Y3EfpJ473AJYWJcQHwBmNXedF2+VtQAuxPgx
f7rTs85rDMnDcWNKGr48UNfb+VOxC4V5AIZ0NLZ/du2rO2yIN0LFMrUHnOeC/iCNOWHS4soqncwl
HF5qUj+WethrYy1b7lCMgpi6ZJbBYWitN9GaneN2+0n5a0rC6qhNcYvkc7SWiV1vwxZva6rE20yr
b0D1nhqcZMEYOMncxKsYR2neBi82txGUKjGQy1GvThdMQNei95mWHwW2vrxx+c3s8rPHYkifxVul
1T6gYca7+CSjYcWYfbKKIdcdX4PB7oFeBZ+0ASHUL/VdZ7pDVGPsLfEOkQcyR+tt06KRqusj5odu
J4bwCsCkN04wfxNOcb+MDUcTl6/50O947WTDjFGD1pDz0Tq0c/DpeeOQsBoqmyX8lwlRvQBxTV5T
ucZUGATXeE/w4VZZj2EaKwxTdXNa0DaNRN2s4IeTidEU4dXDXgVNJhC0sgpgI49KeewwAyhr++lJ
hfM25MHZ96Od5zvYjyAopYTFc+p1wQNYLoEzMlgsD5N2MTd4G0/8swDdyxUeK9yz8VRlyC++wGAh
kXsb39TSBjSJJmRcPDeWwnIFqk0rrAp2UGZWAwLJocNLWKJZjnlVdhp79GWyrNuG1wapxMsDfPxh
4pcM6yJWe2w4nZk/Csr8XCwFqtdiBpXR8m++sTMi9UmB9E3hfH4qA9km5dXpUeJ5pHa3ZW21LWEi
S0RZPVgeK9ZD1b2EjcQmWsY7yvidB9HEMIFzATDZkqHzTcoJikcMJG3UTZ9GFhqhdThTZCX3JwuH
P42DPtyFUKWnNy3wEQdOjmHeKxjPgVzRPTLyTF7hA7PL8a2xPNjtHHvM3aGYU194D9zQcW0mmUni
1VnTFHs9kA9jo4seaihTCA62RbEZm26LU8UuqoYliZfga3DkfWypLqMe2rbdchO5+pNE9crjqktD
Tz6aeqyxg3doSPLurS3NJsB6gPXbPiumngi9Zpp0NEwcMZ98zwB552U603oXOPy2wmaSNFgrbfSN
gD+Yg1KsTns/3glPGyiYc7EhTR1ABin3od2dO01s8A5LmeA9wZPc347Me3JAuCUFM4nPPUzsKJuP
RUTvTLRW6nuAWknTHXwByG6eTwiE0hBiSydXkX+H92FnnoStOQ7YTYiHxMLkviRAvyLpNYh42zfJ
gvFj2OVUmLYO6Pp2oegrk+aO2fOLV4QDBDYr6VqQfu5SjvnkF5hwsVhb8IWnNnYP1lBtC2HPSWxZ
z63wOBLL5v0Q8UcyeOdgicBe1D7FS+BffW3tEED/VCq8DOqOhzCmr41xXtVC5xUfxg1IQYlKM77t
myGLSEUSE1g4zfXBEfj8XTxU0BGsz8Yb+i2N8NVKc4VlkNAJTjNInQU0noYalEoLk0bbaEIkDJPP
yKxWyPgy7opFuk0trNZOWc6JovFN51m5X/RjrqfpoYzImEgar7UIL7Uq69xUIOpJPa4rGeP7rAO4
C1ATOBPQAgvCHeTzi4rkRuEXJ1HkPfSN2PSOHaZ1bW/huniRePpSQ7q16OcXNZar2g1fHB2RbHB4
j+3RLLmmzras9HMD2v2zEvbNYJZhNQoGOMWITzKVMQhGcifaBXTCgIqOaLdNDAIJIqXzCGSIsDSE
2KB6wZgjTCaperbqxWRzeM9dSEod//D4fKNiHAxxJB3TNi67jeOCqlkqp1+NFCKsVXQX2Ux9QkfA
YP1SLbd2GGNXKMyX4HD7yAFpl3HvbCMKPjaumunVgv1jhZySBtEIPuoL1g0Xm/sIaZ5ImVKrX0Ek
BVEpG2anbdM9+VZ4UzqmP3UORpipkqS2/x508SqSA9YZInNEZYPFGNZDMOaV20CQtEEYQ9tLSlW9
dwHFGhysQ4apoECJVcBOCNQBX6EsaE2tGFB0ItEWrVNUaYiJHlRzrDzosNVzOdL7MeYbv4nvUI8C
ZQtVSmBGJRJxcIFJlBn3KoJvUyOg2Y1vqqvdjQigB3yHhiK7QpkONuTK3tuQ1vMmcF+kjlHlTLCl
QDiIQXPH5KbsWX1UsY5WncPtJoklqAoTOXbCrIbtAkG303XEJIafeRmeObUKOBw7bij39LppOKOf
WZ21m6rg1bbDYxPjHrLte6Kqt4iJG0hNGTIscI+gJsCozNx42P8Yg9MnHohehYPnZnpCoe5dF5vZ
GIyFcldRE4vE7ts15mYcKovfMiEfBSYB4lHZFH3zTS7WV1hh+OpkLoOPTlfUuPiC7OK9i+sdIeMX
x5LmG/c8+yD4w3YfFPMeJ/b7aWjvoSiDwPdfNYsy4djbSsp7XKQmHUrwmN3q3vrEZ7SHN2DvVuNN
zMXBL8a7rltsPDwOjD3tcs8ra4VnReFpa28DMDyaTche8px3vcgT+hHbgc0PddHvw3Z89Kt2Ted4
NWDfTjwjN9qV2wAbfeLQAiVk/DhK7FtaPEVLfxN1k3NfTigXixqBJlVUelmlDV+bhQQJ3EGY9SGD
8qYGrZiObnuz1GFKRYWbs8FvbPQRSe43sljuXJxZgT7Vl9lqt8aX73WIuLhB3AxVv+c1U8kYy1yr
8Cjc4a3tvLdWxw9zNewsFq/RM9i6swH41RzJMu/xDq+oJQ6nyNvArmJoGtXzE3avNvGWat8Jshf1
cnb88iLLqspb1xz4VD3PlOOs6ZS5X0LJNaANZ7YzZtnWEUE2WkH2IKbBVzn0lYjwPFbzcelng+Vy
9JKZ1Hls3lwGDj7kEbrE9WFsbZgIfP7c1uO2nNhN31UuCmgxpkgbXEmMVkiNrk6l1ps5jmAW4U2B
YZzgIub+fq70yrbhMeEacCSY86cOWmFuhuEDp4gHjoiZdO7xCgOMVGIdBmKB2M7NdBXWbf2MfXVK
CyUBVMIwhEN1lek4/hR8CXKUFKBOaydxg2rtdah8argQ7ajOA5fdLtIcKhDH2TJaWzQ2boNFrKFy
7/ugwakZFPkQ7YxodpwBCXNAxxvcpFwB7udTuJIxbzKNUiuJ2/AAdf5CxhZf47Sjdv3OC92lNR7r
2i0ulS8+LPg9KIjIxkzrDs2tBNjSldnCKbvifDXJ8aYaxwLuNQs1fS9ShM5srI7s+NB6KMcG+Dza
sksmt8AVOT2xOXqLR2/VRaaCYiB3HeZxgF/zNijxkc6r0oqpe8SIbGQhNsJf7sO+fihrOK6KyE2g
xamMUw/memsfkzpIwSuvA2/gaObwuwkOlkwzhtPm0ORzF7G8n8b90Cpw6thHfGqn2lQP0wiDUejy
AOQmdW5jsnziGSiSIJ7XHgZOhVPz2lSll0yS61xSHFF9C192La23ePJxL02HNqhhSNEPBumlOKV7
f1rsvKq/sReAx3ZRSH+n2hs0/qKloIA6cM9zdPqC8h6bxx8o3T9KhKBtXFDf6KFeJyp/J6kGdWH3
mnkD7uvlri2tvIMd7M8KazHIqCtoBUgKzdPvL9E3ehznaMAWNa25cTNHB3/Q6blKgL9V1X57ieu7
/BctdY6mtsXBecg4HxI13wXqUQ0i42ZHIRr9/tv5CTgFOAxBUH7o2MTHGKjfXqzlHG8nZGMWYKvH
7KKoFiKxGvLW4eTq9rhpZIiDQVtrCRzd2Ujav/W8IyusePdgg/5Aqv+xNx07aLk4IB6QfvlDAxxD
9+jMZNRlAtSYx56FAgIr90v5R9MWfpQur8DAFUvzryrs902RAXN/OJPXxdeuHpeaHpy4hOTYoS1r
0dQhQV6T6o/SLn4Uf3970e9oDh22SzDUNS5aRwltzwsW85a+/P5X+vOLBNcOHvgp+/vwp9HM3G/r
BnQ4wP4gmN4GG496XD78/mV+9qxFwA7RWEIYqve94t9qEwqPtX3GMOO+WdiND7ve/+wS392bAKGm
ifi4xGKpWxQmm2oc/sDv/9N3gdYQWlTedczLd+sS/IzIH5lVn5HOyV0c5KBP/ummAmwjMHlcQStw
PN9/UE4wwGoxowMWK4Uptj6YhT8KBv/ZV44QGEwaxncOGf67RUm3MZsHGLaziRCcitgGQ15WXTH/
wTv5ycIETMxD3hGsUcEPaeo2dxXE6KDLfAtBmgs2oufIeSTxQzjf/f43/5OnE1eCF4e4QLhAov52
VYpb4XfzgmVgLOhz4QmJzdd6g6YIVbkptp2Sj5PzR/EFP397/7zod09nNIQWRJ+wy1R/PcS9wZza
az+PnJPNtv+N94dNygYbCwfQ95ON7UDMgixoycoCVhH9DjtChDpYm0tB4Nz789uii2v942rffZpS
NzhHWj56v4rAjyqjTx39UevsJ41e3BBBiFG2ju8AVPgunQ1RwgHmq2JBDX32hIP5F5HNALEuHjNl
ta/w9ByGekQmFSiKBFDI3mf62+9/qu7PbhvMgA0x8AwlBjK0f3vbGMeduglO38w4Ya4beiunMJOI
jqyMuGlxBvYCmmpJ11TDKRLNqw7e0dFBUsXU38PgvAqqYIde1v3sNO9wUSeDVnnXuqlhak2kWpFx
zocRtX/Y5v5UHYE4/sGC5P5kRcIcW7jWEOuE7Zh8t+jBFzYVgGpAqjTNO+/svbKLFXYrZH1VCHNv
Epe60MtRpDndN7sUu5lw4Pp1cGalj9O8031hDcuXIsy5sLdu7a+6GqZ+V51nOHqtMj5Sv//TJGlM
rvMVPLxw5ML+sIzqxqayRFdT2ACMqvZuZJCLi4uNcWfO/LeL/UcbGv0r2fm/fkXpfzA03vO37i//
R/wE9L/+3N9B/+CXKyMMMgpVtBuivv0H6O//gsD461aPPwibvY4//tXRGP1yRZOQnBYikQWlFRa1
Xy2NsAe4YYCuPablAsdFLt+vr+/2b+Xo31ykP7c0InAdD9dvylY8+VhmAhskS3hNgfrtw2fXCJks
ZqfMotbZsF4+xF5kTqRtb0PctSaGPxlOnWEBVma6lZr8xJTNmxcgcwGjgMtj0w43TeteYKtbCw7h
Y/Q/PevagYqcfe/W+1Gy11lOK2fwH6MBQgvha9+qt2YQuQgwn81dUm1j0qJ3lSjVgxqKZ8hPMuEq
PvcE7R4ozbYHIZlEyzfkKx5dOV0IQzyBb6P6RbWE8IrWcfLJdgHUYwq8U9sbOg4p0J1UNtAUGqBg
8NS1cBaiaUbrKoZdzJ/WcGF8CwbnTXfRB2ZPv+DAA1ecCyOcbe06JSBIIOMaBi59EFbP70gdv0Vt
fWGDm0VVFaPknj+9Vt0tBi6loopXNX4BV+rRk1CDbM+/Ed2wA6/+hmY3AhaiKJtExZDzgU6geq2h
eSoH4h/3Diay1pyFW8eetjjgY2j1ON1NFfL3S/ZhzUynvi3tldc4y71swteAj6/Q7UYsIs1KGYIO
V7CNDHSSPpoR3X+aapNBkzpMPST2DuZG3iDnC9G/CBjKHefoa3bsCD3geJHrpfumoSQrG+YkGxt4
6O0bbuDRRlL+GMQ7pHDkdIDPM0CKhbJSQmAGDNh8I1S4goR4ljG9BUoCr/pRI8vB9uqtrGAqA+wA
LzlZvtnA9Vuki2BSya1fVPsWfLM/t2k9j1sPcFwpQPZAnivxv4r6eBfWu2hgu7OlQgMDsofbRzc9
mua6ghhrq7uGFc8eBpJlMlZLMkf01tHubWs/u3Gxcib0LsgR0huOlQQD7JwT2tyIBUGLOUZ/pGtN
LmYEu1hdLsS8Ytdcm8ocMCL8o8TZBYjpWrDyFumUiQ/ctFTjsZ8uSOCCmh7MaGDEr2URZCyIMxks
J68K1xGHBSzGqOq+bvfNyFjutMWGWaA4VXVYbJMhqeGZLnWieHtTTvH9MpEbU/tnHO4vaNmgnb8A
K7l2sKDkV84uprUCH4A8nxGxJa334JYjYEj/AXO+NbQUbw1p/Y6K6Sg5gInJ2rIp2lSOzstCJXUQ
X2YRQSsZ6GrWdH1VE4j7xjt9Z8opHUt3I6o3Ncqt7kDIQvhOAceji7ekRqE3ClGqVeM1yxTuP0vT
pNE9xEWtIMo651q1KQWiCkPJdpTd7eLzPRLToM4GO1mVgOsxVkXSfFyGrc1VOsT9zoIfL6BqxQVc
9VZ0JlKsO3AM3TRBPanvmRE7BsOkxa/RON2JVyJXs3tjFoidlSMAM9aZ46l9XNhrUZBL0ME5OU4N
egPFuqbROhz5sevNLgTtUAPvR8/xGC0NXWHUUBa3eNnIVVY6PFRzeNuixToW9VM/wk/JTxZ43FJ/
LvBK2ljCyDhuSnfaiAbJWA7tEFKx4HdouOHQ4vB1u/E8qNkuDL6w1QWkfxUw6xqDiPJwyKrrdL4q
WoVNfwO1aRsHCCjqOgshRS8lNXHWwlFXttOTPYwfrfQP5VK+NbX30XAgi4zdl1LuqknsRvMe9P5z
wPFUjAhZ7LvPsdXHYpq+dPkM+vNV6euntqSVwuyTpk0ZXMQ1d75h3VsT/8pbCOsUIi/G4j0MlXHI
Uy283DPFhbVqNXfPbaHzoPNuy6DctgW74AW/NVGxDpHcYRxYkV0kgyBpByJac+cy7xx26OIPRX9p
MI4w6WS1spi9NgCD0MfU/BqyMCSki06Fbi9+yM7X9gVv+32xBB8+bj67brcY7IOwZ8x6a2t6LLo2
VfPfY4H/o8sO0HK/V3b85b+68hutesp+rDz++qP/jFKI46u9zkWDHOUHapK/WwzdX8IAeQgxbDZ2
iGMh/ubXyoP8AlTPxdEXqC6OBtei5NfKg/wCIhSmo+CvYDbBX/2ZyuOvKO6/Vh4IU0DVQUByOYgm
A47228qDcMCrvppQpnf2NxEMSYU+UCadJZu1Y+WFLHIUSKs2ROuBglah8X4wSBxxivbSF8NmsuYD
LxzsoFFzWojJQ8c6so6sAV1syVinA+IWYkvcFE6w8rHGIJar7oBtRMgOZUg0m+OtP43Y2ZdTp+on
OdKMW8NaeG2ObIG3vghXqHt2ckGc19xuRueaQ1R8NaK8GYfhpEv0Xxdkf8ai2hOC/CgMS58x4puX
W+21T2iuxHTeQM5OSf0pp89uMRtRzo8U4ANSUXYjx6ZcxoAdimWjZwdTrYe9xKTukZ+4su7CoVm5
Rj4I6mCMSLdnlre2UF8M3rcRGx6Pwf02LQBhMqOf+dT2u6E7kxJgLrJMZqdKJsjfNT5YLO5JYy5t
teLozEUjTY1z9RwBRlt7/XFCArxLe9AZx8Z/lDZ/Gjw3rzRSmUChjLA6e+AW6gmhWgFLiESfHiif
1+yb5kG63do16HDwIh2ra0EBxA1bb+08zYBbgvhcuvcWOpIzwz8MNV6Mr+7LVuKw568n3d8Eqgd2
1SPk1G0rUEDoWSy4NRBYZR1HhvKnGNeiGva+jC5tOyfzREvo5/QMzMTFL487neuozEdyYmgUJyUa
OCGCDrQDpd4cjShzK3Z3BfdJznvQAZXhS1KXoA09fSEFgW7O72JdgKvA+/DF3kYLmanrtIcSGxHh
W+ZfqoUnk5Vx4MZpPBcmtQswyZgVDvwnMtfUSW94454P28do5wpUZO0iHIlO49HrPLQD7GxS3p2x
MacVzg00CfsYXw6lr7ZXpqrqj6x10Vwf0UDxTTTt6yic9tIzTY5CFdxehQ7utJ0btJAh4qGdEMhb
pPl81YYitAGH3KAVURovVbSe2sZJfYkGxdw7iOyavK8G3YkE6eewoCFSZTPzaDVOIyafiBUaXnfz
gL7vwu1niLiw8jOcVIdDEaA91a8w4mOlKyRPqHvwK2vGmweu5brFLaGaj2b0MtN/TZF15ra7N/N0
GJX3aci8Qa7Z3TJ8NtqslnHIbNrOqU313lC+cU0MwMucPCQydJjtGMLEmTYVv2EzAqRK++CyLqk9
gtTT97jQWXvNyCbOTTS4cMMLACDeXVgGuVwaZALrw0y84zm3lUlpjwBBic3b42jwLMFtL/S2CBGw
4bZ0XeC4UDb8GJQkYRSJIEKTR5sjlAA5YAImvF6yB+CX+PwKpNlFkzgLwfDR7P0ZeoPZ+0t1kUvx
MUbIJgnF+zCodJm93EKCkXUFbbiXIqkbzeldL+YsKsqsR5JrQnB4skLgHqKav6Kh3ZHmBbdANk/o
2aL5Kmmmybooz9rfCIIstjbAGBBYVitvP/DyDCh5rUaAH06whq8rty0vVWxJJ4r4KdVgZbwTZX1P
jb2ebKwNrbyxKbptVwLgFYPDEkQGovc+Ptnwq7KBrUSWbNp2FZTiAQhDUiG4kROYsAeNMqm10CUL
0VdrMNA4Fw4K8DGYdOJYFG+zN+/uGB4jbZ+m0N1as0FlSsGdfgm4+FRP8zoSKzR2s7pc7tCWefS6
rxo0AdqF7LVBo3uNCmtVIPoMszXeGqYz+Hdv4Pq6o9W0s7vl2BfRygE8osHmglBN+IjUrBBHMaQm
0qcBbCYA5+QaFKKcRwbkAqRP0sXDTuGwej1pOPFwiNTzgiNPECGOyfaPvTdn3fJad4g9ISwrEL7g
AAVwIoAT5ZzDv3ZoLJohth0dRvOtGNiXAdzRjrsARHa9mKRo/VVExWocd1NTbgYOSrBy87hT27kq
kh6rI2DgTTV4iSgcZK70boI47tRp0Ff2uwui10LEtJv8r7v/f3aJc7Ut/3tlJW9F85f/+5Py5vpj
/xBWgK9DL0QKMyaRXi0qf69u/F/CCGoGqAwnhOgCqe7X4iZE3ePCTQKHMbIV4DX+Z3ET/uIDhoAI
A/M/KiN0lv5EcYMWA4qXfy1ubMg2MGQ5kPXRdfyhfSBHMxaA+fEIjNZJjkGYqKXD01+0D0UnD4Xd
lutJ6oewHsstwgLtow9Mc6H1uvVLBwhafYxVdyOw+nxFIDhSAD1Yhxf3CP5ySyIElNCB5q01vxDd
b8E4ssT3kd2JNWqGrJhEo/zm2EOXEo+fKtTigE02RbW8zWG4dgRFyt8sH6CU7D3px/tJEjxtPSLu
FEKu0s5nUx4t5FwumiWWEwP4MX54YPE1cJ1fW/fLNO9N5acNnBFpQLu1NrM8x7bcCItc1+4piXSj
8BJh0LFGcRonHKB8CQJTU6MeRTStCiH2WrICSVC8wkxk+OQQgki2KBQA8TQVCNToXeGjxjMtn0IM
HcjUMABr9eijWtQXnxdwlNdHH2t36jbeh231UQLTw8ELvhiZ+qMPGCjxe1slHV94ijxFUE6mxklQ
rqLO2fuAE1xUkVes20kLWnhHe7HYltYBO8o52nU9uosuCPBTxPu3jmFvZQiCT7nlbSy27EfLWlbV
hJxRj1YJ1UX43mg1rLHTDxtnArcwlfQVhsaD75TNYbSCY7UAeHXmeUlEyxHcyu99W+zLWWGnRLPm
S6BKnZk6tb1p1g4QmLBGzLwTzUAJZXnpGWKWYsamncJS1RfVw0yu5DxbEM9Y2YeFwWBa9DB2BgNk
5KZjK+DG5wjiVyrnCZN04Q+NbOeTgfhAUIJ/77bly+LEr7LuU6qgy4VySuBPkLmwfEDXMnwgLubw
OkNcZrLSBcDLCp+oBLkPSZCki5gQGVswZzML8bAURCJKR5wiQi/XsI5sGiAsAXq5n5vwITStDc5G
3fBinOAbHoAj97zfFfaUKVQjhQVKAuTFC3JIEakDkxL4VSABfli2K16UKgvp7ByWUJ8b39vgqLwd
BfwfMaApijyMbHLVl2aolFDG3w+Af0xjnVC8fLWiw7xTu8rKZn6uYyHQOOeXyr7W4X4Ny/OEJC17
mR8E1gjsiRAYpyhcMuRIbv0eq/giisxh5sNf3E0nFQDkgqaxUzv72fbVXVkDrUKTg5ynwgwfyoLn
P7bCbT0syAz2B9wk10esEP1VwgpqnFWI6vJOOdEB4Z5t0riQpep4jNeOLN9dY50FjteITa7WGByC
RCoFJSa05Qcj9cmWfbDhVQkUG3Qh0/W9JcVn1NTPBOV4orol3jDelptCwlCNewHoY4nYqXhZxpWE
wpzJqXY3/x9sRiEayP9+M7r85X9P/2Y7uv7g37cj/xfk7vghfHTIfEAWD4T0f+xHHvEd9FiQBoF/
ce0N/XNDQssN/8Hr5TsE+Mu/bkgIUrkK/DZO4/Bq/KnoQlhTf9iQcBW0p+Cm9PxrbAn+/l/wlIiG
fEJVF6cBZuyg9kJ9H8kTbpq9izHIIOiVSHsSIHa3vCMjUHBrQKCaDj2DCWHtA5W2n8t5uEEbG6ck
eHE2M1Id8mBUiLNtzn1YZXwecJsGA0QiaNaJhcBdrVECYXr3Gmf9ZUNwMiZzeOIF32Hf7pIC7iBO
lvYkB4562o3Agrtzfes6w1dhF9dsMNiwWAkgLZxHjR1AYm/sls2oXXhul15nfglodCnFR2VZHz4y
h8sFPrWrhh7PJyqdIfMDcyQFkhJG5TxMXlfm0K6g8wXliTOwW2qAxDrCc6Bscp57SIDLWH72tEDc
WWy8lSivFed8aMNobzRDNC9cTD4G1MDGYPAYu0jnK33rhdghDrJu9OqFzWoerdsRxp2sw7RAmJVV
YgQAcK2RlWjLJcKBwHfwEbFvJBSH1lIER4GQJ06IJLppjsm3odMvQSflYYRhPwtCatLSRzBiEYJF
NE6cqKhFG9Q1+xp0zwoOkEM4dzcx1fnc6n1lyfIazpAHNoS6QPEPu0IkzkLL9ylSbRaGzQVxAhQZ
ZEWMnLIr6Q+eWxbu2iLLR+dS6J+Rwu8A17ZhHnuji5XPtbszIQIQrp8/1vxvUY3ISJfbuVsQOPVB
ejL3ErX9K17hg9OLO6ohXg92fKksJ9iOHMU+8x34OeDTjCl6MP+Pu/PYjhtJ1vATYQ682RbK0/sS
NzgURcF7j6e/HzgzrSJYUzjTs7u96EXrqKMykSYy4jeVUtvx0N4KtetthArxViEDQTW07puplx+F
ET46ZrKr4nZtlcnB8oYFl4FHCTdP7UI1H82++OEYyZ0vsOgQc5GXnPDqSsxLVKTUzFgXnZjZYilc
lhBo+0F8DxoHcmBIlxNl/K0bJFdl3GysTDNseew8OaV+Df9uL2dow5elaGfui9RX6m2sON5eC3MK
+ojwvJjZkMD7QAIBwSzIVq053PHUpbYhKi2FE+umdqKnjGTTtgrlB7pFmwJ0JeLr6ivysvmiF+Qb
BInLNUUyehK9gqmIeWWGKB4ECJzbRQlsMRoB6IUorrjbVpER/M4CiyqYVTVXai5Zn8KWlW50v6oo
s2ivaQeVXrdS0ejpUnGVFx6y1KIHFFHwBTiB3i8pYB8KvLDrSC8XjaYXtk8WYls9/00tkOnPah57
vfIAk4bOx/BPuNj/7wfL+I74z3fE85vrfhT9rxNPlvEv/nVHqPhiIUhL95b3wWi18a87QuH2QAGN
XrxmKqgKfHm0jM8cSrW8WpRPbbe/KrLGP0YMlAg/XNcUBfGy/+rRohDk66NFNQCGIdLwiW4RzQmU
xvdhoGYFpghVWro/hRZHCDMQNr1lFqs+N41LeiwHvOOTvYaTwsY35JugDy+NULyjcRVT4YoruxTF
J90K/b3qFBV1WUe9yBupvkYppLxNFd9bRUFy3WfVndzWH3pdbQfITVob7vTEuFb6kBJDPiTu2izD
dp13hfeRCfltk6XcBEVsXnhxotiCo79YBU0JCqkNcEuL3lSvDz+rPKeykwqmrXgDLdN0UF6iuh2l
QBN/L46bOHdfehERTr+/T3plb7HZnYCEFbUVeDlNu3GN9Coku+/GE0LpaNcOHBoVh4fEIcJdn1Gh
1JDp1nz02YtqWQu8B3L0UOzSyddIBLgcQfCH8rChxmf1/Lc4kNdRDjQRV1EIlB28SdVciTKUYz0E
40NPU1ynsdpeDbkWXvitZm5od5H5ImhGiWKVVNqqByy8UOPqZxEEa1wp76k8XMY5rEAp9C27qoKH
DIFrkPP5ZdGh1Fqk8oXk0omGPfpUJ1BAu4ArpOlVGBF+cF/TFET1Gp5V6AbVuqurVZKKPzL4F45a
bhqXdiqmCi5Vmb6y7lxENRY8nsyFUjk7J2tFtAkw2QC7dtsJTXKBjB9ZdNx53UpxTGkt5/QzJUhn
FyCm5HU/JO2NKyqvVuztjJh8Vqw1/7oeuTHcRK7qPAP7WdY+oKqkaFDARBt9USolLcaBBF59LCRc
H6LgLTE594vwXglzZevXxVUG8U3xhOuy6igrS060h4mxdxAcyslYbC9HdQh2EeyyCOu/Ru+NgAe0
A6JB4I9lHe6t1L5kchWtYb19aEJ40dY+ddcMhp7uUoTrm7Vf5D9jXai3fW3CdggH7qnSjN2lJHM7
e2P1mZVQ2IroGwu/UzEx7RqKZgZaO711EQObXwywDRZRJ1zwEkiJng+Up5O7MjLWbi+CdBBbnuZC
+qoPAkQd+T5RvXsxU2mm0fFfZR1StwIIpHe8zl6lqOINKUrJynOym1CFiWlAMcPUVz4gMPDkNiI6
z3W+1YT+dxea75UbXXZSqawD6vToLdVU3hl/hzU0zaKDorbuQmqcd6qfA3w69ADcIXpKeIiqCycf
dAiEhbLLArCQrlX/6JtKWv7/fz98AuP/892wRdOJjt33q+Hz7/3rajD/oaO0pn+vZoH3GRUVQZXR
p0Pckzvj368H6x8Usz6Rj3i864iG/nk9mP+gAkaHDcQ7tXDNUv+bm+H728EANo+eJGuA3uBnJ+/o
7VBqJsJIUktxJrmWdY4uWAfssBLIhh6gNwvkbiA5PLo//wVV+iIO+r2E9jXqBFIHCz0YQhOjGHUo
Efb1NlH0Nuh7U4LcYfb7mP5JgVGjguXC+cjfIFGaAbCYOxgZKpR3plpFXqnTNxgJJ7ohPLZxdSkb
FxJln8oR70Ij3AhzFrlzASedUKxTYiNzqWLrbnSVNHst2Xpp+rMq7Ch5C4w5LTlKpl+v+XF8IJ54
Whpjn3cSzijC0PFCvcRgJANmky5y+YWbx1ajV6ebM5j7RG9+rYR+jcb6PX54RhwghRZosCIluoZS
6WFjkv1wZBhfyMQbmI1pg7zOINoHde3DN+qfujK4Rd3gFpa7DxRHMfeh92z2zosWUyMNho3XDW/Q
x2/bcnQLyvZ+k18HFhijPtmp/grNjpUczWk+nfxKR9M2Zk9HuwD6s9VYvlEuPZ/fi71wizp8S3dD
6uQlVLg6KR/OL8RxhX+dOkTQNIgV4PPwA5++2UsWnNZnYkXvbJTM0JYovHvJM4I6M3vtZCAduSxd
kjWw4OPQj4bWWTwJh1JG/DpKFkm6y7H9QBEFsPPi/IjGgsb3IR1FmqaYWh+ip8WQLJjQuNyBsOvt
ppAXZdzvu97bhFSffdx+vJw/9z6wHMOTu7wsFG2T9MboJv/PC+eLz8bxOfP9szLJf37RZyX/aOy6
Z7RgBBl7jJWBguxe0/92iZpJyNxBOkdJ4/wcfD9NvwacVGIAFgk4okvVEjWXnW+s64BgOXoEUPsV
1FyTxyCoZ460mWkfb4rjDwxAJMqLkpiid9ckO7lBe38XgO05P7RPHtW3FXs0mZPNPoAsMqij83mV
FZYXjVHuEtm/oiqOTdKTn/S2lGEOYLgLcxSUL15zVdqc/w3fTzemF20/S0SyFtDLZHr1KPCzWEV7
1SmEPeiyQUUtTBHs0njvnPfzsU6P9yjYZF7FQPDwwRtp9E1iiyTaAKDwfqOhITymMJ5NHgB1/wjq
Y5vozbZz9OtQS2c+7ukRGwaMUIA05vTZ5haekdKN4R0Sb0oMJtztP7+vGLQz3/fkXkF6BF4MTbex
JvllGenUTXzUGyrU9P2VVCSbQroWtH1U6lfCUMO7nAGof6cnkMmSx/wVcBz60eZUaGUVftbTQ8Fb
Jc58kCjyxkFcJdYBRija2tUQFoCN0WfYsCDOM/N9T+7Vo/iTg7GE/ghGleNKrquNYj05HbKchX6Z
wLeNi0PaUUrNNRt9s4Oeqfu6eYFznyBIJQDw1TP8l6Unw6l2Rhben/9pJ3c0heaRPiTBLta+zgxi
A72eqqw8lzZSpSwt1bAd9TfeYTNz8On/+W1PUzgmDJBz+IZfI0UUvRrVdMplXv0cRPcmNQRwLcZN
WMMyNG8qi8pvLP5Qh+jesAaskK7TNkGRNtmJrbetM3o4ZodmQq+oT31I+xCjwiHNl2UEziTrZlgz
p+ZFEzEzpcs7VjIm89K1hdHWJrhPiPyrUgFagS5K21oLCoHnv8CptYEh1dhQFnUFOP7XeUGLSc9R
mKyWmvycAasW5W6rlO22lGmKofYi4obVCcrMdTUXdbIiNan2KpziqmVhvgFkKYsnQMcbU/0l9Rs/
kPgi7swCOLXpEZseexTs+W+UQdfKZWjefH9FjpdaT9U6Oli8O3nO4NmyVyrxb5xnxwEnCw7/Wb9r
EwI2Tr2uEKIYAATrcbuLuqeqmlM3l76/M9CelumY8CJWESCf5HWtWCRxYwjlEuGLlZBVv+v8I6Aa
mkg0rwOa1IKw7sV8qSbb8wvo1LmtybBCsLRC2GNKv6Gjj1GkQ0Ip+tqFkLwGsPTVlNK3gWONPiP1
OGI6v2VeGrw83olsDzbz1+Ua8lZPzdgql22v7BJc/MLcAojuKo9ll73IeMFp1TWqBzurRbUrielR
1M5/7UrAea5B9SKhBRnBJv36I7xOF7wy4GkVqcNaEi+N8sOoUlCNhwydnPPTe/Ly0MABKZBrOCSn
z1ZXTKDriWwVJBw2CIMgmG0EQKHp+tJcdzLkFYV0W49nQ7KPu3Am/smdehR+sowbIfGERgsQmE+b
C9ISBDzpHklasmi75De1QZdqUb9J4hlbgtMLmnYj4BfaFZDMvk6yWpipgIo3gTUMm+R+w4+EKXuP
agmdOwEWin6r65uynAl8cj1/yt2PuGL4PV/jBgLqD51C3AZdKAtwrIErUK4Kdm18yHNczLlg43I/
ygwAGgbk0KjSINqCjOKTIsGuSKlehdcN1djzS2ku2GRGYwBwObL4XCpGvQtN7q0eE8z0UqV9UoyV
n7+KQ7f/vFmPHyQjuev7TqWe/7lLx5zu69AEQ1CpjSZksAGeDjp0zJAyR3zgNbJv01WoIUgo3Qgy
KDNI71i4L5BXvrWQZaJiYGp7ZN22RdOu5CHezPy0k2fl0U+b3K5RI7SCgP/tUhPunEZnVa1k1Pby
arRU3XWF8Zji3io2M5f6yfk/CjvZSoOkZ22PttRS6aXLusQbrKRvFl+26ocg/K377ijY+GOOVpbp
6EM1wIQDII69rVHasR9vnNRbgSgFCKQtITefn9bTH1w3CApvGvOZrxG9gZ4KRrQMr7noA3lRUSQx
i18hWzYs9hIJHppUM6eTdHpO/wpqjp/6aJhin1mtODYrFSEDnthYsj1YCQwvHXhu9Ktwgl2bH9Bq
vGlQnm/d8rFi4Xdt9hYVNDZz+jjyjeDPrLCZqZieIYpYqJmG2y8Cc84i5iL0koNeB3aBQpGgwgqj
k16G/9v8T9WuQ6vJ6cAzFRRirtFbXfvV2vX0bcMSq5VnNT2gnzYz/ycHqiN6ggw7HO8R13g8/ZGV
G16YtbwsdNSzvHopVHQU0FwMpZdMuirBann+7d9YZ0cxJylAoFVu0wfEzEThSlIQJERsUODiy1Jp
EwAKUOCBJsL7+ajjmTB9P2hHUSerO02kSoxjokopMELVBDfe4zteGz/+lzioPn+dUb1RNL8PeREF
OZiV5j5VeGMMz+eDnNw1KGWTVYDogRr5NYgxCEaRiyX2jLVEc/TXkD+MSsGOEC2SPJ/ZDHPBJjOn
ihrACJEGY4z8Vp38TIJDUVBYKR81JGzPD+y72vqYmv0Z2bQOJncKJTmTYJarvwjF1Ui8p6ZKJlrc
WvAzSwG6FxRWC8/Rj1jhyQ2Py18Z3swMn94Yf83wtPpe5Y0PYYfDsICVmaLy7spXZKadL60EmCtJ
A+QGR+H/cfTy1++aKlJZWyFRaeVsPIq7UqktBPhverXtC/oPGmq42bUUx8ukhopophej6kyfJzci
xa3zv2bmu+uTdENr1LJRY5VFlj4GOU1beaf58iLVd61x9zdCobsAwszkyfwJCTi6BapYFcQeDbAl
2PRlaR5klPSRSVt4Fa/2oZ2r54ypy7ez4CjcJH9AzL9CrQMHFS8TbnoTF5PSujMMD+7QrZOBYU7F
cCcClO7ynypGOprfLTzfOgTay/lxn34cHP2SSUpRq5Vl1j4DpxhLSpH+KgmFk3KmtHeFnGzl8kot
jWWTrtRqJk/+btgxbrWj2OP3P5p0F1FsRQqIjbxPUB1QPH8GbLFwKY2qoQZduvU30vADFZI9CC1k
VmukjaxlYcgrtVV2EZrRqftcwxE+Pynj4XXu60wONw8L1bCu+Tqm4G5K/ZCkVyJvhmyATp1diHOq
UZ8CN9/j8fBWsFMevSa+zkPrVX4vAyVk8QmL0GtfM+/WQgYbZsnSBTDcRMLKcgvDFlMRCXNWTa6Q
8wlLpVax74ILJuDJLVbU4kYnLBrZcf0MUY5GYTpsJShpqEnauUPfqfPfmlGVXfgIoV3LmbkNTfFC
FGEiUYTXrascr7YYiLMXSrBOxIsq/4hMazXIgU01tZDiTTh4z4pHu0zAYU1Jy5XYbGo6MmmkoZDH
rbM7/zVOv+MQudJHVBC94cl7KvY55aPxiWOl8fMwlrCFAJW/V8zum75etJX4wwyfrHom7skD+Cjs
5KsgrFJTWSfHN1HttxBoaOzQ+RhMAD9JuUGMUFZfZ0Y6HmjfF8KfkU4OvD7s1dh0ScDaSr+SI2+v
ZI+KRQaOYEoFAS9MIpBzcChAX7p4tUKx05q5stPJcZsiris0uimUjH9+tCuDSkwTzeS93o/AweG1
i9cxrK6q1JeB8ogDwHyJ4nRIJNPoNI/d/clBoEae0XkF9fRBwrMVyexWuaqpp1Ug+b0+RvTnUYru
z0/2ycsFCTC6ssANdGMy10lmmm3TMdd58IC2tC0OuBnE20S7i70ZWbiT58lRqMlD1sqltB1yLlW/
9Ong71L2thQf+hLuuxUvQPH/nQPsKODkemnNWlD7irENhBASAJaevPa7B8W46FMY/ohZnJ/MUx8Q
1ctxtfDPN/UUNxBDD3lvoALR75hkWhEeR1cLqohI71+2nNBN+Ot8yFPf7zjkZFJbqni+oSqM0drn
/l03/Ezly1a7HPy/kYgdB5pMJvpT+LNqBMr8t8EEdQShBLrCQtIO0J/tTsIUvH0/P7hTK+Y45uRW
1uJK9QaDmFIMxo+eOkCqxLqtNZRgdoXycD7ayRP2ONxk/3ViK/VlQe+3ce8xN8jRmGo7KClIYRfx
1oXPV0BHbufb4OPRPT3wjgNPbtpG1yP6OgQ2ucCk5BB3sq3AczRoDjaAKDupszvFXLrwIB3YwufH
Pc7iueiTk07JjELzJGY5zD9U3BO05Lr2LnrFmInzXRWLREdHRIdi4GddcPIkQ0clVKDsUzdL3pGj
EEE7csXDwNwoGYbrIgT7XF6ziiXdpePvr6Gy2i3W1CigV7jdi+WPOlGhMecrX8ER3R8AwksLF6kg
d8569OS+Ovqtk9s2KtA1NsfWtZu9uz1F23BdhwMC7g8Oqut/4wMcxZK/XjVy7CLUHxFLAAXRAD8v
rUVTfIRzmebJ7XQUZ3LWO75nFBagxmUVjmy8ehWhYlkWux4h3MjDGSR+Oz+wk+fhUcDJ4SQNXQ1D
mYAjJDjO7DqTLmShWyvtq1Rc17W3k9JiZjLnBjk5p3LN1xB3ZTLjYEupbqn6+woVEsF8KbX7KOi3
54c4t04mR5RU5mEujVgZNHEhNO+Bey9E2n+GuzPnJADnYk3OJ0GuoLnybxRvZN6at6OakTiejAVe
A2zc8yOb+3iTQ6mNB7ilAdFUSGZtIN2EYb+phIOs1+hQYL3Eu6Mv25k7ey7q+OfHaVdvBh2CH2MO
dAkaplGcG1f/qQm3qvHReP4otTMT8eSsooc5ChqPXK3JOGOpIDVqOf5aOV2EDfLu8gU5vtzYvSHO
vPVOHrVHsSajK9oy9kk4WS19ukJBaDGgTyYIsV0nu/Nf72SfHq3Sfw9rWsDxikwEPEcuYqruUq5Q
pFdf0rpD5eljkDhtE7yhB3oxwYtveg8OrjE9ALYRa+VbN4a8KRL1rk6KNy9pkTQQ7TRGIxmFHnu2
UTTuyG/3j4LqpEjbE3PByRYqUPqB/ULaOx4RvDiXvYb2PW4652fkJDpHP4oz2T7A1aPQVYnjCShO
mcNWEFEKME04R9mmkG9FTUAKI9jgDqIvrOBlGDbaLCbq5Po++hGT1QaxR+ozYIx48RT7AOPyxvnR
4RzQSs5DG2k24purZlYhWj69yOG5I7CDhuC0idSkWFVoWIRhcvs7SlUceKMVNe5ReW6Xpqldxlur
+UAq/jJ2PtwCWvjwqARXrYamDCYUXBirUVR8IbmJXQtr1Uj3fX5I3dsaEYiFmXiQoiRMA/5rhecx
ZaAN8u/fPTnN8ZhKQqdgc2qjAVvxSEaNktoSxyPUvDrk6ufaxOP8f1+MfwJOFmPZdp1aK5w/OdqX
w/OY6Q6auf6kD2NxwWt4rvR/MqJKI15GwBqK5+RWjlurF0r0W/BG0rZpfi2W4m96uXacRp/pjRVo
65mdcDLfPAo5uZc7z200s+RsUHA0qxTjqivgS7voj4jKldtc5G6wiqP8WiuqtSakMxtxbsCTb1oB
yOt6jKXonJUL091RQOeyftei3x1KHn1Q/r3hkmCbALlHsYevd4pnRIU8BAYbP0nxmXhRxIfEC7ZV
eauqvzr3IezqNYn/oonvz0/0uFi+LSbQpP8OPEnsVAP6eyoS2DEeRPVxPGAJSoowc4WdntFRlF/H
U5OE6+sANcd0jEhgRrsYX+0K+aJfFI2x046WTn0xD4Q7Pa6/4lmTRB4+sRAMBeundsQ1LyWjVJe8
A5EDnMlBTh5bwFR0UYes/E1iWXOKRuobnSKMLqIaEdi466267qYYnoZW2Z7/WvL4s799LhNJM2yJ
VcWa2qx6aa87CCay97N3beRNZSsjYxoDd1nAHtvhJoTfXoDSzr0yyItWw+tHROhKfoKwvOt8fSvy
xJfLZlX3P8//tpMT8eenGZMZb8REFUqLnxZTcQxiEFcx7X5nxMwKgMvOBzvZ/NEt0aBPB80DdsDX
9dQkapgJMtEGWV95w7DNcnMHrwNl0tehQfkm7za6otgQtxWKkIC2LySZ5k/g3s2jiL8LQnMHgHrn
p6BNLUJ/+fprQLy7fu93bF8LN8VaW1jmGzDtRWf+FvTwRkpK6gPwtwwdboAOYFsSMGD2bA0ZFRZn
XLyy6bo22EC+3tSmahswC2Hq/SyaaoPUxN4Us5Vn2tj1bdFjntGCPllVMCTkNKD0o/irTT6dAicb
cjINT722dkoVrDIaN0N42cvoaUCzd5VhGYVoX7UzKeDnxEzXMxBNcHr4x44wr68T50ZKrDXIsMDs
+KGTuTmeDC7jqsMRM1Nh0gUGUzFsMsOxYy+A2wX0yU9Xnj+T9Z5avMe/Yzy+jnJ6UElNFMKYXkpe
d9HpN5mVb3QappWJw9wcSPdUgsX1yA5GyXBkKH0NJiKLFcCe5M054LsZycUqCH4g1WoEwWVbmvdC
9RpXv89vmLmYk/M3txCEgW3H+euZrE78gKt1g5NCUd5qnXnRehtT9mdu0c+0+NvX/Wug8DS+DtRN
FNr3Y6aCEsmyaXGUzJ2NqO4RYFnIw06EoqRW4Vufp++ZmF9zftiyH+9i+bFisWfWbYCVH0IQmPF4
azcw5GUtAQzzldu4oyE/VN5Bt7ZtoM9cVidJH3++EOjcrz8cbJ4mWAI/PLTKLYaSq4qynlfsVHU/
gMbL2mA7CkG7F60CVdIszcsB3edAtbaSZvLYNWeOu0+Y4beZVDFAHuHTuqyM193R+qxDH91JgR0a
gwwscQ0x/OHWVPTLcQ6dWkbWFqUd4XcoFT9wBFLlcu9WH1A3l76mLDxcFZ2wQmPsjaK2Q1G7VzaK
hoTTEOxQT95l5lvfXeombVTUiVutXgzOcG/U+Rr4ljscUP2mkmouDKAXfnlb5MVe7XYipsILq7WQ
rX+Xh4Of4344iDutKJa9QNe7ln+32Q4++BUeqwysRt/xvcgugrRHTYKHTeJ/WBBWOHQE5aHGjagt
H2ocRZADWJJ9Lar6J26WqyTwFiFwemPYy623KFXEEd3k0KSbIKjGvqdhzh5Mpy5apMxHn3HwLsie
f53wofb63sD+DHnn9kYaHtS4RO7xuYBAruPbHZg7oX/y58pfJ4+ho6iTe6RsDLHrQ6IagbAaosui
eKAYtdLLR1N6On8gnErIDKTUdSj8BunLZIANQO82N2npum22NABJt802B8urBJSS3Uexef4b8TR0
xxRL5KacNqvUtLSqHnHQpRHjMls9DOFgq/mNIrrLTNqas2DWk+P7E2/q0RBUmoMoO/H0YuD+L+/G
M0Qq1Qd07eDg3yXBzABPnrBHASdnRqeOpcuIq0wpRovUZiV6exRUyAd5k2XuWpTuXZoR52f15II5
Cip/XaZNGQ3i4DFK6PjLEpyhBO5OLpILc5TvnGNLnT7QgWMj+MDaAfLyNVxgJWZb9dQnsgqShKzH
+zx4Ga0mg9RaR4p2yb63hxa1WOzVImu4GI+mocXEFHRETyFcREFSMng1YhANfm2nZP4WwYB7TGce
S/XgVg6KtgnCmjMf5yR6gmTxr18+STSkUEyDNOSXKzTaSu9Hmgy2Ln4gDoo5W4Q14r0lh2sBbqc4
k12dXoh/Ik9uez2Pe8EyxjmDMYp3N7WI9iDLAho+0jbUkRaYWxQn8bjoJWPRA6eamtXkGElkJ1XD
CmCZ6UfXVlI8QcXa9mjIySlgamXU0EVFP6luG21T9Whtar50Ozg1uZ+ykcUaPmuGV72506PM1sKZ
XOv0Rvnz6yaPa2TefJYtJw8/nhJJfknBYTFyUDBIWsgJIC6hXo0e2ee3ysnimoHRD61rgChYGH1d
vJpRiJ48ss6UwrR1YAFe9BgiLeWDo4lTZWF6r40mApg1ltAOVr7wo5p7bZ8c+tFPmAw9lBKOiFop
EYwObcsAMKr9wPIR/TjMI2Rb1H8Lw+H8sE8uv6OQky2bFibkwphRm9HvSNMXKASuLDmDCINxn/4A
Q3h1PuDJI+ko4GSnmZlDsdogYAUaqW/vUydHTCjf5uiR1nMN+5PBDGUUHOPxok0pTZmb4mCn88y3
XNGOhWdTvhYo2cAVRQ1xbgGdzAmOgk12smkImtt4BEMJBHqGYicYeSPBVLRvDgqSEbIfknVZ6cJc
Hj0ui2/Z31HgSfKu5bpgIHc2Fmm6XaPeeAM6H5ijd92tKyLsmCAfW4/iicrKVMNNFbCXqJz35UNL
ih+igaIrMLuMnVusyC3xCmZ1Y6UNwACLcH/2VjqdP6MSNcrBGbACJutcj/ooSnJeOIKor1J+VmLV
l3xCcAaK3ReWjdzZ4A6IsT03Nd4BvrDFbHHZh9oGyUGcAmc+3cl9d/R7JptAGCAHNR7VJ5Ndpjg7
ud+XYDl6rbUl40Ltf/nhHDTtdEhDHkEroLCnnJYszP7VslZ8vL1bbYV3J/hbbyFzsrWp/2J6GJcH
H+c336ndjjcaIvlkraOgxtczDgCAVes1+cAIKUYNBZ3Rl66/HyR1gf/ZghLjzMx+b+Lo1OoNBJ0o
7WnSp6rtl5cJ8pU9oNeSgjdC2B5yxLq+E6v7Io9WHUwPEwX0mlf1QjPvQFJCUMPUpvGRfD/Q8MQ2
UAuVZ6FXl74XLQzPey2RwQz89Ak93Jln3bfJmfzUScrboiejR4pXLh1/G9QHMfQXSv8+CDkEI3kB
2Gkm3riqvmzbMR6kToBSsBE5n75+DJyyhbrB734pJcESEd+VgmN8NzSLkF15/rt/OwcnoeSvoQYT
M+lCCctlCOVDoUoiD94WDfEFOCZN8bbno52cSBILyheIuSDL8TVamvZVWZpEiyR9X7nKbRQcKtCW
At4qpnM3C/AzPv+P36YSQpCBrARM+WmBTfGQyZVroVhmDd6uWOp03rXevrZSgWSUSxXhGj8zmxpV
J6CAGr+lirYq8DbIW2MhxntBQho92nW4+WQakvDu70A1ln5X2pXw07DQlTP9C0VKblASRG4/usMp
fds6yTYzpZ+InWxQqV+46MxZ/bXaQZ9u0Ysig5NjYaEilt4o0jXpK29oNdLwoGrtVHxuHfAg8YHt
cW+Z3qISqgtqbJuuy7aaby11Wdi4HaK+0fjkwid7TXX5VhCStZia14nRIaysrT0rhh4W/aIT+jPC
iTsW25eeXKmnCee4h3R8vEFYQ97rkofNXg3eR/Ogkqd4wgUoCcVGxMle0p5rdPpHLRO5jJcuBihD
wojCF7POV3QTEVvt1nlaPMDNvejRNVSTwjbMep8qzbbJ6m0ODc+TcaHStK3aGHZmfIC0rKJ4W49G
LJmFNvGmN/p9mvnrsG52ftM8WAXZfpc8WSjgwnC+dQ3+ppe9jlsddO0CucmdwRLSrfI2jLLbIRYv
WqzrVwAWlFWrBntcw13APnmCs3CYvftB+zjgrqUCOZTx1ask6CAgEVNZ2xc5Jsdeqv0IjAYVaLS6
+t69q3QPR4nkKUcYUZb8i0p0f4oZnWR0Y8okvg07moMlvM7EXxilu/fN+E41P2r5kGC4PpjYF4+l
B9F6DUxv5XfJNqUCY7SHPDkM6WAnQ7AvSQVQhFGCaOEHuGsEz+irSzXqJ/rd0OxGarWVU8B07qoK
I/o8WYcqKDF3rXSUMqVwncT1ywCYSC+NGypxI1tAjqh3yNJFgrJiS9Us1XhlOc4dde2FZtxYuBks
8xp9tHj4Kbe3scZJSymMDmds3GSVTtHHjNd6H9oqJOjefcO1b29i3YEwDQWtCzTKNrRMBx6M8aaR
gTia91zKoncQuBxNL7MLq1uHzppb+5afqtbps8rrrDUeENe7CKmNShFdBBX/YNN6ypotPMqFnzUX
WezUNvYku5Y/W5RF+rOvKGNUT4hgLPrk2aC+7CE+YTQ/FfOjxcp90bnko1ayquHBL+vsklo5xk2D
vsX5ZZOJ7ho94HViFbuGLo5moHiCHbfu5nz3fuPGz66Jynj9pHVoXz+Uen5dwv2qtKXkO78x9k4W
lggjTBoqYeFo2LrjH0W5g9or8Km7rkzuJcGys1q7tNRfOddBFDkbOFQVRiK5L65cETEbOhlpdHCL
+q2s1F9A/fUFBuSvfjBUi2EUCegk/VaLhIQL3mmQl8JDtOHKVfxVUF0L4kB501t45aWUtNfNSLD1
073e5jvE7OhwFis6jtsiMNYDdjKotsUBYGIJYxCT2Onay8xdL4ictMUdxTuPESTMnGcZGG3dupXV
Y4al3WaludSC+iZCCDrQ1TtJLqSV7j2rUbjA0xvZvcGu4MyhZrQdYI/DN166/jKByBD6G6WvP1Ll
3SivJezNteAtTt7aHlcTFWvw+l3VDgp6Vmnp3A9qdZHW6rVDYoET01Ki492byUpqNlGCw0I57GTE
EPXw1qRe2mEt3uJ1pwcqHlxIgFNV9CkCJujPqalFxaKq7TbAVSlDaz1853qxjf4dsHulVKsoLW+A
MN10hb9BKM+3wz61Q8NAFM9ZBIhrtZW/FhthE9bYTBT+WqMA0bnWNXDdjeOpqEmHS1kLbrL+TZP3
itv/aJveVs09Hj5PdRht+7FjBXnDKu7SrN8YfrY1GmUZGt41fig0j54lx8TOQ770B770SL7GKqMt
fztZgBppfWuR2yHceBmU+HmMA5aDXYEcu8og007ZjA+vOulB96o/TSvcOk10X/XqahReQYDl4EXl
44iYkuEfF3V3pXblasQNlghOudVwoTedTe/dlt2LTESYXq/srNM3kn+IyOhciHC+Kb7mPOlyGNRu
69376S+KXSudfDdHAl1IkgtBE8i6kk2gS9cjnsQy7tFnROK3CnaW+tb0+aKKElASzxW3IG5qMIp+
RKZwpcCqjwftRh/ivdxk92XRwCkQgzWaMSEYAJBkw6+oK3epCAgcQxmEpVB5F9cG9mfoTl6FDAVc
JRaow9pFHayRCtb4vu9fyzSyC8X3saoRLgWFOVdEqqu/ColLtq82WqVcCwkHfO0vvfjQxIIdQY4w
4P70TsNLvrZ7N9sOdbH242E3woaUwd337K2wkd/kHmcMSd9COV5G0Q4e8M5zrkvjtwIJVx/8jeF8
jHOcFIcWG7kS8gXdaF/JVjxckPc0Fwh3YScmb3o4E0kq7wvFQO2psa0m+j/Szqu5bSVNw78IVcjh
lgAYRFJZsqQblC3byDnj1+/T3t1zZIol1uxe7ezY42Y3OnzhDbDjMbIBelLVxCV195wqWKksGLn2
IfQgxR3MHPCAAiQpWudIwEzTQyjDjOG7TFn8FMYvsf4w4/rGuvWCE5L5s+P8UekyjNhfeEtytFqq
XkX3nCehrDxQGKtQXU86yu4xfivlazEexDiyjONuTvWisN1CpXLxBzBjkQ2O/UGZDr2S7qae7zbF
ySHKEJ9ZmtRv4mg/cbPpwOrRXts4EQdRyBDp/fvcvJNQw+pRZC5ZaWeDnEEVBg+/AEGx6raEW7dI
N6EmbRT9mQwrOPKA7iKjZW3ncZG3qdOvreWgZDQkAJA+aK3to5TcUwXrpnUv2z/spdqqjW34kMcT
FzfCcp1WNtYmS4kqp1T/BF4NbyRJBzx7am8xZaqJ8xra39tcGUdDm25TpX+YHUg/fTv1O9wCSs/B
LTMW6t+8Wz0yxCY3/IA0JifPS3OYGMpbg2o/XpS7Qh/HTYymvBGkd0n0gFkf3FLnJl/kVy1Jd6p4
0+XES3XzNsOjJ+mo1slO9erMyYzJi30VqgPmKoCyPDPH+7FN46dmmLdZJFXrNrG3vY3Is0HomEC5
cZxIfe9n4k4j6gju0qJZyyHPJZ6SqzLv8auw+kOjjOXB0aYbfaAilmX61ma0G1xAV/Mi2V7imHdd
O/og8ljJbWehZar7gy3fN4hUIFW6rg1EDwdMG1wzTRCdrrt42yF/tJ/bzg9j690yX2tn2aqFwTcd
Lbd1bkyVwHaUluhYygkM/TTCJ0xGhLyO9k3Y+YOj7xPjls3vI+lU0qWzflHe1Td2K4i5aeGn1BX0
elyn5B3m+NNqaZQM8ZVmMwh+UUYcH80J4dW5/GYlqhfiLSP4Uxl8wUDChDM/JPAY9fk+6st9gdC0
kKytZIpzhW9HhZ+gPNLUs+dkrU+9e/N1UvO5Cy5yqD9686Bh4LacpGtB4DCdPkTdpNeuk1Am5tEO
DkKyMt3KSV8bc+yPtnO1TNmF7O0z9u1k6JPMtJybqg1Ru/fS8hbaWCGUTN2pwWdUoVcnoxcBuRNJ
c4Acr33pbGYum4id2prfa+spNhYvDupXyhyoxc5rVHW8AffD0l53oWytggFW3ozI+rxv5UvAHv1M
lqvK2OLh/ivTRrJPaytqB2i+oQCA+WWOlD7GregIY7+Cn6dZToQGRxAYR1TDV5r1nOW3dM1on/EP
AoRQkjVEftoCmm8gVADxbu9IT4GWeHOTcQ206OriTDnk9jopp7ucW6LEGmKS8w3N5ceWkIBjJQX4
VObXU55tteUpjx95HzY1Vi9Z8oykyLeW0G40Ca3pdEo/v942ZzLvv6Yv/vxDZzY0RoI5hV3j1CM8
cV4L5J1zDNlGfFdrVLe+Hu5TWQkQ3sfVFqn5x+GiKu8jhdUGkO+V4WMY7rAdcKvqfca2T5O2emVe
2J3nDsZfY56UHyeNHEEeqJtIxbSx6+WYFW9UbbxhcNw6M3Yi7U+0l/5iVePCZE9BXJGRw1eamGxQ
Pju55JsdBs4WEpwouubsAgW0VXWpTwApnTU8KTaAD5MtSspA1WgX/L3G6Yzo/yJbxChT4/cmzZpj
OILe0SI/0NZ9qPtZC3ICc1OFakQXvFnFcSnLw0CwauG8NUXqzxoAFz59gAXjV3zyPI0IX4+7bTg/
JWXvmW217ivt0MR41s07vQmJYd6qskc7skaxO3jQrXSdhsdR1lZl/7uQIvif9S7jTo05wxHEn9y+
76zoiKNPSbw2pqlrKc4VVj0Pc/8whIQy2Z2EwbWFEHSta5hMO9d58WA0ewntbSd+NLJDlxbXehG9
yKHkpuPbH0vWLnAt0uhKtd0af5zMmm9VbvVcb9azYT+YdP6pWqg1SAILMbuSXBcxcp1uYwPwWvQW
1PhWGuJNFiTXCQxMoQaTGLghBHdK8lgTUVsz0XoIlgCV1czZplSpxrF3ee4Og/rbXkpq2akX4Lln
1Id0clZ1ld+T/F/Tl8G7wQXigH+an5FRVo7jO+NBn7pbq3gcSQDrmdyotrH7AFpQfZd07VhCEDdt
Zz0O3xqKLX05+rk2rqy+vFK1hJlr20Ufd4x0jDBVGqQ1LKDn2iKY6370qBIG4Y8Sa4lUyZ6L+BBJ
aMHGux7XpQYDrGzIMbAbX5e4c7VZJwMd3U7F+MHZ9rhtdgbiKNJ4O4eQM3P1huqTLmW+qGOkrb4K
Sc10Ozzq+XMkq9tqDq+VNsFnrtvMieJPc7WqtTezuCa3spMXO2v8aph9qSm43fH30zOq7NN7mD0u
mbYOiUi0G0pjloK9hqXRCIh2UsSrFdIceWwUCUEn9LrlAYR0vJcJLoou0IiS0ztcU3K2r2Jkb46m
b2cJSAl6JmqPcZIhu22Hg0nbbqyk8cCiuHOJ42Ezw7oltEV4e1TMa1n5lqmPea+lgE6MnojNQlXw
vbZtF48KCiK4k5D8GYOKucPdbPI4QRZrovGxlRGgJD1yQpxUC+U31SXeXrv4Lk9PoNFxDDJRAek3
dR36aqReOYTAqa1/j6jf9PY+UB5Qi99HU3APSZ8sCMdqHTsR01zpIkXS1R+y8R4qD8P0pjcY9y4z
2mlJ+2JI9tUYo8hf5VtzfAmjEM0WLLL1GP/nsiTg+Fa0vwtLXpsGzHIzX+vBEHqGEpH52nw67Fzh
odXGNg6GGxB+9L6PHfG0ph61MniTMDCt0vIBIXiid32FJKWrBsO6TJ5jfMznpfJbiCTUWdfz9DLh
u0YfkpQXmej3ysw2SxBDNNNwbbnOVd2TKPIo4307B54WYaOOc2ACc5SLQ5G3TsEOw9NnP47Ndk4R
oWmVbZwrKwdSuEEu2giBeBw6ZLTtp4qsw3ir7W47ZFwyXBQdkY1A8ehSvda6p1Y9BMuv1Fy2/WQh
5XsUhnAWAnN60GNfHerrqKnXSjLjOouRyTId8V/ZKji9lebPUl82fR65qTKu5omAhJxQwXuUzMuV
xwZvkOFKlezjzM9oia61CUfPRAlQrcPrpnQUJmYC/6HQp73G3LvQsbrJuVkSktz+1Z7Ua5tcp2QH
mA4p8B020l7Bf1QSqjXYtBtSvB5JrjTnG+7zMRJqo18mN4nWPGJrueubm6GaqXqU+2b6oeYY0rTS
qi1NV9UbP6T49/XD/VnOTrzcUH11U5eF3d/JKwpQuM/G0G5QknjMlj2Sc7ylbw3tr7KiTuZQyTaI
hORHM1c8zvDXw599Sh3Rn6EhQ+HwJExRS6dKGjNoPJP1D+yXopZcUkdRWwWMjeh/3P/+esTzYcOH
IU+eUaVcsLYxmHBLSc0anLVZ1Td4tiGCdlWjjzDS9YsliwTnUjx9Nib7MPLJUidDo9DsI5yeEZ9J
yPn7W5trpQm/LdLm61mejX6R1YEOj3Ei5ld/xwoKsa/SJ8RGArifqi8j2960KL+U268HOj+nfwc6
CbMzeuBW2TFQU9ns7cEzy/t2egnoftRWd2GzXhpM/PmHKNOujcZMULH2aF7Q5LmeTARsYWQ6ISTJ
SxLb57fmvzM72ScNbOUSbwmivPynGqRcWFfNAIl5ge4QYfQaH1vpAibn/GH88NlOdkiWdf3YRqzm
nDce/u5ae1Tz1hcxiYBHZuNBjTAyoj8QRn53UZ7vMxZFXAZAOQ0dJBzKhycJX4EsXCFz5r10ivdw
WB4qqtELt7ItPPOGxLdn6RVy3KqeSvp4xwWRtSp7/npLiYU9jXNpTQPI02RoeKekk1zXyob+R+MF
E4BSfALEdWmjiFsvmtfmj1Hy/v8b8KRLGQdlWcwps87luziudsieSGiWJnKBeyIoOf3h/zCeCrUF
v1UYWqfSuhT49GQuzMazKaU1uFt3xo3FB5fJpqP2aTYf/3/jnZzROTe1UJsYT0VOoTN+mn/ieWuF
Z+bQ3EbFJaXjcycH34d/5ndyTJ2qmbVuNthFZuLWsvwn5kkBE/XjQ43+QSWBqbokLfkZSsfe/Tjq
yXldxk6qqc82YAzG3RSMe5saqY5P9UJ+1gojdPAnpMSeGexy+enrJT53M1EJx/gW4VsLBsfJzQT3
zczsGjpWeWvNkZ+nm6AxrvPhNovVC7ibzzg6MVMQPCDXqRIjevf3YHOcWFO1NAjtpsEhCvpDEWl3
s27vTXDp8dz9NKZiU2Zg00uwpWG1C6vXniQQdT7qlSO9/mRjNMmPPsvXo3VJg0aclk/HF2su+FQK
98gpFwi1sWIy+5JLWjnIdcJtNXrO9Avo8iqmiUQCKToVZB/7KZtWWXjhQTq7+YQPAYB0vMFOsaCh
nKhQrPr/rgrwt3zi+jbXthmoPp3LE+h3gLzz15///OZDHJfzzIw/AVzwnG/Ig0eRNn5X7Zc6Itdr
I3dYfavoc1vanR28LsElDes/uJlPaw3LC9UUhejt1IEkrsZIndSW15dXSWT/UaFtwxTNZZyf0H7e
2VL/2DQvU5lultDcqzjsFfG3MO38yZr2NsoudanvTAfeD4a22NhfWezh8Leci3rBtYwmeV1cTclT
TVzcK2+9g2lwba2USVqJulYGQHqUwCyY0X/D9+gDNyS6lIq3DbKfFvpusiSicGTPq2FnoM3TU0hc
aAyKpJmEEx7VbYz3DJcFRarrsq6Okg1VbKSaYi87XSQzDVqHf9qRgTe1dLrATYjcGWXwlT4OT4QF
m6U3j4qq3ybTd01BVkWxf0EZOkrKeDMnj5pMiT4oaDQ14nevbFz9vt4Cf97Gz98CfUaDKNqEcfX3
qUTQH0QLLo7UB44F2N2YITvUT/6nKBoN+qZw8p0zGbfd+J26n0QTzCKjEhrg9ajTky5oR1GdNKO9
JFnuVHT+DMDD6heT1t0ummwX+qmb6I1nSQn3HJWENNjBjXdjZdwE6asWXxdQtEOQq/XYbMg37kZd
2+VUpubhWdy9ZF5UZlL7TnVyvyIfle18B3Jr1RFSmQPFjtx21QJlrq+X5+wFKbgrXFsa0lAnq9Oq
ONEVWQXEFCyWZL+FY3AlRMfmRQevGF26IsU/9+ljgP4SSQW5zWlekSYWVRqLK3Jh7ZQQ8qpMJaD/
oaTZ2lSqDaCEEuccK5CBPV8Q2T17A30Y++QhSo1wCXSLt8BmI2jPGG565iiDbLlSrR9BLK/t6ZIQ
zblKPWAungOsnhTdOq1253FWYjXNpRub5mEM2q1lOVcCV5OFI210BEQ4dP1gPuY5sJu8uavawqXs
tBSLv0SUbJd2PYaBK/5vPHNTa5ib50BjsKTKwt91MfyMptBvljtnfvk/7IwPP/0kWmjtsu/VlJ0x
970bBsgkVG+O3aJU+326JAktlv7Ttvgw1smnadU4bCuVsVRORKsc1WUz9L9S/d4B8Unn4uuZnR+N
PpIm1IFxN/j7Ruj1CF1E7FMhgyIPll8NZnYHyB67bL8efqv9pVz+7MaD6vq/452csU7plrk02QQm
cZdhPDVJ7sYLHjGqBfaYlq2sUbDpL6lsXpqm+vc0F7kZDWIvoJZV4k7o7VotkM5Adkf1R1eC4Lgo
NfDHlOPzd/x3pifhltGadugsfMdyloFNqlRsjZsR/4gmHP0iwHiZq3RIuF4J5gO3MOli49FXaw8q
DWm5o++CKXJOna9RtvqI+Lade30xvhN5rVT7it72hUvhXEKuYP1mA/sWyj0n36awM0Pt5YmXGs2m
JL+Ogfbk+U1gaxeC/c8gZxEdfhjp5HOAQ6j6MCAUUQs0sLRny7jpzNgTHDnJ7r0xuXZgECrGHc7F
brQ8ham5T+zffUPJQ24vXMRnr3340CqmesJ0T2zZDxm7OVZBV4wzfSEM343B4FVMN7WOWaexQ3ne
/frAnQ/DoEGaioGxjmqc3CWmLeljFPEGN/UkvFFWy3QQ2u6DM7kGcBSof1O5wYuEjkV2Yapnj4ED
v8VCkhS1rpOSCysQ5fnAF7Yi3mPbXi36zmorAJXPZvbUK98vzFV8x9MzoBL840qo67pzSgXM8bDW
kC4gzg5BNtk3Gdg38h/PDrc5WJ8MlGaatJtKGBUgiqpe/AHikH31A/S/v+04gizIFtz2HOltKcjy
dMD7+k8ExvzRcfbZUmydnA5Mjc7S/FTBn7L7C6WCc9sLH0WLnhjcL908+d6tCf6nMwn2iQQ2GjzR
vnyCvrlZBms1Rbdfr/i5D/xxMPHnH/ZyJdP205OuhadVrMNONM9Ag2OXJK6+FEsI85Iq4qXpnZwe
KQsKuVYZsZmv66D35WFYWUiMV/l1QW/56+mdez24OMgsdUjv9mkK6+RDavYp90aiy4+KTn3J+CVY
tEmg3/U0xNt+pZt3X495dknh2ZM3gaFmN/+9pDUqollP84awpd/JtuGCbdj2xg8TVUsnX/yLpZez
FTbSdGHqIYsC08kpdUBLdGB18MShRdEN/dY2u42sPhT9M/QgWi+LO/U5wJ90ZStQQUHIfD3ls8sM
ZZpbmtF1+eSbBmj1hmoumseO/NbqVNNqsATaeprealW74T1S+0tuMefH5FpSVFkHnHoSiESRXqft
kLReR1swR/+X1jHSv66q9EKjRzyCHW2pryd69tvy1sEgsM6YndZqDI9FCkmJqUJU0lPX7sP83oq6
bTtsDNo5Xw93tq7PJQvaA+9F+5NrCs/MUuomtAajGuln2g+N+hyAGKL3VyrNvVa/p9NIS3N9YVyx
Rz9dg0gtEd/plvbJZYTd1ElSkpE2LxPY7YABQ18JQ7ds690kT+6S/cG3kKyD4bpIqhTf7qvhTzb0
ks/kfxSJvWKqfA1ael7+kst7OwSAbx60qfIadd1dYo+eTTjwrftn1ic1RTtc1K40mfUsjfhK6WsN
6G1l/gSgSBudfhr4424J9pHzraDqIOeHQem3egni75eS5W8pfdKh6Sk93JRgJcaYCCX7FZqYZVaK
p+qR107RyiTV/fpznT0KeP2qOgGCI5+KXAw2UPy2A0Qx2DcRYbG9cOnE10r5vMz1VoIUiGD710Oe
jUrIQv8Z8+TI1xJVoxE7EE/Cuyia5rcB6D2uNyGilXMgiJ8UVDiGQQLS7RJ3/09k+WmD/DO6cqp2
MapNQyeIfhfwjVtpbnxrno6CdRJINGDLrV5LK5ARLd532qQjUg5aS8YDiO+qgzZrCtWrqpHv7I5W
tsZ10bvoQfT1R6H2//czUE5Nmxg9Bfi+fE/IPKuA6lCJzsoSwaeIqDY5OwSYL32Xs0cHupCJH7PK
aTjZw1bcVI6p0HxMMJ5rwFrDZeiicaU43+oJrERrsTCerleXrozPhHVuf/XDyCdxy5xbZh2EtDgw
ttoa87SaSxU5w2lZj9lvG/1Nzezv5i6BiYMBukX7g3xVmdoDljlS+F6gZ7lCuAIikSrHPB3qpp9z
fwErvsRO4vU6LZpAmsCcVftJ+YFOzQ4add9FAPJ24TB5mJcAb2hWUb5LqU00LaiOZVjLUrabZctV
YpPi4GODWFwTvyhZeWyNnpejuW3ixi8tgp48dAe9vJP6ZqNpT71huC0g+eQ6amLMhptV7bSrOikP
bf3aoXwuminioLdoIS7Jy5w+LdMNPAm/Zt/Fo3XVWUj4lQ9hM/l6tKKEsc748XVJf1Q71ooFkJ3C
cbxVy2mzxHcNCDPKyJAMBGIG1CHX/vtcFX6r4xs/KxsV5GdNFxIa0oa+Qxxfj9KvOJs3dfhuQE8S
Tf+8iO9Cqbhy+mc1kDzJgEhirO2h3kzRI2XMTScPe9XMVp06u1Nm+ck8QoeaeNL6VcRn6bqDyKn+
7JQx3plS40uBg7PF7usr5Gwg+GG/nISeTqYEetSyX2wIFMIVUnJMT1RAl65ADO6SsfXZ8/hhuJML
q0/AOHcjB6PMEPMy41VWvoyB4kZoiUXWtdG91fL3r2d4Nlr4d8hPtRIsVZq6ZEiQBmGeEvGObijd
N/YDgHp/qS3/6/HOhwu2iSYpzwDu7iclhGwEbWVCSfZKuoyAQx7VHsEBey1WdUBjtLKSq1qL3CV9
/nrkszMl9DRtLFlJUU8Wdx6jYJFN4iInV+lLUZZLrgtnX8ULGx/QUP/r6/HOXzb/Dnga/elpodtL
yuYB8TRqwTrAyDMCGKRAMy5bQB4lKaLTpq5cOX4FZk9DokFSah9Irz8G30HOUz2eXVXFm9OqXVmt
RZy+z837AgBPpIEBSyUXjNaFUFlVz8U2H375ybtg14pCos9S2bEJ/qhz8+I6GdN7uZr8HOnPRFPW
4uKurWadWMk2rpUrCfpRk9fbTILCODSuA0UGoRk/AxQvAsDR6rZ58vL1Gp89MOQwsk75TZge/P2A
NXJpqvjaYe2p3SNS69o4s1aQYeDWGOP3YnkMLn1VnD3OLA7edgS8hiHDAj65Ewiv89IQbFclL2+i
oi1Wc0qDAxijDAGQCD8ua8CYMqYBgL8E4ghHcNWCGcoNLZnWhut4PTl3JXhAilKVo7sgL6e8DYUM
kwW1IqYeJisry6SMLAdXWLMXfIdYZvHjx5p+2qxo9PSeZX3cjLa2ksZsp9He07SSWg8nh59DmTlG
qVeDZAY/EPbbSnRlFOXnpEHeAvc1dbqvlAdtQfOD6EuNFK+znPU0q7fgWtwGK6+pDTa1VLxaxrKe
0uzKItF3rHFN03419dkWlvP3HqRV7ZVcUGpROyuqI/SXMq8dg3soWKX9lvDMlSrUc9hCudrtsfib
ZXIRe3lIaE0HVgjVjfdf4dcaanYl0T+VMwJZKoM2e8qCIy8WVwMPTvQUtZa7KD5LKML+Av7kZMRu
D7x9auhvruUkhbwaeBmg9zwwNsbymqflld7kz3GY9pBi5mMSlLuxy3Z4OIDuepjbGcU1+6kb0ivT
hDastWsa1ZMT+TbkIhNRKVDG9AGx3hzp460l2HJ20voBJlaT1WyGDtqKHF4pVQ3VFha5fWwsYwPS
A62q4bpTKs/hrwYC5ETwh+DJ1rAWFodqcTMDW6XfpG2ScIDhcQNbir4xckHOLV06LxgOltL9kdUS
NKrJhAdc3mZE8eKLB0QBTojL0DUKPD+sOBCdRp0eP/8e3auduFshwvipJN+BikzsdZqOOw1Jk9kc
b7PhDsmPQBlvkeA6TM57o5s/hPdlZQq2V/JmU+FF7EpVp32fWqs2RFKeH2HhzyhWf54gn2jdSkqg
adp7dNoAxYqmJa03rR/8xtHW7PC0xx9+vC7imzCje+Ys101LXKkR6tQRD1vluJMQWkmSW2xE9qaF
MSSUHl8pgJKDEgys15y72kEKbi4dbVs71abAUKwwgmNZ8mRl0z6KBOB09GmttGBSe7W+FtBwpQvu
GyYR1fvGeRANUuHNlAztrhX7rdPecBABuij7TqTQp4Fcks6HAWbNQiVblCxVELmF8pxqv0WOVGU5
7dZHq3fcMA7dpeMqJirQk3in6cOVPDeHIRoSvk3xkI7GdcFlaZXZcTLuSuNY1N0OkGEFImLfWQOy
JBFeYBI1M9NGFF0B7+oZ2bhBI2gblvMLriMb5My4DtoYUV+QkU44ebatulVrr0yqN7DrhjFYE6le
l7INpXUH8tEQ7J7h0BK7RSEnwOyQtMDtJ/85h8O9BD0gFZWW5k1vjxosLurustQdU1VxAf9VCwDk
//yW1gVCA9CNCt7w5MYEPQ/PJ5pBVpnUY98EImGU4tsl3Zpw7bPJRKbkEors3Gv/ccyTl6E3SYIN
erFeEeVuOG9j8NikGFNwm9W/HfjiX0/xbLb3Ybw/Sq0fipRm1UsBlQbiqFC5S40K34UKfY/CrcuF
vj8+qM6+diQv72YqUDZkwGoFUnXbL79TPfdSW+JacXZtpu6QxIvttRQqF8zLLizJaSuEp6dFFmYA
juQEbj9uFXrxdVV7VvlQmqF/CVR3djhQbRqaL7yVp6IvfQZBqDPkxovxAkmbpzF+r3J4QMptsLxn
wYVo61wkoH8Y7SSnpA3W5Sk0Zi8KJr8kXenmI26AV6rO0suBn2b16qKM2PkpUtlTsAexKbn9HX6E
phNhpaCxsR3Ijl6jB6AqMKoINwI8bFzcZedCDyH0+7/jnVT+EaZEC2emNqOI1z4a3GEpvKyguThd
Kp6cy3w+DnVS3opNQoY8YGp9rF6ZDeQyW/OHoNykQU49Rb/7+vxcmplY6Q/HR1PSIY4zZpbw9MCM
h+cgexMSk/o0br8e6uzM0GBhGWkIUgL/e6hMjXFoRGXVM3qJksqt1uyLVPEz2yBGvcQeOjeYAb6a
xiAsSEsTf/5hXnWY2/oAIMJLqxI126u2MrexHLk5aRbiYxeSq3P7EVcCB1MC0zR062R/lEE3TEEG
FG8cyCase0TXVoP8VC0StE5ppfUXvpryBz5yWuT6OOLJsaunAaHynm3SwX/QQd78eUMhtYDozNMd
EfAkJ76RhiCAEvg2xHiy4i7GT10m1sIxdriOsA5CcYPiFsR9H/7F21inV3FBg3h51hMhNQCoZ6zW
av4sLLHqvt7I9X2r3piNdUzm4CpuD1PbXJnQhmgTbcQ/05r8Rfqcg1P5NoUKAWUNujd1UN0SkjhS
Av0MYWOI/6C2HPp0SbSPSLRSG/EAo7rvR3MzkQHpw8M8B6+zNVCZC58WQ7tSbe1bJx/aCaufxXbT
rnuw6QHiSbMu53SjE7guwSHsq9XALzF52bVO2SpS7cuLAqzrkPXC5OVaKrsrEIIFtXIj/RYrzzqq
zguxtWU1mCfBIULXpWuugmRjc94j422YoXwn5QosvSfiUWgKK8GImt/pc/t43nngLGBffBurq3E+
WsOGzbLS6vZ5xKUyPvYCvp2W5Ee/HU0mxrfuo0TdUowSZVAok2Nh7vl7BS3ElLpfkMmuqAHq0ndN
BJUJNO3y3Qo3A4QeBx53rL+Jf08nAEzD95hHzGl+i+t2gvu+xGBK9Nkva/6lKkXMmhXoLjQHz9YT
aDrTBTCAZmqnd3DXoBlgiyy7EYmUA6Uq3GKBvaqRMCwbcIH4r8buZQ2xc2cNvKkjyssW4MOTHDmI
gMQHuEp7YWd7jfxACU4KjJVKco+iC1rkFyKMczfkx/FEzv7hJokVO3KQm+OVaV5EliLDXp+g7wXW
hUr9GTC6aOPTjAfmKlorJ3eWjmt7n+Y2DN7WPAYzhoY0mJWm3dgdFNboVob8XCYQiGvpLU37I10s
W/6PbzLxGwBWophl02g+ucmyPGv42oS4yBT2wq8+3po8pwKylwzvVVBfmLQh/sG/L7K/Bzx572ic
N8lQ84gXaN0USfOuVqnf4jMygCN27GPYCDQDwhV18AInscyvAbUY89G26lc1em+0ZhNmg1sm/K/J
Wme0ZSIQlI7VUY39CV7Os5xulZn3VEOXHlsuVFk03EDZrXpwrUjzrV0fprDwJXTys9H+lsbyZqic
u6wI/CHXritLFr/La0p7h73iyomiX1CHbAPkqL2eEtsfqtvUbFABuXTERBhzujYUHGwB7eV7nL6Y
Rt3MZdhLbHVwikEU+Mb8zSKeGqqXwXgTkNRwyvwMjSY2TTXuLBiA/+mbDf37319giI7Ch82Pj3qf
O2rAduhyH7ffVWAfJoo9gfGzHy5M93MkKcYC3Auk2LAJKf8eS6+UaBiwdvWG6duMrEeHoYB2AzLJ
NcF1qXKCa+sl2bzPYcJfY/655D7MLyzKFt0N5ifwxJLzI0k1T2yERNBeCby+Xs2zM4SfT0capLb5
B938YTSASlmojzqdUzRA6cWRbxKzqhQN4lWa37RLvArHS6C8s4NiF6+AlJS1T0CsIO7SOJkYNJPe
hqZaLUbhltZTl33rC80Vmt+2emGen+0xUKOjjvDPmCd35tjpppErQHXC9lA7yCakaOhox0hGwCz+
TYtU6TL0VfgvQzR/k0PX/+Lnr4AlmGC6Bcmm7Y4ZRq2to1yCfZz95B9+20nukDQZsvu1QPHQbJsp
M7Ttk9LM27J/UeJLMgGfHyuxEI4pEIo6gejJng6HvAwd5Gy8zr5hy3u9RU8cHK6MOIhRigvu0oV6
pvnKkPDlUYIECyw7J0PWqVb2RoULb+REu0ixDxQ5a4qKBsJugiOudxQKaYZRHCuqbPP1Dj8TFYjR
NYICkBAyn/nvQ1wpQafibCpM7uJ9o5YeBTFMgAUkHmkSwskC2ZfMo5769cBnF/rDuCfxcCgzahuB
9Cga/b5d7pLwFVjNlKM6ZYSrmlba1+Od3UWmpVB6MNF2PgUPmZWWSLPNPPs23scV2vcYOST8/wni
K1Rfvx7t/EdlUQXuC6jj6T2FPIDBC8c9FQyJKPT1jYTSwLDtKhTU2oiSnTfHQtwJ3Nslk+Uz0qJ8
0w+Dn0RcZqzkldmKwa2HiE6nPHdrswPZnW4c9EwCPV8JwD2r3hjjxgAMsZAKdcFAugAqEH69QV1G
qooHZ7lq4ncNxUBRnXaInb9ep7O7wNJlAelSDfA/f+++XstbJ214MJX6JbBMPLoxODpMSXZdswtm
VCq/Hk/7Y7T86Yn+MOLJ2jS2CiFeY8QKaIiNMOQA5blCCbLF7UaZjVdQZs/x7GUkP9mI5O+YvhLs
WMjKQajvY/vaqCJfL7ah4ghkfrjsMqr9ooAVk7lq9HCkGpGD32MCw0Z6SgdtDebTnWDR2e24Kdrk
sQoHN8zDdYhGYRZ2D6JBvOjKXaTA/kZd0tEek+w+YLUTA3ntbAdMzFUhXWd5vhqCeDMpBE6N7Snm
cxY4D8ILAt21tSMKmQ6JBg2lDl1BlBC72qutByNt76Ti0MiS26cAV9rrycb8vJiEm4jQNp9z+85U
xyc1mZCNy/wWqHlqSOxeeTU1jR+V1caQYYLYtCCb5aAjhtk1XMVWdzD1mzigpS2r3tKh5BwMt5YE
tT7u4cuTWGhte6Mmv+d8nxXy1jLBr5XpPlUSzL7DlViDoaGoXVdrC5nP1SzTKgN7LGrmuh0/ZOiX
5CqF2qbYZNE9xCq4nvnGMjdgS/3Y2fcjeqJj4IcFXinp96SJ/AH9wBj7cKFJ2PXFrbPk2wFNNTP4
ZfQmPu4lIln9ejH3oX5L1LZyZmQyr52Q70QW1zu/WP+hbZ5ySd6V1eKGXBiVET+CDRJwtNDu/NEg
24Yk8tD0voUUU6SFr2FH0K/KO23+FiE1ZyfhNoOX2ipv3BE7dCj0SdtNduSyxmukUZ4D+jVUzJV8
8VRq2XMtXy2FcleH4304l1fih8Yakgb2f5F2XslxZFma3kpbvXu3azHW1Q/hIaEVQRAvbiAJutba
FzI7mJX0xua7qJrMoCMmvDvbLC3TmCB5/epzz/nFtvW0m1YvVtFUHCypRnrA3tYDUo158DA2/s8x
lzeIl1Fa7ENjzSK/SWrzwafQhTHIhW6+B4hnCWSGv60iXBxS87psgiupVS7KKTsYOECVxbALqQ22
aerKrMrgIVJLnLVhI1kmOgmNuIB019TjQ4FGUGuqB4podmk9OdNdHN+ofXcFLSijbpNsGylDlGm4
6GMb8aqLFv02D6BMLNt7Ry4uzAIMMDCFybpEKe/KKqurCpGHmMSWydMU4Q7fQxLZUp+w03TVIbog
8InQlusw1zRFikG+q4ZwU0mQgcbKcs0uRSmdyhZKl04XbkXaOKH0EsFXQgVzHffRlmTgPeHxF7yW
b5DMZXfIm8om89NWzxR1xvp1NK8s7iSpDF7ZTK5pZw/Q/3eidIFO214UAdL+StJRysx/1HG8a30F
QFJRul7pX2KptRauRyQf11Z3LxsUTip0PDBiQjW/o5YgjQm1O9gH5IHX0mjtU09H6Wb8OIRz7Ub1
h0veSjlUahHVVql1o6CcgRCV2rzzYMipJVP6QcHRRoeRWbu2YL+Z1MYahLiL8FYc5hmYWJNylZVf
S2iVTZIbBvFWJt074TQ/Fd7Ppv2B9NPaNncBzwREJ6/j6RLsc9lL1FouMZ3Ci8ffxvL3iPAuZZtW
dkgNbdxO7bgRpThgR0KBI0SlpghftCyHzAotTgGYIvI55YCab+tz3eUdPhH9jW6l2xqNvEB661Rm
I78Tpdna0zatpYCq2sMEA4jN6cLsV/kTntkbfaD4giCVrrSC5vxsS7+GlE37pTD7L6OvrQv/h6V1
D8LHCNJknocXsbmrU7wsw0aQiLKFt+/nzIK4V/+8rWZRcq6nhe773B0maqEoF8uSt6nigwYt7vw1
tXQtzkJeDPM8JfZ9/Hlbi4cUGt/hRcLgqEGwJ41lL0UMJ58cQrYJhADRrzELAkOe0KYvkgg14Yng
vwm+XVDemq2A3oZozLIAtS/nO3n60XHUqgjZjl5XeRvX5qjwEk4BuLQ5SAiU3Suv/8GyFrBUiytY
4j40zHatdW9j+BpSpFfCQ1ayyKNnaILgYFy0aZysXmDDaCIO+Bwn/Dkks6gc2SVTSwM+ru2Ji+Pk
UZHSL4Mz3cqxsrX8mxbFGAfRml7vNj6igeWINIhGssF0bSq9FBiFaA35QBVAr9fZG8MablO0+iV7
3OiS9cK2EbxIFDdQZSvdURi9BKuRrOb5YT4dilJ2ATevCfL3bDEpjWaEQx4R4Rd8c2lJOw0zKI0I
D4XyB/F+03xly7Lq1WYVoEZ1vv2Ta8u24JxowgR4LuYux1Zcxz6B9hQjftoTW2jbHFXnDCnNSH/1
FXPTtN1/1ypFvGePGp3tVDQvvXgaQrw0pOotouptXzTZIR2VdR9LCEkHWycIt+c7evKFcdTmbJyD
MUvJ63J71Jn+SKyI+TRxNbp2zrXsTQuNnTwhjhoTWbqjveNEE5JjBpNqSPcSUULb/BQXRgPK0QIh
SeH4fOc+Hiyf9sNRg7MjItVqpZeJaddm3H5ttOdeKJAW1luXFVvT3BXjiy+bVx6MhPMNL43q7J04
JF4QOwOjSrYJ2OTjGBrboniWFJLxw0JbJ893bG4E5A7zjTknlxEdVEPlfA91cw8zr7PuCcDRm1vC
jX0U8j+NpgMJ2+HVQ1lo1quw8oY4KlmfkO5WggUbxgXNmRsplEinvdo8Kabc/xVw6Pt6gGr/tIFI
3TX9ukM4V5DDfZZXtnjunVxXRx82O5OzOonloSWnJ0JngogQywBxA3gWUdP3sfQO56f3hFQEO9Wx
ZYE3FvaAs3VVG+gTajl0lwgr+LC/LXgrFVO24WLnyHQukMZIEIMMVeTSiSeUnHup3wJOuSmGcAtX
fRPWmpvW0XZRqOH0WPz5abNJqhRerbYzkIgbbxLlriFuH2psuUjVJMllu0iCWWpvNvZGKI9F7DEU
vZNfFqqCg/tdi1iwMyJNaksw7JfUfE5dcnBuqCSqCNkY85JQpTR1QEpKKAKUA5BLYNwTtjgGWCjj
u7iwnByF2rq9gY0OSO381J/a2TBSHIr0ZDoB4/x+hJkyLtbl1PMStw6J+RMZ2W2SI2g93qNJuBC5
LbU1O5uNCuU7yejY2eVdl71oAWrR5b1dXsiYDp/v1qlZpDsaFTYcbWFx/N6tJpHVAPETohpSLD5l
1KE4BBTRp4k6fc7731g4tU737Y8G5yn/ICwLlOlZNmNzpSEYX5Qo7FcvkcV7Nt7+jzr3UeU+unYa
00RqWmPOQD5usAVYoxS00bvHGn/ddqK0OyzEYSdrbEfDacxWSRdMVZ73bEKvRHMZU+CrokwunCxd
9+lrqER7i/ydgCZLhXk9FD8bjTz0/fleL43wbPX0QR2adsEIi/dRW4SuSA6JajyvDngbC1ftyQUE
DkLQxHR812YnYlxyVnYF+e5Sf1H7cOvVPyTgwjHaS1MILmJJs+zk1Y7bEjZEsI2oJc4aNNNMy6hy
UlOBbSd1BUqhAnYbob9RQ8cDwes2zXZZkOTksKLCY1OBB2Qy1/Lqi7xGWk8hxCYWDap7VOCs6jJt
rHUCBuP8FJ6KQgGW/NHWLF5SSmdsbYspRPwH54EH5ESl5CWSUcoMHqhd5JQXz7d4ehr/bHE2qp7k
+EbTcLZSEw11+VBROTGQni9IMpXNPbKpC138CE/mQcVxH2f3FUrYkq6kjKdwrItk8pHx2rQ2PlqT
SI2IuJt4W1fLe2UwXhrjsZZBqYJ5VfNw3WJ8Enfv54fg5NPDAjlkmUj/mLo837x2MajJwCOqU97V
6mco5dcJMgi+/zN0CIxRtzTBgyTlVnXa7+fbVk+urqO2Z5u2JP1YS9gQr7PxJtBxKux1yEg44FKf
7JVbAb+hRK8UzxGJQtvotrhxPdu42YASk0ttP0zGNqwlaSUAqCVZokhAYlDpIvSMwH1nfrcXh7kT
yQsx0cmVc/Tls7U6dYbfpyWj1qcAXiZjL2s7Cm6lE915NeD5vlnAO54cKlPMkSVT3FdmDSpm5WVT
Sb3AQVxFBmUL+XVnVtyRKf4y9pLD2+llcdTebGvYudxpUN4oslGex2EWGNu682E6VwS+1zZWAoJe
XerNhfkXdMBBwBy1PdskHurnJl4A3CfauC5RaW6aiyqLto21FTXOqMPgOVhiR52QA/m9VTEDR/dm
Viox0mL0WMqVa8ORrht5y8NmNVmPdWDshBKwJNynUYStXkYwptSIVl79wCOk8Mx3QQcbR2ftkShv
YsTD+12E1OxHCSIJvvwXkgai8PLpLDkaJrFGjz44tim0mjJLQgvqW28gbeirmzF8lsFtJTjTxRyl
U1VuqFVszm/c09fRUdOzACoNy7ByGpoGrSYUsEcN+PNwoZQaPAIHWs0jy5Mi8LBwfp5M+RCJqipJ
EvwM5gFpq0sohIu3TwCITHKGdTOgJ0nJXwufsq7aWcDGfF27y+TKFbujnb4CBbm35WltYAqP7Z5C
MohkBiq8X6bR2eM9tJbDbBNAHSktjKwCjM/Z01I/bOGaDKGMj0ZEXbBaGMOTJ8hRT2ZnXxvndiH1
PGSlItx50bPcIo5JS8DZPICBIvV6ftJONmhTN/9Qz9LmEGazMRPqUuAHdMgCU7fzOBgBy2H7haY5
ptxLcejHkTRfn2gvyKJYD/RJmy0Sz9T6sNcLZGJ4POeN95LF8u04aTB1grUpQ7dAcU1LSes3P53e
XttKuq/kF9CNCxGxOC/OfIg+r2AOVl2X5GbXamfuqJ3bSSdggrbqLDzWTh3SRz2e59HaBCO/Cn3M
tVXJl04DEgQdNLyTLjWyj4m6ZIx4akaPm5td3XGXYmni0a9CKTaAbu6MnpKIua7x9FGa56RZ0Fn+
YKCdG8jZmh007BJQowEQEAUjxA/YuAZsb1vGzAh3qBbbPqoiFEND70ZYPwvImRNTCAsohyAkbqHW
ZwbFvR6n2K0AKQ2mC7tBwFHJukNBFai2sgd7tA+xjHBfOpIta8dLlPf++zvheNxmd6lteZilmIxb
48OXV+9HK6fY73Cx+JvOp9QM9Pd8i0sLY3abyl2TVj2e4GtDeQ50NLz7ZD1mt8mIRnxmLjR28j12
3L/Z/em0Q9PpSt5wEhIbmPXWrJ6rdITFrK1LTJiU/oeOA0lO1VbFXqmcuttGWdgKiujSp7WCoSUK
JQI5M0fpqHVTlQjBkGp18vs8Reyf6qcdPNfEE23vrPTaQLDlsQDOUofJSuXpFHXpIShVFG1f/sLw
o2LNCwYlEXn+XBtySPqywYAUuvNLDjAQCPtL00M2UUdIfgjGhc6fesmgVmKJfiPaNqcFYwnrYTBP
3wWtLUntVRTaO8l6HKcb1ftuADzs1W79F/pIfsgxVZNOzhVTy6GgxKz3nD2KAnI6cfsBD8HxUVY3
iTEuLLGTJ49KHQoKFOi3OVUVGf5ugHtJY+W+r1GShKCIqR1ZhszS8cNQF07wk/vnz/a02QnuKEOj
jUlFe1TxdYzlcBG0yCsOnHL1kgjM6dn7o3MfMchRXGUEpt6aFo0N9bCTkVQAayXYdqx1tzPwVHyN
lgg/J/unEdQIiKaMG9nvodyo9yhlWA1NeiSTsVg09F2T//CgjtuLav0f8iSftuZRa7OLGQNrLe1N
lqeFi3kXyg+ISW+b3r4KHHWFGfcOZO+Q66vSj3ZlD7U05i3W34Yp/MVuF+UlQpA/hTuijwmmrkGI
6ivsub4Dg3Oj7h0VCVeYB5ZDta0wV7A1bLdsDAryr/gS9mHmOuWwB8B3UVJqr7vvDuAH7a6FMwz7
VQ2+9PGNndz47RN6BSunewB9AfoR1tObrj5nFKHFGZJkMbxhNXqorGgHj/vLFNwKBq3V6y6Ru69l
cMKe6lG/RK/qMh28l8g7NGi9a1WNf5if7PNOc+NAu28TmKnk9NG722Jq6LbDDzXveGcITZN+2uah
TWvAWPeOv/e15NIK9gUHKIrU4BeyFknxaoUjhoDJJzyMWm04WAUEy3CAvWW/DvZSbUIVN9SZGfx4
vR0tUT/rnMauYdgPCiaAPUh2ySHclsk/AyfWrS3SdVjydRukc2+7EKVOdSMeMAaea4PS7HpNuq1b
CL5WslcTdWc3PdhwmIxMgCAwq+niJ588MvARoLpoC1nv2aUbRtqklS01xsBoodNgolg7roi0A+yH
fPsxLcFRgL5JgA+l17CiO2NyU83Zg/oY5Mn1/C8GytSVF9+ZE3wbeM3Ykwwj9GaEGSsKlnJw1aZX
Iu44f7Ke/nJMrsnCC77uLOpJvXqqJhH1ENu5knOrApoaOrwlWUdj8U2CA3u+QUUEbp+mV1c5xRXk
vcy5lM2kFEGmxhTU/EHFiQoH5cw7tD6JsP5FPL2FJB956qRxNiEusnVof/kffsEstHQkjtu6pJSY
o/PQF3flcO9rEqZI0lo8q6BWSxluLkLZzfBWyKAtvI5OvjBhTPwxBLNB11It85DSYQjsx0m+q+PG
1Xnz19hDN4GyDdJnC8qOjB7y+Z6fPPx1A488kLZAE2c3zRRUkjWGLFO7tL9WsQr5sTsElb9pB1Xw
lzHsZF9XC62ePP+PWp0hHg2jKAPJS5s1dZ1LXihT8NTHwz60r/Uls5ST1Tz7qK3Z1BpSrRmKaCuO
k8YFGZcAT4J8Rr5HQJJgggh509z8IYN0q1F8Fw/nybuwAQMkHK42imTScK8k8d35of+4xT8ve+ox
+JPh5aKJjXh0quHZq49twcWrIWaU2sVVgsORj4yUVGiuXHqQx6Wb1LOw0A6RlFGuJGWrDKnb+Q9G
ikkAFLMieaHu4I5B2CNAZX9FTOcpsaGx6OZOL4Z9Jocu+F6wacmuqpLrHEHyYlgIxU6/fPU/OzK7
YKtaV6Upopk20a7AJGJXOd0WRXsBxmECMKvAB6SiuooUfd+GspunzUHAzgRC9fyYnl5Yf3zJ/OmL
rwkJK0cEaubPOsB6zDc3PshUJ+ouuniJp36yNUM1ERBCh9Ga1yozFPvxZiOMUVAvLcgLycGFjjuv
YzwqcBb/QtcMk7IoAb0jz4kfWt03TTxS6LVLDZdqY4e9/Dq1OypAu056P9/YyTvgqLH5polQkehL
XhCSpGEJnKwTEw6nukXiaYT7AZLwfHsnRxLogaM46J1TZ/p9K4RBY+WDRTRv9BoQ4veaunr6rocJ
tKWFbXf6tvmzrY+j+Gjb5VVoOkNBW16drEQIlRBkK5jiAZNsLXmdowOGUaULXt6d/HDT5X8luj/6
gNnpB0polKdg5HmmIhg+vo9Jix95TlXbd5Xgx/mRPTmTR43NZhJRQNJ9A9XrFBWstEoPRblJsP4V
mGGjBR1WPJxv8GT26ajB2U0mp7LkNCMNFlaz4QCoVA0F/S/LoqBLPZtFWPYAaTR3mEefNFdh3Vrd
O3Zr/URCA3flJFx45C71SyQAjpbNUIa+E0s0F5rdvpgeM3wP05oqYbEQjJy8kk2TKi0UbyFO/3tD
cZ0mXAITewHGL5iXtaTtsuRXpFzXWGCzHyJzoaJ9eiT/bFH8/KhrIywcgD+06NfFV0HTFgFXKn2h
tOQW1CP+Sh3SPurhbLcHeFxqlS4D3IJEIPI1EdJy2qvO1OXplVkEC7fC6an7o39zMS+fIl+Fr2ND
9aoRpM3BcK4FWhiviPNr/2QZ6ahn80MagWwIsRNbe4KsVEjQEzJNxZp5DW5L8F/zJL7soAz48MyD
biFfuTCN82KB4uv6ZBV0s86DO8v4EkL7zpv7gDBe19E2NBZqdKeD1j/n0Z5tdRDVSLd6NBgD2RZ6
Q7K8L1QI4+Ob5ajkuWpXF0boiwDSpZ7Otr5XjXBMQhZQqKduED6Y3a1X43Plv8nVRZIs3fNLzc22
fjT41jgZzGpOEkBQa6hbkySJzGRdef8Fr9yTt6GFm5hjOwAg5nGF1qSKqYpVlCnqPk5unKTcWxCE
nXtt6Xo4PYcUw7l10XYFZPj73ke7eYpLi6EUBrlNFNwSEzcG7Lq6vM7R92qkGxPVgjJ3/ko8A/jW
ApLMWTdH2eH3oZWG1hLP+BMSWt2OWs2qtrtNDgMf+sH5nWmKh8ynYPuoudmp2gytMgUihVAWxbaz
kcou5AvxLi80e4/hw53cHVT0dTzs1w0gjhHKeehfNlW6Rtq01yo4BpCnO1eCB1nk39SCrFz/Tr2+
zUQsbq80BDM4XKSyXSMXvYIyqeCN7SAeW5m/1A4PX5g10+Qfpuixx3STWArN1qcR4QjPTNdV0FwA
3gnt6Dat2p2OI6hAPjdsIgTioyYmD/Ma9x2JZXSXCsp3wCF1Z3oSstsl1je1tRCnnI6URECmkETF
oGl2TtdBNJC64oGCIgjCq0DiXm11VyeoyBGCsqv9AbtqAvvUrvba0nF2ahcgM2Thswl7nX9+X5m6
1HRJYZG2Ayq+CZut0FwtSfLq0DGcpXL4UmOzKzD2oNFhn8pbDCC2n196xtcysvdqfyP5S/I8py54
ViK5ZFgTWDzMjpMgs2JLGUQkEdsXZRtvfPXaMXD2sVzd10l+KBvgy+fX/8l9ftyouCOP7ngehVEc
FYRlQ1ti4HpIFXWVdS9CVQ64veDVZvCIjeTtfLun+2qJjgL1Nz6VBsw403R0rdeyHFwj4bnCIlrW
g73cZW6rapcmpLCl8OLkLQxmWnbIJVkquge/97UcPMgqFns9kqwDDi8ifxtoX0iiN8orxK21SHEW
dbqCM3m+uyeX0VHLs2hbSkJNjjpazhJ5JU0/Umc6VNZlqoPPXQStnG4MhywEXgD+zqsSRYPcQyYx
pZb0mnUXZnwn17AWu36VUZY837FTVyD0MgdTHljZ5geH9Wj5lJ4Z1LUe8CDUNlLuuVS2fNaqiVOS
5Pn4DowLSYWlBmcbsup4RjhqSNFSjvaUWA39VWgvkRGP1Fd9iW10MoVx3L/ZUSdlulYoHc3lyUXQ
/8rlAk3DYYPgT+gg30OhrhpWOlZ8OSCJroeF6q3yNDicH+UTPjSIdPwxzIgt/L5y1aTtG9vhMwxK
FeiTukKOw+u/UFAXSbKU3EpmXIzpDw8Jy3BCEQi5JmxNmRzENhezkmK5zi9NsAy60HywBer8988B
GyjZieCPWAiryLG6RkhGay8JZoP6KveujWnXJJuANwpEtIX44PSJddT47MSKOivPPJnUJCq0+6K5
/i4S/g763p1xKfRItYZ3irKw7E49FRyq+qKSKyMUO1sHehrmRiF95ENDJKlfuJ1ceOIs8HzhrXBy
93K18sZTIRlo4udHO8qvw8noc/I5hTNtFbJkPupDNqQ2mFC1tkD+X2pstpsQ+mJfR+RzEtK6U+cj
nV+72fg6pTdKs2Rbd3Lrcu6K6rNJXDlbNZEX6vkgqv9JO1KPp+ZfaPsIAV0UBhowjkG5RI1banG2
VMy21MijkvYLjRc0KtwIcLvspXuhq07NdEitr+c36slr7aiL88lT2Ju1wPqEdbyBJqgkI7UwH3By
ByfVoEJguVa/VChZ6uZsFgclzqrWp9XOQF2s8DH7fRnq71L/PZN+jcHT+T6ehDQ4R52c7YU4GTNK
WIwq+JWDUsH3N6nUWrcl2ulBYh/IpSsUJNoxuPRKa+1FkRtNMSWrFxT3z3/LQs+d2bmIQ9tUTDY9
18oDl0FkobOkI72a3nIAZsgPnG9uYXqdWQDhdbERah09N+G5GP6NkECIeFBjPwEPuZeN/eLj/fRx
ZyE/IiIXvHZmj2nNz+xJcf4ZbDPQsLQEulFRrI2OCkulXVNQRFh+STLs5NFw1O7sLV3G6LyMAWE2
OjvMqEYp1MgSV+52Zq9sz4/r6cjsqLHZ0dBZRSFVMp1kQm/QsNCCYB2YiasUwyqSuhuDu0Ye38HE
XRWLwjKnFxFyXYZMxh7y6e8nbpdGRtgg3LfOHPU+8Xee/6vCEsDSUrfXlHUULDEUTw4t6SA0VLlS
UF75vUEzNprUlxlaW76XK2EREq8E5hG4dhKk/7hP/u3H8L/89/zuH9dy/R//zq9/5MVYhX7QzH75
H095yj//Lv7MH7/nP37/JX/kn3/l+q15++0XGxSNm/G+Bd3x8I4wY/PRGI2L3/lf/eG/vH/8LU9j
8f73v739TEN0C8E+hT8agot//Ozw8+9/w21Oh9YhqnX/dtzMP3/LzVvKH//P/10379V//p/4vfr/
/Nn3t7rhL7P/lZCUZIkFjFpEwsx8//7PnyiIFpNjgOdrqJbG6s7yqgn+/jfD+VfDcRySrJiZaPAB
uDTqHDuPjx8hnsflZSKWo+i2rv/t/33jb/Pw57z8S9amd3mYNfXf//ZpFQj3VlWHuUyWBeG72bJz
mkaJtYYwfbqS9bUyuh3mcl/zr0cj889Wj1sRO+e3UO2jFUxiITVYoE9na61XIlmuHFpR8McJIKLf
8QRaCMlO9sRgmG2dY+cTj8zwlSy2Cpl8AIbvcv7oFfLWQujFSXXX6brd+R5BtzzVJ6yBicR4OX5i
ASGeJtVpyOPRArsRx9NFi7dKMzjPlYSId1w+eMhtOHIC7MZxEzm7rZV3b5AvRm7eOsWlDGdmoYwj
I39CzgLD5lLeWFK+d4rOLfX8W5o/l10gcJk7B/5EFCXY93ibcsSASgnvwS8VKPHLXAP9NcrkNSmy
EcmLMd2arbnleb+K4/iQxRhmDVfdIN/qEDNU31xJrQGm48rCtDHQ7rAccAP1RqpQV/IK9stXFGVc
jVJuWlmHwnl3fPs6sB3epQFmAOm+0Ya1GsGrkPydLXWu0pcrK0DsM5K2k40SBT4E4boM9zLO5LX3
i7r9ZNOt3rvL+3E19V/D/mGqy+0ka5d1WpGQiq40m9JaHu6c8FtkoiTkfVPCdNvYJsJ8ynARI1Gy
KtroUpJhrjVYPofWzpNMF1Oa22744XjYblhZTCVaKGhk+A60joboDyrRivKr0eyDpFX3XYoyGX+9
LP+Iu1/+6D9LVf29NEFaSRis22Cxqa/F8X2g9ft8QCUkHbZE9ttAdVyovtsQu4yVUXsHneRSkL6U
drnJJgfRB4RkqlvPEc41VxUomtx7s5GYtavGTaDQNwWyvLDAS+yqucDx3YjKdZzqV01jPoOjQba9
PyTIlnGFD71+PWi/LP81bapDleLjkTyW0pWRxlsvckjwpdtSrq6Bj3IvoC/XIVuFe8Jg/vAxWxBP
oRIwa1h4B3Abmz7139Rk2k1KtJ58vGPDh7ItNoOA6ZiOayGOM07JRcaPStlxwftfojWpWQWECvSE
Q9JA/RdzuNf6r6Mi3xj8vjgyeX3+nKIbykDb0KC+H0vbuPoiYcQulzd23G9HHxgiM1RjoaC24y7w
fiX9Y+mFm7a+w7tpZQJIHiJjm3rf6qDFXd1w7eyu4cHOcjSjawTEG/VX6pUrCbWlQcqQSWo2Ff/b
ScnupaVrYXVc39aJtvahZhnV01R2u9RHv0V7q6MXyf7SOsjlkvkcDtRSr2zkMfuMLdXZ7lS/6Eq5
V31nN8a42/rRWo/6faWrhz6VtkN933bmGtLSqgI3qqjqzsTRTEUnN1FMFHBKN1GzbVmbN5at7MtK
3jogNaqS8zNy2u1oeqBlvGHl5wjuUD9VEexlfbU2RR5EdBVQ4qVfuSVA9KjyDzHLsIw3qiDZFGxR
5PWbWGYAQK5FCq+idl/I+AoaxQ7ViI1kCKegaA0UqPTHrV5cOmjiSmWEI6cBFxwaQeRvea/v7Ah2
6+izrytqHv7KrLV9r/tr22lu4yG9LQxklAo2YRm6Oi7n60DB6glP6dqApjpco8e1atCRD6HRy5rO
e794M+v31mpRZO4OYZTcqap/QO0Hp6bccVV8M2VOw96p3XJ8MIyYSh0nV3PvGflrW+/k9pfVol5v
dftRTi67gdkzEBu3sfOz1KepHrbS1O76ot+Cd7zL2+JioKph4PAAWvilJN/aqoZbpPt60jG4N24k
ZQR3prtapLqGelMp70lbXqN2hXG9fWWrDILtXI/Ze5t+taZonyEhUleTWznStpZegsSCL/NdMXuo
Yt6VmgV3TolyVQqXDOqQzEtGip4Vkru1puy6CSdWrhRj2DvewWmcbQTJKCy1bYGPiIX3ROChUcfo
17H11Ko5d0K7Dzucv4oQdVskRaIk3Wf8QRs4V4HqmSIhnJwMb6FpuBwdW88ebhUUj5taOpAQRbrF
r3h1dxcpmIBcC10r/aaWz3KDLUrR6DCjJJN95jM7QSC5UVVcNeqANfx0QdixQgpBD8bdGGm7sFVu
qsbO3VbKMJmICyEnJLGUCjSA5Cm01mREV44EAWTEPEGOZQgMDr5adS5fxjKuDvFTG3uc3BQeMuu6
doaLpiN4rFOAn2gOZVejYU+YA97aWIFo9Nr27bd4QntIbQES+P2TPWabrLapGjdvIf4iFOlStwSq
uLIL72toKW6CztoUm3ealD8PY1W4gx8kG00P8fJi9/qZfi9ZZoqWWfUkoSW1SmXfdh05/l7L1VeU
edpbKfdDnoEdmCpVxaZBbjYFhLmoh6MrVWnvam3xYGrtuFIS+SpS0nAdtuEFHqy1m3qAxEskqaRI
eg3G8WlQB0wMM/TuEGCM0bJDMNdRbgkAIlcf2qu4a7t1X5aXfWv/9JPsMqnKvZZNl3qePusVDL3O
eArN9EvS6ohbqVsw2RRgm5AtZE8HuQ/83dDFHYuSB6TV3vW+dt95mrJJPcKCVL1T+txbDb6JFaVu
XUs19jLmaF3rEsyysdcfzBIsaVBi514pmxZmwQQoV4ZpnRae66jxAymlVas8tUHgssc50p4tACWG
JD0qk+cqceBCLcZevNkP2q6ywmeAlgekJa4oE6yK6g7pX8IR2682akqxKXhtwmKPNuCqrBAOVjKu
iWpX6637cZ+n0z7QH1kYbpoprm3fTyil2V14G+rDbammF0gNw0GRXJuNFCKIErfem9yEW9PILyWU
z3VvgLkS72T0drhZydFvuYRhBV5o8vtURQ+TioxYdZeoGiGNmrmZ+i0C/m5Z+ByxZgsV36L8J2K8
WK1goqx+gcqwSi6jHDitxumuXk+qigAbjqlJD4YoB72Y70P/BshroihbPXgd7e9O8Cgj9BgEyRY2
T8L16xfmNiPeGBP0/Zyf52PKz2hAESZbjoF5odDYnz/JgqDVFQka59rMeePmj1o57XOKjwZ2TOh9
+qA7da96q+P2wikf8MG40EMH2k+Cfh33fPtTJ+Hjt92hWnQl/fQ8NSC7QmSwkV2FtzaP4FMnV3x7
ilos9SDg+bd1841AdiNCo/xK5cY6PxSfg/nfmxOfc5R/5JFeFnVEcz1hSGxt5Yn/EAB3LPhQW1K5
/JzZpne2rEPnpY6ItMbsFTRZo9JVY9euIwqiLcwjvys3eFPsBUlqsCfkP0Mih2/eaOxj1PhDFmSp
vWtNs7L1fU+cd777n1lDHx/Es9D80LyZG1k2eSfFU1O166EEKu/vJwQ3udfiiE2rRY8ttSpPm2DH
Vm4Hc0bcxjyx/vFo/+3NfvxqOzXnonYj3DpMhBVmics+tPNYlmvmnJvNsR7SyXfrXt5IVKL7Ajlp
dupCv0/N+3GT4udH805m0o8zpWnXQA0xKJW3GpdpWZVXoxTdd8Cr28TYxdyfIcdooHhrDCEvC6Nc
RwioJyjW80DECMJYmI+lz5otx6Y126ZoWR8+vgt4bljNkyYYL9WPKP1+fgg+ZffEzJN3F89Y+bO4
xBjqod3XaUt+n9s9fJuMtwpxXx13zqqOV6nyVc6lhWH/TGH4aBSWlK6RT0A7+vdhz32dQ7XMaDTJ
drAz90anXXhjvpMj3Z285jJrI9Ak1a4ximt7mrZW0G5tpwMR+VbK0x7FuY1jf1W765hwrlOqbSdj
H0qZMTV3HlqY58fo9HT8+bmzbGQXy6qqGHxu4/MWHq60nsLpZae+RnWxMDSfSc5iaFQbtSXQ/w5F
4t+HBncK3DlaYBPJdFeG92Uj3/M73VC60yVETPH9HeVrNAfagXPaHu6iWl935nCLaQevwou4wJUp
CjnN7/2EJ3X+GuUi+I74IdFfBsMoz4lrXj2tX/saCcbQuOwHb2Ern1xVNrkkCniaTsLp9174o1J4
VaG06y6Vbkvnptcux8ogj/qo1PB+9W9yu4Rk/YRpEQN31ORsz1iyFSGRQJOoBz/p+je/TuA2E2ui
AxVG/Y8Ok7q8OUCNXMrjiun/PdtEy8JkkpsKq4n5aR6C8Oz1QW3Xhq8+9t33PPraVynAUv7PyO1l
fqkwE+wV+6AK7RQl3aTR0kkmzsbP34B1JHhhGy2P2YBXcdDIk623a12F1po5bsYtXcavcbKAq1PF
3jzX0myczUHSK88wWjyCxwtbiS6yXL4oCt/VkQLTs/eYnLIeXohDxNsaJMSaBl6R86v3u83I66O1
s42STK6mTjy8xb9kZU/G6PyWFVnOs58520ddX49lgyf0OuY9khnZQYllPMWJ8iuHQrGxCqTXYvjq
W3m+quOUVJZyQcwjkR8SubH/S9p5LseNnev6ilCFHP42OjJHUeIfFCVRyDnj6vezaG+rCeJ0H88u
l2umxh4t9IpfeINWF2u1uDfi93C4RNpnH+Rgo3P7wmqxeKyiQ2oQngoji2udNT798YunR5iB/msx
5zyUNO3sXutYzMFBwph9HFrbHMCPDziFyDOxv4eeeubiWdpANNtBFqFo9JUm21VdlHdV1K09/buD
yymQVNco373mz+nftnSXHo8jvuPoxdWiZtKUlnFkKoONdJ16CqaB17mBwrfzX7sFcCfQsscBg+r2
AhdXz7DCHhLkiCGVAJ+CqddciCJtjFWCPQ1rEfif/n1La3c85KyDFFWNocZpDBOhsZ6ou5LHrbT8
hdaH2xBPhCi2RLl+Bny6OKmIUamOQVUd5tjnSR0CRQm70kOGNXyu029RuZtQMbJrtK+f/snP+zvS
7OW2tCmXp4aRdMNzB6oeeDla9btFxY5ssR0xm6Axd3rMxa159OvE/Xu0ZTo/CJ3edAjOs9xNWwzV
/d8NpdcMT5PTI33tO35sGFsxAfbgCjBPO2Sy4cGQ+Hl5mFxrAbd2kK59ddsX/q7vyx/xqK1boKGJ
eUYQdem6EoDT/x14dqvaGVqdtcfAoi6WcscM+m3u/NYDahUymj/nTEwW51R4/6IrRtw3x9bkqopO
2mj964qpwjfNRDw8uq60x38yo0R5dJto/X0hUJa0gSajDTuq7vZFbVsbq1hLU3fo+nErZlNt7qVI
hWp4ZqMuHgmiKIUSmA4daXYO1dCqnQZKmbjPBv2bXCC+GvtbtKya7Jzu9GL65BwNJvpRRzu0iVsU
OIaeHUo5VvODW8P33Di0Nxl9eYKeKftFmr2ZtHbTWO2GyFHSzxFpFh9mpKFNQ+MKIKucHc00GWpY
O1O7rvrqpbbqu0by30UZMdKNH3r5J8CoJAR568vtzgiM+yJ1XD2XoPH/8cNg36YPqpRtG1GyCZwd
+K+9F7c7yzunZ6eK8zqPII4/dHaekyxDVE7hQ8v8FyJzyO70O4sgX+pLrAcM12vrG2sK8Cu2t5F/
qZgXXoz40hTfpuhdq86E7zJpM8IyMsXb0re2VgeNfcuuOr15l/fQ3xmd7SHMyUpsr/hQYFCuptwZ
2b7pK4ShdpAozlxy/489xLqBuELcdi4TGZZjBqWePZQ5OGCFNuXljhRz11H1Lo2fpjWtp6xyveag
OcFHQ8wmTjn9g79CEsT9Jwh1//6I2UOi44DY5SLxLDFtQALXjaXHDIMsiaKmrf22Taztk5tQOyj9
mSds8d08Gnm+e524MfVgaNdFJa0HBGbxP/QoABRC8Vwe921wKYp7p3/v8gL//bmzndgqkOpKvSXP
7hBv7w5O4K1M/aoDl6VG16fHUs4NNttNUW5mnh7xC9H63udoSkQ0RBN6gX6qbJvpmygz2F6CKTk6
3FPrZu2bV72Gfuv6pY/334MSKQ+nv+mrqM9svWcXV+xZaeHXTEBQq5i0Bdj99QdJNQHNRisslvrg
h2bSnyGmjyPE/DO3a7E6l/1NZGpkNldFZ7mJ9cduZSLkHM85UEk5nzs6uTuGxQ4nuk0xog/cRpsG
bH6lPp7+CedmdRZPtnkkZzQjWUL/Wmnu2+gu9YFvR9dGe04p/SsGTMwW4TH/sRFQnRMzs1TWikpj
BaXJ2iEfD5zOWWtsVNuuMW45mNJDhWUuMEf0I5KbCuNkTSk3DTJJXXVOqWQxYhBQcox5EGaep9j9
INP2zsg6h9LZ5tKjY6cbHQ1uVB30bVpWZ66GhXkmStBQi8Qb8CtOP8bTVh8S3lOyW6nZY/u+csDZ
etaD6Znr/3pNDWxYHE2Qib8ibZPWjEsQAC3tz2tTupG45zoeVrs5CFzA6bGWXiMGw0OX6Au4yFzh
AS9ttYa51a5RykOlaDBe8ckrU3/VUrxX5M61jKsJJo5tuhXwCC3wafWrSAarT6rz7MHPg8Ct+deZ
QXcGgTWvuI+9c9r1C4v96SNnd0fRjOkwWuIjIxWxi01g0dwyM7QzDkl3lZ/XnBUHf/ZGfxpwdjHU
w1Srgyqx3LQGHC6C9K6iY5QP9gorvpXtBBu1PNASwckTTPI2xJAuwkNLO+vZuFDXEeBjlWq5qQrk
2OfYaqiMsgwyWzzCkWtY+7qmt9/gNEf7uxUaMc1Eg+g9bM5E5B/djy9TcDTw7C1M0s5IOomBQ/6L
st61Sk+meqW/t+oBCSjmsC5L6uBA80ajBxlg/EhCmtZGsx8xah1AgRbWlUL6buK5o/tX0GpEUyzn
frfidoNFQLTSpZeqq1ZhHboS8RnNTuhLPfizg15mPEL6RWbUm4QNNTpvtfLb1H8p8kVXxm5iSqsM
SIOoK8VJe+PxboIoODjgK9oCORQLyEAkDK0obtDkg9lEox7rEPMiOusTtvS4CXUXQwgAaNQvZy9p
YwZjVNUyjlaadN2X4Sahk1H2dDJkFILoZBr1TqmG9dBZnKbHQNFR+tWuPd18pESVRBa4qXNl28VD
c/RNs0NT1vTtC4Mr6yMr3ktdCkCEGipjdzoNXHosp+8SBGGWjs3RkLNjg8VDnJciYhTxk2dealRl
k6G8aKw/ynAlOvdDl14bSr/jklEp7qdYPfHmF7a+QQEdx9XxO93OLrrR2l++jlMrsZha0A8s+nUS
/Qq6dQy4IywxW0aTxsDCLHsLcLts7P1U/zBBknhVvx9jSh1EiZ0W8RTaq9ghRm7gJ6jOTVuz9Zrr
snNc8Hk7f9h4YELC9leaZ2TYMViT4CKv0NGgWJdU0gVanytZGrYK2uWiJTPZr01BtaYz3FS/rAL5
PqEMLvsZKuPDntKf1uO81tq7Kf7RZv6aYnXvEMBk/iFUU1Zf2VZBtiq7n01vXVttv481fye+Ppqe
dal/5MKlMueB3Wr18rpole+Jkm8CnJiKLr8Th8myo5cAWzTx/9HIB1D7cNPopTOnNW35nZZleNim
8ICAmtFCxuLLUap1nr1p/mUQchgpXqQ9JtsAoEK4LGm0p24rwC91rm2S7Dn1y23VPdENk2uNult+
bbb1voct1Q/5WsJ6qo6eSewieoNmFWCm9qCX/O1Q/sHaa2UG01pDUiUPHmGCvTn95DrVo8ekakPy
rRnM2wGzCPM5n9KdpHai191lTwM9rlh23sO+dfUpPzQJ394lt2XbI+pG837oaIV6pGiXUgR8SLG8
lQMM26EpYEjhzpSp3iXPCesYZyARPH1nFfJlZuNRh3BKBOC2cF4D83rU7oK2WUmA+cLoJ22vlZ5f
KUF6Y0/OhprBlZPDy+xoFYBCA4+FIuNeQYCnBPRlhu0KMxHVbFBcruxdgQFUrn8vx9+iwK7rVyWa
ZaoSbCI6EQoY6sJGpDV7LEcPOAPAJ5ARgBilNFgX0GUEWMXLHjVPX6Oo4QBtSwwcyKh7toG1Lx17
N+aPvZRuU4oTcY+92oumPVuoP4nHuCNHsOQ7s452asJ0o+No5v3KlHNgZo2redfOiC7zjWen25Gd
kGJiJ/ILBHM33JUf+zAP7600vUlxEQLs0RQ+YKeLagS/oBYohYZ30QCsbriwoF7Fk7OPo4k7f8TY
BQVBi59sd7xH0TWP8Mop+01h/Czrn1b6mgOrkYP72mmvqXePazO84bDluRdfQZb4ZdfhtlCyg4Y8
rZV2q6gpLwtNPfiN5Wrkul3TPUf2t8HB99tSXXnM0B9BCivtPvo1djzt/FLUwzjirfRQp+aqSr43
bX/tgHjqXDNNnuXmZsS0SLh1Rtl4LZ6nDnlx+bHI8lsHFELiEz/K4LrgrVpsoy6q3ai5z6O7TmIr
OJdcU7WZf3Nwybb0DIQJigTaPs/qfcK/jw8t0NNOWstFckj6eF0AKUoi87XPOgwb1V0bdNuIu2eQ
d1Wy89VvLbozYiOmRrBxuvfKSV+hRD97+L+XQ+N2RQLgHjJmdmnlyqE2HmKrvZBDVM46EI321Lip
4t+W1t3oI3IGUbPszYMidWuB0cqKYlWY5kUaV6sqMg4RalVKVV1YY3Hd5vmByslKbXNULz34OPVw
JTuIHAWuQvGrR+YZ53NbuVW4Tm2931TWuOI2M1R0THNvbXDUrdLCWxCoYyvvIrvfqiio4RpX9N+l
5o8ks9nlBOCsuQGDu1OD8arJ/Tej9A9jkG/1MgC7ZWHD7Lm9Xuy8LtiU6h/PoFYMc7AQwZbVXDqF
/gjiAmDkILlyluNPNKDNBvPNDnjAEcADbIHR2SqvruP+9zC5iZ9+Hwt1K6fPoh1dtuatD37KxBZn
MuS7ofupRb99HhQl/z3J3d62pr1e3g46snuALrmVJLzEqD4esJq9D8PpoGRUVzmmq4LET46Rfqlf
UxscK8c0ZS7s5B4nmiele52G4EbSLTcauDNjRAQtvCjvJCTlrOa3MyTUvh1/1euRkKrL6d/+LK0H
p3rtjSuHeA7ySCsrW79jE/vyc9LUbkCmOIForErvBw/3CDN1VHiyQqUWSTmidisYGq5wEZftdmfq
Bw/bRYASsPNCoDvPWgJVMfmOnPpFo5a/6sRxB5l6jQAiKe1TxZOkJP1NrL8p8rtS2B+vJZC2G1GH
LORNWQ7XqEG/2JN4RZCcpASltr9CgyKslA9XAR8LqA2prjunwISntAmoqCyGJS/+tB+q/hp9lAn9
I8BsxMplVD6Cs76betVV7Rq/TjBhmJYpnn3fYLVYNenKNIrLoDcwNLzu9RcrBHDW7SPL2Ex9sstH
nJUo3GU5JkPQ5mnzBuN6yq2N6vmk3I+GNiKC90iJQGv3FsIhco9ulipflJ6KWY3v5u2lFAJLb8s9
cah4HKb+Pp2wk9R/m8RdjYSEt9Js8g4/zpGoAydlAgvhrYO9O907EjA0PHSi1CAJtgLnSZSicyLi
7kKY9I6WfF3m2FPLxi6y7m2fRCl/GXqUSAtyIumn+CMAiG38wLwwzGCrjsDEiydxN+R9jX5/gEII
/xjY1FBll3GDjyUPqgEGh5O+LYx+/RERNTd9Em0qucDqNKCPChoj8ddasov7R6f6XWQj8o63XqIB
l93peraVsdoS26vm2+v+1a4eSyW7MOhByhdN0W0CHlkzsDaJ+kTRQFR+jHigt1ntYlu+qYJqa6fm
JlTepMBex2q1yw0VKb5zNlrKcuQIDcSGZ4GMyCzbUEE4SKlBAB3F6qFQfuX5u2Vv+9xZjy1mbHRz
MxtMEmVRAToIAFiejl0X83vYHXAzoFDjUP85zZLTIsqDnH7piObeVIq3xOFFY04aDszpsZYD879j
iVrgUbm8sJXQkXz6m62HBjBcEOPNCvO1Q5U1rm4Du/92erwzv+3D6PBoPAt7P21EoGwtAhB6qVGq
rPGKXPUWyg3qOZ+PpaIaudB/ft6cWlU4lmF3OT/PGADfyy9K6e1ipT3kEZRt/MoFrFmO+ouEy9xU
6wc1JlLqpGe5ltYRsV8fai6Svr/j1uTIgYa6bUH/2qm1qaB8dMGL5WU3cfQDxKHfXTbhr9OzdWZ1
PvoMR7PVdfASJIfZEkWQBqKfrLnc6YR2otPd1/6ZrGl56xswgmQAkvQuxPIdDViiGduDQmLAcdxF
XnCgbVpC2nc6SjEF4NFuX3o8c+qhxfCtPKfPvfh7j4af7Xze8gLxI4b3Ze1AaasvnSsIHKtcum+I
uE3sR/7BBB8NONv+IGkh4YBSEr5lmVVjl4wQavJug7Vvjatayd3T4y1ufzJzh5uF1rsxy81Nox1z
oNcUMbgW+YF6UG668mfvHVLaU6fHWugrAnf7O9Ys526zwZHimrHi5F2z9javB0At3KzPjPNVo0Aw
oY4GmmXaOT5ekY+cLDZePrFudNVJgUuvr420FULKpHnkJQiGUrLAHTqAIlvFbLDfev9PjsvRh8wK
0PRry7hBu2cdWLpb19tKusxJA4YEK1TnygQwe3qGl3rU/HIbSSTD0GTwkp+Pi+KPU6aaXC9hP16W
3YPRWgditC3xiFRdlfqwEeBEXqz/47izpR27CNZ8w7hsW32IGeU9IOmqC1STpS2vrmTbrpScA1Qs
796/P3e20JoB30kfWOgpR4ZCQ22jbLbsqcwa3BDA8ulfubx//442W81+UnXIY5xNNQ1WU3mRjcme
N8mYpM3pgc79rNmlp8p1IgVi/+K73oQ8CMG9ABxjDbLC+vrcnlnorhkGpCEbHRjcIz9UwY+u2DwB
CS+VBbQBI3Ut099rGCWF9l2qSJu8yV0zuRNpBSASdzTeGunFay+T3vwuEEe5D/LIa/H8wabDac4A
tZZu3+Mvm12GgZ5EkhKU3bpIjZtG+y1Pu8yKrtTSvmrSlwHdgtPzbohAal7W/TvgF1WRIMkl5BHy
bq3L5Lw0NKv6JYR6pwH8LwblyokgLwGAzwwJYrbngrnZxIMO7APja/u2VIpLAcmyaElXfuHiQQNM
680yMbIwL6wpeflXZagnkqS4YuXfQv9nEjquHV7K5BiAU9tco5XguKkoYWvmj5jqZ+1T/W306VHP
PeSuQhzezWg7UIIbvPo9sMMn2zF3olYl6JDQdb+dnpblZYCPC05SA3k6246NHnR6rlTdOsxuZPXe
jMJNocmrpH+GwrIS0fvp8ZY6zVyaKgmp6PSwLz/fYojsa1rrsO6xfB84ODdDWo1+RLA9uuEWgKik
IK8A/FzxzyHdlk7e8cjq55ErNczrPuCn9ll0qBUPbemR0oTkBhOW6kpy5pd+NJC+bLijXzq7UgKl
1iJNYzxTTtG1Kh4Ts72bgjdJat2qsR6SMP54qTwwlA5i0+R2NRXCdoSLeNGnb5XyEMN7UKml6Va8
VeOfijo+UDmw0H03cNwGe7IZ7dcMOLplirYxGnPICY/34Vl02xJKgWUzaZhxjwBXmk2ePOVlNmhN
t7bs67b3OCEFWlkYumc7gzsixBsAgTzbf0BlBXpnha2bsTu9dZbX7+8nzN4/u2kHWKl1t5aqcoUd
7sYp9hrcI6zDgI781zIjxBnHP3j26g2tmsg5nipruUIntvvepskqyKA0qjgRfKOdeGa7LB7Eowme
PXfBiDWpbLJb/P5VZMCBn0KgvlTteB1zQ5nOmfDlQwX66/b8O52z7RkOalMaLT8wNKYbvxzWQN2s
9n4AjCPcvab6sSmBQwQVyIiU4pzhCkpOqH7vW3+TBonrm9IVpphuRs8505utATY1MZ+5Uniuy5Uv
HSLD2pS0zL3E4VENkjuaF/tYgbgN7QWq11Spa4F0a+sXiiwHK/2Zjw9RnfyTpwZZdxP6pTCmmm2c
VM/8qMD/idIfHKwenFP3Ll48E/vgcgu/5QykZXGj4utOLggETZ4r+feBZehFyxU32OQ0ya710Pfo
1XWLZl+XndPlPDfa7GSqcTkNkbhQ5QQFdyqgMdqMTvs2TTsz/ydoAMQV+Fn42tog3z/foZ0hjWHf
sUvT3nIJXaieh9iQqvIjFajTx30xdPk71Lz/q6ZS0MkOQ7VZdylA3GF4gbgDnQMotMZWyM9Y/yA2
M0A7sFMUNGSM2ZmXYoqWjs5GsWN/FY2Xft8hV4Jk+/Q0aS+nf95HNeDL+TsabHbguS4n0hPiEcev
XQX/HhX+te0fcszUZUq/fkTt26nWtvcu+k95nx3G8kKgW0LpZwnlRSXvKFtKnso6TZobo9fPQP4X
d9bRF85viKBQ6mrIujX6E7Dhris8N0QlnLhYNBlPz8fich8NJj7mKFItHGWcQjxOcEt+q7p+5Ukl
Omfwn4txRYcEZv7/R/FtCWNwvODiUj4aVE6AHho5g/ZTuyoz57YefrTJsJOcGwE84a2t0v15+Nny
b0X2TAV3byjybGLjsC3TTuHIQvyV6nsPNnwCBVyg0EINHUG40QPFv9MTvIRiMsgc/zPqbIbzNrOM
BrH+9RRPhwggPFz2lRI7a7HbBKqAduyqCMBeJt4qhdwhRw+i+N9l9bMdnVWJXnzwQBWR1aBrAk74
89wPchb7id53eMOkwFuidVteJiF9CRUTIuuGnoyGllhPJSYBGp2rV+wCOUv3QxSuvFJzi/ItCOvn
05O0+FEmQAaZeFgEqJ8/yquUujbGjpgNsoDgxNM8tLx81dtvTnaphOcYH2Klv1wCf8ebR8OyXYDG
daB1T1KzAvIkTrpgmlT+ufjio9h5aqhZoRkPMcNUJX6aIMbIOYTo9kfk9GTuYPdjZa903xIDxn4H
N57CPCzPoSUESS6lzL5P/90A8qFDCsjPoN2dnvjF6oZw2jFQipJho8x2Z0XFSDK7gZnoq403QvXX
HgOc2ls4OrUEDdVEHUBBb/KfgEFBT/8deXYJoK4jCi5sxDKeNur4DC90ZdIx9TSi3XMC+ktobSCE
gvwoLh59TnZNutoOQWRzzyF1u8rIJkcoG4Znub2RXDTme8KRUxLJBTdCi1qLntImfSZnWpNfdgBs
FP3JxDBMCh/LCBVOlATNend6McRcf9kqR9/4ZS3yqa0svjE1ZVecyc6U8Rk/8MIIhNPpwZZX/mi0
2fzXkxSYaBWK1IJmy87Q4D3ZAGQCoHc4DnMx5rHppv+tk4GI722UKwF1auKvn0+6gTYI1HhOnm5o
u46S6Fhs9LJAF+dMUAG3dXE6/w41u1QGJWpSueHkfVDRhj8CWCDkNRLRd9qj4vSkpN0HwJa+st6G
27Ki4tK9B/q41uDimqP9TXCPQVXsEUd6gH4D2We0tEOAMOqEJZLA+jR5KeqcAp6QoOykdv1Vodwo
Ks1cnlPLVw8aIpdZsunAmvn+TUbLzAsfQuaX9qrvByDXvqvRkxJN1IOineCeFPAXie0i4Ee2tytx
cWsztIRlN4jLR6EZkYAL0nmhwY7uDOMqhSwX9d96DeeEHK1wY2+V2iWl7sp5SJUWoZPAbcr7Oivu
bOuR075yvPYCzOzG+JCAuR2lAe3P66Actl4KJE6paX2/e9I3Tyl2Bd1lwdMTnWtDv/Kl+Jp0Ghrz
xgnwXc5XTlK7cZKhKTJuHBq7tf9e+Qhza+0u96JL8YeXzAWJN1oS10TNOwqnqCvl2bM6YZBbgFvT
1MJVJ/+HnqEDkyE7kIb7wh4vMrmTDn4izL+7LT1EgSkQeJr8jhDBkHycUcl7qIv2DXxHoE8NGAS9
2HqKKAQN/Ok5IBepfBaaCWevz8V3i2qKEBcwNPKcz7u5iAJJRzaXQGYIrivp2gIsBdlgneXaNlWB
dOVnwrWlKwISkanQsXQocsyOT5RTzCi1idgwqHZ2QdtXo4HFg1mCoIFmfOaOEJH3/EbCHRiiL3p0
Npy+z78vLFHZAoUEERyZozpFdV6/RSJ8L6oN2vit6H5nBAmsxICLhuQLYarfY92fu6qWpvn4M2aB
m1pmU1SJR0rqlHVT7RVjL/iuTgbA0XgFvFlI8VorbgF9Cf3rQd8Ka97Uem4nYy349EVa7s5MzVIM
e/xNs5XohgorXsKkDw2nQikPNDp5O0rlfcxwjsc1PqvuzrcjFjcAgvggqKFZaXPqYekEUyoJflcO
4rHERjCWfis2lSyUVbCoO/MjRRL7Zf2PRpsludipThkS22w3GnSpduE76VbDRIsKySCZkJ+zXWtO
u8RXNiHSwUJ05vQXLK48AsUmkGQEU+YEQclvtFaLSA0b+2eORmaIOJeu3I1PIIN78+n/NtjsRZTI
260shEva60S/1a1N35eacg/7SQvea2k8E/Uupgbm0a+bXR/+aAceyqD/QlMBEvURPe3ji3Z8mmzj
AoAC4i8qUn+I3yiwoL/B2qtHKDPcMqd/+WKdEZFINNbR2tblucR6lmpVa4RAooROoNMbPHrlWh5Q
EDiIqrlIUQbzyQPLZbaANzVla4NqOf0Ry1v77zfMpn80UPuWqWoKnloRo+pENQvN0E2p3NSgRk4P
thgdwKtQsdXlL2hAfL7aKMynSWqxtRVvenB4yJ3+RtTPOtvkKjlE3lvbDR4wwe8N9aPCDy5VoFFZ
zXuXRt4tIrovBnWtqeq2AF1DhCG7cNpUKD6IXgO/YwX/xs3oROQFq1dh4p2GD30Fsy26tekMR6GO
xFm9E0z3ALSMgcRSaZsbLY4JUm9zAa6TN7Ivv5z+5UtqIKQcIuBH3YmCkrj0j7LviEAkVyx2XUIH
3I8LAIwmBheAxmOgWmW+03hOWW3besj8YNcpBz9C0wsYfTmWyGftQhvLJEInw78knBB1cL84DGp4
GJRzvfvFPXH0rbMHqJSHWqtUjuSAZ0Pd/FKbW4QxNx8c3W+n52V5KOymdPJP50sOmpRURxFFF2+d
s030P4iJuYKVX+R/zjaxl8+b+p/B5gmoXspqAjCKtKvVIV16Lje6yLtrfDA0uUBhUd1I6YR+4Max
6qfeu7f/EckFiXQKtArCVGiffN4Hpp3GdAPF3RpL+8zbJZ760GI4AGargkV/3jNi8TI/GnD2jHsg
qrR+ZDEtKbgAGNEAKRbtbEHgop9d86SfXtLFrpepQdeCW06CIM9+Yq0mlVwXXCkhWnwErY6hb7Cm
dCsi/a7PXaX2N1p4IbW4KINtPz36h4fml9fzI24iVIM2Nuu5FbLdmLLPjhLUproHE2E+d92LYnqX
g/I7rVtXNDoVBMtwqoK+Zq5kv9+ZY70xm+LF4Oqj9a8C+ZWQ9NMIu7s8ZXeMvE2W64/RXlSPKiO/
8elWFDbKGkroXSGndN0qpOzYrqw4w5b3XnT1Q81kl0TxZxlD4pH68isRmUZsHyqr+UFVObpO4mks
A4Cf7N/wmUUVlKWgDNyuqnCUuQzafhNEP0/P7IKSmk3p4O+Ys6fCqMqkrlJ6UjTO7kQeo9kINWIu
0wcI16rttW2/TbhFa9lNZaquyeWmtiQXHDTZCsjG0BWKJLp5PgD5c8TTxaCZUMVSbMh7X5SDm5Kb
vRs52xbw6TL/E2UT9PtgK8734BsXChBJr+h2A1EG2b0EsDJH2ROi8Jlcm6RgcW0symo2lQ9tXlkv
0H6uzREcgiFEnSaavcQUrRVvTKt2jUqleg3Bzc9/8/iJNhOpqEddyssR5cMxrsntaxH5o5UAeI/d
pMmPYAZa5VBA/ibr4tjGBwCUARQUBT3eEOXWEUp5nP6UHdySjEcL3VKoUZTUkf+jupMlqBIDujMn
cDMsi8fWJq1Tp/yptb4lVfLQJI9yO2yA4AmGwwCHH2kW0vQCeyTqktZeGU3+0Us/PIg4za5rLF9T
N0kuJLDpEbauJcBiRB5d1UeId5B/DeYzSpTryoYDDF2hr9vbtvVvpnRcyeGEkCFplPmjxTBChaAS
AE0rRv9iMMKNkTTPQ3hNgrsa2Td8GnyUbaOM+wBhWHM9Aq+Xy3pTW4jchOM3z6AL3ICz1o1VE9xG
OLMDo7McD97OuBJNBEDDfZxsp9rfYsApioAD0+cNDwL9OanNHu5FnMICym777ue/OwCNoe8TDf1c
nZ5D9V3qHOR2C2Z7vEJ/k5rUU1N3rsA1cH8jJzBdIydAV/i51OSnKv0mQoweXnveA4DgX7QDLvzg
0ctRVRas/3FCUtR/95U3Nc5VN1DkcOWjJm3Q4rWDYpegaaVYyQbUNv5+yA5Lv6D/9O1VpU5btJfW
ufNq6meSz8XXAjYqmmWkzKiDfH6eZN+jxeJQDfPIdOIR4SLpCW0niw6YuFfyM93Kxef/aLhZPFiN
dc66MlyR9gQ8KDKk99UwvUWOseqHX2cusHOjidrV0aUZlUExeUg5wt4G9hK9pDHG436xBkm+43iV
9ugKWaTBmK7aCgJW219k06uT/rJA+PXB69kr9dxsz4JCyZ/8EtBst4Z16TfNCvpLU8JL19sNRatJ
L9enZ2Dx1SDTQB0fyTJl3qwts5D3WpTFU7vZtkOKlu9D3MiubVxZ1Img9Lrh2TbqYs1TkJz/d9TZ
IkeFb2eGyqgR5AgBt/fGg9BKqft1lDxJRXc5pDdydyayXI64j4adrbYlZ17Bm9Ctuzba+hXmPoRb
VfQz9LgulU3V268lZChoW5aCCx+XaF17F7LkbXCNWI9hywt/iNTDJL33qYIUsO5a9lXQmDRwgjNZ
2Nk5mu0EOwa9lou6vGDdFvEr1Lkhwzyw1d3OUK9BSIuqRgQl5/SOWISYHi/OLFjzkEJpa5UtOCGi
0k/GbVVJWyGF6Y8ZMrL54QMhBcUWOaB1wNOt0ZqipDdiKXT6U5ZP599tMgtUrSa20rxgvWghrRw6
IEIIxUZwWi7sVX/OH2n5KFgGUbhJqDuv6Rk0o4JUFx33dMdbqsDPGCR/Lenf6fhCTe1Ve3v694nv
/xKyOVjUodZjCxW9z7ePEzm0lyUxIirYyDCvGpSnw+Y6Oasxurz1j4aaTeVEEl00E5FajXY+bL8A
qcvqI7iwwgZOfYyUMA844VFO+XBsuet6b0PGfNGhMC6jIzaptRumHYTrV6BqaWH9bi3o6F5y/0HS
hRp4enIWb8KjLxab4+hqLuS4b1DhoS+V2oL7Hzr6xq5GN0pEIwYh7zMHbnH5sbUgGceuBcj45/HU
QMZtTuSdAcxE6uvJpNBz+oMu5ZOvVKsofi+Us+JFi9XLv4POXYm7JC0ggBGjOln/G9pjpnl3yGAf
9P7NRg6Iz+hqyY116UpXYbSmmwAtcRXjd0/B8aJL8JKAetUg4ywb7NtzpaClObFQdhSKWaDe5t5v
Vh8HWteTU/AaZT1RqrWn6B+pTyxCF/4a7OHc5bMEUz0ecbZPe6tVJbwISIbDpkI2AHV4Og1eCase
4w0D4pcpcysVFUGwxvMRndkFS7sOlW6yGoMuOJnN512QqXIWFnjEfmSqRokzKzhXxV611RMtqdx6
Or3Jl244EO0K1R/yUjzgPg83lanje5n+r2OZU+FAAFxKXEptQXRmahd/mY64iIYrm4rU0eehqqzT
gjJVqFhDQEycX11mb0aT4yVvK/8dLdMz53cx6bf+Djj366rKYPAqhwFrDQ+CUV3T3hOLGSPDoJlg
GFFoELkxbQsLbtfpiV3EF1m4/VBCoqP+RVdqCEG81aVG9qfH6H0lH4UFxHJAG7jBoD3Y+atmJfyv
4SZAVlcgD+hhSLl+oKcFnVx0Urq4fhb9LKmNH1qisNOfuLggR184W3vEabXeG1Qqn3DOUx0wbnjB
2mx06RU6C94s76fHW16QowFnURe+snqnaQxYWAcQqxpcxDSMoBA+OdZjGPk7kZ21OgpG7e8zQy/u
86OhZ8eqyNQcOWtWI/OgpfbFyqwfMjR0oHdSqyinWyeVt0PwliL+7jThpUlJtwmnD+azgUSTdQ7J
d27y9c+nwfezXLJqMRdSvAp9HOtAE4MhJk2UQmjjnXGuHCF+4vyxR0ZIxUZTV9A+F1N09J7lqarK
5GmMOLwomX/T9NMFJQo351WR6x9hjpMqIUBpHhop23eadJUjGHB6HZaX4e83iFk5+galNy1n0PiG
pDRu6vIt9mK3rZINeIe1yIpPj7ZYXT3+ybMrJ/Fr1HkTboCAfN7Ld1k6fM9rKNzw6Dn1FA/aBP06
st9Us7c0hyHfnvmEpRCLoqppUXo0SF7nv7i2MHWQxa1nXiJrsw+QIp5U9YBNiV35Wyzi3KRzDvE0
3UXTuM/y9ynGfwaxDFX+XcnZ/envWV6Av58zm5FwNLNREneikz8No7OqvasQWEICmSs2093pwZb3
+H8Gm/M/nVBVQ9VCHeN/uDuP5DiyNM9fpa32znYtxrpqEeGhoSWBjRtAAq619vWcYY4yF+iLze8h
WZVAIAZRzdoVjWZJJIB4Lp74xF+ALEHQIA5yqm83Q/YCmto8jpE/+KiJEbD8BGSMGOzHyYUZDAox
NScK5/dqMn8U0mVlD4sUMNOIZDKiKZL8nPadgOp3BJgCbmDHWN0EK8UIjtTcDt47fnAiq7VUdZ/5
0wRTnLYTB2uvPLRjsRQqDRDIR29aChHhf0LIUATrn9b3uxH3Xq3cFE6dYiPh5hOCMg0G9joWqwK4
K2AJkSvkZtT8NAXU4yMjhfWFFZmzybwIAv3IMlcPTrN/XIu2L3OacCZSlzZYeKg9R+Z9FO5Qtpo3
3Q0S9LMpwteE6nskQJfMurZJNhJVjgaODyeB1HPyOc6pN5gkXObSB4aGmOkaJyrBuAcQM8T6uhEM
Eu0I5PbrtwbL7+MUynqnbdpRvDX4Wn62ZZ7N1Qa/N8Xf0oTLVHvzG0sEjVbFAGKMt7F4kO82RCsO
+aMxoIfkijQuQWLNBflLVAwV/aFWb78e79AaedNbY6O1FIADH8frJSWpjcIRawRme382DVcD4X5P
s/PrgcRs25+N7wfaO99kKULDyLIobFFrV1P9GsrbDIeLOAM1pEu7Wo7OAjobX496aN7hFwDJ10K3
7JNSYBtFva/EIbo9hFSVqu16+zUbq2VZ5Nvfa0raMHLQLKbE/0kKUPUQPnESNERAaSMQk8xK52dC
dQ5CXXfz9Y0dfJzvhto7RqKhQxKvR29FxGo9ZmZ9vYycG7qHyCz4+G5p5+10rDxwaDW8v7+9HcXX
lELOG49ylYwcTbIqqFIHsob8zrPX0gA4Ri4++PY0Be8Z/tAU3ZszcaCEVlayGNrCFBt4SY6t0X7g
rc7l6MgTPTaY2E7frbzYH6hipeB2crES2gEQDb6MOaIpFLlA5P3G+3t3a3tppeOrSZHXIxsLHmwm
hb0wuqNgPscNwvK0Fe3dZJzcf23Mvdenh2rdtQK0pXZI7zTVnJgbnc4QZz0NBSOxvR6nDR+cM4SY
2MjoMgrwe4NaSSmV/cCNikC71QoM3exZXdqrIfRmkp4R+8tHNu2DlUqKV7/G/HTaVE3rl6XJmJhT
b3Q7c82kXkgqhwySvqj6hSLpA8ZjHCMaHaqevB9477hoC73BRYVwVjSghCqS0JIT1Bw0FSGuhUud
hpFFp6icnqvlXWWIFhUr1hhuAuRTBHNdUl/Dvpj3HZCbqHrOOJ3fbPMorYzRmTItZaq7qi4vCKB6
J1942o3oqhrDa8r0IcRJox92V8ys5qw0npGU3YqGMExi6iR4C7hJrMwb9ZbvRaV6JcsnnKgzfooQ
eKWo5qbWp7XQ+02K77FnrgSJKSuqRdN317GvrWDDzuRece1JvxpjPMUHrpNIprFmXfVq2/GRDfxg
2vz+ke7liIg5pdEkiWUJlcpovBXaAmp6ivIX4lDrXh3O1VJbNhEdgmEdtC1RDmmkIPpWTrvp8tAt
9G5Fo0bPockll1Z+pB11yOHCeH+Fe0doEI4Jr5WXPnXlrjPiHaBdteOM0ZRzNcCUC71OD34eymlj
RszlBd+bcpgJUQQ/GHZgjXYoJPLwCc98DKac6J76NbnZKrBT7J2cdZMvRJd+QCAuN49c/uH1SUOa
A0sTyhQft70sLjwviilpx5R6fSOHYHXSWZe1rc/bAuAAyKevd6HD++yfA+6dXLiHTUkRMmAxxHNS
DtdD7wyhurmOol0Ejfbr4RQxQT4FHto/xjP3wBYTRaao89n1rESo7C8jukcwKLC/hbCG917WA/89
E9wSmtx4BC6/Hv/t878af+8Qa7uqV8NAjB96O50yk1p6buA94ne1ZgOO6dtNzYudnBnIOImsKDe2
U1Qvp+YWYCP5oUKxuToR7LICVq0u+5uivUfBGpKxNSc8FkuSfvNGaJSJWl0Cy3MwRRkFoQ0p30hd
trE71NXeFDhABMfGpm4MULLXQinWM7bZSTMYBGa7Gm/XohfmTUP6JHcTfvavNY53RL2Nf9WH032F
xlcb+Kd4n1j+BnvxI6/r4HTUQeXoggwg7xcl6rYvY2tkuYsgX9itII5XIrBLARLKWdvFR87Eg7Px
3Xh7szEy43QqI3EOT87GH93Bz90g/ykE2QrKLl/PhcMHk27g62KA1NbsvRhj6rXYaA2ybRzW7pBp
3YWdW6F0KXD9mZSiU4k3kXydOK9HBj64CN4NvBduhKhdBaPPwD2wCajMyy5Vr/ESrTx02C4wv73L
bGUnVck8R8bPt+Zfj3/4Kf9533ubTKAGql1IJP4m+ouQOwS7bgCQnfp3PofX7wzmYHoFuU7/JLPj
lJqf+B1Ro9l4btg9Qlyq22wR2/7MCI4qeojd/dPy1v8cbW95q408JK0YrTaqjQFJIfcVN9BO9AqR
5nVZnHhpOnMwr41QnuosA5j0xdf3e3jJ/HkFe5Mq0OO6rFAvddsJheL0UeT1sXUrcKKsGggiXw8n
AravbnhvKpm12WSJQlkhKTdT890xqznUchkXXd/ZOiia8Jz/tRH3Zo8cwEaKRV0aKn5JLSBWVwJw
nOR3fSIvqNawhX094kEANhrz/5hDe9tCbXStP4livT3llzgX7wr1p2U9mwpWczHeys8OAU8z1luz
l0RzcmGgQ1gNR4If8Si/etR7sXNUG2Yz5CybRlZOmhotRnRQ9OY7tesja+bgHHrjX+nIhuv7vRh9
nLSxFPuDgKapyX0E/w2kr2+PohsyZPKRbfdg6f8PwtfbgPu9mCht/BjFSVLJTGe29u4UOGRdd2Vr
zMzEORFwMISxPMxgW7s4smIObkd/3q2zF6YXodY3hc7gID9VlOUb+SmafDdqlpkqHVkuR+9UbM3v
8kpFy5VgKniJkvza6Xc24kJE6fTVCMGnCcDckzbcyJjjHZnC4iY+TZ53Nyk2rnfjVmWdKFXKqhHq
d0hck12YS6+88gHTqEBKTSwfM2tcGvi45vdfD37sAe9tinJGNTZxuGfhg03ZLKLCKZloilZPxzuk
Bwez6amB1hdKAXsBnhdWeVoO1BZNA1nd/PuIANkEBLFpz7Ps9jdu7N1YezOnpeZD742xJkov8bDu
K8MNp7NygGcX/F648G60valDy1BqLIUCtiNoqbX2ljtDAlF9emWnkqWeVtOtnq2/vkdNPLBPM+fd
sHszJw1aJzN8bjKlIarXHdoHg7MZC5jw4WOr7YBKzVFXo3vahRIyrU8Iz86U5rbth2WNRQHPX4hv
2yT8aSa5vmXNpe40GLAV7a5N8DkJqUaHoRcQw40tP9cQur++hWNTYm/+dWk8WYooHGl1sBB5eGPb
rtDqlTxs39L6yD598EhEPwmeuqg17qtwOH1lSZNvU4xDtWmSr7voGiPhZYrGtjRsSp7Ob8HyMAcy
Leh+hDn7/KfYa+Ii9zmgRsCqlMbihgZRc5rjpFg+9OHDbzzPd6PtHYeoJPYJfoGU74PEbWoh/svE
IHEqrmTgX18PdvAsejfY3qkHZn+sJRFgeFRswJkh4tfAABBFjSIwZ7XzW9HpnwO+KfO82ymVKpQA
NjOgXtEV7DUosz96uHqxjVu7fuTsOXimvxtsbwcxnD6WpIxt2ekV4E6Iu8M+RpsJvNrXj/HQpCSA
QR1GEBzU/cq+VDRpWFQOe3B3q0331PYH7bHEEigu1zA5RnXz9XgHbgy+lCwDBUBHDK/Zj+dNaphS
7Y8I547gszwNu2hYY2296uRjkn2HbLtpGcua46CRKyiAH4cCFRDZZNXC5AJfcIBIJbYNJIsOIlR5
sug1+VyBopXnkBJFLjetBnYbQeZIgm4R+0dWx6Ej/sP17G03cuZUgydcdiflBCMJM/a3nZKsZfS9
0/IGnLQw+BUSLUUeH3FHObDTfRh6L/jvWzmQTIpk2Hj2Kx6BZ/bnb87goLSa9OrrV6zI4sTZOxo+
DLcX/JcmoLsYFW5cFUKk7HUym2yrWQU0MXMuFHIUqdiUrbZ29LXc3IpyStSNc5liluBVYDM9S9Jg
Y0/yPHdMmE2Wm7M9TnjRFiqWytjQCnRpPj0mGqAMr7sUGrSaPLOMcCUUWZE1iqWLQkYjI89O0J+X
AcwLxwyw7gWu6JKJHzRJFuYwuFBltb1G+Fewr0t50Qexq0zqTNXrVR6haNFJqF4pM4GmA0Fohdor
0HhlxOEIS1Ijj9fytIwQikrLfNZK/cqI6gtVHXUaHtNMxVJEruMz4aSCPB81Exgkl6g81f5VR50C
1E6jPurJlcCIOn61ULLhjCbr2BYrNJCvY/2HrEmbrP6RZPVJbRdLE1BQSOlDyLULQrMgW2UxQvZF
O9NBugnbgLr1j+DbD2y3vFKNCiaqv6iO7G23hoNueNagZ1FhA0GNshCa8aityMI9rNx2jX3kcD5U
BXk/orUXsElaX3sS/A03RdBkzBdNVcEoObdJzn2k1RqBay8v/GPySYcqgR/G3dt681y3/UJiXJpn
J3GbzLKwWQoIs4e2RZyEqwpiXTYZy8E/NxPzso/j1dsC+s8fw//yX/KLP1ZK/bf/4usfeTFWoR80
e1/+7SZP+ftf4nf+8TN/+/glv/LrI92n5unDFzgOQW29bF+Avb/UbdK8Dcbg4if/2W/+x8vbp9yM
xctf//L0Mw0zN6ybKvzRsN7/+N7m51//gpoAOuioUL7bJcQwv37k7Cnl16//+/8m3Uv9nFf+/+d3
X57qhg/Tv6Eig74QCkNMM1nwbvuXX98xMCVVHI3N3KAOzXeyvGqCv/7FML9BUYLN7giRAV0RcET0
T9++ZXxzHJnNH40+Dh3LNP/y90fx4T38+V7+I2vTizzMmpoP3tvXFBq2LAGugqKpQeHx44nSY6g2
JFaO40feAcy7UYiqGueYZPD+Zr0/yt4ETJTQjCkFMYpPKFphT6Hps1C/tcJgHo9HN+tD9+Ro1tvD
w4x8b7RckmQ1QGQK0XBnWaR03eqnbKhnaTxuoTqtrWAT+DQBJ+9IAnHoYfKuKG8aIEk/ATuneMxl
pLzx5qFJE2ftbJTPMv3+3Sz79Qbfv7H9cEM8y3eD7BcQPORi2rZLeZY6J1GwK2FQBPFdhnbW1wMd
vBsNAK7x1r98U5l/Fx36WaKNoPOQ1/PSuRN9VzwsEDC1+XqUT5uTuB/81aDk2UKSfL8Po1q0TmGJ
mXMhhStbFxyXizJM3TIMF3kK8CN7RS+cisVlnFyqmPd+Pf6hqQnHQFZtlhtzZi+kSmoO8J62PpYT
l32QLJXkJkeevO7CFTTFI0fOJ9Glt5t9N9pe1OIbcSbLSDbMzzEQcYcl9mRz2w3n8RxFRriDM2R+
l/aMRs3s1YOIuzqaWh+aPu/vd+/UC+sR2cyAK7Bm5Tw+rZe6a26khbq5r+b1zlnjDxKsrr9+xuIz
3wdPe3e9f+4lkJ28UNw1YO57mI+gsa4MZG9m5uLrgQ6/TAsXxTd+3Ccif9P1rTWpGDERy9Sk4gjo
YDK2S/VnB4Gqrwc7tD7E/q2zeUKp3o8fdHXKlKCbzHkQ3pb6roGUN/mv/9IY+0+uiMN6MnxmpxCC
pAtdacyX9kjC9Iln9PZ+/rwTa2/DjKekHAdVLEEFnSuzw3kqXAxwjgLJcycrQQniZ9/eSL11k0s4
QQ3BoqXmm0njkc3g4ER5dyGcyu9Ld1GEOtWgiEfaKDfa9Dz26lotogvJHOdBlLpR/qT2weXXz/jg
DmTSyeYdYntMMe3jqN6U029sDHOunMuXHczaE+1ElpfhTfaUL8PzY07rhyYp4ExVES6moojxcbhc
lqSQ889EuTubp6QUnXOfKNmsCq9TiNBf3xyRxoHFJxJTC3d3Yoo3Tv67bTwbASrlgWlCQfaQaPNg
+3qLCbGKYvB/tvK4rJtiWeF5VIJLKWiHesNjkUfzqsWBrimxbJsk3N+mLRc9U0068sVdhuNcj/9R
ZfUb0oZF0mZYcmKmokkRNbttOCzDEWe8+CIH3O/QvNVJV5PuosLOijaJDOqm7quVTMgdetYsV6yF
baSzSGlgOCm4UvrKMmoCyADdrg56JOBf9FZbaJ4C9RrZKvmibGtwq691k8zkzIRV/mDo+BruNK64
wkTQi8k8rXilT5doxi9LS8OwbsKNSJgZNaO2kwZ526M4kifNg0d7Sq+VFWBV0isIPY11GqvOVa99
b3thfKMh/yetHPlJx7jLzP257aP3HGKYpTmzHC4oQnlL1ZbWlj/NxkG5qpLuNixlt5IazOyabdEM
C6d+KaYRkapyVRXR2uFCnHbrqdKCyHcV4djlQX9s1HoRj1xsca6kz201bSiHuW2I8qlvLEycCiOk
1HK/ZpVOsxrOWI9KeYW8QS+91lO/VDz0EFIwIRqdbRDl1TY0nQWqhpD3dqiLLbEXsTJq0iVVJive
eEG8kLSXgXv3pm41yfJZPVUzyb/Mw5PQhJDQbwv4qMYQ8w77eSMJhc7RHTVnYaojhrWh68OiT5Br
CVp1Xg3nIQLKvCrJ0RAwvIvSfN5oySwallFpQ9RMZ4Ozs5thKzHlyP+SJliiUOww+2vnZ1nWLmYh
mzi8U9Qfji65HTBZktrEOI+cCxwqZ53qL5GncJ3GWGVM2dguZyNyEg55jVUb2JJGJI949innAdZ1
ko5hGf30Nr98u7Mac8puWIj/rWnxkgv2i2bpTfEmSpxZA2zFVx/TEf+5Bke6wHCTVF2j1+xK2Snq
504i8+KQLJhWFKkhYt51crIOB/ka0xwE3fUd1INFaNgzIy+pup4k9lr4JQ6JAeoCij1SekMlz0y7
W/dRcQmCzPUxckbiaKc44TqRUS5DFsdBiaQtv6d6sKhlpJ7y7MwaLTfSN0NwlSIypT5lwcoCTaJJ
eNXkKjZaIEkaHUgNPl1Vi40aOnSRVbmRDP6iMVIfErUO5q7EcNJ3lGuZCWelaMw+2f7zCO7PdNK1
r7/q6NpUE46xhX0SYsaU2gjXvXpVtQtQIU+QvnQwHQTbgWbqpoyrbY7NqhTEnBgjjToKfFKtr6GM
wpbv7uxBWsY+QgNoNW0qLVyA77wtk4fGTs/r9MZzUMpSehvlgGxc+KNxo+nJqdOzbHPFgXitB27a
NbuwSWFl6L0OVyjvrrXyR5WVa6cB0xYl550tg3pyVrp5brbVk1IFq1JX136Fm1X/aNaYhKDHkHl3
6YC6po/vmzHMWvm1MDKefreUCsofcjLD2GXej1guFK9duwl47h0GDHXlw3dka4GGScWg2kTOAjLu
0J8q0f2ICyIYptRbls1TOhizgC5tLz+YGTabdzgwJAGhen5b4FyPx2AYnSg4vKkntv44mivbenbi
ydXRENKs20y6sikwm/qz0t/0hjRXVUjPWPGGDWR4FfhAsk6lHwndBMO31ugMOKxfurLXTjGwiVXo
dzxkfgt6M1/VIWjOSZ6N5Q/hol6Pjxk+qjIVAMM8sSXa5aPhGh3Lc9jokTKTHaTzvXEVqgayF84a
BSO9PDOU685J3WyU0ajZxDpnsR3P08rjyMrmI8NHNQX4aVZpOUsxcb2sZtPCbpNiVFZe+sl3rbrk
XSjhKkexorvU3EKFbq4/WwFyaSehWi7s4sqvro2y2aT5tjQJP5aqJy/r4dZUQ/z+6pnhoQ4sCVmQ
hyK4BV20KZ17tXmuCbzCfJrrSj4LBkRaHbHaablYT/GE3Z/nrSMznQes+liJ3UaplgMefgWqUtnE
6scEl5eZAU6Mpf4sbKzN5GnzCapCnuJt6oTnUx6BaJaA6fcndcWt1zdJiDwBUgC2ApKRZFb3pKWt
eKtC6pYxC05qlVk3OsuuXEs5L7Yh342uM2Qns6peGQ7G9OSHnipf6Gm3mIbsTvejdcWP2pq3Mmv5
NFC0RccWK5uYq+bhnArRsvLsWZnrS1EQrLA58OB+yxQJ6+aKTT1DvarogxotS+8ShN2C17nQ0cyX
63Ez6PJ5S1OqStpNlm47eduG1lyhcDqdyWA2Qg6VMskWQTbMB9XZVsDDCgIUaSDwHB+JDMUUVra+
fFn3QAA4V32j3PqBxfH4XQrukdJMqpMUQQ0nf0y6DDT2MYmET5hIBd6Qgh6bjKA9GOL9jqespdHY
FIXQ+lHOJz/sZwo0sUJVMOU8RzHClaV2EeZxgobIVM9yRMViJRxnQ6afqUN3Gan6LmqfnXKNNEk2
RiNAxO7Kn36Z6f17l7sE5Ow//15K+lTuOmmznwfqXOKXftW5tG8UkWhN0AkEVKnqBO+/6lzaNzgd
pihXIZpJYYSw/+91LuOb5VB/ogIgSlmQ8t7XueDnIVZLf9HWVOQO/0d1rk82E4ppA4qCUWwT4gte
1Mew25tGJcnVTp0ro61zhAU/htZ4aFLghHH4IiLRopLdBjEY00pWWns6OScarW1N7ecapfwiRn3E
Oh3UbFPJJvtI6Xxv2/zZV7zKTdoBeRQ0aqm0T028MvT4XBzxuWHelkW0y+psp035Of8+UQxEkNpx
KZnqyo+At47M117GnTZMdphrz2HDLiUwjb03LlupRcFVOal8/yKPynMtzNaZX2GBbFqgrQY3TXGS
9W6DydpQYZwVBijmMlxnNKAGWAqNra7LON/ZpbFQQYLP8m78ETnRckxzfC7kdSjruLxWcrxoYjMh
WcatU1drHJmz2EWk4wpM2S4fbm1963tnahsi7RPCx73LC7SRrceiAsFqOgPndArIvShuqSdjQz6v
1NUUXDTKOiGYZMkG/hWitZaM2JR/Y+I0l60qZRnXP3w8nbXvg3GFk+pk3/bxTdJfh8j1kGJ2iNdK
PgjPF3nIH6ijUp0wcS5mUwqs3K382lx5RbIOYsBmVaPJWEFrP3Mpb1a6wcdT9rcXvo3puKE/qv19
a/RXbf3YGDDeYp09WrKK5y7rFnabbFJ0i3xLWse5xTkvNCCGRdGmNxpm3VFqUJwhStTUK5O9P8ov
kQJcFNhQkL1Ec7NJTqYhdrufoRkAUN2pSHT4mO7WnTwfJmIh9Tr00SeeKLOMlyY/JHvJokUd0VL7
69ovTqLhJcBMVx/j+UTK1NTdptXyZaBOZyQyRCDlqWOfVUaDpKq3laSHkH5BbcY7wyoupaqMZlJW
L5OMWLDXcbEFzxnEP/KqvvWdl9oe3Np/xdwQyE2/mHRlFVflri4H5iB+5MlDnBHiN/4iSl5KRZvL
Sn1PSLXscHxKwMKb1ZniCb9me+mHT2NzqqrtTq65V/uBPWGne+O8szEJjvXvUR+c1XDLRWuhU+IX
aIjINpdLWlYX2lRs86a7G8v+3la93O0U6XZINXA5lQiTp2Q2ycpwwd80t161sd862vdoevQs/7TT
y6uWCpWTrBwPo6KsWVjKa5zjokr/xElPhXhezQloSj+bTnU7/THxVQLql1a9rnF4Ugh9ivBSp8U2
mS8BAvJdduar6BuE+cL2swsbkWIhLGWQyEh9hqqDhrcs2kMYxXSmfjHq6qLtr1ULLS8vW7RydW/2
Di7mrauTElZKcVqSaYg82O9L/JQ32ti4Fo0eu+q2cpdfSV2+VlH2SJCLtst+M9RwGTL/ggjzQgu5
fb3KHHgT9plW4vuGAJav/gwD7VKv9UWg0b3LMjdC4DbLjK085i4Wz7D3NT4scWWtehFpjd4FRAqO
t64YxSimnamWbjg6O78kX80JYSzpp8FNr4bcQadbrdaT1D6NA1azvqpsMtPmuPcsfpCCD3sG6XtI
bjSamJCV/H5ddDMlzxNA3aSvtBmTUeWsddy8NS8DtaznVk5ByfabjVyX5TqXPWempsnPbizWTXSb
sqYU6Wem3I3TjQfkuTa32kgY0tS8mZWRPYREuP2AnoZCg1DfVBITw7ZcIFvMXakm+OnkjWKWru/3
M19sddJd2IdYH+dPyWhirupX/JDtSYsUAYucVzXLAtI0XXN94IQJO8bIhXvDSCpwGsjZDbr7c0zF
d23gfTfDiRTTWKQTFtuTcq8NFsorZbXz0vLVllvyWBizoQlb3m9xXi6tzE31hOwnhC9uBwaZir70
WqJkEJzLaBrOe9PY9ea06+TQzbv2LEBvv85Rbi4QuGGdbS1Fm071bDgZMTNHZLYJtdhFtrTBsfha
8U3XtnoyYUNx24F/NH6BGYTzc9LjBepnW73x5p25cRBEsqkt+N1KDu9Cyd5kqjPMs4Zraj1jmnfU
KgoqPTO/GIn9hnUUZgLiRCXB/wFyjsnCEpOdTTfFlCKK1ajKp6GuoPAfkt6FTkGmJnEMsl9qbYLW
KZyfUT3xLXPW596FXYQX3Wi6iZ45uAlLd3abe4sy09eW57lNt60xex9JrxH+2NbGd0sYdDdMH8df
lLk3b+UfRvHiUx/uMSKU6F3yD32taTiVIrxiBN/rptyoHuiphONy6PAPT9J1pJWwfJu5GUeXaSK0
+erLsveSeZvrsdvH5bxT8sdA9leeFNzoKdtAaOw4H1EgMGcqVYlGdM9V1kMba65qastWrQie+9O6
Q2PY9+ddhGimgnA7dZLGN6nEJCc50bXbZJWzHPLOn2Op8Mub4986miTM+yqa/O//071U8VMSDp9j
yrdf/SOmVLVvxJEGUqxIpdgUaOnh/xFTqso3bCRRmHdUNJtotfGdXzGlaX5D2xFMGuKLLA5duNr8
6p3yLdFphe9r0nTF7cX+n8SUCBfs1VaRm1cMVSjF4pirO/stMkSxnBEpxH5ROUV1X7NFnBX5oBpP
nZyOrmpQfan1F+H0ZReAAcM2x2EjaSPQmmxQyWR1r0HCBptRW71IBvk2hb+1zBodH9NIxV4UnRDC
IEoak0mQEVjjpVy/+DjozIAIAcXIk5/U6y9Jj908zUCn0PgIF1TiHCzRtSZZqn00nVlqpJIP9/JT
4lSNwIvq6aKQMVP2RudKqtuzLKYZGxOFSdlJ2NUnmd2uW7/e5rHxE560j0dl/Zp443lFZm3lwSIp
HyaOlAlS00JWfcSb66iGRx1MGqcZ5vOmFD8qOUWpeeUNmkXVr00XuIfrax+bx6uojRPV5RQJdpo0
ZIsxztsHs7Zi6Di2I42z0AkI8hwwUOveV9WzIXRKb4eKqCE9RUNsPOLrl3NWsK2fgamgCmwHJyh4
cfYRV1d+713rcWpeYAE4kSkbcg1GM5ORah/a0lhKRhGliE2Qs++QWKuU56Rx0ENIbscaQ6JKmgN4
Pcvk4iUtq4BC9+g157k/hP2ilAbqWXLueBnVjsousa83vKm9TbxaLs/wksY4SE6FmRZeMte5V6mn
hiVZeK8FgSrPAe0YCsxDxNVvdKutm0stzO3HKi+XzJTWmEdBO942Yxoes7ZiTXzow4npSvYjhIcM
YfS+1/vrScTMrrCGRd6SKrDDo61utRu/qKxZ33rqOQCBdJu2kfNHX+ffegeDqPTlDva/ky5+qpKX
5/HzFvb2u7/SYusbFq8kn6aMFDBUbj71V1psfaPpjPwAlj8I0VDZ+HMLk7+ZJrrbNu8IwS8S6j+3
MPkbDUdAytitYvGu0e/5e87+T8A/tP12MDBJmu8wHzT6Qzqws49ZcV2qQyg3yJ5l2bnmeTMFSkcJ
jrFQ7grO01E7dawcnytbW7etBmZjJCJ87eF7Ttiieasx4fCTdfogV+EIeVY15h7EggRwrDKe+5ZC
nPViBPdDSzO2fQySU5/gIgxlaozTuq1T14NM61kP797FAZDEG13ufctZ3BcnNDwo0JKiuPDxvjT6
IykmekCeavtqRATagU+cODejZa8TOgUaiFfNShdNHS/UrqDtre20jn1CGy87Tngqa6A3bo9c1f55
sXdV+/WrscRyOTOQ01UiOis3kxeiAninUaaLkTX0mg1VTddsRZ5yTBDiAFZTkARUdLhMFZ/7fVSM
3llMKa2mZD8JF09qEwjrOhMMQxl/3fIxj4jvsuS0rtWNXHZHOvOfmqzcOoAc7HZxM2Sq26JN+a4N
iTVkXHUNh0+Kbp455Ysgv+xIiwbwOU32fRqU5YQcmhaHS6+QNoafHrkC8cb3ZsSHCxAr4d0FNE6e
FHXP/StIF8Kk8kO6QPaDaoDBC/u5npILEgIfeeP7zd4/bhuwFnZ3hgMu6OOoZhl0kSQkPN+eehEu
pfCkkN0UCUXoXbNCNS6shLgWjOgUq7OU0Dfx52JdpHQMMwJ8kpivr+nYJe21u5VmqFUpgYfsp8k8
rnRqoKhOO+MsMq+rJD6i97B/5uw/gL33Xjd+TQtcsJ77a4UyGimnUV5bcrH1LEyQjrJ/xAPdf80Y
5qG8rpuayX8/PnAf8fioknngedOsjFi/ylJUa8ZxPqbtLEfCI+63dkg5vbsfm/RFT07Co55Eh6ba
u2vYh2ipfZrqvVBOprnHet8YE7lce0HrbCFb6aVswiOw11+/1UPP+f2YYut5N72nKsq6xKzERFNc
SXvtImdWeo966yB1vkDh748j/QOg8z0M7fA9ssOKo4NIfO/g8AMHautEh3I0ZJw6gPVlhptT8JJU
bVOEa3YAHMvvv77Jtw3y09sVa0nRZEL7fax9YKZBYxss4rR6Fk5haXavh3Tiq3O9phJQ2/MchQFY
57+xZoCH2cJiyhYn8sen2+V2TPPxDaJ8QcnSnrZTZZLzS3PqGb8zlk5AYIFCRdN/b8VoXpYWfslY
jdnsxuRsCALqomeG7Cx09YhiCC/q03oR2CWYNFAKRJV9bzR6VxZuc6QLlVQU53kkyBleke4oC9Ox
qqlHhtCVg3Ge9NKCviyF58I15KsEQkwZ3hsOVVjTuhhbYxadpWDvnek1LZ81CcfUgLwoxBOunqeF
dzoEvhtr+pyu2hyfjZlRDadZrrqFAcdLPvO9ehmPJ+qbCcRdJhWLnNqVn8Rzozspxu8G3S0BURlj
IF2Wsx2Roa9la5UgbFYMJ6HnZAu8giEfe69DqYEgH6QHbYoedR0fN7ktdkZoUuBP6aFTL/KqRdF8
D5P6zPPDWW07J61jZSepssFvvrsQ29rZUPS0VoMivolGLbhIA9+Ywd9PZ0EC46vQb5GOcH3DoPFJ
RNGexUbPp9xF6lkfqjPirWVFFSemZm7qnPkFUh3TaTWEKzl7hb1MTevKlLdDV6JBQb7WhvNIeZH/
H3lnlhy3sa3rEcGBJtG9FqovksVGpES+IMQOfd9jPOdOYU/AE7sfZG+pVKrNOrbf9nlQhMMSmchE
ItfKtf6moQAvmVdSaF8adTAbqxZ4Wbttq24jaHVGZUPb+XOGn5Y+vgO6Qa/usUBPppP5A7Q1vjTJ
IPKS9qGPAAf9gW5EInqqJ/nyysoounc2ZDXXMe0AJsJNjfWBVYnbzuj57TdF4S/8YK9Zr2iDbipd
X+pqQOXoLgdOW4C3saV20ajoPg/t5zzsQMpjQ/40JDRVa2iB8rB3m5GIEqKPazoq1W6fxsTY7yph
kGgF85G7kSwSFBgeRuinJVW+yHxus0WL+pzdIrzZFIspYKbYq9J2fghFusvDcm+OEAXiZ3OyxLXu
PfO9MZ5HetAJIVWmne3iMiDZwEijB+wVFklLxuptlNC8Soa7aVUsl3qj5rTtfYPFKK67IJM0vuXn
ONu2yJNmOIbBVJqBioarkC9z+jmBKVZ9+SJJ1iy1Q+o/xoXqgwho6k+DnyyCxvsGF+JFeP0GtN7a
t+/N+rMZFZgjvVfSZd9J4Pstxy54cm3ZSgDt4hctVKbngOV4pxgxAB9woPme3H9XhoWDJzOP9hh6
6tKHnoCzQEdyklhfDBIIM3d3sZQuraAiUbrqUYbyasrvlFHt6j2Kn2uff27Mepwqmlg4WmlA6HJv
wH5sLWrY1UOgPuVpSWOinqc0FLhpOJ7rzxD8nGmydZ1DIhoNIBWqY/rRKmEs6reITofXVX9VVsW2
zNO9lMuvRinQEwvmkSRWGW+8jd9aY7wS48ihEc3UsNoMnef04irWigUaG05ZW3SBamgk/VbvOiqJ
Gx666UEx5+7c9YOLzFA3DdLPcTgSzSbijHDcMb1EzARkEnm6Jn2yev2+yeQllkDztuZU8Bqk31WA
Y1dqLJbsJVhPM5PNVrDxhRQ5rYYHYoRQQHopiofEDV4U3BxmcTRcRb4684fL0n8Jg3wtadGFluN/
Y/YbLQ5vaHRNzfYUA1LyFxG44dTFCVjq+kVrGqfOJyaH0+fNwu6AQuTLWmvfx5qGlFAWbJVNYSp3
MZ8thRNHo6zphlhDUqFM+u5ZQgWpAOo1NousM3hn5l7LxKfR9GDeFEt1eEw8lyb9Nk76ndndjWNz
o6JWk5Y1+zcgrak3JaaOogzn0z2+BT5WxfVXe3weOUlSu/ikatk2FPSdDHdbW50Ot0+eNZm66Afz
ou9njLfVpOZSR8kefyf6HevUupBNdYeFSMipohfJ3rUAoplflVb6EuD0UT4Hlb2QPBqRUrPpJG1e
NNyxnhK8TsYIFZ0rQcE/qRWIoDQITf8lkLHWaNe1gQJN5xST2hI9CsrIarEWKiAD0Vwn7SbX691I
WT6p6g1d1anDks31atC3ReGOz1GidJu8rYu960nWMi/04TbjWrNC4svEgKRe0c3V5gZZc2aVCw8k
VJun9GRfU9mXN57dvYRmAzIifulMroTFoDd/xO//6mKHNiGL/3Pzf5VmVfj7v34tdHz7uT8LHeI3
mUropKaoCWAAB4UO7TcdGotlI0liqiSM5Bj/7v+bv2E0Rwaike6Q80w/9G+eC+URgqkG10X5BidQ
/0qh41vV9+eLgaBMTNjmD87jkG5+TuEykQs7RojRga3tJHaMJFIJFxUAYQPSRQe6NjWI+ujFqFwn
rfSLYBD7rrEvhkmkzrJQIbNXsoe1C1mAV2hzgY5ujQnrDNpjhKKbvzGDMP7aGbG1y2vFYktG/n3c
RBYtt7DQN5rSPxe9Ks31UF65xBFSIKOje48Xbk7/slfKteS+dJEYSR6kO3zmzVUqPQnJVXdd7Ra7
sfLfxsLiq7XZ3GYorRL5oQuzd0O58Adb+or1nBPpdJF9bXSw9r2IIwRtKaKixtbE3UzV9lx/n2iR
TvaFkYBFDbbJj83+vkkbmqm0zDEGswXnZg5YiA6V6xL8s35l0Xyjw53PokSFd4Ke1OAD4WqW5Fce
kdf+MnACygQses3UV2J+S+7kSIUUwIYqV70KTXpCxdbG62+Z9sFyQK4RZ9LET+7s7LMdd++ZBraU
ZHOW2FpEX91e5KFOQVe/D0v1i7ALzid1W3cCgezo1u9BgpnJqjfSC8smEHRcZhUJ5QWquztJwfdU
VeZm+FVLpLUcKcu8xB3JJrKYsX+n1EkBt1rcqEbS0DJPHjtfgc4fEC+0ZtzJrr/05BAUJp7Pgp6Q
ci3MFzPGtUiCWN8EKEkVRrxQ4TXPlSbc10MXIhCZv6Recu2SCInmMsjiXVMPwAwoNYUA+YZ6Zfic
7bL3EmAOnNPuzCL7KkkC/CY06bJ275qkX3ZkaqbvrmtFebDsddgYt6JmueWvA8eum4i57OcXtGzR
R/2cG8ZFXL+JASh5fWkr3TpwUycsx7lNx16KjBu7di+8UMfXqgfyBELCCvuHXFKuAVvPlbacq4MV
AZ6rL0QeXgVK/aR6eI+n+YVeINIUNEtU2dZW+hQ2LtxjGrx0yCuSqxJnKD3Yl5ZHHoF9NaUtzato
OLbbxGuvI3a9jeaBTffc7MaFDZgi7W5r/wpTiZlSQrjMUNGxmxvdzxdJL6952m0cSUBm1VkVZk6R
VGtN8pxRd+dKFTmF5c9F+GoQMLIJSN6IWThEVNP3lRvttPjC8/K3okkuUCRdNAUHfDrOcu1JSne1
Zzu6RcvSeOQkmgkMk+oAc5mMtLcbiqXk6l/KTN8Z7rM8hsDOqzUADkSSe7ErKE91Kn5PZj1X/dvU
km/cCJRmpW98IW/c8KusvajSQ+drs5FsYqTOXyM7Zg45Qr/pJ9nqvvKdrwfXA+hnwNu+tCcQL2Tl
xiCQo8E1jO+qBtBOw78jywE5BxFQdhVgTZrUszRVrkOhgWPB+SWSx1mqGcgQRHea1a6QT+8nAedd
AYVKZOAz03QZe9olWpf0dYetlNbzQLUp8oM9jMW8rWyyNThqibrQ01VBcbaLqpmUP02t8ra6DeV8
k6kadLlinvvrDAPPurskZ54X1puKQrFE1lvkNyo1LO5kPoLWAXZgWtwsxmpkY1pXMKb3JgACtxJz
bZgcze0eHJMfvvu+9ZyH5PBKj2WX+aQoqBwU3ReqgzO5F9et7soOnWrZMZts2KoJo3cS3qBTYbbK
ywc/KS5a29xJao5MXAZgpFkZ8M5bQ79NAp3d3E32YsEy45LOtfO68csUonj60Lf9YzfSWFbJnFsw
VoHibuR+2FSaOYfNg2S0umaTcMM0Nj6Mg6hSF5mSLiN7Oarc/mR/H7ujo/Y0tlIjNJ005iO0yiAE
oJmGV4Zk32SWHa1GeoP3Wpj9oab9351cqMTa/5xcrH//1+//Kk/kFtOP/ZlbgC004QhSo7AMelgT
yeU7tpDyk0LlmuI2rln6QW5h/Ab50zRtIWgVUwk8yC2AHfIXtIiFCu0PxuZfyS0AoB4VUWjvTIxc
Ho+2A1Wp6e8Pim/CigbRd1xWwzBIVjkib7FQlkUf145Xjgb1OJfisvEK9I8beRa+NIG4sQdpLoeG
mGGavapFsDVLeCya/2JK+RwXEGMtav1LkeE5ZbifMyAawvvclOCPU8XYU7eZG164a/twHbXyPCSB
0MMa9OJgt4AWpfquTe7lLBwuhraJLyE6tAubNJ9zhXau6y8k017WvbFFY3jZpsR1bl3JsDVS795G
Il4UwKgMeeWL9lGK9AsPPU4pDxeBK88SZVglSC+oY34fheqlqLOdlqKQwrkxHyPdaYrhpXW/hmV4
EyT1OtGvsmAqQqShg9zB1wxQsgYZgctMOTN0TLvV3AWEFjuj9maUXblUTDguRbQ0FO7VamJsvN7T
5omSoAOGgMJy8OvnSFZBc1YjUKuS5AUznsfSLaN1Dpq+Nh5sj9ulGQ6LsC02EslPL6fmHAHimVFL
eCzSgp67UvnCTYorkLXA4pBomTR4Isrte18DGe6aTVX7eOyYAhxkKxZdLW76Doyoje/xzK3HcW0H
dsBBzNlRt26/gczwHDSahYtUzcEOlKtIZBarQIaqWhQatZ4GEQfP5L5vlrcwqa7bVvvcQljM6LNj
8feMO81E+Kjwmusbp8gVbI/h3YI04NgFK0NFnXtx5aTesO0F0phqWKdUylBtRtYqxxiwV+J55Ck7
346vkyk/Cenfz7Kqei66dml61n0D4C5AEgJhtTkYSNCUTlsBGQM8UAdLWdfmiohADyg4hoLYjF47
2adXddMXT3XrrWzDSObjaNH6rpVgmesJhikgpszIu2m9/N7sAXHVZbXTqEmY6bAaKCXYcX6Re+1W
UhpUXun8eYnT++LSFc3KDt8137/p7fdQHq5Trd6Z5ZfeDb94pXYRtyPkBR81ccgFgTvOzDpwRLMb
3E+jP14ESb5AztIJtc/GBKpTxVrXpeVQQ/5E5HcudMQ0MpLXcG7Z1U5V2w2qsihO0Nhv/Bx6eHKZ
mu5XPJaQHh5mykhqp4ouWnsG2hdFWi7kfso/FGOTBvG15tO2ql4rhNtCo8VcU3dSJI9oqHkXsrYP
kahK23Tu4ya9jBJzk1nBXLddNrXqi11Dyp8NyPVKwxyzUYou2qWH0l4x2g+FqrxYuS/geLrmqvKD
m0Tpt54ZrzXMOqyyuGmEuam88CJVZGcsrddw1JbxaHyyDYkiar7wuuQyTxt7qfcIkWSPYyJ96Upo
HR6OmoHZAmuwSOFCVZkNVvKHpO5/dXAidnwUnB5+/3+lx5/Xr78GqG8/+meAUn8DXa1CswRYZNHp
pLv4Z4BSf+MOS3CQ6UdNwYtGyr8vvxa4eItLKfrDR11+3UQ0wiBGgRiAJjpB5v9Clx/E1FGAkgU3
abwVcCSeaO7K0eUXqBy9Vq0xcBEMAW+O8LyVAA3gqB9ugLOU91pqOcMEtvG96iGp3I0ioOaVmeNP
VftCJekO1rIGXbL2HtLOyLbcguptVdfrwMaH1dY9J7e5OqE/hEdhTfFNq5qdUajvqlWtQmTlQ+M1
z/O7KPvcDfLGp21T2Oqt4Dwe44SYVmeOnmnKPNWae18puAvHgeoUVfMpGJL9qCHgMCYLRfb2bfCq
wU7OVESTa5DU/lAumibchIF8G9kwpFtEesxeB180XriK9jXSgWLJVt7MOzXcR0WwjIxahk3UaTMt
hRYmUnevQXgdi2xbF8qFkYHjz+pko5QbhKI3qk8TRJXnuftsDcblRIzxiEeWEK+F8uT1shMWymXh
d8nC6EZ/DklKW2d5vKsFeApJ2Xc5F+VA34blVJOGVO6ASx6MuzyM57mnxI6BhOpsciGqUKWP+2Cm
GNXOLNAEwoH22uR/RLK+iscI27UErW/zQq6rbe7V9h1xclioVALwHjaWee2OcKCsr1BjsE9sxxQD
XtzbBqPfSMhAN1BzENjR5zVb5q6b0JWjH17lRbOLbKoccn4RUR0BE0WLxpWe2xDRYxdFypFho6/o
8tE3zzQSbBlUWImAjBu6lzJMPEI8kbhc5pJ6q43eo9T04IqEfJ3pNY9lzzt4YmHZGfU8NxRCPcDj
BEpfl1mouiMOLVAE97v8oVERVrdTtoM6N2AOj111VVTmHh/fGqzV+BKAHQP+jLU3mKbbdELKKeGi
6dl1elA8RBzJBI94brSNvIwjEawQxg1noU1OU5n9nZCpk4RusjR7oezqUH2gX9U5fpQaGyuV4iuJ
HHDVDgk0NnOdlOXWHYS5wo34wU8JpHkHxw1SouJayxpUfyPF0gxZXntZtvZeRVMNzlbrOlan0cNJ
tmhZEBsTzfFVapJje0cq8snPeBFNvHI98Uxcn5Xmg1mq+jwxKEf0LK7Xg6YGS+OrDvr6l31sWHdB
3Grz1EcYuqnieMFr9LvsymrtXU5ZHhcFiTtU3mHa7OZ8MJiqe8VSt7o5ho1Xml4/a26200PuxXp8
nyQjknk+WRCuzZl6pY71BqeohTL1aDJlUbjBok4Q709Vf5Zn7erbSfpfHS5gnX0ULna//08bg5Z+
+zVafPvJ79cZCpDfEFyc/tDYflxniCOyjOUl6CVUOui7/IgWOrBWpOq5BhEOJtzX90optxmVOw5o
sT8Qr3+JKaWax5gwhcADotbm2QzQtxMO7vA2oxaDbYA5hWrfK1iGhxdNDmVEtePLdDDvMkokYa1u
tEh/6CCIFIF9Z2kRfGeBzPS9MYh1SW+4DU00t+VNqkfbOks/o3y+aIab2t5J+j4vH0MdEk1rP/Ql
vS+FLHnM1oUazxSMgOUi3cpxuwBHkTi61K2HFkFrVX8WRAkA++3GrMpNWnfY5g1UJpJmG1jdsmih
vmh8X/1TU0sIEuTiDqtYyqwjuIS4BfDTwFDxPKolKahbKfAm2W+YDj6Uh0JUBs2K/qsOXWH4xoro
c5zSIEqgXgdb3qbSZO8CuYSaD4jf7RcoB2+0iWlBBkspsXkzoWBEUDF6ELJym89L3dhKQPFLKBse
PWLR6osh0G+6+E1A7FAheHSae6VNjA9fH+4GRG5aQa47hrB5esEix89N5EsLmNG3Pvr1WRyuBh+o
koAlmlxZVoxJHSzfSDdWNtwcmTzWiwIPRgq9Fh3mgCZZTmeX+tpoZDHrNGp76U02FlejMgFc40tE
fvC5J5HVVUp1rvkl7XTzVhEB7dy2etJiUyV0xe7KHJu1ll6GRbxs1PQylbyv5Lg713uXKcII/74z
aOEXcEZH9KGrS8/w9jbaQX7qwma6btpu3mDGVSHsRkfWjtM7lwuEbU4WTIs4hOHLP8wVeW7V4VKr
aqp7d1WrrwUMXuqEYGplyp2ZIxOwtfiBkiBe7Z9K9bWraazj7qFjZRmUi1DdFuMwU5XIkburCDow
zWcn5+ZSPcSBuGi47GhNd6EgWB4Y6sKkmlmY+Trp0o0X3Jo4xNs3qjnQNkRQF1Ca0tCqLYtbtAhm
wnqL62epMjc5NTJcpBwrxImd8Afxa1dZypU35OrKV0b48FI5Swx42L3cXQ8eFotyMzPFPE/6xzgB
nNhUhtMnmQx/MAoWSN/lyGGkn9w+XgSUEvCx13dp/OZ2aAFmwb0WhY+SX66S3lo34/tAyhFpV4N0
WYkvLt3MGcXaTs83Ta7eS4q0zq30xlcoVLnptGqlU2rD1ZRKJFToLfh9nvI4GuGinIq7vgu2I4ba
q1vFNR8aWoXeuyfxcXsip4pmwUZWuO8p2tVYTpVXZdNGLx4yHE03702J9c5nWtGh4Le1qP5jbDir
gIHmQ0QyFkn/FwphJli7/1wI2zWpVz1/fYlO3DUocn0vhqm/oX1LMYz2GJk84J3vdw3lN4vc35Qn
AzXZ0A6jh/kbvAed6AFqalLs5df9aLThFAQ6kdIVDTfqbH/lrjGVun5CaCFyBx4MjSvtW1HuKHgY
mWWNfa5qjoG9Q1o0V71wBk+bVUNwE6jkLoj0HyzS9R+/+xCJxnRPjGjjFT4B25VjEkZjwicIY6E5
SQF/VbsPu0l2efPxIL+AJr9N6/sg2pFOHtGplIYMO5BK2ebwBaeqU6A9dMNDzNn3z8Y6WkIM7RVI
Iow1eGI9NM8jdkS5X68zc58Bfft4sONgLx9NTP052HdNGGlRx2B0KNc5lBANAulYodzsv3080i+I
waORju6gSRpJ0LOmkYyW+tZaiKtWqleuEYEoWihsGU/my/j+/ZzYGqc344+3xqY/zGT6qMzRB2Zr
uArJSe+tTVFuPGk/NMm89BvH6M7pq53ZjMdwusLHbwTgl+bongrm45MLxCctz8jIndyMuiEmBwFK
3NMBcDgtqwhh8JQsWD9ch1o9G0B3RqToDVxdWTTOx4t4brRpBx0Ut2vfaoQ27RCUDa/K+qZGY8TL
i0uz9rD2efl4sJPrdzC16WEOBpOyUDTWtBdq7mOifqrxsfJbceYLO7npUdyk/E+xBhHYn0dJBi0z
ilbXHLPNITxDVoc36ftfQu3u4+mcG+hoA0qKPDRSxUBZzaXO2ylpTMC/A1nwz8Y52hG0yCzTLxgn
9dJZK13a3rhMqrsx+Tsf1MHCHe2FUq9CLoyMo7Wpk2sPXDwXPTWKwUsgSF4NUfp3Np+BNCkCtqpm
TzCVw/3gGgGOFdN+CIsbs3vLEOWlUy+Djy/EGUOwk+8KyVUAvpYscwP6eai41k3fi0AH0p+cGc2t
BzrTfYqbMzt86mL9Gq8OxpnOyYMt3sC3aOVu0Jwy2YeVfuUiuJfSDAnQ15SLW12pNnmKaNm7PbxK
qnxVigF9/S16VxsRNVs74UNXlHk3vE1Hp96vBUzAUao+fbylTn72Px7zGxT74DGh2HnWmH4DS4ol
ZDWKHC+FTd0K8IOarT8e7Fd6yBQcuHYaFCmB/ByLttdUUZIO/RBHwu4rHVGdKpE/AJKoJCVGE5Pc
ULbU+nQNTm+U/AXWeIuPH+H0fH88wdGnqkiS5Nk285X0eGnHn9w823jjNUDsRXFOovbcWEefa5n0
tR+RiDklxHpFfzCFRFL9YIfXei4v/9m8jj7ZplckbYxQdNACfTU0T2PRrXt0HoJ4b7fmmcFOBtyD
13h0fOed0akKhDMnzMCvmsqMSjkwRyZXYnSsAGY+c/CdTCoOBjz6aEOzLYDLM7uoyxa6t2tp6tFw
m8ugfKpgATrSiUblzCxPvj5wZGTNtI8Bi/z8BUPXz0eTIp8TNd4mUtZqexO49F685xzv249f38kV
taYOAiqp+i9GvnVmBoU3cFoURBBDBR4ly4uBYG/Z9zU6h604J9Z8ckl/jHj84UvqYLuaxuyG2Fr2
/i7EdElGlV2eCoifanwvi3O2OWcm+Y27dnDWhGieGCJikl0ezA0A9SNtuSIHBQquYuKqYiW6/kfr
+u1AOhhSd103kUZmWZHrTk31DKPrzl7ExnhhmG8+WLaPBzy9rOYkdAwFTjnGCPRVwc2sJI0C7b0s
XG+Vp09uelF2Elaow64yXv3+jJvX6X36Y8ijSFN2cmN3pD9O3+WLVEuo4NRg+aq5bwCLLlcfT/Db
xvjl6md9H846itWq0mpIQvAtxhU1heR+qOPNlBygyT4nTHGKWrAGBkp4Hw98ZprW0ecIwLSp0ulu
hgn0Lsnf4uE5VYe5ad9J2Zl87vRG/THFo9tSYDV9NpCoOG36OPgFpXaxTUp1YbXbER9bV7fmH89t
Op1/WVNbqEJwZ8diZEomDrZpM8iJCD3W1MTQZ5gO1BJDH+MhPOvROMWcj0Y6in+F7mUiSDm6cxU7
ZFIKIVWzHoTTP5vQUeizNdAOsscwigvCEARG/TgWL1L8/PEwJ/cEimKmjRACyrdHe8KvFIPi4pQ3
omQp2xeC9WqhXxZ54TTDn3pv/3sy3JS9HIx2tC0KXxsyfeAtZZhSudmdafqfTOmiby6kMXQkhdpi
fmYnntgYsLXoNNNJUEiQjzYGmpRRjLwo2Wr4ZKBNiRVJYdyONIQ+XsgT20KVhUIxiVKTJo6J1Lrl
onEgci5kJbwcf9unD1Z3LuSceFtwkmHB2yC9iXTT3x/s8hEkXoSRE4cxWJzch2CF2IpkiblK+1Rk
yZk5nVy7g+Gmr/xgOFkFPWQFDKdmL2J4RIpqPpbXRlKc2esn145eDtolsH8prf08TmkrtZHGxJgk
fQ78eyu+cc9VOE5O5WCIo6nUcdsphcEQmWWsbfcGUDPylM1aMfIzAfPkSMguyux0NP6O8fM+hFso
mQ0bTrzaw1vbvgt6t3J9zpHx3DhH55BZ2BHdYcZRKdpbHh1VqHz+F7O9+Xhjn7py4DnwY0JHJ5HZ
la2Z9y13Zs2fJQnkEwscF3mHustK2VHkEF+U9SirywgwvSfOEKNP7vmD4ad1ONiE/VgohVZ3nOwA
7Vv7Oe0AqJMMKNGrdrakeCJuMVebwAX8Y/Lg/XmwUh3LwZ7unIRHHf39OkmdCEHDol7LmCsElnHm
Ezs9ux8DHp2IMcISdZwzoIe2C2hrGtSNeDVBM+B+e+ZFTnnFUeQCIUO1m3PQou58dBSizKLlQqum
yUFy6hPQ18IBMzKL0QwuinlnbepOQRh4nP2tkQ2cv2iUqthk/LysUuKZvd3UmhMENDrMZI62Qcxx
ZVRPQyHNczTRZBlH5+DMt/irmAP9YYr83wc+Wl7UBquqMRk4y5WFMTwKy1/oZoY471vlXyiBuRBg
qpX+sQg+fTznU5/n4chHiw332nPNlM/TA1yvBPvKF2i3PeXN5uNxTu3Yw3GOjgFhtkE8oO3sIPA0
GzGqUjGFktGoKHnBodj5zTk/h1Nb9nDEo/Ogq4bR9TtmFnaf0Vk2kOxFyrs1v/y9wACF3QQWRZ+d
//h539Sy2hVlwI7VKKjEY8blAwxp/fjxEp6cELuSvo+ikEIebRLZHszGklnCWIrm5EB9dCnH1Qqg
PK5/Zz7Cc2MdbQs6/KUc46bldJMKcwiouV1W/oso11gHnPnsvhky/PLBH0zsaG/k7jBEbcdgSq1t
NaHOggpneVma9/5VYzQ7y/bvuAQUTYrq6LjQK/ciMfe5gZZoA73UwoNgADcTzpICt7QBdkVWwzxd
9VBso9L48s9ew9G+ssxYbSFe8LQ5Tr/9zgdxhZgAIuN3vjjjinfyqzlYmaOgEvdhX+EvPskeZ2BU
v6jRS91dhIOKpxratmfdJU6dvJy7wtYwl7CO8zYkt3wrE6gsl0iY6neF8p507x+v3snzhk4iKBmU
Jn4p1XNot8hOk+fqOYRZVP7gy9bFW/M3KlfqRCP49zjHe2oAbNZLjBOIZiNJkNphyI2XdR0t0F8c
z1XlTr4oriaT5s5kPXJ0AugmARl4AHfWKtl3yqamjeOiqk55fae303+fMzo6uZAHI05PdJBvdJOM
XlwxYhN87tpoZvhIEgTb+pwJ1rlxjooOMh9Q3YSMg67DLAb0ouY30bgb4Uh+vDPOLOGxe6laKDHs
Cd4YSi+vRr/W3Bxj3XGj2s1a6i/ls72IU+m88mMFj8t+ltWhdAchDs6BNLf6TYw4gBac2e+nqihk
1993xvGpbSCXaugJ66emyroASBGmn9Blmw9+ivYxzJAymbUTEMP8G72Wn0Y+OsPHqCtHOAJc9dR8
hThUJ03sSViU/Y0LevLjtzd9T7+c4QfTPPremsyuUelgmjhzT0jMwAgWH49wZiNOrOPDDa8axQgg
mNdVwKOzUJMVqO8X0b6qz72yKc07nsskUM79FQ7QL4otis+pO2WhjjHgkSNjzSrXwab2m0+tFK4a
1ViY3j6H+qNKyaKMzlUWT+1Lrs/YWAIA1H/pncRS0vlqzEThd9QA3Jrscehf/vpiHo5x9LriohSt
N31sY9kvlQA4sbCxrHjukQD+eCT11HsDST/tDZ3mvDgaqrO7uvRYSHRNYN+a8Jcq47IC19q42tpQ
vI1tAhPTFqrp70OEnhDZiBE70VttM/RSDmiqnOEd8O0INXxlxYV2VloLuVorKkc77H/fXLZxcua5
JyDo8S6YFErR5Jv8CdAa+3m/paWn2FUTUm1VzP3I1+ql9t7u22XrxVvTvlfASAXiWmp7hMGVz3Ki
rSF2OU0ooYOHUa+2SrXKwXfu4/U89VzcFkgKJpCoDmDg5+cq21SV4Jlxz3XV6xJ+46TE4BnSyjOz
RTF50NgLzfOv095+GXtvLsN+adG3mJqMUdej1FuuDJjTJTDBjx9tWpGj7waMOTpHxB4sd49rS6NV
5XEywTMytFuSwlvqMfq6w0OugocvGug36cL1z2TFp+5Oh6Me9zdUuL550el/7C8rf3P13lEBQA9w
4ijlzCKQr1k6rhDEhD28+XjKJzbJT4Mf3Rg9VRoKeACkGb15lWG0adhA2qWY+j9CFbi2nFN4OpGY
Cx0qiYEnA2YKx7p7fl2HfjRwNg1qi1sMhsJQzj0fp59u5xaG8/H0ThVVfhpu+rgPsoyRvBwmJDEE
i5Ym9FdhDWf7jyAGaevWUh6KCr6e5s9D01zW0uvH4584OwTnoIoRDlVEWsk/D696XUzRjTtcCpox
a/fovc6MEn7imSP/5M7lpDenEx+g21GrowgaiIWUIpwWVn6F74HJa0zUvR99MTu8vIpsMWpncvtT
mQE1RK6E08FIufQooHFnMNoMYonTRhnk+XzWVOjY4cocIHtUpq9GEM81BXPps72Bk9OlckSOj/wP
J/PPy+rLdW5Z0xWmSF+rMlhr412LhI+NaPcwooLvLs/O9he/DoBpzPbHmEcZch1Y1TjpIjsdlHBX
ie6NxF0beNWJ8ioN85Xp2cuKG55ZCnqw7W3hR9zedEQSpIWY1IDQHDQk6Om5/mnKmwYjuNEwSYiV
bobDzBNXbqc2v5qxflH2IL8LOjn2YyeQ4wktbv7b0UaSA1HeIEewf/CBFgeOEaM3IHbdOZXEX53d
ma0xhQ3e6wTFPNq4ZVyHTe2pE+YvvlEQ92iz2smDeGGOAlgu1P2xWubGl8oC/YEWul042M4vwxDx
HWzFUDY5czb/Ygo5rf/hEx2F4QYVdyOreaLJs7eVI8eG7CoKF4QxV0sY9i7YH1/PnR7aj046LHXe
F6OrFzmOeR9/1afOMJIbJP+Q0BTUL3/eflVUJB6yXdScwI5LFYYDnglT2psNMQ5L0fPHo33rqR2H
pcPhjnZ7UUNpwOxcw4qjd8oKcmyKlJG6MWv0taJHRaxCWK2K6aJFBitTRkPLlRcfP8SpL+7wGY52
/+h5CfwmVr9J3q1U4BO5H6hO6CVesaQSsQW/9/HjIU+FpsMhj/KERoPDnI5M2x/CZZEZGPDh0ApH
tx6fkqheTg3Oj0f8RT/92x5TwAvDMrFVmnU/v1g7MtoBuhoVKpY2B3cj9d3LkEYLN/dXGQU4OY3W
deA/VfQiA/w0mkaibuIYEBWM4a0sraUpb5r6zkXsxbUhz50rd558Dz+e8Linnet5akUdT5jgUZab
+6iWl1QFG3RzS+uzgS4iHiZnPj31REEbBPX3ZTluXiKuVIx6S3SRaPpGnn3d559Cb936/5+8M9ly
G8m27L/UHFrom8EbFAn2Tnen9+4TLJfkAmBoDD1g+LD6gfqx2tCLjIyQIhUrV83yjXIQSadIAgaz
e8/dO4YisGtdeY5UE9aG2JEjQ14mbogLb20ieUGarScnOYOxWOFvfvLV15g6169/tr+8UJY9G0Il
Aqg/nlCzonKUuUS8B6PZ1PGLcB5161pHTzJERHzyvzsR/OXtjxoacJSBRP3HbaLV2ZE1dGxgi15u
xuor0w0GMjy7vjCT+uuP9lf7B/efb/Xj3jCSjtkLSDbrAOLR5H1L4SJoC+OtfP71G/3NZ/ox8SJV
mSrZ8UY9MsjKP3rpjagt9t2CYfv2bxaTv/rBaE+bSxfSXR6rf77NLOZLhTvzZlV6FWgUs+7mDJoS
E+v6MobzN3c1bq+/OBDz6OAtF6goYoQflpIRHkRUG8yxSwUMvC/QCNuaQmAw+ToEPQ+Ni29pW1vk
F7fkHFTW9qZP8+toFsW0KgTzY6kvBpJjYtymVOVPUxCtvNreQs1a95g1ZaS+0hmACQQNdNC+TBUq
oNJjXpNulouo0Z3avYoftCHf+MJAFzTv2Th+LaoKJM7oAqgqwoV+bVresSznu0BnCC2X8Bxc1PBY
gBt93vRsJ0RqXsySzYHA2jlnRzMBslcEn+20OeiJxgbESkDOGAO8htQCLUPzrhqXUtTCIGTEVbTf
vLTfzQXzyC6NGcdqHhrMYdyoC1Bi3MiB1q3RHQ2/Gs/5IKywzauwBSyr9OlhwgALWvNB5+DK3CoH
ozh+GTIdWYGf3zpTq4cYCsJ0svYZ+5oQb69/Ula96ucRwA9caQk1NO5KhOYYFfzki8oEhpPow6xr
0L3gEq6McjYe50IwfiTpSJaRMM7agnJn2XfIuDVlfp3rKWjM/HbESeWaHRxQ+iXWpU/FMcjsL0XK
YHNiQdnwzM/JSEd9quAbOXs6dweWq73TRysz1jdMVkeYnhILE8LwygWyEdI/BVO09XWTDdcUxsx2
+wZjtVX5MvENju3XuWd9IfqbLyNUyV6D6lCkxYeq9a1nyPlKzBmPaoH5O3On56q7b0dvm7byEHW4
uZZDAL+aJ18UAM++uUXXgjS0P8hq2o+EaJvCf1TMuzG8hiHU+hLX6l02/Ox0Z3N/g3J0u3RL7RTh
b9q9GEW8r3mZleZP3qSHTjoAYEAy7G4y8I5FZN6Rd2rjd7OodxkvXvJ6aczQsLlgqL61Kt/37i6B
WEvsq4ePKIttTPmybRkYc5qwaqv1SCs67nwG4AMwMXA9nJ5oKh4dutWOMexNrgsGv0PFrxZrjG3l
C3pDXmQD5PF6yQGUgF6sBCeP+57M8QLnOtONHFFAKx9malufTO0mb9jFxeMeRPCTDrNSU9bNnJqH
OZsvtY1GTWdU02Dcq9xWcx9meR/6c8X0d7rSIT6Z2hsDShcXn2TZumHapM8moVnkkQxfnDMVX8rZ
YyoR5W8ZbH3pbvVlK20PkM6s/RSfrfSYaAwyAwmV421qxg8ulMylBJ5rACaHfdVZ4ewS0Ys3no8B
2t5kI7Ri5xnf3lpjzJMi37MoxMmLxIGkKMgN85AYTSgDtLSqOyjfJ6MuEJX6aw4MR36ajqG+wgf3
x0WYs5dIGtwq8irpvwTBt9T3j0Szs5SfxTIumtkxTv82MAvIhvg0IZxcatmGoW8K7jQzBvijfHi2
ADkQx+VWBGfuzcQJO/j50dS/8rAMc+fVjoNjasQkgoIj6qi7WkFyQTo+Ln/f8AtOdcG6jQhY86NL
q9nF5UNXVSAJkrWOdyiG91qRxKywHM2A+7ikTKO/9bGQTUusMK2HvQCCt/zqU7lrtTQ05r0x9DBe
tOuRgwwjlcclTp1NNcOlwyobSybzkn0DYzV1r0qVvQ52u850uV2+oNj5OiZvdF9Ow+CgfK3y1YIz
LvXniLfIU3nL1SQg+bjOt5b2BXk7dkZaf1ub/rpIq7VM/IOVPBtoOgX98WX7QuNxZVnRaWz5XxbK
Bks0hPwt007chDf4oNdLL69jeWvwyRhleZLRtB6LGUQRAu4xhj3NzGiExdYA+gnBsx9Osi1XRoDy
tXgv7fw9UM5t1O1yFsveP0STzg18G/f2xqiuJwHqtNiUjRsG1ZfWaa5UkuxN+31OM3a4+cpiSjVI
o9D1X6sKz411ryfQU3TYcdPeKBApZncs4bAM3A02lfXYOMsqyxhTsSvjCnzOKWprXvf9608S5x41
ITTmOQEepm9Hr9oFgwJ66LG68pQB/m/QJOHfK8qRWj86jXwHbw0Z1TlP8NFjgKUgpwABxHW1CQY0
aNZ4t3w7Nj9fUA+QlF71tNwEOOmWodEgKXZ18cg45o5fnYuEI8PMc6FyDkZ1ibN8m4gnABXLves1
nOd8eO3JamJNsBlP6fMc1AUDnsGhke+KVIo+4ikzYnxwbmg2LyB23QqPLQTXcuEu9x4wW+1SmhQ9
wTNLtoE9x2/v1tJJK3NSDxL5kc/dPiiCdRYpHNyQ5+y3ulX71sYToj/QD3/NW4yPC+c6j/dLn9/h
rB47xjNQk607mBSdj4ToCky++C+fakgl83sKXRxtYc8qoDB7KrPcC/+9mt/n4Brc645TfG3WD54v
98oURzQtV7P32a76h5bnDZhyLwIjgo9Cd2+DArBDcwRcy1/zmiNtmF07YisYs3XeyAeZHoL4OBY8
T4JHOOlP6DqItMbJvIkAVsVFva9qkBnDJVLmcYxwi5uXqEi2Qe3eQLo7FkP9Ctxv5RrvSYavqYfA
BI60nJh9g7Hrh6YXobdL7zJvhkPVbkbV4grfTwGKiJyrRIUtdby2eoi6fl8w3WyCX2yyeTeP0ark
1hhT7eCB91hukSUbntZo7GUdTlq689HBLy2IjIEqrYp3FrsDWZyJIW16W2xnfId8w5SPd4N8FNl4
GEc86+Uro8sHZBFbd+KgxbaoUrdMsNOJPcxdvQ0wPnsBRfd4TiGFcldm5sml99wC3tVJ+n5fMfpC
QLmMNm3ZhIX67EeXhPVYTmixvHQzjM3KcbNDlndXWQUHsdxI1gGPmn5Cn35pXmspo+IVHJphnSyM
5Uk9OTHAMJJMwk+O7oIHqAcEl/FVTZgUYbmZic8KLB/MD5/MUX89TiggUuO8tM6WjsxSKIuhuBf4
pPQ6P0ay5SxZv5XjGU5rWAKFF8GdiWOAdakpY2wZTahgYc3qQxPeLuju81Ee0ynbNCZM0DY9zqZ7
P8zWkV5ky5zSnE5rz4R93KgNucetllT7Ui589HJFaG8joX531gd1rk06gm7P+UAi3rYo9vDNhQU7
H8/+hvc8T+5YyzZQBTmauwxVGxtIJ3BEAWrbHrNDILYGL2xxY6cWK5Jfr6TxapnPJiLqyAaOAsY+
w/LSpzznGtip1zPbLM34kmpBOHV4uwy1KsWwJbvEtL0BneutqfSTEa3kPKwJtGp9cjUY4qzqJnTq
Fx/SGk/Vtvrs9MW+mtDQVh+msPejSRrIOvtlz4OqX5ndV4zAa88pQhGPT1YGiM1MrlpK/ZCUbp3+
2hHnzI5oNVZrz4beo6mTkdcnWd3W+rjzVY89kT9lHyN3vELqFTbmdTmJs+Nra6s6U24mS/FeOvuh
usw8eYdLXct1YBKxpypFCtwPbiLnSOZi7eB0Z1dUO+SJBHkiWh2JIXceD1ANFbbfn8CY8UcpB3Yk
S/KdCm59BNslEN+seprq/Boa6c42r1hgErxZRfeyxImph52qnP2kXm7Nrt0y6vcqevM6Aeka8RvX
uYH029y5eCq5970MqHorrwd2MqkFJ/KdjDx+yP5c9OM+T1tYFmeD6y7ug5PT6AdXR7Jeg+fv012p
UhYjtTNztan7Cuywyu48+2WyGDzxYbAPmf0KeXLtQBegXMwt0T71MVe4hKKGey0Y9/NcbfXYuCI+
tvfNm4V6XJ8rD9R/rVYtS1g0oZeTfHXSWE/NN+A7ZaXdYHfG936n00Ors4vl3sPRANztgct0whrw
USqrg52A6LbflrVNsh2k6bMtIdQjPnoajIMxzkc9ip5aL4c5sLeDh1Emz53mrKENrfR6eo8XyaIz
3lXFZ5lT6vQEt2J+4g3rZtkgWtD4ka87r7VuUHr2tp7ZbxR7fKQN1xqNHFHskHSulnCPFzCX2KS7
rk5ACIuVzya7hRCsQcT3Ud4k3Hhmm1Df7bY8VsKIFVFzXiTMO6mClcOpyWnfguobMQ3m66BhJFeR
TVUWLHzjgJB+c4f6XJvzVk/u7Gh4pJR8KzyxK0tuBo6arbv1LLYUNG3DqTHu+ijdOlb8qgfDutPL
MwWWTcu7aCB9fcj7lSivXZbnyk7eHRgXMW4E03ZOWcwVaz03nPI0iOxVeTfKj85ly+9+iehrC0iu
QVsDYp7uutzcYLE7jLq7hbPOI1QH60AZyarByvpHKBB3QKP2ABub+WJ47Z2ZmC+Gz+Gwz6/8/t0v
IQFOdRiRJvTq+dAWCI7jBLWfttEsdttC7QcNRVTXg5Iq7gqnAzkLE1LY6dU4P9tBFppEsealE97m
uwQ3agSfSgfQYfcvEXmTvIVD1+XIhPv+1C6sl5oIFu6WoY9ehetu8yB5HQhqDenGBx3lu+qYpgPY
bH+fxdWtXlH51S9dfxLwQ9z8ebDm26gNDvAgw2LA4doqJjI89gPjVjBmEBnDyom/6sNEQsw9mHmx
VSiS9doFbtveaP6AC8Ie76IqM+6yLv9tXuw/G3RkUwr9fdb+Zx38eyLz4i8oR8vLfqcc2cwlLCV7
pqyJ5v6OqTA/LalHykIBI4C2tdDq/oHEcz+5S5vSY8iLHp65CH7+galwP1k0sclZ0P2yyWr9W8xW
Y2Fh/NB89hjg0+nTW8SiaY7+uSgW+/rkCjjj67KK+xPxXuhvfu68GPZ8Uy5HoqqB88npmk0P8tuT
bnX+ztFt6yEjQ4C2QnaHpPeq6zlBmty6eDKaSLLNj1jZj2410KYQjkCcYV3bzXgppjK7GZR+5mjo
3nlAy26FE291bZbbRprl0Yq06Mq0G7Lm8fxeYaKQtUAZ42hXju5HLOmVtU2UtbS29JNWwldxuqlY
A+kk8xFYdLLBxa3dKVD3ugGT3aiyYVq1Q/fmwyWAQU8AWnP0+1qI92I2SZ1GxheZdCOw5SG6xMCR
t3W/eLxlf2OV6QPEBIlzh6KSVDbgIorNOVD7lXQzMLbEPam2RMWmsJw47Lq6OHWm++R37Kx6C0a0
w84OlATHH5F5T8oFEm4axPtXrhs5B82v5KuZsN2eOBaamwA4JlwB/o2AzOHPpR3g20LuF6eytOOP
IjWZ+q2RTVdb6OTIT+iQRVazcc3gm+EBpdd9pzxChrI4O0TmZeRj8ikfc0dbNmLptMtMQuGepGqc
VTarX5HNG9kiGKZoPXEEGnI1mauRlY++8X2WZiiyh3Og6bcigU7VWzDrawfgVOZTA8xh1SfS2mW6
AaKWhHLZtE+JTVuq7ZGTqwz/ycyq0rYupUEObndlJipKvF2yH0Y6kwK69Wac/fS2liZp6tioLFKq
Wva5LfTzHLONBX0g2AV7w6lzYwoGcwOZf0R4QYOS/fn3O/g/e5lyuW//9TLFiQ1G+18uVMsLf1uo
vE/MJNOBCgwazqwUtDp/g3e6nxyTvoMOnYxZXzf4w0rlfbJIb5qUhemALHG9P65UrmsCECATi3Ti
3wTq0Ff5caVyKKLTlaDdQuTgp6zogNlKy0WUhO48XsdULsYYq3XHaWvOJNZqnZpc2vnPUuSPcdw9
j/n87DnzqybdV8/AKjWKej/E4pLYHgY6bsoBWQUhP4/HqM4mK0C87g2CLpu8sjgorB3gt8xdiVd3
bt1V10WnvvJDsPrbxpZ7jnEvgVjOOeJoJAq3Q37Cs76rm/pKl91TXlMsUF0TNnZxttye8p88j6Cs
EsN5GJLorQPXXyk822VLnTCgqtFVm3roD0mn3vpZv7Sq/EjZ+uVm/WVQ0aMzcoLIaLI6RnVoFVWm
VFzIeYZVGR97vb/jp3vugWOubH0+p4X21I7VdvlSmXNtDzlE95Urgxt2tAN9O4rjHJnLVduop5aW
44qc/LuhV846j/oLXDTMykl1aFJwuVZ7apzpvenlTar0D0nZY9VXHLLjxr7PZu3UtMHVgGCi7eRF
xMVrERnHvtXfNW24wWJBd8e0h90QWcfUg1g2eTOd+/TVc9nhG/NLZfWHVLkozhv1bKso1L1hWw7e
Fe7Cp4gWXymnbRPk20iTd70VPbg9ME9UETyaOOL7o+JMblm3djQy6CiNh66jij8Uh0nVl2lYlh6T
4QJthNRvD6zFpqUeDUuwAauqNbpQ8HnKPqZJR4U6OyERuR/RIhUm567RG45MsD26iXbFPM9DbdrP
YpBvdj3nKxbCvW7E21iDCKbZ/d4d6Ct0nCZT9m5Zr73aJhs1beIQ3hjNsvXybuKx3JaZh+JqpKkR
UKkUM4EO503rPLh05XYyo+eya86dR7QDBtsWZfGVw5nRY4tqp/4R5YSHHUWc23I4ela18ZZETDQn
Z7+1D2jYvzV1ee6qDDUS8RQRzdrWibXPXWJPoavEzvCSj75y6rVjmF/iar6fep5Ag+Od3aB6IDD6
wqJ+b6QMg2ntgdInTEKBlTXqefhGG0nlg+gI+NLJOhUpRXrNx5CVJ7dj0HEvTRimh9i6AP09SyUP
dmNsaN8co0Ld2dK5mdp2Y7vVJZqit6lH0kXyO1+1k7iJfbkty+ZW6zHI21p3OxH3XGcJnq6+Td70
yrDDziEBH43PAmA0z5Ew1RwSLdl4k0XNyzhMN2AJzn2suTQ8eKBZPkJIuLWAAzp0vcHUbQYV77t5
fI59cWBH4q2TOUj4FwaA2GkQjJP21juFTlwyy0Ivlg/+nJ7EDLIpm7vbKqjvak3wbUKKyvu5ZZwb
D0Ub5wzJAf1rcncVRdrOdlgShviRTdKJLhP8uJiCcq8eWm88eKaxba3hhKV2H7Td4wRgIKtjsHcY
zDVjbtZehwokmNIelqoT3HO6zUDqLlh45mm3KNPovbhIIoxMvgWF4W0UxMprzFycsOHMh3AW+/2U
l2spY7o63XzyvWDnyP69m5IYOQ6SGqVeghRBDuaXldJ6teooQq0S5VAL7791LWtbVOzsbnGtl+k3
t2ALNVbJgywpxzqWSy8hO/N4vqYxk4cO1dUM7ZebZV9rSJjZ3N9PXXXn2EzYCT8nBS8UG8R060bx
vav3ziGiILirA2kc5gj4LtDbbBUBzCuFu7Uz61Io01rJXL/JKzcNeQRR4NaN52kS6HT6nsNg5NHl
j5rpeipdP+z6tKSKGyNU8Xz9WvOG+eTag78NvP7Gz9VVX8Tn1ERn4zUe4V09Fys4wQXB+ZwtYBDR
73CK7ohdbwrVGIhDMUz3wBE5SHWTSb18xuiHRiBUVW1AFuakBfgS2rK/5zZmYooEamhOc7xpRddv
fI+QAt7zmsMpSQSiXqGD0pJLwStDzcYeNEg1ffZnc96U+rIwd7l9EE7pbAZd485PsaoNWk3ytDP6
sJ36S1sPYidG+dg1/UMgSeIP+Qla6uek6Au8KADXE1RGnhI3haafi1Gd29S7QKh+LMx2q439phmL
nZY/Cq4o08iPbuSFtjnceG52AxPiamKblmQ5nOz4HMzOizbWh94ljIJRbvSogw82xY50p2nVU6f5
h8zxqKDplEV7en5s0yInWekNH9XTceGgcw+Tyrt2LWiL2lwch0bWR8tSzpklPBw0xWm3n9aRmj6s
2ThVKZVNNaxylNo8Ug8BWrZS11/qoN5m7bIcUT+W7PzqLDLXPo2HsGmBOgCNPTit9UC5vqGz51C0
c8ezkcR3RdlcunjE6eQ4wFUVypMR947exiPre+ruXA9SZ9VuaUO2mBbqbWurb37dXsuMwBvK5O7G
FF6z8aVI1oYcBBBPbubSgMPPWMAdPSzK1m0yXiWS65zc1Nkf5q0bT+a5okG7KjKhHWQLtXpGALl1
yRkBEzaehmxsV42I7/6wwbv975zWL3GA0GsDaoVszRhX52j353Odom/qptDAoUnrK4MKhYrwA3nV
5f/vbX6IODAqNjtN0InQjO2dj8QwLerQToy/CVP8tPdbPs0SKQ/4fRz/x5mTQrSl3tEhCwP/Rtan
uIWIRiQbqs6MKvzXH+mnE/EP72X++Ztrxt4QU803RzhlFcvPJQecUt+5OdYsxrzj4euv3+/vPtsP
mcfA7qNy5hIKczc5DmZ7r0r3OivNHYelvYa58G/CyWzj/3zid1n3dCIwi04OXcwP2etkzgPRzTXg
ximnv6VYWa3y7xLQPyWIvr8J4HdwVlA7fhyJ09Jcs1pRcvnRsDZcZz9P5Yuw2WZjpP/26y/wL98L
hQBD3Qhufsp2c1ZPhNFwDRo0yK06eMV0woEyIZDhf/71W/0cPnZ90zNdjh8+/KafvzzVl2PZxbwX
zl19PDtZdtDirac95yVimfpx0AX62fq/r8n/7DOpww/1r8+k+/cceeU7N8sH5JtOHb7+1/8yOGQG
1IF54e/FM8tkloczqQcOjSj772dS8xP/Z0BQlM8okDEq9sfqGbIjCmT4JBgv/k49+Wf1jDKcYTIA
grSHe+Dfsin+dOdyubkO45LMFfNmPwZyRVDxzyhIChkMbKD1WunO7Ww7OFA/8unhD1/OX6znP13k
ABpRYLgwTmB1Oz/iXVu+HSPOeS9L9XtfM7eRM99lJh1Nu7v99VtxrP5xibAh3jEsYVqcGJcBgj8v
gVlUiRq9E/k/v7IumiDT5A+pPE5TzTDIFCNlddpN8L30lPfbhboy6M2mpDZFzvLDWWpV1KyiekTx
o8/YoWc0ClnKGdRDsmbS07Q4bQQ2Z/kzQFsmtUqcA1DGKItNS4VM64MnS9XFOnB1Nv4W29VMc6mo
UVqb+rmgNxfFrJjU3bSlAkcHpV6BCYdbQXkLV5mDr4+KXa7DnTYp4jX5eFMtVT3JmW5bzB4e4KXm
F+v2F9Nz5bqiToZs7V5EjbeBt8kHbdAVzhiQdlMW0U1zC/2GwqxxNbapu+87OwHNGXTbwdTpZAr3
7Ct8kN7oICnqK/fEpu/aju0izEv/uRGdtQpEfJgR582Wnr7JqjuYVgJyy2ZP7FO+y6T+OGdk9McY
7yE0p/1AZxOzBPCGvoIyAkVnAgWWkfG5n5zqumvnQ+bVYivx/JE5ECEMHuITQks3ptnr4VBj+6NG
81lxoq/15HEmzekkam+hHucQNGurwAcraNrptE/ofaxVS9rLsFonjFLtm2Vkz5OPOzdzH0iDExjp
yJg43aUYjX2Qiea5SPp6NfaShlKi3WcJI5pu0F51FFLgyqrjXJNUrYpqF+ndR99R7Zj8+V3pXcmV
XC/WCzXCw+s62ilWvgJKQ+LG/5o42k0s6fz0mTr2qDXX8ehpodkFJmEbQfdE83d6QGrKjNa559+q
wNjGeJz7LrmxzNzbIAgtyUqqm45uajgVnPw8TX0evO6xnYz72E0ujtdcU5qUoUHbX7bZtWGkhKsF
WQkZOd1zoLXpqVSKLk7a3xeD2+EX8dHe1TUgda4vInz6dO3PQbO2p6zf52h5V0nXuo+ZGZkH0/bf
nLLWSdLk10adv4zO8FQ1VM1n8yqKUVCp6qsPDxCxyPWSASF4O9GNza7nqjqInPkWObbZKffFUWBW
CWs1bQYf2HrTlzf8YcizS1inSzhqDTVHBM0sTnOaHuQsHyzqFassQvM6eu67MUe3TTvdaBPqvpws
zNBWHDupSrh0Zcn3kzshCXVD7J/K1TxslIiOZlwjApFXlSu3AZnElTWq19qztoXVfcs1EpkztOR6
eO1Ahh5Gwb2d2CQL4qVc0NcRIYrsLop6h97ZgvIX/nysKoJtueIy9SoqVaWBE2fJbJfI0vPGmFci
a796M9eysJxvpUBnac9qoyj37rPcZMs9mDsrag69xdTFWOChNrQyXtemOjbBvE304MM3O4pYxkJj
xTTqWd15zAt5rnDKuPr0rM+chs3ss8ipzEzkzKJ+vNca+yGwJ9qHjFgWGqisaIv1+SG3W+LdOpaS
lNUQoDGBhKJxtsS77hPdlGEi8TUMQ3bW4vmB8hNxx9TAiToT3aNsHpnduhspCJCgJWdm2iHnzhhI
WxEfqjaL7m3CJ9+iCYMrwY1ro4vJ2hg7yzHO6CKf3Wk8lR01b+iVew+NgCOsz10kbud2aFaNVe3i
Kn0YrHxrmzPJskzmF78hP+d+L/UvRX8rYlvC6vb9KfEfvSXhgfaHR+FP3bz/3YiPKpfxz1uS7y/8
bUsSfNJ5EHl4rhxcI993F7+VyZ1PgIXYDkBgh1JnL6OvvzX0XGrr4ObRW4GrdhiR5on625bEdT7R
yGOHvMBJmGBnlvDfcFx9B579aWrHMABr8/jmpGQHxo+DjpxHJ31IJi1URAwORoRq0M07cjKKCmW4
1MSuM/4tTFtmTRzgtjK9k2q1Wu5IWnvHGelV+z6Mvs9kPYhdP+6/Ft4otlNmlls1sckdtZmR0L7t
xa3flDq9/8GcPhq9M77U/oiMTy+6VN3PGVpgwjb1mLgPTdIoHWsPyXYMdGZQVFd9kPX9m4F8imdN
jr7H4jyXVMaDKGNMD7u6SqfyvRpSUV2P/shXuvHSxFTvXTZk7qsYBV6KlWWLgspUI7X5hBg3K24x
RHbaA4Za4rFlqQ3qq1WUFe0oV6WRHYWlPfosiQYJ1qfC9DOeVXOi+s/6SGsMC3eFrlnmdmYbq7TL
qFysWqf3s/dE53l0P8sq6DZUEGuH2T8Kr+cmzVrrUqOvoDqgW1LgN9QEVZm3Xk2o57xmaLam5ROf
RMRJGkhK6Q0rRXk5FKTaN//5t6W12OB+cVL4v/+n+ax+vim/v+z3cwJ3ncfhwac+gLKHQ/tvNyXW
dUZxlxMEt61v8R/+0WR3PrF55PzgsJZyEvjnLeksJiHo14y0emBKdevfMgkhl/hhO714URfAibVs
YK2fxnFhHKlWN6HT+TRuS0nBtnB21PVeBZc7SMZXhYR0M3JSVlNHPKUnrlZdTf43gqWHzrk142bT
GcEDruJNnSbUG9N4mxrqlGErNqc72e5KVCape+jK90h/gKPKYIi+qgYSf64q7/08In9JxNnO9+bk
yxXP0VWUfKFIr1L7WbbsK4pqOLJHMUMjf2U9oKTtVre+0742U0NSfVzpQ3HUcu+1Uu6+7Mn7l5Ny
rvPxoqLqrCrjSo4VZW5OBXR2hlOije9ZZGh4YOPreP4efD4PpXtfINvrGsRF1YfBg7jUytsUl45l
IVDx3fE2sZtNElTZjqOX3LOhZG9DhzhCv51y2DrM+jJuVkybjp1D1jDuajjFodAD566xRmcdaMyK
Rlbe3mQtvYIoQ1yPa/3BLtXTxOK8VoRe2RcwAELnKECVs8Y742/oih8dhoJazfoauWqtp96rUU1h
l0geyZLRf4vvq1M+9h/t0Jf57WR12DYR9gzxOs+8rbSAnvkmsWYr/QhSt2YNfZM+PZag3ZfJoY3O
feCuB5IVTrTWR31j8MimUuGsVTNZq1ijckiNZF2MJLolkwI43kU4uR6/FpdN455SGRh7y0FExSCh
xShGVYVsyu88N34kjrwxljA7D4h9kpDn6yxxaNhcMw3zQfeRBS3C1o7tIR6QiNtuuSvSmIEyma06
UhirQJX646iqRzlbr5k2FM+R1oaOO93WDq02rj84JcE+wWXljZeyc3eep+2cRIaypmuV1uzDimC8
YQrnPc0EravGztZKOWFcpo8D02p8yemOB8ZVysiucrEb1snFG96dJVDhA/8LgRCHZOJPAqGuHxXV
I23dop12qiL+VaWbuPQRwVtXgexeGWXaxYiiMMGf6jh6oId39LtDQ/J2QOdbafYx9pmPBmmQ6t+q
mpxUY0f9ZlpUwJCtpyvPeTAXSbCz6ILZ31VAFnE0YhL2inRvVPV7gWU4Nb4YubsnsvpmezZZekkb
4EpE0bH2p2KTdEMQZmX/OqhgI0XfrxgkIpUaPHG4eBoJPma4jCchz5zpXH4e86VMp1Bv+jVjS37M
XeB6wxfTRUQb84Tw5uBWz1/pHHCCoZB7LLvA26RVxq7Op6XgQtDiQjoWmuRO9MigNBfLcu4Mu3y0
y+KsXNGvFQMyZP5203yJSg5bRasf84jRsLnCNDZumSVeO4wnTJ6D3ouethOPV2Owx9G7EvOuGv0w
qdXnHEWqnCTHt+li5u19hns2K4PPvZJPdRFd9cKvyNSww0dfWxnes9vcx8P/iOiY9cv61wmyXZe+
l/+iBra8+Ldnm/3J9pz/x92ZLbeNrF32ifAHkJj7kiQ4U7NkSTcIW5YxzzOevhdcfaooii12+dz1
RZ06UY5wMoFEDl/uvTauYHIfYGTJE7nk77XNZLwBpKXQahBu+s+GU0cmhuOQFU/o/C8Amb83nNPq
phsqm7y/U8T/xYZzKgUd7zf5ayxKUxblJ277yC34WCqqGqloWoPbtALEnFcy4+ULhMFH6/3/Q/Hr
r0YMAmMgzSNXo5/HOA1fCtqoKXJjrsKN63zi7a5rsuZS6dfX7fBQznTm73Y++V59oM9yTjG8bwkl
L9XraOgu8E5P63gnXTl1vEq9qY1SQFemIEBl3croNLF4CCW7UOY/LU7+bohKIV4F6BzUQT8+Mzjy
btjkoE1y767KVr5AcBZ/93CWWJe4xef6xFkI6g/nl893TfpAuKfShtyoRjnuZHk5hWPkYTnvpOev
X9C50Xbc0sl1U4r1K059RluI16yPopWKTrCgHPjfNXMy3hBtIgTRacYaN+n4xBYCDf8l/PKFvmgn
8JTRUqugGiNjbij5wnf1274Uiyb2L9Dvz43po0d2+oFqFj6VPKAZmYOJDuFWhhjy9eO68P5PnfAA
d130JTyuQVtK+XbU8ZYEC5Mt6R+0Q72deDYd3PdpvV03pwOZxOcpNOVOwSDqGk9KK+2GTP6Dr5Q2
/m5p6vERv0fLbT/qp1nN7O6xI6H0Rm22V/Heft2jcx/pcTvTnx+1I+coVwuLdvCAH8wiuVML69Hy
xVL46aJs2XV/3d7ZwXDUr5PvpxzGMVLzhElBQIgZ2KMEmfN1E5e6dPLtJLWRi9qiiaFrZrFtr4Tf
bCK7uPHJdoza4sLScPYr+qdHp1N216M2VjuasynRDw3xcJG7S2Jz8XWvpgdzusxxRqREQ21F+8To
El6VgQRi6NUhyVIwdepwwF9zLSOB7VB11fmFfp19UwYTt8Z9lUwo4ceRocB0SdiOMwWx10XVxoKn
XZgZ1Gl/cNqrydA/STqRf386mJrs0bsW9tw8FtE+8fp9IRmPqd9slYYQwaIZJKcOUm3WT0K/Hi+v
FGEACYxoKQbrqagl9uxVh6tgVHIc7S6MYPWlL6xrI9Swm9SixgYoej/Br1JDasLSZ6+tTLUOUogJ
zx2qTREOm1J2A/BYgYPeB1drOt5kSn2bmWU+T4v0h6jRzSji4MnyPDMwWcW6I1Xdodcg4CX68GRV
IXVcP+EEpCG51FEj2T3ijzAtqO0ja6kTyk6kYe9sXz+Menql+MHC1odbA1XGJOHDXYQxHv+UKrUo
JbRoFusmkhqkR4zln8TPzAtcO1Vq7lFXP/beuBmRWLAqZLsBPUuqSQtdy9dSMN4WwrvSencv1c0z
ekfudyplZfrm967W3+XcRwTVCApjaeA0ET4j3+N2PEUCZ2Xe3ta50kiBV9XmUvcJftcb9bqI63dF
lr/JWeOodfmToABt55bpL6NIfga20TijV8cLuZVXYzlMPUOFRM0uqJrnsUboSnHEJ9k6Pnhq4+gF
0wu2eYJZ/e4JPvlA0lSVPgzQDcxC2Ds3F4j1sENuEceKGQtISbYP57O65PChhcGVyOHo9iRtDiiz
egWQMLZCP1fTPfvVd73o1YUX6txwFRZnd11aGJHx2Cnu86BVt3oIEZVc7oUsNU7uyfNKy5FpSpMD
SHkxam9Zqy6muK5djGpTPmLtXoQof7E7q9cSl2GE3ZPjYkYvZWi3yyzwPKcLqZCbotjXtZ04TYfm
bXCNbBEF2a7usp+JC0zBHIb1QLnwZmxKG/ufQqlS8Sjgy+WvsiGQU6uC28EeuzlpV6oTAFnfcOVG
ily1awwj3QYqAiJSXap5HyfPVuyZiKOyl7LqtprZjCvFj6lrai6Aw1BhWEN+g8oaO0UKrZe09Jz0
XTXFhWWuMtni2qvI9JkXES89JNlNrXZAMEIIQxRjpUlAT05qvAtR8cFS8PZKX76ngQJJApG8pjf7
fmycbAySuZuMHBpreaGV9cZO0rVQqm5l2NKynbZms1EfzFWQWW9A76CBeQDax6KAKpRk+N487oFi
r7jXJWNYNY3QnND3pUWsxA9xEk2RpcaNaYfbEmOjGQKY8OQKVm/yEGMFjFr/GqLAJi9crqVinLwb
ncxe0HoRMkLD7SgfZcp15BcHS08Uktl1Ze2qZrnMmzify5FeOr2vVAw6XKikOHgLqx32IpU7zPPS
r4S7nRnqmJVeDt6cEjVXz5SB711T3dmx0W8tnQpIY3QVIKAKTXKXLa2piqHR9R0mesH20NBnvSP1
Mv+XWohGXMiVPNVJshoJWEb1xEsbzueANWehIXcYVmKxxjUaznP0f5iRVWkuudRmMEpir6Jmk8bp
5GDtwDNQ6on6fskFMMB7ZIpiNEpgI7bAbwuLwi+4pnF1jL6SanRrayo3hbms3lZGMZBI5CFTmWpV
1lS1Kqb6ldH65bdwqmtJarLUCiRz/lT3ym3zoSm5sW185hCcn/uwmfgEXXfvDsRy566P68bCc8oV
xSJ2VaAARu9QZ5aXQ9zyNmOZy9UccXXvt/u8YHfReoIZ2LglxPJHlHUIUEcEz6PrbUJP7nGqVT6j
S9/4cTOV3L63Unqgol+CYrBffq+w/3/fJ026pv974Xr3PQ76z3Xr38Euf53tBdVpcoi131QnVuKJ
1PjX2V6I/8HiYBk2F0boo2SVtfs/l0nG/3BfYCKW+ecG6ugyiU2KLE+MqN8Cl39zmXS6B6F0gJ6B
v8ugbm4o+sluEVGo3ZISxJJBcJYgfjQsrAtHh9Pt219NoOujggCTaboI+LABhpFAZpzCutaGV0Lx
d1bdo9cY10fP/UwB4WwzSLIMKinaBCj+2IxaSv4w6jTTDsNrX1kOYI577qQu7KjONcN2ibwlk5fH
8//YjC+JrHDDpHE8kgW7sHJyPiK5ty8c7c82YyjYBg3cgYyPj82oLYreqNUah30NfGzT6QEEmG1z
Yc97thnqR4QeaTrj8OShmQ1/BPqwceSi2pmBeUB/TKJhfWEInJ4epyFAfLdK4UBTKPCc9KbVKjPQ
PTYxIlCvAq/+xrx/7f92nAWXtI+fcI5/NYYwVuUeBtXWSZ9YTUa1rdgFYbwv5ogC4lmMGAOw3sCW
T/mhQl9DQ1hgduyLQzpU277y0/loGndNmrSoizzjwpnsXP/RiVHcQ5XJLfH0Go7OgIZqgTnXwVpl
uv9alsqGx3Frjy5V2tG7MHIutTX9+VFbpdWFKmktjaPk3qE1lHU64Rv9Fv5V9C9rKNOTPu7WydG2
NESY5BqvNRzVnT+kS7yYm8z8kwnkuJmTOarTRzu0sGwAL5DXo9bcAURdBfElke75B8en9vs9idOc
MYz0rhtAE3BaXzhVKS9tqcR+Jd+YtfknD46MepWTJmrn0xv8nPqW5VUDk0iqOIi4lgYW11i7lPRw
7uvWJo8xlVuA3aeM4Hra6AYjU2IdunMX8wt0j2Vv9hdm3k8Y0d/jwAK4h3aRXJnTL86sLZS7idw4
pjBXaqw9qFZwFUTC3IhESYi2mvZVmMWwyUJma6V13ZfRLJQKbuxFmv3BnEZZnE8fxif+6ZOPTdNH
KcnrliugKrse8upJwaCX99nm6/VmGnXH5YLfnT5q5uQ7486fZG2yicBW1i+DkdxX7Moz3z6Y6rgv
I/MRvdAFLvLZ98nJDgsncza3BR8/bdxDaWz35HXGIZGoTQPJwNtKo3LhfZ79EI6amfYMRzOIPbaU
W2Ka6QYZbIC5477oJcKBU4Sl8/VDPLf9IAqPWwrI3WyCThaG0fKMaNBoSm+zZyzO37PCv/Cezj+0
f5oQH3tTBK2QxFjyntLsrevlWd+EK57thWbO9QQjvyWErsrik3i3GGSWHXBFDrwLJx27Fbe9F97L
uRF31MRvSe/Re5F8Va9lq2lgxhZrMEQbJZIWoQGZqSmWXQPMowqaCyvX+TYJlmTLY3LffPoxgdnh
DMgob9pwg+4GmiFuzlC+GTF4NT6qGDl9/npMnJ1OdAEN34JXwDx8sqzUCqfuQJ82JQgbx9hcxqp6
N8hEMdiRqjujKUHaJJiEauNCJB3Son5i95jlrzS+lNd79rUKSA0aczWku5P+d9pgoiNiM9GX+j73
+192Jl+i4J773jBf/93GyUwSVe2AaoS9ntUETgKmTkktlNHVGtPt3dfPdtr7nE5aOmVAhqmBuu30
li2way8VGZsDPx03cqNsLTdGT6ux3nVYm6h9enAXDfkPJi6dJXwS5gMpOK10Vr6lZoHKKSMcVFIs
3HVAzSxVwsXXvTv3qeu6plLE5VzFndjHTz3P8W20EutQQ55GrVNcCsWr7eOK+rqds4NC53uwMB8w
bZ0M0IGl0NObvAOLBx+yKueSoe//oAljcsHL+hk9kRwLNVBLlm5oQE6UGWtTkS9sFM88La4M0StO
kBEOmyerSTYIyYs1v3VQoCy91HVGP3urAd78654ge6QCzdUxh0Dz5GGx/fAC0w1aJ6grfIrWXdi4
F3py5n0oCnvRSX9Fif70fbRFnZXZwAaxFNrSoGqiScHy616cfVgTkpnDASel0xOMrXRhrStUM0vc
7K5W3jZutEGFeOH7PNcT1Zz0baSrTBaujyNY0aGhm3rdOqU+3KQt8JG4VR7/fVfImhGscRz4+edj
G0GeVIHmmbwQELGMXg2zb7pCMepe+EymN3sy2XC18U9D4mNDoYnd1ujwU4edd99WBWxId6NGBrZR
HJWZnF/YVaPZO9cg+lyGAbPcqYFmSGoV37HNiPaws+SDfy9HxbMiS2spQSrTFuw6IyuU5gPFZtIy
COtuc6Ci9mjP3KC6qkIUUFiYb8sQcGOZNO+eLm6zVP0ZlFQlgZq8uWG9k73xtrfTG9VObuQen+qQ
Y/Ts+g7iQPCE42GRhsmlO7cziwSYdJUpG7gLlYeTzyiXFJuEExbFWKW0UamwaOS1mSYLdtgX9hmT
DuXTiztua9oUHG00sgHL+DDNo9jUt0Oc7gX6VmhRV6baQZosDk2CiVfx923rP3b1BKPotGslyZ1W
QErrY0wKhJKY3fdUSRwlYSLu0lk0mK+eLdaR4n8LsJHKg/WWQHWgSI3ArlOqJTbTG6I9tkWQvlq1
+5IowAULK7znSgWwQ11///pLmBhLZzqKpIUdNSao03WJqm+chmFPXSLjcqFI1VXde9tWbjexGi5j
iA0oeW9qMa60pHoq1fY6Uq5FP3yPLWVulPUy0gk+auFFN17taGbG7VPwYNjtPh77A1gczAvJfdgL
BzjCk2/Ht0mLkHCIw3vOfwgjcxftXKX8KDL3MW2yfQagzs9wStTlnm3mqu2bXd1UCynrdp0Yr5vG
vCcy6uB6QCOop38zIm/eYOcx0nHZSN6LHUgPudfda41OgETfObGZBVgG3OcGXUDXNOsmLMCiNndy
+fv6zr7VawE7SdiwaL2nMrOTuSLiDTwNRxZavfRTsa2yEBhDtBPFuE05SzYUT3wzWsZl9Wan7g/Y
id80LfadXkwyz/rV8NMb7lb2QCIXigd/Xc2tTadXd4GJ9du1EGz3xkyO3WquSfljLX8zXG3HhRxP
NCkvzN2fIkc4qilT6YXEQ9aHTzqZoQmzICoZzwVQRy9xXyUberAFbiFPt+mY3efKFDUXowHBvHgH
zhK4WnKXBeHILXq26lDwVHn+9vXoO/OVCX4OBT4SED5nfaBC6iRjuq0TVv2t1n9mlPpnJqAmIosv
bIzO7OI/NDX9lOMPehyhBuQUarQGRWnaBs9K/6tNlXnhyxS95Lcsly5MIr9v5U9mf9rE2SdYzRAo
nSwzfYA2DV0EmzE5ZkhxXzcrZf0Nk9I4B+5IT6O3qPPCWeQhhggpPl5Yfs4s2RwipnoEqmxW7pPd
4IDfkHsqnm/UqVe6my+hKK4GzXW+fo2fIgAYXQJ5OV1la0B9+2QfFQd1Fkou7fCVkNzW3eUqwA5b
blaZYbxI7Rg4Nd/rTI2VO4kpBJ70hYXv7EiiJADPCQPKp9K3Zue6lViM7zBMv/UKIB7ZW3Kvs8/G
+kL5+8wGhZwAy6LWQ1eJLfo4kgj/8+tMp7NmMjipVW7suro0cs5256iNk+VHq0WM2ZulLgfPUery
VR2nT1nPRKdqy7AmFs+jYFB360qo+5AM+KWl6FD4VW9em/7PobQABSnD/dfv+cxa8aHnJ8Mp70mt
0L3pVCrinTy2S9dNnxqtwlgXRDyO1LowsM6O338eg3EiHhNcMDfNdAyeUJgeRwB8mAeNLdTX/Trb
DP7myXtsEK148p26spxIQgtbwl+zOVvPjWfdZWZyoZVz44b6jsFVGMFeLLcfx00HZaUrIw9r0YR/
6/ofoWa/f90RBRvVp+VccJTBfEWJncXppCslDC8zqajgct0xg5P3WkTVQZVcwKGyd09csDQTSIh0
SdqE4YQy8l6VfLzx8+xeR6Bv5dpmMMH6JvV7GUtO1ngrLzTXOIGuTIwIhjU81nH3DnBlF1jSNsMf
0Jn1PigwOpOgEHO/jN8qydpFGUdchsO6kvXoUVXjp4F4xkC7rUlCWQZDKhYlN4bXmi//spkhlh7P
X/MrIFLuIC1SOG+LJAr43cR7kQhzRehdMKsaVmNFv0mScor47OMF4UF7WbKebY+W6vBZtzqnsCQu
y8dw1qvZzg9UlrJYmWXBC3iNXeImswi7staDocWyf9MV5tZUzLWlLvtY/paOwQJx1z738o0XQz4i
LBgq1GijL1UeqDG/4cl3Z4adPCUKv0+tdbY+oJjt1lq10IO4QjaKJexR2xFpVIDA0W7y3tzBPQOG
7G8lNXBM1wfBhB+0tEOn7o1F20R3evHL1H3T6fKAX4dJeSjuguYbhsxtVKIn6Cvlwqnx7MR9PFxO
zifx2DGnw0FzSgsqtBKpZK/kC1hq+zJQxaweqyvftl9L9HNNDStS6ldfj9izHwWYCVS1VNaQPH78
KLxE8bpC4QfoWGE77hQNJbqw8otzk6nGWQhduQwb53R18rywikMiSxzQKk4qNW+85q3Xae9FbV8D
1p6PAr56ilvPKmBLVwhRcDLMqOivas3beuOIasW+rwl3mRBswSIygoOdlbs2C1ARaI4WVLux1TaF
Sdi3a15CtZx/Rv/8/unPj7YuSYcOCQt960xo3zjXViaKqa9fw7ndESsZc6DBneGns33RK2ZaTccd
U6uWfRr/iEDSu6GOLjhHFVTsjDIqL7yXc7OujuaPy9DpX6dTFRGu3pA3lCwg2K8sJhq7HnYSCRRf
d02c69txOydjHGaxlJcdBb+oJx29c+kjh5oQr5gQIBCypdooy7z+2ed4k+phWTTwoTOvvnYRl6Xx
+DKEFkiAgiSQ+hqIOht5VDU++hxmcfPNx19k2+nekLNFS3yFqhqrpBi6h6+7cfZpKUAxTIE4E9fe
x0GA62ys7IzVwwvr9QAa0AM3C5f9ws7jQjOnQlMkY7FSWXyPrTZZeLplLFIQEe2Fdz8N2dOdMci9
//Tm1B+ge34hFInexFoNaD18THriLb9+Yuc+++M2Tt47sT9KakKEcPSROwGfNIXWHb8VEH9dl8Cg
rxs7/9xs7jLZRUz1sY+vp6hJiIok1l0stes6zdYSaRKKeulIcbYZ1IUKCg/sMKr6sZk85r7Dllu4
BXDCKlFxTh22Uq/9ySg4amZ6fUczDkPNqkTUUEWqQ5K2lJltBmvNU/9gJz15wUHfCBBNp6W+IsVJ
lQrM1jkhGMjbl4bSPH79Xs4ONFpgpAHCIVHuY0+UKukJHaYJfdQ2SjM6ffJ/EAFv/f/y3rObv0bt
MYNs+is+jeV/mjBPNqmt8Cj5FFnrVHlLqkBG6kKxzXLKRW3O16o9exgbdcWVLnxDZ8cCfCbuMRgM
DIePXUvAhehezK7JTbK5GxJq4FUOnJILK/TZUyz38/9p59T3MEQaBGi8SY4ctZseCI5mBctMcHXB
HnmhtLYyayxt31n2qvCU+6/f328Iz+en+0/rJyPeJR1E78OoRQp76BtlD1P+0dfrLUfeTV90e9W8
DqXyYFb1NbDExRjpKzArV4kfA71NL4yms48cEQGppECAOQB+fOS9jXRTTqrWaRIFnz5pPkJekHV3
4c1CvTk3po4aOuk1mB0CJAqK4O1I8BlJfmrSLoeAq+4021amf6dmI7QXf+d1+ZWqSItaFuQfWDIS
CvEuKgrZJeG2uIX3UmBtRCejYS7zRSJNO3SQt8R9El1g3FsRWM8iy3Ey5e5WG/XHvqHQGIX1vvKl
54IIA5QzkblQjHHe1uEdrtvVYOWvoxRuND35pidUiCI/eEyINWGacNqo+t506p1klddWZ90qRdXg
xtWJLJKhE2ehtsgkdcetzziDkbUL22oZaNTfoPPPu7bfp2z4Qy1/UxBQ6yXhRIZP4AmD/am1dDCq
6Sz2ajSinb71WtMislHbqo3taMxVtZaY8yg79Ia/8W2fSPNigkC6Ux4EmtrYAMVabf0O8jcABWWm
T0J1pJ4zpRBQzdWrWli+Y7bkZ5UA8UKNhAldW1YcUlKgOZ4p36V28KyHpGY0nUweSG0fBCl9M4jl
ME7rh7HPni0IlrCCto2RPXiV9xBK+jquiwPGc9Cw0nZoS+sOH4aButywF1WuXilhuG5anNrjOJKN
B5iimCLhlIgdh5nOaqV9McrEiVsOYVUP0SkKBak9lBshT+p2hlM2vxqEtcQylpKPxGpqRuTPNeG3
SJeeslLdF0G+ajRlAQL2JamITPPqVYZ32CTmYkp+0QIJ5ma98PXkoATuve+bt7ZbrVyFAL4mI3mw
Gg98AMsmR/YvGY4JYZcgDWLtsfBse82d11wPLVTEwjMuVLe90T4VnbEWrnbLd3zXp3qKkt5eV421
SHRCTJi+1hJ460Yr76HZ/Gisbpkn9qMGQacu0/dWfs7SUFCXDNZWXjmhhfO6mK4bCvN71jWHsmxX
ckhVXtFXdaksU1HdhnK7qovx4CkI06f/KMx8F3clrKjkqS6Ku1SXbzrfvM+t/CGLzadRRZVPll83
5S8Hc30gOUMq7qLS+qVKWj3zDHlbaea6ipAGV7jIc8CahVcyEP2WlI52Z1UN2P/qvkrHn20Ue3Pk
dI9AOcmsS9AIDBkpeKHuRIF0r+XJlRXFD0mRkOXNQUKewoQyT5urI9ScOvUBC8TariLQPC6N+7YP
r9wmOBQ1PFfLvfGIs8y1fmdWAqWIe5UGo+DIrO8xDW4RZyzVRNnHkJ1nZp9FQLTICzAi9RBooKEI
8nuJZLH1gv5Gl+PbUcdl6tY3Y1a8M1QejEpeWhO7rHCNm5GtRaG6d3Eh/Qw949XzFBj9/lIkoyPK
6ND46T6pMjGz2+SxE2LrKsr1kIXXpteYm6HwnTzpyMVrb7xe2iAjQl9P7BZizzvLJV8uBOtdpdTq
ZZuM7yqflYAFSVe8qyv9YHJC5/S/yT3zJvTS8t40eJMVpwXI0osoG4oNus2acJ/hptJTMoEh+2Y+
6LBQzfYcr5/CoOJBqZuhV36EKRzbUVthIb0FMLdiG4dNNHzRA6LoDKw6DnEL9gwTzbfUI440V+9c
lbBRatPdTFTs7KVwcAGv9oQjk8kX1/WygXNNdoz2SmTcjWmhfC+sVTD6nDJtR61g+wZSezUkykyi
WDer7BqgOt1uc21XysHCVWvGs/qAovXBhoXJGYJg0GScFVK04HZ93ihg4qySZRahQtgMi5ikhliT
iAFtroYxnvuimzSx27Ytr/w4ePGs9I5pAAuQ+WSF9U/AOSngjJAZblC3oTQuOru6MVy7XPhjusqe
Yu735p6Wrhtd32pdvRpi7T3VktuRLBdpEEugxjOCEw6+hfPZNx5Fad3oNsWkwi1bwOPtc1C412y9
bvWO7oDHcFKEDnNDy3Wn1NRkkRpQYKCSYGApFiVw+1Xkj7+EbFz3dvMuedVGtdLD0PTfODPtsXAu
ukq8p35+VabRISGdseFwHbDrnklSBqDHHTzwZO4PWSfAyOqqdi4PoJCtyiAJq7Sq76GL3UGL5F9V
2yJCC57sqNTNmTC4/9grTRk1ywpo+SvBv+i8vaE2HnF2u8CMM/+Og8FNXb0hwXrT8aWQRZkqxHR4
g0PC3l7L7HnCTFl1z1qPqciIua2yl/5orkdpcLxc/mYb7q4SQ8HXV173cd8fCsOmhpRLRPAB1f6h
WXVISJv/2mXUxoy4+R0N0c3tnHg4A9d3WGnvrsdSKCfDosh6oX8vESxetRDqvjWAJfwFNZvh0eqg
9sxHO43fa6/uqwPuBr94abpBY0OWlYPFlWRtS6BxfXHwNbW+HxP+XpxUChr3yIcyrOVR/e5DClpY
XVA5pW3nYqVJIr8ya9zUkSmRLtVWfXkVigwjhejltNl4mm9FM6LygkUiFxFAELTDfUsISR8MNUx7
fGpawJkr79TXOqeaSHS0bZEjGRQBCJN8JyCYEcd637XDL2I4glmQD4s811fp5GCr8o79crsdLZ+1
ldxRzYYCb4pyhpFkY1fabW7YZBm/jTJECo9MvJ6o2aDUvqtxwbVfPLe69lABVs85U0xtGVK9L0wC
Gw3bBN4W3TVmsk1iLEdWZF23cvYj8aRbAGzLHM9bLpve0jC9QxRYz2aVLskMsugEVL+E3KTS7hf6
wDVw0zRvsnfdopP1BtXR4vpB9z1sXEbFUxPFri/KNSZfMsmKe6IZXrWm/AXRwkMNEK6NaEpU8aU5
1sQHd3S3flXNq14mlC10nbwXO7WHg9dVq5Bf78vmteBWgF0c/rbK+MWsdSWydO226j4xNDSQbbHT
e/9H0oz9Mh/MO6kRz1mfgLuXzB3pS9/dCCMNq9vT2JazQPQ/grasnbF37wPbDaDygMJuWPA5WOSE
9cV3kum+eTFbOql26nF4Fb636yV9mHFnxXaBuIGoBcCuGuOmCbvvWix++iHBncRzzku9vYaLt7OK
keQmy12MozyxK6WdcEEcVp5BDLZ3Y4p612UyZJTi1syqH3plPGh6uEe4ugnVYUll7v13AIMsoZrJ
vlMn+BUUzaMl10jZNUiXWmVd9ZryAFLuJi/9N43UNM7iJBwkwyM18lcdf2Ca/8BoemvELNqd2d77
drYXHVEJbIr1mWQ25s6QSMCLUsNpy/SBCaBbZHW3BTqP3zu8l8zoNvLjJ78LpljP5WTdWnWWss9F
8SyzGXfD/AVq5gJZybsKNpKAH5YcYx775XWnZfE8N4rrTs/Jz7JnXK8TJRAZa0wB90j1l4Ed7IU3
vIIUfBph6w6e//wbPa9XG92lUF0m2cYI+1+GW60tzb0rFPlGnWD/BJ/V7I/KQ6ezXcGGl0s+Ycvp
sE17+xsswjkeVHKFmND8+lcgW1jWk3qTqMmOS+lnZJxgI0Nv24fcE1Sgp2EzAVbBqeqNM0/o5GSm
PDSvxcRa6Bw2uS6AOd9RbW8NaU4yTQ/bR/2udta914mZlkr4H/GbQrzMZuh87jo8sXjmIieszHvV
Gm7arH+otBoNB3EfLKH5i156ywGap9x65VrRA9Kgi3IbS9W1QdaDAVuy73zsW5hmBn1ZJepGjDry
j4HU7YqjDZGZoFuyh6qOEHqT0GfUOzUI8K25EgFBdQp8URe7zPdfVLxtcWf9zG2dybpn/8bHmgrt
Ro0ZbUVsLFxI9LYnFiozqJIAnqyYpEQ9zmyjKmdeEN/U3H5I5c8stH1ONsFrR155w39re4Q+cZfM
i6HYWtpwp8ftNnWtVWGPjiaxDkih/mPsort2AiR2w2okdaqUDKqGybDjYnGDWzG9/voIrZ4/tVpc
kMCh51x1UgPJWiUg7Wkqs0juWu5e/IYJOhSyU2R8yqZHEvuwin2CBnJ8hJGyJWdi3Vv5MnbbR/yh
3GPI5CHUNQSPKdqWqs2ssZOF2vg/41H7EQ2cRRV9aVbYPpNEPMQVYEzqPre9Fa2ThARRhd7PbNlb
xW5nzJPefiGzznO+7ui5foI6k00QMUJ80jjUEXnRdS44NAsI9lxPdhGvAhf7f9fMVHI6Ko51WaIN
OBV5nIq6Y/h9MwzrlZ20P/uDdqiNIxzA5KadEsw51hhJFQ/wtuNy27OhDzWPq4bwwlM7W9/BZqVy
ec4NvjiVDvqFzwgM+LRBn10DegKoZvnzxs++S8K6MQQrJhJKzvCJgg9LGh6/7ubZK8vj9k/qWNQb
vKwItNZRKiJMycHAIKvrc9MVpHzViNYAhi3dNjFJ0D0Ycb2sTIWol/T2698xNXNaaDr+GSdfSQXG
qJRHHoPVSK/XnOnhcRWLUFeuY2jAhZFfGEbnn7sQXCOhPP3sgIHp5pOfSIOj63+3QncxncxgMjJ5
Y0KUw+p6jKxFm0Dr8qb09a+7e7H5qXx+NIyNygvq2KV5n6ycsfV2eA84O7/7HGsCP3iS8n5ZB8R7
pNHPr5uePpBPT/qo4ycCiqavE7VpEUXWUrJA0LpsyeX4uonzvZtkRYhebBQ4JwW0XoCDNnUuGDhu
Pul69WyMYBwKkzONYqx1ra9mEu97kmByyZ39Qf3cQD44ARn1z5J5VHOq3Dcxn1RfAorWHCi9jgzf
8OtenpnwJpG3qRFlRqTZaf28j4cOfmiGCNsjZc5WbpFHgAn+A4/bh2ZOqp65lrrDYBLFnEfWxtTy
p1KqODbKF/Tel3pz8srcQVMb0SMpN2PtLs2fUbJvOuXSyDgz+D50Zvrz42FvypxUBc8sV41tV8RO
PcSXPq0z1VvVnARfNgsRK+7U06M2UhGXnDOijhvU+imVlJ9kUZMvi6OejMWtnGNu7/y173rcNdqc
rdoRkU9BfmuTS/ta8ay5bBjvPnvlIKxWhfkzTtRy/gdj5+g3nnz+DUH1SlDFYACUbEp6Pnhtdh0X
l5RMZx/3UTMn37orlW1USjwK2SiXJHKsK86v/11PTtaPiqjEWA6mJoi6NTRp48KFTqX/Td55JUeO
nGt7RZiAN7dVKEfv2eQNoptkJ7z36/nX8G/gbOw8oHqmSbBUFTO605EiFJJmerIS6T7zGuM/HGb2
PlBf6oYCG5uVQYtBN/x1QZW46X8p2/7bbtI+6o9GK4y7g+cYxMJsHD0JmrRMkm4l2ZTWJH3tRVqJ
wbL23WnHh65AWjSXdqBYEkQ1wKSUq1DWKQE65ZEHcd95hEECRp73CYbHbOnqQAtsFNa7VdViaFLJ
8SVERWyhCX+OHZi5EwP4Qeb8e6jZEqa+3LS493SrkYJTMoEltfg5ydMfjapSm6d+q/vhfQ1wpk//
0UmAxUJ0DGRehqTx+bR6Cer2UsRJSJthGaTZqWUSBLXoIB85cu80/9nDp30caXb3VEHuoXzGFiIp
HlxsFHZG27LINsX2MblxNDKWBlD0qoqra8+yv/VjYG9zJyxWdlUgB09OnOpXZlOspAT0c2MBEsIl
Y3X4QO07szaiCzKgThkK2uz6ikat8xHT7lZtUl1yUVBjKI+s+N699WGI+e2Tj6ZU+QwRxe33UsX6
q6d+q3lUPA/PZf9AMEkMlVOALMLnxVXDJo0aMXRo0IJ3Zvu2WDAOYG8PDzOdhS8rq/4eZvbJerSy
FLsf0astQHrXVvwa5JSe6KAYKVVqnQLB4QH3zos7Av1D5CS+MPzpcRRhwvu/qtMWTSICYhFvA/Dt
/2AY+MM2zCLHhNj5+fN1TtkiRaej2OOXm0qXN6mkPhVGc3N4mGm5v3y+D8PMtkNQOl0nZWVHQdzm
QQZLWKbxUhTerUEr5PBYe3c3vGhAR0gxcPF8nlLp9RIZR92tGtRqwCaddP14ZIi900EXChq4aaP4
MftqUMCoEEyLMwzja9mh00thddFnDaVFdX14OnvSFqjD8De4uUz4UjPAZxyPiaTlaCqZYHMXhdKc
+rV002FZWFTlpdqWZyXYrSPbfd/um7TUrGnrgdyaPQ2FFiPMMSEt867ZluVIvy9AVd9ujggU7hln
UnmRoRlOSv9zylkOoULPAkLCskJfamwp1yG1lfhHLuY9W+LTMOrnLQGnSPGpnRCvGTqoVBnNLmVz
eJn2Zbmfxphtu6TzQT9WHtGtWp5lYODtpDvLKnsjKLwEVQdsNPdvWzxyRBg821aI6J52TFpyz2aZ
6Hu854SnOm2XzxP1mzyqJiualZUV9ZJC55tt+9s09na1HyKSjHnl0s+kY3qM+ycPLJ8zAUDqC9+u
HFFoKBog870h3pTBXhUIS9d9d146z21QXlZV9k3OtbdWJLdjKuPPoB+5yPaBQN+ZAX/+hNkaD5hW
BlFk8qjFmKFbInmJfPlqaNQzAe4vbfwzehluSslRS2JMXoZN0FMhj703qYQho5i7FOEtvcyfGtnf
JZageTFuvU6+883o0ci/d6iporVlnph6tTu8efa8Lvx2nDa471UaHbOQEFFWxWgsfjt/1aEfaZ47
Q3AeyHhiDpLRL2KCmyMnfM8V9nHIOdHeSyoFhfrpSATOMh/k+1hR1oVRprSDsEQ9PL+9x/z3/N5J
jR/ypQztrcRKmZ8D5NzCVrEKjY2E+9ThYd6vpdkzw6TsifGLWAoaJ5+3f+01Q6cGSJ8ZUvFQDBHM
4jLAPBP4hpQOV5k3lbrkCFglYBBLexzl8Yc1aI9DAi28yZNLBM8fhKxdWtY/yLE//bRZBOybVdQg
Wcj3Hsq1hMhELavnZWbcHP4Ee286TUFnm5Ii3OrZBdDQe/Rsh/fcHi2Ou3xGc/BI2vCO3fzylT+M
MXvMO0PKnczUupXIymUOnMVXlDOhq+sOGTZRWSuhOG80Jno6CMnW0cunw3Pcu3U/jD9b5VzLK1yT
Gb/KxL1KjImijWv60bfQbK8OD7X3c05ON8rEV+ZB/LyhnFBxsDsKkd3L+62Q61XgHUNJ772yUQaZ
dLAg8M1R0lEuItlApndVIiWT+4ug/B73Z2qxK1pMuOzhyFO49ygiDc7zQOXZmid9WuzDH854pvqy
XytYa6V9clKVxxSqjg0z2+66KmU4jjlwMx3rWy09JVn9rS2kf3KvfJjM7N70bTRobGx2Vipd9git
UQkKc1AoR67nvRvOhEoO10+1v7DfWgRJjBirCEyQW8zm6U0snKRbN05AFpn/PLzl9n454LLsNtoC
9rwr4GRJqkTIavIWCJA2LVyF5sJQqn+yDz4Mo37e2X4BpDY2WaCyyBZQubeYyKFVeuTL7T0/FjZS
0BNl4wtrb4jbJB4tn/ODTCZEofhOMnL5yNO/b3mQqkOThirGV4E3J3OMUY1jvF9EujYcjOkwJL4V
OLqCV0xeDi/PvsEcwlXGQe0Nru3n7xbETZxgPduuIOEuIyp4fkqTtEE4xoof/7Ohpo/74dUs8pFE
JmeoSg9e0CfayE1GDh3HS8jkR96NfbsOy1JNm3pEqJjMsgy5B3xY2YJ0s4bIbQC8Q8fTbJv14Sm9
lxbmbwdKkeTqBIl08GYnti+g07SS166Kni7+OF4Efu9GVFldpTdfuhwXmqZYAuXAQQYnhlwqzZuy
Og+s/Eok5iKI02HTVT7QViB9gex9Qwp1FcQB3Hpa0l7XVSeDlN1mhY04QoVqoSGdqfaLYsclhjnm
ujPi21jdpSnxuG8DIZZ0RJPG8yyPbUhzGMfz/D/AuHWryLEvdC0+sYzhEesVV8JYCzvzYhkIfROm
1psT9Xey1N2YLTA2Gd+7QvegnWvOmS4HSI1Uo0c92HjrrOIs0hAkBce8E2GMrip9n6rAO7P0YUaH
W6OQzuhKiROlNPs1GIULap63GAe5kq/USzOPnnLTO+lxzVmYtXzvK7DruGNvtLp2ET27VoR3InmS
WGYhtkxjCoyhH0Af5kfWb9955mIiGUXXbdLo+rwlA9nwnGHwO3pK5SJP05NRl490s6cn9esO+T3E
dAA/7Hq4F3i8dOxEVA1pSaIsrQlC1JaWWSEKfakGx8SYjk1q9siXRR36A9ZtK8X4qQMwESWF/MP7
fs+tYcjK5GLOzueAzb5bHZa6YUYcZQiii8wgIcmj8Umz4kvdS5O/f7UDp+cfOLXGaCvP5jN6sP6Q
1KbY2hdYcJE6VEW1HvPoWFFsXxMOSVfyTdrX1Knm4nuyr2iVpQVTIVFcGIl0XTfSEhvdh1j0V0Hi
nGlmwsp1waIf8m+HP+mefcLYGMnwUur4F85ukrIodZGERbfqKu0sQNugxEmh9NSbpjBPm2TcHB5u
zwXJdjd0GzFbrsd5iqZF3eCrDhDiysyXVWuc9z21XOmYBMreYXDmfpde5TGbzapPiBONmi+qN89C
V55CzUSzSrs/PJl92xH1ZNCwNmv3BXkgRlzbBrNl3Rzwquhp2yskhZbVP5DhoaajIYlFNsLnm+1E
TxTAF3PyMVXPEGBvTqEILOVYP9JY3DcdOHM8K7BMEXmaDTM0Ta+xcKR9IVaz9ukQDCe9KN3g2Hz2
3BQGRW2Lzi+pFcKWn++mXhRI/+tkV7Db1niznaCacaS0uG8DUI7FLIGICQbY7CEGG+ZTICD8A2Hu
CkVQiWj0RebhQXl4D+yr2TCZ3yPNIkDh9ICzWyLAnNaEkvankoYuRwZaCkHUZ2McF0HGE5Uhwo37
LwyFBOFkIJKHf8b7iz+77xGGM7gbkWtji8wWz2pI59reIItDiIVY96Ua+O/WeNU5kYX9jnyudkDj
BvGomUW4qqLqWrGqauGl6qnipol6bUySgGpBrcRpcOLV27UNiER04GEtmiih1f+wU8y70/DC95pT
LhQ8BUvw1W1uXIT5cK5kxrob85UfBEBvMbr2QnOhMPrgqVeYAZ3ZcXisUrdvz1pU+IBJOJhhzXXc
Uk9t2M5UPhVj3A5OfZPpxmNR1KtEN1eHP/F7FXX+iWHiy4Bf8d/6ooIWNWnWaJZERVyxVsYQPMbk
Fpsg6O9DBfV6z6tUYr3+Ja7DS6EE1/Andkqih+SHRBGALJ5DTQWJLj33YXuCEdxWz6w7UVqbpNSP
yOjt+y4ff+ss6FUANuqiYFf6reFqTXFfaslJXRirKjnWYtn7fNm2ZhgTOsf88lDKNQfASNh6YZpZ
C0O+GawhXtLYwX5daItCLU5QO7jybfuiPYaRUffcJbiXIUctqyZYNnu270XT6qNs8X5JlXSZVt2N
U/fPVKh2XM2wbuBmk2SiIKv6p5NZOlCERaA3Z2WBl1Nake7mkQOcFetGPPqEPoA1F+O6sNptI7+J
4AYhcjv/lQn/V6vbawaP6L9Xt98O2I58Vbd//1N/ubKS/FP+maCVv0zofjnXqX9wf/LqEP0ABuJF
+Evd3sAqGfUfFC+RJYZ3L7PRf6nbY2pnkxGjo4pU4IQg+VtWycjwzCJmYq+JaA2KkOePtGq2k4AZ
m2mOicIyUhqAAg3KbIiBlDd+ld6PWvnTF8kr1hAW6tjxa9nr+WIcWt8dShgNkrbOQOKmJfQ9r7x3
GjtY4F76bfQrc9vHRbHtnMEBLhvf1sizXYUl5C2vrNxojMSGdneJHbB6jf3qnWc2ATmB/CxHA47M
LXAXSXjDue6p1Te9giJT+3WzgL1wSkmtcAdkyRYVmz6XJtUmTtvaKlVlLQwc2f0oivAnV3Z1P9nz
tMDJQELbw4Uid2AVNAlrckuHDSlwZ5fDC9x63kwklxfm0MKC7GI/5EoDyxrnzkjORMsDDvIS94t+
Q47EexHIFzAU7bXVJKCmDZ96dGIv7cowV3Ja5ETqTr2kQD5sq9RRQKF7C6PF1dJUPewuhzt/zGoc
V1Fv64cqWkkGFiOmDn8OmkqqiJ+VZAhQjJn+1OVqCppe++ZBPQScfq4opG2pHeRnmigzIJfqtV15
6UmfpPGqbYDTSnl7HwO7h2YxIGgSwE9SNHFaQ5/AxcgOVpLnvKKssUCkbWeZyX3jl/4a3b/HME78
bZOLAQUEKd6lvr6rq845yU26F0bnwKTxZHBKmlOu5VDbYCn7DY+9YJnH1rkYB7xoe/8lFMJYRLJ+
SadzZ7Xwm6USrLsfF3eNnO4McAm+qZY7yR+rK0dT7wDXv+ZJvUjLflPqUgeCHIP5umldPxgfrSxB
B94zX0SSVlu1kNuFJY2PSt45KwGmeoika9sua3DVyDeU9NlwPwG333oiuI0M4yXupSepTu6sSfJt
CMxrH0B55Hs0SyLrh6izfC07QfmAyGy7yEV7OSiN5wYx1CjVwDSOrNtDL6kH25yxYpY+gMxIXvVG
UdygtDfVoKB3lH8LnPI2pu4CuN1ZUZtrF2OCwqLSXAPS2fV9ENFIEOQ0YgBSaRSLpM8r7KR8yGCF
nezaUX9zWuiRbMBTFXUuuCjoK2SBRUAxdsqm0eUcBlTlP/om6bos+siVUukNAuRpHVTnqYp/7VCO
KqT/SF4IYZ/Y3QjTRA1vo0LcNHbxozLETk+UGxxPhgU86PUgs9sl3wRFnEXXqaOmW8XLfrYNLkUl
dlehbp+mkXdGD4bGl3dlluW94VO9HEL8aSq9FRug+/q6I6mXMfJxs8QgiILSvvBHp1kg2XhVYI3E
dXZOepQtNae6dyrHXJRKAKitSQS4XZIWxbKxFx77N6sans1A+a4m7YvwB9yXlOQiDtN8aUTS1moh
XbZlfFl2Dcc6jNZ1YikL0B3roGv5xEb2vXZigEE1hSER+wLeb4fyVYQWQjoKN7acS0m3X2EwLi3f
ihdpqNRb7JVhMKFNuejlOl2iWCQg9dg4Lsn1W43L7GYo8lejG06oXuAnn5ZnIb7MLiIbty10Xtie
mMbaUVg+eqG8lY362koKltBRV0pk3nGy70I/fUR/8Kef4QYcBJW2rDNihqQv+m2PC/eiiJuWm8qJ
V6Y/bKXS+1nK/v0gddeWVj0PqnWnmCl217wNyyCEEpH7Gk5NUYTLe54TrBZw4JweIcH8wjaG8Lam
gzVCexQ59ZDQK1yrHKyViQXvFraUvJGjHHKXel/1QiwyUQ6oUiDKCNZyJ9lB+Iy1/I0XCvxxapgS
o/coQqD9pmRd9E1unpqdUS8toEprz4Kr8P6S/leHCyTYh8KF26ys3uI9AcP7n/sVMNh/qKTurDLF
HgvMBkner4BB/wOUg4pUH4btNCkd/spvOxzqQgjjgmmW363c/woYTOMPGcFnBC50pIxp7v2tgAGv
h3nAMDXqccRRdYIWuqSz5kzlYZRTW6XjFlFvgS3GuRMNSLMqoMsPtlgQ1wQyTLQ2teUdWnsI1Jl2
t8MKo+hPY7Br63roxF0spTdSgS32MrPtajtCH7kwTO0cQ/LEpWEyng9Kp0C5lIgSklEUF2nfxotS
RXEnVr1d1JfjqpAqzc2zDBapljQwT20vjBYgFv2Me6AuNmrpVDIItZr2sYicTHumU9cZZ4oTtvk5
hFs5f8xQI8yuCY1LTMsEPur2quK56N0OiFB+7qFuZtzKWe7UK1OSHrMWp6mb2mjs6LuKP27vFiPU
qF2rExVkeCMGurb0ZC3X86XSUfYVg8StkutGVi86r/C2Y6JU4ZvVJYG+7WStULamb2KdFgE8yiFR
Kw2shrHKnAsd4Ey70YRBU2cNCI4YnealLK9MhA5szLGwqjoNfEnCVTxJTXPERgI4e3YtVXb4Bmc9
Ms+HVsu3YPbK6wDjh4XuKcllD75uUiWAIffaBql9Fo5GgZSD1Or+Q4cfoJ8sZDWjzy5kZ1AH2mO+
9dJpfiDcoOlylzQrcetmsACncHGd9THiCQj/o8GHG9utRa35tjCS07LJlo4//ogibyPhLy/31q1c
5cWS5wU0cwy69KVGzH4pMirfIhx+Abr/qy+Rd2+Ef59z3OL/06Tfv2Yd73/ur0tEoWsGaIAyEFhh
soQ/LxHrj+l/02CaFD8Va4I5/LpEDOcPFH5hFPFvDd7JlPr8mXU4f1C95OqBAMQwwEz+jqcWPaH5
JcJvcFCvsEEZobo2r/0ao9YMjZHXsNbzLRLrrhM1tyLtLnIbtrTubWwlLxcSROLAeEJwSIHrk14a
Y7lIK6RDUxWgjrZMRH5VQ6LuBhC5crlFhmGtIX+pNd5WHdpbYapnEvYIwgMS2zoYv9naRagH39pU
Xtlxg2aK5xpp+dhl3ZmJH19SGm7trPWs2CZKtNKp0nYJP0R3xlsJNZKxhvav6eNTBg/Sawjq4/6O
pOKpDqOLoDYTkLjN99SWBOJ40nme+S8EFxLWhS2Aqry762UygSwgVDJTP1zGVnGhWC0EJjrCak00
1nXeTTSl7kVqLR0FimlduFo/rrsMq9++zDed4kAXzXJvKTuNufYIQxFCQUmwiree8O88Tb7yQaH0
LRi/SziaOwet7si7FeHrCF/KNosVyi/rpi62EjKH0Dg3cWmvsizYOll6lRbhKd33BKhN+2g39pk3
GPfakOKC0L+kPVfZUCs36qhe+AEo81rpNvWofA/gzBZhXy3TOF9pXbUTRn1ue9JjN2Y/HeVE5NHS
rutVBXtM1Up+RxneQft/jgt/QPuCBANE+UVi0BYKbPQGzidrvkE+M8qrSq+vGulak4aHIhAXwktP
PblfoyQdDNdG0awnoj/EDSyq4pUNUAsvlqVFz0wa+mUh6+tGTTdmXmxEmroGJtbVxM1M1GWsFe5o
P8j1owF7MehOZExmZcVC8iSWdrrZnQYmQhVje+vVkuvUBlIxNAHdWA9WgVDvcEzZIca1lELPWHS6
xuwlWpOjDaAzHJzLfMAAsnDCrRqWzQNWtlvdG+O1Haipm+Tyg5F4r1J3PngZDEt0E3z1pW60FYWk
RVqAE0A2o5DUq44kDSJ4cy8HqGzYeoHjc3AV5PeSJ4dL+LWng+4sijre9H7o5nZ1qsLy9ZTyLDco
TiZPmKCKZZ5Wp73Ir6OkI82P3VT0CoTcYp1ZzoOIsnWg+lSK0AWyvDtwQIsBIcGkRK6ihw1cEGMr
fX4zqplJAEounmgRGvFhSiICGUwfy2ty451kFUTK2kbzDSQ4s+CUJ/C7mlL6NfF3JvlOrmNPMS8H
SycBKsSlP+Zrze++aUZ4wuO7zBOjXMbypGbrOYZbGcn3KgyzVRbLi6BBHGHUb/XyKbWbUzMTUwe9
XihICS2iLtZXCKJfNoTleSE/oVJaZda5pDanjUguolyRuUZKZykEl4dtkZwko34BfeoKivGNsOjy
IpARAkYKJnTs4L0YY7Rx/K4iLsim0kV4UgiqnwNB8qosQxQDY+1VQ6p14Q/Rc+1rP3jDVBRrEsvV
wy7fjIFId2o82UBHMs9e1z3lefWCcAGn0/qho9fikQ761F2XVlWma1jb3+pev+/k0kUd4bTwWyoC
Bha849Zu4QQbGAk32SbvqAgg+ROQDtuYpZYdlYPY9FzhMUN9OgE9+q0LuaQ8m3WItEUZvqzDzWje
aIXkFglMbrm5MWt7qcb9Y9X/FKV/0kbWNoiL/wOhPKW1Q6H8w//8vzJ5/Z////UZfv+Dv55hBwNL
GhQyuNYJxmL8fobtP7CTpMWK65hl/Mv08vczDPicoJgHmIj+4xtM0A3qiicas2pwZX/nDZ7qeh/L
+rKBf4ZCGkEbD8Os97L/h055W/peXWBf4Pb6QzB0SLFUp4bhEbLqC9Vpfnz4Nlf/+ud+VMGb49Tm
o/EdPvblfV+xokBNGvyZYeYjLVLT0rN6GFLcW9gjCH1cHB5x3gp4H5HgArQFmpr0iD6P2OucdDth
fvF4FVjrNkNtxv7mjdmRfvmXPsB8oOmHfPiQwNSSIRpidLYSwRsvNnSQLWqHpWNuaNMtasSbpOLC
pNh+eIZfErFpBT/McFa5RerO7q2ab6oQHtUmyYkPUhntUQ32UHEitw+Opx75qnvXUbVpYsrgpb5A
xEdST09oWeOmDTrORoNhQn/X6T4omnilecOtUrdHhty7UT8MOfu+iTV2JDsMqYe7PsUwmq2i1yg6
i8XIvXj4m+5fTeSx6dGDBCYS/ryaXuBbaGrVHItG3A5B7Y7ZpVUlN1pZE4qRzJJChdZabYMjrau9
q/lh4FnrVleqysvSqnFx8IKu88OO1aXSe4vUm0TNMgyPT6MqcQ9PV1OZzpdbgIsJihC3CsX2z9OV
ctumgskpgbbnJkSFXScvDB8PqgFWOxTGSFGeqvh2MKylP5hLJ8DAPt5V0LHkcWNXg5sNwyqzxXZE
plrK0QNTnwLtqg61hYQwdptM0iPPGrrXhXovh/qZWomdmj0iWHnkOHxBFr8fxA9zmfXXdTnMjbhg
o4DhUojudolULG3UJywk8mDqU3x4q5TRdcpnUzq2S/cejA+DzzqPpWMMgAsYXK60hZ03O0O7rHXl
OhgvBMLcEcfm2FY9NuTshhOVrkGfRbvM8daqSXfiNh/9pRTcxNLTEEXbDpRa0O+cEiGyXl3g9QhV
kByfanP/GusvqnPMA+qLj8i/lgCUC28g9Vx9+skf7kIj9+o2jIr3S5cbaQhrxN4j9PiqFZpKr3HZ
fB/sGymN0FNpXVvkCJ+dhtQQZb1z6bMc41rvfQTgs/z5e6ZD9+H3BImUFuXA72ELp+Ymz31gerdm
4BxZi/2H969xjNmtQY8lwlO2bFxJw6HE24n8TIjXzDtRxHk+nkwv3OGDO+Xvew7u7xFn10WUha1X
ZswMsQSISfbC6FEVQ2DaS4i9u7VSItvQDLuuCdfT/y1IXWBioWGvkJ3pi7IIzjw5XhZEpkGPKlxb
rGpk5eQkOiLju2+bUs3E2IDO/NS2/LwGtKkzyvbcqH5Mlc78rqv2Mm/HFUSYhaOdpOYxH4ovorDT
Lvw44mzVe8uzK7ltGjeP6QUi4U3AoYh0NSaTyky2dVBL6aRkUUGONKncU7Zz5b5ay62yQ2nwyL2k
TudwfsfSWiWn5j8wN55dDUNq4IHg40w9fQDJ32QkEDmGWl2en2USVQ70OlPxEJY9vw4RxXBYAi1Y
xHQ4dH8TG+NSrS8tDLSq8N4a70zhuKpIN5LRfJNGrja/yCgW/VVP2hOt7dvOH3/x7GaJrb7J+ohf
XCUBdcBrqQiXinni2I/6kLJF7ovoKAlsTvJ+X7QPX2n2zPfEn5JcM2aAOKkfxy5tXvpJ2WpA8E+6
7Q1YVK+dKdaHp7p3d34Ydh5E2aJFnJm9YhjNRsN0MZw6xNjxjqJbhrK1DOCDHR5yX0BD4Yv43SYv
+IJ7dCgMBLHFSx9CBtZD2M1ckU7znbDCqo95GL6zo77uPui51vQv0o3Pxw8RFUjHA6MJrX8Kokmx
RWKC0LazcZEM6gXOkyeeoS0x2Nzk6bAIfQkrcNLS7E4ttWWmVsBI7gqsmJWUalN5EkXVsjcvIGks
aEmsKXKtbfvapIGZNVRRIH8uc1G9HP5oe193gPN/zkOfXbFF4shVWHCNaHaPKKL1ZkbD2hn9Tafb
2CxYF0a6CbrstknvdO0IqnjPeaBKKdNChGc6mdd+/oa9l2VVw43iCnHuoRBLHFZWV4H+6tHflgh8
45vDs92zRT4NODsMBF1GZ6bsSngwi97b+TqNa+2qauhqp8cYEHuOwKfBZkcgN7ysk4p/zU5qsT6h
nsly41u77hFyk+R8e3h2X9iWnHXwnBO8BTwk5eTZWsYWMl2BRfbQEmTj3wjrpnW1KKR6tu6MTeY8
19FIURO/DMjDffFNa6vJTY4u+HravmORb0MecbrANwgUUicRq6bDVcXUv3v0+6FSQ605Eivv24E0
oFSwUrZtqF+AonWYxlE5hK0btKBC4qpDi2Kpds1zZdxIdGbABbgxEqUSOrVef+QV/SL8MX0zc6oI
TOn6V9GgzPE1eUTpHKlrZ9MoO9HiGz7eZeWzmuQLP5jsWBBi9p4yk/oTwtDpkVWD4vX1IeMnAOCn
NEET0po9ZBqZ31j5Ds9CelUm9i7oVLfrb7LMhwlhgmaQhTs4zvkgQ7nokJke3jplN3bdYytHS0Xp
LuHL5uXrgGCxRf4YVbobgr4c08oFO+XqlQvp0FXHtVS1CwPTPh9uHhq216E4TYLINW1uHitcNY25
K0Akhs6rqhUg3cxNF16ElRuH6lpXniXlYTCi7ZSEgFN1ByAv/XAypP1ZbKiroHnV0wvJHt1aInB+
Qt0aK59wZ9foThdrXGJWkbpJPG0rO8l6kldLDWlpmG9qaLpGgwp4h/AWLc4gsOFRFKtEVla+j5Cp
lJ2Mof9YIBFItNmliAKqoFBxPVPJVFs8dzOATCkF5LK9EcF9ViDR2nS3Wi/vRIJ4is6Gks80heQL
1UvZPGnKOyRfeCai73VMz1+i8SkbLiZnC5RyXYFlfSWjgF3apyDsl4XxI5qqAOLBMvqrjG5GHgOA
ymV5V9uAWBt52za5W/YySVHn6jXenkl9Zpb+WdcW51FlbGkiXrYjaq95fJ6G53n4kIT1qlUwmh5U
N7cuTDQiJTM+bZFa90xzmRrqWvTaw+E7Yt+l9HGvza5cjDmK0ULbkiYjzmXtN8IPv2yW5nil6ZPt
5ZF4et+FC+FVnXIFGSWL2R2olKL2fMVmOBTlw/q80lDJlc1Flz6PbLjDc/uCWn4/yx9Gmyb/IS2J
o6itkshqkHW66+IfOZC7vOmm1GyV16BvnulgL80GIag2+q71P4exY9eomzJWKKDdDvqb2WWuj254
WgTLpkaTvmCfyauq6BeNcWYFp2OOH2hxr3O8nPS0yeJNLmebpH3rIpQbSwOe+KKn1t/ghkA6fniC
X9Dh8wnOgg6MOMdGM/mcrQ8UCF5qhiK+b3hP5fBKyQq89XAWQqWuBWrjVAtIRg7/giPrOSeoZ+hS
hK3DF+6ik9L66Vf6hrBVAulkHQ3w90UHIHFRdENABsmQ2WNdJGqXgiZrXGfST5auJtncTvKXviM2
WGe2+qN01Ihn7/H4MOZsv/Z6gXMwxlhuhmgv5c1Ku61I+QOxMfy3uIyPvH3v+38WRcII+j3H2Y4t
nNIe44wFTQC3c8P2srKeipyOH25TDfhbiYkJ9U+pNxe+jEJqIngPcTIrfmrZlRSCaetxtUySbZcW
y9ood3oVuzYXSwTnNk/OwSftkiHeWrn6j7bC758+24tgoc0Kge2GpAlDVf0uqBIwb4Ir+cpByPzw
vlMOL4wpz0Ib0A/9MCq8kTwSz6lHw4umbh4NZH5ogKMxtRjL/j0GJ54zCX20Ib6cnB26YnRL62EK
+FRlXFrWMc7A3l9G0qFgp4OlyJxFVhFDkQvQatdoAhfhg1K1rqz89Ot1XsGOC9K/n+YYuCUaOuBi
aDzzBgM4lUEbTcIlSTWvcu+upRGlSvqmyzOo/cfYZPtnBy6KzhlHcC7eYGhO7GE/0LpR7E3F8JTM
AOV9/DGt8EWr7H/yXgDq/nO42XmQ2rjLYKRj5OHEruJcZwnIVeBJRoZK/TGHN2tv4IUlowJ7zAEQ
NtvCchZVAPiYXJ1CUXfi/qWUrF0pvlcltivek53eJrZBij7sBIpog7QT1rdWMxf8/SvpLUgo/VXB
mjovAKpIrFFX2Flxv1QEQCNxkTWx6+eU6RB5Ubpno3vxS2UZV97uveqg01Kg5p4gwp4o/sIsQdui
6ozQd2hgVEArdaTmGRXhlmBBpN4lD5FQ30hnwyC7Uu1gi4XKGeXiehh23FXN5AIbdOuo+xmUoArR
UM5aZAQCOu7quLTlDtnh9Dyy7gnx4PJwZRM0lc8gnlaFJqM54G+PnNrpiv5yvf3+wF+cRLsA0dEi
aN1Mvq7H0xQ4LRd4C4lK6bRTTLUWqngdlNdG927LEQeV8ZQ4MNPONIDmh3/LF2/x97fzw2+ZVfaa
RKsG2WNr2aPsEtMGdOIb23DBCGS2ckqgawA2KHzbtXnK+r4iquwfLTtbsDqnUa4tUx8PivJZUU5K
4MpOjAUBK9K9BuF9VBYnMb4Eg5s6S4n2kJC3uMm04PZqdSkrg6vTBx6Nq8OT2ns6HXhv9C912nGz
OQ1+WVp0o7HZoFopAUXt+5fJbmsKYwZjqxTy+j8bcDpRHyKszJO9MpbxVbeSp6mQBIBwSfmKcK4P
HlBiO7Jo+3PDDxPUPo+Xi6I3MpkJZtzy1hgtjVxFSPzKLwD2ywXGQc+D89231mV7d3imeyMdh9LO
/5J2XrtxY9GafiICzOGWZCWVsuUg3RBtW2bOmU8/Hz2YdonmFHH6wH3hhmxv7rz2Wn9AJ9iU/nqV
UtVpSsujp+QmOu80qA/zZi2NH7KvbEQBa+l9MiB/2lqcemGDgXg/UnEArILWCLQ2g+gxCfZi+EUG
/xtzRGiSag+Zf6zyH14luAMe6ijlO1GsujMj43rnV0Oviw9aHIx5pAt9U/JBjfhLLoFQyURCFEPr
e0mudzwk0yneGITV5AVgWpmFrCPZP1NzLpcWDz+udNLvCDJbRyQGHqSsvc9k8wSHlbpXfduouZuF
AVM9nuZAYyof/dF70aVmh3ek3cQnz2/+GcCYyRmGNBbGUeHOzKj6ZeSFRVstsbMvP18fqbVlMpN8
YD0jG/rX273WQcvLxrwDm39431hhbwu8Aj3Gp2per7e1ttsv21q83XK/D0avoa00/OoNZHDDO59n
+vxWMYqfFRnP6+39Dl2Wx/dlg4spGU1dCTiJO1fnHhFL/YQuoR30FnEGljMe7JGkdwavP4xVcugn
JDeQomcln1tsbdUB7kKVYLpL8YTotZS+Ej+k2XOgTLe+kezVcsAm5HOVfqnIPYH/ssf6Ey8ztyzD
vZY8ao3nhCTo4rC0S9PCOyBzknIfJrWrxyKUTHPnxW+kZJI8c4fuf0pln++Ly84vngJRGAuRXzPa
Hk+BHvD+0Mp2bCY71ax28bSpQLsWjFy2tzgEJjFPtCGbD5z8ZwutF5tBlAxbhC1ap9JkUhbHUmTU
JFwV/NsIzNf12V67q+G+ikyqiICion7cf+2QT1GNzdfvp0jPBacUOh/RgLDeKuutL+Q/TS0WckJy
3mh6mhrBclfScxVJNi7BdpbDu8LSeQw3zjNt/hf/Xsl/WlysZDTVPDkX8MfOw5NhJq8kqqpGPARe
BqgwP1bIraLLgARIvi+hqlnDNzTlXChag12H4FSTL1V9gxGs08c/x+wdSs2eo6iB9pUeBr1/1BUU
JOTbzPJdtWreEpKnkaEdZIFq7IQOVnM/Y0YEmEotCS4/M09oSXky2P54cgrB/zzf2AOOFFQHurgE
yQkeNrqbA0DLqkFIio7e/ASPfxzSfzIQkJWxCdHYWgCLBY8KIQXciTEaadUkFcd6r3wA/+ELUgIH
BRD8nIr1Mu0wpxOT7nZ+4EgCNphCDEpmS3Vh7RK6XJCLDaH4cp2nSsEGLNITKiOzCwOgz59GDoOI
jE1C+NoJh+u7YKvR+ecXAU4tpvKg5zRqhIWjiJ/a9kFuXwrwrmFzF4HV3EzqrLZI4UGGXQSQbak8
3RWFb4Umm6GXpTMMT86Z0u5C6ZOiv4K7hWiI7vWWzsDqtfWn0SUcJ9HyVs0lDIZJOZP8R5xmn0zD
qZQbiG9bauS/n6R/7T4JYDqwKgP53MXjPYHbGNbYwbqFSvomqneW8q40QMJ13HpiEmaJRhbhp9kC
Xw56/SHFvarEJzI2v8QVdXSJqtlQ7udLvEowzrH6Z7lsNioBq4fSxUcuYmlp0pJRmmEupnhjJW9Y
acEqNZ2aZG/VGbYiB5+uL7XfFOC/hwUTdmgD1K+XChmQgboiCFlrofRWSe/zvGPoYsv9W6zcCb1n
T4gyzrFfq2f3Wf7uy885l+7Qg+Ot3gxf22980PoQ/PmgxY6b6g5Pq2H+oNizE0NzVU9z6vqx7sI9
d3cEJJ3n+aFPxDPTJSpQjpLG0dIRP55DVavkHFOn3VQf2PqsxZ7Mim6sG5Ud4jXKLnuJweR6uyi/
94xfJYnZjUGY5/nKrCwLonHRAXaaaA37tDGv7Tnm6TVyqgankDS/XkM3HI1j6f/jbUo5re/Lf2dg
KTSSZNlU6wmNzw9yMYMoK/FSZf331Yuhbvlar+aTTVUWzRlWRN18cRELitJDox3YmENFSmAvWelO
jqSzlRSvhXevFiiMVNVZlVoIGLKdiFuXjjxv/eVoX37B4mLW5EwuPIEvaCnWC1QjRgXAduufdPKY
7TBbke3j8gv6i3ooUkEA9cUrTPueJDeRke5160c/9ce4CB8Rv9hYCWsR2eW3LS7EoJ3F85qezJ6B
7VD7il/O78OZfIYq10AX0TZLXmr5a4zjkUEO/Hr7a8uegqiCsswsUrXUUsoRfRvx6prXgubg5mr3
zVvNE1uP76FJzxZSGw2uBQAXDS7Lx2WQ5qqaTZ2rCW81si9d5Ezq66R8vd6vtQvvspnFQTtry+Qp
stKuat4nMR7xEA2aMnVl7egbXzL1VUy2XtgbQzkj0C9v9T4PhSFBX8GVk+yojcdGy1yFkiY4/i75
LoTf/3c9XGQtYF/ovmDRnJeQCGzxrZMjNx16u5RKGIgxzGKNCtGWas8ayJZHiwWIHZ1IXqSLEN5U
Rj00gub/nh5QAB9mjYSuGc+8gLugdKQqdAEBmLzIrnd49Sq7bHlxkDR1NWLqjLBAJ0yHAJpWILzx
fUS76a6SyvNkPOiqRrzd23FcPZrJP8ZEyRT/azTJDDhKYrBl0/MbAPfX0XIxGoujpdHUOK9jRqMO
0xP1KmX8IoYzvuuGiEcRglMvn0JcS3MEc+Xyy2Sg5yB+z0trh7b7HM2P4NpM7wHEkp2Az+XUabVf
Wpk7JulaCLLWMN4JQnrcGMu1twr8PQxsyO4r4AI+LtYyHuXCjzh2jFr/hC9uNvA6blInG94smFnT
YKO75FhR7BiCibLSD3Vq8Aqj3pP8TwVj5zfw5acsFpSIBX2p4rLgCt7bMP3Q01dtK4GyehroOEZR
QEElZZnC7AZLIQwkEk0BZMt+gGTDe2Y+8Ry2TWVySRAoIDI2hnj11pmFvef3xd+6cRM1/1IyWK5x
/TzC18v6b438eUBNQKx26N8znG+8Fzea/b3//lqRBmBFnOxREbPmY+ricQEqDMQA0hqU+4XbUh1O
EobpifeJHJXAFQPd3MSJJHnsBVyG06e8j3cpufI2uMlUnI7JbOk4HlvKIZtKjN2tOz3fS1g2g75+
gD3pGq2po+GRfPNqa6836XEECdxZ6Hbov4owvs/zV30Lw7UeQ6DCg2Id5l5Qtz92yuiHpM1UtcPn
IwZkwvYYROFFwl0kVN4t+Zw2/fcCQ3i96BxJuy/ELbuCtRVkgfhjdCDXkqv9+AF4srQgUz3w2rPv
+49CfpSwsydp1EmvBsojfvvr+vJZu03wO0R22JgdD83FwRIVUtJ5vUUyof2nFE27UE6B1zlC/b3S
NDsHDH29vdUg6bLBRQ+NBuCIVJmdO2XhwVR6fB/10I4x7ExxtOyawR712zihUpF9nsuBEcUdXo9p
ZbhB3wKCBc3XKA4QrNfUfDJwQb3+gavV2csPXCxsn9KaLnYGmxgd9b760ZR4vA2YV5LYoURMNeW5
ye9TZYCTnLgYeqMrN7hkbCWxw0/HpJ5vALj55/pnrcUzl1+1eDcMiTzmgA87AKH1nDiI66MSvpvh
0/Vm5tFf7uqLZpZhU9TkftAFOodJ/qWsYjdX5Z2fvNXGL8UU3Ottra/1f5eetYyd6rpvJp8uUVlz
Z8mS0fiKlaQzZ88Gq4acm9gCFcjrra4GFtiJkT+bFeyR1Pq4xTIdNyRTYYsprbozeQ0jyg27EZ6n
cIAz5NWZI8l7LdiQXVwD2QLK+9PuIqxIrMCcMp+dNicKMygnbZE4yCNQGX3NM8mRxHdg1FWP87UO
I8N4xv5016Ceh5jCTowEe8bvaAAc5zJAGDyL+o8ufczgr0z8cOJ9lWkd3NWnLDLuxF5y8Wt152zW
xvitXemX/VicGNCx03z2ZHcpb7u++KCR0ImA+/IA42hPGEb1RfP92/mNw8vG45XfzUB6np54RG/s
1tX1ejGoi9MkRnjICwom04hEMp4Z9FbkiVyMZo8+yoIbXV9dsRetLY4GAY2guBQ5uwzzzopeI9gJ
kvUZYSVTKH4/+sakv9f8Ww/MniIXjtg//U4FU6jtw85ummJfkoTUAeRvfNm8V/7atxdftjgeGiNI
wjFnHDDexWn5TRKDg5pWdgvXJNQRw47hV+EKBslEn8QN9Mwq6HOW+1dVzFlMfvdxS41KOqFRJ825
FssZsMhqlJ8Gq5QK9cmSy3slrg+ZjzAr2sSgPOoi+KmpHVTlwh5T8Ek60gXWMxTnVo33rdrxVKtf
I5CjLVpOcD9yQoG0ffKrf4zmpzVEN37zEk3f5nXvCZ+n8KckyHaK+lCUvzbd17rncdT4t3OK2heV
jbFeX/9/OrvYx1RSS7Qb6WzNxyKNfeMlTzFiZtdn9LfM+98zigGUiL4fhi2LPCM7SRrwiCcSqEb0
vxpKTFDPs9wh4b4X9Xt0NQ8BOY0Rgn03W2sPyrmWJXfMn2rpm4BYaZ1+ybQH7k5ZRwYPBCh3Rhq9
SuS1fsMCc6ADVF4EMd2znueC9JSgQxV+myW3rvdm9fYiIP5/nVkc9ZWEEFTNlLuTGEPSxEdBDrRT
mZtHq9jySVptC71LHGswxQUM83ExSp1qKQLuZtjF45oavGodIBTk1o1NV9P1qwQdbNjbs03sMlqz
fMMsES1kKUzjPuuGQ5fdAbaeN51nTQ95+E/UPWTg46+P5uqhR7xmUt4ip7LMdKFm0mL2x2hKanNO
0lstKfYA6/ZtfUgJFa83tnrmXTS2OO5BYcU4oWiEQ4Z+q1ifuwDZCpI4TXlumtBB6h7w4vUmt/q3
ONRrqUQjcaRJQ3nvdWSVnvh/m3IpQOz/XUuLA73XvM7KYfO6HhQ3DxlYYrywj1Bfus+D9nC9sfWF
+WfaFgsza6YxlydiK4lyAci3XexntoVutRL5G6HVxgguDw9klcthGuZJq6wHXyD3xfN/fvuPmnA3
ZeP+es9WoS3kXDkUkStAl2DxbhqFqumkjoux1Gsnjysb/SyuImKE6LU3vZOEhIyATGEPemybF7a6
RC9aX1w/xEWqXPUMbKMgPvPVg2CkBa/W8L23/tEosMnDz+v9XR3eiwYXV4DZ5aYYz90tuG3V9vtU
zwbnGezzvSBsnZ3rjakmsSqQzL904btC9UM8vclkEm+pw0uMLILYFrsKv4Lt7b66SOF4w8XUQCsv
E7WhFMr+VDFzYiXtrJQINb+fkAETETK6PoirL88/LS3XqNhYleDNB0uSW3uzlF1qxFAZ6knf5fpp
jlSut7c+jv/2bPnc8BOLPElBe5PM+8KbfhSSNpNgBDFDpXqrHLEaJcxC/mhoAalRFzuiJNGEgqbZ
uL5+HyDrQxGw2CrvrLFGcaHEkkabNZ5R6fh41cV6HIJB9Bp3fCq/RK5yj670SPz3Ob4jhZY6+uN0
H3yd7vt99j5xJ5Eh7u3mNT+jhTU8ihvqBCsT+uFrFtswCusu8RWrcY3sJSXxA/JQLxClGTrbqo4T
eNDrE7p26lw0iNrEx+4XnaRXYUP3k5N3iPbFWduB4LYzRzt5u+ttrRwxH5paBDCBKqFwN/ct+5He
+O/qq/E0utbr9Hi9mZVV86EZ+WOPosa0fLGae0QnIHGkrV31G3feVhuLlTloQqoNOW1I06MX7aT2
c2dsPAiUeeQXwSv9MJAf55ENjW9x1eVdgfdAKTRusxd3Zbej+lJ8V+4Fx7sdH+VH9dF8DO8Qebkd
3cJB5us5/W4p4GdtaJvSSb1T7+CEZU749frwzivwymctIbwV2tayiv4A5/auiZ4q4fn6v78WEF72
W1+MbdeleSmCa3Oj29TWneGsPLc/kGQ+b9Xz/j9b/98R1hebrRmNrMx7Wirt/CDsIrc8lM5ge27J
L8MpjvIjcJ89JRvX4peHvq2r3udHYePqXzlVUS6aOcMENqKkL1ZsUiaWF/sBqgb690R+LCz93R/A
n5f1bWBseT5vNbbotNI2eaAafusantM5PBfP6vMWXHQtQanjP4HLNkKHCKguYsJqlIeyKlruCSIK
AwYnOvi2AnUP7Cb6PZkbJcJRUhoK6p/SWT50mPnSjS13r3OWRh6s0U4IkKUkfdO7ZI9W02Fjma1u
4X8/0VoefKGqDfE4Mg6V2+5yJ3XCA2RHF/qUjV6g47ues3V7rh+2aAkh68N9A4Pi49FUylY2GpTF
gNQdI9S8Z6ZMq5ypGe2k3Dv6OK6jOLCbrNssGE4bHV5JbzAnfxpfzIlgWVYm5SEMfN+0yRP4yXBC
1/QVi5ybFImoZBT3aN8e2nHa4Qj0c6P51ZvtovnFcTaJvdclKc3DTNnBZnT3gVsd/UN27pzm3nOS
O3+vua7mbrS7eoz+aXeJNTKUuCkm6HmupexG/X5oul00WSRGG1eF0AuHAoW2uy7fMrheXV+wciCz
I0gjzerCl7UdfLGqSprAT43JrxCd6QqfyM084rxZ/zqMLxqZI9GLApJhNXKsqzSC4rzx4D8rbuJ6
rneUDii9nsofpWkLL9cHdKtfizVc5VIjmZ7UuGFwh1+BXaFMIH+63sbvZNff/fr9Nkf7Sl1qH1MW
psIxKoDPjuJNctKd/GC68oN/qnaEZk573jqC19DmuoiRI9mA3y0ulmcOlz0F0k0S/Y4S3O3o4LBw
ir6aJwx2dlRYXVKP59Cp3WYX7ZDkPUQ7wUVO+VO1cRnMQtZ/zakkU0vSOD0NqoMf59QC9y6nClHv
LBnjD/gipOFRL0Zbb0Vy+Z/LtnelMbaDiMeFDBa/U9xAfCCLC9RahQWt7H3zp1Gme2Qu365PzNrl
gTEaUpvYqat/GdemrS/nwcDkp/WzLh8KBAxLKORVejQAZ19va+3AuGxrsbbrnBLKKIqNq4QZYhfo
uMhfi2CwZ6bSFAAS2Dop5sBiuegA6pr0TkbTdxnZSKJfJb7fo7mGABd09sq3bmZQuwjyCE6LaXwv
wqdA/WR472E8HUV5y2R29dq8/IJFhMwrJfCHkC+gDK13ij1XB3DUcYTmqMXVcVAMO9KVXRKnj7U5
UB/uv6B9BEI6MbM7LA8oFOtuwSJogtiu22wDEbk6+xcDtIhT9FaABzfxeSX8+UZxRzHfd8JXvb33
y6/XJ3+rqUUQaE6kSbpkQKVGfYVqo0aiO2umiCiE0uutLbd2NV6O+3zMXhyjuYn3hzfLgJjQp1FJ
h1aQ3LQlsvuRY5ooS8mc4sWR6Y/bLYvv1e3O4xOiKP+BvPvYNisx8HEXbl1d0vazApyHRQgpZdAl
KK3I6vcoMuzrg7vWpExqV8LfkzzT8mpSjAFljYDBrYYYcxT4A5LxSIZQNE9lwmMTEntvbpVX1rbz
ZaOL7YzLUeeXHGmuIjzNEWHhf0GgaSaLqbBztGBL/WervXmFXcypHHRC3BZ0sgW7OmlHYcakB29C
ChaJ0qzaH64P6ho5BkEDTMJ0oCtodyw6qKMZUU3exO7oQSQqT5HQf6pSHi++/Drh4JOlEj7xlW3E
wq2YGDtJjKl8q2gLYIyKkq443PbDozJbWYC1M0sHTfrfopY55ck5Hd7l2AaFGgWe4qzm/s4KtV2W
e/YsIOPJMuIuo0M88I4UGxCRs0LJc8qUTwF5GRXaTJAFFOCVGBVpoMxGHr8Ym/z11ZV1MQaLQa8y
rdDFYiSDoL7m8X2R+mcoM64kPYwiiGAt39f1RsZk7aS4HPZ5HVzMcxZrep15Xe+KYIXM6lfdfQ2h
xJQ4E4Dnuj7Hqwe0LKPiOFcMMAldnIC5GGIt6Het61WK3fsPUiLstDrYZQDAAIKdgCz4tb8juq7l
6a3Hj9bzqKr52RHklAOYexf8npx0n0/9jR7FG4twffyB+82atiLVlI+DMUW6ZkQKi36wbjortlU0
vnKsRwTkSseOfEiNWgVLdGNYVuM1nAH/bXcxLlkd4DOT6KgyZu9mNvzWukVKqCaXFs+srbxw8yh0
BNShm6TaWTUy06X0BftcrwChkPmhYwrJoS4UpMh9p4YxFw4zbb5+ivj7FtxnmMz3xnBjaMbOEL4A
Mpj/4Fy5TyUDyF50Khvltm9vZ/pOJyk383Haq8IZzobXNIdu0tj0Be4xxqGcsxcK9iw8wabpJIls
uxHydYzlsH5IRuXOT247mZC6qfZypn+K+It9WD+IaumKTe/OQjhVq7uhrJ+1XuicLpn2g5EiUBXt
s+ZUa/l9Qhm/ma0y1PDRFL6EZJzbkII+MR3ydEDLfCqEiQ4JqMfwKGzuDXblDD+US9Jv8vSkURlP
sUoUffHUFs1+LobnVXSXoAcGsmEm5aQUrVDQdrUy2aFLfWb5mfRvKoyHGHPKSnuGgpiJ8QF3C1sW
OZoijEqhCCKkaIcdRAZpgicZg2rEwDe6Gyx/l/ZIvJdvpRS5MzqzkY6iClfc/1TKeC8ieeuPFav5
vbDkJ7m/M2HhU+0B7oGlk3U/4Ztc9P5Nrf/Q4u5ABLrvamR12mNp5bbs3Zf4Es4QBst7KDVwG8lt
FlU3sl86cfG5i+TZz/LBx3paUsKHsBiOvnfyeB9HOIWq3PwZq7greztHKm+aAGGGkO+6fIfI+I3q
n81OPtajfDT6cIeLxlGMK4LHEuGcbIewC7yrrgDPKcvn0Xpp6+aTVQjfaqAGRethXeAj8xifOpQ8
I/KhabNDKimIgm+WfIiT7G0WTxLr9nPj/4gU0rGTdsAwxC710MnIgI/R8CvPLDtXTgbADV24V9Rn
tSqewdR/SdkWs1BSzJSPzX+B+qKqg8MDtG/ZBMf4cefrYRrkisAUz5mWWSUk9SzyVTE2VphiQ/CX
5HivMZxFt7u++1cv2ouWF2dOl2h9Eaa0nGfnOvplyvle7QDUkNkRv1uWt3HErSZRgMHi/6mIuiGp
i3u29o1ASXIOMb1uHRVPF0hYcdQ6HZrsGM/sfUFw2uykB9Nx8LYAsKvZycvWlzdcWcmJWaqkE4AU
zPuurr7kBoFahTQ94mBB/1xKz6H/en2Q11CVzO+fXi+uOSCVVtbKMiLU4vs0WS/GNO1loCBa1O5m
ciaciQgAk37wq2hObDgtbOCNb1gLky+/Yb59Lq5aL4paVYvpO+SkhsBlKsuzYf2o4oIyrLYv1WYn
ItXGKuM4u972+iL7t/tL4dexTLOmsyS0HMf4NoLuWnoPklbYmXSHWez243NNsJnxNrjUZIRAINN/
7KvUNZ1Wz0emQrYs5tps2bvz5YFOxRhre674yqc4A7Qd9LhaKnsLF9s0uhPb6iRx1imcy8XEHwx6
N4Io32Z3nVnvajV0gYewgLF/mI7opgjjN0mtD5GekxEV9kre/JfnzWVfFqmoYhpYLQY7JsCiFP4Y
V8HNXEGOkCWLGpLAQ/bUFfoBvidHx7AVHaxljHDI0YmOOZ2QllwOZd2HejbfPhS2e5jMRfwmaHPN
ntuyg9/dGP1eFbK9UYOkaXKn0FvbZEfPsPtOFR+tSLuB8eXw8La08IAg82mmQxnG9xm6Ghrv8dZ2
W11u/37yX8lhoHvilDUsNzZRZQ1PYv1qGs8Z0buQmk6kBxtTtFqK+DNGyM9+HCM/0A15UGgw7N+6
XHHKynB08j+DOtrkQR7D/GdXvQxVtAusz5bhn8sMmb7w3mSISmxaOlG+G+XUnRCv0/N0jyTPKPBs
Dm/Q6Zz89L+c+chwITSC8xF4hY+fiw9QGHchcSZ00QE8AtKZJWz8GRY1Za2DJP717b9+6IPnRkBz
fiT/BhxfHD1wrkO5wUTHjXHas40sYk/dyUZ+g3vo04hETmpR9QIhgZReGkQb0yOtLmEDEg3GbnDj
ltMzhE1YSWZAXF3tJk6+uhdwbXlq69QZvX1U7RulO2nBV6R1euvVCuPdiEOkWPUbOTFl9UPoPrUi
lefHsgCP+59UjwEfAsLYNYX7SXwOhOi2tWInHNkhfvddnLwXMWzeJ42AezaLbOGK9KH23Ft3qv89
GlLbU7wzerP7IpExXH0UB9UZUaX1uneDCjNGP5I95dGdJuSuUipv83pPIdcVibbH4/xRVYpz2Ukb
g7y6BxRJBrCP7AH48MUjQu6iHgPaiDkWn3p4DQW45Tqt3Gg2eeiwByqDXaTwfJ9+Bkp9EgBWiJSQ
Mql8FonEyjZ3CRdsXw/I4BEjw85DOrYdUSzxTlpc7rRB34KRzQt9mTNUqNhpim5gZKMvN0I89DhG
kr1JxnsYS2JZf65F4zFMJeort1P/FPbmr+t7YbVJPCF0YGuqyJn6ce95SujlMqZaSO712Md+JSiu
ETQcBx2X8m+kYmEQb2z3tTe2ctGk/rHJXqkyuSdB5taBbuvmeSCV0ei6S2Pi2G9kGdfO3svGFhGW
Vg6+YFQ0VsLDmt9lVTK5vWU5praL2tRRzHhjV82fv5xENraKSDSabbCsPnav65FXbiutcbkX9RbT
btF06NoMgb0+ddqass98DxJR4OlIkn+xxnF0F0JdI7mv9w3vBMyjoHXDfuccjdhtXDdT1M+WDxrM
4imobsgOOio0vdm8tkVaVPNTrAXzx8HTMUh7jjLM1pIc4Ru30r6jo32WxdG2fOGsNr4dV4GDAYGE
vLSQvxQaFTexu+VdMkTxyVCREflukslu1cmZO+sFHooOtZ14B1kOT2hIQvJufmeNXLVtXtIy3mFh
c9QEaz/jW81pcHVC/QTkrkbsO07qQUtFlxyPz1EcoxwsAaVHBHOqK9Scox00agelqEmxbL+q7VlJ
JW5+1jEmaOovHspBBmttfNTNLxMIaOwnEenJEECSbvT0+wQvtGoA4HVWeMwJBDR0bZPEe2r5xCRV
T22b7YSxP5AVwBDjF3HoDJg35IOVvlsRj+jRGdB1C3oVe5HPU184XRzexlCptPE+KZCd5qsL6Ucl
/2zlf2QFYAeyG7wEs+oskXnu8xfFFOHdVU7q9XcekOsQxbuh+jrlCaa4PPgTdHSL/FMht3ukt2bQ
sFU+h9ZDipecnga38awYoQ3nWY5RaX/ISElk6BQhDNcapR37c5Cj73rDsuH4nOOwcyvdx0SgT5xp
xB1MnXS7q2teovitvaaeeePnAQZmUCEgclqh5fB2HevewVFYcqpcvRnaByOokLPO3qSQ+e144ofj
r1neOueBm0wvVveSJ3hnx5/M+D1s4pu5JkpVx6jCHaS0Hb4iQ9ruaH7SeaZbuNzWt0qG87jymEvR
watNdxZLaSUs61Bz1/x7AbkjvH6VRL1JAQ+WESlYVHr1puogShb7WEiYbjDYBd2RHgdxttezA29A
8CB/yZT6oKQvapDvunFydDm5LUY4bwlCuObXslJP840VUBPAFZ3SzGx1PDlxH+7FFMm70eduMAHd
dUfdm+xxrE+t9KKTYbaEh170b7xZJDV4H8XGibvRESfe+KI7FhVwhVvyOhjfqa6eNK6p3Ihh6CAo
xYtnzjYk4LG6xjwYU+QiBqjgIQ2gPk/wLRNFfPVQPj1EUUS9kCJdW6EYYinovrHFjU9DKZ1YCRUZ
Ww87PEFt9g3LE31uHgXEM3X6kvrdsc3bX0ZWfdL86iFIY6duH3pFPKX97dCJDB520x1HB648vQVu
WPecEj0euYzvDSl4ompgqr8GaMZEKyWq9x09ha5au5GoI5hyIwR40SkYret9eJo0cx/U7RehLX7E
/BnfGI5k+VxRH/DJu9HlLxoOaDnpGk0zDkjSkLCavupUJ+TkqIjxqY76MwD7R51q+vxpc0oUqIut
KcX9EAYwba1vU2xi3Ic6clq9zSeFF9aHIfTPXKnHgZUK0NweRR6teg97Nci+JU2+A8G1Uyccaese
X/CShHhs7KbARPAD2e0GrobdI3nbcg1WQrBvxYakiryPC4vEYfYFDPnvvGPNQWD1XPw4qpc4dIjW
t6I61xXq0+Rl+1HYDTrmHJqZPPJp51maXyN/wsq/q70JzbDxpqkfJ/Z+J95oOsaGUsC9ULzFHs5u
7JFIwHpGr0gx+bvK1M4eiTR1tDDFhrpZFPlhklEXToP9aAj7XLUcL4bZIxKHSHL+MnkjAid6EGCQ
Pu3jJDrjQoFlJU9HaVQcUX+dr4ZQR7VMuEX2zunSh0p5V8ufEm9HMU0FJ5kkp0TodBJspcIJZix3
YZo5Q/Wrq6WjAq99EqxdJ7/FMJbnVshoTU3rUCBQx8huzPqgJ7/EgHLFG8/hXSJw7nJISanvztpb
EzqXIX6TthzoO7ioyc7L4wML+NnLq4fJpCnlsdRY6dFkd0Xe/WbmWOTDxeiFFzuiFf55KPpdlgw3
JNxsrfumTM19Ke7IFwmshSKPnwXvfVDEgwpzEy4FsmwkfKmHDEPxEHfDm5bJxBrjTVL8Sol0a/Mg
6tMOzLxKotgHb+7nOXxhDhLfsM0WKbwMxVnTqM/zQeB1BaaV37K8dNgAMSFioz3r5S8cDHMK2PPa
NbPgc90OtzUsVUkfYBmDDw4jfD59Z5uXshbh6PqcpoPBq8BM+Rhv6JEpVQk25q7JeZ2HoSsa6D/V
r/p4L07UeARtgze3mj26bHH+oovnU9Na4RRrPnUZciZoutgZ1ixheBPV3U4Whj3HRilljjXgbyNU
Nxql0OuRz1rQSknMmP1wRV5xi6BVIsNv+jEonMy7mQU2eUlHw7SDVK+rt1ae2pKnbgSt66P8p8lF
0KpT6yjqhOdEOYE3K9r7OStaqJWbd8oDQsVkRD9d7+RamHzZycW8CkERZp7EvI4o8kRNgBNohBN1
PQuEo3No/4fWEEjUgNf9Zox9nFNPGFHD9Hh6zPmCQj8Zk7SHTW5LSeLUYF+vt7Y6mhetLQLXXIJX
3ky0lnv1sRi+EqKGFgd8PoACwRMBdOr1BleD8osGF0F5m4Zh1pkw2xL1F926z+WfpfSjya0NnO1v
CZ2/ov+LhhaZPjVtJy2KaWj000NAmYbiLncVrsAlt2Aj7iY82Yhjm1C1uSgxQI8dZXo3ExJZkEVh
TnBAZrN7iO5luNUeZnqi4t/9ToZgMEtdpfcTx2uIwgQiBY8Ysah+CLF4qpRPheWdREo5etQ7NbCK
nD5G2Z40xhgS2iOSe31YVzfiRW8XG7FPB1yPJa5NZfRfK/BiafYtTfV7HJKPElI6IlkDPR7+A24I
eep/1+piL3KcIpAzgxwG6x99OILokLKEsh5suy2RytVNeNHUYhPWnR+pYkUH9elOLd/Ra2MC/AwP
nWxrT6xCtS67tThW89jAWq2nWzIGFuxw9P4SJ1fwFyKe9iMEjKi7RlW6mw3RJB48ZsoVbb7N9gE8
KzQqeoB32si6CdWNEd+a5/nnFye+pfhJJtXzPBOjYnGFL9/BqstnFIA7S3AjM3ZDITpdX1zXx/6v
tCk21YpXzTHZfIcWwpMZaXucVo5xJtlVYG3VI9agnTr6cRZKcgbA1kXSNIyiqiwa8tppE55D+SZq
zkXL2wXK6uwsZUVfRTm6F/sv13u5fhRyd4vQtaC/L4Z2mDqhpQwxF6CevdT4/URVCBg8+TZG9pHX
5/56g6vZTx1VuJmcLJrqko5pmmaf9ANV67BUbDH3fmp647ZNfRQKaqv8Pva8XdtqcHfTncij/3r7
q9NqGfh2GCSB/hLUkBBWNpPh/5B2Xr2NI2sa/kUEmFm8FZUlZ7vb9g3hTsw589fvU8bOabdaay3m
AAPMoGcwpSpW+MIb5OPtPFVo7lli9BT7IOoaqEpx4Vk7t3E5vghcwZyy/pIgK7pgbIyWZ3vWOSvB
g8w+olhdTf2mjjZ4SjbGhaNy7nt+HPHkclLzplFVelsADWX+VhF/msqr7PxGxqJ1Luyed2/G0/cG
WRQXwX7XRuXvZNcaZAFmrxGLKZG1cckEe5y9GzRmAkRRLKu6KztlKYqBDupdrswy8/PNZy21ju86
+FW2wnYn1OpF0Y2e62o/mmyL3wBV6JvKLPejEmyn6ra2rqYhJtonp8p+UKMHqWkqbFYNoJCSXdl4
kBe98IiYNwpPuogVMvx8U0xgViA49uMbFegdbRta9SSR83Mj6ufP95UlV/azpTgJKpoJjH/QyY2V
qQd5Z8gXUDV9b1bGFZC8RSCmNcugDVesglbnGegpcdUHxdpuxDoun2Nr+hYEiCw3s8FreUPBKo9H
GHd+8pAkGOqYVfeY9OmV41ITUepVzmqi4q6FeAaZuKtazvxG/WsNjGgv6yOIQiXqKJbt/MWlfC97
KtVUYe/I016WD+oUX5t+u5rr5pDj+d5HA+pP45sWTSA9DOOA+4kMZwfzxqgvIWLPNp8dG46ITtmX
ZtrJ462lUzOZOed9lqWLyF9hNil9iMz03hTTIpncZUBNuL4QM5w9IB+GPTkg1QRNJlcpWpoAQoBQ
b6l5TJZYZRQ2aptMabwQk50j7nPXkC+APNTdv4j72kBL0FepyFLshYKjVDd4QK2DQMoCasHSoCvW
260X+ltff1X1r1amber81+iyU6t2oSKrZtvJU1t8bfKBqst0azgvQ/8t6B6zqCcZxyc6xVGqth5V
6q1+MS6QQ2hTg3IMrkvB9883+vkPB7WH3IdL9C8+vR4k1BtauFy0Oz1UDSmjtosOuRFDRyx7tPep
wEu6dLEIvdi1l4for0MGHsy0Ndmq004CIi3PZqsMJI8sRYRHRWSjMSAXxy99NxOcJF8mCdyYpOKy
tNX5ZkUXevfv9fPPfoHcXx9ikTxzLL3uuPGkEWOTh4u+A7S8i+d2S0IeRbeVkh+pkw7iWzpz/839
v3jAwIvg6wHEH2D9SS6BM6gVRhnMQ3g3TjzchMZTTtGy9buVlly43889loKhuNptqHCn7ZmwjvWo
xCxgqUqtPxfnXQOIfnU9ptdUei7kuPq51xKWlYosnAat2TmJRQwS6Ti2HPBsvbgPWmsFuWpT1dwF
PCZRnCzdyPCmLL333fbWUqvF0GDQRq4969aPMoNdUJi4piUpbEkYD7l6mAA2Gc6hSYMDibKHCeW6
B4WmjPV6GsIlXkNxeGHJ3nlPpxsE2D0PIo5/YP5Ptmhe84xVSGsuhRX9EHQS9DjdmmhrBKAEgtJH
JJEGR1gcm7H9lsb1lzC8HW1jHXH36TOS6EqIko4NGOZNbVM8Z6dVkHxttfgKDp1XwAB1jYIKtHgJ
Cstz9McgJDxEoqvXbsIkOKjB/F1Mvudo4jYc4l2s6N48IMk4+usRc+6URkzB/8GedM9B7LbFNrU3
b+pE8/wZDAUVJM7dBjFhNIcCSs6gseh52DxLobrojWpVTPaiGp2bIbzurE02zCvVbu4awjdZuhzK
3GvL+NheNCM6vz9+r+zJ0bOboCvaHoJQSik0SfR9Ff0y+4e+vE2c6tZJnUUqLm7Kc3H5x895simn
JktFFPM5tXx49M30oIbmkRtqDYQmzHZGcl9GjxMBiILBis6tQ1P/Ok7EvurzVZLVB/bfnCkIjT/n
WXNhs50Npolh3Xctw78djGKU4BSMrNslTZMb9sdGjUMvCxDXt58UfqydiUXUtTu0CKz07fOH4Pzn
+D32yecoOx3f45x3TcVJM6HZlSK3ZBhPZmMtBS94D+mjc+7+u0FPPodidqIfK6IG+mWrCbFAIdbW
8FobVyHnZ5ZHTFzo4Z69BP+zxn+xys3GqbQoZ40N503vdS/JvmcZGCfrMfwXHsoyJfnfz0kc/+fj
Elauo8QjQxW9w023d/UI+ySuECyTeNat6vhvNOH/GPIkbK3UGhXekAUdM3HvJs2NSV9iSK3rgZ4B
joNHeWHG0YUo7Cz4/ONMT14xZR57rODYPK3v7CZd/5Ihw9yWR0LjRlNQ4l5FVn5dTibikQ+V6iNa
la7HQFuIhsoVJnmByO7meRH49jKjMPH5Ljv7yr+zS6Wzo22eYuPjOIlmeqAIWOHNKsaXpqfbAUxe
RzolS5MF5A+8C9p1V4tjHtQLvdzPxSU/wnMKcTzxEGz/91ecLNKUZYPPTqAkg9enNFx3h+vqnfNx
wLiEYv4u6GrP1zSMR92VCljJ7bKDxFaL6DA5tB0EVb/iC7Jww+hsfO26w1t1APDQ4OKC9n6qQdaF
91gWv5I68d4tDy4iEs6eH9zj6A0QS/wFd9KVyQX3blBtpbNCYhfqGmrr5sKnSN/w8H3+6c7F9+hJ
/zPa+8b7EJ/BIJ0msAogSoZszwrpaOnoZbxCeY42aaM8fz7ce8T513P/YbyT8xPNdK+Sltm1wX0b
AxgFcyA7uG6wbRyxCqN9MLyqqMgPmXUAptArJn5POPqM/UMCoofo//NfdHa5qeXgZg9CUXNO7hC1
x+O9mSyo0YWyhEMQoEIZIQ/DN5YYqP9usJPZp42hFIEFirYs6ci5x0EHlQ3PlH8K/w0fRHyY2Mlp
qMbQzNSIiQ3aiz49SVAlKVBY/ADNmAl0OLMLD5xxdi99GPEklKsi0EdjjWtNlkZbgT2IorR7Kcio
wKForPvSeTTynJTR9xoFJi1V9C6kh23v0KZdURSNy5iy6Wug3pbVNyuut1GxEuEhr9aGRHFc4flb
JObKHaCF4JcC4OB6zhpYIHAk9U2Ls1oNdiyeX1roBZ9/ufNzA35o4eyoodj751OTzSLBdkJwKmVH
KTjKnnRIt9vR95b5VcXn8fPxzkYL4IT+Ge/04dahrrc25qOj/eS27loKbNV0ILqQ4kz3Br5FK7oL
GcVZGhux2D+DntodBGU5IN7NoBETtYGySVqi0ezNKNzAMfCG9j4zD2KEsyGw7c0BwosvpZ1sm/pV
8a9x7Dpgeuko/SLJp30WaU96oHsxahMFZh/OWIBMui0ARku9oKEc1hhlGdGtH25KxAeLYtybY7we
u/so7W+kjIur1ouxOZCk1m25ihospRwbBo1wLiz3+Xvpw9RPrgEoHJE2pS4sJqde1z6OwM9gMB9H
U7kC401FLUu6lUm8albhdwuQIm7bFU++gvGultnrLGoushjPxtKSbKYR2pAGnXSnki4pM8ug8CHl
QbmY18bgLqmaLMZh79qAKuL6IXT1dch1NVk6je5uVQ7dwU5wkCSEjQ1zLbhKHe2p07CUBa8+6rtp
RMqM96TGjRSyTxsNK2lwbinLos0f/ehQ1PNCazTOKQi13qt5HRgKTgsFbltc4VTiBdNuNhXPBBtg
ZG8KCkmrzCvn+1LbO0btmUP4oAGCnQDIKu7GAHoQad2Rjq/oRioA6XbyJbygvCuUVErgjeWTLsrb
BjB4xBbp4W6YDpGKsTCtbgObeWUAfLFQcFTb3JOitmJO7gwF723juR/IBrULl9n58/d77U/KbUEU
KvWkIDwapT+TEayZ7kUWNRqWOmm2I7Vp8xI193x28uF723/eMUlRGFVf8L3HFgyYi+IA8fkQbSUh
VFKHUhqTuaTKkZFa5dPnF87ZOhWS2f/ZbSe3t+qji+sHzDh1vlnBQeKTwBLtQ2oDkFJ9a18KE9yG
duFiPfv+SgkuB1NZGYn8Oek4RaUjnLhvhkSshXbjd7uxG47g0FzFvjCWLt+8v6KPD4PJf/8h2hm1
QIMiD1dRTMGdGmaAoxFKDiP32s9oXO0B7Eqn5RQTkkU+v8I51Airw2kpoY6y6ysG7YgWLB6XIQKp
/MgyRnhNuBeisvMf48MPPTn6czlYit0RygaNvWkVfztYmcdFFGbz0gzqJ2lEz7nx218XdsH5FcLK
1yAiAmd8wiVz+tGqBmm0bbTOUtWnvemk3DlMN32SjbWGTniCf7QdCnST4czFL4ry/fMfcVb+SgC8
/edHnFzGWRDOjjVzGXMMn0dYec2QcigSr27shVFQsdc7rIBdbwIWh6L5rekH22yeb4TxE3Xl56bH
PmRYz9CPrT7cpqRnbn7DLFq9BUCmbjrNB2kF2jX+nrPL9Mjd/z94eZfW8mRrT2CLi75hGpp5b3Ri
OwJsA50GZq4YS0zSmkVRP4v0SXIPE2v2wtDYfL6S5w/X74U82e9u4hhaFvELCr3fQs8ySV70OCdA
Q+eoVb3PRzsbI4EGpNfvvKs//Xm6jLBuMx9X+mUa3deYxgnH3wz4dmrCG/pfDpC5z8c7e0d/GO/k
vtTtyuxLPATQOf0iZe4FqbdjZbsZEFjSSWBk6E2heqH1fH6WLukZTRjK+icvwxR1la+2jGrVKLkO
BKmRWHbKOsodgJzDZu7TC8HJpRFP5lm7hhXTi+6WQFmroV1bgPdGBTX9vFzOcQsvqbuwsmdHpOts
0jmAa/AeLX24J9vAqQOzJit8J5G3r7EwtwH4uqa4GaN4Y4vgQuh5dqNKNTa6Plx7f8mgtYPed7YU
Z4AHlll3U9ZsacRCnCuG+sKhOF8n+DDYyanoZyNu24nBgsq+QqPAi6vw3VutwLBZOsBk1Xoecsnz
ax0Q9XXmmTxQtf/t3bUAFy7kSzedjmd09Bqg8K+BHQ4cB1QuQvJkN52JUIt1bfTB3kp+6hYsbf25
BRL8+f4/v2jkrQa2xLQBTu7qfo5Do/exZB2AL4f9IUqTbSIxodOPy0/S/7Fqv0c7uZT9fvRVU8GT
VyIX3ejeQTdsDt8yfDoth9sXi+zSPCQZPEeo/8QsEK/j7TTshLkfWgRNtorVeLWKog1dS4cqGTbl
TudpI33fee20GXT4VU69SgBqFf1PtZt2ny/Y2W3t/J7CyYWcNW1olRFTqMhB1NFY+EAKAOgK9Ziq
+QIk6n833slGS/C5tcaM8aQwgTk5HjDoUROwwxES7F7rS6bA73fPX/HNhwmehA2BZRWVnsMcgGTj
GdBI4uAFRdpdZyrkUYNnx/q7PUQ6PBWTvpC+in2YLZP6RlgXysBn15r6A3Q1G1uUUxlAvzLEpDmE
k+bwVs/ZRrJl/QJmvX6Mwv7GDezt54t9FpElPox4mjLPOOVWMSNi1AKNpriWPLnBfhz1fk2HBst0
z/fza+GMm2a8c0W2y/T6MYBsUjc5ybXjxZhAJdoCetqF+u35D/Of3/ZXUXzQSqTaXH5bWcXXPb6J
liCZUq41RezzBuAOIPikvgtjIn3SLBXyiGh3hCfzRezo+TTjw285OciBk5hZXpFmNIWxasBBDNmt
ET/Wuvm1TadFrr6HBlgxK01/4eo9e2N9GPrkAFYWQvatyTKMYCvK9CmhwubCyGj0W4o4Fx6x80G0
gHPFBUlUYslf8+EVq5op0yyF0+CozTqHDSmD6Kn6YQ89GhJQrTo4XwT+6b9SWQIM8Z+R5eH4MHKf
mkHZWSyxC0e3dhWuwpULFyOx512imEcqzFXWvXx+AM6fuN+Dnuz/fnDbQRRMN/XRCGudRRn7aEpO
i6Yi3G3VEsulf+G3JIXz/pmoffIEha7fKEbMU9o5UFpQnQEbPDoIt9wK/CoyU8PR5+7zaZ7vewMw
tDVQeNRsTy65obXHqkooM6oo3BiCokZZoJ6CTEyO43JOsjYbq5DLr5tQh/GHeykr2iPW01LXGIH5
2C+RSI6a2a+N9KcDU41Myqi7FVohivkM+AtHVdTBh0WN32oJsPfzCZz9Th9+/0kAGce8k6HDs22N
cFwsRLe0wuv6r2Z9F2QVBP2LhSR221+vwocBT+JH36mRU5TW7aZIthx2Xr2hj7d2gywlkhXFJcro
pQmenLtWKOAQJ5JX6nZBvu/cel8R/HO7JqhvamGy/nxBzx/0DxM8OW5aPLRRhMoSGceDdBp8R3CH
G1pBngwrSHQlqNqdLjGAz15nH8Y9OXFl0wStiaQPRUN3pczHvBArKIULPXuMLto0X1jV0+LsZI9K
UeM2tsygOI5WhATHHhWAxBSrvLqHmXbp+pSX8d/bxqAxghk1QvMnn3GiUFjHCf6zs3Yc4Vx3iZdN
m1qLlmj/jPGDVf2aGuhP3J6YhV8Y/fzS/h785JOmVp3CjMGByUTMSFokBVjU6Oa9qh4dOGifbyD5
nT6b6cl3rJRyJmZgMLV9kqZElnmEkOoCi6c3AQUy6y8EhmclR4mM/lnb09B9dGcjs5ICozyflm30
ks7pNkWSqiuyZQEyZDDRHDWW0iykGstFrd3X6bMVz17blVejua4RxJeSGb3zPPfGDnY87PmVPqUH
QxHbUnGWfjJvPl+lC5/kPUH48KgZOe2BUnrCZwxcZNDC+p2UX+i7oyku6WGe/yQ2xqTYhMsC+J8v
qFGobpGmPGawioCFYnWJWhQyStzRPjyeyn8MnEtZ76UxTwKjcax1d3QZs2nBAAWI69jRTj4evuju
MhioWWevlfRS3/p8VRI0yj9zlQfxw8LWXWtPpc24bqKvpDw3UpASXI4LFLoCBKbvL5hV56+yAjdP
5EzY3Q/ITI3pvoeWmlaPuv4UuCOQ3ocILAnIR2C76QVo5rkNwG1n2K5uIGp8Gk850ZS2uTkhQIH0
HXI3knxKfcULu++18W8oTh8HO7kAjAjn3GzkuguaZOXbi1lNnxCMHJzZK9JLvdKzrcuPo53cAJoo
bNfpeUH6cti1qrU1Exuk7XBVFejS4E5WJMFtieHFe36r/URuTO0f1OhLCuABtVAz0tYVxLaqJYWV
r8CE/x7sIDb3Rs8gh8Rgb5C8zK1owgnRgDiOo4UuCwxftH5X6RqUo/s2VxZxWS01gjYkny7EHWeZ
gB8meRqsBWPddZVBOioDj0yfiEo7GopslyA9SE/Egq4QKOyovZJJOe7PFwoW57whcdn4zw6yT05Y
N1dtAUKMcDHbOHWznox009tkIMJa2pDFSYO8Eb+pRGRXeCb2ETTB4Vnyklp+ptY7axu797LrHj6/
2s7mZx9/2MkRbG136O2YmHKmZhHY0ormh+IAly+lDkm4DqLnFvUmItwtKnR0YqIVKhGplkSElMGF
ZTr30qNwhvYUMpNCuPIcfrgPitrXI9ukBp+hz4A0QD6HG21+kf7m1uvlepgM/05fv4/DnZy0QoO1
hDYt1fZ0WMfBsGxxSeub/oCWw+fLfP4C+T2xk1OWmTh9w5sCDGzNmzRJ91W86RzuVDVf5u2l/O/z
ZeTr/rmMTSrMCvoMyaaioSDdoRg3rEJ4AXGTSuf016nafD6//+OE/TPBv6Sc7CzV7Fwu5TyN7wKO
vf8ieWCoWC3KdsANd9rKABEsUY+rumbVF6ou51fYgQ+FprGj2ye5xdSWpRINJNihgSdgAmSVyCxS
nKvZEZ6RmReGOxt5uxqVcCmLpfMy/LnGaWg3NiNyboo7wyJucUB69Pexr+O191Rm5YE+zBRfwtGc
JW6ixeTibO6Y/HWS0jgghBxFRt4a2CHUohdpUS6E/RwhlaJYq8pyyURXRlvtCJ2sPr7BdDwuvwrE
LSGLmEO6qW3LK5TvQDnaBjPi8UdOAUKmiJSdkc+axnCfwZGRPko6VRndDtbyUsQnzosxPCXlRdAh
FNFxjp7n6MsAULlzyguV/7NxImEiETjxASSwk7MZZW2d2B2l/9j8UbuvymivpVBnSi9MRD9HEpzC
7GHj6uvADVd6km/H8aYob4wBstgweJF+TMO7MTKJLVJPJ7WMjKc2jRdxpqKk4d9EzSUCx9lj9+En
n2yJmL6SJRSiBEe8NaqJhZqyQEPNF84GkI6DkP3nh+7slsfqmX6lSbAoTt6UAiC10aMesLQwQvD7
iM/zpOU9KHdsXC61Js9v+A+jnTwUTR6JKMgH4DFoRWijuAf0v/RRRIDQ1YCsoOC7c2Qf6hIE1Dyr
keVCLlBVTpzq/rXnjT5mJ8vwCypF4UbfKy15M/HYjkRzq1jGTQeweMgzD2qxlSSHKqK+iCOlXdn3
We48dk6ykp38NF6q2Z0PIof+dcT9kBVfoCBvfOfBkHAd5dU2+VNq9nEyrcwkoa0ldlLzss4VtN7s
p9CoVxRbF/lYefUo1gNAeD/OFiFA83EMlwFacE7t//IJJnzsNmmQObWNSsgDJU8J7FN8HzR4AdgL
Fw6aJigKbaWOmd5ZHhAIpC3bfU7UNbvR0pLyGNm3ytBXGcobQdrsU34ezfAWqzM33NRkPkbE0aR9
2hqIKopuQwfHbRrKG2usR1BhsVYiahcymDOzm1h5UOqjsCdK5DlqM6hKmIZnVAivR0hw+O3jaG2M
KP1WoZrkmG/yxoYjthoLZYMM/rObm/Sp1O3sQ0JLcBRWMP4e524xGbe1vjLT0JNBTVEnj1IJYAaa
E+kIMff+zml/aLGOjdhxynVEnWLUvUnvUM8UMQidPMeGpbmpYgNMTr60x8gb0M6REsNUOBeFox/j
yV9l6LRMzKdGXinHv1TwdhrwFhz16xCBCDYeZKqEyDA8wtCTqiZDqD1hO7xUIyzZDXThEPUhgFWE
8AC8+qa2qJRbR0C4WzX+uqoomgBwM/znounXLsx1qGmbLrWRNS6vWsqJTYkgSpltOdKDqq3pqd1m
6jFp8lURfKn0J6lYIkNZX5/Zk0gcRUezSFBmqTbGTBLjFj/94Ec48i6SzqEIHGFX28w33fRoIHPV
FDQbwQjGoIA0kb8MKj1ym0irRmgoHnFpnTBAR9i8y1bBAKtLZNfZbH8zaXAYc79Hqg45yRnI2OT1
E6a42BpG67HZJ+kzkC4zvUrN+K7jmsizculjzif1qKx6WtXum5O91kV3nQleL0xH4KTMWb3QgmQd
C7yRg2Yf4BIB/0ZqfvrkX6UNzFmvDpXt3irzxiiIM1oawvlmNJqloyc7xfIy1UX/Jn8EQrLDbmI7
YHooZY1kO21EacW3QTPa1/6YbQVSOVJwi9qp3mhvGFxTDUFm69rkXHTCvU0bCpNIPSZG8Eu05UZm
FFKXqO1uSJCBrEAtL9I6oLGWr/XkmRd6kcD2t0FQ5QFqS33gDXa5DUWyatBGMcrv4xgcEWaRFC2X
e0HKcCMvtdDRBXBhdauthUzOg17SHUWbvsEgIa+2hm+tAZIsZwuF6zBfSCgGVqMKYk6Wn+40I9yy
rhTg6qVe3Rid7uUp3AfnSlG2ismig9J3kHrKjWBfaOG6aauFYT5qyFKXNWe9Q8Ywjj2TZ9nmnI3G
18CBd5jqwFJQlOGSGuvjqN5lWuLlNCIJqRexGL4a9rjW/Bdk61ay5QWuaWnY3MpT1WwjM3+adRYo
NNWFxPQEqnmVZsqa8xD4oZeMPzrOWoX2lm1mjxLnJfyK6wku8uBsg/7gV+OyLextinYCbdGNbQ6e
5o48uq8hRQkZ7EXJuKQrsdCdN3CtyXStgJIcMjKuat+39ykakh2vBUKMC+n5rUWaLPfIoj0Zv4TQ
KdNPqdPSJzdcKkZx22Zfs54V6Q8AJgOBIJnhoFYBmlZ7Grr9iH5FBZMrqnEN6RBdKx6IUtDi6jxd
V1DNPnB3Iyeeviuzff4An33wTSGDFBtU3ukD7CtR4QQwTZbwoZCPuo6QEmqaaeXOr7KXdRnVcjZh
+TDgyRvsClMdCh/BVEkZbkPA4dQkEdAZx0uE9LOxhYUDJX3FdwPRP8Nbv5jqNtV5cqPiFmvycJwW
Urgh7Y/ysfl8Gc/O6sNYJ3GTXwbIttWgZyolQCjvMXdeSDPxEc0uBJVnv9fvgU7LAJiIB66uMVBU
GisLC2R6xVo1HicEZNTysVbUCwOeZa+4yB6a0BkwOX+Pcj8mtDzpeiIVbkNoGLH/hsWQh5obBIMc
hn89Vkjf6suQpmcRQYHXb5SBwgTnY6wIY6HIR2qx5FJSgEyZxaWqhC73y18J8IefJ3fBh5+HObJa
oqTHzwtLIGb6DnEH9vHc/ZjKJxNgbBNiLzFj7JA+SAB7hi3BOPjrnAJxjPIcp0vesxZ8e9E6m5D2
Yklp7PPtcX4r/l7Dk0zA7me9oVCKQmpmelzDV2b4OiUvQ15BpTMufDFDbra/lgQGqwZjGYzTKR5n
nrW2nDLMLtj+DymCr8u2zn6Wuf11bqdXGS2arrpWB91T1aZdpL22sBDotxvUKL9O2k9tHlG4WY7q
gJ3w/ejgqxii/hI/54P70FTmyu7oxphp9Cvxwx2qN9uifpyRMMAYq1iMPeqDergss3ZL4waOuYaX
YNHWCxXzq3+xrh9meoLRiCq/RGlIpg+tekiRm5UlbaO0DhF3lxSr/Hw4PJ3Pr60FrsqBugu66s/t
1o5zkZluBaAIC57ZMVfvZbgCdaDEfGCLVfa0bYpy7fo41PMgxdG0QrXPIx6h2QLD1Lg2nB8QfBcR
iQDJ/m09R+ukBwwdt8hZWqsBewx8owLNulFiy1OVauMMt5Z9NzYKAl/GCuGtIR63FTqa5by0eXpm
NOt0ZyOLXBhRIbm3Dt1vrtZ6lUVBqC0JFeNbHauaTNdu5FmIlNuUeqE0vPHBwLu1tayRgY4U+plB
uK3aYC0M7MEs7XpAoBokzArlvp0l+0eoiuxDpYD5QTNLbFB5SjjoJbYTuv8cp+p9rFXXflV8d9xm
0eHwgDZq1aNcNn3vjBQ6QnNE4KVTbajORG3JfVMjQ9m567ptlmVdeWUsFlP3A5xqSyU8R+MC65HX
AXOjHs/1cqg3/aTsB7z5NAJOWww7bQiWUknYqYJd6Dik1USm1MH8VlmGTbGhpol7Sr4UwZOVVV4e
lpt0DtYxkpLlkD4WSUXvO56rRdynXuRepSV6qfMz4V8SmduBKl6vxisp2FCgcKn18X4EeawiF7uw
dcK1dDmh7uuFhdtsar85Tla486NgGVqq1zW+R8MnId7HQFHtrtKx35H/uFV91AfjCnRYuEg1Zd3k
yYvrzvcodEt9VzxnFj7a2GFL9Kc9TqqyqJJfmXIXx99ShazAzaRmAizUNtp1RX9IUkRB7epWJlbQ
A647FCZTVEqkEx0qWJXSbIcKWcmyKAlnt3b601RQ57OW+SyWIdWPMvmaOuqyDn9l9k+niuhE0eL2
i0WovEZYtyRFttNIXhK/34yqgfQAD3hMw41Ni05+WL10hf+mDtEyRGexvsuCpxE7szSoFhZ5kEQj
dnO0KhpxUGQuZ2mHRH+ciVv7udqNabSrZm1bVPeKOe4S8UWpYLEj4F9YyqE2KpRuMSRK560DQwKV
k5IkxRntI1pCj2E+e6rVgleYb4puBxUuccu3tDTRQY2XMxjwFEgaT2QBQo39mGsYxc0HJFuXUfd9
NLXvxWBgSFEgxqJSMhrvyhEnE6j4GkHuNA8rmOMbUYo7hfBRbjVgAD+HCCEKEXhV3ODi4kqBqBZp
T6QYbNFuUbmgKZl2xfeqTWG3+steZwv2MU4B8wbLmkiZvtta56VuuxqdkWTVo4u4DcljCij0stbV
jN1Do46H2DS3br8ZZqrrRun57EyFFk7yqqe70KVU4nffmPTAba7at3rmHkETZjgFqPScjOClqG7F
1Ht5fz/S3ygs7WoOHxwdzcce51KkpWIqqzA9vECZYGbdz2CqkN70puRGD+9L2OalwA0IzaBgbqhW
Nb8c+tiIPb7YlNMaP4Ty7a7Qs99IjdH3j0bamVvxVQgdEeX71m1ugNFIwwAbdzTN5Mj3bJt83uR1
vNGBZYaIIKiBglho8l03HsR8NYrZg9RnxQ0avQC9LGMlkwLf1R7a1l44g5QZuSY1DHOaZ316dEds
Setb032q3nUR7wwQY5yhHLudMOTHU2rjanUC38Ps590Cgthdh7ge5HREW1NGU5KA41rzrd2KeIEk
5zOSpiTy/cFCCEsvkpec3K0YyT1yd5iXSDBQj+7jjRW++op1ZyXT2lG05ThTRAgt+DvTQzrfssut
uiL3xE/payeKXT1ArUUQqBye0agtCnMnO7PjlOP74z9Igo4FbUHSKIJxIht/inwktZUkFevKvc7Y
TvjXcx/hoeKPW27t3ZAaGwDBSPsrUuvbDNqtHtzozoxbLNevP97Gwlj3zQb/BaijS3KClWPDysOL
yR2SZeVOx1xXj/KSVydqKbOIVhBXr9GfL+mVoJAnPYZi/VEADSd0CdlkRrQ3caOQMV6aE++pyVFW
0GbxYBRficNk5aZJpyXs/YVkYCWKcS9U9I3S+4w+qDQfCIlkqUPfGAFatFxeCFmuJbixmEOJEPo6
RV8U8tC5rl5KSE6xlS1DPd+Ubr9qbFQiMFQIumndRNmmtfXnoXHv/PQgf3yXOJ4P19BBrsBPnyJ9
XuZazesXLHB2koK0kbMWbbGRFSuLFHCGviOGpZI58g1YyGRsqNxjBT6NVB/CREAfgk0kDR2zyl3x
MEuqDYpYrKKNdvOPbnzjiQeJZGvjQpoqJeYPkyt8ssOtYbzSC62mYP9uA4UAc5c0i9jM140l9vEI
8tPAg0GqGPo/y0IcQEs92HSK89y/muAfRME19MEcfXxKjCS1IQ5lD459PznjfYoOVJiEh74M0QAp
QXyU2C2oGyV5LVTsO6xo79ZAI2rngamaKIFHGv8Fm10rEmjlCHunr8haz9bbXNxUoIAxamhoqg7Q
NEaH46yHryl1rrLMlrHzK1T8ZWp1CCVT0ym9XHdAYRIilFSjeBBnoWDuI7YNyzfpqLfalJ0qxII5
03M1L7rOosYcQVZM+HuywmptoTTf0taUzl6U1GJHXeB+t5cvjAPjO2xxkWzHZaXBOTY2LqrWXZvu
DCe61rA+MStvAqGc1nfyWMxQUmcrQRNZrOiNZpgZpXnxUOv6FbyAfTbAFmoo3XFSUvHcaOAg0OSf
S2SlBL5igc4RTle98YyI3G0eQOA59qbAxYsy37UZfp0xIHYiY+ObvxwCLmrKu9T6WkBOt4pjNdtr
aG30RSn+mRT2RXHrBgQAKXJHEMKoBITTtCXLT3qqU5p546DYhdWhsqQYsaFWuFQRLibT44hiqwWy
pEy/IcfxZlW+pwIXTwXMSu4YSxm+GFzmGX3sviR6wgSSpz5MSHGQj2nyW3Ygxd/X0LgSpnGDvwUs
ktjzLX3f8/MVNdyqg8PsK3Mf9zeA65JR3Rjm8NyM+nEQGjLZhKrqoHn2ZF3paQHeLip3wjpmauaN
FtSi7DBqbwF7SJvf9++c/A9p57XcNtKm4StCFXI4ZaZIKucTlCTbyDnj6vdpbe2YhvmTu7PH41Gz
Gx2+8Ia3uPVmBkLprXWXOredLRFUFfcqdrDCy459Njjgzptq49HAyBsf3n6zHeX8FR0ELuphrany
jdGieqMjsSjr3lJVYk4XAo15F95BnVxGyq1q4K04mrU8gyhdr/KmGudunn72AwImAE/Er6c+PKsG
7MqwXAztfFNQs3EDcBrSPNLVjVnis6LwvyXBLX+Z6irEl8ZErT6hbsv7KLpHEY8yJ09URcRjQtyy
7EktUAob068WZa0GFRgXQWImSkU3p95AHbr0NgHtblHt0RXM45DBE3ADzGiFY7gTB8sR1bIWZwBu
U98DJtHsBuO9QfSclFRUbak9qe2zRnajcvMb6ECoVC7rQLnDBp7KV/wunFXVuN+NGWYyGC+4RM4u
RiBUzvN+XBW4nHQU6jwPa/TY3hKv4eEptHciuIk+sppDjnCo/5xXD5GCB41PJyA35r4ZU/eUkRNA
Wdx5rsP7zH5O2quo+8Vmc0P8Kvo7b7DnbWDOPPSm0aRKa3NlBVSpkITHkmCvjCNUhnxtj6+J8ei5
L2Meb0fT2LLnZmX2JnJBdeDZRkclo+HXGNc41M7M5icPhIpwnZaWcL+SuT/gFKhtvQjQXMlFkri3
vBX1oK+bHt8+GQdt+KZRT6W+WyeVty5jSqoxom4E3hZmjSBf5vjOEGPHWNRhhALRQfbLFaZOu0q7
t/QnNX1UbN4C5dnIup1k9nd6r8xzKoCef9XbnylfvoqyRQdlvKRu273HXfOK5s86SzP4rslWJbSM
zeHGqPt31ER7htJDCvUozwck47PGgfjeI0t/G5Ai1PwIUkFjbJhpv2rCau2EuzwGq9TlbzFNtlY+
+ON1oyy9ZBWH1xUJXWMz/bta6xAdCneBvKFPQ64db1uiIXuf5NV72CXL1hvo5Sq3OgOkBeI93iGG
Wj8kziHSb5MMPT7aEOiP62NMBGpvQpDNnn5fx8qiUVGfJ8BPKAggr47TfY2uvxy+5GOEC2pngPy2
SA7rD8+KudaWUf7cY3HUv4rLWs0Oqanie2Fe2Q3PsuPME5+SaPowQnXWClBAHqrKvrdw2+vBsxZZ
1111XbOyxrdq9FArl5VF3uvE045ekwLBXdTy7KWhrhOEFr2W59Z/HEJ1YKlRCR/sH6lB41iRXH2V
lLCZa645R20PnjkuXInbU3vEuLTW7KXVHGjNzWLk8+OoXMnYm9a1ShhKoLLVzH2OyXs+vDZwsFWN
crUSrWLty005u87L2D7URDl0mJzyYCnmrM+cha1U5Abo6uu0VdJsUzV7GUalVr6m/attvLZaj9py
/BaFHw2uV7AEoKXOLeeHnpaLIULAytgqqIuZXGyyFK6T9N1LmiuFxnZjYp4u3XXjQ8RFkhe0iqx4
lxNyhNZNTLdD635ZMuTi/CApm9jpwEznazcslqnIyvBEFNFT4PwaiRW15MUoeB2EoHt/NUBckCsD
FupVU4fLFk8BVfmJ++CsGcKVa70j+ESh+R0pdnK1PVZR1xmcPCNotm1WLcP81uiar0r5iW/gTCgB
l8QJJg0P3fd2pkxAixtx2JoL7i6XRcblPFXfBsEQ6p4aLveaInmivEgovaq5uRr1qwYufoe+fhrI
lPCyVQp93BofhXBL7rurRGeXU2ZJB/V6qJqVIUsHzxju8yaeeY03C8MPNKA3ZSvjRtpscaCgtY/B
jfqjLbL7jJxT3MZqNWxyu3qMuvpzxAvUS6VX1POz8b2WeYLzatOoOdYCJPU0ZxpoUB4KjRYTU7IA
L0nU1UGxBgjQ+PQEnVT6ANGZutBSMF6jjg+EGROJK5TzBVFs5JErjXvwhjkOOGpz33TlqlO30KKq
6tbK3LVQ8/O8H2OIWEIMvVWeNfIrjcJNwwdMMKUgF+owTI2GT9/XF0puzEp7XCd5T3EymOXJR22F
ZNXIAeK4SQWMBpGH53y3tnJnH1rJC5+OzgcVE23mdDc4H85ju79GnnOlWdTAzQfkTGZRES4LshpB
a7K89KHW2zn6wxu95zSiOxzq2ZVNM9QYbyLUiRo7QAAgH19bz0VmQbtzcQQZc+WzasJdFibXbUzC
7ARrgUtAGA5rh+KH22k/SqP4iOi3GJiNxGgJhB06b3nJllTHnfhjrd7yLnkvkczBy40D0eK1G5V4
jojaEI4KDik2HPSFkd/G1DXalPwnqKh2SSD0ormcwRa2yWEih99ZldSubNGZiaEJ0V3SeKS10XkI
Y5U7hd6c1o5XaWYecFtwUP01APwZzVce6fPA22dhcav38abFBdgz7ygY4/I84gwqsdd16rYGEDf0
iSow8pjvQXoTTaUlOchjnQyviWi0Kl9jv/KRcIqq6CqMnXVSv9iJdxCNn1KjGJNeUYFaRNwmScDN
4inx1ilUCtWUK+gt4o7DaV+VcYXZraDyzxLCIye+afxsB9E9cmmzx7+AsRl8cMUqcIvwF408Psps
2JacaFm6GX9fx9ojLciv7OcqojTID02a4qVMYtrtyYcbS1u3SOj+9E+GOdzh/5ig8jDWyTIo3iRE
jDr3zuKvUCNQNX89RkUgTi4v6Q91SMjHZWsmYDXC/q9pLKrtCZErDkU5Ri/NrwBQgWjG+UjO14H5
byBp5u9irOgNHNX+MzyfQielGNsh/yZF+8ALb3Py7rE9tHQbzhd/T3ZeAEDauD8gUmVPWjy2VzGZ
kWgMlzMKvVAxEsDzwliXSN7h1j0/3MlCs2Vgp2YaEHmncpTkagEJMuAhX4b+5u1GcFgj5sOF9+3W
J2PZyXV4fsyT7DIHHQdNxewFufxJdbtprcqNhh5rgmDfRNsh7ZeW2/3w3FeU33UK1pYcvmmOeUgI
d8+PfXK+R0NPvmWupYHV87osdMOY6wp9efp1NhGJNXy0XMyOtdeT+sIin+zL2CZpIAoWUCUm37RR
7bpCd41vqj52PdNDpIOEkGMlIBDnJ3h6LAeLPAORHnkKDC0RHR373EIzue5XgWOs9OAzrIJFX5Xz
Sr0/P9jJzYpEtQ4MVUf/ewIllFUDF3GAVd9ut6YZr43xpcCbOkYMs6nWxkUg12ls1dGIE1Bf7eSV
lzj04Twjx1WieNMakD3jzxy2rlSUD8LI2bdWNMDPz/Tkvjkad9L/k5WRJorNTEtsBMuRVqOBkVZt
rRLp2W7J8WV3kV/kQp4+KUfDTjp6gW35cVchhYbEU4nQkUQ7SBCT24q70Mq3IagF1YpX0lgAFnk5
P+f/sNgmm1anYQ7B58+LL4lCMzKAKyzc2vipROmuwfRciRrIL2swhUvJcvdm2n/gX3JhZPGX/+ot
Or9H1v8cuYpxIS87AxF0IB50aSzQ6C4gWdHfGm0ex3hmtP088zLMm7I7qPPoT134ESc+OSRcWaYd
jS+NOlWOdPUc2DNAMXw09asgU5aIHVn1NYKYOwu1H05vG3xdmLfAG0/mjTSGzGgIm9gYWP85bxcq
uBx1wLpHv5rbrTWjM2ppWKF/usFHoaI8c9U16oU78dQus2RVxspYQ7ZM/94HRw9caCd1Yzd0+2kK
LjrJxazpRnQcAInV1W0l4N4FmQGOwGZ5YeyTi3w09OQpqJqhRCQA9IRoAHr4vxcfKE017Uue2Fdw
Lkvt4fwS45p7ao2Phpw8ARIFaNkVQ5og9j3f+95UpXqbdc2yROeaWRP6lBRAutFelngLUvvDAtFt
Ke17+L7Ed6EOdE5FdZB6kFH8yJBxVkKORSVRu11pLn4tRr1RWnWdDs1DSraT1OZGSrudIl/bVH0y
PGjVbqC1ipottUn088fkWkkAag5fTn5dc3PmVoHqxK0XPuZqhyp4sPUpbIBooyjnEzAJpGaLdRuw
MDdGZAegixVlK7+gQkeAr2CHKCvZ0i3aTddRbiM6FekL2cCQa/uogaTVoUcKD9gcZz72blQ1NZms
/TVE/V6YhgtsYwb+007msa/dtUgXW2F7WwyOsPhBd9JQ5IB0N7pJh+CaXofc6ABugsVgEdjhHN1i
+6Nkd0lwU1evHqU6kwagrD+m+ofTWQsxRmnlS0+t4KU9yUG10/Od7f7EyhxUYLjQ3HaOCRps5R4C
U4CiHwDH4j4Hb+VqeGKRZyAlzD+taFjheIeXfQgeLEufUFFoLFzzknElD8Z6xH8tJZ4EHAuYjK9V
YgTX1E95LgOW/tBJwekbyUDssrZExJqWTKTvxJKFlf6pqRhOgxaEPjrv/GCvVHvQ+UAOsNtdBBRl
LEEIQUgg+EoH50GBbTeU/t5JMFFBR3keZuOnPMjp3EABz0zcnUfYTq1750gBhm0PAwWBTLpz2juA
Frd1RPsNEqwASSbYULXZOgVsqWjwfnNUDbEPsGyDGN5HW2Qf01qJuZVoc5UV6LVxoFBeHwYl2eM5
m5nvGHxKGZklnEUPgTQK72mhrhKlw89CXssWkF03WYmO/2DUJMOE5eSQwQ5xsVkS5zskkSDxia4m
WPqZnFTYG8tuSUu92KdKS0mtgm9G/w83jDgJVhDBcSAV+MViYQzWSvhN1SQYtJM8owBa9+Zqq1JW
7iVD2p4/2yfCkT/uscl7RUcp0OKAYFZpAaQEa1IlwYYLK3eBtJKH8+n58U7EWoyHD7gO9h4yxeS2
drpQiYsOvE2P1yDIXbF/RK41kqu78uf5wf7DLf17tEkIAgwnbbC+JvSBkoUjH+3+vfiqtBqVfq8N
2rNrexuh1VHb7r8Qp/hjqpNAxHVix8wMllYQDqXPXtQelOtYS9aDjA4aCF4tq66zjGS5M+5E2dWi
+2FgCUntZnNhJU5EB3/8GPGoHL9X5iDJknCMDwYZH6FoIeMFgriNr2MaFcZIxHXfvlvCLlZ1njqH
MrZS/N+Zjta3x48Jp0XI0v/5I3BscAF3ER6Y1UeQlGtMOcEEUcwFN5uW7+enfHJna7pmAbfCo2CK
n3QaqVXylDhQaBU3ozWXhTkENb5Aq+c8k+KA/f9GnLySLmm842cE2oowiOKuiUGciltA8Q5NdNNQ
UT0/4CnvYxb09xwnC6qa7uDHAXM0AlpzaAGhAbzuaQC3pbe1CL6EY3cdc6diVWoln7aa7+FFBtbP
2sSQ/DIM62SgcPSDJkEoBdJcLXSWgJ57agYg/yNA8YiUaje9/WB0H5kJLYDH8/+5EJOsqlPTkjiE
hXAH+gdKseLcvwlpmp7QTypzan3xMm7abVaF9ygmtI28yoO7YMAoVbqp8Ls8/4NOXnNH6zC55mJf
LpvOZB0w+8VAp4/NpWiiI4Jh+v2FWov4W38FwELVGlFrnaRycrSJakAzCKAw4hfzhEaCp/70pHBF
G+z8pE5fp79HmqoYYpFeIFJIimFI765317pAw60OxdEQK9hkTvVZL5oru6Onf+kqPxn0Hg09CXoT
SHZ96jO0qPEAprecrxiMUFt8KoDkI170rv+6MN3TN8g/C2tMzrNpF1bjBSJVx16GrygFjwKeBDJB
DQi24EQV44dtXEegJyRFGHglFPqhkeVUqWNzXsTN/8LF8T8c+t8/a3Los4A8z8xIMcGoxMgs4dfj
itKavVKkV8V4VVCH91MED4KPwb5Hj9pF+aBx3zT/wgKd/Ca4W+m6YtiUpCava+W5fSzFOepyrTZL
xsfKVxeD8kBkJxw6dVhx9FIuHCzt5A1zNOjkVa0iQxkCDUpxJuHRTpQ56NVSqFmU0sFwm1kaJphj
P8vtg263N61N0Z+6q2AxcD0immVI0h4ak61Lm8pINii1jLA3rKie1Qngh6payUg1ySMOcGAPNWgO
o3N/fmOd3FdHU5gcWC9QMqPSWDd/oOcOVFHK6UjKJuSDfTrCEAf2c37E018KozlZ0VQFeuefD2+D
g0KVoBS5KKN2lmhXUQOyIEUYnJgD4EhoPYQgb86PefJaApmumDy/QGMm2xTApgwBC12LtjBoJ9zh
zk13mz6jEV2Y3SmBbYp3v4eavDouxp9xD656IZCp1UGjKV8l9H9K5KEQLTMHsBr2bd0hWdXdNtZz
g72rLGdCiXBAyNmIPkbkKARNBCHdhdRB3e+7BQDmZafdVoO0ADGV4jMZN8OuocvjCF/u9L0kfRSN
/RBtayhGZW4tcd5aoCA+S6CQopV2R6dA9+NFCl4zc92FpBrb86vsnD4Pv+c++bRBELVpbAhFF6Sp
Ix2eMNJjdWIthJYNiQhqD4BNIf70RD1Vi3pbRa0impE8Nc2V7pOnjo9Se5BCcwPcLgQchQ270MIk
SI7tj1i6l4pXv1zLKYkN0pi+hh2Qdq9UyaLx/Juikx+8gmDHqpVl3NozHzqSZFzJkr/xku5OkPd8
gSg2513y387q45AC/n22Wv01oqWhAEoyIP7Gac1ZBVUYeWhMDUvYSk7LS7aVsbELR2umWXgWOhZS
oM8R9tWKR7YrYOw66kAfKGsu5LZZq9lLiYKop92EjrRRlL2nbPxgadsvTbodRhVOo4DuZvTgn1B6
nOXYyg/Q+fLiafCVC4B/Raz+X28zNG6EJA1+3rS0DEMjNxKrZmdG7xAHhcl7RCEsIRnl7XBc4aEO
sxQklVZoK1D6m7h/k6VgiSTChVOinFLjAA5n66RfKtzyKUOlj71YleIWmQjqVXGuLNKimGXRJoyu
qw72fLrLyS8DrNJF8FqDGkpS7dFR0i1m41W+xGYeGbtwRQV1E1IycaUW6b8YBc9xrgwwpJw6mkXA
LzOnPjS1vdHUaBVU49Yc7wfJucrbBGtwoMD5Rxtpr32O8TtPOXr/80I3Vr2VfJeo/X4nGf2soGVp
g1n1givbstG6TG6yDL+xoX7WbQsnLunaN9J78VPzTF/3WFhQC9zZEoIver1Gkj217wqjXuuFgosn
6AxKJx2dSh4BB6P46o2IAaotiAd6tw3G6Y+grJTaomL5o++/3DDdBZWzshDQiIGXGbVOMVnNniTX
XtulschQbgr6HY2ZJagTqJvNTGj0Y2a67IBXuPyTOhSprXQTSOMDbpN6s+lCzmNSLx18I7IkWyX1
NnLrmyEqIGa6mywL1j61o0TqdnDTfGHcZSpzEC1b/se7rEZCdQhWjfxikluYUovRFj3AWgdDG/TC
pT0cVp3PT05L/cotlW0cIDTupvCDXj3d2tu+O9MHhau/WJCTKNIljost7vW/trzQphR1YPStJg+0
McRBPZjoW4VaSnj4YPsDtH4U/tNrRetnpaDPa4eeO2V8FW1qz1fexZ7z+26blykVzdc2z6F4OmvH
+GH0yOmHNVxSQoy+uh7GbJYgWKJaW6e5rtRFHN0p0s6vX9E/nZuajUkwCRccv0wr70KatSLMd615
lwWLaqA1Wm4sR1tyrVCgHTB91JErpwDHInmLEskDocwuAMgoZa89yj0hne9Cudbok3r6pxDJd9ti
CQidMKHpirnhUT2Igrfe2sWOsXOzR7d5cMaNUDiCZSNuNqxBnHFYCsGGobiSKG91SjlLM/Ugy7jM
6s3Fo37yGxiqY6DKCtlhErlmVWb0rk65sh92vvWWl484t19VMZztSp4xm0zdSwX3kOTuFSdc5srD
+WfpFNPJoj/6zy8Qu+So3gDbTCvsiogjtT4cbfwuzgujWwIBUULVFGWROdnWg8FRc7rxJGtJWUb8
EQQvx+y7pWhYQNe0K1AiNWQVZ6z2Ch0s/jDSmvZayHs76S6MfrYC2l9sTIQKBJSsG8oZDkmA/j7j
CIYphNUOKp6k8mxdNBcQocXfu/33PCehR9faRZ1n3Kmy/Bb6T6l1z68B2UKPKUuht1dga2NwKoQA
otcOKoD6jhr+38Wz/1jtSRCQOTFu8Snfu7K9tZCR7zeQpMS19Y081C+q5p3Mb48+7yS/jeJe9TWJ
AaXKmAlQY/AoFdxL1ToyteX5vXSK58jsbETVsaWWjWnv2wwsL6pTwrs6HfZwRKy+WUmcwcwzRQAw
6D8H+aulVB5TAhYY7MbYW2Z6UM03D4ceegfc9ENVzoL69vxPU8RB+vvz//5pk4MmB2WtJkIwxbE/
0GRU4Fr2/rvgI4nfYaPD2tL/4/coeQaP3bpw0E9mEkcrMzllbgEZpjcYHjsNJBtk1Giy9CMebvCC
nqX1v1Ci/+NDTDa77FRmYYjZei4sQ8W77gmVFd5358sEe1rF9oVPr5w8XvAvTYtA3ca29s9rpEKL
IwsqPr2o2oaYtFUpoDv1KUeGr1f6lRNkuPz5aOoOJBbvrf0rkQmFucrPf+iT+/337/jOSo+uMxI2
u24iouygjr/RJQL83tUgMrG3Bgx7IXc6va8sGLIoipugHyaptSeB55ZkNMUqu1irfjkLveadNo4o
l5tKDbrHWHuhcpAlad7rLxBNLuys0xNGv8oBVGNATvlz4TsPjjnmTJAMxnyRZtsYxJ3gP6CJiR/q
hdU9uY1tw1EUSlhEp5PiThDlg5SnJSmA/tWNhFHdLWq3amVsbNjhXXNhuJPZ8NFwk0NrNoGkhANB
eRrjn/kzpsMSf1aIfkTDg+SDI790PZ9czKMBJ8e0R0tHTUcewwo5dMt7dwtjE2tXHuyISv44v1NP
pt1CA9PiyMhgZ/78cGoWp7GkcGI8WO70/WtYaVJTz9TGv7BJT3+1f0ayRGZ6dCaskkwDnC+5DUBw
K80xEbsWLF+HwlhkPhEGXhjw9DL+HnCyTfqxq7NR4hCaNqgj/UNI2+j6j0QkKxDdzq/jyU2CY4Li
WBpBlDw5AF7RIPmJKSXlAIPbZ4+nskY3rMr8pWZBzxu6Danm+TFPTtABw4HRh2b81bIoExdyQs4F
JgRcFCTTFZS0h2sDdZnCvCTLebKaC24C2SNeEHSRJsvZVr1kx6oIGhAlGXyYOiYe39m+lj8iOuRO
/UNUz6jgbBLnwglUT830eOzJEazK2Ef4loKMwEGK8kThQFL3gNuDuM2d99I4yJG9cTt13QcQS+v6
OXD6pYZFvfA0i6sGtofABIyHPPfmmWCbZc85ASaxVdBB3Qx2rVEtxvIS+u/Urj/+5ZOzbKRylSFF
1y6G9JcDBTlo5lH4WUgH0VFp4vTCPXxpOP3PQ+Z5hmcOJsMJdaq8KcUHIk2F6hcaiE0FF4a79F0m
ux6qtTZEI+GsF0jzpgBrGD5xg8y8rFpl1uP57X5pbpMg0gzz0LAL5uaWe2tM4VIJsbdnwWjri1vp
InDz1NV4/OnE5I8uLEAXTqtHTA4/mVlrPIFaacHv2o10aRUvLOO00lKZkZNaDdu7oFKolghFoRlY
Jc9NgcdH+QBteQaTTe3Nteu/DnFy5bnhE4rPV6k8Ytb3GFIYtoDI2TIWw91wJWzxKpkIiMCyVuuX
PAzmqRsvizAExeuhhNWiDyTgB5rSXRlVvPKAELQ63oKCoxJtfI0/QMXZ8Rzy8pJsCLUyTZ0peo5A
j7ZQimRLKdyAvNiZT7njz0Wa5fbw7CFfpXCQY3AxBmX22gJ44T0HCURa2AMZMW1beAuj+Jm0xJwC
Pm9221CBpowWa+o/CDEeHVaUiYZOUnUfspofPBuwNaRxkZjxR7fn99Wpq1tREIEAoitewskmziVF
xkNL4+ounIWiKKj+qDMLwl4OCidStas+lRfUTv7Fi3E87GQ74+TYByXiDAspQ2GLLRZAupY2jpch
9/FaKD97qB7nZ3oKbogn1O+pTrY0XM6iHWXGjPMU7tS4tFhQLsbG+3I848pLM8F+KL2fF8Y9Wdik
tI+tJe5yFmC/P88SJc8xMkOeqs4CVApVA3STp2VL6NHWLC4kKPuwX+qfhbEthk0B/4kGmqA+IWpZ
Q6sXVOhSUZaamtA6gsSI72fxZozRPAMgUxRPNsSI0LlTDSSWqLexb4WyVdFkG4ddWUApVigWiJHV
6MFu05WQ/Y0HDUTRQehk4kk+A2gawdVo2+wqKkC9Y4M4tNg9NjAQ6c5Tb/Y0bx433ZXIlyDICCh3
Lb2gmaBTIk+CnU0PmwOhdnepL6FcwV5qPCyPm3kJ/yEUpQlzKSw3iRAA9c6LiHp6L/F7aePE2kKc
IL0HAqCP+bLN4znKZ9jfeWCq7MB9rREwK9DnCAAJtlp2jSg1Qn0dVj3dLs0pXQZPdR8s9FbnMIrG
Vh9dDZ6/d0fBzT14SQTXvbvKG+QLOvk1Nz4HU4XCKMrJQIrgUYa2uXH7F8uhJxtcuL9PSa6w+35v
gsnj5LsFVssm1GxdGXY9vr6Ud/VF6j2LNMWWKUWwYCR1cwm6EbV8moUzTW6Wmg1Fq9DXjixv0YsQ
qTkqbK35FOFU22u3dK6DJJ8Xqntn59IqzspVSAXR5i9d2MfiKpjm7wr1MUsxSHLooP+5jZWwaocY
F7eFa2iwc6pZYWtkHCvJpy7l3AahPjOK+C7LHssREWmCFcncoVufVeaF5vrJx/Dol/wVESVRLyUK
CMMyPtBMReWEOrRSjYcSoQzrcop5qnGkqDQlMLqSdQzJ/py6XDSpa4ksyEQGbpAPvSzdFNa14J1n
VbqO+ZLCFtoP1xfWXOyKv9f898CTO6uVPBk/cwZO+oH2QL3G+/taPJJu8lVX7iaF5itDLKu14cuP
x2VsZ9CVoHr39+d/iXYyIODb6zjUgkf7tj46Cgja3O4jevy0RROUXjvnq/UNrgTo0w3KKPpeKLG7
mACIbkDy1WXRqpNNpOqQB8JD1ffwTw3cO53egtDPzpodMCMU+bZJ+AUPWwFzBtsO3hIwNKxe36Ts
l13m2EqM80HT56mSrPLwGeLZ+WmdDD5+z2rqPe5JEg2ZVoSM3fA+FgeftEXYPAS695DAvTo/2ukn
6Gi4ycaNVDmS1JxYZ8R8NuFbiXUScNO0eUYwQDOhldL6TcGdnx/5u2v990b65/Opk+unUqtSgXbL
G1QKbDtCJZTrDTqaidCpFAVfP0Ax1RpXSUMwpVK0EneyrV4HKS+Vqr43tGoH6PrgZ5soWYpGMTE9
ik5K5WzJvKw4XZn569j80LUWKY69rD7b4ZuRU/byEA6wo3DpDfW3mmgIhc7t7bVoM4OEvf3uBRnr
WEYPNXgSimx6ayOM9BjmSLHTXKV02RvDQhsOXDiyZN/6gNPofoSILVNxoXHa5/aKSr1QGyXgl5DT
0ADPJYn1aUfyslbfFUVeF769khB6rOn7AgL36Cx4rb4XtiyRBmU87rcmawNyBwRYdmgsf92g0aLm
MP5G6cI3OVmwg8JvIIxg0ZR2Jt/EtwvDjmNKOVQkKYb3dYuvOLxFcy4yy+o2TN2l28GUbTa+dCgg
qrr0ai5sjFMXzNFvEJf+0bEORqnqk0T8BqjHqb4B4zlrqz1tj9r7yfNyfrSTiJTjKU8u0sym06KM
DNc17r0w2SuSce6g76Thui1qd2N/O6A2MfAo0v8tiHpa/dlG7c4I2kcsD8pIPQi7rib48qVH2DIb
UUAeomCf2O1X4ALsoeNFw3ZFA0s4tGvEUecncTJkPlqyyZ1cSZVrFj1zqLp6jcIc0C5urC9qAIa7
1IduHtUXUGsnS5yKRrEPXQ/hUzwpH5lJqdUw/XkGkPYKg10SEEgm9yrXbz3Sv0zs68pUb0XDLLXE
uTk/45O35NHwk5ffNgaX48WMLbzEHJ0BM8y3XQQnwjk/7ML6nnzdj0abXJJjgSxZP/LmdSkiaJly
1QiePjEOPKCAfKxK3AvxxOl7+WjISYQO4lPq1MjHNjbPFsqgLIrceqkh6pVGeBcB+1fy6wEsh+o1
/wLme/xlp3dA7CqexMlHnNCGXv4txINM5bJs762LRcFvlNlfr8DRPCenPSsDVFJVRqMJjg7NU06P
PDPib3f3CC056BGVhcG78OdN011SkJ2CboHwkNrYsGsPIhg/v7f+w9622NjU1WgnT/Z25Pm9iyoJ
n1sH/+8gMhTpG0S6EejGXu3NQagCjrAVYCivB1yQ7oW49mRggxnl/4w/2dxBOoZVbjI+ncF1bN1r
gTJzcGDtq5/nZ3rKMYBa5e+RJhs7KJQ+HQOePHCZCB7McVCfg7WdCf/ncHRfqgFMW/wmB1xsI0lO
JN34LZ7NKXCSyrrmaVsE/s+QaKXTH1A6XaJRsNJCB/CkqGgUQGZSaSGkU2zOaWCEwC62uJ0gpO1B
RrVuTNVZyePCrn8k8idvc+HLXLHXTiA9IYF8YV1PXhq6IBqL4oI6dd+spSyvnJIgPSACSMq9Yheb
ykG5obCXqP+dX9tvOPxfO/toNHFpH71jSihJPULR9JZVayngpgQNNgiHqntzgHQKqfm+buaOctCT
Q5MiXWH/Ov8TTu6jf36BJk/2cVjLI6Ye7KO2FDZYwN3wcZELhBqbCzWb09fV0VCTLVtKzYCuHgUF
SYXDnlKa6kVlfy7wiYPyIxkeCuT0+iK58Em/dUH/8yprU6yE6XWeU9esMrZ6SuQ/tLqylwwkUhQS
Pi3coPqIdnC3lCVjbfTjstD6hxbNf1PRD/hQvshlPXegHQaDt/GaX500XimZdSGuOv0hMGLQNEuD
NDx5n/uyV+WqFJnKkC/hl+XtT4FTkSARnf/iJx8q/fdA4r8f7blgLIJSl7hN/1s6YJOLGwski4gu
8yqcmUm2+RcjgmxzDKCpijaNGKPc6L0xo9VZByic6HdOhRJOC0kA/crwVxv9q1DnaLzJe6FrZYez
N2UorShWA/ezWE5iUGTGcw05H2vllpeoQCdX9WhM8XmPVlVuDWkoQsZsy3gJr2aJi0qD3nuAzUTp
ZTAxwLsNr4XoCyJgAYsD5Zjbb9vz4DlFIV+t7HliGRd8Zk5eZwABNUUFWYF0wp8/K5Oq3PB8lt6z
y21WXCvm1YDkUcrOjy+ZNp9EBBHr/TPY9DbzA39QNQbzh3CD9PEq0MwNpZdN2EjpTEcEb+y9mUSB
rG2uQrI4z6vnFLkgBgnRflYsBUkWOCGaC+xFKkkYHtiI07Wjd2cCD+ibcDs23Zq8DbU84dBKhiW6
RUlAZSP39+i960BD/U6fVbYNVSR7KtR6cX47n15TW6ZrL0hHU8TCIBudqmrQkVUM1gbvwcduW9RU
cuu2rasLZ+fkYDDNNZTFTR3D2D8/YJ0XThHVdOmDMliBltMEX7OTZp691cuX8xNDdom/9tdNeTSa
+DVHuxhqkzXqws3LSSpwLcnBCPoNpN+DC+wK3F18m7Z0EKllmu74hEyPpOXggZQc2GR0g7Ki4bwZ
MeWUaltSzzLwaET1zEiDuWgVqKMwtQmWCmJ0bvqQirLhiK3G2G18hGQs1JCHJkUk3plrKOXpuY1F
CdSPYBcRWAixQ1krrmPbXntY1EhIg5byIpb7hx6jCNuK8TlQfsRlet+Ti+XsHye210b4WakI0SEV
KVAcqgdSOfoZ2eOeNP7ZCvK5WfxyyEzawlwJ9JkQdJZSF86gsRtgGivyVmxHwRARdaE8lb47JwKf
wsePwB8WWidw2BY1IEMJbgLM3YsUuc1Uwadgn5jZVZGj4mJ9Kd1BqAbbKoxTn8ceJq3cmUuhY1I4
6kzth62QlSsdKL9qsE2IsMhZDNMniI3n/SDd02MICgTaXGOZju9FSDGKFDTz6pVAnRWUN4lgHgYJ
uVDHhkIsUfTTrttmnEVooGEppfgUZjk4nJa5aOVAGenG7FnrH6UxvHK0Kx8/37DwVhF6h3D8AHp3
5Ba4LoThQoFRGPEIZgjMgV9ZKinKL8p/kXZeO3Ijyxb9IgL05rV8V3srtV4IWXrv+fV3Zc8ZdTXF
U7zQETCYAQZQVCYzI8Ps2Htt1y1qZC9jA/k4siGjAZEx3KjNwJ1IbIFecQPpoqR6L+nsA9xUwWJA
Pn9PbM0i06St9RbFnpxct0ADAHED7kl60xsjcne3zEnvFSpCpvO6cE9EyPvnNXk3NgmJe6VWYwpH
tBnpWIs4uIZmVzQr3qT4vA75JONegS0bUrniIqsvlhlN7NnfYAGnoTyvwzM/CdyUpImoJvHgeN71
WBwDqACrksl1rdtn/qNotNrKrQl7loMckMD8g8cVgA3J038pqkLT6BkMIeggyIyy4hiV92P/IAhV
4W/tIRR8w10JguHOunxTCAGoLUbfRVtH/JtuvoZUNO+YYTYc02svina6unMVZWUxReHG40UGbesY
6mvAkRKaiEiHSEbxWcCt5fqNi7Kin4lWewlnXV2mTxAb34k5jcK4ptsYm8k6hCOWDN4AWllW0GzA
KeoF1k1bykd17PYxGGuI7vaR8RLk8U5TL1FqhjUhoonzxQY5hq19Bhi7R3smBKt3/iDMHrqTbzCJ
aG01VJoqE86ZGvcItQATN5EvX3I1VejCzht7E3v449SdWJucuiKyPdsUb7kNpXIRR0dg9L0ybn3v
xmj9Q8BUhpATSEDPO8l3GgwIwb6IOehIhjB310fRXlxmyrXrzB8+U8faM66ZJhYeNroaKdDUo3R3
/kfPhkUnv3lSorCs0hh7OvKbIag3oXfpSuOFi1dW6QQyjOUq9cJ7aczG0ScWJ6WJQC6V3jKw6CXW
r8oKv5umxmG/83L7sjLyKwlyA0r9Vl89Wra3HRMiXi/YRuo+cyEChqTSBlvoB9XtiC8btG5TKaSl
hQZsmWo/CgyxA+ravRAyWKqkQMwvwUCKiLquXPcw5/UDck6Gd9vl0qZoYA2mV0e6mpSfLSQDhLZS
pYJjt+J13D1byIvV0Mvi+7VbcW4zJV0L2c62KS41I70DL7/RqA0Ohr3zZG3hTM1/HiZKRYZPvjuJ
2BhpzLUiEHBP71pVDoaPLhh5p6HuJYrLqKosXJj5j/Pb3rQiqLY+1LcCzeo7xxj4csiKlOo5sbTd
+XM3fzPfDU1uZpUNtHc9ApnY5ZWOIRZncLa8dstH8QCet7W0qMm9rGqUxOqWRUnWRdrd0N3e1Ya3
Fqom5w3N47mA+//nc1mT2yQ5gp2zwxIjma9EGY4nXzuEzHmZbBnTWHupA1eoBYVct5Ej/W+KfvA5
wIcDjJM09WNwGOSNixIZca/vytfQW68smuOKUj9k5bVQsDi/2Lfezp/u7t2cOLsnL7rWj67a106z
GfLwAvzoqnS/9chxwbXA6BSUJExWGd9oLjdNuhWIFxhlriTa5FSR9PpzixR1jw6XniDqFLy0RXFh
JbeCJwQ2yPM/dbayIRq7yJIj5eRMWQ/8XnGNVmUMxDHpZetfZQv6rch6QFZkwyi6iD0DRyPxyxY+
yWxp49Ty1Ns5vkVvgSgAkue9lBb7CF8G0Ufja5sYZt94E5XP8DUdkrxDSu67qH/bmfICxm0b0NWE
eFUr+2s79deZi3rcIrpt9szCK6QwGierBi3Yj5+xr6kIoBwm8PPqHR1XgBYZ6S4dFMihxSSiDDOL
tTWY14v9l/MfZs4LnNqe3Eyd6lbcCFCUO8BzCcsulVkbZgw1V9Za/PAXxugS0WY24I2aTkW1RTkM
UstCDe0F6JeZQryvPsnyQwUR6f9mauK21RHfVglT4XiXxcxsQn1CsOmhHyBXC7bmngj1fVnTQjcn
w8zMElupFIkcadWj4lIzglk/986v3C2WPPdcDipyXWgeAYqj8/PxwMQZtWYr46NJSrzz7QsiGMEx
IfI50jHAn6LDrVIZ8Idyqxpw/qCJLTiW4NIhEDbt9EaPP1EtdgvrS1TpgNjKrQa/Jg4zsh5FiBsV
6ieJYnmjZ1cjuqMFtG2FoiFl8ISShwCoCik62rMq5D4Cte7CMNcn6ZWj0dJDcUtLSXGj64rpziF+
dWGecgIgAkOyRtkcQuODlv2gzJFA6oP6FroBTqqhqdAzU3xdEkALVsC02TeoDxJ4GLl2OUIb7Cf6
BgWZTdgvJCzz3/B9S8ULduJKE7k01NJnYM9D7kF3P5nDqwF6KENIGqelDn8hDSUmKX5/wslLoSYQ
PhVi/D1ttbUCIX3fP1hGC9d1vSnqX+cvgzjs03fi1NjknYD5LTAiMYXO94/Uz35RbwMf1lUyk4Aq
AjlB5vLN/8IopVpUlC3FIl/6uKOD6pa5JgZtQQpve7t9I4/orkKzunP8zzFyMEuPzKwvU03eX1ox
gO8me2qnvVTpHc3UqMh3afiaQX8W6D+64FtDJ/f86mbPy4mtyZbavCi1qvL9aLbBJRA0xlqtXvPE
4+YcWhRE/8IcZXkVjAkEf9PSt+fpKH5WVKQHmLWD4Kiqj3UG6hXm5YyKBoTwCz5mtqOonlicLLCk
zj2mOcV2GXK5QmkPApxU2J+Ihy9LlJncBPdCjcJCFkYztF3gP6B9G5AnF5YFOUBBArBE+jf7gU9+
08SpV2Fi6XXDB+4iZVc2l0KGV8mjjT1+d4KFkHXelmYaRCsa+z7xsUWRUUWRREXeoiBbVyvbv/SK
VxIEpDW+nf+6b/LKf1xQMRoPAo1Jo2lLrQ2QVE8zXhDXvkuh0HVp3bYGWr5acQ+geW1WD0AsPdDI
IzBBE8SKJxf7IcF1RMqmBH7sJ09iFEygnTOXIWMCPaP8JCkv3HHmCIIg+OSX2RqcTQuF9qpN8KW+
fwGJrVRC1W1d5TX/jSLZVo4RqVLJOsrRZgADAJFNmGSpN7J67w7d3o/MTbGEQpvdbR16ADjRgCtP
pxvHuB7rsGa3ias3FF3eoFr+wyBaApThzm+38OV/7LYOD7BJe8rSptXpgK5K7uCaABLB8x6/ZEF5
7QSPQ5guxJ6zLXD13dI0MuA9gYyaxIoJj3RVGz6R768KeCuPMK+gmzRrpYLYsGtu+shcOTR4z690
1kud2J/44MDzubUF9tXuS2k2e6UHnQ6iU/8xUqeUzYV3Zsmc+tHlh27QGdTxeGeM6igUW1EcCsPg
wUbDOysUUL3uwgLnz83vT6lN0j3NklLapCyws6ujo4TUs6Fn8LpjUG6l+un8bi6cG03/uDyli2TH
SFme7kXrBKZNo/mmBT+Hpcswy1FBBquTDSAfbk7dAT2crLAUgpGCCCzvUsjbk6PgqzMTDyDXJ1Nv
QbXHa0Gr2/qo6VRQBZiITzjU37ONBOFtXUeUv2Nq3T1IomZveNEeZo4NBRV8ADQPgvuSbEdQSksI
nZh5eZTR0VGc7NKk0MkQbV/GCJiXUGtGiD4slR+E//zjEho62lOGZnJHJl9OSpVCkYXLyy24OBAb
c8d622VLOfLsATkxM/lmagnwRHYxQ7S1LguUeuyLjsoUETqT+QuncWlNkzdD7+y8Q9eZV5qSmewU
24q8u03MhWBgaU3inJ7EqrnvN7LfY8ZA4aMK4TPwng3pBl5BCtr27vyhn73TpqJA021rdHAmb24a
V8bYJTl8fmLSwDHvhHiZ19xaaNsY/QHI+nl7s4t7tzetf1WWW1RVXDZ0pi/sGsoTK2OOHXaPMWbG
8vN5Y/OLgxAKeSnFYKz+404Wje+3ZoQ0kWd87huEL4pnadQZ3qTVCt3tMlOCcLh/nHrAuobOY8fh
n5z6WmX+t6zZzdhGtiFnesFthDrlAERNlhhbaYFUoxaJHFPABMv51b7l139aF/T5RGQKq/643Mit
fK9F0wZqG2Y4PHRB8RJS/Cx16YXtMmnJc5szY9l2/TpXwebVt4ls0BD8pdS0uWS+P4Ln8GVlzIFw
Mi5RHadwBHrThcAzMGA4r/Or0nJWouNw/sfPfirr/bdPzqGSySiDSKgGt1G2kki0GaXIcXSGfB+U
DkIrSyCQ+ZKVrVjwdKrEgJY4qSfXjGmwpDBCTiI0jsmQPzS+LaZotg3TrxnaXiXNvME4mNoSaHH2
nYEZ1IHIm+RpOrqVjqOs9CFLhYmItiYivjJtIeabAKPqSLvJo39wxvwIsYpoU5muuRG18oCJN73/
BQ349vzWz6aPJ79n4m9szc00v264ksEzepB27T0U4zGgTZswUZcG0T0TCwsx2n/ZfdvUxBOBP5jc
FLts4tr0uJp2Fb3AUZa74DEQSGrLn5I0ID9zJd4lBE/+Yq3oiUNqzp8/Ei1IkyVTCyI+epp9jtK9
1tTrCqnTQlUPFRRPuAWNhZ83+jYo9sfFdGxHZ9LaVEjyPh41t80jLbRjDjcEeEOXXPUDjMBA4AvE
ZVuLHmKaXDMJRHwPXCC85vHeeUjrxGZwCVhkr5bVba9dpxpk2cce8uy4dNZ2+ZgtTTvNeueTHzq5
hbETh3AEsD0tyukh905cwZKst3dIgCE7PL8x83RdQAz/3ZlpBN0PXglbEzuTKOp1iIwnhVwGKKFt
QpGPHnbsftVK6zaM42NeMTMHOVbZKxs/lHmwAAR4j3Jk3TTo2I1UnEuzPASILsF+sAb6/BIi8qPm
Q0bfVbsIYg+xMw2V4++59iRk4uOGgTuTFmC9d1ER7u1+G9nJ3uwYQmX4FHL3+8D7JiQ5zRxyphfB
PSrGJ7ogvFKkaK+B4sg7iSGXcquA72kZSxgoeA+oZDUgY9QwpR/MF04QOErtg1nAjqq6D9xzSbE2
Eb1luWcSsBrBA9XdsUkZZ2j1beNfdumrM9b3gsVcS+D3kYQKZLduUsZNLerFQ9asR/krCTOSe48m
c6sqzGs2QasNFxaDFqsKQrq6IIgtYWR3aAJ4VNZehPwWRPpuifLVJyJFxoMNK4GK3npmjzalEh7z
Mvpqxcc3uAqAE58CIKE2qno8ap8Tuf6C8Mw96NRLX7Efc8u/EcJFhfUj9psHO40RQssbpJTGgbLC
jYO+vNdemlCmRtUTQGShzFNVoLDQxWVcpLHuKQ9CP7CFiTtBm3rhgM2VUjX44BSdASgGACfxYZg7
aZ5rOHnXCNelXtxUCdK9PsBwcC5q5e4FOXqEGLlPf33Btvi7p7ce5gHVkBVeGW16tvWsrFRVuDjN
SEjLtTey4Fr+CeET2+6l6jYhSkBhfJ30/s4Pun0/MpvT3p//HbPMkae/Y5IlqqlrBlme8d6UMKmi
zrTXCe6SQGnXnhEcMhcqQttemWCDzJhiAX7XLwM43x4i190KVmOIspN4RPkM/BHKcVzYParyGycg
I2NWUCGOcPepOeBVb0SlWq21S6mLvr5lvcQRQmQeijKukO70t2pkXDpm8ToMX0h2JOTay7JZcQx0
+sgSgInz65/tEIH+M2Frc4hzp9JJg9M1egthJfJc8MwMz2TJe8vsVzqOnnp30FqM2lZr1wy3Qsq9
TPwNhW/NqtbiaDKK0nbZOkdDXvy2soBDHA3p879xzu9qkIhCY2ZSJJnW/0zZKhwFl7QRNLaCL7Aq
PfR76+2Q3SZjv7Ajc7HWqbVJnGjLLTTaHUoXueusS1VZA1qJ22YlOCyZ31PNBQjmXIBxam/yqmQ1
zacmZXU9rGVB/WOgckgfanQ+QU8nkIruUkV8YT/fUH4nsZ2TMA4lUXcBt4UeaX2NPksg1RvxPUHh
nP92C7s5rW1FLmisSupZnfksxjNsyVkZ2m0Q2KuBZz5bYomehcyfbKepfowmFMtCXQn+D8GNjFjm
XpwZ0Bhi4KNy9FWEJxOah2P1VYMTscnkPWomf7VoAimb/pQClvrjb6iNiGlIG2mYHnbBcbxUwnwb
MCTIMGSbRivYff8iT4Ub7bfBiSPPizyNbDXBmdbFdWfR3O5X8B/bSXYVpp+CpbT4LST7w3mf2Juk
jsZAESZz+aoVOZSc1htTqHiHn8oSSV6EI7rye5F974XIwQiaqFT2dlDuencfOu2r4XY3ox0HqzBx
1r7De20p/yiFEMcrjnKpBVTZk0PheBvxzv7NgXzfKnE5Tg5/CLRZanMZdC5jZiMEGI17JdDWNOFU
5JmXOvBv79i5rZpcb0kOvDqJsRcpubkWH4ZxA/Yt37Xpk478R9HnhzFp9iUDs9BiKlB5FLjTVjV2
Eh2r6qmTpFXbX8fpQ8HgYE7pSnAd2fG94AD1xrvS1e81xGCQARRIAomg4vyWzXooVXVQugbNzDDT
xy1zhk72HYOUrIxD0rDrCBXvXC/5ys2KKCkXMpxWvnCkZ3Mgck8du4A8FGuycV4rK4nl4YdFcGIl
X4gTNgmMNwCPhDqz4avHNtFWLZyu55c7W7g+sWxPoJPe2NZ6oGM5gTNcGpOXzrtlgEyAj/EfTGxV
+o7p9bXVh6gLX8l8vPO/YP5+va99Coqo0qbR+5FfUA/qoe6dVW3rFCUAaWoPftfyOEO3QbsY/i2I
YotViSi73QXbrOzvg+zK1n2UI9u9QDUpqNmMOYLPWbITJKdOSDOadRXKQybDa71ECT8L6KCtYJv/
6CNOGwxO6aZjM6K4AvMrnI4U2m/gk7Id5HJr6OjRWk8OoqmyXPD/L0fmt+lpTFnnnR/BItigZ1Re
Caxt7afo+7arLgTiWFZ78KRrwXOusn/nP9nsm/q+am0SRjZZ7iSF0JkZFXJl665GGN3P7nr4pdGi
Om9r9k09sTV54ny1iHPbxaWIeRnXe+rHbxRBK+NBru+XX/ClDzotVuuNkeu2z64KtgYZ8HZIYFvL
tOLsyzL7XlgdA2ig92/lqFi4CLO7qpEc0PfVdXva1O4Mu+q6DlEPJFBWnawi2PM2zxGqgCX1hUBs
ydgk8CuSGHUmG2MpRIBGgxATZYc4OZg+IlZLpZbZb3iysol3C5zWq4McY4ryS4U1J+7uqtE8qv0l
/IrLwjSzLvy3OVhVPrpwwI5N64wIWeQAzg3vkunubdB8F3p1RVWgzficeObCzNOSzcmVyKsq0Z2M
JeIIdIbgh+QmaAWzBlJcjPQJmE41LkFLzu8rkLKPC7XsRrNqTRzW5AfQGW4HTPQdMiVu/GyDwTl/
E5eWOH0Z43pIceNoKnnwZVnC0dxo7ufBilZBBdfEQ74YUM+bNC3ydZmCsDUJ9TRNb6iO8jQM+q4f
L0v3CVC5CrrL1H91VsOE6IK3mSvIopPz2+CkAOoakppoBQZRhV57g7EOJMI0/anour8Jm08siQt6
EpoVbiMDNsaHiiEgBO8KzWIQ+NrWE1EGQYt6odsyCyE9XdrkxptGZ4e9RJyeZC+xXFwUGpratrUR
cAMS3For1kP+/CbqmARrS/8izm5HP5d5jhU1qq5VIB6kvIWuN7AErcm3cqPsvPz78lGbd8MnuyMO
xsnueLo7DqYn3lV4hTXbvAPX7zGpUxIUqtZXqXRu4Yun478Tr+v5cz5boz3ZqWlAUiaBG8UGh0CP
fwn8G30wdPv04QZJvBVjTlIsi63iRRjT6o3PQRRsQcxEiD7q8KJEjb8Ng/FYhtI6g7sqUuDFrvwF
Fz4fARCmWhroQBBmk+vf+8zDMgJEBZvQpxpvYaIS+XTePDO6JDwdsl/JohuYfTlOrE7cwKj6SeeN
OJ2I9pDXU6bq7nxgQVF1UDx7IRqf9XAnxiYOIMl9aIx0Xv+mRS8SnxMx2UVJph0NONXQXlyaPJ6P
h08sTrK9OE00HW5L6t6opoiBkZAqT4+cgv7JgaBKQKOUm5RBhMxrVmO0REQ8K3ck6B3+/agTD8Ss
oREaIytOLQ90FWM7KrLzSSytc0YyVNDmlM9S8IN83M5mUjlRNxWaDKV7NbgDMfOC31j63BM/xV5k
7Vjxe8y43vSaoHeJD758WyUDPGfFwt2bdfgnq584qcqBPM61xItmRLtGYXDyc0ZtOLARvKyeBGcK
Ak/nr/v8AjUqggAwhIjDR1fjjhU6mTS9Nky3rxh/NHSNKaJrBGMADS04/Xm/pr8bm1zZsQ0lSLMw
FjX0Y5OMGm+4M5tvjCLLlbofEAUQMqWhDFajTP4qyzyxPrm6qhb0VVJXSKcZ/pWJU+paeaXHD13d
kai8eHG4y33IZJeGhGcp7aFoRnEc0jo4GyaHqGiCQjVQz92ImSwhqOual55b75hTPAjAVA7Zn2Mm
+zcuRw1RH+VnqgwHBZXM0Yo+afornPJoKWsg0rg4C1/lLV/5o2xx8vMmp66FpmXwRMdZA0Xd2yFq
pT2MqeCLGCKoPWPfyRBojTReS+OAHpotyOJy5zaX7sXpTIP6Ct9AxTvv1XVmmTs5f6p1ZuyH6zJi
rqB5Ecobpn41QIUVQtNRRz1CJ6/nD/K8r3zf5MmbmaS6aTcmzVsx5Y9aMZzioY66rvEZy5abLvSK
/8vz89vem1TTyRttRP1YjBL24BiFYytYQ0U5ZuNOTGX3krNVymoFG5wcfT6/znkXbcgoYFFyFLHa
xxtry25XKqKTw7h8nxpPproPIewVAnml/Foi2uSCYWfSVIx4Quy+4KNm9/nE/OS00JMsTZfJ4E3L
UBtj3oK7nZC07MbV/wcmM4vPBVv9e7mT76qFldmiRCB0+ZgJzx4h7mBeQ/LI7OWjnCp7UMkNneDa
/IkSXJkH2463QY6MNYo3dfD9/O7Pusv3X/OmnX3y1bu0zVPRpdm0tb/15ceKpNFSbuPk26LMxyy7
2snKp3PMdln06Nnir8TpEhOHYgeqOBdjEDkC0L3Sraus39dKeigK+VmM1kKelVbxAlBj4ZNPIy2v
7S2A9XwCnZbymMFjBcVfE3yp1QJCPBPRnaVDtrTNE1cdl3SJq4RtDlsDcOAvEQTAP7puaUxLSxdK
/GV/+D+D6r3FHxS5JzFPKaeUPQ1eJSsOUAGH6UAtLkWrT2moZFFq9Ullh/BBBTYoafce3X8Bizl/
sOb3+P1HTAIfNfOKVIv42AV92D697lI0xxkcRl9RDEjX7tLA8pLBiRsp0UaScvHwg5y8iU2S9GFP
bqFE6gM9zOWZ5fnH/2SbxQ86uTo5LH0+I1j/tPZI1oXcFzrFK6GZKxpusZZu2OzSK7Y+tfLz2zt/
oN63d+JFfFNSpYbWHjW7H2LWPUArfWAWdHjMFzs0C7beXo6ThSIU2HnByMvAUHb8RidsK3RAHHtl
90uxxfxXtIC5cXKJMSYXpVSlFmAVyVoMN0rldujqCSGBDDiGsXXiy1STFx6++dW9W5zkJA6yiIEl
+kFSqe59SO3GwN/0iXYlKIsNW/qbFMh4Nze5nK6ZxnrcYS5LnL2S3EN6CQSmVIx1bQw7S+kPf3FQ
aDNTgEQkwZ463biMqWiLlEvTq51JY9zsvXXp+7ApXAoQ2nlrs5/vxJr68U6EgynZeiESPOXJCR4A
nVHCMqB3YVRUj8q/+XQkyipQa8pl8uQSlF4wSH7DJRAC6YVswyAargP1p5sha7kYV84elHdr02tg
dLpZqzbXoNNkyi33SRVvRXRvSHdB+en8Popf/ocLNy3mHGDiAcwmfsvJlRuhM/b6gVOigmZJ1Neo
+MkwSKb+6LKQVwve8vv/zeDEmZV1YQ+WzL1LipoRvnaVF49NIa/hlRLc0Yb2KUP47LzN+YDAUoCv
m8zPOFO8ZG8WcgT3Cm+ExPXrjQMa70fNiVdWpF54KLvBx/4kIiCwVut8JHvIHLg8rwVdxvmfMvtt
BaIdSDvDLG+E8Sf7rRpNHoZ9wC1JQGxCg440wdrXrS2hF3QUSwufvSYn5iaPY+UpZtcmLFyXkfVV
L2M0RfveXw8GxFEQ8bjNV3/sdyhVBoiGBVZ0BW0BioOR5mwMZu/jYreI356VPhRciP/uweTMVXXg
KHXAj/Ir+KOrHNr3Qlv1nUECJT0LMqA8AWMWM1fE7AEgRaOiJWcBRECnz2mclSaph9JSdrXP9QOw
JhJiwTnHMInEjayZR2NFMlmgoDnuR0Tugn4buCnj3NmFgEsBGdmYkQGEiVFusDiVFu9qLYTGApiZ
Quc01qqjYOpRS0aqi3hN8YT06LlN7jSeWA04XJ++0klDos95AkyxcoeLMn+uimsvU9atSqraAJWD
mYEwT/BsstPOWGxCMNtteu2247UVhXf9cLQSfU0SbVCkEoBu10dvyd5B9vNod8V1MRY3VveceuoK
JN93r+sEB/z5Mzk7TQJ6mck0wyHNn2Zkqj7UZCGgWyTi5EJSLgHCrcd0vPAtVApoYo+8UHqKeLip
HoMO6CHk590zqFdoluSrAUiqKqn3PQXforFQsz94RkH/MIV1/0ovLsooPpgVotfPY3JsY/MLkkQX
Tre1Geo2ajAn1n1BvTZNmzVSJ2snWRqOnC/NAuGT4a+3uXgTr1PIaeX7AkLfZN9jtTxAdrXhA/b6
S9uoe8WgdJKn+4hzpgI88Oz2YPHtrWLjw5mdIJcwUtRGQS/Jw5vSH7/BKogiZr7urGBBo3DWQZz8
0slTA+44Mr0KByHuRAyUUwFLKuf9rnaS9bI61dtj8scD8G5vinOyWrP0ooCdGeB6qJ2fsI6afnvU
3Cf0h6mi0MkMvxvxQvFs9tmxdaIEZhyg1Z8831Wn242hANr11PHGYbIIWb4qg3KWRfupfUyV6wgp
tfPnfB72dGJ1EvPpeWwgrozVLGhuK2CkBWVv3bqQystSTDi5D52+rehk2uoz6qWQ3y7VKd/S3D+3
+33hkyAQicbSNWMQnXL5D1XkNgVCjLR2ZRpvAI7BXNvE17ZAF6YHxu9XlfpMc7Bq9W9NYRytwb6S
TBrmVMO8HjVB6wrez9D73FntVuoTqoP9ilFb2wqOkuBrRm5GYLqAKVaK+2ooXyTTPAin46AHzjhQ
tjHK/GK5Zjl/kN9XOok/Kw8i+dZiswXpgK+gB9Z9Gbtoq1f36EItfVqxb+f2dfLQUfHLtDTGmqWg
i/FFTx576YcoNdRICPjGyCjNMY3DKxUXG8ThOrJuvfbHwvmaP9VC6MVQDBtu94/BVCzJcpQUfFy3
thl9KoAEm5dIF6mhu0nlb2XmbakYrgr6nTVNZSNgbkGDb552lGm6N32to8Ftb+jMrpS6WogFZkMB
Gj7//rjJ9wibLkx7XWB47fEQ61eyk+7JCfKxWYMWT8rH85sx//nfzU0+SJN1JUAp0HZjEB9Tcy/J
z5FivrHxolty3tZ8hnyytklEoRdELi0qBWJKi2ygcOHnozJOfozPFsR9QMOFfEptF5vzppc++eRh
oe36H4S2i5wNtWrYuOguGS7dl3Jr679C78JMlvQ+xd79cdipupC3km0pxsSPmU6Y5bFNABVq9dqn
qiJG7APvpojMhUPzFo+eMzU50oFiR5EsTMV6t1bGnYCGavo3KkuRbiPifZlA0C9GAiLyFV7Hjay0
F4IFZ6ychSRs/qk6WfbkBFejlPlty2/Jmq8WJNoIK21U50o2ryihO00gOD/soNqd/8Lzh+vE7OQk
E6rZrp1jNpeLVQ61WKk8iEF7I/4ZohfklRBXVtA6Gjtr6ZmcvUQnpifnOrP1amgyhmlKtCMZcbKa
aJP7TLwX2+WUesnY5CjrlvofY57sMW9LRK5e9LwTSQuGcOH9n7cF7zp8BmhjTak/bD0zBrnCOxjk
tb7cr6I+XHvurz4bt6a8NKi3ZG0abSh5mnXUX6j15CznIfHow8CCFdh0GuwlXohZl+C8r21yO0cA
mRnkWjgjAqhUQ67bsFaS9aiaP5XEXTnj0fkrWnA0aA2bLqPoAIvfdJJWlgDySYaceqOOF1JjrjN6
7E7SoENbAKcN92WZ73rzU+uVS7djdjzm3fI0d7DMWm5bFcsoazNqHq6NIYLxb2/UMAhlF4rzKXFg
N+2XCt3/xRv8XrIz6b9Gqe3ETmDXoDN5cNur1LQ3EkouSXz19RAO+8pfKvzOfVgm7mWVUSDmLKYj
Foxpl3XPjNLGGqF2D+SVQlpUmwnsJvD8dcXOQ5CjD14W/I84nVMXfGp2ci+hBIeO1/J4SevymBEc
Sw16iIhhAHD2SVVHFW1QEPPQKpAh+xdBvZAfzm716S+YnK6kMQMwz+SHJSo7UrWznWSnaN9c+OpK
8jZkJajr1xdOqC68rm/zxn+uHekTDrWYuJy4fKd3wjqurXqDA4Zfpdyg0shUC0K66Jgn8FUMtnph
4pc7Ji8Hy7vV49ss6a+cPNgH+pfaS7ZMIV/1br3wMM5FU2JA+98fNnkUwnCQE8XjhyVuux6JsyuQ
PtbXOCAVRlBYfTx/CGaPHjJkqqMBZ9OmEyKSUTm4FY6egiKJ2Isi/R5DTzuGjwGCl11IG89YsDnn
NfUTmxOv2RaQcuQBmWjRfJXcaCXlyaZsnnXslYs6wrP7qRiWmF2Ct38KiK6loMlMBWNmUT+3QLBR
pUVIygnC19S/t1nq+Q2dX9xve1MUdJyEce0MIq7xH1I1pClHT4VyUmlfNuFSCLFkbOKqMjOW27zl
RWiUo2X87My7mkjNTgQp+9/MEpFV/7uR2uSr8X+q1pZZWFkiu259ruQ1QP1148Cc06CS9Bf41VNz
k8eu0VI/lXW+m3hxjDS6NLwbKEiGxN+pADwjg/ZUsSSEPhuSnVqdRKWRQ9UwFotMe++nQTZVJhtf
cVe98aUa4IcF7d9Dv534X8Ilgv75g4pmuKKi2khF+eNLW9PGNxobXygjShCmT2l1CXEIA6CM8VRf
gr8R/9WVd3MT55/Unu8OCeZCpOxlDd/PaIUZrfyKXqoEiK5eqD/NMiTT6TA12ji64Jj5uMA21KPY
sviiFqUIJqVXHdPPruWuwzhHhfaH01Eat61tpe3SQd60ZrO1a3jWe21DMxiS35xLRB7QvsTSF1tU
SPOnKP4ZmV8MoyTPhbPv4vxdnnWOJ7948kig5atmoYVzNLtimxJQlt5dCie++Hm6+mK3x5x2zXmb
s8fgxObE/6emDE1GiM2c9qFtw1mo7oCOr21qC0H06pr3f2OPhhdMYzaY5sk9S1Lg6qqe0xPyqeeA
YlT6KzFwaY3eRh4uG/vpvL1ZsIyuvhucHAMp9ho/jIEuiNSjCbqDkX4G8mVqNA/CZE0EAw/jKwih
2Dss5j3zX9RBR5l7xj+T1UolwInQAsVAyWYNXtZrX4F0ryAeYZzL6AAxBgt+bPZ78ryiBWUZFm2+
j6e+KP3YA1FG0F5dlTXVguwhrJNtK/dAdi+kxfMz+yQQsQveQ41h6cmZbbTBc5CtZnuNb0JxMQfu
K5hUHNQL5TReitLFX/dHHHVibnJca1kdxzonRZd8/zBSNlRtpufSiz58FCK0bfHNLO/F+HLIRRdT
mCoUcFJvPfbu9/MHa3bhuqbyztMoNp0/3ie/lMOCVmojfbJi5zjGwQF6GDUbD2Ast/+bsck5sssq
1LwC/GAfpavQu7ILfcVQuts8OmO4OW9r9syeLGxyYRrLUWJ/wJYZoihdjavW6deglASHgZjSB1fW
J83CAmcbG8zO/t7OyTmSqHvFVsp2ihFeLRKyzUi8VOamcolJE3p+5oUYOIetXczCIa4Gd4NRUaOJ
LFhj+uusjDc0mGT7CySgXOkUQYrgyoct/fz2iBP2xwk8+aHTE2iHUmLmbA9I7O2gf6rT4gBcJoqV
9XlDsyWr0y2ZvNCwB7q1KnG1Gpn8m+XFwOtpbcP3CZUCgHrUamFKUwbCE/9nK+krjdkiRkp5x36c
/y2zaj6nv2XyfLtxNFaax6pdWOc6uXzDWELgnLrHsf8cBCoNRndrmvkxr39VNVrc/ksdo6YsPbu+
cXSI66mx9fqtKt1Xabihn+ZlD20YC60QZfSORiTtzMp4bUNll8PzMmaPEH1EyniUAmudakdFa4+c
wIwIuvPy/fn1zX9U07Qd2UJEdYr5qOxKSloZP231+i4CoFoa2t7zbrRkSax0/na9W5q4jcQuw25Q
sKRZ+3F8DCkyBMOmy4e1S2GSlMtLlojh5p9A8AL/rm7iPfJStuTcAHcVZD8sr3uIfdg0aRWKWYI6
32tDti2N14aB/TSzDn81wajD/AH7h06dbAo68V3/PyRPJROMPQQwdnBj1T/QpNwBFujdpVrvrGd+
t/dWBTipIaVOaQSFIHFSYZwEGyqgXq42HtThZRl+NV9TOLE2yYmSUOqUOOeW9n0G3kvahPU1sxLI
FvpSf8v4qwkZweIzP/9NT8xOzlFe1DB8uJgV9DGu2W0bcyd68tB3rDo4qmAbL2KchKqs1XK/PFk/
e2NO7E/OlNejZVaV2E/AfEQ+FRwz3nj+XRE9nb+as5gXMBaGKWjcaO5PXoYsMH2lF83ODnlRx612
jvmFKAPcQr8qDfe6Ko2NBgbHyO6UoBcli3CE1tEfFnzE/LF6/x0Tx1+OSWVK4Bc3LvOvcfQs/x9p
57VcR5Jk218Zq/fsSS2uTc/DkVCEIAmqlzTK1Frn/9wvuT92V6C6CweB7JMz7LaysqahCM9QHh7u
2/cOL+oJTgNb3dHjtDk/akPcsq+umZNRi6852cTN5KmTG2EtNuA5gzbeuOmDad/W5I2Kybvr6CLl
WZCHKXLld7Fm7Xsr/TI2v1T1QiyJ1pPTKu9M0782qWpMDjTpYPAtUAEhontGdmkW7kXb/gjgr+Nl
obb+had2x3l8DMMfrb1WX1qbPekCMbvemD0yuTtSMUfbKaA7sg9j9ktt31tUmlZmT+yJc7MnRcFQ
d5nQGmMtgw4jSmZAylC48byNrY+te2dnzaVq1vB5dfuptrZmjuQL796Almcv+uwbqCGPCCDo5Sao
XJ6HtECF1kcLEgkBASlB8yRwCibxiNced3TW7N1qui2rYO+b5bEL+4chVPZl1MOVsEahdn4mXbm7
F8bCjH4sxgaX4TaARYYCVQ7FVmp91JRyJS5bMyZ5N00v8rQWh68iFTGFaFGTIqa4sVWzQ6+tJbMW
L8e/Nr0r9/OW3TRmtibKRMV7oQfLK32KPnjtTG//mzL/PmVrFpfHBxiSf3Q4kiXnAstbpBqCmKox
P+U8CQOIU+2mgnho2mbE2uf35bLTfLYmuZCuaKIa5BqI63ZCoeRL4gUXYJ51SLjOG/oX18OzJTHu
E/cxzFnhVcISz8DOcUFERruxHw9s+G4Ktk13l3refsrdS2e+Wu2RWHyE0piimnABaLopHb+gUwDt
upSx7fzWqR9SzdvmoFrzYBOp0MWS+jk/3EV7LnGb60IsjtrAy9EG+dTpWmzRLTtPR99iuPGbqfT2
qp0cY+fdqrjl8p10YlB/adCabb3ivUIUV9CsZTswMD8hyh3vOwwK0IjkO2/q4ba5wvkcOv+b6Nhe
4W/UFk/LyUdIV7Db1KFvtrZIWRqbzrouy4B3GqJusb/16ndDl26HHjHbOIPdyt+ZHndkDI2In24A
4BxF+kFwJ+veowK1yvkVWd6AQEd0lTQE50ragGHsJQWSCdxfs37hZchim+8RQhG6jYr6jcawOL00
cvfgDreK8n3FuFjvV+7/xLh02TQwCAauhfFZu7FCHk7edxHrdq15CFEBEkwpEGggJ5eVztvzthcd
yolpeeu7daYYNaYnMJPsCoMODq/9EbvTbvTWuHoWjaEwZImzhmSO5E9Gs0aFCSjubuyqDRCHTRDd
I1R45J0UASM9P7KntrJXs3piTVrS1OhTz5mxJrq+A92702tzN/kKYR819vBLMKr0Bs0HugJzPsL3
SXkFLYEpLY/dexvwYafDq1O9Ueobo4yv7VjZp/2NAIsSJgeJv839fiNSDC0tkG1Ug0y4b/Ji56Oe
MmoBWKP63vSGQxMNe/O3EpMno5P2jOVneqhWjI6qzh4UH11t9FkTYj+JtgDaPT+ba0sn7ZOohfLB
LjEnmKn06Fc39oeMFCwdG1oTHM8bW/SP7A/0qJAMIZJ+6a6QOXUmzVHYlLB1I7m5UeZ3Jk9bKx3g
eLkMxjWy+iWDPA5sUOoIlMEo/NJgl4Fdtxv8Y5EjtVDoG8s8ttW3Ln4cO8hG15Kei48wobdMqh8u
eVXOKs9QBtZ0yBBdWulBT+GvDcD/0pNIl0hMlZHEnFJ1MCatZFuXXPCpXRHFn1yzamMqfleYHEBv
fptgyIvpqZicDbS1m0AgwvtqEsDH8+u5FEecmpWilig0o9EbGC7aSBfg8krricpeW6vWrs6r5GCa
sAQSXjG+vP6UxMPWRKTWHL5ainZR5vFGg7sNso7OW6PMXzodpwOU9k8TJT2CGGI9of/tFH/L5gFH
f2jiR214OD+Zi3sV+K4K5sRx6b1/uYa6NvRVSM/PrvDuvQSBproWHrttQaz6j3Xw898zJ4UOXeom
Y+nS8DM4UIdGjzwoeMVN2yAp3z1xZ6wGg2sDlOKEMe8UB65eos4ZmG1PPnzW9jHEfVzBiKuaaCf8
e0OUTgX0GGYwJgyxQQAEljs7uk2tZqs03/5nzSFL0B2Aqn+toHQcekTvoEqfaBA23b1JH0pg5Tuz
ro6B/Y16+C4G4cdlv+p2lk//s13pdJRTbgIrZGKFzLuV+de1djvb79U4uRa82rQyxmsMg8sH49mk
dDBSFNhKYgHhcN7Y2l2kNTvoTsbuRl/VRVobndhWJ77NRmWa0iqzGvPENbT7BMXcbmy2qKoE4IZ6
+ABRRjqc3zr/wuM8D1C6F22Ucby6x2pllds6GIS4qs5VFUz3Lc9yOg8PAScEgOZ5w8ujdV3TBMRH
H5lkNw0bhdKr9mczv0eInNn6TvOvB7J6SjMBPy933M3njS6v5l9GZQUIg1qv1eispo/6STF/MdQb
0bkvZBBX45s1W5Kb6yO3K/OSAYLMvuTVcPSrtxa863XWvW+Hz+cHtuxyngcmObl+qAa0nzAmJAxE
py+9hRrg6bz+kaKICtZ2xeUsjk7Q2PPktOiDlc6FjqZ6kYtIuMiN94xsGuLDqE4XTvIzQE3+/OgW
98qJMelkTE3gG52DsVIv94H/yR2voIalDBnfFHQpiG6w32NatE6MSht0cowiGBWMKrWyUwlL1RQq
vvpd29xPEJu2lnanq+8q5bpp7n9nuLziiOY8Cn2SezWdCFWiwGNujfbYEq0Cy/wyABkYOu+QDPdW
vIaLWdw+ukepipoTSV/pxvLUYBoVQUI48aahvYl3VFV/oS5zEH0Iv8XohDQPuAMDmjVbLlD0c6kG
aYL4oao0N1YD7encXpfNt4kaibXmwRcxPyfWnjzgiV8N64Q+6SFApTX9mYGB1hN/h0TWrDobLb0I
ul8eD6dwuhTUlecXcjFsfB7n05edWHbM2GmSCFmBvgfaOn3NaFcdy2jTx7+zY04MScdfK6sJmTcM
WWh4VGp77Hpryxuwd+k0i8cLIbwbBvrKsVzcNSdWpV1jqEiyhGIZee+g2YIiMPqnYTgfzPZTxTOy
gaXz/IQueh0kXj0o7cknyNlDr4+ssG1YSvGmKosHra1uYto+UelzEnPlslj0Op7q8T9H51EluTgn
baO2FhS5Bv4Fwnp9X1qx6BhojJ2+mZrp8vzg1uxJXs4I3KSKvZEcelBeGyF1BxS8wAV9HYMk2yRp
/tGsPybFmvKhJpZJTjPQvmka/MvmOEruRu2MplVHxtnAKOfY/T5A3aKdjC+NfRjcXxyLY1yn7xtV
fS/kvEgghdHK/l0qvUOuw3g8MGuuJaM4LeBqKnkzxDeKhMa6eKuk4XWovG+Qa0X3euMGl5A8bF3d
ugjTnzAvHIgNqt7btuG0cmiXMmn8Hkq0vJldfKIUTTs9IlGKFQ270PU/NrV20dBpquePProkTRBd
auM3J//VB9ohtRGZ+H5+FywFZC/MS8sxegXYSD0cdkjFuvVPciQkxn8a9ucSvp+8dg+V8U1F5eO8
2SW2xhdmpdg60pAxCC0Fn0zzcqar28ZUP8VGvi0CAyldSjdlRcq13LqAjYbC3gXKpSAatb3vBnLW
scELVftA5/ZVo3yys/G6yZydG5bHwS8BVKy4ngVH8OJrpbMZJVGctQWT1Oi0p3s3TE+jzMc2PerF
x/Mzs2wKDQ8dcmPk36U4rtLp0xnGGFP+vdEYSNpmNC2TfAMq6qwdxjVjkiP3cqfOjTQZKFHMe8W8
yDVnM8bmloBxVQtwwX0zh88Dk9x3pylqSzvzsCsIhuEX2TvlJ867NxuXKhfxajfAmj3pXCmOMRe+
x0RmigoHBgpfbycLqUikdnJtF6iP59dtwZ0yPJLhNLUgtSp3tgR60Deux4MmaIbDDHWBlz4IVVla
i3dmnm+04Y2PwtB5o+JwSr701Kjc1DK0fmP2po+QkKpeGlmxa+khHGAzP29mcZs4gonSIRR8hSXu
0A6z585FmzL/OfsP6oA6t2FvzPjgGNOKrcVlczXbAKkDTbR8PThT7zb0JSK2bF+n3cexRrp6/JjW
N3R+rlLKLQ5MNGwAnoFW5FVe0ZwzOzQZGC8P2l3v8uFWU2LAhzocB/XKE3TZGNZ0WEy0V+QswxBl
kV1jrDZ+pHW/0fCq9aRv4ZBbV+VeiAVdnQvuH8bkKDQK9bzRZ6Zx7uKdRevlExg2LVGKXQs7V8Yl
h50lKg/dnIHb7xUIdX0PBs0GNsHLyH6D4tX+/FZc2h5cDYhim2BFoPN6mbXoTN833bEYqL+gLVa9
sfVPbk8QakUP7nAfI+xz3t7S4E7tie85ialnR4+RKsqhXQKKZxkfQATCjretmx/gic+bWh6aBXGP
CS/Rq1r1MNCpUybVsDOUhyxUtkH6QVcisfuhZtsW/c/z5pZH9mxOuoHh1ygQt8WcYPRW/UOcvY9K
wabytp1/5/5EhEFwYzo0BskFY8eBuCqda2KcGtR9Mgnlt8D8YUBtYFe/8U4Q4or/NGaJdOLJkimT
X3iKgjHFIrjMrm34YVQt3BrpRzzWYL//jXk8MSdd2EHcNmaaIuQ2eldWq+yqWt0N3tux0vauXf+G
dzwdm3RhZ6lRZAWUDNCR+EezvKaRxGnrw4CYHvwzqwyFi3vEsG062ghOqbC8nEpd06fZ7dn9Si8E
8t4lqkFH2/Cn7EK80tGx5LJgBlZFUweFLDnymXUPDJZFgKBFj6ZdQCvRbYZxPAh9jPNLtnjSSHYQ
ZHHRvCpeu9msRqrO1g8nFImza8jA0+wHM0saku7xtVaVpYFZKqUHEzUL25Fn0UfKojW7FnOqtTOz
r2U2b7WI9g/vx/lxLcUgp4akkMeMA/oQy45nTRfsK+e+M8ILtX83GMATChtVQ1iTVnou18YmIpST
wxbbSg78nrGlLSJvFcVU+0ZLP9ROdDw/tqWteDo2yV1Rgwo7gDzDDmb5fW5e+MWX1rG2ffRm/XWy
+Cg6NSY+5mRUOYVbdzbERJZesClA39XacInWuelFAtEcqgnd0s1tMOcr87k2TPm+6cF9QoZHlAzG
hP7KHZK6JdyJY1fvQBOdn9O1/SJ+fjJMbbZDQN8sXqQ+9M0EAlHZFM2089yPTZVcl3q218jNnze6
Nrkyk0/v272vJf1AezKkwYp1KMF8i1p88CbPvg8Ip43VPdfjit2VnSoXyTujrUf2ziAahXbN9Gme
nK1m369WjdbsSC7aCOewCcVGnfJftv6lctONZeg7P1t7vC15sZNNakvOuVAqn6wxF0+O49KQK+B2
2JQBdPzGvOv8Swo6K1O4sl9syb+UU5IWqsl+gelvk/FW1Cp9HydfoQveAmC5iMwfJVX58/tl8URo
EDWqPD0s6CJeblKIQ9u510fm06z2hf8TjUOq7j+cCtaA/PG8rcW1O7ElrV1ZcgvGFbas7HNs/nJd
bePwWvW1fnfe0FIWDB3i51FJi0fTROeYyOHsVH3cWnAM12axMx0LJOQB+su0SzYl1Duj5h+GsgDK
fz/bN+e/YXH/nHyCtJp+pVHm0PmE2f6uFemuD8sNcdkTFaZfHMhUn7e3uHtO7ElXhZGNXVj6TO6c
0A8I5jSd3H3l/Uj16WBocC5FN6sBzBKS78U8ixU/cXEx0lulMjLIqknvu6bae7b7lpo1EP55fOuZ
n+ooOzrGVaJlbxy6B2vtkxs9nB/42g6WbpMwcvJKbydSbG6DtvXXIn+0euTHlVvFHVdOy2I68XRj
yRdIMZteaQhjwEJbynOx4VBO9Xa6colfT+qHqq/3MWAPAyQjYO3zY1327lR2KLHSL0hG8+WEd3la
zr6CfcExjwv0aEbhDgs7fUtcUDnf3fJqdZmXZ/gvo3IeJLZiGBQKjDa0Ummej17rw6BAjl5dBKtE
O8vn5tmY5JBaI82H3J8J+DPayOn+GMthGxY/vOqJD340VrLVy+fm2Z7klGAudJzJw15jNVdBdNUg
2FxYKLAIAsq43gly7t/KjIC5+OcyyjKBWlLQBS220TB9GVCdDBz6W79Gc4O88lq9dUk+gUPq0mJK
fU4jRn65Z4YwGvuiIyKIBn1Hb8/O93+q5IaFJLdbooKI+ueUbYL8au7MXRuQmNZY3F5BGQQt3ek2
h93D7Y5C2djq8g/nt/Ty5nr+Oun4GrHnNVqGCyEjFao3vVPvuvyzWnxxsrXC6L84vc+2pNOb17XJ
eSV4SPzwluqvCI9suxfv5SIdL7op3EdNjKx0CNym2cPdeX6sy3v72b50eouyqt3EZqxm3mwy5104
RWgd0FvvfUWPbhzSy/P2lvf2X/Yc6SxRlVXQrWC8vZeCFS42g0OqAyK+vLrN4s9CAnP1PK2M0ZHO
U5XHSpWa7DbDag75cJ9H1YY91A2IH7XXir8yxCX9x9PdLRMVRHFkOyj0cpQgs+2MYMeTet8hR4K4
E6mroPOQXg4Ohl7ftC55Y9g8ldE9RvkF2JFdNdWcvPA6TRJw3JDJlNpOVd+VAC+rarxoXPhcQxc1
T2dvRN1KuuEpdycnmEElaCDvoSPVZV4b2y1cLUy5s/3gwazqbRba26g3YHW8MPRyWwz53oCDtUHV
MrXDw/nNsbhQJ8Ylt+BPvW4GHhMXAm3XjHBjWu+JF/pg2A7KY2GsLNSyOUGbjYiL7ckPBKVKfPyQ
+xS419kjrC5N9KWP0bpTdm2x1iuy6FXwd/+0Ju3CqC5SSD6x5rofBVnS3F95LbF7VhyicKW0LCbq
1SqSdoNTViWJI5c7k6rLiqjVyay0+d4vKREEyt4fqo3brCQVF+fQsFwP+kbof+QidqupYQeRPemA
6pNdJeh0BhunDTcRmehQv3T1r+e3yPLIPEN3obIUiuIvbw4PWic+g1n0PSDlyjVqelQOf2ZDshKw
Lw7M5Dqk/YQ+V7lSMLp+2Gs+SvAOpCbu+LWmO7GPve3QXDrjVWavvZIXt4cJ9zZlYc6ejFp1plot
SsvBnt9uskLfVCCQYhO12PjQle3+N6bxxJq0GQtybwRuYjOqwb6ppm0UvbWnaoOjXJnHRYdP0hkc
nkei7xX0B7nhqIuJK9rqoakg0Wv7TYASkTnm+7n9Yjc4/FXVrYXJFFgDjf1o8H/kmFSbyk5VQ5ti
SKbuiS1EsqH64MJO2zofzs/k0sPu1JYcima1nvqVbv1ZDTH85BKWDFKZzWaaswNhaazcO35yGBL9
oPv+pkrK/czSnv+KlQHLnHN0hZZwkPMRfgVXueFswnjeEX6nCB6X9lqvw8LZYMggc8CQIe8qk1a7
pjK5o+r04IGLbQYUkPJ4h8qU06mbOvqx+p5aov45NSh76qR3bH0UZbucw1EWDYrlxTHXb6xxvAKv
5/flVo+DnU3KpTNvAYV9BWl67drRZvaCh6SkkSyu302F/ylU3W0bbLu5usy5UY3uuzJQI+u+g4tf
u0vFIZK8MF+NnpRGsVHjbfTSV7lE1FUJlHnXVw9iyfP0kVapWmk/GU52LZpD6j7+oTj6DZyBm9z7
dX5PLCnvvbAv+crJLRK7cw34tQL1gocfQQZs4ryMjZG3YLsVyo8oeY0QyXvG3ig+zop3kVnKVg3i
XRJ8XvmctekQrv3kZV5GvjP2GtNhtPEba/4Yee4F5KTklZQN3GB7AB9djiTymF/zArrKmzXx+AVX
9GI+xCE6+YCsbo1xEvOhT2/akCsr+M7LHMfgj8k2QSGHevr5Ma9ZFAfpxKJWxaWho20IQ2u90ZvH
Vn8UwWcT0gBh0EU1fSjXeuXWTIqfn5hUpkSJp8pk04X9ATw7j0hyTJG97+t6W0HVWnlfijJc2+vL
DuivvS6raM0AWBplZG6b2P2sFYJ2SqTSPvCkscxyb8w/hRSelTlvcye7oo8y0+e9YDGw4RPvkhSA
z5oK3r/wzM/fJL01aicMgO3zTX190abevkWZIRLNQ+U1n0X/0Nbr0Bwz7G3eGpd5aKCvthKILa4G
X+AgZAKMQn5Vz8VoG4HPBhiMal+24yHov4RGR6mXXs3SO5oZ6pfH85tucSlObEpupx+MqB6zp7sA
5mEe8CNcnAJ3MFjHOP523thCPAZI5HmAko9p1XSsiNL6nUeYNIUDCogPpJyQ0jucN7T0MnlhSXIf
hVeq6MSwsbua3lfSWWNL8VqtDpDQtLZxmPon6Udfqy7bsnn4N61LvmMYBzWwQsYpNlDiZIfKux2U
8E2TfRhC67I0UeUY7aMAwjrW/z5vSxoaASMLtcnXOupGOAUjooG9KNwrw7St0mg3ed0Vip6ZVr0Z
x2ClJrU81y5UjdQuiaLk4Ldw3LqLW1y1afnb0hzBBSbbVCA+Mm1TTZ8Ezkn0dYYeDL74l/OTvXho
TqzLG9hMTSdVSMFHhn3BPPu+deR2sgt9L1jIxuDd76QImOLnAUvbuFLTQI8bBkxNv6GWWnfXef9T
PC40tM/1YE0Daylr+sKgtJuH1lG8sFP7XTD7B6EDHNSPyCXkVb0Tk6sWd1asb53ww/mpXfIN8DE4
4JFsVEtdaZxlrmq5Y4GRU+fPZt1uAlQX5u9mTAhA7e+8LTEEOfw5tSUNUVOzedR6bNnlD8OKtvSq
bHBBv5ML9oQIHYTzaMW8Ip2v3CC2Jgdsb06vZkwWLXpwILUyjQ/r+Mkl3l/6UeCgdMRDDWrDl9dr
ghRPZHsED+5UH6LoChU/kTYLYBupox41Q/f90EWXlm/uovG6sx4dsMSu87ap4mukRcAf13u4mtd0
BhbX9eSzpOqSkiMpDt8TKae22/YOqjHRhGI3ZZd6AtzpHdwx3YStcgiChBgQWlkIA4TQh26qV1YQ
3Mz2faOuvNWXngmncyWd40kbWYCejwqKH/BIbeLsjd6+8YPg6JqXXrFCn7BmTdraaoSuxRxHT1s7
btD/tfQNCFcx4M5uDjyjf2N7n0y5tL3DUDXzXsUedcO6arfk1rfqgNBQnq/4/6WaFpsOTkYgThBt
ym1lVt8lpC85STFqw71h3U40XXdz8dWi1JNFaFAFFopSBLZpeAeFxyE1tUdNnfajX60Eesuz/Pwp
UkzFOWxa+k7IV8cXdjkJpDbX7VHIiJs5Wy5YI61f9CInY5cO3Fjbpe3UKRVaeM1BbKrlY6QBRTUf
zy/n4p13OsnSERp0vUg8Rayn8kVz0oPDS0nx6m2bajtXvw3x0dbYHqe5Ig+0cuEuDpICmge7Jf+S
kz+aiiZJrfT9zkE9O9UoK9EHSsi6bfI1AqA1U9J8Rn7mAPrFVKVM+8YeNpC6Xgphl8H2V14/i07p
ZFTSjAKZruogx5RLtYal437dTinaiwWMkN3F+fVb3Jh0C4KB1Uk4yv2ealX5bRUMPHYRD/Kzq6hw
9r3yKYQgRYVTa14r0i0O7tmefCaroSrTSRkJfE3nWE8/bVXZ6uL4l5A4mcd/a3By1URhcA3oATDS
zTdL/TEKFhi49+i8KlFNnuc1vi3hK19d3SeDkzZJYvjUVWGwwLl0ByAYTRcd21Vq9cUp5CmP5DVN
ulCevLxLLQIQk1o9bitqLybrowtSWQjGDAScxZq847IxU3N0B3zyK0bISmmi0goJKkXFOMwfaULa
GWTprFSnoPo760Wr0T+NSfNHszw494LoLlP9t/50nBTrIkU8LzC/4TsU/zfwjSjkOaK7ygO4KTc8
GuAQA9foyDPU2hujA9vLFc+LYdNW17XxrnOSldhu0VuSYIUAEig9qX8x3SdpBhD71WyKHdnCdFlC
4FoXFRzI+ZP8F2DOCxv2y8mE8nzY23V1df48LC0m5F60Xlg2mFQZXtxZlTk6OYupaTNkC/dteZUM
9b70XPQeLv8tWzK6eLYU37V71rITyXhaoNU63KTtbQY+3K+zlZtg6e1zMjJLul9Vr3FqdZx5+zQu
UMA39VwfM0Duqo2sULlzSdT91uPHRg7SdmnONVQ5W25WzZRWBS9rZaYTWN1nwaXR0LWgXfnNQxBa
K9fC4hCRgjFVA01e2llebp1J0QLLr3hM6pCPlOVnZ7oGnde4d6mf8i45FO2v8yu4dDXw2vnLoLgS
T/aqF6hKHjcYVNtHJ2+OgFSK9NozvySRdXT94TdCpFNz0tEIi25qmhZzWZ2+oQ+ppY0w132UM8Eh
GZvVMHsxPLQFM5trAKb2DAn/XtUj8UNBwa2qnI3aO5se0rCyGW+00bmJ8vGI9MK93sS3YXAIaKNP
k1szqpD77Ly3vzHTJ18i7d7GNUq30PgSKh1QvNzF7qFoqp0TvE+Dy0H/nZPpqqoj6oA0e0vWMiTq
0k4hTMt47rGL5oSWOdHMpl32ybw5P7TFXQsiXqWi6r7uKUcJd569CPCl1cUX+qBvveFn0aQ3lvqQ
KF+V8mYdJrO4b59NPuUQTvatRahYK+6fDRvjXMNecyPaKNxp49nXqvf+/AAXfeqJNWk2VXvM/cTA
WqfqvG6PQZgcon7akm4J7VU+Q/H2kyMM+8SadEOizNObWkJfQ6VPR1jdYmfvEjnNxYPdhfelEl+K
Wqg7N4cq73nfvHem4/gbYl84vb/W9CmBfDLB/pimQVTzEU0SHNBHPBDn03dNTzSsGvFaK8dS5H1q
TUzJibVBd4rRSwDTNv47gULJ2+2QNVu4TVcu5+V9Q3cx3Ec6JVDZAXWV53shTRzWCOWa93kGroYI
3M20sdQ1mpU1W+LnJ4PSmnTs7FrYCr80fXSAE8QVJxKap6b41FX2yjFctOdxc3i0Vrzu0I9SvaP5
hl3qBI90Z4FHIZ0R7fLiFwwLTrzGfLS4Zp7hahZYZIME08vhVSBkfFcXgPmh3aiUK8r5zrDedbH2
W+N6NiRtDn2slCJzcS+TnhxCxL4ju9ok7bQHYt3n8349+l6eyWeL0jVs5kpGkzpDCwTyK3jPRtGb
z7VmUp+7+606AVtRtzRQokBgJO9SxENsZDQ677xSP0zZVyW/H2NehtHvVMJPDUmORTV8284jDNHi
YDnfvPyLCTtk4DWUxI/nPeZiEvfUlrQ7rNFJiziCTc3R4ctWwdve6MAMmnzTjUezR397vrMgKz9v
dtFRn0yltFV6pY2oLAOhS8l3evbdbN5xLTTusK27bMXW0iYRBTSdOw/+BE1yJVUVQIcesEniWdui
1qS0GYw8jxmMpK73YJKpPj+2RXs4ZBPcjY1ZcQufuJN8qN0mKmageub3IXvXO5A2R1/GeN4L9pRV
0OuKOTlyUjW6c7UGcIo6KRvN/eL3D0Y/btvkshqG7fqZE2dKvvUoAgKFIcdDjCiduWkEwYeguOjX
gsm+7TYeSRi1WdOAe135p+EYVC2PM9TxDEtuQKuCzCeLqKJ92Hwaqu+oHA3e50z7WsWX9XSwq5sq
bfaRUW40+CODwdpZqb+Hhkfz1ph8Xz8Uxac4NMEhsUESWuaNVdJxNNJRb3dmAUCkOYbFTSg4dik+
6PnOdv3LhkLS/GW1u/aV6xaGwVGBuOMKVOVnRjCPkd4GZssb0Tmm/RUlpW2l3wTqz/Nb9tVxlOxI
r4scKZcxGox255jdUe2jLWR8ejxfxr66znGwMCgdSIkDDx1ZLsoeL8+HmVeTkvpWu/NaY0uKZgOz
2gbt+sCKdueH9epo2LbQ2LKfaiqvIVS2AW1NXzF9WfqrC98UpnNA088wc0Tor/QqWzH3ulj/0p4M
oyqnYQIYhz3gjDSVT4cJJFNuRrcFaPcCrEwekbsZ2m1XQtCemJvMc7Y1D/7zw15YTYZN6ssjJwW0
SXJ4hpYHoNT4jBr4qWJ9GOJb1c33sNrH7Zpu8JotsQSnzi7wvcLN7VYUhbZj90n3qoOZGVvdRV9l
LSh89X55mt/ngUmedWwUlGxprdqNBYzN9aex+xjON1qSHrL4ZjaOrWattPeuDE9u+5u83oXACYvp
8NEL7mvvwQnvSq09Dska1Gp5s/41OBkfBl1q1Vszx6JXDgUKM9q8LdAAnaIbk1RK5dkru3VtaFKQ
4Vuj6g9Qc++C/qset9vKcXaJdxeA1LfCNa3RxcFBD+CCthMdzNKlYXfFpNopQraW8mC4l7av7qvw
XmtTmL9BGf7vuX7FTnF5FoFZsV1NnkzExpQQl46yn4aIt3fh59nGVL4Uyteqolnj49OB+8/v4/8J
fhb3f95+zX//F3/+XpRTHQUwaL3843+/LzL++S/xd/76b/775R/5K//4lbuv7dcXf9jnEGVND93P
enpLJjptn347xsV/+T/94X/8fPot76fy59//+Poji3IybG0dfW9Z2z9/dvnj738wG6KnW9xy/3lq
5h//ye3XjL9+H7U//9///Rd/7efXpv37H7r2N2poFiV4QmKRtmHRh5/iJ5r3N3rvdcgUYb73HJWt
lxd1G/79D9v6Gzwz3KE6PPwgCtkHTdH94yeqqOizRSzPclRD++OfH/diAZ4X5D/yLrsvorxt/v7H
K09B6CA0Fg0a5h1crhSqJ1AOjKWmlQDGzXxrzNDJRp3+0amd20QbaNZoL3tvuk7TfK3dVOzkF+HR
k2US2artcMHJaezOhwamoM1gbwCWjbL+wvbtQ9asdUG/Or0vzch5FQ8SmKjSjHKfGO87y37r6QW0
tlP4VU9theo55fOT5f/HDJ/O6NK4LO5rFPxYuFds1ghB5VppYXBq/R2yOHfeFB2Cwrw8b2ZpXKdm
pIeBFvSDFUdWuXc03o9e8gtioNtA9M0mebWr82SlT+2VY2IeqTATI5jwKrzikQwCtyxawy33bu8n
R7OYb52unTaJEahbXwflmpGwHqZ+ZTZfP7sku1LEVcCn1/eeX+69MRk3qWG9V+r2ujW9fOOnLrLi
+pskU+7SOdpCy7im5LM4yx7UksSU9FbIkL6JExhodVbt/QJRbU05eFVw3VrB3q5QtfPbh/OLurh3
TsxJi+pUrZWHyAzv3a44ukZw68zFnva043kzrwJLMacnZsRnnMQiTVaWVTdgBkz91ZAbm3RGWMEB
WxA7wwpaRXzyy2NOAgcomy3aRV/zfli9NcztrCFtF8V7Hpj7zMlWjsKiCU6b2JignOQ7LMuTcMpa
BP0Uw793p/DOzdZSmK8XBhdN8pkrmd/POXg5Y7YdlrkeFbhJ5KMUrzxEHmp+zVo14fXCvDQjDuHJ
wihJlzfUusp9NQWwfdmw4Qf3ZtIc4clbS0ItD4lrH1YWw33Vq0GOuc+qMi73oW+g/0c1r/Sat83k
rABaXt8wjAlZPg8hAazJN8wYxYSFZVnuo85OD2PVbCdb/15FsUp/snZMQ1pAWzv+6Cv62/Pb/LXL
emmZy/10NqMZqJ2WsmjJKCRbL3Pz0kjoVgIz0McfrDUimMUJZX/gJ+itVeULLU/btoQmrtzHdnjJ
QTq4UU/wvdY7tLhHNNixNKG3yZy+HFVXFV3j14wq6ozbstAQa1RI9trqJQmOtZTo8piejUkbUjdg
hDAnNiQ4xX1tmvXG9GOwXe7380u1OCgaESnveJ7Ga+zloJSqbbxIrThfiZZuPSjvLzP6H6e2uNB0
hH7PW3stiClQAWRk6NQQSXo5NaOYVlIUWVruOxV4bVIOBzQWUZgwyyur72+KIGv3SWuhsdFG71u1
pTEzUS9V1dpPWYeINNKqarYpyuaDG4b9JnTCCHx/Nm7KcTpkFrxXXf5Wd6P3XmnewNH9WfcrZ8v7
6KIHZrpt1EjZWZa6SZvgpjL0/hJavAvXSY6u21005pBto1iv9z2/HcEd5eL88F/3IT+BIiwyU8SR
eGfpYCgVQE2t4Oi7j+POP4Y7Zx/dqIerd4/dyvW9uK4WjwviVDy0/JxJBscvJtjX0WUw7mr3uzqo
IAeaYEv1fuUWWDZFrg0QM3kM+aqO/KLQ1Ibjp5TVbiz1265xUlreIBTJWmcFf/g6LmAD2ciTU9MW
lPNS2JwVwf/n7su25NTRrJ+IWowS3EIQc+Q8OPOGleljSyAmIQah5+k3+V/s37i6u+xwtGPV6bte
terKx1YghPRpf3souqmGKwvCmm+MEjur4XvV8nWgq11HmysUiN8Bk+WN/TTe2RtTRZRL5fUYT9rP
kF/sIv8Im7Qy1vbwYjLEjBdu5abckqmax9ehQjTU1IOlH4TjlULw4pYAgQOFV3tk/+auC6LaLKZK
t2kNaVbX0FNO+4RGfvrnRXp5mCjAwQH9Z3iuNdXdJAfj2m1KMi+RnnPK6yeb+09/YxRMVODDTxHi
j+Xw+unAnQTJy0Jg0QxRkWR59CU3Qdz119CRi2sT7uvExawtlLtfh6mAujfDslzCKlzZYY80K+Zt
TNWtkQl/jbX5OwqLxYIDlyJV2QFHBBfEXx7Kz5guKlj/wk+H7MauehA8X6ulKyJ0jrgmWuztcd6F
Jc5DGoLLbMDt/PfnFepWeFegn0bQS/j1J3DXlbkHQ5gU3nUHxDkyMFjZgVHnGuR8aZm4/9zLwVDC
x/jrQMItrQyu6Pjq/eHYV0+hFu8Wy//9ItZZ/HqBaLt4oPNtrPEtjgBl3Om6gHwldvctuyZ1vvgc
P42wrKCfFqJ2q0rKCSO4ffc48vKUIaVjxln45/dyoVQGgwpQ70J+Dci5ojofxlAiHRHrvQLkw7J7
GFddmatLWyMgJXhcYrJQWp6t9c6eReUbfLhVpLYEdoJEwWY8q8JT7jtr1edXSFSXH+lf4y1//tPM
GWFQ1IWmTYMcfSrdROhxDPTKer44CE5klHZY1qC5/jpIVnm4w1jY9MayTXpLnQodXpm3CzfdCB18
B3DQAvr/dsPWyGPKkQmIctXJVjQfEJjN9sg8ymMHfVo3H2/Q6omtqj3OeroC315cfj+Nfbb8RlZJ
qGxJm/Ys38BE9rmA2Mf2pi9/Xn6Xh0F+AkAEB9XX2dpwvJ61joV3xYZuHU3NVmeggGoLeVt/HujS
huvitoYXhk0dPbhf35c9dKPOR6AGzPXvIjtLpYLTuLSmtVfQ1z+PdXFt/CBzux6chM/bpkAiJGBU
juhR3GRaSXeSiyt3qEvz5oH3FMGsFurnc9JeZLfc6jiWhtv0Lx4vweaSH307Xikzrgxz3pYZR9Ki
aAWmFI0kLd0HXdMdKIp/Yw/ycJtGRIjtgBp7doGxgjLXlY+1ttiSw4nx3vOyv/MguKcDOLUj2/nt
jtRKUldZhXKpM6ugkw8j2OgtL57//OYvzhfAy+USjUro/JQbFLQmXGFXKJSHVOsXXmfbMnevPMyl
tQw48b9HOav9HORic704ADZhc8ON9wxV0gOx4S7goFv25ye6tJZRqGOZEdhggGf463fDLWHNnYd6
SDt1MuXmyPpr58OlSVsIfPjn8T+4Zf86hCEMZNo+bNIC5JCs9w9FNKTWcC1w4/Iw2GNg9XJB1diL
UfuuRAUyBh3qYphQqJqvWGt//nnGLh138EaAjQ5sgHwsg18fB2UDK0a+4Fsw78pUEY9NdafK4KEc
osQdrw13aTGA+R3Bg969QKNvRe/NjQTW9UOWOtTxyOSzA6SZls7Dn5/s0gz+PNTZwepYwhs0ErRS
bNQrXPm92DFVAuTwyqHwe14H6tWfBzqbQsvNBEMSd5N65bsz8Ueu3J2lglUrYI81VUeaGx9yHA3m
UvZWhOWJO+5LNs3f+WDFEUJp0//dg5+tUG6YD90Afk+9qLAY3diVndSFWP95mB+V0Bk0ipujC9MS
ENx+Vymg7QKg3ZqbVNuAti2/Xrt0PDWWFRuuP6ibPdVN8RpNFvRtdp/6i6Wf9vX3PhN+Kuul0Vqt
JoTJEH9eNVV722bNya/pB8uHVKHAiLkPGVXEPkRkVj5Qj7iT1jfS9UArELVJy/zB49Wm49NdlF3T
6CxbxW9P56JDBdHAYlZ/dgXww6ovR3iGpNUAixQriJsm9fM7ezyogMfhRCDIV1eOFmDYV0Y9A6xM
S62w4RgViakJrcmjIs0uNE6BvnuYx22eP5nZPsrFGqSQeQATQ//gdeG8VnXYry2ZPzchvQunIC0b
P50JB98KnXqANS7Nt6Zo7mttIfjBbsEPpPXa68TNSKI1HCza2EYcG4xn7i0ub2Te7WHu+QG3ltu5
b5GGNW0Kz85jFUz2hvRsZ9H2nU/5rlcwAKvg4s/AeIwN4KMsMsepgAdYG5wQul2nbUP+UrrrVqXf
tvgGy10TACHu5HruyQ4HwmfRoiHRydeo0B8sRIKqk0fPdjU7cRT0aUGz2wyKVM7a7yjBtnD6SqfJ
+UDbZNe2dFPT8a4Zj5r2XiwaawUI/NQJ+2kgduy13tYCWmp1CNaYnZemKY417EX3k2VtGMWNsgTb
20ciZuIJvS0C52RcjOsbslH2uA6mAN4rtVlbqJ1pT6ExQgr9YK2dBhRI0CJ2WYAo4qa9Rb76E7qg
sMsY1lZkbpQonqyK72lQ30rZ6GSmeifmalMEQZ9Est4QqCXjjIdvSk8RjNUmGD4YZP2NNTgloMys
2sb9DHj00gj2MACUI+jPwXUEXT93pI9Sjls5AWsnzEqIyG4LOtz7Wm5n3q2oPT1muX9XI/F4siDQ
VkRVCWIVb1t32mqdv+p6OnRhcK8pPxFdqpWfQ8Pe4MV5BbuBsH0TFs7W76HCrXeTqEF3gRqIF+4O
7tOJXWbPOXHWIGPfdMbdNIOB0N6CT/JQCoR/H2urPlghSQX86+iA/RCAZW73ByD3CTyYViOkTHVe
bPMuSiL9Fcv+BPBhZbngehUz33DmzStoEOG6OFvItQqife67aVZaGzfzsUDMA+vdV1HBgZDkFD8y
+uiHZX6KADI+a5XZ7NT00Vs7ZJD1urBpAxspbqvoUNLmXhr3U9RDqn0QMGyxUR6CUEq7efFBaT22
7pwlHtyBpjpPZo+a2OXqtqeZkwgBYiG+mw8yIkeiHta5M57smis4Q7ZdXAQvKnJOmXNrI9t1HWHj
igPIKpowjJve/VAOGWNNTjDbg9eZ723LoX8sBg2gNT/iBN5pzy+QCSPuJbfWuRl3MGhVcdaLO2uO
XkbSb8GExdOKG0nr1EcSaCLgGBRm5hFwQuJZ9IuUSsDBPX8p1fwOKx81zStG+za2YCsFu8gDk96m
dfB+rOq+UeTUlm9TVK1tDem7HLZD158oD08OsmHLzMBuKz8ZGp7wGcKq6qUOh6RRdY/TG199Ve1a
bFBzGMXwKEON78MFtJxiK2tVPBXDvm/Y1jiw0q5H0Mj7tlyRadxBqnXU2t1CDLYuvHbrAlZ1wuZ7
3Vtx3vm7Vh5D+B1i20MAEClWzRB8tTrmxAFYx1XkPUnxYFkOzgL0WOMms/9y0KnWURRHNYwfRtiD
l5WfTMI8B0gG6Mdm6ZfDK4FD+1uzpS7Y245BQmuE/AUyt8cwrPZ6QE6NaPJEla86n/eBYp92UHzm
UY3Nolpbwv0KjrqIuQuOhJ15x84VKtEjjHqLvgR/B64TDQE302+2FgdoZS1WEDNEUlF4n9HpjXjj
gy4k1riZ9pbSqS7ZWozsW2HAVJNNV8ZR+ClzyeNCTEDtrbhsxg1taoItX5M4FM6HRRClS+ZQxtS1
7mmEFMQxz+9d6eXQ8fUbYnkC1q/1Qx7i2Mx69qqQ0dpQcmQq3Ng+di8jj9VI9iaSEjdL9xa5x1nS
9OzUd/a9RPbA3MsNRx3t+/m+4+6xgtPFSodlwtrwk9f9gWRl0pb9o3b5JwQuJ9P1U0J9ed/7cjXa
7us0+n91gT74WXifVzNSXKUTI0A6DXz+BunYFE/IzYxHWn9zjR9gc5q/q9Da19PUxWi3vJuqtFI6
W3/h9CmSElrgDZYhilQ4KBiDKDJntFu8e/cQdu1b7gdrWBlvqjpLG7fEUVV0X0ZCEzucoTl3rDKR
df7WB/ar8XgNGY77FQqZOC/Ece6rA3iZ2NWaxGrkibZmiHEehDH26s1IpweLe3xVe87RYs6z2+P1
uLJ5Ei5895W+Acd5DS7SJ1o/iJE36tHlDo6l+aaQzgPJ+7VyrQc7H07loL7OTRD7Q3FTEP0VZMJ1
4DY6Fn51byr6Wvo+3zAQE3aK8V1AhhOIJqeCkjZBMPWhgalukFGeTLAMS+ZolmkfZtaKqHmGyJZt
2j5YYgic1KuDtyzUPb6mDwjq1pxNai+i7IVY7rqCiQKYMTnCQj9zg68rHL9SuIvlpTm6XpZI1cKB
0cUzzCTOyTJboRsDlQWpxm43Ha7VbtQ4aWPBlK+N7BtkO7xR2q57ptII4gZcKBQ+5MbtYg8UPhaM
a4/JzWDgWB4OqQA1IakdD6dDfR8QDvuQ+dgF9RPnE0ghODpsBJhDOxl7pVxXTvYw1/bKHckb9dyt
Fclj7U93vQ9X1sjBu0Bzez0jq3fLa/IytaMbR8r34qIE7Ssy29GDk1Q2fSk1h/GF5EBw6luA6k2M
aIF8L0ZnO+d9AMd/fcDV5Xtp5jviIH+vKGFUD4LZnTvmkOEpkxCH35V+XoJf7q08Xa1MMD0uJNCA
yG2rchajiYyagKwdBRroJOv3HPm9CCphIGlW953hL4jFhvq0sbau4PiX5SvXDwO+LtOIPK4JO4Ud
XYdBu+5q+I7NaJQ4AnV1ZsvXQTsfkYqOfet8Usc5upb3qOltNHQ3QKfueKE2zHXWfG6eyto7CQud
Psvg/4P74mrsCjlnf1nAtONJ2fEcilU3dZtF/Vp45a7E6QsUUp6yXNyOiuvEbwnEnGYjA/ZM0E5s
TLcA8zUyqKY51h3bGR7BNLtMwrZ3E1iU3kRDG4AwnT23AdlSM+99gkQpbIbgPHJpx9WIEGUTZVuB
bjBKeZ7FWe5l20r4r8hFgaepcjY6Cr6y7gYajT0CWWXcmODIWZavTduj3pnvZwPS5DhvPBcZhDxI
7YGvPAa3Idt9sXi1p24Js/p+zzn70iNaxM+GJ5UTFY9R+84cXAXz/glUiQ3XbExMIb/YtL33bWzt
Q/3sRWI/TzC/UvK1cxVdIebofWp6eIaNiWUY+OdNsIP/7CFwyK0qi5UunEcGOdFohcspsbOkvxYS
j1uAxNo1oo3bGZ3YIYxuoAK6t6KCJzrsk7aoN9T/VrhOqtQbPLAeI4h3C2ZglVHdW5AsQ768kgru
Dhq+XEUFKiVyZ1QBQKVMHIinkZS3s2Z4Csq+e7CDco8UqjtOxarn3Yupv1hug//Qmh8YDKqZ7N+c
yfZxOih0NcwTAxTjSO+Zdt3GzsVp4hlgW72FlfMqtDw0XJbrXRs66NF1W9ninJVqW+rx6Nvchu8R
Ns0sgHS7Rt0KubGZFQzqMieeo/YTXfG0CqKHkGabzpLvluV+U5I8liZYiYHuVQXJcGOOvqL4FYi7
JqC3lS6yurKySbs2EitC2MrhAA2laZHcShvU2c5Wd9m3cBRvNfRGockfhA/hcWV3xb6Q/Dho/74a
zH6O6Ivb54d8ZkcnGDeuI61NO9koQ6b5xDzXzo7ZPPNPTnRXpABCsbCBUbwWXrMSavgO0tgzq0qN
54pom6F+9jn9dC3BD8x4c5+4poetJNbkKxh17msjJfpxsS/aTKx8hap8keipLkuMXxQbqyhvdAuq
WTRGu2IREU7YrdF81SgHEA65nrGzPOrSbOcS/oZ+ZLXPQyGsuFLgZ6Ko6cLtiJneVA57ptkC2Hqw
X6XuhLLOkVrHWFEp67HzZS29Hcr2m2qz4kvl6BmX1rn/GmJHZMdREUDyYe9uQWmAmTO2rsSntVgH
ZU2nuPH7tCdgE0AC4hxnT1k7T9t1tQUx20VaG2sFbJ94xMOE+wNPa8ff8gBHg9Bqm3PJ7rKu3ObC
eYaSKl/JwDMpui38u1X1KFYdWyZhP32aIngXRMqHRtbBqgPh5ah89+uQ1/diInMZW9PofgNbpYZB
gGF98Qp5A98MYT3joumryq6SpvBBvR+bfE01DKzh1hj6VUV2TYftDPntZHbuUaPkoJioZSv053yy
73mFUmRTlEHUUwR1DA6+zgi1MrmNgtxqcaub8mwdGHClP4tmIv5BiKGgyL+Ywc9GgWTjJ+YMkZ/G
Kwt79Wdk5SJyBa9StMxBCfvNMcChjdeVHCBZGRgAI2wFM6SHwL7qaXERjINbsINWGrDMc4GGy8xQ
ERsUPau3X6y6RqfGRrYs6ILz4FxBiy4+009jnaFxdeEM0ezZ+KZRBxKaHfquvx0K60qn4SJ+AncO
8DUWhv25JmvmYJ+1CzMGVn/rsjJrxARdeZKLs/avIc51WNUwhBImPyC5Ld5rPTkM1FsM7+c1BBLX
muEXp41Cx43XA1HSOY2AGjdXtgv2mZkjoF8ZjtMhZrq6Yv14EQUG1gy+NniioJ/8igJPVAcdjG8W
fsYtvoVNJqu16FYTwT5Mi8e/sbwXcYALGzTo55Zn/qnjKQO4xakF9pxw8SFgbDbcxA6Uzf+7YZb3
+NMw3DIlc2oMkw/zno/UwtmBI4+N5unPA11aEBRdmoW4c0Ftby8EjMagWxMCJYTmd9030aFDCcPc
6crU/W7XD6yZgiwJAkt0QS6tlQy7KcSLqm13G+X5Edbpb6U9JYFS7zJD7EforWrWHf0gx+5t0Tif
sdG19BTBVCGeBLRBS1ovzysVlwCt4AAJRtdI+A0qvsNgV0jTmzOcvPqrJ8N1X2Y3vanNFaDz0rLG
qkbqPdJNQd4/WwJeB7pTvTS4aCR3BS/WTqUOVUn++vOb8S5ySRBYjhHQR/ldE9pUoxJiBoFL6QxO
Y2KFrj5dqX5elT88vdktIh6d2CBhaMrt9xa5yTx0d5T5sWHyMEz1U7RY4HSzQZHajNaWRCVMk3T/
aPv5zstVlMgOh5feFSgZV/AliLGz3VDar3O7vckCB/12/ZfVYC79nMcBHHZxn4i+BYgE6UFAgM2g
vUFPEe1dn39mvXc/jBnCcIaV2/UfuHyi+mkZwS8gxzGzTMzcYAPk267rWxu66BWvmh13cPJ3Y7Rh
rbUBOHz0WvvErCyxB/dY9F3q2MXW1gAbFbJ9RhnhTgjMpA6Wi0V9kjnLYW0cPbqeOSoZ9WtH2/ux
tF8a1r/OdbjOxnHTOda99tibkOJken0wJsuTQeUHLcVRMvuRy+HRyu0EV7ivwtN3mTudFI1SpOau
lIMLjem3UfvA1ABPa+chciA+7jXBVE98LfvoJJYbRK3ZXrQl8lLs8eQiWSEJ6/DeCPVYDjkUCeMu
8qqTVc5t4k0OKJBzvhob+uZF9RZxkC90gD+u5x7G1tnJ+Rs3Na46sP5PRKU/vXZ4dSdxC3XZFPdm
vnWrCdagXb6WjThZgfi0w+m2F0rvcyU3E8L1Iqt5pMMX3LuLdVPKHGCeN6AGEM2GIQEi1g24x8Ye
XyyYGsVN5W4iGT3w0uwsHQAxaJG6meubJnzvPXPHIKBtK+s+c9QNbaaYlx0IcQoVWfXajlKj0osS
uxUvCIFcdWOzcSd1pMLDNTcTN2B2xghV25us44ktcKubp5QP9IkKfZxyFsYko8DW+e2M0lznEVYA
I9VK1YhDU/Qxa9vvvCXrpq3AF/NhA9YP4dvEmiMjmZvMYv4yafPOYQOl5uAtKIEIqCHY+Ih3KYsc
gd+5tZYalbYXxEMESWfdJXbzrR4DATiF4lWXOJ8AxmayT0lFTNyVeMHVBFGk70UwYLdjPnORWNpZ
6S5K1SD3tRPGLS5mQTkCbbafBbwfQQCLZ1xb7OB2CRkXEX5dUa2nJYxMOVsWDbtqZnHrj8gFb9Iw
7O9oSUExsfe9UlU6AA/Ii249ArDPM32vbHPIWZuU0rwNfbRGzncNhJLgzgA2EQ3XuqpxQij8s1Xn
xQjrkQChASbD4W6rEbDBEHGzqmSjtoXpllbecLTxQEBboQtYbi9eZOK55Q3QJpcdFBK9EZZybFvW
rLIZRXIlg+w4ReHeg7TQaQFBlGRlN/nDQNhLK5uEjP6m8DsEc4cbA1e4QFRDrByAgp1XxDKrt1nm
PgVYU50iN1qU90RUXhyhJdVr6JsK0XwUWsA7mU4GUBD4vN0Yfq1aiKLgfwVfAeuNROqOiOAxQhft
oWH5ezND8+L5aCiwoZzSP++/F7d59MhxN0F8dXSejud0CB0fe+y+xi23bgMB7ERJ6qJSvzLQpbIP
1mxoLEN4iFb2Wd9/bMLMNi2YDCIrEk7yLfH7a6zjSzUSAK8I8SEQrf2WHTbZNmT9eiktw3nasT5L
xyZ4cVp9QwvjIzPVhDdAn1NjD9/zqitw5zdgmNrthwzCtA76e2sKvjgt2hmTdeWguzDRKOBxxEUe
6DW/8XkD5geFBmKX0sZOORFpVcFPbbY3f36fzoWm6C/jnHE5cE/NijLsZOqOCP5QzYeZ3QyTXdzP
bvckTIE2Y0Y93MrYqqiLx8KgTRhphWNiBIcazjVlmCNXk0M8YUV2TDvcFxuAQFd+54WSzMOqw2+F
YvF3T+iZ9m5d81GmXdHtB6STdlw/Ekk/hsqHNwrALlzbVu0UrgBixk0Bp18eHLyZ7IRR+7CYvkn2
N4gjCCumILai+whe8PIOf6pHC17hCstqmdouyGMaelwFq1vJr9BtfnxUZ41rmBTauC6AbIUv1/t1
HEuQbOpYAahIdM+BdO+ncWRoZ3R9PAOITlxEOtURgHhhcdQkhb2fKjbs+sxOfOObuJfVXs4jSyHU
0Hvj0g2kjk4ytR78o3wSNzmfV1fe19JM/+03L/pSyCfw3n7wx3+am7yxuprbWL9wiXifdc1htR/C
oNWBjYbauDW6UQE78Cpc+60Toyd4hRT+49J2/gMwOrZmTFkIrc+vk+ZbJa1pjgUTRh1QvWrdaF6d
BMh2LCw/seEsDhDOw7iUUF5FYqvvv7mOfYOmy7ptAZqN87Zw2YeRYwxzgC8UTJd4GMmqacNnVUfo
GYEGzuu/vIav+px9IVP9HgoDfnMe2/10ZREsNIHfHydYYuts0BTP+f0UeFdtNL7TWQOf9adHN9QU
52tWxZPN47kSXy2JQvjPr/HSLoQLHcRy4JPB+uFshWdAGEQXGexCXbQyrQPoE5ZHQSDe/zzOpV0I
tAwHVX0Ameo5m1UjbrCUAozFsglFbIf6K6w5XmoZlQnN9C5HVlBsVPHaIS34zyNfOAOgIV1ky4EL
CvL5PRkndNS1E0YGZAY4vgxXiAy6KdjwBBrnls90/TfGI0BooA2ExPpck5W3dBzosOwZTb6VlZtk
A66wfVjsZtxOehdqlD8P6F9cOcuSgXIb7PdzQrpU2uehZeFmRoZ1AVR5FQHZS2c6HgTWudWzl8wD
EkWy3I6BqM2bYPY3HtIr3qHtOHQ0uKtD89hI5GplEWvi2pvKkyJll0SeeG17NEGHksRTV78PA5IR
jFEIGy+tfTYAcWhNCHOSPqoPDYh8cdvaMMe11nWg26SS7naqEbXYI2taifAwFvWnC0ZQDcUwacon
XDhZajKZ6np+o2hNo2ew9kz0MPc4Aq5M1IUvLARx2YF0ESv9/Auz816Vjt3gJKyjZMi7HTrRuz8P
cWmxoeCAuh1uqbjxn31OPdz8SefgI2bU3BDeJ0EDiG4I0SeSODfioMOe8uchL3zByLhH3Qogdclj
OyM9TV6NzmovEUQ7efvC6xc2jePvEZYyX9mh/N/nD8vZcwiNgGQAsPt1w7WN7bFZRaC9CztBn/sw
5uYKs/6H2+nZLogxAJUs5ScUJWcTWMwti7QFPrDrwQ21h8EG+m6JFvDwkVgZaKKe0NK+HyXYAZFb
xG4rEW+HTOMCPux9gVtJXWZ+qhW9GQfvVRX+0qgK0W8NhsRT9CGs3RWoNXfwyjtYOb+bVHfyIrpp
Io6u8ixPdUuh97a9eHDReSstfUsg9rgJhMUQwwFovNfdth0DZ92PVRdHgN2YY9IRTpzwAP4cMvsI
j79dw2u012j53Z3CG0TX/hXk9Mqbv1AxwcIK04U38gM6/fV9ZL6LIB6oCNPCsdFWpn48tM1OtfUu
aqtryY2XlhmKkwBk8MU865xyPgjbqSpwPtI5GFIkmN5Vob8Oi2vRX9eGOSPTlTzIJ+HDoiEIAG8Q
dKsRebAJG2Sr//mz+T1pwYGBMuYPpZ0P3/vz+0eLa7gHGjj0B2Dm9FPNt6OpVloglHImjKxcZ/hO
FHRTde5vQoArydSUY+LS8IWMOVZXdyQOmoOesjfd2D8JaEmv7OwXJwO6FujYI4Bu5xogojUaWBTY
flmjA95o3H7LfDujQ3ZloEt8WN+B2ARz4eHad741qpIUXchRgI6AEwZz73jlh3KwRRIQBMFFCbY5
DJRWBp6Zc8QQ9ZBFSUDB8KTdlwa863R0OvrPm8v/aecWyFt/WoaLQcwvzi0PH+Ao/PXxu3XLj7/3
T+sWh/wD1leLio5CKIwdEKviP61bgn8Af0fiIP4A7i7QmPzLu8X7B6jgyHWk0NYjKnP5o/8yb3H/
AYt9LHHw+YF4BzT8d8xbnB9Svl92aGiRlh8BpsXiH3O+KMOedFZto0zzGDZfWH+UtryTDhJ2x2Kh
+BTsrkYrMZ4LYLBoLA9p2wU7KUQEvHBATw9ur9tWu7l3tHRdHtmUi/noVB2obV0B8fLgcpgHWxa6
yQSqk+6IsjiatnKIEMIJH/LhPStyzUANLCwYkaCPakCQcDZZjUK+Erz+zqcyQrZBiza3QNXLkRqq
sy+SIQqsBoBlAXflEMqXIFFuYX/Ebxrcd9st9cFcCYI7VoqHmpgeVUuVgx7VeiOlKdLmK7JFtryQ
SWVbBTBWG/HrID8QGMn2XUvjsNHzvIF43X0ucprf4XpESIIAR4oaoHGA9wQFrI/wdwQfViManfC/
Yf7XejIsmbuJFnHgrgbRIIfbHr4GkyiASAOs0j1SHZGjDESxNHbqFSTtnOYRLEwdxBYbcHTpUJaJ
G5a4EmqDpJja67cVuCbK4zQFB4Md9eCrIW5KT6fT3Cm1Esb6IjKzx4dexvbcVmlgm1OTg0iMC1fS
dSPisgMlGnagFcvq1VQ6EyJw6rmRu560moLnAmO/LsS7oEC9katdgOpE54lt6x7UXx9UXNPdqwnU
JzID5vEqXm8E/FweJROughOuH3wJgszCQBYhz3DXLEHttGonSJDurZ/cagCCGfYyztRgxoNseP+t
AdsTCVmhUB/ak4AxJ68C7quUhwh1y/+kRD1I28B526nyzP1njfJ/e1+i2EX+Z0cpvPWy/n//oS5s
TMtf/O+NCTpiONJAjwgZOoxVftqYABTiDo6zdMl+Wv7kv0ylnH8sNpE2lPjYMhaVz782JhsbHfo8
0EstXXP84b+1MdHfrpgoGSlusrjn/ZBMnhXCdAqFVVaVWpWjQC00uRDpPuXDxP27MqNSJDZY7/e5
HT7KxpHZzh6DMIfrgbSfjOekzMtWcgBubQkFCu/8xjqjErhUf5s12XKrFVjkVbjxmQUKuSggMRid
IDtp0xQH0P+7lR5Me2pbh4PzxkGwnSS9MaQMnngf1tG6K3HZCkHJeFKtmreajg+GOlOdlKSGJ6g/
oC/BYCRANG+3joFTaVJErD8CnoLAlINPZPu3dt/dgM9xpyZ6KCfEjQt9YAOsLxvO1GqyO70N0RG7
sajnvLZDH974Xk3uBzeagBnrPMcNlCyGxtJgTOIDAZnxvYR6N4KzebSye6fj4N2YZHB7fLiIX1gD
DYDhHf5FMFY8xCveVXP2aAs1DtsG6ZP2umC2HdtlMR0bqZzdjBZEQvr6vfDbJ5+Aa8JzjF5HMGPp
6tGPm1nox1qF1cr1Pyui/B2pOz8dR++GdbW/pgy2Tge7weaW1eyvcXYxy5j1MAOWNXj1Qyvzw6Ar
UOyp/8CswVjrMqjKt7p0gfyXRJzs4v+TdybrjStX1n2hQn5oAt2UIMFOItWnpAk+paRE3wfaeT1K
vcL/An6xfyGdvjeb67x1XTPbAw+cpkCCRMSJc/Zee8i2o13b91Pk1M+tGV5EotiyriS7QUOST4hK
Hnt9gweiVNILoNKgH2vVSrw21A6DLK5aoQD5jVZlN1y6o3Po2uhNrZzHCtY8adtn7Bg+3OFToakb
TW9priqjZ4WqL6UNRsRuOe2XzBfzkOSDSp+9voirYwDRib7ZqQ7UWxcZ07rLlWCTK/ON1OsxXEWG
uuMrI5FBFQCS3G5LW2i4zDJLvYrQFfiDyv9r6KKPjlY1QNsVNfHYBwESS+RGaYZ4NG2StUyqk4x6
6esY+a4jAXpjnqqm30Z9x6xzQCRkYfq+zcuGO2NcuuUYHNDrF+sgVso1eydNO3N0a49kNJm/f1le
/q3XUPzDv1pDL5O//b/s0/TzEvrldV+XUPMDVR0dUx3GH67+pZXztbYTHxx6Y0Q0UfJRkywt4K9L
qOl8oCMsvsD6mGIsBdfX0o5/oaFG61NjbSWaCKnJX+DymeKn7sVyzFCJN2dFZlUWy4Hzm5aupSzz
eFAGyEs14UWx9rHXum0ZWe7WidRkS2IApqKsOiKMu4nKdlzU2s6qHUS7arTWryK1oNwJGZa3h8mx
dmUvz8qgX6F6vGAV2URmtI2ZqBtZuS7wJYkel4dbklgDArVQTq7RrNXkPY/iTWure520QoZ+rA79
AbWeUK1tjK3IU6LRb1VSlvN8Y0XhIRLabaJa575AHNcyxG7u0xE9Xe+kZzzuPJlOLBAkZudGMV9T
a+RhcZV6XWicYqpg70zduoyquzlsd7WK1SESyipEUxDDJ7OsybOc+LyoHMt0uJST/Dwr4hCpb4Px
3C7lynQXlOoLQsTdlJiHopTHIbdukmRewZ7iUYpAGE0boSlodt3reQq2dhoStBDy6QZ7ncn+NUH9
3A2ueWDh8F14rUWj04bFeIUIBmSaKZ5iJ/Vshsqs59tu/Dg7vacZ99LAEhD7ckzPJheyioSQCno0
ejB/SsCVDnL+ZErOrbo7bvNoF4iWDWRg6Sv6t9gMMYuoe9uqt1rzMbBGfxqwpEXggNqy8KLiVu0M
eyOrCkBu371YQXTL4K7wMBsoq15Wl4WuIb9MrzqFnB7dOlYsy3K+RQR13Y/6Ku3kOhrIUyOfNsd2
4nUmE+fZ3VVdw+B8zA+D2m6isr/Ky3xjh3h7pOPVMt6VqrszksozG/Uhj96zEKp1hdWFeApZ9oDy
xc7V5M4QaNlz40JTsxf6ML5jlDRm4uM8DgyIevyx0h9j9WMizXMYyOPY3syt5uuwjeswukx0QbBc
zqg2P+C7vCqne8f0FUu/nhlLR462ToaHPjoxm69WYvnwD1OmXhOmtudRfpIE/Bp14ml9cTSye7Uy
d6WGtWS4yDB5+FO1FxY+BqE7e4C/J3XGf8PAzSym9WB0B6syXiapbjIFvTMDyU61NrMrPfJ1T9XY
Pahsm27eB2+pNdmrOncvApUcqx4Hiiq1da9tBZ5At0AmTDaJ6uxMu7+1QneD/PUtm+LNLEgqdPXu
PSoPUTxea7ly0oTcGnHHfjsAJe/ng1nDeq3yUNvbY33nGv1e5mbI0Eg5KoO7HQfbXhlNgny8H9dx
Gj9PXXhUE1vblgrcqeZ2nC204UenIg9Sid+IZFkBDwpvZpy0iVOurJp2dKJeDnl9atu0W8fz0Rr5
mIb6UoujPRoes6R1RLjKWsVSlg/lkmd/GmzltcuwJEy59TbT0psKghBxP4dM7TmezQlK8Il8UzU7
B+JVAa0euZWnjsFdpLgQtPoHVwvXjeiwpSYvYZqmqxCwysaRyV1qv2t6tXeb95G5v2o5ntOpdxnS
EjuoGYkSwoR7JFo16bWulJ4DeJYIzqLaoQZiUzQL4Rl5Iu84Z5zl1OyFwseP84vQdXxXS7euhZu3
Y13r38NYYCVrOeOAvin09EVFOSGr17FS15aifJrCjxP22bkfVkb1YI4kAWbZShpAaWN3Qyfbd6rW
y1FYi/wpCctPTtaa+9kqruLUfXBKdTXDmlMWXG9hXHM43fG/Yd3ILifBayKyWLvwQg+bS3McTlOZ
bu3euaDTn6Cn0b2qeVGr21qGGyXMHgFzp0ehSrmatTCBomJ8VGR5IZWwX7W1sVKcxhtmvCVVsnHK
bDdOqSdkUR2mGutBJo1Di+Q+QnbVpi0gDJOQ39vGHiCgwssc5E7R3M/p4iqb5SnRtEPHhmEWxiYv
z72anjR9aNZ6h0VPaZ7D+XJoXhmNYYxQnsYi9IKwXie6daWXH0fWPAmNjun2Kg7FzjDCTyJsL7u+
3YeECaR6zstGfjAhOnHtLrFY9kqL+rt91CK8C0q/MScyPeY5PPdT+KSMYuOE7RGX0lqSlCjNZhdM
Ak8YWayWsZqzYJulaJzB1FrSd9X6qBrTuTHjZNtHXb3rkkDZ2E56dIwYW5LYBVhnptQEUd14pqOe
0ZyZxedWyfcz05HAzjd6NiCVyS6VJFjrtmQY75DLm0g24XZ6cUT3oKWi8dBhrUNtQ+faM43hHGsG
Hl7h96HuzUV+mNGbD/OMqTLY9qD6+O6S64KdK9QMFl9N7IOof62t4TFym5XSzis3MfbagOhHPItK
HvtcHoygt7agdO7N8F2Vd8P8SWlmpHLSk6BOq1ll/Fz5bvdajq8EZbP7mJgib/skeJ7Tt6HNmZJK
bxrjlRN9qm1c3rhuW2GvsvrY4r9McAkOsn0EbHo7a4dpSlYVAh0CnXYqv+F2mq/QavC0Gd0qqd0N
mUh3baGyRSfRZWMj0/sPKEKXROB/fpA/cYhvKUT/oApdXvi1ChUfiCUCAEDX8evB+/cqlLklwysY
awvRjgLxH0Wo/YF4WOTZYFwZurPm/F6F2h8W5hKkWo4HoJ31v9RgNH720yO0AHe06D8NQf+Revfb
KjSKu0SvRhF4blsTRq5qxloUUl4YsxOthlhL2E9cvASKfsqd6i6bFjsJRWSKiJBPd0ehPF0OZnXA
/XtpOIgoG2OPZLbeYOW6W85fzpTeDTECxdyiNxbmj8WAmaOr8ufWDTsCFoAwKFb24FQsxY7gNBXT
i9+gz31Kh+CeBfTaTtlnJFbVGt1Wi/vjOggVg+cxQhenosF2LAIgR1d5rbAoB8jc9AkYgCJE6rlB
dg3gYqMGiEr6+Vik2S6cUmU96N3nnEQdvAzYN1tUZLpI9yl+40Fxy5sizztiLrB8FOqM0jtUsBhP
Cb0/2T8FIei9fgYEQJTgBMT3MNIX8Nqgxig1DOc+5xHTWvfeapy7pma0JbD/rW0ruzUBCirEm+Lh
au9N0Wk7te2x2BMZ5KlzyvM7peygMI08vXLD9UgKD1Vo9KRmbO5BIOVGXe5U3rWbLuY1mvtspOET
Th1xl4/QLlvxpleZjZKV8qQI3vtwfp67/tz2aQqBovtsV8Z7NRo3UZOkO03Lbyj33jNzsNauHj8X
YfcU1NapsXL1Ks21Bum+kUDETy8GI+s8O49DL3GQovSp3BLL8WIbQbAP626fLk4uqY9A+/lrZ7oP
mMhKehpZtaYDoO7pc91qBiuZkRXzNmiCdNNYi3+uTyxPUZS7KjCqNbsP3lzEnxdp1LD4B82FHsvP
Rp9SXn3RLJkvTWnwBdOTppBAtx3wHTBDHG8J6zTXGNgeGaDiTTZBZVv2UipUmZcP2gMpSZssbTj1
D/UKr9hlXsrbcFL7VZpHfjc5tA/6maG1Tbxe3hznMrgeNP1Ki1wkxnbrbmsbaVeZz9fpyA86jmjD
Q8EMdolVR14ejuOuYeifqoQXJEPnz6Zzjp3R8VDaG2tt7A8ZseNrpx93glWb8sc36lasM4UvUwpo
H/ZQKgy6xtdkLm4zHQM2ubtERRe5vp8xAm2sEbf3NE63kVZ/ThKOblH6qGXVq0v8WhTM+jrNMg5W
cRf6zdx5VpbQRWru8gBncCPDyJubON5MQ4YLrpgtbw4i5WgoDOojpcXWw/GTVrQ7+UopzzoF/srp
nJNemvezOh+62Q7XYU6jpo9S1TcxqK5nVLirASlzr2Na1t1sm9ZRw1cHAyjCgutP9mQgJTXwt8xT
D+/C0NF9Tz0NIEh1mhm/J8QeXsSCdO+E9WoVBwFde5sBshWh43Xt4tqemqdaOHddmZfIIppoa0Io
J6HpEUiTH9QVMKv0buJTenG8VLwKY+1GFtE2m4er1uiWDni/ZWS9J1Pb8eHVJZsYbvWe489t1NGA
18v22gqUe1Slz3krbhNCILrQxSunweymRUmG87tZWeZqJlNBqsYhn0FeV9VLuEyqY0G7COsLiAVr
fo00bYtzinjfrFotMW5s13TlLAwjUp3xx6KXBwUzaXz+8tWdzdALB3UToiHBiDAco7Tnuy7ORVhf
RDIrfWTSR+mkOQdCDRe/PV0oCwrh33+jNlV2yH++UW/S9+aPtukvL/u6TdsfSGVn0gZBw7VN0+EP
fm0WsePS9KV7Tl77omz6plnkfhCgoJEDsBmD1fp9l3Y/sK+rBCXhSlrkIn8pw0H7WX1nMkrkL4EY
BR9I0//7Xbo23ETYXYBM06XcVIqYtajE3BfZLt3W2cDszO6tMX+D1RJW9BIHRBZJAZjGuoizyMuU
ztpTbNC9NDiQ1OYuAYHklZ39WbT6vcTWWkZs9klSXnRaDO1B7PS5v9S6dhvkEjlSPD24WfPW2PAK
DWu8csz+wtDlgXSJbiMVTfMmx7y3XXnRi/ouxBaRlDGOm/AyzwxlJTP1lWHkphrs56jI15VQLywz
My/sZFI2QetuBrPHwI8vH8MA83+8KvFRC2W7V+3oJohacYZKyyDUqfw0suWuyCvXjxjmEeUHPmDI
YE6UuqlvWqN3fXTi+dYa0uc46UE/9Ia2rtx2ZFw3jJdJMUJ5b3oQSQ4CvM7qrtG3OJ4C4aNZ1FYQ
Jld8te3KKB0oTJzP+9aouOeGumEgB1BZwMdIBvSxjBKQ2TdpRS+3GdIbJ0CsiCPSPNh1EOMrqbez
qk+75ad3Y81DvW8L5irgpKvoNKMeWrtteZmG5kdFL6r9JAHVWireGzG5DArNMTwzAjJqFjJcA0qY
0/ZWHPfImU95m9mRfUSn4BUoMRHlF5soYr6YZM0+lbLdCHf+WMeafuIETwNRLT+phYPR2u6abWT3
AEmIKPSMjM7zv/8qQlTUr1aRv/13/rf/yf6g2F9e9nUV0T+4gA/p5upLzY+q6rdVRKduJzONYn+Z
5tHa/b3adz+Q16AS8UkCts7Ij6f7957zQhMmCJy8NfxzNJH/Qs+ZTG3Wie/kBARd6AheWcdQNSBv
+H4dYaqUyZqy0hOjlte+Qu00vUkjIDjO0UKIQFkUMySZncTXJWfvqddGZjKQArwkYD/XHIoMfjxr
VOqnwu7EZZ1NyhY8RbdzWy14GKvqtURTTfNowiwJGdzrhvHW4cnadg1o+ShMow3D55OtKlfFxOQw
pr0htTHeNCpwnsCd1BsZYuYc3Hqmuq+A3iQFuKsku5qmatuG0xHdHVRRwIz0tqBStep459r4tZog
ME4UUvKq1JrKz4Y69gWZCyu6G+NKUm+sG90KvbzIGOfPPaCoZjg6cccCqQcvRmzdd0iAPAavjz0t
b3bkp4aW91B3TxqE4JWpIpbIlXgvYqfftor1gqnhrgrlyarbl1a3n83RsfzQbF9shpIYRgQ9s9EE
ItMn53EYIbyglI7EHG4DRTyIoah3ZmQi/wncVeIqm6Fz95S+5Odqt5PWrEFsPGitcppnSCsl/tZa
NY6l0Gcybct2OyTxjE4eaYNb94+wT28qHX7eHMKGc5zrsRjfTa1mtamSYxq8KpAD1o1ZApyxw42b
qkhIQr3fWrWyU+vi6GTpY+Ykb7kcH6swfLB7hH55wwodlaB9KFgoYYZdpjktvW3tlU2xg8CQvaZq
UsGG0qFfS5qCrhXdT3PuQh5ISq8rrNLLUqmDiEvLlW7KQ9lXIFSQ3fi97bwE2ii3iEBYuULEhjQF
rSRgBPzvvyThO//VknT7Urz1cfpe/LwqfXnl11UJkZPQBeGJ5uKWZxn6bVWyPuDXobihMcUYn7Xn
t1XJUj/A1wX0bAApNAA98KKvqxL/xPqFdt7kjzJE0/W/siqx/vy0KjFYw+2sIxcm+Yo/910PYihE
5VbEd66nntLY6vR03VtZuJ4l/C2rfdZt5ZhYWrtiEp1e2C5WAqOiZTUIO94UQTit7Lx9iUttfuvo
BeIGKx/KXDwGLXwSE96t50TT5Oso0pXWRdsKBivQ6tl303mrT/2pSYmD6ObXsK4vsypsDwkQohdD
0OdTFac9l63U8eXbKTVWrjf1yuo1e11HxuuQtUfEAHQ/sp3WVmvFdG9rnuzV1Bm4+jib+Fba7xTb
3huucsq74naeov1g2s4e++g1reID3dOjToOwSUR/tGYwmHGca7sEZ/haorPZFqbdrEKbZz7WcS1W
VBGeTGYQFKVleBNVrj8rBt1ZF4FWbvmyDY+BHiSMfcKOO6jse6Xzu6B6bxLwVUEbn0fV4tzpKA/1
JPpxFUo6KcacK4dWcei1C/QJWzFn4nPoqr7bQJLR8mwz9woqIlcjGVoxrVWggO3J8vERDUv0ak8J
YMv4RY+S1OPqKYcZbIF60POBjJClgIGUk4I1nHPTvJSRml8FdRm/Y8bpUETwrimwaMVbJd5eOSi1
Z8HAnIv0CY7g1goRW0MyO9cWeokgG65psZfXKIAVhoJ85aafh8kd7o1108htEIYXKQFOnMZk7Fyk
40QQ5RiP+7lqzQvePQ3WrnO1lT0b6J1m5qSTliYso+G0qYoSg2fQC/1zaCQ0SHs36cTKbkd4EyFy
tnTvKl1EW7l2K4yPVbXXR2cDk/hiSqTjkzQd0DEa4Km5re5h+b0OLahASralI/HRtlN/dsdD1EWT
L5JaeBkWLABYuFHjNIUMpQ3jmzDrZvLUiT3SmhlY2qnScIw22Vbsej9PNrKbouGHKTE+NpJSNC7y
U5CXvoEqGflYawDfs+Y1/27tdbVkfIOMbEdbAD5nY8UwAKUmN12lYB1Ix+amMdyJ8WIjwp0MsOYx
c8akU+agZQxVkiIk5KJaofu/74Rj0VamsdXoHEtqtzuVRkuxjWetVorXeXLewpw5ZkyWhBfWTvh3
IMO/t6bB4IT4z0+pDy/Ny8/ruFhe9HUdN6ghBW1kKjjTMREp/LaO6x9slAn8B9EASacLFuEfvWTn
w1J1UosKi7/1RYfwe3XJwVZb6NZQXPWlJv0L1SUV7k/r+OLCscnc0Wg04/r4fh036IWZY0eSa2LO
2qoLlEM3Ic5EYusZNXgdnoMjKVDNSs+CAtlCf+Z/9TSaonmgPldT9rykyOjRuIY2RCcPnh8aS20X
G1OxFfDPThKV7H6s4tpX1Xz+7EQFai1IdM0+rp3MV/L6qqVTk0byRihGiKLH3NUBTVUdbFkRK9ba
lPnJXNqvQdY8M79/sZqSQ2FwlZoACBoHrLOzdbOuPlEAmye9Uw5l1fo5RMeVMVULZkB97VuWf7sb
N70yXSlw2UotaU91R/NQU4hbK5rihhCxTVS38KiMW30COBg06ZuEcde16UdDFjeaAbAsQ2L6rAsj
v4kmBJcczDUozMN8VarVe2kNzVWU3zfJ/KCSKcTfFSC/tHsj5ZBoqNMdg+jJH8paANeyQZIN1xxT
i1U0GuWBA0d90VnlXVwDsKAzvJBKwUlqlsKAKPw0yeJTKaAHZOlQb7DZnxl0IlVLGBwGDbM/jsXr
JEvaHSNvZaPa471s8BgGALZwcVuraNZ7wAJJvC/ndMvpH6hztZVWZK5L20j8QgvEoXNDdZujLl1p
EYlHqQa+Ya5Phcx2boJP0B0rrOwy2WYoat08OdQFbdghBkIVbefJLNclTQLuKtPM8dDYzX4M9V2h
zxjoA0/m+irLswLXoyi9xs7TbWTK+azTT0bpQaZfFbPrFIs6BHxP65MQ6R6ymAU0snrM/W0frhLV
uc8AP2a6RqsutZhrVG+FcL1iqj+TuGgDRsiHq151og1omPFodyDOShhjvT75aSb8uWcInrRgtEWi
3w4ugcZFwiI7l/LJUlqIrmFKC6UzH+RUcMM70AzJEFp+Uej6elKSc80sQWtDna+4QwHzJUKBnuYA
dqqtiE2W5Wed0nhtF3GzcxpxQYm/6dz6LdMiJhFadaNROim90Oi0dOPWmVAaq/Ub0gnk35B1NTu9
mG1axozRd4w+6Q67hy6g51+oNdWF3nbkhvMm2b5XPbAUiAI4uZWmWmv22K8DYqNpNl5OVnByTWU/
xFWFVVJ7TzM8p+NwqxK4LqxdEsqtW0UXkKlAOyjjvaq0KbIezYd18q5r/Rq9XXLMuY4XowxfUbUm
R8uZz3wrxQaJR3Ww2nzw9HTYZMDR2ijCX6s9JHX5XKJOGNAd9B0qQNHLmynXiZtiF6Jt9gZeYaVL
cTmDOtmqY2tSTOnZwTXbK3xuDwWbYobzxGtlVG3HeS6ua1Wd/P+AQwZStl/sS3/77+b9530Jz91v
+5JgX+LBcb+Eu7kYaH7bl0jGtYWJvYLeCjNLk73s675kiQ90IQRMgsWVTzIcu8U/zhdLF4WxJ6+E
vE/I6l/al75c5PuuB8FtWBA5/dj60mFRv9+XFGvq8zwroXzY7jCgvknQblU1sFGHaR2Lnj43PLQs
exi6N31AvtJuSBSDMjgUvjpk1ykDztDVqn2UTScknr4SBE/qFNxQ2Pq6vlCC4GyqSfekuMxNjWTR
3WZkERpL/RUB6hxD91Hy2E8oc2ZYzyWxad6sWscotj5TJNVe2qqPXWOdtdZpkRJN70X5aAy9zxji
EzbBT3pbekOHQC2uurMsGBIGYZpvsqnfjkGY+1UDegMJsbKqS+NSl0xFKvUG+M0NmKN0lcbJaxGj
40n7ejeXBZPTUrUuA3151EuqZhvELZrzC2Myt5ZIy31RGjtz0IJVa02vvS42ASPQDOP2pizHu7HU
d+PAdNDto+CEfn3txsmVbUDFhCu1rkM9OmPXGJmz2tNq5oi1nWaLEaai9dlR6evL3OWYVAQmG7iW
7UTFsWi0Cg+SFJNSgXqCT4Qwp5Y+Iov7Qp0+l4l6YtpEvrqRCbzTzXtW02Gxh0JlI4nYraLaiyOk
GXIiSSA1b3pLbmYFOVab2ntdH+WGfB13GzfJaUpgD4ddOm1KJHqe0IvPTlJfTzKPVmwiJoNM931u
EWQIdRCcXJT3clDorc7MpAoje5p0BTT/rMMAUj8JmGqAqYt+RbfVRKMH0Tkz/chgT6GYNvdFy38f
9TBoGg/fXXvb1CNSuCSxLqK0clYAhO50mclNm2v2prej4ezgfLNlMJwC6pS4L7JpAf4ZL3EmX207
4xAG4zgpi5uw1+u9PaXIx/RO3aUQhCl0erDnVZ0chBqS+51VeHDS6YrzXs+4u5l3aeVO53wMjLWO
YxwxHuCUNF6mS0PKKMAweedlOHGEKmP9vulGWu2GbNBqhWNo237NIVb16HHl1apv0sBHYG16WHK3
2Dcvx8AmETGBnTn1iljbjH33mauM21mBbqLYEejQWNnrkofFV0w9fEuDlt1LVtfkFRSH2uIkn2Vw
wd0A6k8jHHRF+ki7r8xizc9zO8zWEubPzk5a5rBmVz+oReqCTC75nVZZLolKhpvAaT2fLyJaTahQ
dwwzYMY0yKiyUturGHgMTb1A0eCrMx30zNQesYuRlu3e9Iq9YKlO3AKcBKQtTE5+qU44hIYoPRbO
CMo8x0UUslz0cwBLMXu0U5peIWNyG6FgFvKwxmEWeClzmHPaTOKNf8svywXu3wNLCdYBawDq0hCp
bqglB9lD8lzRh2j1ZRe29qK2s/dKiMXxFQ+rVLibOjCum6I5COw6qwRZVS/hAKUc6zRvbI36WBGZ
xlm6juInYcDNJvMnsL2pluOnYiJ6glFCFu5c7GI7BdDRhRYLF3nwmJcTG7BB90LgaA2i8ipFvRiX
4iowjWuGpYs8v77lHb72xcz9acBbjdq9abXXMX4xOO8UbSCWvahiWDn3z5NKWi8i4nhl1/Kynbj2
aHCQLDP+1hgzxhUK/rUVMhm8+06vFtmKymudLSOXsmXer7X5LmP2eWsDDidCXNJ3sETD+1UswDkA
LacyxhmZufPnOLRl6FccnrRPpRrEgDWnRHsznJk1TsxTU98a7WxGdxXaAvmimrWRe9NQKZ5IAhFs
3TmAmsQ2Jq3bKHK76TxBuoBTZsdjcC3mqD7nmWysPRKIZHI8OfS3MwS0JTHMJkK6IzLSh+8AYei/
iFsPW83EsR9Sna0lARp8I+KiEoDMlLS/ExqBecmgDoCtC13cLzzzfE2rt2C2DQ68McBVa1XBhlTZ
4j+hSlkEUv/89Hwqm7eXgni58A9qleWlX8/QNhYp+oyLr8qxf+iFqtiqxDId+btS6/daRWec63DC
JqKTCuYfZYqGi4DOpUNnFQfpX7RULYfj70Yz+KgM9nGqHaoe7UcwZ5W30mYTmddK8pxmp0qDd6Wc
bbpg39yVq7//xW/j6//kOl9Gzd/YDnSexqlCQoV9CYqcZwNqLuJdqu/+hcvQA1hc7DSXfwQlOLmS
8AgG09p2zkLdsZHsnO6xsqPNr6/D7f/5tjG41xm263x1y79/83GiZnJN6K8TuQD1LqeI07J3U7n9
9UV+YjHw3dDTQBOC/Qt0y3JPv7mIEUBmLodyWueGfUfkw1Oo/mX863IJrH78xEyHQd8PE34U026k
RFyihuqh1c2GJdqHUrT9Fz4JIVYLBgxX809cydYsLU5SxAn1w8UETUEk2frXl/ijb4R79NslfrhZ
WBLasFtuVm/ugAABRXbw+f3frsHj/e0XIpy0V6wCXX9AcpTefRqM1xSJ1P/tIku765tvPXE4sLMa
80H0BxuDy5BcIN/6k4v80eP47d1afJbfXAQhcg88m4tkeoytcJ+TZOI4nND9f+HDYHFnEASeDTvU
99dJ1UkPbfaUdRhhY+ueUvtTUdKO/G3B/V8uLctom/4jP2KemO+vUbX9GA2aNmEroL8AwzzKr8Cu
Malt/2R10ZaR0I+rpa1h+qC3iSbnx5ER9b8lYmbF60QMXtQR/OGAe285/BQ5E0ezdGC5Q1QM5L4v
kmjjknqhU4v9ybe3fDs/vQ0aoarpCMJQf4zTs7XR1GONtxG3zhGjvGe29oHRMGn0Cu1ykxQRCftS
zNd//U6jAtIshErc5x83C4X+oRaMOo+xe2VlH50gWi9noATbzK8v9EUR8NMntPAUM/Nmi/tx6dOV
giTv5XdTClKeEsi4cRvDCw3Tl8mq14oY3uZI58A4XQkCdwKaoXVHEJLUUD5OO7Mn56YfS7FqRs7E
v35zP5PcWDSXe298aTfTRPj+B8co2lUE2SVrlKGvYwG9fLIdzyZBzknybTGLpWH8USTyc2cNA5hY
oB40+O7RBJ0ETDtIDv4wGv26akc4s/ApGYl9Yr5or9II4eSv3+6yKP14K799tz9sVfHcFPlY8247
iwas6YGNX7mNnw4PriL/5Fr60tP44WIOrXiIyy4w5J+Ah1VVDQrqhhki56favc0tcJmVsstKYqas
gSCvFKzOiMnwwVCCy0FTdhWGVuARKXk8/bFLbV+gj2pKa9eNll8z9f/13TCWAfL3bxEFlUZxoDKb
WAbAP3x7AZprvGX5iCl3tnZDqdsfq9bE40XUWreLtKl8a4a8fVI7E7icAXlUTn16J6DkEYljipem
Lo9oqx7yzj2Ci6m9OQL4NPSzJyKa5GULqEheTJiqA7vHu9bctTI9aCjM3bI8JwMicHzDD11PAJ8c
u6c+oUsrYlw8DVl2UY8HoqmeWogLfrvEfmhz/wDoDr+M+R5k0xPWZ35PlbtrNNhTONM9xwy31ktv
oIBg2GzRaQlN9Oyh7le6ccDkBsPV6q9sLJVMV1+ylg51pxrntkPrSj86yYphEbgzN5Sp16gEgaWp
WOcpCo6FDS/L/N1ym0d89cfellckL/A61xsMJtlJUm1jggk4PfscueIl7+vANPeQRMVl1Ub7goEu
EXbjauaosk4R/20cU3mwUvUj+UsPGjHzPAAArhGlaLK8nezWU3O5MTP3pEnyIZ2cLAV61ptIR4GM
GJoDqYH7r2z/P3lnstw2tnbZV6moORzom4qoQREk2EkiRbXWBCFZMnrgAAf9vJ6sXqwWfDPzd9qu
zMga3jvxyDRMEjz4mr3X1s/MxDfd2Jo47+110uUPMRGgwsivZBZPG1IpANGN/GEywGUaVjBuyxqO
LMhXK9b+QeuS+pSzJbLdeFfZ4ipz03XMRM4nfyaYQoeSiGVrR5wf3/KxTgiKqOAgOoWXopnX2xUT
QGPlxGyUQnlP+tcK3X3v0wykGxVNyux1F2qsU6erfhVVny23uaRMBhoynkwShNmVBqptLwRaX2Nt
4FtD8WSBklvBFjiPTAcQ5Mst8V54n2bfrWzgtmV35domEkJHXuRkBFFHH+lUELCn2HgDVL1OzP6j
b43AmXqdKYj22RkQCHnt01hbe9spdnEa+WM3vJW5dsUZy/Tb2HaaQXxPceEHdCby5iqX0avwzEfA
CAFmwkBWmKvMSK3WuTby4Xa3hoWPbh6jOwWoC4i615pcS1GF21Ihd0RtVEp9qJBjUwBINvpNzK0F
B/NE4PC6KSPmB5r64YbNbRfPdNVW9SGz+cqOB4ZvxevklR+93mDct05tBNiEpv1oNvLoiO5sucs+
B6K6OiP9lmJvt9Pe1CtkSgzkixA7ahTg/99JpkHqE98H34hEexF48Yj1t7BZRI/3LOTA36rQSHAu
2OB2x68deXxV3ty6hRf5Rp+/DqLAtNh7bBSS6lya7rkU3WNWkRwSqjGxR7nhvGGrSYEud6q7bcpR
3zJWOoeJdsTZhMBVLS5NrO34JwPev1evCtGn8LCTaghag1Q5PAizHDY9IrOvoetFEXdF6A4vZpRk
I5m5w5TfDRh3nWu3GTCEmmhrw1WZ9ep46Y1QNb4agPgSaK5wtTvmrHj52PRZJH63QaezhZDkIOKT
qIYBUs0sO31FFUhsxlCU01UYY1cMefIzEfTaW7JTs/s5ttthUzdedoEJV/l4HMJpVdGVLqYJEhyl
njB4W4T6EcKuvyk2firoOafRN38zJC2wvaUW+65EjXrBgSCTaV0CzZCusjaJhyn4//71A+HvLvND
hRox+SsxVdMBjaMfNqpPxcph8zc16vJQ+dNzcXkzdPEWNQ1//KSAVMrCbYqUNxMre1Vp9xlOy/+P
N/LdJX7oG3JHZmC/uESnHUz83Wz1IB7/9TV+ahu+vQ0L7RWkF+MnCqWmgI0OUTWtLaL5BJhVtV2l
pov62/2bd/PLK9FaIx6gvXZ+RFRDaNMwMuUTnpKvuNUnBWZJxpPgb8qBv7vMDzeZ3bVKHS+XWWhW
pXWFD4yANL+z/+Zm/rvr/HCXFX2kEarCdcr+KcnvcsLhliyKv8vZ/rvL/FDbJCX8KbgitFvZgQVy
SKJsxZHgPH67Df6tVTDoBr+713+itj0IkaNqlP/tEXflrwgf317/2zDP/cTIzmYwB03PwTLJmfKH
aQPLpaFj5cDdqJp8zb/rYbxPWCn45dgOUxbaGr663/Uwi50DtbXHWG/BFMLN/Qd6GCjaP501zL4Y
5Tnot21+qD8U/FPhxlWrpO06tZEpiOZpKNHxzyRG5pMFNtJ9VrAY1GwPivZGFASnYkZb9wkSkGaL
/m3llneC1mkp45WE1QrDZoibBG+JCUOCc2q1+RR27zL0dkl5N9Xze2PPp05iXa6h1aTeWxm+eZXt
S/MQZT1Lz/iS4S52m24zwdpUeDolkDa0qDulUlwyM/ocpxTcEXQxCsC8p96b8+Q5isudltoHq4g3
ZkcnlYY+iXRbrR52lkw69HM4vnMSAbRu50Q2vP2v2ACfEqTmjtpd7EqusUOsje7Sm9NF9MWVPbPt
0eBuTEWOJT1zdD8OCbpNRzVcI55ZuUm5teaBXDyXpNLkOSnKreLma7cYEYdMoB+Iu45ptYV5HFWA
UJX+0FXTM2FiZZC4QNYLxoL4EFd2FL6hyfdrIb8Mw/C5gB6J5wGPh5pEJaRgVsCRYCY/yrm8Tz3y
yepU6ytKg5BeYoAVESrR40gk9xoFvMH8ZNqTvXCGa7+chKSrEKd51gYCGQikTZWNHMpN7ZLZSM0+
phkm8Di8FsWhTC4eNL4V8DvyVGAAALGLiBNMt2XZB2NuPrCiW6tWE+RlMQOwSx9FcxWVuylq1/Vg
49a0c7K1I/1GrQGuOemzHGoSJ9RsI3Xc3PX4MnkJfzcLY8wxxrudZpGvZIN2MUz7unHzu2iJqJ7H
h1DWb60mnv8DTiRL+6sT6X/1H7KlzPgocdRP+/f/+d9ppykireVlfyisOU0cfugomagsvkMN2RxR
FBseUjPLQOPMVOB3BYQKn8gzsXN/gzx+s4T8vlpQP8HA4J5UObq+kdz+0Unk/jQNwNq9nEBcaJlW
LQKN70s4tm2JnMwY/ZBdselzx6PQ08BU6+hEivtTksXAuvFhTiXrgEab125OwHchNd+p633UhF+M
opI+4qd3oyEp0pzvXFXurNB7CYlcFXm5Sczhypucl2FyFybhk1MT9ORo6Y6SBH7iHJhmU7PQlVgj
HCfaZSzuDl2lcXZE3nCmwD04ZOp6c4e6t5qSfZgV1sYyFAjSFnIvt7NuEU4567nnjia19zVPktcq
9N6rTl6jEBr9NK6qrZvIdosjLyflqT3VLDt2WU7vqMExMeJZ9aM5IjSus54L00UTqF7KsOwOupPa
F+Ep7+mM3teZphtNdHKNHx551SJ2hYNi7vGbKvQ5ixZWLLJY5kYoZLtFLJsvsln5TUELJq65UDUL
P2rMnqSROdUujQyHp9btqi0wCsLnLaJSdp0n2hWI61fMFl+92cwuk6WMKy+aLubk7PCJbI3esC+J
7BkfIPzEw9ztLHJP3V4r1+Y40UfM43meY8j1TCijc5/ZL1GWXKmhfKBCZIogk9GvOkBy6bjr+uoe
FUy9zdisr0ZNXERmXytq7ue5dosbjg4pis8Ffup1TAVD8xL5VZ0+9WonoINML8ZMqmua8wGU9WIG
j57k5GxlLt7yxQMXmaG98UzEZG0SB5Nn0K7pLMAzq0YEU88GdvowiMzC8tuaCIUUMEBfwHnOZzTL
pbKrsmIHQ/6QMwfYVjw8MKuZ9b0ayWJJvQa7mSSNjy/pCRJ3dhzjSMOdpw3VridjBxt3lzxYzWK2
Maf3qi6iF41sej81CghLmt1tNGyMPglg7ylsFdtWgMRM8nkwIWlAyWtWpojEtudGIfywO6DSlEej
Gx/+E45JCpw/9gE/FW5X3WJF+eU5yet+OyeB6pJJ4KAjWrRfVFt/FGzmJ8jL32bMbFo1HJDfn5Ns
WNGb0VM5THqXYf9/VWyL6gyNIGNwlgHWP6rYdPWncxItMk9rro90Zdn1/fmcpDZiSNIBJdMmNIoN
8y/B3V5Ix57Q5Yjw3Wz1HmPDOAH+a9Q2IHgIv0dx05YDXmxnY1b5Ju3SbSLH3ewqZ3vwaABDfU1i
FTmmuQWfInM1sqVo3HYlLomNqmr2lZt4JELno2y/CMoRmEkggdzOa760qWvPvl7m1nqQcQS0IGIX
jbsLX2g9fjEFNMiaYPazqkygfkmIXkVDCv+wt7V1pCQF43eh+s0AQK6Yh/A4l312qyWCKajRMtaP
rlWqtM6y9hzx56ow7ntVvTSq6qyR5mlP4Qh0w20N7YgOA5ZPUT9EvRsUCthu4gtPTejeND2qJt4I
eePCWNuWfh2OHqFwRV36RZ4X7Olqdztqs8NFCwdDg8M/kn7mADsizZtWeOwBT9X6deYSHC3Uolwr
GAdqq/6sdwwHmcPqbb0H9LfhNto2SLIVO4pPYnLeEE4DgFDVoHbLL4UOZ4lSHRCSrqjb3sB05mjl
7eCmCVgiHUpPU+unyTSrzwlnMHHgvTAcv7SV+6JNCD9Os22tgFuYhlge4bJpNWYeFVFurUTXc0+c
cOyEj2Hvdj5yOt1vXLA8jhkfdcBpokFHq02IAY18oozEWYn6uDGhetsH3VSeE9PZGg7psB4Vo+MV
126kX5uhZq5djXmR6BuwUk4bRBnOE3pGTSUZJTEFwfOaH4bp1jXV+zYzjzAHfNrMrVKOn/VJDwj3
YirWqEcLrFtZxIeyrgj1MpQF64yhGt3fgq8qGqJaycboAk1fbmJMSB7gKa8E+TAr7jFSDeKbYyJw
6qIlEo5NK/PP7Dwnzbg1sBweQCKgpnE9yAccyU2fvirt9Ipj+hYhPuSiCKn0pNxMHsFBxHaesxBO
6yJIo6wgt37LDX2r85GFizVwbvKnaey3ld3zM6Ocjs0YnHI+Dn4/y0dzVMnZK/C7l1cKxepFVULK
pVUHN+0/oJXGlfeXJ/LSR2dNtczIfixev730t0PZ+MS2Hu8fxSieYORRfxzK+ifbRqDLL1dDNL0Y
Pn7voi2oRsCJ/yWhwVXMa34/k61PVCz8U0ji+D3xD/+T2tXgGn8a2BG3YFMHLxgkmht2RX8+khks
S+JUZs1PBr1egGK+wSnSzHCK8KipKQp982jyCCcnHZdFdKfHRLnVKqNjYpA+Kna+E8ZDBGihxDMB
8tByMPcr4qszN4HrlQFxXY8efjwnNVaNa62q9iZjIxTNX+jZceaB/67gLbb2yPZi6hAKzoRxyBvF
1TeppCz+7js6/2sW+b1A58ed8vKGl6g2lffLwvXHNxy7aUaxYms+rdqt/rkIyi3egP1vmI8v4/+I
PqpfXOanIJtv17EIOuDZCqfiR4VOZLmS5GZT8+3CBGsYlyt+tXURX7c2RzjiuYYWINKvouw8DsT8
AVdiQ9VbhDybs2/pGPUGzBPlTWxdVfGjRVRm5QDxTUkLzTeVdzLy6zLDF1BDlGr8UHVxBbZrEY04
R+A1tJHfD+FhyLI9CTkBmW8M0R91JuM2ylNdVw9qnWwVK3oBMbHpcPtE3todk+u//rgh9v98hzEl
wrPvEJWErfWH5ghmNaOFqtT90Xqs6xePQPKc5EZtuKE3YuiC6jY8ZEmz6SwI/B1/r/WV4t1J78uU
5Ub+qDbTqoyBVzgq5kXMFDLaZwBZte7OUQAET1ngzdo6DwnS1JFQh/lmxASPo0jU4s7g+Tmjum3L
oO2HtZRnVK0rSy99s3HnVW27U+ANyhX8AJLGzRdbeJc2NtbDGLckhlYHIcB65InJklF6481kZ0So
442fsvc49VYkpIK8y3a5LSDrbEmaXGf0akPEvo6CvQUsXZgEwaGathwOdPZGDUW/NxrHskbg2xbN
2xRGW2VuHkJL3/eF9J0JqF0p4ObZY/dkg3aCAOT3evFg9y8GGkce4fHGiMQzeUmPaqWspYBcPc83
GHtpm1TxiEXpVC070wQbr08uB+1ZuK/oKti+pkeztQKN7PCV2sMZybF5REN5HkMdkqhy089o1dv6
nBTcRH21G+2sDuauc1aTpeXPkz0HTa9tvO6htlnoF6p1GJHh2qlOqEe8T+FHQ8T9MjtU+UVsQ2Ut
10Y5nXJFDTIenqTYGO0mVVIM9jf8UPapZ95EWNG8ynnLVeCUeWHfRotmZ2yMJ07CrXRj2F55MCXi
YNXTpuztZw+uNcMxAbZQx4Gbkr0IRmAx4/taSZZ9ac1vNUuyqCI6AKD1ARYu8O3IF1l95+Xc9nah
vJGQxh6pQj5dmLfphByenRSJBNyibOmsGvNxD7z8jjJnFQt7W0UHCLOtOCv6B/ATklT2TrN1B5ZX
9nZEmt+DQmWD7hwgksfFxm1yMnLpruY7mT+J7prR11oniiFxeVnFVleu0PLtZxP09uxu24b8FSk2
g7otnRupXEcp+YUWmN07OYuF3r1SJy2oBn0lNCrS0Lfsm3yKgCZYPh8R2G5ta4/cUAwerhPnpBRb
z6uDCIh2nK67dgebl2W7bxG2NyUPGtCo0rU/d3H9ZYwhTSI7RqPxUrR3k9dvHFUQaBEFbH23riSv
FENUIi3fqyBZYeaC9hR2X1W1WpnQL3D5tltQdYOyixiF6LG3iJxviyG9z+NTvIza2mTV2PVtoXQM
IZUnY7gKQ6BhinKdWMxvQ3A54TPTIEDgMZGpzA7LzMeXtYrwSqjdY6G2WzaDOzM6DkW4NfuF3RJt
jclcZVaxrO12cZ7hhybRQbeYaZqbzCEHtkwfY7bWg61t8ehtwvIFQ98qNZRdpn1JQFKOC6Wsmi96
okNTzffZBEQOJpU2T2d9mSyA8Vr+F+DjR6EzBDFuiP84wktFI49hTkM7r4p9KJ197L4Z7sdI7mHX
1Be103xlgAOjxH7IwKL2bvv4wWwvRVjthSN2xmiTGqpv1AhEbz5dtTGmuMT8Vzb9v/U2gxXDd8+b
n5ri//O/CS1qxK/qL173R/0Fg5GKmS0rkTLsJb+rv1zDwahpUQoA+HR4NP1egEFucOl88QIbtGLs
Pv6rAGPkiHVqac7IKUOebP6TAkz/KYOGQgG6Fe36QksH4bEULN/tf9tZ63l4k348DsoalvHacsqn
FgnLzFbenHufdJEFiHdFE+rKQO+IRJ4ubd6D1q6OGGhuZAiAFN8mQaLyWjXF1VAm67G177qceQvh
1zZDr2m41NOLgLtdjgtzaVdm2spqu0dpIOqRoW9Mnq+zwp8ze2PV9Yczx5ukVaNtgdaFrY6PBHhV
QT4xxHiM9XHn6D0G1SSIXXub0a3WpLl0nu2bHkRncpIBGR7arDrZFj3OgpxDPudI4rTZ1uVxujMJ
Du+16NFS0rsOVn8UuWfNiX2rUO+J3Dwp7oEMvmDQtwsgJ+q7NZTB1TQ5JBiLR4kCEOYleNkJhQXY
6XBczwlkP7b+iX7SpnZtxcNWHfRdXTUP4B1vS5R16H6XOdelbvGIEsySaO5LjbCizqHhKOt5nvcu
xHamq34EFkGZk2etBfvSKAE2rq96GjJwwLom0i3y1fU8kI4mkydazmjfVvO4tnW33gpbOUw6HCCs
b5Cmy5tERiendb4mtgYMO0OVkh28eDiUoRPEont19XRTGtW2q/N1mjL0y6Ybq6+vCHzYF+w5u5aF
fXU/0Hi77j6qxqDrzQDH2Kkf+utW9fadZ25L17tWmaV0en7Tl0Oy6ZTxqgwFD/DkrvXAC4vcO/YN
XpCyPDIxDxRihNuiB0CDBhGf4YdT8IzSnbukQrA1I3Fpd2NMHrWVnzCBUvk0LxZuHivfizxcVTN5
9cPDZGQHYYTHErfJqo3t+3AgP4xZzjmeR7rUHrau635YGR/cQIjk/CpD49HWVICLSHMVbQ3e9JmS
qTh4Ebd35lycWKxr7HdNu0/GGX4/c0QvelDJvgzVap82OtzvsLoP+3jfjtGb191iT9qPCilD1DW+
ac0r4O5giRJ+JOB8VSRcosm3mE1OYdYYW0eBXsZeCnWT+exITLgT7P81KPmbbnlIhT31Tpg28U2h
sP7/dkz9W5/FHHl/dRazWZav+S964W+v++0s/hb/oKOoAK7ralhF/jiLnU8qLi+MI2C18BksFJv/
WuQA8Fo4upyS4HQW7NbvzbD3CWwXG2gOThPyMxPFf7BSJrPih15FtVgwcTGiAUmO+Pbf+/4sNpIx
dypTSBo0siCMQcXo5br6+NI6tXpn1oY4ChPhHHOS5p20Ym2H+zFnoUA/VyFAfS0cat+mH9+SSrA7
cHnqQ5woNwCzSCEY1IfCzJJdh8J4DXx1q01z9zSVMltPs+Fc4aw7hNmys+mGD2RjDaW0Xq51BVRd
VSrpplCpCJ1EBCKRj02rHswYC9QgEiClRTwf27YYdoM1o/5z7JiabXgt1PxAR8z8K9b8Di8H87Ou
WbyKx0EnVkBT9VOu5lzTrRPOnhqsREadFMO9OyfG/D7qVfiAwFBfWx4hvnIcuoNr5Ja/IPb8obev
U465M7Dg6dhHbkZUBfYFXGRas4kTWz3YaQ73mmUXlC5443J4oxgvNyPAz7XbkF1gsh97hUS0h2BB
txclV7Mp2GK0IXzelMgBnpvFvbC1NxYRoNwxSdLOoS9SwxsdU9gG0i26Pflghf27ohTpKZv6l4ge
71LLrgxGMrZ2U7zEZtjtvM1N2V9oS58npKA0y/mVWS47fdk8z0QmrlDi5cdUsU+2kA91Y6Kw7hvt
BvBcexV3WmAkrLDCMUZrUKs46W33TczgC5W+/2IoQxr0Hag3L9feh0HZ9JDTI7bJyNUn8dlJ45hA
T3UftTp9ETwlVk7TeFP2rb7tZFgFEImaQ+a1iV/O6HbVrHgy6vi+DHmqtBKcYUR4wZhN5auVUo7q
RAmsa4D2NyWwhY0r+5wo7bT5LKqETZE62wdGpdZ+iGietWzfqEUgnag+lsReMpCMR3HsOvVoDs7O
obQmWNcx14yERmSxmnacJJiQfEQ0h+qDxyfT3EB1Khiw6O4EeFfQu/FkK7c1RfjJynEYdv2EyDu5
6Qosqu7A7yCELgek3XoXZfU5y4yvMgkPpUALYcYEyelqdxr68DRS0rvtYi9WE7hoDs+ddPBelEUA
iH4tKHrgvKnFtH2U6M9Ndgc0TPcgkkzw9t2XSJbmOvUglJSKfm9bXiCyMMOOyk80n9T8oWUdvLbC
9qb2nHNb55/tEdXp2DxiCwnCDkguytmDm0HoTOEZuLB/0nXbIFho5zDbmrKgxWeXGzHEjufwyh5r
NM9as2vr7FWJtTuryUCpEOG64JzneLjp4u7YWcNOl6G78ibrCx76W11So5RW/jingFqMHhbSrF67
iJSLIbEDu5W+QkbCEJI9TgYSm7Muq/NL7Hrc2Xkx7eRsO6T/0eqPBDMYXc1InYnzVJ/0prp3ZLoG
z4musvIeZD8rBFmUT0XJHNqImCtbzJ/mbI/kGD2bnm0UEBPlhL51NAZrZRn9wHdLYElCDD1K3RZJ
SDqu3Qlny+zEPIY1zKWTtQNJQMCsx/82TB25QsQaBuZk3sdLiSqa+iP3GDAYcsIX6qbtyc0cSeKO
U93ZupjurU4pb1nsN0eIjv21nYr6ccDIdjMOabo3o6bZNvAN9lPHiKuds40JvGmjjI5HL1dU60bX
ijMDw+VOqca1x2d5DWKFODDT1g89PPM0hHk1afohwlWz5yaUIC9ozanF30LwfXgVWSEI1rtofmR5
KImf7WS/Z/L+4lGnEEWIZaE3b7WqdU8ZVefNqFA/GuV4j+1YPhtOdy5LuRnhU8de9ZlPZVu39nW2
QPqc1KEf14oMIAFnSN7n56RvCzawTguOwIO9gi96vuW+cR+MmcmrTvu9SsiOzjTSJ4A/b4uyOAMU
WDtVvUaDeJXWY8D88kC4znuqTa9WtACzIT8zdTIY1haElJg0u2VVn1DDQyOQvDes6tvYa7dD2b+p
dl5t7amFveqSSPwfUNUsCrX/99p19/H+QWzYr8qa5YW/lTX2p6V741FJ4cCMc+Fw/BFzCvaXLpbV
q8GI/fs0QfUTRQ2VDn4xOH+sIf8oaxYCIJNj5tQeMbaM+P8Z3/gX5CiVlTBdq+ZqpCH86BxDCtb1
LPjFOlMz/RxZWXIouj55QCfgrCXm+KHvHry8QgOB8socNkws4OiKIE4I8CkGmBQs2UjIMzqifzwL
FamAMVnuYB/sSY0q0S43/PBYPY01g0nMXD7OUWULPgcnumzIuRrRKnhmFQch6oW2GfqN5zo9E+fi
TbruVhmTp2qRPGRoH/RFBDG46ku3yCJgJj2FM9rreF6mu0gnyjA5K7n4CtnoIURcgenoOjebi5rM
SKiVrNm2CDEKQIYCYUaPpM2HG5Jh/JYPSpqQQui+GPjtz301I+xArnU2DY192mSj+kD+sRhaFMl0
Nl2UIeaiEcGvTtQ8opFMvcyLisSqs/zSWslXlj6vhWChbMEsqHbRnLvgAZpcd1d6wtLDSMC/bZC8
EaE1E99dCRvWcTJsm65i9DPc9SrE+rpZwoWiqiKKpd+oPd6LdijvYApHa3Ao+dbO3cyFZtxlz307
2vg/lW7vFmaMOQaLHuRy3tJDNTqWstFi234xJnU4VlYYH+AzkfnjnOBGgV/vH2NoUKthMj68hJZY
G0diqAj8ydz+GXr8Vcd2AUBkQ+AjWQS6BhLI0Nu31iRAECDBVVwieTHx/6TuZJBlWl6JJtkJHiYb
mCjYUlMQk+RLwh/IdLCCht5ty4mNxyhYbUIbCxjvPktp4G/AmtJTKxgzY7w6apMDReVnonOeRpME
1ESZT00SvkfZ3BzqEBIVLNbhrE2Rd6Xo0bit9Okl1LTNlDhqEMfE1CZib+iVfGzRhpYETgE42TSe
mjNImJ3oOFrMWv+1Uvq3buaMZQz2/z72gtcc7OnbRxP9Yra2vPS72RqaEdQmNHQYRZGi/Hbw6Z/Q
n9gOXO8lhUVlqvX7aM35xEgN9izTM+Qg9nKM/t7O2Z8Q+YHZM5ZMQf74R+ce/6s/rTZV9C9LG8dw
z9VUTHB/Hqxp7SzYjrUG4iSGXiR7rMroSfFwYX33yfxi1ffzdSAsIXZBwY9N/tt88fumUSlzWCdM
FJAwfNHhrigTRkk1/+dX4RrQldD2UCR6NMHfXwWWZjHMRIWAyzloLAMLJis1tum/fi989j98Ziws
HRVFNZAGB2DCn69Cc2zXCbsp3zyIp/BKXhHQ8NdX+KnFpvrSuTFsSPs2UpUfxp2Dy7grbnsD8Boq
GlTYdnv311f4xfehk+Cj87wFWYAw88/vIZ0i2zCKmffgDpuWXYdjHRXBE/6Pn8MvvnTT+UnMxBsx
ljtfRR2v//S1I5M0oz6cDOaZ9AaAlh5VDMK7Ik/ojOOTlOPJmt3z6Nivo3D9sMwzv655HDbJuMut
+FRq0T7UCwIo234V26656jU6lbmEXoPJ95QmNvvRCULJ0GvrUeaHYdCyY5IDeTaMep9o2Y0+M/Zs
2cjHdnTyhLayJ/HeFUMwz/pV3SDBHrx9Vpm+XufPsYeSSu1VTKvKS6qH+j6vLfuBEBq600p2O6nE
RLNZ4XhTi8TFSJuPxIPjxtMHdUE76e1dNU1roZAdENG5P6VYKO+tHqMcM4ybxR5aulq1tp1mWY3c
tqN256TDgzJrbxMnsR8PGVr7Uj0ZPYdzGjYOS9L0xMJ6PXtagPLnnCBnnIkMEoL0L6KHT22mvaVD
T5mvmQHoRaJcU1KDTHJthiaH4mSS2G14O2En+EK14iYTKejxLPfdaHoyjfEpM2DJypmWtcdgzXMU
pk9XRNdkhRPEUsbOyvTkQ58rlQ+pl0Zsvp6y5q6ZsxfOGPLLC6sP3FoQ74V8yMgTK0B4Gm3rGXd8
SyAbo+32YUzDM6qh/ewAcZXhEVz3QhSTeMyqr84ARXbJWkqNRB5IbIlWpC5vakzmK6PQLplUdsXQ
vqUkDQ56eucyjTkqinOYc6KOcCjoh0IH2mPZ7fWQJ0cUx1+zmMdsYiuRP2hW/BS6llhTZWnbMnEg
P1ZI1bQJQVwFAFl0dkKomvkxtVlJjoucg8p2SbSpL43tFEEiys+q3eyNymNPTGBkl9B8MLWAiFVh
GWtfaaWPiVu9t72NbLPnvQkLf643q29R6JKoGUqohe2zmzTv2TJPGo3WWtsetkw5QShpxCu2LSJS
acIxH7D/HLW6AruUlb5wyEb1KMBGZ3ibBUGMNdksnW2NKy2fmtWg2eWG3cR9q8obMwTL6AKLVHrx
pDtCbLJkLhZ18hfqnMewGD9ypsI0UnDei1RCw9LFuFn+okx1Yuur4ksOwRJLppDXCTR7lyy3zJoO
cV+x8nOM+w7TA1g2haWsKM+9Oj8UI3GV4XSV9xRebUUdRlaqOhSBFdVbO0sfGcQRhjUPaI4rg4DE
gamPdFnccH4s3XKNq8Ta91LAnVE78qXm4T4qDOfEdNwLMjvRbqrJY/1HYpgAdRdfdRk7+0mLrrUy
Mfy49vbpDLhxUduw2mY/oU9O/CVC1nbpHPyMrcqUT2fqF0/lS5faETjGMCDCm5oJd28h1F0FAxvS
Whuonc0mU4RfaRvmVeLE7YpK1eb26gMtnzOu+6RVBGLQLu5CQpMxIkdH3SORSxQ7x0pYXNesOMFm
JtTuoj1NeH0DNdEDN2FrD9MgsJTJ2iQGv65yQKLBOngPLaxby6HpxSrTHcRVcbqxhqnzJ9ujbaAv
vsSZBrVSNxTrqJVpuXOjfG9VQG3zJb8yUhjwtflZRtHzMJTuSRHTpbNtBlMlNW7pglOjCeoD0t9S
hH7a0RbDm+kxMBzcqtuZNdtr1Bprlt0bFUPBI/Ocp15TKL3RfkiQLrfWIPbKmF/MMS035aBs0Tbe
NhOQrcg2A36k1rZziG1QSGjq0vygV72xMQmEwiHLF6ZGiB5CxkAeiWiFcG6FGT1ns0m6uThNfPal
o9MCTGJVUDCjvu5fEOyuyXt6kkI/Ewkg/b5Rb4zR/ELIOpFRJZDP4Z2j5TP+2Udj0F68yuWVDaHn
srkZs+EmVVNiFWzVl6l3j32a8KOU+50IKn6XCFDY55GnZncoGHUizUIS0By1BmTr3OodGAlnfNLC
8jgr+XGQKfRtZT+VxQWQ1s7Uu30a9y9Q0be1ZMoZESiROYV2aECjr/jmUl815EZm/fNYtNdhSxiZ
jQgJN6taGV91RwZRHm+Lhqy3qB5uMvaLAqmEJU17Y0BnCbqxioJacXYyZOteekc1byToEa8mFbew
gmrG4jCpm4ntlzrLjaame0g7RwERPRPxuREYdzPj3M/upU4LlnRmfj0MKqs3ZznqvavWbR9jhuSZ
3b278//l7syS47bWLT2XeocD3UYTUVUPiUT2zGRPSi8IkabQ9z0GUiOomsKdwJnY/UDr2uwOeX3q
7UQoZEs2uQkksJv/X+tb2cFW7R28qH1VDGTuaSejR73WSIGFmG04b/VyxY2iXDYCakM/w8mlcqfc
vvct82CV3loum6NgVV7gA7qFXmQ4rYqOzQs2xFDiejCcsdWPRMa2SDuClHNffP28//j3PnMoHA/+
3GS9a+Yf8jT9oM4CA+zlcYOGPY1GRaHvg7DuxXGDUwNHBw4dfygt/zpviN9m/Rk7tT9op6+1lAb+
IPpNOjZHk2Dyv9M+mneuL73PNPKtuZQzA79NU5/VBC936HVDpqKB8NyJpfRRb4dHju6AcOVlPVB1
bqOtkchnapOW7ou79MFWFJTjFyPPu/oXEgI/l4pYG9E0+kpJ7VhPKyrGvEIWUhlKGgvTZ2cTQmgl
OQXIRbCafO0iahv8ce3K96ndqhAU1EeRkvPGSXlK2JbAZVxqFYwSLpq1IluxIN3kNAcSAofBUPng
J4ODFtCsJ+fElwlzMHVpgbcImU4w8u76zdbKR8Oxgw6lP15jC+8hCEUnMkE6kJ4XcHSiv0aKXB47
wEsJFQ4Te9GxnSAHnKp7bMKeBla6oG515WkmGUzTQAiMW800D6tfFUq9yxAu5A0ldayJzNwdqbQK
dm1VPBidvbSnbtP78CaUpHOVMtsNNuAC5JXVhKeF0PQRfVYWm7ddZCwa+94Tp9pG1HPhjZQz7Pgu
FfGuz6dtG5lLibQ5k+yuRLk2IrYIWuTSRrzq1YnGgHor2fJWn7R9I8y95eXnGBkqZkjIHvDZpFon
yJug3Ppp0EAxiFOb7tmMLHSEopgn86umpegzBvGhQgWQSta4GcvuYUiT+2RoNlSz3SpoBXpxksnQ
WwkyiE0JkGwXX6q+AdySoMtG6q6iKLZxdbEvNarCNQp63J1lbBsfbIZ6+vefh5gIXrxh7+ahRV4l
//i/mf/0vvTx/JW/Sh9MKzic8drwtlPLmFlvf9Z8mZoQ8qhAefSXsm7quqi6KX/Sy35f8kXMDVII
pTCn/L8baffucEqL3bQopnDOnhFe84zxYkYo0eDYRc7WnU2GtE2qSji05GcRYhDuGk9aYGQhrqhr
3G5C50bWavZFJYF4mTezEi5Am/lQUB1BXk6WzeufIYrl1i870ivr0j7h+oUF22YajYqO7sXU2uau
K4N9ogEGkSRHrstxX1IOpgVii9QFNlY6zCOqE2pZfaTPrhzUJtxYclF3qJloMfmGvBwtydjDZUuz
BaX067FIf7bywLFCJ2HABMCEPNMg0ZJtl7CdVOE8VKv+nVlbptNlsYa+kd51LB+EpANFScbbNBxj
yLPyZRl6m5DsqyJlAvBHOCjWjRdClgolmwEQ41Y94szIrRJxjM2uug2QeS8h66duhOeFPvXRsNJr
Nq2cRoAv0/nV42XBTmgRtaGOjtaTV8nUHtqxH9wi7qUz8D0/sb7kjwOm13U2ZGzIivSxHjF/B/4Q
rYbMTnEBDW5SzkJKyeNMLErV1eycSEFF+17ZaFJljdxxua6TU56nqK86nx5iwvSQoqnMNR2w7ejR
mksPIlSWtcIZcsS2Vyg600hsTU4dELZgBmbheraXrWljEreaddtiwiktQ67qFSDflIpKp1LFCWe3
hAqiXOd5cN/Bz58wnIGYyRWnlqvMwcO/BQ0+OrUS+JvW8jSXrPtxlY5insNp2+aJt1GgI4PHCimh
FdqNLZoNvPGV7Y3neTYc8WdeDDE68EgOThqWdwRz2QPOp+s6AHucAJcaG+0G1Y5+0jRzk02kGaAr
24uag3s43DZ0fZcByxrwRxD1aon5MbBi5Na+982OLXKxhk5ZtbKNhsEY5L2fx1t4/ls2oQc1ac/T
Tt6jJ2tot9Eq8c1jwOr+zaLueTCHJl4OIPE8L/smYOItphEe54gnf8TQ62MBgK0sFljdLiSPFmbW
yOIH9F2aMq3aIYLgsVYv6sh/nKziMBCLW/Zw/gMz0g9EYaYrSwQ6Ol72zGNE2nBp0WjJZLU8AkFQ
f+9m/xXnnexiClUK7niziopGTTL7tcoseURCg42dKF++xUPUVsEJuz4yErGmXeSCf9rWmMA8Dmol
qQr+kDq2WmXLaPaLDRjHWj8gs4L3kVpJv+/94JtRihtrdptFvTIsooITPXKITV320RdTyVuPyjyR
YKghQwtKCpXJN5NZHPpplfIi42LNtHMyKetzA0SwG05QT4ktEQUmMoIt1L87LnA75lGKukKFbv8W
PzgGmda2dZYve60zDlqI7qYmDYMqVnHTWYV57yfiMSjKVv5j4H/rzT010M8W1asmf4yDPEk/WFTn
r/xTHwZ1khVLQ3yoU7VgJ/sXcYQeqQqSBxmvhUTrrw0+XBFdpmoN5BmjKseAvxoKBMWqsM+xnfB1
tED/loF1LrG/3OCjDuMRhNTEigbIeD6XvFxU6zwZREkPcTnQFIQQ3vu/t5qxj4NzhWi9F3fng039
uyL2m7HeHCb0CXNIjMZgqQrOuau0uo/b4+dDKO82CYwBF9DkxKKyXXlrhWosanGhKtVLu7NvEwCX
JSlcandtyQmRHyNQrSym5Kksgeltvhj77ZFlvpc69xDQEqgY9bm6/mKDEtcU3gShY0u7idwG0Vw+
PiQ6+vjyOLIAaCxuaVWuBqJ4vdLfVF2GqvUrjOO7ieXND/Fmh9JMkhFVRKosU2ZJUW+HzlhYRUqM
zU+SI524/mpGMd+eEefLxgzIbDvfdnjXrx8hmLo5OzA0NUNQXGFUQYsS7ztJ3MEwxM57iozTMB2B
oFH5mFjZp23hn3LtNLGnKcm8rsxyaTHRxeOEeKcHyxzsFPJpZVbwibhrVQLqBeuBUN+VV1ziF8mz
ndd9U5LwUja68zISv6h3ETrgcA8UbonYcGcZwU0qe1cI7FajNm0qs8O0CvBeTeFkm0uPsgaSGFIx
iYFzbWXvp+FaHp/ahgUXDIxqknyw4cRUKfqiEDLpQ3ecpMAIO0bsxBHOnrn8vTCp2BO043odq9Gp
kDDVjuKUqBcI3x2NKEEsL5X9FUdWfdfW4rYTgAO6UqfvyCzx+razpuShlPNBK/mZkWk4Tfy1nyX3
Tdz/SHAtFZ6xGST5vtLnTBHS+KbvInkqfenQJ1dGupXGby3BcB0VXsgMzZPfBkvDeBxG/RSo2o8Y
V9rn7wdugg8mG1pkWAdtzIrPqbUvJ5uy9UQnMlEvay10hS96MoKoHftiTxgju/dTKhW7Lqq2iYyX
sTmlY/sjk9Jx3ZuZfx0qI7a/ql5jzoK5qeAJD4g9l6L0AfvcQ6CFnSNPlpPq/jGMSAdTSWnI7S3O
nlUUqHdxW3T7xo8vczM9dYqZuH5BzFVvD+swUAuU+N4xjPMzzq/TKquKy7bmvO4VwWNPIDzbzIoo
L8Mn6q/8OSXHsfuWxYTOItdb5UXIS39f+WxGGiUgp1QQFthBC5sTrNhZLLz+fuoRmcUUs8GVDPEZ
XCQznjajXJVYvFCXKNSoazvYGbH/PbPW+HxGe0I7e6VTyuXiFkHTL/vSICCCMAtPWltMbWPwRADE
lht+owXKeoy5NZ6jE3/RjW7ayk4c1OexWp9ndXqbB+ZRtwqSF4550a+8UV6IXj8m/tGIdnAoiQKM
0KfH/rlSo1AtOAbIlUuS1sEDvVggfFmQtHIb2/pumOrLwZsuMHzdK9VAvYQMQ6V2SwqyfMBjc6bR
neFPboeZ0FB7eE8+Lu3qFJatCwWV2DB8pNnvQSwIveLzsNFcPuLTNfIb9EOXdVXtG2+8YVsHeArO
J3lgE+kOWjJH3Mdb5uEzC4yJLG+1OlsYMnI9b1J2SaZeJL78gP5JwQUZyLMu7dgoIS/JOgXyTPFm
RtYExZYIhm1DKZjKLc/T1u7pYyrc8OReU24keZfYc6Op2uXNCcbBgo3tovZlnAET7ZueIsdgXdlz
MBCqDcqyV2QwLH1II0ZtHDuqqbknDh241i47ryp9mwsuTo+/D12/G1L7m5dzjOSD7ggahTq9HA3L
rTPT9eKQ1E2P9s35ZNTOpJ8l4R0+AKnoILBiC2Q+lIdoUYsbP2r2ttddKEkdrCJK/5nvbTvBwZim
5AIU7okj7sLSL0V8tDTSvNPouszYXU7drs56+noF4TPedRHdFxE9MVXaWpXNx2a5XQUvNqk9VzTF
mZSJELUfOeyx+STZWePEaFdrA0SXNr+CfnmjFxgbteKhLFa2edUi/tk1phsMd+X3xLjXqr05/Az7
ZFmK6AK99IbUspuQjhcJx248hBSLeHA0jQj09Em3tCMp6E7d2Y9V11/jXtsHAfOXmn9vAr9aDGm6
8WpWWK0NaJ1K65A9jmOll6m1rqMs3VeTabhy3FMjHChYpj1uI3o44JpghtkqyWjyhTaYh2hsFwhx
FsMwrSeeCni9G9KgH9MMVZFoiFviLoSNM/jCJYbeHtVDK3AfwxnU6hucq5n/M/YIcs0gHIiwWtet
S/WQ2u0WURen2kRc6ClKYik9V2LtEAJBkLrxjAiQXYg2EvimtSns0l6kjbIglX7dSKTA2SgyTa/w
wN8QTFOGZNujcl90eXKTBlcKgF+njaX1kDWRE6Srpmgwjz6RoyctAklMK6Ou5aNca/0pku2DahUr
oMnj0g5q/SQL6UL2m3pbW14IBHlAEea1Cm8AwFe7tpEjk92HNxuPti5DEkuXOZeuB4ZbJ/JjkmgS
a4t/FuYhMub6js7CtWE3h8ESN7UE8rYvlNZV1WZniu6gGsN5aeoh5/X891zvbqG9GnSfKxL+mrO5
7tihTEZDetCDMVq02DupXNz4sv5Ti/sMjYu2qXroKKoWOcWYGtuyBX7bGIeibzZTjR+T8qFqVMS6
EJ7FO1LB5BndiTNUJmKECJojNTI1xGglxdZF3hrWohyNbWqQ8SvFd63WgvuedjkozEZP7yRTPc8a
8S2fuI8QmJzZJpZyCIxYwk16QEl8nnuTa4TGt6AXjqqBzSvRPPcJf1uEg7ZI9GQ3SvZFrlzH3VNa
6fkmEx3QTcMDQ1c7hnnMq31sh07TKDfcbWajSr1rSrWnnTmdhVrlrzIEdd2kuR55WX1S09zyFq26
zULhThCTFgloZsds7SffLFm4y4oCUpKsnpfsf59D28uT1+yHRHr6YlPyrgz6j/9TN+i//vEfzQyM
/PCLfx3azN9I1uCAPpPGqTfOxcZfhzb9N9rbOjBIzl62bqmcYv5LBWb/xspk2RTvZWLMOf78lwbM
pK7K10ClACXL8ftv9WQUqgRvN1JQNwyaPADfZlXQ80brxUnD0lBxl6MfLNtQeqrSxjwOlnSoRGOs
m0DoOzFIlhvUyG/AhykbhI+tYwS7Mc1ap9Z8rB4EAUi9vi78HH7wOLqVZWXbPCyl80ao3nZItN9F
xOoTh3aANWjY+iM1EC/zyIzG3pAq3b1B6CULYkBIsF1EZ1MJS5z916nAlHqiufzNoq9/QC9Pkjs7
ttIscEJ7YhV24bgK0H05ZnKddN5OgvOQiVHdTT1MrlDkN4Dvi3UkOBAMuh65XURUp9X50/75N71R
+MHswHaGBK4wvd9krcWtetfjThdRDoUyGNetVeMf0Euyu8beOIgCUHerjXdoVHCcZ+ZwG/hUIgcg
q+ns5oNUl4AziOCsF/q0CUlW7ukp3WuenYP8raRlgT9mPVYSOHeUS2sNHe1CngjKJLey8rW9FBNl
nGfjrV6o2UKu80fQNO7kQe8U5JxuoskmvNKSlL3iS9FRCob7oTcvrcnGicKg+wlRyrpp9chBTlCe
GYrvJro/sqhM5VYR07Szaf6EoXRhbAcl3gUWaW9InIMg788NTyHJdmyOZjs+RSDHuf0g8fyUpZgl
aumFWysbtfM0qeITzXuHf0pnzIuDS3g4ni4MDZteL5Ll1NGwmlItuVT8A/loSJuLheKLbp9FBUHr
ZFQd0pgD1kTfiyrkUrYDnbpZcOy9XHOHgV4d5Ev46VUplo2JRqQPo8vcUMPL1Mds0wqlhvDhRdf6
mhi4dBdZWrarI2WDQ6W98ZdU6CJHtSNwcIa4CHw1PUsm5VveTCErC/q91rgfOvgNSVfcWrVe7oz8
2LIXCLVOZU8LiUEUXrhiF66z50KLFoHlc7rbdq8YQ/G9mMDC631xL5E0t1GHlJyKUVC87zVpCTiz
XNUqgTqit7VVVJvRjZ/Jj3iASqCp6WXuD995GOVNWRrpWvLYz4tM1m4gEt9qmWkfijaSV2JWMo5R
caNVEPqTcBXjhCHS1lynY1bAs8evkNgEHSIb/WaPW4uGJzY7pOJIgYOFCGbW5uQOzfBdK2dFGujm
Jsou8xRZZh3TnpcMDg3VkMDsglSAthtbbqMudYqdig7Irl+xoXNzPV9xNqSdZq1EKJ16O0kdebbK
4bpa54PtcmxJF30WNU4yjFu+YUm8ZXdIeN5dlP7CkRPJAWbvKhUePy1MiLJtoc6je6mkBUVlXNH7
wmBvpiO1Gk3pqR5U2CZBSbcQzvn8nVufEDMK9DdEqe6GCOBDanZXphFMSyOgiN9XMdq1mqD3olun
dn+CLD3ri6DrEZU7OkiKKOBHI4Yjzt+jP9ykEaT5qL+2/TRdWpQ1FyTvQEFJcg4Fw2NHTNGsJ+mX
naGuSjMGazJ4N1T3f8SFpy7CkUzHWZxfF+ZSiHZmbnCSQ5C91PzQPhNKJy/qKEjcrE18Ws1mCtwk
wIKSlo7KO+vkel0tTY9kiLR3ySsmJyQfd2Gh7CPQHevUqFIcg8lEd7rUtmnHvasTe9hUUfNj7Mpo
YQLzWnnpptfkcCNS5uiwRmsb9TSNDTXGwJMN5kYtzHAd6ETOlVUOx2rI2PxNwDToJneE3g/H2hZn
BTBJtoL6pYUOzAWihRZtMMy1X9gG5yYlWeVa8UPBToFdieR4yAELFVJu0dhLtHXQc8ipO/caTA3R
UJ9Iwglo4nYKMYW42BWIHVnSnZU1BcJ8kwPtSm37xNeUm/zH6AXRCf2l5rT6VcJ+ZF03arXEUBDv
6nwmrdX2SeKRcytitlfQ4Eol7Y6yHmzYAKYriuSoRmurX1tqTtKDxFa3t7ozwuS93ahJu2SIPVQy
Ff5639+GrLJO1Fq3oPjDPV/QTV1z4CV/atA6LeKmKC4kW7/BBx4R+SeP67Ict9RlgP1b39e12nY7
O7rmB+rvRFQu6r6vTsEz6SLgxDKiKwpLRewbM5bcCFjLojDYCwbozOCRVpuJzWsbxzb21PxOF3Z9
3qT4NzJdO+fYAZMumg5sVdqTyVzU9eV5kmoDDxA9+U7KvydSfNJiSlyoQdMF9Z1HdaplV8vLcTeG
KCOTwO5dX8DkCRUo0F0t9fjzRX9U+J8d3kpO13SK6J2z5+NgCb2AL1uVU3SsS93VRW/teoUrFxKl
R5JI+n7gjNDPR8pR7bdKSTBVU0dnrZyh5VDWSZUiCxB5CfElKld2haBsVrsTpk1HMY+SezSGymFq
wJGoWyJM471B91HI3X1uxs06jhroghhveDAMRx4sZRt7erMhAxTj3GTDJbnUqyTdDrAekGhkaDSm
u4Fu6RLR0tUQqOq2iUuHfTsyjn2qjsSv5jyJZWaviQ6aVVK0l4xONffcNImZL20cs5+UfapZM13L
ewiePzH0riutl74NiWQcumG4C1joZnrqdyrFnAPH0tvnAZnezCnb3O/jQxh015XounUtef4BG2Fr
KclhROO/gPMpHzkQegsbhyjCCMo3o8X7Syyr23vmMgya9LbQ62SJrzheErmgkHaZluejzTI5hJzT
eQR4tMkjOjS+4ZZh5LkZJeSNGIA94OwPjMPzb938b4lnEAXVlRiQMaAstCo2d3/9Nll3dufLh6Cb
hkNCgQf0LAxWZNSSGOMNBtZr0ixJ2AbsujFMfkL1MU56887Eu7wWzBu4jcxkoT6i+9acZArbFYwc
1JnC0bxp5WXaiL8TeG7aX1e88luk9GBghmAXD0Jf1XKC0rXu60MJ64yGYbinWnbBKppf2QUraKn4
x0rzvINNkuUFPWj5ZHi3xdQR6q2GN1MY0EKWJkfr6yuC7LUdEaYUtQj+3FCBuS9Erpxl829q2Fc4
OE1Ed+hy9lEjukWf9tV1Cwny0oDng9q/Iq9l7ouHbG+84XpS42BV1ol+UYOmxQk8XIw6RVDiQ3EL
AejITR89NlakYDSvcxapTZx6nhO24UU5kOFsJ0F7XWS4xONt6ZTQRO6KgeCMog/lpUTzch3pHYd2
BLUOr2Eh0/k1esOiGSz8XeHhFNP8Hba33EWmxNnN08PzHH/0oh9EtrYqasyGVd0YRRIswUdOW7r/
l1xD9PucG5X1FsZhrTnqaY1D2mgocI30u+X00RdD7LQaNDGRpMildX3YyX0w7p7/jfytfpty8M+S
8KwRxVNbx1eEuY5O1nXJGdOZsrBJMN6wm98kkDEXst2cqb1APdm1LOd6YJ0j9jcG6dvU1tMZ0e+L
vkY/3SUl1mxJ1jdelodrJSHcPYKt0VdgWUjIrtaaN3obVhIG14imiUvrlPTlXcQUVQ7lihfch+dr
iXVeQaQz4ktPcQh+Z4m5QLlGLa8ZshUZ2ReSVm46An1XU0US/WSyk5PLaasambL19SlaQUIeF7GM
Xw/tPpmeYK6GAXhRlN4MdfCdFHt9NWXKeIbbnYJlUS1yKY+vmlEFFoxLximHoNopoM2Z8ah310FT
nMo81Y/UuVaNYUa7jMjYfUyUt9uZfH2tBtahMNhidNiIo2p6AGLpb9HJaSvM9LzuplKiMCh/1xW1
hn0W/SCSZgdYgU9HVzddCKyttj15U3h5sBwIBF2JFgxVH5ubIcphw00eBeWwo0Sa1zeJpD5EcO0v
G+0qt9vywArjLzxdmdZ2OPwgSIWI6zEjF2loqlUFQ8eTCWJstARdVA/WZpazyaK/8kzlXjTjmVcw
9fRNf4b3Rd2mdvc9ruYQcyKlLpAjkqOEfBCsTknKk/ZNpaaAKCDnnFCbP0RDvBjHlQ3m98phZW8X
qZVRMCZ7qqYe2hRbSlzlxuwiy2FRX0M4qLemPbecwNQ3nokvBBmYKDp92fqV70RGeZmmmAg5K26l
abDWUcHCLnP8s1Nl3QF/AItqbDT2L6iYDe5MZ/1M0ILsePTvKzPV3D4HCpT9sMkxWAx2KQ7Ys2N4
0rK0k1N1K1OuoqjF5qmJjew67W0a+7WNMNDoLiukFL2PkUDPuglfMSiMlvRl19Z6Sjyg0F1Jsutl
EyTkLiQp2lwKSbrVyG4hpGlbtfjSo6ZwC8zYVTeZbsrmEQG3xl9Bfj4aY7xP7ODeyjt0v1FkrWoA
fZOIbPzVrupZBfEhFcb2UN2RpQC5v0SR243pAWbqSpK5pKDOr2XWst3zb8VowRPIBvKRBjTCnaFl
+9zy8z03Md8//1GeaGykkvq9Ij44kmJQRVnNyVUEF4NC6wL1kUloDbnMKX/dZvBrpm609ooJ3wvs
Ee7/OKovM6Ne5YMwH7y0iugGdcopDIcLP5SRDsPRxEeD5iMHFOi0HWYRkBm4t8WDHAQgLzHPOKXR
DedJz2OtkxErdZsQAK0bIBDWlNFVxgAbqkqJrI41bKyB70KXTR14YR3b8XUTJydZCb6TNslHX6ek
ZqtkklmkrZ2xYdqNIAZl7u8xTBU0U63KdkDN16Owv5EkriPTDFoaiGJR1rG+KvQuXqtFFzq9rl+y
1TVXmo80ciLPEkSRdo9RBe9PMO2ySaFWyOGLIxYy9rbfD1V6pbaxv0w9Arqsb/TBvI0emtUqMPh+
Rh1d+GbFBxLpZ2WQ77NpiWh2vNDL7pj6pMln0tiT7y54R8zuUMpNAa+RUxRRNYfAtkbOOmm3bPGF
9kFJEZ1a9iVAlm9lgSaMCCljNZG2TcJ7Mp3lifrAsQYuYlK3BxFZ5yVyDbowCsc3IM07u9Ip94pQ
v7b05ogXWDsEgbV//pd0VIMLlXL3RVWD2kqy/AwNjnH0bFLYOD2IK1KR0ZPytAs7OyadMC+kcoNj
WJAXUjRbI/Y69PKGckjadt/EWK+ynOmrKfpuPTVDdZ75Ybl9UYz7QCAwE8heqxFmFo5lgvIW3Di6
6Pz3F3UtUQgDQw0VZ72PCmiiwCcoi2NzBMskpbZTD8X9BExkqRt+wlRjbWsBaKsqd5//IM+Rxq9k
ERT48GuSJIeKGhnIm+Zqb2LXVkUDUnqCem0oqOGVepv/qFLtaYzwCPk4iRaYoptl2yMszsRKyjZD
WFKxKu+gLZ5H81EO+RjFryknC47DecwROBnU33vMcFFqXRDjdq/GyrIPlR+2ZK5KLri0h2WME+6L
3uu7Hv18PTbiTqER5oAN9fWNNUIaQgKy49Lshj2VQ9pq9HdLaDmLLq7AP1T60uOI2ZjK6Hx+L98r
TKh8ziJyiqKIj+Q3qo/etqPR6AF6SxIo/rFED9cIXVrKKMgHX+lmFfdXzfH3DxI7bjDvmsozhGfy
bVCkNIaq1fdGsqw5Adc7Lag2nW/oyzhMHyqC0ZB+YW6jCoFeoLSUjcj+qJz/U1buB1dtzIQnXK2K
jKB21sK8eJLB+Aw+PVHIZ7n6Q648d1RHjppsOvp046v2+ec3+V1BmG3ey+HevDh1kwyp1jFc4Zs7
dok/PDFRqMOeNGVf0G/fa2CJJiECEUaVptJXppj96tIgG2DLz4dsmaM8dbJr0NsddahqdPA8Mm1p
R9kXUGKz5izyqL0YcXX2bFUu8vah6uUrOUU+jgz5EIlmpppzemZtfZzkOFrGRmp98QC+1wTNP7A1
G435jXfgzQ+Mab6EqeJly1jl7NCwEczaK2Itnop+clMb/TpT24MBHFYPyy+eg3cfDGMjxWAyQWI1
P42vb5YQfj16TY3ejmLGAtn6fZ3gwQKF/9DOxYLPH4N3AguDOQ89joWyjwn07ZVKZolvHX/ksjcR
Q8R0ip06kS460W6TpDz4nnIRD38AUv77TzqheNxa2iHPUJC3Vzj11NjYnKZLpmRrmTe4iSTMawpH
IpPdWy3G+88vUnknwp5HRECim/BJ6Km8uad0MQQHfJEu1cROnF7CK0F5ATUIdY0Oh0ebpFT9ImS8
kuYv6oTdaz1dfv5DvHu/+Rkw4CvQtplTrbcLhJnJ5GaF86zWEWlqy3HooLHuHb8gvXkuKUIY+2oS
f/8sMSaSPy4ZJeEfXaEXc4qBIS6r6+jXmEmJw7EJil9jGkMz/vE0/a3u31n4WOV1/rP5n/OXPWLi
q0I/aJ6JdH/96TpP+fXp//JPv9Gr71v/7+dvAo987t29+oP7nKV00T5V4+VT3SZ//Ay//s//7n/8
BbVHM//0v/7Hj9/ZpJOz3VThY8OK+PQ8wou0Jptl9J97u27Sp3/8v3/yVX90EVWFhiAQVIuOlzUv
BAzyq4to/8Y6jJcAlDrPMN6vP7uIhg54Z059Yu1A4ylmPd2vPqKh/cZhUuNx43VDZIgq9G+gAedp
79UeB80n30SVeXFtoK9vlIKcKnO6xpm0bDPPLafCHfxw+eKGfLChe/fEzrJSXWOdUDQSV97aJWKF
pkTvt9LSz0npray12TxCKIXT8sUk9E5a+mYg7tnL5ZbJ3BrGsJNY84YFCVFXZle7sZe7n1/PR7cM
aSe7QhYU0tTnWeHFG6jC8vaMeJKWwEHcuCM4HJrA50N8eCUvhniz87S90k6sQuaW2fbWQw7Eyr5V
E+WLT+bd/MVqREYD9sC5j/0OvWEmRCglLduwmB1qPO2QbjbdD5KIKf5/fkEfPAOMJGZlKDtA8Biv
71lMjPeYUPhb5v59XaKayi9KTuaBlHzx4Xxw514N9GZZyPPaoG3KQIMAG6z1CwOoRN6kX9y5r4Z5
8wykYqja0uADotO0GosceYvykFrKxee37cNhFMvGbMShR9HeDFOwolpGTzoCIiynstWd3gO/LJvV
/98wbx43URFhX1UGBM0oovMEmANo7iyA/HyYD14ckGB/Xc18Pnnx4iTzspKlXE1gKQ7Fnk00ml8M
8W7vwxPNQwYVTOdpe4ZsvxyiYn+iIpKhTU+NOSD2cuzPBnOVYobxOHDH3RfjGfzIb6bPl+M9HyFf
XFI82ZIet4wH9HPdlNnBaO0V/WJhhF+cRj96FHhTUb9pkIQADL2+eVpL7Edk+T4QMoOqxThXjtc1
dqC//xm9HObNowDGoVatgOoMmWaY7ku3pfX/+RAfXomFNJ5f1BLeKuTzNjeEZyXIGpSG/uldXyLX
ta4/H+TDD4YTChoZVlf8h69vV2349pg1re+Si7JJaOrTtKXWBkLz83Hm7/PuAeBkNxsxqFi89UZ3
/QjTayKRrlOfpHprxyN9CWpkyFz69ouH7aP3h00CT7XMfoHSyOtr8uWp73imZ/Fxfkgm+k9jtv78
cj56f1RAxZQ7+MVYr4dAm6nSfRl8WNTrDvGG3n6TTaq03qJqvkvB/l8ZDR8S6iY2s9ab0cAMSWk1
5r5LMsa9COAv0G248prkEHfqDyujX2HKXzzgHz19kJD/HHO+yS/e2BJ2HNshPjAjKfZ0L7fAafel
H30xzEfP38th3nxW0ZB2BWHOXFp16dHrVO8yQZbW+PD5HfxwGNhVwAM4WvIQvr6aMEhI1TAq3zXr
NfSSRWrcjcGtjZDh83E+vGsvxnmztdIHvwYrWPtsD9vlMD1VfbPO+5//yiCAwNSZuca8+vpiOLsM
cdjzOIChXY6RcFu9WIs4/uI1+vie/TXMmymuslnp7JhO3AB9OkUeZwLDjuSNqj5+fj1fDfRmvZMw
iFb5xED5cEILgd4O8TEKaSAk/8pAFmxxLBWIC988bHkQWlMvCq6o3Orl7VASDFItzPpfewr+Gme+
4BfvDpI7E80a705PM7YD3xtYFuy5L16dj6ZUlYWOoxGVQo4Nr0dpoO6oUOt9ly3WIlXbRWPcltLP
WQ87YpP4/NZ9OKf+J2nnteO4kqzrJyJAb24lUaZUVSrvboi29N7z6c/HhXOmVSweEasXNmZjgB5U
KDMjDSN+cxZschyEo6ujMHCmerL43o8EgKR9+28hJquTUN/sPIeryPKGe0ETtxQzFkaxNGWThekz
39WTgSmDcXAY9ASQBdYDICVKNiqSTNLfJBxHtqTzHwTvJ5nt0alyTJ1EGNInZCbWRQ1GQtyI/c/L
Uzd37PClS9WYL176b5PjLQ51DJqawtkMiQocyf8eRHJMu6ncXo4zt1PP40yOt8HpNU9Dln2D1hSK
N+66gJ4nyw9mvDBxswOiVgSoGHjCF5O2otXaOG0GZ1Pkh6gptwjF6mpnXx7NUpDJ6iSIOmOiS7uO
5hbgM3r8yZURVAtPhbmdo4wfwFTz1a/qkIPgV1R4W2cT9sFu0PJrpy4WToLZZTkLMUlrFCD6EK8T
Zsu9lftgbaJkEHiPev1yecLGCZk+4hQNazjYtuMzZHLiuCbVfxg0zibu4lUUvCfOcx/dARXOsh+D
9abRv7wccG6/ngecnDpF47aK6ZIGXqA/SoL0w0jdoxr4L+Ar8GoKlvLb+trL4sMI+guNsxHKrk9b
EY1ReHydg6CTcrxj1QAiVW/G6DY4T4aZvta+dexoiAMetU5DUF6plYUOXGH91puYjql476fFxkHY
caiLJy008LpLtae6oYVb1VjitAaGq6UIzkU+xjS80Qy1Tp6nNywaQMsoaw9hbe4i/G1NN3xENeiF
fb1O4hDOpyuhdtjvqWvvXUnb4vw52kvjFfgjj4cXL+bJ0fkHw9BA0GFzhpNbvzFkkOaSuR0wgdYC
74Qo6g6M0MFqGqRv8vSXq7S/K6u7Nd32BLbwqMpo9PowQbrKstvYu3Nx+VFq8aV0xE3k+ndqMthN
E8JCQ724LtYW2I3Qf7MGTF5g6nYFvjR19iD3BRbnlbLFP8PH+9AZOT8pnhgipuZ9e8XTFU6GT9tS
CMKVHMHckvUbpx2eW6GjoZ2OqCnnptOkmwbUVRPFcGTMUfxAQx6veg+04s7pvQxrWuc6KMVtIwvF
BjuBaD108oee6KsoDR4M16KJBSZKa38PHCMBJ/XK7LKbfIh/t2F8m7vdkwQEHreIb/UorUlpMlrB
0MLCwgoONO5PmuEdWxFVjBwdfMRWNkEVvGTKiPXvX41CRhdbfpa9jpYg/RLZgWzSSLBQcg2OTfke
dSKYD1y9XfdJzoSbHjBBauJ9KCQj59qoPuQY7UOpLx/bVvyWJ+V1ZZQgvuQnnBo2SdECGuchIQ8v
emg9SnUmAySuOOBz94DxkB0PSFoM8a3ZaN9iBD1FaL8OkNyR2Ybyu8JnXZjRtsPVJ3dWcqHflKF/
R0v8odPzO0HDq80Vb+O6fAwla9/rAV1P4ZhLDmaewrUiAScxFVnmjIx/Y9BL9koO4BbJ/8HHEU6H
1iOfXDdY/F7nqHtEeM1SddDWudF8a5voaHLnrkqApNy6j06XvIWucS2E8al1BeCAlrn3U2Sehuxa
ATOxEhWwFF2TZfR6q+sSxJbHJ9YK3v03GXs9dWiv3L68dZCRk+Tm3jKSH3JZ7FMru7fE+trv45Ni
da+wwfYt4qdih0uA0t17gw5jqtpTEjnoeCOBiqlALqnudWFVNNYQfUkKUT+gFqID0hDp0ShehJ26
+FQYiBMCjgH2/h2pxMOQwEIKpOaj7PJr6kBb7PVeUlH9nrYtsAKc6zqt20RRZNPvxoQuPmYVYFu0
T46oW1NeibSfegc1zAg0PB8lmArlLonKUy0PcNXig25EJ6nwf+tIeIaRvGtkFelD56P08ierZrv0
ufazMqxg1dP83zYwmlZCHhzkQf7IDAtQYHTIEzWxAyjDQ9TvBhMAmAEXL9EPhQBOLE9/Awc5hj74
j7K5lS3nm1IEfIW591E/gn5i85S6zk2Z5sJKx5lB7MC/4jco+oiAyz2OX2q7AQv9o03lh0TWnwdX
5j3twlCJG3ztG+PVI7EyMdzF8UnC4W8cnCZmJ0GBEFiR8nYgJVeD7PzwWHWPw3zInbtGBDgWDQqy
it66Tup6jY5JYaNiVq8AiB4GF4dCxMDbAmhco13XUNlWdZMdYK8zSZr0WzK960SRrrVoFBQtogYJ
hf4q6QLbDPtdAZ6IpU/f4ir52as4WhcW9tmxhGgKnlbVKD+EdLArdMfYwGe7Le/jFrJ6kZ7yPH0A
o48ttezuc2xHV5XRXeE55q6sLAEe47LimogURIuWQOmJN6EAZdKv2OVujXWZUFenxMjvXYDR+Mf0
gGOGu0JzrjoRF1SzQ58p04prt2G/aKaw9+r4Xiut3naRQ10D4tpXiXYaHOvWSpRbUxOe8wG9lqx9
UKrwRoCFfgwFnEhLwVYHQFtlXwN6qYQd190G/LwPTcS90zT5qFfOaImiQOcodirGWyt6gSh2UnGW
OSIiRKJAGidbt4AoYfjObnwkh35ywvD7EZSHDSRlV2gtzPfuLg1MGopR8sPPahCj0U8HEYEkV58M
LXzsBuPRNLyrtjESgG06Ri2gZgYjqTZ+JDwjOHwlWd1VZg0uVaem3yBdv2lNgOSdYfgkjMLwEw1o
vbjjULhTChOnumbLc/DgmB1koI7pt6Irt0L2Hgp1p3g7N0Y6VWTVI0Te1oPX7VVYo/nQcEtEzVsu
j7JzUop1t2FZuMX1TzW+PkmkmJswgIAU6deJVL7KUr9rQixPfCm/8hwf/87yGgmrtxBHkg5GPjiz
LZ72toGLW59BOan9Y2n2KQV7EC9Nb902bQrKPKoORokXSSipa1omm1JFGxRUZ2UPln4XDNquEYNt
lubIOHVIVg+P+O/ckTLI2g4JvJ7oYYji2xRuK74oVE0DRI4zRFQF4XvdoS4lRv5JTKP7tDFffUzA
LV37FQ/xPfcGtj8lvn9oCazSsNroAAiAuH/4cJ17v7fzJrpXa/xU69FdCpEkK/qhguqK3GQnQ/a1
/GSbqljIezDBwiTHHAqqBnpfvCgyuJ6lzcHzLMFmVzDVVPFURU0W0ooIYwLRhMYCVoyMatbD8WrB
3Ot7TxKODbyQSvVPlgrtF/misg2gGUTQceI7hZ4BR3HirqTYv6q9cB+bAXx5LpQseMQ07941UfsK
UgEVrfhXh7vxpkCKQm8VTkFFuHfq2MZ5+UUbnLc4qz9SijC0d9hBXngCUzZqohZXrqjfB6lzRPrj
1MbxjdMIOzmvdIS6q+d2yPit2jejSH52iYsLDG/bXq9YCmuEJ+PaqWCaWm49SEOVN+xkc4QYSys5
kN4Ns7+ttfIeril19WTvVR9uH9266Wjx12KCW/I/A9nj+hTdi/i5REPJdV81/H+6imebWSu7ITDf
YvQ3itK496HJ+zl7TErdmxQUOh7Q93kcwkXotiJYSsEStgKKxZrs7xot2mJvhzKpqHRbHfaKVJTr
SAYC1vXOQ5n2r40zXOPVs+9MDL5a97Z1cXgaqqMYi49hpO8Swb2ntb5N8CHUU+fKBR688dCDSFP3
OdHMjSkW18gTgtYGUr7iNH4sNe9AA/Uu7LV63ShQsiwPMWk8V2F7mTsth3Rlae1L1mp71xSujMb7
oWfBOxvB9iMRC2jLe4xq97XiokLf4TpQPSbfAGupHIZYFFexIKHYXHnvRSW+ZALisgLK6IOLRj1e
FmHnPACSwZcoCjiGgl9qgpCX67/RObvJFYMqs+Q9ykO/DwVc0HqeRq6vriRf/NAC9Xfg+3vFCT+o
h94ploMQRXCqrODUieF3V3RvirS/Ez24W279LcBABzBiCU088fHXjPUActpQhrJ5pYSRv/Oh8sdt
LdynmSjeDVbgeo8CMjjIpoko/6pphipXYxkrSW0le5CFCJ4DDQX4ZWYq/PJrw483nWig56XXJ7US
txLS4ocibLJiHSdMe1fgMECxM8OIJRD8Awpx1quamYCj+/wXbu/COkreLBmZN6h5VFL8Hk+gXJRu
i8C6s4QKwCbCY6ta1G091/292ErxEeBPfqwCRXsU8/yHiXHzXQREXu0ztUCmongc4tjd9Yq0KVrz
t2j08O6s4RFZphdkCGP81tTmscqV56gWH81Ywd1X1n8mGUzLrHbvQ8nornMTh3gErjsG4ZQfXZH3
7LfSwee8TGzDj96Ejlu70YtHM6nBYYoIKXccpCvfKqvvIgQLrCfdJyXIbgoTaY9ihFXFg2ybBljy
Iuicp3rwmr0TQ/f0oTGRhFKIjmlc7jJ08LeSnOp7YEY+p2dtof8uIs/3xrcMmxR+zqsYyd2NkQfG
lnxi0pzilCWRuB3EMoRuxkcGWvd+5393RBeL6DCSfvHH0Pjmz4yfdQOmaz14Yr0brJ0gxYgsCjDP
OhmUTYHhqQGIjsNNuRV8S92GLdYoUWpB9+M7FxEUpXsHpFqi+sw3i+76I0OxTI9SOjS7vImHlRmH
ochJKOkv+GLig1dHdyaogREIq0ZbZE+kqzyGrDPAIF0rQxNCj6IekOVKsRbFHpg6UhpVYUQvqSR0
uKC7FV/zUJqFmyS2TtKAP8qqcR2014uawx9p1u+KyuVqQta+R64D1RareKl68c7ld6cuX4heLNqa
L2MSFzjOL84/dyNFddvsYyfGaCDxd6GegWlMEBCK3WJTFzD42H1B+C6jW8uDQ0CdHwdfdHLRuYag
2RcewOLkTTKKezduEK9odLZdGSWQZHh59UrzHooeVXzjJs46bWWwCVZK0K2NnP9SYu2H3kWcrBv0
lSqQ8SunSE69pzqbf1+iUCUAhRqILmpVkyIS2BvUH4XYYXUPSnJv9LAu42OQ7ZwoXQg1V+Y5C2WN
cl5nZeUhtxSk4xPYfRHeZsgQQn9aDcouap8uj2muzqPSd8TbQh1lTCdjSrs6B3lKPUnOt6K4L9tT
pT4jmYu++mOYBNtB+PmfAn5pD4uFVxoSAXHTNaJnVd+27mss/Er968TiMT4sxJudyT8DnLqcZEMZ
d3JOIStCuqdtIO3S4qiaaxz2/qIhdDaVUyxxjfdii2ycQ/nSsDthuMrdiO+RpUKzOlOZOw8zqcy1
VlDFilLDObM0mMfZtq+av6jFnYcYf8JZ9iV+g7EKVtWb3gMtr6HnCSeui5M3Pec64VjdXs6J2SHR
pAfeg1LFFyhMVEkC+o7UmlPLus+reo97+o//FmJMk7MhcVLoPsB1ZxNwgGjGu1cuAZS+wmmpJwJK
wQQJKBr245OFCSoZxTetHOGdPfoM1lGBoNHUv/E5pBzWUAO8iZzrwvn9FyND7AwwzKh6Nu1PdwP3
hZbjtiF27TUA7wcr8BfUA2f3EAVUUBYqmLh/kM9nk+epglh76CFhSOrvsvKY9baDrtAgJOvLYxn7
jNOqs3oWaNJ08PtIDjNddnj2ChiUy7BOqa42qxJN7wBnNx4slwPOZt5ZwMmaKUHDa79nZHwG78o2
sh1oX5dDLI1pknm6X3aiGTKmXk9XovOOKnIHCgeLahc5Kd/91xZVYxry0QfOQ7J00JWfM30oBS3K
NPJBSsQHz4P0OHQ3Hc4Sl4c1nxN/wkyWCsI3/PuUOzYVhuukyXZtqt1aIH27QF8AMc61Bs5HNFkk
GERIK6eMqIFZ11Zr13jVlduAB7kpNZvLw5q9D89mb3L0VTzDqgi27iYN+G416a+VZv5DcuRNqyL5
JjsUs3NMQq2FI/efbfo19ako864Yj8LJfHI0QuoM6H+4AH8ErV23MlqVSGzh7vTWhvKG8gyW9ep9
Xbo7K4kPIMG9dbPo2TW/rn9+x2QCijbsZF3hd4hNcIUVjrZyjORVduubJF2CHWgz252qjkK7lPEB
lv+cqlZXYXOLOdUGeq3Md46GV0BE0fTyks6lj0Yh2YCxRI1HnzxxMKwNVB1xGDzfP/LqOg6OifhN
F29lb/ufAk1RXL3W4eQ4BCNE9TVHJ634MORTzEu51OKFMc3OnAJUDLKJRHduHPPZidxFdKmwdwaj
7Kl8zrrXPjiHNFgins0djzwModBoNGhxXf8cBoZ45ycZYTDpuQpChW6gvgB4ml0dEMOIP+EVN9oA
fhpJlRZwHFUmDQmG+0LtVnpr2ZoUBitThMSqdj8uL9LccaydxZvsM+yNlUyuwtEavafN0QxvZhG9
dyJ+WhQ2HFfHPyt115eDzg+SJEebCmWYKYynKSnjIDvBNeN80zLqUcdM3mX5tl0Ce84uGO7cKtgA
vsS1ye4NkWUWtYzXdRr+bhphq5mLDiSzE3gWYrJpVakwcKDgmeuF7aGq0yuaKFBMg50h04yM0vZb
nWfrLhVu5RY2NYzTI6osW6w4Xry+3cZqvPGl4OhkVJ/EpS7y3OmFjur/xj/++9m+MD1KDYnMjxOx
iBINFwdFwQbatw7zcHd5TZdCTbZgGxd4o5pMNd+kPvTe+tj2/a3nFIcwULOF/b406eO/n40Lq22s
+nTwC2qGjW+QanwFh91NGAyPXiT+TKh09ak8LOzN+WxCuG0kaYCGn+yVJqRo4I/QDElK7MoK7UwX
F2ZxKcTkbs9ET8BaA68Yyxy2Ue/YWWfYlxdq7kqH+vW/UUz2BE4caWFQICZEv6rR7a/Ft1rYuTi2
ye3YUMMz/eflkLPHMxJ4sMrgQyFqM1kujAk0T+ZrY3AthDPoi9BTe+2T6NflOLOzZ4JuQ5MPIIM2
ycGmQ0ZVGFnotMto4LY3gE4eL4eYTfOzEJPME5I4R3iHHcVdsGmd+H3A5UMIna1vlgvpNpvkZ6Em
szbI1GwM1Ac26FFsRXQ5NaOmIHAnduW2FOr1gJnG5cHNrhNvHVDRgNq+YONDvx5creYBkpTpVdYr
z4Ya2mnSLgxsdpn+hJnWPIo4qJxK5FHpacVL2kSHVumWnv2zD0igjvwf/DsNbuXnnJMzLWpFsSSI
q1zFTX1y3eJtbPaiu7TOhPKjb/N7FTdtgBgH1YjvAceG6yyLFnb0mHPTh+yf3wHx4PPvyPSeWp9T
8FoXItRKjln3UERXlniKkofLqzeXmvrowquL7DXQ2Z8jDV1LtVmmTDHgj+EYDd7YcIlHmGStK0tA
T2kuVyDqQE2jRCGryiSaKcduYFG/xjScSngev5dWs+5Eh2osusd0JzZZjAbO0DT0xVpMrkKjPeLB
Y9fUqEHdHBEUchbyd3YGFGgdHG/IXU7fZ63uybGjaVz3LrpMg/7sRYg/mN0Vwue///1k80bjYQEm
TNWmSHuzUdBAbMhhK0hXQ1dudOOkxOEG8ZCFx9LMoDjx+S6AGIe12igxen7XBVxzUVRyJUC5cAVc
CGPegvkpa/aXR/SVL8uHDBufz2S+uMQvQ0Kv3MIydMTuBoekvBcwl22NvVkfhOoaoH8l/JTCAzqI
l8PO7A8e0nRNVdnCy0KcPHgt2W2BSQEzwTN2RXFjKyM7pPNtmf9COmIhQWaSliVjDqF8aCPj/vNc
5gHmAHxAEAzH+TyptvjSrT21XNjzMwecqvJ9AJNRp/Q1zcPYV2utFXzfBqKyawfwenRo/mLazkLI
n0eio6klZWro29H4bYx8o4RF7TczfwrTw+VIM/nHYAyYxLDLVBiLnyM1rgA/OxQ8OwPMVkePao5L
cXSlJAtljdk48FbhS0rSKOzxOQ6IboQ8Hde3i0HZWOUxLEY17udqKeFmcwCvFMZkQF+ZIoYTBAvk
WjRJcyf4FTvGsSgiOt7dv38ooNCGvi+oKhUXsMm0lbHraZEhEMZ6VNWrApF4SIeroFrgTc4P539x
ppep0NVq17WeZ5vgSpywPtRea3vZEgFwdnX+DGfaNzBBC4sehsvQft4hF63K5Bu6sxyyS1t0KdAk
sVukG/NCZjwSD9LKGOw06FE0C1EvfLmc2HMzN5KYUFvAupInwueEM6wwNMC+cVdm/hZxxeda580N
ZPBymLkBnYWZlkHiwsxKvYsYEJgWC2H1RLatxlkHSxto7tRBZ4CHFdV2zvDJBkJDQ5ByE78It5fR
60fcVo6Nhawe/8bkNaOex5g8f50MWY9AIYZiGuXGT5orv83sVkwPmle8DVQmN5dnb3aRIBGAR1Zo
hUy7CJKSCQ0EJs/G8+3EBbZJKnMTS+3fLJKs0HAZwd20Gj/nQoOgZV+jxWOHyDQ04RNCb4BHUDHT
F26g2Qk8CzRJ76iXS08azSrC2JYkWKG4+YkaDucAMoOny3P3z6b8slpnwcaMOftMNss+1yONYF7p
7IShhMLvc04AR3YPPc+1CJcQz6jeciPa9PQTaJ9Fa79z98hzACLTNmEpHmW3OPZNv+2RbbP9vtw7
RWSrYf7QYHSSVaktoC9l6f7GQGfRc14dCf0nucCXulTj3eURjVvy64CQPOB1wv+f3hGcOHIuS2zZ
aGhZp97/5qLX3Pvhm4eGoKJiSlEgQg177G/ScNRa+L+BJ3mPw3vlYyni2YDdV6kTriP0IJfYm7Mn
BdePhBiENNpHfl6uCCstY/DZXGVdrYrSWw8ytu8I3w0LSTg7jWeBJqNxXez9MoFAQnTSMEnM22ht
xXfovYEuQN55lCN6vrxys2NTYaVasBq+GsoFqojwGOKZNkBq1QEDUx1lgJjJYnl7zOkvKYKqjYXy
kIjM/mQSZd/QBxnhXDuRYOmEyENyIf68PJjZQwmNFXnkJ0OnmzzJYyg6VhUmnt0KuDwIzlbvg71s
5Qt9xtllQoyIb5mRQj4tm3hERghf4QmhD7ddisabF4pXBRATs5QitMWCp9A0Dk1dri+Pb3axwHUo
I2WZjJ/cjJoSggKKRdeWOxAp/gBaukFpNGnf8bO3L8eanUvUj3iLjeSTf/yrzs4oMWksisEyFEjf
NFZKXqMIJXN45NJfPJTQQ1FFg+0F43tyGGrAKdHgwZhpoIMFu2ONfjbwOWlJ6Gh+QH/ijP9+NiCh
EQJUFVX4giDhLaSKsaDahlh+XZ632YvkbDjjGp6FwQ82tEKJ4XRIYnbOqUsxHqvwiXylLXg51Gwe
noWaHBd+7BoF3pkQouP44HHGgl7HZETcO2Hv4zZTv6aG/yRpS5JwszNpYKAGm53snz6hXb3qtbbU
XLss/b0Emz1GnaGMdPvy8GZPjD9hpi/oAuZlV0tsM3R2tkVWrRrQg38TAgUVHoIq3wLjYp4tlgpH
1UxGU7DQSm88uRkB89vLIeYn60+IySKhM5l0jsVkuRnurLUMmUcDYBht/iKMydfzSMj/ik2pg9xE
EmZw7Z4yhIp1kYjPRZF8/29RJsldxanngRt0ba0EIV2AFOm7e07IhXNuds7OBjNZlrQrNcFFrdZO
Ne9GGKwjkLlXq12qGY9T/+VKomWIF4FEYU6ZnDzgrtH/FTlO4+QXOtKxt/ezjzB4TrXnvP59eeak
pWDjmM9SLUtNEU1YFkhJCh/0ZWfjpDysklzZtir2K31yLZTGWsInSPZ7uCCWu0oDfzVICtwvOTzp
SXSqkcoUcVSp4yWe4fyUUzUcGfxMxqTcU1IBrGsEym04HEh2u/tQUk6OK+8vT8OYIF+mHJivNvLd
RZx5Ps9CUIuOEEWoVMQ1xI6YnnNgwKrP0eh/vxxpbkA6RVeJKhabe+okqrmhkpV4wtkmTjVF3fGF
3249LBMuh5kb0HmYyYD0zK/UWm8wuYNZ0ZnrQY/XBegzN1rQbZw7Df8E0qb16hRlKezfGE9jKEeD
WvkQpwuv+PkpQ4CQI4QaybRQXTmhOEQaerdtnN2Jib+O3HjXwAu5PGVLYcYpPdsJvqe6WoBOLtsO
x+8kU7d5BH+1CdXD5UDza/NnPJNjBIwbau0V48k98ZubVDuHT0chqqjYykuG0OPfmia2DqH6/83d
5JjvY23QjKH3YFsN215TDkYXwzVJ1oWr/1Ijb6EoN5sNPJjMsY45Avk+z2GfG50MW9CzLUe4waT2
qq+H35dnbw4oqOpIpcn8eQREpkdC4haRR7vCs1On/tbq9Rqn1yOXz00q9e9GFT+0gXAf+/p7aGYL
yT67cmeh5c/D02tB0AKXZB+sdi2ZT66frduOz9iFx9pSnMk0hsBuca4kQ1DG32bBlSNpG13c9MbS
Q2Mp0OSqsTArFOu0pgY0HNwMR1fpuxohe10tfJrMpuHZxI1772xvVZGu1sN4SpgF76ViZ3QPQh6u
htbGNuFyfsxu47NQ45DPQrmNJzlqRHoYVfXRRsVWVOP7wl2CK89nOnKJJg2kr7CojOZE7MgiG8tM
TlImH0cP+csjmetJkun/izEtBaoUmWAGcyLhwLgefGh8vhKvTJxwPJlWv1WuR106F2+LUsx3hWy8
8JrcllX6+/IPWRirMbmERyJ4T/fCs4u22w9I6RhivL0c4v+zq/+MdbK1nD6ILCn+Zz6rx1xt9mod
fQA1epEa7d7SpJ2vXSspHnRJaF8OvTS6yWYrW010qpwjMneQ1EfuvrKW5HTmHlnnCzn+hLOcbHIn
D42MhdQ0O/DQB/LzXdS/hA08Nw9vumThhpkdEmq9IyhQATY12W5MW+DnOkMqUK13Eu8oImFwedZm
d/RZiMk2i0w8xXxzvJQh06CNCfnV1A9D90vpNLsxl7RBlsKN/342g2M5SHUjwnWytE563OR/GkAe
1RQM1cJbcGnyJldmZmF+1NVMXoICXxyHdhHIC+f77Bl1NnmT11liGoJe6IwGUf9TIA9PaQO90nD/
JrPBm/N6phn3BX8YFJ0V4phCES3t7CBtt7jVL2Ta7LpQ9FFMap0StafP6xLomV63ERd+mbyowSsO
AKKTQuh/dbE2uJxx45/68pT5xwcTbDYgwEkK6HgNue1YCrcCnWezWt/GurWJNanAOFbcIuW6LeGA
FhFarZcjz2bEWeRJRugy8iCuzjy2qrAD9wHt+W9quRh/8v1B9W78VP48j3k/tDjD4uvo+soN+3qf
BP0pr7FLCZfUvOeS7zzUZOfGOI7hcKZwGEFwhZroIxAz6AvK8XPoACoX4wEEHBwo5WRAQq+6gVDo
44Ccn0NKK6s0Dmo4vOpDdZUH/ilshU2Bn18q5O+iay08RGcHeRZ+MkgfiJ8uDYTv5F9JXz6VcvYI
Jn0hMWZv6PNRTnIyMnoxUyTCCJUEM9lQVgZydpGLYUkgbd2BusoguFunSd+sQliXAv1JRVLtUI7/
4tTCPowPS0uhODolmfitwDEwsKpSk9hRBoc/W+qEz+31UUnPGovlX2F5fS2C0B5zFAf7jWvc1elT
6pzy/tgt0ermNpyBLinYdohAX4B5ltWBlGhMpjVpcOPEIjJb4hvNhlBHNBJvDl5wk1tfkZKq8gRW
zhzJWWJwpWJWevnYmMlBkIVjSRw9MyTYJmcjukKseRb5dqUNe8OqV4UkHvol2N/MQOiw0miiIo4R
xvTrWB5wZFKFxkd3Jb+xehdHnr/ofNOCQWCVdy5SoVOcpDR0UVzkmKRCn4L3XJxcODFKtFT3msmv
T2Emx2xneT4Mb9G3uxTvkx5NABA510Vq/fC94kXUe3Vh+46HwORGGZtLYMfhg4JVmZxRUtnhL4aB
u93Sx4y8oySLMHkf3GbhMJyLg7AZ7WLAX2CXJongUuNLqS/hCJy7W1l9NN1s7fuwlkX7csbNBiLZ
cKwmHb609DutoI4GgQ11iZ9C/CaG4qoRbiXnL0AXGh4dqLoyKJPn/+fbSo/qUoav4dtOfKuXih0J
3xVMjBRlAfk5d4tgi83TGSAb59r0WhxcwUxTk5mz1B8VM1ZKx1a9suS9r7NMTyMZNVbXKbaFlydy
buuex51cHw4OWb3vxb4dWJGERVd9b/kSOlDGv7+mPo1vcn+o9K8ML2V8aTjYQ+SvUt1fqdkCWmFp
NJONJcSI2dQlUSJaqFatoFzt4eXx6/KczSUfyEbSATA1SKnJWCT03CqUs3hX4GhJ+4dOD01+6SAI
u8uBZofDiwK/O+BYyrTvncHMKDIMBu0YAaS6Gv2Hq3d1SSlydjgjZZM7As+ff67+sy8OKytxMXc0
ykwIlNCieXLzaBNK7c/GEuzLA1oKNQ74LBT6EKpajphGz2mAKlyrwkeqSWvac5fjzLyguSb+DGmy
Qo2rSviGcedlAWpZ+Hy4xlswbGS+SE1M1/Tu1c1fL4ecXStA6TxINAPDpMnR12O85kcpa6WH2Xao
DnHcbxpT/JvtSscPtwleT3yKfJ5AKQtCMxYBUHpSitNgvFaz9xrFo8tj4fkxc2GoI2BKFzUOUnm8
i88Wqg2obWYGmMNOKfBMrts1fDXb6bS70R9rbTpOZ0c+Vntl8OFHYy+cRXUt/bkYoO306FmEGnj8
5kkzOnRo0pVi4GBpDrs6eq8Lac/9C0YuSK+6Ht85PG/wjX6StaYFwO/twQHhCNkH7drXsOgro+OQ
tbZSGfc6+oq6Kq+rQlzVjmurlWv7dYPdGhpdHTob6N7iYWP3aITUkfFdh85RS8Kzn6ESVwaktPjI
K3bnuVK7UpN6XRfxmq28VhPz2EjNdQiEBXDBa6tItpbW12HRf2tir0RbRbizcjxS1e9F2D8qXnbA
UPfKKrOfXZr9srIaG/joIEbSs5yUx0IOMARDSF8pDyo4IDWRr/BR2goqnteWfpXpVNG0tLUdDdBQ
Y9xmhXLlur67llr8XL02xdxLPfWOurOK1h5qfxtZHwI2Y7LUbFU1W+N9uBOs+DlJ6ienN1dqjSyK
hAVoJ+/wVdxZ0kPdGZsGwYsA20s6QhvRoGKBzlGCeEoW13amIvzU1xTS8JXwMnfPA2JtGcOGV96z
K4n7Fo3A1PLg22NSX2h2Jik2rohrXRAPloxeFUpWgyI8IM6Geh9CW2W1DzB3DDmrGqe9S2ItXAdS
/qo46rUyeplXCha/wapwDV4FaHy3mA/FJUpQiHI5bnQPAPubbDxAnkWIWb6DkmmDKllzdO1jTdyY
pvWQYdYqInHX5vprVnubuu7vwnR4GUIlX2fY9DYNUzt0H62V2J7eXZeSuJGF5GaQBJoc+Zp20V7Q
EmqKzqHKOIhM6Sj5lh3oCI5g5Z4ZUbmqhGFfis2m5ZdotQhnwIEEkdllmD+Gwa8mktbVoNmOIKxT
6Hlyp27jNlgFcYEpc3glq8U9QLlTHlYPDRoJ68Ft6pWjd8FKiRoUbhrjqhDca0Ms1qEW24irbNpM
vdEaRVupkQh4TI+5lOmX5Xx1YBp9CHq6J6g37XOz3CmGv4pkqC9IA62NWrtBYvJadGqAyMraxy3T
QMhcw5MCo1t5JYfRi5y2aP0lV8BHj5L2lBjiGisB2zdltKiHDxWBtq6SWQUjupO9Zo0+14fjmi/c
gffInKyjMtrhP3mNnBzF7eRgNPlpkMqfRRy+cO1ey1lwzIDiY4oX02NH5M6JdgMfx2BXqkc30ov/
Q9qXbcetI1v+Sq3zzrqcCfa6VQ8kk5mpyZIsW5ZfuGzL5ghwAOcP6x/oH+tNnbpHTIidaOusderB
JVvBAAKBQAx732SV5XcOjTzHMa5YDIgrq/2FaZtDHqUdQINtn2KIP56UEmtKjhmgW7hOPzuzteDX
hpbGw7ZigEoDq7dCd7nd+DPhOMiAG2VdfQCMM6jtyZd8iBI/Gn+Bsc8zE/WQJjYQ1MD4XPPKcxr1
58wekdf2m4Fi7YYc4N/3rM3ux6H0JzUPkX8LOnc+RsXoRRMP4gisG0U0f7BI7BfKt9JS71ifhtpU
+S4+FoXl2GesAt5lx9HyRy5Hver2SWkfa9v1WrKgdVIgJrWZJKzaulDxKEIVCt3UeIMJF+pgG0o+
tLgPrCG9KwvzgPX4WI+9sTzBJLfC1vtrLWv5ltWdgOf/HDkRYu6xhxWU89WoEUn8tnVvWwtLA7pm
0G4qvlVHSoyRGGjeb6kFyKc487tkvjIMwDjRlvi4D72qQoZvdiTx96ZuK8HCfYeRARXtuwgcc707
sia67OdBlkPZihDWygl7hYHzdtA1yAAG0UcHvMC6Diy9QkZl+Ja7cZklXOkixAjgkB8srcIidkrv
l8VFC8aYGdnjC5ddxP3FCC+l19dA/myj5/Nxg0xDIfxm3NYTF3CZuzHhwCUogrLCITJKSbph+TXi
a/ZVwTetEqCxyTOybFYDYEePG/FNBGio0ZgOQNFCPZsHFKz251U7b5mYAjo1flPpBiCDY1EpXtD9
/JEAVjJhIWmR4hpvUtw4tYyTa/Ns/7WPeKSdihxgknYfQ80hGXFZ6upTXoKdB61FNlMkS7pt/+gi
B4EHWirF2Y+JAwqschHDDawKSZrv8kLGHiIToZ+q4ypcRwOqi6kCdNzolrrT53F/fpM2DWMZmwdT
EsrlYsNaNpVzg4lzVK3nEjRGYxArx0q/K+2fk6X4cS0Rt2kTK3FicsCeTYBfKCjAmpkXs2M+PtVA
Y7Ru0abl6cajkQyH8wpuriHegkDYAYI7ekNP1zBDISyuX55qDb8ejfwuzozgPSLA8okWFMTyYpZt
pHY6pEtGMumSsIiHPXC+Jca2fOWb86u/ihAMW+EKmUwwY+/m+pDPnTer37gVNMB35dE7agBo1AVk
hIFUMfrMBFmOAfb2SZvSnarFF9pM94kC0Om+k6zapudDlgg1gAW9QZzGQEQCCO4OiUPMzj3pw/wh
zYsAcL7h+c2RiVnsY3UF64nVm2YEMXMKFM0m98ETHsS8lWzQsihvNmiljeDseDHbIALDomUL13d8
1/aAZABROLn7e+oIm9MZUTW0LfKgyWTd6PH4rc1QpUkVyaptntOVOsKpmXQjhUoQM9XK1xywzpmu
BVFk4yE2AR6hTT2DQbDVDbt36IeGUBf9oJgbFccdFasnWRYhe2gAsNGbQJc84jURGern98gBNwam
KnFuxdrkRFKVkhxyMkI/Vbw/mgsOQ6dK1nHT+tD1/h8x4iwQGQ17GPG431UDwIbn6msWaz7gWyW9
R5tObiVGcKsmTcsEkmDkHTmUTbcrgF58fsEWw3pj4CsRwl0E2oWxQEsQApVx3JP22tSzkEZh9o7p
KWuZE/ifFTNOz2tHQcDgdlixrv4B8Oyw0rW9xluvfN+aIXHgLDPub0rGfaTkpC2R4Dc6K3Bm52pM
MsmabceVaOdcaJJQTTKXRV05n7QAap2L62GXsSH3LLCse8AP+6SbeZg02d400iNYGeyAAsMnrCjQ
ulsX9HRdJUN/29w9jBxp6BrH7JuYasucxAEEd4dcMt6wurIf8EoHMC36rs9byaYhoti/TJdjnEVM
tgEE1U4cioITbvk9mK58C0/e8yK2VUHaEMld8PSIaX/HUOo5TqBKnkyxh/dBMKuTn6rmLzd1JF59
8/hi5zDhgfDqzbw8prTQLjZBVqTOXmfru6xBq3M1vucqXIkR7qjOqvscd2G6UzQH+Ro05vLmomyn
4/mV2wwiCM4W6jPgxRTLwCBLcSZtudhTdtmNOxBUmOxhBhJyjQzP3xMleAtnIqD2oxDVOt8mpfF0
nOACeSaamWDdk3UqblmdbWsqiGVf+j6F2wrUJV2mTphHVLh1pVDrAlwh71BoLUJ4p6HDaK4A2Y5o
JefISYWJcRiUu8YCqvTD+aXbsrmVJF0YH3VbBUlmBZKQrEWu5rnuxr09SSxOsmIi/BAxBodNSQnD
noCj3pnd3dj0kktpI4ZA8zcKmxYykAuUyKnz03lJbToMAEhojV1rjB4hZTiUdxlsARQceyUCX4X5
++VUCF08HZL9S0LkVGgKx1RzjgYt4Bhgbj8g9Rc8pkkje9xudXecCFpWeOXaB7eN7KhHm1Y1Xfa8
99L8llh3xXCseB1ESoKH1KGebhoHsB52BCQKXeJqt78AQ0BgMERZDY1Bp1+QAe+Qzxz9uSxRQQ1w
rE3Hs8x7cG6AKCj9qI0jig7uZw5QzPjWSPNAaUh43lYxpQghQlgAUNnXj1isebUMs1M4ZrQ0dcdK
F1j5lTogll+oWyavLD/mJTgImeHX81fQE+CVFJZIAdbH2lG9sigPbdXd2NaeO2FiXjZF7KcuKGoA
6WdHSHpnP2MeAau03tlDh8zyZeyyoHB/uRb3qvFGpTbyyXuUELv5CIQeD2SBXsRTz06vDDXIMs1T
OFhE+FeQ3Hg0SkKAv4cYD1C7GxWLA1oqkGofzP7Bib4p9N51Dkn1tcp9BdlYje9ttCNnbuCyKZiJ
AnK7SxszwmnYVXuw9/gpSEls82FAYTbp8LXqAxuPLDXAhrEvnGcc3gYo/lwFsheIXNpbMoJYrNpV
GLsEg6LH0CrGzbsIsPuG+2A4z04fH4wJdE3up8VTzrTZVby4TdLj3N/26WPhkNsaYGQqzXwVVBOt
+5B0IeqoQMq2geLyyPUPJDMPk2l4VP2qJbdob4qQIFbyH8mU+k3heEnyWeNfULrwUaoIeswsjvUz
ajYPNirlrrU3UdpRR80DLlWQV2VoTllo0Waf4MlpIRnP8k95BiKsq6m+ZsD1qysc4f5DFoHDKuoD
DeMqmXaRcbCjzAAAVC8tZKw7a2cULZK911puejUCLXTksfwpRjsK/6BgqKZHvh2ovvvK3lHCfQyi
omvgK9dQPekABDSCmkb7MNsXJrnO+svJ6a+bHk0zYB+pgDxv3I1ocKa/svI42YAHzsadZeeP1ERs
lfhFc5+wXw0mliaQIi0V24tCq3dpcsmnY6ZdJz3A4V0lUPQonKJjbuf7pmVB2jxNfPKn5LKxbpp0
DwouTwM5aKIcwS6PYf4apAoszNMJC/vYV1c5yUC40xyIGwdOTH2OuXEy4AjOvm7K2h037gicOmDC
GECkfQs3URdphrQyjv5oPZeMem36RYskiZOt/oq1EEe4iCLXaRRK4eGi9BA5X2In8im6aglQ8LFc
7DavjqTI/HiQOJWNAA9yEUC64OV8iz2Rxm5t8KXHts4usuJTEV0k7U+l+iVxXYt7fOu5XsUIN3ox
WuWcLSBSubrvsuIwqZeAKw4M8jA39w7Yb2B2rtZ67Wzuxm4GjtmIWekOtdE5GFECm+v80OQEDX3P
hNZeDRRq1AWZm0oeEct3nPvO5ZpdeVg1Q73CmTVUydPHfKyCBsLsiIVuMoLojnogvZDEOpsbADwu
zUJ3A0YYlp+vJFZ6hyRGsTSB8iRE6au3uyMgkDwjl0QhmxHCSpAQtxVgCew1MMDtsuhJ4SBJsJEg
HgOluizmyuvr+sjiVnZtvgAzvVnQlVRh48s2J4NV6tj4pDgohFwDhNtvB3qJgtsCe+xF5W784pZP
I7A0h1ELUhM8aBrmGoGBGxZmH2a1GyoT2ooj50nrTHDRjB+LMfOLSnnMkzqoMzALuF90PiB/ll0r
FQhfgMMemG0TcsDTKRSsQF0VJmgrxFjtbZRH36vcvbGzauem/a1mDR9IC3oc1l4mtvu5GMqrLLI/
6aQcvUFt8AZPQCfGuI8J8WNnsqNlJ16ug9yQgXnLyrUDmdhlAsxfu9COFh4sVEO1dFbM67StfG4U
lRcP0S+tmQdvoEDuT1G7R/OAzop9Z2lXvZMd5hT1OOCQJ2ZyM6JB1aTuDUgfPYy5YoQruUVNNQCN
4GGKo3BoosGzbL4Hpzfc9LgjmEpi8HsKggGbAn1HKT9lTby3Jq0NnEQ7slI/5iXzO65dE4VclMAN
6UELpgxGWFiohcStr9V2MEfGMY0ryaF6qfK9NQJAzWnA+AUWjBi+lWaemA2cW4mRBLeofKNHqV35
NoDzZyicnVF/sLU7tI232SOmTQLS9ZdW9CGqPg0lrnMCMsnhOoksvxiW6/b7RGxf669BWHyc+lhi
s5vu3sU8topSw1uMCDM3UMeu0G6kJs0+tuKL3K5vSsxivbjE//ox/q/4Z3n7p/r83/+NP/8oq6lJ
46QV/vjvh5Liv/9e/s1ff+ffp3/EP/nPrwy+td9O/rBjbdpOd93PZrr/CdKO9kUYhC9/8//3h//4
+fJbHqbq57/++PZMU9y2vG3SHy1ekX/+7Pj8rz805FWQ0LdxLf3XWsx//srNN4p/flM2Tf5//neV
svj/8W9/fuMtfpnzTxX8wuiVRU86uj5NOIXh58tPrH8Co9lYultVoBPCJ/7xD4ZuteRff1jknwTD
DQ5R9WUWG+TNf/yDl91/fgQYKHMZ0kZpFgAs9h//840n+/C6L/9gHb0tU9Zy/GLxCgBEO6payELY
+EAgWJw65DFpE9BDWeAzouPPeSjDpMq+g6hGcije+H2sJyhpkXVFdxN6xcVYHpRn9QgWugAdON5E
v6P/poy+gqxUYs4vWaCTwycIEi6YMRkLrc8haP7gfNRC43I8gFB+l16zS/Ujexye6LHNbolfHlZ7
/591Xa+jVLBw4TD0PmH4CYLJHlWay+jJvNWP6U/rvqs81Yt8N0DnwwejDZiM9+PNLb6ojHcaeH9R
aUa1/nQLtdrkGo3cIgDr0J5eT8EUFHtZ1n7DThYKc4jB/1wEUadCXLW23ISDDTSnQE1G9qB8TE1t
d34RF8/4ZvOAPYozYWrLO/tUiKWgv8AiCQ3KqfAzq75Hp8fP8yI29ViJEJyz0g7xAN9MA3du/b7R
/JI7F+hUkeQKZGKWn6/iHIWnaYYKNQ3axPiiVSQDeNEE5iMiyVhur9gCgIOQCgsnZOdpM6H1Ws9o
QDvcmhypRPR0DrJDtTiBN/uCPnwb41a4I8ShmsJhGMwYGA3Az57va6d8pnn1sWoLvBrBRVyVoFwu
5h36cBu/q7KFrdejOIaSM7YcoTef4aoAyUVjNtrMBV/FBmdGQ0PBYIAluOCRh0FGogy4+tgoP86b
ydsMyHKoVrIEU8zKMUbTpVkETTD5w073Xf9p9t1ddRj9zLOeJeJkqglmiTp5rxgNxLVhH6K9M+gv
NW/2gDzlTZ62/2R6YLQOZMAiUi0FMyVFNYGnwyoCLURf6S7xkcXft7sBLgS02p4MZPht0UJYVcE7
z0CwMfMeaqKLLzD3eNaHJADHpp8eefDr/JpuHUHcjoDVwCDqAuF/egQtlSnd1CH0c8bLwtH9sfhI
0In3HiEmrjUbZFxwW6dC0Kyv1qCjZEEys6OeN9duAUib30eAwbohB/2XGGGf2IDeR4PCnThtHdpz
d5kXoHvT3P3f00bYHmOO67SgWDKXACIY3CGOCs5TGXy3tiyKeI4xQkNQIAM/BUjcTxct79vRBPXR
crbAE+e73kPpo7EyQP7e+zR50e68VlJ5giVMahHZyZ/ymkD3QSztub7jj/5T5A3es+xU6YtveKMf
eHwwjLBcZOLEaMEbElmL72iD4cLegRLd7y74btplAVhMr7rQ2kcfbM/a6UcTB7zY14dJspOLSm8+
wQYSFHpQUGsXi3JoiYi10SkoUsW7pikPkzPdlN0+a6frMv9triRYp445LZR/iGoTS7iE8r5kJS9a
XA8NOIPddvYaW/9FNJAV66b9odJY6StVZUiupS0zWsaoMBkGySiznpqRE7Fh1soeh8KA4yqrD8Aw
l+BHbPkQhDsLBhAecujkOxUxqsCZB6YTAhIgdacsD6Op2jkKk1jolibg6dJQm0FaShPb2ZQCEFZq
CYqNvkXi2i2uDaP87X5HbBLqFpjxRXj1Fuw5ctwhTYaaBsnA/LRRPFbSewTqn84ftpehMtHyDACt
4/UE9Bcwj50umatOzdim8CGpkn0Gz/10aAmgzjut8Wuj+OCw3rOQ9iZgiwTlfHIwDIDCkOI6q9KD
Hc13LrrG0PNGd0x3/DJysp2uRZNP8+FhdnTVB1/zQ61zhs7h6Fq1xuzQmtYVp1/NtkC2N2HvOElr
fQRnxXSqR73b0ACdjAhu8mvEpTX6yYqQo1jtoTr4/fwKbhrDagEFs7aGnKVNC4EzdYPKtQOjGCTR
6ZZ3WOu0vChW0WnT63mWdMs17NlBc4jDzM/881psioAR4E7E0VFFB4Ru87ruEpjB5Mcehjq8ypPh
lCyWJFoa2KFcNHihlewN4rcx5yrnbGBBPCzN8uNVNs5I4puSEHtLDGaXUPcDvZcK3qvTxcpLPU6S
GC/kJkkOGY+vGv6DJLKs0dZ6raUsVrHaksyee4BWwgUwCpqhTmUXeZuBZJbtjQE41iMtfxtJBg5h
LVE4qBF3xgZlSLyEMJfQzPVVkjFJwL61dLgGMbmNnhsNVF6nShng2s6rIqJBBtIzE9Bm0+DcTqNy
f97Wtk7MWoygSZEXecVBchKoc/8xH5JvRiy7Tzc1Wdq58CjFaLjYCl9PPXGVPmNB0/ZPvFYyTC8k
XpXLWG82VQFwloP1Ari82Pk75INucStnAVbTUx1UgrLxHXcazoyxgFWCe0KcCjZzbquDaiA0qLVd
qyX7qUNfUKEF5zdlIyuBaWDc7+i3QnesOLyNt9NU6Rw+ZtjFnuM/3iAfK/Exi+sVHMAC1IuaPFp1
gDUmxB1KmxKb0WUEBZ1HmlncAXD7HuAHYTWS5/PabOzLiSjh6TkkWlZHFLzME2tRsZqPiRSAfcMD
oCqFMMpFJIDko2DFHVJkel5DG1AQ7WwjBtRc9SnLh2sgMV/QUpNETxsWvQAPamhddg0DD6TTs+kO
TAEfIa4ZTAn5GgfbeTUNGJ7NZZAYm3qtBAm7NM9RSRINghwADnYRBuzbUEuP01LR4r8N04sxScSE
QFdA4A0bFxaRd7WTdzreY+Okt15X6bFXm91VR+ndeYPY1GolSAgLUjr0eZXagKBu4h+dAwiagVz1
neX3KE+3s/35vLjN3UKY6+JZAZQ7saN5HtTerEzcdejHROoKk0VNAlTq6Pd9A5bvVcxyDFa3UMnA
Px5TBa0Qzd08mCjl31a9DLZZpouwR3ljqxQ88Di2aClQS8dzSZx7caZ9O79mW+4BIfuSGzVssGgs
W7hSprWoXWp6x4Iqyj0GcuxWe+hZYIy/3W6+GN1KkBBO1UME4JN5Zgup6seKFvcF6T3FkOEMy/QR
8rx8nLuhRhsFeDfnm6kfgpJ/SGb7ahrG3fmV29whG94IEAsoQIgxvMrrOoobDdbmEE9VBw/juMCV
l3igbX1epSw/X+1PP3fqEJkTC3qnBohidSgIexrKcfQ4ekjPa7TlvwGDjmLcwhCDcaVTWcxlaqNy
7L41KL5VGuFcc8nw3+airUQIZ0exFbzgeAMDG6yDWuWYkHX2Uy/rDpOJWX6+WjWrda3R1WFsw0hD
vBVvW6P3l4nS8wu2uTkrbYTNsa12siMbh2dMhoAq1lVdO4FWJvuiZRJR23sDOgF0wW6gegBgBW8F
pYbTsWfkKwDeOWrhe7R5FSFc3+2kd5oKlIigTo8qegNz7adiBS3GW8/L2d6cVzmCmaGVLh7mEv4z
LX9pIxCnq0uDy/pFN4UsoRvugQ1wkkonHZBoYcuNooSTYx1LwwhyPdmf12XTAlZiRAvoWFNi8h1i
miPCdh4bnmU89LGsEXpz+1dyBDfdA4Osb3VsPyicjswu/JzLZvdkKyY46CqPOgwmIypg03R0FePK
6XvgVg6Sl+K2Joh1l2cvGoyE3S8UprB2hBiHqxedbV2RqgzOb8q2Jq8ilk9Ynf4hznI+p/CZvMfc
AtGuAYPjz10h0WQzukGBBQUQTIahLnwqJsOceEY1nQX6fMyLDggDPyh6Aw1kvlrZk2dTpZUs4WyO
Op1Q6DZZ0LrtLo/QpT7Xl/oYS9zzpjljImPJRrzg9J+qhCLpbCoaNqfWjD2f77IE06mDox9okTye
36Tt1ftLlCuE1ghM+9FpOB4L7o0O+JEeZIPT9yb7qbQyhyPRSqSNX16Sel/g8Niachnlz3gQ3SQJ
P8ZNIhkG3zTu1/VzhW1qMmoWxoSorXPVgOKJUpTG/u+tm3B+8jkqLKterrYsiQPkQIPGGe9yg92D
T/J7oTiSNNiW5S0TtkvfC4jGxQpRA0QKJ89xmNRR8Voz2beUhIpuSdTa2qO1GMH7YOYsMeDicJVq
7VFBM9hY29dZPH6268E/v4JbGi0t6uBGRa0eZ/fUyFXU1/oRCaNAx/DRNEzfcgMPrqj7cV7Mli2s
xQgamTzuKzRlI/PWpN8bBR6IT5IO/60ztDR/G0jvo3dGTLi4EUu1PHXRlxLOZn4s05sRDdepPnqO
ZHu2ipIoRL2KEi66GhSFRUYJ4mplHoOo5deFkuzHqLhpKup3gMnhTvqZTgzeqUBfufE0FIOs5X5z
Sf/E5FpI0cTEj5bR2Nbp8sAjC1HnUkcxD+d3bdM4ViKEE9wiwTn0KfScTCB4NF/jGDgq/dN5Idv7
9oJh9qKHcEHx2nGACQE30bPYj6wHXbvM+Hfu/nKm3+b4wLNr6VQGTNuLqEXf1V3otkQdeoyEAdip
22vqvDMZ6ICRXTivkWxnhDNFWwwNQisAKXWdb3BwoHezxAS3PMRaE+E8ZdlArForaUDobY8CCXGH
ozZ/nZ1Eosub3UElEAStyGIueUz0Yp0uWUpzF2NmsLIBk8q2siv0b4Ud+bVygXZsSSwskyVYQl3j
2R0pyJAAUspDYsnrd7LK7pt1E9QRLIDSPsE00xJwmfOelvc81i7S6fPofD5vAsv6nyQaBTnLd6ws
DYl/lNRGFfFji2auDkC5z1OrehnbY8qxssbfPagv4lCoA84h/hOZBqopA2NChJUDYd3O8H+bSAi/
HjEImj4XhFDgc51qw7gT686M8CR18Vi1dZ/3s0SDN2dGECHsvTVTztoY7yDoGHZ1tut1RXJ5b+09
mNqBxWehdIqQ7lSLNEowg1XjuV0W7aEs3UNCAAeiD8+c8q/nt/+N43zR5i9R4qR1RdJZadFEHoAB
4kAitrd5d6Eb8+9GWIIYIehmQ9ujmQvhj2629yCPfiqz34bNfhHhgFbWUpGXF1NiHf7vfkDvdsCr
xgconMed7wuCmJNk3pB9Ob9s20bwKmw5VatTA1Jr+DIdWSRVmXwM7Ybj1EmAgt4OkggKCVZgRlaZ
AnUDoXZDLsB5f6+a/ZWVpUeSqAHvrJvUiEMXI0ZRMzwOc/67t92peCJE+qxHQ22RwAFFA1rMC+Ou
bsyLXouu0b98zJt3iUNDsLvAKYLlWPB3gwqO4xEhfpA0hp8PB+aOPrV+qRW8Xi5x35tGv5Il+DyW
lbrNbOxe1hkB2sTB9IgBWwWe428KEu5X9ITF2YwWw2CeXJDqJUBIqpYXwPEd1rjSR7BG7lAM2QJ+
OaBpGuaTta/4LDH4TZe0EiEYY6EqTEszJGaK9CtLg77TQlbc0FYGCLm9Nah6ITMLfCAxmdmVWjsb
GsLvghO/j+qDxkvAV8kmMLfVQes6IIpRwRd7S7sWDGq0hbU58Z5EGM2aDzW9ztv3OHJAMqCyjkab
N91DXW73hhph1epZDZz+NrHyQ55cqdLB8c1lWwkS7r0JVV3SldAHrcwHJWsOqlrfpOl8f97QZGKE
GMvilcHqDoaWABRQVYCiZwOB3Up3f0+McMW6cAGWMkYQA2bUimCuKe9CM2kkYjad+GrRFm1XTlzn
nUbA7AInTvllGpt3LuOSe28rUMS0jIr1xxv8TR9XXJI+cQ3ce0Wp3qcFOPtKu4KnUTxemceuoI/v
WblXeYInwMRuU5bgPwkM+jWl9xl9ZOTzeRHbq/aXCHHQnidR3s8lfJpVuhd2qvrmRCVX3+bpfF01
MUWX4NbRhh43X6s4X3QNVLVgtvSMgR9cTBKeV2fbpF/VEUwadWIwxzaIfx0HzYyM71Al9seKv8fW
LLBoaktPH3Lbp7bWFYVKwEAIQ+jTr5HZgGuVS1z0pq2tRAinpo7Lno8UF3begT1GD0td83qM0hr1
p45QiT6by7aAUBl4bKEqLdwHA8Y6mUlh2A1mWYG98RSrqddWslSJRIyIs2bWZUcRoOJmq9Uvs0Mx
9Y18loU49bwVbFocyG8xagBEejT1nG4PKYgeTzaSwoD3axAGFI7iNenzYP92RWCJqlaChANqZbSY
ZzBABlWhfczt2W+m6nBel80DCnCDJfGH3JzYbEGUXHeKGZdOl1sXylRdRrSS7P7mcq1ELD9fec48
NpDuVeISI0+KXznXnWKAqgOzVRJHsLn9KznCtqhIeLfZiNoW6T8pxrdGZ14jq58tKy4+gEGr8tdy
CTuiVOAzV2DNgeaircKIiZ9iWt0EwWPJupveNjBPKUvvbB5VBzlM9MO6ji3mKoZxiNXSwBM1mW97
zKC25tFyPpp25s2OrBduW79XWYJbMN1himqKx2THngGJ66NY7LvkI/CTvF4P1ejLeevbNo1XccuW
rkwjUpUuRvMKXnqtDnxq8qNOex9UZOFUzOF5UdvWsfRIIr5C5UN4VCq5nbV9CedAEmPn6vEnPbOC
sckez4vZ3CzAEwLlHZjrb1Lpow3IJvflHQbUZqf9Qvo7ChjGCK2LRMZcLZMlGKM1ROg6dkxkY5Bi
ZPTOSV2PTR/s7ClPJXWwzY1ysWomwNdRoBY2qmmY4tAEsZyu4FX5NJfg5axuclf3zy/f5i6t5Ai+
IqFTMysM58sqYAjM8WwChqQpA/z1eUFbCqFyrGGCCvHWG4bnOFcaKyV4OuTgdWzM61Ftwqj4Uo6S
IHjLv67lCHsUu046ZgpcuAXirHGuLwiVwfltiUAWE+kfHe3/b8CWAYCWxNGMAMiyu1CLyx/Fsmbn
l2trX9YyxH1plCidW6jRcPAVmIAsiCKP0EhiZjIxi8Wv/IGaMTUCnQ5c3TigtdzwJ/AJcKcKz2uz
tfkYMsAZxWPwLZ5zBwvTCcOKaeyBKdozVtBrrfRAqvnuvKRNhYCMik4IQOC96TEdiVOkLV9C+t4M
s1ILiKmEoy2btNnyBA4K1KDJQDPzGwDWmOQ6R5frEgO7fml/TIwKgwIYmQOsTy25ZjcXbyVLsGhu
KpRnCny2PX7gBvPcKvFHPCYN9K69Z/FetRLCxg5dWW6SwWWPgCYqW9BcR4OPm+FwXsx5hd4wKNsd
pigMCjcamxfUmfwxvm6Swq9NSSVv0xbQiWkYGFhf8FhPjVvv6qoG3yvCU9O+4pF1BIXPAWRBEhe6
6Q5WYoT9qdMqLTMVLrTIlINl0qOSpMH5FZOJEDZGp06uTS0iEuoo+7QAlndH3rP3r1qIXbm1FltJ
XuDggO3jQiH3VM+v5uLHeT02d34lRIgJrEwtKtgWanT8GikrP1M+xkB+SbjErUnWy9FPd77l6HZW
CJSJqO51Y3p0Zl3S1SETITwZjSgd3FhD4FZk05VuZS1AoEaJM9uWAd4pvEwdzNMJMmJjTmIk5lng
UnajUXLhSiEAN8/I0qmKt+8GZKybz3qqRlipSU3DVq0ucwIAsaTbv2PjbRP+HwNtwAxdPmN1z6Ru
k0wTsvLQxPrMiuzgtPFF5BqX+tQfz4vadM2g6Vrw49CMLeYoU6umc7okD7PeOhT6TUqfIszPAFKT
yVhuN/dnJWr5+UqrAglxXcsG2ICtf2kK0+MFcKvOq7N5ZFYyhJUzEzZ0mLaEKY/sMBQ5MJnIlTL6
bfceY1sJWj5kpcyczyg3ZzA2Qwc8Tkl2Gm8kW7OpyzLOZGLCHY864fhrRllZ5pJmAZzDl1YF6mhT
PFNmBRWG+d+xbCtRggewSKNaylJvsvCIy/MqMCz9ujSSAKyFwXlRm1aA44l5b1gc+jlOF67GNE3s
KvD/VcMDYL5cliSV3GSbNr0SISxcTEhR8CXlpk03ND1kzUeCQaAhv1eAbXdeG5koYeEqJyeMxrC3
idzkWD+mdbup3TlT5ZmOpLwpWznBv7nZFEU9RyBgTTMqIyNi9VmyOTJ1lk9YWzXF9rgR9BiUq6K4
ymzXr/UrWzeCDJQ655du05cCkR8T+XgFAnTmVNaEvjzQC8G8VXQrc1Xdjcp4HLL3PKyR7vxLjBAM
sJSBdCqFGBaD4whoU9PMfEtGgbm5N4DvRZS7hE8iIjFNrIbiB3iAEnIL9LTdSGWt8ZvuYCVC8DhF
otQYzF3CTYAPlkDkyar2ZmwxIOyq74mhV6IWM1mZgVtMSmW2MIMEDJEjo76dXlpKGw7zj/M2oG0a
Aabf0daHKeQ36MpR5CL11uBCTSL9CyAnvyqg7qJZFNQF2rkilBeU6b5X2zu154+OM6H/pdppWnU1
xv1u6uj9+e+RfY5g/66WkbxeShxA/ntUGZ09p5suIwwMSIx/ezNf9RbuqVrP3DRfalxl9w0cWybK
dipmoGJTxvry0vQgpgRR2/9rhQWz0S3WdPXSE2PWxcM0Fd8w1vahrkEDg/KDbtf5MemayxmINE2i
SexItpyCHZXgP46reoCvt40LvWnDlgGjteFSMMzt4/eqpOBLSKfn3fzyqGBGoHYVgBJl45jbIjCu
Zi4Pc02ES46HUWnSJcVk6RwoQaAFy7JcUmGTyRA8POV4qFILRxzvWy+3yivFjiV3o0zE8vPV0c6m
rEXbxWLhaXEoGnZRRzJ0kk3bBlU5YBKWaStL3IzURVuUjhveqQ/A0OudztOqG0d6gWw7j5UgwbUT
ezIMPYXTdUASMDfpEfA8B9cEHC4SDEjQJNG10bGwAZMhNetr4CpMXlXEnzh4zoDz5peVDF1s0+Bf
v2gBpluvbh1XfapxHLaomj6nc7zXFRPkjv3+vJvavKZfBiiRKQZLi+A9sjmewVyB90Ge6RdNbj5E
au6XsRXwwdxl0sboba2Wec0/xQkuxEgUq2LA6QlQXPDM3AqdVAuXmu95rWRiBG9B+jgBDySeu5Ey
Hpp+Ar5i32DgrPzt7mvUrfCGs9HEsLA6i2BAmJ8lQ6S+uMRnitQAp58s5fm8MlvnbC1DOAS5YqSM
MJwzApY/tG9Ntxl4G8/L2DpoAHIB8CBodVWgE55aW67m46gsoc28hDZRmBdtWLp3gyIjwiZbBgcJ
L7ymC6CXcNLKZHYGPuBIW4n+HGvVdQ0qTT0dQLyo7EAjHUakvSK6/ZVMluNXPLsqBvvCbq3LPs0O
um56aZIdSsf0VMP84jT0vlb7HWEmrJd9jMhwPzvj/yXv3JokxbEt/YeGHC4CxNixeeDm90vcM+IF
y4yMRCBASIAA/fpZnp2nT1dmW6f1a49ZWVmZeUWE4w7S1tprr28nXHUKqvVMqyZvW3pXuO5nR3En
Rq4aYnhmH3QlndXe+FDR4VvUtruChPlg+g1XzkHL+jBaxVk29bka3ANrS5LwUFbxrFacoMM71jXP
pFyzAuPnM7GzsPTuItfJtG8dHITHDFg+xGI3sfS7DYby39XaplMjdu5cbW5jDbpeHxeusFc3zbMT
jUu84gNIuDJ524hvvT9vWoVEPLUMyUrLvNWAzHqNqhPTNj5CupedA1DigrSIsergtw3DrRL0K1Jr
bmGuDoW5j5Spmf40uvfPHq1/+P5+bT23Tc19XuBO4cuXqidxAADJn1oJt3vg10IDE+oYS4ZAAlvA
L49vWPZuUKwoaSKESGiriVl9Hy5Hq1ljPzp3lMaVt/3XD8AvlwUzCuQRbDNI57yRVX7NLmgtZxGT
HyCCxZATsqqRXKOf++JPR9Y//ZlfnmXs+ma0Gf5M4C27CUm2xKoPJhT5v76aXx6y367ml4fMwknS
rPAFYF7YU7GUSxJEYhtYS74w75FY/E+kln96XTdfrnfL/fgtLEM0FItUgcSUahGZCJB6C/NnI/5k
F8Fv+ieXdhsPIQg+hF6Om+OvK9VQklkgRYOjb+vxLJgbZMqVPYL5PbEbglaeO5jLkoEuKjY1k0nR
t3MyN2JJ4batYxYtoI12c5/pds3U7KSLLIEyroCSiKLZB21rQIoXSsBE6P40TDPI4muTF4tqkcq/
3vbGcccW52vffV1tc55XcVeZeRN6SBa3h/fID6ujzcyTQaxLSqYl0dW0l57QG6Kn+3WyvdheCLL3
vOGuCVaRrZX7NvnivC5SJZ5nHQMT7KZ1TGs2ZK7sX9xJbWYHdf04Wa9UyA90w3PPqvbzWODX2MfR
L6GGftjSwgpVqUyuYDYAveo4CPfHGdXgaKB7ClC1uy3VRRV91q7WfefSXRMgojpiPTjKdeyUwVaq
CMOyE/6FcNlYqwokvcK7h6MiDd0qISQeB37Lja7ebcffdwt7KOox3DVK1MmAMacIAdKCFGfSfnfq
L75XJbbo8oV89Lec66gAaXgOUjGGW7GWiIkpY1NOO7aCgCvktUEw9hLAcz9UMuZ1iyMFksNN3cQ1
2VdDC5GMZhAac88nbwoDyk2nEw3hzHHWXW+7e1kG6dCU97WjNmKA4N2feK0yjVY72h9xO6oEeii4
BFqmLKKfbfAhvKHaQjtKRjFtZ7kPmNp6oYxbpJ2WwYTQ/yKpZztWiKmvQ3xzpss1RzA/Tstsqr+H
HS1S7KAPlR6imAWrzHET3hVOnRWTgwgpx1QxAfEAgGL6EC6djRMMYwkAvk2GAeswdUsR5N2CctP4
jRNHXr0riuIrH+YjHXCYw0sLQEv+l0AGEpcXhRBZ5cMoqxdDwG+GtBZZ4151BrOudRYiZGsM6vta
qZNvFdjbvM9y6rJC6TyaWmBzWd5ykwcBQnIV5j1rBphyUftoo1Uobn3cEhCFhkhvOp8kqHHu6t75
JiPExlTB8rySIh9gvk+FJ55r5p7YGM6otdYgmQP40ng/PdOGp4yJQ9sOeIrMiWpvw/n4RbECOXxg
Ajtcbc3kAoTtdnm79qlR5DI5YS5A73Zd3WLsQtub1eXlSVbRfnGW7TSXWVvYX8iy5gZ56nywPrus
iXkwHqep/zLoKl1McLCxY65jvbetCtEck3hU9XTGMPguckSPe88kllUhtbGy98VYVghdWpDqQZ+a
yj8gjv0cISodMTPvfVjvlUT5QMpTp3k89wM8hJ4+gTOfTxWe3XndrNx+6Pubf9GzX1zD3qOqLYCd
qHa96k+RcKq4dKycogwBn1UliIwA8kGX50nrZx3YR9GAQyt5cwrd6XmyBoSvT37MfHENxYAcdIIY
8zZZK4oP0j85tZXO1JyriOVIX/UykKjh/8FzhmI0hSD6UoDYDLezA/RGr6whKzHGFJPC2XRl/+DV
YK4z/9CT6GUO7ZO74jMO8QDWACvVwYe0+BnelBTDzHXcuo1KFiALOmlew97Zci/cLrd7d3Dm13Cu
3v0p+KIa9021UTau82sFBDi83UdDxtPIws8WsU6dV578pgQ0PLJz/JZT4DeIOve6Kg7h2++j/hlg
Y8zNzhuqI/CbwwVdMDnHhoEgWtKvjgmRC0/up7LwYOUdq0Qy+67Wy8Yq2ydL1SdsPztf0JcFCNLU
+MtDDVqYYma32iituuIdQTtj4jbBl8XyIwRTVX5Sa+u1mIIn6QOsgxZJXIH6tAVIpkiJXR1wswZ4
8CI0s80rmfQDbrzYnYYtcYoHCzJ7DMi7m7qCXAvCxz2uHD6pEdZsvyuB9KjP42ADILLMKiEu6A+6
exbBiFzzYTuY6Z1pfpqUGWKlB+/QlMN7b3tWbNmYMlock3hkPBKKWBGEfyp8E66bhNK7sEhW+co0
EnXqOR/8PmOzvasZPxaVjmeUmTpAYL/qnLSDaxzY2ukNekaq6KQghaF+rqFcNnURXmdpoZAKgKxT
K7a8wo3FXO/axoa/whT7oV2PtWbYJWm3JropdDwqg5UTsWvB9PX232ylPtiNw7fe6zd0KgBfac1L
1MOk7rGBA3iyfDFWEcS9V3sgPkQXV9U29Ow6mxjBYoxkQFbndfluMb4bfJ20xL4s9fA2duNTp9sN
ue3GY/dW1VgGI7vMbWqlEqdubod40/BpYNQXvRkiY1+FcSvJATNaZAZmHFNuokxRZG14lyyDC/K5
QsLSmgXFjsjiMkU7hbNHRfDjxWkI2S5qUYE35gjqQsYl5FGLpIXjxnXxwFGJmubQ4UFEJ2JHJ5Qd
SCwsEC+7ghU3R9vezGkDVGsz+KALfSm1G1P6xNdvrZjSxV4PXq1TMb+s4b0NtsIq1R2Zris8791K
YZtq89p6maM7hH1sQ+Cwb7W7twmA+kuCPgy2TgFmBg2vXTNlU/nV670np8czDbyQFU5ZXZvnEJcS
RjBDqAs+fVTNd2Mpc+RrJNzCY1mxXajPzuRm9hK++PO6wzk5760Ruu+2wr7pu4iE6rBZcoln5g6p
hykCJBNfqr3fspzbXYz8x9SyHcBpTNKUxYPdBSdjnF1Npqy1kB+LtzPND1ZfxTRYcDoY4rpEjEgp
n7g80krFpBrjonxZ/auaSILQlHJdwZAoT62wYk+tO8QFg+qGZ0luRkwDTx5u2e6xLs21Xe24wchu
3EfTN2GHV5+Ojx2kl7ke0gh4HtFE6cydVKHkmu0IlWFzz80a1457HsIZy0b5WdXNlXRdzMKeJmOy
KJU4Xf3VQXvH2GRbaDRchLCvUaMyDJti+suJYuLxY99kQt6BVBlTs+BmRs2FD0gOBIx5njm1uPoo
Ega2HKSkGXO32lTvHmCqARheqg1AtefwuMMSKtvc7nt033WqIzsJZhq7Um5uoCYyIOcJoAukFzdW
nWD+B4tHeG1Wd4+Jx3j1Hrzme12O2I5MZo347mUSDdfeYOVQReb228A5zrfRDSwajEf7kC87u3wG
v2+jvDaWnoyxhs/hdlj26DV227UBcsI8Wv4HkXgScEYetMAR+WWw+1Mx9hd8hVF3vS3HRULdYt8j
hgr0mtp/Iw816FOJt9x7fOtUL0UIIzJAI/Tc3a8kG/wEOdOYNF3nDaany3faXQS5H2ocaUfcRnzf
rz52pyZtBz8u2kvXH2hx4lNSZGQFq9OGAJsZUJnwe0ES2A9Nrju+by2zbd5qmcwQA/gbtWPKcAIm
GBlnO5tg+ivM5HVEeHgyhiIOtXgx0n5h2FpUGPqJ99mzURuzTeTOubdkq9qie+yRszvF4/M4xUhH
K7LuBRypTsVLE1tsjku+c1nOrla388pX1z7QS2/hQ+wyoxLm3tFlUxT71o7DXk6oLOcsrB8oQkv7
6qliKh4EtvXqtCLy1M3LYEgXfplboK2mLXkNvmMJ/2zf+YdxX7/P+6HPnYfw0H52BYJb4zaznbgg
L9GFP7VHu0774/gijgx70zN1PASkpu4jw3al+yXGsyuqDYi7eYRB0m9tmxTFN58PeSUSMly0+8U8
dJe2QX5uHnwvdQyFwUeZUSQMNwN4LlWYTfVmQnhWmYjJRn3G81U6KQOThEP1hBkY2/8ad+RhwbYb
0C1f83KOjg3eqT45oYeF7wi+k4X3N8bmlnyQRQRVaLzyvNbniF/Vtvqweezic8Vf7JDfZ9LVizGh
Yb+Hemf5ILQmrMpplwMss/gxEmxdfYpY2vfbWicYhhvOoLq1VmwgzwAvhncf15NMrXCP+N64uwx+
gdN1XDxz9iTuHP3CupN9QbUvANlCWsZxXWOc6Zq8afPOPrpvOAiZOW/7IyBqxE6wgq3Pxo5bhSWX
xA6wPr3HE7+Yc2Rl5cYwxHKHj2yRmKjdUNzsRJCkmmSGUa3UaH5BnBIMqxbk9w4Iu0tUXz0rRwmT
FyV/71yA7CLZxwinwdvnt4UDm6zYhHI39vI8tu9ewWKsH1kvSUbkE6FnV7LEIkO8UJaO6LMw/j4G
zd4W51oHsaM+r+pBmr098bTyX0f/fYRVTeGkRfH/2teGqD083Y9WDZMG3a3OUz+uiay29qLyQNhR
3NIlEcSOrWVO0IhM2HTXjPVpLejtmd/oZs1CNHvgW02MDDIJxRz57jmiG3CbvM9jmNjeZlX4Sj2w
57zuPNtD4jCWOsMdsdmBIVJMDC3q/THmpcm6NdjX9AS254Di48VFP9JDLe+jxmmj4sC6IJ/BwIJJ
5wAyYIp6d9d03XHoVF6q/uxhL1uFgn6oNLa7aS96Fwnz2PAcazk4KBOaptpgdziNqEtn3G6Td5rw
NFYVSVqn+ragMPdUcxmdUcRK4cp1Me8m1XyRes2Jg9UyYm9snLaSNdcAn04zNqiGO9xoc/Aauuvd
aqx7UptXrcU99UF0DblVpwNZ7tquScphSrq62XuFwGJk3nQEklJBkmKZEoZb1qqHjSd4Fd+ojyN6
pNVIUm+cg6Rc8EB0BG2IHgtk6O8LPuMBQwk0tMtbZ8rTCGhHPNJ5p2Tx1AsbOwHR18YVe7dsr+PQ
XExDN8w3m1o/KsvHKioQXrw3gqx7DacOytWF7wnv1mcVeR+10klUdl8HhLHFTa3SOnBOxiU9nttQ
7QIpxG4pZnMa2uoCXO4aywqfFBSGKMGR8rwyue94Ox8cuz3NIDunQsll40hMSUIQIjk1LjRMhGms
3oU49ZgUNySh1QwxYjYuHV3auFJu1nuIeEYzqNvbTjXfq97GwUAF5Y6aXmYG+fvPDbaZmkhM8gTO
te3vDHn1K/60Bmrfw291tNb2PiiZTnzjwO0m9AJMFt8v1ZyvdvRBGIZb12eb9amPlOoQCbKxjuq8
6qp2h4G1O7aYrW7UxSlUNg1zNnXgHWIzfkWEFE1q3FkvDnL4OsZy33JY7BQwcM+V3hQ1QI6hoUhN
K3GY0grSUSO9vReVeRMsH9zQC3WQ0m4v60kXEINUNaCI7skCyQVormczMx4j5CLVduli3dMaigl7
pgVYXNwnXsxt79sy2VFSIWYGY0wKDLCpGfghYMNjGVjBtpVYwH13aXbGGdwnex6dJPBVtQ/F9CHo
NNxxv/e+LEXrbM1qy707GBkPSx8cI45hknGNgvuRkSMUNLTOyXZWyBgC3y6FYQGc7gDrmVMkCD2C
mjMsb0FQFMmCXZ7iwF+I8WJVbNvyMClbcr+4zpNavNwX/Ktb8jW1cCO/ejfYnSYWBBPtO8uQ+V2I
GWDX6rdrPxUXWqF0sHrD7lwrGFFqQvFwKkTB+CbE6oxNegaZ5KAmftu9nCifTBTFw+CN2Cu5lZaD
rHc+4lt3E22czEZ0eDIgEw4zF/5yChvb2UDnaPN+5P3Bbcx6WSP3zdAZ3zcvfdRq1s6ZgqPwFrMr
Z/kxzv6eR0uQll37bbJX9wmHoNQpuvNoj2JvYOa/JZw3iYFxMJ8K/9pXQKeGRWsnAzebSYtwB40C
Rj+fkSwSzc7tiiEZucAjS4I8KFAIaXB0D62tZix1yIP3DUMcDevW3B5gdFa6XZDrr762IjivAdcH
CKTYYWmU1Rx7jVkzlwU4VyEaDpURf1JunaD+fQsQ/5143PcSQtV3F6FLCboUeJezH8M+jviRgGRB
K0DwjCJ2tTng4S1l2CLdj87DauC07X3R19fKordYQCiPOISXYB4cVne9H2/fv270lMhi8o9l6Bnk
9iBEEE6TeDHqzPwqBz31b12+/2jCGGae/0HKv4HM/kIYe666bx9N9ztd7MfP/Y0u5tqfHOI6GMdz
QtirIXj+nS5GP93cfWFEID9gtsSD7v+TLhaQT4hDpfgHESOIgqH4oZ90MbyEaRfAxZAO495ei/4d
upgT/NavdB1wSAIfeSNo8/42A6mDCKOvRWWlXehjw7q1zQQhTocsOV3mpKLNK/6HvVCzfC48rY41
lTjbl3Y2DOTNLoi/lXVfJogfwwh1t4qq2MqusfMqHC+egzHEQNZo1rXlerICPr4A/Tm+mdLSn4d2
qsFwdecaoS2uCGBLYCR3VTts1ICegZTcw0PY1mdtmAaIICoebRMs+8LxMg3RJFn9Fjr74NE4RESp
Nww1hJ1w/NqMUCq1q7oN5UScamt8qAnBqFPVfLaGtsusbihiFGNABxXDm677pY8VxfmFovN1tI1f
3hnhXTGYiHaj12O03n0YpPdkEaJBqQnbN22R56hyH0yIIQ050+/SdVPNx3KDhMEHb+2Jivtl+ADj
g10dKd+n2vMfSkXkgWIpP/gyqLauF2ZQLuPCGgn2d2q/DkGvzoERVeI6c7uzO6ZSzx6+16rGmZEF
fCeN1Xfx4CHdnFXLa61pc2fATY11uTYrDnAlNPrC43wzz1137eSgltztRHjxo5lfCncEhDiiYtuV
aGtBr6JfUTV0O0pX7xlM7+gqxiX8ukJncu8BdLDai9cHX8auwMI8R85O27M8hoHOAog7RHVTImQl
63QsCvRS/VLL4V5UM+nvsM91CifokSG83uXFEJf94iPYCMFu8swIh8/LLL6t4hIIhy434036hNMr
9hszvE+NmZNSUdCd6fK6zD42BI4m9LkiVkVSIQnYFWVt04zWw7BvbEM2lrFK5MdG46NbrZD2YS1b
7yltJ9wn7Shk4swz2h+VPknNDLxRWicCsACPuJjhuFWQ/0sNDZq7RLPM+GGN6/Jt/aPm5ryx72Bm
l/vR5mEZEwnZ8Mf68R+6SCLVx7sZo2BX/9vsafgvl8v8SzP9ZbH8pz//E8oYfPIofESArRDAHt2b
mejvUEbMk3kYJsJksB/+mF3672XT+YR2MILzKd7Tj4nK/1k27U/I4sDyBpcbgvfQP/53ls0fvoe/
9Lw9LNtYneEHu03De792hkNd9WUX9JA8wqTrg5w24xXSmXcIDSz0OPWUKWRA9KetNHJw5mOzievK
FRe1NMVJzdQ91k34nZjpDJ/l3pWQi2wyb3hJWKy6cUYLqkRxo4e4AlvqYdQRxqxt/jFHdRG3vsaB
u/1TEvxvnfzbVYHOipFeuFOQuPfXbm23lqOprV6mFBg+bAZ89nbUBtqcKvLhCe/YRVOVck79TdtH
7Z9GRX6zteDPYw8C6pISF2/gFxPVOouItMHSA7uO+q+jzXqKOKsurYduX1UOn6duuIC8/Wz10biN
YNJP1Nh8s0NoFRoDZhOJ0HPxdL6EHmK/FvQQuwFKFkY2I9FnvIRYv1DxuQazN660gwNWMz95onuz
ahS6bT3HRVM/kdLeEB99IDn6bmwhy53ybq8WndTEw0Rw+NAPjKcjJxxd6jYEKnm51hPa1SWD0FL5
9hkQtbuqE/oPNkE3+v0juhUFGEyGeQlmpl+dP1W39mKA5pmujnOZrfbmuyliiTmxrbaCiz/adANh
cIinG0AdTN6ygkOMezTvvPaOjFUertVJBgRy7piwUH5ztAJAPjyTZSnP4AK+VCp6ETTYIrbtG3CD
9yFU3tfIKcb7cMTCG5edaXH+8v0tRRHdDaIbY2VDTRrF+pk3KGgVV8pCS0rvsftWGzaSwE0l4/0X
+CmcC45z3hS7o/C+R/1irQj6QXPfOBzt7wq/mclJog0Yga8nNb4yXbr+cVmqZTd0kOJd5C4/aXYj
JM3G7/ud1BO+5R/xsVt79lf0cWHRaT9aZxy9vY48Bl5a488yocLey149+yV8FsoSzxVrmhSpFg30
KjiZ7A16gAqKnOEOxAcZoPvRthAncRB3clnXj9gUsexP/l5UUY8WCA6yfbkZfG/fsvYE4sDDcotf
7RgkqVlVEMaWfvrwbZH0c7FgPKD0TiOprSR0Lb2dREiTaHGfhzZsY6703QrCydtoYR8N6vIqanDp
q/VYQAMOBogmFrZta/EPYBugU7rC8NIG9PPE62u/dupJQhpPgJk1EP4nFttrtLHBjItnV0a3aeUb
oI530O8KCs4ZDm8KCCCMZuPAX9r1ziEKvQcq0byHtMEt65tp8Mm6AtfhutAXO9eMcYlWbYxCEqsU
nDGlDhOvlmlRlfmI6OEW4oVk+hlW0DZ2Rl0k5RS+zQ2a7H59V4UdjjF4OFEoVynsjDhE+uKjkVY2
F1PKrcdKuxisLfJKye9zOSVkUYi/Gzdz4e4bHK8W4MQqUW1vw4N0gN2ha9YrSkG0rFeojmYsHwoH
XXykRySlGxxEpVTmKQutkqIAyVm88XFOQ8/dNGL+mMlNSzXUTgt0RmyMcKImuiw9R5Lp2jyUWJAS
avOvy4SrCeby6FDzJYTWQoP6AblYCJJqLtzxc4sj4hu+/D0Z9GWJ1scG5PajbfXjjaJOizgoi1eM
w0Jek/aEASiUHCU+yWyQcAcUpXVaoPxXHjrwBuIN6kIc9WdyMaP3ZDccwhFD+9TIR1zkVxKIAR01
dlk562Fo9e76bjn3obdpGbtQHwAUtJsKUU1gKkIrF4RuowYVU7P6M3w+yDAYaeFlymHldrbKNXFC
urNDDaFgFk6ikeYZT4oc57B48YnYzMOtYWHCS19FEOZWmNYc3eSon0HLrTu9ayn0a0TCbgL0aTLF
qEaoBtJLhUOC/YKutHJQlpHq1usRx2qF1svpFDcOO4wNvAPOACOJcHsNXRUMMmy5qHrRwEqKNnhz
I0G2kc3dTGJIIOdyRGxTv2SjgvuxLLHMD4GQ8VyI93CZm8OMHvxGAQL3jrPwd8Fn64Re95JxMx2X
oMDJZKrIZ4E0idhguRyxWJ0tb/nDhMMPX/hfSwSMAYPcDIvVbaX+FaJoDSFubw0DQ7fgjouYuC/8
briOQbhCm2qwy0eAvRF/dNBpmNBls+uzR61sxCGmt3hWGukmhdGvSzjfT7QTOagJeavYDfJeQofl
E6SQ/k8W4x/RR3953zBr4S2jxfQj4+UHrPEfjOLYQSrbXYsevbKjFY0n0UueqJmrbAjg6A+BA8gs
FN3opS/buajSKYoO/sgp3H7DQTjA2uNNSSMMcs8hIKvCyJ2kXQTt7f8DScH/1zXySagvv+sJP37o
Z2Hsf7IJMgKQhXZLXce39PfC2PvkExdiAvDP1AdhB8XD/xTGgQu2YACPpnODOGAy7r/1BPsTIGKo
tZH/AfwGXvt3CuNfnIU4DyD1EJk9yPu+Fcj+7fV/uHkq11hO2Y8CLKHFfgx18FnMTJ2HVvwpkcPx
btN8f7lREY/pIvTTB/DYDTBI9te/VbPQLgc6NukkWYR+vwVgUWPP1L6yxWvEqeu4RIeXCm/KQH0N
zSYavCGEHXAt0S6bpuGb4rWR+eih/N71q7K2s0NxHoRt8qAUe69R6Ho4c8e+WC6I8SrRtXBUHAW8
yVAXTCm4mk+8Ch597OgOn6c44uu1nF37QwKznIUay/AQYYMurwUMAnFghe9w5KJXZeuYoG3wQ1zs
6t0c2FtmiU1pu8c1UmJM2oouaywwuXgHk9jK9noYWZAXgemCA7UmCfsIeihLTF1KvguzQs2HZ0qk
Tu30O4s4fbURYVsA3WsIgQfBeGCdaoKU5xkDLc8N1PdhDyqfjwCY0vYSty9WpFI5fvM4l0R/xfcs
NrZvejfveQRToL1aRYvtPJrbLUKsAIPQdusBmsoKpg9cCliuNCw38CroKkMQhzNdfKlhkNJaKnNS
xoVkuWrtHGW5VFUq3Z6jHeoiJe/SRYiYzBEUHcahVW+nG19zKjEvRLvRQrW5jPtxbpwNwakADTgJ
10ProFgJ9ww2jnie2jmdnAAKLQTkTbjKyWSsrMR+dtsuelqIHoEx9ryBbeHxgUcgoNVEn5nFYFaM
rHAGcwCxc/iCR3QVOdwza1guD7a8peQIKHtzYtXN+rUtkTeTiRnd0lINA82Ry1jDFdcL+qG7CE2b
yZTBI+ksl++cvmmPrlWzB/QfO/THZ/UzIv8/VDBwcJQHG+M2of+//+9/vS//p/wQv6mqp6nj34Ua
/skyePvBn8ug9wmPPPwrAU78dhjeZoR+6gPeJzBa/QAZrD/mFgg8xz+XQT/6RCmGJgCdxiOMzCqs
kD+XQbwUEpzocaCHLxp3efDvLIOgwv62OAVYmCjEVYzpuAhN/OvitExdCPbPxBDekTPno9flabYg
Hbpl5jEFU0rlJKVYn8NhwMlzTZtwzFCMHuoJfe6yhUGIbhdYa/ppuIwS3e2+LA4ORYd+Vt+dYsE5
hieNjTGKGUqrSahVZuXDzFCjw7Mylt7XwYPwgPilod8aEx5cFm5xGHzweHXUrDwjfOhaDf0EeWEM
v0yR1edW6E/7iKGqaqKnGZ0m4CDZN9bpeiNAnn6om1HeWQMJj/68BB+qh1pXa6/YRLDq8rLci2nK
nA71jaf62F1OVeCfIAc+dCrCnAUghgZ9VMyUJCMsN+NSshREFgjEJeTOQuik11NM/TnpG7P3abur
mi+YBkJP+QOhSKnv8W+mo+faiK2a4Q8MMI6bIMgXiklTe2JPy69LS1+d2b/wTufVKLFSwIywlsk8
DiiIT3UIlp5yg1MJnRfRaFZGPLPzDY4dtM8wo/hQuOrSkzazJvFlseunvn0Zq/5gde2BcHUMHb2x
unXPERTolVA7wVVOWNna20BfC2buhXNPWon4/vbODsgWNHD4wlIuG5I168geHSbdsxu1iVU9QaT0
a0CmO/u9GD7+k4XEn+vC/+PuPJIjR9I2fZWx2aPMoYHFbCIQmlpnbmBMBQ2HVgeZo8wF/ovNg+zq
ajIYzbDqZdequ7KYToerT7xiJmT9+3vhf/5vldfJ//y/9AfA4OTE7TD/+J+3g/sHJUkCWR4/ez7P
MKT+vB3sP1TCBmuWQYO08psD9s8gSf/Dxb4PAX5+EByiyg/9M0jS5lYNYuxojFF04Zb4O7fDXBx8
F7hoc40C3Q2uhlnkey7DvQmSwgQEeFmo9EipqCxjoT4H8Xiw+3Ajjek6ysJ7e+zPFddOjQmbAdYY
9U8qlu/HLCNZhkU12J4ei41TNjvNCtZvVuPmHxP4X3mb3UhKCPX/+d9HXA8BDpKyLFpsVF75ssfS
OKQNCW+ybgOuDzdlVYIo8w/03L+2yu3QDedUmE4Pp/MBxWyooh9RS2BAujTkLduj/+0vcrgkIo42
xqS0i4LsJGvKM9W3D1f67/lBHnSx3PtoXVkhn9dw0dterhOgKKXXBt1NYp5TdT45DLsCUxXcBYj1
369UIIocH0mqAm4PbGVmqQmNkE3dfr5aHyqJ82won6OaQwhN1vB+GFctKrWd3ZzMFgglvP/XJHRm
4BR96CzwPh/s5JwIGDFLQHBMOzabHprazConcvA21zY94IwB5t3QnzOu/NjLhIGEZh7pDKfLOf50
orH1WhYVdFhXOeRNvCFYXP7dmTCEiR+Ri96DIY5nYo69VneiNL2xS5cID93SX1uYRnf7+TAfV4dh
qPSSQuF+9MFdx9DrNg4bzSTdVgBHq53n+OU6suxXszbPnNuPi8NYiEJyH822RMfONkUcy3ZIJ5NS
DtGAoT6kQeX55XRGE+Dk4tBUQCiDIAt5u/cbjhsS3grvsUcJ7yZTahq95yyw1PlsvL9ZmQrdHwsp
TZPWzNHZUcMoqiXwVK/leS+kD36kuM588MNuaL0mKqQJe5KX0vnaafahFvRoP1+3U9/SQdOCthTd
KyS83k+SSMAMy6ozafpM8G3EKqnDlZWccwg5tT3eDjP/+ZsXJDecPMaNzfT6onhVmGeTUYU3RwsE
/jntw49CEpo+a4bOGicw+T5Y25JKYzUaDdgxmqCjzeBZSpiwRdReIiKxVXJozmHsf+9I6hbYuZ4R
v/l4zb8ffd5Wb6YaV4VqZE5vehCeDpHSPoQdBd3Wva/Bfy9EMD1+voKntunb2R6tIM+bk9O6MGHM
6uu4D3aSiujnQ3ycEq8kTTauXZpcvJnvp1T1baGnmUTPScTbSE9urKH+RpFjnWTJlQ4EbvX5eM7H
WiRlIUFSxKVlW8g9HXXWKho/rjMlfMSULVIO330Z5Bdt3rxSVXiJ8/7ZArmxd6J+7xZd6uV+dVEK
sQsFYTGULq9ri22RGU9GXdwWZtstZ8CWU2dX7TBurAS0deCsQ9+B9ICG2VJK+SVSdZCs2b0yVE86
pBfILmuYPJs8Sy9wzm5guwZerWlPTe56alOXlNwdFZR4HAK1hZhAFfpK9qgOoHUj1rFhf8HnCfab
WXk0aw5Rb3DPB/2CQqizAi0F/rgOLnihlUXaTKWXKumTBjOGdGuTSP8roWICoipKV+0UwW9pzOcy
0qCAJPGD6SfgqxPA6AYgX1kPYhGmpoIQZ7RNu3rjxPFrmY+ASgo1WE6ODfrP5f2aRYJ3ljZd2U6y
KWhYTq5515ntPcDUu8EFu67VcNVAG0zQBTq9vRQShpHLm3s5UbqyrfBrncbp5STUh8FOdogxlEt8
7B+iJiT7w7iYOmz8vYQPREXCoJrcKsmyifz9gDp63w4gYvIvOusL9dreqHUQL/io1DQc+7KQymur
Nv2S4tqwTAy79VqhrMz5TWm04jvU3KekFS8igJHRd8rX2E++JGXymPbBz7w2DmbqpGA2+teyHu+1
EshbLXz0M/BxaasqPShFK/f4EOMcJbBT1ifll0joZBvxECw1mDR1LeAK1EG+MkTcrdM+um617osP
rKIYbXpSlUnxhs+CydKTEU3uYcwV6aVTOS5S/kvY9MmFXY176kHAkiP9SiawG9zJC53gUsuyB6cz
Se9amSyAUq1yA419DHNetLgFQ9cKKB8A2IdSrpVOKItxlA+Gg65R5RTLtlUTmEPqLukHUtru0VHA
cCsi3BU+5JhkirC+btDTtqCjUdqLb1WYSwfe6/tajg+NUbwE0j74ozqXfsZFGJS7qCV3p/nkufi0
l4r54jKn1oq/oe8JbEqZMmiJkJQ6zfhahzD3DEWA1m4hmwQIzSwsN1obKQ2WIQIISQlu1VfNs97R
VQHKssiwuadx0EE89KOtH95jNYrgreIacwksoItmV1tl1MP9AGroYaKNfVdXSriLKlpFVthquzK1
5MIfHm3doJNAbzQpXVo2UPetpoHZ0n+L4p+WGlz6MFQmLFIMeHYZAmpWAyd0tKFnx7sWytak2xtj
tLa9nu3NHIh7keytqr8dlZ6CWDrsVTo7eeDA6mrcgwyKnV6wDLJ+imJzk+bDJtH6y9Kt/U1qlyuo
zAe2abGbfCgigOhVUXtjVN3WaD84xbBXkv6GUwElU42uU6u6GelSd/YAQjrylzbIRdw8oh96Zt1P
jv61qNVvseFcUBEOFsqhKGy0Z+ezXPrprzGy9RX/asKRKm+WLuri/FXmoxO40QICZuGlfvVtwr9X
FNZGCd27EY6m5VfPoSqXuRndxbLaJ+ngDUbxZSjEpsqjYKFr/oGG2gY7HrkgO930Vr13Rb7p6IhJ
SFQJu8ub0mYROv3MJkHpG4SItMVVJ9t+6SRmC4Ulrmc9COVb1QARhQJ/FYcUj/Omyby8c2eOJ3iI
ITMwbtLY23Cc9En61GKmdNkNFrDmYpUG6C8AZV1bigg8NtOW8PguMvK1VDPY9n65GhrAAhorWekz
Kc/N1rLrbzMbFVh3uiwhpGqTu6cQTvHJqei26xs+7kI07FNZiVU1ipfI715D/j45ir1ux56JLRL4
ZuVbMpR3oaxf6V5+1YKBrzsezNgGEE6xqOq0cmGXtN2dVsAPieXaLetlTkFqUY7p0szy50kBl1pE
0WNnGs+F9SMf89tOL3eDql/yabl6tV2oqZ4s0rssErvRttYxREEa4ZFXTeOSE5csBtQVvGng7FV1
F8IHqQXNgOKldINu2yWg6HKlEEDU8mRd0HsfqcGFibGCz3sxhfpL0mfrRDFuzerLHNuCyqFnG3Vg
sPUrW5NigXTYit/ypoWeWSWtRctyP+bWFTWJbqO62a5Os3yRkVT8fkjbUf5s6vYJm4t8oUot9qgU
ZFBDwgbZpAhMO1SeqStvkh7IsaXQQ86j5dDHW59rZ5DjhZUOFyMpPk1E49qoaMYBRYAXCQReK/Zt
5F5OZtTvOgj+fq38UtuC+rmV7WyzoOgGgTHWJ8+iFA0sBEi+iYIt68z/0mLRY/We/WqiKKblgX99
r3HMw+xb2/Z7vYAtJNtVEBfPQ9dA+vKLfOVEtIhHSGb6AA/NljY4d+dKmsV3rN4gTOig84vgJmvb
TZHYVwqRoxnPnw1kQDTkD77ZPyiZeQiFdBdJXUUwgZyfMh5AjNJPmdrkSYbC94LU38palSsVWzcY
+hREC/W11enJpEnwHdWGQz3qz31m3ZojbyUk31sdgW6l4lfSQ/XKrBLAAq72UNEemSSRigsnSKjN
qtDkqm79J0u6q7a2V0PpXptTvRxKjhO/54UDqTMyw60Bs4irwrgMQ+OROOJVjV1iDUv+slrrskvB
cBhd++paxlVMzzbgKTAKHSxLM+0qmW3VHFpJJ8xtCPFDAb46pDw1cb2dNXNyrQ8AbuebCJV+VHO0
ZW4LCLbZU5Inz7ZvN7B10ydXmyH0TnMgJGejpP46pgSCZfoI3EM+9DRnCzH8rDL7Wvb6yg/U60yA
K2nLjaWbsEyFtqb14UJDlA8c1pvQ4DctY56WNFz5k//FStyn3KZbDaaZN1UPFoPod3amvebzCWrV
DuZdsKFKceWO7UUMFxTwyN7wRb/gQN3mYIjB/GYXQDh/mUZueH3Wu15QNvupEr/63nxNBm7ZtAUi
74B9ifNHPxm5D+q6WJblBO5nUnpwVLChtCx5UpoZmpmk6cKKSnPtQJRQyuQrYrngRKeETTLpMMXY
yo25anT9ILrgFnz7g+/3KyVTvyhKWoDq94HFNNNX0esXIACgO9fROtS6VRQM3aJ0nMMYIvSRxdF3
Atu14gQZe98n2AAjo/ThbkjCezeqfpYNxJgwqR5Va0CfveX6qMERRBnPneMkz0ZjoVFgNyy8McSL
UQuv0I9/gsy46dDxRT++t7qnCOz9y4iMg0ToQa+TdUi3FGRIkcfGaso4WtIlWY7aKbsK2E6QEyLK
16u0H23ojjTErhxdbUjU9fJByG78UfRR8SM3LQiJMfHZCALGKTpaeignJghKNIu4ZBepOaUFIGMA
2fYgGN21G6pcy9YrAAoJQTUChRGjRrSWSjLctJPtLNoEXJaEi7+NCvuLA8dr4fdE6EoSrjvT3atR
VXi+A763HRT1atDbZOWoUbQsMNKAUjCsVDu4H00eLFm+DCzFOpnMZcD7k2dhvqx9d2vH0l7ZlSFX
WW21d3oUGxfdINzHaBTXhpWJHXoiXbMMekHFahk3Iv42pUXW3KSdfpXlECIj9FWgXcskHIclMgdu
dBvata1u4lAxIKQXIyQgtdKgZOdWX13lcz9xLMdyO82RcihoGnQpj4bQyi84m7iPJVz7lzRq6y8m
ZE0PAWrj2nbbbq9UU/SaydqnC6EZkDZpwm5VOZg9AOxsrUn+q61V+j63ehOG5o5XVV6mfoBEihrV
dxaSSAmIRrcNfgbC7i8ABJl0cUAjhxbaAaZWlIcYmnG5LNQmOuSu+RINrtMs+0KIV9cu/Au7lKWy
zIM+awDF4HK48O2Yg2PYASmQNvQ77FadRappK7ON1zJs102rzhwkNKhmO232mNGlNap5o6J1CyDi
s9qEk9b201gb0bjIZFCj05sairmG8IO4QQGUH27CSLQ4yhtaxrFaL0YkLZULLVbLbg8wL4XR1HwH
V96eyZs/Vj3IYklhXZ333aXS+j5vdjCGmvQ2M720oWSpBuqVWpkvQWFuWtpDn+fMc5r/vpIEoACJ
PYtan0XmfFSt8q3AGtqEUmLcQF4d/H0UTAu/CM/UlD9WG94Pc1QKkIjqNKlNwQphj3UX95sgCc7U
3eZC7seZ2KzKPCH9uBOpD05cmBEFjaK7H2KY3+N9mj50xnbUlUs4oBtTyc7Ulk/OSqXJYFGLm3st
7xeqCjo37EuKpCLwVxJ5hlg7V+o9tRfIWimPOhRSPnhd1SlTUXRqKFrWfAkp8DXjtCJt/IV0/uY/
2ApvhjrCeidKZuhIv1O4rJRrXcyM1fFZZOeM/D4CryjS0EieO0MCA69jHwaOUh9G+VxansSu7cha
8Ex9Bnr4OE7mdTSqqPMMxiIMtZ1VpTd15WxEnTy0VVgB25hIiY1446eAok3/rlKbbMl1Xy+rdkzO
HMSThwPIkGbMrkEUW9+vb137cmh8vohfVJ5SQsiPxb2aWue20alF5pgDJoWGTlp99OUhb/amigIl
ynIzXsaEM55EOxDe+760rsfUWXea81OvxV5tkq/IApVUrgjJRABDJlLS+04BtwnVfp+5SHLUI/FY
sI5d+66kZ+hFihkuCS5RimiI/tW62QFSvaksba8ogUCjIiMKyyDp293daCKbMQYXnTu4lBHMapUo
aGNQ7VhneTR6YcdjjH7goRqgfPdqOixEHvXLpm6+dGm8l2ba/4Ms8g9YxM3HhtupY0YXx6SbqHEj
Hi9DaaUuaHnsoiAQH9pk2OqpeaZ0eG6Io/spyVoks0KG4Fb27EjbY+Sy/vx4zTS3DxcUs0A9jq3E
C3qkZjlmtPrTiTHcpIOkjG6FC6Y9yAevCDN0Swb5QDkP+W6yEkmpKXOnh9AiHhPB1o/bb5hxk91N
DnJxZvYcRrGXESqtJz9+qaJhPRkajKaAx5tsJSjClQGCemn29Z5Cg5dp2WOV+ivh+pvI7aAalTFQ
7M74it9Eu7ZzRJNE8wVg7aMitefPp35qf6O/h8GdATYPOMv7c1QMY5apdY2+Wvyc1kgmSmRqdBTW
9L/dljBIh2fYIHbhqimODlKOR2jQjAwU278a+Zykr416//lcTrQJ3o3x+8/fFOq7VtNaX2WMwgUf
nvcrkwqo+aMUFy08GPdbM92W57raH5WAuTNZCB2/JFzNgO68/4I2gnS6W3KWnZp4tFIUlbQJrDuk
vHSBpOxLKydwxhYwOAhoz4MQIaGrfisogi9q1/xh90HpCehmZw6OenJtXdJ6B74G+qlHraiSyhpo
l5HbPEs8UdcX2B68FnZ+CBokWri0Kcc56SqtSwpozS9IOcaiHfXbLhG7ikrL0KU7o9bOOL7M3+M4
GDBUISwL9pSwj3dcCXZb0SqbswYUANHzx6ZJFllUPn6+GU5dGwZq+CpAUN0AcPF+WUqqJ1nZJZan
Z1RC42Bd9edwyidn8maIoy0tUcoxY5UhcvJWJUM0Hh9KibzP5zM5OYwuLOxBZ4rsMW4C/gP3gRpa
XpIi94JM18DjnA7izCV46g6EuPbXMEf3bF/padjriDopwFTVsrpxffObVhWUjnEc8/3qCQBHQ0CQ
5v/RyCB1ocw5WI4cxWpKregJHB7LU0PzKc7rO6QrX8ve3yeRHBeWNVzyq2z6AN2cz7/sqQPCra+5
ju5ieHccl5rTYE+DotDD7JubMFFfI1u5LLMQVm3y8PlQ83b7sOvRJbd/b0bEn99vx9BRpZXEvulN
vXOnpDY21sPULvFf2XZqj3aD02irz4ecad0fxyR7AOMDRRKP2fdjonRQlXEeoUCQURgTSvOtd6IL
tElWWosAjwNiuIuTi1y2T0lT3Lp2f5/XNJiaLjRpzigHIy/vpVP+6EPKDVmEro6rvybOaACRq3aK
JZVlP4C1C930yoCoMWnxRoTmVlXy18/n8nuTf/h+dBWpKoIq/9CwhOSQB2Hfc41X+qG3rIvCQX80
yPXvmjOpl6aW3BInXliRdhVn089WSb+lUVYtHasezuyak0vpINqGUpKG+PXRtWrnaU2+j7BDWsjr
UamuMle9RHb+Nu2Vrwpv0JnxTi4jTTddcF+qwHLeL6OvyykKOpObzJgOrUm5sYeIQ4G+lAsC0GXk
1udSm5NXDr1aC2grMdExC1Pv+pysZyIqKNWVHQUHI0Cu06nP5IUzUeDjDgXxJjQwGWRRR3cOWiMS
ap9qeXY7bIAUrCxVbiB+RMsWSS5D8feV1fXbPkrh5ugIXeRhTW/RKVEnUXdjhhZa1WfXTRaWVLKb
LYmeZwROc+bJ+n0RHO8+KDuA71gFMAhHSyBUN6fyyu+JUA2iT1L/odfxpT3ivaf2q8Fw1mOu7eHH
uRslzb4ZU7pxIW3WUSNWAdKkC7MzNoQJ7Ecnfxad+wA4+GXqBNXdoFPPhFqnNihAQe4zzr75ITeK
feyurGb+qtm15RQPDXqpQ9TQSS6uwu7L5yfz1FbhJBBgsFGgSs9//ibmSqLKzlAjsLy2lsvZylg1
jcUAefbzYU4952+HObrL3LBV3am1LM8Ylb2JS6CTSu/zIU5txrdDHC3yqHZoLkScszTJr9zauoYU
sK0C41vedIfQkWutRNrNz6szu+vUK2RyyMiiZvs44+gLWkqQZr3fWF6Yxd4Y6+vURMM+77yentzn
Uzx1lViCSwvdfs3Vf0eMbxbLtN1SKRGd8bTcvDU65dGt6Vha6X0zjofUNq+D6pz19G+y1vHZeTvm
0WcVQ0v0YnJzh6WzNTFiyceuoT1PJuWPF5FjrxCSUJEWrrciUO/SXigHapLIQfb1QzPHzp9/g1Mb
9u3vcxS1We0wOKbkGxTI8atKtMV4clnLc3ZWp4cxZ8kVch6iqvfnQiuJx6UgF9FcJA1NB1HkcGda
w/bz2Zy8Qrml/xpHfz+OrUvbBzHOOJBicXBGxRu5zWo5wzaULMMLrHAODeKK7ahcQXKMUQkn4O7a
4TEZxnjRFg1Ijda4V0redQ7uS1DnlzKP7j7/RU8dYPCkIKHV33LsR0GezLM+i112+eQrF05VHoLx
nJPc6U/+1xDH9m41kH5rqBgi0OsVQpTLeNQ8Z3LPXEUnhyHVA4JtGejQHG1ojoyaB1XKjdcnKwVx
arLDrdm4q88/2AkkIRm5SqmdugRvo3M0zqR0Om+atDxEwv0FzfZ4M4Fhpcdu3dbhiFW3m9DWL5hs
LtPtYE5bDduK/+S4ANHFppcHhfDj/f4K+8TX6j62POSj1vmsvN1oG6ewbj+f7TyZD7cEpW4dwCJQ
0ON6rdUIpSqtwvKyJAzw2YhvymBcl7p/r1ZBQ/Ienrl1T+5HAg8blg4f+BhySkcKUdSUEKelNtCi
lt4a5x6UkxsFmxfeYoDOH6CgkD5sJw15syLTuR8c5Sqa4su2Ped1fmomNnhwiIjgjeE2vV8hPS3K
MohbanCK/DkMKYLA58DTp1YHQD1EMt6OGd78fgjKwgGofHoEqHLHcPOt/ViiW5iL58xpO88qxPfP
t8OpTweGWjfhCvBeHcfYmCirCD8DuSzGAi29dgerlOii2fwnw8AThZlqAM46vpQGv1DGEVzp1Jjb
zNZ3ZWDfxvE5tOXJFYLQTH2Nexpe7PvPV5iK6AN6PJ4JTSrXlU2M5eDnMzk3xFF8pElAi/FEVQVG
ugeAdBfl547oqeABci6lGwGJF1LL+1ngREeqXFHoQq3iWlgFApxq+4w4FuzVul+kBs1nPUc44/OZ
ndx7cx5CHQeewDGi3kj6Pi0InrymRhYmnVGLjn81dvXPwVFRFqj7v2tTxn4D+A6fD19wC9uQo3mK
qXeTQpiegdJfr9CyrIX3+ZxOprNvx5iX800gVlapTEZFpWgIfwx0JWKQrvZYVhKC7mikOJHAt6tb
C9H+4DBk1rjwVbCaZVXdlF2TnTkGpzYPIfzMlv6t6XJ0vIFQthZKEJy2CQEAHA5z3V5/PuNTBxqn
XwstTYc84fikKa1fBHqbUvVr82eQC6tQts+onT1+PsyJzYJeE0OoQElmTbv337XqgkZGQUI9ZRp/
xTLctqP65OfhjyRPaU4BJf18vBOxO+MxMbgyDqyto5PdxXY0mcBNvH4IL+0ovI4TeQ/L7gdWID8/
H+rEF9RmU2ZQ2FzElMreT83Ey0DRQ4cMKA/WKiL4foMovvzbnqW/MwPsDG2oqKp6/JqUaulTmY4h
5egayHC57oS7c53ozJY7uVCzchffTOUFPvpwShqNMlT4cLo5XSuEEy3A60QbtgDAPaU2z5zp+eMc
hRfkO/8a7uh6xKuG5nSZ2t5k4kWTD9qrkaKFgwvRIp3AmajSxiiQqtJwrsFy4mxpXFuzrBX2wjw0
75et93UsIQLUWX21WodhgSS8fuY2Obkz3gyhvR8inQo9D515CLN4MNvai+q2Xhitvft8B56bytED
kLgYcBQGwqpyiNBamcW2i9XnQ5zcFgZZ+FxNmFmO76fSj0YttDCa3WrgEJugphArFfcC2w5SlvAu
pNr++YinP95fIx4rfumt1P1ecmMk2CtF/PVTlu8jtTszsZMXBQk+z6Zh60Kbf403F34STqYfRq2N
qNK0DCx315uUtKv465BEX/6DGSFbNwuZOWT6x98wssYmnDogeahO6Iq21BkynsTy82FO7oZ/DXPs
6yYnt6qkwjCNjRdQTp2wTc+szcnd8GaIo7MTwG9H75fquEmL1HkSZnebTnI15T2a88mZFToR3iB2
Rml5ro1QNT8iqMTa6BTIK9he0AZ7R05ABQcIIRNPFaixBIFmRI/PFUBPbos3gx7N0K74B08v21PU
YqWn7gV4ko2GslaQIRflWDcZIvxWlH+TMzbTaZsXGSDb1ycPwo5pI+Z71ZJnAEEnvzocHThyFv3a
49g76huo4mNuezUMNmd47SyEdpTXyLpWz3V+Tk7fIfma/wE9MP8qb05F10yIeyRcy5EMB2S9xFKN
w7vEtg5QiM6s73zCjp4AXVVJ12f+59yufT+Wnteiq0g3ECmH3dFZOyugdt43Z/bsqa7ru3E+3JKB
bvqxsL0M55iq1H9mlr7srXYfYVmzyEJ82iwUU9Fhx9IKMSw3xSKnRw4wc8bnqYaXX0+wDfR+/fu8
/nfLdMyam/+ejr+V/0akY/6xv0Q8LYJOHewBlSdbd1iOP2n41h+k/TCp6fxBSfuNr/snDR9Bot9/
RufMIhCa98o/afgCaQ/EfqhRzAod3OP/FBG5+cdmq4/+/1u6OuMcb0pwM6CtIPvTV6CzcHT+06oZ
6kbtKlhKqG+MWQHDiAxqwgANrIta3tSavZLal8x2V5PhS08Le3vDVZUsQUrKpZqFB2TpKnq06A8b
j4lVTvxLua8VPGzR36GBu+6zdKFVgPu6ZY6DgDHgDzBgizFo4gLRnnYZxHGM6YCD5hw6NJsE6tNO
19J6bU+dtlBHCoMZbjmzUID5HVHg4Uci8wKqSfoqteRyaMRlkpRbq/3dcBuQlChnY4twXEd1upqB
5KK/nWw038zyudeTTWwBbHYcgPziFiYcgNTiorKbmyHoFSRGNR8XphqHnDJflWNyAYCQfAGdRaVO
9tADdpEY+h8QpMJdiiR+tXKaCHKYYqA019BCw2FlJJCk+mfE+bgKEjX2JPJvs6y4eg2rRCITW/nr
FGQUmum4Qy5E4tpLd8J1PUjLGz6wtSKX2DQB7HcoaGjP46+Xbnyt+JG6OGHYgJqbTdg7u6mmkZPj
oQo1xupeLAoxlkKFDmdfYT8FKElbqaSS9b0uh2087R01VBcwADbAY+917b6Q3wykgeP2wWnxb7B3
aLkWi6jEK9aHJtG5Ixjm+JcWZclAq8kAPesEFaZ3LfAkF1DDOBTmKkn8hM7ZoKxkjPYZlSb1TimN
bvpHwvPffYvMudK/v0Xus58/4p/fXr8nP99JA/+pCDL/8F+6Z7O7rErDUieg/02t/vMuMf9QQWdY
ZICUrLhUeHz+dZeQtNnIm4NEJbKYC/j/Evxx4N8CKiQjFppuGH/rMvmoo06dDMUG6maoFuPsNUds
b15TZ5wapakjLCy7prpR/Hhtmnhh4leISKE73k0yvID2SQ6ORU0n+i+9Vd07U7h1nWQrMzh+woCB
anhNLrVFbbs/zLg6cKq1G0OTT4GF/SZ0oo1QQ4RSh37+q/wsRrq/mpHlOt57hbFUByv5mll1c0Hs
9kXo8mbUC0Q9XVDefqiOl2WoPDrS/TYgPEk21PxMTfuH7TfjIknj77US4BEc6xeS6NIze32ZZQ0s
FpC4iyF372DJhpf1lH4lfikWAc59WdWFIItzbdX3rnioOSibvpmeKlehVT5ZX8cez4MuqS3uBEia
wPqWIi6uKlQdd26tfbVF1C1tPNGWyJvJu1R386vMwQjKisDfwaxD6zHDmqgMoKhqbrKKM9F6ky4I
CaMhxX+qBIrQRfiD2jraiDHp5g4x3gwBIBhm3UZkRsBVrIAT4ppwr5R0CFeQRoeLii+OUPsOENOA
/RG0G8vOfqC98ZLqQbwe9Fq5cP2sX9hYqeW18grvH9czkPoYD5bKr6E3oOw1obkcx8DY6MMg8bkV
T7HSvSKMltNEayE3DL3z5KpK9ygKlIBU2j5lh42ZHtlXg69ep0pAq1/aa5Hhutak9UvQV8YWOoS9
NKpOfe4i4vxqGO+kIh5w6b1pTHNXY+6Z43Pp6I1XxAm9Sxwvb7U89w+KIgeIGIVYwhGFRh2quEH1
pCENXMdF3VXhtrQHzKxUal16HaxK039Czu2qUTPXWARRp0APLvlCvHoip+dPWSK409Na/TGV8TWE
OXg6hnOpBCZoOrwsMICzm6UTB+LPPOe/+sajE/DpjYeEUffj50f9ot8/9+dlZ/wB4G+WItLnjh1F
rr8CJ3TP6AQhCQL6GnTBXGT7p7qZ8wdEBcCkSAvMqENEiv667Jw/wGoLlRY3qQWiSH9Lv4hf4kPk
RBfbRmtlRvgT0B+F83Cax8SvNExl/NHA0y9HTy9xCnTJp4wH03wk47joZhXuZOi/FjFgzC7XKyyz
4oDQRYcCaoXKTyonIwqu2Pn4tj96zO3Kiqb71LcVbGKQhA2o8a0FCr9um15EffHqG/VeDftvsHpw
Os4TewGB8BdHxQaNkwaQWNXWw+EFOqsFYUMhJopEvyl0wyva5CuX96XiBvbCKeyLcDC/mc70YEzd
i6lmdGPVHE6ejfWTL3ns4zuhlIEnRbKCg4PoRNzdBn20i7TkuhwFdnVWLQlI9G2fBA+a37f4Z2Ul
DqQjzkhDjUpYpt11DtkFzjmhp8twh9DT99ofn7VBLDtH0g8W/jaV+b4ZfO4YSjt64l83KTK9Q3gR
4JBnomRgZfaDaocXhWsdXL8yt0PY4vBkQBdN1KUqo6fBxf5ZUeUdFkL5Mhn9KzFiuBskuEOL4LrC
sm6I7us+UDxF5odo0rdQgrEZbrljx+YFJcnGWVSxHawKw8JVV1mllsK6WM732DWeChXkTO5syjJ+
xcpRO4BhyFG4V67KPt0UTrEp2mjjwMPAKWMfFlLDCkRpNhW/5MK0630dIWfQdm4GsR2jJsO8Mtoo
PVhyVl4XOB22mNIoCipRSVJdZg55WZdU95WctmFX7It22ojCwDyufR5y7EZyY2xX9mR3OxLl2fqm
HteJ1V2LurKXEwgq5K7dcF+IGsLpqF434eghMXlwErxIKhZbCuu7n3dfFOdrHlXwK+BDqqF700/i
IW7ade7ql6gi7YOh2LYVyp65qW+iBEXwYvB3TkNoGxvNXuu1/0/eeSTHjXVteisdPUcFvBn0BEjP
TDrRiJwgKEqC9x7r6Z30xvqBviopCWYxW/pnf49KESXx8F6c6855DYZdpWltitLolmIIfazw+PmR
hONbHXQbUcPgrk8LCgeY7qaKk+H0l5b+qhA5yOWq2Xlddht68WPu6891IaGIJ+fQGZVIKbdjaCRL
0FHoHQhPmWgWdgH/b1VBYs1SMJlY4l5TVUUWWc+fBD2nV1ELLma6QmVP3iGC1iGF32HcJAwVjnDC
i6R5L4LWXClJc9N7EgRlV4zXSGtsighKn6XeWFaBt5Ffe8soAUPVi76wpTocAWUWkP9XPR91CdzZ
FIGXhFtFT3Dg1gGlZOTYH7swWk/+VFLMC59z/ZORoeNcW1wTwD+MqDzHXLZdr7ELgWqSgAVvKffO
yCPRqcJiNXoibsNI3DtKqjbrTFahxRYFPsFom2H0kbWQ5wp5Kfcp7nqefFtIPnzkFHNJC0Ntin/4
a1WIW9lhYi4awajupIqj1Kwj5B+qAgsAV9G3fRpicNB1vVO3mbKxkvYmk3rMAirlChimsCrrkshq
LuGoOlqRbZbN8+QanubDk9yHODwn/lNiupajT++0gouSXUhl8mlEFsyJE9MB0mveSrkJw3SwPtVG
uojadGeF4W2R1YsoSA4eWGy7QeiwkAtIJbIQ43yrbcqQ+wXXTbavjF8yze9LKRqWsYApOCZc3bLy
BV47eMpVUYo6rIcnGpaZCzXzAJuMmCs2EpIAuXQ/BFgTa1KqPbSltrPS8EIsa/kRNNclvjUqrNem
3BWBvhOtSbynjhE7FIXragjV/w+eLsAAPzrIH77V8Uv69eX9Sf7jH/58tug8M0Bzck5yAFOE+/vV
Mlk8Te8PC4env6vt/xzkBgc5iGwSGuAJZz1viX9eLcgX4nPEc2ZqZvNDf0utGfOe+UEOAFuGCgCA
gTcQZeu3r5YmELAXw8HNkcM6vNbqfo0EeemEpvDKO2YbeQrOo6AoDk3W3QDLNbYG9FE0PEMTg4AW
HY20wKVE+ixrzRZjh4PrCssACw9qbqE9GmizI+y/TOW6tJVE/d4PJjDh6lOIM5GndxhV9+azMbT9
sksiFDlN9QYPiEdXUp8SOUivq5zuK8+ZB/g9WxRVF10xYgMXhgfoZ8+FWD6bfa1BRJb2gx7eeP24
F3tvHUjDt1CWv0t6+b20Uig1QoN2j9oN9hBQoEFZ5qs8FJ8DCUq8Jg7jWkdyAi0H1JeNcF/VwVaL
3WjFdf97oWnLCg6zM8ps68GE0e6sorlIZVzlXSwD2dKKTd2o+IOD1a1C1IcFzIuzRqA0It9iIhDC
TYZzAmvXzpL+cuiD16pHBNar8gyrxeE2VnsD9QNIfa0C0buG8K66CFeAjrDWHWp0m9aiPoHpxKqt
UKCuRpWfok7c9UnMQeguPTfYW34NLHeUl0b5Am8fAeU4egXH2CyDUW5fIWTfV1F9G4jWJsuxWACb
5vMWytq62iWFCRzW9F9SJb6B0BEvhUJcIoGnrX0F29y0aZNLS+SNVJZDuMkHRceh2zoUbo4/u7Qw
JhKWWmoXvY8MAgz5bB/p+jaBeuoYeuG4ArOp4u5Vyb09wkHFfxxp1rxUbQUXEqUycWfQonDvaY28
LgIv2JYCTvFu8CkNuPnI3osV+69aK6K3090neovlWI0tAXrUn7tYLXZiMOqObHo3RWUkCwr7OjQu
azK4wuA1bDgC0tR4UNX+MTVUzKdMbQHqKT4YaPI4gil/hRu0xg/EMScLz7AWsOMuV3057Mca2w3T
Ux68PFjREvkEnG7rSSkGle2mr7yHpEFmdkAtAyfWhmnvZU4vr39qu7Kzo7CcZPLx1LQ6NAoKjEkU
vKW0puEQqJS7XsNZxleklQj9N23TFnGeNOLXdsNlNnbwKrO9kWjMIkduCd/RymTMSusXVDqCZT+p
c1m1zyGP/MpVGKaHVGJaxEqsVp3Ju1Dq7n1LeMhMs7xsO31w+gzh2q7WEcOqVesCktKFnJf3fiJo
S+oHa8sfX5pR2HjgFzWlvBRRpHQMSgVdgxFIkvUXitquDGRMba3LtnDWnwyrxZG2FJxacredTkUy
EQWWPios5mDG380mvWqQQEZWAGtkOOgJ3wGOf+Btw7i598B4LxH2ehDl4B7JhwbvFc3gTmhdNm0g
bxD2thbuiFR775Eweq5ObtoWLwDDFNZyViIfgJ+2bYXBZw9Z90QuD4bUHVqV+xJesdom1YPLtOhe
2eoQuzTcwKlSby2qIe/wQbjtdeslaENrrYi4tFS+GdmhXGKeqHPkFrWhrYUqo4EQTlMnIOqxCvMx
5l6lb1sB+Z0OncHXSu/021Ibvlhpndy5UiBdKH2QOFndbDNP3cjJ8NpWGOMglAcg1RgXgYmFLR08
zFbK9t5om3LhIeRsU2GtbUi2nyhmVI4f9p+tFN0g3NR2ltt/11PrEs+WfVNJmFiOF6JWrHygWqYb
35SI3jjSYAbTFF5KYHSQV3u19CpeSAg12SOlVtz7BGVVCmV3m+UYTEm16iCcSWJEN2Hn3ita8BRo
JS16tQwXolGTknr8gGVeu4g6NAgSLXxOOizzvDH8POrsQ1FcOZnRXBlDdJdY3trVkrtUlvB/LRVo
s8GmyYuDmmU7UamGA4AwroDSVgzTS0vOK/5W9kSz9LJANs/mjUR3rUbSP3bzXYu00aqLovGCa3zi
pEA0SLsgWpR6eRFq4bfB4qYU9TR1kAjDbLlSJ9pSPgKulTz2UqXk/mhdj+jD1bH+DPaCW64iPPWI
/i9/vDjU1CrWgWsoC3x4LrK+30fYo1cszpU36KMNCOO1y3jMup0KPQr1JrNBOFspVUdQvUs+R4gv
bMDTqZHuNXcS/pCju8gcxX3rSZCKA0wFaryTa8nP7TAPb/0ad6MCbx0mEUypq5L+0J54BmN7P0qC
TI3bwH27wTa90ZQLzfJbB1cj70Iq260x0lfGYKHBuifY/rjC/LcuuGgG9Yd/LzHf/p//XdenFaOn
f/jznsYGqkOikA2JwsabixqXMHSfVcuSAd+pFEP+KS9LU8VFkxGFpINFEfrnPU0X/5pg/oBeIJGh
e/tbnap3faofRhdg4cDEIbozxzzrudTqRtVkiyKu2o3ajCPwtFG98NS4WuRukzzkmM4uj+bo73bZ
m/aYOvXc3/Rsp7AIXlPNBgb9DjxTK4HVmH2QL9DHmVAA6Mmo3vhFKTHfrtuBnRZJntgP7zwVf55K
RG4vXSIrr0g7WWoDc48n2/dcUZIA6tAwbMsyya4opWInl0PgQgbhuzn4bOx+MNygl+Ld5T98t4of
HlxunLTiGgEJhOUMAcpsEPAqTXHvkgq9tIu4+25CzOwdpYsE7aDIkUKBvNThTktgFv07Vn87bMZW
x8Chz91RPviqF/oAt7tGufCihDNz7PrhE2KQbr9RqZVgUUNHH0k3Xyxp2gWWuomUltewrSBFsEEn
E4de0RJwh8Lu60EqEdS+AFba+Ttv9JKbQGcz422ci+hYGvLOmwjdOHv0UsTlGFt4ahO92GL2iwWI
hhfIaNC7SrtsksAy7bHt7mOjfwwz85AjyLluk3xncGHhwED9jp6ZJxfIrMWqYqMFEy6a0L2JG2rM
HpNpG90kAmVGSAUJSo4Ana8Jl5SBDxx+Pdb04h7/HjSaiuhWNTCzw7cknfxLsIpeeKEbOrhsXHSV
gls0GpGm9tBnwT7wrQxzLBN9QdO40ZvmOi4Yo2xRHCozdReFFpHF/stYB49RPhlyASV90GsD16fG
V4VvTRzU9PQwLNQR/fQNd13A1A0s5SGxanzpm+9Bkhyi1FjnbbJsJphYmAirqCuWhiY8AQ+6L73s
pQAQskHSM7jL8U9XPO4nWubdf5z0J1YaXL8JeMq6hjAxh0QgAJUCs82wNau/5JNzTVmhwAh5hA7y
Iwar4vr/g+3WYgf89+32Miu/Ji9xkHrvH8bIS//ccPHiwHJ4Umu22ChBu/x8GZv8H1DSvIwldguq
1b82XOUvk4e0CWAArjQi3L9exrryFwIKANcAl0zgUzbwGRjgI3DAu0TAJeNHeZu3OT/NnOGRKD9Z
Cc5xFmWaHGs25RZQ36pDy7kX+l2qdf+pjvyrkse5cDMkAqJGNI8HwsWycjFppw6IvI5JsvVa71Me
G49HH+TE3v4e+TONTjPhLdAuBRP39tVveYkrGa2PB7mWLHrB+jT6/ppb0MKnFPZxKI7At4fID4ES
QBt8aKR65tC7whpyNqPGQoMxowIerrwsXvO8PEMoOYHpnoRQyJmpOIJg09SxOGq/Bl7Rck9trQXN
v8JOloWjXkuX9U7DD9F2Uea81hYfj+xd6eTHyH5FJBWPI6IP5+OrTkTl6tlcVAvVvtz9vm4Ho4Ke
yIObpg/28G9jyFz7wyojxmj0izISVkUOVkSxzqTfyY+EJAS3FSpK4M7ehqHETf1KzpFhLsIDMmCr
Qkte8r7+DwjqX7P8RNqpFLVIAl2l6DRXCGG6zATnTQsl1KtQr6HyvjbyokfR9eMvc3I40AdUsOjc
Dd/dl+jCCJAM+TLIfgx9eVEiFY1E0X+uyv86nOkDv7kfTQmASr8E7mCqyc1SzhqkwvQFwhjIz/q4
KOZRdmYk50LMcqyUJJyqp9XjGXjw8F9UUpcfT9apEMDn2QoUTSXDZnuBXEO41YTEonPdrWqvvlAR
xf04xKnvAZxYV6abtQW88216mXlemx4tiEWNabgAuGoslFWBjtvHYU5sohjJ/gozpd/RFmDksl5n
MZNk9PTS0Y5UH2N509OGAeD3Bx9mIgNQhYVhxmn1Nhb9KY0qzQgwKWovak+6rgT3DGr+1Go5DsFT
5Xg4fZFj9ehH7gJZcpTnrmVtskm/kowzzjCcpu/SWJ/Q+ZO3DQ3QWQnYBb8Xciln5xTHRd+0XG5r
fI/EdKP3GmLE7m3j62dQricz4lfMuR79CBdlhNRvLfooh70pfIX0s85FhVr7z4vH/9s5R4/859CM
2VdCqkVqvThwF3nxNJ2olXRpRK/DOYG4U4kHeUcWKecr791Nglhp8IOIrUU5OVEJNyM1A9d/yZXP
QfP94xGdWq3TO5Xuj2FM/Ly3SQHyRMWfmdVqxMaXAQ1qzjZc6z4OcupkOw4yZczRQiqiwIr7OiOI
d2sW33tzsvhFUBytYuq79Qqlqo8Dnkp1Y7ogiJO/BGfE24B+HdDq8NggklHYhZ4OcJ4mblBcyWZ4
Tp/hBGd7kq37FWw2upzW62jWBMuaZIdw/GvTQ3GtGycR1A0kn22rtujttmucoy98z0U+Cr8DbTBu
eXdu3CFedSX18B7lCF46uyo+50BxanEc/4KzBckZHCF1WViLtNiKKCt3+n0a3Hw842di6LP7Lf2Y
XqPla9HSvcTC1dVf6/rp4xAnUxVyFtujjBnpD4GcoywScfgrjX66+aF4nBbCKtfN9cchTubNUYjZ
TPmmNma6SqLCtef1SvVxM1R3mVqfWRAnZ+tXnDnbwpW8oupgOC1wpd5YKs1gV7EpXK/+ZDgTYhqQ
I2Ti2YUi81GZw4iYJlcjO577TSlvi2aXlJ8+DnNyuzJ/hZk+3NGHkSm6lEnBdiW617Lx6IaBI+Yt
feabJjhzLT91thgUreSpVUkmzDZgKBP66HVQGEp9+B5Y+rZk68JX4B5C5VKUcRocC/3h4+Gd/FhH
MWfnZmK5kSmXKE6XKfY7YbQSUCPuw3bzJ2EAnE68WNGaE30SrZcNHOLNBX7aS+Sklh5dI6X4oxRH
VeHvMPPUs0JBCDvMk+GoqCuw8gfTr65DXT7UmnHmUD61YE0R6Crv64nvO0s/IYF3q3SclkMSO8VI
PUZpz2z0p1KPazlPDW16fpqz1FMqXUgKjzuNKD8Vw5r+p9MKez/4OnjamTV7LtSUJkdZ3md5Hckx
EyeaA4Yt4hOAnKVu+cBmwmUajGfEXU5lnckVil4siqhYjM7CGRjQGh6TFzfuuu2Ug0k/WSm9Mzve
yTD6ZNtGIZV37jTqo1EZZZPSs1LJOg81nEy9ANjs+DSiP07uUzcARIV+hpmdkXGPEm3uGlxvRf0Q
h7TzUdlw5edeXuqqcMB32e474/7joCfz7yjobDe38ooukumaCw7HXVhxCJvnygQnk+JXiPmxh5d9
YAaFwEauW7wMuh2CoYbcgOWhL+OO248HdPJjwU3G8WyiPs13P0Ur48FCjnLRFqC+VNi8qmnnNBM/
DnPqFETj6WeY2Yant26VjDFhwLgty9561oTmKs8K8k+vbj+OJb9rCvDoPQ422yR8HTJviebGooZB
IoYZEIVugZL4Cz3hpeh3qx54meTRspOGuzREuz5qLvtUeK4G71BWQI56bRmEmuSMY+tYQNVkXzzz
cjo975DpFXmSUlZmEwLafvByXJnhsaYH00q/5Qn0Oa8/c9C85w/9mItfcWZzMVK/bkZEeBeNHFzV
Sr7Ne2VntUBDAEe7RfbUhu0juipXXdbfNaqxNsXwMR2jVV8ZBy+Sd6GlVbZZFAuZv9Sa8WedwsvS
kpvbHF7RaFife124tuK6dlQr2NRGc2EVyWrQotdcjPepr2ANMrZrK6qvpb56RbHGt6NCufQl+gof
f/nTWfZrsLOtO9FLXJcKtoSsw+YCEbheu8i6b3lzZtGcrOSZELb/+XrT1z3a4iJspgawaSawlhw/
hfGQZPpD5SpgjVXHa9OV0rhbr0H0uulNyPH9YwZazUKg7uMBn9orJmEnmm5Ym/Lcevt7pEJamprn
UhQVlUUHArRpNokKhVx2yuAPTo/jWLP9VlTrrhJLVlWHLVWQ9LpjRf1THIRnUvbUFnscZ7bFZolZ
aGFNnMqsv3pKe00F7cxudGrxTX1S2qUY8GpzUYZO9Uo4A9PjMYy3daoDTMVyxk//4PplgXPnGsu3
mQDtb7Ik15NqkOOI14WvHQo132S9eKEnxfXHSTBNyLzGdxxmtpUgsoP1hc6ZJGSJowk6PtvChm7G
ZTGadt9GizzxHYoX3z4OezL3oCThY8pE8tZ/OzqxzWvNzS1zkSvJS1EMYMIsbxEOwjMXtItRSlYf
xzv50RTAhlOzmpbLbM2ZZsYd3iXeoANNScwbqxVxWxvPXP9Opt9EFpqa2KIxr5i2PgehKvHRcgBQ
RSSso/icmvi0Ut59MMgJaHbpKsOZZXht4a42lHww0ei3mClserfBKmpcZ+Kz2NafhDw7s0+cHtTP
iHMNAximfoKzj0nPMFsarbcPgnOVzXMhZsleuSPovJTPQ7XWyS1lKfb6n2SARi+OvhrE2vnbUyiV
1MMPjAxolJUGBAbZrkur0M9sdCdHQk+NuytVU5oKbxM7z0M3KGisL/IcxiTo50BIln+Qy0chZrms
K+PYVPTvFqkgHpJUug0lSrT6H/RMaBTzddEYY51CH3yzAflGLnE5VqlZ5YA407a4rwt1Cy/tnGTi
iSl7E2g2ntByx7qd3s0x4hxQNOrLWqh+f9MmBoxqicffZDj8djC10CdCMcp8/WGiiLlw1wrIf2VR
/f62fRxo3gJqWrfFnodMdhXDEfVgHce+I/fJmTU5zclsFyDM1M3geKD4NHuNZRmIzbAf6Juo9ZdR
bG5jdCB74ZzI8+lP8yvMbF2OCZ4XBQiIhQF1HDufnasGnz/O5hP72ZuRzBaMCeUR4VOqaGp5a9b7
wriuE8gLUKOE+145c9oh5nxi4gCcQxLDAEOEZv82EaBX+T2KoDSahGirhD3IEDfRbMmo0KxPMM3C
vm/tRyl3fzhRtht4+1TGZE62doMUXbuZWdo1RBmwO7Rd6/BzIIgXuSntG8NFNSPCOjRdj43Ki6tA
wszL91VVrgMPEVB/uMU1g/uzv7Wgf45d9GiBvICM5e6FLkep1O1sy6LkjUhXa2d5cGmKCRZWI/La
jfEkGmj7GO3k06LEu1ZN7zplfMZ2ybOjwF1lQ3GJ5ZZTBaJTj9hKqNDF8WeyRT/ajKHZ2DUOAU5b
FbCeIh5PSa2tQq/bqIK81lzrsXQrxfay6NLKYYyPYodPlJlVjmxUV9rE2dE8YKbDVWGMV5XhX/mY
vRViflm3zQYr29puxOBVMgPgkODYI1nC9lfEKreqeBSC3ETXB2BiZ6hruoq3UNruPc+/b0Jtl2Hj
5Wh19xQpXHaNii5N9WhJcJdazElb0gD7q9T2y/5OlZOlK8c3hiDh/hhGrz0+j1EovILHwf1JeMpV
HNSiqsU1V74yqnrVYg46IC4NAeRWVoI71/OdQC4XZp2tTHyslqLIDFoAsO08VK9BhDmDX19iuHof
lcGw7KjewxnliuKFHeydYRdjlVcb0d6L1ASEbgnyvw4PcVC9dmkqOM2YXYmp0jsYJICAhSmVytd1
7S9BGtmo0D1murLv1PEF5NY2ohKaWFmwVMwLzJgfisg8JImg2Dl6432rSzh0xJtKCy4VP4K/BZy3
hzDdplep4T63Roh0AcuyDFYQBm+Fpr4ptIGKN4msWRs5HQG/JkupGAFDu6Xn9H1vl0P+KRsB5Ufg
/fk62MIqFAswoMnrS3kID9XQGqDWha0Awywd/NHuvfEykuvCMWoMyDwzoNjt22Iy3AxqdpOo2rJw
/UmMeqW0smNl5mU7ks0swJ1W6qEdG5CIO6Xbpx70ptjdo3qzGoDeYdXrqPDfvDLKeYCM2Ld56jI2
0suy7ndFnq2lCEwXKzJw5DFdVXH9nBvmoULNbKLz4WLoDREPdANWxvhVF+KtOBb3YQT+S4UpiE1G
a3vGhOVPrgH2OVEg5I6rVJ/LyBOcoPLWIH0u4oKCN/r8SFRU3te+UL5WUvhFiv2VlolLnqHCosjd
HrfEMlp1cWHC3o4/J5UE37tbtrIaLayq2JcDJnS1G0k2xIbSUYWhWEqB+uy3/veh0b6NvuoCygcr
LrgAztToQm0SPEKDrueZnPPuDHvH7PhDmtObHH3jEIv+o54MT8U4AM+u4vShRKnD8bGKm3LvhqPz
ZSxzw9F/nNPoNikLLVBDmPKp1djQVwdH9OL0LqnzFOR14oHB9jJ5Ees5izTFr9pNnuGsde3GNOHg
t8DI78SqvO/LbC13xmNhxY0TRoO0iktDwDSzKeNm0Q3KNc7LF1HeFXeNEOo3Qm9B8AenfTOii3fv
VZiYId7ZSosmag41hSmMDAOw5LC4htDduzSt6fQ5Y1lfJWF0MVYJ209n2IGn3emRhnFv7T2OBUyQ
MN+LzXgo9fyhC83DqCaQ4OR2AGsvVtoFW1UvLxLgCmu3iwJ286Kwq1hNPum9UYSOZ/lAzXWh3WRa
B6JQ7TVeoorlfjN1ycm1/nVsw6coYscTqlZlqeXqVgO3ceGlbWljWaNaZEee7TzVvQsgwqWy98mM
dQN70F7D7FMxhm3bKt7SK8uXDkS+Y/UoEjRGnq9aCeo6zOG+vvRj2XSX+g+fw6wtADIGipVcppMR
IiW6dFn+cEf0jMkp0frhmqhXcolBs0SH158cFSVlMldsJp9FoysYuh4sMspPdWLtm6H+XtLFjFzL
XfZSeRdayWsaRk4PVnsRd/4+bTHCtWBI2gC7vyXhAA8PrruZX8Zt/9iWwR41BcSCKtnFigigZOiE
E5XTb4cH5Kt2laHQfrJip6s4aiw/ucx89q62D+2WxyK8ET4ajnpqtEQf7LkKDGXdBfq+6WAQad2h
Vptb0/C/QF7Zh1ZxW6XiqkurdSlCq8beUDCHRWjGl5Vl7awy3QEZs2VoGbZcCXBLXH8v1DncadG7
6AzpIhOLF8DpqY1VyqJqtaXh05oux0G2h2I8WF7+yaDWr6nVKo7YSmBDO6Bjl1Bi5F0BcN4ykwNO
y7tEUe4zjEHsXBDhKQ7fzTy9VlJhBz3rLgwwVQ0w9C2qatWa0kUlcTVQ/Ab+M9TuUZEOVW9d5VFw
06OwYoiD3WOF3PjjspEbLJ7dQ16x18TJulJqG4uTdaj5Xz0Rn/Q0PjRjs8bGa7T1rL3oRA8Inr6u
XOFOLr17TwkxvuC64iYbymJPeSAdrLjau6b64FloFQTuZ6oRiDyJOLp2RfNFSCoMDOpsDRRpWUo9
hbjuRcINsvWVlR+GDwpkKS42SDW0Kh712qMbdSuF2YBrK6wUASKmnq80dYAi3mHPW/m23Fjsmc21
kZTPqlRea4lCWot20haPiS84IMWA1YCT7QuMFsjObk2H3/EGbZ+GtHIChJ07zn01BbsC0T3pvg/s
j6JrbZFZ/VoVqBNVwk08CEtP13etUO2tyM8cehFXaTMss2B8zINy8sSAAzPaSjzi12mMLxlCjzwa
YS3BRlmElkUu12t1UFV7SLqlAu9ZjuRv9SBusiGjvDXuDb1a0bf9+vE19tRN+fheOd07j4p6Qdmg
rR/wSM4bdV9liHogJvRxiHNX11nNBIEmnAlKCk+WLhw8q9y5rbUSRcP2zlldnRwMjRUJsRcwH/Mm
TKCKY9sWHi+yStiaifwpad3lx4M59YDBAtDUFJUIPMjfzpdcN3KGfynvZLV2pGKlVqaTnXslnShu
ofFhqLyRVEpo84ZfZ7YdhBvKMWqDoytX01t0aL/pbbmh0fhZLXzMzqsLrW8WfzC4o7jT/B4lQxV7
Xg35haczXRhL6j4JcblOZfFM8/lkQmg/hH5RfuSMeRtGiKFH9PilL5IQm1xj6cH4693LxMvPlMbf
fyxdVkUDEpqGaDYJ8TZQHQquknTMox8XN2PHIgsEO5TSh9+dtrdhZmuoMId6bE0K46UebS1XX7pt
egve8swT/f20vQ0zm7beTJVaTQE70Bjbyx4dilwetqYnqXZpqGcW7cmpQ04Xi0dgP6oxG5MpqWEA
gMlaFGn5PLVFqlS4Ebvg+eOpm37nt/UAxnQUZjYmRa26QI2oBwzRY+fBqYCI6l9GXruWm9/X7H8b
a3rRH2V3H4IlkiPA1UmIUX3cO1PTuW2rM7XUk5/paEizko0ndpJEMZqun9TsfdHcB6p5pSEBDons
nET16a8EGRG9PBRm5vjgngqIa4I7WwjcGLD6VJVgXWjlmcT7Ufx5/5V+hZnVOvAzjiOE69yF24MO
RsAksfU8a2xTquFKG+71NItxKu7DuqMV1BVnkvH0lP6KP+vnyabQxUkYQkTmwTe6Etpx8qM5Qvzp
zi2yUwkJ1BqkDyX+9zKfVjaIYtqxlhXte9B2i6HbtcaFlMY2en7Ox8l/6usdx5pNq1oqXTIiPrRQ
8Fzphfy69X2nyNMzCfn+VASXCF9DQyweANMcR9riW660FYCLpB82ZV47llKu/mAkv0LMYaO+UUJh
ReRgoeLXKFmI28iIFQhB9vJxnFOJABUQZQRlqoXNYfcUu9iWKmACetQvGI1pbtIUfYwm234c6NSc
AYjXp17nVG+bZZyOdCJ3LuYMH/q7wdQ2heKdmbPZIY/ENyD1H40dFYV5vLPfbkfgcEoTXSH2CYH3
gxw4uJ/jhxVXkW1AHY+TT3H05ceo/ltzSEnbo0+3eKlf/se3tA7q4fIl+fa//ufFS5y8lO8JTT/+
2d8MUv2v6RybOBTU/VX4oD8JTdpfhsrjiT4ybW3k4/lG/0h96H9BWMLaAzGtmdipxs+D+oE4Ic0F
CKnabxGa3m0C6NbD9JkMSeWJIzNLg7ASRsqhLTa4WU59LHeSNN6l8bnmy7uEnoWZXe30QQkkaSBM
UZgrOB5Xnd/+7rVuCjE5QqMxSPNlooAdn6+05QeMe3xvoQbjWo6zC7msQMXrq8T7bZTsLNQ0qUdH
+TDUuE/7sbfQVOQVp82ZV5tQp/ZRKl3/54Q7ptqe/DZHI5q2o6Mwueu1gioGHuafxpXewfgvwNGI
0Zne24kwdF0h3cG1w0WPfHoTJpVLv/J6HR0m/a7EF7tJQifyf1sPn8Q3JFYC7DyRhJu1XvDNdnUP
6ctF56rXapVdm7L31U/PmXi8O0BnYWatl4amHjLShFGQ2JgEbl0qXNbay3dZ8tt257NYswMUjTuP
Bxmxgpp3kkhlR/bD6yJolh/nwbkxzdZoOwAH8n3ilF4Od/az5LaOGD0Lun2WsvDuhPsxJBO6JFys
qYf5NhcStXERLSEXgvyh9p6LOLFRHG6jc/aZJ+PIJs1+qFi6NYfAWX1tBHls+fSTDppy5cs3jbWy
6jOAr5MTdxRl9oFqVPAKRol8c7GNpE1jpQct2NbdbYOV+8ff6OSAJoFFa/IR0JTZ7b7sEMxAd8Nf
CMNloxVYw281cYOE0pk94XQcVhGqAjDm5jeDLqEsEDSjv1Ap3Xpusaji/q5Ct0RtftsTesoFCH7/
hJptqLy6EKwbCTVQfyIn7rKsQIo6/d2e7CzMbDPNjbweMmRbuR++CEFnS/3LSJvtTz7Pr7FM03q0
lXYltHPFYCxKZ1zVKh24VrlCWcMZjHzxXws1X0K9WMZ4JvqLFqy55bnXfmdtXF+wqzT5/gehoOgh
4cltQZ1k1I9HVaXoAhvl4C9gLUto1w/3KQZTupB+B2l55jNNX/vNI2z6TEexZtmQYWtaFuB/MdhL
lsKAPGRwzp1xWiMfhZh9pAywe2il/RRCP5RSu08LdK2GYB2F4eAoaoFelfbp4yk8uUUcDWv2tYQ+
lMI4mNaTWl3mqfg66qKNisDa08290fln3rInz9qjcLNtImmKNG2xJVrEio7AVrNsNPXglcmf5CAW
DibW4Rzt2mzjy/DQk7KhITHi74Z3XZnqEm0cJx2qM4FOT9+vQLMMbCHZ0IEkEA2kF19s1kmmrbJE
juymTNeB/rdfwr9ya0/PH7IrOARArpgD4KBDo54jkIVWXW+l7Bkppaw5c5E8OSZKF7A4qYKimPt2
VRUuQHHfVXyKgjFCV5uAm5ehfFa0x6TunI/T7+SqOoo1y4cq9IsaXBz70lg4Rdd8kq385uMQ54Yz
KwgVppqBaVB9YILmphRDwdbT/M6s3O9pj5pmnVQPHweclum7ZfxrTPObnmok0PQa2V+IeuJE6ZdC
2vf5tSiGZ/b0M3Nnza56vpHqmSsRx0UkTxXFK8vs7j8eypm5s2bryBuFvjcCUsE3Xzrxc1ODKa2X
uozEl9uv/2uxZkupTCtN601i6e2wEs34IszG/8vddzRHjiRZ/5e5Yz4goM12v0NAp6RIqrrASFYV
tEZA/fp94Mw0k2B2wrr3tlaX7i7rdESEh7uHi/ccsRYPaVPaWTT8nagfLz4ARoLO7tvDLx2zuKwS
BJV5SzxQtrvpFFmAk/o7Bg8dv0gBIf0pLrk0aib5KYayEFAWhyR550ocVb7mOC4f06eQxTH5vBxI
fIkQok8Pkf+zHsFMCf8ExN3kL7e7ww3iwY5eSF1EXmvZR1qmU1cJHZQuZM+yjBxkhXKpCwTC68pw
Sbc1hHJgIRAAiLCMwwMQ0oDZQgWE/pRbLGqfmKr9jWt6LmJheqZJGyafQQRgkwFhlvo/tDxzFXHY
9FK0YuYumYRzWUsblNSNj6lxuL3I34oCWEr5kGH6SjSiiq1NZV4UBmCu2fGhyrPMbElhnIpdBGFh
WlBJvK90zU0UT+DWbuy8Q0tDh/5eHJM2N7QvR/38QeB70G6GZqA/iZgkQfLZH26y4M1XGZWU03WV
uOT6zqQtJ/4CkdPjeg5hSzSXyUJk6mNG+2CN7O3i7gFoD03fwGTQllBHCtCVSVPNVlXSbhqmbsAd
cFeHgVeKa92lF5Qck90iIKPmoTVUEb46Wp1Nalbl6J2Rg95UfMkZQUF5fdM+7MvijCADuVRBVND4
vcw+g4FILdQE3LuBhoaOgPQ9aG/CQy9xN8UQHipORdk+tUYZMLBD70l8cMjG4BebNNAqRHYClGZO
B2+HSk7qoOz9DJwJkQqMazY+Xf/Uy7vxx5cuk9htm+tAgZTQSURQaB3QZadlKx7zwtmeb8YS9wBY
bIkPKvcA4wPJvSyX6B8Zj2qmonM4X7nxa6tZmGS90EkLaNrAbMFNC64RpxjWxqLXRCwcJtDxSTX1
JDBZmXlEKGyV9Ob1M/ngH/umPgQkxDJR0AE9Y/ydv7D4AgQZao8Zi2aDtq9H3rADlztmbmKpd5JX
7vNNuK0fIwcs3zc5jW/DlbSCcHGRGIzAqCAK8UBK+foBhZL2Nbw4jmyn7MVTuhPMKAI7B+028o/W
0gy2kU/XF33B0ACv4lPk4uh6vRtq3fcDNM1iKBuD0hORrbBbq/YvChDg7EGC+0zMYmtreRBkBiZd
rIwZjdW6YHl0RpOtvFu/z40t5Mw7fPb0j8WmCXSgMpnaftwMJrhwXOCWurXFTM6pnb/cyb4QN+/u
mbiiYMjeN1gWyA3a9FYErvIaSsrHK+ebVp5t3RwPnckotbbVAyBjmMpeSk00/uySjWaGT1xqVbvJ
SMzKVT1M/Jl/uf3k6+KWT6MOBBSJVocI7ZvEYtk7oI0d5J+u69+KYgDK/MvqlJGvgGaL1Um3kz1a
oisetC2OasUYrl2tZSiHykrd9SP0HHCSm2iTGQpHOyMzmc05sudTzZpW+ugvxKnnKj8TUp2fG3jn
MXdQqXB4IaTxx1781Wev03gEG9Ta6ubrc0VHln4cgNXEn3jI6mxQENkNbbfarrFbi9ghDcwxWBN4
0bl8KqW+ODYpKKc2way7WVnxafKYk5qcxWz/vn4UjVcgYe1TRzOuq8raTVji1KNRGG3+GW5baysO
cfgDzKOVWCDU2Awb4gEhexM+gO3CvC73uoribfn1ILO4H6pcgYoCIs9GsncTv4Khz1yD/7tuiZGp
/ioG7V8ZS9B4j1HTwJX3raA5ZCVFLqzJWITm+PmmCAYcWws90Y+SI1ntlvyMPDD8WZPVbNHE7Fzf
ve8NHV/MCGAyvq5rBJkwIJ5n3TSTDdgqTOXIaOM2bmFdl3QhQj+7cOB5+ypI07p/n1MDrA+1QyED
rdwS+ho9vjXyNWSb69f7g6Dy/HqTbMh9ICsiWLA0J3OAYL9h7v9uQQun2ZNSHzFeBpu1SazCiAzw
c69q90dj2p/bDoksXGZeRpXcJRz8yw+2mWzFABeYEZ+OsalbgSfvuQfYq+pZ3xMbAxQeaHYczVIO
3Jrrvm5SvjXQlUwLidhAT+Jd7OnH0VIMzuIsgOVS8TY8yBv03h6qlS1euxFk/qoz71pzgsAEbdZO
W3Nq7+3U0V+dUVuqI9kxBdH2ipKuOCJAIH4VmBP0CHPzoYq2nXpvKTxQSsFlZwRGZMYGWzOaK1d+
icCUJKLm53NQ25qBhYoVnWhoqpbvKjQwoL1b6W7NUH/Hh1hc+YWZAVx/4eNxhexWfpN7KFa4/HHY
CLf8PWj6xpvAA7apiUYyG0SI5m997UznmPWKRi8fzxr43f0mxJnqLu90O8lInBwhYGMDNYGueYcV
qzM3fJwr0AQGhyZoIYzf+E7p4XVQU8ldqzN9WP9ra5rXfKanXRwD7GWE2gx2tyNGYwg4xl855QzV
kDe8jb5yU/V4Wq1dy7X1LYxQrQOlj9UwD9MxegxeU6+3ZFt0uy0w+5zo1AD0FOwn0Q1zi5VzXDEI
4sIw4QhDlNexs3Xw2gdu0Oo0Ke8FbeVGzj/zfWcB1oORDhUoAoudFVrQulQddrYf0lPnB6cRNLLX
DbkwK8E1GYtNLLkhl+MClzB6BHS3CVJzR7Xkjep0TrISml2+738sZ6mPciuCejf62LXUnMDNFYNR
xI/WJp8vB0WfYubPONNHABYkKrCBAhNxmHEk3mDk9Le6tm/zvlzZN3FhnSspC7owwGKI4yOuDQ0M
9BhPEx4+gpEanL1yTJd1/XNRC9vcgrejjVM8EuJdDyeIwpORb9uNeqeYUHGbbQsXfKvW7zUVvJx5
EP8QLC9UvQkazDWW0I/ca0HoYEsnkCh5xa1gDx5ku/BIru/y+JOZ2TbDk89fqRCsLH1uhDs/z1TE
VP4g4pqL3ZYk3kyLlCKDZheVhZGzlX2eQ74rx/qtCSkpMK4962gnxG4mHpGPoSW42tDqknARDYFU
n80ce6sNFSuXY5lp7ySkCEMJ+zyY5VY21lpT1zZx/vuzS1GMcVPFLbJ6TQUaKyl0i6l8KkAm5w88
yHvBolW0K+cmzObp2l4ufC26vKZ6mGC+OLffgBXOyJzAmW7F29rI8US6fnIrt34JnTWUQxfqA/Yv
9BRjovqh20RI4oTWdTFr9nLZMdSjAyJDz/Sc8+gtwRZoZkQ7YTOapbEWrPyJZ/3j7i3RKOY5NU2Y
AyTe4VzNYpsRFu35B/BiXfmO9wSntQLjNV2Jy8iKaVMWLmES1aDm5618jE/yNn/j7so3/ZBvY3u8
ucfMdPPEOaAJMjoH/MNObbPNmmtf/YSF1QmFocPDFp+QeqGDcXZw5tS74E62y61yE7n6M3n3j+K+
swYnuhEREPv3kamerp/1ZS//uf0Lw1OqUSOhPw2ZhOEHoMpA5XVstftsWHte/0mk/ylo4UvabOpT
ZU5ZjIaCHBAG5gzO6AzRKWlNcyogGF4Nvi8aBGDdaCDrBarOEhAwGfxABKAK0p46rQzRBaH1YYI6
T7ZOa0tw9IN/Lz1jZt1Yu6nz2X0zC2eSF2EpVyUjAUcITBFYVjBds5H/OvjlHOWfiVgETgoPtqQS
XGtmKO6qzuvKd2GtMno5n3smY3FL1FaRWsYgg3PJBjgRAPWXD8E+O00WOEu3fyufeyZucSNi4OsB
CB3KqCloA/GPCSjdROnlusZfPpqZOxmj/SCyWEQZU4tpTRQyce3U4Fgpg6MPa5QBlw2oPBM7YLAA
/emLhQzNlMlSiX1rjLd8N9mYF7N4PGiN0b2+mIse9UzQ4voKMSgbQxDuoO+22Mr5sCNFB3Jbxfwb
YmZaAozLoOFyWeYtslwF5UyNmjIT3rGBZkAGk4np+3UxF+8rYEkltNujfWFZ5A1KfmiqBDguQsNc
vs/tvAttMLpZIxdbYyrvlG5tUuyiNnyKXD5WMT6sRmlUoTJfdadGSoDuMq7lhy8e0pmMhTEI1CSu
ihAyxhJxrJYfcpCo1Wyt+nLRlKuAlpuVmgf029fwJ5KiNuQrHJJQNo7cdED46kCOlrsDUL6uH9Tl
FX2KWkRamTiJYa5gRaUauH70W24wJa2uxQYX1QGovqgJggDr2zQTph3jnpsSaN0J4B+ucgSmibMG
vX85gvuUMtORnUeNaKYbyiiCFP9BP8JLoMbTvGQ7sm3M2P17TypMgMzoW6iVf+SnzmJUmZ8imUcr
mlm/xx5xikP2nL4Fv4DScB9uuBf15984qDNxC/ugofEoBWki+LvEwpQ1gMjyAuAzau+6mEuqB9hd
MjM/iDqvLqLg0Ff4JBiwKvk+9zDl63B/pzZ7JmGJJtUPdQUecSyEGelOcoBNRBXk0TCjgRDi4BuK
dX1Fl+zCubyF58tUKeoaHSsCIv2tNGiUiN3DdREftmUZJJzLmL/hTBeGDtgTugwZranSgepGZrwx
K92JyL7mZrQJNiWenRhMNN8VMzPeczqiXDa6+o16I76sPr8vvS7OP2ehK/oAGB2/nLd4EyLNBKxT
b36Ec5ZuSOZTdNP+jk4ProuJlev7sLbVi8hw0tgYaLPyKJv4cS3DvKKZyyqq1grplI748Sj7PYJt
joHdNrTjNVDtFTHLgSg0LqiotKTzUaZevVXxdri+SbPxvqIry3Jm2mucXuUQoKqdKTDN05o8MXSh
NEFOdKwD/va6vEu290wZ9MWhjFwzFK0fhcg75t5AA0u2gpO+YjZmjfrzRQlLY1j60tT5Eg6HPcoW
3gErXuq6QgsfT5Kz+1WzMASzGRRac6Jb0A1aopW6Icps17dKvJQD+NwrQVjslYJKkR+xWYGdwklc
5rBb+T3Yl08dnq/52+SyfbKPdpVH3NSN7vWjbIa/2DZ1k1PuiF7uZKa+EU/Xv+qjdHJtcxfhQKux
kG87fNUcu3NIxft7DGw7lQlkOOPEIX+dGcSbiy2TEVOedtYrisbWqlm5lHw9351FrMCDOZLV8/Uu
rPaj/qHi2fdiPaw96deUaeGD0HbN/IjDafdEoiS5qcKcyvrKgPWKSi2rqZjh1vpCxWKy3+VRskDm
CyAgD60gb9dP72LZ9mzXltXUrIo74M9CUPNbeJ6elOO0AZiWKVpraf6PoPqKniwT8MTPs2AqZknW
ZEtGbAP+y/JPeOc5d8qu2zD7ZdOjQUM8biurNFPj98traCl3610Ns0+99iULn1uq7djEI06wRoIw
N4u9esjdxhY3oMM0C3dae6ZddDxA2gUqBZoVv+EX80yq2BDPAyJscCdO2IBg0r5+jhf9Aka+AWgA
MdqyvhkHQ9Ig/IL7YdoWAHFWKpGXvoUJ19fGXS4+1jFE9oesxYUfZTFR+RZlv8oaDTB3I2tXu8jX
w7Aav9fgcC/6ozNhi1utJbI8ZhIWNubyNohrq1fH7QBiMdpNoPGpAvf6Rn4Y0W/K8Slw+VBT0Seu
kxgOKdyBKPY0BDR8Qt1jGzmdpXvZU/QmnoSbccWFfNRrroldvA6iBOBmAzevEyEmnK2XvCYHFRkk
T0N5wrfFvW4ENHBKtzKfJgOMKhQYeAayvxTYZJ7qrSnt2jEvEYMk5EbUUsUXsU30mO86c0AV0reZ
PW2ETQzZKxt/8ZacbfwiLBwyfwJYJTa+38xNYpito5ylmC3t7dFmu9oIV/b8OzsUMltnirwsOykt
n6E7FysU0e3jv1SBkVjJr+mOe9Bvy036EO/9A0HHXW0LJe1XAp+15S5ukSxljKgDhHOtfOh1BEBB
v/aYuVSAOV/g4vLEfh4PTJq31GhNHv1TxGs3uqPv1hZzMRF1JklaqG/DKWJb6ZDkpwHN0PVJgCEr
HSPxWdIe+/IUZu40AJuuuruuNRed8afSLHt5Y0Ueo6CDKR/mwtJQ7tMJfKCS+HhdzIoVWgJA8w2w
bmUCk+cH/l5u840iIChOgGk6gXtI71fi1YtJbExmziRpsoYZzUWkl0aEy0bh4y40FC06sVkYrSsh
f/3C05CGq0WCy/v4h8AlxH4RdgPQ/LCPmdJbgLa868vJG0NlJYS9rPSfYhZqIjelTooQMYAWSQYr
cgpk3OsntbaQhW+XiB+HmGidFWIvqTu52clr408XW6nOTmfZzMpHrI6rGqsQaegBf9V6ntMEE+Uo
+/CIRwXdPq3Vm8TuzcGY/6BX8vo656v73V/8ZycJv9hJsRHGBlMxyIztssfA0W4EQ7HXyA7/5Fp/
SlnsZgn08VyNIEWmMorW2k1njLZkGqmz5ucv1sY/NxUVByz47BHFEo2VRQxRBQU4Kjo+gdrotC6S
PLvDZtzyZm74VkI7UzN8AzQs9Pp+rlw5AIl/ld/WmTKOFeRHj8Co9OIb7r1yxFvpvbdvOCd26sdk
JWa7fhlAo/FV4jhIbaFmkDhIEU0HBpxj83+5qIWTGaso6HsZdqTe1Ui1pJ70Gni8XVPBqlEOmwzM
RK/JXFvWwunwo+rz3ewKlH0LnRktoBrTwcCwEQwYobopr1jLiwXOc9VZvMgI6HXYNB+dhHZh5aHF
OzxwUYVzEkRHJWQCpxxBquQpO5QBjcTmt2uPwsvvqD8sNvn4+zP1ldRuKkQNq5YREIe2aiHTiia0
Zr1FbFaLKzf/486eS6ox/Mv182pTK4xoB56AN/5l2tbuHRpmRi8/pI/Sdq3QeN2uombyVVmVgFQZ
pjGxPvFnkrxF8rvfv1/X1osiZtpw8NERAVTYX0Vg8kfkYoIa0/iKiS4gpa8RUojzL3zbuk8Jy34D
xjIxKBV0v6RdbEvTBMDlSX+aSZGtLmG7uO8eSTI+qlF/0PuAysG05yU5NBgnm0rQGxIg2HGb3EFQ
ARMkb3LWGr3U3GpBBrR6IJC2rT124kzGBQsWyT9Y5fM0xug0zQaJdpngBrK/YX1txdF4DLruXSvS
wFDUHEja8m4MK5kWPkbRru/sxdoDRp3+s7XL5oc8CLJQ5xC/yDT15rvRbsHQZRVm7STHtTany6b0
TNrCa2hNMmTi3Bcq3Gs/0E14Fxq2fhe/AY5admQnPSSmcnd9hZfdx5nMhfkOAhFDyTmONobFSW00
UjvkRTph2vqWc1oU/X0Df4PnauzoHtuqq00AF6/l2QcsrHkDXHM5mLtRxeNkYrqFrvH2XE60nUlY
3A825n1VdZBQ45HIGxkt6LEwEBo6mtnBwqUID+c3+C04delI7xm62R7W/PRlQ/f5FcuRxgrtJL4/
31KoPMXj9BczQVtLV3sqLqbzZhyhOQbGRPviQMdGY1lXQ4k4V6a80VDflC3Z0RD+rhXLLjYyAxjp
D1kLlwVuGhLF83RShdZDO7zRNpPZeanZuYJDjjIamkVDRHtQi7p6YK+9fC/bvT+kLw36vNfB2GCl
FXsow20Mwotudebw4gvmc4lL+x3r4EtA2gidAlbptXjTl/CWPzKnBr2FMxgvo5laa5Nll1MImHYH
JexMwqwuzhCIpWiNUeY3bq6gXXpAPyPwvEMusPSaO3ZNupHE+pRp6L7I+Z8oyoNZo9GpGinedfPw
Jybp80sWt7MtfK7k56e+Sntjji5jO7S5Q7vNwGVhlHvtTrlby0hfCIRmeB30MiDxB0bcRfDFBUKt
ccqAbs84SQC5xT2QJlh5BqzJWGju5IPOvZDGwEzq/sCSHO9v3bq+dxdFgPwIoLogi/0GT12Aoi/v
kh7NuVzt1WrohF28ku2+oJwYhf0UsTidsJYaIZuwCnEIwMhCfhTxI9eQI/hPwZGQ5M/XV3ThwolA
LZ3xvDVVAwv510ADndI64LCxoraIHpOpdISA2bqYrqzqkhgy05Kh33x2vbOFOwvUdJWMApfi/KtY
PWj9aCa5etuP99cXc8HvAFAUKQLMMwPGdNmN0aDzLG+zDr1nI54QXMs2eV87ft52QN5/vS5rcU4S
OowEGYKQAQXpH3p0vq6oi2LA8wI61xg7ZujSa6PgQVaNFGGQhhLFdWELvVsKW0LOaIJYR+iaAaK+
rDhxhsmAonq8LgIx2NeI8JuQxRlBCzAYVUBIDBIALgFGdObvupC8S3nJaB+nN0USb+U4ZlSsJsAL
qD8GGDtjEOIt2AXeZb8TqSZ2Fa35CnCrIZUHlNKrwelzQAeWsVX1/n6Kowe+jneJllhTxw7hNLh6
mZmYle7BeJKXNOw4U036NxKVW14u3XTkD6FYvdR6smG88lLLCaNTp2yR9T4Q3//RN8MtpxBPYBjz
l8J+T9rS5CLuEYPRlqIk75I87cRW+dlX7Sau61980CbHdMqdVNVs0Iw5HDqDzIgbGiqB5pimPhhw
ijF/C/XoNuXVGwbiAAmkOk2R29WYnzqOmMVQ3wdyvs/GV2AA/yjAcdoKsifEshH2vEgzX7aJL+8I
QZCVYmf40eUS1awacJwkaKfoY6pUOVBC9m0cPXbMf4gbgdaKArASoDJwzbFN6vc07GgPKEQtBD+N
IB8EwtOpjLc8eBCkYnyc/45JE9jFNZrqqoPRaZMJCQ1KwR30dwnkFay7D1lkSnIFkhkZNAvaptXu
oogYXCPY7aifChZZ4L8yGvk+IE86/9SlP7gsMDIfMzcg8U3rFylO95oEVI48NqI2cNn4JvQAXaq6
XaCOTxKYSQZp2/DEKdlkyBWapPv8VhvLbVLot1MU2pWu7EbEvVHZ7oogN4SkOWZFShU/38SgmRQK
zQj9weYLwRXBsET6k1yIFml9YxI1mrcIPArZzQAXBH4WynTZjPKHcnjI4oJyULc+FAy1aI1w5Led
Mpi6OjmlDkKoMkqpFmX7MnLVHuW0SqEkz4wA+dkiqukQB2aR+lQEhxO4aaIaA7ZjBDqc0ZBHEO8M
iJWlHpRIcJfpNgFzUMljg/WQZmlqqnnxKvXoOK2AwRkJtlhMNqAurJKv6JCBFSnHQ4gjtqxHlgKe
nDptrbxJjZykRowDkjMj5oZNUZAHxAjgtiCU108S08y4bgBrRkAA2+I6DXbSTqcOoNl1W7lJ/oAm
IxqSbaaRU1SnBgiSTCHhKQazNpJ66NKnWB9B6oLrOEF15BLcMxsSNUYysyPBqeC/xJNgBtkDSLlo
npvTGB51vzmJlZfKr8oEHp5SA5VO6+hchePRDXEoLNAcUU096uje7t/7/qfa/C5aMKREBExYPo1B
C4PWQcoiEOppJy11iV9RxgVUZc9pmN4PSuGSOqfRFB2jXDd4TjIzjIDwfncQfAzrxQ9aftIVR8tm
//qUq+JW6zLQr+Q0GDIjDDPaBYzWtfrKlakt94cgAGp/3W7ETqEFQ02qlewub8wxLB7xk7aals5A
iKOO5b4Tu8cKb1eflRu1x8+x0AAbkgEEalD7aobahkaSeUklGGM5AL/nB56oYE06VHJoa1rqZOlE
YYVlVtC+M7nwsQM3V1i6SrFngNhTtiRjNJk2WZ2iwfE9re6yCqROUMN0GECREKNC/lYKst3xoDet
QjuIsD+KLUSxodaxo4GYLCoflOIXyBVoO0gWeFidNKv3EosNvoqMrAaMMWhVoggANoqjp5icRgOd
uksAbq2z2G2V3gAtS1ZX3sCqzdj5JkDKKZtHESOyR1sOH7z4WC/3S8ORgXUHx5WCG2cn8sltondU
iSsLV2IrglyEjuNr2Mq0T6e9nBWenmsGEDRCisyW2SVtQn0xemQCt+dSKCqfA6gkR9MbMXvhZ9Tz
tPbJzTTiNY9cgipNd0Tl79Hy6gAPzBSldEP6yOpFZtUMht/3JlZZLQdIMnBEq8ltJmAkJynsQka/
fj2lt6H+FjWkMpjP20KW0SnrwP6iWEEy7hTFHphv5QLwAKQQdyLfDsI0Ex1RwFrRWuIACHdKmwzA
hB2od1JK5HafAZyuGEE2rQ2UT7eR0D3XWvCmto3D8Tr45junqSYDkOKeJIUHwmKnilw07VqcDGpc
P7ekKoKB9/doh7D6HDc5TGxpHBFNPbIanxmhcIcVB0R71dIE/5wdUqnxMvxihxkEKc88cSS7Fu4v
bXxHiFTaVrIb6RwdQum31kRWqI4GEKzMtnfSsqZccGB9+16oyNukdAqabYBL1UR49RMd9RhQROtu
NMJutVNjidjyKiiMQUU2KQ3v+kGw+ZDDLdHeuiTfJuPokeENpteq1MppsTFs4k6p0D1oZHRFbK3E
DzdEnu7DTNgqfvUytIPRsEkypjje1B3vgkjziHfFjwLIFly+6zmOloCqz1lHWRmZpO6NWu4s8IWM
FWALRFPyhW0Ox9s0P6XWN4tEILRSZDsTMyMN3usJ1r1HDrEWXQ7UVMkEckK9cUGLBtLC7p7TftQF
wKnFEElwMDaGgNol0gnNTebsy/IsBuhlbgKdjXJgiA/9Cbayjy0SdBuQKBhD3thN1FAFXBUiJpUQ
W2yqTH7ksgog0cqw5zFCKIepIWY/UZpCCWgrBz9TsAIKWfDKZb9jklhiE9A0Q92fby0u9vcKej6l
LLrjEDKxdg9QKStNfYzj5xZJ3lpdoZE+HnQ+3yTjsypvo75F77jkykLphsDar6U6ono4s8Qp8q6o
OJoXvhf1T20TgsPxOWoiADzN+vY0+aUp+MzMFWSSfZRcGmYwxmOxuY0MpdENIK+rgAig1C9F2+/q
+K5uIJ+4Q1FsGMj6JFBRxW3qFUNKVVJ6ct+C8CujUXoTRKDoI+DjFuBHBWE3FpYAjP4+Ex7LcjKn
yjelMgGbSGk24BgFerMI1ixp34qvfgKCNBW0XHlMNfbcdPdNVllaMu61UHcbcttm8Y+AZxi0e2vA
leaXyl3MAqepRaoK1V4SQ5tBAQU22lkmbDKGURUlM1UddVQyPpFp5wP2vA5ap/dFd0S0GgQJQsaD
Bu46aWwMYL17fZX/ItGtzHE7rQF351DbExyb2o+0aAZn6jjq6/D/oCpTRC8NmSmkrc3at06SjFBU
79DFbcnk96RW2HBwvwPv6S2If8cJrDVsrB4HR5FUZlFWe5gcmmecVYNjmoIPzcqH0iUZmCjRl6Er
qd1Ju5xpVpgHWyQ4gKHcPwFQcA/FGFlmjFoPao8AnjZ2I54ZHFdYhJ9oj3glAPFdDpZN5oMMCW6u
l29Bvf0iCO81GzZ1UTynJbG0adODS5TXRxOvOTOvMUQVDLBxFUKC0M4GUInGIy4aqh+NaOdChxlE
4FaNqAoQf98H+nOkjKBTZMdy1Ew5L20cup2NMfikgy04x/eIzH7AWxkTyMDaqHQwuej0CYayC7BV
cugHSeVt2KluXAF5ovJdVvB2KT8L1VPJFFOQAktrQMaQqPtKn44VQdpOgU+Qff6nBuhWaVIUo1Ww
C6T4EQ3ta5nOTIjhtlF8py+ZlaFCGiSI/HMEt2HK2T0rG+DsiYhv8rwFort/EFm4UVLtTmwBHRd1
8e/Ub8VNNhBxgwiMWEkyIa7vtNEAz8WmiXzBrRU/ftHRfOAyoYEtIFzvTn35O5n42hYF5gWlStBy
z5W3zZj6lhihGQVQWlRTplMjShOS3nxhyP3oRkQioESLQAQ3qoMVRZFdiGCq7IAYb+mZqpoYikYU
kI0mbCJozgYS22kuZ1s+nUmHtR5sgjlL3+Ww8kEXGQJHpx4HS0MgIbfVLc/5J5bH+L5IbM0wY+q9
D793KwxZZk4M45bgBjc5IF7foPpywvJUs9awPyk4S8MSoWEURp7I9/ct8lCIKDF0kfBRukv9CsqX
sHFX9q2dkD7dhsCz2w5iFO8lvAnNop8DRR5EoaB0rGgpq95Ud5WZBqD7VMTaTSRAjnBJbA14RdE4
6yQTg8Ui7PJg8siZgCFWC556ros2varmrh/jOqRK7hRCTYMqBc9rgwyjmEZUSaaBViy/9VNB2pCx
Fp66sSNWNbBbMiDo54OmxhUXY2MY89qRUvLShBMMfDlxoMdtwKuLj9vJfXAbZNpznRW+UeQJbzYM
riAOsptB4R6rDomoJh9a8IfKJxWTEEYqtng/gRPx1eeCZzVT3IzVNvh+7zMhUJ0ASTpTLNT7WC5T
K+bk6S6vwvEox7VymsC7ehBHUM4xEoFJFkR9rypI5+ysAhZSIEvIetQPFfFRg4vkLRfHr5X6O+TB
KByCQPVOL3MJr6AcZDX6DV64p3Qs3jDYTuV0ECxZY46sg/517Nu3PvpdkqoMQYjp/7U0zb9SAEAf
JjJgH7+n6VJ9GlpJDJAZTRovTxVwsFamX63hmS6yQd/ELDJ1rdKVvOpznNEzyZyi4i7nR6fwq39h
//yf5mNR5obs//f//+tfiNHf+Fju26Jm2Wv+nZHl43/8NyOL+k+Mj+oSGIMA3YS0HjI9/a+m/e9/
CBK4WgAtrSN7qfKKPPcI/ZuRRVH+KYCrACiSc/IRQ3RIrjUFa8P//oci/XOG55NVoutAA0US9x//
+cCbf5UUm8W/n7N+fED6fak8YrCIiEAc5CXwP0vLwbY6aoc6lFLV1LJCwLytqpAYzzdVvCcpjEM6
U7RWsqWDdKJ3Saz47SlKQNNJeEypqbHfl3gki4rbIqK+jRuV8DtAXKAUbPIcIF9hjDuMND4DdhbB
ntzx4MWkAR/kx1iGgVDB2Hk7dWLpjlkwkodeVIaQexKzasA4+dAHkz2IlRRybjg1hX4gfN+qsllU
8QS+4zTK/oe760iS3FiWJwINIpHI3EKU7KrWajawHoWEBhIa9/lX+Bf4F/uOJh+nGl2vYMO3e4sh
jWzrCaSMyAh3DwOevR3Dq4qVwty1BcHR7BU5xde9aDbUz80bv4X0BXioLE08DYJoELqhfVo5aGjd
vvkmriTb71ECKBJjFOtQ0WRuV2pRfA+rvPoZqx26r6aEocVmpEpZXTVMKY0VF0iHuWYbFMVbXALL
FtgsQslohzbsI7w/2I8SbXJTrY7R7bTqAsSn6GAbAnrgj7xBOJLX+iC83mjlgxmhk17dqcU+Qyft
ypPIYezzMURg3Ua6Mv6ZnP+vPovGhHb692dx/yaTSrylZw7j+2/+dRjNPybKmcktSJ9OzFQkkv8+
jBQNkFANohN9a6rx/+qOBEYXmF06fhO0zKlY9NdZRHckKFfqDOL3KAWiy6HxO2dxdhGr6FgDCX3U
ZdDejgBrMOWdT9LyQWRS5F9Ly4nUG/R9d8rojtZLdM9ZpvxPIwxSH5D3RJeoeVZek2gBhQ6RlpOF
j+HRLFRbU28LHa0iFwuy80Lp+3hOTM0cy+BzmpJcID8Rqk8s3hUV36MqsUI70I2ChE+bCTQ+R09w
2SKg1LYny//XTXd6s52dzRPrU4L9ZDZNgWbxORTAHUPuQvV6oKWtkX6hyjWvcXwcIiDYMyNoXFwn
GWYTjzg7m4Kx4FCWmwhZqf9kNNi8Hw3pQitFZGA0YY68gXakqrA5cnCXrSwNBw7pdM40K2JZIzEc
VUnW/gCcEEIozcrtIl+Ibc5bgvPiSKEyOL+PloK86I2Uw9KgIh/SOKwGwRARe/vPtsEvQ9OHnGyD
kqVhSdUOlJt2cHrkBrQexEmkJi/P3CdtyPedwC0NxTM05EUX1o920HMML+SaWhCXJbtJw44ftM1z
4ZVb/1o6+podoM/l6O5ls+emEVEFOKdoyKKZ8+6yJQ+0uq4wOsa9sPxOkJUy0Boctdal8U0b7DRO
gDAV2ieBmD7dG5jOWT0qqRktLVwejmE96n57n+b7HhSE3rrtVevV5PfBIJAhfE3qeFU2ZH15nNPs
XbI+fd3JKqIilLfKaFpOqeHlh3Yt3DF7pDrzCrWxtcGfonSpD9Z0O10yOTsLSTVoaNmtQN0seIwC
1UFlwWbKuE3DfF9Z6doMh9V/NsjZ/Z+NI3LJeM2hsddBJyUy04pNsH90V49Qs7mXw1KR/hP6YL6q
s2PIZe/3gY5BDmb5kg+d2xK0qjbzneHXV4JyT5Bqx/0GxcIeGu0o41aRR1OUPZnuaclCFfcTLOP9
cyb/bMIFwgfODlGot4MP/g5zylGusM5qWv/QaxSf0P8XBDpbCaP19BW19c3IDIeiwbjQy4Wtfm6v
oWnOu3sEQX0ugi1jEesJY5ZToyOLauyUNF7ztL9qUVYSQiDDGV5JaS54kncdxPl+OzU72+Jm7Kei
bgi2uAes6C5z66tCt00Q0uBZrrKtscrXdKtuuWN5pRveZJUNNXDAjqLj6KmbJWbqJzjVtBan3zPb
/0rVlr0V4HtGE006ZTF1UXCI+dD5ElgY4gVjaA8MycAgWzgHZ3clmhyg7zIHmV4js7uG+6IfoFwF
r1pumsy3Y3HNCrIReQnV5Nxlvepw61VJ2I7Fmc0qiWIKRTUCQAZ1iYvzOYyYpuHXt8yWRW/IoGYG
DmXQ70Yvz932dxt3/znRvyzMjn1B9D6nDTzHqN2EUIAyv4Xj18s3y2c38XEQ089Prk/RoaqFpgOY
UDwlKDXtuC2djr8F4xKy6nN4+cGSOds1LclM0ZcYDJiuXuHtmkU61sJY5soyiMRrlnUBc2hp7jr1
iTaoPtOfWfXl8pydu/9PFn4uSBdnFMAjkeIuUoBXbCq3IMGqrnIUxhA8I2WXZ3Th/luavNkyqUYO
bMYUQ6geCggeaoCbbMGR/ptj/fdum2O/rNrUs17CRueEdrr+1k4MEIDAFq6zs0PRMEU6w0Wuz4+w
zNB7Jc5wifomdPSs75n/asTcqSqPBktqbUu2Zkc00lIz9JUatvh9MxQrJXhNNWQt48FV4wUF67PX
weScQD2Bgok681B5MyiNXyPg6n1UrSn0tDKg9PSFvXd+RH9beV/Ek/NKMvT8GTmsKNW6K1cJAA51
f9cqR8GXWmd8opW+Xz+/RjQHeSLe+ztwjY/GCkGVlz3ka6RGa+xAcYxAyIjv5cL+eP9rP7k7DtQW
GlgaSH/NIo8sMvKEMrh6deQbA15V79ZyjIH7+QawgE2KTad9DdvvBCCE3z/YQO0SnAFryqzOllAM
miVKPWSOBqwPvVOH1+lRWuumM/jrfkx+s8HbNL/onsw4gTvD83ta65O1DPUwQ98g3COtBJq07I8m
wDkMibFaSDeIf7fT1rs5grwhEhk4ffrsDukGOvTlCHORqNDF8ErmgTeg0PIP5hAd63SQAM0p9fFx
UIIHI+SKABECc8EmQuLd+2RFuIhTuUO5bygXFWwnLzjfL/zE4mxcVcs1lIoKJBMMaJRqrVcRQKwy
JB+L/ZgW31jLbTL+1BTdGznwMTqIsUPtlgCbXB76uRvg9ENm66nCMcR6hg8RiIk6lNOH6hY1wMtG
zjk59Hw3VOSUcHsas/nNJGF53MLJWUm8R5dKdEn3bTP/UZgLrMQlQ7Np7XkIURWWYLtkLf6sDLXY
qtq3JFjqwftJ5vJ9Y54MaTZvRVX2vgwMPFVrFFJLyCpw9JgObrqsvpYVeMAQXQUIAiCOVysBoA+I
oUa+NuY6Vky7MTYygnw4G7eXJ3o67J+21dQYWKPoN8rUWagJ0cQBiT9MtMiULe0VO7XuEymcsope
tOauTDJPVksaGp84Ie9zcWJ15rHQmlqAtwsnLN3QnnghA6DfbGom4ajbwlNcgPxsHXJ5E+e+s4Hj
Wrh+z27ikw+YhWl6iai2KCSiWuW541dhDoEJ3Vy4JJbmdhbYNkmtoZaJi7ZRdymdIDgPUtmTkG26
4KhDyK4Il2TKl8Y1OzdCzc1Sx4Z2ynwAZOGm0p5o9Xx5y3ziLM1Xb3ZmMkGjRBIfOzncsEy79VU8
jgbu5NaTqEO31htbmMw2Y0QIQJOF0RJrajoqlzbt7CilEWnGSIfvFMUhYrs4CpEyXicAKWjWUnyw
ZGuWxM2TNhtYg8HGKR6cteJUMvNYd98ghcb7drUwt9PG+zw0AjdJkQP4lEYbFcKCwoc5k9d42UH/
BA09pVkcq1zxiFBdnh8zwFnKyLgdugpBXulYvHta+Iyz3gaXwl+fMecSRZoVU93AZ9T5bSDrKyJC
9GB80ul3qv6AztLXqHmKRWMH4rUYkXoTmZeVcoGTfjZGQjfLv79idjlFqS41KnA5DeNrIpOd8NHP
UtCrGnCtqCkOJbEOLAamTG1Xkiuby5PA3rOHnxfDouhmB5IIVC+xWCehC+C3eZxaKGZlCNDGAA0p
Bs1mQAWEuCE7qtjm6N9oxL/X9fHoJ+S+yX+CcrCCm96pYIDSNNsPwxQjv2m8dRCveHEI3FqTv5Yt
ULAxZLaB9OV1ZZsWwJI9aHjjJmIHqz/6MWT6ymbXJ4WTFAerIQ6v9rK7H8T3sL0BWCs3DWBUqNck
ezU9lll1EMqDoMkuC2JH10OnKgNAl26SIgAW55GbukciIPoAZlIksmsUAgnZa4cu7Yjgo01i2hZL
7Lh+Fv061m8V+YXqPxkFOMkl1UNNWsA9Xwq67sWtEm5olIFhcEXkHrBdh0UAdvk33TiAm1nbXAIT
j3/r1bMMr0LjoeyvQ2Vb9E+ZvomaKxV4zZpe6yOQmWYDL7hvuqecT/DkzumAG5XljWi3IJ3bXYf7
32dAC23S8ksYo5sYXlUNaW2lh87lQRlTRwkSp0A/8yB0cmBiM8VNgBaIZW0XzYPFGptWVxp/DX2v
FLsG57iqLbf2H2K0le2ar6karCqS2kb0hfHKzaNbjVSrEMom/oT1ekwIxVJuatnuIuWHnvyoZXRT
h9Z+CG8z0a4gIm3Z/hhC1kA6IzW9Qb9jfuwVKLlQU3gDEI5lhC4KaBIWIGPUJbnbFYCXAZRsKj9F
eeyAOFBrQO3M1lZHoGZiOzXWLLtKA2prHC+S0LD7AvgXouwDpYnsmIZeoOfAJ1lAntT6WugK4LzU
7lv93jJ8WyJh2eU3ufHFNw+EozcnkY5JKczXjyMT2CHGpqP1qkYFikh6zdPdFJUTgedqsVHrzuk5
7nTe2Dy9kuUhDjT0gV6r5ZsyRhumJuD/FFjp0PF1oAYHUKulArrYD3W8Sjvd462xGSMA6rPQHZV8
FwGUGYT1Pi6jPQXejYyAx1lQGRwBsOO3dYzmDHXqxYmFJavQDCK906sbUx8B0Fw1GiICVjtpC0kj
qjuj3DFt7fPODksDSdnb1BerxLA2BRfrSmg7U0B4LUSTqCF/MEn7o41eLQNY9gAwXBT1uW94MqaO
zp/wV5lZvA+tytUwLR23brKEeTLKIDp7XxjKKojFM/C4GVwqH5EKRRPL0XfIlH9HLSXK/LUp4BtC
9bYO45u0SzaofG8bsC78ONi3aeU1WbcKVbSDGF2dtmihPHhdpOzzyP+CVP46RqrPHPxthUq/4zNE
735y649rkXPAT78UwbDCooXZUw2QKOBlFbBTo9NoOS5e5LPaEAj6r7IHMEsNPQ3go2hsgQtobgEK
2PGR2UTrDmG/EqkAYG2bVtmVULitpyNEvyHpnL3IOl01AGf2WXLd60+UjNjQ37libgEDdRTk/IC8
snOmekP1RaPDddSv9Az6pVpxDGjuqTI+BP22GI9JkaxV+dU3e2f0Uw+z27PaIzpArF1x6Cr2mMgr
k3E3Y8Ayl8YjFSawF0fg1fb6YHw32uDNkMqKotSQFGQVUKh0s37TYAGZWPVB4ClIeY9V5ExioBQJ
ek8Y5qaiKa4gQEfD6BkAHhu1nK3fqBA5iNPDWD/0aCVt9MicGsprgFA7Zma2aqoS/edkc+DZS6X0
XgC2o1tFprDRNMsRqO+MenDVKBOJYqStk0k0IUZDn2fANgReYuA7qP5dosIfa+EeRDXbSL8I402N
BjsqC1uJM2l3VbDSesNNhnrL4cWbDOd+aPo7oPAPrfKQKcYKhY9dBxVqP8dFUGTfNFbuVLV6CrIQ
5EF22/d0xccEs/JzxPM5jPttJoH9LKCyYw+E1jtS5Q9VYt6V0G7Gic12Bm4I0bMHX9UzJ1fYBmjC
LeualzB9Kni1wkZcBQWJvjE/EY4at0ffDBQnUXpEU5bxLTLaDGDGxKHG4Aw18SxQRFKG644aTyVr
GnCj0hEtjMz0VSHdLosgODz2YeKWNOLumLOfREYPA/BzqkCECPD+99oAsnwk0q6MCHu4cdF5e5XV
lKHmYq0y9OT0cgVpzVwz7bCGOEVNV0Jmu5KVV6wnDgFDiVmgVajaNouP47TJ3oIVAfVBa4NVHgBP
ndX7jteAyIitaUUQcapBo8qdhuVuPf2VvXUvDd+V4FKwocQl1tl6214reXercc+qaiiEyjtFg5tN
E3fQRo/VvR1ao01ou63U0eMQcNbS+K4N/bsgv1a4/5T1UHcU5AmNpD3Zi2/d0F+VKIkrORg8VrE1
FP05lMwzZfAgKq2xfUgbO0y7icJslbb9pkqjQ+lTl2rhodGlw4bK7niBCY0n3B/+6F9oWnhMMXao
wj1C1HTDc+b2ufWzx/u4BuSzZanXdXnv5DI+mmTV0W7L/eIukfm3MEI+dfjCebRTwud0fG4MaIyk
g+75yFWw1KmrEJDk9iUEsayNi3UrWt1hMdmbYIZ1lrzT+0iHL7pveXSvAopbAMjfUO3Y16tS52vE
sxBXECsDEOI4BNi+GO0Cc9/W3wsNVztPNhM4OWlR4FGDa9SKM9sHDtSpiqByBRCocR41W1X3sPDr
SkGOqM11G16tpVBTo0CCviW4fbXbkGzbkaIN9EFC9sIu89BLyYthCUfpnpnU7V5RQVoKNwMDtDGH
wCYyQdKqbAhROpJ/EeV9ZQLnD4oQ6aAIQaLbnDWOqearghVoY64RtOz9YbbbmmMeu1slmjgD6P2G
QAoUq8KH7hqWsGhKp46jw5Ad4+R2GNNjF5HHrgSQkOgInMOroYQCAKhgIllX8ZcK/sYq8NIN1NVY
ay6AE25kjdeWHDxfwkEwbVNmL22bHKOoh3gVokPTWJcFmqFxzTaUb31nukH4UiAsKeh3CQwti19G
7YVm0E6JcKQ1xVW6wItFO51jHCFIkPQMk/bUSbYSrHdLNO9tqN1moE3qaOxmQvqzwEqkwSpD0FkM
9lgo92qqHoFJ3ypcfZ34OsRsPLW+BUL/JgzLlYws0G1KB5lvNwBoQY3e4iq6SbXnKRqPrEeUWdZD
I51KB5Sr63dh6hmdP01eaYLh06AqovcOJcqq0m+mmmJZD5CDyuykrDYj+6Fo0UpvNEDZxlWX169g
19kl1gthJDqg2Fmbebzo7AGydwp8vNrj0s4eFfmoN3xvChXqVSF+ESxDAZZhaN751s5CcsOvPQkC
z1Q7bUHKCTSEIb35InSQQbpmow7ISAJCINr0yQQIGu/2WIIfhvMPsqgtGuUIGcmVNhrg34UgMBRv
VPqg2KAyG6AZF1P2LBBrUvTeEDbreNh3mnygBEyOMABgvEo3PRt+AILs9iCHDjjTSYV3QArCj3WX
+M9WVj+mKOlBGgjMGsvOteolrZNVL76LIVxI/Zx/2f79uiFz7I7Z8EatUPs2dIHUF+gs/UMdajg+
vtPGS8X9KSlw4S01L4j0UFk3GorSURA9R4aHo++aKB8YoIhcfrYtGZrllpCtskozmnALeCsUEg2r
sqeeqU6Euu1lS+eTLb8mcJZEKgOi0GSy1Nc41S1YFyANq4t067MlKwD2/vUMnWvcaX4QUxHDDjCY
TguvYqD0TDJt31jZsc1Al9PINi8QqAL7f3mIn5QY33M9k3CpaVoGmiXOEkpKHvOkV2JIe8VgnVg0
wumNVgVCgmyAJiwOhGptWNOCKkUcwwjx5miPEJNb4cLdt2a4z/VyNYqNrtUbrSQLOopnV4BBSl8z
iQUSwGwF1EnZu0UfBIeHhUM70EMBWQg0f2Ghz26pEzOzRB7ofUFWKjDDxt5R9b0efe0yyP2R54XZ
Ppt2gR6HzoFrtiwyfchJwiEwNd9KLKx0WaLjM/AWiN2Q+y3wGhzeJhYSk9dhmO+QK3a1Mtto4wtV
LSxJuV74kumUzI6rBswn9AtQwKRQffr4JQUFMSQBH8oBANkFx8jTvQQZ2trLv4NZ6162dmYZPxib
HVmoS5UyCZC1bNo3XIFOwDc+3uOXjZxZxA9GZnsFHoaQrpzqUOlrIVSAZxTPtFo7JgtV7DOF8w+G
ZrulAJOl1mqMhnWJTWrIgev3iblSBzR7gDiYli01zTmTZ/5gcHZGoYegpBY6tzosGZ1CNVyrvamE
7kwMFF9DicjYN4ttz85s1Q9GZ1uVGmmP/CM2iLEK7jIXtJhN5YLQ8xMcS4jyUW9JI+zdH33eku8t
Ik2cj7nsxBCmvbDMKbfdf4loujaaZ/T9dILmjg8MwXCyEiZkRnvf7tLngr0F/bgHgMawElzQaOVh
WraBTplKO3oGwkvZdZtOeaKJ6uKGsy2ebXKhe431bQoaOv4sKRhdOG9684hnv4m0EQKcvOarIvo5
FvzgW8ZhEQJGZruHQCfEsDi0SdD/BojDOaJR6QsZBCZSXMiZOIrp35ARLGyru8uEfuxL6qERqasF
qlf0Omj/WbJHU3W787/QorUJ+FVlcteSR1ND8d/6mumVy8ND4L81ZWdL8EsV8HYi3oEspblaNwLN
QdZplK2r7G5IIW+cSI/w/iXXkO0Z17KJqS1QDBNQ/8kLpIfGetOn6CTdYzcn8m5AGpwoYJ4icOvx
Jr98Zueu7302cAVN9SlIBJnz4nERGkrfRrh5WxQcdaQgGILEPP7qs9HxRzBXC7tFuhDJuD8t/1cz
BMjknf89Q+Dqrf+///lM1Xn/rb/YAaDWTI6eo38QytcA+5+wA+AHQNUhEBfHU27SqfsXPYD/oU2t
bEDG0XWCf+OX/kUPYH9AkwbgBqwfoaDxaL9DD5hvBnVi6KCRmwG5I3RtABL3o08CT64sShWqHxWo
/XahZ8S1BnI1VtJ340j1SDuC5zuojk7TlQIi8IIH+VMr8vQKev8CXZvYQkCLofD/8QtULnPelxAa
SVUDasplqUCW14x3ID5nt0iksg1p9BTZaVKsSW2Gt5AzKiASXEEFgRfB2vTL3ouHiNvofBGvOBXr
nBbNN9GxB2lF12DupK4qMESRBhxvq/yQauCF19Yz5chtxR3ebaG0oBRtVvcCCQmkcYGEH0vlkHaI
3Zs2IHYVNAPKE/2jXrTJDlo9P8c0eiyYETvEUH5UXPQOIMz6cUT5RpM1iNGkOpC4hdRCoqJwkJXU
oTIKtwEycl6VGVBN6Lnv4EWlb/QK8JS2qqE1UoDrLyL1joMyivSUBVgoZCP81IfmQrrNIjSORDi+
gzwVnpkyq7/oad06o+qLrZL3O98YvNgoOZRlSHwc4nEPtWPk4yJTPxh+yWLARYKxQ8h76Prolkvr
R1/y1CsUiZxk3eduLLp+FUGcRgV4kGMuQ4iGjU9DVHTrUM0OdRPbGaC8EEXvxidtJDeRlu9jkLx2
6KQSvyZ6tTGTdBep4rZVkEmvTBB9fV4K5Dop+N6QlxlBPXCatP8RqO01Mbt1WaPtVZ/ouFArxJ+P
JX4TeivitmTydWhq0D67ep8nPDjUyH5oLLUzZKOhK36FXkx3xhg8tZUUN1IUD1GjO7oF3aagLC20
OMh5jZJLDREGJRxaF9ynn1lMkfPjVxHH75YGqgma2+Mi1/PiG0AhSNmqeOoad5YWb3SOJEYVBM+S
dK8j5C6VoMZfEjuyRi+MYiw3raheY7O/IVH7NOb4n77I7lmRlU6bFcfcaq5Ynj2wGKw2PYAyS82+
VZa28ZmJulS/LtDNABwFba+C3z+JsazKNPje6XED4mpQO1bTHnlZwdUU0TorUETw6xbuScIBQz4n
xWOcG7u4TXehpK2FjRdBeQEQ53WsCQsPjFKpscOtftyoLV7rmRqoa21IpRu1zQ763lDesawrPx+/
R8jD14UKXnbD8fQYh00l+y+KUCB+o4ZIr2Q1HppyaxLZ7GVtlCu806/rYrFKOb2TP14KuC0NgwAs
iQsKymUfLwW8a6OkNs3QpYrFXMirtHY+VgT/2T/nQToCQ11oK5Lqb6qPjoY6Ds37Nf5f7qswjf/e
V+G0/9//FmEWnPNX+M2//JX1h0kBYgNvkwErhJjwb39F/9ApmGxwYvjpn07pl79SDRX3N+DVYIEh
qjj1V4isDBWsMAqKKZjwv+OvZpEc3BVU3whchQGy3URX/bgvlJaAWFDXmWuGyEcOjds3P+rya4s2
ICjal+z2ZIJu/txwp3yveUA+M/fex+Lk7Zg0lpJK0mQuqGRrpmVHzpb0nCf39nGnfxjRexukExOt
EG0lCEZkIBOqpOMq4Sj2mMMCYnDJzMzPK8LqkV3ESMqsvKYWgKaJGiG5uyQDOH8R/jljjBrAGCCm
mJPXom4Ied20mdvy2B672I3xOkTSEODTBSTD+bX5ZWn2mi7LpqlHZC3dofniq/2+lfHd5dU/OxYT
vBFARoBAn/cEycFRlmGPOeujRxPF71xB1gUa1PXrZTtn1wblOQSB1ISl2Uhkh3xLWiCBmaXQ1zez
Iza/ZxHdu2xm/qR9XxogTEAsxerg8Hw8O1lX9zF05DBhtQoBRa3ftER5iciXwCoffUjyKR2DzE1T
/JPhndidbT1UtCNtaNXMFUXtYfsdqF7cymiJzThPvaqIrQ1oNuIC0sGVeyfTnRwkNCkH+7vScjy3
7iKlAsl8sHZmFbz5mthJRe8WpvPTqk32LPgo0HqANqbTz0/sqUDsmC3T0QCS+wfVkDd6jz4IA1vI
fJw3Q5GqBOQX994sJ4BEfp0oFcknVVk4/RaU8gr1ZfTFc39ze7yP55ehaX5PxqP54AkYCsSN0k7b
CIh8QTsDNJkOmiUyNlCobvqrDrGvIePNZctnh8gs9HLSQFXW5s9zrlS1ASmK3BWl9ZWiWSIKyQkU
AdWFO/DTeZ5GeGJnFlSMStpVZWthhxS3jTgYsrdZ3aGe+E+W7MTOzEnJ2q9qaWE82ig8nUjIhkbq
Mckg/fUfTdy82pD6aE0FiZ3cReC8t5AxiHM0boqK38wIv5+sX+OZlxm0QBOUDJg3qlVekIZQHjJ3
FdcW8qNnlwcgelyA0Jn/9BCsIQymR9pUUtboDeXQVsw0p+vAFGjFAlP401U47YQTU7NDNZoloH9g
Wrj+2HiUV4cxt1a6NeBB4B8Gzo4T3rL1gZL7Bwt2Ynd2xmg0ZHmV8NxVpeoqagxcz7Dlvf9w2czZ
q/DEzGyjD74qtNDEgqn8OUzWY3JQk1eV3gXWUiORs0f3xNJsq5udqQ7AX+euHqDXEgApmehvzGIp
G7swoPcsxsndBChXq9EAWyM2CkdDV8s0cyikrjooRbHsH2x3DuC2pVGEreST25emOgqojLiRWr4G
jQ8RUAAwqsZfuI7ODerUzhTgnAwKjWG1nlTYDJXf2TEAGeKbTH+EyjUZvl7eD5+iZmz3U0szV6Wp
kSSJCkuiy9Yijr+FuQJ9EiBgo9Bco+O43fDueNnmp/BsZnN2xCwrikAQwixKmh5KKfeGkXv/mYnZ
aSrxJA2GGCY05t8ATHKHdk7rf2ACJHjVgnQGXqOz0MwaNG4MHPzQnkvg94N16PObyybOLg7UPqAP
YqLmNgfEIgvSJVmMNDEn6cHI2wfWD5sEaJEU6ZykjK5aEr9cNnl2bX6ZnPsNboSgSUGJ0m3iH1Ym
ICa7RAH5RLedfAaHCBGCIB2vxTkhCsmpJiFQkXOB6DiMMarSoGbcVoiabJ31j2rVAyJk8Z9KawHk
I0oA28bbscj2LEkfRj7sSAx9xcvDPnvgfn3TnJWGE6C0vZy+KTG3Ye5fj0Rzqqy4bqLhhYIndtnc
OSfDgQCG9AhUlfR5nr1L0bem1OLC7QVUxQoLgrIt9WKte4uHbFXF3XpUAAo1itvLdvWzy3tieHb9
c79DhlBLCpcW0mkSuWoBMVK18HuW+LfAKL2ZkDnDZvesRj/GaXcLThZ1oTHnJFX/RWbGqtPKfdej
sXOctVdlHKFsoa4yFXibTirrEkquPMufL3/2+dX5NV0zV9JCGzSpS0xXyICtliuu7DMoPpnxtmQP
l02dizROVmbe9jyvjUBpuwj7Pw83WgvCGQ44fVHihaO9ZGd2e+SD3yS6iiEBZQYGqeLywLhTY2JH
JHu8PKQzjhhEQBOiX0AUMOh2fHQmiDZZxNAS0DWha1XWAJwb7D7p6cLMndlak2yRZUB7H5Ha/JGV
jn1bAFCNEel0XQ5kZfZLnV/OjkSfUlAT+MBk089P3KLfaZpgHBg/VSt2DYGap6hTu6/0hf12ZnEw
lF92Zg6qNqzBIjEuwUmSoRvWo5oCbfQDOqG/H/TBEKcQ3TMYfN7s/Wu2A8QNRfHnPVBaKGqgQt4G
+m+yiHHjfjAzLd3JvCF6llIpSowH8uV+dGNBFK1oFmKW8+v/ayyzxQGbPE0phZGGFw5EWjYDqRfC
rzP3AAdBGGUhqNRNvbE+jiNBl4A8nfxhTF/KRAJ0vM0h4yrK7xDJ8C6fmiVbs5QIHE+qqBVuyiDV
79q0e4I05AaR5q7IgJ3UlrpCn529k6HNdkKDtunE72BOoz9Vw9yqcboQdZ3d1CcWZpug7pii1KCu
ul32RLo3boXQLN4UkDm/PHHn7UyvKKgGQrpndlnXbYhsU4rD01kQFSHArEtg/2tgDheu0PMrhEiC
a6gOIuX7cTdAjk+NWVhhN7B4U/nHBIGrJLkdA8SatNt/MqpfxmaOs9BJa0KQqHDzYHitB/2eBc0B
zSdXJRkWXqBntwLeFsgu4h8AgX0cV50XhEPqE5dCpN+PHYNmfEgW5u7sTXpiYzacEfqBNQiD8KhG
75iFtZVK5Bh8ie66NJTZXhgDdC0weiyRQtIH3H+IIoJ/NBIKSC6k8RApzw4OgKBZUqP9gjvE2WoA
L2LII6hKLxHCz0/YLzOz0yNaXzVqDTe1Dt5Dghrb2L3VSyplS0amn5/c037MAh+AFByd3npoYxNi
4vIxzal3eS+fXRUIIUBqH2APbQIXnJrprAKAfo5VSVSUc0lxlUCA+z8zMVsVAQxl2BGMBID6XcKI
zRNrYRRn75mTUcwmi8YKwHsptnBTfQ1iw67BnSiKOzL8pV75p8jqmUrPuQcLIppf8zULB0iaRoNk
sGSM9aEGnziH9rdNw+DBSuPvTFihjeQo5MjQhQr4NrmtK0QlBDScULmCgD2C6aX5nc7nh9LQ5NFP
Pml2fmla+kUR4ZN4Ee8tMB6iiG2GqtmiO/OTUYNUDx7P5SWd5nNuUmNERzGPqgwvl4+7Jg4TaCP1
Gp5IQ7IyavYkQPforaWk9rnNeWpmtqx56XO1LmBGFuHDwDunoUuvoPMmUFFBf81J0HY2kqAzrFhJ
CcKhRqxCK9xRYSxEKu+z8Xm2ftmYDYONOiJuKIC7hp8+k6BA8xUwNPw49mhRruKRHuMQ9LCco9lQ
MsarzgzvJA13hNcrNVC+XV67c9sFbhIIQhVLp5PZPfz/3H3JkqQ6tu2/vDllogez9+4AvI8uo4+M
CZZNpBA9CAmhr3+LrFuVHoRfxzJqdidldurYie2SNlvS1moEHXrGUrjfmGMXueUG3tZAgkQhNAL7
Fwadq/8onEvepwpERTmuCbgKpLW8s6Chb7fsQHzYtNJuCznDHfHAVj0f81Q5OBqiOzsbeqQRjAoM
sey+j3YQu9mu9q+ypY3zZO78mUl3Vjth5yuTPMVlithfu+x+UE+fGQYeyoG9gk7yb4D40RYgeN/0
MsDfH5vxqczsjZTNMyUaVDJzcz7UyQ86/Hcoa7ZK0mq8HKZpONLwYJXk4NG2bFtUS2jj0wvzJ8xs
YXLZaUXLEQsTdvvQ7PeWK1ee6sBalevzIzq9OH9CzRanngRFxxShKtjo2DwBs2pJaOr0pMHZzIbK
tok3/feprYwgy7VG4c3gjFVSClJMGCf2EhFgKcw0qUdpAElrMGlTgZHwfk8ymkfNqL/3XH6mqMOT
8l/DmZ01u0b6+FeI4xjDOhH+wSTYUNWSxN70Zz5Uw6Mws+3K7sy+G8DBXwFVvBIOWN+2T6/bFtRZ
E6SiTD9+JhH+DGtW7/wBtCl/xLBI6WzDFDa7Zf6JUzqeoxwy+SfiRjY74VQyNayiQL3h+lvj9be8
5C9/P4jjCLNtyspGQ48Ek2b0EPzoGeDI9v35EKfW5TjELJv9rG5p32MQHtzQku6H51jgxT3CqAGd
59X5WKc+zuNYs5SWIFrAFwfDyQToKhLATGfpnfrUV3McYpbNLRvQJ+QI0YOLNDSPgz/Caezu/Dh+
37/myQzMB7ga4Iz4ENt6/22mbW5lqYETSm14v6Rb9CCxlfcajixSia9WTi5MAqCqn+YA+SU7UEFx
Ls0P5aAvtc6/aihdrlIHTMMxOejWuU8H68ZqW9jl+RQw8wp6wYZ56EAutNMMhpI5u2UBBnR+GM7J
tTehIwwMMvg8c1fOxuHW0BQo/1mvNoyFKcztysPoBT+bpPs2ArYQ5WV9ZbnNtoOzTaK9u7AILvMG
pnIhxcCSVIPcDF9vmIbsfA2fQSgd1ODJ+uwSz7XPwIOtqlo8G0P9xiD3HTbJV150PBZhPcDtbPQj
KBhPUga44Wb6Hp5dKmqUvjY9desIWI8XMI4zGn4POQK4obL2KTD4LlHGfR8YX3On+c5GeL3A8e8T
rSy8t+DFBTYYAMXMVrgJZCZLH5UQHs8HQsfrPM1256f/g/bs1JM7jjHbFutqEEFFEAMCJ7sCkFSi
BlBqAekAMbDb1Yl7PU19o7u9as1HBoe8qE3JTeWXCz/l5Id5NNrZrknxxZQ4OCKfKxiAwRmtHIeF
7snJD9OakgwkK5imzupx2YmwGCCrA5slEAQFrHbaB3upmJ06aEyIeN8HYCr8gBUxE8U9YIBw5Pb5
JkjVXduEl+VobNK6+n5+9abf+6EEOJATtEHW8j/gEawAUJGeYzzF+EUBzdbn7j6Qd9BcARF1pfF+
49G/xbRN+XIUclY+h0YLKx89NCB0CCO64hA2S+reS6Oalc+xgGNlMK2S8iW6hMEKz93XnXTXsvFu
R8bXqhAbMrCluCcT8Ghos9OBkXtuZSoMLRjLAwAyQ5zWfMmI4GQKHgWZpWACXwWdZwgCCcE1Lrk3
snR2tPL35zNjIcwcjgDHxj5IpzAcLHzLU8+0Hr/pVCSfuGJZLoiLeDRAvvuz4XAP/qCysFCivKKB
S156O7jhgwaRKaT5E1zTrkTQfDk/tpPr9Cfm/G0M8CwdaoGNz+6CvW+PF74IFnal35eOD1/WUYxZ
WWxameLwNt2bK+unB7kToN/2RMHJD/5tIF+8CoBKYFKcfS9G/6FPm0NPi/um0MD2Jwclhk1iwBhY
1TtStTD4ct+cJvzMp3j0G2dHvzbwqs6oMPctyy59zjdZXy0czE7WsqMQU5odnf/dscmzBuKIqw6c
F2ygu9RWeyfZQIt4e35RT0fybBCRTBPaj7PqL/CgRxqFj75Pswd4xEVu0E06LBXUXT7TRLdQMf8V
azZx4DW7RTZNnFd9gYRH1AJsZ69K8/H8kE5+g0dhpjw+mrxmAESLQpFzlUNLDBSYbaD9FbT6Nv9Z
mNka1VUDWzeB/aYAxSjqANQFMc5+4KZ/dz7Q6e8O/QD4weDl8wNgAubtht/4eIqyYVTY+5ccOJ3z
IU5P2b9DzMsW1oU7OkeIvJr8l2H+nBaHHPIvfx8GWybBL8ZAsEe/X5nETxunqLN6JQIF/dS269cl
qIVAEC7czk6NB3wCx5t46nD8mJWRgAcggDAIf3EhbpSuNnWYHnKulmCWpw7RNvgLExs+IEjs2YAM
k0MwpATIDXxVW72p9KZsYNzQban4RLoBVIybh2fh5vFBiLyXZtoBJLgaHLODBSoDj0tfgw63pLNw
Kt1sdC6Blg5B/52/snpUZaWnsEi1m98aQw5WzZJXz6miYwfoRRLI3rmAA72fNp1AQNuFnTCgFTks
S1dV/6uD9WjFPpHWR3HmV7UamE1b5UgDr0+NCODHi0DJJwks+yfyGgQWUBXxqBZ4swtDreF9lNkm
yCAG/FBVaFJYUYa/3Dp7Ph/o5NocBZrlNXOqTA1TIAHr8sa0LjgEs86H8D5IdE9XEwziN0wInaa5
pnNS+Q11iQ0mDTpgEQnonZl48SChcsNyMLpbw4/8DHopUuJuBqd7m0DOhGfOzvE66wps1p2ryLNT
kh9tPonUWfQaTycXSUFXmrRgLA54GbaSbm+ot4IH93X/muvhUkt5yZOXpgbTOmTjyi/EloFkuIHl
ZbYZUdJXg5GuIaxlQ8vVheaPfsqSGrK1CjJShpNsdVvAltmTN6yFJJhVQpgPfsI/Bm4cICD9nEDq
S2vXjErLQncY1PayvjTASIek6V52bbfOIPgnLbqVdfFIagly4oQ5D73JBTT7UQ2wdHVDOGnjQkMj
4rKD7CGNZOevhQUSfAnJwRLE05jp4Atvg7UI7Fc4ftwPTnM9WuQFqlfGyjUKXPPHEPdmc02DhEed
X207eE07CTFXlg1hssr2t/BRlhHk89eZ167csWpX0oStLOtZvWV4+QanvDiIHhKsvG7f7KK8T93i
60SBPUjMusGafVrIa5VYbzItHBgxgLpd21W+MT0IciUMWBAf13IDNEFFoaxnJ7/0WN0EcKtbd7V7
DeLyhW8aX0adXrVNcqss/aWFs3kEPoCIytqyYrjgVVEoxaObAs9eKboBOe+C9jXcxBI4pjBgQaxO
PNkqCSK7h+lc1Y9R2av9WDoiBlWh3aeecdFb5X0zaFiC+1DRLKcmBKdr7YBPyn+UAbdiKODSqC9d
WH0WRhMPVXZdWN6PFKdfcyTbqoWnM3ScQweIVUgvQnoCPh6QTcm+kt6KmJlsOjO9YIZcdandrz2v
NFe8/4GX8HKlOkgKZZaMTZjv+hYFosCNSf9QwILEgGaiouRxEjJSpIwyCH97msE+dAzy2KfqwYCl
McQfYMntD1sD+k2wh4VqWBV+DwgnkRj9je+hg1tR81rYvNhafr1Bc+nbSJO3vEztWAdwHcbJTojv
SuM6ObqDvLYL51uVQsYLlzA6YqHaECIonW0WayW6q4yC1OYnyMs08gdrR208qTCC0uZBAjnP4KwO
93ddjTszEK9tQ78No4aMVAEreAitxkad3LYp8L2Au8EcEJ9GHELNEdqF/J529JffVLcd+M2xcPm1
IvkKT3+3gpaXUNt4Ldzq1hThFV48y8iUsMSACvzaNflPWdQ3aFNE2kk3Qwr2qkbhLRzItqtsvAic
4XZKeMvM32QpYj9oYXJjQldSJXLfGhmPsozELYXUbsOcO+VBKXxM71VlbQYpbvLcvGhg+BEbZrDB
LvKSpcOWFP1DCJV2YsAzN/G6jaqq68xpVzZPv/O2eOCjde3hrB7B5SUO3fzCTTQgZD0ozulmzGFG
XPY8zor8DoxSeWGnXh7TOjEjaVvBarp8QNzxUtT9bV6FVy0Uv0KzCqGRAOiqdtqbOqzuR53AaTnf
Qpr3FVYyl2aWrVwF/1QN1Qpbr3xo3uJD6V9N6EQaFnLZtIdD3wbPQwlXHRxSLdddA54Jk2WAYyOY
vN3wqrjtbePBYRBQHCqq4kZ0B+JBdjbAF6e8del9zVlzSDKjiWpUI6NjF5I1t2VVHngHe16WV2rt
Tx223g33o1neacI3XjhujMI8KKoueyXusWltvE6t4TxzlQvyXTVQgVWNdZkn5tZKvEcwb1aGX72C
BiTg0OkezLxYl8x9BcYPamPoCGL9fUjn9GxtZe2dk9a3hc7ukz480HbIIy+A3m2ZBWsPtMm90ra9
McIc8q3E1HvVBfXOG/VwkbkJPJ4HvImatvwOBvoYl53nR1Yy3KWuk+yF5F8h0somnUqIrsryDtyZ
ezzTPI5+mMDQu36ulQ9bhz6/6YzxoiDOjrS/BDjJVuJg2/BG59CV6HgXlbeu0e/ecu2HIEF4EIC2
suF7aYoLZfbyC+a5+Gm33bc8DHYJFNbI9DwCcbstpdBLzP0ksgaDr6X+VQUVwPNp4+5wxcrXps3v
OwuimD36xzHmQ0ZABkBqlPv60JftbShzugM8WsBj14WZdRJe+wm46BEVrLz1cpbWEeQX+riz2gAK
ujGEqMrQJJHK3QvLlE/jxOq2UIREi1uHMkFg9/vk0nSRlqREeTMl3Ilqwe0dA4sb1dCCpCbrdz0N
HbyKgccfETssvucquTVC61FqbKNGYUDTZKz8DSj53+wg+akCWz0mSevGYdFBs72Hr3HlyC2EYH52
xPjljAGSsCLPNDWDbeIO+ExHGDRbLSTjmJD9RjbljZtSLxobSPS60Ek+FGmBvTkse/ibc8iz0hGS
/Hzw5LoueIWNowxQIgGxgSnwjyRJy6hQVhNxr3bWJOvfCFFqp1udxYOpULE04MhxbxkQS23HK+p1
9gscUc11Y4bppqdoiWQCfHhZ9JBxZF8KuMgXSkHq3unqhyxo+d7N2KtR6Q4kW2ptOKRijcTBN0g5
rB+qPtK+EVcV9v4EOz3RzTYPqkfsejsoDrJH6EnrOirHVK7VSLCP6gBDlm9WSDcWNptDI7tJLCd4
s8eMbUsFMUMY+w03ZZpuLMO50J1VPLfWAK0kYnwVPPWjng/rJmwhNt3dQFgHjQxym1asBL6DbSzO
cIpoRmtlO6OCsq8JMhSj7cYzDfUEr1dgJswvQKxA8JCIAPrLnKX7tiHDlg9iuEM/qTrUtsp2Xm/j
AqawqyXFDTUAC7VE9sU28exAB/emM92voYYAlQU9pZYYVVR1rdpKNRl7k/IKWMzhwhvqA6RorrVG
8jWsK76FFFqKvsUhMeirFR2Su47AOa8zoCjcltk9vO6yVZ6n5XRy6qK6bjbJ6O9MSyd4rIOgtjAy
6Bjbl26P/74WthmRCbeYltfCSEyoazsw7iYu9ojUxM8m9+dPwKcudZPLIdjsoKvjdvf+duJmnjfK
FOjFwsFJD8RU77rrr2GpHovs4XyoUxehiRbvOeg/gkUyO897dm77DbJpxUAid+6L4UeT3pqop+fD
nLo24K/jxgXWPjDgs/tW2ffAZATJhMcU26axrxu+hM2emrTzxt1RiDnmo1VyFGVmgBEdfkvxSmPs
KHK44rBnfqGN8YlGgmviogKysms7/qyRMLJacjvRNSSy29VYeTvWWNBYxXvf308cWIfg3zhQ6fkg
iFQk1PUaeKCuwtR5QGdj5zdsSSnt5FMQum+T4h1EB/E88j7fVNrDPToDj1dSqKX693baPfX8Crt1
GDtJ+RWIA/gRcvXgQmqg6fkub9h1Y9S/PjHW370FE4+beNZ+/zNalNw8myijEnLtZahvPeotwKJO
JQmufxjqP0NMeXrUmXNTp5WEgVw5NOHewKMCdL5b0qHAtis/aGJEXoh46gNzJwEl23RBgJi/cg6D
9MKhAD2wk2ZE2RfU6yHZQGv1/Nyd6jcdh5ktYeL3xOIFyI519ZZABIz6WaTKJWj1x88YjkTQ0Jge
0WATM2+b2KUBuWAKVlsbklue8sdeLVHXP9a+dyHmHRNWjDmMAab5aqpfATZwS7F9Ro23FnsOLunb
8/P2UWTKex9vVgCNVjQaSkj4wCprPSQjXNKHFTB7UQi8kx7ZTSmTXQZxtZ69nA99ejI9D1XEBRTw
A3y8djhRYmIh2uIyhKuS6suFKvUx+abB/Qkxe9jSOABB1REhEsveZLbzrSyyHYNk7dRzOD+ajwn4
PtSswvuG7kTWTvRhVV/xkf8IHDlEkuglptzCtM1bXUPhlgnM9lAlKlgQpHxjFwvPTCdT0EN3GPUW
nmne9AuOioRRQPq6qSkAY6Jei+TeH++6EariuGUW7gIpYinWrH/run1GzAy8v6p+8F1ou9d3Dbw9
eR5ELR0X0uHkGh0NbEqXo4F1DbreIBri802hhY0BokEd9Un+H4aZxnwUJgmstvMU/jzvxpuybW7y
rrlvqLWEIDmBcUXOHY1nlt4jM1kFkScslFfsW1dcAbu+64qAQDMt39lO30NzGZ4HBuRk/OApGG+a
kkSuaGJ4cyxJmCxN7uwDMIauQisTP6YuW1AQnxq49lh1+pm59QH3ggoBkEZzIEPhmq2sBfKl40E8
IQybwouYWOKHnkzLP2HmAJTBbSx0+cFC9MLnECYVVmpHJUGHxty5bHu+ckwT8/7ghlU8ijWrwCPe
BIPOxJBSW95w0EDECPhClmxwqXWATQYcKfgJzNJfb8zvw852zB6WC3YtsF6ZrOLcu+Yu3uisvQ7f
zg/vZF4cDc9+/zVkuEfwxkScxC1W4KeBwHMHttjCOfHUguFlBmxwPASB+zj75oLEzbUrsGCmednT
S45eXIbblO1+SewlNZuPhyhEOYo1++xk1gkzoKCOpryNCHtL0ouA74A5iHzIRCVLQzu1iVlQrMGz
E55SkPjvJ5DACM8YCJhpgPqHtopMnq/rdmewhVJ8aqGO48yqYwlvwzBtcc9r8+Sl9p992TxIWO+c
T4el0cwWqu6qyspA7MZB7YtWZgThqxj2DAAMLwSadM0+fFd4RQlwe4Akmf27eh6VYVH7HnQI0Wly
YGcGbxuOM02VXdHMRJO1AKur8pElfqleGpCmYf0Av41CXNMyfC1V+8gyelWbwwXL+YqnNK7C6jEQ
w5Us020SdIcmRFuSVHt4ZN2JdolpufTjZ4s+ViaHYbkAKoCnlyKFOrblHXA/X5ikpTDzNbfw+uNO
EFcaoMMw+BvYLa84/XtcKJ6rjpZitug0JWHDciwFN9jX3m8uHJiIjeXSLfvkaEC0dScxcfzPrJKm
ShkmfCCQwdqE7VZ7aHx6SH3612xejOYojPX+g+TU49icEGaEOEgrHOg3PhrZ0oeyNJhZ3aTKCTPB
gKUPOodGfgoSp2weM9pvz3+QS3Fmp72uYpkJz4rJnCrcVYn7xXH9m2EoFzA7p757SJtBXh2QTvhD
z4omIOd+2HYIEzRP/gADCfu1sr8msFE8P5yTh6LjQLNzCLqLvbQ0Ulpo4yLNi1VN0nvPB75aB+yp
MB7xoobGV8qfZAYUbIV3ryb5VioXkwzU/8LPOTW7IP2Djw9MJFAKs1+TtW7Oh99sKmh14710I1sd
W6P5dn7Upy4FR2Hm55WkBTksNOAw1jMC07B6XzKxOx9iYST27ONqRjiEQUEYwDA4TSnpObBrVGgT
9vbj+UCnttfjscw+rwANYdyAkfgmWsB9cKfZ10o+lf2h6n9ClWChAp7Ky+Nos88MNwEXOyxmbsie
lbtv8J051a1X9v9ZItizzywEVqYGyBpxAB7IqXyxKrkpDGthE19KhGkVjza9XsBdEgxMbK8Agxeh
3LGRPJ9fn6lYz8+rxzM22zMYtLGqgiOE73zPkkdl001fQrroZ9osZMLJwWDjDiZLBsCuZttGm2LP
TerfOD/gXiXdmm34maw+CjErSzmXZqY0IJWk5VHeOC9BVca+rT4zZ0dhZmWgh5OJzSlG4uavHhNx
ENw4/R5+PpX/9+gh6JbbE1YZwFTHmWsfJoVsAzoR2Bx4/zHP2NuDvTBpp9flT4hZBhSJ6CzeIQNy
2kLjma6TIlydT7KlELOlL62krAoDRcDz/fsBWJOMDgttjpMFbVLcJABeWh8kRCEJCWRNghB4pYvq
ETZeFY1V+5nGEFTk/x1mGunRF8nx4mk1E8/AgVuO6eA9lz5Kki3M18ky5gTwgYePAkj48/nykroG
IQqvxCM5EHhM4gG3hwFiFvkuhLs/sThHwWYfjV0Fg4QLKmZOpltIo196wZL6x8n1h4gNlL2IB623
WR1DQzIsHAUYcpeYazss49RcmrKlELMsloZG63BiCJt4xvBadFDgePt7ov5XK1XbUyP2f1aqvsxE
Rb+PH3Wqf/93//ZVsMHsDqYXGwKVoMkiYXjj/f/7P6b9DwtC1AAu4ZoOxObk7fQvnWr/H/gQQ6Qw
TBdsFwC4PzrV3j88YBUDHJ+gaGKHIIz/1/99Jx/AZ/98LBwNeZ/5Dubg3R8+DdgLbRhtzKmDfcHo
oEESiP0C7TB4+qE9bQPX0eU/ClHvyWD+ggCIXFOAuzZSkWFNDMD9LIVHBbcrn+AWLXeGP7YQ9/T7
ayoyBa8RAxppTruWaszXoJQNVZx6Y3/o2r4sYsmC+hDkNZTqdNhsOlaBdg4fknVhuXs69fbrln0p
yeDGHM0ERsijFmAfe7auImLW5Qo3gMeWZPdNZgAMJ/SPShbAaqTjC5fuI/w4IbfIcXVblz4tLuHQ
DBALLBiB2wvq70GndZyCMxORjjKotLCtXxreOmyrayOH9WqoRy9KHMB+6gHeUk3tJvvWhyEoJzBZ
DKpbawyBtkpoBrHZcRMOPp62SxOIUXjIGpW6B7KgieFK24Aoa5gwMXSvGShAIRjOkYsH5YgZsKeF
KF0QGT2BpZQDVfthI33+Wubt89gwcednYtzCIXKYVLg8+4vW/q1fth3sEI1Nb2TXxFE/h1TclEru
lMmKqCPAj/ipuLUbXNNzl60HABseLHzNsi2v65L8opW7zorWiQFHgPCwAuqBwMtPZ/i7TckeGJwn
YpOwB2Xa206UDqARGZqmWhIYMHInoglu/yOh4RqKpOwS6qRGlPW5v1XQ8LpgQ79vk/SrsAmLtKkY
hF57eUNBsL6BDSiAQ7r24OkAj0ngK3N20KUZQsTNtSKrKHepn4T7XGcvWQeGoWPpGyvJ1lw5K247
K0XbW7RsjX1CmPjlqAYqw5SKC9MLICDgeU0sWoCuYDY3rHmT6xfSMrgn2i38Qavm+1jbtyOkHm/g
VU5WpAI60u71s7S6YT2Kdur0iC4ylfumvfQ6p8m28R2YLKaBGRGCS1o1jOM1MDBenHZweAb6wNyH
WQoUo7T1viISOv+ubDet4Yl136tXD5ak8JMIpz9NLkQKc4OaTriapuEveCMZr0KIu0G6ToRRW5HX
xAELQTPnofPJbYtzRcTN0NjUTslX0EV/FIYZfnEDdu8wgVUaGBwd8tzbhd7wkoiAAR7aPdadu659
fkgnY9nCBBwMDsGtchrAFbOfRgkTPrPJfo5296vIi0epmru+ykqYsro2zBwtO9xkHSxti8qISx/A
qhR6+ZPRx/ji0kDfDNCxjEcFm85RmeWawxUkCkQOSzJGf/ptGsDmenglTS6x2OZAI1eF433YJvDL
DO3mzcSRH/9f5kX+WMgHT1Z87wfWznalhtNEaMfczJ7sGtyPzqtZVGTqOylgn1xZdQ2+JzX3xYBn
BIf53r0FX5HIzc1NOaKsqC68EjA/hn7yz9bF/cjzARrxN2jGgzSaPHPqvNqNu24lXSspXmDicdnZ
46/UqHi77nRNoqRy4MCMJncZVwV9tTIbts+tB59lJiDtFfZ3sEZ5Kx24oYoMn0PF6AWjHIAbuFVG
g9E9G2D9xJaZQg2use2th7WKIBf4INR/swr+d++n0x73P++nd3VVvZ3cT6f/7r/3U/cfOKJCp87C
wR5699PW+N/7qfMPsN9BkCUE/g0mcXFO+td+6v3Dhe0DZCzsaccESe14P8Wfw26KRjk4TrDg+pv9
9Hfr5t2FEC8xaOxAjwFaomhyzM6ebj5kaViYIRzDmz7us/DQoTDyejTjytS3gCxpgNOLXwSiLIey
keVKiskxF02mVWq4YzQGUA8KaTN5vNAt8cl3HQb96mhav/zz9xxv+/NN/7ezI548gCEB6RpWGe/P
4ZDBAPRpbPFqJLbYwlYAi0e+2ndBuxBofq9AIKyV6zug14BvOx1+jg/8rdN4uuM1/PAAijfhXg1T
lGhA1Ts/nqUw078/uldoGmrYi8IejjL6BMjHQ6+TlSXzn/9ZmNkpucgp156P0eTaWgXDVe8CTKm+
nQ8yZchxBv2eMtvCr0Qug2I1WxsKExx0hzGWpIX5hfMLesE82YU4+gjzx/lQJ6fNBm0TJ1RssvPr
sZ1SO5O4ImODeE3Ed+iiwRlxgcExrfDH4fyJMZszAyDvJhMdHNxgMwzd/qtK8P0nhgG7OEh9EqDX
5kLYXoJjnK6xLNRk6yZnXxolYBkiXs6HOTmSozCzXK660ux8hTCGdHcytFZu8Zn8wmEOlBfAr1DG
3qcxz3EeylKsRwbfE6+7lvUTg5nC+WGcWnQAvNARgaIf3oNmFaru7Ap+6SKIO9FuetuJiSE2Zr7U
Sj81W2hTBbjaQNTK9mb34tDBlg/vJCyKyNfar+M0kwvrfupLgdsEPhgEQobNposmHqzWa6DyGSy2
ApcfqAG3nYAFe23CKDoo7s/P3ImqCX06NC+mixcOJfMqU43CVhWYOoN8pHBy4vKBsTt0Zhbao0tx
5p+MopD4HDAuO/U3HQeytLcjJS6r8Nf5AZ1KBc/y0VeA8R/oU/Ys31DKiO4BHgCKZiuKLLJpuQe2
e30+zOnx/Akz+3B6aVhOX/Tw1wmaiMA7rBX+KunvLfv1fKCl8cwWaGwG4HhdpDZq62rQ28SGAQmI
B+ejLA1ntjwDl2npGKhojo8+2QjDgscw27fdknDZyTjQl8WDCbqlQA2+X50A+wAe1TAa0Qar2sPb
F8ozjPHMcfuJAR0FmqVBQFvQZ0YEKp1wZ1v8BsDzezAyN5QssYdPeUqbE74YNQFbG47g7wdV+7Sm
Qsgg5iAORkFG171s7moje1Nuuh+12gjTjkY63oFy8zSCsxFBGmbV8uImo/ZVH7qXpe1/G3Cr4lW4
IhqMo/OzcbJwOQ78LB3YiEHh9/0vNEqXc0uMU+HiV2B9xDb46J8IAcRwCL0OB25KH7Z4P2kLXwXg
/+iVUtaFosbCE+PJTwHP/SiPeJ4FQOP9KESvsqLqCKp8Wb6Fpd4OVnurDWNhJEthZjlaZrgLl7mJ
PZE7d4ImkZ26F9lYL4zm5KcQAO4xiVNPmfN+NIkFzpfQVhCDsn1HvfImt2FEmWfDujX/VlRtOn+h
V/fvWLP1b1XtD7JGLA8GZ9SyLvvaPZRhsjBz0/43Pxcdh5nS8OjISkkgAErD/pi46ZUm/TWx8m8t
Y7Cu1zF2vD7Kc7ogJXR6tQKAusnUHZ+rohch/CPA0sDQBth5SyceCxI74m9BOv+cwT9hZlu/U3lV
MGKAcVHqvTbMyw7Gh2B0apDSs+dPfEq4BeJZeXq7mHPeBZEOIz0SkIXu2nH4Bre8hfJ4ctZAPkfZ
siH0Pu+Q1qD0NNXgghAjHdgkhSWcmMIfXU2WVGGm2vchJY4CzVJCwngpZ4aD41/5dQSFP6EHG4bV
Hl8bi0KI0986F2sa9FH6ecBoNLVCLINlK+YYMdjEm88szZ95m+2TqaNAl0uQ4b2dXRW038EKdiHE
0tLMdhOPjoWTM4xCW+ADFX26Byf7lzss+SuerD/wP0RrAaUU6fZ+ttpiyEwGTE8cdqQ4GA2je5a7
8WTFLeolXsLpQf0JNkuDTHJwVjMEKxw4qcPdOjecOEEz+zPL8yfMLAMy7H88nU7PqW9eJtXw3crI
X4KDpkIQWLiQ4elq4grMlqcp63QYxgKalBLGbA4aliBjF5HuvIVL5qkv5zjQrOKgy5wbrUQgQvOV
gB6/HNcGvFjhsSz6BVTBtDnPv5wAbSJYW2NrDcksrceeohFbgF7GE2rG8MTV0EhrXtPStFDjyjs0
CWLPV4ec+i/nV+xUYhxHnk1n0aXMGB3wcIzK2GeOvhi7cieLYOEt+ORkgnKGpg2qHUzO3id7Umqb
saYJY6H3LWeRCxK5Gm+s6naEndUnhoSiirMQCW34Rb6PZRpEpIDEhnEv7VhmAVyI8YTi6oUhnZy5
ozCz/MBldOIvIYwHn2dHAQfFXzqTLw3m99nwQ254gNtZ2KHxmDb7pow26weLhbi5jcFlzcwdBBEe
UllWkQWZprhOwD93LLLBq99ryfu72gHbVZnPTA8yMi2/WbupWPtOuoc62KaswkduNkEkBnGXqvGb
nzO2Govp2dzfppwNMJ2Qa8mNNWfdvUzUs1dn33ORb6Vn7DJJ65V2k8eO2S9ODbFlfHw7Px2+2KT8
GnpjFQ1O8OQ3akN9fQEK8A2UCQ7UgeTZaB503j+yzhjQ7YeYuQphs52Qb4TTn7rUOygCb6mdPIx5
GUYsa3YCrpINBO9Ae3Zhe5AZySXLhjIig3gbKVOr1iF3LhmbuNZk1ark0u3oW9kEN3RoX6tw1Gu3
6381xXjldHiQkEZqQbIS+CCDv9qJgIyud1e0+RA5eGZYScIhp9A9ib7csKy88DgcxCcya5NCEt0x
VoHjrRKsxzqXzg0pEhaPjQI8caxvWe7ncWYATM4N6u1omK20M8KeqyRt5BYpxwZvdaiLemu1404K
ytapiZeq7P9z9yXNkdta1n+lo/d0kATHRS+aU46SUmOptEHIVSrOJDiD/PXfodqflYLYyXB51xs/
x3NU3QR4Adzh3HMaaM93dbXjdL7G4vy7RY1dZltPSlqaDlgFKQqduIWMWnKVwjCcVA5veJk/kxZ5
CghT3qjFAysD8UZm6pDuaPUTaN/sPahMdr1SmQ9QiH1Aty30mr7ZItMEfY85OImRBS1eGjgPQdch
nCqfDx11bHtCO45kGyIx02nifFNzpPEtrcDbkGJyM1OKbykoFwDiBe0Q5iMgaV5O92iScYdmYCCQ
iiRoVAYJcCI1blhk207FzHmahA7GtJ+7wTLcbtDBUsKmQM3AMgFyAf0g6TkobIZip2jVDrptpVvr
1Q6/ufUxy/eij/jztJOsDU/IqZmrC4NtOryqPEbjK80MkdLxNPRZP+47XoPdkwKSHIbDL1vRTKeY
56w0tG+qtnPnDAPyvPlMDX1DOilgdtZ70lyG7YcConftIZUI9MNVvmkltG5aYiobk4EMxLDzwcmH
NEX+TDPwME7oA8M/3YIoMRTXqztLbeuA5OaOwPBNW8cnjY0xZhwi2x24/GuUTOLGAEP6OrHBLmLw
m7jNywDagS9aQbaZZD4AkwoCBIyJVQoDNYVl4Y6xjcJXwH7nxEahe8B04dpRruMJB5gqRvGql/or
AcG9S5l6H0nxwVbYg0GLAA3AJ5p3v4YRFAIDLWsPvL4d6ILCE2+zySdU/on2M4fO+Nx6a8ZrEhpQ
Yu6V9LrU7CBvevTWotJPdNXLi2nbzUL2TOZPbJRNNKpMgD/BSBXEk449s7MrlmbXcZgXx76Cjxs1
vIKbk5+O3S8+8tydCl45kD77RcKs3+gFvU0pAxpxtLfNBEC2DY8bmQlQeIQG8aCDSTUaQbMeojeP
9/i5icb2voxiNAAwjYPrS8J3gW19jH+WevUjAnWxU2ZQ3mOQ6wyLXWf0rZeAdeohBY063La9bvXm
pKAwUCT63KjXJXB06M9pSSJo1AA7qI9bUGxF97pkE1+tWvJLtwEoYK30ZLTNfRSaV0Yi8W2rtTc5
WqNgPTE2djOF+yGrrtG8BkkLUQ+GnOP5iSxQzqRgYGklgFRbGXwsdVdPuy4Lg6qZTm1TdRCUB8mG
yjkgpmOM2zOkd4Ne604X9WSrRnoNXc40GMfixRityENY+aeOK8kCEU9asjez7F85011Tp6+xrW0G
i/n10EooKKErWmk34ZR/I5ADyDoMcej1YzeOhzhTjmmE7e4V1IFS0p4qjZ5KU34qmKGAwAYM4zEb
VFevjbdRnw5FrG1tRdqVTQVpNBaAKnSblaBLgLhK2qZ+jqt46nU3ZeS7IdP7AmQ1PAQXzRiC9cDY
lh14ENRHQ60x8gNpZAftUadL1TsiyZ4G4h5wD37rhnSraAAipHaNiCsGTkKfngY9ewVf5JYP/bFk
5Xe7148JeDJcKw7vqQaprBalETfK0STnU74lVR5UIb3C2PaVnuSbsZ5A+1Gkp3Y09jzO3FCObkNz
/NYYoZtYdeTIdvlNysfUzfm4AcEQBubk5rUxNBTNUw++vNFj3IMRrXYaqP7BlXNH7KZ2cIEBUqE+
aX1+JZHodaTW/RzJaz0I7kkZVHZz6iJAoKVW8w0FxEAyg5hx5da2tY/sZDsqyT1A8T3+D7ZNaxMM
CWCv92NabVPITKnGCFSJXBKQFta/cFvgK8mPWW3eZ9EQhHa1BdLbiWMriME60PfyQ55Rrw11lK2t
I5/oqat7H/XnTW9rj0pkg6PIVil0WKQryUpBjWGDr07Xw31izjl8ZwRKHB/jrgHcoFXuIauwzTJc
ogm4TkihB50N/UI7/SXV9a8iU0Dzga1OJM2zSat7paYfw07dDUVeOx0HUoaMOJ25kdyBlAvPQBIe
CN6gxqCNWxkAceDn4vGmwK2Qb2qRHCajCcI2KxyqyK0zxMOm7YsroIR29iDvud3qYIgbXzSF3ipM
uw8nBUQ84b7K6UpDYCmphbLc3+GXEJq3cifnUk2RcTasdZqyvc8m6zdSTmgMY+zYRDL4RfYLciah
UVDY0Dsw5mAaTjUcVrb/0opQ8AINc91ZOaxgLNgFOZ1TIP5ia+qXi2Hx2VqEtHayW+AlgElxM7l1
odtiovSECZ5/HuJD8s9GQdVAUY0IMTHeilzS+9h2a/pDAaoksg5jPv3Gfp0bEb48AYbICCMkgKMs
HeR4eG7t5OegrMmWvVfIxAD/3I6Qr4SxYYHiNkGIN9lblhJXbXOMU2mNY7fDtp/ix1HiBy3l2Mi2
u2ZT9FJNqeQMXYs4h/gVgRSd3W1Cu/Yub/N7Wvb1p+lQIgTCFumbUDZgGPYIybwFhVU9FamxH638
SFn4UET5rrP722jQoLAlQSxiKPzLxpccyZbBGaGBpAQdMqGgnZYZL+QM31jXutswU11C+O2U5itj
mitmTCEzBXZYMycF/srT3IUMp5vgSYLw2spWrpkRauc5Qn05kmAmgV6viidLbay3Tl+jBf0i5TSX
R+x5v+Z5MKTbgp1MBpVGXMOZKHRkwTyRO9XUPmL+yKvU8KUvo0MYIQHIQnZCg+ZearNrJk+HabBP
BclUhwzmSp19qbZx/ouEawcFOmanVYrUfyTHLAelmTIh9lM0MG9z1a8S6Ngk7XFIp++XHWg+n1+c
F2cU2FKo8AK787kOEMkxAbEYiipWZDhceuz6ylXaI7Ns53cMwYJKUG74wtUCJx0o71AJKOkpswBP
U0uX89KN10qGc0nh64o+DAnHcegxfEdDGEqI4VZa79Lo1JA3Ft93gFByuv2Ndan/IxAAyiTRl9rW
TgcA+nAC+29gSeWMexZ5azVlZf8Wz8aZHeHJQEjBhxR0okhnyDHNLXBBsn1aqr9RsMGL8a53MC9H
2D2gHwdAKFHqSgbtDodnS1t230zJir8vut2ZGcHtwHRXq3kKfzc76Tar5StAfz005oK+jVdKlMsb
B21IjAuB2lrkTWZGNmS5gRWNMxJKvpPiWzKtsSCsGBFLd0aeW7ldwQigPVcZqLoag7xMcfE7zoaW
C+ibgLmBatPn01pmBOBHhgyZFm9FnbpUidwEfX3a/GM3AEhFVmeKGfQyvzBSxYY8alZU2+7UQnQj
KtJNSPsfLDUeL5+e2Z0+H9bZjjHzAOk6WtPC+6VH0IJppblyIxsv0yA/W9l4e9nE16rqJxMiJVVP
bFKiBoeysWZsce9veFx5eTT8qMC1yqV//iJ/Nie8LXHCmyJlWFExlCOETKp9kSXfaauutcu/utxn
Q8KTYViMZSZpbajOT35daDsIhiIiSjbv2/d/Gu0K+uUzH/Fe29f/eCvauB2vX/O3//rP/677OH39
Ojzy/sf+AruSP1AWB/+eZqlgckDJ42+wq/qHamKYxNZAS4N/zqO/f4FdDfkPgC2BUoKOswkc2Yzw
asqujf7rP3X7D8SGAGVhJhyhGsaJ/gnYVX1Ha5yfGxmVe/w8wMhwEVg4o8JF0BlcyvKSuqxon1mV
oQZgIiPOY0832hc9LA6zJiZIQJNTodd7sKcZEHhFAWhs6eTqQ0f8vqXEV6I+utbQt/sGXppiyyde
XpcxyBJzCwTGCdrj/tD1+k+OF7SHdjAQUZPyZDA9A5str66TTsZw56SClEcuHiduqcAXJa8yzXZG
WUkgEpSprxuddM3KuPT0hIdbJissKC2Q+aAIlXmgCLY904wSHzUVdl9L2bhT1THaVmCFBbi0Caic
pQDgqC9cNbNZSvHPgY13GPxIHAwJgD60Blgljqh220fFScXgcVVCmlMz5XsFj6bTDCPKgTOSABTR
ocNJ9WYMAK5J7cY0a9R2K8WPaGTtLBINnpLmb4nJU4erAMuTHnhhF4Xr2lPj2OzA6tuMELDV4ycw
HwfVqG6wc6mrS+BPHGmxl/pJQ2EEXKuEVIfOoA9EC7fgi3kwx7p3IEf2C38xWGmy2PRBqxVuCq4i
sM7qNGjGCrx/Qzdddzrv3lRdoUcTMxsnI9EhydCY2l2R8QhdjDD3BrW47qP0XkKVYVO0Vn1qBw08
mrhNfa71/fVkpqWjS+DLLNWkROlqsA5GJI1eZDclBtALDQJUxo++QD07LlFAiDow44PRFG2SqRv9
oeksrwjBxVGiFOeYUnKjMpAgjtYJvTBgGTR8DYykfJfUkbqJgdERNR9LP5wgiGxQ45tsYOgP+ux7
nSXguK4UNXG5qnDw6o4Wd3Sl/hPzL9JmmEmkGNPlx2bU6kDXp/a2MvCcOvgvTesCmPmnlGIOmxoG
DygjNx2YVgEHuwmZbHmpbL42LARrZUvHTRQ2J1mLIi/iOduDEDOBOArdtwpEo7iMCLDpUQzVB0kG
c7iJinTfNfobUYz2ibcgVO5ZwGoKslVw3dg66Oj1kdh38RCVD5OZ9G6RJ8nbhJEm0IeDhjwJy3Zn
F7p9n+c0vEIR5DjUqu2xHlU0FLO3VcOfAYm9oRV7Rmj1q2gy8FFHGbw63aAI95LF6LVkoY0QXLLN
A/DG9qZXgHLrgHg8IRC3fShIpcC15+RGgbeaN5Me/cS81FOX0z1K+jfcQgF4qDCXrLIC8x9W2KZO
0nXIIDCEhCJ4HN90fMIkiC6hEGyBNdzolBZdjOF7g38JcrXhDrqrIME2TMO145b5XRJlkODJ5ACs
5jvQ5iau0Zgbyy7QFAjJnqPC5VhFvOksMGzHNURuiDW6RAKH6DQeiZ00R1uJd5EW+3YShjes7Qri
SCPtn+qBZHsuaVAfJTWXrkvQsbwWdTdsxoa/6Bn53rHosbWsYVOlxWQ4FdX1v7Dr/6dfNsDTL71s
h9c6a9K6LBZet/c/+tfrZvwhQ8QaUxkK4O6Ym/j7cdMxGTknx6gxI1xGhvz346bPkxwIPdHtt2WA
sedSw/9/3PQ/EIqamF4G6g0FJwB1hEnIS5ORYmowgy4JYltU+VDQsEQsdqdToFQZuEJj0J638fe6
eKqaAdpwtXu2Naf/eS0vzWKIhoSMKgJ+YgiVUnJr0BRX/PuUQl4uA0lZ9PPfGRJyqoLhpTZirEhL
Wy/PMBqH6f7w2V7T1xSD6fcFKcY8TYrQ4CvqQwZr49hjQUnPgwp3KjXWWErFoFM0IfTztYHqpVmj
mFgPGgokvf1Y54bmtmDtvLxni4ZQz9LnKAv1gtlLzmBSVT2hadNl2LMJ/R30AtDMPVYgTr5sBp7+
Kf94X8+Zmfm/n5nJe9JUVZSDAiGuoU4BzH888c5JKwACynxnKuEKiGVtXcIGgk0pA3dsKqHtiwkl
NfZUDCEajffvliWkVRVUryarghV0qNrxwCPdiZGA1GTf1tpKYWLxvH5soZhfWelQ9TV02N0BEWdt
3RlK7PQoKLV85VutbJ2o7dxriEKm2VCjlY96oflQLb7TlDV41qJLAHGI8B+XHXqbn13CbvK2AD8Y
pBjBt27LTe5opNjk+XSrMrrTM3kFO7+4f6gcz8imOdWel33mglJvVGDxhTwoiYpXqUtuUULy4yn7
oWkYdbjsF19JhufL9cyYcKwkuzVI22AP7Wj4jhEV1YEohZ+X7SltB79r8jdDiZ500lw34/Qdr/uW
pvmVZZRroxbiXfVeglWRR2nQUAVbhJDAWLwDHQnXUTbjpZcaxaah3coV8s5mc54kvdvAk6VA4R1o
qplS4HxneYcx2oxT2w2B3gADuX1HIdPoGqn60s9ljaSoa/Qtqlsetvt2jK7jxFTQkgUveS53BQa+
EdNjZufACuOnybRdFNu3RKd36N4+kCk5xmXL3WyaRQ1YB55w+4311n7U2luJ2QE1G7/pikAbMc3b
VFKFxhgBOiONHi9/VfFgvK9TI8g6oUUJIR+h5NDTHlpGEYpP6pidsiHdN2niWmX187KZxU92Zkb4
ZEgqDRrKqJqzcYT4mOwP/5hwRVyJcPYGptrcjJHW6iE5hbKxN1RtxSuWV2Hb9iwPCvJkwSnKSEdx
Sw8p9KbjKykjDymAC5c3SjzR76sAHzlB3QBfxRAO2dRPmR1jkN1NLeq24YuUH2KItkCZ47Kdr98d
fzvOD0hygYHBm//Zv7ViUnuznXCG6syX5lQmtAKryYJ/Z0b47txAfsyrAZV7M70y7GbTluExlod/
jFn9vBrh21dJx5A5ykD/zJJQY34wof2DSHGlhDo/fZ8vhdmMBjIXwPowlSx8f0lVWckYNi2EPJcV
6/d6egd1p5OaQM2yzZ76oTkoUrQyAPDV6z5bFZ791rRTmbZYXMbvefQghSuuID5a4BD5tCrhwVco
ms2xDnaCsKpqR+74Q1HbHdSwrNuBTsdyqN4uO8VXH/9kUBM6gpk11lo9GegTgC95gqmCUySKhwHP
yWVLK1snNlgoKlt9kaBEkkj1Np7yW23IHy6b+KI3KmyfKH9ZE9mEEgyGxxsfeL/75CeEgIJ4o3lD
wF0g5gIjeMw2ptdthwNdWd/iKcYEPFIr4Nsxgfr5FHflhLJWQWw3RkRt2iXUegKy1qVS5rvgi9ub
GD6ZGZMwmyQ4YJQN5mBmsJLsil3j3KVu9sSc/S9r5Xpd9IszO8JqqoEUBsoYCP+SHIPUb5mJklIc
FGyNNHRtRe/f9CxuIkaSkhKDc24dFLvBf0EB40fhvO7XNHYXoAdw9Y8liUqI3YRLpJgNWVdTADKc
DfdUFxGUG/3Kj+jwe6Cv8M3Tmjriot+fmRWuXTrlKBth6sVNmOobaR1M1vg7N/uZCeHKnUhVYK6C
oHgnQ4Qx04IpAaVHPXmXj9eyh//te+L4LtMlEpazh5coI+bVK69KV4ZY6mUryrwhF1xcFVzcsihT
pnnDyH1/5DvJN91wlx4hLedjAH532dqKn4tMimofTbma4VbS6hjYwgK5lQZGmSCnK53S+cBcWJWI
4skJ50VfzG7u9V7k4QVxvkPKaWXzVj4RmZd7dpjqvhpzK8EnUgEzqyPbyc0fXbyGAViAynw6SuLj
y1p5rI15MdpGcio3dac9dAQd0zNWLtXl2wHpG8aGAMlBYPx5QVEbqfk04EaPdtwz3AwbZ171fu0U
m2ololh0hTNTwt7hWQKgnoBDFpy8jlQ81y3+hyWOxdYGkxevhDNLQuzC47ZIgRCmmIBpADqVfdI0
Kxu3ZkI4RKmWmbEJhDFYI6pj1bc7PSo3l4/OAvwGXnC2DOGNKEhbASaJYKgtGg+ie8cIY+nN+DbW
iq/S7hkjBd/qKsVgvPoz0tg8um4EJrOCjLYetNdWvt9i7PT3z4G3fHYVqY2UaNLwc/JQCUy73U5y
ghkO7qT2eFIzbSXOXXFNzGd9tpfRhrZxhXq/2rdPRQlYc6f+MCwIW2Bua9tN4b3VGwfMG+QOjapH
IJ1/o7n/sf+aiPmhvDW1UkLsNkonhR+5elsoK7fW4n2Clj4KuKCaML8oM1UUUgwScoaaEK+Q+S9e
GTuoUaxgO5aP3oeZ2ZvPrq2hZFkfjvBWaUQDczs0Nw0Efto+WYlqVpZjCS5C6qJUSrSkXAxYK9lV
Vd6oycPlU7F88P5eijg3LgEOo3Ujx4VloxSURrsoLFc8bz67X56Sj48iNo1DMN0XaQJHN3IPlXyn
g4Qt7f0GjbtQMpwJJOKX17RAOoCTjkwbgHLUo8He8fn78CofpqrBsyJvsuPgP0RB8S0KMFTpnXqX
PTV4mmMv2UB+duVMf6GDeo/ozywLdwzt1aG1UGN11Y19w3Z6ULmRB5HeXbtFdcctHOJD1e2l21or
F+iiq3wYFosxESUVG+dgJ7Sak1mRuzzN9takrMQfi9/yzIwQusV5VYR9iJcUFC0Atd0SKcglVAAQ
YcnZgy6vnOfFO/LMnPDysBb9H3Tv4DrKg8S2cvXcm75RfrfIyuOweKLPDAkeM6AciGE5PHFEemlj
L6eFq5qxE5H7y665eNzmAhCIvIB3E9WtwR8ok37O+EBF6ctVv0XW9FtL+TAh7FmIRxpMFrg0MLfh
9IA3cfBJpQ4rpJVjtuxyH4aEPcsbrdVJolIXaGCnt5L7SaauNq5Jgi8nQmd7JpypLgfIwZwrNNqm
PtJN4lVesbU8a4ehHO8xc6tDsWHuWii38qWIcPd2yRBZdoYVRXWxa7t4yy1p5bZ4T+HEmxEtfg2V
PxPxosjHhXzZNuMU0XztAQP8wg/Grt/mG+TkLne5j3EqJ/WgTLOBpKFv+frKYZ494ZJ5IYKkWWop
HUX1ZmyOGoNgTD1zO1ZOWyA6VldKUUveQkBxaxvQh0DpXbg5ytjGvAokUzEBFd50UXRFpwqDAUlw
+YCtmZk/69nTPEVTVYBhBe8Zat4d5K4YO4Bm9jdc/3wx8684s1KmequPHRbDSO1LU+ppnAcMZB6X
F/PO/fb1C31smvCFIF4c8jBE1RBNnFOaRLu4hU5sJU8OZXzWVMccNZR+dXMeAHZqJYW4a5Fq0Djv
vDweHTAR+zG6mNDCDmhCBkemFaAbheJWxfCIPGUDQR9HY7HfdwRDzAn4oCm4afMdntaVMGDpQJ3v
mXgvEd51ZYljrJjK9YRpKlVq/cv7tfjxCYpZYLgCWE6MMPM0lO2kt3BTqPxxKIZnZkBjPOmblWdp
cSlndoTPUkpEjUdJQs04wUAqT3mJseea/Y6TEVOeMRFAEM9YwHMn6wt1BBsvnAywIsijW36uKXje
Le93Nu3DjLAYI52UGOMPyPBBCF1lBx2VhXq4vWxk/ku+OPLZWoS3IrRBCME7GLHa16YNZLNwDYpx
3+Lf7ZkYMU/mQJUGXTAXrFN3U1H7edhdyWW3kgC8F3W+rAcpzHvzC3TeQjJFbdoB7ITeV0mKLbhO
bpgFaZOcaQ5p4l0I1QF90je5nO4jJX/UKdrfmpUjgjceCALtXo+3IdefW8K+ExOjrn11k3coaffD
+GoUyXVqRrcsLbkjSfqx74bjSKw3/Pvj5c+yeGDOlqF+drHENEhjZED3N5rmyWW5Y/oY0GiNF2Tx
6yMWt0DhqqLBLbzgJbWobVFUZyl8C8NgYPlF94idoGK94syLT5qO3i4ILqGOICLVAR3swjCDJd5S
yxltwx21bGdhvA/TncOmnn6nw0LODAqnh1BIDIR9NL+h+U7C9LYMeNrlj7R424BWB/EiSNiADP78
kRoNveKBIanNxwH64Oj4dp1/2cSiH5yZmH/C2XsGQZORp5jUcYHafYiaHljEtAETwdrQ2qIjnNmZ
f8eZnSmTpXBiPa40FKqiVHfq8mTmPyRp8+/WI3wVWgH5hLE76oYk37M48Y2s3Oeo7fw7M8KTFtU5
S6MJnX7wQl9VMeaCMWBuSmsKYotZJSQG/vYA4fYc6owBK42ns9tnD3STvoZbMyg39bbCKME+3bVu
djVuo23qNSsh6mLp9Ny0cHRBUT80koEIxGwqyL1Ffl1KV+ogHbt2+Bbacu7KvPHUAhDevFjr9s2g
9q/PxsfCRcZPkubxAGW2Oau1NrKkP3OLnJIK3PtNbiBGYRizGiAONmF6W66BaIrl2IPuO+Aj3b3M
i5VrfzEVAa/xXEYEcgYsDp/9lxEd93yHws+44UF/4Fs9UBy6G5jT78n+PrsCn+KuuLJW0FuLx+bM
rOBndqmZZSG1gN1Hsq/b+aOig8IVUGEHwucrLd01W8IHR+kkVpMUUYdt7wH581TpDkLkoDkxVoLb
xcYJhgnAFatgTAoM2p83U4oUqyQZLp3BHXzU5Tfho7bT/fvoJXn8rW7auTFhWXXIDQznIi/Aa7Dv
d7Ev+TRo/eLQOpZDXO1g7lAO8tbqJYsX68caRU7PUOIaryaYZfGjzLeg73FWh9rmr/8lFjmzIWRW
2agZk6GkFOw5AJ1nVUBz4LCJWd0plRG5AEOtpHLLl8KZReG5kEjCS26jikGvlCD18druJ7fZdc5a
Er62fcJ7EVJM5UY6LljIMmOGhLmNdBMnaw/smhXhetU7iH2kUHQBAZu6VTv+vY/100TClfr3crr/
sW228JCr1jTW8Qwp0G/YcbhmQeNqnuUlXhbgRXQwTuXKB+I3R92NA9Org8uv1eLJPjMv+Ena1FRl
c7WhnOmGlDer2qjKUVtTgH7vpl3wR1vwjgZiHKXU4FxTtXxSbLZLDX7N6/6kApc0tXx0Bka3FRSh
ECf/aSTKbdj2W5MVR6pKwajqzyHD8EZDwGSk+DED9QLqZm7OyHMroadv8kPY5W/gmX6JKn6nSs0x
7qUd2Bu+KwUmJzojBNwt744KEI2Q8tj0HX+jQPOX7bSSCK7dYWK/L6/LbpI71EOjY3g9edQjV/IN
4ACRk7nSyvdbfn3OPqBwYSoZyKJmrJrLb+TNCzDKO0wVohKm7iqv9uk9en++8VivdbhX7hcRugYt
D6gWNTCbm7LTExBtyNsq+jFijrHU1iQJv0BF5wr62UVtC4fRiMDfY813SxvQDca0NhEQMdxlv1p3
OFSHfyrNKZoT3gVisShDh4K6SNXA7SzNAi3WNk9XY7glJMzf67LgjJ9fu3IKlXyosIvStj5WTohb
MzvEO3A+basVr5x/8/96AGFKSE4HgIs1qDTZridBSr5MfhoQ2kvG3OH1I8Us2Yq5i9cnzAnXGnRN
607TYA4NCLfODLdsdhlfG3Wev/ulRQm3F9WQZWUg+UEM1HhZzUGtYe86xEN8ahywFtwodfPz8oW5
2DI9/2bCTQY56wT0AbCZHbX9DL4Ba06AGoxbuGsApss3CXZReOpMWcJAHLhIEaCYz5LL72p/DHCP
YI7RW8P4XH7AYUy4ScwQHFdKiita3rBdEtAHzTMczPZt10rMy76hQb0M4gPGF/acUGmZVrWITXje
u3oOyS+t346JupKmrJkRXHAEcRerZ6wU7dHWU7LXThqduFkrYS6/oB+rEfyh1ajSRzSnbtdk4ByC
fBQID0EGJkm/LnvesrN/GBK+Tx5mRRjPN30bWFfcYwfj/jX0LttYXIxlAbgtz3hkUQyglmSrJhlK
ZXp0Fw3PtW26cnwsS3Nz2c68KV8O7pkdcdOqduo1rQSgbKgC0tNd0q6l+4smUCWfkegYZRDfDAZV
rCqU55wlDDeZbmx5TIPLq1jcrTMTwjthMwb4OQYLgCArvDazHSgCYGBx31nfLxta+vSoyCEfwjow
VSXcc8PEk9QYsV15+TYovTtG9xJmlmnzoFIoaSEJvGzvfeRB/D5gv7dN5NlgAzeF76Po+ZhlJWDj
cxNKcdLrepdjataZDv2WBojs9/pG8eUDhNj8ZGPvzNNaYLN0es9/geDtBsUAiJngF2TDty7H8J3q
FGuaB4t3OaY+wGoKvRVomwlGyq6SIg6JAnTmB78I0k3rzBhb5o7OX9wFn0QXL034zTEFenomQjV8
RnS7Pj/1kq6hDSWjYAedsathMh06qEepU7ZMUlfccik2gwF0jIE4M2D1symlBdGWzVGQ4FR7bJXm
TSbm5IRdeaxlutfbcQ2xt1iSObc4/6KzEp4M4kNpnLN2DlCq5idBvim2TWABTyc74U1yFa3cH4sv
45lFUQxArvusz+fUXdrK+2I3edAK9NSb+SVm7hqOYtFPzq0J569h5ZSzOUkb99o+3sYOmC686Fra
j87aM7x0bUGFSdbB0ADF4vetPtvKIgM1zFTh2kJveDea1aPN0t9oup2bEKIKJWvCSoaLgFhB2hRl
BrDZPx36m70d58nGgC7GnQB0/ewQTIowO5sge4bgoJuqN7L0psi3HH3FCgPfly+rxR37sCUO/SVm
aofygDuwTaaTPMg3apyvdKqWLqOz5YjjfjQGjW5Sw7/78T5TCRS5HgCncC6vYxGLCJQaMcCnQ2wo
pX3eNNQ1oySbcbw5yFp6B0SLLjYQEZ+9aZDLgTYS99LaPbt8ds+szm/PmcNBXNWszNkqvQqvlRvw
QG9zt+sc7SbfEbd2wlVA7PJufqxTcI6kaOVmgB6dS/MeU5r0CL0rt7eLldLKihkRlF+VRUriOWk0
+8ozUzAcDKEfy/XaVTQffvGtxMwTJtgBLsQ/heNkx6oS1/MGtsG4z3aaGzopajigVb56Xa1ZLi4K
M4oQE8Z8HYBsn79WnkwVtLJxt9eyAvkcsEKjeihV3Yovzk/ElzUZGKMHGRu4YkT9uSwG5zOhSN/o
dCWluteXYHWtbsx4Dfa/eHg/DImIGtI1jWyMxhzZJEeSRKeqCX8jD9DPTAiZL1DkFh/VAjCuNDrk
SgdfGDYTKE5Wju+crH/ZMxD46XP4rHxRNRoSAqxYh0tCKrvrIeu3UWY9D0n2rOfxXd6GPxpjuC/U
9BYx49qI+uL3OrMtHOI8C1U5L8FhlssPE3mrk8rNxu1aDLP4sc6sCAdXDsHBI8+dYbmoQT+PnYzX
FHFWFiKyOw6xFpn9XCdUEgAPNDUYQdzbbwwwFlz+XItrgSAl+s8W+DLF1LpI7KGBogveWSbvJnvw
rMT4jRoICukzy5Juz/OXn8+qBXaRGnC+uYT8k9LQqfmruZblLGUG5zbmZZ7d3kqljMNkwUaVgjjI
fsz5zkr+bKLcHYrSGdZkcOYn6IuPIzCBlgcBw4YIcYisqU3BCIeAOdMA8AyK4YkTCzzBj9K4BnVZ
cgXEQejbE+j64H79vLR0sscR5JuogtvpbajL900EvkuuK8ypU/vnZXdYWtiZMREjQnJCcg0k/K41
xKXDM+nE2Qi+GDV3JrPwJjtauS6W/O/coHArGWoMfSYao3RVYLylt+7GpFoxsfRWzDqFEMKFkhWE
cj9vYC93vRHHMDE2sa9lfNdCJDu21ZXm4JILnpsRwhao2moWjfCcF/hWJGveDDW7KVlxAoglA/Rl
ui+t+vny51pcGihYQZMGqhfzPZQ6c/tKahQwdyMhjlgSaEWzZQow5Kq80mNdNjPzzICEBvgxwQVz
yKFzWY9wpesUIoLpqaSgUxyqlUhlpoT7cqwMFXLBM82N+UXAiiWQJgHDPiA30tA4YTG81ZXyJ6uh
QtHk3UZWmz2X7Udm1Tdtb++SJj+NUfUgReMvAq4nB2IH28HOrtHx83tz2ksjAfY6h6p8NEHMIt7K
/4+7M1mOHEe29qv81uufdQlOIBe9IRmMWQrNUm5gklJJEAQ4guPT38Oq6m5llCzDuu+uF11tlqkU
gwzA6XA/fj5Zx96cbwMAHBwj3RQV78JRwT0L3vHAA71OkxHnubrJuuIHC9JkkN4clrlzhBvEqi4n
TP6RfVfXG9dTLzOfNl1eqgsh+cun/ekpnK3XGjP9bq0QXNwM1yys48ymHZ+CCw37L3fep8ucrddc
+krCiQxvMa6epc2O2vbi/2B5frrE2evYbEbAm5ftYDBodNMnqcYfcy4ef32V5XmcB+PPq+ZsdUqw
aFsrhb3J2NbhNALkAuVHfcUvIVZ/N1r964XwslzcfFzMhfwcSBpTZy63kV1kQ7GxROaE1mDejTnZ
MWNsQ1yer7pRvNCpPBhBumqmAR5vaj5WMljThcaulA6t38eKBg8+bI4dDyh/jM0Ik/yJxY2Y3go9
PRhtvzKGcWPP1dGTzq6j3goHySr0S3UaMQ1vW1M0B3TddUA8QcsBvVC9ruZqPbn20XanH35tRLKR
V8D7JW2gEp1bF77br5/6vx7Gsrw+hZ6xL8kUUHy3Vv3m5g/aUpH099l4YZV+dRnMx8BQG+5TEIKf
vR8C6UJBuJRUICu86v38pRH6NFgcEJpLh/Xf5zbPv9/P1zqrTemUm+Xo4VpUkqfG7U/cMmWYI7EI
NZ02JumLCD3qvW7wxNO8PvTOsCvN/i61grWi8lH39RUj5drJy73u0quG99EA/4wQoSQIrbq7Hml1
I8ruAcqPQw2ecZxroHS6YZeW7Aebx/0QGDTsR/te9u7zVPaHfLxEBvgqviwT5zg3QTYXnL8P0X6u
2QiHx6jjQEPYu3qaY9o8/HpTXrrIWXQJesJHQImRSLDhZijg1zg2B9+5xMz6Koh9vpezCOPZmSza
jsM6BNvM0fkxJ8P2/3Yn5+HFafsig3g78uVa+JgjBRlcyvzCSfPLqgdsQzwXhgMeQdno5/1kDf2o
4cGIcZ4iAHaCqzIUcHPv+/y6MyrYBIosKgN11RsZxm+mG9jLRrpSd6ifrotarQp+iVb+ZSfs80da
9uanLc47v3BSLKKo0AGkQHAKDGax6QpgioIO2nEzTVpwMmo7vS4bfckY6euv9l8P5HwFZWWQqhHP
faBOCMf52Nb++tdf7ZfB5V/P/Lw0khmDmff28sw7LxZNd7IqCuehPMnZpd79V/shgK89CMaLxcm5
2Gnq5jHLNDadGtFPtJPAQ6fskmT5ywLt56ucvaGGySnIXOIbEyzdeJWPrB3uytItbloiPsoCpmP+
wKBNUEUVBWTaWKwRq18/VEJ+VxKfB9LPH+Ps3aCkQwWadAzBz3rocCJriP1KUpwfDLYCceWQB+IJ
1tJ7JLUnr+Zr167WHq3egrJ5T4mMZYknRMSVVNaqyIJXCrqZgJ9SiBy1DjGoK0MuuB+3vXOiTN5h
T2J0EKauFTibaOXDmp/xnVTdCaXEaxj2PkqnBOGpgMxsIMdANR+Ssx+KT5jmyaG3ddrhWWTNruzb
I6zw9wSYm94c9kC33gFPfJtz83mY/Eflk50DD3E5qg3C9Yll/Aq78k4tRFfaYKOaurtn0jloRV6Y
K3BIG4wk53Cymsw4kP5N2bNj47SJoulralUHlOfW9pQfS2ZvBrPeVKmxrp0ioZ21xvjEOnXtVw1r
LoyRDddkTovQYN6qsrtbU6rD6DWvBew7RSEep6lJhA0tAyFwtwKqph7tEGsSyEJzOhQG2xaCrZtg
vEsb+UgM7y418sRY5k657gGm71/AAHpvQUFtfGubgmmTcFXjxtgcZ8R6BNxmm9r5Q1F3a2rCrst2
89jUxrecN3GatUhpAoOENgMDDENSuUaK1Jb9fh6LU91M36BSPczj/GrzCQEboqPCTsYmQ0x1URfg
VXmY6mwPu1L0E+iTC1YH9KzbQOmrFhD4EDQbEtl96oalR2CxXB3yjJSxbyAdEHAezgv3ZeJ87+bW
FDsZPTTwlAsHxW8CdyIoD6oVLct3OVMD9F0jtqX/4HT2N5CUPhrmfDdIjQTShW1t3nTPkw6sqMDp
IdQelokfOI8yt9PYbtUB56Q5nKiRgOQ+3aJxqGErLpPJNRJhABw2gbcmUHywDAoLfZxapDnclErf
KgT27+2kocpKU1hqVTAv6UYP9SrZrGaHwQPGVCffq621hCYu8UarO/bStrfNWLKNMY2boHMgxXEP
kkk/rPDNCD3OIeygYgZXXIV/GjUtCkc9+ZHbjY5s0r1wEGFWALHIaCr6FyHrk8fdLadTkbTwokbL
7iotDXimUfukrHzF6yyxAvR2CBhXLum9sIPp3FrXGVCNNj1Oue3HZi5Ofsv2BZkIYLDVFXGMhyIr
30tlDXDwDKp1V/h+RDUsfqXT3VkLVs4CXw6yTEhMs/y2cYYsdoCwiwxtfocfG0UpBYQ6urDqjNwC
x5ZYzbqBwpnXRf77nIJc+HYFQHdmrWGBrGlEzLSPLcDwCkDxzErGhY/MxvbLLuo991oBoFehJYmo
p384Rt6tgUTdNQtyDwA4uEv78mC6Cv8KmLNCcsCuFlofvH7h6EveiMCEqLataDaKq7Ydrs0F8TfW
1XZi5ZZ6mRHOCwaQpZALFjhY9gsikOEdEFWgBg4LPlCDI1j6eHcuYEGMoNagBYgkWKCDw4IfnBYQ
YbEgCbtcNYllGs9uJZ9wtIBfMMON1wvK0PTytTImbJeGJf6CO5RTzUK1IBCXUnkIiIKDMFjtgAWf
wgbURCR7aRyAo0hLm97DPG9rKCAWTW2fRsWgqfSIASUUTkxZYXxXcvgx8/xKkSIIZeECOKnbGObM
djRWOQ2Dqtm6hD4oE/m3aLeBD1qd5TZbUY1IQmDfXD0Ij61TlCwS4Xh8RcCMRA927Qu+wuQjDQkF
GK1iQx2CsFfD8auMgvqxVjweweeotDWti3aYcaABl7Kpuw1NaeiUekUctuejXE9wQgHZLgrKVwFZ
C8axhpXV5jvVsZuq7dds/Gb0bphXCFd2AUGeD/+9OlqszlGsRvjItqDWHhvOdgQ+h77M11PmgRkI
Vp7j75mYI1HmUZ5vG5XGdeBtSf8Eo6jdbE19xGHAzFL0gvC+Mt2kQnTwMicSNQCMTrvqJnfVSViU
o1XfTUfWHxnEl6KIBdm1MDMjW7hSw10DXhMQ5gegN8IQrG5RREZgm5snhnXXdPrOHkCaHMUeQ96r
olDR5GNRp4+sx7iit5KBcZXWWZhaXeyVe6d+q/M6ZOZ9591px0RrfYwD9kpVEaN5aoFOCR7KWg1x
mVVhDYJt7cg479VK1lgzebuayEvpxxSV7Jpsm/nUmtcUR9K+uyvy6wwcU96j4ijAPZPwT1R52Hgc
5E1wSLEyMv0a9PURutadAgWPze8kuxLWd5U/Gdlq5N+DFANeIkphiK2dNQIhWp9z/+oZN2x85tOj
40Z++uipW8n9xLBNMN1kPBfwMCNlyEf488KevK+uhuYaY2Kqxlu+00k9nvp8C7JDODQ7lt874rae
T1Ow1TYkwv5mYeGlbpy71cq0M1QgHumcR6Z17Xd3TmOusn7P+HVv2GFT3A4W+uWAVgKOi+30OLt2
hEQ9ov6jrU5V+W76b00uw8yAwW5tr3W2E8yNZfXqE8Anhyufu7FQ5b4JdrlzDbS3mVZx7ps4Kta7
qinv8M3FnYW936XouVShYAnDGb4qoM8jacJwOGK+sykbGrHpXcKaa2jZupiadZDJjZPPtzYGW+vq
RTUx4OSNlaTVTdbuDeuZTfsOzpb+tq9WFcB8+VutwJ50QGAmkeFHC+hVPvfmCy1F6AFqSIddweNJ
v/PqNTfrMJAfpMvDAQbF+thb+77ExGwVSz7jDucw+OY4V93EsKiv+vcif8z7SJASANS7inbwsaNb
sE6EOFIdQcEk7cOCrJWO3kOSuxohTAf1DtRWFPKMByvHsh0x0tCuHLWfg1tCt8Z4x2DZbwBOuhqp
CMEHzcQmx2BSdkx54pN7GtxSbUad2oI3qxm+CLay9XvbcBAAvk3zSeDzizSq31PntUObBNU+/8oI
eqipCc4NZjgET3IEhvMh34jxtvvAO9lQB30bDE1YmlvuHhuENhP4xb4NweydMXeYJe7w5KDj5wPA
UMbtnVlcVVBwTpu03LrGOpdzxOClZuL/8GcA5ZRY56AIrDAfVo7Pmf5WOw/cWHVDZPt87SAmA/sU
oqnc4UsZZVQ+MMBbX2oa4zw5yBAGDr7k+IFHBwh3g9zr6mBa944ZNkqFgYDbctQ4D3Z9U1t3Q773
O2Cy7M0chNqI0+Cq4GsfVolwzCsTcGKRP1kCM4Xr4YoCrprvEHUrumroTosHQm/y5sqvDpa1c+uY
BPsOCulvWDMIL1E/w4oeXEtf1XcT0FDZUG+D/KNwvtEArxk3bKm9FpMXjQPCtOOuWZ8U5tYcDzYw
42oP87Kuiu1sm1+P+tg1SdWvJh+TMq+m0LFVPeXzweweB2cLRnTcWg58dZ4JBj47I+4dN9bjd/iN
xi46vEKv7RqO96zcidRCHuptJ4AZPb0f5pcWPFcBEDEGS6c+uCYFZGAdBPW3dnWcl6eRrooSVM15
jj1fI9d1Vqlo1tOQxmVqJClewKTqE5f7B0GubIh0qc9XbTOvtPzW51DtgLzsCDBzKQZTdwRvFrO9
LvCNGPYbxmiNBkaEtburaLqTQ7mmRMReP4DscNc6MuzgkzFmCWCTwJiNawwBR0gMIj13KCq/1MHe
LfCO6WAFje+bjK9KumsbrhFupuLUf3NUBwsYBbe+4qbi1cms+SHQWQIUMlaUE5roCrqwtIUX3tYR
2bYdTu38Vrn+yu63arLCTr0Q83FOb/LgfnYSDOQr5cZWM4ajj4g1WRsvpQfIOrZ9dmtVa4OLbWuK
lY/lusBHBPLYmuXbyuvXgEXEpdXEoCWs0/JZ45UUYCnXHkaTym0wNnGbcvRXUqxkhpl50CTsYhWk
PpJoa4uz0QHnl7bPot5aVW0aFq6O7Ykn5kyfeslfiDHDU+85U3jdISuo/WA96DKZTStu7VcHrM5h
cFfQwsX+9K1GPa2vjC3qTKhOyO8EHPMAE62af6DVfOwnA0+uvLWthboQQHUjUrzeCWjWRX70ebfp
DBZ3DQidqkpGW27HTiVlL8EwbA/UK7ZgjKz9otoXZb8mA44rHYbZMXOc9nLlgSOB0lYIxU9MWHPP
QEVYJuk3fW3FRj0kms5XQy3wi8E5Zf4mdRAAtTrYdbOuYZ87M3oaABxBE+/ouV7sOo+e2UFmb+yZ
l70TCw5Adv3c5XjN9j15txh+b+cmgz/izJXxdWa4G2+aVuNY7SzK8Ci8pMC7pAH5mmX9DZ1vOCY8
kanuRIFgmMEOpC3XspexBp3Y7YNVZwPxUncrrZv97DtRZs4rpy0SNkHhmNJb+L+vVJbuMSO8uNdP
r3YwRyZWi6omIIO7I+gD+x62RcFwX/rfDdrcALn76Kb9yefpZrDFkxOYq9w3BGTAbhnTEuiRTKVJ
DyHKWiy/je3brEfsIiAFpw+jaGNT8Icqm9+Gok1mAACDBoct03xEIv7h5PRZ+SkPS3v8CPwsqTm4
wa35rmvITQcz6qGfLnJzK/rgblJ4xWO23R5wSHcbP67TSsSCW8AWWwBAgaNi2hK1WPahO39f1Tip
C4tvJsmRRExJlotkLtEtyjtwQaxhC5Qx7KkxhNNS9tY5zXflpIkvphPuC6MfclJwkUjfWmRzhl9d
/383HwQPJOpXYzeIuDRATrbLKl136ImEs49iWostbHUDjx0Oki2g4sd6YmM0A2+zy+vsh2pw9hbm
eNOguRjVo7dvRbCbaa7/g44T6HyAfZmuBavksxInccdROTUK3zDVQAKvwHNPyZbIS1NeX9XbAkLR
O4HZM/rjZyW93oXSLihxHQvxlyiU2T6MWkY4Kf26BLX8nr/Unz5d56wq7IIKOfo9ruMitFrA0xvj
NTFknDarACeqX1/sqzrl55s6e3gTDAAlF+j7AlB+RQjdzLP7HygoPl3iL2qQmTE40aJOCROPKyrs
fTXmr67OL/Rfl8fyi8d2bl6tZlG1yEChNIDNE+4osac+xsDvRlb+EweH2i6n+NcP78tLwtEf+jMK
Y7pzK02Ooje+HxQsa/3awTIiq6+s5puVrQXSXhbc//pqX35Vn652VtC2DVc2nGNLppMTck/Cci24
UFK+dImzJU61NUuOElBUesWmhwkNGOT/yYL7dBdnq7sscT7yl2kpgXLY1Luxwy4ZPH9Zrf50ifM1
DYBVxRXuAtrzyJWHsULliF9Y1V9GA4CQLaByYbb8F0ivwTUZydIdBseeF9sJ04yyXCvvklXQ8mn/
sq4/XeistdJlRlP5C3TAbtyDL8tVp/33oMBYVFVFitUJXC6LqBRBcWF1fxmHPl34bL0BRG9YI6yy
oqWWEja+gwlOmA3NeK0o/9oYyAUJypcDgsGnC56tvmoUWRtoVEdmT32gPrdTQRFNyPxcWe+dAcYI
pD5KG2gFbe0CFnx4xgweM2wtf73Rvm5EwMltaTGCe3MOQUajm9KxRPsvT52ncUiRwzK85nPqHtqS
vubuYMWYfaqQX8MYWOJ8MFwcl/x6K/7zM5xHTRbUhlMBAxZVldy5OdlgwV3Y7V/uE1RH8TYD5yGw
z/aJT5F66AWZ0dolhglRHLZ2dWtdeppf3om9CHx8IKAwifJzIy5rK2kAJwdpreOhsYxjqBi2DadJ
Pg8ZjtrNa9BV77U2Y/AntyVa46GtGgB9uxbnj/mS8cXXd/2vj7N83E99Qe1r4vk9lCNV44YQHuns
vr9kb/Hl1vl0y2d71h/6qp9sXKO3UIaoN04PHaT3KMH/c7rk16v1y0AEE3bgtzyAjehZQMXAUU+w
/qCEAfOd1e8WklKO6TV2SWz5u4z3L5EITK5lFsuCA8/5/uxQVsP+xXtuDDaNyZEHa/qGI89uQFCP
yt4Fu4STsGgFtMbFQbsonaeFevFddje73vOcNaia4aDdGh/w/ts0HOwd2uNYjO5oaKJEk7vFlZ7m
Y+kOq4XzhiJaArOODQxmwxpgpUtrc1l7Z7cEJYGL8RqCaTnI9X9eDMJP5wb2Eci19Iz+XO8eoYZA
7ZD69x04fH4zPbP5Q9nmAY22aDTlzRjUK6LdC9McXyxKfA74mUIvGASYg/j5c4AcqwCrwFux9k20
jJwk1d3O6+fNv71WPl/mXKjtVJqV1IA/u7RSiNLePPfNzG7TPrvwXL+8HQqXwyV+wd3mbKWkoOFA
doCVMgfmsQusxBxRc0cd4de389XYAzJ+6CLRCoO2zzvbZwi/9tTh4aFLE2GCCFP6FnxG5nWK/+IU
FLf7/8Cb+6crnr0USUmaTkEVEzUoBX7QNdmVb7++KXtZc+drEgpCd5naA5D1fIIEO4yMPd6EUR7U
kNgozPGW8sXnRWJ4ddJ67MEO5Pe2s5rQ5fMDEvgjTeWT9LJVg9YfLAGNNpQlrB4Nyt7Npbns9VYW
UXN+LhuUFvAsNzjDQKfo7XNRYlwu4+B40TokhSiWNsA73PyQN18afv1qWXy+s7NQVevBhW9hj4fX
N48lSKZlal6zLv/+6yf45WVsipmlBUPv+WebCRkD1X064oVjW2HZ+6Fnoxd2abriwlWCZZLg03sk
MwzHMUasBCPgW7CZN1lmbDQXl7KiL6/jmNTGOoeQ+jzqmpMqZdngOipE+WrLMVA0hhB2HeYIdRtM
9lwcIv8i40Q3y8H4FwIjfN2WT/TpzihMwjNbCHhs9d09imdbJ58OtapX5UwO41hGaFlvu9L+8euv
7Ys8AYIuF2ueAJD8FxZ50eWMVxZbCj8sprMVl8ElgtcX7+WfLnG2eyfdBharDEyZeW8oDM4o89UU
6r8CystLk2BfPsVPt3MWA+uq9OBUlxoRCcTeDMwTAykgaHbCHqMihbtk1dh3PiqBv36KX6QDP93i
2R7D+Xrq0TRjUU3RwUeDiRanooEkARqFX1/pq4eJ8QHXdyHsd+HL/vMyYb41UtCfWRRMTwzc1ylF
d2HPUcrK7Au+RMuHPg+Jtolx9mVkAbvg7FJmD2216eBZouIWT95M4mIU12gIQlNAHmH0cT+V9iV3
lK/WI2wg0dOFweEiavv5/oK8TINqwnEETPQHjPwdvLq88Ai/+rI+X+IsNe6VxUxjETNWKNbPaIOO
/t3c3XL98uuv6vcX4fkD/Hyhsy3t9kDjycXvooLgTtT2q1TGy2i2W0ywAqrdUxXCLv41o/aV2ZIf
Hk2jhlUPaTt982CLEGeFjvMKAkiWe7tyskboHjK+qQR/NTN9KlO4XDre1gua/ZjioJJPXpKl+sCD
HqazLBaW81bUxgMx0ZltOYQFRQfdksNfmrxHAmK/lpLole1UV6ZrHDCNAKk+2h48nZ3QRW+6cjGG
QKGYCX2l0S7WOSwtLDTws85c1RLuTr62Es9vs8gvmh5/7F8VM1TM6bQ20a3IG37LmNiysYN2TPqb
IO13A3d3hl0mv37YZxsfPpguZn5h+oxUOFi4YD+vm7lE9dh1GyhUiXNygg5TPFNVhqkyb4KM9SFI
xNC11MYtwugfb77/agIxyqmfnm/8ql//30ehMz1dvaqPv/9t/ZoWHz/+9uefbb///W+Yy8NY9e//
7E/6sPsb4hCFkTg0DhgDI9hmw0er8aPOb9iYJn4cJ08b1sHYYAXUnPzvf/PM3zyMJNk+5i8tTH4u
Til/4ofxV/DkBaADoxw4WGE45d/BD4NPcBa9lgMTytLIgxHDlhL1zwvCFQNVWYGmWAev1yziRm+/
N6OPfu2c9kmAc24IeDrI1Yw40DFYoAjKo19aJ4uiso7Zn7XtGM+G9nZKwG524o2IgKJpQ3OR6JdN
28WakveiGPatP3p3k4O2n9H7XZRR9ojpTCSAecWPWepOkYnnV4dU5KLdV0vvQuRrqTN8BJ49lH1l
A3Lk6KBLXNsu03DqJyC6/VZdc2l4q1xWzlq3FJr8UTuHaqj4YSjZTT816A+5L/C9ELcsQO8CojxR
VDHlwntlcIgF/MS/mSjQlrCKhqRisq4kxlXMCXgW2NuhfS5fJrSpimnKY9+BpKCuq+5pHOukZOxQ
y+A0dDacvyFht2V3GpvFCSHf8jLfZsraQ8tbn+yiwEnA6yCjTO0eoMwgtuycIAuU1ZRFgfL6g+Lk
duJoWuCVqG89YW9MwYw12sATdEJje0/AlucjGvITNHJxPo+7SZMrScmPVtOEMzOmBtPdlRQ+lB1Z
h6kcy1vOph04N0eWEogBzBFquBWTdDDXU1BaLhQPWSKGbOPJjpgxEAKQl9B0dk+DgRc1fJrXpQXn
yUzuS4s9Bc0QFxJWUpDA9AXa9JkUMVgbc9ja2RAqYe4GP48zGCi8Ir8oBUYHsz/9o/9Lownw3phR
Q3IAj3C46cKhA5v9f/7BDf9LXNmVmITC/z5Hli9/xR8xxiKICfYyHY7ZLtfxffzyP2OM9xsBDNYJ
wHzF3v4dTfOPGEN/g1W5gwTCJgTSeAcpxj9iDBDnSPp80Gwcii4pkux/fNTTHy/uXyHO8cvOYwyB
ZDWAbNle0nZMuf0cY+Rkcq1cqlas7F57jGH0HyqYGEOv2eP0h/AFerPhZKUQURACaEQ1wySgh6dK
YkLUrcsQhTsMz8IAZCbQ4GoSeD/IpGp6RLPSQ8e7hDwPcqWhIeYMGWkGl/yQpFLTG61Lq2/X1LJo
Cu0AIRpyWljQ7weWNxkPiaPt9JUZTjds0UZtnY/Kk7oLpd34VQxZrfjAY6wembBQJ3PnxnlxRu4V
+0oUU5dYlrJPhmN4VmiUg7V3RpbnYYq/0zH38nafpfXcRBo1oseGO/1rieMwfoCnEFo3cw4rhLnn
cZ0rYM6sJnikrkq/+VoP4+1YUo26T2VmzpXQnkgoGSCJbHoRVFFdk+VwHEiLYis3LQ8xrDGrxJal
ziJStjk/uJ2Ys5DQ2tv0KTObmHkSTd7asKq7mvTsVPk9lIJq7JmVGK5BnibXQZsUVafm2A8lCF+Q
lM/wtpWwT054bnMeZn7RV5uOu9V3JntjZwTKzW6ysqJ9E7bET/0ydLWeMUQLOq/xZLRzBykCJFLV
DUoiKbcj1/Bl4sPSd95bjlAFNDDCMXAHeZ97L7VNauORBMOUIQrWHW1WTjANUHTklel9z4qUDWo9
eryCfKnOqpvKTB1DrcoKpuIPdVDIa0my1NqbftfYRVzZncjirEYSHo0plCRW3ipnNeDds5lw2EEX
xhBPyhCYKLP0XoocsmzYqItqeDKGKj1SfOsKYINKXNVi0rt+yMy137czB1aXirdmtucDG1J5DcdZ
hsJOk82J6zqChh24pI/wEs2PsJ+W4P90XK57rjJ4lqga6sXcHEQidI4eedGLAhpB09KnrigFcl23
miEXEtVRtejceKniq2mEDhIjlcbKCzrsmWFqN+Ug5j/SxP/S6PpH0oUg96uYevjIP94+mvRzTP30
D/+ZrZmwToKn12JKYSMh+mckRbbmQg8Bpwp45yxJ2T+zNTf4zUYeBmNmhFj8d0nx/oyk+Cv87JL+
BbDuwL+l/04khWjpPJIiXlMEUs8EruL3X/dT9YNUuWjw1+ghYwghNLkwNrWtdR05mY6zrnryIFjX
A/ryGC5QcZ76L62QG4/2UJf9yBS9L2b65g9kjyGKR7w0krFsAyhWnQ1lZRtiek2EU+vCCZC2cPV1
drkNtyPWfysacaKZFTeOcRS83BFSgaRuh5M5X/kM0kKJaV4XIvtZ3GRoasZOXZkxbKja7VRPD1WH
Np07mFBBGtdK42erExl+BCUUj6jVB7w4uYBkWvOr6obEYbcE4hOj3Ej24g5GLFD1CwjqZcWGF4eq
OBopJKXzQcnpobWnmLvWduqyRE6nud1W860XPNnTraOgITWG0K7vi+7esl60qo9FiekPrqttZQY5
Mljn0FqQyowC2sjXqnlQblGeOkz4xD3HRyuIaR1UQFcG0mNdl0nWZAendeNGQuDJIbqxEMF8FDO6
zlhj6iku+Ivf0Hi0wEsPXANGh4YRF1NtrirPPeEoeacsJJU85RHqtfYWzh2RxMhnlCm9Le1cI5li
7TL/nBRNbofcRcZKtRfX2bTSXf/UYm4mhhHYqXHIR4vKPSaxMQIjJoapgQzdP7WqzGolK3MPwEpc
OECyjNWTRCY2LLpGA9rkSm1Mo/fWc2mtfLddl739fex/CNBeWK+SdroHG2SvyyegvZPAhkDNCwEr
j/MWcnN3lXuw0t2XY9zrcufZICIzzBHxPg9hU7FhZZFYnrGhiN3lSCNnAOXXHHbKIBFFI6WVw2It
A9l4d+331xhjCDFxswt6jgEBJ2rg/IExErHPrDQPYXXvrAKKCvNsh5hFh3gUqtiqJFuRcSus6nne
aWNIMO2yF+gWSDA/oAFE1mkVK+Do14Sh9D5CYMYgD6ptDw+gOzbDATLFtYcBCdt+GwQafIMXFtB/
B9bBqvMjkIGruh7wL4sVNX44yo/waW7aYYoxUIwjgYtWsLPhI39ajjSE6mtEjtg2E6tPN5Ysosq9
V1l9R9s32MLTsYphBBcVGL9X2UGXH0b3bs1FlNtP3OlWwWBFpfUu9G1Wwd1eHAqvT6hfrtws2Kmm
A1WC3MN3PbHFPndrMACPvKDrofFD2GrCXBknrgLqXJKWXZxD2b5ycrm1h349DN2atXDKN3LkHB6r
bmoP+5Zg4qLZNeYySG1tSCZXHdsUDBByFz6jai6SaSCQOPc17I3KVVZDft1xvIaIs7dbSNxTPWDJ
d9WmIM2zTev8ERb4N4HRgY2VtsY7mbLnpuuLvZt67Ln3M5h2Cw8uP6lqX1IYR9z2wt+bOGDqGRJN
q/5f7s4rSW5r7bITajBwDvwrEkifWd6wXhBVNPDeYzx/T6EncCfWK/lTEklRVOg+6kEKiVJVVmUC
OJ/Ze+3i0U7Vx64yNLiD807odxaKJjctxZE+KfGqJD4vUeurjblPzPjRAUpkR/I41iZx2cyouuxk
zjpezhRDCtq5rshdGftUpY0LFcfArLDU9aGs+3Vlmp1rZRvRhhSHE1GbOFt8uEcoJJ1Nqi+Zp5Qi
B7Sk40loJe1P0GFqEMM4rcKlmFca8sU4U94kNo4puenLUz0YfhS1ZkVMuGEh5UfbfwKK1/NOTgeW
rpY/9n24YohkX/2fQEHUOQ4KrVOIva4z6oemWTYNcYtzlC++kaGzr2X50sn685eD7999uqvMXf+6
Y2KS8J//2/7kbL982dezXWMS49ALsYvDsyMvuedfuyTJuEVeJiqXFY+UKkOQr12SQZfEsgHQoYH9
hrw0Bq2/ne0WFQFKO052pr/8k/NPznYatj+d7cSVO4gFL/WCsL94hr/ZbMRWGCIfLsxVUyy7putW
jUGYTFj3+jqudY63tDrOafRQZ7rt1rTtrm7O2nWqwFbW5XKsnYWIm0wsKOv1c2cRO02yy6pI8XIB
BAEdK1kjE1i+GyGxZxrh15cZi9OiUcnCcnBT5EipWvQYJJLIdRyjOkft1O/6jFFHW193M+PZRH3A
Xobcnu/oRjOjG7cNdDRfLTdG1RX1ikxX4dtJqK8dS0WyHEUPOcOGVWWWpmfOy76au/DQ2PWZWeuW
omozI24PFdtndT+haFX4m1qeA8PaqhqljJNTdnA+uqVA0TigoKsqHnKsEq9sI+T1huda2rgOlNgb
8/GzHWWnOMpngoPnZJUXxr50eDv1sZ8JghrkSlXik0Ysw5ZILTw76Na0A2LoaWWA319HUdeuMsgB
23RuUlcWGcw/EbljjIxARIdhmJRXJY7mXUtj60JlPTnauLIN/W4JTdXDJkgNhqjFZdPRHdlFWWuh
FqNLq329ZNUTUtl9m+TRx6bteDxLTABONh7iRMdEgp6bfF43WfL72NCwfhuRunHscC2neZsNEzVH
Uox+k6R3Qa6tlKoTni1nPpAWr9qs6HIzBKJ5YA4uvCxB1TyJftrqVv0WN9Lx58B4cLSK6MSww8XB
fPKlXjDf5NP0lMbq7Vwsl87jTObHU4UCpQxyNLWqxUXkLO2+y2br3iljjMe5czaK4GrRzQk/kSp2
k0xw8KU91ZrRrqp+rlZlPzQ7xarmzTCZo+ugiV8LJW62udajbaesyJ1U8Zw45Tk/S57bc3Fljstn
ve0PcpxyzAhjgKlZhKvUHt960KKM45wg8bRlvh0XPj7u0M8I/XG8ZY3GZFAON7kwWl/QDxOAEbSb
xcrO1pDZnsB00004ioJyMX3qgQ9pH5lXAeQUVwWtSweKOSrHL+RVuUa/rKaaH89aSogsaa6pE6y1
KTs2nU2BJJz9wA3gSg1bg439STEbsSY3AmMjr2yWvKuMC17bPLkudEw3fTYSRTDn8knjUHFVI3zL
Mg2aSFV5YSIOyLfwcRSzX2ol4sb5mKJ4xKWkdXdZX5m+rKtPuiKWVWq0a5FYuzQldC9teT5ghrCb
J5MJZRccic7BaFnG62l+6eunWn10FraITjBrbj1Gs7vEeuuOqSZWaYeBC6lmiappKbaEMV3H2XAf
jEu2yycaXAUL9koXyoGo6ALwvurVi/BF1HS3kQpX1lwqrVh1vbyzbZUnh6o8aOgQ/IC9FJYAdMku
zMn1pC4MH418t+B8tAQmkH//icba7lcn2uN//mdK/vP//nykffm639tVJn7ScGyODtX6Mt3/fbmg
W2wcnItCEBDJZe7/x5Em6VbZRiApcgS7oD+ONPMdnC3WEfCDgSmIfzb4075kbny72WMZCjueeafJ
t70ck98P/iw0z8aidkC0Gi1H8G9Wt0mi3ZSmUeAVED3uSefU147EHq1eLTlmcbMBNjVHO83IbrKW
UYxdha+LOZDA0TQPelXqrs2/cTyhn5gb+wP1cXCHu9OtsrB+MJvMOIyt2W2NYL5NChV7ZR041oOV
mebGVMCPTto+6HAQRdbkM/7cGXFFXdasGOBXfKMaHkc/32Z2196IQoxrM8GaVIux3wu1ZzsQmL0f
zOqmmbN9BlxkNTd5sMkLhT32Yq4bMwhPdqvvnWiEWWRflUsyrKVWb4twuQ5q9UbJ5Ye0UNT9YCRY
0/PidUz1t153Pigxya+1QiNepcsNzqU99lJvHtKHPK08Aw/RqVEZ6UVLM9wEzVh4NnmNTJXQ3mA1
vh2nbp2k7TE02n0zNuNGF3LPKUP5W/Tls9LYt5f9yC6vJ9tdsLoDQdSp/2fMdYtj2qtxMZ0rJcF+
32kifk5FJTdpGT0ht+n9vOXAkUZwLxqDxnmIWXiY3cpoa5Y589AzXrXkA9KZzg3DmLRkbavV9rMR
TJ8Nu3wGeyfchnBbDDQYrLtk/hxDzvRiSxGe6BJtE03yOa+m8ZzOVkm7Qs/S2tWqhzHnUw14YZ+c
HODCjCkq/YyVVKLQtNWLRGgruyJ0Qzt7aWux6a0Kxw7UMbw4ZbtKJxosoiDXpUVMCbUFHl7F10tx
ypuOlN3pGrTi4rdZ97nMgAQVTd6t2na2dl053sA/LI9jKCWTinanZM4H3b5Q2NNxEyRxcl3WSobJ
y4S34UAlCjrjkPbgMeMqztaqUCQHoDXi/YtTOr989sxJeR+KmlZJp4/Lo9teRJVbhdQpsQ3WiPiC
XZEuzbmGHbay4vHsqMMuWvoPRlPvndL5oIbth7JuiRZHruqZcjZwXy1bRa2EO6TO8BQYrQEWbFZW
ihqYLsOazygi4mujZ03eVzx/a2BtZ5lRW2iioIRr9rU0zgzlt3qULVvDqTfTWEqM6fo5JUt43YW6
2BZW5HVjdGvW/V2nqaq/hEwqAJ/PGC+rq6nodV8V8cOQCJpp7E3GHOTnIjaP6VI+TrN5LtX4SrSg
N7vEsty5z9OV5IgRCyZqqVKXdH2b4mC36dnjaDjMNh2faSgguhJFPkF2AtexxBSyhXNU0tlXZvtF
qYdTd7FDiY4snLj6aOv4edXqLnaIbTIU9bNaKUTWKWi21a44Nrm9ae30Q+Y0HKRO6CYMJKLBuK4q
55Qlhr2Oze5zTIe2NtPhUh98JraicqewPIKow0WottPDPA9vDF7YrdlGfFJyNm6TmaMwoZ/W4uFc
2PhpewY26yirylUfREdpAZ+FxmVxh3TmbtIdD97JquYtIxM5p1ypDktYe1NW2FtV7TdzLXJ/6Cy5
MYbKo6CsvEaaGHuDba4mN4mFjdVIOtR0+rwxR1ne5YOubninIeyV8TM2TBR5YQ1QFdtXxGXpJLNy
Eipru+hyq8FAONtAoWnlB+zVDO/Hi6zBdmZgAuj43EnX3loy9mCBKIDYTObZ4VKu6z6110Qeleug
7Uo/jYbQxXMvGZ2DTxpxmx27KHvRRiQj7UTEs5Fr22kq3sc6gzCzh2ii6rQZY83qsmJuJGPWDU7F
g8nUGhyBmlxb9bRvlOKG6ueZx3H5ZASBsh1yJ4zdQm8b3AZLiY/PERcLsPM0Lfomjs2Un5kpYT30
EeeK8sJySmeQ0QT7ySgETInGWTZZadqsrqOEmY9NHZ0Wk2dbDENslQ2U3nJrqtlD3pWVhy4rcVnS
e8OcbHmIjVyj3W5u07eCCqhsTOFLPluQuC9O2O7nSEXnETYmfkFWU0qYjpDphtUSxWdNYcz47y99
qEd+Vfqcyu41e/1z5fPly36vfBCwCMbqcJe/CCt+b+b1dyaCCUl/Si/NshWJy2+Vj/3ONhHkUpFg
nbh85R+Vj/2ONp+vkjoFi6ah+/gHK09p/6g/Iw+EgYAlSWOgQrN/FGDmcknNUI9ib5oVDSZz9jFn
hxQI87QkltgsfXhI0vglGSbPGpgfdy3nTjA6G/Jle9+c6nsxMuHUazpAdVj2czXDtIhwzC5Gc9YW
TXOTup0udEI3atTbCS4Me1HPHufJV1TjqcqdY2LOFpKkIfjYdvQ18BJf+WH9dtFXUZs8swb1jQoD
cDnu2epdI1s7s+fYOSM3SSgYjF00vq00oSv2H53GSJicchDpyucpUnka1go3bHW/GOpNMgSv7NW2
A74FBTfB3Ip1F5jXWm1dpWCQvbw1PpU1r1wWSPGLrmDwbxm9r0/iGi7QqxiXlyoK+k1VNA9pWm7a
IbquABWtmOc+DfD/1o40LNcsS1pBcq+9yaISWGY4GfNib6zKIS6y6jZFsMi1UXMOJROlIkoHVMZP
BYNwVw/FM8qWmyANj50ub0LV9OZajzBlB59iaScrS8Hti6RjI4iSWqWRMq4Kpg6ADFrPdDjTwiBB
JFXPp3Agx4Pd3NpEnLxOLfmepx+6sCQA0sPsQU3LFpgr43uQgPdkEYX+sFRUBVowe2Gg3Y02Cmes
s2yAVVIu5xZujZt2100Z79ipqoxdWmWlTRjn1aQvmSY7m0jh9Kur6lOLlMQfAzYIQTkxaGgta72Y
/fsGCj2qbJVze2EjYQToOcPSAuTejUxeaTQVyZibtHrTD6b6YsKF7Gkm5UFJTdwMs1LA82iNQyuM
VxGVjMDN/o5hw7RSZ6Y8A4/XY0yMDIaKRfGCOnkfxFroV6Nie6awK7cbIHWZsnyyIsc6t9Rui8vq
3fRULrOrPjWI1JMXB2IU9Tub2M/LOuIqUdtlWwWq4xVm2HlLioswiIpTEDe7qjvh0IFQg2W7lNUH
rZs3CyAst1MDVhJNBrMzKzxuaZzvQIiOwPJbhEhG96QT9fmxVwS+bMQRO5tPyDPNnOUJ0JwuISxi
iEbwYFiAVZA9ZgTkwLKTD4OpnUuLIQYl9ylyxl3bq4MbFBbH4TxfNcmUXSc5XLI0tZ2t0oh4N6Sp
tqvquiQ0NnrrnIZLlcLDtVp6AmAFm6orUTmNc76y6pyZi2Qt5HQcx4jp4xruhT3h4qYhyo1zEGnP
c150BHFrjb7giNC6ydfKcdi3rIJPTtowN9DGKKT0mYEY6Umd3rVBEthro1J0L9J1u9lYSkEyURJF
6VPTVjmqgwgSalUjQGrAQzjDfi7rfVmycIir9mzmELzENLpmHRzGqoYWAGZC9mQAlPncrSYFnXAP
4kitQcIFQ3Aj28n0BOh7lw4t5zgelbXo1cyjoChWQyaoaJppZFneRSsrgYwm2LTJuVunaKmP9pTe
jJPJcw3Wd5KEqffvPxoBaf/qaDx+attPb+Wfz8YvX/f72ciqWkdY6KhCw6dB7/91KmC8Q+THASgR
zyMvVL+ZCphofgRVjGohl+Zm4cf4bdB9mQqA+AaCjQUIAfw/kgNpX9ynP0wFiB+R1mUGQQT6j3EW
ACMcPR7IM2tUk4VUYq/TvtrbdJjQWb3ZDljBDWzulAOeJDdmuagCXqnifnDFRXiT96cuY9kbqHME
me3ChYJFwfyp5Oa1NyVwLDJAb/Om3Tq8SlZGoKwct24fJVQmZWTia37SxfjYlbFEEtKuqNEm8CfG
p64ozosd+LX+pFuZP5ThAV/S2hzUlSiiPRK+1aAVe4MHVS+sR8lSVG3UY9Qsu6XrdiMMnjHvvMqm
QNUyv+jGQzIaTyzE17ZNrI++nAszZ0wGLn2pnrv8QZuTq6UknqRaYOHoarcqIVR1OBnctlDO6TB7
ac1drT4NaERiykfFaTaVKHhYE9NWOid16q46mMg1c+Qo91kps7Sa/UjVN0Yd35oaNDyALTCTar5V
P50Qm5xitDRsqHPYSov2PIkCQYy0703nAleq3H5cfClqrAdp/9ZnhCyxmI/F7KvWsFctwA99vllA
aE0lNBw7SXDBhZxRAOt2eZ5anp5F6gEtgJ8anXltcLr46Csbv2uj+BA3mICWKBD7Zc6DUzmgB8iG
8FgUwuvjz31sM2lPCt0tau3oKMvYrCKpq9c5l8BjUCL5Bly4yk0lmF0H6KI7GFqmuk5XrUOdn2m8
WewM88SNVKqTQzvmJ7mCPmyorJNmTc5+5pKqh3zjODm8ONPCa6n0l/m3rt/bUaAfotmWfNdwRPKp
NJAtyS9ik8/VUysvrJJ2yoJuPPkwgVrUoLbgafQr/HqoqfWA4VSEjGJCOernxXhPsOie7n1cG0hZ
b6yS9N3a2HVWcmOrKVGLYOespPQjazD3obxoOSo/bsKVrrzvVEpDXIs1m9s+nMGMWeve/hiPz0IR
+zlWKa505h1LYjzYsV3vjbJ95MM8wHO2djojsOHLLOwyFRvi+W0ORLjRiwTsXTM+85hftMpXuvlT
gTrJU6z62mFoB3drOVkNzXIZbccsXOX5OdX7p4jENqZdDZKEIEZ4qz2YSX2dMKVHVnYSesrgA86e
1TNW4vdKBdWa6srGXIl4Rk8F5ZJBcz96IzgsJ4hc0LaNXxvVzSDnTwsYPIZXPohNOHdKKjZOx9Y3
X5g1FbTQ8j6UgJy09KDTwqdp58dBclxC+6BVQH/ybI1KZy1DJAGUKxWrn9Exr3JGVYlSIn0b130S
eYWQq9SqdhYAkJGxi2Pcp6AKWGvgg6nWwLZBu3XGeYozjuFkDwP9uNTn2qJ26zV25IiPs0ess4pn
IROETXOMM47wPhM8ZjRAe9l4XTg6igazf0grcKHNeKGR+ZMx3Aw9K7hlYl6kfA0j+lcvdZGf/uqw
u/tpF/jli76edOY7m3E4UVa0WF9G1r+fdOY7pFqGxkXI/4Cym+PsN+Gr+o5YB54XKoteg39kEfvb
See8g6DC4WeyJf5y2P2jLvCLlfS7k45m8iLWvxx1iLYuy+NvzWrYxoeGk66GhiEFa5flQeLMc2OM
OycGQIc8kPezHAJgeRDgivADBwGuLwMGPvN0txihYZlWyS1bmxsNwB1dCQXmpciPK7oRJ4I2FFbK
qZX17KdafaU6rcdQ9s2QNdVdzgWO1nyLRIg9aQ2qp2phPE6obXHAvgwxwnBWcozW0myfSx0aGbB5
1GylGyfUbUue7owxvuIhLlmXWcMWSQSzkD6qD3OrF96YTb5tmfOdEcQjaFu7uW7tyGYAI1gdSslg
X0DaS5XO8pZo9LD36rdKb30mk+TQG+b7gmxtCmXVcC0ZH5KWuyvprzIj3GnLctbygWM8Erslax9H
RdvZFNNtbXxoKupxK4u1o4zZB8+BTqC5EgkvqongAih4zGecBJ0x+UWdZqslE+d+QcBS6qm7gHlg
m1g2O3K1SoyYKkNcOX9Qpj68EKqUMy8hrtRYS681GMFHICuPEqZZWuW7oWZUazXlqh2c+gmxU7wv
G3FtqWPmK+N8tsNpeQwdua0d40EvFsw/7Ghuk1Lp9okCIC+xDmWoPUdLuHhL36srALIhe/vGR3Vb
bcuwu0olFEnEaeDZgrDcKIagi5P1Sc+tj9OovNSVfGUpQB/cz5bXdtqNzNn965pS+0zIdF8Wdbwz
opqEsAkybzfuFWsar3Nr4uAzqnKvNCqsR9VpXjW9qUGhz+t0tP2iibeUbsmmTuVHe7ZeTBgSZVb4
gTUezMBhlNZu9WW60xt5ltr0Uc8Zr4fC+gASdle0wGqzGRwwkOAFZa3bV61XFRq7xwp8ZZQ8hXEY
XmVzvNbs6cCZE4McmB4k7NZDbjj9flx4P6qw2pSt3bijicQ1n9tny1RwTdnNaqnKj9LJmhWsut6f
EkcDYmefVKnBSOyfCCLhvNTjK6VAFDFJwyvTap2ik5JL8swpLtYFFhZKL2TRgnxbRz4nCiLIKb/O
gNbYynLTDp2rcwKpGRWDNiSfmUXD0GA8CLQdY6RZjTdKQWejMUy/fALa+7zPwivdXmDlkye0ntmb
1oHI7tN0Cu9GgbkmSsSwjgHNP5Uh1HtXTi2Sr7RVj3aNYrPu+SDCqHzt2tbYjxVdfmlM8KjDGSxj
2RrmsbB75UY2FIpxWOx4D8R6DnMAgKLribo3mpVdq2C/ywxhqGEr+VbPithj6Gx5YlLSVaUouUsW
/fi4oCB4yuqu/FCXusDQEz3GAX35lEwFLrkPmpzuFnBg8BcVJ1mPU8JVldSubs/c2RB+T+Y4dhv2
uqvazG5Eorm2ke66yL4JqAv9ji078S9rWNZ+liG6HotlVViNtirwhXt9HhsPZQpyfKjQao7mewYU
FLj2KqZpZj63hySxzdLutalJhBnrpyUhV20gvmb37+8PDfuX/eF9nCOE+nN7+OXLvh6a1jsIc7pQ
NQRPGNEvZ/DX9pAekKklPZ7D5pj/ifPqt0NTMjpl9oi4mHxZW9eQVX09NE35TrPJbKNrZOSKuuof
jU4vBsTvjkypXUwnklNesjuWPxyZ2qhLs0oLpMPSpD43vdSxNmb4d9Hdf0pg4JGg0SOTgXn5G8XD
90czIUPtMgBW9ibNDLbBFJyljABu0hIyvVBnNgewHLEnnGeZjeskMr4O7v8yr/dnv+llbW/gYlfp
h3/4TTEA6Z0pIMvM5N1lxnylMEfpGm37Tcn01Y7zbSwwl8ef3tBvX4aZ97c1CALjpIY/zMt0DXW5
egLX/w9DrL68lwYhjvgZLetPFIDaGtg3dY1KixSuF6V/C22xNpvw9de/yUUt8MOlYUB3IUuZwYaJ
O+n73yTvGpt+AovbpE1ejVm1yYujDGcOuL9LcPrJZ/PdS/3wpmWNAmklgtI6goFElrxqZrC6g/a/
u5u/vAR+8tlQa2IJ09BaiD9NQvR50IZKxMKzrI9zoHmBIza/fs9++grczRdkh2oAnPj+PcuCOqrm
gE/fYliaMB3RivSff/r4IpBOciexcrnIKr+9wEBOTpZKte3hLAYPDS6XYjFesr+7jr+gMX74/L97
oYuA8huBpIS6VShEXHtZ3L7VQXmIW/HcBW1xdrS4vM7LqaP0Q6XX2xUZKqXBNF63V3NZvFcXIDlm
9ynWpqtJYw9/GXuHSXlqawdRcMj0QJvDdd/aPWI0Sz84Q34OZ8aSrFs+llSG7C3wR9Y1oKiUUzb1
bXM+t8VyyGLnXCrJLqyNl0VX73W9s2Huh8S4tfKWu2E7hsP15YgjSG1yWbI8N+O0z0ESYHcYWL6m
wI1bhlcL9nf0HFeFNZ2LUkd4EM9UABWle1ESxt53BJYtUwSonLFB7OCpbOwRZZ261wyiawBCg2ou
HnGp5kxzkhnM0nLkMj4MabwL0/S1Ght0FYvarHPRP2PQjG23L/Rpo1fhBJoyqlHHx8ngxWlMBJM4
OmGzi8Z28ZopCtxYpKY74eRNAQLPIdSShYCF0e5gSAglaQ5pGyY7AVqJ8c2UVVdyiJPZX2SjnPO6
PUilx20wESRaXWT1OpUZ6g5D5tPVIgLSEGedaTfbjHl4L9QUJK2EPXRUMuQ0boeUnqYkvG01c49e
wZum6YKgrRjebQgDHBRMGFkPrUCZdrWuykcRzDNbEe2oBdcgO05NwXBt6l6qsLiDwktd7ovlVUx0
O3LKrvKxW+eQb2+w1ZTPbIHBwQdt7jtmaROIJ9i1kCPgzVQzJ0Uxcb6gC7EL+EzatBirlmJ26ByP
VYxfNsvBiJlqxbO5C/q3KW03XC+3Tc2yqrUP9RxtFO12vAjiAvh/U3Wvqsyg9qzy9oNC8lipuG3Y
kIi0lUZEyEnuJ8shMtSPTcPnFK8h4w9d7iGrNeatGK41GbvV8LEX99VFIBnfifbSCA77xYjckOe/
i0Z0kyb3uZreXFA9RUlgezGu0+yTosA6ZGX/2C6bAsnMsllGLABDz7j+Jps3OenGVWd7ZZ09LpF6
qwK0rn2rxTDDp4nE2EmYTlFo27m+YtC21wUVuH1TF4el2hsJSJ30Po2MTaf3NK9ou2BHW9q+rV4C
yK9jkuIgIuBBnpfxk6Z3N1XwPhv7c4nVrdQo87MXa2ngnYd3Q35bGs+zjthohrleVyQ2xBgZUrbr
zIBIkdDOOQW+mYP7eMsHCtGFzR3tjRiztcBsMxWbed5Z2RG57mC8RbblxuUeop5LViEwBrapCmTY
1i36HYy7VZh+Zibk5TZaR+DbsGurylkbrY1rIlsl6VWqMNQcXBD+AqZ0Hdxb6RP0Q3rPbbvsgvje
GFYCJ9NimmvD5q/0ZmGCJhwWoEQUTOi84WtU9UsU3c7atosfnCE+FdOVnnp5IRB3HSN+DpE9w/LT
5T5haWSaxItZNwFKkYE4PnVaIQkn0WaV0YVjOsWkwnUmXVts1GoTwMtI9ipgnnpYTepdHFdekGUA
BD9H9ZVtsa/rX4Zq2Y5KQdvZctjRB8T1KsXllNijp7arkYsSiYdHocQ5ODEPjjy7J9mGN6JXMtqC
FxVpkTl+7CSxIHtjqlw0VWsovWDbVT9bbglVeV/VODSyQycR5AB75n5UlVXElMNu7hfz2PSvgQVM
mzyU8hiEV4ne+aWaIGNDVu2kUOPH95X5PinyuyS+Ni/RFOwPWwDtTzxO/ZZJadCzBUR3E5TmCUk9
3b7WoYSHYAbYBpmZeOtYm5vDfYnfc0yvq6lfa/NHM7xvSuElMDyKi2FMu1G0Cww/24xpvapEelsR
FTw4rBUwIsdR87qgWSkguYps2Cd2tOWCntW3JH7RC660/sXG1JRk01UarCPAH/RCLfkK0TD6WjTt
Jv5YzcVrZ1bbmXOLYdbhAhBvNd0XPOdHNIdAsf3ZwboqeQ+1ZWUVT1bKZt62EHX30ypVxGaAHKBf
cOxRfx0rC9028SCp5V98BvzYYOzYJghxbYrLo0D6Q4t7R1O2EcarLNlZat9wpb6xn/MNlYCVtL0x
5vJ2Zp7Dz6Q8WlXFspXj1BySXWWEBxAH27TXbsIyWv6GJvWTWoU9E4Gr0B41g9bk+/PdArE0BfVE
0RXVroVd3MYy9uty6Cd1HeZNieNdQ/p4aVW+KyGqpBNxwZ8zLGILNAw7dgiu4Iz+b17GsLD5C3ZB
1kUd8k2lYrZiaBQc12RktHtEZhTG7TZrhv/qZRxWc9JG6fslLOybl1EDI+htfgAvFIxl4CSH6meJ
G+6/+WX+eJUfSsilLEaRFLxnMpgJSIH0VZebxPy7jMiffzR/vMwP75mNxWbk3iLJa2beNInHht0K
oJC/oTX99CLTJC3fJXIXntf3H40CRlgrBgu7nzD36ZAd5Th5v37DftKn8MOaLF5VyzERU3//ElRJ
2OWxjXqpeN9n18ZAzkqM/S768OvX+emv8sfr/KgxqnLZKfbM68wLmTcmwkOz+t8JyV82KD/9UIDQ
6BoMG/66/PdvrrBFm9W4tWwV1cCALJYHfY2TplTrv2ntLh/un0r7b17nh2sMASkYS2JKvXjMbhOl
Wqs151XVEo3SFY+AWfxfv3U/+4iAyzIBARvOkuCHj6gqQDD1Ga2EyIdV79goMcWh0m9GW7379Sv9
7B2k97o0LsgM/wRcstCULJS4XAyq4cdhcO5lShs+/xc3KXZ1oB3I4QCv/PALwcBPktLU6I2ddl1e
xCXE57BZ+y+uB940jZnJxdD+I8+1EX1ohiR+eYua+WE5fch4DoQE5v36TbN++q598zo//DpOPxbp
QDflZb19pGsg829469g3N9n03F2kuDmsC2kj1teHZo1UyJd5ToACyraCwKHUPkWy3oWjcaqpdFo4
EG4HDH8MGTEqqUool2WuxyHepCxEgnzeGnZDvGFbuWMzb2NSkHprPqLxXplVtmtm05tifC5mQ/4v
fxhCEbpGHUaoXWH5GTZfQkWiN0cBntSlXhvlnx0Vu3JIuo2dFc/4f/JV3uj5Lu7qdqWL7MaKickg
J6FpUOQV09GKQ2Soan5s+3ovsv7MZvO1rgjfk1qzaqL+rehRFrTZuQzawyCTfoUwFTV7/HExk40Y
og8pWI1KG/3OUr6S+/7d28ULveGvLaPb1/Az/KmfzEovX/d1Vqq/Q/kiQQjykLCoS7hQv85KtXeX
lF+L/6IysfwC9PltVqqiJYW0hp4G8SfTHa7ebxaMsGoYlUHdMS8Ytn+yYMRG8+Nz81InYfxhYGup
zMYu99E3z+d2XjAbDmXsSaxwrT8Y9fHSTRjQEXQ9PtkjpWCumbm2IVXvInowE9yd+iFT088jAKkg
I9uO7R6uiMy6seYKAlYe9KsG26lrldNbQAc3iBG1IPODVSEmw42KoN7nNSRiRcrxnj7wnDgkTc5I
+laKAgHLtG8JP33NEsfX6eox2/hyUvypKa51jCxvkHkbbIrEl3dnliBlBb28mgfUfZlMtx05geLK
UrJywlUvu//P3XkkR45lUXZFSIMWUwdc0p10ajImMAYFtAY+xMJ6A72xPojKyiI9WKRl9qysJlkZ
yfiE+uK9e89V98D+s6OPILRw/UaS3bRr5cTVA9GTXDmGMK7soO98fKS2Fi3VsnnKpvQxFfrOavDE
pV1l4d6cjpHezzsYcY47+9W0gHKh6vHJ+i609gdzRDItE6vCVELiiJM2ByjqmFosv9tGZn2cgoIj
djeu+5HfwVCI3xKc3mmcNd5YI51NykdHnuXiiYfZcVUSrxMPMvmVZVdxvLZbLlM6EGEQHWs6cXgb
6ym7FNEAn6N7bpXC2dWttZhapxjdTAlpnjo5/bVOL8lJFGqueskg7ouxOAR9e5sp0rnOdhzZug9S
rSNFTetJPFRVA12j0sju0CoIPJp1JRmlG6U2FMohi34WzXSFhEJdEk+t3ZhF4P90kvIu6qJpbwwI
/UqNJm8Sa8WuYXosN2UZXY+5fa5rycuIL1bJi71uEx+qUq0Y8ps+levNNAyKV0YButW2cwfVctWS
t2UsfNK9rHHRz0z6qkuNC7nV0dX2ftvIHjrkbllyAXsn1Ua3tPqe5K9kWXMAVI14T5gQ8taWWMiy
4ZhY+tEOl0O2CDlPmXauMneTeVfF0vPYhGLpl7DJBirc/1pe/7env3my+u/T33WRpq9v7eun3aL5
R/+cAe0/ZiKOw6lJnfs/82T2l5gQog1IcB3LPP7W+bz27xmQaRMTO58bQkNmSIUJ9T/dIkrFbIxx
BP9tspgz7wM+7hsZdkaf0cuhY/WLbvhu/vNHOGZTIjgyCivZOPlQ3iE0txTqE6YFWCEzj3zRnQXR
IdGPnUQsl27YVKRgd5H3p6MzJDd2S9h5tc3bsTswc9s/q6EP7xS1ZKsr1MZ4lvEB7gMc3bdqxbF/
SaHHf7JxAyt70A+TfQkTKEAtVM5u3BFBcJAJZY3j8Lya5AdFUEauAh2TjIxwA2FbtHVM7E61Rbp6
YVKj6LBBKr0R9Ud9HJQHJsniRY7j3nJDZ3AOmaJ24OYT82ZsYaBO1WUrp422LEnpfCpTXTIo5wVN
TUE8oWQs7LSx7orCYouA1AS4TR+pxBV0OoWkJZYCmuRGQx05sPERk0ebqeqyDRQqOcG4NawA+b9k
xZRB0ioNydcyqrRd5VpT4ueSJ59vP1Ke4sGxqV3V9gOAnAh1WTxPp8ZYnUW8L25S9i7yE2Ninh77
fak5L2nQPFSQhtqua64yP8i2uWUWh9zqIwM9lg+EQx0gQ25MM12pxWD0XjclBvr4zsgQbSGNGYt2
EzRT9ISUW+x4A/WL1OwGzldd82jSRHtgIOdWTtvHOqPO7+S4rwCcSk8aFKJqY+ri0NdyelBrNe2W
SumYe3THxXMjCfKpFkWoxdohNOXznltOgXrKs9t+sIN4bbcDpVQK5cEb+K12+mnlmEXdsatRkNuy
tJ80cpGIy0shIaVxLQjcnaow3VijbSUeddhg2Upp4jZ6eGHW+kGxcRvJ1K36pa3xfi40i1hVT+8S
lsJR73eTg/LUygbPx66+Aji9MsgU0aVRPurF2DUXXW/ujK4cLq2wOUihz4hlZd+EfvXUt9JrM1j4
srCy9r3YRL08jBggm/oB0zwODpLtnpIcFJLs74SY7OWERrHzEDm2d1BKh3RdxKZd7ZssaskcrlMW
LClJrlTDOOadQe2L3fImrE11F6UZqnDwQmJhJJEvLaoZ5JDWg/8Qc6gMFzbUMjfoU0oUaRLmb76R
gR7QpnXnO+NCJthZoogcDUG7SOUoizfZNDj9ZtLLvS/5WLUQjYcV5KKhlQgAFXmzb8eEcEK/RQOx
ktUm/zOJ4397xp/Psf99xj+rn7L/suOdf/Cv+Z7PU5nVAaatKr+qF3/O99Yf4KY/8E7+mu+1P1S8
3iZ/arG7BUL5fr63MOIifuNcanDa/ls73t/rBCqOL5t4O4P+L6W8j/vdSCsG36pD3avkct+PxVEe
LJv8H5Q0V77SylTwB7a87+7S8V/LyfsOOr/8ySIDN8ZGKEAOBzdEY517v8nWDd8gC2BUvSlu3nAp
bsbeuBmbyV98Pc4n9RzGQWaBJgA547zSvh8HvutUV9mgempn3RTYW4vJdv/2EIj4OZMo8zNBAvFx
CAnXf+YjsfAaqVpbeYtx57vci0/u1och5qt8tyTDdugUJ2WIru/cPC68CoCW2n6XLPP5MJSxNSQU
CEBPblbnaCkxgZrqOYRrUoPF8DRcVPL0TZLWZ8OYKqgz9BkIGfWTYZphtGjs2vD+43hvTp1nNPQV
MDt9/VxsbsrHfQzHwf8MY5zkNbSFjGFGMEw7dOeqREyoX1zruBOqHsGwWkbHVCWf5+tBP3nfGBTB
Bj5Kat6n6GfblKxR2ARgBnLGeaYB2pOs//+GmK/73ctQq7ZE9yzUgAGrblaIc1F+V/n67ipOnlBF
znKKmlFDYzuyDSo22CW/uYrfZx2eDuV1W8E1A3375KtBjBIOA0kxGNTXIZGUUaNfCB6HmSj0Futv
Rvv0lcObA3VK0ZlwTmQurQqOW8linDAiXk8jDAizWclCLL9+NJ8OQ52C+gWVDXbPHx9NpYElFUGi
zXLhNVFGt8SrbJrM/maYz4RWVDr+Gue0Sp0CPhRtzeWkUD2sSt5ZbBvZ1d47U+3FnU8vtfaSDnqB
6t99fYm/VUdo9Jhwu5gdOIn8FqBkdUNYFgPPjbxTF+nIuh3UjnYXyA4qfN98TZ++JO8GO1maOFDj
fOv5hHV1uLKm+MoiDACzTnCD/oajOHSCr6/uswc40555JUH6m6dzedsGtpo1uubNWC9qQHgTbom8
+Ob5ffZ5vR9l/vN3XzA9rl7n7ERgNJTBBo1Sg8H46wv5fAibPQISKIRCJy88EutWF3yAtLvDQwvA
Mhv8b7o+n94r1CII7Rxtbst9vApBaGmmayMvYRndmkl61qX1nS7n3wzzW+YTSjiMpPQTyFykBDif
e9/frVwdehLmuVuOKYE/y+gWC5xKuWIsJil/MS2ShGnBbswhMnH0tuYiHYYbOxo9DMoPTqx/0xb4
9NYi/uJ8Dpbb+K0ROfal77N+cktL/E+teMjGdPUPHh9ue1wOtg7rZ/4w3r0hgU/5WUwZ11xmb5YW
nU3d+Pr1EOjF+EtOF8hfIjaYcWCO5vrE+0GkOKiVupEodlU5JUiBSSlVBMCNVpt2gVy6ianmbloB
BlED2BLkeixDBbhzrmJjEj0gIb8r5FUFSHKdDOpNWqpLwwKyI6vXEfqCRdvRVQAjZnlRFCCXjsLz
aezOYKNdWxKVJavw19jOnjKH+D9NEzacT1KrI2V6QN35JNEmc+uqWxNkkADBIETOQgfNS9+SrA0K
TJ+cZ8WU9LMeSKmnNyPFUgBzXlc1L3WkX6dVZ3rlbPUXPXAwkfr0D8VVS47kli5vv7TsSV7RvyAw
wR7itRy0ZGpj1Pp1qBQFXuO0oN0QcaQlyfzGSOxXo9BXtWh+ANa5g8z+omH084IBA7qh7OpiSjxL
R76jaZ03JB0aoLZfBQnFjsYHKyMlB/K4cchnD1h/7x0jJBfePmR9eB+OeCkCkpaFlWHlE/LPEv+0
rpbCTQWmkgmkrZT5t6kZ/Bz75DHi4LBo8wJaHBp61Ye3NqlyulBluAS9sO9UZzpP0miAqxo8pAEA
M7PXPTA64SLPnEtfzs6IVfEicyByAFVPjf7EyWV/CZiH82ZUPhBSh4Gksh5pBqH+c1rnHPcEYOKc
CIO+IsIgU6+CRM3OTJKt15F8R4VjW1Q5BjTQAYY1h3jbPyc1dohZp+xREfNni0lexuz3cMjkIOMb
ksXt9i4yunWiVlci4pA6WNi0s64+CMtJkWnFP5pCj45Rzv0W/Zlc6Q9ZOIE1qXWBS3XW5gXJywCf
GTPBVAMo7kpYoeZ9YdvXuWxytG7l56kdIcFYZ3odPTYI9owUFnwUkahQF9fQlCXXapR82U6+2JYW
eTX+yAMATEDGQ7VouhhMuCNfmEackVPZ/ZAAOK/awgZaW7laYN7kxfDadzNgEBJhXCQrYSFjKhW9
RPMob8oWu33sDC9lXiReawCLx1CyiEz4ccHsWVCC8CzJhj06w7O0G9aRbt6G6jy/xaO6yoKoOx/K
6pg12j6pgl2XoY7qfDRhqS/vq4YXpGqki7JPIT5IP2zYy1LTvU6j74XqgPlxzO+jXFyqpnGQEx9J
TpZcTIG8NoASxg7l9Sm+1vllahN7qtSrW2bB8zL1bw1DJ3NeejC7fOvE/tLw4xep1EoyexwHO1Qq
Y7GlQpUZ+OuzRDGXTkxVJivdPKPDkEvtWlhKAZ2/XRUDVFint8/QcyyGmqOmCRxCGhHKmQVJPxly
BTN9zAP7InXCpxJTMJjN0e2z7qbSDLqTYwFogJ7cKIItXsJ7uxbr0Z+Yb2R9W5j6tVOHDWC9KneN
Xvlhysmj3ZP/IY8lcaOVlzrlDSEJJZUc+TqUitkhqiyaMV6HoXPVzkCrSlKOY5peJZZzR/wfoVrB
nHNJ/W6Y5q1Hre30RnBBHbSF1hq2MCAeYr1amxGgHTXm6qNQqxdo8i9yeUDNVF3pPVSoXqqA+nSW
J3rZAHCZvvj+0GMEC29iDNjL2rHPna461I52mdmowowZcmKW+g7D70GKSyql6mtYisjtmPm8xIzW
Reuv6ZdzQ3Wx69DIrKZGRYFmwlEiIwLOVGvmbs6r0NbgyR2arKs6LYeNTRXuLakafdtEVev2SdFT
yyyBlLRgmqZqImExAAFhO8ON7+SXU68taxHqCznikiSmF22kGMxfFJLf5MQ9ukiklT2t4ohvdCUR
oaCq9b1l1JFLGfKmwA1rDdJVV0naPsiTK1NBvtgEW7UE49ijKeyEb237Spc8xUyHtWXktutMHAya
dNi3ffocaOGPrtavR6OAnlb8tMpWvUlQNmVNtRGZWS16vz5vorzf+tAY5EIT/Cw17LExPWeS7i0x
7ssOPYxmBAdVvQorsFikv3QhRiyri/ZWB6XStgvXLqyVWcrPXTaWqwxhy5FjV7ARAoZsZqKlKpvb
og1+wq0c3VCmYsz2A/1ixhcUTcO6Nuj9SXqIFZq9PI54+T5ydBbSzoYBak+YX2nhNZX8U4Yise30
FOu7iaouCqy3YEp06Gz1ZRQ2kLkScTBD/UaP+D+oEiB8qRj9i6a/suQIFXCu7KpkGBmdXn0/yyZD
v9+KofhR6Uq2bRUFvrbuXPRS+DNTlU1qoH7rph4onDWRHOTL1XMtzGSjxQo2xwmymrTXSj8mdqgC
bC1TKe9qtY2WwVw+t8NCWFCh5fzFmMvrRm8G/bGl5k6McrzIA8qS/lyQJ9Ij2tIaTbx6Lterc+F+
TMcHm0r+RIaXsm7aytn4lNzxDVPyj41wsC/lLnOUvTw3BXwdTO8y5A9vlblpYPWO/iz/6iQA2wrv
dCm3f1pt0R2MueWgJvFW1/tl9qsbUcR6Qi7k3KTgn/QjLT3jeuw0p934eRldFlgFzm0zGS4BZw2v
ikO9CGGqMnhxJfIfcmRcMldP0jqAdYUIQsgBRD9CRtahKpKt4qfGnl9iSbWBbA6ZRicULguMguBR
Sc+2MdXUm8tjZ/ZrzqUuRduHaSqaldoN0cI3wOzqxDVZkr0OgmQzqSgOOv8CE/15W5rnvVO8IrhX
MMSH0VLwl4BPB9iWgMHJwMez5lO13/O09lnA8yiVS8OZdoQnXcK779x2wjDeWfIrWUNHYARnWdtM
7lSTl1SGydEojC2brG1SN9qCAGC0IXQlFPsIa/8iHFi/VHuZqVDkzByiWtreGgmCiTTUryOrZp5i
mSDqacJ1ZpYLXQaBSl1k103Go6bl1/RKt+DkV90ELTGItTfSONalxCINn7JAbwleEHjYyoqc1oO5
smkVsTTN3sN7oS7qoA+BytCIHxTQA7EgclsbiGnAh9dI7UOM91s34vMi6s/YnPWubuaHYUKFOtme
lJEyADhMKe2joWCLl4PqnFKqWHBWepUzn4U/jVDAT6SMW6AMlRL+bmaRP1A6GkE3WcceE+PpAtUM
xsZcWYflLPGWylsc9P5CRZZP3AC6IxB+dpShPlYJSS4gXKiS2NRC3MCbDIDrM/9oasv9bSW8+9km
1aqK8hNiZ4eAuJJvaUAwWk7IZGOLfTD9DFyCeY+PPjUJhxpf4b7em02xbedivhEny9GU8R2m2WNt
zy2nwoEvo1rYTPtb2ekzoIqsSkogn5HJUHitju0Q6AToc1k7Hx1lo0bGk9+Jh7J1ruhjIT3Oml00
hFDudQdAhVMesTHsaAR4IyIH1jzsoViYr/oiX4Nb3uG9HJb0E/AZW4T/SN1VYPcP3Md9DPGwSRS3
bSDAkSCYeFIJxbOwW/sfnNVnGQlVXSznONI/Hl/mf2ePdaR5heJsNDm4syd1HfXV/utz0mcFj/fD
nBw/k3Ya7UpnGOxGHrEHB+SBvJGZa+bxN4VRZT4y/34i+88lnRypnULTC0EF1pP4ipxoWGlBtMuD
u0Iel/ZorHs9AChhr0ItupCb7qBKzrrRy79vPkL+OrPcfjWhfznw3x0+m9IHfaHlmhdDrqxAubJg
5du6JNPw61v7WYUWBA5iHxxbpn6a5izD6SxNrK6eJOIDW8ensurIOtPULZUnXNsCebk8/IOjNdxw
nXhAcy7bn5x6e0sxwkQmwqNEFR9F6a7vq28qBOonz5HYGopIM5MHoeXJO1OGNT0PvnyP6R8ix0R1
LJWNTViZx2hAZgO6Ap+6/SJ1REfNetCFzdla1YZmAUPm3CEoQqgyu9zC5IwaWe2RQjfLeoBAUDTb
MJdAdxkPwgr/vvp5llgZKLkhr/G/j98UEitomzGphEkeuuT5bANLgiqrXH394D+p6zEMdamZM0E7
7KS8MdlOVkQVw4RT4eljdd2XzPCqNFxrBUHlfa3d/oMBiSeAomYQpmGdVtwCw0+4e1BifGe2ltxU
RQquMlkkVb7PSQj9erj5Hfr4HVNy4w2Al2yhH9VPbmNgcYKEU6F7flRknlVpt1U3Uq4giODrgX4v
4cwDGerMWMRcfCpRVQV9PYC/upcVr7ZvH6T6O9fm79PfhxFOExRQnUia0lE3iNgmowJZ1vWvRQg9
m87x4uvLMeYb89uNm4UnKHvBhZxaKwVSpTLsQMXjMPEB1/drVVQXAO9erR6io2aMlw4FKRCF/l2f
QYgpY+CE9Pz1qtokpIwuqqS7YZvKhjYESsW57iIg4xE/QsAy3I8l5RGBMk/JrqWKAKIQjcemTEaX
oo3pdmosu07fX1tBeUQIntDCqRRX1odziMY/5JqazhQ5izqvB3z68YF0wuseYxBbq8izExM+aVVt
YzW70kYVKfx0VCxpW3NsKUXx7OT+DyRg6nd37dObhmSRgg9ELu1kRoNeOcgKiAqoz4TSSZy0avmh
9qfj1w/nk66DTp1Q/6WGVtBen8xqrTkSFQDJ19NrzGFpHt7WOXahxHxj07C0+mnPaa2a60j3dmdc
fz3671PGPDjzNQxQ6vOn3TyttnVRVolBbzKxl4qcUlpAMkLZgXy3od0Hrbj5esTPvi0FrJuGSosC
9+lcSBkw47jKu4jOeB0H/bne5N8sFJ99XLQLZ1XAbFY/lVoR9B7UOaAVL83JaaBYScpThWEo4M6q
3teX89mcxExB3XSeLuCofpzaK1J+nLYKyNiSM7ZKwi3SxhtGZfn1ML+v6fTXTNTyBPMiIjvt65XZ
IFM6MzQviSj88F9BeBm2TSnvwrT72avJPqPC+PWYn1zaLIKgUs4Onud1Mt1mUw8orqXZYaXFzp8P
2HgDR8zZXw/zydNSVNXiWeEcM7HJfryDuj4a+WjGuidn8WPoT54DhHXR6y1lw/Sbp/XJ6/5+rNNp
d1L9FntzpHumLK3DzDoC9V5pRVlxyEw2ip397YUf7xY7ornJwrbl1PakdoHU1hBevRoZaSUEBlX5
rCm/2xl9NocwDltlmie6Qivx4z20OCJrpc5CrMIuF12ybqltc8rLX6gE3gBYOkpK80LiTuA61fj0
Dx7gu8FPPoGyQAJVhBkTpe0sNflaLeuz2ua+Kt9pQj6/Th1/GDiNWXtyMlfWeUH8Xq/RpM9rGgIN
1ehkwu7Thve2KZaWEuBF7IKrPuxvjRQG29dX+unrMyNFDFx/JiyMj7dZJIUR6SXDm6DAgbdToOj8
ZTR3d6rYFksnI0nk6yE/mS6hWAIt0Wy2AcbpRzgi6Yky9sLYJY3tRAByW/z8eoRPL+rdCCf3lCgL
H2E3n3lcDquemmtmhZSIOTJ3Dd18Dq1fjzd/zyebEfyM7BcNNiM2nb6PN7Fq1M4sMB2QEUi6g79X
kr1hX0b+pqkAyWMmpbTx9Yif3UOU/FgjZDDcc7Llh46cL/OKVtake1R095Tst0kWfjOxfHLG5LtD
OKbZDk/JOt0Kq3UWghRp2OLH4UOjWTdUfc9EVV9i50fLbtbrrPTXqlbfGlZ+adAcUrRsZQD6+vpa
P3ua73+PeVJ/d8ochihOp7HmWidxSJPg0PT1eZik5+2kLRM4Av9kOIIXZBsi+W+ujqTXMAZQk/ac
YtpW4LIISxAXrYEHTwt5harW/NeI/9NqR1w3727rbxnax9ea4IG6/N3f8+sH/1Q7an/owO94e9mw
cVBnNf7L3sPnRMUGGTuZqw5bhz+17Yb5x7t//dHdM0MHdWoRFsYelHyq/bfcPcrp/gS9PVr5mW4I
W2lWFXx87awm0kChWpoLFxarBFZ/pBKgve1XGoEvE5FX42R6ljyVa00IPNqKscyRukx0FUfKfUYg
b7R0XBr2C22UdTi22wkNBISzn3YvLShFm3APdFOdI0KPcX1o6mKpS8TW1OdAMaPNFPngdm1AmS04
sXtF/anFarGXLGnYZLXRu4DxxTYrkyNMwvtMv598+1HCj6NVhUR1PKkWUxKuBgpdInQqKvXVvT7a
l4BEA7JxTGjjY0qRetLAvkYNjbAO3VsUOnQTml5z2wr7myaZG8XB1ZSpDuH1c1aNhvQ3A34QA1SR
SnKEYugA5ybicy8Fq+R2UUQ6ngLKaYySdGUK/ZxI3QO8sU1s+Ds5qZ5n9JMUpPQSqFzZ/SVkewT6
I6VZuaXdGtIzJSKNYkca3RVlf5OU+RqA3G0XERM3+nS3BRi37DUd6O3XFGNpUMJEGSGNMuLUwfMu
xbIM2ngp4l5eJnrtCUVemXq9jlOTMmYC2HRss3udjUQ1vUUl1DyHQEgCL023wVu2/vX6/29/4/PS
/N8VzUTy/N//Iz75wucf++sLR302u1AooaF0mz+ivz5xBQ3sDMNmM45Fl/3df75xWZ5PqJaCFAWn
Cn/0bwef8QfoKchkNtMGKdCy+Xe+8V+x0R8WbrBpHBMxWKusozLJEx+/8UzS7LohSJk8XNncGIq8
U9SEgACiR2s5v8GM2y6chIDlaByXSuesAls6UiR/ywfJLbrhUXT5WxTeDNakzGoTr+7SrR5NBxV8
jOmnFzTyUc/Tr1Fg0+fB6GLnW9lq4Q2dudWzRt5JUK3H6dIYonVUROBQis418uyg6vktu7YrNWsv
4wR3CHULVdhkUUDRt6ZuSVIV3HYltpeEFpc7OQBgZlr1A6kG8GYE0QfD+GxnarGAciZjLKtBGPcz
ZUQnwnAEv5RKJVk3ihvk2Z3s3FlUUJaFivewH51lmnePUSscKEdQLBPf3/n4ATqCsCx9q/ntJiOy
QE3NTaw8Z3meIGu4L7Q3pbXva5rzuqQ+DIiTNiaDlFr4bAIi7vRoB8ForcQwFkkW9tpIvyyaYZPT
WWHeMF98jWIOB3uiEcLWTXQFO7XjSiFhsZOd/bBjSK68ZsgULAHNRlwNNf0hSQ4fZfKlfWNT5Twl
gNAHUwHHaUrLbDJvhKGv5Np+KcByJHUIXMnaOnV1qUM24q/eAPDctWEEe0iz1k4Z6i4i0+fKl+6k
qXuztYPTZFRnOciVY7fqbOGBq9PP8BY1K2jjTHvWNkqNckVEtken+6BoF5CR9vWotmBMDPRRwm1D
x3Osl1quF1OQH8vU3tqp5HtK3tbLkIadRlDzRp1aYxEQ8TkkEI07wgya7CAgycZDHbotMDQiFreO
05zJQ+y1WeEZxqXfGd7UEuuljMRFqyjcODkQbTzadHiycimH037yb4yOoInYjf2JVOvMa0NAyynJ
FIWs7JUhfMh9YI/NmST3x9F5s0KyOuI3NezXfajzPmZuGCNgUjuCM8TOT8v9ZKtzZCI6WbJQpPZM
+MS8TUV9ayfBZWlE08oBdzoYFvlxIWU1/jjzYJ5SKC48a7yzoLvYVV/utE6WD4oVY5S0Udr4WQWV
mz483cxo0yk90ZTCIQVoSYlgoynxltM3OrCeRsvYEupbxbzvfZMrC/APl13o3yuTdTOS4T3m8m1V
SvTRQvKDi2i81hr7kZU7fGwTfi29u7ZGJF8Eez1gZjuX6xu0qmCGpDPfMV5Ke4+JdWXi55cSjKFd
Nv2g2EOT0qnIxB6cNQQ2eZWw2Gm17+nhWRWrjyInjix/iQfL49mqerGqB2kV+7eBVK2mNLy11fyu
prSyRkHgahlfFbF0jUdOSbVIpvS6DouNwDtPtMRkLJKsO8/TNzPrwEBlKUkhWbccaWIiryJbs3yS
9fZctLCpLEHKRTJsHFOAvS5/9ka5TqL1WIgrySQPPWfjEan63Ugwi5reirqFKCbvU63xMgyeClhu
icpnQFwLSjoCXB4kuDS5cqYqlwoWKkjGy7Y1zoxWXnfoC2hCqYvGnui1xsGG9jpht2P1Vo7RJs58
EMmxtMi6B11t0sXIN1BJUbyIm/wwzvbZtjnX8sui6H9UuQ501ZyMDbnLjtsYLY1DsSlIBHflwn4y
AOs0wlg3EiI1y063anhed856gjmUp/jvZW0rJ/2ViU/O9f3oB4l7l/6gb2WZ5ite5HpRqUfZJr+r
Do5TFt9KkHlkY9iW/rBUAtXzBZAoUVwp4IBl3q2snlZEZXh6vCtapNJ24pVBsayU8qAFpIsEAhaZ
72VBd6/5+VKxKrZj14MO7d40j0Dzl4OFxgLJLrnti7TU3HA0XStT3UYqjm3EVo+gQVhzAX13qXrV
6OIq7WUYIBgTEmbF1wy+emY5S0N6mUVKSTy5dnZI8eGlhVhK6VuAg8Qm2SZs1x3Y3E6vrhwrYLJ4
MtJHdeznoMU3eThqMAKPfjyxRdWdTY8jfWH54Z1txqU3quN9rw13U1LvpiY4Wn61AltIvkLyKjfx
urYBK5fxeTPZbPz80UUdhq8vWZn2o0zDHW/k2dAe+v4p5BHJfrEcw/NS4aANv3OK1NWkNPelorma
/OqAOQIehRbzEfHvopnGNbkvZyMI/anr4cmHN3XwJpujJ9mved3cBmHyHHQwHHpQv7kEAa5Z+XUV
L3SrvKzN5CxEQeWg87QD88wMp4McNwcV/3I6KOetVqyaRmz9PlrBk1x0jvJgqv11m7cLjONLw2R+
HS/tiXiDYFyk6nU/6XTjZVdPy5U6L9fJPh8GtCbHcUg8o033uRK7hcSJMAvCZVRcVszVqnqlEVIR
ZQZ7Bpx0RZfdNM2wFDlzdgHvwpQ2adUsLXYGXT5LWcufsd6hIjN68nCbH63R48e8bw39h2Q556WT
5P86yf9v7z3ndut/33vevabQpIPXT3af8w/+tfukomZSwZ73eLi6OOL9ufsEqAtaAvf0DJ9l88lh
9t+7T+MP8PSGahsQY2bLHVvW/+w+gfHQPENcjq6Eavzf2X2yiz3de6qKTsWNjgEQn9PzpW+pMAo4
lLgYd8+cg7ZurG8KbarCpf8+BttWstMVzApzFs370gnRIBMr5ii7Y54CgU7oR7ExTXqFCMEajY4c
uGn/1qDpcfzEdIWcVx7dz8MEfUAp+hvRoWYtLWlJw8iLyTpkaV4Brqcbqu86B/cwYP00oEZL5POQ
UYYKnF0gXcRl7Q40S4202YeyhBwnyRajHQB7qDjXltJyzPrzKu5uojLwspjUiFS/EwGFR07awNyt
YdUkKzvStlN9G9vnbBLcySem2h8vTT3dCW24ystrTbhlF3Fl7cpqyAUR5cHUgQHqfHyTkawKZfL8
VnnMEBK3tVy4IsaYnk93sH+XHCyRxGhirQvpRg/e8HgdGiHO4aAtOtNBAE7KE2q8zjRrZoFqqWhU
1ZPSuixEx274clCenCCesRBnWoXg11zZdXxjCoMMj6HeWVaJq/gxC7e9+WBnL366Uyq0ucFeNMgd
0+6amuuSfQTzVbgaCdSMGiTKA0VXPwSTjqlKO0a2vYnlx1IKXbOBOc/N1senXr9rbMcj9WVpQku2
2v4Ih7St6rOuWE9RuqzFdWMcHXbTPRrVXH+eQP35gmD5WcBVZumbhpiMfQWI2kXPejfFR1H769Ti
sEOWVgNFNGhIYZSUfSGqhYIE1vyZtu3ewj2e/VC7I+ZyvyCc5IqeWm8/K9ZeUy6mgS3aXinOI0fb
RvlZCGjP8UrjbQBGLxkXvnU3dMAP1Tsz/RH5TxxNimJc2OFussnQyy/KEtTkhuifAweTHjKQaV7b
T2O/iepFvWr62747jMP5MLltlrtTn3hmhCJZLCqHuViI/0femSVFjm3btkNPaaqLX7nLS5zSCQh+
ZBABqsutuj2vDa8Dt2NviMyTSTgkWJ77d85XmgUJcsm3drHWnGNepXH1mFjWBaAxkOcdwvf6OZeL
dcd6r+urytAPFIJX6eRciMgL9fGLRvtptZIjJY4gzQYJI8PrPpWqaEHNrrSPgfHzuk1gQ9lEgB0i
U/5YRcUXNdr5/X1beD692DzHvCmNtvJgpCY6zIWAxVTkP/q43PkOGKa0RtWF7IxIX0Slb2bay9//
/FtH7quP5rOrnhSfaXRLRVxzVYuAQD1+torOTRNnV/kmxTLV1X3LLSNrUftnAS/jKF4+/wBfPeK5
cvfmrmMjGGC4cv2ktwgJuFTjyovBSggZkWMWfKW1mlsgp7erQwyiconUBaDgr5drnSAdKnmA8AZF
ZzoPm4NJumCqPup553ZGuYGVtxzt1ec3+Sr9eX9ZugoOtRMQRyedGUlXkTcovcy2J9qgC5ypvq4+
QGTlACVFpAHf96W8aHGETQJHAK4A33muUBD1qrQIfPaJllho3U+dU/CApq9Igm/kzt9qxNChkNTr
XemfCUMeQdclNJbNMzU0lpqTbfzoKxPnx0uRY8zVXlR4NLBPnqKAwzxNJBNjgTADNLH1S83YQO+9
MOJhU+qW26bjre6ANB3HdovuR1oQfu06wUWWelHZXjihWdInbjlBOhyFM0DPZXSnzFs0gjHrFhw5
hwd2i4HK5G8uAG6cl2C9kHKrbmDKL5O06BGLKODT3DQztgpU3CKNjmGDdLwYgqURiTO9dNJFF8BG
FrL5qIUR75WygVZturVRbE3nCPhi38ymIsicP8cIz6uwCxew5YKW+mrE4qTZmQNcwkboO5kLcsdu
QvbQmjhADSQrrbHOJN+4rAL5SpHSp9QKibkA2WqMo+bCXN6UrJK6BfHIaSa3jQNEVsFiSiaU7gcR
+Ct6chdKJR9arAoDQosVYqWNwGRBk7AAN6tsksa6K/tgaRU1qt4MbGye7R1iBsemeUixRuJiwmzU
/xQ2k7xVmrvedM5FMMvo54MYiYrOpU5iL/yRUFmxifXKVK1WoUJElozWN1AsilVNv8zjSbim041e
oz74Pdv+SImuuqD4aUTh6AXEN805wUuNDOnQuKNgRSxIuDT0aG2xVAzigmrTqk5+Aj862DVBHzWZ
mxoH6/AlKGy35jw6EEEuy+MP9u9XQ5iTI5XxkK3uReZOqrBw23bwzGG8dBpto4J+TVr5MBjSZtRu
bROhbBhBd6eI0JqLUNG8wM5cMRrLoUR4hRymN6pVNJsnDFS8/rRQi4v5R3HxAvtqZZCv3aMVEG1y
DQzsKuS3U5RCHG22eqwemzbcEjT7KJLkfMoxA1DksIlK68jOy2V5lVGWskWNOLIvbsyAFC5o25eS
NsULPH1skjKOzbGu7+fcGWEkMK8RzuyNNDhmersdnOzAAIV3O5EWX7Qy2G25OFJYdZvEWmCQxzhU
P8sWVFhnP/jZ98k0zlTNfJ5qG0pJ+18R7KizSPz9ceLwWCeP9fjzg+PE/It/HieQ97JRt1HqnRaz
gdEZMu+3rSCNeANjomFFKRs0v/XKb7LfwDn4EUJ3pkLeF41jAOvsP0g9Rt90sk7JumUxvZKrAcQX
McHJDNsjthG1JukLJWh5Jc1iOMfMdBVE3dHO8JN1yHA8yUnu7WpaxXJVHKy2hR3O8b9P0oOSKDuD
sN7eDA9J3j6jQPAUs0Db3VfHXosWSp1cCLBqahGsaOIvFA0kNY2oezo7tZdk2UXYO/up9vOtDU7b
0QOwR3HUwqoeoC325W2t6xUekeS2iuRztSSJWPXbpTwDu2vsSa5WoHwn4XiZYpPpCue8NsHoF9FD
pOjrgVdkURJM1NrZElEqLEhQ4jIAWcLnF+hHt1EF6TlpaNMSiTq+zP+JwNjZPWUf5dZxNhgQr7PS
WcgVOj+TIjLgfkffhAUooEDdWQhuHQr7CkX7NjuvB447LXvy2HzBW+fhxdpzOHqxo8ReiLh4FjXn
fmT55Mr+7AI9WlUZJXajmwC7hyXxXJkrhz+o461qiYTy1Ng6rX1dt+3ODIZvRYA9qhARCfM6ZJ5M
PtbUez0Fs1THWt4N1tlgHYmdJZ8A/lRzHyjZytKj1gUBw7Es8p9bDStlJj+y6rJud9s8I3WrMdb1
NJyZuecM1V5Rqe8W/rPEdj3A7hnVAL3TbJuFFy0b6FoxoSop+1C6zfViATJ7ldkcF3tjn5s+bLj5
N3JXbq3HngBZqbuocskt4cQFUrnRbXurTrPrV+GLQqP2IDLYQgoAeImQIpNABL5U6x5c1soIcD8X
OFGoemX4WLJy6xDr0fVaCz9vaIg0rNFLCvM6J3vMivSjrLyoxsukw/vfq4ygRNmzEcNedaMosYfl
/3qwvksxJbt0aY5H9jM6HxX6XERhpbDIdPSnc8fwOcRkPykIgr7y5o1P5N+LqOFBAdQtEqjc/tEu
FI/c+8YVlRLcxCEN3yiUb+kl1BwqCmudNdVyoklJDNMcUFrbm0hSZXcwzOuwgfxeZNsqsLcE/dIn
UOJvoE5vfXO4H/vQYnNeHTKbgm7iAdyjSIuTjZJ75cv5Kg0s9SbBe7/QmyFjr1cZ8yF9VerYZJKc
7bXOlkKqXUHggFWTce3YS/pSBFXKsxFuJvT77IZka2/MXo5Uyzd6Z64wx+ARkmBqMVY72H52scpH
ZZ1MP5LUWtH5SFYKpCm3KtR8N0lTQUJWsJKbnUz/Sauas1YZKJylHN5CAtv6TOUYU3rtKB98pxUe
z0dHOjuQ7iatJQ6y5VxJi414NSBEE3rxgMr2XLeGK0JiFhVjrRmNFZnFlVtrdI6TzLwCevhQV9VN
KogoT4fzzGkXGApxu5HoEA2XdVvt9aReY6r1kjjDXCmnrHp5t8njZ9rWhyzGHxWoV69z/390vcyY
i1t/v8C5cUvPIM3eL3Cvv/jHAudQ+prZgIgx6Im+avv+qJfZLFUmwknEzYaMHoKD5l+0QbgsUB1k
6/d04n9Vy0ztN1q4CCc0MM8KEATlnyxvinZ66gO0gXQdMwY1PdDhp8HFWlxKBk1J6jIVHuelxFZp
r3UjjjdTp+KCj/BQmeU306/OhwB5gEyEgY1fqsr8dFnl1hE+ETF/enWDPOxyIFxYnuhGkHeLvc7u
DpUmK0upbsZymWPqvbXCsSQsImHQjp15RSpha8LRbIfxKsOd7pYAkBEodLjtwmrVxI1qnpuF0xwD
WSK0VZ70tdzGApttLLNfHihmxLqEUDMNlPJ8RJJMRJ/o6Lqk47BObZJN3EDSMdHqPRAHN+yNXdxn
Z2YgvoF44K0g23RqE+2cPD+OHihJ/Ky510VYrHiRg8VII/sxFWZ7jdmdwhDVZ08M9ibLQnLlhb2m
l7ToBdkHU1Hdj8jjDM2/7inZKJnduiTohfN8khAELSnn6mAJV43qchnn9s5HSNI2+PHysXiKCvOJ
BrixoYM223Y1wjKlZLiMYj1Y+eAAOsy9aUHH59EOFRi4JqEdpVAbazf0PuG0UWUBNqxaJlyd9qRV
ortoSCjm6JJeZ4bZ79BolD9LjX/KWXZTNORUZV2j6yLXiOpb0RPYoIIFJF5HRB2efrkljNoaafik
JrnvqWl59ehfh1lDirt/HHFV7NqIkyO0gK7mHB3WezUs9S0iIP3cnuUgBFd8r4zhR4L7klRk6Tnh
AGTjrLX9q8jEqqdLTXFjDFYVL+pUz25KMRx70/KBYVT2+r9gDpLRT/z9HLR8zH8+f7jJptT+5ybb
/g3oEsgwsKcYLF9l4X/MQdZvr5wTXDKoZAHdvanZO7+BPtHJP8PgZ6EZpg7+r5q985tmqfwpJGbq
6xT1T2YhXZ0ram+rMjIueG2uBbGlYZetn1ZloszurThulpbbETPsK3id/aWlZj+GFIK49NCXl0W2
Nm7k9dxZFGLhOBftVWc8tsEhj8+Yi6zqqlJ3uQnumD31nTPG7rGr7yjOapsi3PpU2/UL35t74Lb8
Pc9Hj2BLmKmbKtqHcB1oClO2BajgVcV+EJ4Q1xYE0+hMI0pkOJ/8zVCshnYTGTuc9XG2yqkAE7pB
QdlIaI/ay1R7qf0Hg0CZF2ku3ZFm5NallzXrINoTcsKbRe3bfjRfgDLbmcchFZqpNqyoNUn5Ko42
1RNUZ6iZkboOlUvg13DeAzDqYm1oP5vocqpuC+wvqnxB4EyXXPXUWVFVLTRMo02zH8oNjU4+Qn/X
68TXeEqx7eWtqRybhJBQ2hFi2xfXjf+dmrQcRHP09kInojoJafsTMmORTtT0TFrttlM8yboy4geJ
+PZoeGgHckL7feWcxf4PB76qcVlwes8Kc0mB3O0w+1j5JhK0qv2lMC8D9ngjDmcmIvrEa9kJvXHY
OeKcoryuVm43XdfltDRNr7aqDXSpdN2My3qDLpodT5uvsp7d5sD8GRzaykc6QimEZiuW87VTdUvz
DCTNiH3/Wb1EhmxQBUI+62f62m+oYsuwXd3u8ilCWTq5w1FZosMzrrSzmbJhbs3nvr8orosd4JJr
ikf6tnW8VSPWCuE7odmyL/zOx5DKm56Y0uTQxk/atVTv86fnaB2rlltvsjFYmM7OOOjd3aUbSQ9W
9VSPi0Em5/uBrB7Aq4FnVkt/VRskBptusJ1dj3V0l7a3cdQsB5QFQXSeCfWs3Ovzsa3BnbguidbW
oqMubTULw/JPmmqenA6UffeGqtGwPpd7PMoBKWqrwmzPiuiWBIvxPE526XihhUz3Q7qs+61E4+Yw
SvskrTdhcNP6hNnxTDjJBdrtKO5qJvdyJOrWuGC9CaH4Eq40mLsoPlPbTTJNy4b3oY8ZWsgDZGln
5OTLTPSFpV3ibHNm+zvpEJ9zHAzWPrbBSOWFOFTJkQyzzaYyH5zoJRH5QhXr6H56QC1SDBjBGX3h
DoyyV8dP5BuTevBDLrcCxLC9tFg53RZ/wHYkXDYJf/Tm0+ze9FPHtSPOMP0SN/luJI49jNBiyWI7
mPqDbx0VQuMMxZWbfVzfauwHdPshy46lYfN/WrTNwg2pgaRUPPSh2LfOvjB2AUNeyEiPvSJdtdSp
PPIVROc2t83zXWzQsvcKmUhftDus8h5UwTLx/HzHSlXkWIXoq7nBtDJql+OZNHnWWnkppwUUifoq
9abM8jBToIH4WTrdVWGRAHLdurcNobSE1rpin8dLRENZ99PQpU0JaNcq7HWmgQM2nEuMVauOVpCZ
uCLbZwA2wjH+otFhMrm/n3fZe6IUxamAMJ2fv6n5jzU9HL1Jm2XsHBJ6j2KVTQTxksJwJmt7YyRJ
xqVoUVW81slVAYVHYdS22rVACIMXcS/7G628cchFRjCEN+Y6hoeobww6STmnaEBI+YWV3ujdes5b
qjdUPRb+Zlobh6Ch7wjVSstS1zYepPhyJAWrPRIpk2kbf1yGtOJm/UZo516rHGmZNfR+dOey2neW
BzTaOQYKYrSWcoJwx+45br6QyCunjd55WdKpS7Fw2nSzT6vrpEUrookrGM71WZHsqmxJTUVqX/x4
2RXLjrKMvlLbRdtB4/LgNlvmF+b399vzk08wV6fefEEN9Jc5eafBSMKGeSNFZ+SfFcOSnIMxwBmw
afurQNkn0d5IDkl5a9V7qfRe7ekkju8Ce60q6OOW8EiUxCukpUQAQbjLnFX7E0NpYKzNfJn6GweC
2PwFdsfcuX6zHfmgsYVC/P0ge/sUT9rlnZEnbWpzD0rtZS95u4N8TTm4ThYhIWykkcQe66U6LMS4
6yD4xGhvSMZGJUPy3i6OADUvamNpzOSXDS783Ca7eR+lhy8+50ebkL8+J3XHX591QQ4rMkG+bRnB
aoG0aYdVVDvrngJcX8VSG5fp66cro9WQb8Z8JZSlrywJgtYQPJaruFylyRLXsZOvNNMz2u3rB/yP
PkCD4nzzLbwzNKz/5/81z/nz+/Pz6+/9WSCeAROYD9ijckydOXl/qp1VfDpsQqnywui2/zo/G/Zv
lmGCU7bxMgOnANH8596VUzeeUtrIhD5Tzyfw539ZINbnwxhEOf7qe8SxUVaOaVQWlJtKWnLK3+Et
2+plvaybdilS/UahgxHVtPvT/lVE0eVuZgyLpkW1KBu8g5DaCItXbco1MOoUn/6MUQfdCrIimYdy
vhR5eWeN8VXaiEeib4/Ypnak/91VzWMXElIriZ3VPEXoRZU4/iESeSEZvPPwZJw0vlRDGmkaK6MU
pjs6fS6m6quxrbwOKC/+28vI157A6Lslp2QUKzt0ly74gGtZNITlhbctXmp91hLainwe1lSeSYTH
XL1I7eqR8sh9YMOWtxad9k1HymiMypk/RhcNuGcVffUw+Dfx1N9m5G3a07cxBX9l+I9ZT7QuiYya
U67LkOW5GJc0biDvFUxX6sIpK1Ib46NClmw0Hs00iZe4QpOFCWtQiStpm5QIUCyVlMRQ6lIqieaV
qcANdfCiz1Lo3i+XupXupjy8LJAatpHvmSQfFTwHwq8Lr5XqHWR63l8g8ElKKoGcIGSYUXDQ5jao
UeH/mQ9FZpP/iP0+SFn/9iD1bowq2hEHOpnZt6oCc28n3HJJrCtBNX6/iIfhEOXQ3RPFX5FborgV
uk6tb7alphBgX7KuEw4vDB8kzWOnWGw4CZWfyquoCFdG3y8p+Lt+EszUEzR8/TbWynO9tt3JvtWc
iyKeg3aR5gT5XRzXm1LScNFP60A2DkMQbkA/nBlBsmrpdM2yU1kSCymfroWSHCaCpfqYBUEFuEeM
C36W8Xoq6cCNZ61FvOcQfhPOdBkX472qBktz0igwaqRBqTXFbo4jarhQyli9rjVzZeHCl3yUk2Nx
r6RDu9Yrs93baRJ5g5AeU22Qce/pce6F9Ic70qdSLzdSZU9lTLDviAafojFhU4JwzLi/6O289GLM
eV6rW/GdGXXJd3Aowb6WLFwnqHiEZLPHVchdtWJWPrWUXH+KjrVxTMPJMwCaVUnq9VG+HenchXJD
w5dqqD2wFxucko20WOMJohX5NOXBdZfnFJctdcXGg3bxDu7UGhm0J+ppXVCIRRROmAU19hRwZage
qYot+sla2tg4zcbeWAXnTRvEDmQTbrk+OHl108OrwR2DBWE4gx24a0rjOuxkasME9fTmkURZMk2z
FzCMm0ny8ev3Z3amrYSNDLLvkZPbwr/Q6qpnc62jORj9XTlpl/ML+H/qjpSOoNR9UJnrKWn2GJPW
09CgNMvZ7o5DeAjEcA6v02OYri0hnsac+pBVH/z4kKuTS1A8WOnnhgREHId3EhFjfWWcRf2wUSuC
wWNURU3QLGxK5YlAZE/OmzqjqgDl4RnqTLV1B/+yJeGbDkM79f8FKx0sm89Wus3//N86fv75mD7n
71e719/9Y7UzftNnrDPqSkdRNWOmSfypriSBcYaa0yydm5J/VWpM9Tc2qsBVLOJidIdF8c/VzlR+
w25HxVhhM4vtGzvgP1jtsN6ebubIUGDuh+hPfxUow8mGFFcSNBLhQ7UqtUqsAP6xGQ4xr0VbTa++
NVIvLQZJI+UQw8xt62sjqNY2lTSOgRpN+iqIjPI8QzJ/mQtVq6hEGndVXSuXHOSwJuSpEoYrQm7k
Wz1ygrugsvtdGJVE44XxqFHMqCFI5npaY5VTUXDHbQaDNAGNqK2kwCABVwwxIvC4twGHaWUP2aYa
0vGmzpL+WFPxRMAFj5HgKzvq73yQb+GCEd27RuP36X2igK0/61sSywEp+mg1WIxQNbROhHoFLQwB
0V2XxzXdG6UJb+SAwKqedbMeq4PRC20LTJasGE19UiZlvJTrqNr52eCc50Nf2BvyxjARIlchRBo5
iggvEtMSh1oRer/KotqUYCtPcbgpg2lCcmMnUnHV0XAC+5p07UMxlSSJje1D54CVnkyf7pRFwUjY
hO+lZdWADrMcuL5KVl+WWBc2Nd2wsyoIiSbRam0vOuQdtkQtoNSDfhsJubkdAr7zXalrde+qTo1O
RJIwrFw1ocXTiSJllnqMCVR1wpOMdEsIG1WIrCx0kxnBhngeZkFeL/xICu21FhrOjdJOfr2G4VGc
VW1G7nGEJaKsNHstx1bjrFgZBBDWqciGde80qb6W9MLX1lNuBg92EBga5sjQ0r2uqSAItyhi1g4R
XExNNAklD35m89CEjc8eqcD65DwJUZJfIeoq7XIOS0Zggal2pAQhR2PbwQUTaHfXRLBTD30QR1Ta
WFOQsk91/NJhTfLqpK99L64Np1+EU8Mi0EnIT7wMFiP8ODxOzLNSNA9ju/bbcRkZST+s/Cwv2nXe
GQSd2WMuqZe5VCXLPLKnnTOOAXk2IlsGVUTOe1Ho4XaqBEUpEtmS8DqRBJytvoNjufIxYxpeK2fa
6JkZxODtaGRTubFHv0gRmjlFvvrPP1K8zjl/Xw8/a9MP879ef+33OVZFp65ig+QoMRO+Xwvbv8+x
qvKbpoHqm735v9fD/+rI4ZG2OWfQpmMqxWHNzPdHNdw0fsPI6Gj884wNQAH/T+bYdzUZfh9RiWHK
FicaBPO/HkMTpbTl1CY/u5badakPF4Axf19f/zYC953WdFbpKywZ8LFkImrnpeRtWSEqMx05GojF
sU5uQQw+BmgJarDezSgvrWbCSD1kt10Cl1wXKVaaInqSpv77mxXwg8rAu/LK66eYw28wjJLXMf/8
TXEDrUXSSZnceHmne7IR7SzciTHNpH/jMjjY2VHyzZqnHAkbBQJakLHBu2eDNwm9ZBgI2dPKLySt
H97Om+ucLI1D1WRTq/dUE2dgkeg3Haz2qRZf1ITedWznp8bh1TLnfJN3+cXSRIVYyabGExRwSjqU
CXp9h5ALo05xu3/FSPpoOOL7I4iO/gzS65MS4USOa+xHWuOlNv1WLd2Btf59Fvrb4fjhJQg/chjy
MFNOe9CdYeLaSSjDdn28DzAXmGF0/HwMKJilf6108tSABnFGp831Pu8kkZW0Vwy+nLk96XJD3xGP
sglHLlh1MqKO+8qYNn01p5/5G7vKvqiCfTQ4oC9APZAJ6qYZ9+tYr7W+YG/Ct9Yp+TZIHY5W1Qo9
y+bz+3xXw5pvE+wdxZDZhW2ejEGUnpzq/KbxCJBZaD611ZjIosp3Ln1N+oJTqX91MXadb9/fSbQo
elVmkVBDejqWXhDVlGplpCj1VW/dVxkq3kR3S4lVVbYWkG+WevTdUjhKWINnJQXKAODMBlS4Mj2M
qvm9LYr7lBYF8FvXD8LDpCD5R5zc9LoXNQPIePyTvsbZD+EpuPKlNMFHjbPOM8r0VpYTnq28iCXi
vVVRLUcZDVgf7ee8JRdT0kIqEo6twdrG0/L5k//wCwaZ5ygolZlZT98TMlWNWBTETyn6qrG650Dy
XUNyHv75ZWZgp4mskJXoNCNKK0vFjxPmTPIKF7i0PbNEuIuD+H91mVOZ/BBnFlFaDNderzxMMQ+T
rbsitm//jcsoEEjn9i8V9pO3AsSqqhapzpRpxMspV56DaloOevbz88t8NGXy4sNGmhdVHCS/DtQO
S5TUaSxvWD6flTy+KrPsvtGk44DkaqiTL4bCR+/Fm8udwsMGZ6xtx+dydo26KpbUq97o9zWaOZ3D
zxer28f3NnvqeOU1zTq5NzTdIuQkBS2ZiqHZp9QQYbAHSr+RTd4p5Yt5TP34epz8cPgZQFZPrlfJ
2NaHjK+spYZJ5ZD3NG7OVJChHfjFQS33aVFfpL7YhP6ZSj+xS7HNYIg6DK2/Lez2OdTa76miXrRY
iWzCD1Na/+BSEKSb2uUgSevBbw+ynO+zPjN3PuTtLx7ZezoYs+Sc3/fHPZxusezZdE46BcMugpwc
YEqN1QccvEcrSKRFPhDCODk3k5NdqgFZIJ8Pxo+vrkPgMXQV1sS75Q6Jjp9bvFttqjzgbcZo99Ma
wbb40tbWR2qLaKc6qV3Givji2/tokkLi8eel55H7Zsc1DRXUznn2SGjHWdOEC5vnHwX/zuwBsmve
MbBXMU4u40QpXrt5jICyJ9UguLQTskL66ou7+fhJMgplbU4yM0/Nnn0z4JhquR2QRsiQR2q4wzhr
tDF9JHeYYxaNZnng/s8jP/g3pi5EeAZtBhoN72KISNyq00ixK0/qiezRm2XWM+/bqvf5aNH5Rn5R
xjBU317mZEFH2VaPY1ay/coEcRXSprLF9t+4BKnvgEUVju8zgurtoOAgpObSiNi8so0FjpyV7v/B
6fknO7y5TYNrmNjBOXTw10ugvjarTkBt8OuJfKPqjNCN3+Wlf3uJD+YlLgHyF6wUvKrTOV7KlNxI
fAktopogi5v1yeD3ZE4yNSz7Sv/nGy0CO6nGmRiaZ9Dmr3eUDqkdS3oiPApUy2H2AZT1hUMExhiZ
X5wrPlhOfrnU6cNrdDUbFKzAVZ0Bk7BddHWhK9TixbKE9cWr+2pePhlwXM2UsVBTygFB/uuN6aaZ
K4rTNeQOSPu2zC8iUl7MqCKDuYgPforGOJC3kaHF39XBVpZZWD8lKhV5rbl1agstI6iR0mKvlUcy
pXf4fmurMlZfjNkPZjI+5lwHdYDp0R389WPmk6SXhj+nfTLF2MK6C4Pm0WqqVUKMDMD+fTyom95X
Ngr7mAWHWH1hDLnpkqFNBlDbPKk5H3EgnRi8D+JweaLkPSz7GDaQqT0CDi8WquNv0gZrRNPed2OO
05Z2wGAeixINaJ7pG419Z4o3LA78s6Kur+pk5tKn8Awq/ckaq3ClAPcX2JfoHqcXWIHRbCvmfY6d
M1GU+8+fyYePxAT4xmg0Zx71r48kbLphrJtMeBIsioBUmIY+1iD5688v816TQA92hsH96zonU1IM
INCP0VwAbzaig5DHnaTrNhSdaUndgp4XNdMxqneqkOnzpasxLB6Fo+fLFhk/hMFvYuCVUYxpLZXO
PtJ7Um+bPd8jVss+vkipfg2xKRY64Sc08fJv/PcmI7mqHbJrdSIgCuP/MmPo+7bmNbm4Cn1MgVHi
ILqzd6YKIPvzW/5wbjGJy3Qo8siUEH59sm1n9VXds7fHPerWg/FU12d9kF0qMwIbAs7nV/v4e6QB
gCEKPPvpScIv5Uay5qlF5WUjJIU3sUYP3H/xCn20ejp0wemPW7irsDf9elcjJS2hjw7zvqe42Tpc
5Xc4dDbWd+eLG3oH/aPcNKvVuRC4CLrhJ1cKiioyJIVTqRWk66rvkKDgC1RacyXoLA2NuiDehuiM
/NKqkrVAkKf6+jY00Z6pgwClpQgHhYV4ckqc7cEfpMi/XTq0D4oDv3y+kxWwzmNHGHFZe72RXWiD
vo5brjr2pNhoKRSeTGC9kfpvgw4dZRRE60z+auydG9UZH6USWSqZ5GhUOvK+0D3ysIk7ikdmHDsg
iVb6nsjJugd0lPrRTZ5bC0kX60bWPUF/Fu6m5KbS+CzKrPziyX+0dLx98CcDN5fVJiWZrvZAty7K
ulnI9dyIXfewvj4ftK+j8nTdAGjKvMPGGtLcyaWkzDIglEfsakt602V0XqKPYsvPTceQC5PQ95wi
XgkmlrUeWp6uJ2eRaqzRNXwf42klEc1CxhSKwxFuRRet2jb/FhGZjneU1nuGuCYubo0eUE1KSuDk
1N+nVruYyN5jw7GVjGCHguJGL9iJCexcn9/ePAI+u7uTNVjVSWecRNZ4jl6dyY5P72D4oq734Xdl
0PRDywKE9jQyVC4ca7T8nNfRKhdWlb30Hc44p/RMO/3qDOLMy+O7+2EcMovrgATlk7VCnbS06xwN
QVbcbKgoZnTiMdOF/RIS0EEFP5lGhA1O5l3ihEtpHPdEnh17Jd2Nw6PGbtFV5KT07EQRK6LzttQr
CaAt9pU1fBvqlsXWyB8qHLiO1ux7LXkefWU/NlK0DWjcJUHkmRpYSmGAm7to7WQvac/pJJ9NkDPZ
RroF8k99tC6ElZ33WK1hPmBc8uXzStjLriQ5xJZfY3OokEsEGTI/FMroRll02yPM7X02BnmXuaC7
gbGQnFfg9QabuKo19UUZ1DvV991OpFuhy8dMtkCBdJfRGHCAhdiVJPQvadKWrkgkXJRBel4Oz/6c
+GV2/SFIEDYOqUpjaTJ4taZbWxqWpRkg6MCC4bTTT0k3XopAucmnZKtlIf9nbl9TGvwWdGJp9KSS
SA31IVlpLvsgvK2iZqP49nbQxREkaLsqYy35Ysc6L8vvvnLqLGzDHRVZ1EmthZQv2LIJy3ZSaudF
P0Jq7878KbzoFPUMO/oWJuLi87fmw1FG6Vijy2CCoz1pZYD3kwdFDdn2a+EhdBwIX744VmEK9Fe3
l0aauL1pr3Jz+GKP8tHrylSEEdiai66zi+vtkUZiQHdkpdUetWVXFMFlVWSXn9/bR4UQFmedpjoa
UVryJ69Qp/b64Kscm6RG3rOj9JypMDaGdS2AoOhl80PRfWkRms63yQQjMlX+1pHwUOaNtopHcRlU
zjKIob/q4ZWaBOcjtiNr6Ja91nmI8p+difwt4ht/pHLL7sjYONK3z2/ho6eE6JdyOGcmmfbVr0+p
Q+mTxakuSIPE+DAmUG/9L86WH+2c3l7iZN6EdjiGSswlJgcCKHFeUvldq1I3kVBKslB8fkMfjTfK
G+zUEMLQiZl//qa8IdMbV+OMqwUZyY2k423ipDu2I5v/JKfj33X8c2kk11qYNF/c6Ue7tjfXtk/G
ehno+C/nUxpmdZcpa1/4/coXf3Rs/3av8uF3xokHUbJK2fR1VL65xckOowZTIm+xA7RY30ej+oXq
+cMbYZemOWw+IcqfbNbYvTlJAhTOi745mRtc+l+0DT76+2SI8Lfpv1KBO/n70aRnCoA9un5OtlRt
2BAdmW3s5D8fCx8tp7yccwz8zBU7rQ2ZY1IHysCKPcoGU5yF9a+w99DPQFxQEfj8Yh/eEwVYhh5R
Wu8OCNY49K3aOsLzk9m+k4dnAw73su/+P2nntRs3s23dJyLAHG47J7WSFawbQpZlZrIYiunp/0H/
wNlSu9GNs8/lhr+tapLFYtVac44ZXFlRzw1kkT1vg9ald3vajavqKHLzum6WELaXrew2lWNsXZyP
l6/nX832pLOlA479a6rfnVZ5AxTbhVlx4pEFQtbCaFGcj+sWImASZYtsQJyqFa+FauKD7Da1q+xB
DWDdGbKdZzaHsfB/O5FyUPkbM4G5kWjN34YcbwZcCNgO9Z8irHVi/cIP05e3VifqmcVxudAjubp8
KedWoC9XclrrtbXeUmOFeaC4GnhP1CLaALxJjmR95kjrQt+rFpeHPPuQcPryiLgcTj3flyHPH7W2
76nZedg1AwujmJ6rszpsf18e5/yl/Weck6+cHOy6sqeHNKHOVcg+VWiuQG9OMEg4BZX1cHm8c01U
ZgWNJ2Ro9IMnvfXX9bWPu1pRgpjuYmhuOMetGp33yszUe78sHpIugqakR3M5NG+51z25FfzZyz/h
7K2lbm65UP6mvfL3X2BHTh/3QUU5dGyOaWHfjtJZWl32cXmYs1UwKlMauyVeNcqJ38che4gdjc0j
rHPwGJG4LfJ0XaXZXE39NxKfVzBmjFmjBTsjNzGToV8gR50o3uNY9m9eWPyO88c0gOdeO6RQ5hZA
jcs/8eyd4Jig6hysddw7J7/QVszR7Jx6qUXqzECARLIKdejiyutzdhik99wEh77BXzzKl+9NMmYh
JWEDP2Qc7ySd8hS0nWnJKzf83GcNz/z/DHPy5Xbl2OKVYpiYVrI6+b+utsbPvi3/GeJ0M6oDGB89
NmxL23PvK6WCWgjTrc/A8cckFifAvK58FbRzV0UlmhIOxEumkv79GfkCMaFvsB9RdP1ukOaGnPpN
Ks0cM1vozRrKp21VIUwv3CckyA+sJnd2YLBeBOkvvxZXbvK5T+LXn3MyZSyUjakZM2UiAul1TAOu
RR6sgeo/oAlx5eLPXjt7Y7g97PyN0/2Q3WgQnBI+iQSdP7tM/yger5xozt/fL2OcrAa1nnp5jHpk
qfrqW0g4mZXj+Qc7hfV+0w/DFroBzsnaf4DedReyTmVqhTnNwZ4ZyfnlF/Lc5tPGAeJQ2+YLDZjh
2+JYdn2OwYMCSMqx2hiV99HAu1f65hN6zpVL7uQs9Ylh7v0rA597RVmQce+x+2C3c/LupJWi5KJj
VU5jAcYnpZkO/k3R/qthPP7+tDX8qzH+uvjbXSBSOC402wigj6xi1dn5tumG5eXbePZq+GhOjTWa
UacrfALchmRXxECJB8RBG3eG4s/7PLpSbTGmFfz0OGzD18CyQ5+DNs73x5XXgauFLNp4z/SlFtdP
blfWgBZXakOo2IOIXWSjnwQx7wrSPdQueXAxoCSVuUu7/E06TKK4adadHy5FdsyFsiNAeiuqP6hd
jhr5wGnKOafmkB+OIbztMlsGGCcwWjxevmF/8wX/uRJ25fiZ+GSx4f1+JRVofUg3Id1sPL5VUf+y
dXFokmrrSjSuRfQpqYFUVf4qHe2xIhHYadpH5slj2hEYb0TOpzTVbZWKpa6YLpWtaMb/Y7JoV1vb
lwez18I5oI0/TRCvO81fO4LE1GJIN5UXghIcJRertsfOgY7oRRl8bXeZVvmvy9d5dmLQ7iHOdYqs
PVW+ZB7mZDegwdfBzBfVS1yTgQkJ6fIoZ5et/4xyKnwpvKBXU5TLS1376bTpxkaVfXmEv6baf57X
lyFOFgrFE1hqdIbohjc1MX5XQr5GytGKbKB18bzGLqXjWhL9YyfwooQA70IpXy//imvXefJpKpRE
af2Eu6nAwCwBqg80qS4PcXZBRJPCVx25LEWg7/MSCUURx0CW2C3+Hr2bwT5UHbisaNnIpxTFUtJe
Swg8p2vl+PU/Q55yJBJMPphXAj46f3xn7syKtX7X7tSPkvbBLFwb28tXeO4mUv9B5qBq4HpOV14l
auEgjmhvVMy4ps5Gn/DUj//TGKfnF7UrwhEHGTW0dlggL1wEnX/lxH+2lOUYNkgfDso635LvT6oh
ftCWGTj14V7bmutqBdJrlf2RS3XtrmFRr8IV7r5ZtDZvSQp6yw7prFtVS+qsq2v5lef2KF9/ysmZ
pkmd0UBsTcHIhINg8dFsG2dj2p+BD4D08q09t6J8GetvW+jr3lbtq6zwaLSVS+Bsd/n68p8/t+H8
+udPXjGrmLqkHmcVjkNW1z5ZLr0LbxTHuLXJv2juLw93djfER9ND9jk5fU77hjbTZATm2iwttXsp
asJLIAibWfMjkyS/9DR/OqWZdaY8ZDK/UWLlOHriTZEd/ZfkyrWfvbWOCdiXs7dpn9Ypcr0IQ2NE
8FFDy9XrZpX1cKVbb3n5mqfZcLqUIuAnvBVCHG/gydaHdJTGT6KpjVENLyJPV6FXbSMVTakjdlbj
3qIIjf+bWfOfMU/PEcUgPF0pSoQmHS+krh7Z4EKeS98vX9rZteXLMCdfCSfOPdhjIyeixFq30voI
e+3p8hBnHxKprTZ1KwxnzskCHQDKD/KSu9d26q9sANMYqHeuW1x5SOfeAzZyFveCUhJbx++rS9KP
Lq5BvneqNmzMptCA8lkbO0Zs5KogGfX+yrng3KzgkgzSg8GuIV/6PiAWZtXI6eEsdUduM8zJRcFZ
PUIHQgA1wo3gwcC8c/lenu2mu3DTdcBsyK9Pi+nwka3aylKKPr01K1MPcGB2bGJ5R3L2Pq8ScI/C
h+0e7O2xDK+MfvYWfxn8ZAH3/ML23Zjic+/om1w1j8TdHPoq2BoDgXhad2XLeW7iUBNBf4MREHOh
8f0GU9lTVN2P6qXVhnA6JIZY71OroCJfvql/z0yn7zeVFFrY9Ccoep9s0ls9Gq14mjqBk5aodUi9
ahLx2DvwK5opYsTfu5lrvuVxYE/aHZA8qvxsSzxl8UTAH81yrvj6LApH4q6qnetFMxrOC62GWezw
w3sqZxpW8iJt1l7g73JLeS6qdp5EMQ0aks7NTM7rtHnvM9Iq62Hb2CRj1Rx7DsJzX0hb3qFr/CmR
CM0xQf4gC/lFUaOD46Vw6uRjIU0+3Gyfc0lYkokFuh5lPPekA8g9MQy2Q/ZN21sbaQ0vhUH7tTeP
kSbDJwL8eiiZ6WOc6trMqZ+twFq1lroOUyL3VADbXV3d1X36U6k0XHzlyg3v0zJYGV66NA2x9uvs
IerlPGpgtNj+zI1hqqTevRqoNx3h4Zcf1dkp8eVJnSxXdpzWwhw4HSrwYTuRgLMkpYUwrcvDnFsV
XTooJkwyR8XD9H3mlWz9gtELqqVlBYcogAcCXvbKrGMDd3YYxDEgGWG/IMH8PowVm26T+vAxwQwe
ygE2U6SQYFSvLJp22BEyDxGZsx4bhDOSWLoXZupMI5OiiICojMlcaY82R8I2639QYNnV05eXFEpU
X+0qM3MNZSLJUfQGDfcpi2IgCCk4o8T4VZTuqhL9QRrxIjBwFb6Q+D5rh3LPbgIWWX7MnWMTaDdy
VI9Cxkua1ut2cka0kgNa/cSmdFMDFLCLZyX5aXnlDyUu712TNC7L/AwTmwDH9xhpn/67Dl/Hcnz2
CAELbDbokIfaOJ1bYT8zgo8URLiMcKF9WH3zXjvGW+7rq2Q0bsoqWYYgghIJ/ZWEL2l3K1tE8yHI
FvDUuUgTy3i8cIkyarSWGpucCTvc51q6KHyxHcP+oR48fKXhcgRuxvOcK8NdEIYLEJA7xVN0+Kfx
eyAqDQGB8hiaIbzh18z16kXYrdnmz8wSfqOQ93ZSzxoCV/LaP8bReGys0QVNRBAINmIpjgDXU5Cq
Ivhw3FnWF1sffpQY+0Wf1Lf1REwlDCobs3nn2X+08CnhnR8L/T5qPkat2XBZM8OIOFa/kr3Hf9wt
G2BIEjVa4f1UrAFD8yqugMaPw7snyEzrdiaUAEC7Fj/e8v5YXjrzenVTZjcq3PnMGjZjEtymLlVh
7E5YPAh8sF/0LNikyg/FuRXwZqsuXnYdyBDXQ9DvqGikSEkMsiUimQaaRMMWp1KSWWBim7CYi1G/
0abAtdFZJ10zs2h5e0V7K4Z+odZw5jR28GZzH6RZtyCyej54xVyUxZ0bxD+y6KOIqSF3UKFDb6MX
HyTjTStuuOgD/93ro03E5gDc9GNYvWjxi+rW6zqDiMv7l9RPlMWPlUpyyc/GkWQvvfZTlI2vLGqq
CTWL12ils9xR5ql3145xMXdavQKC3N8R8WTtCV941PSMWdBStSrWhq29Ek381I+8UoP10SXma6wT
i4zY0hM/i0k1UPvJG2lPzy5qWFVPlzb/nVXaOO5ei3IigdBnT5t8F9QF/osAlnQMFKl/cxUTTP2t
EoTHoM4PTabtZGoPS6c0fqtNFWAr4gZ1FoFtQts1Yk/v+pB5xAWM0Q3H3FkeD+Cdh/JTwfE+i/O4
X3vGm1YPE8YIPonaINlLgRD6LzBMgV86mz59LXrzFtnYg7DtxZiCJil7k2f3RxnK98HLCb9AC8k+
bDCLoydLUhO8l6wWq6YJobJ1j9g6NsbICcWAYlewwmSEEsq3FOhJjG2yttL33kKaBrwL7eCszUxS
URTE7349n/52YofOgtZcq/2OSxaA8bHOPgfzrdLadVzlkrcyWLmmWEVhuBWOt6gbc1sJnPNRGmzC
qP6IKC8CYF3nfXKohL407eKTuGyg2KSlzDIlEfPejXYxPSA0N0DHwXKQh9jb8w6snA3xyaiarZUy
P4Q4hCa6r7JbVtLfeZlqYgNTyTYTK89SDl7gfhSlXJWlsXY40WAg+EW92gNgbplhu4ZesyozjT0x
522RddsGem1HzgREsW3vhMt2/JkP4raKqoVvEgUUt/PaV46pV6LXsRdKyuEy0FcWD6V2GrCOE/is
WY/WuHAh1yVN86Do2Q+jMp+DIHhK+YgVSraqahVYufuAyPHZUaJ3oyQHSNTufU2KE5CVAPhOdIhc
nTwiZ+eMDqlBk1M+3SiNuR/bch6rKgiu8rYcf2mZsgeRutTamyZId0Vd7H2TvMJBw6KW37ECQf4O
xadoHdJQ1N/Cyst5QusFLs3OoQYngL3OdZ+cd4IwDqqFU1evzH3XGD/GoMKPY//I85Lma9pvO1P7
lXvlrVr6a55NvZWut/LGejv4OXMNzfIQq8e6rVYaIXxxyboPiXcALkl+KgtcsqpjWIZmPKcnuMpa
OSvs4VgIhcUYXKZDeqp8jTWfMEd0kiYKqKxAsApw0FffG9//BRZhNpb3Uf9T+vd+Xc6UOF5ZOsxy
ojY8FRaeRuBh9Axk6d0qNMSCfL/4CZVcyywal0nZzRPlZ6z+0QukhC6c313hu6uuNdGGthvWnZ3s
hrXnezvkNTsOT+ss56um2H9660i4w9bBdx+UzVZ1YsRq7Y5AkYWT5wvaaHsA+zOpNHNfuPssjedq
K347TbfVqvxDptY6LCQROCoWFqu7EaDjB/mp6uZa5lV8CNSQD6s9w2Q9kwnZnKj3FE0tkT2yXsQd
k8Qr7R+6QnpPbL5KPByv5Rg+KlG0zSd5ZByzzlX2SztR9XXXPVRjtI0zg6p3MQ5zY0pqRUWt1WId
J4QMDul9lY53fIpIm5FIy4IMfUuUwGxyonifWX8ZcBpfRM1eNYXPEn3vqC9VHR8Dw1nBD39WuwxX
jPJc6lDmqeiuvFa8la257fMfeiURVwZkwjjqTdhNDX7vafpSN6HLG60CMg4cTorV1kmdF98gWcYu
o2Su53zQVDJ/p15WganJJlyrjO1x7cdyWCM9OxZKtBB9u6KRQTJ3sB98Xtgh3KdjDMpOIWwG+LE0
10JrtilIqFmsednItplALogJG6sy9VefHz3TmlGygMolK/kKQ5o/a6qe5CBx24XDTIfkqCTmg+ok
DzLheKkV8q71sm2nMREDJ3+yhbmJWROJ/oZ5H/rGXqrciqCKwd+oBWm5iv8JDzqc17lNaol+bFKg
EGrSsrkghbIenFlqBqQQxyb4dOSAcTjeh4SOuab8k6moiNuSsDZT3GuFyf5NimGGEgrxbcfD6ip7
WauuOrMba9k65qrHyIQ4uH8MVYqiooZ5a7bQnaBZNcK5z9rhPazLZ+mOaMOK3sUbS12pzWpjqWcw
Kc34Pg6bXe/TAeqomi3aKcN2ENbGsHyQnMXPpCAbvFMfiKA8DqV/aPhwwPMiYilSPkF3rIspbTUz
xQG350orQ/UQEe6y8oIMZdoU2Kw17q63KeOwBN00hFDk7Tg9jVUQGfDsA7iWxvBS6/YyDGl8Mb+r
dRiM66FS5p4WU47NQVk1HIR1WS9ygGSYjcQdOp2n0tM3pIyBR4q8+agUW73yHsykj+dhWzy6KE7w
FR0TWQATVcPJTZj/Sj15awgJZrXxSUK3X+Pa31GDuBNFfuMkfE1rtw5mvuL9rpTiQCs+hNoRPqDN
uBNu+M6pL56NIUgXzPTcZTViC0hPPwjlyrbqft7W+ZrZxIMexX4kjcYQMApBQi2NMtyWY+HCTKeB
ouV6zlYWqzU/C5YVxFMxWL8iz95aVYZytXYho4W/VKc8Rg6xv3q5DdFYzRy3tm7cwsgWMky3sax/
y7h676s+WqX8uEXXkcWlwWJQQWLVEzt1MPUNdjAx960yWQWaGs/bNlx2DUpXZcjvye4gGGK6+USz
tqpY56WDUiK7B5b+orTue06IkONXm1JEi26ER5V3t7lUPwJRHzQLLhidv1WgK0+YteKZFlnrEt07
iUTZlvTNrfC8u8Hsf4eZ+0Llm0DCbkPgxizL63UaRHfY326LtoN75VsrZMcvCl8g22Luh3yuyA8q
HuLCBWCc6HtaWVQniwJ4CwkkTS1uikp9xOZQYfhO986Y/6mr+tEc4momCrHxCRFkxyxeyQdBTwEf
nECRVeIGUK9a4nphint1RaQqSdyutfYq9yZM2o8iS/R52nd8dHlv4QaJuQ0wLk6x0QUFQN1e4Zxt
+AQXqtptFMS3SgdcDY5Di4rP2BqFSDCZw2+FgGuLFnDc0N9iT9ipRb1DW6lyemi0rWH2A8tn9kLR
M1v1es95v2/T8g4SiTPH17It7f4XRpfVoJvvZOWSPFU81l2qLonpsPaDNSzLunrUApWKWOPwe+Od
kdrHzKGRp3faGmD8beLLD0HRo7eew4QE65RGm6q8d8p4IMdwodRwuvpq3yfFR+X3cxV7qx0O677T
b9lLPquF9ZBGpjGPOm/jZNHPMB5fSZV5ahyiY1vy/IDP7Lu2O0JL+LD0bF+aObvtER4z/ogjkXD8
Ly/dxI05JQe/akUDLdq3aiQh1EWoOr0MVEQx7vpzN5a3yWBkq9JI98NQPCDIXZmGjwer7V+8PliO
fkxvyBk3DZnNPfEpoP8IvlRuqeiuNDncCI11zWh+A/SxZ5kdHI2ink/kN16PVaXai1D3Hk1ixiT7
CoNA4UB4nOQQ1cbWfQEdatVopAMOdsaBzP6Usohg9pbbrs8QeQ/FvWcVJAOrMLyTwH5JwTK4bfPa
WtUO2Q3QRI1lucNiOgded0zy6Ike7wMYyGfLaD+FQ4PEHADa8vEAXlrOClX/DB1g3HHRvlR2drBK
amJZZb/nkfGc5OqHGPSPygbr5tTpbaoRFBQZ4m0E4afE7J08zgyBks8qvLN9bu69MTx2ZbQKqmqW
UiFKGn+rJO4NBj4A3tqjDJ70Ply71kcWW3tVRW8IVm4Z6kDUuY9Zy5exMwjOcfoHW6bHKBh+Op36
w/PEKujFXrGbcC7NZpWTT+935N3D6w1d86awKOqFQP9Sx6Vc225DM597cf2aVVC1ikj5obIN9DnM
RbFzVGzjriIKMuJj0dvjyjClCeiZkoaI3J3CG5h1wSOxa6+xHW3D3LVmRZyyoYIOmMttok8o8Qpd
5jF1FDxVblokB6KESFv2OsqMUef2C0skzSdqPWBblS3z4SnIk6B8Ubh3ruXDXJWltjPKYCkULfhR
uEU5qa+b9t2K3D8EC8AZ9JMGmGTvdtU+Ccb4wbOSaNNolQEC14tusigTELdi5Yff5uOyyUIaKIOo
9Q0Bq1ytpYaCA7wcNpIWzmNDT2PdK5VPtkQrUP1yWo4JxlNJGG9zRPyeq9SbrpbG0fexvrBX0385
nRxUjIMCaFnTpQckOfNgKANnqQk7bleB5UdzTjKet42kvraihJJh40sSj427UvicJgx2NIFjwW0U
5brBp1jkyaNSmI+e1e6bhNHdOl6VTbr0MmHcVpXoFjLPflEaeax1331IvOGutJDJSPbaQ4/zXvaR
CbfNa1bSVvLblKgYilsqanZrwLDr05OedZY+3gFqG3/GDnnyMMgTJr1g12lzDquapybR/UNohZsS
cTf8MJNMmYQCiRJrn1HE4aZzg37btAWPv6zscR4VQ30wDb40DqUJS3mRsl03sbe01RKUVj7ABTWK
WZexa+s5wi0DMpXcProvxklTKYAo+iOaUjKnUdo+jMP4I8SV8ctitWDTicND0QODz01h5qvcAwSm
e/oR0JpDLV6+u6m3hUHymKtk6gYpaam52zTlrs87DV+fl4UvPCV284MxNISrsp0GVOb9CSniNXMl
TXtsHBqNPTvMX2GhzN1Ae0HyRYJ8YPcVbNVhCH9F+DJRgYa2si44ivN8WFEDyI2duPV6XCHQLR8u
F0mn9LN/2mJ4PNAY0NSlvDn9+5fGpmGHbkfU4ORWcpeVsDUOGP2CeuemV/2bCgmu2jQ7qb3lsnmM
phNiox9K3V4VtXHrCmTMcbiGOHrjKADdBXWXXizYyx2wua0S4KWKOrRLN56SQWt/KmF8tgM7YWWA
Du+oh6SpDnQ82CXl8VxW5lLm/dzgSVTVT1OfCsQhZTbdirYoKOkld+au0fQblcW4iUSJjedYG0Be
vNxYkT7+w4AIQ8MTZn4hN2lIbleYrIA43NoKbl4PlELbYwBK9G7RAozJi2Kj4dMSVK1G9HdzTek2
jjlsMlU+NY299kQRUtLlW18zDVWrJtK4xXUWuHdF4lyRrJ7raCOlJ9pOn5pSxkktOavDJgOxgPmR
SANLVPtph2jb4wOkuCt6hL+ttNN+CQFDHk4mY7IHnDZmKuEwN9noWCwlaZlRiM4ggBbma0fcJnVw
i1MGKTSe99YGwPs1Z+113VMwBruUjyMQe7yXYQuup5VronZhAqttsikEFV1Nt4Nlp7TPRmA7s6Az
Y76c9a9G6DfW4DwOefdCBeKZPSJ7VPTcnhZe0Smc6+thewB7g8qJNvdJt9dEsTVGxeRXEeEhhOFl
FzjM8cvc10y+PhbY48mvv/wy/ZtNghSeviWKZ83CV3LaJY3M2shymErLXk9/0jwk5DPcDq53IyW9
ZWMID3mTPIaNxZog0yddq58ayWFDsaNN3DYwdvUqWxO9xpswPMZqsPOtbKvkL22BYFoNyCfSRb6s
/Y7DeQPjPRvnly/hXDeDKfE3ScqZJILfl4PMMTKzql2ECF00WfaeoEQ//xdDuA5OQroleLdOHs2o
hZDHciprJhENAzHfYnCvPP2/vZ1/JrcHcWYCYkxU/u+XwTqiIz7HzKpbZb1KDJWFgnqlZ39oo/jQ
IvfJ53tdt4R5o/V/rbNI/2m3Go2Xwt9WocvGowvWwjXKvVI6/+uWKPQJlYxAEGYOErWTG1COlVcl
LboVnyQoI87ftMw/ZpF7xZhxps38bZy/ssYvS3vB+oKuop2a6cHSramF5GZT7aok3gtviojSpw6U
GvJtjq12Ochrvd8z8rXvv+Ck0weKsumEx5WSM4JKjhYIEGC4FFR76PstfJGu6SrNE3dkM1+A0E6x
Q4sowtOY/rk866ab+n1G8FO8yV2oYYX6x4IXswx6uQ+DxQ4Jh+0EdZGi2kd0F0bKHcTtfZrKS09O
yeVh/12HoIww/6DO0JTGx/R9Ig6wIWOz76Y7MEBSZfdBfmbeQvquqQaxJx77cHN5yDOGBMYEn6Ky
BnHNf5M8vjz3VsmHsIrqeun0w59wrH+oqoHKtyZPg2YvE159Q5Oy96w/uCLJq6ztN4XTqmhJDbQT
PpIWTR9t3EeAGBf1ECFGbmCsXfmV/4pq+ZV84f96mLV/6GTjCGMjamyQYdh07YpGRyx/qTGFQ6VE
IKs67aJV+zl+XapFHmGal8c3zkwI5BfoBBDDslb/DfT4cpeyok7zwEE000LEbTmEWRDWh+7DDtNu
ppbmPB6Sg1fKdRqHxZJSD4GJzaoXxJxhbRgsooC9WL8vJm1ByV0b3eiAW5taDYcnRSuOmjQ2ULNx
QHXoLEgPN9K5XhqrwncwP4m1TkHID+UmI48mNatV749vlYmYtiRL2ZpyqmWJH+TyZf+VQZy8BxRm
UJ8gmFbtfzhIqZXDCZWsvnZGHyBuS+MmGiPtgGD2wa0AEYxVeheV7qcrwHDUzVYiQufkwudHC92Z
7lCutzCb8j0bG3GjJsPPMPeLWUq26aqG8E+WQOlTLerNJcvuorXKgxOqD0qfrlA/BRy92tvcHRag
9Am/I6m0WDpKfk+fytwaXayCFHdpVLrLxBUrm9TXQQsODc4HKKTrIDf2YVFTe3BXkdbUizgoySZ3
S30Gyv/Kt/CMh4kNEqJvE4HcJGA5+YoUupA51h4kY6XyhNp8KTP9Qe+puqT9H+pDaFnknxDLQEx8
pnRK9coc/Xc7CLTGnQyqUxQk9aHvi0djF1VgCl4R35fLuiMIWxfPibCXDUXey/PiX1XQ96FOVmqO
1mlvNpNYQgHNUgA+DcZ561n3Vp2SzGW+Xh5O1/9djnFCqyRygMhhUT65NB9h86B2Trl0w0and8fJ
CKefmaXvrcEpviBugsBYbZZjha4689BIJSLKvJecLekkWsND0blkbKuzwblxR2CwvoCPPyaU80Ot
hPxBVfrybz53i1xiRRC9GqhKTpdyx47GIc6HakkSxW0npu2kHz37ZbxANrTsu/Dj8njT7Pr6pmLU
ojPEwsgyyz063Uy2uTSA3rAVS/R8ZqCbMGFJdI25/i+G4ZJ4BpON93SS221oNIXLnlW2Da3CcdUp
yiFwrknZTzeWf6/myzDTXP+63PZ2J9skkCAFwrtetzdGd+2TcvaGYeEHR0XaKTz870Oo7GprfYjk
Msr6O9imW/bKdB+uCUnPX8l/hpn+/euVjG1b2mYol0HaHPI8AV50beU5nWp/bxZwVh05EVPg1LDX
uKUtEpVnYniU1j1zoSvJqs39jWbBOc2IM/sv5sCX8U4uSbcTwx+mORARiJdV3TJ2IJZX8ZXz0dkH
9GWY6d+/3LnWDYNCbag11CAPfI3IvhQzQ2nJh8uXc+4JTeBTXhrdYg9zspj1ru/i7k/kUh/bXdfC
+OsL78pR/dy18M4ArLDheOPj+n4tZWiPlJ1TuRQCLQcRfA2blUaYu8uX8g9Ba5oK7Bw5T4IORHt7
slDKjEqqEzCpMxLim97fqOil6SMCLXHydYBruIlsahfpJOXBceQhmipajyy4+JC2zi7ucZix2Ydi
fidDDdRBbW8FgnlfTX/FirPTNGU/6u17THNAlPIpj4rf7Nne9JGQxNEHFJo92Vb/6BfqqnfbNzER
Nwt0CINzZeN69rEZANVhTLFzPXXFeQOtvIi0mWWThOCS3DeVNNvLt/PMi6WhYQbtzA6IPd/JKhQE
VpIVApqnXXUZGZf3pYJpR7RjM+sr9xdVqvTKq3W6zeT5aRNbgI0+pRJLP3m1GC4Y/AEmtq/nG0NL
23nWDws7CO4w472LAC2clsTP+bTxu3ytp7uH/z8yIa4TsZgU6JMZ2vpDFmo215pTYqMthgyoJPc8
suaygPp2ebBzl4kzDi8B0xSg7ckrp2rSx9XqTBjPhia98xZYw2NBSa/Ntf1YmB9jEqV8xcJrEvtz
T/TrwPr399AezLotS76SiINQqFT6TZvF+z6zF9RqaKhApL98peduq4WLB0nzJBo/tSohUkwolnGl
VZaTVaosUsJ4mrJG/HINNnZmjSEk5T9DnRweOXVlqMS4tjRntxyUTya6ZC8IiyuXNIWHn241NAsK
ASdUF1KldXIT89KknJ7QSCJcLFuYsfqpps5GyetH3w/JEvV+FMmw1u2MWGaioQVBPjIg0FKhPt27
orrpUG9lPhiLKk4IfEJhzWl/TsbGXBuNZ82heRC66ipTcZxC8VFFSwHMCtdtJ5CJkvtqD/Z8KLsE
yX2xSatkI6sIRWv/I5VDdWXp/sf9Mr0ZyO4xWnMgn1Lhvs+ZzPXzVhd87spYvw0JZnToXmFxWw5x
fSxVBSq/j6E0as1ZIvTVMOhHV083XdrvSqleyxw4O4MB0IBC42vi/hNtUJM9lnR4cURHmllgLmBq
zhoMoky+bToGV8pCZyfVl+FOlkDFCBUD1SV18HFc547Y9l67MxMOo5ffk7PjUH+j+opjhCP295ts
o1YYWE4b+ufJtiKZTtgu5fZruzHt7Nz9Ms7JMteooVFnE92z1OJ1no4Pvob0N/Dql7xzF4qaLbym
WFs05ZIm3/uVTlSv26yMKF+Pw0DcbbEr3Csz7B8myjTD8MgRzcE+UdPck5uc6k7vC6ptSzUcHnpN
7mzVf2jIddkFvnGvC4gviSB2uvXEnddoKEjo7+nF+AQMbG6q3a41zNn0GcccDnKgXlcoxMfAvEsi
ANiWb/0BSbprnfEtSINVSIatR73GNa9aXM/dXQj1FmBTnUr633Pcly1bpOONaCuIVbWEp9ig/7SC
jDsLGqXMKtKfaaB7QbmnYbuK6acY4v9xd17JkSPZmt5KW72jLrQwu90PAYQiI8igSKoXGJnJhNYa
65mdzMbmA6u6mgRjGJN138asLK1oFCfc4XA/fs4vSjv2+hsFPEhuDctMwakQQSok/1bgrnZpMZns
mhdeLU9erikusXTFabH9LFzxUg7C6xIuguyCkm48W/Y91FBzCQCzd4sKoC17LdDstHrmNnwfGDko
MyHdjwBaDasAUBPoGp14EH9teIntzrbGIq8T8m9fL+1PldW3x6sZNBcQU0fbdHbTABtkdYNEDqa3
7HRDtS3LfqWjXNup7h3b68WA/5MHAsdQAFqfCH4kTZK45fwVfJZRwFwxwalKnOt9uIm6l0rJlUU4
IgdRXiQDboFpswzT6rwNRSduDHBRuBy4UsxZGG2//ixHVwc6+ZOqMZuXPjv1/TJXwijmo5R5usW0
6AHG7bpSlbPcR83y61hHh/0u1uyMkjUOQW2AQBvpj9IAbZe+6NcRjm3EGKX8NZrZUxXqrBd9mQhU
WUiwUYM+n3QBqwKvTPfE5f7oaAx10qWBFiXPCZh07XVu9zwpA6hXi2IlzG776+EcfTj0dWV07ZCm
madknleL1CW5oUhFsU9BeWVNea00sR0lv6r38PY+wKV+Gwl6YPM92FM7PWsI1QfaNrXcvSnFq7GP
rr8e0dFJ+0+YOeE+9brcqHLCCJ21UopsLYXu6m+EYO82uBxMKcJsDSRmniZdm1NuC/tF07lnpeWd
OByOHYzInKCiLk5yJ/O6jhlUJaKW0zUncM9jCsZFDZquPkV/OhVmdv4ag6J21KR5/JA+cKM0FlGs
2a3btCc2pGNXVDh3pom4Pux9Ju/jSQ9VV+qMmkj4vC6QIFiJOjiXBHymRtXOtoQWHN2zrJJudIoD
KucgY6uStQYoeMSxvYZ6qnLtZfpNIsdO2qjbduykhRKPZ1UwPlgh5yT+9qkLQGAwVpZbOJY+XbzV
h9YVrzOPH9DrYltWKRldB5Q8O+vqys5TmqZfL4+jk0o2gzYxumqf5LpMN+sAbFNZyNtwnwvRslSy
qy7tfr1QAjWA7EHVNfxX5wK5aWtaaZQ1zTKOgMuGSP9EkaO23YkL97QEZhVGlh9iMBSXDeoM02jf
He4jTBXU16qGY4wifN0/UArcFK6x98b4Uu4wmk8Vf/k3ZvBdzNliyS1lNFqhpkiXJ+skjA5Zka4p
r7x+HeboEY1DFOXaaZP9pKfkeW2cJgn1RpxmSZQw1VNI8AUPJlZXrwfNeswx2fPCZlcjTvZ18GP7
FNoq2Me89Rvf2qLv5jUAGmuMIS9EC5pPBWV20pXt2FGFVCmJJTqS6icBIVOgCp5G7CFdnX4vyA8H
VaK1KB3cpHHUvj5RhZoeynyhcDHRp+eGzt/8ihKEcmPUGhemMqQtlWXaqh+jqwncLQnNiVjHKgnv
Y80WyOimwHcrHpyM3HDfZLdof2JUO0AXCBPQYwDotcjakATefP3UPkl7T6eYqdDnwfcLeaQ5+dxs
O8mvi6xZ4hiwZ3nS9tEmNd7w2u/kpyBN1nEyyPC+voEmPMjJgdkYbXOQfmBO+loJQD08a58H6r5Q
zGdg70gza6tUzO+LIF56qbhqzf4g5MEGrBRsN+u+b0yny2jyFaLcO8N4Kss4tl1RNKTdjUT8dCH5
+IIblaVIYkCWUYvShVmWe7qqS9cr/sZ6R+uJYisFLgojszSwVMsBMF3RLDUFCEshvpRaevf1wzn2
Sr0PMc/+UqmA1EyIoleWggsqUDsFfTn2TlG9AvzCdCFDMX3/3VsrSWCGIuw5l501KAstbH5GEvBu
vYLAW+blGqLhiY7Ssf33fcT5Ea2yGeYuyUZfh/u+lBzRxAcszJyi/9lZlo2O9okdf3rgn17kd2Oc
JWoi1ic52SZHdZL9SOTmJtL1FxJ3blr5+usndnTtwYIAV8gFGIeCj9OZq8yeCop2iXTEJvGgUY2o
R+Dz8HWYY3OIMQGJFBgLAAWzETVRlLV9Aw4xWwgLeetuvhXn5YkYxxbfuxjzehGOWWTZ5lTKgMmV
aPGZGis/vx7GH3iD+aMB+SfRWwSggobix/kSW8x0jZAyUNzkQOQ9BNOy8qxHEbsx8o2egD6u2otB
iH+GBcXjSnDErr6Q22QnJxDOx4G+dKUPm95ARxX+5YXhJSu99eA7ZudWJm8zkJuLsOqBSNNRpoeE
VQKKIVW5dXX10MrKTh0gY6ljfe1C7Y7hMMu9eq7AezGCDKCUIRziVkbGzNtPzX6rjfPFJAYI0rhY
aH69nWgKbaI5spXc1wArE01Yaxr6Cr6EUIEiLOhoQgkdnWRU7LpUlpoOQpyk0FvyasMO6Awki4x9
VU/+HDENCwuUemzC0A014VuWoheKLJ7aWqYt4v27GMHK24ag7XpfhVUC26NM6s1Qh0+unlzQkLcW
hd4uDL3YdFHwaNLZ9MMUN2JhInyLZ5Y8nI9NcS8hdY4HyzIKFQ9YwmMN9LJtayij6rmOHmGbIT6f
dkCIMwSwqCiF+b2vRFeDJJ3TojPsMUx/tCr1p9E9E3ucPxJQNdQ+/U1UxjYHMt43uDW7cbjVivDE
2jn2pr21ClG1QTplrk00YL8H2oMhSJW81EfrOkm0bVU2j18v0aNvAVsSGT7CLJ90evQ2Lg0oqjQl
43jZax6wjfLq6xBHX+Z3IaaP8G4LTkyDuh1A46UVDUuqWitqKy9GYmyN1rgtpWEpGEPlfB3zDW73
6cUDKko9n2sfDf6PQSVo2mWT4GIUG9E2FXD5yZUhXQSZfB0M8aZNgvs+pqJdmIMdxaANeojFKAeM
7rjRA9+R3CSzvVDLsYpWXgIV6r2sNYc8DIuFW2vqhVhGdmdYzaIS4zNd594TCcl+EvOE2AahqERo
+OsxHTvKJvTrv4c023ubkc6oRl10SZazpo+7Nq1hY+hZB4O4hntp5uaJ3V5nkj5NIp1Q5BExRUZg
6eMkmmipi8qQTfpYePxcGE/G4eshvYFdPkWgjTapVqFYPQfDDHCMqygHv22yQUF/cEgUt3U8bsOw
u0NeAmJdjGeoqF1ruWBnA7RJ/3aQ0itfpCwqQZmAjhk+CoGOwJvurQ3IybZUC/GJQ/3oTCCST9KF
IMMnFILrAdJxa+SsYs+kqWidiUZ3nQXu2vSTX68kcAfljijrOEyARPo46b4MAssUcXHy6m9Sk+9z
yGyFapxYTJ9QzaR1soh0j4j9h8IVf5Z7FWITFJkcov+X+miH4LqZtFTyoYFF0ATUtsYLsQwXg+Wt
J9nnhYmjC4C7b5A3vrmefguT8a7pilVsDvlKBliLpG1/PijprlHdG+7TvHDqeREJOvBQXH0j6JJf
Lx7tyKWCpJ5tC1SAzjhm73jrZSXT2FEzDcxFl7kXhdAdJATeA85Sb5ScXhGWBogU2RevYHzdhdRj
GrG0Ey8DuJ2J50lfsmRopFb+DgIfRkvCz8Q3rhpN3gZ5+hQow84Ko0cEIVZSrO6USLV9+G2QCtaS
GmxBNsLlCDonM6XKNqr0pvN5WtwME09bD2az1VzdcWVgJShiF8UGxQ/uDGMxMcU5iPqDaok3aQSg
QQY1pdWXsn7vdo20HHUJ8n190efJJlSwLrA48iLQcSfqPBS3P7/kH2Zxtq1oZVMpUNDRRCilF2bp
OtOLNQRuyXYT7SHJrU0tpxxwqFBWpeDkY3lutOE2VEvEiiiv2pQ8V1IJqlQ3vHWntptMEbqtp8I6
r4O92PcdWitSj0ZHc+vpvm+3bXmWxdJSKTHzFXOvW/iStKEfDNnKzb/5fe0vgspFQ8Sv9u4QPNRx
SDshSm+RevrWqA2JgsyLYaTDoqIMa2twsnBqStBDgFNMP6Zi+1557F+2Lxk+blNSBPMCzfqgmCjs
7WWB3xKHv/HMOJ/TJjnL0Ihd5DkkEFmnfyGg1JIruhPF44Mmw1tG3GI3BOJB9vsNMtJQF63JpCNZ
EHvhiu5toYBIweyzvfQr7XsZ65O4Qf+kj+Gw9jLpsU0LiCmFfy9W4S1mFJDoLO+RBu4TbeYld1hw
GtDXgg7mSrDlY+2iRLy0FP8xtNCqjnvSOplsK/VUgZtL5LADdouxRN54iK29VA8QdbA9CpEeWEjA
Tm2rbm/UUvyOc859GahbYYCv6JfVOVsxHd6mPAXVOrJJyiIW63gTA+SAKfFx5yIxs8rYwEVroPmY
6wjjZdaqFrplm8P2+frlP7pqdXqQYNwUHCVnu6QSmFpoyDQ8A6PdSH64EpJ++XWIIxkYw+FQmhi6
1I1nIaqYS68woCI35g27mdY9oP08ABgeT+RgpwLN5g1h6DCMdS5Vri5usRV8tFzGpHd3vz4eGhMA
AsFy4JA3u1QNWo3kQA/woPFvTT87kPNelFZ6qnJ8bBW8C/O237xL99QQVSBzBEoRZ+nSE/qlrymO
j9h4l55iVh07AN6Hmm1dfS2mFeRObPla2W5C80VRYYAx+q3VwcYPQOILHAt6chJxfWz5TW3Ct5SA
jzA7eqpBIEsTQLp2VnbeatKGPObECj+2KkCyo7PNNRjPvNngkqSXwwE09HIMhI3pj7seJ8C8O8Wq
OR4Gx5KpG4zp2GzxCUHksc/HMCYkWGkoeoSpBkrX3X69+KY/M0v04EfStgL7AmhqrjArJFFSmh4I
9WI5rqhHO+XyFDXm6EgMGQIO3jJUfJSP24+ro3oWSBQN8nJTKRgaTUpk47j8eiBHo1BJ4u+jZikZ
s7wpaT0P5DNbtuT6axcNo2hSwCi0E3XLY2GouuG9Mgm5Anr8OBgMwrCjFoD5TV6efsqlJAahftLL
8xOZZ0oDwaCTuUHfwzh3+hzv3tZBxnFOawFaqOOwVlO/cLQKzq458XZM2aWGOV4GOr3SzkKv0F1p
6ZAtXex7Fsz1t6+n9tgamSiItOiAJbDwP34WIerUSB0GGvC4ePZmSbO92Sq9b9da/kOokDb5Ot4n
Qtnb4BWohJxMRJ0fIoEkRUpbEtBHE1dCY0cXtHWtNDstNZ+SSkXeYdigifrCqbdAUBRJnKhA6QUf
BzQjOBXWDfZi+IGeuALo0yKavy3g0f/6YLOnb8aRhESTC5uuU0RkL8tdagaOrKOYRWdp0lbb4iy+
jlRxk2HsmHmFAgGrWidj9eJ647Pn1k6QZBde78JQFtQLOVdeylTXHGTvbQokFKiHNU7SV57UOIWh
7YbwmSKKHfrdirVy2xnNXi/1GyUVVmnoLnQ8GUdDum46pAojM1ukQ3EbGYqDsusG4BGiGgV/xFU3
NVaBGQoN6OVQQLHAqA7yuDCQn7JRDEEKDtM7VYhtNuVveZIeaq3ZF7KxToZ0lcvuYUCBZ1Grgevg
evj09QM/ssCwrTFBoU62KWBFPy6wJE58T9WTchkinkOH814KqN9UGhweJaTIr1f3Xwd8u0W9e5Aq
xh/QcSg7iyJAik/tenTfcl3xDcp95n0j7rMeUZHiZ2ZWtqisfU3mHnmegGSCGodTBCwpSqpQKeGk
/IQpYSc1Am/lozEkSMfhRyytjPpbkYUOXrsLK9XX7ZCfA8a06ZhtrQDhrKZe0enhtf3pN9gbK6gn
ydeShymV3EVOH4dozoW21zWrwTKRUTsFcp9bvX4a8Wx/LBLulWrBiAs6xF0l31XF9zq5TcFboI9q
uz0ubFoAOxBgT9QjDoAAlTcsLMQEeu7uk4BC6YIS/JN48V8fjNOqf/03X3/P8qEMPL+effmv2yzh
v/+efuevn/nXxy/5lT//pPNcP3/4AkhtUA9XzWs5XL9WTVy/BfNes+kn/1+/+Y/Xt79yO+Sv//zt
+UcSpE6A73nwvWai/vje9sc/f5N03I3Mtx3pv96H+fNHLp4Tfv2mSX9U7XMc/19+8/W5qvlTxu9s
66BFJr8mFRQ2q757ffuO/jsuYihJwJcD34uZ9m//SLOy9v/5my7/Ti8cIhn63ZOWuMUvVVnz57cm
oxEO8Yn7SBNA++3fn/Dwx9L/Y9qZmD+//gcXqEOGvHL1z9/m5xyfSpk8S2hBkpx9goeLbaAaAwQx
h0zx2nT9VR2bKxdx3q9fxKNhdOCp8EimrX6WG/RxbuAKnYCdMsdV6nrPwZiAYB1PAZfnGenbcAwA
EyD7sSnVZht32OllFY2p6AAmQxbJLQ9BZj0LquuomWijYrIc2d6CTh1PnGXzrHsKPOU+zCS7zaez
M8ayomLsmJirEXspPCahNu+1IVoWUIROBDs2mwZeATSrocFSNf64jw6anKVjNlIzGrsfFi0gW+3o
4vouNsm//tzIsSfax6TEO1fy9hDCbOqoGx1JC+qFGatXeP8ewmw4gc3AMmt25E4TSB4wWeFSFKNX
83FMkeJ7Yp4jAWnpaHYJ5cAZN+JPHQYvvtJehxDGfaXfy2H/qGJmivuJsAw1E8stv1zlfWD3vYD6
dr2PWV5nauI/tKpwKUFrtOL4ez9C5xgs9QpBMBvqiZP51VYXRVsqfZolIQqkOfpB4chNJeZqjTCZ
/9xE7UUVWGuQ/TeUF/aon1yXTf/aTevLdW9Eo9pQkfLO2oAkkZTtwVKqB6p9tiIF+1EeLkVkJckL
ArbVQVnWenRWdZW4cCt9J3jpfaQFtD4oHC90AVFbVY4vB6D+CwSwz2D5tnaRdDZiKlda5D+EnRFe
SuQlNDxku53k/jy3EJYVOYIziMNNrJh3biWvM01z2jx8zQq9WkuIdlCi3+oGykZ1Gu9dN1zJFMms
1Fg0A1yQoRO+C6rvnRtlb31rh5iijiUYq8wcHSWLEWNC4jIxzmo8B4euWZcuJneigGW2gjqdQfXH
iu6HSL8RwQ7SWhAWiOdsBORkli0al0vJz9ZZ/Kt9k7flwjZICxQSH9eBj8ulE9K2ECs2lEhMN54X
PitM3q+vfVqtZMOA9yE8zUPwcGj+B6Izjq2I3c6w1zNvPZraw9dx5nfZt6G8izOrc4y6XxQ6Wi4O
Wa5j+PlWjpv1/yzEfMNIBNShSkLolbJqBOCEcr36OsQnyPgfw6CPgFkl90xjltyVvYdxWsirEU0c
465QbhD/vTKk7lI2EnvUpFWvojWTjPm6bvS7dMydYmKrqQGG1go0rCbfikF8SsL+2F6JUgBnOT4L
Fs/y40KxBFj4TR+Ljpl73/K2dapEuVLF4AQBYN5kexs90FP2+AkXMkcnNSUN+0acHqLVOHnsHvwq
WMe6f9Xpw8+uuS9ZN3/jFIDV9VfIWQ3ETHWz8Cc8sjyEZ7VqUA3XdnIhb75+sEcn8F2Y2QTmUYTS
ectroMCUla320IWT9Gd+4gQ4doBigQGqjHvwZ55a0aDqlua80F0VrOQ2WMqytNDpTOW5fOJQO/LC
qdPVnnYXVi2Akz8uiSoqxNxsldFxGw/kZLuM0cr+5UkjBJ5gdAvJ7ubYLr2KBVQzOc20DEFxhC6V
CiHlwkPz838WaLZ5wHT3c1diLAa5TSQOSz2YZLqiE1M2bRDv7lEc/Piocm3j36keMpd+Ca2uFYtO
Iowv2m56PUg3an8R1vXC9/K/NXf/iTUbkhUGqgqjhNMnkVdG1dkj9I0oOmXZcWRdQ2LFextsFeWO
+WW0yxLqYSSCzlCZK5R+N03lriOluP76AR1dbJOJ73QTJbGZZb7+4Iu9Eumjwy60Uofx0LjViVfn
yN7D6SRO6a6kTqobH9dzBrk+T0A9ObKv3nAL3jZSdq/XuU6LA5V5waLzjyz41+M68r5+CCp/DNr3
0M27mBVetvFNMInCjlZ3IM+3Q4S+Tyy/o8/q3Qhnk5gDitQrwGmORRWuiYNXxG0cuTTvvh7T8TCK
BrCf69UnELluuElcjQZaDb56raayU5rybY/22d8IM21y3O7A983b+qOcF7lFh8jpK8PJrWCpg+DG
pf3Ee3Rk5U2sQx1kGrK7hPr4hCyvy7sm4JbgchMRw3KbWcaJvOLItvA+xFtS/656WfptkPc9IfLi
AaKMkdQgFSc9RSxdhe9fz9qRBUesqR6riaBZ1Nm2gISgJ0tVPzod9BGvSReJ/62Uz7LkV7mo7HXM
mozED7snecxssXkFKFhVHwBUFXdRtw0ylFmVs8w7dX4fnbx3cabn927y3ALxV7RhRieEgFqEMQDW
9jXWU6f1k21bnlIHObK4Pwxr+v67cIqgpXJTEE6qb+pxj9R38sv6cG8zh0YSYAAW3Hxhix43GKVk
IyKBNWI03d3rCFHsxEOozoMkfYqMfXwG/xNvtgdRw1b6ciReb6z1KnC86kkTsS9x7e5U8+5oKIO+
HR5BHIHzNo0FlsCXLFY6CHQHiP92cjSa6qhGXG98OTpRKT367nKtQU8IeLg0x3kGftUnqc55G/vR
eVnoq8LvTmwPR9+ndyFm75PrV0oL5GDaR6l9DvvBp2icX4jI9n/94h5deO8CTVP7buH5gicnqiBy
UkBKHKmhFnri0Fhe/o0wVNFosLJ1A937GGZEvV3LekoVllbvaynfD4gUhoFw4rA9Opp3YWZrTq49
hHukCa+DxK8VoM3tPivNKfPmI0c6BHCQtyiVIJMkz+aMAkBZZx3LTfC+ZfVqwk8Axgzz16Ba66dU
Kz81od52vHfRpk/z7gl5Zm1WAcxlR0ystYZGysIcAkcaMH6oW3sszJ9WPu40Jd0jweiEoAU1SiQU
A+6+foRHX7J3n2N2YhlFXiDbyxal0UE0Dn28V4WrvvyWCqd41Mcj8T5TQWWHn/cq02oYEMEmx1RT
UFTJIhmuzOwpA00UxifOrT+Km7PkWQO/BwnSoKUI5uvj9GIvVTWRV7J3pOUGkednMweEU4VX0F22
flDsajm8Ag/mZEbzo+3NzKlC/6BZzboKKhR/8we/a7pFKveLIW7PmxwaaFujx8/irlPRzo3kShZL
QFCcHXmV2Y2MYLaEm05fddtKq3Zi5yPIrt+6tXKegH7SjOFCdMNJ03iFbd1CNatzrXIfB3o+ePv0
BzFPXvTM3wWtd9AxxPHkwrbKVFqoAthkKwh2NVYV4XgX6hoVrmST68FFLo9cd3sUQJBB1NUfKYgX
3DVSmlzhveT2GHO7i3G01q7hniWJNNhBb52jKrNMldFdGEkInZJGGNJpGC+FMgxbbNN8aXjGEgHd
zObaQkWuVLQzgaNzEUeasBCyftOo8jK2op1buXYwZHddVuwgcGy89KXohYPMeRBZySbWxEerQxA/
FtAN7iTtrEEYvYto3YlgrVV82QdZO8SyfJFb6s4MLWfEiqERDuroOnkVnk9pYe+7dqyktOQQ/OYC
tJsMtIwBT7k+CGxfc8/b2rXFSlm09fhTjyMg1PWZVxr7IZGcUsFfCcCv7SX6GdA4DBEjZ9RDG43m
dWd1Z0VryA41XyyHVV1EjN0flrLSUuVTQceNT2OtbpBxzhDDltdJwTVMqu5RiqZIJW5r0/9uUPm0
5PJKiDOE7Xt+zlgFJqukc4v7ybcstqQALXd3q2agaBsTYo6HjHCqOkXtUiCqL3i064gPSPlPAw0+
VZaL4kq12j1SchszQU28jpYE3VeVtM0G5T5QrXtriJ5qw9vIMQexKe6wHlnGwMHpNo0o2INGy31k
/TEmydRrn7+cjs215vsb1wBIpSTJbRQJNmrjOxVdZKVuVw1EeNQ1O0qrFbrf47hCyGYfuObaDF1q
OMpFVMfrwhKfE606i8BpYlryQ1bD+7SWXnTFW2mFli6yHk8+SV7KwYNrpBehEn+vC2GTKnpFioei
uOQp/jYMkgfI0PdDFT70Y3KrR9Ee4KTvyEUWoKyJaHIoRq+eNQ5LafB6h9fxm5Kqu6A37jEPiHA/
gDLJYYoHWRu/jkb/iGs0FsjhEKxK0wU8gu/WErOLx6qU/b1cdFdZrn5Pm2wngHks+uwOtN9CG8sL
/BNX+GSsYiGWcfrCm0du0yXu7zvEcA3MTgu7lKsfUi+cG4q3TcfkZyIAVJQKO7W8VZEnu8jNwcZJ
uxBXGck3LvyuW0IyeIwNDwFhyXHD8gzq8TZyCw+FkYgXVbodRe8VzfJLtx+fx1C/VTHd6mpnVOuH
og9rG5zyPk5qp52ssumIp/5w0Q0YUI25eQGZzUP7sMXMKHK8ON0g6CUurLqJzqAWH+qgex2H6IXk
2snQ2jeRmG+K/jxLNRy/Ykx4qBbjBqKPODFVKqaP4MXLACXzIN0qifg9sDLIDmW81lTjMmqt62iU
H5uJk48weNZXOy+L9jhsoYF1Vyp4VJXKGoTque+qK8wxsMVi1Gq2NBvt0pUH4KHJziiTzdhLCsjB
kqZB8BrC4bG1uj6PSqRdZc+9EPuE+YkvTc+8GqryXK5qUJMtDV3ZOO/K8qJWINtaeXMXmypTJOMU
4GKNgkjDIjf2vS8uTSw6rFL8EQt08/1G2Ohu7Bhedu9yUTLl4VpVtVXTKZdd9Sop/U0exw79rR/e
GL3Qd4kWA40yTAv3CPPYbe9daH2/7xrVTmL41GJxO+jNc5lgF1b0w3djUgVHQqELsUzQhnOaJItO
8JxU9HcCnnRSBJyuqYZ7N4KMJVDux2ex0nyOhb7c9Ul2mXovoQbIwlDtVPZuxiy8qmXJd8SCH2rU
FPuokf1kuKkDz7V1nJvGwVsIXUIWzjlkVgjByj0tdbQpr0OpZ8NosPIZe02iu1KAcwkPhqpUzliF
L3gJIJ4EYuCpamUkezGud9oC1ImrZ+Z2VCVMHoowwdvIeipNpXmSIk0/ZF16FkQ53V0k7K3OYlsZ
4xe5NxIdYdV02FY63P88T1sBURDBi9ZD3zOTtVs6VP/OwrD3rmmV33iJWak8BNFKdpYOS42N3cN/
LqQ9G22KqMn7q0hkk5CrtMJJzEOvtBmiGFXjoAqG3Ri6EVVX5RzdUxNNzX7wN2XdILuf0eCnP7JV
Riil/Bg8IfizCzH0DmMXx52TS/miGpKhOGSml8aLDNaEsFGMPI7OfGVI7jUcdKRHywjx9jGriDtv
EAi4S2Ydjnii5sk7FccPbckn03JH6dlge+gsi9gyt+gSIdFtio7aJN26kf2l4anf1TY5mEHdbHHU
wkEIZVVW0YDc/lVC59R3qFYBQM+Upt+IjVYzAD+XxG+WaXmIjCq18jNzx6rjOArk6DZRgqxbxdC2
wVl3Fod27a4qX9oEYnItZRwcYCLO5Xo8FGnPRgahbU3JNCxtI0zMFwthiE2IR/0a8twdvLYDLZcD
uBAw3VqJPl8bP5spgGXm/Kqmt+n3P6OuKxeWnCJ0b8WlaUOwvhVi3el9CZ+esRxXFKzxlKLZ4Yr3
X6enR1J/rutobJPKvVm1f8zjotZIEbEvRacRBlwMBVT1w2vaCydaCfJUYJjli8h6wVAHioXm4hvE
4106rje+WhUFyjBFI2MNN2jLTONhCXgAOlLGW57o9arKURoyk+4sDcvLbMAmofa7TaOUxiaTtE2P
sN3Y1TvBEA+V1sbLJjLYDcRnVx1NB9HZl+HU7f9ITm1QUhfBtyjc/ecFVcvtg5hXlntelZ7rkYro
AKxir1+a0DSK2v76YRxrGBNOoUZDPQi2xuyyoIWi1ycW9du4vzHGe6MqwVS/5n2K3VuIimhjR+pl
6Z3I5o8P8q+oc/nvRg0Ns1CpRGYuBoymg5mZbQXyos6UpRqnJ67OR6NNootTQQV62LQi362EEbHW
OnQtajbZXqeMohXexvTUBUgjHEFOXKA/UbW5BkIFQsGNzoXFuzirCAg41Jmq6aNIFHrIEgpIEXVB
SKoM0BuuoHtImlZY5nX95IvDFsH7s6So136OJ1ET+JSwkFv2I6xCYs2J5fxWFYDki52IxaVQLnBA
6RxdYmsdxu4W8eniojGFy6omPW8ErIOs/iYZw0PuaZld0ww6sWCOQEMmvcC3JQqcfF4fqEy5zbA2
o8EklqsGxeUhHZyqvcmTahJftisWkAR/4etl+oZbmL3MCC1YANnRQp/Q+R8fod7kTe2lnuho+MHw
v2eJNy7D/AmdCzwccKJWh0WPxaiH3WKBW2omezamHCs/smxDXkMccCwFglu0RUIbqVJpIZrBKhy9
Pz7o/9/4rAnf8wU+63//r/q1PALOmn7tT3CW/jtgKlY8RTYWP43iv8BZ2u+yaHKw0VKB4KCZFHr+
Dc4Sf0cylI7LxBObQIW8KP8GZ4m/T5AsYNYU7STyW/1XwFkomc+PApXPAD4L1Vo8HahVfFw9XuJy
vodK5miRMNlSaVJ1F3fF1vODg6750kqQME5LpafSTfu1XxbWjnyyO5RunGJlZJRngua9FqZ0SU6k
OJg7cVcLH4NewivWBPHStMGFIuPmYnraeS6aDxo0zVXV4x9SNqETNvU6lmsFKpDGa1mgQUMPxtQ2
Ui7LsGbCjYCNbzvKcPuzahUrSW8nmbLLJQXx9qJ7SRIUXHEM82ykptJLuTAusa7ZZV76rCaKCkmA
u35W6q+jijJqO9QPqaFcWYFxKZgUWPM0OCtVqzvX6sx46nJBF/CThUVx06vSeDXog48fYkL5xvBc
yFLNGbtWgXzkZPKr6e1DIYIooMyZYKAopI5RcX22gsTHD7mEzeObQ32dKlb/GHrcSuv0R9dqm7C0
7mUfP/gy9S4ic3gaOvOpaGpb1+WDPgR7NcfOWY6ugNys2tD9ISXNN8A0y87zK0Tba3PdCPolQhfJ
JhLxZWUvfWpV9RDr3rNFg+kiLtkQ3YZ2d4Xjri+0qM+aya1YlxfpYE7XzWRJkwpTBTUo74RcufDD
cGmU3b5Mo2++gKdSCX06xuszk9s7TPbO6DPeFpK5EYIBj7khWqh6e6cKqrfo6mFniuPBCJDU1snC
7FbIzxAyXcZSyqLycFsaEE9a6WqXbZUaMHCrXjTZwLUu+cn6v4UIlqQLJBv183oURUQ1MuDBctku
ktDfDELGPVNJqwvJR8rDdPXC9i0tWZZmnwSLKvG5hISCHWGEZijC2dBYxtnoN9qPUSxlWvBRRRFL
1XdFzj0nteSzKK8x+2yGK4vi4xqLLgTwfcsEIYUxLUwjVEL6zrwzOgiqriGRFwvts9vLdzJGno5u
peraqH3Nrr3/Q96ZZLeNbWt6QgkvAOegaiYKkqKowlZpd7DkCnVdo58zyTHkBN7E8oNuhMOWdR3L
9/Xi9SJCYkAkgX323n9FaGjZKF9FT5g2d6n1SCjAXVvkpZepxrDLsrk/YROFxx6RuXZIQpAz6cpp
Jlkab2jn0bCKz8OIzxMfyTvWy1f6Up8pPSwaOptTmM9xsNTKpaaUeezWY9xlZ/8rI4atLfgs/baM
CcmpNTpje72kaB+SsESBOK3d9RySlfm/GunMpCGNFXGQrBiIw1rcNsP8bRyaT0RuufEaJ8eMAGdi
7FrDC7VSOXsuiv/sym+zo/73ld9t/+v/fsq+vFL6t9d9K/3SkcD/LIHB5dWtHfqDlyvf0CnQ5yPH
x80Y+9C/Sr94o23BBbZAe4SufaPs/ln69TcGizljc5p43is7v1P6tWeKyA+Ng7qR27YjxiCt4Ccw
zUzGSlCUewJdeCz8bG7RI7RWji2MixuhBSUNHWB6Mp2hNU9mYXXEsKyFVdyGgkf6bSJFfhZFkkqT
NGIzEcbBu3UXbcqsgDGZkkEiGxJ2vaAuECC/hhMSge6dlg7GRzVWlMHXUFgTLiYKt7Wz7qmO9S2H
u4r7L0o3rOO5tPuG1d0gPFvTZ7jfvYrTZmjmq6clg3mHf5nCXieXxmMbZXrnZUsa3uRmqBT7SLAz
7afYM9eWP3bcEWXp28sUMT4XRIfXst5U9TXJY0seBoNZz9ahTLKyOZtzbbJdu4hC8qO7rIrOGzVq
KUQLBhxVWLLjLof3RbUiSbXNAiPNXJZnKVrZtnSu6jI6Gpl1n0zdwD6bGhyZNfKKLKldPSQkTS2y
hUgEIBGyKeek+5x3w1Vr2+0nkWikIktybyx3Ne2e1JmC7SAR7uMZmRvxYVSVhgALxcTt1hz8eNE6
pjiVD7ZpzseYYSFUcYEPbfHUK+awU0bSpemv90bbsPMhJ83tovAGN+siWNfBPthM6yR0q8muWE18
dSuNiO+1RhLpLilBL77O1vgWM1ZiSUVzXzIRQZ+S2XvWjjBb8UTydGUh1w0OhUmgfZ6HX0kDz4+K
2ov6qKDgD/J2Vq+ssG6JZ1EzW8HKGs9/N6wniyGyrBS+lji5yK1U2f8PKD1bk/bvS88BPUDXP8VP
RfH0Wu+5vfpbAYJ7j2MhkgBMbZ9tYP8oQOYbRHQGw8qm5ZUQh74VIMN5Q1nAGAdHG0zY6D+/FSB+
xJS4+ZIze8O1h/DxG8IApLY/9Z6EINB6sgVGs/qTNK1dm5nbuar8VbHSe2XCPqYZiuqdJbobJ4QH
lg72hV6a77Ql17w6zS4UvdyXGDQUWTy+W2SPMyIWM2f4s+9lsly1BjzalWK8g7r4rhqe6rB4WyjV
eaHFB0Xr3/UOKzu98klYUuLIQ4zzDj+Qc1msp2KL68i1h1HRb3q8y2oxXThzdYUv6l46w9dy6o8S
q2sfx7CdtNgRxXtUNx9qtQ6cXjkkU3Yt1ep+FmEQc7aLkBWz3RT0vPeqYbjRDFSlxQFh3E3Ow6bW
zKqhnzjjzu7zS5O8pnCpDzWokCfy8Ep36NAU4Zy3E9mzaG5TN1Llp9HEDm9tdo46+zrV0xf2FMht
lcy+aAn6jpysYoGq1/P+kpVPdEl1FpTrV9s2EzJDHSK9pFiYvjOe1jr3aoPl8mAEMeaMWMNKdyWI
hWTus7mxfMt6N4jJrbHCkbOXF/RY6Qek8f6s6p5hVndt/3XtQI94tLspfSQ+OhlZ33akL2bTZp7h
EpS5ORLS1o/h6EPMt90qzt6mM9Ye0h4OZkYe6iIMv00/NV13G83dF3sq+ffKQiOVjcBXETHfWXK2
rLOvpstlCUGd8jmw1f8Ahk0VWqtbuNqHaQpJPZ631Dh/aAqfNOaPGVKouC5Z4mtuMRNOHOcKZZq1
tKIbd6hjThnRmZkZnTrcm6z8jMNtc3fhOBsCPLf9svxCLrk7ZqygcxWfmKItT4oxxmew5rHKz+zE
XSL9OgnTyE+lule1FRsc+2Yhv4uQlo9dTfCiHUXLPSaKEUkdq5+BULoiXs8kvDkdeCVQUuU+ISXC
G3NEf2JIDk5bPyT5+xRBv8KMkVbRLavg1CeinU1kY8PTb4TmD2bT+cownLP8LXFbqD+Yaa3s4moy
4GoaN6SJ/w/o59Cy/KqokiGfLW329HND9/zCb0Irh/0U/GtGZXRWG+Htj3pqUTSxd6bSQrnDuvKv
WZ6iqWN/Y7BE3JTe+lZq/2jo+BEi8s0ah9fxf/29WV7jGj9udQ286DdvSWxdt/iB7eff7fIGTvow
MfPWX5tHTUV3WV2JPjulhIBFzB7JwMOY57UPrORGkNp0+TecIowgXv4JJqIoB84rewmcLV7uouYM
ix6tyVpfpCNGrqMronAfq5eIrUlnk8oxTB+aqr+TNu4dWEEua30m7Dggg/yq6S816pbCLl+v3UgU
waw8tUOzGx1JDB66ynSnjlPqDtXnftpnw3KcxvRrst5ZSeGlykesWrY8wg/EhV4QDn0vDX+JjKCd
vy4iOq516uUx8rM19kcdgMrq4Uas9+Ns+XZIbmtUnddic6mMz2s6kgwUyho0ZnyWr1lhnLeEi3sR
1pI9ixBNqx5NpT3LFYesu8uqLy+LtAJ1tt+TYeOtuLPC8gMlm0+jXXot2WuZ1rzrVNJs6SGvywEX
I5QnLmuMr6slkhtV0Y8WIdIYmRmFnxlkhUbKUPnqGJO10ysn0Crzfhzae3O+KNss0NX04MSOmzah
b+TyLJQ3dn/CZJwOdX2bxjU+I5AYZGW03roqtl8ksdt1w3JlzMYhclQYANp6VbJSPw3zdMLi3jo1
TIBFgTtoboqail7OO6sy9IOIBAB5m92SrZZ7wEje0uFloy4fR9XuEAjUEqzNYfHI6j4IC+mj92Io
rTG2mZ2ZnN8Jyga2KnH3fmzLS07SACvtAFmrP86zn/YxC8n0siLRzR36RfPJE69d2FYYc8h8QSG+
ilNiOR+6SuXbHvCSFKKqXLlxgY1Fzzx8QjjtrKGFWmCAe2V9e5boTu2mmfZuikNCMcYvFnrbWRqn
0ojPTLmRFqzO7UF2DCc+b8ERu/5tnIrAlsbBavOLoRtxummgP3CUsEtpl6Abw0MdoZGPy7NVsKJx
Jj+Jr8U0PGWh8GWYXBeEKtd29pbgnquh0KBKV48Thzsx2xgvyYvMlHdbhQFyrXZkkpP8Hu3TBQVZ
a5DDPWCMP0fmDqOX3CvMmU6e+EKOmrmQ14pc/MWyHxtJQmg/vXN6/WjEaQa/ADzfqrVqZ27Lh3J8
NyaGQ9CHeb8463FKMII1K5BIB0rO7LzP14RjUB50Y2Kiau5DR/9syc9bU2/w+YVJdeqZjdi148OV
fbVWxR3nQ2+Vb4FfXdEYwK1tUJK7MWYlWDCC9M45X+J9PiTEhTi1X+Zyb1vpoXN2JUt6jZHCBHqD
juG1pk07o7Nwqs5g9hBtZHsDqYrtaO+m+abiV3qtcFUVQFWrQZ1630RjHC2HddT2Ea1DF6lHTCC8
Qhy+K/yvCFafIyR/mIspYlgPG1DqCVvkfv2xjmpDRF/IgsVfSU6c5tqv+WvUNd3H2L6FxrhXVvAI
42MVP4WVsmXOYnCdE3j4kNhv//njC4Li7z7wTTr9o6a5b//r/xUdyuafz9rnl36bXTD9QajJoIGp
vr1JUP84a8UbwDisvMle2XK8NhP+P/fmxhu24khiJEw41iibKeCfyxPxhjkHJQaH0/MuRv+d2eVf
WOMPNwlDEGsYLBxwnCcf4cVha5ehk0eOjUNWpJtflynT70WnWzwqS2aZnoiL9JpFt37XNSbGG3YR
N2TSa0MqT7mqpA+ZvmSNF1aYQB5Wu81at1/y1DxoSm3AhcHTtj0Hih4PLbIvv6gb+7ZU5g1614eZ
CPfKttkWFxibDrqRHi1koplrN2o8BUjv7CsxlFEQ1nFs3tIvcpj0CRJiVxUjNaHKJHsA4rai1usU
oEGVIt3HluIrup5GnWtCpQrdDFj3MsKJ6TLRo+gwap1j+dmoQ01pSZxO/KntQxsV66ocOiweukBt
q4nTMrbGvd31K5vvubS7gEieOA0GuTok6arVvKONUUFTnXwMTKIUrtaIiFEeMevRWuLO8XrTUD5F
k6g+6fPU8Rlr0CE6zKcaF56SQmpTtY5B0vaoRGfcUgPTrKfmYI2avFnHiGDTaDKKcyObq6csS5XF
X/NV1kEOYpC65NdOn5o0nG6j2B7eRqOBLmfMjEDr4/s1ievLJJ3Fjsv1wIuNFa9uM8Y5rX6kxJdx
zzZqCsVyno5mj/FRgXjI0FcNwoQovrDwy/1Jl+1xqPP0sxMvw53aALDw7rqSJsYa+WvSKZcNGVTx
ZN1XU1w1mycrJCncVNelIypq7Ox83a2K7KpANLH8tOhYQhN/zpNleAhjpHHXVfp8E01L+GEkmTve
oTYaOD23pMELFe8Tzs5YWebk2i5Emx2H3I4lqEAmzC9s1KzkaClglkG/JJRaeNNxdVZW61DssO0o
T9kmStWHPjwrm6Lys7iKfRgAPWCmxOPfwHl1p42CSBz8Rywsugo7I2C340hbxKTvnDkXM+urjJua
24AeoIEC7Ddmzi5aHwa1IMO4WhxO1obEsQjUFKeVzekPAAENfb6yufCruYfLCs9z1V2RSthaYRhB
x6i6tKov4DY0Oj0HDmved0XplVNgw71+fL4lxmNbyPDmqwB69+MhgKLKwaRLTj4ecHp6GPqhqw/x
bC08KiojOQZE/eTQlGkwX//5RR9643ef7ytF/+nr16eyw/u4/rnsP7/4j7JPmUbP+JzTgJOZvqnZ
vpV9Rgu+ErbmEv8D86+duWG8sZBQY2XO8PMHxvrniGW82YYyZq9tBpPA879T9vWfiOx4zYK64v2A
vZpNE/iiN7CcrMFgL9Y9J1x3QCVlgMjvWo2o+FodCH3+jMOQq1f2bqhR+quldlDq2msWvA2MHCOA
VniivMWt140yZddptxX2zh2KfqeFsDqO9w6Be8Vk3DQdzE6gy8YxHrFI+BDakMNC5UF1PlbQcIMx
pnN2un00E9HsNJ/qXvUyc3o0Q/kw1dWhJnKpjW87vB5T8tuAd89M2jnO0/Mx+hSy9FXsGrseOR+i
TL2s6pnSkSu7PsSivQDbctMyWbxYgSKX3Ff6Hn9QzyaDZjBB8EIPUOBYGnkQls7nIaqfxnmCP2Wp
vmPxDzrOu6Z5gza2P8YMZn6cRViNHoxyPmGmvV6k5njsamxH+8o49LSgUTNdrtO23VjPZzjf2Tpf
Lfq4U4YWKnRo7Gqbv8lIlFMBKdRb8HOuCqUmfxwqiRgFO2ycC4a+/KqSki5nhN+hIh4g7R3CXgZW
srLgth5DxrylWfBOzG9H4wJ87bBaSL2whJhCZrlZCqwbDpEUxGSln/WkzXdzhDd3sZi1uzTVUzol
F4NyH3MWxThb6qzIcWQ6izgrMC8Q1YNqW77S564lGQ8fHXIGx+wGkQoJ7Y+LuU+poGnEeW8eyWx1
5/U2re515TM5lHA7b7c5QRY6XO0Q2viE5FK9ha1/ymf83usyvhUQ1/pMu5uyYleWM8eOrkCWLezr
lBx4X1VaTgm1uAozSQqCYwJE92+7FK7oKm4Hpogheacn4pCb9vkSDm6+DH4enhzk8jCEzoS5+Hk6
XRaTGkgTrr+2Xhvj1RLibRopQUiMKXw7F6qIDatcEhxY2CWsWQtoMXeHYQ2wXb7XctXxsqZt9hVj
XGvcSPNzU6RBWV/OWGvHkB+46y2H+0+7dRLb3OWgKv/8OvrMAvn3u///+j9l9CroSPX91jeTgkF1
4uyigXsBOqJG31TpGsm3lMO/+mb9zeYB9Gwrg4nQs2D0z75ZfwMFju08SqHnmA35OwVUU6nSL87V
jbWCxE1gf4QsZjt3v1tSQQ2mtSNbyI+KDBFAjZXkTi3SaT7AY+Y+EmUPjr7xRXsRxxCaY2jBzkYo
hetwDYPtk64ngbFRTpNn8iks1AI26rLRUtOhY8XR1GYNPVwvDKKNGv3EEInxFkItiK10zyUD6MZ3
hacA9xUD4OJhfYYs9Wf4MmEi6YOo2wgU6YZwKs9g5zIiy7pNQmC0oHFEbZ6qMdEAR8F3VVdkdQVq
qoa10yED6JfULzYwy9lgLXUDuJrKDOMjxMHuMDhwch/nDH7k7ID2lVNzpVGWSoXhOM964jpr1auS
5Cvy3dplmrkNae5D9CRhWbwdbfu8XpDMrJYhXNXJvoxN5K9V9o5u8kuYF17ZqxZiqs2rt94nS3Ld
t5RIO77A6K084tR5qY45cEJXwSVJU1ASpljLwhChPtdxmI1GTociH86Fku8XYeFa1ucQaVdcf/OF
qu2ZqhKPfm7Y01kfKSADYSMTzU9mmdO56UqqV26HJ1V3M4zQR71ETVkKTnljGoGSJeGdsBe9g7Ju
QXnOOgsExDV1pYbiMCbTkt+YhQOi8M+vBwy+v+yrxi9lnjLKvbK4fn7pt65qWy+TnIqh7nOH9K2r
0t9sjQw+T4auO+ytKSR/DNPGttPeeMh4Mlj0PQ6P6p9dlQVJAQWeSYdGZcDe53eKAmrDl0VBwoFw
UFZig8l+Xd+Awu+KQm1EU1ZPmDDMpaXhGEejFC11hSqIjaOOPX0ZJg+iNct9JRplh9fZ6s2Z/Tmy
K3bGmteLRvWKBLe8wpru56l8NIdydpW1BOzSzdhLk5hExX4ddvhurjRB+DGp5QSaNbdfeY+7dl0u
0N/6PdkR0EeHM3j6D40Ul1pZ3UK779ywsSpydLtj03fCr+txYncL4aBZjHfp5tY3SiPbEjxUtyyr
0otRLtG0PuIwetHY+eBaaA89s9UAtsb4o5OR4GLpnjavzXnZz09RSsOXa8a+UuvGXWfs8jrpvE2N
sg4wazT3xRzfaKNefBhA1g9lIazDmoytbxnJiIelkviJkePBmFiJ38OmCOYxPFOFjav4ahNeYOEq
aEj1Eni33JEMch9NeOgWYpMJwP1M8hPRDZlXRsgWNP4E00Ig1a+fV6PZ/KaHHLLW+tYckgutEIBz
7SkexJNarQVqbO0sWjr4X8kHLVJv4Sxowaiq7xNt2kHDGJifBTHPyugEo5ZXZAbXSzCW62ZoWc4H
bTAHT5kdsY8ap9iXA7GrVd6wle+svt2NM0ieuiTemlkpK9q2ALEkwgrL9Ln4kiRoFSKtx+KRIruf
icqDCrtMQT1aW4iI7tVazgSpO25Y6NDhUCNPqzy35vGCkgZYGCEpZD0arOp86lK57+P1oLAF0OdV
XPZ1avpDzv0zx/HdHAEC2o0hdsVkqgF7/8bT8LXy7FyTGDaqtEcYjeeuzm+6oznfIW/YT11zrRvt
g5PVnGPrWF8CJt4ZCxBtauQn3OpHF5FI4epYcLqZ0HZSEoZgUpZXtKMxAeSeRe6kaysaOCs3Yj9E
9/O4GncoGeV1GFbG0RghXcTdchVaXDrSR/tcplHqqXp5UvtyOC2zhvFrXiOPWuf42pnLm7TIrvGz
u8KXb6+EK1Ilte2vCGgjO0nrr6bS3Kw0s0OxDt0ldlyH0Gm/trHAHFadRywlYuAQK8UDVKbaUbEh
yo2WBUST2mzsi/dVM3c+xrQw3zqelbAUgyfjMfdDMw3vdDNvLiyp9Lu0tB1M+4fCTQQEzcXR/NRM
tEtLHZ2dkgvrKjSWW0MdRndVYdnA1z+bFqPxS+5osD2ozqU94U3qVDCF1ukgHYXAXRLaNVnt+Qx3
hrIyHBBRMA+W74QL/bRzGtT1rmzz664V4dmg52DflrjViDFhcpuPVq8wXrTXaC/Vk6rMF5nEDW9N
P3UO5nFmXQey6VAjIBPYNayNAgC43tV6+12o4qRmydqdxqrlBuFXV6t9yGwGt0nrP8fjgGMrE4hm
loGaL62r1/Da85oppBwujFFKVyuHj4QxQ9i2Wh63qPQmDW2plcBcZP1DmXLYPLUGlodRu4tC865d
1EPSabrvlKvhM/UNrKT6z9E0PpLyfRYZaBXtVf1YGdkfOoJ/NMVPbgz9f99rH54+Vj/vKp5f9Mep
Kt8IuNucqgRtYBG39bLfdhU2vBrYLTpW1eyP2EP/earaHJ0mRx0QMqT95x/9daqyucZYn+4YccRv
wsHsqH46VVFLQhRHMgPDB3HAj6eqYvdVvygSlv9AHqWea8gCkxy8Sdvp+B0ucp/p9idVW+6jVGO4
62mii5OYYPrmthdR8OtB+L2q3JRte43676Ip+7clmVQOAn2neU8MpSeSiGx7/Mvn/LzDoV8o0KLF
k0hUzxQgtO0X1tHeGl8rduPT3O9kMpzyznAnlEdDdDciXYtg5IQyd1knQETNgp7JQBu049pGe0wu
dyi5+T8Ye9gWn9T24xjGd11Gn9oPcuCkPC+J87Hzazl8HEhdQK7rKVnjV73lzj2Jg4BTNWSb0QiW
uQqyJLmYRXtA03VjVZ1fOp/i0LlVm/CxXuWya+TyKctJxNPTSWWXLRIUz8upsZxDMo/meaIuNWyO
dtkVaRl+qAoB+WXhSBGpctmvY3U3MntFZ1AudQyu85yFAp4r6KkEbHhZwk6xo/S2TdSbMX3UarFL
O/5Tq0EVHy/WdkJ4O7qGMntTqt9UU3Yly+5k4vAFqeV8iu+FMhDOaoWeFmoHR4W2IsaTafT7dTB3
/fAQJ+HbNHL2LeLs/ZRP8yO0nfZ8SIyvi9JLN7dQBSYG6HSFa7E23JkGWyPzYmxXL11uq8Hx7QLI
QrEyfIdzZZj2BqvolMZrkvkxQa3L4RXP+WmNM3ftcr6HBsQxsuvq6HQ13PAwDXo5l4EItWbX2VtR
FBPxaBxz0dDdWmtL9V48OgS3Er0nWscL0WlLMT/BptlZ6Xzd66afaBlkBcOvTcPNnPly4E+znJq0
8tFHb/pxjka4+tITC7J8SfjGpPqzEB6UQ9hKYYD5JIc7W5v+ZsIIaauZQ16et73uRavw9Qx3TqLT
FrE5dFrTlSm/ygXfQPTsUeTJsTwHgIf8XwkEt/nJhENvK7rfJAVbEvM9jpvgxu2HSMbexM9Wgfof
jSfq37i+GR0RjEScVCMMBlDuvsrfGvJRWbXrQr8vrfGcI+m65COIMgMcu5qPaUOrwJ4bqYZfSGcv
+4j6rl/GdYeLwAgJ4ouiQ5gIReAkK94GxLBFRrcZDt60OmufxTKvWzkeV1PZZ6VziRDZrTp50irL
xR/ypm7Me7Uh3qczH6q6gLIw7vu6O4I5uCshmNqiIlqGtFQ8jCMoC1E7x0L2X8OmdRWnvFSNjsYb
1GgX44kKf/UQ5tre6sS51i2Yw3VBN2nBXFj0lelcnXQQYU/fLLiTBSr/skIla+0Hp4EY1aXm4jX5
nVZrASZpHmJLN07iD2QREUBcR0EVfcCt0W/ic6SKSJni9ra0xdtem+RZkg37vrUenuv7P/oQg4j5
q0Psf7dj8rlLn4b256Ps+aX/Osr0TVXEugBPPGwktw3Nt6OM88rCk4izCjj1X/SlP9FWpE1wRFk0
kcy0AeZ/MZtMgFhJxi0UdvinpoH//e8wRa2fjjINUxMORZY4PPDqS7dDox/mBdJzHMwdqw9WC9Bw
KoiDqNvKroAgLor4LeaOeXiEdggTgVQmfmuOgDcBRHv0RaHmwDh0TfBOSNeJZX1gHTZqt0Nt1YVv
idoxzoo8JyeOc4nJcT/ifiK8us9DiRWNYcf71GrH9CFdC8KlMmuCmV6wyG0fjM2XQKnMEVOUpHX8
VLGph82Sfxg19f1spQE7F0KriLoRx97KUM/Hw32crbvRgN04LexAJsPrmuqzLVbucHq1Lidetu0M
RNXIaJwaC18yvIJpTesLcmmx0G6K6EptImcXN+FZ2NRf12EjUcj5o51P+JbErJYAet8W+frQ8jS6
ZQdSYLbyoq4xKZBbWRZ5wxWs+iLviVIJJzIgYq1fT9IgQGioJrwAenrhMFQO0xqN2xBylqsQscq6
XPd5hcirVQ2cfMbFPug1fIliIvJXG52bdWia23SIcVNQMws4GC48i6/1mC0NCYxTfKWPjBDVBjeM
rTPcCyM3mdDk0ZxzPuC67VH22IMkf0+1v9aore847SKsZPL3WlIvPvGWFpYV04BbgJV+LEQuAogw
dcB3Y0L651/rbopdci6PwOloxWP104hVu6uQu+EuRRHuId58LQf7nk1+7+lWcx8r2uythWZ8jmN5
2xSYsZjNTDjEpA+uYa8PSROfrKRjW5eS2SWLPd0XG3N7mvcG1N8mwc2vGsq7FXAWWRaZny3r+YQJ
62yah4iETNR2+7SpRAqPqo8iUOA+t/0lzNppN0DdNG7tUIR8/3JV8jO1qqLlJumVcD42aq99SiC4
funU3m7OFjkMFzquINd1Iysvx8g4wdGlQgJm0h5pY7njXEt3LOI/a532QazNzTDhrzPXJb+gj4Xd
X/dLjViqU5pq3zOgn0Xm+Cx2t0masjRM/CPFvDQXQ/PNJu+LfRbKr4oSdV7LwAlKGzWXzgRK487a
pL0LQUhTdzbMdgx08KQpQAqccqIqKP6L1kAvkQFga2F7NHBCOccyXl6ROtoFYWvjQZTMfD8jt8ZO
dMaWIK+RLxerAqcoXU7XemLY3rjA+zby3J2t6DETYvSI+FjB1rJ1v3TlfNVnsHtn8FlUZ13oFwJi
ICGe+p6FSXzsJWtGvY3fWZZ6Plqiv2+6EvA5LDON8UofdgTz4MmDltaXTLcXKwsIDD5EYLaNLxed
xFOmSafHnNREEYiEw+acXXvhyR7/oHoeC5/lPC7dktgwwHGPlRGJqG3BBWKlav2y0OZjvLJM3XYE
y3uHNthrRSeu29Uq3DCu6wOG6zRVKvYJYaQGxSC7KzOLbopisJm0Z7QzylLs6zWbQNYx/0Z4AYvQ
oBdqJjH4woJxp5g4J9QDdg9T027U90WeWr2/mrFq+p9wdv6SqXR4qp/ap/LzK7tVtvp/Ai66fIO4
guXpJowAYN44sf+aAnWwbKEzBWIqaW72298BLhydgDSAMcJmNtvOxz93qxydG6EI/hIkWsZDtGG/
cXS+PDi59IZ+qxjqOmBLG5z+/WY1Zwbt2fzNCMMT3xqmC3OY/yY589VLsCeWFqtMCFEvEJ1GK0JO
FgKKJ6CRpXL8OizfftezvELGePUShC6B4NOiyJe2j04+l/Ui6pm0nOR8JZhGavnfsP74Ln7ApZ4/
KJjLGw4Gh/plILWqh4qld80cdEjBtNgMFIJeVwRkv34n2yb7e1rJdhk4bQb2gVQA66UtHFmaVVN1
8xzMS5l5WYWpSqZ51dCRSJgnwa8v9tp7ghjB5bYW7ie/DCbVKWmnFVs0vQ2sFDVHb1zJpLn+Dy4D
7472jGcAXt6P99io2OBEijkHpQEds+0OCZVQn+u/yUx69d3AytxoOQjgX1pVDBPdWpLoMMQV55hX
CFjrFhrAevz1u3ntXoN5SN+KFIUlzosnpuukWOPUwOs6az11HHeijv6TD0xHDbD5irDsYQ31/UNp
maRad/kwkxmaBZOB1WdX7mEZ+b9+J69+YNtbwPGcSmK+2P+IOl0rQ3KvqXa7E8b8NmzYBk/D3X/r
MtYLSkwxTnlnrlwmjasTDpxMms5xmX7XzPb5ydkMLja1BMzLF3fZEEqERFE7B8u2KMWLr1VwbJNY
z73r5ne/fkuv3gNiGzQoxI62EVq//4Im2BK5HfEFyZ7s8kjZ550V/Pcu8QLy6jRbL/O6R6e1Kp6I
JlJqq980En3+xL57Fy8+sV4OdTilfDFVXd7QxHqLme9Cw9n9+p28WtIIJQDrh7aFKvDHDyuzScyW
W0mzIchYKVmv2K2l0/u8/7vgyVe/FpQynLIIj6mhP16ps0tlSnTqWTlpZ3keX6968fnXb+bVZ+av
S9gv3kySdYNTmSrPTCR2fREdyL71oJ/+zQ322mVsTnmM7gnftnSO/+9vsM7M+1BGNnnEnbzhNqTR
1dodJi5/o8h59TomDcB27MCre3ELlKlWac1k8YmZn6WY3tuZhWnS8B/caPb2WNLqMKi/nM6dSNNV
Jgeij0LFcxYH7pqCxzQs1l9/Odv3+/LwZEPB+pQNhQXy/OOnFsVhYutJtAQNYJbdsKG9RC/vx8mh
md9p4+jGTvUf1FA28fibWxtr5eVp0BitZWchZ1sN3VoxCoBExbppAT5//da2P/2nt+ZwNwjMAGj8
Xh4JjIdWicFGMIv00SYFcowrsoUcFnyYGqlG/Xfl9LVnCaXHtwu+uAOLTG2acCa0WS4jbmrDYcZc
6dfv6SXVZ6s/CMdJHuUbc+Ad/Ph16WFbcF5zk0+Dep1N5R0KqPdDWkHnUQORYew0zw+/vuRrtYh1
lICjw96J2/7HSy6sYCqcAnE0TaxLJZqeQNweZ3256Prkb9qR125GWgQOIp5iw37ZWa8EN4ND82hF
0vmYp4ZfjeWZqhExE4/XeZcdjXUmuah4/x+8Q9ZxbN5gx/7kHV90NlnCdbEEg0qEk7zNwv9P3nns
yI5kW/ZXGj1nglo08CbupMvQcUNOiLiKWhg1Oe8/qT+pH+vFqKyqCA8vd7wcvq5BAoWbec0pzGh2
zt5r25dBFa0ReJx59WezxJd3cnY6mg5nGFwY859/UGV0RqxLGi+Jl86Rkn6yNPAcZ7QXc2twTVSM
iiotderxKYlkeoaRVSLANtA7QIGBlxXVIhM+fKkXonSXAbbmBklVZETXCiUbtfrRUI4xoicEYWg3
8ailjdtTmg8RC9YOIkwVB6xYdPImSSCOQqTVh9KD57qINfOu1Tel9sMofjpQICfDOHOowY127OoR
FaPRmLMA5orox6tP8zisC8AyKGdLaIJU+ATO5Qx1PCFDm66m1gVh+VWS1J9hoJGrWX1va5t/a5TS
e12lixX6aC4h8QJaucqNCiWk9BrI5rdBknaKRpz8VBcr5B8qrfKJ8lz7lOnhRsj1jdzG0hbvIi5E
O3xs0ZuElrEdQ90bAxQUVrrDI+iDwaMCP8bSSqmbbVim616D7ZLV5Mia4hGTzMWAx7MkvlYE/Z5U
z8Woj/cGCEMTT6iJ2qvIzDtrarIFTMU1gRVAgvKY9kB2oUTVU0Dtr8mxyQsFcLe97J3Y07PXZphZ
4c2mIm1tAT8AmShECJkc0ilfVWpxP8eqFJG5lan+9IV2Fwbw2IcAG0sj1klhe1YZX3aF5E12ssdj
v+gdCwtoOLqIQ67jMEGXai0lyEFmZV76rePhAfASKXVBhSzr1nT9Pttaxqvfxl5kS09qZyHGBRhg
o5Gzuzc1sV5Hitaupr425ND7Eu5R39ipBXgAELD4UMh3g0I1hatcpVbbw5HWBastityVgs3CGa21
VDr7MK4fB7lwg2hcmeOwJPp6N8LYhE97F7XZMgmbtd6qO70X3sCP48a69oQsD/IAxatkBU5gNRmx
F0v9XYNfLs5AfpqY4xHYIIZoGyqSOQfOp2hko1G8BgLGs/2jaOUlOS6bqPS3Vhatw0ISYE4kHDxw
aEe1uQnkfhe05aVBAGWiyuWiccjE4BxpJD25hGa8EJPTLvzCv6VidGUGc8wwROyqIqezTzeOYI7F
zcJCZzyajx0FOT9SyJBXrwNV3qgdZj0icRqY7GqRuIj2mN7bsVX5W2jH0sReKDHPWDWffaVEbNXm
j9z6SGHQsCJHT2nTJVyoaiJlTjik6Rp0lTR7q5aR2xV38hi4JK1TVNTvHaN+igG9ltF3PbXuUluL
HsyajFmzkc1trU0/0hC+Y6jp4brrCWAwyhdH6MmKinywT2mV4XKUVtJkQj531rlePwe1fVuI8Tv5
VfoysQZ9IWh+jciqFqbcQnYYEGg7ubqQ9RgDaY7SEY8VI0I6gRJW/qwHC9BrSNVMy6pNqDZb2x+e
4r4d3Kqq14ODyAeMzJZyruVGuLHfGkvz7yEjx79zGmgq2VzrmvbvehLBXq3US6q6N5ok0x9ouqf5
e7/A8Qo+NVKvE/CGS35ySxkxuOlS+Iai6zMv4GBPUqpKnVRRNqmKnTkocmtZR3a0oQf83fbHdBmx
L6ZRaMeLWppCj6r8wuo6n89DXpb7qREK7b2sKbW1k1G2XthD8kM3hobmYabi4iLzZKHPpc3QHrBF
i/iRyMd0mXZwd1vKEsvKSW8jx7pR1HQxaijfHKXD4oafeBT+NcGAxnRRNslLWtPuTcefeXcDm4Py
SdCpO2VsdrmO3k4T46oyyqtC1tdt1eOEVotqnWLWigdlXRPECNrN0IS90pMEDrICE6O6sJMKmzRY
toeq6y60RP4d+bhCcyH4uOc2Urkxyhd1VJAjYIgRnb71nYMV/cMsV2gBCxbtqv4x1DFZA2qAqQ22
va3d8Nu+pSWsG+bOTwtSjlEWTwag+ZrgCIrF2wE+qokLzgDgPeLqXQwBNeYpXTgaMn+1fJl5ZLx/
GypsNCSjDb0gfOtK8hhJYhX59fdWi42lRWe0IrkxCRMNFZu/aCS5XnVZVNCjbon2kPXfrDhPCr50
eO3XDaL4WYwmFe2mbxqvQAlmI7QQ0riz8+R7LUk3ASTUzRROv61AhQ4W3TVWbe390MaOAAd+6KOl
VOJ5COuNPhW3jd1rizZLomXTa6s+FFfaWJUu9etf7dhAHaeibSVe6FM1961m70wsghniwFITEDAc
T+D5DoW80Ev+LbleIurdT+YASQ7nXS5/Z+K5jc56nYNIt6z8bYiHa6F2b2xgsLs0S0dOX5Kc5nHQ
QabInIsmHFZ51FwHdXCBy3CtAFKKRf1glxB4LeZi7aN4Rgu9qPw5zpJPl+J72VBvusK47kN7WxW6
2+E2SJpbnWSjUhm2FPafnMqZVqrR7VmUVoaISIYZFVQHqroslOyt16VtZxsN7HzEC4GvLOtR+k0Y
wQYuvGdhiZ506Z4bSOjyuMbevdec4mKqjdc8iy70DOv3mIbLcEy2fpB7YwSsRQBDNFd9UW8UJJa5
VX+T9WkDxnWrEQ7a0sqo6m7d2frblCeuyP3ruPR1FHrl1tC7O90PHjAa3au8nIMizXIE/hJ4h43Q
v9VC/wkmkfD21E1iEP+YJ0BZXJVV9FQPAVxRTDd8K7Q8B0QSu1Fl8/p0soc3kJ/pdHtk51unL68m
Nd2bUrmindh5p/ekxw4vZO6STKui4/3SnQ3Spk37hj2poahvejxs5/Nfqpcu5s+dSPwz1eDZWvZ1
Y4qSmV3w7ErQDs4uaYiySIoZr5QVtxu7bVH6LExluyotYtuFqdFSLOOHQZUWThf+rNlqlKPx+/RV
HzkAUCOkEkU1ipSPw1NvEuuimbRw8MyYpk80wrHlKsIFB5MGzgaGmzzOaJApzbfB787cgyMH+7lA
acq4E7F6HKKQ20GMQnGohqllANespE+teYXjnzkDnBvm4E4HfjVWc73aG2wiW8reE0GLM2D6K8NA
vAN5AIge5M7nvbYkRmXABNR7RdvtWklfK/lTkUTfTj+wecd+cMYmMgpALgWR92C0z6MUqGxzANJU
ENvkQQBUNxT/THn/yP36NMR8JP5wZIoBVIRZxKEwxs2HSGsT+NOmSsszNWqs7MeuxTGZc9RCKK8c
PJgUEzIb347je1rvB9G6YOTvyN6Ssb9oXjSo153dXBqhtsltyFKRbng4a7chAQa9Uj7ZMhx1fNTr
OI6XAnWS2vvkaIhnzswvihRvQ993ZlfLtRZ0K7237uqm206Sf+3jj1512HjYUPdvUVvd28QFNFkH
A5CQlDG6bKJyacYa4YqwJuCIy/Cf7OApZ5tla72nJNATkEjT8OizGecUerU9zdo6amDjij4bcD1r
nUYDPVXCEshzCS6scbrqqcT5vjnL2VWMbQErMQhYZEpbv693cu8vUTzsefA72+4C15B6t5iiGyM0
X8v6VwvOglvjNmQITr6xL0R1K6njuGCj7pZB9QTX/rISt6FvutDt1pP/3GkbOYT1Oa3s1PaiPJ2F
Fc5Cws3X0P42cUa2o7yL2hbikrRWpug6m5JnK24v+oG91ojc1i+DWxzwe6uN1/SeuFycR2E+bPvG
vyHjGMSFQzyGjOx8KbX+JjTbtQN5LMnm9GjlUZ4CL1KBsiT9sM277Brs7G4w+9y1Y3ETJqSEFM0N
Gq91F+erEnsiVYlmYcQIJfoSSlmOu48MrutYs5e2mt63svTWlvk6xHOwyIk15kRbX7wzrOi77KIu
WVe12A9WdxPZtpdm8fr0LDw2RWAbs2zRzXOMw66ERQCi7DSUi1FzvkRRxIZiYLN/LpD46DAK+te5
vzrbSz7PxAZbPIqykdVZxlWQTJ6jUbwzU2yYp6/n2EycW7V8kWkbKfr8Qz5MeU3CgBujTvQklpM5
SMarwvRx3hmRa7uG2r0Lde3MMnNsJfs45lwG+zCmkwWOk6VU1iRExiABtCe/Gc6sMUdv4IfrOlyT
y9TEiMV1BYNqL9VO/kbb+kehFWeu5eg4c5ubZgvtcn3+zH64FkX1+3/cv3lbXU6PWWBcTLl05imd
GeXQt507oWoEHXeM1WdVyfdpO+5LpCSn34Xjo8wOcTZC9FsP7pklq6MpzYFKjmOuKnDaYRyseqpD
p4c5+vgJm54jRGHFGtrBLfNjw0gqCnOmHF3LhB/IVe3+hSHwuVMkwupuHO4vKLBaetdzvyZRr+2E
E5E4l/j7vk07/B7PhUXVwvKFvu/gLUb0FVqi6gfPbyKxqMt6obW1gpJ7fADEhadHTFdZYf9IOnNT
IEtbYhpaDp3DNtmoN8y0t1z0tICd7C6yB5eYxpt+ZCemq/umJuqGYk/cGpd2DTsEMc2FZftbkZZr
NRk2oZFflsaFn2WoZ/EAnb57R98DnjGWgPn63iurH95pi8QxK0jZNuV5xvmg31CBWWoEAJ0eZpZ6
ftnRcOuAx2PrkwFpfn4RitCw2qmgT1nmJE0F+Uah/tNbyLKq/Dvi3WVU6s92lm3MbKSwaOKvdZId
xJqSox2F1ChXftfy5J3+WUc2xlz0v3/V/Pp+uHq9rvjsZ7Q2Vfs+NJylErbrwhrx7meeGJNF7dyM
ysPpMc/difmJfBizEYlNs4Exx1Hf1yVq9sC/rUV+A/74+fRQx2Yf7yyiCoOmF5C2z0MVQWDEaoYY
RQwVmUDOjSijM2279wCWw6mB9oeuvaHp9LAOtndJI3NB0MO8zNSuAC8kFKGcOy3r7KVekPVkquIO
ccFzVNdL4KUr2QfA4siruaCFG+1H17PH0mMCSh476y+0IFjf8C9gLqFB/u47+XCvK5ld7pDwdpst
ofeFeQUvayWpycoqnbvT99o69nXl1IhURkf6weHy882uOzOQMo6UXluP3/Ik3Ja2di2X00oBBdpA
dU+Gel1IxU1Q1jek1e/qIfF0igsRMs5GxnVRFct4rhqTXAeo0yvNZE3sz3XsU8AmiQsnFyuOssfC
8YaIkJK0DtomzRYW2vS4sS7VZNxH8DQGW7qDB7TE33ZpinLrjzLIeOtVHhX0joOBVNhOl7jiVlHb
k0yY4kIpCuq1Afw/a0xvMpu4k8wGngTYZo1u5yaa9Is8CR7Ah2/60qQ2VSffpRY+UymWSNBWFNbp
Nzq/k7G/H/DP8Wgv87x86IhMAvaRAZ6oNknhk2lGIq2uuEaYQIrHaEdOchKUD4B1XeDA55oj3PRP
byfPfO6/z/1eTvuHHweLDkdW+R2fOYn7QYIDqVEoj0fn5vTTn2fSqXEOZgFZgEVtOe3ohWG6KyT7
ebQyl83rmWX06DBgfgAS6Mp8OPz8jskh7nQLFbaXBgMPsL6rK7G0suRM6tKXJWq+axoNNU5sBrvO
g8W6E3FnBYHMMCMV+FhftU7+RouPEr10ppv8ZQU+GOpgBVZ9jBaUgkdvIlsCgya44TIij2Fapc1I
mqexVThv6El05oEdvUQcbHgJkIKwfH2+k5VhtM4kY+2tMwzRQUqb0JEp6+NTSWXrjOrgyzo8X+Rs
pZutdxzqDzaO0SgXhl3ydiiTTv5885ia4/3pF3A2BH59A+FpzC3s2cwwX/CHpc4KdMuX5zcQUFi5
Iup8URmB16fZ1hYUWUstWUtKe28SPJJa084fAFY52g0nDw01vUrpfty0OJuaMKVLKy2Vsb9QlGvb
GM7c+aPv8IcferDzDAod70/MlBTWU+MErhbufCfzTt+Oo3ecU+fcXaeOcsjEKpBRK0HFRGkNf2fQ
6fJb/a9MElu25vb2zAk5eKhyGdhKOhiUEpvbgRNqF+WQlZ4Ltm2nr+XoDWO+831FGPMlbtsYG2HV
ks2TJfUjrpRt7f/Qw3OjKEdfIMSE83SgjT6HQ3x8gdJImDjlfcDcLJH4JrFUZCHFg1HFqx1lO0pf
L838BqWUP4JoN6SPp6/zS4qZOk8TNGwqOF7Yc7NJ5+MvkCmKxDAKeDNi+llRcp/RjSBambjfsrpU
aavYyiVhe6tJnNO4Hb/6D2MfvJWtPwqV9M3RM6X6tqto26QJM0YLPbjIl2MP+y2VLmyrXeMGXZsW
uPLTV3/0jeXWsz1GxsC69Pniu0AjS7B0Rjbi2B3pH+ECOrNG/Icb/O8xDha9aaidyBwYo8yGHWAB
sjMKl8wv6IjOxrEC+irZ8xyoimcjOnN9x95ixEIa/+MHmIeFU7Mz+pGTwejZRbTJmJmlkrt1qSxP
38Zj3xMajOZc4OdUax58uljagg4U4ejhYFkiUlj1loTTBbygDHgfBjEs6IUizlVTj31OmKGIbKhD
yMqhgTnE9zCia8FZ6KTrUJd/Fg5tk4BYacyl53LUjt7Kfw92uNPsui4X0WAyWJO7hp15cklzAaDv
6Vv5XgM43NSgkkQahcgYu8DBjjYbmjg3Wo0VTqqWfR4tM0HzXu+VXdfayBMwTpfy6MYWDrbYN9YE
lr/AW7sQvFWqDwJNTeynImw9tWnObISOzRZWCZWTpEUt3jiYLWPZ+ElRkR7X0s/TamUVxOrm9OUf
u8sfhziYLHlSDKWAve9xpxezqEKKmgsiYM+Is74eoFj1Po5z8MY2WP0im/XH0+ryPinqAN9pPi7Q
RN/IQ9gvfH/awkaDVCEIVmgoPreF2InJX0mCxs00rso8vlK1GVteqJ6uBL9P34hj7/bHHzg/iw87
CwSbtkV/avSkyA8BO5urqdWAaVSWJ/fTmfn7Xgg4fOmQf/JBVd8bBgcfgdb309IpebKDEERFN1u4
urvRiInVbZdRxHlEL4gpn5zmosIZqfa9tLI6M0UWoPxw/NxTO2RKvfk9QXZp5Nmrqj8lqUwnpcKj
B7hE65WX0zfoy8nv/Qn++ycffDvkSAMeAqzH8+FlyCQbqGUOjd3wr7p65IgUTY+tiQPr9KhHpwCF
TAO7BCFLhxU8m9pt7GfR5NlleZGb5oVNCtjpIeYf/uVZfBjiYEvAE07rbpgr0mWzzfzkbqjVV4KF
nvxauReD9RcOa/iLEJUqNEzf8wc/vmgoqcret9joZHrgYuOD+zUlaJjO6SGP3jmMUCaKT0S66sEL
bXSq2uGDnbwKOUZZGPeVNN2evnNH58yHIebF5cOccSbYlLXOnCk4e8sGOeCVehF3BVK25sw6dfQh
WRq9ZQBYXzuSihbIct1y16qoWYHEAGAT1280wddDZVzGcXFm33t0XZyNYDbba42A28+X1sR0miPB
3ePg+JIW4VZGto3WK/4zhfPH8H+CX8XNP96z/5W32U0R5U39X//7yGOi78J21KZ3zDn0YIOd6nVv
m34xookL576Xl8nq9enHpM+L+MEbzj6T3g7dXISqhyL6trFSKyf8FF+/9WIRRNBJKGP0hIQdQknX
8JgfLZNcCPO3MHVni8TQBMgQv/ZFcFOhtUWTET76drYWSb3udAfIQgWzx75t5MyzhnxT5+jJml7f
l6P96jiILlgyaxjatVauR4ks2HhiT12n3lzlVNkThWPqxhDFGtv6HuXf7bBxBzu+DR0duOXw/cwN
OHb91KrmpGIq5YctoXbAP078NSd98iZ6gsHkeFqdHuLY1hpROrZCk50tBLaDVSSqZJIOopSjdiD9
ksjLnFLrl2ajVZ2VAKWm/RwdsQmV7LHttNtQVc/9gKMvkgMtgCnPS2kczHendIqaLRIYLzkZFmbU
v+ZDFyCJU2/TONwYWiOWSW16MTq2BRmdT3E53BlVt49ycz+q/o/TN+TIBGJNpWpG5Xl2VBzsXdCw
tWHw/nNo0TawCItQAkKSntkiHVmCPg1zsH+R1I7KjcZV9+AqMBejd1WeobZ58nRu4T6yBM1lInyl
sxuNtJnPS4IZDHLL948TasnbPvrdTivky0GoHKf6aR1U5z5Mx27hvLtnDbLBBR5utzHXJVwdCRdF
bbtOgk5/VJ6NQv91+kkdOzDNpjS+R7AD2dkfPKoocMxSDahVZK1/Z0XtZRCp29EodokVjWwnsie9
Ul/1bHhGALM+Pfixig5lEgrKlC+P6OeJ6dSKssXeR4fYHe16rerFVTImN0Yr7opx+BU7sDaHbFpj
LN9Xanhf66uiXNej7g59um20B9z9VGZtUsCVx5IAapLIz3yzj98iPI5Mb3O2Vs3vxocvnZErej7O
UhVkAhcTvH+hxSs2eBDTFQr7iHA1u31zirZ0Oy08U1g7tnkmlNKceZEa6pI5Oenj6FHNt0MiWtWr
+tCjNIDwF4STYS4SeVqqaeKNJPsM4aupjktAglt0jLSd5uiaNqSRF/euJNSdr3awmM4dt48tO7hz
6XUh2cfafPDb2rp29MJh3RsAcJeNtDNoApx+R+a/4vDzhecB+8octEnh5PPlA4USk0nHjFqav8yz
S0j6MO6JkayXRnVusGMLCplRfC0pQlGlODioSEPXB3LOt0JKancsysemRSVbFT/Vpj2zoz5260gh
5dHyShGXefDp7xQnc/ye+R1b428O0I9p4J/ZPh/9LH0Y4/AUDTfJGO1EULK3tOfA6p7TRl+ToPRm
dvLaEg+xKn3rwDdZEjgQJQj0Mz/g+DVaMnsolOcQ4T8/O+hS00Qg0Xw7gzW8Chd5zZnJeWyZtIDu
/nOIgy+vkBVw3BK30QraS0CZu7Qx70R9bj997C20lLl2h8OI3drBW5ibShAHJXdSUcCEDe3VND3a
Wv8AY18jWf7chuLoVWHeAwI0U+MOuxPIDM2ibynd+zGaZDx8w2R4RpncnZ5bR9cWC1weKCHiW8hD
+/yA0l7m9G/zvttVfdVX5kYfnB9NK20hXez1oNmwjXsuBvMx1kukXsn4Gy7wpWbnV0YLZxy09U1U
tC9VUrqZWJ/+cUfvAW5pg9Pf+9z//NuKvszgajPxI6fdmr66hV+ybTLzzNni2JTnaPGvYQ52TkUV
WU0XMkyXF9fRmJHsN0BhpxicPv2FC4LC5Dic/Wy+D58viGzWgjwoak2lEt0ZqbU1A5Xu5zkH+NFX
9cMw8wV/+FoRE2dqRUp5kBwovObwUbPVkK9b+xsJpGdu3vGx5uWfYybt94P10qriwIoUynRabkNA
Q2kr61eFr3+DgnvZmd2ZvsrxBc0g1Y5VzeQoeLBZkYPeIlqGGiRMXFxS9eWopBcj2WhDbV9ZkvWQ
D/WDwp5iQbnpOhyqM4v2+9fm8GtkffgBBxMGAWkayznPMCAHWAeCgVY/9ynVdMsATGpSh16slbcx
xMIg737bFVoayt7PI5j1GbgEfFsgoR98lBdm03mJQC5OCf4+lU0vFMZdZ4Iy9I2bjPQF7APizIw/
+rZDdp5NmYj+DrcyAseEqCrK42bvbM1W/xUX7bU5/NaqdPsX3vYPIx0szJk5RQ3deV5Dy9xUM/k2
JVHNToPszAbhnUf95ZkgvzIIJIGBdCjP6KYkDmOV6oCZg+OrdX+TSNmlEkc3XRutUtpIqP69TNgA
s/Rs6ZTpHTAm7AYxtFhHIUGmA/qrmFR7qxtDb2/yBAObFjS/tbQj8j4pLuyye+o4Cud261qheqY+
evShYDtnBs0yzEPaiW6kiu+0nC0mn8Mb/sc5SFdZkxK0oktcL/7Cg2HPiESJ4tBXsbqWV5xheYUL
WSNoBOSwoVz3TJfTwxz99n8Y5mBpSLReasaKYdoo3o325A6+WJ0eYn6Fvjz4D0McLKgJGDc1bhgi
VJEoC064Xfu7KsV9Gg8LXc1eZJ/y8ekxlaPXxXEMvy+LuHWot+l16MRhzpmzNcnaDsJLo86Y4/ZI
2HmJrCpvLnlwiasHxarvkm1aTSawUJTXRGF5Klrw0z9o3id+uQkcDdgsvAd9Hiz3fRRV6PRZ7jtV
uUgD/SE0+9Id9ewnqmE0j1bgCm2y3XhMqzMz79jQLCX/8D7T9T9YjatIyXtHno+ODQmTVbcs8vhN
DdEXSFl/1U/NVVUO69zpzjXajk0Y9mAy2g0+pl/qc1rCJ67tGrZHXbNWgtQrU3ltFNYVdeq/UGL4
ONTB7dWJa1GF2tIgyiBopKH/1GvyNyGCS7KuvdOP8tjXdN7y0dVTwSsdHgkMkQZ4BIbR01vlerLM
vWBNiDqYY5Hs7+upv38f7380YROvyIeb+iXa6vHvf8vzv/+t/srXfP8P/0RFO39wZEXvTjQLBUwq
VP+EhClkqiMbp7wrv6etywz2T76m/gc+iBl3QrUWh5HCbPgTFW1qf1hsfzRwOPNq9N8MYJhH/zSj
2dzLQHVoJFuo+mCSfd7A5SHyg9iwfbceYv9WCfEolHaWLEeLSh4cYfj4YSDhXYwT6VqL8uBKH/0h
o5NAxCFJB0X2aBZYEhThbDDWVHj4Qe9OFnZBSYPbX2V9cgG3XNnhmiKtKmglfFJ1fhMP04yri6zH
JPXB8ZZdNi1KtnFrXSjF3qIy5Dq96EANTPWyj7ThpSNucJEVDkhg0bXryY6NVZU39iZQzVfNj/cT
DIhtPahEM3ZJ7wZq9iMKLGctk80CtnNQvYAz4oKo7ZEAViuZSCLqKuNNIwawcHs9q0fsppoeeVGc
BpAKiYLFgfXKDsqj/UUSeZZVF3nVi8ciSndGBI8yVrBhBWQfIzTUyIeviqhd0IzrlyWbAUN0IAq7
cCKCt7ss48LatllToAgw1AZEsVCGu2acSKEdfXDXqYTXGzBnj0kR7ultwT/3ctPvyeB9FFioKjep
LOwtUTIqq9JJiRLuLQyk5Rpfz0ObZtlPJyiteiEFGRkFkXRNgXhhDOrN6Ee9+//BlJ6Dqf8z+f3v
/7eKmdXBkSk9/4d/Tmn1j3dhKmA96phQfP41o5U/OJdAJ4IjB0EMpdS/ZjSB38Tb04bTAdma81b/
z/nMH8DOgzXFVCajCaHFfwf6x2HocELz99CCwRtAQirL+rzufziRVZ3cFmETOkuzUONLU++w+RqU
YhZFT4Y1NfrFHPG4MBU5XXZd2637cqZFCoI9BrKVL/pujFw5VX6Rdz9u4mFMNnhIkdJP+IClDFhp
/dMpfR8YK9m9Yf5IHYN8s1a9JRfvuh70GRyRcUKRp9xLzFre+jVZeVLbgMGoxsfGGO7lAVZgbTuF
VwPYuQxywlCamF1Ds8TV/pAE4nc55jq1RNm4GAq5fzG7ZjME0tNUD69FBZe8khTtLS+y9grOvUbp
sdfSXQVW9lGpjUxblPhprxo9poccbeOuqS/6Ur7QpfRaL0IA2tr01OJbXdZdvFZ6LHtAPneJXydu
7ldrQfjCMkyKbVSk8qot0hQ+ei+RviwSt5OUzFUz7KZNqzQr3+lfSAtvFpNtR25tsQeykgYbV/GQ
99rWV7Gh59Pk6m2y6IPCWeZjTeB1/S1SpY2qlWKjSFXh9ZpYWyxpC2E3KIniURHbPJvKDW4vuBRE
ntpmtooqP3IzmchPMuZifmyEeizsUTzTWyngRPjTJRXHpdUPy9yY6bPNXMPWIByY32NN+QXiDnrD
ZF0Wjf+QpcZrOnQvqQQazIljV5Qaj6INzV3KRw2Y+BSR9+yrCzZAMCQAx9eq4VPbJRx1fpUcI9+T
Rhvsha08FqDztkJ5V0PvLaNs3GyUH2NH+WaPcr2oSJB1puqXFNqe048r+oB3epKFIEtiYW07nNgu
zjQyZoxcXtlNFhaenQ6ycKXJ6n62hT5cUjFVgm0IyOJ71Mv12s+k7rrIO/PO7kP9OiV/+lGBcAsa
o7m1s1h7E7z/bKeqMNgarML2lD3KvVCfI1MEK3LGgrWBeOpCD+T0qlfK4cqa6Q6DpApWT6Na0JjN
L/tCme4KeiIrUxbGtvOV+8msZ17NBBI/UDJWdvgJCnxKcF5TKS39uvjelf6Od8xY5wiAvbqNLRzt
9Mk6SXdb9pkuwHdyQeTqqe4snQie8jpsfULkQwFQr3kuGpo/CZlZuODTNLtLy/6XppFnYCSZWCF9
2wunwus3dt+qjBywOgck1mfVVWMowlU7DnM10Y5LoeSvJgfJRV10T1qOdlyyAnJbxrbfcWhAhVzx
hAe9eWt8aWeWkY/ENQkXYtS/8fVT/7GR/x+9EXxfsP/zV2P997+ladS9Vb++fjfe/9M/UevqHxwh
OEhAsoRnbs/moD9TQ8w/kJzMJFn+xKYJ9+8PhwmFHSqpQcGUxhn0bQ4+/9wKmn/wb2M3o9xNnfi/
yYtFZ3v46UDmR1mDchdNQEp382n0w6cjkLvSwDtMuDzRxSRYAh7G9UB4VGev01BVxOBqche017mo
wiUIol9tqk6LRm0r5XsyDpq/r+AmEJEwaEP6K9WmJLsKk4T/A2nESJNLLbHK/KVh95JsirLctZou
roqoSbGEEsI84uRBbREpe5KEmu/ZEJBKp/rYO6TQFHNQg/Kqs3YFI1ZdOQqw2JOTar9MICOqlVnW
sKT6aBoIZmrHMnQTI2zvdStvfWQpVXRfwBGJ1lXY6jdxLn7qba8/B2Fe3OdlrHilb+GfVaADTbiX
9eQSssccRKbRFbTUKtLWcMHj1zJJf3ZKjM24NQkyCdrpF/Eezh0b+bZdJRl4897M7G2JZaFZDJWm
AluZzKdG8YOLoYv80VUS1Jue6EN1Z5lStalrSX+MI1XcS0WsPup9TPwQ8SM+OXvhvIGMC+lJdapO
LCp1qG8k3cwsHKASiPOqqpRqoeq58RjFdf1DLvkCLaWmAnBUFkHzRhYJ7TyfcIykT+RiI/rRHi97
KJf4s5q66jZEQsURqC8tuglCVDEX8F2y/rprNF75qGt+S1UUEKTtoDSnhRQMMZoCay5m/2octs4Q
vwYISnfk4xrybUImRf07VkdV/dY3ACwcaDK7bsjbH11kOBWZs7M0o02nEsKqkU2R2yL/MIE3oEom
QJH8kxpsQrsv7E7hUap2fekE2fjkmCkGqDbw5cqVLUEDoY2naCEXdRJeqHBhOW604ZStEOGTBmmO
md1fiC6GU2YqfQQY3whmq5Ic6Vd9YUEYsZqmH+5MIwteO7VyHoHC5Mt06kJXiupgIwWBQzYNhr5k
QRB391Y3lg4wXkzEu5gJ0RxqwhfAlxFXYYSxpFU29hofSVlXnooYA/ZKG0Iz3+tTpb84MVbahaFm
4nGSjPhXolV26RYAIcHjq8K03vJ4avS9/P/IO5Mku410S2+onObogSlw+xt9T05gQTKIvnP0GNca
age1hbeB3Fh9CFEUU8ynZ5qqZikjg0neC7j/zTnnMzsjeh14pEnZEVzu3pluCwsB8KaBSXRX6UOL
bFrXQu56vbNNfxiVJikxpFPfLC1rqtwPpVioBcI8K7/7nv/RJzhOur+s+/9P270pAOpffz3B33/0
e+W/JnTTMHuutyZ/o9T8cYKbH8glxuSDIGcNd/Y4XH9v5o0VRG0h1kETtP4OztXfT3D9A2MB9rG0
8bgr6Pj/TvH/i8AYdC63BH8vTa5GnD/PdJizIoU3Xbhraa/xdtgaEoWkJM/BSYboXAH4u02SPrwx
CufKscpD6llwnlVpPcg+k2MgWBr4UUeoDlk6JM/ncXEwoyVS/9Ngkw//38cOq8qVJokbjU/lFx+Z
642jEeuiBZjhmL7uSMS2VHV3Kmm/zRwzp1jNt/kQX+qjoBSJQ/LGnNhoNFrw8PDTN33z2/jyZ10c
oqVf/jaIXzCd0KDhbvwFQomuyMgoXLv3WKZbrif1FKfqizZ648OUdmCe53oh7T8PWxirfZ8b12Fb
u7uhLQBtzBlRh20boisJ701NkJHVwrmLyP9yGhhc8RIPO4i4r6S6zJue9K+gDdU5CU3i+0273Zit
6DemnTtExUFMbQ2LMD2uzbPMMoe3PirJyYuG0PH1ROPorJRwvtCFXJAD0H6d2mQA+1xkM2v10PCA
IeSEUY3AxQ1RyE08rvv2wXtqQPqUubgmfJjVCNo0xy6ac14tBDDlS9l/LOEwT3Ni+EnK+XngauiJ
vtISGza2utY67TJrh2JLlgQXL+nb+SJeqqzHga76ieNpjlMJLCiJLpQRO1AdjIvC6A5eXA7Ed4hQ
BkS3gjM0wzj1bWvm0GTUc6+nbKNqS26dDEnN2IHxiCXkFHPM0l0l+y+JraJgUiN0wQIWSbCAAlbu
vABaWXicN3Yaa6AhKo3PKVGG9mTEhf0ts7qmDSp2UB4Tn3K5gVg4uZcijHJ7swz2znIag4/XHa4d
PSIOr57IGgwc2yEayhl5Gwhf8+O8I9AI38FgQAExUR2PlRnu8OQmwSDm5N5W5UdZ5HuZaXdWTWdn
NZcJwRNNwmc3NyVCa/xlGfs7u+v3/RwKta/TFkIIifRBGxMFCW5NFfZ8sFOSLl0jeqsj5D6VuE1d
g9nN0geZUV0MekeeGScJFMqJPE7fsnNb31lV41h8yczaLJks31p6qy+qAqtu93EZuKrMDs1sR5eR
lc9vmZVpG1HNNglwnSPK0xBV7a7qaVDwaWvgUSEHIuW9qlor3GLbedDEFN2iqmIXVZtvWb/sepm/
ehH0kkGX0UMUrdSoernCf0Iim1Qxz7oJEcXiT/YBVYDj0HgChUDtpSPUjOWSEuuF+7Ewm2LTDJ2+
a5PmUQ1Wep6kll2UkfHVKserVuTzvgOGCLRzkES6uE+MKe7U6J75pXw36hIyWGNVBzPUD4qGcGuK
8tjAKjuS/Cq/wlxMX6bcgAhny0Nvkemf19gikai1T8PsWZ/dYhCHudKXXWVEpEOq1L6P0+E5bpfh
3PVDfqMVvb6P2aYeycy1rqt0mc8yBWQaO7m6lrOAwigoqSq/6aeFkR4Blft58UagMla2qccMk3Ca
kDZXzla8Ie1oucknzCUp5qTrplXLYTKH4YTeAfMgwgdDRt7BNuP0RDwgZjtjZvFbjuN8acku23Vl
KNkzQr1NPK/0l8y80fJB21lRmuxHoabT0lUXRW2Pp/VRR59ZNZJf0IlkTAThcprS3ng/7b3bT+lm
MAU5BdN0tDLvtW7aAqMi/OtgyBPtENbluF8IxlSbqJvE9p8/PjRWm/pfNIKE978Ob/+hiHj/we9F
hPGBeFQ6OoMRP8ovi8vxBzwSxxOXNygumkS2fj+KiBXJjG5yRbt7xm9jwt+LCMv+wLWOXM3gZ5HV
cL39HWzIrysBMBWoaVlx03Eyxvyz+lSfQZOiJQuwCT3LlHAzRwev145m/ESu0Gci6weGDSAEs3he
Xgjtsh4bMjkCGTOap3p4nIfipURcnhblY5eXL9xVblBr8aNm11/Lgvu0rGQUNDQV1OpVeJNaWnWT
VUJ/qHsApQxFWtKEM+swmigunaFvd2QlHXokGb7gOiAwsBuRahpNgO0hx29sPpIhOJKCGj8vjXwa
B5PdOyjZWGegbq2XRttYVy0koJNWoFH2ujiwGqb+U5IfM2HqvE7q0kwB2g6lTC7DcDpGBSFuk+MC
kW7ne4F06VTH2Zc8de9GTUZ7I82ng6GmJ2nM9sntja1M5WsyoXqmwd64ZcI1h9LHx5V9Mw/Tx7wB
26NlDJh6YbkbfanyjQPPRHTOBQdq5td5KMhJptbvY+kF7rgkJ6NkgzK34mNBI01Io9ZfTmamsQnx
uC7Cwbx08v42SqKNh+a6ApiZGe5eRs5hmkghK+aPdefAmVbI5vODlac3oCqvtZoOyRLpvZHFXDJ5
Me1hWo7cbshGLN3ha2rvGvqonRYt8eUg4n2T5s9Vg3CwBlGUDctrFdYPfGlkjM3yqEp1TKVzner9
qW6rF8uaMWgQwjgOLfxCXXwWrn1GSrrwD2SwZcVRSSYCZKXYvsaRxlelHbTJNqFJ8ggQbL3t3eYu
apguZ6TQDMVAhkJMvGs43noWqY2gtLmYb7pkuJ1lPuybgggMfYxw0sLv0DpzOxA2MudgePNyuHBy
mxlZ44krkVi7Oo8uq+S9fx7jgEyPjWlGt7IzyM21rVOntyXZxPbHrhoSoiul3OlWej97RNAQCP7M
qGBbq/ZWLrAXh1LUB6Mr5LFLOstPPUgIysuODUmqns7+ZR7Ela3ML84iPvej+qTJ0SZcCXpa1rrw
e8tbPZ6WbUpO3a6YxNkAW83MmAzmZfbOugDtxak9EJZqHk0yONi+DfwL84WPsWwYYlsKlli2YLVI
+kwcSlv0h1Q1n5t52DmRcRZ1NZMWImrfFtk5Hds3p5Ffa+m4G2HXp8XwkG5NMFzCaCKMNt3NcjjW
DvMGI3Uu5ry4dDLZBcxPtkvavNqStwdK83BS5WA8EE5iMVpvPg8SYlcCxhFuXFH4eZs/wYjbIWZ/
pBJ969vxjrC/rdf0rxFF7Lls+/ApmZJvzrKAQim7Fz0ityOOAc+1VMILnsSAvO0WNyYJ2MRb9+di
5CHTQvYWpNEtlQGFzV5qAEcs2QKrXqLDGtJy7lqn5wOt7/Aj3cqEIjsVzzGFGshY1RLoajwNZn8M
5ZwiIEgunZJwU60qTibDkC2iLC0YXXDiZTU1xLBxm1d5QXlJpuUXNcVio2n9QxbLOyr44lJUJVsW
NztoDQDpbMZYaI4L5MzS/GwCfh68wgbobUcXRd9DXZ+tO5SYVKc1ibpzyO6lBC/fY3wL6OHgqcXF
Q+JpV+M0PlP/Hat4jv22n9DTzl/5XfvF5Gii5aS/I028NicnCOfpvrK8GUdu2++G2rWDUJIEqpw4
31p9Ceh8LF+y0s4JOQ0vRZvAgi/VzaBX56wCwxnWhkeuB9HT6RI9a8SZ5WGYPoxQUH2bCRFCRUNj
WK99Ut0yX/FUfO0gjVM2vy6SoOycTCa/LOM96eC3Ok7ztm3IJi8/Gkordi65NaVNpFNOFkWYxWaQ
T3UbiIIDWiXTJiwRa40TiYVVrQ6IMe6NRNwRuDUQZOdts3phR2rW98tSv6hZO8fK3VcMRzadlX61
zflYVdTHmtkzM0lyclHwgQaA/tZ0UBluqmi4pjcAti4G9VR5fb0rLO/zrHvA41W6WRIbiiSw9bAr
HngHP+aW9cXxZHzvzRAYhsGRO8AU4dZxVcefG9/F0wDKSfdwuC/PhBcj8nL79tBL74tbEdGe99pz
yxNkrqg3vGvkNCcjhxSRKYb5NRbmQxgv7Q0fuDqaTh70SX3sVPugMtMOjIGWw/E6jlTzWpgpp8oU
fzFT2oYqdy4zLUmJBrZeltTYd/DDd63NOWmOVISdznKobUfvhIfyXEd9dOzqaN4lOfde6qbPXUyN
LubsMXO1IypHf9GjN61IeOzXr3qRUXwGKFdtjGQ+E128EGU4PPZQhNmWs65xV+grqD6nDctTEVu3
ToURjw64vpBa122ilJBtHnpztF6GWi+DJKxM5FFaFBSYaZXFjlsupLtbBsuLNttmPd9ctFRdwKr7
wdJDALx026PuEfi4wn1BPh7IDMOJUDY1S6HF3oYJqfSxtOJ9bqurKGy0g17OV2Uqe7/PuonYKY6D
jmZ8ciOmbsNCSH3jtr8Jov7RozBWu39Vw16+5v/6v79Owd5/6nsB630gVgJtscmUCQ3Rj/KVVYXt
IFNDcqy9u2x+lK8r2o4sI1yS65oDsyM17+8zMBOBDFOgNdKU4bLGbvxvlK/rb//TaElDq2uiMl8z
C1DeULD/vMXIHTHHvTeJTSKUrjZYeufskxNaz4IcaSYBShUvo60dWBf4XYrd862gmoQXqeyHFkAi
LivzYlqZic1KT8TJkB7TRg6+GmmCtZWyCGw2uY9muHpVrqGzW2mMkQeXkUCI4mIS4ymz9PpGdCBq
xo58ZrFSHdsFvmNrQHoMV+bjuNIfk3cQJEXbdEpWOmTxDooE+0CAWyGdgD7wPjPXJd40FBsGJ4Tc
FWSn1ithwlkJlJY1dj4UTp72WfeTmj8DXKVcuZXWSrC0VpblvFIt3QS+pVhJl+odejk6RvdESsFZ
r8Vt7TJslisjU6y0zHLlZi4rQXPuYGlSVKw58nO8L/IxOgBu7fehJRHlT4R16214mVjiESX1ccDv
+ZX5B2bgDHqob64oTxXX065ZKrR676TPfoV+ghc2r+0VBAou5uStaNByhYSmKy5UeyeHhm0ajtvZ
sqk7AEg4uykr+RRs45IMl/TK61z5Wtl1Qxnk5ncWgVoPtR2q3WwO1cqGb53xOEISj3TADJd27tr3
XodUcAgmWxxzV/ua4VkUhnmZUvYepylTWwVil3I1aYli1w8EUZy01O3PttafTHYd7HCZae015l/j
wdHm9LuN5Z99okj0af99V/yU5PFbXiTl6384VtYf/X6sOB8cWl8ML8ROYiS36X6/98XmBzxZaN5I
A/ltC/rzwYLVmHjNdZ9qrGfRH8cKPjGiQ4BXk1S3Ktv+xrHirLvPn5WvGHqR4nvE+Bio+H5BnWGJ
q2q7kMaGCV7Znnm+4pxYmQbsVRkpb5cttWZnG7fpHD92W2tvECqyyeOpR5AA7ORa15cyvhoSlwhj
ctrI+LX65Y4nvOxvCdIfsi1XZflFLrl73yzruq1I55q0evJjCr+f4vkbkyFHbUaMVEtQr4r3+zKx
7bNltGRAWsSpPGkgtLazMaiHrur0Od7qxPWZ9E1zMvU7D8lNwbmYdmvuv2bWrnKI9o4XJ2A3JeWp
Cp1kPHrgUMaDPUR1/RpyxdabcLZqYzeAOGovSvYLMdaL0awxYZjqWydr3vgoUzCRrYEjInTRtAiL
iD0/A5ryWhGNqk7CbubHwWql2Fv4UKYnYszDNtBDbWqOyzynXkaoHiCNrZyNaZ1aK5sA5KJuDUze
7Ak3IVs0rT0ULNDeqqIFdMIuLKtH4sY66hE4L0OkDw+tF6krmSb97p8/rrIc1AL//Yt5rdr/8Eq+
/9CPfRebJKZL75luPP0/v5Grxd2DK0tkF57hP95IbV13kYXOmApiK6biP95J7QNRe8yqKBq8NfLg
b627vHUQ9W/vJNGQqN00HGoMvX7xYjAXHRqt70D0hHo/+bJPFM0CwqzwZBdjN+zJ4F2cc1rExZPm
idzPQHmngenCIyIyKuO9mgajIwFlgGd1NAkOqJbxkeDJap814nZoHaoEJ7puQiPjDhfhrpv1wm+G
NrxBMQDKqgbBXOXWQwHN7yDicKBHyT41TUK6t4CThWFt2mRC5geGEh8j2/0aep3Yd24LHSMxlG/O
41EtLFQ69va+G0HOQ3i3BIQFESvt8uZH6tRyXc7axMpIFkFiJp9x0IzkGY+Mr4bpTRZoXFEgPyax
Pe1rJ/kGuotcTjlGW6ueXisNj1Kdx6+Fy//g2j8mS3gX5uKx6RlOEw5znU3LfVfUa1pOpzO0hyDU
xM+Fg9IDTNJY7aOiHj5zxOQPWh3Owu9rspuDLgQ9lfF6tycu/uTJwhuQb6asQOLkdBNhs/FimtvS
KUL6S1Orkz3Sv/pYdBaZRilihu82gX/09QlC7q/eUv9NRb9enO8/9P0tpYJmUKt55E4TgGCs7Lvv
F6f+Ab8l2iHejzUfwfxJV2R8YI+NWV2n5KZiX+2Yv1+d+gcdDRI/yTYJkxPRdX/j6vzF9yklxT0x
eMibIGHL91//SVaknJ6pTDi0m0mbv9Xx+FkvvcJHefE5zsqzYYRPMmRZWVfS4ZlYxq3b60+TIw/t
sD539P2R3ZwqQlFr5X7R68H2f/o4/8MCGM/Dn08SuTqjqRFYAJucJ2tP8dNfUTMbO02nVm0WfS4s
QgDaUDspLSW1rUQN/5ohUdoXc1uPQbKI8ZjWnX6YDGfxl7Lch+ZwHpFx+CFHggFbrQvdLZXBsUjT
11Fn3KQNecpcpr+qUnpmJdPLXsldOic3ZqT2tO77qpPOhe6xJYrHN1lldyOKPs3L3iQeDrJL5iZQ
U3gWZXErIJ0JNEn4Tx7m1lnf6OybPibpphIe1XiEer5tr2ePVfGczciRFpBul5nMXHhCYa3MYMpd
Ceurpo8WhTPsKk+KmyErorPzLhcYO84MP64L7cAykPV/aFTFYYhsuRUt6oBw1Qks75KBSojxvmdf
GjhTeqkS78pLNBIOsZl9ayDauShlcv1CH7K6QICjBXU6x4mPqOrj6EoLw8C6WZLvSyax7pvGdfMU
x12jgIexj7JZTIEyPiqRloG37qzadXsV6eyx+nWjhViTpfK65VosycKrfN99GWsjxjbMi914X+OS
3UlWZem6M6t7Enr7dY+mlWW2q9bdmv2+ZrPWjZu2fvTu7ECMcAt5aNjioLZ055OR53eVWBFwRraz
h+ZLxPUBCGNh5ufhRhKRHK8wIF05iTFcd4XmbAmd4Bwfhockq10/S+0LwxaMRmEhtvdhv27aarNQ
LDQRGBzpbDO019Yuz6IDWismxwZ5C1XiVcc6kp+bWj4tuhiCJGof5ry0g4rgFXa87lsV8rUmFtyB
CNigb/YheMTmVg3jw8wo3V26LBgHPOWNqWUBrutNa7o9tt3pOMsGjS0yj7MU1ckxW/AF1t2UuB/t
vgen47g1q3ASpMYSDhTywZ2rdIRyIjYpwBjTVtV8Zbfdp1JGn/qm22k19xkt//jiUjJupskumczG
R5f52sHubMsPS9N3jOqSwWB+Xhab7elQeKDVdMLCwTJPm6RT8XXcMMOro+7WyuIb5qGbONS9qy7n
1hgr/VCX2V3uLUyrLe1LaPX5pqqMA5VJeTRna49P68IW+nVewfIQetv6TSWJB29TF5FhfUgFT2Tb
RV+S2s0g2hV3hEvcGV350gzaZYUD3O+0qD10vNsIu4a9XoZMUm04OA3v19Q7wtdlGajY/Bwa2mdz
HHZF9SLN+c3q9XY7KPu6DaeXNBubNWntmxDEFiEvRHdvbpZUXiJSDMA6vkxFsabUzZs6R+xipgOf
TmQzsEr7j+64LnlQdKRGtHN79w415sdR63d5M15VZlcf26rimc1v0dmA+OpsI8Azj+CYIbK+m8Ke
uG5jUaOXBWUToQ0aAN25AesKxoSOw1IIQBjjCkBTszGe3Wpc8vtQ5Xr4nDHb/RQmQhdbl6+m3XQo
1PZ91wyIP/TYgTNG6gPIw9KOPoUxj9Y+VZyP6JVd0/XbpWKtxNYKVf2SOp2301ykpBGQv23PhECu
/U3HAgX41nIp9LC8EGIo2l2duRRrUuoPeoyyep8QcM9BUeOz3kV5Wr3pfVGMPlNrdEMaTqqcfNXM
BiuLPibZTM4EUw87sHqcawcED9jKCy3SrzRPGd7eQ9/DoivypHtKlrJ7zFQEYK13Wt8ukD/Mmgf7
UBnnhOHkAXFQ0OaRcxGX43A0urS/i7jk8PmsdMqsbjoAt1W4IcFG3882sDgOnAYDUoViv33oAJ96
Wf3RncZt3Eev+sJSyMQ7+gmbBmr/vE5kebDQlEWHvFwwXeWJskVQtEZosplokqNK++a0CPCUfU6U
lUA+ERH9cu0w+fYO/+sPLZVAGuW+i6SSVS8VWsPKpCpS8ofnW4wZzqlBXiVHeJS8xXiMCvP/h+kF
kSg/1Qu/uPy2LbLA6D/0Se8/970Co5jSbV2i4iKx3kH/91MFRqTEOoJg8ImuZBX/fdcFWi5lFlUH
c1RjVQEYf+gC+aVVWU+gnrMap9ly/J0KbP33/HujZJrMTszVwsp8Vq4jl5/LmzDvYnRAgFWpgJY9
LQFm4WWN6jE+NXP+qejmT6lTb1R237spaQNsvYtPc3SJgOWQFSfForJN7cdiKIOqvy9L/dEBooJK
Mqg9ecw4mAk/B6NaWfuwNzb4Cf4HYyy8oV//CdggGSyTxUAd++fkKJMpZz+o2gmSlPX6rGVbZ5iD
Vdx7h99fXMS5vmmt5Us0FCeN0x8VXM+lhNan4hegAAx6tvEs9TT2yblugJRXrtwimqlgXbW4f7QA
jxE8T6w647br8O6lKjyIVH6u6nKjWnWaXG0XAs8iho70VvALlAhFIAbngPsCoyCmUAwp9qVRub7t
6V+pElADzQ08gfYqJsFETg9OW12A+IR6bGVBhEmwbIVvWPknKvGnDJCpRcahXkzb2EYED4jVYyXF
Huh6HNWlMzaI/1zrKHrzI6yxcrvq0Rpd7JGNpOe5Y/cVSfM+HJvrkQj9s6ENzG+tN8fWdpmoETGX
z6Yc8LMEfR1/sVby73qlSXHOog6O1O2kZRzSnxwArB0kLUEuBNltpRcGk9TehnbcdQ57NzsOQksc
M0A0KGWDFJuAOZbbsiXjuqUHTthJVsSkFeAUgzBGB9GGzVYUAIbdVYZ9P+hIADvH9h2HzlDXkU9r
uMHs9FR1/AKqbkEK2WThQSqQSziJdzKcbqPbjy6KQ2T/4q2qjtSIGzSV94BXL2I1XWj99K1U00Fl
+L6MktXdcpq6l0QUuzQelkB47jb2xs+21W618ay5/WXHotxUd9HQniXk0FI+FbL7ilktGMrbqFfn
NMRUzkaSQPFLWbT7Yao/8+H5+IeeDBeTaHYbp2uIIUSQltgN4y2jJdatx8lB3uc5ihZcC+Yw/thI
kznZy8A6kCzsjaVPj05HUN/CJxA58bdei2RAHm3pG3N7lUfXpVchNev9pFtuRX1PlOsAyi374ijn
E4HlLqNohZTT4lPIvXjk+3vzouxslclONj0IUe9kl95ugBCRrqBCI13u6xbdiooeVFy98bJtYkXM
KkNsO66DaBaVL3pQtOCG1XaZE/na6BhheRy4R7J9Y8vLtEwOYTpcWPzbC2O4dXtWI7oF9rStTlI2
Z6jPXlsGqFwu3JY97IIKh23/1ukNCtelP0+WnflWxwSjbQQvJgivXRjiEEuoahxy2ULX9oUsN4v2
qVrMnabvwH7sCVwxOohmw0cl7rsu2S0sPuol3bfM870+wfPhnJDnHZymesZhcaoyC2tcAkBI+KxZ
qGbKF5rUYBxbtqkJ5uOborhteSCnmnpWaBH1lDlsPZ32BJdblS37GnBe5u1Glb9OytvSo35Lpifh
4FXRGnnQklVwm+f2lbPwGgj3U17rr71I92x8LsZwOYviS8PjE9TCWvU5j6NGFcvylN1U9GlJZ5tL
Po22M1uZubZ3rrNkX6Mp8sDFTdaLmTRP73fXP3o+QnLxX13Qp3/9V5n9679qzOe/jknef/bHmASF
PqJ9wv+M33YFP2R38JrQ7DOslNqf72gM+h4TFHhYmLfWvJfvUxIUeQgsiA0HYIX0Dmne37mjTeuX
vSV6Ow3WxKo/X+Fb/D/9fEl79ai3iSe8YOqktYnq7tpuPdDjsUz9RLThDm2rFwwNuplFIggIDTCr
OuLWvVSw9Ghk4qAMKSnLWdFu5jer7mruZIQniTS0JFz0TRzRJM/ua12qLwCoj0xPv826vHcmO90Y
Y2dt+7LQj6IYSKoxzJyIwfrebKcvdCEC8qI9BJlIWPbb4C5cMlYsp9i7znyYdPi3+sRL51XGJiF+
JqAaua6BZu9yKXaDtzAmMafD4PQxLWUI7zAuxk062c52LLVbwoLYddTSg+cdIXDSzJsZfrnI1Zk9
RrwLh2Xbze6wyZoErpo5ICEe7qu0uByHrkEhpg65CbRw1J4a1eUg5AVy7dZqNm2un0avfpllku1x
jRp+1g8okFPBCLawEzCQJCvyoQvfCYfh0NtiH9XJNSOQ3DcGQrrMkk2nZrf0YFi8jnmr3zLN1f0S
ITRiMVQnzIPdRcNEOSzhZqSLD7rc+ubUxouZ481VpvsUwgT067G5qDLw3zMGuNwT5vqNVXvPVBxC
/Ywrty2jrctM2Jxo+TKTxrRyzadOW7ZlUZ76LPeCQhknYXg1tQGq9TEVna83Kt3paXryTPRMes50
qBmb0HeEWmmdmq+7MDDd4YRrCKUXLiJluBdmu1yE6wTYmuZ7w669bc+cpVlSLhXMq/5Uxtddy5TB
quRTNHvQ3Z0+8iuPBnpkIVRzBSF3WRDcqJ2IjXznGA3fnTc/JV50xLL0GcPcNTQiMtYVuNGsRbbm
qCLfxJij/Kofw4e+Uvdor6sA3NaKZFdnL5ZzYNhIB92YTfpYMQERdKldEta+lusS9Hj6ZSw41m17
uoZpdhCjgW3EREvVupEfCe+tH3NEZHL9L5RdV7aQmym2LH9K8ONNxvyIkJHDOvJFXl439pCxUdOY
l439S23Gz/2U9B0eNw/3PFJEpwpcmV1A2yULvSW5CRfH2FLQ2HX6ELtJ9SjnsnyxSvD1XIaRIL1J
ogrYTkbenVPZku4fmfdA0g+SNJdWi+5xA141g1VhvHV2jrlop1LoHaGTmA+kt5Mq2uu9dhoLG1VX
fjIIrzCM9mjNHn2ilgaoz/ealj0rN961GXBVrn7fTKLTSHq9A5Vy31XYF50ke8YoeRFPFKxFwUMu
0nHGp59Hm7hH8a/H3XwVx+pBNRSI/BWOdl9H294cFQ12t0enzKpyzM69UpQ3atKe+qWkis1Mhjyd
3HoxjnK9VJ/BuLuvkzZ+mg3nwtaaK6039rnmPiP6fMoZnvHOtXsiAUC3WpiPtInvO4mrgxMWZCXL
J4/sfTSfu37ElxFl1XOvGpP0Z4z8jevycjXfPLcbXvhWn2BtqyvPgXdfd1YMKbZuSA9JKAHVCysg
2mgDI8JiHBphfrM6kqRlg3qwnmEmT4ZCHzcce027IBizvuOtNnzdyDWy8J1bwovqIxrF7iQLu7oE
sqbteKWJrxL2kT+JipG9r1+KLHAM8RYy0+AdM9ObvnbI2hiZNjEa6oMwtxmbOOfaNZ6NRt4qu90b
TrYb1mFGXWIV14oI3dfqVQRif9LD7KKVqxjWu5oUL603kV/iRNOBRHJxrr3xdUQ92Q/z3SL0N1fv
HoVt7zJUljJmlxWvwst+lWAicfisr6LMwXKQZ45qODX6FIPTaV9rtBTuKuZcVlWn7V5o6dIQYFXt
cNyjaSX3fAG3O9Ukx1WI+dzGaba2myxBX3i3mts8tvHyjEI86HEbBVkdlrveJi4mSEcMHwmCchJM
CmjnEDQCz1NP5jifHHCIJwzR5n7xoutcNru4V5fdMCWfG00+Z4XzUFfLlaup7ZzjBS3UoPPCM6dp
a2sj1h2BzHcdnMOMY+6KyR36tyI+Vrn9SU5F/VY003LT69XCCD/Vd+FU0prMA+L1HODjmWvpxqu7
Yhvq5LjqXXjU5sT1BTIy31bOrYiGUwtLuY/0G89s951XMwmdPmJd9oW5LHtDn0xgEeuwLEnv+hmL
icckJuhKDrd8aB9lRHNGxM65pMMIJktdkCbFGTrl9zKDFa83E5Pasr/w9PGuSdNdUnsPY0NWVkxk
lUIQzGO9rcxmF2mMKuPRcvdzY2XnbiFRYpbLby31P7oQhEf6V4Xgv/53Pnx9zd/KX8vA95/8UQYS
WY45ktArE1XHSnH8sS1jzkagy1qAIfhYkU2/ezhZif22IvqR0vJ7HWiz1IauBCnst+Wb6fydOpDV
+Z8nHQZcKgYgRLzjwaAY/Pc6sIrtmCARJn2N2UGg6MwCHeTM2R/jhhi6bhtxOXuP3dJUJ/H/uDuP
JbmtNc+/ykTv0QFvIqZ7kQDSl2WxaDaIIlmE9x7vM08yLzY/UC0pC5U3c8ToxcRsbkjilU6eg2M+
8zcwDSe3xsVw0xCg2F1LTOUnLfanprE3+oCkpChdBWNV+Bv8v1ptaPZ1NlDa9tXQbmjrrDIp3JL0
GVyi0MphVQmDR71Bt0ZbDxFFdfRYk46CkRUJEIuymm5EK+sh2WWteZ8afu/2clt/Ssocg0N6vjVq
LxCZ0CAyel9zhy5v/LWoT1yJhlyqc8ElVYVdFqoF4gF5rnKMhcZ/hIXlr1quhyzSXsO62/mTKtpD
rtlaqNCBENY56Jl9k8DGDuTgUy5MLUSGOMdevEZ3/3uFkupgRxqG2Wur8trRMTqT/lhrtOL0KE+p
+FgNEDPqLGm/DEBCE/RTYkFZRfQEYlfqGhAncaVxfnlRK8/tw1p1QTn4X0qvusvoeNS7AZ4VJBSZ
2/LQjAkQeanzwQjAyY67lZ5EFdMvuqD8ljbzy5BH5rcSiQOJ5bAUWCvV1LSA1ehfQX/XJ6oFUqON
yY+qyc1XRbdQ40mrJMwOwSiOH/qOq2yfYdyQ0YlqppcahrtIml736bjBcLxsNl6lZ+kBz27R2BpJ
SO6YzJ6guo2fkXQQyXmir+QUG8CE3U0tR0eRFeCziz+VcBhX+Ouuy5b/gJyFK6uZQN12isdV6FGW
qEP/k5VblRs1TZpsYcJDhykLPDVXRlyN2j5EeOq/3MP+/7mb3lwwmGmgmnyxhf8h/t//K3s9/2/9
dSvN1VlsNSn7wlmSSP/+upWQ/TC5lqh8SiZ//tetBPOLhNacK8h/InH/TE61fwenNnf3SVlRr+WW
+Sct/Hf9cfC5uEHrsL7wiIKe9vZOkvEulcJ+lO22UanYDNJRgjfrWm1fuHizdHZPux6YJF1BSQKJ
2tLPwicWITgPzVNV+ibWyVoJIoX6DgqVJ5f8mfb9O8l8kV9H8q4AUdZMQA2LG9MLAM2i/YFykZqt
8bqx6dit0KG8n/slQuYCH12DcwipBX+6PPQ7TwHq6fpM4AfwbFKaXqqpwjDOhNwbySSpqG8qKaA/
Q1NL7dsfpLtOZ67pM8c0tNrYUdpnL5TJY0y5v+8UROqCEVENC1y71Bn7IaYupcvGV0vBx6IdkPxH
NumaICss+8X7Qo1BQ3MQ7NbMQgQQ+PZbqrSGokTQJVtWmvDgN83z7L4Ln0W+x1m3XcVBc4yGwdxP
QfhRGyn5NTXWY6KIQOxYqKteF+/7yKrprDefuzwCgDiZ0n5KchpomteP21FF9qoy9+bQQQYxynIb
evp2EBDf8ATrR9KP0aMBunEGWe2nVoZ008npUerSZD/J0g1NFiS4dB1wk0IBZKxdYH6WO5ZIa3Ta
LIfEcwiElx9bKr3+II8DYKpK2tfdePA6Wd0Eoo9VMA05D92pqAxvohBV8WjYK17yIa7U2JFHrGJS
BZOdgMRE7apqZ4YVHrNpIJOdKx8jZuWmRoBJVtZJrlQERyltQh7PbNp2if40pbKyj6Z8nY29dCyE
7wZYimOqCfi/K9lPre8G2vNVDT6hQrXE0qDEURf1yJ6J+YFuTV3kuWh+flRaSgPE0C0l125cRRpF
iRal8A2lLBqkXfTUqgNMLSFp9mZ9DF+ySZOAL2uT03iUZv0QtrdSwKcDjizYEIa2KOxkjpfLB6mV
ykMc8LDR3RU3zaAe4wepRqhwAJG5UbP4Sdcn1AEh5k9l5LFCppMo9eg0Evr2qVjxeTnppVpAcJa/
xAlIgHYAKeN3tkpQr6YZBuMmgK+RHSuGqDhCIJuOFIOgDkbKoRyGJ2AZuj1Ixm7OeG0TIRN6Jkcp
zC2392m89N7anGyrbPQ1etctMuLqtDGr4hCq3nQ7yVbpDJPl4KMQbcaqVfeILCY2gkM/Yf6gvqgZ
x2oYaD7RIB6jjPcbpil/iwmzHlkoRcr1tk/aT4gqaGtzEEVnyrNNTRik0KpIRvF7ktkjl1k5v+GG
7La5vg3l/CP07pU+UTIy9du+HNbazWAqW79B3mH0n/K8/RaZbBoKWL2fIK4VPpee/Nz0/g9D8j7I
NeRIARxPkX8uE+1Dnyig14sbjGXtLkR4Ryzcgpb8mBurhpQsmrCOLHtwL/y1+BRbqJORzJhStkp0
uEMtakyGvDJN3OKo3ww5hW+ee5Scj5InHDPR2leIy6kehrUzryeQbnpfXiVK9jDxOQKOXCrom7hJ
tqZR7b2xd7MgcxBcO5iqtrZClHc4CB64PbnTHcFTbYcr1zFSMFjEe6SI442gK4fWkJ24H50yw8AO
FuJsO5tr2zSItlPhO0DVNpqJdVyg7TGZAsIxrCUymEgPNmBGoRgVLhnSyuoqEDIYseSHSqeFxB8l
eriZDHjpPi8IJapSX3XWayaWtpyH0gqA8F2rD4cuFWyjJu7DkoSQkktChK6R24mqu+AYIScGa41/
psASI2heWWa5B3gCjxCkh6KuJ78ku5K26Jztslg4GBa1n/Y5MiGNatUmoI3v1c1erusPZjHCCZa9
9VS/NIFhD3K09Q3Q0CONOY95flNa8u4o8FfKYDhK3N22GpSJxj92lKg8ygRK7W0kfdjKaXBPh8yq
7yGQxXDl/JvUi5R5A8q8qiSXei29tIiVChVcX0ufcmSZxi/qGDj89SzS5hdOIjegIwQ4fGpYPAiG
saGnWW37tJRcfjAa2Ml4pAIUr7rWCLaV2lm3cppYt76ywV5Lu42HMd0JwNJXUfIE+bFeI9aikntq
JPkJuv2+RgZe58+hWib3k591d0IkOfWsXx4GKNhpKQbIqlcDelD7NaiRYt+l0RrjGvQ/vDxFwsR/
aPXyM7mygg5T+A07M2APIpaDWoVo6RTCUG5dWoT5pq8JZ1VhW1uQ8/zwNpSbLzmlXFRupLUUSs1R
Ur2fqDZm+x6yi+2VAvzHQVMfFHO46Slb7rsC08JGbngnlP6utYLhbjITBMO6zrITrxPvw77ZNG3+
lQqdYPMzSsfsamnjS5p5rOv8EeHUGxiPgzNaNKJyOmUghiqLBl4DUCIZw+RGForpABLFKc3OctrO
vFNn45vASqVjJKfW1jA9oCwB6C5fbupbeFDhAUrviy908aECsXfwVe/QKzxHPUCVQ6tUT6JUxQdL
zj+gzbMv5NB0tVgV9okPM7kACbbJQA2uuRuKTRMg1S7r3/PWEw993ZU7NayDnTyVdN7HLN/ktXrj
q4W+j2txpsSPL0ZETVoSv7B4wb0cjZ/LWTc39oTvjGRu2T7hqofGY6MOKawHPa2PeWFVx776Jb8i
wuaPqp2YttQjRAADZTAKN6lkeTeZkQk3WL0JN1LfS7uw0G7//udDIslOQU6H5IVY7KWwccTJt24U
BdnuskC8MLXwMWjFqsIpIvgZdhLi8PJU7VpNEVZ98dTPjIoAHiQIBJygW4nnFEu3tC9KLs6QBa/y
dENcqFH0UyW3zIBqT6E1wByUCjQyjP7Y1QOUVbXI3a4vXlD/qT6EcU5xsZXR7FcB9mR3QubVm1Yw
vY/qRM2+QY+ALC3hxysUVbXhtop1dwAU9BzqtX6MxOFjRoRM0JIre6gM8h//Q0Vb25hKvi+Q1D5U
8//I/cb3UUTIul3mSdTTAnCsnab2G0r/H4cWfUmjABNED/6FQRJbL4KvkSmUO1lHWRKhgG6jN996
Hqs1tnaSU+lVCF9YGQ+9GY9Qpy1jZ5mmo6LjiWCovE+K5pnSNJFAmCo7q4uhRmbZyOkJHuDdvbSG
h9aTCb2/bYEr1JRBV0EUq46eSjpVXJ0ObSTZXgwXFbYsBs3g3MF72FaPCGg3CCEbpvqInI4P5kAZ
NmUxeJsONyx8Hgw8abWnGCTqWknEW1UMGkCGbepaqUwfl+7EYHFYzMTEos3QacRg4tnQsdlo3Eqt
/DEGDL+JDPDtIxIvIvfNzlejD7JWtDzG+YcOtL9dCgByk7QA+5hDXFcp2haGsInT5FsSodRWqnCq
e0X9Iuv01C0fd12e1Me2QRFPzWk4R0m8LgPQd6pHMaTrXNHI7tSwe25HrHUUkhU0Pc1PqSqFTskL
tR1lbnULw41prgSKiP3Ynu55djPphaPoIlsqRpB1k4Hlsc3JPGIQT3nbzT4V1DX2tP3B9ekAeCkw
N95greuq+dCq3PBm2nvUAlA2EsrkeZRqft047uAKhcR9KCCYQOc3Jo6dTj/ktcPtAyXN6vNtUG5y
Gbs0Ncm7rfnDN2d5h6G/yWVVBl5P9ZQr5hHrz5jDhhYsrZB0fjQ6m0LR4IhKxO0uWIoz0iTbWvlg
S7QO4L1h+2agSSTAQ1q1EpdhPgql28iHukrv5S7PnUyMTAfwoQEmQT12dBsohcd2NdFwgkMCwrLK
/VXBIeRtx5BQt75ovia4uQ7k1cK42TR6bqSgXhWWEGMElCBoHWjbCqXHddZ4txpOVRhfuKVC26yO
EQnJVaQL2tws3ApJnM6qdEfFAghhvDi40cdmH5UQfs3iCN62dAJTpCCDufAvVaSpLZNNo67afJjZ
1DmE/KL2dlWqO8Wkha6mlgJOy9mmG/3SaWP5wWyGn0GJqYBhAs1IBggYjRklwFdAhgLVacJkcPFR
ytkB2ReJKGnTyPW3oBV/Fr36atbkwXyoralRQw+G8kNU4IUGsB2SSpqolMf1fG3WlomD4AzcDT7i
byvyqmoQxr1mcFDhve/MmcHtU7vOaFrb9A4ad5INKoLhgFpmtMWuT1rVSYH1I1V8Gp+1k+YoWCb1
10gSuk3qgzqKawPdynjU3LoDBypAemEfyYe8fDIo9JAXIKoRxCZdIQsNhNDT7Dgs3FrWt6UmKm5C
CASPlmco+vzXn8roNdq0mjz6Znr2JdHr1A1LFV2STLIToW9vOyJnrlZhmxZ7PWzSjWr1a5XDBHHt
iw8ZbTPpJEWe/orPYOsSTXhRENu6EXVOiveqDVCV4HL2+Imz5IM8FQC+M+VzADwdOljfzLzeT6Ul
fgG2TVtL0A8kHxmAEbrE9KI+TbLokD0BGkpi47bXo22qAfnxqSMGgfAUG0II7HlCWaSr16FeoCVt
Nt+mTDt4ZkVI5AmyrQLKXrU8uJtBp3FaK3vAMN9hwCPopFW3bari7x4o2NCp0PlMs/LXbWqUG6Ql
X5Wg/CzgheJUZZdQ8a/lVVzyjNYt8lOFpjb01uqvvjElgO9pdfe9jAC9yrks/H0qH3/drf0gbses
EndF19uEzvQpNYVEouNTJg2/2zcO5lRMbuc1mh3WMlcamgE2im/FThAovzBmvIdyZDzGPboOdWhU
IP8AngT+tNaT7KYoiYI84mCriLKNWivrBn1MJ0p0k4Kr9G1AEOSgcKs2qkoFcqgeRYQw1+UsFix4
1PykCux57KOqjAC374RawQ410swxaPaniTKshXRM7biFGdFbkbpuK5QUjCz/BBEZYnZvPsH2Svdp
eCeCqt9bUfNqdNK4mQRrHejaz2Qs0DexhnUEFnkyX7pamLZaXn9TcSLctHX5WtI68bEaJRIHMzFV
5krjfOwtLXI7RZGPejQ9x55sbqmrfi0RSd11JbwLo94kqRDtpCF7lYek3yRjBks5J3/SURhfU1jD
8RDEh+Mhfne5ZLSEecx8Gm3Gkmj6rLM09xhOYR6KBAQzkEZ+ckM+0Yg3gjB8GZFsv1IVW5bsfo2j
ECOjOE9dUVyoOKlmZeUE+jrqCYiAGCHpVlxquNVlnxpxjK/MagnP/DUa+ZmuKCLly19FpxMCDWIL
hoyWtE5lg9Mlt05fiKQ1YMtgfFjT587/MeaDc3kpKbG+gbUuB6UwerqUWaeWXOAMKoyK4ysFV3y5
zUeg9KOO0Fq3vjzc2RU9meOiCIoYo6hFWqLbcyJJSudmmNxoFD0iWbry8a4tJ/in05nRoOmSrAFW
GPTkZUnpJmxUCcXhZ5mON+/BKveuWH8u206/FpN2E90v+gQQw94OmbVyTcsHsIdCPTLDmD73kj02
craPLJAVFAAtzSsL+s7eaDnm/IFPdk3M1x54wXQbJT9bmPiQcWSnmBj7AkIqWbY34EQi37uW51Pr
17uykncAeR9SA7z2X7zXMzXks6fyZPaLU9lFMEV5rDiVSur4WuqKdbv1gJFeHuZdqfqPGdN117CE
AQ4+F2dPZlwmtZoj7aLb6fQ1JSYUqZYgCr5SvdhBd2CmhbYgENDgvDzw+a/797iLo4K4djapNUcl
1DuUiqlKxZ91Y5vDZSFWa0Tlyn0gnV9QaInQcqH6GIvtpFW15Q0IVCL8iWFV/WjxdTWhWpdG4M6T
niY0iuJ+Pe+uLqEe1/Plfc0xdqEc/s49MaPpDZmytzjLrp8uekHUIEGk4uBSY6vj4U6jsUlgB1S2
yq6M9esLnpKSf31hVHZhKalotpuLexdMPWS1gcE63zv42Sel24ijb0foblopNuXBtKqfWuNxPlK/
vvF/Q9cMi/jveQHPyw+a/7wJkf+s85/N/5z/y3//87d/W//nr7/HWX4mRLz5GzdDxmx8aF+r8fEV
cdLmz87S/P/8v/3D//H667/yNBav//FvLz8Qh3DCuqnC7w1b848/2/34j3/j5VIhVcyv5F/H+R1D
46l6yV7T/F/8e38xNGbxCMgUKNvD1Zj7dX+hP+HVEQDMDuIYIZ0oN8+ii+bckiPtkeceG7/tzwab
8e/wRWeDVroRImf5H6E//+jqn24bahWQ2Xn8wcDwO8XFeRF0s0+oP+m2JAd4y00xiDEExZBNHdFf
Uii+SEIUHIkp9Z2CuBJZ5bden8F8fYRKrQmcTsrSrTcLkRVSnN3UsfxYmP1TOYuVhZgtfVfLIuet
QspsipUSG3MRcSoCCNsvoIvJaJ8J3BH25MFOpWW8oo6+Syrt2aip/0hilxyUmO4Jh9gqjIcYbbV2
Flljz9FmgBa3VbICmBDc78LJSi/dwMLCDHTYpI1g3Hm91R6MKKfASk0NrV9g47UCEopgZIQw1s6a
c58z2nS7skx+VqLhPUcz+Am3qe/jDIfywEU14KNSMT0it7H3sg56U2DGNqSzr3pK+Bv56boGZqUC
t5Jy/ZMB/IpExYWnT7diRmalERX93ovi+5YGz0row58oGNpdg0cAfKluOxRC7wpGapFnTNyVHiLA
YuMdlDAPnA4FNAcQVutCgNX3QtQZH4TA8j94njTLupbFKpOx8KgS5MEkdP11SiHea26YL2WPUyoJ
nQEiyfP7r5klet87ovGvghR+RyQbGCh0BbhsutvS0D1CarSoPcB2SccpfJHbgepkruKz6gvbIhZH
J++sfZDPWNZGfNR6BdRkRuIFeRQjGA35jSgNSfW76pDqUAcQ3Bh24D0rR50CGdeZ8CbWwDPmYvVU
Zk32hBwixoJldKPWzU8j00MnjI097KHPhubbSWrdsYNapytl6lkhzBm1oYMgSZg6y2WuU2gvEjsI
AYTWhdqjmiBUu6pKW1SbeyTuAjWhUJKUqEwajS88ksbDnR4shRq6184S1AOP/gQLtMSMeGqCnLiA
vl9lBehHk74JlkT2BwtoLfrikx6GX4WhvvcbqC9TyMeP+3SuDtKeMmaBlgetq1B/00oKBHL/Q4Pn
nFBPXKVN4K9xcj5KWbRL6MMK3Vx596yPhqjg766Kt6KOHVENTmc1KTRbAGGg3idTsIh4nErAHbYs
0gqIfJ8SEb/ISVMFGpBsNtuiyFNMdYIPIJ31jcI176Lz+jCCGLbz2b0xlTTabnR8DL190dqyPFSG
bJux/i0zvRetkjQHSSNqsiZcRHp+x6JRvsZJsPvvei3ePAv/T70DUHcvvQMf4tckef3ZvJ7VL5v/
3T/eAhmbLkmTZltkrtyZeffXW4CyGdAwciaa+rryxocFRIU5C5vp6Ov/Ei/56y3Q0f43ZiV7Qh2+
pUKA8eeT+F+hJ6vIW8tjeiYUnaORNy8BGA98xdAyIo/CxmuRZqAfMMoCTm4IhFKq7UXqz+MVOt3Z
IfixJIfK/LgthpB9UAMkEkiYwkKjr7bpydROVv7MLOb36t0swKoQB4mYZ1qLgHNSFAFl8ijlosxw
IN5EXDtF+qnXr3mkLgNN9CTAuPw90GIuRtLlgUaF053L5nKq3SsRipK6Wl6BeryLaJcDzT/kJHTv
zUoRYqBrLiWEPZovAJIpvq0Q5d6LSXGXJzCtchoNFDgJAbetgab3qDxDqvhQawNO3+rr5SV+F2r+
8YtmDAfQLgWZj7e/qB2U0ovDLHXlyrDTSLw1gWBsiz67NYMRxoTAK1u+eHLOHa/H+0KBOXz5J5xd
fOT2sLpj67Ob3v4CVPu72S8rdWN4fnqDdIeou0pVXclNrw0z7+fTpa+puJo01jBhtG7U5FmmGKTl
1hVn5PenYvbuYxmBOoF4WVqmw9aisg2MBahbR0FJdzTf/+PS/Zdn+/1EGAIyMEtlgD5VF1+MPITw
o4tzeq06WMT4W+l1jx5Z9z/+Lm/G0RZJSGh2epGmGRR0bKphyxZfQyrCSgQX9vIGOLtmFnEz1X2o
xcvLSrYazCrSPHcbA2E+UXRhqLiXh1hWeVgr1P7+HmLx8Qd0wP1+THN3kJQ9bdKX2NN2AUaDazo9
NsY6qn15wPkjvL265gFNfQbdiUBsFpu6KvXWytQyd1sqc9oY7JF6ekHK4Ciqil2Jxc4csq9tRifr
8rjnNgd5iIqKEjmKRUbxZpeLUyMDV21yN1bjB2QbbKtJ7yjlX5neuU92Moyx2BsF4tuVYdU5gCCo
lrq5HZv8w+WZnB8CKSJ2BMy6Odc6Pa+yr9VJn7Vsc5wdMeFywCAcLw8hvX9gLAQigT/OJrmkYYuE
adRzsTabIHMBJXStLe5lO1OO/c2dZX9KdyEGlEhJToBC7HR9eehlLYUN+WbkxeyKxhu9pGZked/t
kMzeaZvyTtxeHuTMEspsPpHlo04sLxGX2uBJuDIkmZuoJSLJgq3I4uY3hvhlQ6AgWvBuv4VmrEWA
wDNs1wx37MLdJIT/ONBgqQwCDTJuZAyWukrYCyV0J3V4UDj39MQyMHuubISzC8VpgTYpGgaH5+1e
86Q+MKSUITDp3DYNL/KIxOuVo3l2EBMoJnqSFpW7+eiePECFVCKPqqP5HsMcr33pUfHrh8tf48zp
R6ry7yEW+7kog6IGIZfyZkc25YB1hBaqOvRX9tVcsljebjOCV5XpCcAy+BXmnEwF1YlB7jSL2K9U
Phdxdm+ozY3QIlEjCiJ6ODEPeR26A/DyVTJJ96z4bWMBCu+bTzQnP8q56M58JBvPne4QGvUXNaoB
qIuPaDBCk1S0n/98YQiuoWvAsaWnv7iOxaiUjaBuMpf4CwFoWr9lbHzKZKt2fmcgYLwzC1clnHn7
kaEN0fbsWs6DN2AOK24DEysnv70WsZ7bTJJBbE+RUJMION6OE7b0+TkzmRsSmCFN7yIme3t5Kmfe
TPy/CO7JcNiz0mLNoqbtUNkWM9dAyzf2sttSQnYzijcogO4LVc2vvCnnNu/pePOUTzZVUaRo2UTS
/I0kQIEo7/c4UyMFdXlaZ15mmXAfuQp1riqbi2lhUxCFwFjRvaBt2E3dE66CaJ0B4k3V7jGSPBSO
DOwWG/Pp8sBn5wcFnJeGlBFaztv5RXTIcXZQM8AQwwpN0y0i+LTUrkzv2iiLKyBW+6apQy1zS6O+
p7H7MFThGiO0K5fyuWFkbuSZMwBHQF68X1jL+qWuFJnbdXR56mRXNk+6VFzZgtdGmV/Rky0RW4Uv
K3XOKwmyWFRqxwfEUhXjlUN7JgmiLHsym0XUJFheEMt9yTiJv560bjekkSOV7ecAGGjfmK3jBfLO
C8udUEc7GvvDlbfh3Fk7+QHKIp6qEsgyfc4PaHDWhZtzl8g00XLkRjPeVfQBr8z4/MIqoPjRXld+
SQ2dLuzQ6GKcGRFnW8jtGn9tFvh7Kvu/ce3ypGrcuopGZXyxrkMZZFUjQ2YytdGJkcu2fLb+MO7+
+ck6GWa5eqOV8Rj1M2UMmZfGwMxCAabWZVp05Yo6+5n+no+yuN25TYaYhDlzAyDySAFC+UQYXZyK
L3VW3vk9pdvfmRngMPoDqFkvjdhJFrIAflbGQ5veR0o92IKWPXc1bb7fGAjeIppdIpK8y7whUSGX
GbzkGO5pd6R9N7CTHcq3V/bdLEf1LnKQARPQCqGPYiCo/eZET1OZ6TFoYJc2+3dVym/LaQR66OWg
okZ5g4MdnDHJmbTGxk/xW9tDexir8SXJOX9jS688sdy20au1VFh2HJX31qBvLM97SlDHAbF/kOrw
c6yM97IZYG8D0cDEEKeqFMi/Q7QOzHzcVcQnGE59rnVrU6CPe2Utz89xVi9GcMmisfN2joEmisjd
Edvno4FjlXXvW+3jb3yuufo4R3sUAxYbsQb95/cd16/vAY6hHeoBNqni2r08zNmZ6BIAE5PbyVpG
GUOr+nJrdlxLEUSMynxqjOAP84t/Wc04PwRdc4p8Ktt88Rz3WTUOujdCsEp0EI7RXR7/RiaJLpoI
M46iLH+xuIUSZBBaTcV0MvHxuzFVEIi/kwZR9IV3AJlLlJYLBYGisPK+SF2MHZHpab+ZvhxcuQvO
rRRPLdaxVJDnkd5uKy2nTlZOVOqCWV+Q3ojZx18uf+9zz4KiwRJk70IbXpaWsHlNGtr5qQvQDxYn
TtQQAAJEsC8PMx/yRXEErqNkcK9RdqRU/nYmaiG3hjZK1Bwn0Uny0R2m8hGTmS8hrNkMxemV3/pX
UrzzY5r6XK6WWMVFwNLHiiDG+Dq7cQ2O704x15WG01Vxl3pPof8760hnYJ4dAdKypDkJYwkcm3xS
kVW3LOmdYfmK0d3D5XU8+7lOhpl3zEl4hDdFp5fCDDQJxKOW+1sNom0RdVeisHMbDy8UmtiQ0+la
LD6XAvAWGDVleKxrkdfJt5XhXxni3Ew0GuokNFT6yfXfzoQiUIk9J9IKPTbvdVeh3QX+1uiN3wm0
TgeS3w6EJIaRo7aQ0hDcZi266yMqH8C8rXA/Qpq6/H3OLRwC9ST7tEJoksyzPvk+KMLo5eSxz0dR
dYaq3LZM7PIQ57b16RCLcL9tVS+vybndVHoqMQE0H+LsJbM+BcbnFLTI5cHOfSWdehz9K6q0CAy8
nY+c6tmo4Iju+klxxKoQYLXwIjWecGWc+Ucv7wcdEq5h6HSxsOR4Ow6hUBmpEteQ6amHWmkhec0t
b6G0cLNNgiujnV3Ck9Hmr3jylRDY6GnJsyUyYV/7qB92XwJ1WiXNOob8oaH+dHkVZxb2xekttoUS
65GoJwzYGc0ur9K1PyqrSqO6JYztR7UdfrCiie49VZUxuHj1waW/dtPPk3q3xNQOZDqXFECXz24Q
qbR2pCF1QTvQfpqVaacrN+78rC6HgO1NbQdADB3CxVeMesDnCfZebp7fRtnXssNMyFOd1Hsp+keY
HHsZqcnLS3t+SN00AOLgX74MizJFaRorCynzhyKkJHMFVltGvikHBKz2iStDQkmvRTDnduscOKuz
Oj1gwsXLomeROZEC5G4pWC5NM2SXQRiIP9g5V6b365F6t6QG4F/G0ilgLIbCF09O8GPKXS034Car
TiIGoxvFhjMIw75vVGRKe9SZasRU0cRf9YOyFnyaiWJWrT2jWStlNKBFI+/gvCBCpSUfyeKfmxFh
Nc3/6GcwIOL8CBl51QvtU5YhQNHBOWpF+TkFiO4r2FZnk370BEQxB+kVceebmU4S45SiicHGEqSH
yh+ol1vxxtKmIzT/16TN9mGGyQVkHnsoET8bYyqtNUwKuNZmFe6LTK1Xlie7FZ6mfDjhh1HqT7Un
6ujFZdeusTNdWPCpMyYM2QriKGtx4jGKLcLRo3sh+RXapGlz28/25/Az0HOERwDq7j4YPVh6sCNa
BZJ3gT4XMv1sI6+ANl433Ax+HvrXPvDyyFBrQwxQw+pg1m9YvrSlXOnoXHHBUsx3EMvYEx1jZZhd
OZnvDj+nke4ktVsgbIgDz8fo5MZDb9wU2ziACiGJVNrGG8kctpdP4runYh4CKLdKhMN7u4y5Y7rt
Ji5fPH0NXp3skGLkBo8E/1rD6+xc5gbBHGfNT8bbuXSUl70OYSi3CAVX171Nj3bE5bm8O+DMRQf0
aYLPmHfMIjiZhjQG0MVz1GAOWEvdJqvSuwpj1Vy/BhA4O9QM6ycNR5FjGRnDDYnHdsgJtUpzR5MN
C8wnpD1XHfaulyd1bt14XU38Obj9RXnxCKHGlvpRyUjhDPQKqgyuctZf2c9np3MyyPznJxvNiFst
VDHrdHuUWHu5s6sKeqsoW1DQ1a+XJ3RuLANOBadapTL+rl+o4n4Q9LyqPQI7HKTbzCy3ZTX7oybP
l4ea99Sba5gNcTrUHFGcTMsawr7Vup6vNE6OlIkf5QANWjPTPyBv5ibd1F5Zx3eQb1pfxF1sCvSf
CSSXEZHca1Yu9jzXPTudbClftYNYQrnF3ARSv5krD+DPHGCQrwmqUL9xAE5HX96Xw6RMWsJ8tagp
UT8cbke9xR5r2Aaj/Ony2r6LxuaZ6iJRAw1ZIofF3QSn2QTtwhU4JHhqo+UGIdMYHJpLyaoIYesL
nrJrRuMKOuTccSBYIdGgYMPIi2skCRHch4AI13TMsdaV9w0UysszO3clctty4HCmIw9dxENaUg1V
PjIEtrt2SHFZVNNNroxXCirXhll8LMNCTFmEIO3qYo+XJCrgSeOgkH3lDJwfhgBd4hWlj7L4TpPq
p36J8p2bD8ZHI54gi8fRQ49X+pW9f3Ygmr+aQcEQRNniy4jdiOGyBG4HN4NbPWx3cLJuaizefuPr
WIC4OWWg9pY3rwwrGGEl7sOuUR9V33e7unCKtr7SNzl3S+H1otM3mYEHy00gIqkCQKhin0nNQSyf
h9b/6fnhLtP739gHpyMt9kGHgw2SW1wXph/PniaIZigPkZd+v7xu1yY0f76Tu7AsKowbLYaZqeW4
S+8i9NvxAD3WenHljJ7bCaBpAMyjz2T+0tw7Haqd0slKjPnJgs8u1+aPqNNshHnSKzvufTuIO4i+
J8p+7GyQXIu9neeZkceWzt6eEO4FqgcvuV7Lmb5N8uQj8PkDnMsbhF8fBxyNQSYLny8v6rmZohdN
A5drkKrI4qrQizz244m3rEniIyDsLRHz1tDyfx4HmmA2iDQQccKpZDHPEhNkSwm0BGr15zD9hhj9
P57G6X//l/feyd5IgqiNyhntmIv5rizMb5lcklGL+fqfj0OQyamih8cNu9iDgRZ5ojKwB5t2tEd/
OsZpvi4V7wq278xXQaiWr4G3FzJdy20xloUn5BFP03x2ZX94bK14l1Lnvzyb9/UBYmMNVUliWoKZ
d0CRSqnrqptrOiWeN20WwH3K8huln2axfEyPZnnb2vNV4JrRgymhAasjq+NNQ3JlXc+cbX4IvBU8
3rQZgfP2bA+VKfVCSODb6/7/4e5MkuPGujS7lbKaIwx9M6gJAO/dSTp7cgKjJBJ93z1gPbmG2kBu
rA5U8UdKFEu0iMxBWg3CIsLUgO4Of+/h3u+e4xnqNslhTWPuqj6LgH6w+/50IfXnC9FlhaTaciHZ
nta6nDAF8llf/LNLvPtKNYYlIQBdzmx04K1I/qo1/WfP58tW9O5caBvLE5xiL30G5d33KetJY+Ip
Y4dv0tVUNZt20A/QoOBP5odwSv3f3ygf3Y+MxZHE4dRLc/XdzjjN5jQ5MyXtiNFV4t4n1PJrKx4+
2bI+u8y70y66RqxYKWdPduIHKFp3pS1dJ2l4/ftX88HBD9Pnf7yad29eUWthMjiseZZ8UdPqb1hZ
nXQrN9ADpNem+uRx4aP7ge2R7AxCXr5r7+7tXEiGHqmQB6TWPCdlexKT9vL7V/ThGwf1n2CxqS81
qZ/v6o5Ms4hBbK6s2vZm/DIW0Iy+CXa/v8zHr+Svy7zPYsrNkHVZy21gzqFfOMZh4dj//hIffjbW
Mt5GV5N98d2b1bSZMUj6EK3ANyYXvZxaIcTPBrZbmslnuYXhT5doOxlWkvyTm5w8FXFqm47R+86a
EuR2W+D3WsnhCIRBbAsFserQ/ZOb/IfLLEvhD1tV19cJ0vc6XyltemPFPZK6yXGNOLb+wetxGNRT
mWldbNDv1qHeKjJGOFnqmsgmUVJuWme+jiv5k73qo5uCRZsmHnf3rzngHqVjw3gZ914+X9ukWHRR
fXKJj3YHggkUKwiIGZzMf37LJhiVIDP5wprK7VDtaET5gfHKGc37/c33wUtZ4mcczXX+cd4XxRh0
7nDIch2I8a4ZKofJlj85CH3wTf3pEu/2n7pL1HaZkluFpn7JMMY5S6q3Sas+2U8/vAyYT+JfzG7T
6Pr5HaMZFGdzxwEimAtXT8sDLmyXJuInlyHItrz373YiSK+Ik1l1GDv9HsP44Xae7DqCkBKkqwEP
wyxnd4Y53EUaLPFlrDNtFMcLhvxozRNjahi5pqC8DmILRvQ4roIxOYc1yH8zu9Wc6SpXga+M1nOP
Zs612sVmgBnbh5aJKHnexI79ami0LEZ94U7OKvAoHf+S0t/rZSncNNdWyCGYgNSYtRSZeCooN/Zj
dLKGdmCIPN0yY3cThvlmUuH6GTClB45X+BWzcisL7AyR9jY0PUzhIqaIGOMkLZvsIrDCO1wCr1Jt
X+az2DGJtY3l5pnv16mroD0PjKrH/FAD0WgvbiTlUp/g/InauskyQFsRhahKFJtpdq5MIxp8hXpO
vZD+eHbinTL3wfIfRosVVavulcG+mCvnwN+xqZncM7tsZ7cy0BLDU1oLd4BVw95BDJnHT7WJAcge
rIt46K4r4kKGATQosEb8WeNGs3LO88FqCm3YduSkXGsMDoomrausAVcQlFgKgi1my31CiL9goMwL
M6ZLuxprUPDYKXXoxoK4U1lzGivneGupcJjaUQM5U9xY2rgzogzDQ65+S0zxJYAD6TsypEUpOLTl
tBZ95NuzcSXZ9qJm8IU5bhW7OOZKfEzm4a7TU8fXuhRTGyW0Ol7VAiYavBMpLXg7BI6KDiNMOqrP
gIcOQfRYVwM+V7lxY8SjrBoPUPA4p3Lir+2ECTHrJEr1VsvGGBBYB9iICdQmWVHS3WKv2haldqUU
ac5UaAmq3IAYW+5FrjWww+iIJYsJLLRulTG+Zgh205vVVW1oN5qIz3kcbVLAqLTbkxmRiq3DA+qh
0Kbw5YzoslDDG3aWTVWV17luUVWvdwwt9DguAV3BwVrJs/xIq+w8F067Gxa9JhDA0J0C7KZMqjKa
qnReX4dHMzR91BWnyTCB+huFn8dN71XZuFWr4bYL533Lt9Xrh/gtgDdh5sZF2KW39TLKWuZPwdSc
NUMId1SL10zAoBRkkdREf9SV6A3JiuRmCikVAIhX8HfPoyhWSSX8xngaYAAvDh+FnM88eBm3gje3
7bnHSIHI/g79gWfOYCAUUGDGIlcLmJNL0/bIdx9TbQn0wi6u87y5KYL5DD5zIxzIWc50ZyjBKkVe
lsnqZYM9wJXL7FrOa86x3bGT+6cmjm7GMXiGQneBUCxeTRNQ0lwpGQWeDuqSY801DMv6usiKY2LG
81qI6NTN/aNgFbULvoR1Xd9MsnARud45RbGdIZLEk4ADOd+RrGRwWT3pqbQtxu8GtOBOKsRz1asQ
YEbgod290+Q7BwCq3qW1Z4z6ycTkkFX6BWyrbZHq951QiJMN3yLGdd2R6+ZdyF8HfK/r90bRgg+j
sbyeZelU6NybmTT4cRk/VVJxtMvgW9bp60k4gNmjlxjpby4JL4UK1cXl2lCnV9MsLQ8i4OwWZrQP
gvKYZ/Ot0OwVMJyXuR43stKfYiW/LpJx4A5lhIAA17GN9JPV9V+csWA8V39p2vSqIcBFWxdBBZQ5
2ZXzdJ2YzU4aGNIYlQtHzgVG+mcVoQoViBbNSrvVs/4SuF19kJXyypy7Dfms47wo9IbhYPTBLgQu
CQ+rdEcOMkOO80YXwbrv+t3swGUjvSEaYbi6WT9nyvyItRXFT265OZguBVmQP7bMCwwoWux2bN0g
AmAVOuXJ1IQM+Cd949+szUW9zeOaqehKvNqSsxms8aIOm7sgKjcWYStveUBV8sRyGzRSrjWFOwil
82aUxqdCq1+sWqDqHcIXRdXXYRTtEjq2BbNYkqKdygDaHJnHGwSmh1lrn9VIoVEe3GcNU4Ep9GWj
grKnDSuquZtIQdMbjZEnNadxCo/EdN06oQWadcq9qZZfckWZWON79ThUMclyqCVOpwDUxlQnip0a
tVumsZg4YJmig8A4prPJ+8Xc4hYBexoj6bB9hXS9NGVC0ziWUVsQIqs3RiXbnt6MO2smQms4qw5F
itvW3UOKtqZLBwhYmvGVfeWahfBmDAYE3Ym1m8KBocDaH0bJPFVN6rXj4KlxvXZGsu8yDhTgCcgz
I/FCrgQ/n4JNh4S/C4qpdO05fVSsGpSrIm4UTd9Ti1C9WMYCSSeX72Td781I3RRpcZys/r4Y6y3Y
NvBhmvSm2tJK7+bHvFc3cSlv06DfZl33tZmdk5lKxziBs9Jo/dOcDADnhvYirGdsw9GjmcXnrG7b
jUE3kvqbeQkiaTu04AERGlwZtHixZ6fpmh2O2U1p2HYlTYrWMnb2JNbh4tyr1Od6SmRvzpODriCm
BRuxwtq+7tsZTbHTwhaGRaAjocrLi0KOZzY3wO8aDWkjNcBMaOc5m9HLjPEKDoNwzcUGPGubWh42
RtHtRpyUDfhqvLz1I7TdYq022p05wN5NUoOvR3oxj5PHbX8XYFqiaX9M6C3Uy/ifWtV7rUe6NWHp
sfTqYqzEPiuGBzCiZytuL60EdnTFj92O1sG0pwfdEd9EJt+rGUuIOl2Eov0WdvmxbM3bBFp8ZNfX
lKW+yVF55nxb0QCTb4eURjPPjOeM+f/WsPwsAh4wZ82l1lYvRmQAd54gBoTjyxQ4zzbLVJyCccMl
6mvVmMLfTeS1VCi2m9Ne28XTeJHmjEUD6AWOR1PSxrOpZVg07KYPvFzUl+QiScTye+osXufLTM6s
6yDzljHbqOtdgp20gTsNMG/bBP40mNOiYdWXbMpzGyn9qutwPYQNqZhAz1lMsP8kJaY4ODRENyW3
hmOtVc1lBFC6Vy7RpqxFp2xLuzhFtQkO0Oi2c+98HQRgLW2yn+a0fjMAgA/miE8u3ZW9wU0C5a4f
1ftBM9ejWqNpVoLrxAhA4WNq7IbOcLslWhmU2xLgsUgXx6LSn9useYuE1TC5Xfm2Nd2mZAwahQ0i
F29dpV9PTF54g83kcgkKK3HKJWb2msSJdGKxWM2j/IRtaE2WCpGJoT50BpEjE8RuAPF3bFNmmKyj
xn3V1IG2CoZ+becINoJGdSOtPBd1AeVy7Ldi1F0xtihPHDXlBGFIm3zOsR/ZpVfaIOL7OudoNinr
ycGxYsQwMJlvP9mjFHpOWp97kT7UCsg5scSdmvoQWlPgGa0BebIIQpgp6tHOm9ptUebaZrQa5mKf
1c1RboIXeiheaEsP1KsB3TnORgvU17DWPTNNLtS2gDKu556ipY6b0OTSaumtRD5U1u23adAfs1ou
YcZkuI66zkdH5oWyvZbbr1IPjLm3y3bVlKA86fowOpO88iRr8v2KNrVqbORyeprrJnXVMb80hum1
nqKL3hxeCxsxlZUYt51KahW4i4b4vozdVo0uSskE1Bxoh6zCYBnE4S6wsI6yv4bzdILqFS9z6PGO
Ec3TOOvoUke7P1K5AVoS2z6jSbu8so/g9R60cN5MYriDR/NGi1S4Vg4ohexdgW6uulNmEzgUefC6
czpON+qDHOIqTQbpzrQFaGTpWyKSbWOE9zyEslpI6MDamMprOcq3hJ93FqAQfVjWlxooOu+M2+fF
cVaS9Tjnt6pgsVKjaAWlH/e6NO2rVGOGSNhQBMLuZKTl7M16/lQG8Y0+jTdKq3AcgJ6u6WIX5eyH
jW1BI0+wmBp6egra8Qui8b05yid5JpJSIukKyv52hF8aWnWHF51kvB32OwnWfqAlG0WIU+I09trs
R5+o61mY817pUj+vzIdUlnbEXh5DNhQJQmxhadA8ubMro35hZs+VIyWHQQnSGMXjhSC640Wl8dSU
6oq0862c62ej1JDoDRk3FN/cqbEPmkRBK4AzsVKs8Il60Ks9Vkeg3mi3ovQb85arPAY7aTjDw6Ll
DSTbN4JgJ1RnZ5fztquSzVBNL0qoPVuM3HhVoj2WnAPLeubtIdKezU9lHRE1mm773Mz8Xiq7dcDW
A4dR3yqlcon47DpBUOiM1gBQz8KUkD+ZWbu2cns9Dy/j9FWBssn3Wr+nvpB5Db/g0vThJDoab1LX
vTS5clfIylEWIT/rbN9NU3YBmpXn3Nx05W5k7DRhbbIyyZegb1skq5RKQv8AgdKCX4MyIWVqBxZ4
x6dIYNr2OvyKvRHsVQQX3CI859uixMHJfdoM/bZRtLswrV4jWQ5JvfdIdGRP7tSH0qyA5jWPejEe
ckl65MH63ozbgynx7FxNYr8MrltivNMHTuAy9LtdnOie7RSviV6czZmcxTR03NITxDvsIYFI9q26
7HqD2bO5K15V9Zz8h6+yZO+aIb5rovYxdIZ7PsgL5kAkLAmAX1XpMGighCrTj8oa4P00HLsiBiTr
wACNoz2n2NMctgN629jnzjGWTYo9oQM/1ffbSuRnSMm7SW/WhYoBo4sMFlW5OQHs9Yj40tMXySoN
+T951ChUdI96xDpQKh1GZ+frrEznLuaDRZXRZnHmDh3kTxBSD1TqznndfkGZ+63mSyU0Z8M4J6eg
wHBRhVwNznRhRnxZ57b2aZ/tIMy+xfH0TUg8cKQy2geDVaQbg71Q6ifGNe/nrAA53NyS6timLHYe
Su5rrZ99DZXpCKoWVJVYhTl2P06ychjupdi4Xt7KrB/xS/cXs2V/62JdWo1A+H3OwRwstSuiE4Eb
EhqDLTtdhQgxmfnX3SG11oqk3JQDD1PdKFNfIDxoRWiqsnlry4lXy9OW5tlBl8NdbwGKdphAGzMq
BYDVLyTCJm43sROkVRo9jUN8mEYWry6AIhRVbjWkXwZTf6mhq46lvO6ibMUg4L01TW8iGCDvavPz
INTnway/tNbVlKaYU/XgjAuEBBVo34ltxe0a3nKAz49hYt6b5k3d6d9kS+VsPJsHTos3hgZDuknS
7Vir10YJWbvMlAeO2leNWniqBC5a0taj3J7bzt7XgUEhwjwlbb9PwvrcNsrBMKLbqOxOiiXfCjN9
zDG1yELZJCYmyViV11lqnvtRekJxc+4jAYsqr+4kWUt3DcB5L8k4vmdhypRtH4HJC8d0G8jpuVNr
fB9B54NuUt2gnMFYwPNOQ/nYBMFJsNW6aqDzHBwVAJryb0lcbcXyNtCgv51bTqxAKb6ofehnTXSc
CvlB6pM1uh1fotruZ/prktpf9MTcCMHFpfqFn+J1ziuwsMaNVaIcaOOLhi8HHHO/12W4VN2Rko3N
vQWG22kcX9H6k3OZp27H5hgr+4hhyqbRj1URHLoaW3w2XQ1dFLvxZF4nobSbawQZebSxovjYjPld
K+Bv0aJzGzVGe2MB2ewuZfNt4UC4CwKa6afkiSN4sZa7ao/hLnFrOvU8zcVrKbFJNobQuLo5agA1
07wXjPVKVGOyXKN+wsJIgepCljg4GHD3ZS1LmNiIuR1oZMgyC07Uz1hbCs3En6lSvrmQmDgUj3En
FfkuMGKp8gEdTDwwFL3C3HWaGU4H+jtPJZ6hJly6Z3VM+orPtes0DjacLfUO1qERsAzYNdmVaiiw
6UqAwMIsGw5Nu3jMzHC6J+qku0wMT6vWkGaX8pa8gfW/Mql5R3O5yVtL8llcLkNZug7SMXMuTTFW
nH8GJPS1NbXKqe+qaqIoEfbs3oy8UM6uGo2iXFlmD1ggKAoGULzLXO33CiL1VbIwgqywvWqa8lzF
poX+pVlAz+3boMtT5jNQpmy7OTl+L+UFQRXvAydbtxMDIC5zKMpbrcX1HjmseTdCKhvw6+ZUG20t
cyFPclXsDMKV5chRXRXpUCxGgSMyfg2yUbpsR2XaKUOnjeuK9oEtycMhaoES+kE+UDoxtGrRglTz
rhLmy5yx6ioDUljRqrp4qBHRhQcEFhHFxL7M4jv+VDx6dsx5O58WurRTMwY7M7rWNbNmuFpTINyw
l60Pir6MfHgeHWUnSOiv1Mp8oaMn5ZeClL56XXTC+tK1WnRAZYowfWircdlRv+QhNQSeYJVyi45I
3sPzTi+D2gHEV7eNWDMTWuAP0tJ0Y6bBWx9OyAaHKqSYyF18VqJRPNmsStUsVSQVIzPdxQ1XUOX2
LaWq4yvKmO+6IQXg0ffO0VJKMCsqDPK1qBTuZLy6FryBfqpftcoGGV7lDigCKd7JjDEbfiRHpjtD
lOtXAmYbmi9JMr2E6YTb2LCMS9nKr+cg3872tOF2PTItfI16+EgrmHMOyzvoBR65BA7mkZORrgkj
9pxCu0KUhVJ4bNVdiUwqdQPbGG6Z9MxI/LcVjpxAs77IanY5j9allAbPpplUft8bnlWw/Q/6jlPp
l2KKLLRSFsLnWC6/5abW+WoXF8+zKeKvpd4HJUpnUd4a8XiryJSg8ibtbqyRB6fcTpQ1Ry3naYjQ
RbmBMT2wbaaHzHJA2jex0Le5xc+66o20uQWC3d1XZM87N6Hmt9WMB2spgDlzeU80r6KSbVUtCDob
9ROuL3UVpLLYmhhLJ9ek9Pv3uz8/djLeNblLJB3stGxfo1T4XT+eWDG+/INLWEugyKSV8gtpJm0s
o6imMFsZarJu8xjWpPik6/dBMoBQ4X9cYmmw/tCPCU2dc4nSZKjRv2n2l6G9ImvMqr8Kik8amR+0
askCkJCitU0I9v3oWcrRnXAqR/Kh6XZtqmJ1IOlfmDhizf42q5J7S1VXv38DP3p15G/g6CwzEJQT
fn51eTsw5I15aOW0hq/IV44BiZEz44BrO9Y3v7/YB21Hh1AKs68E/X6dVJb7akwGZchWunOh2edY
+6aMJyYafn+Vj5qOP1zlfVM9TKdcoaCXrQqn2pRps6+z5pN37cMXsgwJI/EhK/++qW61IuwV3N6r
cQz3tcPjKjkmt2iV61ivPnk5H3UeGRz961rvP6F4GsCsYQswGOatDAU9lgwkOvzkJX12mXfN7Wgm
NBdaerZqRYBwWbliAoFDg3P1Dz6cH17N8uH98G1yGvqK6NIyKo2aNyjVQSvLT7KGH384TC/YKuO8
DD//fIkYErLAV52tGuUVBpXQZBCnnCX+QeOZcMhfl3nXQ9eynvoldblV04jDkhaKAmdblZ+hXD58
NVC0GcTSGZJ4H6LAg1DVekhYt6YuCMxNEs0mqwEQSZ98OT+8AQiJMLoCBf6XeKsScpPFBm9bKF2Z
CdpejrXxP5gqcGDs/XWRdx9/xQksn2PuMgNfWD2cTZSApSsjkfz9bfbriyEKzArKJAvAmF/mPqyQ
5qM+cB2HErbqSDttiOlTTJ/kKN4tNWQBSIMw8oP1gGT/L6mAuqBhCQ0shZ5cnspWu6wM6c+37L8A
6/3fF9SqL+NtvwF2x1+aD3Dd3//UXzpc0q3aMn/C1DLBe1a9P3Hd+h9MUizKWxL/S6yIXfRPSbdh
/8ExYBl/5+AKp2IJ8f0L123/AcXEXmZmCAjzrKT8HUQraR/WkJ9CGsBj4YkvE0WaoQAJ/3mNGaQE
oVmgAqRSrE1m5G7Ub6l+bIR1mphJlnrWnPLrVB0GSXUNq6RO0viGmuKYStwi0xB04wF7KNO3lCCv
hzu27e+jvLgyFJQwhVbxSF9Wj1Jo+akUbPTWiV210H1VSWS3ocsnCTIVenk1RQoFe1RryDtPTcjv
QOTDuG3hJZSyQsITXZFw+B5nP2gbH5bqFn2mOvK3AJVL1G5LiepOoyLHFKin6sFeV+nDy/KTTBiy
M1G6MocjnPisNlV4tEMc0w4Om7lkXhMXVtxcpszpeXO35THEt4nfA1+VamomyY1Za5bPFrqmZeN3
ukGA2FkaFA0ywEwwVzQoXyk/3486XSVrbcycjON0FSIlRRjkySEcsomzSRgIPIE8kK6rib+TUhya
1FIRPIrSIRiGYyAG2W3LaN3McbXOykAQiuCnKqR8lypHHNx+oKIQd7ZU8vYwsMe13cVYM6VAXuno
2grjsSuumlB2CQf4UbIOy1tEMqV8QLte9+llo2/tIXuiCUtNKJTOWdY82uSjD9GsbSOkVBNq7xRN
t2/iIZyoq9vVeajf5mrY0Cqno8ADUWlMq4xsZDIFF1k71hRJFF+WCJsgrw2d5BTL9V0lSXfYArxi
aLw2HFzHypodjx/GFsNaWRQ4XO96u/Fm4Ck6JfEpbnZZ/eLYCKfiaJfFBFtsfiSxnmmyBDTCMylY
VePIY+lGi/SrNOehbVYY2HwaE8MX01PR3DcdIwBW9qXqkg2sNafPPexC7TQ+MM3/VS2jXaOagzs3
ks/UgCs0CdQnLbzKWOcybb9R8yUK2G18N+Wms67oa4QJGiwQ2wxpo4VKw1uDkcxWQbyqMU+2mxrD
Wjx3l42zL/VqXdJCnfvAbzT7JtEMck3WY6U+6XOyosXkKyFKRk4+Fm4MxLBK/K0IHihDYpeJ7gdq
/pR1z3KZEs5Kd4kEc1KmuZUeYTNddnO8q9pwM9nZRdNSSUo1WBXlmzqvujrapRTpU7ombhkXHvKv
zLfa8GpMpS/Zvxhf/1+v5t91Pv/v1Xz77//WFP/+v9uX4tuvCobvf/bPNd3+A50DE4I2NgDWbZzk
/1rTrT+UZUbux9X+zzXdVP9YRkMJzGjAMJdRxz9XdH4BhI5qfscCQrkDdPgOsv1b6PZyiv5pQVc1
Hn6QQ/BzARkx3h1Mxs5um3KYVb+w0r2hjrcYmluP7QagyUjsyUbAHAXDpR7TSTWo/6lN68rBfAoN
iphjKfqLqCBDQ5DXK0S1r+ihwpzZiKKdL7CWRd481i9dNftxkVxLc72vp+q55/vv1BQuzdm+kEtQ
+DmzEFjb5KusS/N1TIRPVkIWFfYQX+V7hBnnspetjRLT/E7Juuay87fJVbwDeOYdkJrMTMBvfbe5
BXPJVhVpfkmfylK7q1TvXCl3/vYBWgNLggSHT17jgPtuD21NMegN4+k+GYfNRNF2Ji3EdvjJufaX
rZpX8+Nl3j0/ZUQ3TYIoqh+H8k2tZnsp4B0T+fAgokFx0Qp9/eEsc/V/b5r/UfT5FctB1/6v//nx
BaEYQPwh3P8+Ox6omRWIYlSZ3CuX1kd+audhnSy9KJ2qpWqbfxtW8v0l/nXF90+8CQpXO4q5oo7E
bxCYUW31bx+oeReZJ9EViizUJ97dE2ltmDPeA9VXc8ytauuTzT+l6NV+/969O1AvWnpGqGUTKAOk
JA4OP996WZJWtFQ71TdQEEslX8VO/6TK8usD1XIJOGY8uS1lDw6JPz6BlgMzvgJFjB/r1puaFduh
0C+GuGI4jCTM71+O/eHrYTbC4gGBAPR7vF2lGwO1m0H1I1IFBTVxr2qKA8XZK8rV901bGVdCLgFe
lOodq98j3pFVOgdrNVOQ3wYoxqv4mgkp/BRdhYqV/nMwcASU9O441tYBFFPr8bx1mXTW4DaycUwn
qHZKvqkKAolA4fcyzuhNVcpPeWmcJ72mBd6mvU/T1VsStflgafswAOKgy6lMDla/q6W5WPXEVrzB
EKfJFAAApYQSKQeRtkA4n3aT6jd5tTbD8ZJ3+aHXbILwPUe/Ib/r1eLeksI1XLIToyHHuLAebKjr
bhk9FD3K3lHlFaRLFizmkLYz4yEARs1pBx7H2nSC23RSvDpmFtqwxquZ7ji3Q7VPWvshFIT7elsl
SdwQ1aysBttb3V5FtVPsy0aJfKMn/Kk07Wdz3B/cNjyDE5hnrFD9dSJEALqb8kJV0YQaB4OBFzcv
o1XrRPfGrHyyZP369ArNGQb58njBY877b0EjZZlGEFnF90gSLexxaUPr/HQ66Hv8/t2mx5aHBgI5
FoBd+d3S2IMXwSEr+Cyn+qIK7/lcfZrTT/oUchylw5oE+6apZa9RxltTHa9C9MwRVDxjIvybp09J
FqmuPkYkQkewIDZxXZn5zlE5qrFzssacrragrC7FX+tG960mJzzaVEejJvHD0zPRCZyvQf4st9FR
tgbHbSXpi52nxCFMtEaCVJrNopNi7a4d228ziCbGbIa4w4y1qdKVLrMdW8wRuNB+zJ0vXSfW2Fc8
I6e85BRnTVMuQ8OJ1tpg752w6P1Io18+BpEvRmTAeNhXv//Of/DhMSGuEDYxVerS78GZpCvNqZ9z
xc+HhJhnfGKT54eP1/+py7xfWaya6kbEdDVCHNt3utGraCNR6/rk1Xxw2//4arR3C7LoEx7QJC6j
OLPvOMq5DpxDP3UXpj5d/5NXBLCIB34eqZ1lX/2hNDjjvC90BWSMnGAlkTEekoK1Gqy9/7nrvCvo
J4K+TSrxAVWssb2VYTgq1yOlyH9wGVYLi1tMIxiw3Cc/vBwnjOjX8d76xPzXYcozHEEiVNqfrBUf
fkA/XGb59R8uU5f4vYeQc2STEvFZrLAyDzUTbf7wk83sg3MNPMllmkuxtV/NpXoRJ4TVhUIRIWmI
0eX7NDK3xmQAGVLEqZc+O3Pwl/LDv1ugOJRz/l+Eegw7v9urA1OqoiyqFD8go+D07Vok/Df2eHdk
ttWz6SmCJKkfwjS6DnrjcYpz38DwjN77larM3SR3x8q20YQpjl/O46ZNktX43YwmHh3RXra9TQwo
v7DqUN4GTXIMeerXEqshR1aunFis83ChV9jPk6kc6sne2PwmkuZUBUYGHiol3lg14cYeZ/QYzzoj
Iu1zLoH/CdQvmi0du0R7q9ryOhkXPbFzCif7Jg2i0xBM58pMU+Q45pWchTueRJnBKfJoXUsM5k2Z
a1ftXqvQuwlJJrLNY8KohwepQ589w2XCJrVhDp6INNHXOXN2jd1uLIWEUBTxZwImZBqonB7ZkN6n
D3gHKGk72ubayKKHMqP7txy+S+ZCYEFYXpE0VyF1mpi+eWGNG6Gn2JBxHGKS1jFXC8vFRPWm9PUr
6PUK74zbRPMb0xDnQBNka4PwQm2m09xHBzuyz23SdG6UO8qhFc5Khke+7rSk2lrM7rj9rCK4C/QA
3L3hJ0PxQuNO95iHtNddZm1JrDO8UyLagW/VdvVr3lbfhKod5mBUPHiD5LqUhlKMjro8XXZkq19n
OXUP3Ro8Ek3F1pFyL9OmvdTVtyD7zceB5oPX2Mm4S+P5wiJlrTflo13z3tqmyjSIfANg91Lvq9sh
YXhnKLfj4NzHYfCaq90mjbnH8rH0rY6wdkyObiwgS8HwY24gjryKbjh6PVzcvVk+hWVRelBv/UzS
D/3cjLStmTdKa+U56GfFS6LQxtjH0W/oW7/IW3LwOuGKTjFvmrbZMqoBvyqTE1dpKWqUknF0xm41
NqPf8sxBLRE2+GhW+0JxDmCNj0arb2IFXGXZbuXKouiYbvOoXMnFpERe3DvUs7JHoyNQHUHiTgbr
EJrEyhjupi5lw8Jhs9WG5ErLFLykbZm7M5EuUGa3VnCXWKO6bultlXa+VoPMOMbqkO5EM6ebepBD
24t0HH2eFZDO2vDseB6SqHgubIWz2yRPFD+TiJGD2hjPFV+aCwlX4Hnukc1uK1PVO78ksHdFlNHy
gzm1FNBeaXVP7JpcsEKMVV2pan0o0ki6yHrmYaKclkiRCMxLYnAiL8GXvptxJDaHpDWm/dxcjJRe
5zDo3VZYlyOhvIixMIYXmMUKR2JAQdjs/g9357UcOZJl2y9CG7R4vIHQilq+wFLCoeGAQ379XSD7
Vmdn9VTZ2DzdeQkjk0kyGAG4Hz9n77Vxk59Flpxl3q0nIS13RQr3CIm6tMed6PPEx9TTveLzaLbV
0NAimsSX1IoPRImfuno692Y6QZEAJW2b6th56gG1ZLTy0JFKf9iJALVr7GZEuRu8DUphlAFY/8PW
UJ0yuzjn1DrTLDY4kYkD/6IqD+heX3+hc3p00rQMW5vG1yzi56gob1q0CEkpjrPGYkT6/LpMzUvW
IfAYUQIZ5Rr3xdok3hHqYvHIEuavOGtx1HHK45gRbjg2e1f2W18g9/rr7W5Zin9fqj0bADXDXdgH
vyMDKd5kToAd8YimtUPVF9XdKpaXnEPBmD3Apg2V9fLXv9L/T9sDqZn+RxveN5chwa97X6Cxyc69
y94ny/u4nJ49Nb4g5NthOz22lHdWULar2nS/5lNOsTl530057xt7vNaRI+5ERmSAh3UEURES0fYF
HdNNMrYHj0QG9CB3db/EDiakYg7Qr0IDHR+CaH+V6uVTF1vtpu+KS4OXkQvgNpDjcoMmW3Lk9XWg
6RdRxSdRl7syHnual9E+lpoWMua7tzSZbpocgS0iwWAT17a9qCPiRwlLexWMuTzW+EnodEf+1ppr
ri77DXXgkhy4ohMfTuN8tDlODiTHY3soV71ZHDGDIPQyNbZHxUkQXeaOrTq9eFP6hARzzSK68cZp
l+jtylTFo03QhyebuzSYp43dmd8DSlbDiI6MTw9saU9DoYc00q8ohH7Syi2Jr4UqjNQHv4f8m0rz
P7AzGNf98m7+1mLo00kz9Ih308VIk+B+crVrgXmhI9iyR11klLeFPoUiZhSisVXm899cwn/WXyxP
wMPigNzD/RP4rh5jrU5h6a7joVil3jc77cIo78MBvWD5lVioz9/3v7oXDEDll5v0T1G8/yfvf7Tq
y5/7wB/f98dsj7QeAxYQ8Ate8H+1gZccxcXwzn9mqsYU71+jPTrENCKtBcJFrUYJ+kcj2HH/AdAW
Dh66GbI5UH78dxrBENl+X8iY5y30MiaFND+dj9DyXwrqlvyBLmlTDGJe9YMQdjtMiQsI5xm+bJtr
GV64KCWVFqHvUJbZas4Y/7lz8tZFrV+tpCGadTrU3raSKH6riGaF7c9fpdYOlFNS36DofHMLa9+W
WAgRXnb3ncjfK6HEuZStHap5MlHujjEwUNLAvBgIPsJGfxvFc7XtWzN7mVofDXEpf0g3+dpJl5ac
qwQeycRbydbEotf1N23CoCYh/KVUdnxVHjuhE5TaRefeDY2y3ab6MjOq5qexSl4HK062WUbLmq2+
emgy5O6oWmj8Ds2ZOuROtoIjDCj/NMMqjTq7clpzx8uV0gXpdwOr/37CHGcY8mR2rJZJkD0VY0GX
KcAopMgtHjRv0Z7GexOJJe61KuyE0W+9SMBqSvprOhb5epQpjYI4B5iTppc2NVCnTv1XV2/Hp17K
KAxkcUaJiv7OFT+9rL9JtRZ/jZe8mFFk7mQdXIzOI0BlwDGtxaDn0NT72be28HeGwi9aYJBhWjQe
XU3/mZilszLt5iGw67fGab6PSlt3vpZimuovs3AxyI4EmQXnYQZX1SQURZlmvniOhkRq9gXWZUrm
0yD9CO0fvgxLr8eVOeMSikCHz12RhV1KkL3Z0vaq7PhmmtxrWxfPVeKeA5jW1wirYihlkJ1cEd/F
pbf3WtmGndEPxy6g5PfVlUPPWaHE3KLavbFLJzQn68GoO0SazRA6HYszCgXilB0HTbSBgENZNpPM
OgqnLoovQz7mx3zRsZVpTeatT6SvKlle/TnhbbIJT9HTg14WL940PGXIK1dzuvjKEvEWpF4dFhyT
Q51v26umw6yqJSaGDKhCniCoYcD3JTtra7Llpf7CPbIZdsam+RhkvNw6Mtr1zOA+FJrOczeZGeLK
oiwkS3rljKLGtFUwnas9jFDdkp1SESPMBQOwtaeu1MwSxShzWWXdeNHg7aK+6Y/zmNmnXBU4dvP5
RgnjVfXupRPmpVb9odO8V6ssHkefcbxply+d1753xCHwm89Q7E+033x82UG6xvLItHBO8PRK6z7V
rCtdDyMkmAIPr0necVSOD0Xii7DXEmM1ju6amc+2Eh5eety3zgTZpMTY3/vlnY6IhhE17hBniA4k
e3EqRLqL8bH+Tj2IeTjDGlx7bKViCn40Q/t1agKuDZqB6ymdja0VJbewN62VnQbXyJZHu8D+gs6Y
iI3SazcxPpZ92bg/MqPHldUb68nos/UYzIy7eU8hiIzbiU4bul0bQXN8K4uyDHtPlWuJ+yiEZCI4
OUevngi2mhE8Fg41Sz1P934XYNlC1Lun0PmGSc1eLbNkzGxHu9GBTMwnao6nxHfDGqJfOcBujcY2
3ej4YDOByYKUcqbOG9xjSKM18T2nI9EZBhnHekKkmZ+6oVs12qPCTqSxOhbKWgOOeCkKsC1F402v
tgLLMIgAl3/atNuyFrsqse6x1L6TI0sycxWp52x2h6MemfuEVOcNZ6qVwNXZJ9gjNVJxnBbDsau6
szdUS+GiJ/cfG9v/6t2bjuRf7d4ngAflf9i8P77tc/M2rX+YPi1p0A6Q1NDRsEf/U5jjMaklzsxn
FmmiKP1l93aDfwDf1cEmkqvMaIeA5D/GuB7CHFg3HhhKA61e8N/KTjb9Rdz3b8cQA0AnWuAl+ozf
5PP0fj0SJJM/VOWcjptcJQnJ3XWWrftGY5TbIK3Z14SAdDcNzIjg6ra6DHHr02fGLLMWMonysIvs
Tm21wM12ee8VW1zqHnyLeK43dTbbw6X2UMKvPAANJMd7VSse46TJWGXpWjqjHqrEeZvSqrm6RYeB
JzPsn2WVu/SpvMHax4Q23QsvgsFvlPKQVgVBHTOdHToVxjaNOBC0pVG+CkG7eg7K5ms6Ga6kgqi9
B1UE3n7qi+zojVl+7V0PN1QhGv9Wr0rXWgmnN3/SSKNZzlNp6Ilb/ZZpfJKu6F65P7tKqVsdytiO
JGvFSKlDs9LOUR6scu6vHUNhegoS21g74zRZDYPf3vDV6NSIHC1J2kXZvsIRtbFHlziE1tW6rW4z
J1dmFW1y2iC84iKfj6jzqxOu1ATauW1uhqEDxGiouabHVvVfLJagb1ke10eJVHdv2dhSVmPXjvf5
VPiY6GwiEL15XPdx5QIdLB1MHYSOcMqJZsyOnZP2R16MaF2WKvoSILIpDqVti2vjRnfuNFbbqRw7
WoVJ68EAoPVwzjMdH5HddlvPx3tE2q+/GaRR/+imxDzWQ5w/RVHMnzJn7S5t4SxEHs2oZp6MdAFd
xPsm0waClbiOTyYz3lWGeWitt1h5cY3W72LIxq2mCuct1Yf6sZ3nPqcpJqu7OHABO2CGUm8yMLLb
wKDDF9rAcFZZTBW1Kgy+Ltm6jpIMxZ8tKIQ9yK4Ul/ao3rngi70Vjy+9cCHV2L0laPoDp+CnQK+R
wXgsZGr+aDr0TX6rHvuy6c9lYDZI1LXirmgr2vbzVB2GphzvDVyvzOX07FXUnb/N47QEueGp6B4b
uHlL4yp9sboB91gqGhOgThSbj+YwFPOqzy0tWo2OoUhl0tV6jlT0ZuM284yNTNrcPlW9NNngOqSk
Nwg5oMkP6L8msEKWj0bHTazgS9Vn31tv9NLbQUYle/vAKD5NemuNQJ2eaqt3Npeo38f4vHpjjpfu
oy9tkyiWPl/YMHwHdw1FSXSOiwQ4b6h3VYL5OBVG2lzxAjXiodT6xDkpr+kfCpLu0N15gy947fA9
MAaiRdASr+pj2Z9IzkpibVpLgD8/O2X1XzwtKocbhAm6dTa6Qjy2hEFba1HYbb+nSRlDHxomf7qk
Q6ZXe7zlVugT2EpgQqy+RNhvxBZLnZyZjg1csQYV27NsGgOvlq8NAjO+W3gbaY7trdlEvQR9UWkv
ZOX2tC9lFa0tiADYcBZTvZUnzYM/tc6zNZRLwLcwj3rWOwN+xSSa1q0RxWfNnl2AB5ZJiwrkyqp3
C/+QFoMgL8fsuq05yeBeU/OPdLDJaq6y/LsYOCtgeZPNeywtm2qEUm3luZiYGfqUMByi5ScV5B+T
KlRWD1wW9mtSyu9SdPYtV1mf7PLaSh4sr+wi8AWqexibDsRFn8yjXE4ARhNOoCaabVYl0n+zawNh
oZWundm7CFAIIhwmWVwMM2pv8zGuTxz+1VcvTYxToiFcFAbaOl0AOi9KDa9vXR/bJAOp+v//Zv4N
IbxqpvsfcVKVv56oyTv8q138of/B5frjT9/xzw3c5iSto6cylgEzsFwqgn9u4MY/9A9Ovo49g5xb
n4P5/1NhLRv4L+Irx/kHGDQbO+CHztYH2/o/E1/BoUOM4VLBoZIIfpthGaMkD903xUbFennugPcQ
DZd3HIf9S6nfdkKU34raMUMmAAq8yK1Bate6k5Z4iPO4vJ+n08yMd2X4lbmbcxhzfspwgJpYhIyC
2pu+nag1ISOBT4ovonXmbUwhv3ZjzdjHKrD3SZ1EoVaVw7o0T9owWAfT62m3uSAXppSTe6pYrmPP
21kT5IWWLz4znhQZCso+Lpy9ELJ/+OVtu/2sWn4VEn1kWP9bMUNZhBhGZ962vGF/gs4RcjuOSo5r
agJ+e1Vp9V4GnDKGuJuutvC153mi/Txi7Fe2We6gkLX3NYfHLatZXDTRNmMru5uaognHXjq7eLRZ
mCqWaIBD43uacT4eW93cCDZ/Fp5CAM5wU3ofQIwMu2p2KYv8jhG9jme5nM54y6rF6GKdLUdZT7OA
f/DxKXHFYHe8F71zT7YyvYu5PGSGLjeiy+rQMDR/XmVpdV8FUj6SpGGexor9LFLm/Aido7kTHoa0
5bOo7/VHjfXRzHJ5F0QJ8JWWOXChcB17y6dEfLAazyMh6WPJNgo862Uwgfggx50vH5+2L0Rnq891
4r+OvPtzd4h3BDuYbuOZosD8rb4UY+qj6nLYP5qtWc/fe9OIXsbebXaFpWfbokq1F0cpECOAeS8I
g9OXDvCaKcVzLp40Y5owGMa1XOl9PZ3arDdDXke1js5joJvXrpMLwoGP+uXBqmhGyLgMQhlr/r6q
6VXnFV2mmFbHRdRKvcTz1dC8+jnjBr5hG3rXJ9N9jsVaBLEFgMK6maxKPHRm/ibG9uuMhuVUu4Rz
BbFST5nnxJdO7v76wv1QCP7bhYtMho40yVksEtT0rCS/VuFjbKZeFljNGgwxwIXeNZ+UOfUHBd8o
1JvSenIDAIFwYwueqF2sGcOv+SJhyD4YG8VYrB1q66mDaorK22vK0GHfusloDO6GwpxWZt/R6/J8
RpvK8Gfe+IC8lcbLT/U498+46GK85DZcL/v7YPfGRW+Lbj9PuX2YGTVe/ASKwN/81ct7/+9/NVU0
aUI0DZeRtf7bxL/lxNnbhtau9cbFaproKbdV2ZxBvVkX1QRy3QSlt7WEVq1VKrwD7QGP6tR3nmOv
lttEG6ctkqjidvY5G1eEBc4LDoBwuNq7ZllyRCFvPplNk9/FmUaoZtuE/aSQ0JiI/qGztQ+DXZVb
IwvkqkzM8WinJGN1aJ7XfTH+Hd3zz61SZkfWsmI7zkdU/W9Oq7TWvdoqW4z6aGnWqZNbZw9f1Hby
U0hJEKkOQ1w/JWLy3yn4YJ35/pOkk7unJ3SfD0wtuFPVuRRKnVumFecmWSrOj88/HhLdTfYDDsgX
CucfpZgw2CWtedRsWeNgprP212/h0sz+7S30UAYSiky6DtDs36WvZeOPo+3Ql9KTfG95KrhOKjE5
p9XebrJI9ok6ynKmElFo28WEncC76ftqrc3ARf71UPd0KhDyn8AH2bvaBknmaHnot4nOVAzmopFO
4sL92N/7MkHYG8e3zWzEoRFguxKtPV2oHueL04Ah8OaGnLvu3hbMwvNo5hfhp9i5ff2asS1cSs+O
L8jfPu+DSg3WdfHFSzf13wMKWYBAytkPVXW0pji6FE7Wr4MJ+lqpNdVzy+mvVGW/7iB2XabESc7+
0LWbbJTaS52Yl1mz2u9WML4Y0fg3qyma4j+93jhyKPjIC8HTYywlx68LhVaPuVfCr1lLDf57lXvA
gkecyuHcg1ZrE3+gJVmN98non6TXWy85m+BBFiZ0dYbHj52NlVBVOd03TrRn8CsWOVWjPh7ionuZ
5l4/G7jnHuqgtQ9qZgiY2Lp48DXz0XaGp9rPAIIlnG2bsXEehtjZ2E28AWZt3XqBwPzdLGxNqJjI
zkRyzIwWolVTT3uSka2nIDMZudbUuIXvS84qo/NgCAQGLTyaEM+7jmDQ3Uk0IyCvBGlKLGV3VQ7m
IHWDQ+Lk3kEP2mRfTL68xZseunquTpkClQhLcdy01fd0brNDHNjmkZ60dQBC8a3HYnTIoRBemKGg
grH6PSW1FrpGBSVheejnObjhIm7q7WSX3XtlRPm66gIj7If4K7GTwYMcAhl2OmpRP6tZP3U0Lz1c
GeBkuf1qtcVFJqn1NESVucbWHuw0XXabNnHnrZp7uVOGl20+lvLCMuUu5mC7UYp5ah3YMrTqsfmp
te2DKAa9R4wi67fEicQubZwnuuEA34LRvrL2fW+V0A621hTXgMl04YrXqG6jjZnGQ6iJcjpaquBH
1GXeX5Kib8511KI+emi7un5B3ltdzbhgStj1040+kWyCGdd9yyJAMPXITpFWzpIcN7Q7y7aaTaxq
95ZCw/UzbrwuX+TMQdCCw57v8i4KVhW0sfWUBM09QJ/XavSL93Suy3Vcg9mMM9d+bOrhJJd/L12v
3oBcG7ZjzHhlJ5osA2VjeCEbQHf0raF+BtdGkaPTflrJOEK24o/Tq+u8jG49hHbrdnvNku19JkyO
fBO0EFFdCwlI8Z+3s9EloVO3p0hG+vucYCVLLCu+b6qTrmZn3fRyfnGEuDNyfrdbu6gbxjpZp2Ud
W1AALPNIzQXIZ8j6WxPR4BMy7nnFNDt9TATMJTuYt05m1QdYwPFVBk6+Np1o+EINBJUjVZsi7ZJj
7uf9bs7seGMum/nHp+Z8G8UZZeJyK5R//IeutDpAzNPj7HnaJm5ztauXO7crzQMT740/TeU7UbmA
TOYiCd3e5paF05KdslLkR5Vi/2kyeXBNq6eg1W98Jxuuy6EVWUWc5K+5nZPzk1jpjbI1DN5DtKmS
iGVLb9W2paCYbC871d7kIau2sNsNmb2TpT9cDGt6aLp6JmIPNO4RbGlxS9yzvm57BBkrRnrfKlfF
F2224ou75e5UAsTtx602BrGkgy3N7ccKwsQirOxpvEXqRMxR4N90yz03G0MTNqyY26po/PXH/xB1
bo6hn3XND0IiI4glbb5mpYuuFCIYwZaPusSv1m6C8N1sjMNfb2pMTn/f1pBTWo5FmCneXuwW9m8b
dRepztOESa/l49UWmWuBwWiCnS5ZGCTQ4Md8duUFfurUP82NnG59EDEIZVjEotGJGu7tV524Ck4e
2c/AooEwwRqZe0ZkWVne1nn9ECdjlW31gXZ+tuxS4yRB4ZDYdEoxyCeOfdWSzL4aTtRzD3NsioLm
zhj04mLV9nGitttXNrIYqTTnVNvlU6NaGBixmYfKaRSUjZfPp5LJmPe5w3w5+uCgJVyLAT1w2BiB
3M4j62/kEAFqlr37OmMfHGaz/yqS/lYGCteYss+Tk9X3ptLe/Zp710uzq5EO5aMdIbaLsy479w5I
U5gia5Mq+sm0KmuN3ubaupa9iZthem3nmuZe4O76oOB1ilS+LhcVkGt14qFI5/M4xnKbQj4CHlLm
+891UDFy5bLTqgMqlWWuOUt2viDYkAam7gtZuNsmZf5p50PYJEVyz8QHxY9fdBsdgixK+e788XpH
qGiReI6rtm/z7xN71eVzmfTgH9doo5ah9fzu9HS3g6YWG0Iu7a3eyAozXS/uYhpHtB1rN2wRgCMA
i9UNyggP7WP6DMC7uPG16JvlxfULXQptP5b+XT3Vvn3w/YpRsBz3H9txWpQv2VQV66HmPUxZuNe9
Ms1rg3F6X7pNc3C9CRaLnuzBvqUPkz9+w9Ju3bbu/N2Shn8ourZlUcx7euBaYK0/ryKwcq8f91mf
c+SBTXGl6/kwReMQflw2arl2lAmg6/PPLjOWSd0cJmc16dmLMOH+FEtdFLfw0rW00gmmd7P+9Hkv
D17LauwHG0P1/OKmmd7zJrWZZgF8kXGFyqRMg5s6cYIbaFb9CfXWtSxpI4ZujiExy9Dm5Jb4Ujn5
QuVNGx8f5pDss/gyLlVAM8fzPml6OEgSzLGzPDR0mzfjxzo21TCcaKmDhONG+XhwOTxvP79ayb46
lKnLfJXSZJtObbuJzNSgpO/EPtb7F/BP46qsVPlaFujPNLrBEBEbQvNmVmzKTArCQuk7M5tujMm3
GMQq8eZaDbqdufhWUAE2g3/uqTbuPx/MCVBkVW+7pFvWJQtAdT2Kq7kITPV6Dl27sn/GjnVVaBue
Z9r5ltdkA/r7ned1Vw++4+njIh4pec/qoDnVYqjszHvhmN5TJhxjQ9dpjcpBHfTWU7etGpvQsX/o
zOS/SPm9nT2guobXM+P9mjt++x7jZ91GBagVb5SloEzGc8ckOAlTt2+/WoIx9mAn+2QiYizzIusa
VBOVQ1xx+Q/EVYrMNLZ0CXBdT/YFXNZ09ZlnrCvVcqGMiYWBuZBvftAsq//HOzPE7cF0uN+aYhr3
WTs3u7Iypi2V3nOQDj165/oxL63hUnhutdGs7lCBnQtqCvvAaLx16fhYYYskQcigPFTCHGObKXlK
p+Z7XyQch+1oDtZ1DoerZeZxUwg17IekdDbBaK09bbTuKcvGDf3eMoQ4V+0daWqbLM/kGyOpu9kr
77ui3wsP53SfBceeqIuvmtZ9Yztbeu/ZBuX58FXr+2Zdee1Xpl1yXZfvY4F6MJMBKY4C23bpgJ9G
8GZ3IX1YXgC71Uw+HurprjKanhQcdUecbf32eYs5aTvdOkuVU+b5l1JmDAja14+9Y269YN+09hh+
biUDL3uKbgWPjI80dNC7h491tMg4ZxSeJbYD9OGPpdLon2d9HGFSRUiGUZiD7RTWFSmBpGRu3ePA
Xb5BIPm5gHa6R6u7MsVOA/u1aTQ71MdEvk2OuGi1pj+QipXs09p+BINsbFjR7Oc4glqeYdOvWcGH
ZeHo+sdqqr7YZuF9n+Bj24adQ9AK5lMbQ2rvuGRuWksO9wwtbj27Cl6DSjlbwaFwJyPXf51i8+IO
adgUbrGqKz85WKMEC+h48qavLJ4Fu0aENfQE/Ik2UDC3NzR5C8pfO33EfQaHnLH1WTqd9qzpMNB7
0exm1+nXcQO9dXYboHnVsAXx7m4zyLWNbQa7xOYOAshrPRWyD8g+wCLUNM49L2t3VuaPruUcOdnk
xUXjt0zFw0ZTtvVSCTp6OctFKGoEFW5XuvefL+fgZdB5R3O4L1R9Y9jzI0XXQzuW9YuWtZD0A44j
npi1S7dMQdaqgPzmzxShFZBWPNXkIBQsAH70zc9bFWaFaXFBw0EstWQDf87miffau16dMUOYd9Ts
FF8eRMJoFuVtgAf8KOPkMWj9lSJhaNXHE+kPWZPUq8qmu5fAKcXVkpSnoHGLZ0vL8Ig7+ts4V+Yq
kb0bnQoDdcNyVLFiel1V9+oMZcWErJ3bDUg9xJrm0N7YAXSWOFU/msZ7bw2ZhD4zp9t45r7710dD
6bgb5IE/KP3Hi2nHxrYxciBtIvk5SFE+ai63Z+wYKx1I2qOprO5iCI1VfrlITJgC68xijGcaifGa
PYGacx4qkPEz3axNjDPhWOYJ7ZppYs6CnRL0u+Ls+9EG01Jgh4ZGiglg4qVMbv2w1hxQ7KxvWOPj
4huVln8yEEqHhc7xBlwaJ8+lhqz+KCRhtwOnFp3Yfu6G8XNlA7OlFq58keGf46N57rbkWToQDaAV
rhLkVaGVxSeCohAff+xoy6Ip6ylL7upcsw4MSmeuSrsMtlMKqG7MfXfjZ6J5Yqr3fawADn6sFHXk
3SmV1rjvo3GBDmju2ibcQQsc5DC13WxagtEw2/f2NZ25edNCytCNBhiZybOVeOpRr6D/CRUE+2k5
IeqR9sO3NbVXmn9Geow4BAyBI92XyowhDws3P+rJhMTeARGX4LoqfR8UT3fUYzVfIZe2Dyj1Gm0G
oo09Msesw7gz9Y3Tx0OV3DVOT/BSLIyz4wlr87natWU5bHAVZmfXmzNclbW5Yr537+PKdj3+mIJQ
MpYpvbrS3naPRaTdF8wULkACi3VSB92XKmb+r7LovpiMYdVIzAK9mWjPfkoKhxv1NpgdI9s1GcUe
Wjfv2suMMI96ao42o8J7w41ugxgGAxkwgMkFMjG1t7NCUQ77KNClVTwqjZwEpt9fI93PQmmn4jjM
0nslZgG5mXGeZv5ZNXZzQkPNJNxxy+e6vfk4DWVaxjnWdbZj5RTg2Zm2fRSNPd4rTrE0OZTdv/lJ
ll4UzTzMdx5HuZyDCjuFt68d0IlNYWvHrM9uWkrLiwyIcumH6UQ0ZgWnk4ca8TDTzVoNah33hcvN
I+fQ4IDUOI7cf9R4XmQufjLtxKtcsPp1Be8E8i/GMfWhCZJsrT7OZ5MT1xu3nqZr6rhfoZbxDC1/
ulZzUFxnoqx2MQ2zCxmQMD6B5y4qSDDY0/RtHmzasA3p63nKsfiz6gPJx5lrkD0U12F5cAIqZM6y
hAWeG8hkFL1PbkQdKOvKeZb108Bl/OSXdX7fBc6hE9O2QSd5jd24vYsAiNtzzFCerUYu3SQO2vGp
AxHJH6LZD7Yp5OXzVq8zo7uPcrd8XAJIvM5Aie0Zj5jDbnWlHX3UUbcJfGBGyK15sjUXbViMHz/2
mwHCrJ6cKzwR6wiCxk2iB4rEeIPTFWPpsJWCjtMib6YjruzL1IDUX/Y8ZDtPivSR08dn9hiMZ8QH
xwQOLh1Xf9J3TYNeNeWnX2rXeP1oiMU1T9xZ/qpqFDdx4uGPGPDLfDafqgA+lMMP+WxIBfLZ9vL0
IWuXs0XgtvftAFpUtTmCLyG17cfVRWpD59fnyWyjq26J+aGOOdiX4zwcmNvPD4PKKYvnAj57xKew
XIjFmZXYYujWy22aF/tYO7vuW1y32nYQmjilVHYEZywfEuzJh6Pb48YShG927njQZGC9JCIvD0JT
SPfk9DmCAIhX7QLYcEZlwtCJPfxXdS40GFtF6e6YnIqQfEpq/iljhI9Q8YvyPMioojgM1RQYWy/z
7eVmoGxqOqfccHyMj6YbQ96MWk4CS9erb+1n11F9GlrKeRmMUT8FQ74NhsVEhN0j1CUnFCDjIzQa
2e7bdOyRlvAewhO79/HbwHDJqmtkpAhFRsZyosknGKkMJmeuUIQiznive2N8l8GoHDm9FGFWF11o
C0xLUshr1abEvgRl96Q8q145g5V87yCql+2QEgZXdmcp7eJWyv7dD7L8pJKcJZJ00QcKJDIuqnj9
+TrUOT+beI4Dshvst5zmX6oxetLbIT/UQ/Cga1adrTOFkKJ1LjkLJ0CkjBjo3Kyuysl+2Ij8bz+L
AEvaIyia4BK07pc276d3GFqsDC1dCmK4srWFOuUh0Gt8EaXxpnD9QZwxxz1bJFT/orAupOMuKE4u
2CqTnK+E9jUOxE2LjP+R/nZxiuLxZnJpCm/yokN6bLi8mUHC8Y529AOFZr1OMq94dHEKg/HTqWiH
BuO6n6UbOmHpvV2Z/AZfQutYPpWBtzbcuQkVyhuDiDnfY+Ev0TDktAS8kaWxma3qOCfwl1ozytZ2
3JsbKATuVlHSEO1k/5wY0fIT9ZsstTx8YAW1VUQ7JrbJxxiRc/h43K4W7RVP2h1ZQOw2624abY5s
1ab4OIR+/Jfl04zgm5VZJhG5ZEwgXD+PThYV6kHE5UG1Wn9IPMIHhkar/i9d57XctrZF2S9CFXJ4
JQkwk4qW5BeUbMvIOe2Nr+8B6Nx7bndVv6AAKtgiEfZaa84xP+EHj24/fyqygBSqf0Z0+NwaiStj
bXfDIh3bflYSiyr582enA/s0WMZVBxd7HdrRuGLk13BhYE7SJhx3oWVhQmJvkB6MplkFbjDJ9nF9
g3ugQ0E69q5vTSAKwtJTL+umctwDmUFoxIDDaxNhXlsbKS2V4J5onpL+F3fg1lWKgzRr4lZKlWGh
rlX/FBT4shieORvRZvKKM6gHVuUoG6wDiY80nl6N5CTb5p3gjoHajfHUgwg7sdUFFDgzZQZdQ0u+
eclMoFTXvQqnST/WxYucgR83XYJbyoh/ZHR5L0UnCYjxVGiuDS1ju4Hj4AAUL10cemXOsjosk8us
o2ARSuWQltQSjQZL/XuTaaRr5VV0T7LxpwIW+YtH7qbrwvnhezIQiijZTuS2TWOk/iY2vWSkabQ/
GAwxO7WWi8wjs61A+H+mw8UptO7qU/8kDimSwY2BsOmX4/QHiJAds3yMRr2H5nFWw/yMLHcIylni
sZvhbn13lKMoytABPFauJH6MnVSn5cSS7jGdqvikWp6BxD723K1DB+/sLRusqssyMGs2ulNGW2WO
8gddT/Nzh/jc79MBsSIf3IaHH3itDrneevuwQBVmWYbOzmKSaSiGc41+lG/hbImHYVb82u3ma2xl
QG6m+M93SRJpxg9vPVvcghWZPoxkR9Cf7wlKbcaJCoXQllOlaT+ccpqD9c7h6J9eFSnvdjaXh/Xl
LESfKMNxCgNDWjgk6bEmIh2+TA1kl+ZMH/lkF7vWrsTRzAUgKgXeGE+6m2EO5hnu1XhwaUYei0jT
9tmUNE+Euy1axCb6oylPiesG2hA3/9PAEbGr+kWjZdt4cpxrMg+cLZ2a7tZDTVaXFL3PxrMU1txj
Hs87W5EdRDeuPzRs58nixFqGOlVtP393FXEc4GFU0/xQNRb4MuoYyQkjJnrZpU54RDG6beDQqL22
2sZZFqrMSNMdqTIjMfUsXt3IeZG1BjorJSlibdAw8smv6dA/M30etpoTVwx0aF2vgyOYBQRWrFM0
IyZ6wc4b5VpkeETX/gPxbMAgKHan7hF7ROxjBxi/9/rMtci/6utLAVKeMua1QMD+5JLvpotS/Ojb
Ur31of1bhDSB6QFqh3VwuW7sGdiHrVnFTkmAIJU6lte1PYCzdURpor17ulSeIj9X2+I66hSXcozr
t7poXkn/GL5SPo9ksvvD+sytew0lyfLUlM2l7tvs2R7dD1ZQLFFFOzzFjbaNal17qczq/9oTwkUp
3maw8lTjqqllhGSlMKLzyLu0vqZ4p0QsRWU5TA+GSGlwtu296qr8ro83EGjD42Aow/G7jWlJ58zI
viIrxdhUMm1KvwzLzs8legfiBXBDR+SUr8VHslQgpaL+drxOA1HGc6kpBwD37aSfY5V4EdMZCIEy
zf7YRsy02tJsHwvVrrbfYyx3UgJLkvNssFg7NpHZsXgulccpMuUWGkG9N+YpfGSwnl6/uzO1nl2S
pejTWFrvuqbFEL9sVNT+5JYjAYZvTm/PKx9WDYdZTIQzaOG9AH7+mib6Y+aGKplBdDuWIzlk8+X7
1HXNZ9zF5yyN6TXE9WGiTe6vN3MUTZj07eRxfQkOkHeysmzAR8UcwcvNJ4L28pPTX9PCKtrFagH7
pEOCJWSYHAtLOauWse8xuT+srdbMC+ddRORhEIWe9exJhhNtH58TM6xuTRv+Z5K2rj1kiztLGC2A
Evj7G2Po1SAiG8XKuhMrXvvLzF5EF3Mn5ZO4u7lhkdOj0W1aJhcdhqMgFWW2LYb0S1Oi8Wbbk3Is
ReTu6jHSPqq6+qjd0jjTcXnvojJEhjvY24k8mM/e1C5jVorXKDeaI9mGCY5iZxvbxX5OWkJYcy97
Y9G303VEsA3onoNT1Lm6Dz0RtHp7WBu1pMNU1xkQmU496Y9TXx5de7Z8YmS6i1V0dvD9/hMHJTHc
0DvG4APC/vsD/74jlp4i9zIPs0uLZukS9a7YUnvSWlk+AicmZXuAK4RTBHjMxlQu3w+rVDE5ccEp
cEq698JWumd3oj/KNV8cEGYvug+kccjg40uVKNaGxEyLOEM7PliDFvt6YWTP2uzSR0q8W750+N1E
OReD6J8qdWQ53Yux9Q0U0ayNqvCxXuZrtog+k164e2uZrNCmju80dGC8i60hy3wX0XMZLYXua8oy
XALKv4eKNGlPM7voXJJUimp+niOL0eJaRX6/E7ory8N64rJyJ7RxgthgEmOjssx+LGRuBFYciSCJ
1SPzT/muRl13cF3yCmLBkxXFVb1zhi450ntDUed54kExMZqV1ZBfqffUPQE71oV0EUhHDZixRalh
hdpIHJGct7mLFd1WepbY5Jrs9XoJv5T9F+AC+48CLyE3xUsX032zGedPcWYyDyVarTAxE2VZ1exX
lWQzpV9qVDvHdmjtAFW9d5wQ7GD0qeTFUkW9qz0ektxyPpiiOlsk6Dic/qsQKAQBL7XrXdJa/wyB
Ad31klOy1ZoJf5cbPiKpAxVZXJTSjL6WHdH12huGxOewyyuijtiQ8fDPnvjQmlOSpsmprbruUbrZ
U2x3ZRYwmeW8qEL9aA/jsWht61ho42E9+5Cuf01OOwfrkVd7/7TDGP9D7gVEzeL+tJ76cVhN1EKT
dqSbZgVWN5Q7B1/2ORzr38ie3i0ZIVTpQWQh5GB4XTH1KxUfSQBZcUs3WsYYuNfaNTS6fKtEdh2g
yCEsSBFOUDRh46+fExGg2DJkHe6yUguv5lSmuLv+s2emHS1KQkZPTf1jrd7XTVKgZGLgfi800/Yz
N679uEuhvxp2/mxMXJl9OL5a1Wz7KObNp3Tu/5YsBbFejSWnKyvlXhXf9zSv30vPy7fmkCinZmnH
5lNzpZmk3RXFvEZ9bG9Noc3YqRT3zaoZudguaTMK2v7t98gBBNxrUnTJHgZNtMPd9aMqY4cWMvIX
mevpfUrMQ0kXlj5i2lGcLiKLeSy4A2oq3lVd/uRm5rR2/BHptbnJLfNvqrsDD72COXLhts9DGgXV
IqgdmT1vdc1CUFspp0mv2lNqFI1BKO9Y7CPkIjR2RXVrZ8vA5DJhsNQ65CkNk8gacESQ5H2HS71z
WDkMBUGChn0ekojkwUHfr6uTVdESZ7LZ9Q3CE7wfCekeiXqtvUe7QhfWqJO9rTrnmYCM4eAuJ6Wy
nJ5uPpt7U5u0QOhafrKzxvC7KYye67F5tZYrkP52c6+EdppUjyB2OV3DRRhQaF35oId1TqSvHhKQ
3lZ7wQ1vYxJSdq0VrfUbt7M2vEQUjshoKzZe9+WVUIW6yoPGVoziqexi8LfIWMjciagH12ZBNfVf
VaLn50gkIDWWvVlrlr0+OYjYeDfBUjHVSzCvkMIZV3nH2DbUjtGkYi72dPXUtxPeB3QhPZYL8u+Q
lSEz+6ik+dWPXBu6/ccmtS5XFPc06gaP+HXS+d0W6yZaPmEhLnPT6r5IG+Mx11ncek191/doFJlp
jrUkCqSQMEvUyDlQgJY00d1hV7tNuveER+sZs8W1MFqC9gbrq5779to1VUfneMYHuNZUeWiSxrwo
sEq3brB6lMZ+HeDSZxI0hLnB4/NDlrRMIs25VgJlktiXBut9bXkOOY810xZgiFkxrEWImunyqqQq
Q9bJu9nWzCp1lb2sHYXeJlGxoejfkhprBG7ITJtc5+YoNZHfFCeaNnGeyXfiDGPWkGO7iQb33Kpm
cjMzmoXL7V+LSf+KGKJu1jlONf2Z3KF40ZZlDgfemBQv+jKF4cBkOH+Y+iVYe+kCCm4TQTWjDeEU
OJVg/TbrQ2YyZnFeD+HyTYs/ZgLjQKWb8Wer6T4qJ+uP24eXjPr2QgxNdW4iYtOnfn6dZ9TWuFtg
Jksj+tANAkNNYwbP7iYGqUZCPzudUgbJzGq0z81y10KEuqrkau2/L+tm7NyTqSa41BjOT0eiq/xk
FQgxWulO36KQdX2Ut/N7Gv6tl26HPefZUzuTcteX8UjGEJagKOkJ4Qtr5YrplrDXqAjMCJ+3NXFK
OQC+/TTGWaaOkXXoNSb7AjzWg5mk5oPZTuWdoMjootd6ToHc5dd1T10Ov/c8TKgAn3D3dJFgkEMG
kpmqn8OggmvBMkRYUJTvzawdAdgwBhnpDBWOFp3CpVgsbBjvjmxO3/WjnNULFq6cT1HUHxP4hpbU
KDy1bhr5fUtXa5XeQFu5Tk1VblIl+htnFOmVeCxaKZDeNWKjYAB7RsYhgkygUjEkdMXlHEHsgV5+
bv1YOul97Zbqltxq1dJ+axxxihEE4II25M+yE4eQtKW33J7N7TiGhxgLy0lrPElAtobiBB421Yn+
XA33SFrpZT018L39/WedPrrxI83wXxTONWU840Fc5u1j7RXGnp/zs2IuHrtyNp9RZmzWE3XE/ceU
jpFyZvyQYV6+D4aqgWXBupwlWOjrBYkiTSV9EgNrPw1lj78e1i752FhIWrIPARjJMhyOpinEPtPq
gfkQ+ZYMujs6Hljo1qvcO6/Fpt3DW27zsnyywHYhxS/tEwsRcS0VCrYB1w5ma+LQlMF7aoDbnJNM
6R8SZquIX+ER6KmQeIaWQ7rWiIvT14EoHr3r29dcV6ZtuSyzRCIV8LecUdNybsWJxOdXy8KXPd0m
J/FQd1mG9Sxicax1OZ0UEDt9rvM4crB0T1jtx8lx3xFWs9QhE+AhSSDoNDJr93ZOllGZgIpWat6d
f9rcfNLrE47VcYHTLOefYo6zyST+xj5s57OlOQ4Jwyr2ZQVYmRND6NJA3nDT4VQBtgMsgSRRYiiI
Ko7isfkZLUzhSmIbXPfW176/OrHOrGooUumgh49Dz/ggyjTt6CaJ8thZDf5G190Rv1cSlyyq4W2y
Bua8VUru7iBp9c2NdmdIFwWEdml31NkOQBWl/vie4OpEHfXLs7ioy5ZilAxdJRqUR6EbW/7u8SVh
HPaizPmF9NLvu0eu/xks7PvG+gSZ0rTdIE6xb5bVP8eqbF64eQ+bHMVjv5kduHoVsMlDZr6u6rfv
bm9bh1xzlUH3q2/zg91q81mz07+ZSB4SUPZ3xAnlqRupyaLCizWcgm59jbLndd1gd7qEOA+E2cJw
ZjGOLk10ikpuHxIt1wIP9Y9focJ5gSJhkDeWen6J0OupHljUSPIA0W3TBGlI5jRssYOGxT2qMo41
f+im0Qld1GzvrZ+kDoTUnreJzgdqoipVOXG4UY8oQUAb9ShBGCcL5itoW9S63uZ2DcXNBMDU24iz
q4NMCxQoock8u6iezdmjH45jjp5y8+zNGhHWXhdt7bIkTBdaaWl05PAW2gynKfkVZ8aun7qN4vT4
gJH0Xi2mWLT0Q19J0gOwUdoajfakdJ5+4u+JSwyGVUspwcM/DqKWz1qLOoVGcywxgOClFUl/tOqG
DDm9psUj7INrNOMWbnzdeQz4u0rZIIj/rQNPC8bY2tW9G271Gpe9p7aQpyCbXPmeehGmR5FnBFXb
jLz/VyMd+Nu64a+WW9GGytf64Vqr/EYGsUL1mS9nkpA0YiMql36MJhT1yXahr/jhkFwsxezOGiKt
gFE9TeB5vNtD8sEzc9fW4LqMmKxUHe2MPyXWpzvXn2ZMIwoL9T7GvRiO820uE9WHX0rTVzljdyMg
Mo32psU70qrOUWJXJfStH65q9NVZVRCPgioVe9c2ggaBo5io0WryhwYNHKbTRYhNHyRBM4/CHA8K
KCvTq0VQmKgNTUP9wrn8YyTVOJeufRKW/sWUqXig+2/t1o3SMz4yhJKDOPGOszDii1CzO+Hrsw++
5RfzwuTmSuveyqAbKdzmYpx3jk4mcTmMF5rSED9MhcUjiLLANMBPJO2n1otbU7HGsGT3NYb0frAM
EZbrQNB1RzAnEP6oXD3hj9n0JGbTz6RHxQxod9sTLLudLe4HyWj9FFUDXTyzfTVlnKR0b+Smoh+r
9E+j5aESqd4BUWPhW13V7DrlbRAafGQwUbFZUwpq6kPcq/KgktDLDbx7kTayS7VCBA+nyuqFdhaZ
upUVcLacHuqtJuCyRJwmQi1/qgBl4IpwmMiNLGZU90fbTIBdeyCMXgE70VbcP1ExOzeh+ehJuv3U
ReY5yGrlJRZ8pHlE7qI6/vYmgmQL5OdOufccumVhTh65nLIXD0XD/ujQUj+2ffeMgMF5TKnEpnQ3
1KUeCAuNJvcrAFo1k78hTawtrviAn1UDGmW9ryusX9vsoe/nH5wh8oCFnOLGQMRdRm54HwB7BdOg
R/SCueSzkYz3sFIMnyfa4Deq8xxR+FMjJ8ahF8pnSB+VGzVEArWcu11bdBND2o4Qg9619rUTo4lI
JeNKXcegDT7Bnwbs3WPNuehMe9IZqXf1YI4HfZdmTuWPYbaXhfpJI/D3ZFZ7eow5fcP2JVIZ4ooG
B5iWPU6iT/Fnx9NWb9QI9mXj7bsyfiIMk8TSrDV2teJtE6vpjlUkfupO7QZNm/8tJqXb9JM4jUWV
baeFdyiQ62+5Hv5qCYEcvbNE0OoEGPf8TVrNeoNBBCy+moRISxrqzqH7zCWf/HEHzoXccrRdrqGF
jdxiG5OXstNHouyMmKWbInS/ixpMg6q5q+LGN5as3GHxvydRnp282LnmIU+6yWSqaHH17FqVzzsp
jPrqjL+xM+pnRuP8qZambREc60e9vKC2PNH9CG+6I9EVtUSvN+E+H9EqurZ7KovypLQojdOFsm0Q
BV7Y+nyrYmYZgzcMWzIXjVUY68dTfe3MDvkZGd8b6AJQElANaMgGD12l3tAHaqAPucRsQ6f/DY54
i75D3ygRmAIi3BQYUw8O6OzFFqm/8CwId7ipRl8LCaGoiQ6emVXx9Dxoo4NwKAx/av2gHViq6gFw
wXA3mcOXVBKuW8hnsFe5DaTyLU+H1K+TFCHPkOI1KwNyIWk0NuU5nD4qhuu0XsQOvlJzk84lKX6p
YUcM0tAVu9HusiCRurptIMMwKTL9pIJFRWL0RfA/5R+pfmeV9uB2CDD6BvcSVJjkUGc9NmylEQEh
l/UpjA5DGj4NOgBivMYxJov3amjFrTNTQsq06iGvyzclB2Ng1vErINSvqgn/RJQzO+G6N7fxvBNX
0q6q2+JexSrsKun1B1cRHypZqzub9cCm709eFZc+ArX+WMD0y008q10trYMK5NvU52GvW3WGQZB4
1rqTRyuNkquzbMyke53V5GdvyfEjpxU6qNGe7Eb1KVPzCzqx4jjkuXeuWma4VpdWWxclMqAmw35a
9DTGUpkAkqHwT/T32Ik+3TgprjycrG1W9m955rnXhIU0GKMXoB5Hu0aAWWrq9EiOSz9PvtV4H7Lq
fpdt+KgnFNNYsYg94/E+FWgKIpBIvqDrk04NIpmu1fwe9iqgJ++aa0N7rjSCVURXlDstjR8i5PoH
bda5jihKxtgNHzq9r/azy7w5a0vloaXl5BusicEMREd3ysND5sxK0GOVi7pe3pyed4lGYb2PMpyg
Zsije4isXZR70z5qrPkyKxPvOkrGk5uN315UeEXWzrHtyIffwGiLKTwmoeIMUorkVXNfmZ26HTsW
+V1OdHMvs1+ljU3bKZ3r3D/gFzL2Qqf2Ubmj7vq2ea2sDL1rzGJWL8tr0kHWUp2Y/JgirK7qMR8A
ILY9rpVRVQIvhHNiTvnFNtzmMDojxqWBSoQV3jZzEk4b0+FWxOhneSLclKk8sXbGipAg5rQj92jI
Ab1ZbhGFTd8haGudh5WBjEBFg/wwmpnpY/TAiWtX1s1NWalrmhv7owNGi6lNslPUzrnbtA83s5Jg
qu6RUkEioabWH3DSsxhyKeJ7PwSjmpu+1shqV/DwQs051fTBM3lgUv7aEvwUOKmXBuU0vg9D3l7s
ZB4PgxGe5zwCqKzsx0R1sg24UvSCoBrLybgaop5hoTswpxwid4ylX51ikYLrFMz891B0ko9qzIQ7
E9Nu7bJowPVjPDlT3wQVff7NYLCoJdPjt2cqpFPJzITqgBAauz2suKj5RcFxjPTBeo0r19kKpFn7
qXiq2goR9YSOBN6wjq7cItBEcGJoREsxZWZwo6u3keAtIGSasjOnMT+X0bgoHbTRL+zePbNs2WZG
aZ5KfFvbgQXYDqa4tU1BZvsaK0xUbW8GMxZIuaLDYNb+dSj1wi7dkEKXT5r1o8DeUSJ8Gs0CW1iB
ujZVT/WSXU6xRAe3c/dgfPLtmAKIHnLGM5jTjo7OVNQwKgiczwrV7Kl10mMtkY27EooN1DFOwjNN
d/2S60xIMpsgZa8pdtRO4wvzkD9TLGKkVaH25C7qbDRJu1k3IrqaC6ZHl5/O6OWHhKZZPNnqYRrf
3KarL2pWWrvEIXC9pU7Y1bQU/DyD02kldx7gGRTQ/msK8zvaI3NbGSxYSTz2Q2v66HU7OXngMjAt
we+2er3ddzS8NpSvYODMqdjqBSkVIE/ktrbhjQ6KZjExamngwYFpU4XVkpYfGvKdqd6xoUe5e2Ke
dbC7PLt6gjsPoFaaoeCCwzJz+Szj+9yTOO9YKaeqjfCltM8wmgEIqAqpzpoHBclVf4Ki+QXZOAf4
Vqt7qXxN6UOXNM6VYGk82lPWX6LQodBF3IB1fQLHWuclocSyLffIYLjCoZkEYQ1vb0SOtW1JgMFz
VVAcY77x2zY+OpyexAbr+SHiI4e45No7Rtxy5+R48jQozBGEHV/1rEuxELfddMQzmWQ6ioUqvZqW
9dpXRX+nmz9Abo0aRz12sRDbjgcfEpC2Pq0bzeiDea6bI5A1hoc9qqVwoFRzNGQ3pmJ4GxTUSzbG
8GxlxO9oxfjGsCffhjrPT9dy6xPp2FxT665BjvkpXW5Z/x6uewUKOwB7y7f/z3G1vkrlXftuOH19
H9LeyE594qovNNmVlwzhZ5Px0IiXo6Ip37kW09v6tRSSEPFqlXlymzp6zQaaBXYXefv1qzWnGmPg
EQKWIcenPIT1aOpDYHeM1uqm23DWACqEb9nNgCWHfpS71I1vGlKXa681+8rI5qNbZf1pxq6YWO6t
NF4wCKjk5XTAJqrK/DEQYaNH3YuNH/JWaQiXATI3WyvpH01MvNcxdVB+43CIYVDejYKBiTomrV+5
lXUqCorjut9NbktWGR12PyzmdIcWBm8UzdX31j6jVi8CoxTT3nJ7m6tUy3l4VHdPjtoDufHRQYvj
n/XQ/27z7mo5KYKIpB4WkcaPhuXCpXHV4UmhmrNQTnTN0FwMt7zNShg/rptBqvo9DwHogSlkUEnn
ziI+eFRLxkShxl9uaCI50Ya4NcM43qY6DRlTWCN1YgKrr/eUN12xf3nhQ2RG+itzM+2FtopiVz+I
wKbiTNXxuZxrin2S+miIVXtKYPUxjGV2wjcAEVoFNC1pnB7nEiKjmBgbmaJID6VO+3pGocxlWdze
+lqfTnWh3GJ6LPupjkz4lrkHjttbCJfF4lgqdWSv8irpQhw1Y7bkhrAt7bp+oQsH9WxMC0OCb/t3
4yRCv67fphBoDvMMGtj62r/fsu6tr4UjXqtcDoCe/vtb1i+oUjHBMSD66Olznv6fX7Aeaq3G/drU
9t+/bvmP/c+P9oVp+CJHVf7vz/77n19fKxUSyA1tboP1N7B0Egd4Ro9DpBIp3hKzcIrrhN3IrO3T
egwboF9o73wpNHjRBJtJPSQRYi+vrd+4fkGoSezXvZdumV1XsUn7lqkAvRwnRPIOWI1j1f2rZVNx
XqWWeCBiWm0z6cz4FOFsP/cyavn/2TtuN+5F1ZceLJG9zfV7tzBNOK8ic3zb65t8nyrSB970M2RZ
xwj1P5uxnsprMXnhwTK7qzvM5m7ynHKrxbVEFNBELUhPy0QPWM3goSzLPVYh9oJ20G56f6pLhPUo
yJpfsu4QTCNh4PEBcsQavqDe5TfiuH/nRmIBRavSx1Z6OrKPrrlPum0Eqhi1axaX7r4dyvRiwVsm
mNVRT+QFIKXXh/qY9Yl3jhC4HcCdDddUM9xgmMDjlrQOjv3Smax7boEC6ae3NCvtUjNwzw1bgMvF
SbbK375wx3u7bGYw7L5TUZavr9lM/u8Jp/KdAXdKhF/1xp293cVIArik2IRUm7f1MBbKk+0SQ5HS
gt/oKBxuwiy7m/nfvSn+PfVTeSQo/TrmTXxL8i6nm9Op8c1uh/c8ZwUQG9jU0cYJhN/VHr93+LK0
wFKdfo7ARK3UkRPEE9IKcAjOA5ftLZ9rhD3Q63dCYEMi+vU5yaoTNYFHk5eN5VF0S31Jl/zva11n
/p3iUT+RtemhkEl/umZRnhvvrliZ95RZE1iuuD6qlhP6wGUBwdWJRHLOZlYchhYobvYAM1n5FVA+
COCo7usGElB9twaT9m7/nGCa/zB1pI+AylAg9E3xwvr3tL6OtnkO6P3JfeHmPZGKuW+rWfiaJ6N9
xmxobEKJTVZW3m/FARdh0SYf0yKo0j4Aj1e8cgXvIwfpXANyZF/gTIldFHuJ15UbV3rha6bndO3o
nm20osESBzgsUMKMUWr9UjtVdJkcs95a9PDgQqfPLjr6OVbrg5GyWMyn0fPj0Kk3pSnTMsiJ0MQz
rJj1JlaSjxzTSiBDpT+vG4W0+47K+NWr83zrpHP1WMRGf7CnwSA2oSdFIJlhjy229obyX5bR796I
DwrK8PehlSW8UyU6DWFOAnlLwOkk9Oi3gxJZMNT9geYn2gtbiY/xVFXPiOvi79/hFvOrmib5q6Db
zyxkyg7N6OgvvVO/r/+I4bl/VLNxz2msInGZnPlcd67CAnXZzQw9DgqvOOY1VLzOIZ9ISxItMPOx
fOyUvHpMur4gCbS6m2Y+B1Bmuic4a92TFqqBihfyvr5Eq7A+q8P0Zz1Shm5mbjKqFPWQoGBMhyeb
nuJLhvXT11Inx1A8jzy/856FSB5teZpVFD+O9bPWP8ApJCiXSuvuVupTGEfac9iKz1lhYl9mkfVg
e4ZygcJI6ZaY1WcxkEAoKOZbdYASWeGDEXqp0h3Usk8Parrd5MVHjaN/mfrPe0X3vPdEE5u5Sz+Y
5I2QA1rEobqXPOkwFg8ZRfIhUfrq0GpQ32tYFpswtJLfVaeeE3j9g8yUC4NReBOKustjzTokVn8e
LGd4pqzHTE/JFzSj+0RLpnlO1Go4Va4YNuth3ejNc2jnAbgi1vu5cSuyPHw2w9DeeQYiH3r33nMY
qlTCgqWarWm/zNlqtuRalIfUlZ+MTo2bYhl/enwnO6VWQcDw1gIqnhmv9Rg8SEN4XT5lYzA3feY0
74MY/wC0pCsZja9YYhgjF9Z0zPEWyQokr4KI8QEmyDanqb7j03memrl6gKKYYoOENjksh+trTlVV
D7FdvTZcgSfUItXD+hLsQCDaKSm46+G/PyCA6NiiCMFR8zvW19Hic0JHPN2GnunYZv1KVMeB0zJi
WX+eIanNwm7M/LGf1NO6UQtLPcll8+/hulcjimQt///7sleHmAt1Eazf3K7fvP6a9SfWF9eNWTif
89iX5wKFqZon8QVaoB7yEYh0N6ah5Sttpz2sG0/m3bFjlb6x7UzpfLvxlbHPH2bCZDf0p8xTpAp5
Mh0evCUytUdnBU8K4w7WjElNFmofbWs7W0slpIjolXJrZqkbSMP0tpFiD6+G17BIE32+bazGocgt
0JhFupqdGPAvA+f8um5EpP2ztx5qnRjPcHNohnfJGd38P5t25IMjsYdjkdvx2am15gge4We/sIhV
UVQvhYFNnIHxeuCEkldM3BhDYg2X6b0RszjMXWU84cMy7qHTIlZw9ad14w4tbwCrY3+2PTy3jilB
WnPv7cMJtbTbtQ+OIfNrLnE4y6ruP+c6x5gWDa9DozRH0TvYA5fXNYhSXfmZzUCjWqTax2wazFen
skDgzd6P1CwPtlcwnGkz9R5GVYgu00Co1Gr6W9TJC40Q+7dH5ODGLQwFrI7h7FXQWgeMGt6TZyJY
X79l+UVDMnnvrcvEvOUmzfCTTrDMxvaqAOFZfBPdu8zLG6uR6MuJ5F1pp+Q9chALxZZBNLINTslR
Tc0fDQBfrWu8rd/a8qv7yYt+egyed+iCxG1weNzy+JAB2T4E9pGETX3KOgBYLJIFLla/cDH3pImT
4e52mgcbedWDgEB4ruibSI+2Hbbe/8PdmS1HjpxZ+lXGdD2oweoAzFp9EfvOfb2BkUkSq2PfH6xf
YF5sPkSWVCxWKqtb6ou2MZXCmBFBIgKLw/3/z/kOL0idckSNBOL8jvN7/abbgJ+ymUM+FyTdHHDf
C2Jg8xLH2vQjeJt8OfS0gKgdQGlxwV2khjoPfaTZWZT4DXUnngwy0aaL84/s//rQrs8/W3ilFqkT
K3MKoQvB+mgRDW15qtzkrWSR+RrQSmExr79ZMt860FDw8ODQz4PQxMGXLuNCpb6edi9NUI3BrG1x
D7ciuW9ruafWqBzImPn1YZz+eX6OZdu60yjp+FHktohi7M/v+/5runXn48TadINsWeeTPtLErY80
p0aUe37wRegfGL79wzgY1iYzLLoLtPqyeHz0x5A8vNoID4pK5fLq/ELXEbdhylbB4Mb7Uiu/Sxnp
gZKiaELDD1GvL+3hlOK6H3wnY/D3oIHny0xvjQth33WM5ZdxpSmXeVgol7Lo15Gl9BDM//a8zCYG
BjtJHcZ6XQ7RDjdGdaWrgbxybtCojCvTUmmZ6aVxHAv0jwaI51d0NSxIyvrZtgT9daezdgiviiun
A+53foed5FxnoXMnh85cwxi+TAfTWpASZN21QkMkXdWvUaugsugyshODzNhTdLSnymD9CulNoedM
ACMi0wz7eas5a9Vo3HlahOVGc9DcdUg177lD0TGS2mSGKpqFi6v8yiyxzRaKWLl5qN3ilpArrwjU
ZTZ5CXszj3cKRxbLGq8aIa5RvXpmbX+T1nn2mLaDRVwDgkP0Oukj7jXcXsDWT7Uo9Qstb0DIFn14
FbCOWVHSo3uQqx1sDE43lt/MqSt4rjWtwTVLE0KNIq1Z9GhPbxo0PvMg6st7KbBZYkC0WHTWw0EO
1snQU+XDqQmnt6PizQ9kPlOLujrEpYOIPiP3PWyi7tJmkrJijYNCWJEKBWFZH0PiCTa6QsOKDrXB
PIZ7J2feLnawaVQct9MYZjHlDae+VWDwzSRgopdgHI5hYLjw9t0Vcp/Qh+RZ3nZ5OD4lrLtwXlIq
CdSywqIBuifK5a0SZsne85puki6qz3qsHauq1W61LhTsU9pm5+ebqN9jfEzntad24IKStVMJ4xIi
Rn2LPNCZeYQh7VTR1bf2WOcrvB310mTlQJGw7RfcqNylwkR53bTm+OBQsZsBIG0njl8CdG2uuIn6
oJMOe8x8ookGxRvXmEqadepaa0/37WesxiPVVLW6dHU6jbC21Y1mxMqxktRTUPTMUzXKXlUl30tY
1/dxW5vrsa6ZuZqyuWf+cDi/oY9Q2DQImy+spAqPNLYCPp6avsY0ttDIyQOFTvIlVLtcaWNSky8f
ZRt0B8x+9ObJyyhWa36c7W2+guGPV7XUhqs4ssWpUN3Fb0/h/uE8ENnF+Q3n5yPf6naIaFgX8jvn
B7vqtRmBfXice/o1AYcVmZUSxwckfRfdkARXzfQAe8O6SLXn356JMuFfpSqAbqQ2p/Pzwg6DfaXL
aJGERrOC4d4+aChaZ4Mt2gMC9PahrKbqUG3e0oi2L5OKS2R6usaFvTUcqPDnX4pcwjwqCgzb8y/R
NL2XzVhddqXI74wKPLXInAUanAHnQYbFsp9WK4Bi8IUanjn3oxwrxLSqQa74btlMRkuMrCtuq/3z
0FwWvbBekN1zCseUazHODNfS8j/Oz3eBVaLhV4OrMJbhoUDmtKimXyhKZY4a2njE+hWuPZIRNorb
FvecRDvLKa0XxRb46irDIKiRSQ1LQesORJLEiRX6xzpwzbvWhXikt1lxtOD/3lFZ+NBKqX1/MW8n
vGS2JDerf7QbU1/RdA/X9fRPdFy3QgurI9O6cAVLBECaG/RLt6o3fgb9RKgN/vFhoyikOrCWf+5s
aF+5ViNszQIW7lryLYHxMfnP7Ugueyg7gYxeZWc8BxnhjkFNyZgss/U07C5qbXg1vbqalcaowmKL
lpGlGuiAq+Mog3RPxddncbYn0zbdYiehplci1ooDe96Y9XGoan2j0w+DB2yOCxUXscc5uhltq922
LdV9s3AxUSn73hqD3flfrVEQpWxE5LigXz/5Gg8qN4K54RJ/OxHUdsRjONcThkePmVPoIXF/pqbM
21wDLyPTJ+60rKfRlJ889zZPA5dLM8pIoOkf5QByMUehX5OCSPBOfwOPdWk3wytTYUsf6DDp3gnb
Zz4rvEhfJEa3dC0DMo4iV1ZWPDsiGlctxZ55qNiHkiHyQYv9Kz9QolUwUCWf2BbPlmgxj2Aa0xwv
3aWx3LXCFwtbj5Q7yBX7sEv0F73BEis609haJMVYjZ/QDJLXNomB88oM1gDI03VS6bc2/HiIjXOz
Du5E1B9NRe6RHRzCobpVAmWeJN7rKNQPXJ34+NVxT3DeK8aMo13F+dFF/pUIdr2jxdVm6mZbCHn2
pa7CZgmzraLCohk8c9M1xMCULQINqXLI6wy5lhNFtLOn8Ee+LvgNuSky2pxdRGtJhY86qxwjm6PD
XAyIT7GTEuaQKSgoM+UERMRdDrg7aPylkBukv6hZIZRNjCykwvatuwPUDGy0cxmRXml55OYplGJA
TzoLRyFf0Ohjat/MBGEPGWu1xGuCJGTkZu3XswGp1C4T1gJLoKD9mpezRlqLQMvCedXU0dwBM7CI
h+69dLvhyGL5m/TgDNUWuUlwdHJuf/MwMNVlaHW3EbTBO/D2t+m1Rx9g5yncMmwV+EJfZyl6FKdd
U957oIunH32bokHEl4FFmKzRPIzrUqfamSwGH+ONHRkg0WLjNkPzOIu4IOdeMBJ45Ki0+Ywx2hYg
OGbBS5MJb6cNTHp01dOWVvGtSxtl5hthN4cFj7pF3tUeoS+J4KoA7bwsTex1Is3RUOrO3Gi7A4sm
Z65mwcBf7rcusQs76qdAGa6DlOAi6VukxLA0mxFBkO30Lro2XJwHqjds+9SvFyQvwnTBS8W9pmkD
+gmqelCDrj2geIWRgfgPNcyud+tbR08IdQ30cU0B/CYG1rX2jYY71gRUJmLsg8lWOktF+y6nr4xS
fWEEMXFD5TwgZAoegftYFdGHaSkb8rDucZ3GzDfptOWhsqLbKZDdFc4ySW5szaONpqa3jloEm6DA
dqabyTInx3Te5XLlFOQlFPErdR2kxgToSeCpoX+i/8dq9Rus532FDCzVYn1pqn0wS8bu0HaLZAA2
aoC7xR1DdlMCsiB05T33unpW2SKdK0q3VXNvC014Rtzkuq7Dd3XsUIy03Z3aEX1LlXFYgmZVV66t
l7vW6/eS1f+cAM05Pedw5eSVN0/j+kTnZtErwY2r+ZhPC+PoKgSndrX6xI2dEUy/HIbOgfKFHCMX
KAVlTqsxIrwR/vfJpGxutvM003foF/A5eCrOPnVRh+ZrzVJlnsj6LgyjOYkNPcqDJJhXFNkY6Pdj
kxPU5ZP+ow/+NyXOr6YvOSThi/COwC5ZBQ0zbexKJtt6usma4VnTzWGND/GQN8TF6k4UYxxMMQjq
gFNNi4wm1iYRScRL1PtjJyjzhyj/KgJp6YvUc08hYx7ljDcLGkarnep0D2U3vpG7ypw2BzaNJU90
7odD3CChS1AzwGkTE2pykRIEvIhH7YWBFSWgbgZbxe/TdVsQ+pEk5SKpYQ6EGPyPtnnqLDnMNkbG
5xgC97bOuoPAEI72ML2pT4kJSDCjy647CUHlnAuFQTEoFlDhWsZgFn3TdGELCGpjoLbFILVMYG75
lXxxbMTEfW3Cm0oTbCOBfMkRUN2GRn2yHP3By4arys6PY9LQAyqUYNanNrsYbSmKfi4qM97kWkb7
vw3uzY6Rhdp+NFNC+1qoxVuvuIcuUBFAJQ/C1TdtXamztMDRgZY68PAm5GkM8EXxMAN7s9x4MoAK
AhwEHiaHChmEidDFEO18LMS7Mhak14a0j3AKz+PO2xd1Qu5rbD8piCT0Ot4G8QByqzkIbNB9y5/K
O2eBcWVL0fCQjPJipF1c09816+aSpGNaL1yqVFcW4RSemvsKJjaYoAHG7cQ/9HZ2DOL+Sph1e801
19KPUwFmyzdIl9GaE8hHXTKX4XATIdRAXKuGLM4FTwUpUa3C2NnjyLgN77VQvH41pnDe8jBZVQUQ
Vg0oQeV6WBYrFQVb+YYKg3qoi+5yqPJ12DWnTlr3dsM6G0UwFykBAcYkeyCNhun23hFrxJAcmGsI
WvOgHHaePhJAimh57Fsoy+g9m7Anbqge5noa3TaNidwoY61iKsVrp1f4TkVwG5Tt3ptS41yydlWW
W8B2/PiymNpCefduS+VYKsWLNl77hXlBwNHOCruNDPW1Yvmo6F9GvTqCHHu3cnmhtsFLgoo3IS93
VcVAj/13RPAubo2C69v07hVKZIiZt3y0DmlvCVk325caYy9wCH+NND/MFuoAQEcxkCNXA2ttjgMa
kRajy6AENtA7lByuj9DZIP1uNhro15MpFHWUxOWhy9Ao/yBBsvoUoziVjlDtR9wyzXIkX4e6g0r2
IXfBWYltS1WJhYvHd7AVoFmEOswSNzJBFQDUVcqnNmZq7yr5R24mC7sdiYFxSMBz1TXRiwgvqCst
c0kFhJraFjzrImdOtqlsukkJo7zpKK/V2KJmI1ovlj5aaco+SUSqLrXgPcQ3JvKtHOYmpKULoabl
wk0b98Ez5X1QldVH3BUzq8ma5+/G0sYeLmnVBHiKE/JZS2/OIdywL5QVn01uRwexjSKhmhFKx9xJ
Em0ssPjieGWZ2UIz8h2H/tHkVkk7FuWhiSJNMR37zp9+SnVF3Z29LFIxnkNNXwthGh9jWm90BFAv
zLFmQUXe0kz10NcOyl6JevHU6eiFqMAOHM3kXZ98S0aBlTOVnHtK57ymoVHC86Nk7tCOsJTuOOS6
uq0quBV6nF6eHzq/neva9a8IidxqLmrhDbt8GJVF2dvVRkOxcu87AJvgJ5Px00KkvHMrP1kEg2W/
9h+RH8lvnuLSRgbL95yb3uOgOcYiMgRWsomm1fry+jsgSQ9JSJAxXOlYthnfCl7a2U3w3T4MuyE9
uEp6H43d8BxZ1vE7wLdsh/JgaWm7NnuKxaYY+yN4yWxVlSQh9xQULhVQwUc5sT6l2i9RuAyPDmP0
LMGRAIa0i9xFCuJvLUobbPUU6KlpjXgjn5e7c3vvFDaTGZBQvz2U7dVogI4RiZ3tUwE3rh2eArpN
U28fI13eqxzKIe7oaw1YJByknIqS7htFp3d4pkHkNVifgayk2rNWYVMNTymTTyfRxhe/Bt7a0plc
5M3oX9W0sTHRNMoR0NuLOy1m+yg3HrA9cfMAUIYtNLyQeRkfWEgR2Z27387GWlO+9XgXlYr1HuDR
gfyxRNz2zSgYwiHyZ11l3SJIqlZ22lrcFRHWR3Zo8nHt8srSUV5ZqlwMThpCRWKae2lYIGmAi1cr
5nVwdarMPpZ1fytSXd6V1vjYkch82RcjLpGq2YbGUN3jhICS6VCY7cKR8L4y3xtWp8wSPCu1L4Ba
ThCERHWPVkptoHbAr9YJnQ9UaVsiLq9jvszh/KYSPekMX9Qim5gzpnQI8VLblWrnp3KiCTGdILvY
FNV6GCIkqJynhWXbl1UQqVeNCaR63hrIDs9ZIX2Bjqg1XboRgAZGlDGrHvrDRi3jAbcInkEjK7l1
qwj2ANk/V+RuA/CbyNWgh2ZOG+DmmT5HG/bWmrIDVL2u7I5gi+8rNVN3qVWRb+Lg5T5zZr1Of8Zi
21xqbl5ChwU7IY6gONUD+E26T1HDZi1WmeFgXsNptjAwlCqhZXXwOlba2qaxaXnXZ65YFYTGDcY+
JvNc+BSW6ARQjzP0auFHBDSFJp+QxUzKoBJMp95HNlLfKfnIZqaMb756PUTmfdrU3Svt/HulNR/x
5pXX4BbEHGpBQrvVhA+axnkP6chRN3WRd1c65auoaptlnEmkVudzIPZN5JUKkps06esLj+b/2Yzm
eu+pkSe33/2U7Tv1C3QArN2LCZTWkH2FISPYJrVQjqSlU8CTRJMF+Cg11Ymuzw+0gYNto9nvCUx4
tVO6m6ESOmDlvKYsFmanDMkcs5N61w52/jQGrkBrmRQYUQkt+268lbGrHE3fekEs582AhhA2XX/o
2eAgobByRBRqvGw65WAXtnVobC/FHSULjsqmIybg9vuO8Dtp4nRKrRuZMJug5xmuFTnOhxrf6JmP
jhL/yU7q/tIkgGP5HZ5VIq+GVyhpjgw2wMWoY59iQ/V3OTwjGhvDzajRHDVYHROhCt/Dbo0Hcgsk
AZ7uUu364cYqIV94Ba0PXbzI3KQPNyX+FOVIuS0jsFe0sNS8KL8aakLGFLN5TIXor5FDBDOmLsO9
QQBLlU9wTpEOKwwF8hZIkLHDuneCPuXc9nnYQeB14q1ABbX0QuLJjVyFdzRRMc7k2zbDEtM0sFzr
EFNPI1plEwyZdvh+dxgwJHoZuaFVbNTLou7hbVdUN2e2npoH9fxjL+yOKnpBJMp0sUKwpMr1TC5e
u9Zde05gur9J/SbaK8oGwIt7mRODMcdrI1dp8m2MC4dFZiT6td9wDhAFN4MTLV7yqiEf2Cr1U+Wg
1+kgbi6LrhP3SmNdtxms1oAzrKnD+tph2MQte3JbdzLXoQM470rIeQ3ee27BqhYmNImz8qabpG0O
OnMlMJ1dk1XaZmBWOm8wmZ9IJH74jg72pYyv8dhGKFJhWA5JTDR7latze4pVqsdQbHQthbTVjTkQ
1Q5SkprVK5KgVZxI2bx1hniZwdT9brtz4IEZfRFcKdUgwEQ4lNwbG4OphByhQnSkHEYvDa6Zrpr2
46ih3KuC14565NxxWixWybClqe7ft2qP5DuZ56NHxJwk7coTmKypKkGNhcJym2tMBgPZorAOYm76
3F58Ci+wgE3q6+eLX9D7Wk/+/RPqCiT+jzgp7iJHWzvwMXdWL/pVTl9jA8iQDv7QNLdwF4mNi6J8
5dP5jPH9g5f2QwRIpZZxXiRhRYaKkS0bv8ff7VRETCmedd/q3EygP2AHON9kHd+8NbYO59HmTPT+
7QGcjbVWI/ESRCjbU8MI5ixbwhX4AGidBAnJ2c9J+rr2Nf5JI7yUtbRhOtP/tK/5MC5nXjzotjK3
PDffDQolF+LtTmf7uortc0/D+41bBJr8flDwZBQjVgSNQl2gV6CFonLjqlRipEtwDAIWDWo8+hpY
O1NSoFe+OHG5Vs3bZso2Oz8YFvWpUhfKNiqj8GaAy3uohuHpt3eomdfPWq30dx0xHdx+20PcuvrB
trlIKs/Mn3tP9WdCz68H9AUn1/SWo4zVk5KS+1EnI7R96/3Md/Ji3dyUXj4uAfUVT5ot70ttwIZq
GOmFXpEq1E/PO56dLkZwxbtCqXZGNEmQrwliTCh6qMWJ4WLltAR7C7XXaeNg3bI9qk+5Dn99eojN
XsEL2KzCuG6nntjCt8J9nrUg+Lm0Vyhy8l0XT9JRul/zopL+i6u0ywytwJvTj28Qfss7oqOhu1hN
uBeRmp40jD4kBcbmU6z7W5B73pvsmgerD7p7P4T6EI92hyUrWXmJpV/mtL4a7Ag7zDvhyVd9LD59
cWqcEOz7sJSmn71jXn9ugBLWpnA3wGnROk8Ms4CwlsZnItZWZC2T5i3f8X9YppVhSVHHjW2jQTcm
fExL5Fw13dYz0+72av+A3qpWW/niMVAvyYSutq6AAgDLii/hyZfG8UKoHzdpKBOgU2q8N3EefX84
PyfcAKM9pswTPeXr71J1o4xQIWlsmXgNXSThvewQ2/qmCI+t68m9TRGeS4/0izZImDk0fv3WG7e1
RYUTjexb17N6cC3nvulVscgrPaFeXQUsJiNtTSBBczXC9Jiz+qdun2JCbQBPt+3AerrtwaC4o/XQ
2yR3wll/jd2ICIKkkVeK6cPMGR2xcbUw24dZv48bRaFbkFib3lTb21G376NYNK+9zeq5UKS4GsJC
3fUNAdLk22MIyd1ygbGf0zm2tEPoUUMeg/oUj5CP+szQNlbfhlicuFdBjLCujcyo52LMTDjOZHrT
bifKobGpn1VJA4SVShTIigXL8/YC35C+yav3Dm7uHitusM+nBwVyBntm+lE1DX48vw5LPtgbbvdx
HlP+G2KkCaX7lqGOB/xV//sx/AY0J/uo/236y789/2+/+9f6PTu9yPfq65t+9zvVv59f9t+zxUv9
8rt/LFNufcNV814SO1lRLPtbquP0zv/si//r/fxXbof8/a9/eXmTYQpsuy7DbzWBad9f27799S8a
Kc2uY+g8+X8+b+bXt0zf469/uWlfkv/7H+0/+L3viZaa8YthqqrtGqptkXBi8Rd/TbTUf3FNw8aA
o6rCMO0pYPHXREtLEHbpWKawLd1FgDolT1VZUwd//Ytl/eKQca3bmu2QbKbazn8l3BKnDxlWn2Ph
MDTbNM9cXaCWE2Rr8vq3l+sw9Sv2wv8uc6PzwrHR5wEsyJmpdeJSAaU7c52Ik6/+iGqFYGN0FbUz
0hKZnHh1hZSupuAT2nvXInQn8EELguXfo/nCfvRI63TmWzoGMqqrmMB1ikTSqMAeawcCG2fNcDd6
8TLSzXuCbMmRVWGeZsG9FkFdVCZPudrNQ0oObRody7ZJgLTUJyd/cYMUOa2AhgGYaWMxDV9E2ofj
d6eMeBmI/6jk2irfVEZ6E3k+rsTahlVQjvkCnzBVQLtdM8+jwov02CtW8M6KXlkRJckinPmMIJ3n
W4S3MI/0p9ihIgmXWVlAj1uItlBXXk/SFHa2lRw8uiiG9uzFU3OKQLNWqbaAxN+KXNlnSrCKzVtv
jE8e5HVn6PCxMW5iClkNbRY+kaD3pNMgujECoKy5QtG60yE756vAdm+JA34ACHzFAI46Q1DRCmEn
zCNF6AtNt/2pPbuNMf+a7hIP3UzSh6TzGG3GVi0OmmHHlILklelTWww04nwM2yYYjISROVWlm9SG
zZCoiwaCQGW/GGB8tNC45YOhDkGNoob2mwgJ7RxFdUxK97WnyR+zOLXq9zAqsCzVY7NsemPeY72O
ZLA13WTXRcbazbWDPTRPCbuIYuRA7lmebS2wYjIdOW+YO/dq+WFEQC74uE0YvamVCUiO0Do7IJxq
rN5qWk8ojwrqci5kJOo0Pk6DaFM31qn3yOvVV0b9pjNnRREMnpSwLCqLNZgCGIv2cCNL2oP11C+J
sTCWVf+hVPGTO2gz9OZQqXl/BSOjzJ2lMJKdC/5ZTbQ9Q/K2GNt5kF3VNfpqde2E2cEvi+NIXuSM
OydQo5rDydf3m1U9XOugXisaLPZFKsdDTsPC4PdblVpD0K/qLnmIknpRdsYqSN116DxLDklIPcJ4
mcquqBg2SfTIaZ/SErokqnTmw34ODRq08UNjf6DWnGtRvy1cc14hXQi4Hw7WeIGQRsufyVROgsKb
MbisYpfYiw6jSd08FU5rzJVJbBaZ9MPgGwvsr+UTyaVrozcfVTtaOZEF112uA4LMG4uIVLskZ8nF
N0Ix7oVuYbcycRBEblyRT6a+Gkpx0eQGvRrr2RVUAQgCMvWMSVtxFWnJlsHvAR3vTU9ZSAlD5v/1
Mq+HjSNfB3oLEuShEMWT9BxC1IhDFdq87hwI98G7NaVwcJpq0HMg0udz7vgrqoVxahMT17yJlLxq
WgEhSNvcyL5h64FRQ7DR6DWTihqfmTTu8qa7Ih36ZFflRxJ20QzKeDKDaL3Cd7VPc86mUkcxoaFF
60wWcGMGhNfG1qvm9xEVNvAGGqJZlMyZv8yr/n4c5SM+HlQxZjgvQN8ktN3iOwgclinxycrqAYVi
uEgJqmWQoaxr6Vu7zO8KY8JcZq/M0inwEMZewNkvfHtt2hLy1IhHK19aEYkBhLaxRlo6QXtoMEiG
Yh0DfMM+tTEteE0RHRZMflMPvhckQFnpcOoFtuukVgABxsWu7QMSxQCvW7l73Rvms1AF6YjKIRfU
sAzEjGhEwwuhH6Ok2SWYcEkqWHXN3VhnM9f/0Cyxl4r/Uut4XIuERKpjmpF3HybeWqcKCgKiev7v
mk78z50DCJUM6n88BzgM3+LqPfldoPX3ycP5F3+dBLi/GBrdA9WwuM0LwpL/Pgmwf8GAavCKZruu
oQnz75MAYf2im7pjabplG/ykEU/56yRAmCReq7rpGrojNB60/8okQNOnm/znSYCqayZAeU3VHCYB
51nP50lAhAjEbGsbck9g9smH4jZEKSXdJQyPCstGdc8885CE9s4c0efhe4AEPEPfRgq7mkCIbPxR
JdoKByVlZajIuCfVp6B0ullLP3megI77Ziho6gxBgz1Mx/IpVfvSR19sqfha64Huld25aXEKcjA6
C6r6Ht4HspjJAdAKugYF7Az1CsC05T3rwYght4h6q120QxR7KiFcgLIzdBDWvpJGvbZai0VdmHY7
uiUs7EgJxCW/EXrIQrfAKzn0cUlxcCi3BDwcE6lfBcn4NrCSRWxQayl3Frdc20SJ3AS6MxrHGvYE
uSymKnMxM/OBFiNk/oo5BrCIfC4ovi+DaLAXNPfdwyhQSEqpGXfkw1ZMrGKNOz2ZzxbOQz0alwOg
mRlsaok/1/cRnFKCCmVGLn2HCrd+Kq1hlOu6D4aPgBUSmtrOWhSwGa9jnAXrWkpmYSU4cQhsiXOT
4VT/NgiHgb9uaRSVFJ2ytmqMq6Ix3YOqBVtHo5kNEWqSiNMXWvYlOWDz2OJGtzDHUJL14yOfAZ+l
QS/tIK8bo/BeqDGF135I7d3t23jrRUkQk/xRgCrLNW4ZpbjAbSLmYeTVl3VShqBuCHCuOYxzGfeP
RsXZDcGoqfbjQAFpY5WoSvWRyLBLo42MklVgWAf3os6qE6ipqHv9/3/QASH5s0Hn/iV5e5cvZdWG
8R9XH+df/nXgsVlIGK7G7ccC7ElZ6O8Dj/iFnogtHDGtdCDqMyb8bfXh/GK4FuORbTqwyLgP/H3g
sexfXMdBfiNsR6eMy0t/Wx1dfh9QWL/9w7zyKT/3d8MOymXUy8JEL8AkQZ3ydz+tPbQa22CVjVM+
H4DddBg30gguBgsbSqi5dLopKJtmt/q0q379FL8Lrv/RVsGdsXhiJFQ17fdbdavShJ9HuwgQwbxK
lmQlzTzruo6+/Xw70/j8x69Hk5MvNo3SrNR+9/USqpuAFwjc6RQdDUZpfWvMAbF/nz+4DQ3L0aTF
GubolMh1rceti1hnbg+40qnigfKKQLlo/bHKrU2gOMqDAaMGPc6fFg45nH/8nI5m4f+0SHvQuN99
PgxxHllhbGAdr+VqROyrMeFtgzd0MbOf75E/29CXHeJWSp2kYQlHXbtPbRCppgfNAX039t+fb2kK
M//DmeWgwBKO7mqW8yXs3Cf+HVcTKO+4GWapTVueYg76u179p77SbxuavvKnU7ipvSFMRvZd6R6H
gkVlSGDRuhP/1En76Qt9OUZDlWVaLBu5IFccEBcKPG5kNH9Wneb8yfXBkPDHfUef03aoDFBp+HJ9
eL4NarrhKFn2Rx+OGw1ews+Pzo+2YOmo+HTLBGk3jXWfd1qBwE5VG77MYNPjyiPCXkZF/5NT4M82
8mWPWZHuFmbcAkRICqRvldxLr/+zjfzojP78Tb6c0ZkChIieglzkAStec+OgOwuAkDrCW/xr++zL
WBmkQHKwZMiFwUQhq+NTDJr955v40Xhl6UInN5Aylap+uWhUa6gRCHRyYQMow4aCOiS5cTS04oX9
DJF8CV1z40a0aX++XY1bzR/OuM8b/nqoXC1Ku2LgIgqgN0cZuUWOB0Cja0vCaFhusSLRdLQBtdZt
yrB+ikvrIczzGyOpL/7ks0xn99eR4/Nn+XJEaeFayEo5ogpN/TFwHou4vyBPZ9OXETwb9QQxFxIJ
dTOSP4L3asJJ/fwj/GjsssjE0lRT6I5tfNkbLvUHsyo4DJEV3Ku9v2ZqeW86+f5f28yXLyrY5xot
WC7CokDz3Bydiq4uqIufb2b6M3/Yn4aglsm0hBXQl82UradZaK3lwh3sl76rFm7bbQalWdlWd9AS
fzkpNH++yR9e+Z82+eVSgbRZaIXG6aS1ypXb4r8R6vLnm5iOwU++lfYlsrqIuYZKwSYIoMPWt0ua
e+G+uM2hSTc/39L5T/1xU67r6KamWubXWYQkoriUBtOVHNlzkgMLLdzDUNTbavDXjWdc2DG9PjvG
rf7+z2zaNKiyGY7Jf1/uBGS39Uggeq7LMlmCgFmXRbPrWnOXQVcDd3tBLvx2KmyYUJ5/vu2p0P7H
PWwKiuAGklEaH7z+6cZa9YaMerIlF1Kz3osE8USYyH1r4F/h/6vcHXadrwwzowKbGqT3cdjupO4v
DD9e9cjbw9I5OMgnMjcFd0sOOyuVhprJ+BjU1doF1PTzD/zDO8GnzzuNcZ8+r6wV3N2UjRYdMboz
JMEIob4RYPliKfY/cYPmevr7rpnO/0+bSiocpx42R0CMEWLXML1pYB3//Ov8cBD6tI3p9U/bKHWj
9Ieer5N68Y1Z38uB6NFKbv+1rXyZCBhmNGpkc7DTEJoEYbH1MK+bYLd+vpk/OzZfRlQlZR1AQRK2
YKcvja4EyGVsbdJrKnc8/mub+jLcKSi+0eSwKVhaV2jNolnuGMksC4ILiM5/cuP84SgEDUEXSPgg
kn05SKPm2YEdMcvVixgpHB2J4dFFWih7orDix3/im33a2JdjRdpbpkcVM109uukJkgENmuRvldX8
yej9w4MlCPJydBafqDp/f+axUvTgtbKduPAeS/hBaZS9lbAHh776k9Pvh/tPmKrx/0g7j+W4sS2L
fhEi4M00E2npPaUJQhIleO/x9b2g111MguhEPNakNFCFTl7cc90xa6uybKiiOjko6thCXKLgpLWC
9IjyM0guwdbqSlmh23KwwiRbmLDZVaUbvHdl3p7q9KVV9mopApmjyD8q1iZkyxTOJ1oHC2fGkpmJ
E3Lljjz4a3xC4DGV26/pGVjnhbQwU7Pn7MloJp+vi71Motc0tqlI3NR5skvAEpx3uvGf+HT4jdEB
nXsXuc7JSDStLrVifMdRL9egyIDeRcza9bxu16EQu7K88rvKOYVgtfGV0Z2YnoyukmoDyTX8kOzp
xvURLaTP7fzoZl3d4IAl/Er0VZucGWamIDo03vTq/oCOlET7V0dp3dgUfN7QrKOfGJqcGCbt76Yc
YKisf9bdvkyorALNkJBjKJsFW3NeoRvgZDQCHxKL+OP69Qnm8l4YewnQ19aGYOc12cLUzA2HtDWf
jQobyNETExDNiHsCTrFTmsAqy/8WD9q6qpTrFrEDVY7KhSHNrScGIhFMYEzidNk6ceNVIKkiGz3J
XSBWdkxrdodY8vlZmvty5PYpj+O6w5VrMqyKmKpTdaMZEEadn1wKTnr5BRMKt0hdYotlC/o4ORYi
rI0kYoIOtXUP47LJ0oWb29zkmCcmJqOgWUpKFcWM7M4vKHujPLUDE5xpqJEFN4HiLhy4s/fjU3uT
c0k0EdipMuz5YL3oxWnWgqE8546zdxUrRA0z26cUef7tg/LNaCGUMesaJ6Mdv8bJPakJpLakHg9X
VLK14UFkRTyaCKZ9ft5mzaiaQXrBlEV5uqhiI6DnbczSFl7+kwavfhU62V0iQRb+giHevxrpJUu3
xnTU6Xhq0kBIeicx4+l3ekP1pzzYldcvOMnseE7MTJzEdKnZkBCsIOuc7RpqxVK1WkuO8/iV0RDr
JZqhENqc7OFMTaUZRcqdRQp2QYogJlRML9O+9NH+MaNMXoNVrmaa0WImC+VDQ5A21ah2FvoFM+O3
nx6Gps60jNF5WdQnH612LRpHBszoEHshnNmaEx3Pf7B5ExiwqJehfEz5OP1+VWShmBH7axOZrjfn
0pWN+/Mm5g49kg7/mJh42KBBmy5KSLbAvPOV6rlHFxVW8EbuZqAf9LyxufuDqVPIxfV4zFtMjJFv
ymiK4hCnAvXSjdR23Wv9VqfyfqXm8ZMVtN9luT4uhz3mP+S74clcFYmRg8zn4lLk1tMgmHdatHRR
njVB7swgVMt/9IlzF6ToS7PLCNfl6jaVvbUvqofzn292mb6bMCaOLbeiFpowa20T9QnNE+Blp7+0
0lpwiSUzkyt/mw6FromYCevy2kTvJI+KZ4Vi+fOjGS+Ln9bPyWjkj84NM7DoC+Qg7c4Kj70uP+dm
eJE14Ezp3qQZsL5MFHfB5sIkGZMFBQs0RKYbm06sf69R1HUSbeFMX/p6Ex+Xc7/JQo81GwESpOZO
hX1P56hadf+p3vh/03VLhsa/PznrorQLqUll5cpeey1LsOLod5f16iu3LRKMXPdVnYTU5EhVa7PU
NIvxhDD38IpVCTFBERZce3YbOrEyeVmYNQ0U6piL8hPvFiobWj3uVWeh+9h2j+f9bt4H3gc0WagU
hdIuOm6qIUrRqMQcCi/cnDcxOzWmKBGlk0XuqJOpqbO4ywQ5JDug055NZX0Icx6Jm4XjYcnM5K5l
JHoc6z1mAq+8qXJ5K2jCIxIfC4tm3gy1MpZhjU/zyaLx0tYVaxA0tlymOxo/dhAMNrmcbL/w0SzF
JM9F8hPl0Y/+3EPR94Mw5tiW9VsR9RDB6FAKzuzzZsbp/bTtnJiZrM+qyj1esOxuBHH/hLner3Lq
/SHMr7OqpUdq5CslPkzfkRl+3rQ0u+Wd2J74RYFeklYzabYCPcCp+m2K+FVfu+Wm0fTbTAltJW9o
FRDTX4Ks/PZ1mkg76zJHW1xPxR3sVhQjOm9YxcPw7Dvx5vzvm30rWGzJVB5bmjENYKlKEKbwtsg8
ax2i9xsYDgeU2I6RFYcrtEQWLuvzM/FubuK+ZeG0Uj+eMwHjHALxaNb+thQ6CufDlziHa6b1FNEo
z+dHOf6znx3g3exkQ6s9qAyWzhmQtEQqwHiMkKzfgHBvDDR3ztuaGyJPVAM5KWrKJWnibH4YlZ6p
MeGWWdBiNzgJegMwchwD5fecSoemrvahQwtF4i2Ynlu1p6Ynvlb7iZwXtJmNKJlLQZFvqLG4CQzz
cH6Ecy59amYyiVLslloUji+U7Jeb/4FtQlvzWuqvQlpF9XphBc156Km1ydxBc5EowWRQpUHHjWh8
b4oa+Ydio9ep3Yvhwjecc5VTc5NTCWpb2cMT5Ypfe4g8FQ3kBmcrlcbG0MuX8x9ydIWpW57aGl3p
5DhvKytSlJyhtbl21IL8pszahWfe/NdTidDoRKkpOP5oAkUDgeoy5ir2D6nx6ijHMvw5JO22rJuF
LyfNu9+7rclMKS6KlkrNcAqP9i9HuuqB/hiJtzEa9w9Pp6OeO5c11DWKu8u7IiN10knF1aAkf4yo
fdW17vb89136QZO5RP+2sSBTsOypNjYN6QpNB5uk4cKmNmuGYi0ehQp9HNo4zSfTaFgtweSR3aHG
OtqtgMyRI+A6q5tLkb3Z2ZTJQ7JRj7nIyRfupQGWJNpHtlOAmoEEX1TrAUUCGQUu+vvOf73ZuM5Y
EGsSHh2vAZPP18mRqsQSQT6EiQ4hr0NXt14NWbi3ehpDQBasyiS3hWDYd0O5P298dqQMkquHTNRA
nLx7YBqDNqsGYlh6+7NKQVSIpPfWsvGrHYF9TkBv83mLswtfNU2Kby1DIv7ycRaJSyTEBSGFRNFW
pPmd4lakVG80VGbOG5p1F0pWeOAT3NanL/w8CXMVxhpNIUp9W0BtoHNeBhLQ0yJy3tLs/qJZlD3L
EuOavk87s7RqrvggNgwYxAX6NGbn/DpvY3aidJlSa8ka/XIyUSDnRxCWENm682J2e6vy6BT+7VNz
XycLDrlkavJIbYQ+NXUNU1Bxxo4lb5eS/KAfX+MMEp3nqK2ChS846xSUi6ssA50a8cn2aYg59cyw
SG3N/eG1kONhxKUbaPtLdsab7qej4MTQdGXXilYCf45tQpDPgtjaYKu3qtdsuLv+agGoUl59QJSY
Vh1jK9aokznSVjNRF41ohNZy6S5TuS36xmZQ5EsCMVdi9y0dkFixhCdAOkcvoPG6cGDwGc71+Kfu
UerI+2TIvM7uDNo1qISBgpbsi0Z7dKH4mQI5vxHnFnLyWVp47IBiw9OWt7RLUiLpFts4hVWVVeue
jiUQUIfKkx6UOhl2mg5oTYmyZ1N1fyAAdBeKXYJogrWh4GbfxxUchQwNraTJtwAvf6p9czEgoByG
yRce51zF/pnCyS4WxAO98fTG2qXkbNVUf/Y8Z1Om5tP5dTC7qk/MTM5yWUe1yrPwlE7yQKplG5Vm
mwgl4y+YoWNR0iSUED4VhHA1D81OYA3IVb0R9OaHX/vfNcXbnjcz6/eGTumxSBXip9oPGoADVypw
RxFZhiERVy2QGgEFBm94PG9pdlGfWJo8Accy9grWFPlFD6ndSnpGTwnI3oC4b4hKz2Im6W9x8aeV
dmJwclqHTR16Ws3QvLTZykK8DzvhqSskWxbdu7Cq/zhRuabN31/ROoX6mZ98Oz/iWU85+QHj359c
F6LWcZUE2BE1uCje9zE9m+DE1GrhBF0yM9m6rDgPE3E0U0Q5yAOULrOqu7F88c/54cweMifDmexc
XM59ZxTos/3WvOkjmSry7uW8iXGJnpuyyRIW+q4mOMmdvMqUdWw+6z6QovY7IIJVRYMrcjXn7c1/
OovyW7LeOtSfjzNkFFAUUDIjnkeveG10uzh6TBRz/QUr3Gyssc2ZW9bkOLMQcJS7hHuAasDjAdye
DSD4Bsj1C4ZmZ+jEkPxxOCNv0W1QdgE/6oD69n6KvBIXbMx+shMbk2XcUdPulyE2hiK/CIeY62hx
o8T9wr60ZGayeAektwKhxkwGfL/w9DsBoKYvKF8yQ76KHgVD/FSWgk52HSi0Y9O4TLOrkIHHDg8i
leVf8YB/zGiTu9NQS8QkIzbzOFb3oW6+NQNqMEG8kKCdXT7Wu5mJow21TzmtTsq5zp7F6saznhL5
h5fQ44Vaat3s/t2gJt7WuqGixSLfLq+z+9I37+IECt9Q218xQ36UpnmRc3By3raKC9A/G59CQ70S
JBc9c9U5xpTsLVzN5l3uH0PyZJK8QowFiYCHraI32uf0nMHHAFFrLLzUdWvcVibbHEEj7uuSptFQ
aE22OZp23byRCx4GehKuLaG/8SIZLorMJQ2AMLiZay0uNlrT74uM+jKjeW2SeKt29W9dDA7ovJNT
KUAHBzshb9+SrL5KW0o3fa+9lxNDs2sluy45WtGItEeQWpz7e+Qr/bWsgmGUcrFC2b47DD7xUCpL
RvwU3HfRuc0D+CBBCWsSLbdi6H9VrX4ljWWCad/+9GLLp9qNbjPB7DbAuS/hIv8uFP2bG9IujhIf
8DsK4tpB5ynZxgfFB7kO1Tlsy2EtI1zmWMLehCQetNDHHNhIw0tlek9OZphXkVLkbPNSS9QgXGdI
IGzjOrf7ZCBcwjvNgIyp5gni54W2b5FWXxUCscvU116kRNnVfn1T6Eq8geN8r4nysQD8OVQ6WiCp
dqhCmndlAwgaasqORj+49jB4+QWqLscsqFBxbQ9A/jaykYOLDq27EFglfZLBlUltpp1K3YXY6FSk
Q3pTMwsQqLcDFfAA/hF8rpMiiMHLSFKDfUq6y/ZziHJ6WX2vzfRyKCPEglQZ+o0PncQy62TjNyPn
hNcpvZxooHriL2usTxuGI2qS13RTvBomwfjCf/A14cWv1N91CEOtLzYZ0tZtVe3SWLpL2wI5Some
yxSaiV5v+tz/NsZA/L5Dl7qlFV8ozHuOvssscm61vr6QxQxNDu9XJMdXA4LtuSf9KNLmaHCVBaEn
v8pN9SDW8gbGy6Pbyc9WGxzUMt23yOmIgbwr3YAOq3z4ZnjNdWpEr4U1PFKWcT1W7WcN/iWImrYW
Kgv5cFRZM4ReeBfsumi4qpPiMLTJI8CqXWYFvwLBX1Oofu+G0g+JyPgqt9Lbpvb+gPTOLizfzI80
oY5tpNm265oNnamb3NOItrrUUwn1xouso6W4b4Iv34UQd1GeTN8iobDWkVfvvSj93sbBDWpOr0ko
frcMfVsbyU9Pd5/EpELn2JdecvrkW6W8S3QVOG/YgEeu753SkHZar16LHKfoV6h7WYhuqzI8EF7f
yakCXql+TTMQ5hTjs1IKZ6WZ8PXkrDYuBtTfzBqJUaEkgBnqK1C1dGjm2VWoRxda636js+z3YBoo
bmr1XecAg0ZXe2MVebOyKK+TVGQQXAqOvVQD/1beokx12dFLu0qS3kZ15Zbu+XZVCihRdeb3SowR
z0mPpeofaCPaEuLZpR5irL3UXlgSN7XEempl+UV3iN+aQJuDFP7UiEAy5aS4K6h1v5UyTTqGVSLa
/DB9k0jibQjxUeqGnM5jxO11WokDQG6SB4hT0Z64NP8ABRWs2ZcQNnea36GYoLDQXwStjg6G9xIJ
JP9Nwb1tKmQiWnMAtdfoR4DXV7VhXaVic2PF+kvfufqF79b9pgghi6JHTteNh3x38NQQ7xJL8Vet
C9dJlKLt51w6xXCgl/Gn7KmPaZrfWX33K5eyxyqWX8j9/Uwb86nJw6toqF4RhD7ACN72oXdoIunG
cpGINXOkZmrtRuqypzBN/Y2Xy85ayAX0L4TLJFQQHEvJvHYw2YMnRxDXqattxNK8h9xvN35708LX
b2J5a8bGzgyJWSUdBIzadCk/LntvL4XJDmmuHU/gb1pkfRN82F1NVdSrxnAufMG6EnL03SXaW1DS
xRTebDTmqoAmtlPN+Fbu7+jWOzSKBeUWPIyT15ski47o51z6UnEIAUaZpfQEeCPchKqwoe9xZ1pj
sZKKum/aPPoxVGGzQQNFAzvV92M/4xBQiYYi07bs832Czq5dufEtmdnnrh+OUqAf4wyws9BFh1ox
vsVmzEofsrfGLY4x1V7oWL0xMz7AEWOlFpoNMeUA4XQH2mIFbOtHWRLaimH+6nVyoG4emGNn453r
JBhec9fZ+aHGvuxuYcLfQrNH6jwC2BIZ3h9EyA6+nF27EL/Gou7WML4NkXKBmuW32syOZRGw+4YX
kRIfWz/ddHQ5r4qo3EZjewIQqXVD/ZGdFIjeokVdBcJ3xfU98BoIMrfhPXUOtBJ594GaVqtGRzFj
sJAMLZ0Lx4xfitJnYzN/0qi9ITh0KWr8KpBPsMq8XeR6dq91D43jH3qj/k505KJppBcSMCiJeSoc
MWuNctrayfJilZrOzsUNI1jvpRtDaUXJwwQc6VUWmvV6jFYMdV5VjuBZz5MmhTU1UmTkh9BVUO/I
4CG2dYiUiI6uSPCot82t6uXfHQ1Ur1IfdIcXetpSsO0ad6ZBJEyo9BcnIhYTWiHSNiYNa0RsxKJx
7Y6Sm1UxAoKkTr8tyDpUAa2wkVM/NmV1bUkqckQBNCD9NjLEB6TAd83YDhYnMCmM9jD0+Q278Jte
gA7K0pu+L2ggUK0VDGzezRxdAjWne62GyabCyFBqEdVbw0CkzI03lQM+P1GcbN3EYMzd3tgKqeSs
DJCz0FSFFMpPnG6AoyDaUYfiXkDbdW0hwfig1jmgY4K4PACNIkM1ONIuc48a9UgZNYAqNiRRHJRd
CvjwIlCiHslUgmKKEobPsgob3h+iXdSRQuLOs1c877mVh3TltKMKelTCWlZ/ZiWY80KO/I3o0zZc
gEaxA9EwjrrCPxCpAphTx1JWaEGUyM6mPg6P/pZGz/2git9E4P2i19hm0do0Imz+AnLN+CGg0x7Q
grTLQHqtQsW9CevkexN2CNOZCClF8pPCR95TZzgcAz9d6yHNsnoXZUTJKmlLeDNbuUYE+8jQbnXg
tyvXAcPrhkO3opYvtHtH5l/2etfdc2qWti9Exa3ggOsH8rod+1WjqGfhOc3aapv62KtlsG6SrrRb
MxCidSQxO1wDh309oH6aBjijpESwxIMrr4vAR1dpdyCTs9VcaoS0PHwuKrA7WdM85I0jbA3X9Q+5
mu41YTDAPOIeeR3VtmaUd3znTWeYLyq8hdJr7xIh3ZeR1W6NSHtAHOCx742HpNN+N5VQPkhSuvMs
gyerAlmnfgAm9xhLfmNbmv+WAcSkLcb5MZTK1uzzdiNaSPt5gqevkzaONkpQ3lY6QgltlH1L45j/
Acm+O1FuDhHanh18wg0jNm4L3fou+txfVmoUAJ0cGG1v/CZIVNh5CN/B12Ph6JoyFw3a6AFptKW3
0UMRWEvXvFCNcatSy61V+WBLCjdYLts90NEyuhi0Sl8hdbaqsozNk3DrKpRK9fH8M2iuc5N7CokE
lTpsavomzy3DieS2Mzv0POT+V5v/bjXBHgxh66a7xoc4E3btNznp4BXXyOWkwjZog58hFdTnf4f+
+e2iUxHJixlpUNUYgQWnQS0o63EvInRlW3VgZ2hJ6dSnAMuWO3kpJj/zTPpgavJM4g4bqn0uEgPg
rt8LFEEFkh0XIOE58JKl0qGZ59+pNX3yeIZxKykw6LGWWwFvMXdYmdx9V3qCkMP5b7hkajKVlEKq
rdz1lBi7woFKyX1QEkMHx/QFM7yZKVSivticJhHrvg+LpuT7KRSONR75J5iKdh8Z/32xGsyFdzuT
eXIVo+HOjB2HfnxxEPcWUQ70GxaGM+t5J2YmgQCPwCD7jATh32jXQ63uerm+cyDGpqXydP7LzZoy
qPulF1QRaVj66OSUECVKOpBPEzxvz72C6g7/rfKTPfzkhVzX33rySTCAjpt3W6OznESJIZoPXR4R
dqii8BKZszdpgN/ZGg+uW9+b8oOWgcNt3ecCVBWykq9m0t2g8fNNNgy6LwH2RU52kXfZ3iyJYfoy
+5DY+DY6vpu8HHbUncu7PG9uiH4OC348foYPP51eY4APmkxhF28nfRo+7bLM1zuNmoOuvmmU6r7l
6fRfzsRfE1QswfVQdHGaQ/XEBrBjp2MicVcNKpZBz1GTvRJcOG/o05qcGJpMuSg0Q+nJjAVdRh0d
HsoZViXhkS9YIR9MSw2d/yijf5zsGu2DgvA5MXSy7EoibOUUmnHxXydQx8GcmJksFVS5Wsp8MZOF
CoIllFsZSnqdpNoWltEj62ZhaX7aqT/am+aGkY0rPfpsGJYlrmP0kSV11wCa9gDH1/LSR1yyNtmp
hUJpDCr0x1LpeFUJ7VquD6UorbX8j9G/np+wORenP8MYTzu8cJoX9gSR6JDr4BatchlYvLxYhudN
zA3n1MRkFRGzNevQYTijgOsQZwAan5P8l6F+k4eF1TTn5JQHjQxUSgEpZv/ofq1P55abBIkty72d
agHIehq15SX4zOxHOzEz8fIu570cdWFix6LAUxz4Xy8vfLTZkYx9pJZqjGHUSRpCCZQ4qgOB0rTE
tJ0UmU402FJfWMgpz47kxMxkV4ikkjqEjiqnPhx+BkH9WKo/vzD7JxYm23+RR7JcClhwu/ayyG/c
qFmnSWkbFNu4D+dtfTrWWKaEo8gQqCpfboqbMWLRk90AW2FRrUbWeipRG3nb13/O25n/au925I9u
1qSNJocUKdq1D/9cJM7WLBXIL5mYzH8bt7EcFpgIHTTrpeRgDOIXNrXTrzWZe6OmNN6k/NH2kARq
sz+qwPKs5LVv/RTct/NfbH5mAJBIECC4rk2+2CD6odCq2DLTPwXcX9M5OLW38YNyYVCz64ZqK/qN
dBo9pt1trZYnBBQw1ITfXZViJPr20mHBp5eMjKM9udKYXSnqjsI2o7ZPuffmm3QPI739hU8G45Fy
PNrKcbaPRsqqGUQeBxQgZtqqJDdEdtAWw2DtUJL370xNPMGpgtSiRC2xJb2zB3mDfq/tRW9tsZAZ
mnVqBkSTkS6ZZIs/DqmCYIb8rEjBgDxKSOp2hFrf+aHMHjYnJiY3A1lNBu4GmCh15IdC8MAj0UMa
/BtLhofrlerC/fa8QW1a3xdKvhmbLmQ2n96FgCd7VDwgALFSKWsSlaXaviVrk6tBDdtNKimetIlk
wEsmcktxX2f2dvI8aAuf8vxssZY+zpYQECHuCMCSV6r3gittB2upDfFvD+j0hs29+n89Qps2m9B5
WLhoT1PYyuTkAcFsHd2WQO7QTDKPg2luGlq/E12Aqpxcj5gaz3B0gEraW1/87qzuNco0IsXCq+53
t/GYtaq9BG2aeFul6ltSSPtIDJ/d1rtsunCr6QhaFmjirCU5ItRm1mBDM2DIhHP7QYa7FVrXbat8
q6X00euCo9bIIXx+mhasFAWn8jrWnV2k5UdiYoCsddRE9Di4rCJEwNP0JuMoXcl6hzw9QX4zoXeq
lQmgRe2Fk6J8gSTn1u3La2Iv19QgNCsVwbYCXbNxIwQCvJcCJFXPr4i/namfvjEbL+WnIwRDn646
SYBfXSn4TAxDRA+t2yiLtm2q20EU2ORHblRF3/emwuhlMNA5IGW3lQEwuxq5xeyip7Hfb9s/VhXs
aPi+9FAeQ2CrK1ZyHdzrqXtf+S28AUhiPkBmz0O4JaisPYKdO40KivPjmV0CJ8OZrPAgJmzXmQwn
irTn8bupGeFIPW3XkmBC8CZDet7g7Nn1bnDauahWjotIpkwJWbDX+8cMBZtWXlvuEgBudr2NnExa
jIFsTp+C5K+V1EsNUgPwxysBgW95qU5jfiicvxocJp6bk+0DmQpqrsd3jOSVaFJ4ttj0FLWrdmwF
C3v97BlpIiPD7ZWK2mnJ7lA3TuZ0Kk+0LLmQpbpAlg71Fiu5/cLsvNuZzo7oDl3n+bxr895ElLrZ
lCQtVA3V3FgyH8/bWhiTMfl8mVtpKjwKLuXkVHOCuRqKtJ0oL9xhZh3hZEiTjbcTshqlB8wgqf7U
KCXiwkuLaGkkk8tF1tYGzwtmJ5KSjSBANS4FAPBL1ZfzZqBdGBI1x9xjPh4hadNXpQld0G7S2s66
YUOecx2F9UJs4y/B69MWR8Dh/+xMJibNBFLCDnZohTsqFR1ZKG+WMTWY6G+hcooUC0/4ldKbtz5a
LqHaXllDcnfeO2YXFxkbkaGiVTk9y5q2JHztcTZ3qjymrCGDaT/0OExXWrsEjZv/sO+2xt9ycgNF
hs9Ea4M0Iknuq6o3H2FA75Re3J0f0pKZcS8+MZN5pe8pLkOKGgnymbS2kMv2l24BS1YmBxRQcMEv
R3SX7g4bk1SR3JCYUZeqB2fNsLfS0zoWRE6Dnm6RuqqgY6ZwjNe8aK5Lj/KFUFy4EM66wYmZydT0
UlbSrsNx0ZDbjyTrhU3pwgq1y64uF17vf2kQn/z+xNbky8VlJgViwfWpKuWU8kH1LWy1DepCj50n
XaUqlHE9Uc2LXgls0WgviqF9bJIQQBU6o0T/nzu0Xj2qGWQzu/IV7y1OEbCleGvVoQ7MD94JDvmX
XB2QzS6OtWI98l33fdS+lUF+GHRroQNp9nCn8QhCE5hpVNE+OhxweT0R044z0DMuE0HaJ7Vjh4iL
WvnT0AubL7j3ibVxIz5x77pM9GD4CyU0nkyUYoNKv5fSH+eNzPvD+5BGtzwxIhtUuVsjGUyQqgc1
0a/Ru7P1wSFnu/Dx5h383dLE80wYfiRKsBQn2p2JflSIKD2HycIFbN4MkClovTpKF5Ov1udhVlUN
T6y+zX70fmE7dfVgZLp9/rstmZl8N6uQHYrZ2eIGwLh/Y7x+qAYrLep/njc0e9xa7+OZfDYEPbMy
QpqbxKP5UlEFRoXb9ryJzx1oY2TqxMZkIy19ChrkEeloWMD7vF8OGuurjBxtpva/VKtM1sjUrhtU
RSQ12583Pl6Ip5sElDhkoUSRBWROrhMIvUSm5LEh5WZLc8KuTn/wmIul20H8liRHJ384b+9z+ySD
PTU4WcRymEH6AEhml2HMJiFqwlr0uj1BMuRhsytAg3/6oDnmsfg7q7QHzQFWVkOLbbS7EomwVe6g
GnD+N83NMScyHSCQ6EGfTpyJ/m+K3TyuVEOSPThV/CQWwoKJOX89NTFxo9jPa6dpMeFE2UFJq7VW
UXkVqV9YFiTJmUciwzjt5OOGqJWTRGfLb4xir+Sm7SJgYQlL8efZDzY2D6qYMuQR9n+6a+k1uoKC
zxwqjrwP6bxuY33h5j67KP42KP6vjcmk+J7bZlKOjT6NrtXBuOyc5iax+nwTRdbYTPJSRdGtTFWd
UaX35x1inI1PiwJwmSWO0mewQT6Or5Gqsi47khJIGKabxIsPhtUkK+KuBzNzF95Cc6caVJ1/jE1c
QxaElFcfSZahC9dN/0I9HocrGoiHYSnQOuuFJ6YmG01gDpan15hCJdZbyb56L9cWR7qyOv/95hf5
iaHJ1SOqa9dVYxIUAWKWPiV4oSHHq85PH9O4tDNd3Q9tfJ1Q5WYYxoVZqVd+UjwLRUX9q0aqLli4
di0NfBIWoPy1yiKT36OgXU2i/tA4yk4Qzd35cS/4jT550bQItHdtRIoBsa2t0b5VmghY5ntXL2za
C8OZVmsUTRUjd81w4ty79SsF8FzOLbL5d19Nn5wNfqTFqVRiBpHTjcafaha8oBTxeP6r/cUanllu
+mTXoj6W0uYxpalm2dEHwVLE9VWf+QiMZRx6ZmZe1krRrkU9OiahSSusTNVPfSc65PEQDOqa5C03
lWMmiAsbwfyHJt5CZAyFs2nOqKNDxoPVykbgSlcaAOra7O8Qt13Ytv+fze7dzuRLezSw/Qekil64
u5a9/CY1EDbvxdd0VMDto19+7aJ1Gu3JyC1cDOc383fbk68vqlrvtOPaQGroPpNRMkct7PwML33G
yXmBvKdOI4Ob2GN3rCVdN6jGRvG/HMf4I06u0sRi4UpkGCmS4FYXkstQ+nV+GPPTREs7uHyVeKk5
2UYKhyrwumP/TBGoRxxW2DtN+t2MZUSlJDnZZ56IAIRpZxKKdlGsbc/bn52pd/PWZHsZAI6qJbXM
dh60x8TKUfpzFsIUszN1YmISK5HFKje4q3JCqM3RFbM1vb4HsdAXHGLc/z+t+BMzE38vEElJ84yR
9FFXrz2YQZ5m3bZu9mCEDs3e8nOfLV3Blr7e1M+7WurUEptZkW91KtYTqV16cs/epnn3wADknkWJ
4EcflMGOaqXOWurMIdzHlnnQXeF6KKzLLGsurbR8yxIq3Wm12muD5axSQ10FdXolGc0T5YuHMFAe
hMA5yIN2LXAPKCXzQhWrrZB491S9v6C4d2cW1Q8FxRQ5vbG0+E7JBjt2jX2NnroNPxa1RZdiIcfY
ItJ9XUb+i184L4lT/1Y67Uagx/68U86eeSdDniw72rHSuBo9plConPZ+S/IhUB517ft5M/OO+f5l
J7ckycoDywcMRfY+fBra6loK1Z9ogL7+OzOTG1KRCuqg9JhxENTOE9rSCgIkwldeySNN/f/8ZHI/
8rK+o5kYP0lca+Pp351Rsi7RFlbZ/NRQxKeOmlfQMT56YxkEXSl5YyVCq/Z7vROOtScdO2UA+THA
cDn/6WbXlwImEtEuCBnTzdGom6DOM5LrXOt2KKSuI6v4ygaIuocI99mk9m4yO00baxT6cr9CBeeK
TgAYjt6XRvFuYjIzQU8oK/NHE6K8k2i4adx+4ZY468ono5icInEji94wVm8gpqES6EntKkwsO5Ty
hZfFrCEVvB1pvVF6ebLjyYKol90Y+FaLX1nzW6BcsnCWkN/zhyJPemTfdNq8pyRfND+9XBtPJWrx
L1ohsAdNXyskDrXGvxHF5F6itdwJchvxrwV/mN1uT0yPH+DkyPeDzNX7sXgscgn+tK17GdJ5NkpX
+esIaSxBs94cv7iNQM2dd/bZA+zE8mQ7EuS2BRhPOs7NosfU67dd7qx7Nr5e9vZRz/Gv+EtxotG7
Px2awHKpwxsrPqaQYVpWwk6RiCGErXcNv3vnxhUNl+QzKmHVoo99foiz3vNubgobLuIQjKTDAzyX
dpKXoSuXrtyiWbAyu0dplNDiPMiA/e0WPpnCFLnYsLPw0byhF0Y3710r2SB486y2zv78gGY3qBNT
k6VtNANodY5MWyqKPRqie/pZFxxy3gQwJ1kzef5O6UpJEFlDKnN8VE1w1bbNNoIcc34Us9PCtxpL
j8cY+GRRN0iVm9q4qUdZ9epK2Sqz9CevXUJNz47kxMz4M07mBd4mEpsyt+mwQSycdmlXLhb2wfmd
48TGZDv3g1YucodTsBEs+mVJNgZ9ZWcm+uB+SGEBUcFM3YUDAqZms8Tanx8gHfWqRsUZSNOPA+wd
ZEo7NIVgHjnruiifc99fuEzPbhL6u4nJLVdJSGJE8bg9keaTO+qCD4lGY4VOy8Obha7rec+YW0qM
Y9TYVNF5mKqM5CUVRZ1V8AAyytXQ/jbLfl35R6Na0iKc+3QmcVIk3NCSIAL48dMF1lBZ2agAG1bV
s1GFf2RPXzi65sfybmKyVomXu2krpKiLU/oj+C3d4pd+pUGV/K9hc0QxTwfzP+SdWW7kSJqtt1Ko
52a0cTAjCXTVAycf5e5yzfFCaDTOxsE4vvcWegV9t9AbyI3dQ2VEpsJDJd3MfssLJJAISC463Wlm
/3D+75ycxn3TJjZNcDM6plmVa2xDmLAJyBhM0WdNi3c/Nwvmx+DIzArkk6XLyIDxNQtKOkwyTphW
MAa3Ce8+fgje2x6QfPx2jfk9vFm3NlKrWDBcQzGUs1IDL8Aajs3wGT/ys1s52R6ikbQRLDyBF7CV
M17T3Rh+Bud977h7eyfzI/LmTjC32dshJjtR4mm4UxMWpIP1BFrvqmDpMYOpzf/ukzt5qtF80Di6
2YVXwZrayaBDTdG6itrPZsjevy9YzNjUescMSMB+uNPwxCGTCexwQYtVJ2OozQ6afP74jt67EkrY
6JYaOrw+TsPlKYRoTLURy/YEhtYBQ9NPUe/08Vz8mREI7Ds2A/oePP/TygQtBPYj2aJJb8a2o3fx
cTLEeS6Usxq7nZk2n3xX2nv7w9sLnuzecV4UkaZ0SObVaK12NhQ37bQegFjwqHJHkhSTnJAGimnx
SpLLs9s8Mzc5FECi6eFYrclV1mvXJGtgcgBIW98uO0t7HLMzptRnEZULs4cDdoG8rLbpy8ffy3uL
5+2bPzkXWInplXi247GbcmEPipOJ8ZPS7WeXONlqJO+VzCzx+YwmYBkhxUxfk9NPDpx3n695ItNA
5KYD2ffjClVMe2pSG/cBQIhbK8lBRANqt9XkJIj2gNCzHj7+4N6L9zHz8P2Cp/V1JcmFHcUDyrGm
2KtJnWBU2zi2cbaKMYNtxNNDMTVnnYg/ifbfv9HZFAXSg5+thmCVTGg8W5LBGcWJUZcRuKIZLgRK
HplVeR/f5TvPNpTCmOzQEA5b9LTsPoiWlTpHCz0pyFVkT8CgaveFCiCj/CwIeufGfrjUyWNi9jI1
rNkQtRdQvGo8exkBQAnDcIPR+UUlm8uPb20+Fk5SmB+uNz+2b/f0DqwQs5676TU0sR3fCGTZDebC
P77MO8/JD5eZ38aby1h1BbHqrExCTQViVHTsh0T14wI+a2ZeL+K8udUz3Q0Zcz++sP7ZDc7f7Zsr
g+0vi6bCdzfLNImgB80KH3Ud9CBVm7+/J0UxzsYQro0MXUxzABoyH4TTA1dS14C92oItFGVYWiaU
zqzmHqkB9iHxro7L1TSwAH4F8LOeprOY2Hd5Cg5BN2D6387PskicGQ27bWp738cWoCoCe3EbyyDv
lOPH9/nZbZ6sfFsv4R4u8NyYKFpwrfVUkR9VqnyyUarzNv7z8wIViQXxHrNPU14USPoCzTsYl9Fx
zfi4wbl50HgKHkm6Ly2gEWLQmaacbnO1W0+QH/+Z+/zt+qc5cKMlIYd97Txsl96DQvBi5N2Wxp9J
FN9f8b9f5uQ0S5sURlotRBjCEE4KPykLMe+aYpb+f3c72o9PZzqYVRKPs6Be1HMd0KeRtiFG9skq
eOfwwfL7/XZOdhWdCAKnA3xroSIfzGG8NIC9+PhO3v3EVIwdAF1oz8M8P96Jhq492jR4AGl4j3KP
o+dPUj8H5fOTW3n3QZ/lFBpFTRDsgR+vM0VDnYYm7HVsrvhQmLp9lLsUGviPb+fdfRg2lBrAbXiT
p3roBq2dOqwqNHRzDPk2iybHgWp0joUAXhh/vJSODw5XMaiKU+bU90RhY6+PNi5mSe53cLqOzHzd
qZ8ZMr/7FWEQFzUKDOHb1km3KrWa3OoNqIhN7ZE3j7SNDznMg/RcfNL4++xCJ9+RaWdanRhYPVZ7
H5YvOY+dFORHdEv/zLf05o5Olg+tGWQTFBcysj6wp8qrhPXQgpkfx821yKTwP34qXsVyP21/by54
upBUBcgcFSW4wrDXkvVrNFLXo2pcDBnd5eJBMnJvcuJlQA90Hdj9dudKo7zBSMIncpx3l/SM60Pp
cZbsn7yTWgM4SEIF6YWsW2uWHRR68meW2ptLnMQGMY2VdphnpUph71rMzLSmcZVmwvv4Q313Rb+5
zMnOMSrKRHmFLzEqioORYE47ncZd02ZXH1/n3acSuxBmNZB/gd34485h9BNqAB2+O4UfE4JIVXaO
kl+k+Wcxh/rZlU7uqFJlH44qPjhMBFyjwOCWduspgjhqHa4aFYNNHViAWhbkIWBzVrcvp+TOiopV
pSW7sVDWhvwTvVZknXM6CKS+hnHbH28+VWjcpxWKawqk4aleORX5LHR9/65/u8QpVVTPmgQz6ygc
EyRQffO1p4PXSD9SPuOVfHahk+1FaF2SEY4L2cVlOk1OyxnQ7LprdH+igIfa/qslIkJ/9dSXM7Mk
9FkcBepSyZ2K7tTeds10xRTxyUb23mpW0atBrZBhKZyentiWo9HocvgehZbbd2agSn78+PF//xKm
iWuoOIlPD87BbOvEKgEXNgrgUErqmn3xyUr+7BIn27ECV29d73CJqu0XQ92cpe3g/4m7gNgDrYl5
3pmcPMd0GENdGZIZ7ZB5BUSIjH7zhv73H9zOmn/+B/79CKELoFfwff/xn/+E6g3//cf8mt9+558/
/hMv+fYnvXt5/8M//ELGcjxvn+vx+IyNSr7+df4s5t/8f/3h355f/8rlWD7/4+/3TzkaCHEj6/hR
4mP99Werp3/8XQXFEzCdOSf997eX+fYru/scL7++L5qHWvyL1z3fNxJ/yPgCebiBRwPu1LBlmvsY
/fPrT/QvFsbzYTOCcAui5HkQGPGojP7xd0a+IAkwDVS4dQNMir//rRHttx9oMAxBljBbGBgE7+/7
uzv8eqD++pHjQ/n2778VbX4QcSGbf/zd/Klwj56pqqJEi7c16z9PTjt4ulpihFDZg2lf8qKBCzj5
8E247giAeQU2c9McQY5ziDYOElAWXrWB1RFjY2mDfT2F85gKATMMhaYKZbA8WmdK48dc27DMBB8w
0wGuGu6YPWEgtXLbFK9UtMsp7S7zMTobNWAdNHiFJy7jpLsHT8Ir4CLVAPHl5GkyOVWUwjlzBtXD
yEpk3A9nClsS3fZxtuHWGIDSD0YqL1xSTeVeFqiM+RjqUglwSAkSjAjzukKjAVR2w+SgqZjTDRHj
CIZtbDadq6KRK86GamDkUDRNG6BTY0XwLTcaFTrOicMMwSI5xHm23kiPwow+6HOzRrkshkpPQwv0
YDItWajg9WUAaM6OATmxnDGP0N+BHrM6L6PyKkQe4VmqoroqgGovA4mXqU7iJzRV9F+3i7/0QmPa
hwvtl//qnmsp6uL5l//z82p7ffGvq03Tv9hYT1CEa5g+Q/cYT/yvqw0/wUga1iHcZ2BPhzLt76uN
fcESsMCGB2VIh3wAL/q+3tiXeQSHziUqqqsAKfyB5Ya2KsKBt3HurE1A0AjtPaYQEDjM6/FN1WSq
Ut5XjRz8hjb6Zce0RRoKHLTVImcclYySGIuKguosh9lZbvTJKNddOfbauugAMcxG6KrKQMj0jnbq
NlqBjNwajozznRHFkROqnRsXU48FO/NszUNlZ+dQWYK/ayWw2RqnzNWlnlznyWQ4HaqlQ4NlISzg
aTydYo3bQ/po5YWSOOj9VvoCz686Ok1iVuWmk0Byg4rg0EYzkCjKzLNiZux1DVBjeAyigSWUyeFW
bDogqQC9Z2uNY8VG4YVlbm3hKgI5U93eveKvlUp6lW1Hy9QyuRMWM/dbJ/CtTe1qbWRsoaP/68q+
Oo/IYAZhyO1A6yG7qcBS5ImC5HEK3bACA5p1/KaAJTXpImMJkttdOQ00sAmK5K1VXWScZL5kw0sX
DxpIb+M19gGQfDPUzJqUUN/MK9unLCw9CswfDDKGYQFh/FWNlixyDkyNKTXz9JEq6zqM243ADSw6
Mwp3VaW1u7CGj4xZksrt1alxJ6Fgfk9VAtC+9yCqSR+T+RTqffO+GqALBbX2CCYzuK20mQIUB7ug
kpoVNH2+7+3oWDU1dTVVPndjv4KBJnE67N+WYwIvGlBtzKEPBqG7ZfyoJyw55ODYLrrIvm4rqwhk
CwJoGvVOMpXoWoHl7abpaMDLtuhW1UwaJrDhCIyqgT1wmMFIS4v127gcrmlaP2jphP2zN7pHo7Av
krK6FrpoXEHqjVnwyhFDDJGEmifulJPYqUftwBp0razaHgMk3J1T0nprCCo8sCMPodqXSItz5di3
gIQmQgFcoM0eO5XexQUIUm3VbDgLey8k9W1jVkMgB7EcWGe91E2BByoPhz0b5A038yHIYyUNcqvS
tySH6oQYg9zjACiawTWKpjD8XBj0TLO7zu3kmO71oVetl6ozB4GhBlj/rO1cb9KLLOqT7AHly2lv
NujfwNsFPq8wFs4BO+1uplostByikPMq63NAtVTqQcsE0qnUSeTYZqnB5UZJv2pqODp5H026HzdJ
A2gI192uTSaYQZbo79/qgvs4dxetTGYXhZexaNy0AXWWS+1J8mYNgd8y6pqtXebbEJbkDuwQLgZW
bu3RPtqkSxxpRk+81hgIl7FC7nHUQK7VJ9OOIe8HLUFa0tPEqMDrMS9ar0nmQ6o7z5XiiVb65ChF
C8xZ+mzT/nxkauJWg8H2Y6l2TgjCBMwMDcvNstgOBjFeCaHQMxQ0Uj/utSheqekkH+CECotNBjKo
OonLuDYJNHb13grVyglZuIlKcqNEIJdO5lK0cNdj2baxw21SYYwkUpwQGmXgXEd/ZIW6zcBl9QrY
IA3mo92bBzwd5y3LQs37tx4FFtaVcFoNy+4rnm2279pQ2yuiNoGYkOm2nwzm/Bv8zdUGzUXVD1sd
yjWzRR5BeXHO7Yx/VZuBNdgKp9opLLzwNcL7S5+u4F18FMbuH9Pn7OHdMBav+xbG4oykAGfYhqpp
OEfn2bFvYSz7Mo+1o1+ECBZua7PxyfcwVv2CFinmpuCeaSLdmzlE3w9W8sWcB9GQb8CRyP6Dgewr
vePtwYpxZgSwhjWnYFAlnSo1rAZGq1LJJEZKMVhkJrVLhYXiAE5nZxJIYEe9swqIk2u1d5nV10Al
R9qOzZxgYH/HwhmTCO57po5OdR1LEUQNpJe5ajTbMZ/oGTgw6l1RAQ6FYwCEKFEc9CRpzrjCrs3W
BkyX8CbZlVgqkUt6s6W+1OS07VMlW6Uq4dBC6+fhCEII7dmtOUC7XFLrxpbyoZPWCIC00SMqjYdQ
wGutVMnj2LKLSTbReR6aVerGYa/oB26GSnRJ044ZkL7QMfH1ZgL6uOzaRgM6kZblamjhc+LEo5zu
lTJNrW1ihBJY7HCjTO2i72NUX+GAU+sgBcoQmFdXxVj4uZ315yWjAKwp5t7kUke3pluMRXr3119B
4Kh9tIIuRFbc/xyYvr7q2/qxEEjCehtLBBk2CGBYJd/Wj/kFroHwCUFWhxcg4/tt/VD7iz63gS0A
4LFQdBsv+rZ+5h8ZhMzQV3iBovBm/pHIlFpz5PnDAgJjS1exGEHZQ5P7FNtAlIp2fWbCTv0qdfhR
DTAlS8jimpFF1LojdSCsrpXgOkEfDpXEYjNUwMp7JgMr3QXch6t+Py6H1hE4JjsHA7YZikg+zpYO
3ouVW6yUi0jzhltxbWau7YjdGRpcfr36Sh15qQdGHbRAUvTeBFlF5oYCM86x5ZTNUhpuOQWjvgZ5
GFJ1V31IPL7GKm1dthjXUeTpcI9yxLKE25J2oVQeQhanEU8xvKDZiPaCD3A2JE/bZBWeDaonbyFj
VVsnHx0ToZU7eNoangtJ7sKZAuj8hbpv3TbH/5SlDL4CQ+7eYiw5v54M6CeABAv0bbszNadkvux1
t2B+CzlVCfOPzsmvS36fo3neBFoK5jQwBLcmDMi4hXs6ZgmQWAPMdTfNVZ6Pi2SCCx9c/46JwuGW
AscLoC7pVTceg2nTVA6MCevHjk4L1OCBZF9PF+AY+Na4z3MccEtQGyrTLZ4wRXJfNysQrEfjLAQY
Gg4FyVZb9Gt5NxyGzaS6yoYchzvMdD0musu+8mt6gftPX8bzfDMkjroqHtPIxcdFQ9ApXQMYfXyR
uKblF3Fgg5FfoVdXe1bvmKWbal7brVruEuW5Dl0bloFJXB3Cljj8qtSXsG+xfblkK9Uqvap3U8wz
j7F6zKW1N2EskyovEcCEmqkAHpecc3FpGpssuazCZdl7oDBM3SK5g5ZQbmGpQfMgQQyaLBCdOgby
GM0gvjnBr7Rfj8UVJdXW6lZDGHqD3bqpepsFaeoBgOdk5SOjIz6OcIGu6XlsrjqKbXcjtr3qRdfl
uCf9hpl7TXeQvzfOjHbK8bCKrRE6feyH3QVURUxF+/cy5J7YVtuyCaiKSkKkAru/5AvCIi+5IVW3
wFCLD++aIpjg/mveVYk/weTHgTnG4I6YcXfRyk18qEwx7xcpldM+ptY9SgVupSzEpeqOnq1f8ic9
Xd1Xl9w+Gy3pTOc1WRgNrHVuGcbD4fqJP424/alVryZqrWC5emMc1dAOahMg/qOxU9A86d24WmQy
d6uNXmx7bOJ8A8IWTAKUhVRXtQqblg3s2aOl7ib+BdlgZhVeDx1sfNxEiXBYrgbpgbFXLljtWsRn
xRrHAVYZ0a/K1O8vr6onToKyceK7dkVal9aO3ntFeUjtK5ucDdPeEsLRJwTwnqGhGIIBq2GRPFeh
BycMBiHqTbvR16nhAuqzazWP9vege2YOBVd6nT6JFbudBkgVgbffjx5/gi+FvOfdQoGRAszd3eQY
Or6c/Pmjm16MoN9S9azZNDfWruv8djn5I0JC2PdOnn3ocLC5wCY/WEd2VJ7MEolHHJS5X9aOdtnm
w4JEV/MzsABXy2HOTQgh7hPIaRPskSKXLobRz1cMNhRYBybS3rF1dUSXcEzBM2o7xxILXnO022J3
Ry0XtSdkTC+mu1B348EBt9njW1S0mj51hyPyU2c65kCC07WSILBYWq3DcHZb8KTZ6ZiH8lq7dQpt
02PZ3imH1Nir4cv8XwHdRAqvFbGuHooEN7rE/LGT2doq6lfco9ETIQ+tfQduPvgmgSHLMxuPXxHZ
UImtISHjO1kbToZ0uneHcEKqejnld32OMRav8SnHmJpX+fV0yFGHsHZlGsShOw23mPhHqxE1MFft
lirZ6MoKNH7LtZfKkkYoV7zQy2hhYVkcusKN9ZWZPIz1xshX2ic9UB11obcHFcYRYYA7C5lVHaMx
5qlSQYm00lDMCLWD2LVgN4VNFqLJyNdGh875wKqGeVAKFwV4i/iZ6mdtoJQL1YRf7ibvMNruhh0O
JPzOJVxTFOlNycaK9m2+sluoLZA4ernqvwkGDr8eo2/rrK9ghTen6+ubxsmqWoRZaBKdyjvKVjGb
AT5BHoJDHJaictFmoTgOhZNtsaF1jV9qHjkrb8JlDg8suBYjiqTuBHGZ4iL3lyGeZLe+kKrbUFdv
HDV0I3gUoNqiwCHCibBQmiChjp46abmqkqAb0Ck9t6oFBuEIJjccvfz/IROaoVn/uqB/+ct/P4w/
x3Eo//2WB1lfoMbQNQJvBBTtqYUu2u9xHKQgmA8iFn5B06B9+JYHIVgDBhy6VFg3M7DtKYLJ3+M4
A3XHWfIze3Ojov9H4jiUJX9cHnhHJgBgwM0xFV1B0Np/rDBGZSsyS5TSQ/7i1Va6Sqoo4HblKzi/
y+hrqvIVrB08HsOiUPjpWMJoTbp9kwaWPS5gGQJP2DWGwJsO1ljypoXPO9eMJcfwZsXvgNPbwJQv
dTRS3ULZ6U84HwvtCl6rHfNK3d5YjKN6B9W3bniK1PysgmF8hcAwJuzIezE45miecWnnLj7MM6lg
OpRxeLPNdr4dwBDY8/sOe3EDB6K+BPQmpciL8jYPbA0OofmwTjWyh1rFCUUeiJh4in2LYTmHq88R
h+caTIgUAZ1rHmnC1el+zsX0OICdh7pPGhv03bjA2VSqSz29CKNsq3JbouJA/MIe9uPUP8UmlOTW
UmmfSmOYX79P1cHJ0aKvphbGFMJwe8ixskl3LPPIZYUmCJzpcNbnQnqwbEP4KHflsEyKxsEXdktj
Y6XjjrkCm620rG+KDBYlsY6K0ZCvcjiwJAT9A8viV0lj9I6Vp/Uis6CdLqtxMxg1AuYKVVFehVtj
rvlKBL82xy6hwQDacqmCJo2MpgvYAn2yd/2szcAbxKOO1H7m72Ia58cnqrXSWkQGirVTeVfqR9Na
GlGOMGaAV85DyGqcsjEsCypfH+7rDv1Pu7lJkvTXzeaH5uHbLfRnhdzr20D9HkRQdFtPW1UZjFSN
pIBIXUuVr0NvOyb7OraoQwp8d6HAgCmyDXvwig4f2nfN/F+66gPa/Ed73S//2Txnzz9vdq8v+y1p
RW0GSenccoTf/Pxs/Fb0QT3HAPtqxuJQdTaI+V70Mb5QDdNG2Hxw3L3uaN83O4aOJwZ3UMWzTTDM
TAzB/YF2iv1TX1wDwg7cN01H9waOfCdP5kRyokueUQ877IhR3xCzVYjbtVhxB6gKdKUQ4KykSfrQ
U3hhjS4TSiddI+3ICoMd+6mLwqt6LAvLiVWZBMIqRGBBbIl5M2tg8VUUdUn/AOxOs7OpSJR9EWXM
PuqTlqgHVmcC4zMiaZYaXMo2NYFkKsCQ3207IMWB5HmABVUdb1IBw3ZHt8IiUIV2DvAoFOThAAta
3qcAt4o6PiZD2l6XFjDGpUUHl8OeCTbwU5wr19jyEwEdcT1xV8imaP02rLOzLuFwlCwI28GveToS
pWlWgFdPCLbNCWbi0OWC8dgb2dqe4g24wOl1TDKWrGShvqAU3u/MCj4xWZ/RBUHNFYFGZmqwJFFI
EzlUN0rY5xmtrbhTxOHlLdmYpTuWAIvnldMqMVM2OKSdjoJBBOlDOxilCIpF7Eplmp7A1I+QMeQm
UlEMVQb9BKPDUaYLbVBjE90LqRfItHnt8q7wqSoxJTY1mokkIgL2/6xWuhH00mRQNLAF0CughwmF
9yIASd/+Nr/2l17dmI79aHVv4yL95X/KuOA/r/DXl/5W1oXU3wAO0kQRCrUpbBnfVjj9gr4n6p1w
iyc6xHdvylLWF6hpVBR29VnCidPh93AGZS4IUkG6VeHki9faf2SFYx2fhjOQQGB+CCcQ5FUIn/D2
3jZMWZLBGypM0Jy0tOyrKtrNYOvpAm4dt7TLIDYjZekMOUH9lhN4WsZ1u+ikYH5ZIamD7NyNS1XZ
2GPBfa1REWMnxkHN0ZZpJ3VtxfIGzaPUbUh0lhqF9RJWaYWzrbiceJ1tobeOr5oqUReaqh/tVOw0
Jg96zW9lHi/CAskSqT3FDNekyqTPKnmVQrztR7lhoPnJ44cGZ7tDIw5hd5WNbg6Rkgu3FgXdCoCw
jdjYjpzpO8C27os0P7NMfWHXEBeg9IfxvEKNvMYaUejI9LsIZQDCautWqBlSrqbcRWW2zUpyNepc
LrIczrFMhRNYw6TucXu46wwkBF1fF0cS5fkO+yVFKa2Hv1tauGYTriH4Ud16sC1HsRoriNX2oi4s
zIOJfK0UA/OQiqUrUfW7WuageRT0OJgGaj/WcGW0cEHEJiPAw+gflRg+lDDz47Cl6855YjzGxkS8
ZEJhLRvjFdEiIDbN/E7RUB0sMvlS5HyhziNKmKCBK6ytXuB93LJyYshMGzBL0PzkA3XtuOZBavNd
h1lSI00K59XbEYQ7H5ZxK9bp/FzyYhcVqeE0TA8PajVoAR5gE8pvYXiVhvYgKpvNRWzxVRmK9Arz
CTDorWrV1zulX+UFNp80t2sHIAkwwbOuxXugyHy18RhZId0MUsZuWZlrWIhuc5EdSJ4fpwzo8qqm
z1YWn8HrXXVGtLMPo6iRotvULwq9A5+kpxiJzQM9zKhLrfrFbInumqD4oC+rfoXy3oXg5KpINZwR
Ear6Yhr9NA0R0Ch+GdkonCkSZGLBdlXXPjRdPizVRofZYlSMgS1tfO5UAPJCoIyZRBltzDDOvMHE
DEWbioNehOC7Yo7Hmkzd79qy3EijE1t9qIlbxYC0wyj5QGpNC4gagr7Yw0u5JVKstbDYpaz1OjJq
V70Nx10bj8QQm2twbJ5LfZhWWsu2XOXrLuU0sKRuuqDqSOhgiKtn07hHJ3NcFoXQAXYsLFgNdjiY
NCw4ilPDZfgu7iF0wrQPRxNwJPngo7NZQnGY448YwNlLTEGWI6qdIqLkLIJpMIo+UQUuTLSbmrBI
cN8Ngzt9yZf9qLGNYusXY01HRKtZ5dLW4LBSHi57nCrOlIrmINRodJuOHE18fi6EPPdohqB+lNgi
gC7XldUIm22ObzYZYWtJGi/JRxx/naK5ppF0bi7CcFFQGlSjge55Yj0PlRH50Hx4kU7Owy7cmAQ1
zWm8zbtWd9K0vEFbtfKlYdwDx5b6ZilRx6LcHSZr0QkK01wza5yUqRjqE2j/hEglnckSFbpQ/AZi
ycxtBmWfpGKRKeIK53S70Prpq9qW93RQD4o5tX7Vg44A1j53Wpi/+EoGJhsCgckPSTYFGLWAZgpV
LztHZ0qEoxvxrF3RMIK5NUG+gz02jFAdGXoZMJlvQq7B67IYwSDO4cIXdxE+jTgt3YEDbF9UJJiy
EHT/fB6A622K8eukcXqtMr15QtK3safCxnJYYzM4Ii3ajIO+7nVYQdMO7uPkCX5fa4DEX9K+uWE8
2mPw5wU2q4qT1w0KM2YEk9XeINc6rYyFVfYSpUBuO4yWF7K3aocb6kU2aKMLRCJM0GDJ7DDYtVpD
gb58veVK4eM2X0gdFo5BUz8fhekB3A+QQGHbXoMIxUkLxH6wAW0XGYFhahqjAIwvzl6YDYpYxWTc
NlV2l9ZT7Ml+uFZSmBNEhj7CGXO+M5YYq0ySryN8250OKASwTULmprKP93DTVX24be9fT/G/bqiC
1pYxJ3P/uuiyfP6p5vL9Rd+CFPMLNJCIANBB1pH7IUj4PQuZ43+CAB/Sqtdqx/cshHyBpR/Gz5Et
ov0NVdfvMYr95Xs6g1jlDym6oCM+DVCgmjQgmVURPyEUQvnmhwBlFKlQFNrUnmFx4Za0ukvFQNZ6
mhVO1k7aNiFx7+adLZdKgkbFoGX0dshaDHmRMzwtuzQuKaaVk8bnZQgUpgqpF0XDukXfqwZoZU3S
Ifbgh5cFhU0h2sAInQeLdwQFmpof9KoWngmuhGMwVOYjKJ1igrO2y7i5qsO+cSO7z1xS6RSLbuQ7
lmnVNdPT/gxJGkq0rVKcV4U2Xo4CUFir5tKrSSv3ALBVF4PC4HVdV8+SAboFeOxlBaxmoCQAL2g4
ZxM/zwFeNasG5QfGZQDx2aZUi26DMU5Zw+jd/govh3sIgwJM/bS3w2gLZ9Yg44BurT3elZ8rIdze
u69VoiTXjKPuXY+s2zbMDC8bSOSuupJV56QS0/VIRLLqOrt8NjtZ3pcFrGnHehrXOVM71MDjfG2g
27+MQhMdBk3ftGp4o43RTTXYHiNGfgUvMbFDQJL7NbYqN08UByjZMZB0RsA1fesWuXFbRPW1tCCJ
G81setJJeQ8jD5jyRlrsJ1Fq+3oqxqVEQWJbdCM+ijzcwJADr4n3k805hNoAEVQARV1ElcU3SYqN
FVUTNAxG66mqskcdidqytOlVXxpLkw/TdaL1O0b6zOfNdMDoVLwmSV/dCLMWaGGioYlIDGsgoJV5
DYykvp1iPT2QrlX3jBXKLhxavjV4/9j0sHlnMBZ2icbrVREiooILTOrIydiPmbqrO2jPYiuuXaVN
trzqORqkczsrNCxPjWXssSzWt8rcQJMVfbQnFoheW2GG/LrVmnKJgchVLRrfbNHfaFN/9ktXeb+P
IZ/Vy3RDoXzEGAgGFCRld+pIN3UZvoSY2oBgrfMSRZoerKv6RRRDLmjXXRLUVmShw2jVB0yTFIsi
bxmSQ6o9TqJfZCmtltE4lvfw1bqEIPm+nzR0pJm65DK5g1nMcGPxdj1xlMaGRO+Xw6Ayv6dRu5Wl
4SWsi92/+DYMMbtufFgP2mfiBUL4X/4n/zljfH3pt83Y+AIwIkNtGYr2WZXwe03IgFoB9WcbAqFX
HRAu970Azr4YGI0AqhkyAwT082jP9wI45EOAqFMIGQz4ZZq68Ycyxlfy4JtWC3gg6LLY+Gvg7agQ
GJ0UhQp7KhNLiU2XW8RY9mjLIQYNEmYERUwXSdZsed8hzFqkhepm8CwrcgJydBVoCYj+2LI4fNki
pAc6XaTpuZjkgtr5MkYriXQPSXhfDKCxYVeMjYsKMc9SreDAXqK63kfNWWJny+z/cndmy3Ej17p+
IjgwD7dAATVyFClSvEFIVAvzPOPpzwfZxyoWa1dF977b7nA7wm15VSYyV2au9Q8jGdEE3tdhYTrb
IlcatWP/66Gn6wpmCPVaGDXKLxTGZdntrCVLPHV5Dt3ebx9piIPXU/e1PMsg5ss1cCY3Tydq3LGX
sGkhNEKhlt2e9qocvNbDS9mluzHAZSPwyqB+H8PmEYbGFggqCP/3Ipe4oiGOI6SBMyutO+SjbUX+
r7GwVtwNN6IYfSn8xOsTyD5D6eSd/JZ3SEeNyWa0ypVFiuvl2jGk6AZp0FWbxTd4J2xgOHpJ+IBE
VOzgCcP9qw6e4tp0VUF+iY1yG5R0//UCRyUa1zl4+qSlw6sajuhr21D0XeCkh8D3v6oTTG7/EdDl
IzLot60IY1fvKTKRHlps2CXauREaZHL4s4/rR0FoabtyYA4PSt/fjQm9VT5dE1VvOGitptH4wvFp
d4AwNa1w4pCfZuBjXYXgaVvI8u2+DGJ3nENPYzGY3/N5corkthSlLVhjG/s82tWcv2Z1mIT6dkj0
g2a992WBksV+LMZDKCc7Wf9RlyYYj/kQqb8GYVyrrXwrpKJn+pGd5/iOW1Vrd9a4oU9822T3zRis
C2u4ox/EcojWPWd3G/pfWqqLXo/rVGQMwj7SQKNmcfxLrfrnEdBN1fghaO7ZnoAiB5TM8tn/QTVn
a/mWte4R8nMGuS241/YvcThH9uSLTxhOy6Cjta2qK7av4iDOklGHp4ZV0WlwyavHsvxJK3UDztJR
ZAE4eGfP7JcoqLy8fpemJ6n7NsCRmMsEPHdwAydzzlKWh+LGQukI8ejSGQAN7v+sOpmTiewb0EbF
eSgEuh0M3c5Kkm95oNVOOnGaILOV2WkQ+N4YVSBdIv+1yh9RtGvC7rVlUyn0M1TITXmIrhywWAyT
tz5NUaxtfVO4E+rpeRjm+7kRtwAV9/AwAI4/m/Gh6OfVGOhQThLzUSjHBzSidkF1VxoWCNgviTF7
unjbz6WnVOq9KVT7xmjdqH2qeouuDbWJ+r1q5zvuae+VUGOI0vg33VQ9SUb1lTINBiK/hsqnX8z/
PCr2YRR8lXzjV27hECKVKvD38UmC/ydDSaxy82tUt24PXMUcYLLQr81mZc+dDPhgxd9asVzptRq5
mZF8K7XClc32oA/pnpfvBtamHQe84xIs5qEvJa3+U+DzzqX+3IbilpsGxljjBttdO5FVpxryt74F
JjLr2qrWYt1u6ggshrhpi3DVzvNXNqcbGuBd8spcS7W6By3+PTCDZBOGoAZNVfshRIAJEvAaFWYZ
Q7WN5OjOMOQHsM6uNGTPk8kllGojYpel6JiTtU3K4oecB+UqjU2cs8q9mPWJrTTjc7SUJ5K2dv/v
n7kcdZeePo/FD3gtza+ibj4fur//7L8PXVn6F05oi3ibKZkmGgmcn/9+AsnLO2ehrOAtbojKwlD5
/4eurv4LF1hDxoSafvW//9F/Dt2lEaNLElrfIGZFaamr/o1GzHKkHh+5vLNAIoLJoDEOAfiUZdlM
czlbIphxJXzuhtiJtV0d/G2thZMgJw+tBCh+k0tp4kplskZAH2+edHs092dgGp/ecichTsQ+eqPJ
BDkiRKQ0rpxOL5Ou7cwucCtzuoWpAAoMvOEcXDNSPj9/y4WKzwH2kiVzXOSGgZc0TU3cHh4Nmqmb
now+gum6PLxP2gsMD3UHHsX8a7mKfQwzwCHwTTOP3VbUdzgk0EkGs5Nx08jzL4pVX23Zfu7PERAs
grKw0CVtAbYej0vJuappUxS7oqrJThFMttkYXhRM21xoN3mZ3mtxuC3mcDfE2iPv7JtJS7/WjUAN
SLu2fj4BXJfRA8wAhcMypaHx8ccU1EcBOGvgpWM6Ub6h3TSRtB+TdCOaw36URE/Ror8rTvU7JrUL
wB+wP0+xSpBqVKEduL6NpbIScuPRGMxrWg1nJ9n8E+NkXLOc5KVv6bEblqWTxpUzB9Pm8sI5tz7B
8GMkzsUanurJvhgUs43TQY3doY9cnYdahzGAkl4TPb4WZvmCR+S4YTBFE4fJ2EXse9SfAt2dryo6
LlniNFUdD2VJAUcxjH6k39sSI1PUH3043spVdyNKzXawrkmdXA4FVuhjKH2QhzSVlRj0y8aqSjsC
KjGV3wBk/m++DoKIH+N0QWZV0vJ1/LpeZ6LoqoWAMm/678Lj/wjAOPt1Fp6GwrvKVE+TvJV0YpIo
7J++vjNCzY7CRyG8tgTOzRkKfujcQOOA+Xqy0nRBx1AkGsgYbWuHyvc03sTV/YQ4zOU5O5cMjuOc
LDUUWGUlintWtCkCa/1LCe796FYwS6eMzJV6Td/k2rBOVl1RT5IytlTLpgTG122IaN9M0fiaUsS5
BA81B264abJX1ZOVkImNIebJHLvB9FbW3yB30QW0RwFyonJNEu/ccqAiCx4IVgJmjye5nbJfWxYY
37LqClcN5JWltuuqba9k0LMzdxRmyX5H+zU0BPT4MsKY2TqeZM4Fy577x8Xi9vKKODt3R4GW8R4F
KirIvElJoK68nYVvqvIClZun0FtXjavLoc5l7OOpW8Z8FIpy7KyUCqE0qn2+MjyDUPlyOcTZaVvo
z2wlDRnBTyuhjjMxAIEu0X2EaocOPyB4yc7kf3A0gL35b6CT/nyDCmZoWLhwd5b8bTKy91CDmzH7
V77OufEghgi0UkZgBgupj1PWZZqW5AlXFy0Mv/mjte2SrgKoqH0XuuFKLNVaZufkkFBV5KJY2NzG
wDB9jOb7cocfRQo+Pjc3SbVA2qZ7rYwfVN5W2giXxJQOhabeNnnvNn7zIPgtPTiIZeOw9pXqL1Xp
X8skcqJJcztVWFsUWeq8x3fdOrTTYEPqBa1EszSbAruwYprDnVeq6Tul9sJpAn1Nb/kR7OF3Q1Bv
xzCZqVlQuE2U+3mWwTNTNUFtBGzErSzI28jvd/x736vCLQb2u6qPf0mx+dqjg2APQfEsD4CKW7Xz
AjNfm4O2C8fqJpwgbiiUx4zlhw0veKk/+1btyIW6LiGOBlVFW00AM4FX9zaPRVfu072SCB6OFM5o
to7cTFsV3EBjIgHYGs6IBzZl9XWOaFMcBZguVutYCw6jWG9U0Amd6HvVIAIusjZdWzqVEd4rEibC
XJ08aFA0U0Ftw8KO42CdCN17SM1bKJB7AmUADOKpKv0VhaoXHdtAqYn2M98B1swLq+EuKpA81Z4E
FVK7pQTc6OrbxlJ5RY8KPWwTkoscjC5y6PuiqB098n/ERf+k9MxrPKy0WB1tP6BcsFTHxCm9HXvl
bhoSrxPLDcRywYaPv0dLYwuR5b6TFIRTLcDjqhdF8j6OVNcHHwVizuvadi3lgCqUWrjRGx3Bw+ip
UCEBVMK7MsBprSK4GtLaSMfHxAS5qQrxA23OnSWxgVKYw2gaRdW8l4vidhSrx0QZn6sWREg8im5m
afd1cJ/XwiFRyteaKgxOKFCfrTXdrnVb6eIm1wIvbf1wa3The0XJFjwFItn9JKyg3N7w6z060bY0
Sq0TwTropvIBv1Rwv+pdHfPKH2T2VzlXe2AyrkCnxDT8m5wUT7f9+6SM+OD6IX+Eko8aRLldCgN9
1QiNGi0IIS7gLJyJYGqjzobeDzQ/H98nzdgNUeM2Ru8qvnjIJv3XXCvOVJlfOiP6ktbDPsuybReK
NILHyiu7/KDPQuAYk7yZBNEVu2mvhPlDXI43RTkD+Z3k1ZAo2yi3IAMkj3lK2aTgBIwyaZ/24ooK
0RNb5EcyxLiu+d9KU7qZ9W0HRWYe8zWYUicC1hvyeccMSlgrPFlW6ppGfSMr9S80hZ8MRAp9OV8Z
sw9nZ+hsyQJ0W+u3c9p6dZPcD0b7JITar9mAoRaalZNSgpMz7ZE2lB0mwFiyWwrsXjqqN5meO4FS
75FH9+Sq2ra9/9DK/pepN58KXcCQV/oJubNzil6FDiewYTpFtzO/2lB9EfHQGX8EmFbSwkrp4Dew
GaIY0RX/gbLwJhuYEz/wX4M0upN16SHuVWhH+tDYHBIgYQJPxLUpj8zDYBmNY03Rm94EpAT9Gdrv
NtKaTa9Uh2QCAjJZD9KEGLnWvVfmfaX6Tgv1wAAzreIkjb3AehR7Twl+1GH2Q41bFBOmfVQn0ES6
eA1BNrVFo9+hJ/saNlpk+6l/Ew3APjIg2EuhTxiVVa+Yq8gUD/VgHtTeujWn8a2aTTw1wKOQ8bdR
VX6LJ2NbiNRze+TlMVJ6E4R0kVmCHijOS6cUjo65rMlUrB9CTbdNVCHsoOGhrgSKdV9rya4Xg5qv
N25jNdqVaveroa+WyUuijEU7Cc0Xfexf9aXbNPsJtjEw9zSAP8UCyBG3Wie9aNP8UAn6IcvLXdep
wHp0896oBN+ue+EuEBrQ4Kq+jsDnL2467lyYe3ku38y+J3U/+lrwHOUDkhVhtWuT+bkd6BPQnZ1Q
65CszTJjX3WjhPbXWGMhOK2ZFV9zP/NU7SUZcImoaLDA4xW19muPWMOTUcdTvMkMi9yGpmqy99vh
BdlUVAO6Mra++YklekICfy+vk/aLVeXBRiz9nLZH++QDZ3sqZtkqnEkfo/csF7O3XFdajLuT4mcn
4utUTPBK8sz/rvbqlibja9tpji6DtoZR9yZM2h1qa3d+UBo/Kq0Bidfo9IsFU+ufSrGMyA2Gsk1A
SXDkFdK9gjFT5KC2v7coa0Paoa7s66Vi65L5M1C7gzJUj2PMf6biWvSzjWRkj5C1gd8jIvZkCILu
TI2iRrbYBkLnBiKYlKGG6CULamlXODjUjjhiK6W0opfp3Z1UhzyMSS6o4A3atBexi2q3kyykPkWJ
QXITubcMe8CodSX1ouzOlaWt4qoxuocsr/O3dOiEh7A1XLXu08oDcBSI0PBkIEsAfCXaxVNYOGnQ
fdfz7CnPGuo2MVwkyLLVNfHUM+Up0JAa5RRLoQP3+9pydG+UZFri0jRHrtTk6w60Y1/jqYQUhxoF
uzgzbqu0eamAFV6+S565rsJYAoIp0Z1b+n4fb0NJ2HVmkRF2xoirVPubFKrh5RBnnmMfQpw8x8qs
aGIRtDPYsN6OfNWuER4N/MLzrfYmLnVovNfE6a+FPLlRJjo9Gk0gpNXRci/DnTrp67LUb3IdejxO
GZraO5dHeeaJsVC/KKMwlzgtnjwxwC2oQzMAIQg1+jvNcyO/BOa6bL1YvSZJei3UyQ1W4/LfsYMj
KrL1LiR9poXC5EIL1L5JdXrlQbP88NP7MjfFBZyDtOtvhbPjB43ZNL4wkEPc2kCjCP9KJYUQLmRX
Vsm1MMtCPVr/YxBNlVQTJmhkWL7dKtZAE+bVlc90PgwMeMqxgItO305Wp9WzoU5c0XplJWeyo4ic
Ytm13Xw2DHSWhfSlg+s92VZ9qWlNhTqP23BEZ9rtiAaFUqwvL7lrQU421lR1nZEJJkRm7WkaX1Nz
LxrdlfxwdicdDeRkJ0W9mpdNtwxklNxRn76kyuiOUetmUeSWRnPrG+GVYZ15DqrWn5DqSWlN04Q8
AFISuWarb8V8rU7NShUUW/yPZuHfKXoRCDQaEm6UvU5VETidO/AoGmOLuWAOG1EZnHLcXv5I50fz
J8jJZu3RifOh3kTuaAq87Wo3i+VtSqOVtvA/2alH4zlZdGMpR+HUMp4o3WXc2DlE4v5K7eHsmkPh
mXkBd2eeVqFUtbDCQeDjxLG1osfIc28HcnjzDyZN0xcxDVWW5dOKQM77EyFUegtZo3hROttlEheg
EMrVGHP5uxzs7JA4cYHQ6HAUJOVj5mmHfAagpHDy4oMQBR7qvStJ+EeJ5yjKSX7rJGkY644ogEjs
oZhWSuul+eP/bijLUI+SaJmPsyKkBEm6CE83k5pdaUuQii6HOZsUeBnxdSSJys1JUjBbcZSlUIzc
aewqUNbdJsbCmRoUyMa4aA6hEd0F5nAlL5z9TnSlLShm2tJx+Tg4cOawxkcGZ6GEFQYKuB7RaZT6
n+wi2nUQYCDGLRDSD3OYK1mZtVkTub38NQfbkPetnfVfL8/gmbFoizkGVSiDC98iRHr8oeKyEac+
Kwky3Wrqs5LvI+Pvl/QJYeJtJcHWY9o+hvB5ZtC37SK3SuH6YtqFTpBjCN0Vi6vzI/lvmNMumOJH
yCbpTJdCCSJKv8KvcDIgRZfna/m2J5eQ48EsnKTj+cJzsRHVnMF0wU2BT7GeHQaIuTDhm6sOu8vE
nMSi4w7/Ebkc+qinvcTlek53x+eJOKmuYEj3UyBsxYLimZH+HBR5VwTQbCapero8xrNx4YlzCZeW
lv5JHhLUIq9Hv8YVAosfBBCFR1/wtOTdoGUdbVXz2tG+ZJzTcVIIhfulQ1oHtflxTqmJ91VcDviU
KzMsa8aL8sblIcnLWf0pBtcsUUMIT0ZC+2OMYrR8oeR96mY0oBWo6FzLVnEttXZQVjsdBFk3o+nT
O12wSqwHX1jF8vdaMteNsW6EtWjMriXWaNH0lAtD7/KvO5PGuGf8+XEnEyBKvTYJcMLcBQtbxpUd
UFITqZU8mUYH2vtavLMTfhTv5CrAvb3HDXmZjD6B+JOpXhZLf/98/jCmkySpiLNQpCNjCtHFiBXt
B8YsqyiZrxw0y0+99F2XqT06aCgfCaEaNuA1zLVqHsbKdDPxIEele/kTndsTKirJKg591Op/ey8e
xdHVapgHZdkTxVcrXFuVbkM8a+QvdQbE80a0rtmFSucXxZ+IJ5lmbNO06XpGVmiRNyzVetorW2sU
JxtQqldJ+nfoxA8Usw+m/yUu8Dlh7WZT7gUZgsNj7IDg2iUVELfmmhr5mVzLx+U9gX/TGS8KP6I2
B+05cZM8vZlm5adc1z9HTbi/POnnP+6fMCdT0E2BDxgUvkHbKK95n90KY3Rr+FRRBXBHV1LE+S/8
J9hJ1qsLK5srqGJuJ35Loo5q8H07HPRp54soJSz8LnP7D4aH3IEETGZBJJ9s+0SuIkoADA8RQadH
h8j30W1BChSe2epyqLMf7CjU6Y6XUqWzSnaj1nUbP0UzI59vDLXcXA5zLrHwODeXKwuU3VOH5NCc
u0yYmUMjlRHGTTez9h9/9P+7zKQFEr/09v5nZtLX7zX4vOAzNO/3n/sPHl7+l7E8ChZlDNjQv4ER
/2EnyUj+AZiAgWTRu4Rw+l9ongajiTKwteDUQWxw8B3j4S3Uq8Hz/VbZBLb3d6B5n25FqsYvWsDw
NGmpzZzcImvgoPjoQji1stAzck6vUdynWfXXOKibItO/H03P/b/T+7FKx6fV/DscrCukHyhp/BZv
OkrGmTKFkN8k5K/04A23jm0LSrdHaOtymPOj+hPm5M4AVzGNsUVEa7ecAteUIcpa6S/E2gHSq5so
VL9ejvcpA8Hw4qbHWxPOg4y2zsezrIgS1E3DUYFPSXVrUuYvWp/fUTBd5TlNodFCz0+ZgDEr18xV
Pu3bJTIRYdQr8BUWbdXjU1SUOqkHsKQ4gg/QdxxtebiSys/MJRFQ6sCaWkOVY/nnR58sT/05j0An
O0Nqvdfxs5KicYrSykoKmy2i4uvLU3lmhQAZ4b2BuYLF2E6uBfS4EB0OWZBmRhUC2B8OoQjt/APw
4TJzR4GWb3o0LvRJwqIeCTS0/sEKmu+x1bxiP/aEdMl3rdHvZjVZ5fWwM9LwbRj7Q0zFRSuaxi5H
8ZpNzNlJ1mXuKfwNSdyTgtVsIPDacVY6QyzRIxTmFfbdWFUm/jbWxL9COX+4PM3nViwIeFUDMQFy
+NSrPhFDRMRVAkpaB6xeQSRT9MGd6/MtXku70Yighuj3Msidv/sOU5EjRX8fR0dE9T95uzRm0/a5
gKxmC+/M92811ERCPq9cPWXS8+VRntkdH2Kd7EtR88U87YnVR0iua9FXiF5X9OaW/4sP19hlONaC
mQUAiTbqyeUjxMXWl2e2vhG+pail5820kSxIlb8uD+XMCiEOTurWIhCHcMbH5ZrIVhYFRac4GiWm
QXtRu22Y/co6Vwqv4XLPbMEPoU7OhJDVOJgZoSx99mKI891cbWExXdnp52aO1ccqhBGG2c8y4qMN
mAcyjjLDpDgV2hXtlwwJ4ha07/h+eeJ+o4hPv9ACYkdQiD4hNYCPcQq/LHnFsNSLVB/sPqs3sz44
qlI+t2l/10XV09zgPbJIjZdhf8B0lLIk9ScPS53noLIeUu6QkYFUhsn1q/fjLWXN0ubpKzl0GF+Q
QU9XcjP83aoIC2uRMNR59wJ1PHXCi0QVXREV+VhxfoMK5uD6IOjWlc147lMfBTFO5kaAyZcpOau3
jvo1tWxgdJoTitfaTefDgG/mDSZRljj51H7FW6AeWVFgVFYFevOR6duiMv2T0WBRBNiZoxDNyY9f
OkzbOYjBQzhiG4E2aSFOjzkiE3N45bZ8dukeBVr++dHSFbMuDIKcvJJZSJnhcgFxTmzxJ7i5snbP
JbClggS3QzIgqp9MXJ4Z6qgPLIJpHWySTbnNveJGe8Tzwy1d1Yau587O4ClOtEpsbh5r4WBsBe/y
r/hdvv60g/78itPDwgiEUhu7Rcl4G9zOHp2vTeP5dmj/MtbgKFZXwi355VK4k8+YWG09tSPh0lVj
Q1Da8JdLI8LWb3XXuvIpP5vGLfvsaHAn31IIBhjiSzS0jB/Sw/SIoNUGlR0nuKHw7fSO5Xy7Blf8
XCI4CXryXdsSzRNSBrecm2JTuepadQQnWLc7+Sf4sJW+ggluQ6zcFFeyCvpKlyf35H5l9mQrdVGl
Dg/KHZWXNahEdKCF/ehRDHWUt+F+eo1vB+8lebr8XZfnzOfvai6pTMIhnXz8cdco3VxKTUrC773G
bVfqY8331VeRI9mzJ+4QCXTlbb9p1lS2PG1dO4rTbEtHd4VVeCVTXP0tyxo82sEKCiFTGvBbgq/R
bbKpnvGB2uSbdDVv1FXopF79IjzEG3mTr3G3ORSraNXs5dvAy51rn+RscjyalpMbRC0Vho8Di4Lu
03MNCk5FQ/3r5an/XeT6tKWOYpx8dSpBSj9J5PnWkzzcq9aaO3g1ktPT+kqks5v3KNLJtTqYofAM
EaMZnCVS40qrmPWsTTYDdK4B58/NHeK5KH/wQlmeDB8/ozwYuZy1YAQ17atgGAghPE0QkC+P6VwS
Pg5ykiGmasBFtuEC4WfTV8OYD36TO5dDnNsaxyFO8oHZd0HXL/d/OZ4eK4ytkwptH4TguQPcCE1y
Lekt3/t0PQD9poQgY4qBM8bHeYPfYFk9Rk+OuHt7rdzcU53Znh1XXUnOz9RB5chNnfrKIBfLrs9R
DRXOF+wNKh4nm26cxiS3AnLPtEsP2T4sbOneQkRf8u5Ae227NZZNr90ralCz863/ZT1kV77kZ5FQ
8q765xecPtQz2TQbER0q1qWyGtyIAXcrFBG9yNPdy590kQC+NNrTh/OINJrcq1wSEKHfwRFcq6tg
jUb7Cubz6loS+azrezKykx2ulbraDBojq1yAh07oVey8CGuC2Bvc2NMeozU3hVW0HV2VpCa+IQVg
967kRNduC2f35NEcn2SAokmxpIIDzrgLV7AbR3A7d7YHL+GzTjZ/cZRfmesrMX83kY7SuV4pSYTW
5+LVYDqGbXF2wpZ0lJ26Mm138+XaE+ns/vkzxk9HWd9VolkRDyE4L1hU/VcUC67sl8/Kuh+/6e/9
dDSqAYCEFLNPHf1G32Uci4ZT7ue1tu4233sv8KTt5Wn83R/8lBYMLv28ypCQMZdMeBRwwgN3THqO
CYuFQ2d5H3uP/cZya76ftKqcyDa3yMPtgm2zKh3uvF600rbpje6icrgNPNMVH4VrN5bl/Lv0o05y
VaAgedYM/KhpV21wEvAyN141nuBmB2kHNfRablzePJfinaR7vxoroW2J168gObijDRN0FbrL3fry
dP8PGeLPdJ9k/bHPRaW3fudDyda3IFhv0DwkOwgb3dV+Xol2ds1CkbQovqj0h0/3JSocw2CxZusV
NkhOeT94oYc8xQpihhuv0/WO64DtX1nE8tnT80/YU7iPmetTYiyJaVpPD9zktzfVKvYMZ171XmRz
2fJ6J3Vlr3U3qTPwpOkc4UraP5cdoNiasoyk8BkTZqNPLI5XnmtG8pCFvZsP6k850a9w0c6MlO4J
fjxcbSUJnOPH3RMrQa1Lv+8JFeeoojmFNF3ZofhGf1ydHNp8vqWSQaTlED25ROtyEAlmR04A3J+v
qxwlxTmUITUAYVY7jPLMDj2MbrjJVPT1MlPU1kOgo0WI5Ehvxg+zHmyUMc7dWswfLb/aJn2oPSDn
+xb3ZgEJNXwZxbl4E2fg8/w33abQwKQLovrsK+p9Jxogb6uY22MB67IeVOg8ur4HJO+p7WTe1QGK
M01+Hwr9z0wJsVEt5NoWsU+Q8zjfKIqg7YHUUvQDq149zroVuhKEKqdNgGKLrf+zUay+tGOUq1aD
FG+LYcJlYkLuOIXl5YZR6xmIT2ByoaARhkFiULV3cmPRRC5+WUX1gzrfOhaSjWKFDylEHxn4jI3l
3EYuIsOO4tcxk9EB0XsvjqFOQE+hQo/rLG5WYYAaDzKfCTa2Q4iKO5irTT0ZNVhP2SsVwfMDIYDv
lL/5qrQucgEGieQjNdUil5JNVfQ+SXrnVJ0peX1ELyCqrK3qM1qpVYNN6/emEyOtj9xltKXme992
wab09XUhpj16rdVfuYn+KYKFT7o4Z+vBUl+zsjacNqPsF1b52zRg9SU1LTs1kl5aJXnIFXHdTqVq
5x2Kq3mhfhsRAvUow+Ack4TiOtOr50CvD1Mn7roMuR0E0r5Xw9CsOk13ArAo63qebzVtChzKWz8z
X+ncNmmUVV4MaFQ38jZJUIws/Ep9THvkh3o12TWp/iQ06WOJKGfYQ2mAUoMVwNwsbmI/gi7EJ7OO
hD2XEsQvM3zU5Kp8QCo0siWun9gHWa+lX0qsYU1wq8hCctao5YdoEk23K4xbQ4hQikSmbGr0gzkX
7xmKvmTjlHWtZ2V64+d5T7VeER2s3GiaT5q/GuKBdNKmEkDJRHrMqJx5WiMVEIywZMzRUPVrCUOB
urupSuxMxRgKmh8F2zYQ3ztDlaFQIT9UZC99PXiTmu+lVLgNB/HBKsQvUtRgHEUa86d9OIorwx+/
aWjxI42j3ERKcejUbOUnk9vPw7oO+Ry9FTyFMM+k8j2CUYPGGgS6GlaUVTcI7YbyLg6HV0VNMG3y
tz1Sa0pV/Kxj3TEjcxsW0rYvvxpJ4fQ6RkTpqzwEGyEZDrU4ija0mW9xln+nkP80TdJm0IV9GUcv
pEJutUbu9Shkt0bpScqAcIT2cwiqlZlom6F8MuL80IUW/i3fjTnd6BZKebIjh6kjqfsJ5prcz69l
CJw1ACElNmy6aCWqDQpT8y927lov0NS3sp8NTBY5Gw9+uzUqxVYzeGH0oRog86aSOTrSdJC4dmEm
r6QR7l2RWrZca0jDJj9NVTwogOM6PXJQ12lsMfQfhkXapqrT21R5DBJjnQfdFpCNhPUPIkj4cg06
bAxxgvYXaVsjNJwueunCYaNZ/ksyB52tVsavJhjW0vgNNZ17rWLJCeamUqLHuTPXWh05TTyiGer/
StpkHyPJo0aaF2WoFHaljFRikYJUsIqHObDsGvUokKwrKGlIOceQWAoJX6MM489x2NCvslsx8kLJ
Ry+JSyDCp2oceL4ibkvT99pIRucRu57E9MLkVyuNez2UN+B3VlMsfFeL0ls+a2psxbDc0iVcS6Ak
TMFcT2NoGy0lt/p9EAo3Z12mMvyRonib1WLX1eZuGKINvgaHsi5u87ba4hrlIGJYCckPoZndAQJR
k/Sox+ZOvzB0/AAH+t7Tg9rFhMJOpvqgTK1dtK/qjGEOXCn2+JMcZ3+pebg3TaRKJdhBcyBuhZkO
WK7tijrZoE7mmGb33iR4bOVsOEvw11GurcphvLfy2a2wwnCAJzqpH8BdxcQmDx1S2WA1ayDn68mq
d7Mo2tjGHubBcnn6ur5VPGcif0wR93HXfE3hnSERuVECAWR1+wU9rNU0GKGdztVD17S7BlMxfxid
eGgoXxtuj4cN0olsymqdJ1tzzNZiIm3KPL7PY16cxsg/Yr1h+4lWjh32A7SR5Hb21UPQTDeZIq+U
rCGXVfBuW1fhw+WV5VSaCZ4XUgYtwHGeQUO1um3F0gqK3gFJhdtSjVaRUm8kgUTQTtVBUOD5gdpw
ombezKO8m0dUJCG09dEGlUY7hx+Yi4Vbqeq619FQTKHziTibRPlBSlH9FDqvlYp1GW4xtLBDGbXm
oGRnIw4lcNxOjRO03yWUppLwCYlGT6qR/SJlFPmX2fddoTN/yBmoI9O0TXHeZ/HkFgMGQTqaXM3i
r2br+RcT47QRrnG08Nwmi478VpAmh8PKMeaHVB43s/RWaCW84F0UfIsq+ISd9FXHvUPr0Kae6puu
BU2pdM6sh8w49AT4V6a+F8FuTt1b0YxYnZOA/HLfJdZamXVO7/eyLRxBluxKwIpO7BnW+6IWWljt
QZjMleUjxi3DCsQ7sMPfDMlIZFu8qhC+5OJzjqCXWgd4uaV2IpnI9DUbfNyxxbQeUcB2wuo9IB/V
1X2TW69Jo6+DxZCmrO8yrWYL+T/wvXpMElhqyM0ZkoBkyXSfp/+PuzPZkRtZ1vSrNHrPA87DojcR
jCEjZylTKWlDaChxnicnH+S+UL9Yf6x7bmUkRQShPLtGoVBAZZUsjW5u7m722/9rh9SJjolRfPNR
x2MW7Vopxm3AuFhqZ9t60K5h7HQriTlCHxpxIVmb0ipuImhLs/LYG+lWKpwbtUBcLPEfKbi4ZpCf
Yr+5bRLGuJmiTpkadTrnCJcPKoT3Clxh3qhcQaK560wJLu3OVbWaeMiv2YtMWgKHjavnDr2K0uap
15snTYHrbyj3ZWCczKHooKFL7jth3jlZdDCc+BFy8q2eR3dt8yTYFLE+7kFxOPHgWmwASSB9FR5h
0NgZnG2WFH8WHcOzopFcmSMqkDIm/b4ZEQnL19Gs+GWTJ2J2mS0J6ODgmCtHjZJ1wDUhS49ljohu
0B7Q0rZI+QO/LzpBHulcmjJJJisPsWL9NXYlE9HRjcjyFzuqPiF6+hTq5nU3dhDvmS9JwfRfUIt9
bXoMchUc5ISyAp1iZUEGxClbddpPFIue0rTegBSH6vulEPaTbFDAScQd3OU19HEge5usu7ValHPG
YYTIXf/r7xfU/9cAJvD1Z89E91vz7X/9lTVhM9x9S//6P//7//5X3QQQmH+rfscw/f2//hvDZP8L
HRWGC2lHOiYC9bw6/o1hsv5lTfU82qtgCeDW5FX5yrDMlAcYJsPWaVyDT/kHw2TK/wJ2QJXYoBPA
nA7NzT+gF5se5G8e7BOQA0ITypkGZM/zJhnM9GjD57Ae05E76fHAsyC/ySZaBat7PPs6D//9h17E
L02mmFthHNvht57D5HK9DiRtCIUrFdQgmn7n2PW2acuVKvpvD9aZmemleVaH0TpGwJUGMyXiBZFg
FlX2XurK+1N8/8zMrLLSKuhxqVIg3KjX96bkc0uuxLYW/kqhY82dWUXF6IzETCBT4hjLTwBvtkqj
PcdZ+/CfLc6snOL4zKDzPBPuIFPArmmYFrULwG5lcdTZE3xCotvT+lMjA3MFm87b1bHVRM7lOhdu
qqrNtZA8sengCoAAfpdYE+RUslBwtLyrYZDRWc2QTDM8D/Dm8F3Nq6s8UW6dsU7cPjRuUgMZMW79
ueFdQyd5HXK/H0B6Bkr/UUcWPda01I2lQt+qVvkFCNr4cvmj/Va0mJwBhQhzl42I1xxAlht5oXYV
HDaiDA+GXz0xH78CkVkzMSv785x3QMNjwsi0RzuYxLbTcWVRprWd5wBI1nVbp9QEvHBW3Oo7q4pT
usau7XAYKPnW54nD3aqL7qQ4XSk3L8XzmbE5agIOljBN4GtCPy/YZkl0bcYfHK1daf4vW+GuwAwb
XMVzNENrDhCJpFyiCiVChtveG0l0EzbeSklpzcxsc8ptHbedjJkmhckz/wwHyEEVPy9H2ZqRafnO
Elo19HnbF3yxJM8hGzA3otF2sb82vrgcBa+fbNq5Z2bE4GmZHFbCbZMRehXT3zdjRomn9uBQqbx0
00qee9mzpWRgABT+n1WaBR5tfLQtbIK76Aromq17Q8/u7KB4kEMe4Rwix1SRXy7bnP7M34P9H5vz
kQYuPHmkaLjJTKPbdPAp68hroHzjF0yFQG14MrVsK6cwbFw2vLKMf7fXzr5vl8iilUxipUxpA/jN
teEXtxZyJ/+ZmVnCaHR4fRIAQ65npfuyam5UgTxIbu0vm1nKS2dLN5/aDGJisp0+I5/zKdcoFI3a
7rKJpQ8GX+ekTTUJE1qzkjBcNJJwFD5Y2lbbvEgOtOk2ZjSueLIUEOdmJk/P1iWsjaCCuJtriZxd
5THiJ/BYHHy7dKG7prWQSXuILh5K1C8v+7f0Cc8NT/6fGW47oi6uMWzIAePJDhrl9fGyiaU9fW5i
lp/CoEpgRMeEYINFZbpFpO4IEdtVadIQK/uV/by4YhTwGRViopED9a1HFdAcoTm9cDWt2iiRtEdJ
YgMj20qIL344YF2MQWuWDmz8rRmpDUyU65gcAam2HYR8tIf2PUFxZmLmiRLYlezpA0EBnaUtoW80
QFqTF/KXYFCuSyoouSpdR9Xw7R0LdmZ3loT1xnH6LMM1tNF6WL0yGPW957Z7iOPPly0trtWZpVnu
bRvELeJIFi4QeKSIqutYiqkErE0TXDYD4dvbtRJqF5n5gEO+0K5aRdrIHRTz9hoWczHQOUZAj0IH
i0DeWzMtmXWwbEW4jOkgm2TtTHjngdkX3/pqDYSNaML8CGGQHJ5OHnXo+v1GvVtqfWpoddC5g8Ok
ZAmLmdFTusu2lPQO45g+yEFyDNNIbKrG3CZwjLXUvBsv+Wj19bPRmduRa+xgwLMV5h/1oHl0Ummb
9vm2DMxd43c3upeg8+v5P1t0IOuuvjL7cl9LGsJw/qkeKBf5QXZrJfl1Vw8rof/7ivEZmTFR0Arg
oja/oCWyrwvPz3tXF+VHWamOw9Ax8jf88fsJQQqZF6cCJHsSIHq7YmhLBKGqT2YmUvf6L4P6brs2
TL6wUm+MzLaT3LSNyIKid2MGFpF0uTHa4Y9vmm/9mO2jJKzrdNAwAePWSUV3LOulz6KQv17eriue
zFk5GjnQo7Hhcw2Gcp9q0WNWJitggd8PwjeeTIIm5+dRriYqIxx4EgXPDoDysv+Wmw9mCe67++Y1
n8PiT3u+bNiJ94MJfAux7bnB3tAhVDLq3hUgmoWpH40hWTkqloL53MTsDpGkwrLiARNIk20ZJ9tV
Qt0alf0uMxrlGuYZmTmbpZ8sgyY69TBTCOljodWnFp2iBvqudwQBCc5CIFRXqQy9XSF9aLVy6Fkh
WF9u6bHuHd9buaUuxtmrCWOWr1NUkMiumLB6pH+rdkdd173sxe+5mmVnip8+P0/m34aiSihzMkSg
epSQfgXNbUivOtVpaRvHqUZ82dayO6+2ZgnA8EWrOwwiuWrp3BeQxKXl2v1x0YQBZd6kEMCyTCF4
do0znKaJfGvo3b5CqMysnwJnrXK2aMKaCie2hRrbnJrAKo3AiewOL6BKjMv6RjTV1eUPtbgoZyam
X+HMC0ovkEKCcUFf46cFTIHb16YeBfXzW89+umxrup+9fYIRALZqUXFQFcZEZ2Hsi2DsDLkhK6vK
L8jCjtFU8obFvijDlR2zuP9fTc0Ps6aqupDSBhSknVJty95KN9x66GPRUr/s1OIHZP7aYCCVvDY/
z8SYCz2Bo9ataNsAmNnkxVcGKF3TvI/l58u2lr16tTWLar1VsmKUWKyYZq5Av6dq1O0YrW3UZTO8
wKcLAWlt+vlZTFQeU0FeLrNRo/TgBaiqwKus0XJ8jzevZmbXeTp3aGxbIwKrdnwzqvpxCMKrrPnj
kanptEEa9n+8mRbwzJsgNp22jDBjp42L4sopGfPnIu2OsZ9/vOzR4n4FO0FO0Cc1iNlmKunf16Ij
FgrEkQIpPHaedLxs4ndU+uTOmY3ZVxM882nlkxNqM35BNgYyYCj+5M5tMlSUrEh3Jz5LpIMBjzfW
ioOLkcG4LkPZkyTYHEjV9GXrxQE5r476rUwDOKiQmW28FSfXzMxuJNBD5gx6YyYLHnpdQMGZ7A3g
8Zc/5dJqTQovBhpqynQXeRsYCWVjp/TZTaoO1hZ56y5PD5dNLCWHcxOzDZubui95zpTAvZfA/2q2
X0y1Rg2Nycc1BpI1b2bJVWi+nvsFsUe4XykA7uHvWPlgS8ty5s38Ltp6XQXTFd54fvuBieMvmZ25
Y7I287LsCRB7bgqGjhDP23WBeRbYRsTZbXjFoVRTJsXWSjDLnryamG2irMjkRijUQUoPvlsx7gLK
3oXsrVx0l83QBYRgnXFNa+YJWuUmVZG2d4PW2aO86CqqBORujTxl+YO9mpl506FTURY5h10zqIeC
siZYg3fsSLDN/3gy2yu14C4dILviwmq1r8r0OgNVUzZrM15M+LO4szuCA/E9KkqGMT3oJ1/PsnWY
205bDwbjXG1guNKgNRujt44qdOC+KK6r9CZ1nIfYKxAbk9P9EKVXAvZYPRmMK6O3zVOehyb88VH1
xaq75CqtO8hMGsm/U8bacvVIQmAdKuZvQYJyaI5muTum9WHsoyclTl/G3jKPMsQrZLe6OjU1fKkj
kyyH1rHFXdraYEgbKD8HxNLsKAh2vu6XX6SRx1I0GMeuZ2Q6UX5GUS+5qoS2oNd1P3KkCQBT2t/b
COqTxDaUx9HQ+vs6DYK9F0Cq5Q9BtteEDBM3crj3XaA7u0ZLr8e8PUWwioCGchj66iptU8nKi5rR
QY2qKtrISQXSTBHfo4oIkyYqfW/cgg8NNgzo3ZVB8StPwBkpRuDqg/EMiq7cIDsNhXtWKJuiTT+F
IX9qnZbSpmwATuRJUO783O5cxOLvjb64VZThKNVVCnKtb19a+N71LD9mY7bVNLBxUQO2phmhuQd1
EiP5p3U7NEfRvAb8VI9IxqrXUPvsPRNWB9VO92avX1lNfxcG5bXFmI7catmml6G2F+NRhPHPIZBv
rF65k/UgY9pdPEhFPvkrblNQP5KA0z2sn7PMbIHMhFuz7677ItQ2gLU/FUV2BRSlvYq6+l7IkXdC
QdtDEq7/5ogBtcQOnTy6qmoe7eoUmUIBU3XBbdeqyk99EA2b1uqT+1gRR99UUiSzlcdS94GjQAqW
K24exPtY1netM26t1nvs0MOLJH5PFVSHE8Byn3gbWMw2lcb48fBcxN62GIsvaKOcgsq+HorBTcAM
cyxkQPrQyAnBXnBkZ0jSt79A0QMFpCIn1a0bG4z4AxW797TuQ2N3h9F2Pjr2iLxslG6MLjwEjnGd
eMGNl3STDgUKsZ4xxuCoozslaW8SXb81cst6TgaZCETmYFPlSrFTpPh6sNTPtQbcy65v9dq096nu
Jxth9Y9yN9wmjaUSmgKRHWBKmXc01WEzCvs6TlUkCIIHhvvjfek39ibsu885rSl+Zf02KMIPPtzS
RRrA9+1Jv8xwhHk4SrWdp5cMRAC6vUHCT37u2irbx0B4k40J90fRt58NJ7cBLymu31Z7EDbSZvTM
x6CUdgnP7L3itEwuhDBMeGP8S/bF1zyKP0lDg4FKfPXYm02OUGVRbgPD/jwU3qMfMXGry6cJ24KA
+y3K0incQwaBr+/lyhldR5b2yBu6tSLfA6m6sj0Ep0VzL2DX3Jhq81XExu0Ymte+SkGRR/HV6Ixg
mNQrqR/A/iievHWAOFDM14BEK525saI++crTTdtQTAQWqiZAq7+kmvww8quRowDEBq18A4kNkvdV
ssmq8cMQ6Y9RZf1Uouo6MpSMGncNYFMrQVd2VvlRs5KdUDU3ysBL+t5wCNThV2Mp6D8EHwPZ+taF
ir3Rx+6jXFGkzu19XoPcLpXiSTjmTjd6xKeDQ9CWjus16bjRNanfqZWzTXr5O7ngNh3kg8ak66Yf
+w+1lB36Sr8PYvVDk+YfY628LoP4MenIH8hgwEIeGuLF8mx2afVLjwlI3ibXSTUx7gYyt0Ld+aB0
9ica/wY0T9mTBHNNNiIEk3m3ZGADiXnlXtLqK9kMvwV1fd31/SkddDDg4g646KcqQcliZFtD3tQM
1o1TGG7g/Q2VO5m1tUuC7rtFdk+K9pOImYMNw+0Yl/eBGN0s4r+zku9WXu0cJ0c5NI6OY089WkIJ
U/JAxsKtvHWKCUMrfxDIfW6aQj+0jXaTFNlNUpUvTAAeNauB4IPx0lIWyrbP/W2j5ihWZsoBseV9
WjgTvlXcx432gdm1fRagbMvvWwdg7fz0lyxHt37Y/4Wy64Pmxz/UCBLuWimsvQxgwazbgx50D6oi
bbUgf+rA8Xl58EVUIHYry7lPB+VHBFJG1vwjue9kjGXB8YUEqF7YmzySnw3TedTybvjYi/pnXBYw
0Ebf5QI5WxXc5aCrBZsCm2NZo3AKWlhT8ls5Cb8MoecGmglZe/s51NqHVPHRR/A+66JGDBOAbYEu
AEMD+8yDS2bsX3RqnGSmSZRIu0Vu+tbxjJMa6S9x0T8E2RBveTXskzB/gbf6ODTKjyQOOoDH+lPV
6dcawNc9VTgwqZ1rJemTWWuoTPMBamTp7CA7qqlzY8Ttx9wC4m93R9SwvyRd8RDJ/Y1c+W4SaA9N
yLmfKE+mFh480eyy0r9KdGJSDvOTLMV7X1XzLYiWo0OoDVn+pdK7J0ltP9VqeYKr6ZCiG7UFM/tU
j/aP0EQ3dtA3LMIRgVEA43DJjenGBwyVgy60lPhoS+ldacVkHkSm5PzKAaysxRGTIbXY9lCK9CqA
15GtCR65He0bVfFQcfBvYit2RQs1Z6HvRgXifqsE511X/genye78Cfsod9mmAa87gvXz5GGndOOu
aRN0x5P7StVuQDufrCo8ZaJEXrQN9mFV3Xhh8UsJplpN3gcbmxX2CvlllMDnWhltTLkcq11rZodQ
GPEm5nq4TTPQrJl0yvrElcbhV5rpIJe7U+ClX4uOSbQkEUepULa65BRHafDuW4VnpYU8btG1R104
R2v8ZaCwUxpwcDYxWFZIuDZOkLpdxyQNDPvsrPTec9KnXpYZSzcyf1OV0XYwoNRMntG2MgGiFwez
8V1HLb9KVRlu6UN9Mnz/xgyl75oTNSgoO90Gilu01KE33QSp9xiW8ikx1VMSeayJOCApEGyyenT1
JgUp3H7ILTNG/7xTtqrKEJjuPGVy+1wbljuaA9f7YoBq03iIQrDeJC514LepLATDmKCKrRc6fo9K
MdxYpnXTqebRU4avBkKzmsiR9hFb0ZUnYSrXeWUcRjW8C5x8B77/VINjsoLss1p0KQMQBlwAsQUP
IeTkw0MaSxlXAMCdI+MNG9rL0nYIytINc6dBhoYXZ+l3fKbRyTsoC2PEhpj32AdG61wXtgNcPBgZ
A2qiK8uf9IjrsblNVNYjrtr7IAKjJSUwddTaTW/4n6zGzhCzF3eVLJ1Spz/0VnuTSxH9X/6XfBi+
oqvr+mN04vi47S1IVasEjhrBv3S0B62yP0aVwqGQtr9aW3WzRPoKSm/jJPZOgc1qC1/gDxFz24AW
JrjnRFFPgHWNbdqEm9YvLaC63oOSBndpWWyrsXJbyx73eRWQfknrbdT/HPQSDixUmg5+Ir0wXF9/
khzf3waD8JHirRQ3qANguIpr9N0zsi/wBwg/PTlt+FdrNXvVaj6FkNTXZfKlcKwH3WvuYKfVwDMH
6TPKuAliFVy8TJ/GfWo8hU6r7Hqr1t0atZU4FZz4o/2U6o3mlqJODwOBuk1ryGbrZj8GlbfRPPNr
YnFw1zLbVbbacesk0ok7I1ew+l6NAq7cNp84ibVfiVp+KSzrJ+OmCbs6zRG6Ua2tDVtS0w3f9WTS
ajE7407u9OZD2Kko3vi040crR9q77gptnwm1RErJrFnIjI5hrCjXKrcu93IV4vc3Fe0WeOOgXoS0
gym7t2+qNrWQKNao5+lBdK9wtyrjxJXTYqXY8fszFDOo6aJaiz7ab10K9ppV5AIzDjvIVLI7k+fN
ZU+WTEzUf1C3wZ0rz1GrcmcOmVOBVgzH+Dl2xmcpqf8YEAlp85mJWclm1Mo2HCxMGOA71Ui5Kgdz
Jwbjj0sDk5mp0SpPVCpzUKwJs107hJgRhX2kr+dGxXgLx9nu8gdbWno6LdP86pLOiO3rXRKpwC4H
p3dlqdz3qJcler6yLmtmZh8tNKoqdkQBKDbnwqBVHD2MyBbyOwJ5YgeXmedcUJEY4tZqw3HyJHG2
PPlPHtd5mmbv8QYq6qlPsSBQkIRx5onIprVbCuqOJTpP9lGL7Pd4QwBoiOFB6zjfllbS6BkyXr2r
6cpWxIpLcCMEutYK/b0GSaSdmZn21FlFBbCsngiGVtzQebC9OzS72gY+BQAJjD9ejrZpmd8WbzAF
cScxjXI1vFVvTTVGpedtoVBqD1+q8UUrT6n9STdSou9x6H9cNrboF6zgEw0oUgXzHeTYmTLmBcW1
oX3O9Udn/J7DKGUlD0wurhQ+pwLa3C/oZC0gi5AN/qbVy+iv2rZcpKh+FVx10zshOY95G4EUYzjv
sltLKY40PQkwKHQt5k0yiqxJ1tcaNUMQrIan7TQU1y6bWPpyZybmzbE0GmM5ESruNKGrNtG2/WKZ
xcaf2LfX+hWL7rA8nDvg+X4rsqeRHjBhbdASSWs377RjPK4RlCyagJRlqhdTLp43JeyxLyTNN3vI
NeVDm2QH01NXAmApv/HcA3bG7U2BEe9tYNeS7suSOplQdXTrHKadwo0l1kj9Fz0x/6bAR8oI3tC3
Zkq2ipxWpFGvC/dVp+xL+jqX137NxLy1YiMkolFKA+Nf78KY2VOnWTlz1kxMPz9LOOhzJrUoMQF+
+WowRzca/ph52QBJcPahpvU6M9H5VcuAMgDiTBgMOKpA/tdEcheX/MzElBPOTLSizZnNx0Raw2eR
9VRmi+0oraGvl1LmuSezyEpyNU+YUmA9FP9xYAwUE7wWhyNR8thyU+2jldb41Aj6LZkxfGQDZDMN
GhNvHZOLvI0Z8gBFqdz0odg46XPdfvGKx0FvtiRqvVrBFy27+I9BZwYt0ey4JY1jsKuDXaApO8Xh
MZS58jQgXcND5TBOvxLmy6v3anO2k4TTKEGWEIO1TimNf4rGc4WzRrz7O9vMFIjc4sCxgdCA8vft
x0S5zgsanR3rFO0xZNgUxdrKHWhmK2WMnixv5MH2Hkr0HtyQtuaG5PtJ7RvKP9Fffmf+vLy7F90+
+3Vma6tC1FnEJtE0FsYdirEudHn3Y/DnDac3XmuzFQ09vyysFq+tKN/rtnHFE2NlAack8VuUvnoy
Vx6hullEtoGJImGAPc6Phr8GUV0zMUuFgSeCAloB4caRdOcHNseT88dTPG8/1OxCxOtY8qoMEz7S
Z3U9MvYeoTj7Hy3637DVs0yVwXBh1yVGOkU+xUm5k6piXyBY+5+ZmeVcnQ6YgkoncyKqsYey9Krt
tWv4TN7xMJqOWR4sjCXBRPF2Rw1daPqpIFvEWXqlMRVta8Ev0y4+XfZm8UrHfmXykXsWT7C3Zio/
iJ0+6PhoebTXW1pwWnY7CPEt1ZrHy6YWN6VtIg0LmsZErPCtqSgJWpDQeBSO6c7n1QKKyG1q+z1h
8Gpmvim9MUF4NwDzXzfmoSPlpaOCQMbaBWLFm/nGbCmv/HdISxVdUablTbs9ZZZYuXEtbs4zb2ab
c7B9NYQsncStZtSqymMVKSvn0pons0hLfarjVcgHc0rtOox/SZZ5SOGaubz6a45MPz/bnQ7SE2nk
sRyR3x0Gat+pp+wum1hzZPr5mQmNB2sZcOdyIxHtLOEcwENt6nCtvrNmZnYjCkobtgYFT4xQ3iYp
NA0efGaAJy57s7gzuWZPBOv8PVf0pL+nFImWCDdnzt7zoaTTir0hRdvGX4uAxbU5MzXzCDUwJLQD
lHoydKGD3NwnWre/7M3iRzszMb3FztYmbcdW8xVMGEN9SKH/GbT+2JVrd6xlM1xXAelSV5ojRWVe
clndYKZzpL0cWlA11G4IPuE93ryamQVzhyh0JWUZZ8AY79P0k+aPe89ek69ackanxoM2xEQQPwdm
oary7wOtdrwtArnbsIl2Zly9w5lzM7O7mwL6sZXj6XDuNDi8pQ26pJRkW/fPv5lOURTyMohDKVq+
jQBkNDvd9EkzZY/cb5Ds/iYK8p0VM0uxfG5mFstSVhoekr8kAT2/N8zig5KvKZctXeTPTcxiOZQd
r/OmVDYiTq/kUP4UADfM73Sr21RzC3klQS+7RE0ZuRUwlfOHvVHXjp9ND8kR3frQRmcbSNA7Fgf1
CANeSqqk88k1paGxokHG4XrQliiQZzUNjEHJGhvuUk6jNMHZTxUBZvrZURPkgaPC9sGFOQOH0byE
lbJpqh/8u5VLwOInOzM0/fws3eRxk4yhI3jcGdaBdvd1H8dXlz/ZUvXo3Jd5PHPbpPGILzoKLZUU
fQQKwqRw2TGhrj7rVMcu21t2CQ6/qaYIw+bspub3qh53vsJ9xhyOlgG/OQpul00sLg8MhEgtMzaE
KM3br8YoOSRHHS5lCmzezpOdfFFawBNx/p5wOzM0SzmR0TYSdX/gR1nj+j7dIlnfS8mwYmbxk+k6
90jVgDR8zvCsVB4ie4o8EdDISH/bR3XMVqoIizn6zMQs3cQasKNWZlW0Ut0lYI0kW97qUEhdXpnF
lHNmZrYyXoUGRVVgxjPsByfuEaLMbxLRXZlpt/E1OOBN5XDZ5NrHm62RPVrFoE/xpvfmIew8NHz6
lZNnOd5e12f2IuhaA0akaWoxsPx70YwHIHBQpWmH9WHj6Y+av6NpTyjkHpW5PmNmysil2M+mS646
dNdmmH+RVetkx8mPFpXLqo0H4CSBWyX6uw7xV8PmrEbQSnRPxUQAlQzeIRup+nQeg0XZynPx79R5
wcH5Q04wHC6c6b2oeOmDmnHzLUV1JVrzKoNZyq6SU9hYt2kh7/ywOoaavfPM5jpEh+Q9YfPPh56L
gtlGpQpoUink6elJgQLP8M0VE4t7zkBhjUkwFTKVWSZMBVi0osTVIpdPuvqZG8w2Nq2V+P+d75ua
FpJj/5iZPb18i2BQJI7d3siODRrt/WgeYsc/eJY49mpJadJoNpERHIEGPGhRt7Kki7vjzP7ssNSy
UU7licnAQoBIaiGN08rPSl645bBGS7P2RadccHZctpbD/S/ii/pWfASZA/RkeFHr6D0XGfpszEzo
1AHmbWtlbIuhncbxq14cjGi8zcI1vfPFrHVmYpa1+lgMJZBPtluYXfeB/KmXk/dUGMinNsUdpIEY
4X37tcYOukGQcsSfE1xpir6tFfOUKO+6MJ+ZmR0tI4PSole5wwwgFIsc1KAHVRyqTe/YsGdmZkeL
MAa9HeEfciNTcTVEw0TavOeQPDMxW5RGqnlYgm9xTTs+GrVzXekytEfN/rIni1GMIKGNQojGX7MP
5lvlOOY5x70CuLNP1VPVdFehXK8khjUzsw/WFMlY5RZmYHg90qvaJBFkv6zTf+bN/KMlhRa0NmYq
L3aTfjzA0upq8tpY2MIgFWnu7KvNTsYOuhQ7l7n6J6V61Scxxax+Nzj1jhL6R6vQv+hFf9WWwbXl
Ze8p2eo8cLmeMc1lzQ+txKmj2iGfu6Wq3spQRWf6eJMH+kqIL6/Yq5lZJh+dQIGDGDPa6GxGvQVv
B9ErHZjLK7aYsCmjohPMlCpTG2/zQlvYNYwjhLknj5y44SZWg+/oB28g0V4xNcXYb6f9q6l5kdMs
nFAFlMdjYNAhim5/0LP/IoXlXhvSGylc43lazKpn5mYnruUZ/jgGxAhvt52VxO4I/P/yx1szMVuj
XPX7rPw7RyAJrgUoBhTvenWceTE7UBmpgJl/IhdJYvuKIcuN0kPbqnQrb89pY/62NjT5IeOwdYaV
Z/nB60rR1TZYoyiEb7JI92ORvehR/dMyAfea/o3Tr0kmL4bDmclZrqhshQ55jsnWE/cI2+wbQ9+3
ks3ruvE/D7ry+fJiLUb6mb1ZpBtG6Xl9XZCbkuyhJCA2FYTHMi1bz1dW3r0rn3POkiCkNFXymlob
XOUJWO/C5Y750Kvqg+XVT5rVfVUK9eWyf0vfk0EFeWKEMyHomMW7melmWxYeE346eKH2ByNJ38sy
cnU728Xg6FciZin2z83NYr/10thkEAZgohLvhiClxPvnTCBUEc88msW+rJqS5UiYaIS9HaAciJVy
5b66lGXJ49BoMpjLrXn+0imVvEx8CdxjL/ZdJN0UDnobol8xs7w2r2ZmHytxpGqwY8wYNqy8qnwT
g7XzkuZbUxkfAEz671kcqvCEO5guQ5/cPrsbJ3SrkAbEXj0iCJPLzMG9pzhunJmYXVykVuuabnKp
yuptCy9w7I8bRgBXDo3FMKO4Az0VNSkoqt560hVdFTg2Uc0M+0aW2hMTNVfv2DhnJmaLA7w7FUqN
J81YUkcUIMIZFis05drsxY2tF+PK6iwG3ZnBWVxXSq85OVwAgAfjq5rnpqYm10xKuJf9Wkp4EB39
8+mmT3sWBG1HhbSdVkgwzparDARpCee60K/8IVoj7Vg2RnXUhJUWiqDZOiVMI6RGFNCQyzp/E+to
Xmq1HbhNMG4hMVv7hFOynp9X6If/Y262ZrUUR17TA8GNRPO5HTuHjtP4nAbJjdD7XerH3gZA877p
imJ7+asupXaDweYJlwlz1bw+l0lJ6Rd6yQvXzOUNehwHhgC/jZG29xTl1oPsVS78b5dtLhZKzo3O
NltsCBPFbc4udEGuKZ+5kTa9e6WdqUkPQgm36uht1CbZxfDCTw9UZ3Suitz4cPn3WFzkM9+nNHcW
UYWkcC2I8D1MkjtJ0l9kg/FrDZLvcQ22ubjvz0zNbgdyE1d5HmDKG+JPpSHdOtmaEubiNtR0GTS6
xVV+jnjt2zZqBepHcAgMbhkO+7QV+6Zew/AuB8yrmdk2VGo1lWuLOkWSqj8VCgmJP35SHOjuYUv3
OmNjFoibXF6oNdemn58tlEQo+FlPGcZPBDSF6W5I873pNSs8x8vx8OraLCy1kaHmdiK6bSwdJJi4
bRP9Wq2lY2T1K6G36BEdBPR7oJ/R58g3kUv6EHnsAJkx/LxN7sOq2EjxsHJQL5vhGcVpA7ZkXvk0
wwhktEYlkCHCfQkczKqaQ6XKK0lk8QFr6K92ZunSsOJYrk2CgtH8B8lXnyxreGR+dV928CT7xsEM
7YdOUr84jffX5dhYXDSdm5Wqm1NrbhYbDfItCYP6lAghoinIjxqKDQjjbLTOWvmaa6Zm8eEzollX
AS++oq92kvZXxcwbnOsMNa1BzpbX7dWpWWZKy8ByoCmnh05pXDTOS9ZVzMqW74lCaN95JGmIb84B
ThC1Qlv5NwI3Sa7zIkQ6wWhhbun+nHgWX84MzZJGhQKJcCZYSKJop1DpbtpOoOfSrsTh4jHKYwFK
RLS3uSm8zRMTV1AUGbzBclQLECWwb+1Buu7srNkKq3mJhadtbCfay5369XIULi7YmeXZBijVRm5M
wQtJSPo2zOtd1xYgtN8DfANt64D9n7jyzVlcdPS67DqOePTp6W0axtthNK8h0F/5jsvevJqZnVaK
VzAUHYVcCurIzdP8m19mDyqUjO/J62fuzN6wUTMacZjF7N3xKfDjg446D5pVu8trs3j2vlqZzxiU
bSD56MFz9jrWru4hZUAD57KJlQ9mzZZfCKvwg5F1MfoS1TOmZO1yYzJB+x4z0JUxIsesyRxeOfq+
V2k9eCQV+F6Pzn3jGQgGNSvL//9I+67lyJEk219Z63fMRQRUYG1nHgCkJJNa1guMpSADIoCA+vp7
wO1uZoK4iTscs+oyq2ZVenpID/fj5+Dz5uJRWPnL0Ojv0YWbCaWTvYGJCevgvtXQiT1At0lDu6yv
vkHjw7FMP9qRQPtukfKqD4d134ECQ/MpkKtyq3YQHxnIzyKILoux9MU0r5J0X/rNZRmMcnLDq0zE
dWWqu9ASL5mMbkNZ3SfUvCiqqnfQIHvTBFCSVoHo0QOwc8r4EhItqNrxXYr3hqf4xne1C55Y1oTr
OLGemA6VtzYpHCPiGxwNN5EJ7bu2QPuxfm9AkkdKaJVV9eBUEsAX1l9QLrxIhdBbpqwGWdeeXyF5
p0bbsmmuJC4y1Qwv0Bvv9nlDVr1R3/YNWr8N9YkyI3GrJFp1Qr0oenKTc7m26xjAky7wjIA9l6DH
5GkLMbv0p0ELb0jiN4D67pKKXkaG8ZqXUIdS0uheNqFXRMUlisl7OYpRkbRIHKMrDYdh6PDqgPic
VgWhEyYjphtgdXvsxPHJXdQ3txUNDm1WQAYooatSkYFDKL+UVf4tQ0u63qDlFDLZbpEVo8I9ZHN6
iBPnQqpgTjAe0Iq5Cc1MOAXHJKlNB7aKInVBhb1Ge/KrzKy3llXPg5ZdB4VxJ3jshorYt9BGRKS+
b4gVeAJNG5koDoPyCLJqaDPl6GLt0MGKnA3ryhcVvQpUrco7IbINGstjF6ANyBU3wX2M5mp0qsqL
UMvWnOLDwAuCOje9Gkky4qw+QKJVh/gcu25F7REZHUaRiyjqIZJU+RdlEb0kRpJvBh0zmPUQ2ZLa
/YBHNhw2wKFlgxckuh1Rob0JORE13DS6eIiTaAd9psSRfNhHVvQE+oyt2qhbmubIpMUbEbcXPQ8u
rdpY2UTZ+wR0Gpr+asbtTrP7b0pRg9tA16Gt1oIKqNlo4DevenrHanOH7rlDKwtIxUVsHwT2DboI
UZ2yHmLThFY7dA7AzxJ8i3Nl2+VYwzFUpxKICxlhuEnAAUGs8NZK3kbq9CxNTIdJ7dJnlUdSLXdE
VRUrtZFXXW/fWQxy55J+s9XejXm7o+XwMwH9mgsWnQ1IW6KNjmeyM0pMIt5ci5qLNYnDB2byQ9aA
6MC0bkTJPCMpL1udvMYCncamkruA0ruxjDdKL0fxJAiNtelb38cos7DkqpXhc190kDP05Qb1udc6
BdWPIg6FmawrvXwGUOJB6cAWQMAPEoHIHJf9ZZOi419exCm+ov+aJMolybSH3vSvCmkA6FK+aHjx
giPXC42BuH3Nn8Oiedaj6FGn5KbBAxD13gq13srry/hg1JhAFDOfQcXyOzfr21Ix12bU2hdxUmDl
0jXJ1IOu1iuwZkunTHUEBDT9Ji3jKol1CqaX8FYxQNXjK3XhRupToVn7qI/XtJG3wjDWWdH/5I14
zBqTgwLlV4P5HKL6AcsQbEVjyztT8m4VBMYehNmDW3Yp9r9Vv1UUrSy5JJATydS1BCnRVouy71nP
CgcAgIe25dDiYqZTcjDbDHqzZg1oh3Bl3HCb73wUSHJb3wB1XDkNyW+jtnoaku532heeDpyoCxGG
q87MfKfvw30J7j2Qdq7Rl/4NuhrmRrbNboC8DXCr3G17e6cKzCd4Eg5Fz50izn42bZaDtLzV0IYf
ppsMQ+P3YkUl1Arj+D5qggswpyN4r0t7Q3my0+P6TW/YTkk0tpCtmr+cP26aSUzNzBgp6xFiC9Ef
x7fIgahLlLXzl/OHiUnQBACZWbAxNjN7c1MY5S8lC7ARrGIhmpl1ZWw7x3BTvOwmQQDKJ1Wic0Sf
ra+uOo4MSho9nA8AlkzQ03s5tM2kTwmejb6felpR7ku5lD6cHa0jL7RTE2rTIEUxthFh3Jw+hmgk
83ekXhKVWTIzenoUYdgkKn2QLyPBFqBbqaq2il/hHkkWXjhLAzYJZEyO4/m9ENRYkFPXoz0q1Asm
Zl+F1kjpiUwhRLcmj47EaJiZjsURe6B45zYXlqI7SRGATqVvlyLmca1+ShQeGZusMTKQGjAEGKv6
68x4HAlVCO4FQi9KdG2fX2zzU/Th2GSxBWDZIVkDW1rfOaQK3Ao0BEr467yV+Rn6sDJZb3ki9KgY
d00GRqMQpQpBloRCRhGzs6M2WWxG3ed+Or4LNTu5D0bl4BTqh311IbtgU1umB43cVciGfRsGd6mq
fu95dsHIj0yvbu0ufe4jXJeAfrxRKi4pCx/+syGYLFIfZAi6PkLZUTh1Awpukl52v79gA1zH0J3G
wwHdiKf7ra2CcugQdSIBie7Diq9ydYkxcfbRcGRi8ppLO8RbQYyTI5WGV0Pdo01TRKx58i48uK9I
DxlXfYm6YHZHfFidlrzy2O563sCqbMsGORL5Uluo4PB0FYGxyihBkXV+JBfcnBKt0w6FnYBjJPUW
+RIERcbw2rf3nb0qW0R9+e15c7O78Mi/yS6kRs/bJkfu0wcBTw3xaEMt9koQb86bmduGpm6B09FS
oXXzvoWOzuPCLg3w44GzdVSqoqHYJ4P5ct7Ee2v69PA6skEnJ6WkXZKlOVhuWze7LC6V6+SOb33P
Wvnb6FJAdXlVuLFreO2WqwuTNjeKx6Yn5yYPW7SjUtAmIEYj5HGo1mX347x7SyYmE6UhVizMCt41
lnztTG1VqGQTMf35vJnFUZycFpFlKWatwJXaU12Q2znfjcvBaZznxlV/FE7o4CHjpJtuAUBG5u65
4yGcRGqV0fVK1sK/2jsEDnc7R8d/P3Qndd4y1/ZALbiQh5gdUSBAVc0c4yl1cmzXamelKHMDAsBt
l0EIANxU65B+pfRrAmmPu1sHXnTaeMFDBG69BlaSrDUekghNsSiuHxoClr3zUzfnD6i7UMC2wEgC
sNXpGdxIdPl2JmbODmroNe6KSls3ELQ+b2VuJ4PhgoD7zraBgJocw3xAo3U9MtNoJHH9GscSXZIm
Om8C9dFTR3K7QdA+1uNBGrOte75Ku3ThXTA3Vh9eaNNgmiLj1EYZoB92HoPQUjTQ0q6ukrxcYpKm
Y4AxPZUYRWcIWFXA8jvNqaqgOIFAO5zhmrhXcg6Wwtp6ilkPsFC8t1Azj7VkIyplpxfJq27mz1KV
hzCQ13FdPrcpOyiCv2iR+svvoVWcSk+auUt8Gj8MUeUNtZ+szs/w3E48/saTu9zACkNXGqrFRTBq
Gbdru9Hw6gYbHktv/jNTk8VEcg0Ab4BfvbQK0ZyaXNgdi9FoFWz9Omu/cEgf+TVN1DIlyjuku4Dq
TBJPIWKjZIC5CWNhG85d4MdmJgc1WI3DpCswfIxF932kXFgWXzUg/a2YsgsH4NEE+35+GGc3DMUn
Uw1Ze326mvWgLVM+DmPf9NvKt5EuNRYGb9YE2pI0htYkHWoJp3syE6rVpQSERzmIHCkE2m2zuvuC
Fx8mpvNTJWGp5QqAHcJWDhEYSL226JdqD/N+jNgl9BVAymJyzehS0WKuwohq5+s46BxJrO15P2av
MoaK1182JgdxqPjZoKnQYWiV8EA4c0U7oCqf3pI0dlUdOeIh8Z9BQbrvlOwx6BO2B9z4Icr9B2qO
MpSVJr2mBzPj+S82e+ihcRZyzKDGg47P6RyaHVoDkdgGG1KbgD4ZnJJAuBh8CaQ9+x5CMVinJsAC
6ASYjLHoAZmsR8a3ME4upMwvkrQrHLNVmAtB4XvCaqQjlUM5kO/CJ1voboyU2V6uK05gV3cZuBC2
bVqo4L7U9wGDILAJeujzYzF7yB19x8kcUQu1LprhMPCR8obe35rYGYdCWbVhvZktHAmzi+7I2ORE
hSSHVqoWepZLS3Vbk65RZ/PO+zN+30/XjAkBblBfgzyPjV/hKMBOk2EYwHYFDINsb8BvfwjCfCMy
4Ska4ES9Fd+ftzc/fh/2JmupBZc7yTIk1rpIPPVBvQFvcgpK3yoDl2fzlYZ8vOGpzUC5yPSpLBQq
BKn0URv3bBbuAhpet5gsmS5FUPNO/W1mKg1lpR3R0EoOxA46uIo48JDf8QRDt0yCzqrzAzi7GT9c
mkL1QBEPak1Qe3v9oF1lZgK6bFa6vDCWym2zhvDqGrE75hiInq4MSH+kGiplAH/lGWZJuZG5v+nT
8Pm8P7ML8MjMZI0bESH2MBZ1bfqzLC/0TkXd4Q4cho5vK1/ZvGAhwlE2Ilym7WENmCR95Frgkk9f
6FBobqqpuyIkLogbxIKx2S6xd1WqP63R0wHEo5KWsTku9d7GyggPiV1AWqCo12Fk7KGg8NKH7BuK
NZvxG9Q6/QI8+tj+GGEebW0zC6wh0rAqBxD4l23jKAC0ZyAdNl/8K9tf6r2bjV+OBndykhjQ1uVx
gnQRg5mouUz8fA8+KEcy03RSdKeoQC4uHJDzV+aR0clxkuLsCsMcY4xT+JaiyIuaVnPLMvMpNeN0
5cvSGYzwZwKlSSq1lR4GF6DidNqwfCKtyqHnnTtSAvB/flHPj4Vl4kyFPgv62U+HvjaiGI9SZPbC
SF2RWF+N6MGISo8y9aIcTCfWwXR03ubsIYTWgr9sTjaSngSlAlL6/8VuESLf3wo+kY+tki0c4rNH
A8IUHYyFI2vhZGVHaZiIHtEqDvFwy9sI4SmECyp1fd6jJTOTBSxpA1VQDjP1QKDNYG8623D7YqlB
ls6OHG4HvJ/Bk0mn9GtpTNA72eOaRfC4Mezsmiv5b02Q+7IxrltSrnlFdkUa7Ruo2Tt+yzSnoNmB
5Xnh+DI5aJF/O9TMK3TfNXm7DY26WXE6FikivUK0VHgVKLobnUFFRbNvKlt7+MpIfXgwySMlSoGo
akz2N4UK/n3uaAbk8LiyMCFLAzWZd0sVkIyAcqQHtu71t11psMapFPH7C87YusUMRjUD7Xqnmwf4
lNQSwDZ6ZROtjBK1ROTd+CJLw+zqOjIzOa94yNVYacFh24Csx6jJLmeta4AK4Cve4GEHCmMQ4ZkT
b4zWhNTtaCYFW36TFKuqBsdfuETVNneN2hDqAn+obqjQjT0dNEgP+VFJsVcU/bvu+66GyUdzudsY
ujPE8gtpEBsX88hzg+aHKZlOUuW8NcdLu/MHj1b2qu1CzyTtQqwze4UiJ4WXqQmaI1OdeDUEFkWl
Hsm9uOjdLO5XwKY88D68lolVAqiSvAF5cRhk9tT79iprw6809B5/gcmh6kORM2xiJOEUf9iYQQCh
62rTyqX+i7n74tjM5JUsE9qxwYSfA+tvgCfYKazYmbW/H/LkqcrbNwNiBefX5bi8p4H/kclpgSIw
4hroBWTWBQ1Xps1WlH+lUgduDYZVr6toup141YKgOmkF3rNEKh72APR3UJ5I6cIOm/fkbzPT939R
YjkqOVIMVV7tx0C1gd7IwuU6d1gcuTJF0tFYMMDz8PyXabiJ/NJlXe5Z9dITeMnM5IC1BWi1Cwkz
6BfddiK6kXEBvQa6kDSfNQNePxWaj0y1PhEugV4fvItYbn6YXok4xJmUPXytuRaEPkQ3wB5o4yVx
eiYNVmXKtACLcm50tdP5We+C1nBrkLT8An3AsaXJWU5TQQe7wRIoFBvnRLLTkAk5v19mD1hQWyMh
Pw7be/PIUTRN1AwKDOPUCHAo16a/kaS5snQIe8XDc7TYMrdkbuKRYUIuw0ay2UuiBMqsEfCbrFwX
JcCCoXKbcu3+vHuzQZB95N+4Zo78kzl4WYtRBBRyYhGASagihr26rYXtO2o1tA7AQqvYtm4RaEaO
SCrTJTm9w6s7ctHDU3joUEi9IG4Uh4RjlRVkC47a8kOtFpdQdAOfLWQ+fG4eIjWqkauznSDJ9wG1
wq/s1SNPxijmyJPEh+RBNoqzaixdlxKldAJ8pFzC785uoiMzk7vJL+3OZzauhiHNHVqgFatpQyDY
lNY9PzXztyAk/yChDQwikDynDhmxasg2gkOdlv5Ug8rpu2Jr2ejFL/1oXfJwO+jJ7ybo95od3les
qr+09j++wCS8TGVU64k9stbXjyUEPhRoqdhV5NbNpVo8n/d2XNif7qUjZyeHRg1eZiiG4dAAcTA6
n4KLCuWxhRWyZGOyubKgDoakhw2IGXpZn26hHrQ578bs6jAgWzAi4tEAMnVDWupAR+kCvw8PFgBS
zjAwT8uWIrFZV47sTFwBv1VdMEif44URbpjRPhJLWYjHl0xMToayaTWIB44mLP0+zOJXMA+/nh+t
d4j4p1lHRRXqCKhC6vbEjbCjpggV1NV6v/jWhzqquEilVQE3HNkaezlkj2VtbosB+rCWEkJRVz5x
AzRCiqlf2GYsvKSEyBA4HZ9IXVfodg+2I/9eBbk+z9aSbD2UsofQl3qbmurBCkrm1Ar9QaHop3X6
tSoT3aFRCp1LS/a/gGb7RTO5SRWgf8+7OhvqHXk6OZ24KK0sD/GtMHUbTbGv1LjxFLt/zLnYj+ek
LsIvNAjh7YE7a3yFoA/v9PxICqvpRAaTuMRWPUXh0jD2Ed7UBckfzns3ftTnecQkotBrmMAQn5oa
koQFbQJtBrwPpGuJ4alKM+IoTXWweH5rW/zHeYPvKdxPFkEcBAyRjiLQlFWKo0EeOkY2VH276kci
IcnFQIULSHjXBNmuULNLHUAVJ2Bl5qBzdhujNzzPA+KEaOa0KF2RIfyR+exg2KM8pb7W8iLzWGzc
aQjzk7Z4CRhQuyUCCx7Vb0o03NG0BK4mz50it5x6oBe6z71SL2ugzKsVpLQPhi9XdhI+A0J2qOuk
3iHBvYWuHlRAc+F0g9giAwkpwNLwRBSgrMN3alTep3hgIIPWf+W1BuYbaGLj90/9R0FEKEBIeILW
YtglOdDTshI3sgEJxfnJmJ39I0OTe4KAKdKUJhYaJ/1DKfgma2y+KiwfcnDqrglsvnA1jpvl0+Sj
roicjTkSMkxWNsAXutkJFDBLDiyxHjqFJdBQ8ApyuvV512bO87GGMFLEAfnxSSFqaOogSzW8X3iV
unHdreIUUZL8ed7KeMxN/DmxMv78KHTJh0JokKkDT1GUHSCqso/bJQWaWRPYmqjGoygLmaBTE8h/
IU9kaMiYRtgz4HVm4GP4ghcGpDspaCHxupjMikH8TNgV2FQyAgROWK2NRTTJ7HRARgfU+TryA9P2
Si0ZeqUBnxwKO/5WDNZ10Rk3dh//+zsHq+rDzOSwBqVWFRGpIqctQfA2Kh0zMG2pDC0TXxiyI0OT
IRN2UA0hsD0eFcUvRaLfW/oLyZS5IQPDLvAkUIaCbvjEF7CyaJUcWUnR8LDviPDSeNgz0a3Oe7Jk
ZuIJJOOANwCo04Mg5arEAVmiJzCM0oUX31xQjAvtw53JTdMGrBLQOUNvW5M9VCV1G9bdMwElx1Su
uNpv0dN7baeNhMooe6nbamGRj35MtyoB+TJGEzvJmFIxFFme1zYIHEEC82iBajM1yEYqB0te1xlf
OFfn9uyxLXq6Z9O8weWEXlXPTNtNCJXHKlmqlM6aAM4MST3QPSA3cGqCdEEWCx/DGVhAVEfS6yz6
lZWBVg8TUl4q1O8mzxjfiJSmGyVpKjPcpmgJAY/JVdpUC1uJzK7AIzuTWyjMck2rbNhpeLgSWXyI
4nIfcX3UQrsPWnVrQjgyUa1LUhUuWGxdovtQncwOZScfUQr4ws2BiuPfbk8mr6WSQnhUjNxzbKcq
pts2+gra7QtB3pLX2ukEWkDwDTZUnj0rUL1x7TN7WKdt9fP89p7fd0fujN/j6IoSgewSNUTPNIsa
z8DGdmgSXaDP9EUp0Ymkin1oVK8QYV7RlP/MEnNYmN/ZlYoVZCOSQcQ3BS21Nj47UsambSgGZzE2
OaKm804umZhMma0Alm+MpJclL3Yx1TZJGnrnTcxO15EXk+lK8d4hloAJSc0dE5A8R0nFNNOF3Oic
GWg1QldYx7GLTNzpbIVopvat2MReILlHAzCVJsxBH/XC4psbsGMzk7uli1Epy2pjZP2SjjnQLQcB
8fkBm3k3QWtQx0satICAB00GrKh9RO6QUPQi4Xumb2ONDzuDGmhOS7ddnCKtuKRyOO8V6iljhAmj
k4OEaD06zVgA2pJMrEXHPJ8uEQPOmgBFBKpc4DtAI8Xp/FQFi6N45NXuhdj4sbgR1hIp5ZwJlKAB
8IOinfkp2ZuX4aCDH6L3It66CQSmmjzzzs/N3Co7NjGZ/l6t7EhXYKKvqVuHgZu0ucfzJZa+8WOm
Vy4KCePWx/x/eseaLKTakCiAb4hwrVeErMC+5BZDBbHzckkX9J2T8ZM1UGGB+B69cxC6PJ0aOzMQ
8TNcIx0H11L6Zwm4gAR0WzQbK4Z4lWE8IyOxtdT20NT8ApphwHf4wfc2Z7eqmV5kJo5hPV6RynpC
7Xps2nFYw++4iDbAqd12VcLXXEFe3DYMTxb9rlEBUvApdf79CcK2QcQP2mKkZCdBv4Q6N4YKp01v
pRuz9NfQQnjJU74QYs4ttSMzUxyU1FI05g+4gwrMi93yFapzq/OeLJmYbJg6KvwAMFJ4YsuVgYOM
xuYXDrNjLyYTTytRBpqECbUVuzQWm7LjC9HrrBdQIQEmFgAKJGVO11Zk0wA5deBDUlzWGnqa7YIs
eDG3J0FnDv5WVE9tqJuemgj9wOKRBhN6qru6n23QawqR6qX847ua0adtcmRnMlqDX1lhUKLRqewi
YLaSn5Wq7XyqrrtG/OqY+t3kyTYyrd+c+vu4Czcx0VKnJSmK4SpKB2H/UOkdOqoZOvxHknWjyn7Y
avdDZTxAzkD5Nkjj3oaKvdZTaMVp4X2XhldhaG4NrqzSgl3XulIunGhz0f3x6E1uG4FcQpdJeIUX
8kOUFIXTaMrPsvYjt0zZXYjw4CtbFAIbKhhiDAtyeZP5SgPehj6Iq6w037eG+ZSX9e9Ala/n98/s
GXpkZlyZR+FbEWhm0Iwk7LRka18zmCP0/iEqBojgmY/nbc2ucmA4EO+P3Dd0YmsIaKag9QgAtAHn
tWF5ulUuvMJmw1GczX/bGLfBkT91B8bRbADPUhWnqSvs6HkI43XQhw/ghdlEorr2W4m6U+yvrSx5
In6YLUzc7FLBZWRpoL/BuTE5W/VaT3PYwUNUA+Qqvubqb25GY+b5rlx6pc1u6g9bU6SSlkVGK99j
X7D1x4myRo3BreLSPT9xS2YmZwdiLX2oxkPWCqstSBU09A8WtwqBMvZ5Q7OrkQEHgOItguHpq7NV
bMsUFhZ9xVRHr8oNaZPblpFVpxoLi3F+mj5MTfIFKpRxWjDx4zw0DbcolTXRhdfGSIgOUBwL9Yfz
ns0OoU1NfeRPJJ8SVB0UmkhaASrFwZmdlTroVQavD5Z0WWa32JGZSeRVtQV+veMfwesQgSDFL9jC
wM3O0ZGJyV0FAhRIsFJALFObexkYWfRYdwqk1OtcLMT487v5yNZkksLKsACkg62mqda1j5x7IDPF
4ZZy11Xywg4RX1H7mVB/TVQzd+wl9uz5aUP/AWSKAaKaYs+CLAmahI5QQMHQOQ8yHNq+WLW5sDpm
F6P9YWZyMtZ9NFg12oq8Dow9Rq7d5YqtO9FgrkxzeAiIoSzs6NloFn0+uFeA14RQ0Oj40Tk5gKtT
09+xlGV8RcHPpOK4B3SjdJoMin7SABsLLV50DVGVncSOL+QurgrpqANESapQbLoYgj821fdtP6Dn
okwctAiAmLivryxaXuUJscBXNLgaqzYFWBPABeGSBhLKzAf+N2NL5G1zS//Yo8nSF4nkXNcwVTQS
m0Bt1oWg3vlNPLf0j01Mlr5moT+/HWGVqUVvQJuw9Xv9UceFpofJ5ryp2azVka3P2bE86eMeSx8E
V2A85fqK1EiuNICYeET0kReQcK+BR9mJtGhwwFvnCSVa8T67HVR61aj9A7e7pet17tWNZidojQKB
ByH5Sc4uNuyqjEf2zkQ1fnFFezUa7juhaa/trHuxW+2NB2Bc0kIfmzQCjw7WEgK3q5qizpVn/VWO
EQMrHgAYYbEvW2PpBpnbsADkQKWU4GlIzckq8OMqjjWCG8QQjUtoAT6h2OF4Gp6fnlkzyDXh8Qm1
Cm0KZUvBuxRALBlmQP+aVmIVmOQybJf6wWeHG6BXgBzwG+Cip7vUJ21q1CaSytDFRUHTa+IHEOOA
J84tmxvh/zzv1BzhLcP9hPyQiqw8mbIvmLKoWxvFYS+P0JlAiwEE9MWKNcYFGmlXUd5sNQH+LKtf
iwB0UVSiv1KLL2WtL6yz2Y1mjd8AipYgy5z4rfsV3tdxjJf9YLq5Zd2YnHqmbu51hf4+7/TsTB6Z
mlwxfWTHoZmG8Bk1giqN3NjMb/Fq3p43M3s6HZmZRIWsDhMj8keErMnB2UE8VOQWBm3BkymLaqLE
qWUk6AQKpETZuD9ESvqctD/OOzK7JAEagMQYAYHvVE/CRi1PGdCI50Vme6WWib7iaONgMU2d2FKp
U2dV5DBfLkAUZ82itwB9OmAFQa73dCcU+lAio4hpku1jmVLX1i/U6LE0tpyADSx/Pu/kHFMs4OYf
5iarIgU6BKDRcSyZeqvIYiRQfRRVYjumL291CHbUrkiGqywA+d2C7fFlN31BH9ueLJVI5QlpA5Cv
K0q29u3hELaaC03kR5x3HrGKXdONgZDIO7cHaNexmQaerqR1NdksodVnN+Jf44DjfnLe61Vhp6TH
d8nLaI0uTWeo431oN86AJrPzfs8u3yNTk0cGrtU+td4J4VWy65R80wgQl5jK/Xkz40L5PLqoEgM/
DiIRc9yoR4GPUXcBKTRsxJb0r0Zb7LtaOjZ66NwMdQPBs6U2+Hm/PgyOPz8yCOgPmA4ULKUhAphH
TS9LsP+yZClgWDIzufj0yjcEQZbC84GmBLBqXVCyaXmzsA+XzEz2YZSVCLpHaldpdjsSqd8tbEZa
+AvH5Xui+9w0TTegn3dpKTBNDSM//XpwlTQ2XaGJ3+jsRmcXIlYcqU9l2+64qd7x7mXELyelcd+r
Euwb9LtuKa4h+7cgjza20kSOCfr0Kq6Xmj3nRmTUbwElDaRzkFw7nV81FGahdxbuaMVe9TakIyPd
ielS/nnuAgHsHnAQwE20T6K4TE9JZwoby0grXcuobkQjFhoE5zb7sYnJElLajgz+4KO/itSrcnjj
IgSvLslWeQlq4vPbcM4dXAcUbQC4FVE2Px21LOFa25TI3ZM23OmMrfR0CXYyNzHHJiY7XTdYHZMS
5RreGCsQZHh6Xnp6Eq/ePfk/P7r/Dn7lN/+7KKt//Q/+/ANtX8BfhfXkj/96yDl+/c/4b/7+O/86
/SP+yZ8f6b3Vbyd/WGV1VPe38pfo736B1rV+Nwbj49/8//3hf/16/5SHvvj1zz/efvIo86KqFtGP
mv7x5892P//5B9SmoFMICpGj6RrN/PlXrt44/vl1lbyJKnzj2f/jn/56q+rxs/4BXhvDZiaQQ+By
GCEk7a/3nxj/gBFoZ+JJO5bLxunNclGH//zDsP4x/k9Ir0HZ2cK7GtNW5fLPH+GZDcYDiyFJAkSA
/sdfI3EyDR/T8l+Z5Dd5lNUVPhgr6PQEoRB4G4sbiBcI3rinK4yj6XIQlh1DeVtbp7X6neX9Sk2r
l6OR+dPssZnPm+bUzGTT5HpXlXbix0AXXJZ+5oby0dTfaMG983Y+bxgKvDf8ALINLaTTyiCA8iTT
UwhqAXG0rkEPCYK4h/Mm5kYMktsGCkOmAQaAyYixtGa+JUBm0lXxgQ6obzLxkNZLzbBzI4YnHkMX
EPY9uuRPJyaTAoAzxmKvKi4G+yEK7kzl1dBuvuAMCqhYRdAvAE7+1Arxc4iwpErstSHf8KS54jl3
bTtbnTczOy1HZiZjVmmNyZB4hRnNWgmtzR21N76ftzEOyHQl6wSTb6qAQgNLe+oKMhuB6uO288Lk
GwWJQJ8qTiL3OQ6Ae6Y/VcHreXtzPsEYnoKjpDyYIE7t+TLNjcwGuU0CSmgjj+7apvp23sQMPRgd
Q6K/bUxuTWGHaWlocQIthOQirLUG5IbQ5PE1dNQiu/K7qf1XPUBTn9rSdAPmzW6fCLDYhUp7K1q1
cPQQmQ/WXhSk+q733PJyYHsXamYzpEun3xKn5nHsxrkNEhKKkagomPr1PL6PU6DNfd8A27U+cIfK
cNOFvF6BjvHFDlXolLLKgR7ia16rF5ksjdXgF5dNDhpXyoabkgTfgRbkbsXN70HVXfoqvrkRPJ0f
3rktdjy6k9uVSpP6zfi9YxPMwUOF1bkys8TNieactzR3ZuiQO4IiPNQ7tKlasrSNJNRGSwFBk6lA
r7TUL5XFbUbGkf60B3ArGDZoZ9BiOtln0INX+47hbCIhGHhVIdYlbdcDsYGQNv293ynCDWrI3aL9
70lEzSGjdes2JV14ZM/ujaPvMYl/wYEuzZrgGFYjkCo36WXjh/92iI1Fh+IHblZTRwpkst2NUu+i
cuSUEmrgxCX4u3wnr+/Pz9usHx9GppUj3eDggQY5NTC5wRZNK5uM5HfnTcwujSMTky1eN2UbRDX8
kKJ4ztAWDibdQ97mC0+Fzw+6cbiQ7CPodbb1adojDUGq0eSYEZyOIN/Lg59xsi/r29Z6OO/P7KY6
MjTxJ61BsW1nWOpEverAaKvmD62iOOAs/cqeOjI07oWjF6OeSTYMJQyparxXWXKRNc1Fni9RKM8v
gY+BmxwSfWqTXNdxBKdDggep/dLmS0TQszfXkSeTXZtVyI/4BQc9mp3+6tr4W92Fu1pGVxQ9uk7H
7RtlUFSX2dr6/FzNrz2o1YLCEC0u076TDvB8MK3DsBV0F6Su1uikvcyzeGHtzWTpx8X3YWeyV+N+
CGSswU5pCLR+8goMdOoarG0XWdt1TsDzZzuIIA7BotopWrCuC7lXC2un8vCODQrK1NV/5vo0QVcb
Tdd2KvZDqkCdLFUhoQ1Rgax6PD/C89vub8/fcSBHi7Qu4i7W5Li7Y0jl7Cjo8XP9V+7fBnIhkptd
pwCuoNOCqcDNTsZYgxhABfYWjHFDXamG16jvL+BvZpfLh4lpy3hK1RayAhHueYBMQIgdX3fE3MVh
/3x+0Gb3w5GdyRHCh5JmpIQrjVpgTpQVbcwnZvOt0jf3YmAPowY1YdlS4WreLlPx8DOAXtMm2ZR2
oCK2W9ilqnap+dqvPgg3bRQ6KWSoXL2Q2zDtr0X8f0m7st64dWb5iwRooSTqVZrVu53EsfMi2Fm0
UxtFLb/+lnK/c0ZhhCHOGMjbACk32Wy2mt1V9KJQhociUN6AKO8vuj/XAvUesuNsMxojFL362y5m
GPhVlb5XQ/MJRt6/lFJWpzMdI+PW1UyCJXr9zrSrfaFPipxw1RsXUNIWdtwOGfQX4CoNen8aa9+C
L+G8l6ggpPhfmTSLvQYQZRX5lhvemlmtOFOrDo8BMMzK4PPoLyK0iiaV6xV9trGr7s7w+p3BIbrA
VAysa0ECj5io8BADrTByX1uoMdNo7QaLRTBDlx+19BattX6tf6qTC7KmJZTk4nbkln0a8ww6bgQk
6MlGzL2nVPW+uOZpeACdK1Zz17EsRNm6xVgYdjd7Wv49jl2M9bnPodbts1LVe6CCmn9fRNiQxEaF
F/dsg3a2wo9sgonybPQ5FQ9DUipaNdccYmnXvJMLsDFuOttKBA5qLrbcxBwjKbaD979i2R+1smW1
ZM21lzDSLrGhtyFDh12CoudhEKDk7T1Fhr7uc6cdkq6LOMQIILJ0LBvVgwStCwZ5Kem7KPeDEQX/
/aQuzJGz6A63kSghyLupugQPCdnWzVSM54qN8aRgAMbLwg4drFieovnCLW8g+YSeimF/3hIVzLxx
i/0fRnPqTWNeNeu1xmgsN74pE2jFznjz37DAMCxvIByT1XPKoE9vNYmCxPuJBkQ0Ran4WRWHx5MO
T2K0FjjXsDMQMGXdL649WBCfUL0TrluEIWMLM1Kod0opNEmYa1blkG2c5iknzygX+PnwBO2lolNN
BKqgpA0y3a7Pk2iEq3lvRveJhKA2xdtf/OiompHWz+jJKGmbMNLYG6QHUqnHd6NmHF1dNZOlgpB2
Z+6dbG0KiDHu902ZBejn3Z136FUHMObPT+zN35x0dSumtLAnfES1uc+zew2lDype3PLLeZzVfVng
SC5Q8SryNAKcFK/CGGKrSBfkWu8TyK5B+u482OopXYBJTuBZAoTds1Fe9qX3fhHtre9U5VkVhrQ3
Rl9jdogBQ3juTdl4N9MYbXg+qN65V31gYcu8sItoUAtLrysPODQnn7zWvC8cVUvYfJvIRSNMhvzr
A9JtA0X5uhpHuJkdfpusn5qbHWPnFq9om3Kod54qNVS5nHTzjFYDpnNMpGwI+8GcPcQ2wahw4Pn7
h5xA/sDTcsNM7QZWaRr3MTSAeukLzpJ/HmXdmDnRtQwoi8tVqNyEhmNEEUBd67vJZgr9wJjuo1yV
UK27wb848hVq11rkFHMm6iX1HmxL+2RQlXHXPfoEIaXsvItElY8wpa7oLkqdm9JiR864IgNdjwQn
GOmmblJzwCgVLMmMz4bzHGOpbHbV5pBtS1TjgiosKepEhlNSqEUiutW081ml32qdswlZujOqaKtN
/52IzIQw7sk2KfC4nCVo94ZtYrKu6kEcGNd+Cq4SKFU5w7yTi5hghDbTwNSEmGBlB8wmb7xcP573
a5UzSOFNNyIamRWu7JC/Je0DGgeGSnFAVZsjRTano9nogfZkU4/34IAK8MiFD59uGgM9V1GCq7Ck
EJdENchJG2AlRbWbih1NQHc/otKP1qFU8Y2wvjvzV6NJQRUh1/prj/WpEWHp0l5/tSHrVozh/vzu
rEedfyHkYm7pekJD60cGZiQ9QCqFLjQfNJKGUIm2KGxxpJggEsvWdIJ1s7Ue6qnpoR5VtY9VW2w0
RYF/c37Ulp7ReKO33RQav5PDMfocJgJf2Fd9eUFBwnbxwIlNAdeKzJJvRVrkVi2+scVYfms9cmMx
Ve65ulgLCNmhwwEPqFYNS0QN2dn62gtVUuKri7WAkPy4sXRhhTWUOEVUBITvPEgLtN6XNLrk+C9w
pDvaNuKhHgVWy8AMV+Iavmk8j5hQPe/Gq0HmhCK/oLoexzs+VLAwEK8dwPF8EFPzaQhVLJSKRZN7
AqKq6iHxC2NKiIR2v0L2OS/fTUc10aSyRrrYDCiCaFAhRlSOQh+yjt/angdp4r2cXzSVNdKd1o1o
3E4oXMDMW7+MIl9HJb13oWusWreV9k5cZ4v9ke6ZPEzoGBbYH0h735XhGJDJowFkLT5VuIP8QaRf
RJZcmYK/V1asYoJXHKff1IuLW24UIRNRNW9b2V73sbUNC/Z4fi1VENJxsrgegwUOEC7mgMqM7Z1w
UECs3jwo6bkYhDfB+y1tV9GXlajSuZTjvdEWVezBb4oWHZtfBXs7b82qAy6gZmsXC1YnokdVB9bo
xN5m4bAntN0NEI85D6OySPKKiCVmFCOp2eCjbpsI3R/ap2y6Tg2xb+jzeSyVSfNhWJgk0hwpOwNW
kdzWTTXf12723/UN4OaLdZPidlXPBYq2nRORLyUEDTIoROsW+KCrzXlrVo/uAkhyNw9kN3XJAFQ2
u6E6VhrZ1P1edPkHcaToHZLRK9IQjtB59GHs0wMo2Pb48N6FrbM7b5Jig+Tvkik0hZtTmGSYLrgl
0PFddRutU+Uh88r89Yl6Wrm/xrJjzSyrDjA533N9l4covdVfIdgd8kduUcW9pNgnuZiYJpEzWQ28
Dg/lRdQEqfEZ6vRQPFCpT64DoUsNtO2zlJx0ZRR6hfnlFLHc1t6aDB9C4QM8vFcqeKzv0glHCkKh
W0ZtPAdy3RZ+Gt2YINbUR1VJZDWaolXpH2uk+DOx1MI0AN469QgbVTVgGEsO591NBSHFHnCaDzUr
0I/BTRZAC+TOHe2nj0HMe7YIOaPTliCohRX1xDPf9dpXvC4o3pXWQ+hppaSIE08YLXLmV2G0RE9+
Y5LGt9LqlsXjlW6Ru3Savp03SuUAUuTBByPmdzgcLQNBsSleqfPFRhPex0CksDPVRmfyHCAdJiH6
stuCdSBgpbv9EIz88QOiSheN64BB009LxoCKq4yq7oT1BcPXmw5pENBXS7YMKO7HYGH/HXA8q/EN
uw3K+r83xc83z78ocgKMCZHQ1DKEtdhDE1Nl8k2WNu8uV7FarB+bE470GZdjHDesBM6/66AeFmdH
Y2ifz+/Keig7QcihrC/AjGkDgoEoc2jQeQidpd7cJP9dAP7PNZNjWcYHd4oAZDf1pnTEXROSH7yw
9h+zRwpmYJFHsInhANxKfFT2pgLju/wRej2KU6PaGymk1WOaQ2l+toeP6MQrDzFVcamth5vT3kgh
bWh1cKnVgLDaK9tD5+jwNJivmrjp+a8LVg1sAbjNLPRfUwmJadEEJSHcnJ1xjzDjFte5eT9VF31q
LWCk+JlVfRaFznxu2nbvdN7N6JmHsZwUPrC6bgsYKWoWbQIJ8RLWcLd8QWur69sgAmoTckWcYjdN
LFb4wmrUWQBKUYc2+jgNNgC1Ub92RrHjZLyGlLni+lHAyEmbboZOGlmA0aPpa59lPtGnXTb9d60M
nNSTNXLSJlJ0B3ATBeW0SK6Y1t/xKFF0JCl2SM7UaESZR3FPb9Kx8Z0kMCDarUX3HgepML60LnFu
cIJh9hejF7YcEkDdWpRsLpCbj5n3jAdzm+/c8Pt5lHWTTihSPPDCmNhGMtf22ivwS/oeF6AQP7CZ
oj7cnMdaTavRdfSPRdJx9ZLMNVzIU27CiLtomEd3i031NEjbMvXblL3QogCXk6PoPVgNeQvYeQkW
KVbshZWDKwnHN+r8mhq3OtUVEPNf/tcHwwJCOrp1YiRFY2CvGvQFDZ/dtPVxE0Xay/kFXIfBkA4o
gcEOK/dbc3wmZPr86ThqfNdkwy04dx6spEj8wVQWsdeP7QlM2q0MVGTJOH8+tsQ4RG6+TV17hyqQ
wqZ1BzzBSLvTRkZSlSFgDCsFP2sMGQ3bd+PPtv1C+otqpt4JTN4nXhMWWQBDex9uP/fYaipXUC2b
FFQTDeloZwKisUcodOQBd8arvOq2511BASO/N7rCHTTUZnFubQzg69ODDm1Jh3NF9UXhcXJDqY5P
rMwisEZn1bGlP9GiFlDtyzAqvGC9+HfaGUtK6IToWU9KJEBGx479kGzG1ikg3l0+27nYZN3wy8Q7
WpWmn2tblRevB4h/vUIWykJ2hzZ2irBetvlTldT34fjj/G6pEObfFyGIhRMeUGeEGGxTFThZRdMe
zkOodmp2mAWEDS2LcpyrMBi5eWMVvyqycFeAGkofa1XisIY1y2WgsR9XLpGfoUcvTUqvhzlO+zxW
X8Lwex99c6xEURiZT6McVRcwcuIwmpxZQ4n31Lr6UcSRP5BvY0KhIL4di5fUUVWA1yIRhBkp2ENA
dAUCrz9XkIi5Zx2PKnOq77vthoAX0QofquTQG1xxua9ioUilg0bjN3fpn1hpVSfoz5ynCaoGaeWt
S/YQ7fCpl/mj/vTfPcNZYEmeMTmto/ctsGjyVY8PfOI+QqDPSlWevOoWC6D594ULOiLKam2ehtS0
wh8TZ1N6b16046ChOm/RWvBbWiTtFGQSSB3bsMjW8qCIP9VDFpDogjt9CSLdFUYz4DvJBUjlvedk
35PvotyOqSLwqRxBui64nVlDNI/cFRm0K3Lr6A115dfTdOzS7obnKkb080vnyNwRVd4IDTEdlQYq
wMya72maBmCH3J/fofOugIrGn66AVmbDG3XAlNWdDSEiTvTAaTfcszbngVT2SPfGWDKd2VBbBvVB
CqmjB5cUQW4rZvB/t0T/FYn+9WxHl6oAIuxE1kLldBO79eMYGddjS3fVZGzdCORceDao7sGuafkC
0rUZiW9IRXH5VyYoM5y9oaXbllELejjlGDgD5wpPVa2BdLs4Tomu+hyLPTn8VveqwInb7TQIxdfP
+p46M6kvaJo9+XU+d7ReZBkWYSgFFHyvS09s0FAXWYrq4fqROOFIWzpUGcYF5zgcaTdhGvuDm+zA
SQmm58CpLshvHIzf/2OTtLHTYNCus1EaTaZxX9jltsTooF8m7oM9WIoHM9X6SduE0feR9iWwyiE5
NJiu0iO8ZhXJwfRUxDyqJZw9ZhGJ3aGcGP6hf0t7tKe7aSQBarAtdJWZqtdl3fnAswESRbT1yYPj
vTeVYWUiER3Ir4lMfl4/lJXqW1gBIme7JKVOp8MrNjzNP/G8xHeqGb8U7L9TXEENBUS8/zNGTndH
s52SwkAS5brTjqKWDBXJL63T7/EpfrwkcJ2gJC+nRdJHYDRCcpNFfl/tQo0HRqIirF31OdPSIQON
5NqRGZoG5ISRzpG/l+YjnrDC+gUvPqZQFBFWt2eBIl2Vnp4nnFdAmXQnSJA2QXVmg7fuS/LBBYx0
V3p5H09tDJgx/SrC1ya/zcTXDGwI437A9P35/Tm/cq58URZ1o6WDABiiUD5d21EMp3i57LEMber/
2yHQyPx5VGnZjOFQAicUmEi/csjzRS3+SwjJ1dypyIVmAILa15j3qbpfGBv33fqhClXs76uBB4Sq
82AgWmhkfg+ep0JQDLXPq1YZT9R6CFEqQ8OQ8pZY358T0vz7IsTFxGrMPMfbnKEPKBoU6EzjeGds
PeM4Tdr2vDOsO/gJbDZ7AVa4IUWX3WxW5PgiecUd5VsqFqc5/v+VZCzWTjpFWZlMupbCotpikEKb
vhmk+3XeDtWiSSdIg6YiOAIBocVvkCHxKbob7PRnnqkE9BR+ILfZDZ0WNdUAINYeorrzLf3Ns3GI
jiZVtTko9kZW/e0SYmtagkBqNnep4frI0sGWrQg9ioWbmXqWDuDZA8gVBewJS5BMdMYu12/T4l19
gFRAUkIS6/VoUA1Anfcp7LcNfwCVhvoZSLVoUi6CT0+vLhzAcFLvMq8/5p62t4SpSJxVbjD/GYtz
k4BEoy/m9ArhAJRSkOf1De0GPf6d8otaZdG8sAuoVDeKRHSwKMunba+Bjqs2Dr3T786fIJVFUiSI
8ymGoi5gEswkNzq+35lvld+15IerIstZcwUXJMAuxIwxpSsrm5jGwNpSOOlGh0t7+SNm6rcmRijD
p/Mmra0c2OxBYDb3hSBR+HPlzIQJVpdgy3Go8FkOrXht9CM32V4Ag/8euqE2eJtN6Qi1blJM1RAj
UbTAnaGX4hXkggcNrDEfw5FOUJLGkVWN6AnxIOHUMGicWNm+GqL9x2CkEyTGvnbQmoZPwkIEcLWw
MfyBffoYiHR+6DjFzIixZmN5V0Hxea7baN3nj4FIJwftqhBqnbD/UQXdZ9r7VZy+9oWKFn/t5Lgg
KQZLqQkeVSqdHD3SCkZjMEyBQXCL7r1hyDDpPs6fkE6sMGn16CywpKvUK8Z8gjYtjo71uQU3kDse
Mv41v+RlaWmSdHLwyt3nJAWbWd4UPyHi1Ppg41YMsMx+JGcFCwy5CBp7uUeaEqbEjXicXbm2UsWH
/frOQMoW7MxQzZRFB2lhUdPL4cqkaYIu37rDk9G9hfpd7D2fd7UV7ngUPPFa/w+U5AROmrQ2/A3X
m90cK6s+YtbsCEpVy2/CMfdrPoKSaRiD0HDurbD4ZLmqZ2KVsZJrpDXYSXqOPYv7dJN23a43x13v
NJ+dPN1mmqXwRBWc5CIF90TjZDB4BFm0G90NPPY78qPrex8yF4rQt+r2LgHnDkL5rB/yZyRvjbwf
Mhs3xkxS5EJTPXqtTegwqySEVo2iIO+3wVVP/uKki6DomBiThTUsLNDH763wuidim3uBXSiKJquX
0wJKCk5jT2vM+0MOebCMgE3NXk+LgGkqSl0VjOSXU2x5jaPBoqTmz7FZ3To9e6JMFQNVMJLzMRAu
xXVM0s1U2Qd3yrfJMN1rrFNkqyoYyelsNEI0fIQ1NtR2QbflE+/YxKphxNXIdNoauSiDmf58SFyg
gOI/wKz6lW6ohjcVhsj1GLPJkiYpAcHjGzT6bPrq2IcqHhaFN8tPjzkbKjfPsCmEjb4VQXHyIUm/
oNmiU00FqZCk1MQwcQPqszlzZbObIE38ZI95YCGVdMf9+VC7GgsWuzPv3iIf7h28pgoOLCK0fW73
XwX6fN0Qj9IdHtjPY61w1COsg1RUBxUmVGJkZXg9K80iZy78uva+eKDG16EvZbniOBrFvU7rMDDb
2A0g7XIbiehXUdcBIcNzbah4x9Yd5vSHzL8vrK7plOHPwB8SlmRjRH3AUEDO9FxxwOZz+telDA3W
+SJDUU0uetKMNib66dON5xwL96UIf6VG6Qt+g1IUlH4Uy7u6lSc0+aBpbevFTW4jmyFgU3Y2DcjN
7OadEIVVq4u3wJFKUZEOqfR8AE6ST0HbBGzUN3R6Ou8rq2dgAWL+uUOsNqs0a7F01jT4Bcr67YMr
vqAqedlpWyBJpy1hHco0PcwxGlCk51+AlMVFYGbfMqFqrVdZJZ22CJ8DfQwVwY3QvtkUYhD3WEg8
jWyzzFHs0mrYXZgluXjcx+bYhTDLG42b3Op3IVHxQK9ZQ1EDhOQBOISp3BBBi7Sl5cAR2fGa1tSH
OWlBi2qQJ7ecqmr7a/aABAs8HejjhJCj5BBhycHYwloERXSi1tzaaAl5PO9zKgjJE9KINhNrYY9m
k507D1dAB02VfM2XqhwTlnZILsDwqFqGTpOiDvVseixI494fyucCtWPrDvP6LZrszpu1dl6xRSjs
g0wB47nzNi6CHYkmzS0x/bLx0DaQxNxn9YO6VLS6eAsUKWep6GSFPBTpZuzEdZ4lh7pVNeCsBThq
oDMdpAaug9GUPw3B9H+Y0RyGgEalYo/QQEeOfMMvGe9awkjrZRhjVXYMbpCC7grM0Nxp8Y45KqL1
+nqdjJHWK5o8lxEOYxw8eI85uW6KUpEUrxKvLi2REjxmWnGL3mcQHBtZHpCxDZgo7vsItHE1Lf0q
rX+OefpW9zXGFpIbUGQ+UsYueHZe/BFU+tpAO7YBclcsJ3cx30OueM19Y7zk6J5cQy6C4aVuLOIQ
qxkOleaPndUFyDFezh8khf/JKrKY++zz2pwdw/xl5zfDNAXEMIJSCMWJXQ2sC2ukQJTZVliFHoBC
s/RHow1SE9qOCKwY+6oKRfF11RFNEy/1HjVQQpSu805rwrybcHCd3joItEiQUqVnroKQYjf8PKU5
A0QZOTuLW7sR3Kvn92Yt1aILK+QlS6Ek25uASNhDgvJX1vzs+D0xfmlV4ofm+3m0VU9YoM0GL0Jq
52hp7HpwN1ubmYTRyWT7NfmJtO48zvrCgRcAuooexnWlUNTZqK8NTo3K0VDmfhNpkCEoFInCui0n
DCkQcTIxlhQIElPEfAw041bfNtNjrvwQXAWyUNrVQUwO/r3598WieawrQ8NmuF5j6nvtoXEwM+kF
k/JNdj3uLZCkZTO0zIk4uIU3WqgXW6MWny0j/w5xkceKmPfWJPCNoaVB49TvWRYGUxa/pC36cs5v
3uq9u/grpIUtNSfrRrtIN+5gXTVmdNOT7FiFg6Isp1pWKch7Jqo4RV7+f8FUrx/yfISom/Ddanfe
ntWodLJHnguDk6ApmgNoYvd9fx8Wmu8Md4Ju7ESlDK1YOpkcwbASSG93FWIS2K1JXuOlRr+dMtU4
1bpFkLiAO4Iun0rHmOpj5RQjXB/vnDW+ObnnZ8m2pp+b/On82q1v0glJysbhYXlXC2R9FqgrRrFt
+2Yr8tyPdMWdrwKaf18cMg3c8YNbwyR8eN6VuO31Tt8JHfwlaIyeLvLwk1XSOcOFYhctARir6UHg
7duvDeveKvRLOjnBkPLvRklHychKvHJNWL7cyXfUAfduPdxC7uWCEaQljHSUNB36aAnYWzcuswIM
95PWxnjdp/OusBrTT7bI1VfhjSW3cyyaV2j3IR+3VswUJ1XhBPKME3UHPGxVc/4QkwPlxC9Y5Yfe
m5iEwgNWkQjuJqi1zO910or1kcu7ggMpKb8n4j5Eh8DoPjFLVdtYDQgnHFmNPsnHMqIacKr6pdWP
TlMEY6HIIRW22FIiJLI00qCehBpydTuzy8SpF5Th57J2FIu2GnYWxph/ntHKxAzD6MEDWpMduHvb
QNTaHio0TO6nTsH7pFo4KS/C20k+TDEylQ7SC3R4CcnPyz6YFvZIYRSchqwJKXIviGruLEwYlZEe
2KG5veDgLGCkGFqWZjLTbuD+sfKdF7ubZBwUB2c1i1xAzC6yiJ6Ypcs6kgDCGd2AOcaVk4qDPhk3
Tt34HVr8raZ9P2+VaoOkGErTphicDJBdm+474xuPmu00qkr9KpeTAmiZOLmOjn6gpFd4ifGYh0fi
hwpvaXF0CeMCRKL+iQky1ZgeGX3YQr8LvOHCz5tyPyobMBWLJk/bm2XdQqIWXo1wYNPf4SBWfVKu
hwPHgtAR9LDQGPenL/SQyE6naL5z6sc6fEH3OJTnbwahX5J/kxOOdHpMFyS0BZtx9OwG7LCVmFDd
+N7bKjHDdec+AUnnJ3OysDUsAFEaBTAqd/aDdUDD71ClfnOJigNdmCUdJXDyRwMbkIMPpoGp0Z/x
xCAtqvrsU22SdHpaoxijsoRNhSX8OjlEo733+i146Dbnj6kKSD5AY5XTvoI5kZh8VFMt1gRZe2TR
j4/hSBdqYjf2IGwY1E711hYBrUB2Wt0NpupGVRgkvxYUo14WXQSD6vQTmAR6o/fL8j7WVEx6s/v+
Ve+E/DpE5iC1hYzwz2NUOmEcISPFIzDlt0kj9ixSCaKvm3KCmH9fRG3HimrhzheDO3xiRr8HlYQm
MGDLFT6wHnVOOJKzJTmr0ljH3nRugf5l5xhqyWdhWaoX01V7bGgn65DogHi0FHkavWQ5FzoqZk7q
g5IJdM8BbSu/J6rRudXNWSDNvy9Wjk9QbqwyA18LrNp4lbWDTpfi83QdwoHAoIvdhwv8CYEHcqGH
LYzRx3Jfe8XDNOqHC86MfYKQ8qmOddHse0h32wbcVSmeidg16T0fT2+9Indb35sTlrQ3mEvvGNjW
59Ra4LPnvbC/N9W1sqlPtWrSxmhtpXE9BQx18w2xhmuX2bvzq6aCkA5mEfMw6j1sTGtr+3IyXm3P
eP0YhHQw+ZyxFxwb48TVjQXh+Awv2uchVs/kYu+lM1nOAwWFDStIZd3YEQ3EYB3tuNmch1FtuxT+
R2fMWuhk40vXjPzauh1J6nvWVdUfz+OoNkUK/22cth4vsGJGrh1aSzuamAQ+D6EwRQ78tTBq9HTP
p4WSN9KVX7WE35h5fKgt65KPj9PmyH0ZZIKSY98Aqm0jaNhBmMKuvnTdpHAzlUXS+R8SwsJmwOYU
0bQVFdl1qR6kzbDVBnLBIBgUNv+JZvKTZ+7xOPYyQMGRK/2O41koG53AjR2FwykcQZbAtJsGjWcO
/Lrp9NdRsC+hddG74MIWKQC4k86o1mN30P2IY7pFmgFime3HvE0KAWQKtfj33giR7jKa7UYDA8yJ
owWl4339GJYUCzJm1iKc/WCImyvkNEa1Te3pJux/XICDmVgPXSxQdJbn2qMpzEloDCgbOkekaGDX
3nCKVVR9tK0m7CccuVJUOEXYDg1wapR0eyTpaG9yO80vU+qj74iouNZXz9ECT7qq3VEHjWUCPLyh
jNZ+Ep3Pm0BZklCZJR1XJwNZlgZFq02T6j5SNnT8p5j9HSo8Udb3F36POpDdpXgztok8sB81wjXw
oox0aoreB0t71nLVnP7qLbSAkK6HirF29MIJO9U96WEepBRcFKrmkdWQAAk1B1NTaLiQaV3SUBB8
LJL5+034Dm0/G7S5JJIuIKTTOg18KhzMmW+0/ms73Hahg46sW9NWefb6ep1MkU5q77h4YY+BgzAK
/uMi+aYUdJj/i7++OxamSFsyxFBonTpAzEk0yNX17rbiOVot9gNRlI1VUNKl3VmO1vVzv15Rv6fW
DQYOZwZsYt1cJJQFL/7HBeS7O+zwlG6il3xudHRJtUMnRxvWh/PhbW1zoLtteI5lusQk0vnUdZaH
UGsFbULd++A1pa3nM1XL5tqaLUGkPLqMCPhGEhAaDB73wWiaYAy0nx5otAf/sSJnVxk0H6zFV07F
oY6FBtTftImdOfkz7xLSA0UdR4Uy/75AYVWRxA7IqzZOmr7aPbuO7PpZJIkip1qLAsuFk44oF11X
o0kXTBDecA+5rG2Y2h+0RDqd7si1KUwAUYVoO47Ip8ludqZZHM/72dp1s7REOqFWEWNSd8CCec5T
hR4Km7sBrjXNVQkTqJZMPp/10ECYAvvvQlXTgzSK7xWXlHEXxsgPFFYdmmk97/5E893QsRs8OOp+
bw+FwpkVqya/UqDy2bVjAaAaqqhTVPygbg8WKaPzcR0oApvCpWUm4IwWJq0nYA0u/TZUzrZvk6+s
uIRdYbl2UiyADEqeMGOOBeT7LPo2f1wZ5CrVnj7kcDJVHgSNoUBuzw4H4hnLuR3pL9IevEu0ZJbm
SCc0TnV0a6cwx7bI7RTz+1pku7TrG6h5g4U0JpvzZq2GUsNAtMZ4OLQJJPfO9YGAEh/HlSfMx4iM
mz5iLoeKK21S1HJW/eGE9JudaxHipjTOdDYH0kHPjqaho3ej24+h9UEYKQ8dtVxnbNZQpm35IzXb
Ry/nG827RIcHCsP/rNvvLpKFNa4Xt4ZXAiYST208+i19bvi76f4ihqrOtr5Fc48BGBp1T+6Ba8a+
02wD4z3gDhk3PNM2BrFuh9r64vT6c9KaiitchSetYDWCJtacMBBYTTyAsFnrdbvShKrw08Rfz3vf
ajxC39g/pknZQp2AbB1pCbQ7tfLoQcoq0rwgDT9NquqrCkiKEhimTTQ7xek1M/tFQzNzNPXPicmR
OiQXnaiTTfOFsvCMxCV1EVWAQnqajJhFeIU7grXnWArVY9n6kTpBSVmDljQa5rGwU1qCgSXxHPLe
bwzFgVq9ADH/pCObgx43kUCKqg29roc9cfhIOd6BDdXmrJtxQpBiXteCZbDUgeC4L82U+2WNnprv
5z1NZYWUlnhVyUIzR/SBqEkgCg2DByr9UZUZUkoCMqQ8JUh9NjX5nKSlD7awMLpgUtNbbIYUrrmX
VLmpAYNH731Groq+UqSIq6cfby1ER4ui6/4ew1m4bxO6rdm4MzNS+478PUZ+YGtfSXoPWhxFNrK6
YAso6aTEkPYuvJnxAv044PcDH6zmPJ/f9tVzv4CQnHccCrD7WYAY+7c+dX2dpn6W3ceOImaqcCQX
tgyaunGI/leHJ1tPPGMmc6Pza73efcweyY1T3gojbmZ+rKkOPGvCdMst5vUNVWBWbY3syxWoPh18
x4GgEOJFIRuOWlZHQVvFx0sMsi0XlEiOgw/HP6Nlb4yO4BO4DlBHrLtXCK8gUl5EauuZJxTpnqmq
DN+9EQj28+FTU2+7ugBT3JFrseLjZ90NTjjSNePyqunjWWkhdkafsv08nyHaJ5o/nl+19UN6wpFO
Tla6fTHMxDToNgLbTo9mwNK4Ifk9xuoVh1RlknSCNLwyOlCTwfdPZc8d+B7KiU16jC6hQlxukXSC
YrDREy/DFkGeL6W3kWkFeWr6Rlpvz6+dyiDpCIUT9O1ijrWDWCdKO40Jlt5yqyREUsFIJ4iNqV6I
GWZw30X7ddbsjYZdnSnC9fpBnZWYDBe8F3IPHfNaKw4nBJ6kRYs/eXOc0Eff2fklW3U3kPxSTCRg
GEh+hucRepsIAT/ATEgCroNNN38DFQ9l96A8qiosyQ+ixHYLgyMlZHax0bJm67XsycMDtt2Cvaxl
ztvHbJPcoYnH0owYmCkSEV1xktxSz/1e685Wa9rnEBy35+FW8xAL7U14AQAJnPw8b7pdxAk+hTYg
tHvKh3HPE9Wk01oH+1zkNSkhFJ8CRBqaaYRF+7YIk012wLT8U1t+ySCjqCfXOr4gU3xE7izkvVzx
vb82oPsHrBxkS1T/PdR+Nht6Wz5nz+aV9hyV/rbbNT44HxRp6cr5AprjmpD+skFyK+1b7Y6FjTYh
jIWUd3bh+abzHuafU6FwfRWMdIy5cPD9xQCTJbdR2fkV/cSinYVq/Xm/WHH7P8yREjtXL0bw+GnJ
pvceJpSBjbdebOLpPilfzgMpDPrNnrHI7yJw2mraACCtesQkoT/2V0kHNcT+53mc+Q+WSuhLg37T
nS5wCtCFms6MkyBR8cPP1p19pe17nyomkH5PfpwDknao4k5dUgEgw0/vc0ih+nFAH8QVZu8Cvtd2
2qE+lF9NVSlNsWGynA4pwyGOdcA6V4YfHe09CyxFbvS7S/CMafLQhFnYJtM6YJiP7XO+E1fiil97
O3LV7cu9FYAZ6mjfdrtpW+68m/DOONob+/X8Nq66i6mDsGVuytRdKaNpapMamRHj3Yi42yix9nl3
U4hnwd7P46zERSCccObfF+6SWqDqIQ5wzJFspl4c66I5nIdY3bEFhJTJDF4OHYoIENyjdxqrj06d
fK0MckALp8/N9uk83MrN/IdF88ouLGIicfu6A9zE6c8sZFeUmUeSqVrxVFbNvy9hHBudEizBqxuo
cq30Pra+0ZD7RASFitnvt0//5Y+mBQUUfB16RJ72s0rHKjWKCO8ExqHYJoeZCu8wPaa76tq6YnfO
Lt56R83ZWkf3qOJDWKPv/z/mznU5bS5b17fS9f3HS+fDqu7vBwdjx4mTOM7xD+U4biEQCJ0AcT17
X8m6sf1MEEbIcuiVSdWequ5U5bOD0NCY4/iOdyDQw90b/iUp0oxF1QkDqcv8c9nRuqytgbZu1Isz
88dotLozcBbdvLS6K9f9g8WuRzdv6CcwRHCCmh/27UzvahHNbR2s6IngoNVm1p6woaGm3+lskDBO
IOtml959eD25cr/rH7zBn6jmQZIN1fTNebme+rzHif8+KNifp12Zf5BBHgmsoZeuMV1FYOu2867G
6l0h5q1PsR23cWYf3aRh+0ebxSoJZwgsuJv3l2+NN8ufjKjHUHJclZdmbzFc/SyuRrcuUwV/ZEye
Rdhs2dAQAgGT8HhLSvPz9Sc4XQD0Bbnd7eiXv39bRrttPNyrkSNb1pwDWVKoTBkt6Bq9rLfpxr1H
65dLbBV1N71F92Hc/dzp/9vtj3qTXjQ8taS53cgcvkHj6K3XWgYTGnKeae/W41tjeT9ik4qYCFqd
IqsXr+w3NsZunIFk4vjLLBQ+b1gMgsEj5Fn9yfD3EjXbvdrheRoHANoJmKtZBtwPv0y7HiJbEaMk
iFXnz6A77T19Xffcntc3bz9c512+xK3WjQaLHl25btHNBn3xz04R2re/Z/Y1eJRDXK/Zi5mPZ6zP
NPAY8/nqPl25b1feH6CdYZjF0YqJK//Fes6ptYB0ccyD68l1HF3rlNxT6/vUPFGmbPV9tds0ogZ2
C+UT7h+CmklJGK88Le8l7v3v32KrUtZu0jDJ69JaLXSPmyTrOXWCS1P/bJfz7qTsp50TkVirvtg6
S5vgPUPTG0rprO2y403dsJ8F/nBk36dBOiycRys7kdS0akDtPg29nI5HbrhZOmym6UQ/iqB8621O
scy2vpraLRp2OYW0cAF2POyPnG/T4n1kWtQlThWNTj1Hwy7TSnCDfMOrWcAaMnOXHwPPPpFuttoJ
AFkQ6zuuBYfpcdxjb/KknIYCojNJP5uGdue6q2ESMj2qQ+HdG5f6503iFN3f61ybInBLdAAcDfW3
hvS0LImLLLZRhOwxSH8sO2+t7F2on6qMt97GoCdL2G2xhauhB34WJlFgUti1KIFFRdh1o3+PVl9G
yR/om127T+NxrJUGQpShtb4NGDmYTu6mkz9ADGNmDo/SUIV1SLd7tuQWHWyAbr8NjU++afesxamy
R5vO1W8kgqtaIJybNEkhBwj7ZsFGd3v9cT2dfPmDt394lmY+ZoKvXtoZr6UznzNtedth44gfpt3x
8ur3N2pNamsP82LwIYxna600oXNcZZOu5kefyqJ8M5vrg9Kx346icADKP4b/Z/bDCazBKJ69T1bm
Z1a2O12nWEFANbu3y+yP1N8ACcmp8zSqS8cyNuD7m1sB6m+tCkoGA2uxGoTpxw34yN8LoP1lHm7U
CDg0Wx97rjCE2grOmbjoaZH37fe3aDOEdu1ZGgZkvJqFc2PCs2jLsFeu7idp1BudHPk4dRfxoDWt
nDOuO/Ez1N+3jW6JJUxm/mcgjKdGS9rMYf1pGh5qPbfLeBLyNCUrPNPom2Z3+uV0CVM5lVr4OaN8
1Pu9/Npt1OEVNWzUZOUX9thDRcfTSc8YX89IjCbmm/GpxTinVKFho9bQG2WFxZPNVlp/pE+uzKAz
/P2jnHpJTRuVuGxP87gFkJTbRTHtxbNk6CXLy9/f5pTEGhbKSEpaAgG64IZxtzN562s5HHt5d/IH
gyDY3OdX08R+63Y837Byhvxusr6M4J4dn2S/aH0W07QtXBR8anpDZKz6GkdsXcVzlDYMVHMQhVl3
Grz9E9gQjvZwo4bQOpsVu8sj1Cx1p9fROn/jdqKb2PVOGJwTz9M07Wt7ZmZ+imm3jbfzyWLgz67D
4CEJpyciyVZVOzxO07CXlmeM3KlO+JX8Wq7yvht9TZPViYcRR6KZQ/FmoMlh/hh/1TDT63SajkdL
3r8+vTQWb6Mi6AruyGL6PuqccrutD1S7V8NSb+J4Qi9SCxnVfRovpr2p97henmhytb6c2j0aphr+
HY2EgnuE85DtGwPP+LRgnathnILit9qa2o3Ez2vW2toYadTZcCMnWF0Gm+Ry3fmTVJrRZtp1OrSH
DIAc32JS6JtyPEafy2n+3ViuLsOsM+muPPu7NymGo8kpKscW2bFYxqVBInbHwr19fD+P+kQyLqbU
Ycxi6JXDOMqG883gJEzo1H0aejBhp/NoCnSxr3lfE9sertL5oBNdOaPshDK0KNzRAzWUobRSe5Tn
PNC488bNWKS1ubSDL7+31C0H6OgeDT0ozbkTjmIexiy662wyWMeLYTrOr8rcGwTWCe9z6mbigWtK
V2ysFVMm3MwtP2TlZ93ZdBfRuLuYv7FHyQmnLaxlwzK4moMm2BYsC47R0D5PX1mdpMRsWz134PSL
S/PDF/uE9Wk5ROxecn3H1WCqoTV9/DwmNL5QX2Liphv/vT7RBxPLPfEYbcpWv0VD2TpmlvqJK4Av
RvF25S+utEnnY0JVdsXB+r0qtKmbGJhxLR907IsRdLcDyfUIkGyfaiZ8PpGgXLzMTO/y97dpfSKy
WcshH6Kr2dDqyBkbha2TlhvG95wotGATnT35FUz+gIvA1TEEMATa0DnYDQ3Q7DCIsggTl2R3s2zd
MzGkRf6uWJ6a3W/rXh3dqeG5Q3NsTWcJklsssnl347nTgRWO3WFilffaHGrqdG7eRUby0Sp1G3W3
P3nBnMaM+SX1VsXVYmrf6GPzy9js3ASOPmCDQKeXBdkg04z8MqdQ0tX0hNWc6ak4rU2BTUETahJF
eWyTOFZgZ1w42VzU+keJwT6MIr9KRtGJ8oWz7cLXjiKBExrluj7umVyKhOr4LotOxjbWgC3EWTCy
u6yYvLe1GaT9fsi6JFp86fLb0vEHTG19TeL4YeIaQ23h6JeLUdZj0/29r3e6aSrmyJ3BdDV5Z4fR
l8k8YebO9O6tjfVmXYTDjTM1unPXvEot/aezNu8Mw7rSF+7QWy/uO8tS77I5lX0f0zzreaNyeqmN
vY/BOv6pz7NPi4n5Yaqtv06n1mNm2oN84QI9Bmbi54MIhricIQXdnwzm2XpQ5AH6Sl/SodEbzntw
dfeWUXzlFHCiLZI3mjv+mM+8dwXom2tnOt90l4U2TJl76E1W4Xcv7XwLvfX3JC2/LIx0oHeCb2ZA
sDcdv7HGftbLp2Sc08R4Wxb6m3mh//Rcsxsaqw9WkHzojPOHaFYavWIR384W0f1ylvQ8OJl6WbT6
MXHCO+GYRusZIyLGcO7M7txIi3u+63wwwvRyNPIH/iROuiPNWPTScnzDtsTNwFjoDH6VkN3M8s+8
zdtIGz12osVVEMxul6wj7M7y9bq/ZD+6VxY3nfnycjIffxiHzl1szi6LnP3fWfjNDDffIovAZe6v
vrG57DLxy6skTYbUduLeunDfb8rO0PMoRadBb8wymXTMl1vlP/zOYpAzPmcFs/7E8UQZYODp8a0T
FFrXSOxO1+M4TcycMivTVv56/dbq6GEXD3IXjIkw4pwBTOrUk6xvxjGLocnYl9/c1Bgsy8WNY2hX
xZLAbaUxwv/ZZEHr2I7fTaert1E25Xhu5oPCie/0UBuya6vPrPzPwlp8DC2TKAx4YHc6iT4WOfwv
tvUV0u03m/X039ka9sCNE4BC0t+xrwSee+8zqZvXZafpgNGmaW8yte5mxTiBCP8LQvJ7i6m/GQIs
i3rGxJj2QA7cr0fjQbG2PxjA3ZnN/Pfc9y5n+erS0tdal47nzZimZzcq9UV3CTeABjAxD2fXZce/
XCbRT2tkrTAP4x/jZfluHefXm+LHbOYNBJXjRithUmQNSaqN39oWG2JG2dUy2/R1KMO7eYdBiHBj
dcNlchu45tCIHCZ0N2/nfvotn/v9LLcH2iIejkajsjtKFk9JMf3qLaOgWxiLj56r35hhwgI8FlDZ
y0svB3GaOFrPGjtfXB9wwrjIu6s5c57+ZP7Vna6t/ryzjHuBn7mXaUm6zmze14m1KLtW0XnP2uE+
HYMrM7IvWao7mG4CnjbfDDZzz6LXNBmMuVtmBrehbUGJr9k9w12PWbOyvrbn4Y+xtrk0tehxpfmD
qYGhIV7/t6eHj2GxgcRS19e9JJgNl6u7sbceTKPRYDGyYoZNoqswL5kcBsE2dsxe0Nk82ZnWYQNe
fDVP4JRYoiKLDW2TOH0Ht60Ddn90v1rN71d60FvZxYNdzPXuCvvc6zizyRXSfpoV8y/lcjzqOR2K
VnkGgLnsWN1kYmH0vMDtpwv8kDWxh+HSYR4lxeSvWMRRFIukl/lJb6GvQcjMb1fe0r/TCQNB804u
C3380U3ojWn+yOotk87darbpL2b6h6SzuNRMdgVE8Y2/KTqDMt58XBvlowuZejeN42/6ej1wOoIV
rrhJfX3chdJx1l3ky58me3GuvCQFCuZBO+xmidErizELnzZF2BtnYcbsYbS5XK60m6WTDuMU9UmL
+ft4PPmgl8zEB/Mfs4U5nETRu3VU3mySouhOxs7jYgk/g+td6z68Z2sXmzBOg/uQzSPzuLiJks57
Zz568kf+D08LL8kXHqzlZhjH0aMfutdO5t9AAhi+M0pN607XjMSvrdFXXOrDOAmjXuTSdBlFhtWF
g/6bM+ncGGlyuRzZl2uQnNAoWMN0yY4GIyuHiZ7NBh4roR0vfZPM3O+eHv3o2D42w/lYsntM1wOY
zPMZJDIjNmDb8bc1VDxwww/N2er9uEzviPKMfhiM0QzjrZOvnZ41cj+ugjLvRvO4VzqA1Y3FbRHw
BPnyG2XL28UKivTNfNzbeMm3VcRkraktv5tFhG10v1vFnEqndW2H4U2HlLI/nZrfZ8tJMXDz/FOw
cfqbSZx3jSB8WJfZm4AJhe4kKf1BafNUwdIqu3bOyjQO61Xs2p+BLnY7BomWYw/COHnvmuOhO807
PbfQr7RO57YY20O9DL7MOixK3wR+10tnbHRYZh/8Mng7y/zPVgHtJoO1j06A+mySRT/PZl+DYPq9
DMIF2Es/69tT9wkMiz6Izc2PRRA/Bon5KfdSrevH8ac4ml0tZpOg707st+vOQuuO41XQzdfYt80M
RuNklblsECjjvpZAQVwsyznsiz5oznzs3/iBX/xytNFNnharwWgxfjLtIgYsE37UrHQFYYWTUvS2
3btVMmZF5ZIV9EMtiGLeyswZGnbgXxpFioXvbLzuQhQJI33xptQm3mClJc6bmHJSl7zH7NqjeD4w
O6nZg9nsyzwYXWde8OS79nAyMh0Ii+cPkzwCkpkXXXjb+4t0nrN1Y77qJcao6BUhBespO4C/2mA1
unrRyT/4nfx+FGRlP8ASwnvSWeK6mfKYaMvbJWwi3ZEX69cs0rue4Hm7sa0NtTD+4G3Wi67fCYAs
Bs67dQqJwSz0jd46Dxdww+WitBnO7ftylKQftGBivRuN9c47Y+xdj7Rpn6YQwYU+mtwwFVp2HTNN
u/7K/BWv9O+TmWX9sIJ88r0zXWz6HouFO6k16lrrGdTmqWUOvRTXDrJmqMNa2zU2TgiFknXXWU3i
6/U0fgeJs9cLi9mX1Wh5v0mTT7o++jQtxuFNwsxUsXbTCCyK4V1bdqn9Gq3tzdCYz4qvOHRIpVeJ
mV66aZ4NO4LSojMul3d+GFOkKY10c5vbC6fPY5ZvFhOw95aejd+F5fjaiudvdS1F2eIMqM3I60EA
qFGtoMZHvMH81CQdQHN6vQ6MfpY6H9NgedWh5jTMRyvvyyZwgztGS+HXd3SqnHneK9eroV9aNzFH
NZjOLuNF/s5m9jiBWGEdRB8X5vReX5UPHd8dTCZU3gLt6yLt3Ht+9m668gbWKv7iTujsuOVtmI7m
3WxhD9GR9ywdHHjL0VW6ji91PMM2Xfqvx/V/B0/xh12cnP39T/7+GC8gYw3GeeOvf9/HM/73T/Fv
nn/n7+O/8k+qj+w/5A9HfxnMcxzYxwLS67unrIjy3/90d3O+m/igD3E4z+/jFx/xH/3S9qFe/aB/
PG2/1325ePrXXw+/6EFgPfI0fMzJcXc/u/71r79IF1i2vEVg/deLD9w+1G8/KHrg4Ytf3ML2LsSg
vqMbJusduEh2onjOOOv2x7p9oRu2YXgiCeJONWm+JoQXX6dFUL//nd9+9RcycBCMtAxsUj3fY+p0
e5GKHctAYwuPqYtcWU0ZCPiRtAyAjLuCGWQnA6R6LANILG0NldupCcm8mqIwqKxIisK9gGsOQm9R
LhXXC3Vg6tfW2OL+/GM1RaFT2JAWBUAh1r7o5u5ZKUsda4UhtguwhVtxrRBcW5Ki8C5Yc6GJXYSt
orAuRJsKSifFD4itU+GUFIWPzwB0Y9FT2F5UtOtaYV0AXYAChgGX3bW9oYquY2fFdkHHs2P/X7pP
j0q32J/clIEvINJEzYobCVdeBj4xguvxqN7z+66rAyGEZYJoNHeKp54e2GKUSfpIGK4JQZgYxjp+
eMB0tumr7ixscxfcyJwF/wKiXsN3mR3fXg1RCLPAXLmodm8v3CpCV08dABNKq4NHCIHLpMm7e9aG
30QUPjoBp4LiohBbNqVPhs7JMDhkz89aPyDWxQ6iUJ1BBdXhDCfDu9CJC1h7fWwczAsGQGn5CXy6
mkdB7PuTfP8kmDALsXxx9/qb0bR1QXIpdlQpaw4secuIDMTbZ8dJqzkwL5ieI5KujIUQkZrqIOj8
5NXBY5Ok6aPzdTtgXlgm4SQA+2czoaYMqsMq4yhJJTTOPTnmLmBqxM/OhUM/2ORM7ESxE7qCltGW
z7W9C5ygb2gv1UHHRUK5qqxpdOXNgn+h2ZoLd0PDLxgXrkasxDSjqoZAwNYkDYF7wTim7ztewxAY
F4J7yGbsQXFDILg2JGWAX4BPw2FDTKshMMizyazYU6eqHljymRPG0LU0KmrtxlDHLyAA2LKfk0s1
/cIZkkiXWBisGWbv2DfqZBNCTarERD1PYHrycaJLAc32GH1s1wPjQqPlgbWs+hTKFqAteVF4F3Dt
mbRoG3pgXYi5G8HFoKo9qGo8ksGRaDXYVZVAa1QRcA+UUyjEqp46O+cwjVg9C87FyhW+EAUtCku3
K41TzyxYYlBW0kUSI1F2h4uwasa8kAEeEhy9wnHiLnyXOxK+Rx3ZBRu8vRoNKeuC8Bkst/Kpky1f
TSJfoJgkyAKfc6N6FklhTbPcHZpWzTBBQO4ljwTVJAZHRDlhFxK9CKBdnZ4EoaOyXuIskTMzxWSI
L1InmBMYR/OUdZGavF8gVGLhtKaZVa8RlaofAuOCiTxK8VW1RkG/IMYFpQ+Bxl5NjF4VJ7zwC/Sk
GZ7fBWMqikA+TASnAB24SyPhOTU6VgONSRsL2lNV7YAgd5FWAxsmBpLHqrzccI1kTpQa4bU//FhN
t+Cco5TGHC7t/VrLua4OOsUEOk5MHqqqDtY5wgOTpZcWr7z1SOgXDJ/B3yGiKXEpKwqxZ0r6ZFiM
mGpgfp+f9VgdcJScGsGppeaREKQYkjIQSC4CY4Fc215YwmMZ2PTlLUoKzyJSUxRitk5SFN4Fc58G
1aV9Ia0pCqImwgZlfUV1VmXSKCrODKS65Mw74/AibNI1R+D6VJUBjl5aDUSVjWOvC9Rs/SgYF7pO
S8qqqYeSR8EWc5RyR8HRLjQN6mBdIDTE1YgZ7AuGMgH77tMrZSuN9jnSKIgBaM+LgLyuDlQawbca
VftfvfB5X/OSMQf+BX1HGg97wGZDBKILS2AtVnTurq3eKSgKU77A5F/Aoma51BJ3J6JhHBxwKrrp
wH+nqgzEVhp5qwCClyLbAbVaPxE22gI6npRTVRmcofYOgk+juua6h/i4LgMHCDSmgkUDOzVRNXyG
+0ZWHWyOBFBv2k1Vv4kwuS4KaiwgeqjIqm4dztCpB+4N87euUW3YXg1R4Cs0elW+4AZXL2YARwPk
9Azq4Jvw9WjmAbxaVwfngjyD1FrQRohLVSNhyRtKJsaQA8ybeyvAaz8WBZVnsdpaWesg9qHLOQth
HWhR+uRLz++7LgP3AsYloM7KI7hc+ZPh4TOY/rX2DdmGOoBtxG8Cf1TZUHJyde0cWgHOmRk6wojt
hXCPtcIVwyKuc7Ah6tlLxkoJgqQPiH0BvNGkGlmVVl5oBZUnGvnqor7tc5wMtm1Tb9jPfjSiahe/
yVQp/XsV/SZ6sC8VSyRZjiPGi+lUViovNKt2JAwD5DMBlrG3o8r6DPlWBWUHE/erofSv+AxbZ2WT
Wx0YZd0nzl/aOgDqwDxYTM3tRNGwDi4BJ/BPu2oTqpdz883PIgMxD0DDYns1rIMNFhDrQG9L7fID
8KQziIJKE91aAZmqWQfdAvsJG57BUNnuUtRQkhlIy8C9wOIiBkEyKK5jQ4komBeAGL0CWqp3JOwz
dO8oP9g8pLVvWTXUQUSa21VvVQtD1WoUg9HS6gAynG3LDMQ08C00tImmcSSHNo6SMSQrPmRl4AB/
hwwTORwmAerWAS9BSwsuy2oKXVl1EAyo0vmmLpDPFpxFbc4CRBjEHPxc1boD1KVnkAGWAVXA1tbV
wKRzpQODoT61u7Y3Us9AsohTWgRicAyFh5S0VQ2oUdOvgMNHvaMACAG+a/HlqBWyldSXj6AcQiRB
wuJWwmj08Qz9AryszeT9IRtX0lTi96UVgxItkECouw6RUv2MYB9gYOCMHOr6aoqi0lyJjJPSnC76
FxRrd+agEUgRZwnCKxRQcXPhyGuFCJgcfGQziKDDzWQlI3aKF6KY9znDySCohtV4P0/SiCkFQgjk
g0fJWm3vcYbyJNgPH2UgeW09GWLKzKEZXjHCqOdB4VaSVgeOvwd2mrHb4yiC8TJyDzjgVEV70IeU
fnjngnqsLiaGjh/exB4AACCx2N5CvTcPbFX64X2IJkTFWcQg2+tYBsxe0s+lIK1yb3vbp5CGOuAi
LSwilBuHJLIeLSAKALR0Mg4/VjJaoP8mqxWOSZ7tUIJmF+j2wunWRQErBXhicgtVEysKpbIysO0L
luiKeKlCCjdcpEnS4cBuxfbL7aVqjZ6NJtKigLeJaQodnM9OHRpeAgCM5oD62ONjVNUKGDWkRSFI
/lyPely7KASlDQM4pBTPB0dNIyG2mPPN5FIKgfxgbU47lJ6snKiK6GFnmdVznxSGpGUAeBoAEFRO
FVyycTJItmnXUK7fmWT1ZADqW1oGPsOnlgOeqB1ADsTeFSMXgt9oe21vqJ4o2FUiLQqHUj15Nkin
VypRWFAmdavmkIIyOAM5rg0s1mHBFWuutlcjdrAILahLCqSU0n6T1yStDpwMhksoKRwKTPUwyhbc
uRwaQQq7vVQ9GWcg93Iu4PYyWHF9eNa6KGjkCazUXugKnowzVBrsC7hQTebPqmSKaKQuA0r2JBfA
yRWfu9puzpSMHShSbwdQ91lnw2+Sf4ApNXArap8MuJ6ljQT1J0tjJrtZexHxE171uQS3K3yqdzJo
PknLQKTe9EF447v33VAHypGEUQe4lKq5FhtspUVBNQrkF6lKe9oJwp6aLayp1cFQtTBni819ckYC
aJgDQtbXwAtur0YkQdGS6iR9blXzTapqsjKgCsEeM893aOa2yQCfQeWaOQTVu3mGfL6JQWTOgCpD
9ayNggy5FgUIYUp3klL1ZFAxOoNWUH8TVdn2yTSTUU6GLvR990ZVUfDtpUUherxUqJ8BgS9dB+0d
1jIof0DkbYVgQGIEBXDkc2p1HF9SqiH/3JNEqetFz5GIs7YH2mSzCjAbWkF8SeLlYjm3+qdgUFWN
jUnU5xwdKyCm9V4pRkAKRjqCfJR1n2fgjARoDzOkzSqv3ZFo+AyTwrYhqrmqtvj2dGUSekAI4eMM
YNWu3MGLs0D4QD1G2bMA0aO0l6BFwbC2y3FoNY1wBbpE1XW+JDXL9oa8l8BhQv2EiziUGepeAsoL
0hho91W1jGeIJMVgP5A7Mau4vRongk4vPQ2oAlUezqOIap5hfxd1OTo01OWqoJlQsa4NzBoIIjGz
Yl5S0FGewTj4DJWwW2BrAY8fnrYnyFrBpqikOQD3LG0ZxUTN9vVXyt5IshlFo7slpKOsDHa+W9JD
UpaF5KIqPzUOAQtp6OrSuFE1SoAkXlYPGCvwqbk6jt2oStPhdG1gEBXQSj0LwDSY7MMTIlFdFHOI
7UOIJsyiTHPT4lT0EDBaLS0D4gJRgGXiu9UpcgighwInp6gI9kPTcnbA2Y6qay8MAGUnSo3eIXpU
0h+gw2dQAwdSI5fg6DgSECw3xI0sYHmOoJWUAcxV0jIgKGLdBCMS7eYAU6lTogcxrLgozjBxx2tn
1ow9XO3tCFBwJE5MWO1ssHregSqPtDoIzBfDrILqZ3s1PKRAQ0KnSc6gqGlk7ENWBo4lkC0wQYpF
0rUY2dBozTHD5de2QitpFvZT8zLuATgH7Bz0YnZq0Jis0rfE09Cqqps6e7tSn4QMCBNtseXbEqFQ
TQ900LJEoTrrbhU9BPYZoE0iRIIOkFRhd+Ft6zKA3wiPAYuo4mGCqcm3qQWTjcb7frWoKKrOBvO3
O0mpGjjTSJc1jcwNMH4KzFqc+2N1ABINn88eNa2qi6TYdwYZYGBFKb29xmzDbAKgh43XiloHmqXS
MsAEspANkrf2SgpNWReQG5GlqjKQh2zYMP7RYnS3a57FyW9YSNYaYzQ8rdI49cJF+sjSegCDFQ7C
gDN6Z/sa4SIoQIuICWepuGk8g5cQK1norrGOpLWmIMouCEKr4hL11ME6Q4GVAho8oFSRd6+7ubkN
QmUmqWDaOxTglQyg+f7SJ4M1VQKt9NyJbJRZgL6RdrPGStVECo4JaRmQROAHgDrvX/hx0AAyQd+C
3pSvLUjnlDgLiz6cmCBqNZRUHGHPdbyqoKOedWCCXlod3AvDsWx23baD2hARpXeW1+z7c9sbqicK
cCTSohDZFbuZ9D08vhE7QLeuw/QFxE9RGbBv8QwygLRHxMlV7NCQgZhBFh6zggGopwe01KVlgEd0
SBxZtNBqFoD0MGAJN6biDtOsNqZIVFuwkIBdmSbdc4w3MkxGrVgKrlcEEOppw75jKiMCmvNQB1Ng
rioJnP56ko2TYBM2g+qqWgW4C6VPhKDnEK05px2vQhiNDGzCaLUzCjjnzyAKpEAw7bRnFHRuDOhK
9jtfFaSLJa6jQADTkuG5tFYIBnf1AIkzIgYlNB/SLxY57a7jM0JhAqICx61aIQraCfkVTlBW6Dwh
EL52pKeIs2jSkIepfUbOsZVBRAmiGCeylbqt3FZfBH+1qrYSDp4zGAgIXDhZe9qORp8C4n1B9CR0
ZX9UlEy3WRxyBlE4YiOuGDjfXnzisTogI0uH0kbtI4F7P4MoWNDD7K1Z5VGNQAr8ryU4HKo7KWgh
Lfl0Gx5h1pcJpsxX1IFDITClik/KkA1LqwNxtStYoxtqANiR/NNihmZ7B/XUgNURZ3h2Gj4Q9rzC
YEN65cIOWrHzqieCLQIBky0TLxEMiE4163iOLKJB8U38V4bn1LaIbCSVVQNiRk8sZ2JVdqs1sOEP
9jCIjI3sLkVPhC2fZSMK2re+GLPdvfZG2IQosBQg3w4sHkqGDCTJslpBL5vQkZKDaAXWYwWiawtC
BqSt9smgniwrAwiUCRQ847lp1ehSuPyYgXTA0mqLAviitChILCFsAe5TdSMaJwO6IwhLUJidV1LP
WUBsKSsDjgTqAAJ+j4tuqAPoPzQFUJTiFXqIRKRFAZUXI6MA4dtzbOvCBwyKA1VWHeQLUDgL6FBx
m/sNmA11QAZkVYwTKW8dpKNoUXZisFbwiu9ChEY0DQ6CXX9UXFSNpkEmyB4Jhqw9ENCCQf45Tqr7
TeqRsA8wa74rbChoIXVpPcBCMh7luuz5fCV+IqYQG7wO1Uk146czgD2EsxBxIipfVwMLmLwYolMW
Gszad+mjQNwESJ7qe1VPQrFqMmCpHeg3V+Cenk+KkmpAkUhWFALZwL5oYPGHjkxNFLqoM9DQcsWi
M3Gp6i9x9tKioHfFbAQsiO0xA8hQ/Ad0ujuhq2cgzTMskgfYxAQ1DbxDXaGuDiRXeElvn8qqJwP7
DGtpxB4Fg3b1npTouPTC8AQD9w7nZeeS1ZMBu8WkzwI7onnNvOxDcFjXA/oz5Fq06hS3kNCpyIqC
uInGOH2YPTi+ETvS0tYZuIQwVG1nQd4nKwqRYEJWpDFi9vysda0Q66sIKfZleWWdBTVjWVGIoqSv
wdVVK7XVRUG9gWwDeKSyDvMMoxQ4Cwb2dCKynTq8OBm0uF0U5qAtaoZRrjxemF2G4mFZZ3gUSups
ZgFLApmP4p1LyO+ljwSGkgITnbv2ziXtGhFI2ruzp6DbNHZnVaJdYzNYyT5wz9jjhAkV61ZBkDeB
f2LQYCts9WQAU6OsGpBRAHqiY7MfqGtUYg2WWMHlT+NO8YxCviiNOoBaELWGA0S+rg4CMs3chrV3
mLuyp3pawfp3Wa3AX4qwQbDgtoYO8JaQYzqUJNTWChYGnEEU1OEgf9gXoRougygKEhsiC9VdRmXF
JOwlWkHDAupwv1pN1LAVUApDdAdkdid0BU/GGZa60cik6kg34pBL1Y0ES5QpR9qgn1T1GdUgvYQe
YCiZRmfrAnWo7dWIJA04EXWD6Koq36uaedtiipQYV0YUokQNtgkD8WwJ6+ogGlvwe7iUH/aSUjKo
xr3LigLrQA2CIud+cr/RwGKwH7YTGnnKdm3k9/QgA1DiEILu3jZ/HkeUbPGCAAmM0KHtraY6iC8u
dzLATQN1AIrOnuTtdRxcw+8Crpyr6g+o5yz2rTU56yB4XdhVduhQ1a0DU8xsGaDUozhmGOpvaXUQ
WCiAsJbIXOsywCzoYvJiP4Kyu5N66mALTKfkkdChOiNAQh12R6IRPwmwMOPa+2K+ugW5imlC4mRA
94NjhBbQOjjGulawzMsBG0TQvRW6eurABiFZdRDNPJ3JEcZnKnfRPBls8LJYpX3IwZR0FpTSziAK
dsSLctPuYAjVr6sDSRbwHzznITNXUhSOPBbKEczyHslme5kWKDFpN5MXMOxvL2XzjDMwh1KbovYE
LqwKrl/YS/qHYIn3M827YpiCtuIMzOLbTq8h0s7n114/IDBHcn48wqlnU6LkAQHhKm0ryMANX2z1
a0eHMZTIjBb7EXclchXVQbp4j+uACogR7b1vaDS9afiKZUaCgH17qXoy4P2VVoftGljGXfeq3xAF
7FggZihmKl7A3pPBSwRVNuu0aecCBDhsxK0bCdod0NLZz+1gVUNt8wwbUqGXtYA7wC6+OwHH2acA
Sjk63CIVBkc9I2Gdof/P+yZ0ZEHVYZN8XR1g3KSBJEoy2zOongzYLSNtHahJi01/OMedY3xhHci2
uI+yVQgo3aRlwFkgy3IFA139/bMlGDi5B7ZS7ZiBLSGyIiCohj7Vhly2MgeN/ILBdmInwBGHQFPN
8Eke+yAAUgxbuNScWi2jwMtpxA17HgxVnQRfUlorKFGCkNLZDt1qHLYLxxlRgo92d21vqJ6dtD1p
O0k9hoTSgv7oEDEe2woWbDtohrKtvTOs0WZZMBE1vLpVea4RM1C8ZyksUcWh66WkkeAbyp4MIkkq
UzgGrR0cBOSeprgFvlrRI8EklbQMBAmWQQq1b/w31IEVf8AL9GrURz2rsD+rEgkF5PxUo8VStyrV
btTuOTCw0kNLrnrVQZ7dgM4efgJ0oGDyqFtGgaqk0y3+UNtJ+NIngpYeZVgwcfv+ZiOYhgcECQkq
FNWrDruiqcTJAAJBXiECg92jNgvWDO9iNtj1d0i9lPQVeDRpOwl/JjsQ2AbbUAeL6RMP7jBl98Ay
USb78OJICMAPPf3n41+3DlD4s9WBqOGgJkrqAU3qM4iCgw/LzSsYew+MPTATmn7bO6noMOVlwDym
8IdgI3cvnE+sq4Po+DGRta9cV/qnnijsiqVHwkKSUSAH3jeD2turET5hQMV8857qWEEZVMGtjAwI
GoB/CYKTVutAbZr9b4RYqtbngadImwWx9JawAPxEmx4IHBBdDCYYFW/twqUvKwqCBpaVMKe4x/tg
CevWwYKf2IRFTVmyOIyarAxwmAxhgYF5ZQUee4HFAmJQU4p6CV6QrAzYCsp7Jk3f60EjcGIKiQoc
OGvV607yJThmFHVQoRp/7CxkQxT0tQkqPDJtRdWBLpKsOsALBV0v7Ot7kOCxpzREHI0r3dem/7/B
wh7jYp6n5d1TEMbzv/7xNM/DvLz+9a+/jP90FKvxCdEDn1D8evrXXwQLgOoZyKsN3tUtI/OZtLEY
wqgam6qGkDA/SmsDlVhBMwvnduuJwEAK21HF6+qFTYCXZEUg/KQg/DDd15p20FW6zFgoPqlKZ01W
FBwMtj+AYNhvxz22DbAbMHhEzqVuBFmZK5koGgMoWLEYRttFkMdVSCJIVuQZ0Mvuzp56R8KughkZ
GWjsrGHK7LmP3ahCbtlO+LGyBLMMwcieBVFzg/HKcvexQiN8ZuzIgYuZ/+/URNmkSn4lICGDAC1Q
kD707mv+0tCxGgJarLqFxKlLawWtKl+wN9QIZWuiYH8sGFLfqpJPhSmR5I0EqEAQ41CfiOpNXQYs
08Z8UoxR1kJW45ISFpJMgu2HkOIJyjxxNTwlMEG4p30s6O7Hu7q3es4C2lPZI4F1EPyJUGNVgwXH
osA6sEWS5Yl7XJiqoqBOKisKQSEIYtphfPv4SGA1HPbGsiNtewv19AA3J/3w4EFJFMSkbmsqoQMi
phazX46hngwceRCkw6yyyaGnAtlWgiV4hN4DVKyyBIqA+qX1gC4UmTPkYJz0ul/w8Avwn5B1P8tG
ye4UK4akZSAWCLMhmI1fO/vfsAcsbrAhL1B+wgh6JmlRkDTSsiQ8rIKihlaIzWe6xqSmqlWW/R5X
iWhB1NwICz06km2mkSkrHRoVqGcPcDglTwadxjOoA304IoU9O2AjrSL75mCINWDbO6nnJSicSsvA
J0uwmY3YNytf9G1tMVOkLpQBKN45ZMD8GCtKDuQEdWchFnegJkztK6oHIFBkZQDgDX48QvC9R2yc
BcEbJ6YzFeSw4KWxbESsGILPC6D7GeJHUPOgrHUy6+MEQhfLPAAdi3WI20tVR8GJltYIPIEO55dY
3rO9GqJgWpc6NTqjeNHJPMMOF+ZImBs40Js0DofFPJEmDofimDdb3lYyRCFaNC5dudZoUhAkiabm
Hh64U0P1XCchr/QBoTJNiskZaMV36CiN4Eejm6N2jsHAsLQosBXkGPjQAxa47kHBd8CNBt+kqh7U
PgOpBb4B9BgtygN4oS4DKG8gvFaXjZsFLNJqwHsGBUj57eAe6yLYpprgvpRdX8IUjKwM6NVAUwHF
yysGEhH5gkLSUxbmI68HwHxYnS3YfFqbNJANQ6DnMJaoalUesy6tB96FLQoNr42kg5P3Ldj59ww4
qqqDU602lis5aMDaRAGqreRAKx8eLNGpUtU74Ndk1YGyi1hpppmwd2wvVL9uGsGI4x28apZPwXip
6qBJqIHoUxm0I54XzTc6+dvFTqIYsT8SW5krKApf2jiABaVbT6IK1ml7NWqy7C+AhViDkP75x0oW
4UxHGgMoWre8dODwB4Rb/WAAA4LGACikskU4ecZI0aujGcE7b+gBrVvauYTOqnoH2GdkLSMKANUV
ROxiA2/9zYvdh4L8TPUhdOsMPRqPLR20rRkWeD7wdVGwIJVarwejiaI20azG42XcA3yYDAjoPudg
ezXqTYJVlZWAXoWyVM8vUAqTPQtECXQr2YtMZLi9jgF/lB8pt1GkVd1FsltHWhQMlInNTZRhd+rw
QhSuYLcBDLuTlKoWEqMuKwrhHmjP4iAqgE/DUAqADxR4TCcrLgr5QSLKj2IagAdtxM+k1UD+BBJO
VQspv4UATwnhuoWPOLzoupdgIpcpKxyJql5iD8OT8BL0qajDQ06xr7U3vIQHAAw2F/grnh2pmpGz
PLG0CJzgqMBhVAlT40gwY0n3RsSVipsFQc/FS5LRCkrx1J5FQ2r3rA1R4EuoOKlPtQ2DhKwoILBh
6F70RNudBVhxlhU4EKqqrRWm/F4GYS8Bd4hMuzWixJQwbAjy4QCMUtNWnAEIx2CRz3436M+eX/ux
6wDiIAj7VS3BodFnOBkuiFBM4k4bmjhp+N/gBMTB/u+7uP9BMpLtDVxvHEa/BmKEMHzKPhZPYq4w
K6L85C+8/gGNicSjX7wvF0+7j96NLYq///3waxbO+2GWp+Fj/k/x7Ws/3P49eIq3X7T659UDvvzu
R/faP9X+P16FT+lD+jgutz8oq695+zBj8PHLQ5bPHubRw/zXP3pivrKsD1YC4oazEGN4+F7/+uvo
W9e04be3+Z//k+VP6TxOU3Gr/QeK4U1xj+2A0pnu8TPO86ej8VBxB4zP/qZCln/4FA/p7HVJCdyO
/D0+LxbZQ/TQ/jKgy8QyyArqUx4/TsdxNGu9CSgzMQEgfZP411P6O80SO83OIK/3Qq+COH/1vVC8
FdUx2ed5nz79TONWiZHwiNqT7B1uORxtygtoWIDDZT/+Jo3n8U9k1fYMbKKiKyR/kz6qm85btVew
O4omlvRzPESzh7T9IVwgL/J3eBPPp/EinL8iKSoAZ3gdbx5mr+osXVuYceUf5Ooheu1YQJjF5lH5
WwxfP3m27tBsPMMtHpbR08/4FcUF8CJKO7Ja1Y2eprzxp1a9YnG56LDI3uPT9H/+77ztDuRMgoTi
DDZEuPP04R+8FQ5iq0uv7nVSg9tCjb+PYpLBy+Dp5C8QAokPfoyeHtK//x8AAAD//w==</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a:pPr>
          <a:endParaRPr lang="sv-SE" sz="900" b="0" i="0" u="none" strike="noStrike" baseline="0">
            <a:solidFill>
              <a:prstClr val="black">
                <a:lumMod val="65000"/>
                <a:lumOff val="35000"/>
              </a:prstClr>
            </a:solidFill>
            <a:latin typeface="Georgia"/>
          </a:endParaRPr>
        </a:p>
      </cx:txPr>
    </cx:legend>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'Space-Time Research'!$C$8:$C$298</cx:f>
        <cx:lvl ptCount="291">
          <cx:pt idx="0">NORDMALING</cx:pt>
          <cx:pt idx="1">BJURHOLM</cx:pt>
          <cx:pt idx="2">VINDELN</cx:pt>
          <cx:pt idx="3">ROBERTSFORS</cx:pt>
          <cx:pt idx="4">NORSJÖ</cx:pt>
          <cx:pt idx="5">MALÅ</cx:pt>
          <cx:pt idx="6">STORUMAN</cx:pt>
          <cx:pt idx="7">SORSELE</cx:pt>
          <cx:pt idx="8">DOROTEA</cx:pt>
          <cx:pt idx="9">VÄNNÄS</cx:pt>
          <cx:pt idx="10">VILHELMINA</cx:pt>
          <cx:pt idx="11">ÅSELE</cx:pt>
          <cx:pt idx="12">UMEÅ</cx:pt>
          <cx:pt idx="13">LYCKSELE</cx:pt>
          <cx:pt idx="14">SKELLEFTEÅ</cx:pt>
          <cx:pt idx="15">ARVIDSJAUR</cx:pt>
          <cx:pt idx="16">ARJEPLOG</cx:pt>
          <cx:pt idx="17">JOKKMOKK</cx:pt>
          <cx:pt idx="18">ÖVERKALIX</cx:pt>
          <cx:pt idx="19">KALIX</cx:pt>
          <cx:pt idx="20">ÖVERTORNEÅ</cx:pt>
          <cx:pt idx="21">PAJALA</cx:pt>
          <cx:pt idx="22">GÄLLIVARE</cx:pt>
          <cx:pt idx="23">ÄLVSBYN</cx:pt>
          <cx:pt idx="24">LULEÅ</cx:pt>
          <cx:pt idx="25">PITEÅ</cx:pt>
          <cx:pt idx="26">BODEN</cx:pt>
          <cx:pt idx="27">HAPARANDA</cx:pt>
          <cx:pt idx="28">KIRUNA</cx:pt>
          <cx:pt idx="29">ÅNGE</cx:pt>
          <cx:pt idx="30">TIMRÅ</cx:pt>
          <cx:pt idx="31">HÄRNÖSAND</cx:pt>
          <cx:pt idx="32">SUNDSVALL</cx:pt>
          <cx:pt idx="33">KRAMFORS</cx:pt>
          <cx:pt idx="34">SOLLEFTEÅ</cx:pt>
          <cx:pt idx="35">ÖRNSKÖLDSVIK</cx:pt>
          <cx:pt idx="36">RAGUNDA</cx:pt>
          <cx:pt idx="37">BRÄCKE</cx:pt>
          <cx:pt idx="38">KROKOM</cx:pt>
          <cx:pt idx="39">STRÖMSUND</cx:pt>
          <cx:pt idx="40">ÅRE</cx:pt>
          <cx:pt idx="41">BERG</cx:pt>
          <cx:pt idx="42">HÄRJEDALEN</cx:pt>
          <cx:pt idx="43">ÖSTERSUND</cx:pt>
          <cx:pt idx="44">OLOFSTRÖM</cx:pt>
          <cx:pt idx="45">KARLSKRONA</cx:pt>
          <cx:pt idx="46">RONNEBY</cx:pt>
          <cx:pt idx="47">KARLSHAMN</cx:pt>
          <cx:pt idx="48">SÖLVESBORG</cx:pt>
          <cx:pt idx="49">VANSBRO</cx:pt>
          <cx:pt idx="50">MALUNG0SÄLEN</cx:pt>
          <cx:pt idx="51">GAGNEF</cx:pt>
          <cx:pt idx="52">LEKSAND</cx:pt>
          <cx:pt idx="53">RÄTTVIK</cx:pt>
          <cx:pt idx="54">ORSA</cx:pt>
          <cx:pt idx="55">ÄLVDALEN</cx:pt>
          <cx:pt idx="56">SMEDJEBACKEN</cx:pt>
          <cx:pt idx="57">MORA</cx:pt>
          <cx:pt idx="58">FALUN</cx:pt>
          <cx:pt idx="59">BORLÄNGE</cx:pt>
          <cx:pt idx="60">SÄTER</cx:pt>
          <cx:pt idx="61">HEDEMORA</cx:pt>
          <cx:pt idx="62">AVESTA</cx:pt>
          <cx:pt idx="63">LUDVIKA</cx:pt>
          <cx:pt idx="64">GOTLAND</cx:pt>
          <cx:pt idx="65">OCKELBO</cx:pt>
          <cx:pt idx="66">HOFORS</cx:pt>
          <cx:pt idx="67">OVANÅKER</cx:pt>
          <cx:pt idx="68">NORDANSTIG</cx:pt>
          <cx:pt idx="69">LJUSDAL</cx:pt>
          <cx:pt idx="70">GÄVLE</cx:pt>
          <cx:pt idx="71">SANDVIKEN</cx:pt>
          <cx:pt idx="72">SÖDERHAMN</cx:pt>
          <cx:pt idx="73">BOLLNÄS</cx:pt>
          <cx:pt idx="74">HUDIKSVALL</cx:pt>
          <cx:pt idx="75">HYLTE</cx:pt>
          <cx:pt idx="76">HALMSTAD</cx:pt>
          <cx:pt idx="77">LAHOLM</cx:pt>
          <cx:pt idx="78">FALKENBERG</cx:pt>
          <cx:pt idx="79">VARBERG</cx:pt>
          <cx:pt idx="80">KUNGSBACKA</cx:pt>
          <cx:pt idx="81">ANEBY</cx:pt>
          <cx:pt idx="82">GNOSJÖ</cx:pt>
          <cx:pt idx="83">MULLSJÖ</cx:pt>
          <cx:pt idx="84">HABO</cx:pt>
          <cx:pt idx="85">GISLAVED</cx:pt>
          <cx:pt idx="86">VAGGERYD</cx:pt>
          <cx:pt idx="87">JÖNKÖPING</cx:pt>
          <cx:pt idx="88">NÄSSJÖ</cx:pt>
          <cx:pt idx="89">VÄRNAMO</cx:pt>
          <cx:pt idx="90">SÄVSJÖ</cx:pt>
          <cx:pt idx="91">VETLANDA</cx:pt>
          <cx:pt idx="92">EKSJÖ</cx:pt>
          <cx:pt idx="93">TRANÅS</cx:pt>
          <cx:pt idx="94">HÖGSBY</cx:pt>
          <cx:pt idx="95">TORSÅS</cx:pt>
          <cx:pt idx="96">MÖRBYLÅNGA</cx:pt>
          <cx:pt idx="97">HULTSFRED</cx:pt>
          <cx:pt idx="98">MÖNSTERÅS</cx:pt>
          <cx:pt idx="99">EMMABODA</cx:pt>
          <cx:pt idx="100">KALMAR</cx:pt>
          <cx:pt idx="101">NYBRO</cx:pt>
          <cx:pt idx="102">OSKARSHAMN</cx:pt>
          <cx:pt idx="103">VÄSTERVIK</cx:pt>
          <cx:pt idx="104">VIMMERBY</cx:pt>
          <cx:pt idx="105">BORGHOLM</cx:pt>
          <cx:pt idx="106">UPPVIDINGE</cx:pt>
          <cx:pt idx="107">LESSEBO</cx:pt>
          <cx:pt idx="108">TINGSRYD</cx:pt>
          <cx:pt idx="109">ALVESTA</cx:pt>
          <cx:pt idx="110">ÄLMHULT</cx:pt>
          <cx:pt idx="111">MARKARYD</cx:pt>
          <cx:pt idx="112">VÄXJÖ</cx:pt>
          <cx:pt idx="113">LJUNGBY</cx:pt>
          <cx:pt idx="114">SVALÖV</cx:pt>
          <cx:pt idx="115">STAFFANSTORP</cx:pt>
          <cx:pt idx="116">BURLÖV</cx:pt>
          <cx:pt idx="117">VELLINGE</cx:pt>
          <cx:pt idx="118">ÖSTRA GÖINGE</cx:pt>
          <cx:pt idx="119">ÖRKELLJUNGA</cx:pt>
          <cx:pt idx="120">BJUV</cx:pt>
          <cx:pt idx="121">KÄVLINGE</cx:pt>
          <cx:pt idx="122">LOMMA</cx:pt>
          <cx:pt idx="123">SVEDALA</cx:pt>
          <cx:pt idx="124">SKURUP</cx:pt>
          <cx:pt idx="125">SJÖBO</cx:pt>
          <cx:pt idx="126">HÖRBY</cx:pt>
          <cx:pt idx="127">HÖÖR</cx:pt>
          <cx:pt idx="128">TOMELILLA</cx:pt>
          <cx:pt idx="129">BROMÖLLA</cx:pt>
          <cx:pt idx="130">OSBY</cx:pt>
          <cx:pt idx="131">PERSTORP</cx:pt>
          <cx:pt idx="132">KLIPPAN</cx:pt>
          <cx:pt idx="133">ÅSTORP</cx:pt>
          <cx:pt idx="134">BÅSTAD</cx:pt>
          <cx:pt idx="135">MALMÖ</cx:pt>
          <cx:pt idx="136">LUND</cx:pt>
          <cx:pt idx="137">LANDSKRONA</cx:pt>
          <cx:pt idx="138">HELSINGBORG</cx:pt>
          <cx:pt idx="139">HÖGANÄS</cx:pt>
          <cx:pt idx="140">ESLÖV</cx:pt>
          <cx:pt idx="141">YSTAD</cx:pt>
          <cx:pt idx="142">TRELLEBORG</cx:pt>
          <cx:pt idx="143">KRISTIANSTAD</cx:pt>
          <cx:pt idx="144">SIMRISHAMN</cx:pt>
          <cx:pt idx="145">ÄNGELHOLM</cx:pt>
          <cx:pt idx="146">HÄSSLEHOLM</cx:pt>
          <cx:pt idx="147">UPPLANDS VÄSBY</cx:pt>
          <cx:pt idx="148">VALLENTUNA</cx:pt>
          <cx:pt idx="149">ÖSTERÅKER</cx:pt>
          <cx:pt idx="150">VÄRMDÖ</cx:pt>
          <cx:pt idx="151">JÄRFÄLLA</cx:pt>
          <cx:pt idx="152">EKERÖ</cx:pt>
          <cx:pt idx="153">HUDDINGE</cx:pt>
          <cx:pt idx="154">BOTKYRKA</cx:pt>
          <cx:pt idx="155">SALEM</cx:pt>
          <cx:pt idx="156">HANINGE</cx:pt>
          <cx:pt idx="157">TYRESÖ</cx:pt>
          <cx:pt idx="158">UPPLANDS0BRO</cx:pt>
          <cx:pt idx="159">NYKVARN</cx:pt>
          <cx:pt idx="160">TÄBY</cx:pt>
          <cx:pt idx="161">DANDERYD</cx:pt>
          <cx:pt idx="162">SOLLENTUNA</cx:pt>
          <cx:pt idx="163">STOCKHOLM</cx:pt>
          <cx:pt idx="164">SÖDERTÄLJE</cx:pt>
          <cx:pt idx="165">NACKA</cx:pt>
          <cx:pt idx="166">SUNDBYBERG</cx:pt>
          <cx:pt idx="167">SOLNA</cx:pt>
          <cx:pt idx="168">LIDINGÖ</cx:pt>
          <cx:pt idx="169">VAXHOLM</cx:pt>
          <cx:pt idx="170">NORRTÄLJE</cx:pt>
          <cx:pt idx="171">SIGTUNA</cx:pt>
          <cx:pt idx="172">NYNÄSHAMN</cx:pt>
          <cx:pt idx="173">VINGÅKER</cx:pt>
          <cx:pt idx="174">GNESTA</cx:pt>
          <cx:pt idx="175">NYKÖPING</cx:pt>
          <cx:pt idx="176">OXELÖSUND</cx:pt>
          <cx:pt idx="177">FLEN</cx:pt>
          <cx:pt idx="178">KATRINEHOLM</cx:pt>
          <cx:pt idx="179">ESKILSTUNA</cx:pt>
          <cx:pt idx="180">STRÄNGNÄS</cx:pt>
          <cx:pt idx="181">TROSA</cx:pt>
          <cx:pt idx="182">HÅBO</cx:pt>
          <cx:pt idx="183">ÄLVKARLEBY</cx:pt>
          <cx:pt idx="184">KNIVSTA</cx:pt>
          <cx:pt idx="185">HEBY</cx:pt>
          <cx:pt idx="186">TIERP</cx:pt>
          <cx:pt idx="187">UPPSALA</cx:pt>
          <cx:pt idx="188">ENKÖPING</cx:pt>
          <cx:pt idx="189">ÖSTHAMMAR</cx:pt>
          <cx:pt idx="190">KIL</cx:pt>
          <cx:pt idx="191">EDA</cx:pt>
          <cx:pt idx="192">TORSBY</cx:pt>
          <cx:pt idx="193">STORFORS</cx:pt>
          <cx:pt idx="194">HAMMARÖ</cx:pt>
          <cx:pt idx="195">MUNKFORS</cx:pt>
          <cx:pt idx="196">FORSHAGA</cx:pt>
          <cx:pt idx="197">GRUMS</cx:pt>
          <cx:pt idx="198">ÅRJÄNG</cx:pt>
          <cx:pt idx="199">SUNNE</cx:pt>
          <cx:pt idx="200">KARLSTAD</cx:pt>
          <cx:pt idx="201">KRISTINEHAMN</cx:pt>
          <cx:pt idx="202">FILIPSTAD</cx:pt>
          <cx:pt idx="203">HAGFORS</cx:pt>
          <cx:pt idx="204">ARVIKA</cx:pt>
          <cx:pt idx="205">SÄFFLE</cx:pt>
          <cx:pt idx="206">SKINNSKATTEBERG</cx:pt>
          <cx:pt idx="207">SURAHAMMAR</cx:pt>
          <cx:pt idx="208">HEBY</cx:pt>
          <cx:pt idx="209">KUNGSÖR</cx:pt>
          <cx:pt idx="210">HALLSTAHAMMAR</cx:pt>
          <cx:pt idx="211">NORBERG</cx:pt>
          <cx:pt idx="212">VÄSTERÅS</cx:pt>
          <cx:pt idx="213">SALA</cx:pt>
          <cx:pt idx="214">FAGERSTA</cx:pt>
          <cx:pt idx="215">KÖPING</cx:pt>
          <cx:pt idx="216">ARBOGA</cx:pt>
          <cx:pt idx="217">HÄRRYDA</cx:pt>
          <cx:pt idx="218">PARTILLE</cx:pt>
          <cx:pt idx="219">ÖCKERÖ</cx:pt>
          <cx:pt idx="220">STENUNGSUND</cx:pt>
          <cx:pt idx="221">TJÖRN</cx:pt>
          <cx:pt idx="222">ORUST</cx:pt>
          <cx:pt idx="223">SOTENÄS</cx:pt>
          <cx:pt idx="224">MUNKEDAL</cx:pt>
          <cx:pt idx="225">TANUM</cx:pt>
          <cx:pt idx="226">DALS0ED</cx:pt>
          <cx:pt idx="227">FÄRGELANDA</cx:pt>
          <cx:pt idx="228">ALE</cx:pt>
          <cx:pt idx="229">LERUM</cx:pt>
          <cx:pt idx="230">VÅRGÅRDA</cx:pt>
          <cx:pt idx="231">BOLLEBYGD</cx:pt>
          <cx:pt idx="232">GRÄSTORP</cx:pt>
          <cx:pt idx="233">ESSUNGA</cx:pt>
          <cx:pt idx="234">KARLSBORG</cx:pt>
          <cx:pt idx="235">GULLSPÅNG</cx:pt>
          <cx:pt idx="236">TRANEMO</cx:pt>
          <cx:pt idx="237">BENGTSFORS</cx:pt>
          <cx:pt idx="238">MELLERUD</cx:pt>
          <cx:pt idx="239">LILLA EDET</cx:pt>
          <cx:pt idx="240">MARK</cx:pt>
          <cx:pt idx="241">SVENLJUNGA</cx:pt>
          <cx:pt idx="242">HERRLJUNGA</cx:pt>
          <cx:pt idx="243">VARA</cx:pt>
          <cx:pt idx="244">GÖTENE</cx:pt>
          <cx:pt idx="245">TIBRO</cx:pt>
          <cx:pt idx="246">TÖREBODA</cx:pt>
          <cx:pt idx="247">GÖTEBORG</cx:pt>
          <cx:pt idx="248">MÖLNDAL</cx:pt>
          <cx:pt idx="249">KUNGÄLV</cx:pt>
          <cx:pt idx="250">LYSEKIL</cx:pt>
          <cx:pt idx="251">UDDEVALLA</cx:pt>
          <cx:pt idx="252">STRÖMSTAD</cx:pt>
          <cx:pt idx="253">VÄNERSBORG</cx:pt>
          <cx:pt idx="254">TROLLHÄTTAN</cx:pt>
          <cx:pt idx="255">ALINGSÅS</cx:pt>
          <cx:pt idx="256">BORÅS</cx:pt>
          <cx:pt idx="257">ULRICEHAMN</cx:pt>
          <cx:pt idx="258">ÅMÅL</cx:pt>
          <cx:pt idx="259">MARIESTAD</cx:pt>
          <cx:pt idx="260">LIDKÖPING</cx:pt>
          <cx:pt idx="261">SKARA</cx:pt>
          <cx:pt idx="262">SKÖVDE</cx:pt>
          <cx:pt idx="263">HJO</cx:pt>
          <cx:pt idx="264">TIDAHOLM</cx:pt>
          <cx:pt idx="265">FALKÖPING</cx:pt>
          <cx:pt idx="266">LEKEBERG</cx:pt>
          <cx:pt idx="267">LAXÅ</cx:pt>
          <cx:pt idx="268">HALLSBERG</cx:pt>
          <cx:pt idx="269">DEGERFORS</cx:pt>
          <cx:pt idx="270">HÄLLEFORS</cx:pt>
          <cx:pt idx="271">LJUSNARSBERG</cx:pt>
          <cx:pt idx="272">ÖREBRO</cx:pt>
          <cx:pt idx="273">KUMLA</cx:pt>
          <cx:pt idx="274">ASKERSUND</cx:pt>
          <cx:pt idx="275">KARLSKOGA</cx:pt>
          <cx:pt idx="276">NORA</cx:pt>
          <cx:pt idx="277">LINDESBERG</cx:pt>
          <cx:pt idx="278">ÖDESHÖG</cx:pt>
          <cx:pt idx="279">YDRE</cx:pt>
          <cx:pt idx="280">KINDA</cx:pt>
          <cx:pt idx="281">BOXHOLM</cx:pt>
          <cx:pt idx="282">ÅTVIDABERG</cx:pt>
          <cx:pt idx="283">FINSPÅNG</cx:pt>
          <cx:pt idx="284">VALDEMARSVIK</cx:pt>
          <cx:pt idx="285">LINKÖPING</cx:pt>
          <cx:pt idx="286">NORRKÖPING</cx:pt>
          <cx:pt idx="287">SÖDERKÖPING</cx:pt>
          <cx:pt idx="288">MOTALA</cx:pt>
          <cx:pt idx="289">VADSTENA</cx:pt>
          <cx:pt idx="290">MJÖLBY</cx:pt>
        </cx:lvl>
      </cx:strDim>
      <cx:numDim type="colorVal">
        <cx:f>'Space-Time Research'!$D$8:$D$298</cx:f>
        <cx:nf>'Space-Time Research'!$D$7</cx:nf>
        <cx:lvl ptCount="291" formatCode="0" name="Umeå universitet">
          <cx:pt idx="0">53</cx:pt>
          <cx:pt idx="1">26</cx:pt>
          <cx:pt idx="2">46</cx:pt>
          <cx:pt idx="3">58</cx:pt>
          <cx:pt idx="4">56</cx:pt>
          <cx:pt idx="5">58</cx:pt>
          <cx:pt idx="6">105</cx:pt>
          <cx:pt idx="7">35</cx:pt>
          <cx:pt idx="8">51</cx:pt>
          <cx:pt idx="9">81</cx:pt>
          <cx:pt idx="10">142</cx:pt>
          <cx:pt idx="11">68</cx:pt>
          <cx:pt idx="12">2334</cx:pt>
          <cx:pt idx="13">243</cx:pt>
          <cx:pt idx="14">668</cx:pt>
          <cx:pt idx="15">58</cx:pt>
          <cx:pt idx="16">44</cx:pt>
          <cx:pt idx="17">90</cx:pt>
          <cx:pt idx="18">27</cx:pt>
          <cx:pt idx="19">120</cx:pt>
          <cx:pt idx="20">45</cx:pt>
          <cx:pt idx="21">69</cx:pt>
          <cx:pt idx="22">193</cx:pt>
          <cx:pt idx="23">61</cx:pt>
          <cx:pt idx="24">479</cx:pt>
          <cx:pt idx="25">282</cx:pt>
          <cx:pt idx="26">201</cx:pt>
          <cx:pt idx="27">55</cx:pt>
          <cx:pt idx="28">249</cx:pt>
          <cx:pt idx="29">69</cx:pt>
          <cx:pt idx="30">105</cx:pt>
          <cx:pt idx="31">251</cx:pt>
          <cx:pt idx="32">653</cx:pt>
          <cx:pt idx="33">147</cx:pt>
          <cx:pt idx="34">235</cx:pt>
          <cx:pt idx="35">565</cx:pt>
          <cx:pt idx="36">42</cx:pt>
          <cx:pt idx="37">53</cx:pt>
          <cx:pt idx="38">73</cx:pt>
          <cx:pt idx="39">110</cx:pt>
          <cx:pt idx="40">90</cx:pt>
          <cx:pt idx="41">42</cx:pt>
          <cx:pt idx="42">49</cx:pt>
          <cx:pt idx="43">452</cx:pt>
          <cx:pt idx="44">10</cx:pt>
          <cx:pt idx="45">112</cx:pt>
          <cx:pt idx="46">47</cx:pt>
          <cx:pt idx="47">46</cx:pt>
          <cx:pt idx="48">24</cx:pt>
          <cx:pt idx="49">24</cx:pt>
          <cx:pt idx="50">27</cx:pt>
          <cx:pt idx="51">19</cx:pt>
          <cx:pt idx="52">34</cx:pt>
          <cx:pt idx="53">20</cx:pt>
          <cx:pt idx="54">20</cx:pt>
          <cx:pt idx="55">25</cx:pt>
          <cx:pt idx="56">23</cx:pt>
          <cx:pt idx="57">43</cx:pt>
          <cx:pt idx="58">150</cx:pt>
          <cx:pt idx="59">103</cx:pt>
          <cx:pt idx="60">23</cx:pt>
          <cx:pt idx="61">33</cx:pt>
          <cx:pt idx="62">34</cx:pt>
          <cx:pt idx="63">62</cx:pt>
          <cx:pt idx="64">162</cx:pt>
          <cx:pt idx="65">6</cx:pt>
          <cx:pt idx="66">14</cx:pt>
          <cx:pt idx="67">37</cx:pt>
          <cx:pt idx="68">49</cx:pt>
          <cx:pt idx="69">111</cx:pt>
          <cx:pt idx="70">275</cx:pt>
          <cx:pt idx="71">70</cx:pt>
          <cx:pt idx="72">92</cx:pt>
          <cx:pt idx="73">119</cx:pt>
          <cx:pt idx="74">210</cx:pt>
          <cx:pt idx="75">10</cx:pt>
          <cx:pt idx="76">122</cx:pt>
          <cx:pt idx="77">14</cx:pt>
          <cx:pt idx="78">59</cx:pt>
          <cx:pt idx="79">68</cx:pt>
          <cx:pt idx="80">73</cx:pt>
          <cx:pt idx="81">6</cx:pt>
          <cx:pt idx="82">7</cx:pt>
          <cx:pt idx="83">6</cx:pt>
          <cx:pt idx="84">12</cx:pt>
          <cx:pt idx="85">29</cx:pt>
          <cx:pt idx="86">13</cx:pt>
          <cx:pt idx="87">153</cx:pt>
          <cx:pt idx="88">37</cx:pt>
          <cx:pt idx="89">25</cx:pt>
          <cx:pt idx="90">9</cx:pt>
          <cx:pt idx="91">29</cx:pt>
          <cx:pt idx="92">21</cx:pt>
          <cx:pt idx="93">18</cx:pt>
          <cx:pt idx="94">5</cx:pt>
          <cx:pt idx="95">9</cx:pt>
          <cx:pt idx="96">23</cx:pt>
          <cx:pt idx="97">12</cx:pt>
          <cx:pt idx="98">20</cx:pt>
          <cx:pt idx="99">11</cx:pt>
          <cx:pt idx="100">149</cx:pt>
          <cx:pt idx="101">23</cx:pt>
          <cx:pt idx="102">35</cx:pt>
          <cx:pt idx="103">81</cx:pt>
          <cx:pt idx="104">15</cx:pt>
          <cx:pt idx="105">14</cx:pt>
          <cx:pt idx="106">11</cx:pt>
          <cx:pt idx="107">6</cx:pt>
          <cx:pt idx="108">15</cx:pt>
          <cx:pt idx="109">20</cx:pt>
          <cx:pt idx="110">18</cx:pt>
          <cx:pt idx="111">9</cx:pt>
          <cx:pt idx="112">129</cx:pt>
          <cx:pt idx="113">29</cx:pt>
          <cx:pt idx="114">18</cx:pt>
          <cx:pt idx="115">25</cx:pt>
          <cx:pt idx="116">30</cx:pt>
          <cx:pt idx="117">40</cx:pt>
          <cx:pt idx="118">18</cx:pt>
          <cx:pt idx="119">11</cx:pt>
          <cx:pt idx="120">11</cx:pt>
          <cx:pt idx="121">44</cx:pt>
          <cx:pt idx="122">29</cx:pt>
          <cx:pt idx="123">24</cx:pt>
          <cx:pt idx="124">21</cx:pt>
          <cx:pt idx="125">24</cx:pt>
          <cx:pt idx="126">16</cx:pt>
          <cx:pt idx="127">18</cx:pt>
          <cx:pt idx="128">18</cx:pt>
          <cx:pt idx="129">22</cx:pt>
          <cx:pt idx="130">14</cx:pt>
          <cx:pt idx="131">5</cx:pt>
          <cx:pt idx="132">20</cx:pt>
          <cx:pt idx="133">11</cx:pt>
          <cx:pt idx="134">15</cx:pt>
          <cx:pt idx="135">539</cx:pt>
          <cx:pt idx="136">262</cx:pt>
          <cx:pt idx="137">44</cx:pt>
          <cx:pt idx="138">198</cx:pt>
          <cx:pt idx="139">38</cx:pt>
          <cx:pt idx="140">44</cx:pt>
          <cx:pt idx="141">40</cx:pt>
          <cx:pt idx="142">33</cx:pt>
          <cx:pt idx="143">119</cx:pt>
          <cx:pt idx="144">26</cx:pt>
          <cx:pt idx="145">59</cx:pt>
          <cx:pt idx="146">55</cx:pt>
          <cx:pt idx="147">60</cx:pt>
          <cx:pt idx="148">39</cx:pt>
          <cx:pt idx="149">65</cx:pt>
          <cx:pt idx="150">43</cx:pt>
          <cx:pt idx="151">107</cx:pt>
          <cx:pt idx="152">50</cx:pt>
          <cx:pt idx="153">143</cx:pt>
          <cx:pt idx="154">102</cx:pt>
          <cx:pt idx="155">28</cx:pt>
          <cx:pt idx="156">113</cx:pt>
          <cx:pt idx="157">56</cx:pt>
          <cx:pt idx="158">49</cx:pt>
          <cx:pt idx="159">17</cx:pt>
          <cx:pt idx="160">103</cx:pt>
          <cx:pt idx="161">33</cx:pt>
          <cx:pt idx="162">108</cx:pt>
          <cx:pt idx="163">1584</cx:pt>
          <cx:pt idx="164">121</cx:pt>
          <cx:pt idx="165">120</cx:pt>
          <cx:pt idx="166">69</cx:pt>
          <cx:pt idx="167">150</cx:pt>
          <cx:pt idx="168">63</cx:pt>
          <cx:pt idx="169">11</cx:pt>
          <cx:pt idx="170">94</cx:pt>
          <cx:pt idx="171">73</cx:pt>
          <cx:pt idx="172">39</cx:pt>
          <cx:pt idx="173">18</cx:pt>
          <cx:pt idx="174">26</cx:pt>
          <cx:pt idx="175">108</cx:pt>
          <cx:pt idx="176">15</cx:pt>
          <cx:pt idx="177">17</cx:pt>
          <cx:pt idx="178">59</cx:pt>
          <cx:pt idx="179">140</cx:pt>
          <cx:pt idx="180">62</cx:pt>
          <cx:pt idx="181">21</cx:pt>
          <cx:pt idx="182">26</cx:pt>
          <cx:pt idx="183">17</cx:pt>
          <cx:pt idx="184">27</cx:pt>
          <cx:pt idx="185">17</cx:pt>
          <cx:pt idx="186">48</cx:pt>
          <cx:pt idx="187">485</cx:pt>
          <cx:pt idx="188">69</cx:pt>
          <cx:pt idx="189">29</cx:pt>
          <cx:pt idx="190">15</cx:pt>
          <cx:pt idx="191">7</cx:pt>
          <cx:pt idx="192">19</cx:pt>
          <cx:pt idx="193">1</cx:pt>
          <cx:pt idx="194">19</cx:pt>
          <cx:pt idx="195">7</cx:pt>
          <cx:pt idx="196">7</cx:pt>
          <cx:pt idx="197">11</cx:pt>
          <cx:pt idx="198">12</cx:pt>
          <cx:pt idx="199">25</cx:pt>
          <cx:pt idx="200">179</cx:pt>
          <cx:pt idx="201">32</cx:pt>
          <cx:pt idx="202">17</cx:pt>
          <cx:pt idx="203">17</cx:pt>
          <cx:pt idx="204">47</cx:pt>
          <cx:pt idx="205">24</cx:pt>
          <cx:pt idx="206">7</cx:pt>
          <cx:pt idx="207">10</cx:pt>
          <cx:pt idx="208">1</cx:pt>
          <cx:pt idx="209">15</cx:pt>
          <cx:pt idx="210">22</cx:pt>
          <cx:pt idx="211">11</cx:pt>
          <cx:pt idx="212">211</cx:pt>
          <cx:pt idx="213">35</cx:pt>
          <cx:pt idx="214">22</cx:pt>
          <cx:pt idx="215">38</cx:pt>
          <cx:pt idx="216">20</cx:pt>
          <cx:pt idx="217">35</cx:pt>
          <cx:pt idx="218">47</cx:pt>
          <cx:pt idx="219">20</cx:pt>
          <cx:pt idx="220">30</cx:pt>
          <cx:pt idx="221">22</cx:pt>
          <cx:pt idx="222">28</cx:pt>
          <cx:pt idx="223">13</cx:pt>
          <cx:pt idx="224">17</cx:pt>
          <cx:pt idx="225">26</cx:pt>
          <cx:pt idx="226">10</cx:pt>
          <cx:pt idx="227">7</cx:pt>
          <cx:pt idx="228">18</cx:pt>
          <cx:pt idx="229">39</cx:pt>
          <cx:pt idx="230">8</cx:pt>
          <cx:pt idx="231">11</cx:pt>
          <cx:pt idx="232">7</cx:pt>
          <cx:pt idx="233">7</cx:pt>
          <cx:pt idx="234">14</cx:pt>
          <cx:pt idx="235">6</cx:pt>
          <cx:pt idx="236">7</cx:pt>
          <cx:pt idx="237">16</cx:pt>
          <cx:pt idx="238">16</cx:pt>
          <cx:pt idx="239">13</cx:pt>
          <cx:pt idx="240">31</cx:pt>
          <cx:pt idx="241">6</cx:pt>
          <cx:pt idx="242">14</cx:pt>
          <cx:pt idx="243">22</cx:pt>
          <cx:pt idx="244">20</cx:pt>
          <cx:pt idx="245">17</cx:pt>
          <cx:pt idx="246">12</cx:pt>
          <cx:pt idx="247">802</cx:pt>
          <cx:pt idx="248">66</cx:pt>
          <cx:pt idx="249">41</cx:pt>
          <cx:pt idx="250">16</cx:pt>
          <cx:pt idx="251">59</cx:pt>
          <cx:pt idx="252">17</cx:pt>
          <cx:pt idx="253">38</cx:pt>
          <cx:pt idx="254">66</cx:pt>
          <cx:pt idx="255">42</cx:pt>
          <cx:pt idx="256">120</cx:pt>
          <cx:pt idx="257">16</cx:pt>
          <cx:pt idx="258">19</cx:pt>
          <cx:pt idx="259">35</cx:pt>
          <cx:pt idx="260">67</cx:pt>
          <cx:pt idx="261">30</cx:pt>
          <cx:pt idx="262">97</cx:pt>
          <cx:pt idx="263">20</cx:pt>
          <cx:pt idx="264">17</cx:pt>
          <cx:pt idx="265">47</cx:pt>
          <cx:pt idx="266">6</cx:pt>
          <cx:pt idx="267">1</cx:pt>
          <cx:pt idx="268">13</cx:pt>
          <cx:pt idx="269">10</cx:pt>
          <cx:pt idx="270">13</cx:pt>
          <cx:pt idx="271">8</cx:pt>
          <cx:pt idx="272">251</cx:pt>
          <cx:pt idx="273">21</cx:pt>
          <cx:pt idx="274">15</cx:pt>
          <cx:pt idx="275">30</cx:pt>
          <cx:pt idx="276">16</cx:pt>
          <cx:pt idx="277">31</cx:pt>
          <cx:pt idx="278">14</cx:pt>
          <cx:pt idx="279">1</cx:pt>
          <cx:pt idx="280">16</cx:pt>
          <cx:pt idx="281">5</cx:pt>
          <cx:pt idx="282">15</cx:pt>
          <cx:pt idx="283">31</cx:pt>
          <cx:pt idx="284">9</cx:pt>
          <cx:pt idx="285">265</cx:pt>
          <cx:pt idx="286">224</cx:pt>
          <cx:pt idx="287">17</cx:pt>
          <cx:pt idx="288">74</cx:pt>
          <cx:pt idx="289">13</cx:pt>
          <cx:pt idx="290">28</cx:pt>
        </cx:lvl>
      </cx:numDim>
    </cx:data>
  </cx:chartData>
  <cx:chart>
    <cx:title pos="t" align="ctr" overlay="0">
      <cx:txPr>
        <a:bodyPr spcFirstLastPara="1" vertOverflow="ellipsis" horzOverflow="overflow" wrap="square" lIns="0" tIns="0" rIns="0" bIns="0" anchor="ctr" anchorCtr="1"/>
        <a:lstStyle/>
        <a:p>
          <a:pPr algn="ctr" rtl="0">
            <a:defRPr>
              <a:latin typeface="+mn-lt"/>
            </a:defRPr>
          </a:pPr>
          <a:endParaRPr lang="sv-SE" sz="1400" b="0" i="0" u="none" strike="noStrike" baseline="0">
            <a:solidFill>
              <a:sysClr val="windowText" lastClr="000000">
                <a:lumMod val="65000"/>
                <a:lumOff val="35000"/>
              </a:sysClr>
            </a:solidFill>
            <a:latin typeface="+mn-lt"/>
          </a:endParaRPr>
        </a:p>
      </cx:txPr>
    </cx:title>
    <cx:plotArea>
      <cx:plotAreaRegion>
        <cx:series layoutId="regionMap" uniqueId="{13D48A32-063D-C14F-B7C2-DD455A4BF156}">
          <cx:tx>
            <cx:txData>
              <cx:f>'Space-Time Research'!$D$7</cx:f>
              <cx:v>Umeå universitet</cx:v>
            </cx:txData>
          </cx:tx>
          <cx:dataPt idx="12"/>
          <cx:dataPt idx="17"/>
          <cx:dataPt idx="32"/>
          <cx:dataPt idx="38"/>
          <cx:dataPt idx="42"/>
          <cx:dataId val="0"/>
          <cx:layoutPr>
            <cx:geography cultureLanguage="sv-SE" cultureRegion="SE" attribution="Använder Bing">
              <cx:geoCache provider="{E9337A44-BEBE-4D9F-B70C-5C5E7DAFC167}">
                <cx:binary>1J3tctpIm/5PJZXvy6B32Hpmq/AYvwSMswi7nnwkMfEwxpACOzv5npxCjmDmFHICnNj/10gttdqN
QBpl/9tszbNVwGUpuri7775frvtfH/78zw+L2XT96s/HxXLznx/+/PX1709Pn/7zl182H36fPU43
rcf5h/Vqs/r41Pqwevxl9fHj/MPsl7v19H/my/tf3Lbj//Lh9+n6afbn6//6F3/tfrYarj5Mn+ar
5X8/z9ZfxrPN8+JpU/KZ8aNXH1bPyycBv+cv/fo6/jxbz+9nr1/Nlk/zpy+TL59mv74ufOf1q1/0
v/Tiqq8W3NjT8x3Y0G11vE4YhX7Q3r2c168Wq+V9+rETtiLfa3uuH3R3r4689Gj6CPyI+9ndzfTu
bj3bbF6l/18BFm5eeX++Wf2W/Nt/W4kbjfu7f9kvxWf7X//S3uDfqr2jPH79wRz6iNt9nC9P55un
9fzDk8tNbL+f9seD7fe3l6Nz+SQSEopfrchC0Gn5nXYAB37Cgqez4Llu14vasJMwnz7+7Y+72fph
++MTv0L5kfF+9rBQxBf+Db++3n7fPM3W99sfT4vp8u614WkUrm4Vk6Pr8c/hMej6kdPpuom5dHUe
nY4XuqETSbISHker9T9gsYCuyGEBaxWDw8vRzzFEx4u8jpsuh26RwKAVul7Q7vh+xq9qj8P5sr4x
quCKLKpQq0i87Q1P+1e9cXx7OZAmYVy/qu1qrKdu23P8qNNJeMLeirta2HZCL+x0k+UWllUab6eL
Ozb99ebz/EF+Yrwr86pahFeksgi2isyT639fXA+vSp9YZR6dbuREGY/aehq02oHbZetMX9r2eLL6
8/fV4rH0hswUZsiK7GU4q4gbXI5Oe6VPqSJtUavbgTM/cBNiNKeSVdRjgXWDMPtYNb/BfHk3Lb0d
M2kpriJlKcoqwt6djnGHk2dmXJgq89Vx2dE8x0sI0dzPoOWyVLpup23c9d7h25fejZmuBFaRrQRk
FVk4Kqf9+KQ/bvTE0G0FXdcJAj+3IXWHgzIWxm634xgpw2G4m23e493XIE4Fv6BvPXu/Xr08K6gY
q9jrxYP+OL4ZnZY+qIr21ml1om4YRFFQ9Ev8VrcNbW6Yk6oujL3Nw2y9eRZnsRLbN1ubgj2WMwVi
FWWDm6tho9tZt+W4UQdWUm/yhRfi+J4XhR5sqnQNnh8XtfaxBHcsTellrKJo+33cPxlfy+fVxB7W
bbmRFwW+8+LI5rajwOvucTa239MVq7JFZchjicoAVlE1fHMTjzihNb+BdSJOYURLXqyBXQ7ffqhZ
0/CP582SM1ndTasAP5ay4kWt4u1i+3U47J9dj+NmrSzq+G436qaBSs3Y/FbgOl3fcdIjGdyqK+LF
9q/FYvZxtd7I942Wb97BVPCx/KkYq9gb9v69/Vb6kCq7HN0O3r0TOUYXH+K6rJFZAFojbjj9c/t3
6e2YOUtxx9KVft0upvqDfvNro8Ne5gbyPPZiiexEruc6Duc01byGs4dZ3eUxgx7NVYawiq6z3vCn
hI2dyO86DnuWegrzWkFAGJJIY5Gos+mifpxYBWtk3W7/Ilc1fXVOzmZqTtqoaKuIu3jTqLvYaXlt
x2130ji/yKypzPktt9NxcPi1hfDiDw63lV3FHao6VzuYVSTFg964V/qAKm9bXofUs9fFglR+vJbv
Rd1u20kj+BpN8cN0PS29D/N+leKqU5UCrSJr++1q+21Y+pQqstUlHt+OOo6rrYNuKyJQ7zihL6+W
5D233x63fy/kexV8QQmsTpREWsXUZHw9HOLQTya9UenTqsgXabLIj/AK03iT5s27LdfvBOG+uO9k
vVosft/+9fQ0XZbeldnWivDqTBbxVvF5u/06Iqp4ct1sTJg9rYORUWJgzHq6LapIok7oaW4jXsOS
uOL7Va1ocAFdncUC3CoS48l4+/0qnvQaDg2z2fl4jWkFiZa5dlpO5IZEuVhhVdc/flpvfzxunqZ1
YsMquDqDKtoqAm9OT/sUIDQbK8YG/Q7xka62BTqtrtfxPN9PbZMYssrfzd3d7PN0USterGCrs6eA
rSJvcDM6J8J1Kx+j0XmouB1GpGUcWApfGB15NNZVka5RSRs8L++JaH2W7xrvwbz55dDqlOVYqxg7
336f9Jve8qJW2MWi/AiLEy8DcyFp0EgzN3FAntXc8BRsde4UsFXkTXYZm+tmy0Q6HAuoaXUdqorV
w51Pvg2304NM1dwm2x/kala1akMUbHXSFLBVpO0sbtSXT9G4PFVcIjsE+CkYD5y0HlxLhXIs77LD
uak1dk1mt5yV3pB5vdzZjUBWZy+DWsVdfNsfkXobnTcaTongJyQeKZfLF/Q5jtOlhFmLV1Lmv1z8
wW5XK6aigKuzp17aKgKpaj1c0voTexVO+qPzSdx8/o8ClbbLK0kjvYwYEFHAUdJ+QCez5f3Tpmbi
TwVX/wGpaKt+QJNxb9S/ajTojfl3ODp65CpM3pLX8gJHlFDkdS6F/Xc9Xc4e68S/JxJZnb4MahV3
w/74ptFC6KgVhV3fj7w0LKB5TETqxPGE/4wVtcPZ+rlOGXSKq85aCrSKs7Pt1/F5f9hruBYaj4kj
ihvITBOZCtXXJS5AwMcNCZzvXnys2tzZ9q/1/Uyk8upsvQV0dRYLcKu4vLoZDfqnvUaTG/To0dnV
DoLcxopEhpS8B1RYFBm8el4+zO6mdbIcObQ6dznWKuImbzhoNprjEL0IpDBE29buRfC7SFtAZaDf
8cyJxMkfHDprZTdSYHXm5CWt4u2qT7HZ+KbhULiI7HQ9Py1ZeuFr0l+CN+PrBjejxmz9XCcQfpVB
q9OWY60i7m1vPLmEO7loNREkwFkhhxHBTuJmvnBWnHYo2n+0PNRb+ufncFd6K+bwQA6tTlyOtYo4
0sHj8btmA3JEUwP2MCd8YWrUmjm+3zEnL6iyXK+/1PJQcmh14nKsVcT1xifXzUZ1ui0PcYDIleWC
GnuBkHjwo27bS8xRC8r11u9XtQI7Emhi7nG6NNefSZBVlJ2Pt1/jyfX4benSVDmU6nkuxIlCd9Uj
cVs4ksTEO768WlIsc74W1X2r9Sf5tnGpNq+PCtbEVnnJoAK2irWz3jlFFpNe6fOqRlrYbtGa4ITI
OGTHNZW7oBXRRclZL9d/KJzmpvcUWjzVOsplUBOBe83tLINZRV3cazYr3211CVgiY5OugJpHErY4
f5MlbJsDXzG1tKU/IrPRJbBKdCWQf0pVUSNHUftx25xhIz8IHNYW5Xfrt1s0dESe084Dg+rvtskH
0BueaFkcIayze8L6v3v6fDenjvP9fMYJ7IUgEHaN1JEWQX/xxs8VBEJGpuHaf7HChIHXjsK8c1dh
ygn4JSNPErps8ipFCLnULP3PkJV+qRlKJ00qVL3giyPG/3e+Lij3YUe46F2RnpEP0LiPVtsXgm4r
dKgbaYseUJWuUPRhU7DlpmdYR1402dMvKPlhP/h9+ojciPzIeD/mJUbDV2JQw1rFY3wz/ikkUo/g
hhF9ibsXZOlc4pdFUqRL4zJ+XtcnUgVXYlEF2kXh9uvZWbNxB/q08ajb/E+yzWvFQC5LZ5ctPsBG
1aUz3v718WOtsEOGfEnZmt5vs2haejGryLronTecSRb7HBsZrdm5q6wam8cpyKUJ2MslZFTOLqb3
NbPJGfJ4zjKIVZwNxpfx5HLUZ7NrNKBOtMFp00baTdVgNCujeKsdEE6PtOjeYI2O4nw5Y6+rE08v
wo/nroizisDb3mk86Y/wc5NfvtEvqOinkMSipYNAkfn86reQRKNJwMudT9Xqbqd3SEIup6V3ZPZU
cqjG3SGVyRxoFXnbb+M3dHmclz6qiuSJOB+efxvTM/knLtufF1AIIK8pm6zWf9DhcS/fNf6MzKRt
v0moRhpdG/s2uBxjFV/nFGzEpY+oOll+gNdfPGk7XkuU2FFnbtbSOqdQY1N6G2amUtzxNKUAqzgS
LgieSKMLIjpanh90fBn5eFER6XccwnmKl6IuiGdIWfw+rRU9z6HHk5ZjrOJNlEL2yFWV/q4rmlfY
8omQ0OmWpvUJhxTdxwAPJETWTl40WQyvpmtag7/cyXcrLIY5VCNssF4tVyL4snm1YKF9Gd3KkVbR
NrhstH4GS8NtpLct9y2KjCE/2KWfOy+vUS1tMK9TQbNDaXSV7F27r1vFUa/ZEzTFMm02J5RgslSh
ypFLf3fk+S8y971ap+cd6iU5mwMKFjuYVSRtv8eTxkOOHKDdgFiGtCbRa6FyRSMi4UgX5brEWdTi
xcLtrh12VMEagTefPm0I5u9ZCVWgVRSeX09EZWjptlFxB6PYwm+HPnkXnTi3G4Y+cePkpbnz56tU
jr/kULjHR5RIjbLsLxbeJyuTfWAVVYglxI26iKh1UsCLIlNeoqsaWtQKKB/sdH0t4IE+wabOSTnF
FcgQoyfEsIW9ed4UZBVR/Z8h4E8ixgvw/YgD716aXxi12vQ+iQ6H7GPVy+j/A/1+BatxV74mKjir
6Lvon7xrcj0kR0+ZUqdNUHj3corLYtiijBczJPi4e2n72cXs/ZfSuzGviQmsEl8JxCqq+jEKxs2e
mzstkQlDgDrdpmj4UhdFFH8cJI4RHJGkJOev/gb94lrn5QypkYU7f8hjzKBWkUa9Wbz91mhMikOz
Q/tuJPQpdq8iadQWdFH3pKw6+1hdHCcEO7Z/14lOZUiNu8F0Qd57j6+YgaxibTC6vG225ozaAqQg
mUlDVYhpYaTaWqiJR2G+bqqsDZbzz/VKzjKkxlr5dpahrKLtYvvtpOFWSyEH2XFlfArnUF0fffwQ
3wvRgC+ujxfT93UaLBOYxtOb7Y/cnSl8hm+fIP4pR3srzfjRBmHoidabPT/awPW8kM08WWq0Q87F
9u96zyHBFf6xv74u/8Gm1/qnj0IrRPvJdWfvGlZPF3P+aC+VY690OUx2hnZIAbkMJuCbqWvM6Mtu
6EPyVoWQaorT6CrdFVKIVWz1Y0Kp8eSm2VQu2UBUFSPH2TczkDRv0KG3rchVf/Mwp+bsuVYWVwVr
rB04oKpIq8ibXPYbrfsnbocKWNBG4i1ZGV+cUAN8NNGukS2cqqlN5rNaHQApTiOtfGVMMVbRNehN
xqLopfFBZCi6dR0Kb5P9SovZUebZZqojTljGqUraYMoEUUpf6g0jK6A1Ag9YXQFqFY+i3abhkjPh
k3h02uspebSeIxRQEXgrrpQxzTY1i8xyqMZXSfIpx1hFVD8ebr/fyidn3PwrBsZFv5pQRJAVEpqt
oVJCjMj19igp9jeL7Y/PpfdjDgVJoMZY/LD9+4XwFA60/LpVZFFw23AtIHoIXc456dEUX0M95YSt
AC3MIOpqUaCzhejoqOwuJjCdn/LAeIKxiqTrf/cxqeZnjoUoyERC7WD3euF2OG3P48iquYvXf86w
p5pDx1RwNdpUpFXkCV3S+KT326DRFJQQbgqFuoi2FpKQx7yCbofkb8HhIMi6eT/98FAnASX0RSVY
Y030jFDWvq/QRUVaxdr5qN940K7N+GG67cyyIxFF1PQEBUL6UiXufDmrF6yTQI2wA/6hRFlF1uTy
tNe8fy+kfRBHNIervFY3QIAr6KaLpxb/mMzvpjWd+xyqMXdEXiPHWsXf9fgmnsiffRMOI2MMSBpy
+Eq9EC3W6tBKQhiEWgtjWuN6/bx5Kr0ds7+Y4qrTlgKt4uzkejJ4RxVn6XOq6OfTrtVlyI4vpZc0
2lDj9qisQExWXjRJIZ6snh6+UMUp3zX+gsyU5VCNNc5eHx4SCy58gp+fY6wiLL48bz7gKHqSaXFN
iwM1XwS+kEYj5buniX5+XzPoGEtkgRpKYvaTlkGs4uy29++m97Vuy0doyaFnPPH6NRujSDBAsBVt
H2Ma5nb6Z81tLUMez1kGsYozcUw7edewCACRKo9wohfKRPwLU0P0PgwhLmFVc0diRkS//1JTDkAF
H0+eirKLPwQHm838BlSgsak5hD12L407T8zCIjfqy/CW3MeS3S1GN7BW6lMCdc72hK/k1+0ia3L9
26D5JRIdJsYi7QmMdNDjoGcS1RSj96hsQpXjWQpWZ61ka8s/soq70bvBba9ZaU8cSKHVQNGg0dII
mkCs7yvVTupRe/Tl4fO0lrZnhjyetQxiFWd0bQm5lFO5RBld7cpev4e8GcnPXGpIDRkzMhWBra4Q
KFLJGkzXQijlTr5rvBOz059DNbpKcjE5xiq+LhhpdTk6R2mnZC2qzBeDWFyKAtPyMs2DFPK6iEN2
snYFee1kO7t4vrubL+9n8t0KvOVQjbd9y6aoasouZxVvjJBmllzpM6rOGkInnhPlXoZqZZzVHPxL
x0trRzQHsv8wY5xc6f2YbU0Cj2dMIqzii/mN46vTphkTXghOo7nCgJMa3a4iUZ3sdVrceLeW3dXi
LIcez1qOsYo30YiHpX3D3Ep/3JWNTbQtEB7OW1dVYyM8iY41aRpNdyhRvtj+jbGV3o3Z1Aro45kr
wKwiD8HjOB42XtkTtphl5Qgd8WLumnNaGDoh4wAlOemORr/BZlG3lgfN4hyts7bnqFbAWEWZEEDp
D5s+sFFsxfG6m0n2ax6JS6OQE7S7nlZ0sP2KH7KoGc9SwUfSpkKsYm14KZzIxne3kAaFkOlRyato
bHQTeRwLRBnW7qX5I8O5cCJr7W45VKctP0cXPsGLzDFW8RZfXiH51bTcV9AiWuV32OAyx0Pd3Hyq
WVEMCKhoNTEXzx/R/aqp+aWCCxwR+9+zVqoQq8i7vu2NmnZMQocScfxFR1at4jSq3FFox7gvRrnt
SYx+ni7reifXOVZj7nz71+dFOnu18BGGp6CsIi++ZoLGqPl8my8KwQmWJJanBZI5eVM+wjjOxPBE
y4YaMYlXjNJY1k25KeACSeVZNwVlFX+TsRhf0/Rs4gDrQ1wqkg0aWsUdSmDUlDgIkhpXzslaDKOp
OaNYBev87Vk5VYhV5L1rOkIZtHza9pwuM2p2L82/9FodIcHX6WhH8Hc145Mp7kia0m9bxdCo6XLI
nQRpO2T6U3FDw43kwMZ2p0WPRzUrIVOcTs1+zzEFWMXO9uvwVgT6m5VzoM2J9k/kvKg63r0034Pk
jND+fVEavv26+IxCGytfHTmHAlqjrbzXqYC0ir+L7fdzfMevsdz/jTH2iiEtoiLdLuMyZMOntga6
HAo6uI2Z+JS8toyR/LjHd/xrI9823pI5rnWxzbAagft8fgVhF3H9YcxBu2m3I2y1fWrFhbLU7qW5
HYwX6orJbDLdrbmNF7PFhrN2Tb+jgD6WPvWKVhF41RteNRsmoXZEdGGgSGrkzmP6EAI4jgyiaFX/
V8hp1AqSSOCRjMmvW0XWCVoqDaeykVNhWgTxD3PROIFIlFRoqjcn2U7QUqmX0c6QR/KVfd8qwgRf
DY9cY1ej3pEwpLn1mgERiCB0CPsnLotmXttvGzpC64xfy5BHEpZ93yrCRu+EF9J0/LGD9ISH+A1Z
muRVdPmJguCGBOjvZR+rUZDRF+GG1Iw/qmCduZIzgHJJu/i7HvdKHbaKPiTt1ujsudkwPC1+FeCn
0MhLqaS8aOI8MllqKt+p4DcmMI2m7ff1bCdNUnifSGPybavoGb6L+w1LMpOZjuCA4fSJ8WgMORTQ
hRRHpic4oTCr2tbwy2aGloh8swJXGbJAy6+vKSs4pOWWQa3ibjC8fPu212jr9W4vQ+bSSfcyLRRC
dNFjrHmgD1keLOafPk3rdF9nSI20fcey7PtWMfVWjAz9CW4Hei4QYjQzBA3YwyICxdKUkoXwrZgV
Ws/hyKFHkpUDrGJrsP16O2y64lEMcSVwhSu4hy5MznMYC1GkayASWzVrHRXskYQpCKsYQ7eMM/Ow
2fGuhDyormoTtk9fRR/RZ1YEnb2eLrZ3sl5xXqajXRJZYQtTsEcypiCsYoz44vb7uPQRVXQMUZMj
LcaI03wguZqWpgScWkeqVzXHkDjf9se69Eb2hhR3wCOJktexiqVJb3RzVfpsKpLUQXXU4dQV5iU5
KkmUFriYHILM8qLJpjWZLp8f5VsV7CnFaRQd4RCmQKvI6jN+9uT6tFf6nCryxQxrr019sBzLp+Vb
KOOhE9SJtMxYn8Gz71d3dVbAHKqRVqrfmKOsYmx4DWVN0kWkd6fq2+ZQpdoVIV4G0BKkMgcNhysI
K70P8xKY4jSm9rnu6betYmj7rdnGl5AcF3Korq8nmWGO8zJJ5lDykKx822/1+lxSnEbNbuWbrZer
9bpMcScF28UUVfjj3isqTJv23KkMZiBOFLLU7V5O0baE6DJZywAdJfmxGs8QpfHrKff1o6YXr/8B
jdJ91qbDrCLztnd+3m94thu1AV2q3mjtNB7AmDCLPCratoSrVP5up/f3s3qz3XKoxlmphnaOsooy
0mBnZ71R42EOFkZRsIjiX2JeWs2AJzRSGS3bNuvUx0/Tjx+ny7oRjyJcY3Gf5RVBdpF422ted7NL
crlDyN5odkQUmZ0TvAhTxZ+nNRU3M+SxdMkrWcVUv1k/v9vqMG1K5DCNsQ5XqKN2A+Z8FBfHfj0f
X6A0dna9f+bh9ruLWEXO8A16jc3OMWJQkef5DAszJyyRkhNpL2bjFAka/oHsYq2itwypEXVwLmkG
tIuyS6KHr/qn/Yl8gMYwQ8XjM6WjbqfjM/08MSvt+MxsbbpzfRS+5UUTp384J3z4qn83e5LvG29m
z6FMAWvcHRH4UC9tFYF0T/8b1Z3SB1aRPWyORpeInkCj68FY+zbi7W1XO7LxlP9Eb6f0TszUZUiN
t4M2lwGtoiwmZH/bj39CqSKliGJaX0KbVqrot4IIoyMWnHzMcU7199E2XXyebWqWKhbQGosnCxLb
nOb3TKYqQK3isSdYnPTkczSuVdVNr8thLJQBK83rh0P6BxEIz4/kKoc9weATTkbypvGGzBaYITXu
DlpgBrSKuZvh+PK3ftPFVcwO6+40QhID08f+eMyL8xjIvWe02M1iPf8wq1lcpYI1Co/Y/FS0VTzG
g5vxzdvS33tFA6RdKUIplfo4494nBJUcIQWj+Zvxw/P6uU4xowRqpO09Y6fXsYql67jpMwGFbkEQ
+WkyTVskOROIOjmCWvKHkXiX15taB4IEdiQ/yZetYqc3vr08jd/0bprMSodkyOhWwh9Jy91Qa1ET
M4jNISPteHvU5Hrrz/O7zR/T5zoJahWs0Uah4vr96ulpttwnuq+CraJxQvg/bjh0zMQRCOx0oheu
JLwxwk7Rw1LdkAne3qZe6DiHaswddERypFW0XV1Pes2W73Qo+AgZYsFAhN0LP1+1PAqFvYiumEAr
uLpaPU1r1e5IoEZYIo2EzMiTObolYVaxNWT2M53tcl8xOtgVHQ5mRZJkI8hvPrUFLQqGA4YMa5vZ
cLbZ0M9eeidmVz9DaoQdtLAMaBVlZEe3368anv8T0rbOQEjHp7Zq99JqvXcyLy7zSnLBQHWBjJ8Q
BHysOQZIBWsUvtn+9bjH3FSUVfzdvH077I1O4/YxM1q1sbH//UwGczzbPC+edrZwP1sNVx+mT/PV
8tBHxTg9PQ7CTWp6YgOp9ZDThvk3RMUEQ48JxMlmHGnriTcrHJVaYxskUPvtcExcP5qXaomw7XeD
X9t0TUSESDJLdYfxvbuX5hghUuL7HknbfO9V7Z6mefzamvUQKljj7uDSrWKtYlHESJtXvGPCO5nZ
PXUtlP7Rjs9sy1x/UuXwZLW+ryl7l0N1/mg1nq73xEdzlFXMIU/eaGSU7ipRdC6Fk9ua5dFtKvbi
NulA6fWqrN1Oa7XBJTCNrSMCagnOMr5G8TFbbHFIPYPZi2+8WrC9Pj3fzX59jWhJ4DDCRnivJieJ
SbHMHaXqOU/tFilbbnbdhsmbRl/b7OHeUviyQ2rEnXLAWS+n+47+Gcwu3i6vrvrjZgNsUSsMiZ/R
lGMkDqU7MUqq3cEGC4zNHx9n61pBttsMqnFWWv6co6yijMPIqGFVeYpYqFcPtbM+RUY+YvK0LRoX
RcbMiFm8le0rxWlMlTiQKcAukm4pNWo2MsOpsI1SPCOzE7N6UawuxjCTetCqIuLPs7t6oZkMqVG1
N7sgr2QVU3gaTU+Mws1vk+SBj4SpF/UrTAFzOZrJXm5pRMnRjN2/5rioDKkRdmBSbAazirfrGKG0
xhUuIvxEnwS6Zy5eQWXGJ78XZsPAitRdb5BLq6twoYI1Aku3MRVnFYOi93TEKimfodFHqxgPxffA
ye+gX230PZjRzHg9Og/ybkfVBbmiimXJall6R2avMYdq3B3h7+dYq/ijGbVhz1G4hqyaPo7/7qWd
0jwcy3Y3CkUXkEobTaL1/EYJ1Cjbt8HJr1vF0smbm1v5uJqwMPq7O2SImKtn5IiTNBMufRG83r00
qk7+eP5cejdm60pgR9KUfNkqktD9vLq4GTZaRUv6NXAochAze9UUHi07SDiFJrXPx9+JddegB8HO
FKpRdDC0mCOt4muA2mBvXPqkKm5cxA1Dh5VPDj3Xlr6QIaQuo7/kvqXJ/yQOQun9mA1LAnXeykKK
EmMVY2eXyP40LTrYbUUOfakO0oK710tL2yVopDOprYVnc/R/KLi8q8GbgtWoKzlIKyCruJtsvzYb
oWISM+N6u4wUSjYprQRMjBntOOhipNFgLVA12f5VK0qV4jS+SibopQCruOoP4ob7CUQ4kSqi/XFg
ColoscIOTQ5H/2FTr6tAAjW6SptQJcYqxq5uRoOz63FcugpV3M1ojMPHQAMotSC/6IJQB4uaHZXq
vK868lfPy4ePq/VGvmv0V80bWQ7VCCtZD3OMVYSdX8bDHvHF0qdUkbBo16rowlpiRZr7IQhzyI5F
WtnX+XyzmBL2K70VM2E5VCOs1MJylFWUcVIeMNZENDj2Sp9VRdoQWaCbA1nj9LSlbWS0eSOy0MUO
5UWTECNSnA9MNBFdjlP5SQVbK8I1+vYdnosgq9jbjV5uut0DzUj2rba713fsoCG0k1IzbWu7ocg1
uz0UrMbdgV4rBWgVf0IK+Sd4JeTFPH9PnayPsj+iQuQ5pX0lljcSMyfrOSQ5VGOtdMHMUVZRJqb6
jnpXjdbKkpZhOB7t4Oa2YhRpfBEdDjXKhAOxnD7WKZbNoVUoy1FWUTa5vuoPRT+4/MUbd5SKG5yQ
SnPRk6T1bfd6scF16Wh0Io2yyepxthAN3aW3YvZLFKxG2r6dTUFYRZisjX2FsTXcYyXkxrsBB+yE
Nb2XEaH4Nk1Wbqi5kxQaJgJbmEC9dqsXf0HncL9W/AuoVWRe3QyHze9xXfqs3ExEyNFPcZ2I2iy+
kkS/NCO8el4sam51OVSjr3Sry1FWMTe6Hp8yvYZa49LVqtrCSYuBaAOPqN9JTFDjDgNtu7QT7xl4
SKfb3eNUKCiX3pN5BVXBGn/Crp8o8iptolPxVjEppn81vJDiszD60CcAZowwk4xzadZCaDRjWY2n
kLC8r7eOZkiNwNJKhAxkF2u9UdN1/vSnihIDPM2EFi2agr4NeuZ8rgWWL6bLmtX9GVKjqyS4nEGs
IuusNxz0R00XbIX4I8LHjNJa4hcFW2K6nst35GqYHObOpouH2bJmsZYK1lg7UK+lIq0ib7fJxcyS
ko+xiRMCviTnOdI5uZShmu2mD4p2VfKm5ObUpbEnNrcNY7/k28Z7MW9wClZjbre/Jbqloh92SWC0
8A3RCZZf2Cryhr3mO2kCR5wS2uYCf9SXfdTzOnsK/IfTmn00Elgg5tfXB4xOoqzijLDzKB5QZnca
035Y+kuv7F6yHDJN2zUr0iNYj1p9+0W+gCDwcvNAld3dhv7D0hsym57+BzQSU/9yeUipWbsNq0i9
eDecNFr/z+5HlyiSe9oZgewByyYMa0vnxZfFU53C/xSnUXbA7lKQVQydXA+HDQ8BDpnx4Hccyk3M
wUvqg8R0S12W4WS1WIihezUsLYdqhJ2L2TqIB6w5GxY+YnPLQVYRRm6Hcq5mZRCZi+56HZE1NZ4B
kPOiipyyBt24pgwVoL+/BmMXGbRAy26U277m7BxjFWHnYtZUk4ugGJGOIhRSGvtGpDu+Q5OUr1Us
JMZQgywJ1KgqMy4JsYopct5xszX+LIUd0tqidiuLO6oePzGRLoPumaotaUlOayjsburV9mfICmRl
GKvYekPa7Yxi5GaTOJTbuSIV6uQNTyphEcVCXeq3pOlpcWRkSdYft3/Vy+aoYI29ktiIirKKPxFL
FtMELs/lb994rK3o7Dst9KDQO5CzztmyivzRph0yeFsjTsRxxRCBOY5CcvQ23ozZ0VfBGnFla6QK
s4q5+Ho46pU+p2qkBfgf4uzMnKkiWxS3thniHOhp7ni1WE5Lb8BMVIrTOCoxrhRgFzvb76f9MXXI
wzdNeh2QJAIgfhDJuv4iV5S+ulGX0UfmDBvax3ez9RNr4x91zmNFeAUCC5e1jMevk/649Fdezczw
GxGhCEOG5BjdfOaXogYjNJnlRRNnJN7+RR5MvldhXZRAja7TcnEKibKKLPpD6S8cimFija6MQpeS
Npus/1rbzjhKY3M0AEh2EsZo0qTJcLH9u17NZBGusVeaVSsirWJQBEL6J+/OGy5VFu0A7GH7uusD
ymE7vp5cE6GJ2fsv93VqlRWsxtwRAX8FbBV5F9cNdwUIRR8kD5kllq6VWjGXKGb2iZhIVUTNnbxY
1WwNkECNujI3UkKsImxI7w1ah3LZMm4qlXe3yOOg3ZUig1Ciev4+kWMxO7htVogZzh42uxxYZe8/
Q2qcHdjmMphVvDHQA+ey4fpyETBGqjfCdUwcE83YInrcyHnT6JYFUdT0aOIb1iwwV8EagWVGp8Ks
IvCW+pHtt0GjjiVHA2ao0z7lpRk2rYYEqQShw8wodSN/t2S3t38/1HIxFazGXsLQ43RpTm0rQKv4
u/6N5pxGdZnZ6qisiygAMudHkW0m1Oyh0CpX68TJvP5AX04tXeYMqVFWZnAZxiq24utJv+HsWtCh
vR6HkjBkZk3qPucwyxad7bCTs1lYLFeMBKiXZYszqMbbEY5ljrWKv+HNacNayFibIxQFqVTecwin
8YNYmGKMKn3D57uaYsgZUiPvkJsiL2gVb9Rt9ZvNuaFEQgu+QwAlsTqt7I6e1IDpmk5Hy7ltv21m
izoBLwnU2EqLRsqLkiXWKsri3rB/JXeYBs4DOCUuLVIdpnoUDwLMrgojRhsxbSB5yYum0a7pYvYo
3zLex57YcoLT+CqLLSeAf0rSXlFaxyFNHIVo8ycLjdbYEiEzTKaLoHvutKkrTdzoc5iMXhZgpFfQ
HsDl8m4+W75+Nd+sfls9L5/WX35bCY3dS/7CL//1L033fseFInaviPJ66OPt9khzw/F/dNqtNtJC
YfY74NTx8x7ALWHBwm+DChTzA7iJ+ar+r7+Jzf967XEgUqy9c0j9v2RmwMv7veqfvumf9HBBISN5
VkYLqXxyp2DBpyaILLjqyjChzBEtBXuqKuPH2d0fs/dT/FB+LyW3s8dgC/ACN7++PrArFi+t/YLR
Il3P71n0dRLj/v8BElFjaHaS486jIStEHUORPrrGeY9d07zQ9mpPcEyB1SiTl7OKrNE7KmLfNttu
xQGCzmIGkqUiNO2X0ZY2CjaU8CX7hnbsG32hJvZTzW6rHKuRd+C0rlzUKv4ml80KzcMdgRaS5Z6W
CNq5p4wKDDX/czKvJyyf4jSWjjjopUCrWBreDPvbb6VbSMUdjVZwkRzodlIbI6OqbGwuU8EDPxJV
RkYXdPi8mG3/Lr0f85YmgRptFJocaGOUQKtoo8LhlnK9Zn0RwidM1OyynxmP50J4gUYQIW2+e2mL
IxKRn+9wnOv4IwpW4++AM6IAreLvon/av7pudHYKvgj5VM8V44clP4rhOQHVYRwJvT0CbBezu9nj
qtb8lBxajbwcZxd3iIo2rVCJrGjE1iZ0u1TOXISW6d5p6wJsNGM81lSkzKEaWYcaPLJLWkVWb0Rh
Q+l2Um17C0QVbEeIYmiJHr+FglcndB3NC+ktqWYovQHzfpbiNJJKhRVSiFX8CE0TSr2abXuDJMq5
6AJIwzv6GCmszaNFh83M6IOkgcZ6nW8qWCOvtHxIxVnFoMiKx0JSofRHXtHKRIAO7RkmJyZ7mXZO
Q7aLU1rXi/IZK2r4avv9brb5HVGF0lsy252C1eg7NOtWQVpFIDqwo59w1MYGaYTrdkl+717a1sap
jYpL5IUCSVISgy6scJUDWwW0xt/+z4hHFj60ij40aZCrbMccCY44DvzEECmaDzcNx0YpaXKJU5ur
rgNRde2hakQ8QLV+dBee6xxCUpz2qzlwAElBVv1iLm5OLwfxbW/Y5EgXCpmQoOpE+5QWxbAlr03o
Lc39aqfHi+e7+cPm83RRZ6iLCtboK6urUGFWERgPLkcIBvQmk37TEisoQrtdIjRy6JW2amNzyIwF
L1bt+GG+RDFg+vQ0q6mz8uIvaETu/KO9JU0v0Fbx2XQkwKF3SEyd3jNt3kdrJWLr7XKEURfOq3rH
/wSm0XVg2Uww/5Sk/flfYsUdl0C/U4w+/kdIPaXTISsjgyRav0eTj+ByM30/E9qWhUeDr2H8x79l
ivnT6tV4/gEFUz179nZszp7tfQBep4XWTocEeJ6AUgIL/4G0lZgNRIOZ+QjU5HPof979ro57Cqv1
0/O9mOz14hFMzI9Ac2h+bhaYfvbh8JJRhGQzS3zTaocdfpMOKad93WUuLe8BBx3K2uRFE0+ZrW2x
mH+ermfyfWNC2nzMUcEFZn59fThkroL/qQ3/7/LXOx/1z0ofV0Xu6JUgrAp7+UlUsTOCru2I8lJf
D+CdT++Xs4+lN7KHtxSocXZguZWXs4ospD4uRb7+tPQxVeNLJIAZTYd/k0680AILHu4PQ3YZHG+M
DF1N1/NZzcCrgtXI27k25WpkCtguDoktiPhe42JyIhVFniOfXqdanRj/6bvIkuWJrIKfs/1Bu/ts
XU9Vjj6/HK0xWRrhKwCtYpEg7ajhUm6Eb7t0tkTMkEwsTUvqM7KLPKTQgM+SWSqFmMyyZil3DtXI
25nhIdHbHG0VgyJfjORto+EZzoJI8bhMsk4YLC6lrjiE0BXfkYKP2mFDZG7RvK0TqMmhGoOHPZcc
ahV94+3XyaTZHIlofSFdRYTNLFkctBwquru08Bp3wjGN8U/1MiQ5VKPvgBOT46zi7nb7bUzbGYIv
zfoxdJxRruGY9QxIHKOuxMQhec3kyHC7/XtNvxl6L/L9CkcGFawxt1s6yz0YFW0VfwTWb5tX7Pfb
qN1SapMYlxZlI73F3F76YKgqVXc95CE+15Tqz6EadYXER+EzUaWdXdAqyrbfb/tjZr9e/ls+P+PP
vNrRIURwQow4cVOLE3KbitNJYRvnQGJqyPXL8huVu+13SqMf0Or/s/SezKc+FVzg6JjTugq2isaL
/njc/Cw2hJVo6aSy3ux4ImfsMkzD29NDeDFbr2sPZFPBGo1HrKAq2ioe2fwajZd5aPmE2Jpn7kcT
kp201Dui6qNggd9qRcq2O5hGF8pzj0/m7urk+1YRdD66bn6HE7JmRJ/J8ymrpOO1SNn6JCfMY2DP
l6uaG1yGfMHUj2VWtV/4jP0tA1lF14QpsI0WtYk2Fo82JBIGmbNfJI18UkTlL2SqFjVhBmyt4jYJ
LPBRKoArEVYRdcK5jYYx+dCacEJc4iIITiAhnXkZKlO0jbkIwfB/8qKJ43+y3v5Fr5h803gnZtcj
Q2pclayAGcQqssbXo6ZrRVFKIstKm2VxDQwo1A7pM+J4nbwkLQlX49WyZs1ohtS4OjAvNINZxVfM
KthwozutK7R+iUN1RoxqXBEfk04la5rZnroaxqyG9RreM6TG21ERyQxsFXvDd78NmqaPugZEOKn8
NeuWdYhXsnQyqNJI3/DLh4ea/OXQOgTmaKsYjG9GjCtpuIjMZT5Cm1HZnbTJSPMexfhzXEpITgxU
y4jHz0sGltSrIVOwZhKXB4aVKH/AKh4H495V0wqCbkuskiFSLsWdj5pgzNMnwVrc8gbr6WNN1cAc
Wo+2HG8Xa73xMB7gs/TkkzT6dNVCXIFoW28j2S83QC0uKVo7w4j5a/n+qG6Au7njD+tVLX1qFawx
ecB9UZFWcZj2vjScG++2kB2gw9ZJTwiaCaKqywQ9Jv5qa2fqa9TLiatgjbzdR3vrNlWgVdxd3Awn
8dm432hxSkTVoihblKIfxQgzxUREmNEEUWbFquZ38bx42nxcz+5KVwTzKU/BavyVljQoMLvY234d
v+k33kDtthCni6i6TCeeaMunj3odikQ06EqGkgPfxfav9R+zu5q90wW0Rl7JIb0As4q88TVF7xgf
5z/5HBvY+0IakoR+bhSkx4Og4LpQhYmclushiywvKk/rFLxjdxz+5AfGuzHb3XiloDXy0rWxXO+s
8AesovF6eH0WT5jm1ajyGSEXXMwue1x2QlCP8KL0vS206swCL9eL1cfNE2O96qigqWCNygMejIq0
isPGc6xscYHLoGzGnuxexR3Q9Wga5PCnRj/VHZC9qlZ6NcVppB2uJkpxVlF20WtUQZdWa/ICAYmD
1N0sVoE5iIZQ/8xJUFs2L6a15HMTmEZUaQlDgrCKIgpmR7R0igBL6ZZS8XBH4pvpTw6Z7cS2OIOr
S6MY10Ytn6s5JzGauc+MYCa0Unoz5v2tgNZo2+1v5UVDBbhVHL7tvek1Op2NLhHXcelc0uSvWBOF
/Bwh6Txkpq6Jb6d/MHOmBnUSqLF2eFWUQKv4uiCQGTffTNkOOWk7skxdO4qLEks65OlwlvSk5wEi
mJuabZRCxSXFasQxknm2E0QrvE8SXIFYRdnNVcPKZaL5gw5m1zz3hBMATPFytMjJzWM9xbIUV6Bj
lwMXvQnlXn8KtYquweX4ptFoJStiJ6BJIIiM+R7BlxsQTXHyJhF1YRzM18/1IpUpUCPu8MIor2gV
bWeXo/itmO0l1yjj6bayKxKJGoWumP2q+iCMYQspsfRljaVWb3I2X24+iclepfdi9kQUrEbcIV0X
BWkVc0wYZV7Nu0Z9SKZVdjseHXJ5DlXlDxeTOqJ2JMoexEtbKU+ZMjRbf6njSOZQjb0SlfEcYxVv
IqfaH02aXSyRhKe2gQGIiE1LajTmoohmAvQfk5c0scQlucWtYPGst2Cq4OPZU1FW8XdyPR7SMHfe
aN1Xm9QABO6bfELdF2Psu8zTK/J2slovaJUTitzJ3mdcvc0rpoLVWDvQqKMArSKOdOrgusloJE2O
TBYiGumlZzPtAODTp8pyymhZSU9ibYP16mFVJwQpgRpfJWkAibCKqNv+ZMjm1mjqm9wbzj8RELPi
3K6RnxrYUAuP3M52ZeB1Dtg59AVdJSXLOcoqyiaXVzSBy5+5cRWq5kOGLitiRK+Gm9qWFnikVIhh
UAxX0HzIyfyRxu/SGzEvhxKokZVmaQ5VB0m0VaTdvH3LaJpGzQx9qaCDLo9MkWpBSCZp+6TZ9BH1
N58+bepFsTKkRlv6/iuxO75U6MlQVtE1eTfuM6Sy9LddzcjEICGmPlHwqu1c6HPSoNgJ5UgobQOb
fFnPNtsfpXeyx8okUuOrxM3PLmYVWQNRwIWr2PC5GmUvl862fK6R6uST/WxTgEB9l2Qm9Tema4KG
q3Wdc/Wu+irBapQdEd9XwFaRt2swpQ1n1HAEkhZTktPIJKYFdsUCEkL9yN7CMC0guxdGqUa0do2e
T6v1sl48sgjXyDwc3SrC/ymde5XNRBsuQwiQ2s7zHcpvXDwjFH6YxyqVzf73ntFw+unTnp5A0fyb
MaM9G+JLCUqXPDu7/D8geUaVTZMOADKhDrEjogxRMfRHzzu/eqE2USTser2ZyneMbqN5H0lg2o/4
wLk1wWjs/N+eaLX9Tn8ZNTSlT6jink+RNgbEIpRGijSiGK0XoAziif734upDgxmlM/LdCmRtv0uo
RtgRW0iOtYq4wfgynlz2EMdqVt8sJAKLgdEFmMXxlNWRcgyh7eqzh0iaZMRhvnmaTxG2mtaJzg7W
KlwjMX4gZE8AqvA2ecciyCr2Lnpve+OGIxAhtU8euQ/iQcmreKB1oY7yUWoAkr1fjLRUze9i+mm6
Jr5eZ7FUsAWSjlGXULBWUYhWeaOZEVJXYrBxKIdKFF03+t4dhjySGjH3Dg7rldckMI2zffaWfNkq
khouyCBmRH5RhPnS/JS2tRGPJTLhdfUg+qzWyehkB9PIKQnFJt+3ip9x7xwzatQ/xFAclBtFQdPu
VVwFHbx/Ni86XMxJ/fH0HkuqswZmyOMJyyBWcXZyQ3rq+63cPYxuWkWPESVA8hxul8FIu9eLta8d
4XbQ1ykvmjgdJ88kp358lm8a78Ts3WdIjax9S1/2fauYiqmOJ4/YsPImMT0iCOSB5WxszcJQSCdd
FdBDlhig5mfElMeTUKwpvllA6+Rtf1AdsLdVrAC1isftN7QbT3sNb2ZIGTPkPUADMF0qtRAt8/66
HOQ4UksDS6xu+w3dxjuk6WttagW0RuChQpoC1ioG315OGo70BUSxOg6a77kGiHJOQzyVFniYlYFA
LSjydv5UL8YngRpzh6N7EmgVbec3FPX+hOI1go9IT4e5NLFCneh46IYhIiL5x+o57fyZAt26RWwq
WKPwiFCJiraKx9vL4UV/eHXZbPkoEUdSJWT8za1iDAkMUAmMfO00cDtf/D5bPM5r1Y6qYBOBhwp/
VbxVFI6IIzNoTm5FRl+vmtdJwyadR138zrSfJSgGlLssofBLxVsaT5HXTrZBlryaSnMZsg6BGdgq
9t5cDwZX/CcfYRP0YV94mVFHnArU9ZMKAaQDSQXkZqmun29WDw+P/Fd6K+ZTQw7VmDu8/eVQq3iL
B31qSc+adl58ROg4pWN5BeqouGdip+cjwmQ+OjzMqCL9WNN1iVW0RmBahFPeNFH4A1bReIFcwWj7
PSbiXPqzr7iAuhTbIABPxNkYaiEPxEBx1F60NLNQDlhuf2wINpfejdkIC2gzjcsDSkuFP2EVkYJB
ZPyPmNNZzH8z1ar4xqvF9Gn+9Hw3+/U14p3UwHXbzPpKaNTOgSGaSyFdn55+kIc/BPxndSYwxDlW
o5DRUJ8XM0M9iFATz1FWsYZOSNw+QulFG2X130x0+zKebZBl0ek79NGLXFlv/Kb/dnh9XmpwFc2f
VGFAWA7/KFut1X2Y7ioG5aEGlS7m2irQQ7Lk02J1X3pH5iUgh2o/nsP7cA616hd0yzZ82WxHQEDJ
P+Edhgikmr1aLkPomDOAxfHNYbxbtuJ5vb6AHKrRty/6mgOsIm1XoTe4Pm8yvSGCr8jL/z/qviw9
blxZcyvnq+fm1wQJkuDDebggmfOg1GjphZ9ky+AEkgDBcSF3Bf3SGzgbqI11IF1WpbNkqY6vb3/X
qlGWkAQR8x+BCCDKHx0Mz6gGFXrQeh4839eDli+tzir2IwmOk7VndPvuzeCTJb8U5TbL8L9hoDnR
1ZM+pA6/9Xp1atfxYQ71+TXuTfrppfH4lwjm1bDpdR15uviMXH8D6Tld/UtR7r+BbHDxDXxYE8Tq
BQc4NXMaJgcn+OuouPOyivXv/6pBT/6AlXtZ+Rr5vpvleFn1S5ENYhMY8veTG5bA7SnojgDFyvqi
8PHrm2gTgFbXdlxoPQPyeIoQfElD/GDDktPFZ4R7I3V/uuqXItwVCNxtGH09wFcV1L/nVkJaCsZn
6jZN352wiXWLhT+qd8/lDXyIf3WfoFrs39aYLyvPyPY31OXL0l+KdnQf/txAEgrQoMPFS4mSJs2J
poScFGQ84DIjjI0+fp3Fk7T69EOx5B/rzqj2fijwx7pfimTh/nJ/Hf1MhxJQ8CPIbcHMm+MXZCtO
iAb1MtBuEtyWryr0LBkcVrJSzz/iTr6sPCPc34LiXhb/UtTbQgJj81MHr2hlacEQTQR3t49fZ5Uz
0CEIWphAwdoZ2bbZ7/8qfmjyysvKM7K9l7t/WfdLUex2CS0wNj916inIm2lZHkAnX+TtL1knD/AU
rCdMf/n6asm+ZJ1uU+iAUfwI5Pay8oxwf0veXhb/UtQLo3l0+ZPbvOobjTZc48b6IvepotS1nyYM
RMV/jkA6dSrDZ/Ysf7DJ68naM+J9N/I+WfJLkQzSvJfXMGx49VNdyuMwaN+GapkvMndGOj3THbqC
6oqMr0r0lHTalVC//58i+xGv8nTxGfHeuJJ6uuqXot/2PzY/95Y+WDDo6GraX/XhGd4FpIP73sQ8
q7HYPhY/dEf/j3VnhPpbKvKPpf9Van0/TaPthj6Gr4HPmaMGbfthuBDMivp6/eNbwwHb+xEv7cuy
s/NY//5/efXX+zhffvfsAAKQJAnP/izTHK4H5Y//kM91+1R8SRyd31gMZv8DbixewcXcm+1//FSr
D+0/oEsLgSLmLyrmjI09KFqH+mdMzqAIUBGyBaznKy1fja9fBwD/XHpGvb/FzX+uPqPn/+zrjLqr
y8+fagJxrR78BKWwL/bh1PLD4F647OjCfcevZPriq20gXdn86DiT08VnBPxemuR0yS9FtbVuVvz7
f15+Pb5XufzfRJGgesuyMHLd11FbyF1CjwPH8f9Io5zVx651x+Lf/yXf3NHrcvfn0jOyHeXu+7jt
yxN/KdJd7f876oMAuIVWSRj6g7zqr0EnY10gC7DElx+fAUlX1X+lSuhk8WsEfJblO9Ulp4//pWh5
DTdSf/IsId3PEaYpeFAHcPw6c7yhAhN6r0Lz6TMKXsNF1B8bJPSy8ox2b7Z4f1n0S5ELer/8ZGrp
gi3wT1zthXxr4Hxs6rmHf3bMOI2PoF3fjxHr68IzWh0V5dt93b+u/LUItrq5XOw3P7lBoB6U59vf
ua4PYAXc0wKE8Iv4nSdLaNbKpCp+pFPgn0tfo957Zeh/rv7/S8HvV1i9VMiFj+oxKqE4bjwpsnr7
p0dHgD1XZ0u/n4L66lYsP/3zN5gXBBPNAQX836cf801C8mz6yxfZ+2bt82Oj/vkbgPVamRJAOqBI
BAGQ+Ns/+ufjT2B0FEQfINuA88MIIgI/ATumkn/+BjP7nCMYCROhLSjmwqCLm6o9/ghy23AjHYo4
oaQEBlO57m9f93hRFSOrypdz+eP7f5Qtv6jSUjVQV/jbP+ovv3XcKvRssRHwKRgEX3fVs8Bbrj8+
XkJyHH4Z/S+cpqXAeWUErZCBkztLr1YBSuqLvPTpyfG88ijLfO1ZMI0cebB3y3ch3Dp9Vp9KUVY4
NwI/n5YGLmb6v7Z/7aKe+qyjjdlRN6nX9WBRSQzq1RbtTCs0RUeV4LToSpr7XeSpNBjTPmzT9p0t
Ir2FvxzHyRYBoT/douEbXKKMG4HXLIi5xMXtqNLQLZKAEzJHgxcOrhtmdrukIomDqRKR2/mzKR6C
ZCC0JNby7UPTbej/uiNwmeF+NDQ+tG3r2x2lrlcaXVMaQV67NI9J4HInanuTOtIIGjkGrrkr8oHy
YqPgGLOnAa3zaaRW8WD0TZD3QyTTNHh7Vw6w3yu7gqF1PrQ+gAuJZ7uyDL9JscyMwPLakGM7aAx2
PB5VYloQFLQEUTg9I8+C0VOLaTCpZU3r1k3mBm7CIa2ocK2QJSIwEi9EXU0HN44wqaKEPDXWIXYk
9ScZpG0apc69Rz4SJ2jgTZSTR0bCw8k1A8E9+D4N+tycy9wPiK0iLA+QPAstlIf6ySOvqde3QWLw
WcfLWV9t7cyjln/9PodDr7xzHgf5Jh4MgIA2lRhGRPjgW50yUMkU6zrmuoFheh9E5RyGNA6U6V7h
Tt3KNm+BRMaV/kE11iGS5bzrxCzv3VDm/ZNBvJQmI14Jf9YY2ZYwvK5lvG0dPDMyssgHd2+QeJ7k
Nx2LVy1qFDWyduuO/kdjsNf9aNy4B5R7B96SsML2nc/GqzqLe0pQ+yiKmHpKfaisWtCETQ++PLSt
+0DKYu1b9f1Y4oMhzA+mLDYFTlIqVXuwE7GrU++DP6DjD0Q181i3r1LjMevLTVYXF2JydpjbB29w
PrZesU+G4UMv69VsVnaCFrDBvup3mLnz0h42spE3Q5ZtuT882fk08+okaMdiPrXFbMjdC9HaD1bK
PjjD8BmNU2T4+fMEf247LKOedOYN55thkpFFrtTQLkRvf/IqO7LyLiiz7F7vvkJpQyc0lJQ5gqp4
7Kg9ODdx84kVaNm6zdZOu4JmXkadqlpBXd9T7Fg3vC6eucUWA0I3KMUeNe1xlharkqOtVENPvbT5
yDr03PI8aIZumXNv28KhG6k5H3u0qCexNXp3R1AWJT7bOiCsxHB3VpFFHus3o0Wu7brJQDy5GeRl
v818l+Je3SeMPEJV/0YKclW16arz4yhvZUNREn/0CnSR8TwSfba3RXqbtnyeFwmjOOO7hPQbbMVz
UZtrExWzWgx7Nnob7zpzYpPasswDC7cJLePhqlc2ZbCA5/VNJrtdztVSf4jHyp2RuUucgtwhIqlF
xLX+hWTM74CjIyn4MubmquyqZW+wqDZTixZ21gaMtEtbZTtDHtRgrjHwol3aH7KkZbQs/VXS5cu4
bZayJUGS8BkBRmoleu6ygo6c6uPyM7Fyp1Idz9fD4sIxyAOyPttuCtxsfRqqZi/yBRqMisYF3rip
WNrlkzWQbZOxdTnVi17k90cS4b6XVOJpNpEWBRI0OiWyWzfYCZQyV4D4PaYtWZFUpTTO5V4Sb5E5
9uMYk1DGMqcpa/d44GHsqtAk7a60pEuTEjjC0L2WDCuQiZwBJW9Rtiaof7AHY2M9+xkIWVwexFDe
CCUTOqbp85jKUBWblsSz1hmDzE+juG33hbwenTL0LfzAemJSbsoqSKqZpgT4lUGWfW7i/krz6Wjh
58avHwRbyN74FJveKjbJzLC9i8qyKWp4KBQox8S+YoO700LjJWqNxFzznZsll1gOFJX5jBvZHsdS
Uu7jRayyJxfEtS6mZ1GLTz5J10W6Nd30YpT1pwY25RrJ1imKULXOJmGf2sZndDTHrSPTi7IEfT4O
Ty0OkxxfZ6WKEGnWU2Fs/KK9MAieJ7VcF8hcJ6oLAMjblI5xLxxx2XeMstkkDWoZOCiMO95I2ii2
rlh+NYzpMmOson43Pgo3ZhRVwCJdvTe9/toB/WVw8zkvnZIWjIeMFRvNlAZRFdW6ANyDhWv4C7gi
MXN6QlHqLus8fWqtchab495zJcie2y5VmjQ0HeKCDmUtA+Kj57HPWJAZ6AqZ8k5gllLBWUFRll+a
eZhKTnkTL8zuNkvIOmvRDkRikVkgEsoOZEcliAmoWXyBi24jM7wc1UFvzh6adWVm12nVzMyp6KnT
9NeC+FurSu4cJ5ikk9Fqgs8fxehTb1gbTfMY23KdEOCp0ZruUyN9slmX0rZ2CU0NlQRDolrq1iDW
JB0+s4QtKqO6Uhye4dWPpKuvBRcLOKkrwq9Ty9kr5a8dS87L4ZNpZ6EWeJU7OzsfZ9N4bRMj6qVa
x8i/84pimdh4XiE1r+VBNgthjCvmDUB/0YVGmy/VgB7NZgqUUAl18/TyqI36OFvVXhkwP52ZI98N
A/tQgnZuwHxpnSbjYc3CEssLnC+YO65xb90ym1CVjbus77aydOfCreeazfyuvLaTYd2CetEiqVnZ
tTsgXzMKajH3ozbvbu1GXZwFdl4sphrdiKyeG/20NYDOTso2eZdf1XX3xGrj8+DUFzaYYTj3tfSa
oG753h3JIuHNlaiHra/SDRjg0CqsB0e6m7HwcmqWS+4Wj40nxzDNvWvHzC61+t2iwbnPS7ETtqio
4/LHunc2yjWvc4ajYST7LiVPFTza5sUumQjoZvbZ7LIVE/UusQUPcHbHXHVpCWsCwgK/oRY4yK3X
nPerkuUPDlkOzLtAtlyISt0caQJGcwIjQuLhUlmbSjUrgOUuG6I+cosHdcUSarYKtFh1K8z7PsYp
5SmweecWYDTx3pd9TpkJnrRl7TUXdo577w7GzM7klTa9k52GnYUXg7A3TlPtRoR35uTMYqsOyqEp
gcVdUA5ADZKiqHOMzWSQraPiG2y2F7Lu7kb43q/jTZehtTaAldvf9g2YO8u+mIBpXDD0uBl29khC
bjaXCapXLsiE7fFr6eI731kZqPtsN8kFavGHI49pWgvhLCTsuB7RmjFv39bddVePge/hjVf4t1rL
1Gi4U3DwTu8W1O/zjeTZyiis+6EKmNctG5ksssa99Rt10HJqt+VCe1SOKpamOWxNtXLr4lNlqytU
ptuW7I2cgZ1jt4ntLkxLbXObXzQgS5MBUm9ZFx7L5r0z5yBpCvj8KJLKJQvJp7u6WPVG0VADJQtQ
D/MUnKU0jq/tj60NRNec4A1tSlnZP7ACX1Tg63mxt8/NRVk7t82tGGgp2w3M9xtAXcIr4ULejn6y
bBrQI4d864/8EvFCUs2Tmgv6sjgUsMXJ4vOy8EFZDNeV7ze0b/1tM+GrtE4+pD2bGa0KnHqB466i
aTptu6S5cp1qoU0AqMy9bc3sknzUdlXBa2rms3K+tDpyp2pnjj8D/nHwrXajlb3mfQnOyRRnn8Yy
mfm9AF/emQmPUOeDzZ1br0bgeBe3/gQ6tXb9a54466r09yweb7TW0cpIjM4+858w9+fSSFZlPXrU
G5M6iHEFJOoOreVxWiXJgyi8LRkuZTMtddxgi/ZKy5Y1iTkf7gvw4cqGlZRX3gM2jJ1kxRqDt2BB
qDmkbsR6I6yyONDORzkgcMSdhfYK2HCDy36eox5Rm/H7vLM2A7Ivi9gZKLOzjelP23KI77XCTUDp
90kxK4FZbJ5fa2ZNe4u6opl1wgx70NyNk997sq0okuDPmWqifbdEoAmsYtwKxW84BqYDXdllbUmt
1thbnf1QS2rk1qV7VcVspFNCWjrmLqe4K3ec49kA+lGCFHTDqmzc6wn8eNXJrS2aW8MYFgZ71vYT
JWo/DuJDPhrzChtgtJ2r9GhSwLRTuAv8CW4irTX5cJ7Np6aZYbYqMmvRwmfl4PsZUzLzJHsqhzIY
Unlbl9mhtVNBK4Vv3KF41Apfe+PaK3cgADBxfqghGPBKPsN1cS3T4soak0urtmnhl0dp04bA8Mt5
aqx74c09cP0cpjbSSGcFvHfs+TNs5BsMPDOIjFCOYgpUv2a8zinnB2WbAgJtlAYFigmV2eNA7FUV
p1fVYD6Z3TS/kn0kwEAVFslpUz0PdRa6HFHEy4Uvk612MEXC19qP0jsHW0LtMp1rXUCK7hLnYKTb
NnvuWrUc8QQhGxiW2l/oQ6zLpWnQLLVDn1jw61cSDdvOUmvVgBXieKeYcXQhO6u9ODqloIC0KvMm
CYAHvhBWQXmLl/3kLStfHPRTBwi8qtHcWaqc5cq/4nXbgiNQ3DdVXVIswVFG6pJpEeyNQ8YasIiE
Fo2ag4heu6O81MzdVOLCbfh1o0wIuMqlaNe+yu7SNJ/7tXvFQZhGT0T6lbkwPzG3/QSRLMWtl1A/
bg88NiJiGdRl8UF/DrE6isQHLUwsbg6aK8omDcocCAKs1bjmQsd0GbcOEmIPUjCwlviKSTcc/P6R
sfH+GOuMstlORr5KeVTCIxpULvSBEXAUXdAKGJHLKehtfGM3m8KrtjqA4RYCdmiXHujp3mggkCwC
aainDgJHF8JVVaCDSNi2AR8MDWPI2ytHxLMBGNLM7J7W8BDfsu9MgTM6xdMUmLMKm2sDKFCCDXWs
OsSlvPii0dmtJPEdL6atSgitvPHOw9aH3Kt2fFSMTixd6E/2s2hK26Ad2hmAIglNa/cQq+bBceOE
au9JgBqE3Eo02G3Y2emq9+sFwotWeNROsmCwbIhQqwu/TWZITct8ch68At9kACEpFq/FkN0b1XRZ
p/bBb9iF6bCIyzXH9WUu/UPlo8+NXR36Um4SjlZJGStqcXLVjf11NzohcmvwrUUK5LFvDct61B80
4fSuKcfLuueC4s9dku/syVz7sfio/2EMYsxaODeSpbdJYdJJext2PksaJmlmMRUkTr9mqQOuiW1d
T7E110YeWWBncj6TRXfRcnUxiBF8PXZf1MsqqwLEpKAorrdjIzbT4H7sJ3QY276lDGRE4Hsi1KJJ
8G0j6shg7Ra79bLNrEhOyWeTN6AiFIRjbOtb4IfbHa07O2BTvoVUYL/mWbGAsDfwqDEIUE0Vteps
bSj5ye3Nh9zMd6LOlpopK8Q3k59cZQXZdrkTFGTcl201K+5td5hje5s6KxxBVDRzjTGQjh9I1e2F
w6MMiNQKHjV+ExAtu1kRDq2K2pgFCJuRZDb1KmfDUhSYw3UybfKGRaoe5kUsApYAwLWxkzgqBZuR
3Iha1h2Y6I+IWQ8g4uiAP6UA/qq7IDb7ud3dQ7QZjJkBDmh2hLhcM1s7HVoNqIgEdiINAXqGEUz5
FQwo2mHYsUqaEJtiUQ3xLoFP5/DscgRgENGRDaFoaGWDuoqXDVp0d62EuAmAXf0uovrMvHXv1lSH
ADGAcGnHAn8aI42PVXnAXX5Zk2ffycO24lFsOEsF58NUGTq4nDWNFxj4cxajC5OU86YoqBknkVTu
zITgLk7tawboltsHLmrDZSVwqEozElUd6ndhrjPrAMBNATZVjM/6etrW4Pco3zvAlMHAadqQFMOF
ncxj9CA7Oa/KdtmjPpqScluA1bREHPp+f5dXzrau3LlbdYuxryOcskuLZZ9QVs36uF1WZhsOtgJQ
p6DpmM70uXTwIvnULDIxxLQvJw7+sj9GjTOCpUY1mO5kiMrcGMAsyh7iTDKESSomKvOjs9gHg5zS
gcbZWM+F1Qd2N/GlLZPdYNRh1hT9jntGcmhRDyDIiPIHJAQORj9PZ23lgd/rmHvA6CiE/+VWdW0d
+AkXYZ561bxI8AARReXsjv9qy2YD96mGoEurYj+ZXYjxmK+xg+Bo+vGBddOwxiy7VQDlw2F3bZQp
pcIhq8eZaiAQ6tzuuW2FtUv6UgRtlY2hZWVdhFDpwO/Ws2rkoRkXtyruAGpXbVD2HliibphCMRLj
ChQpSTN/xfJywRwXhHjIFW1jAOo5gzC0YfNycj9UqCkvSiv35hbv6yCBauq179XgXjZPgvGKgsWu
rxgxts7ooDWRgJLAYBnw/kV3kxCe7RNAhPsLRmxArieEgwGlHuBShVp7smCzBFUf666vQpKCcjJ6
xznQuCv4vmJ+uWIjHgHrmQB6mRojMipLBW1D0MobJ7SqWGwuxJjtzA58u5qFftWtBqBKmCfwYbm4
SbgUy0S2eWDE5T3GoG38nKIBfqM1yxtkA9raE/Aqmzad5onKVDRV460LAbQn6+uihMi1rsdbzlEV
1rbVbUYO0JE5tt2qar2JDjD+IGotae64a027ukrMnerFXe1hCRbMvbdiP1sL0hVekCPryfRHc6ZE
5wSyRM+lnKvMklcdfshI6UVYDUHsmUaYCTXSTNTpKuPJhymvEWDrGM9y0t/EtfmZOXm7hNaQ7Q5A
3idT1SIspG0ESVw8jGUzr3FuXkym8APbBOeuze1+P8im3ztmE2VNbcw6t/ZXWd5vjVjhA6/AG8c1
6gNmYb6qY++zA9Zv0w4EzbDnR2kpITRmO1ID7GosusasaFnICiDeCMYZzlXMADYs2zaYhqwInDF9
UmlmU66qD40dX8RxxQO7HE3a8mw22H29yjzczwSOG/Dk0kAQwCKk9BEIIApHVnb7BIviomiqW3Bn
4E9zf1FiZwpgUhuod542AONex2iYaDaMfCnHBPRnN+fIJTsI0P1dFk/Jws7cHJxwb9igpok6LlBU
Oa5YZKM7hwTbITP6eJtbCiKYRl50gB7XRRtWlER5TnYanRUMBRN4gBqeV+O4kRa6K8Fj1xD7McaX
EPr4dkKnzgsVKq+Pjh3P1tqHF6bYKZUCCo4hRYAvJfjITTvNyTDMZBdf5nYAvJCZZUYBqVzZ4Hw1
kiwn8K+0L5PL66RB884fllVKTQuwCfiQpBALy8pXXUcuId5aVX3YZWaknbJU4U8S92B3mnXisLmf
1NdGKhaAfFIxjrvJbJeFPUYYjdQz7b2bsJtEGksMiIYOG7o+2yqHgSNdUY0tOKjKKNcQf2re5BDr
qhLdAWuARQG6gUfZ5fyqFzbsRUJC/iX3+kpyEemM02nmDkGVBHSAhr/hmgbc1ThLZCbMG0tvIF5A
GnfZlSSQAMVrKLABsFanBCQYncHIj7iGjik0Pvn2Hs6Th8ctwCUE6F8Gk0rAB/g296OsvMoLJyGB
YdjUcAeIEpKw8csIwuqwVWL19uNefWWoC3FcmJZsQlsPSB+f5ppSr3Qm14+9QHvTGoSBG5prRPZy
tANsXQFiepmn7g432U5nwCq7fu/Q/5rtgtIUOHi4aA2NaqDI+dsddHbTGG4Nb6xdLRaXu7qb1jly
AD50F5pry7IDOZQXDCC2t9/+tcM+efT5YSPDQiNG8GgNQRydI8u+cCe0qawpKjkL337ceZ5c09aH
+z96VCecuC5tPz1r0BzEznPfCzTi0AEtEaiZuoOMhcEXbz/KPk/5fnkWzCyHIgQ4U+8sCV35aSwG
yAcFR0gEVTdHOII1KfWyFvK+6UWvwYJ+6G/MtNBx4iNpxUzDYTp87SHw0FG0AeHtCFLZeW5kATQB
DATBKe3iKkohNRVDrlSDDICKBhr3OQJVYN12uP9sQgRZAPRBrGblJ2vTkR9SQz4Ugzm9k3HXHHIu
tvCGL+96xkFiyiG3DRX0gRgBcgK/l2C07TjVu+PDbBzQMsnhWspbuuJ11nl55jGHe1LzkDWVOTi5
AbQE5elW4C6xfFnF7lqnlmKzeIee6FXeIdAU1rNAVLyjHJ88DxJNKO+nggSO369FYlEHaGuXgGJc
dYO47OJ273lqo2VmKoqDm0QViJGOIrSS1Qf/9vsjnYT+y6GfbOgsSQ31FI1p5RnIDuSUFRyC5ocM
8OCiwnPTmEOmkk6pnHPQGB1ARYZpRDo19c42XlPZUMqCoImVb/ump+l0ci5JwQcfD0AHDSEpG1AK
v440PKqRRPAAatavNMo6qD6C+BPcrneY71jd8peD8H24vgF32wFn0GUOJztQTZ7YJAHuO5pmjbxa
EO35eTeDTP2lB6+sUXCdwNFwna9ThoO4suPxqFgbUAU6qQt54K5ON1rP6ehV537Bb420kdGW9e1T
e4V50fHKCTRmhxuLuj3J6Zbd2qoNiL1J4Inswp/AlXPioyxnZTLPTHT79uPQKyoengcSSHwTxmBY
UBN1+rxYQgFDR8CeNj6HqJ7PwAWidlpHskxWGtOqi3FejEWoU+FvP/sVuYGhARiqLGA2GtQLnelc
xP18HAx4tPaRquSzAeLpFGqhY9S3n2Sd17OAyoWaDaiGgsZY8Jeu/Dp9y5Q7fWLy2gtYFTsAgNXr
cnAWRu0dAOyJZJWEfd/cGMApU8rvPO3KOMyipY0ONimWJCWbrstuId1u9GpPXL7WZki7O29v9FVy
uDZUmehRTlBUpmXqhGMr5qY9qSGTrhJn44tqozNy2sXRjKqtPCf8RhdGZWAO3372K2YJQW8OBJM8
gRzQXeXbRzcVh6yMbEjQ+7uxZLOjWwt2phn9UHTADMZ7ivM1XncxdA01EdwF9M5rn6SfmrGS3RdD
yKxrx0kP2q/SCdQJ4FMobrrWiT3A11ZFvq0xO+gcFFjvDbPNTUFuPTK8ozNe87ogKIArDNDO1IJK
tjOd0RLIIVsxAp8nYR/1bnQywzKhsGccZk1iU8gnU7/KHweoeckLO3Ahnfo2JV4xmgi6NgCjgivi
InzmIAyW2+VubkItmIBElneAFPW8RcmTTmbyyl+DIwT25O1n/qV6T4uIqzsO2HCxDy6vn2lrkQE6
1Q4OCYq425cVTexLBEpRw1ccXAUICUi+9sAPAaw5KsFy5EUVVWzpQXZYZ/hyqDTRJQguCvzRfUdN
vcqbJ5s7OxHD7lueppgEOPWh2sDeA7SwgPO7wKrdsWGgkJh9hztfIwIwAPiCuusJcc8eycecoWYq
/EDnXXU0pb0JneJ0aSrjuQ43dM71bSq8phIJuBEWwUAJ1zkXfzRyL1NQBajB9XSMQwLup06f5PH0
jqH5Sy2kJjjofM3mMOTDtvVeTlSN5WWVC4g0IKJtvu4dyJUXaqUz80mazGwOTmXVAGKmMoqh3EdX
Oug8lk64m9y+rOxmiYp8VgRvn4Ce9HzuvHyzrTM+NJoKNyBSvo56AgH4HmlwkEAEbYoPCeDLZdqt
EyrZp74Q7zz7NZLrm55whUlXsZpnGnCYvAlqBBI/EJ651KU9MfhPtgXghoWhoiuLnPbQe+k7jPaq
cfKh1BcuswG3QSeXbwnhW2U6mj4wtuGaW034HNLRpJShRLeOKVcVwpQ70+MgASYDwSdmPm8aC4rt
0KGBuoYJqmU0jxBzXBIQTq0m9G7fIYxm+DNnCkZ4/rnNM3PdlRjuTfbAL/FULjx2CZwRcMMKa3HA
o73TFUoG+CuqYPMWctGesGky2TPXc1c64af/v2IMiuLEOyr7NTMCuR4PbiSDI4G8M+PODAAQRwIc
owvftHbSZHNZFjBg5Jbw9w7iNZfp9HlnguOPRAzjxHUqIUoytit8K5iaNRuyoJd2kAAMqero/cDx
9feEQBVD6bgN9aff8skoLEhlV/BcnRDR1VAelHU4JA4ECHA3vuOdvWoIfRt6HkIFOzSq9c5eM0mc
xKsYsGV/W7Yf1LjxLaivAG+wgYwnacro/5H2Zc118mq6v0hdICEEVafOBbBmz2PiG8qJE0YhRiH4
9f3I++vejuOyT/ep2p/3suMEEEJ632fCai0kECer3XDc9qv1ya51f803z0MGLuL7OHalPy83BOMA
BhDzzUpagcfdt7SOmZjAeEA3voDRcarLeZuC6whGGq3kK23238sBXsrooV5EXif+C9+dgAzHFqmQ
s6VEWBTILKLgPSC8c0t92QMa0Fxv7fP2+XP29xaAo4YoABEUinALYc/qzbLckNWZHcWwCEEK09ni
G93rABq0AA/7+aHsg/HnCP9xqPcjHJC8D1lNw9hy2xbWCbzxf4WbwYMAv4zw8Q5SJMS/29SI0SBV
sj6MOdm69XBpihBECIArqbdWpfT5RX00fhg2z8U7BlDu26D6t+PX0a7o2mkM4zAA0Yfxs8qMOpyh
0CD/44XHXti/D/VuRawKHuRS48IsmWnlJRxb0upU29n72dVd8vmFfbBh43AwV+Bp8FAsB+8Op2if
LkzqMKZlFVutgrEAOBT1VppppQkFIE8rtUUvftSGJ1RDmjTXh8Jbj5oUUBJOOytd+uK87Ii+n0YM
/RVi/fD1r6IlICFVq8JzYvt8nYSs3A+02nhQq4zrclmfes8/t+uxIgYaXaxXXywV7KOJzLBQMB84
A6Ls391zMvh5PqbYAfp02s50OkwsWyNbz6RcxPPCHvTan4Ue1o2JRoXr7MrGf1kMBfXKbmxrFYCK
JUKd3Gb9btca31L+JljPBDZfKyxgYGQmB7eZzFsLGJABcu1cb3vwnOV6aVUvq+vvqFtERTN8+3yI
rR3o7yFGUAGWQxdNgX0N89tJHWZSSF0PWAtF/iBHAZ1YmUevYgm1XIKuuhu78CJI29jt1baZnUeL
DMrO/CJtnNX9vRVqZ21/sNPmVUjuiVPfmSc5hpsg9eMOaLrb8iMyNy+58F8r+TLIqqjcdyX+pTzY
EQlpAkoQq+twwWbYYZ277JlN1wJCZ4qtMP78sv+uODDhkUMSOBSN0F8AAS0a1vi8RcVhyp3fuJsU
aIxdp2zFX5s7S3t8fkT24Vz2bbYoAKPgNeLk7UD7a4+Hmhiwx3KMVJkdVrWZSYfF3m9fCGRsEj3p
MJdbDa3yUtVHF7VwMEHPjQYkrN0yTv0mxqp+wb3qyv5HqvkwCrVXNMsiK1tCtMqtu6hnK9Gex/Fn
C3VwV0H5AswX6hA/CgORCG/5YjA/2s3wVgAMI15RJdz3VaaRa9Ciw4eJxvWuLMrNAX9ZyMWSJgMo
rbIuIgi3vkABP1yOhQ/DDGAmvCj33aM5OrBZYHvGHuMV12Mwv25nljooYC75/OZ9OF3eHOrd+tjn
Kajn3rN1tB9PGkKHZt2FYLuXtomnhmyDfNr9Lw6Jt57YGknYjv3P57LK20XVHEuyBeGt6jLI1ovA
dAc7mD02H7v0fn5I/nf5abknACZw6gsHOT1/HtNdx4DUDaZoU4or31u2PZnOqkIns1bfLZ0IyO13
Y5x74jY727orkDRWD8fkXeN5qNmnk5VYWlXPq68FCFMLbb7tbe1S6I/maNiSpKy4bumwsVpZD22I
fehso293GluPGEh/u4IkDaR5jQbGKvxTDh1Z7dc724LYqrSFWQI87aEss8SynU2Q366Y2oETG+io
v9iPP5ri4FQwPCEKZPH6cL8pnSSjprBvsY8zmFpsV2uJnBbEQzePh9SD82yT1vKLOvmjCY48fryf
G3005/a9G29XDLHmMB+AFY99Xe5cKxsLcw5LYX0osVR8fu8/aI4Ztlkk2vg+s2+DtI/AmyvUzeR4
E/iU2IpzrZoWaqkbjRYH8s1dRVTsi2d7z0z+KPjyxWR3P9pmOUgy7ECBZSTfHT0zIm0zK62x4CQA
2zGcYssR+9YFVTqHdWguW3MGZ1Pd59/sVMzrdWP/36Qi++Jmf/S0vz2Zd3Vyz4eSKYmnHXruOxD3
W0t86WyO81lGA13jgPdfLKEfoLMYfvAJqMwdvBn6PUS6TkPXhQSOvwoSTUs+o4g/wY538HNy7c9m
Z5s+yzJ9vY5+dLm+4zOPor7xMY/+vPOV6+klG4IwtlpuC0fZw7dyTTimne2x7eP2xWz7aDP0QYta
Oy9y3N6j5sSMUDD6Ke43ms1Jp1vWLTGXWcxgvszKi84dklT1B7sqWGwas45DB/HFWdhl+315+bp/
IAxIgBV5t4MMKsyyMscDZuf8MhQne/W2/7SuJKuRs6yWD5nCAEm5xUJsWUAvxsn7orP4aPr7YPhs
3iDuwXtEMJ8xGiMhIfYW9b3tJycKu/nWNdnN51f84a3GRo3uBYWI956L5lwr3ykw7JYerNrfBJQl
l/W2NDfWXrEADf78gB+tm8gHxiu0Ed3jocH4c25pTWTJeZbCFY3aan3tcy3149Jr2mUxLLVtX39x
TGDLH9xX7GBwuDOUJH9xMl1IO6CLKEgkqXeZT+8VCDZLd1jG39oj0yCIwmKC/c/fWjG27bCsP65G
fW2xsAEoncXFcMuiPAVdn6kXW4ph3/zmQyzc6+70qvW2Z/+q4e3GdA+M+syadW0lbY9kDRWqSBOL
XVkdqDO7lyZL7JRnmEgSPYEy+xDEuYPeQIwM92KNrJnNOjYtGd/hOEGT7iw2Z/krhVp7BvEb1uVN
gFU4LeC+wTwta3+/ADPLM3jV6r1lXN2O08jqiHJspLYX6UOLotc7Cmzbn8mRija2Y2JNli20hoE0
Bw1DqsbmvQJ3cVn1Y2DrldWJG1g5uAGHaX261pWU4pLmYdyWpX/yoJ6JLC5lEUOrS9cDhX+PPWep
/vXqCkPlwlN1DKbflPtRr36XKALsv2lxRtsfaX3dL82DpWytsEBDQc9F+DyZrS2CTSBupsy/W0o4
GmgadXDq2HKgd0FWrUGi52cX/gPL/Vad20eBv2xM3UKJqvZWbp7SFIV1zGn35MnicYTXxZsbrK4U
+uBwa8XgxofHs/b2tsKwrlja87sAHJn93tPwPgfuOU7ltugerVjCen4yjFul5G/rQuHwfAnRX/P0
xiKtVgJuhfnWI+JDfkrczQhzMwGph8oqoqx+/Pwxox/O+NfXvzAoevh7xD2VlVMuNaAd69gYoUO2
Y1abesOXZmPdHH0uf9jZYJX61vft5vl+dndW0Q94JQ4aEtndncDKHGC3UbBi2EpMBcNv4eXntujo
nDPalVuBdZhKuhfYlv8/r+LdTiRWzkeUJ2Gs2mI/5+3BybozO8+tx8Dqsfsm25eoe0Pg0ZDYRi6k
kXOB3AA9xVV310G7CastTB9s0+DBG6AwX9Hktf1i5Zd7i7JZvN9emYXXrM+6U+aLZsH7qG4LHWTM
ockTFin6c9ELBYoH22rHhFYHy6e9KvUC+GGb73O/HdL1QrtrUgF9q0Z9azeddQhgqK429iG1biQL
uA8pu2+Xq2HOkqwuf1rz+wIuxT6b1q+raihMc3bsF3o5jYmG8s9M8E7BZaC9GzmEeWTr6Q4cY0fy
OPP749hBdxjglrdp+oqe24GwJKz0vfjrfuID+Qr0GViA8Xob9GionP8ciGUNec0BNsZ9pb7ZGdgJ
/W0c1ZGmbWQbRN967ay1dPHXfReOkT0Zrzlvyz6xj6G1SXw+xz68N29O6d2GtHZ1k4UZtnwJv6/l
oeHLh5yY76zp4vND0Y+KHAvuorDzwe0Gdtd/U1I7peYt/LNh7Jp2hqFsPvJuiNWwwo3P7qDh3oae
ApT2fVmnpIRYp9Pzo7WgolT8BkvSvVX+KZS3VVhue9wyS73Y28Rb9wjh91fino/avxApe4BS7XsA
+btyaBFZGkCvHoIKdX5JP8N2MZ1IbS7s1mPnVr94yeQhPAQz8/Ox+qgwgT4OxSAoewTU2D9/M1SC
d3XOFG7LiEprgbdsRGlvKy/rWKrb3+PUfVElMLuYvC/+cED01wC/XJe/W2yWoQlJYOzVoqnt8ZQM
lbmynDS124rbQUL/I6V3Qrg/llk+Vc0AV81023v1nrYCGh35q0vHoy7c52nE/il6/wZBOccwqx85
JTaXZqPGvSWn7G5pp7NlNvulihkFwgZHg91G7IyfkeiQmd92Qfh8WD/cFyBSgkgKPSsSL99dZDHN
ou0EWhlmywFG+jsZ9VpCPN+DccEFe32xn9ZlXwHgdQZxSxoT6XY9jbjVNJ2eyqLB8pme23iMnJnD
2Nbx7CY+vMxBlV3YC+4lPa+L4cjCh9EOxNCn8ouO7IN7RTE1uO9yxqHRfTc9wi4vXFFNKbBp59vK
5r1umiO2+JMtO8jo7D4ftg8P5wFRYngXJurkd3BP2Zd+zWfAyQsOkc8Fqo/0RDs3MqJM2rH+ovr/
qPsFDQSlFBJxoAl4L1fKUsBJIUtTpDzoVx+dqYKoBZgxcusEMJuKtHviZWeQGyYNfEeyyOIJIsd2
Ya/g2v/88lGzBx63X6BI/vNhZAaZTwG2iNiV+bbBEqWXCaauPp7Ida5V/Hq0f6K5rv71yP0rWOqn
ape+yPLx3bf/905J/O//2L/z37/zGk317+/Oi5+9GtTv8dPf2v1SNqx1eP9Lf/zLOPo/Z2cTvv74
5q+ksP8KyHqXBXbzx2sc3/3h/2tQmAtcD/vPfwtQ7T/zR1DY25dnvk0J++cv/pMSJv4DeJ1HHYgQ
kQwH6OZNShjWcjz9NkMMaig7j/9JCfPpf6Dfx4xzPTxQnm8X3H9SwvD+UOxZSJ1GXxVCJwTS+78G
4Y+biYC0f75/mxL2F7VkFYdIrKOYUO6r3uXPyTRSangOh1TSeHURV8W4KQi7Ypl5lnJDe1ZEy0gf
86o55BLWRQR11dl0NzkI3ym1/5D1OcxcYbR+WW3+Re28npnPIVHEJ6T92pr6zZ6Tr7rpA9uJlCtS
MWpv7SPmXORSXFXwOkfaTA0CqmYTqULAGpEnEyV1lEHeEfnu6seLA9s0MqKqkd+otD76Kfs1rekj
ZKsycnkbDV2Wb0qG8iwb0O0FkTc4m9UN91JMZ6PhbuQHao46Qq+GPLzJqDzHPniiuf/yZtZ8dBPY
q8bq7W7nILnKwx2H+Auoi3i/ETjeSutsoT1cUuplIIXYQ2JzIss6HzxsYVEhYOaHJYBDobnqPdFF
B+eJXuJU97dF0eqkQNkydn48OzO9NGuzaXM337gdPaDURrhBWH4vmPyWw40WLbOjjx5Ml5Cxhi8w
gA47ObYQnCKvRLpOc6qJKC79admadY7qcaHH1y+9O6NdbmfElQT1ddWXdJezVKFwVvWZu/6s07Lc
u8qbNhCMlLCvtN/E4ABUrpZz+GZQZInV2ekOELFMy022kgcN7Dyq11lunVrW0UHSgsTzPNabpmQg
XyZ/SiaJjIlBThEt/TYp0MFf6KzfL2jugWo4UTr4KhkEgdUqyOF6BM8RQ8tXHda0eFyJ4klHyl3W
sQwyPvWzcu/SYoBTDdxSTuoVgtsFsqapiMsAYEIuuu9gNXcSe1rkLnVwYVDLn5WM78OuEIdpavOk
8Cb1aDhcpAWSEfaV/db1BoUyckT+S7rcZcXcn2aCDg8pRxN5NAoYVQ1p7eTNl5qXRez4yLEhhbp1
OmeLdCgVB6qG3MhnSDgZKy8yVXMRAA5K/AI9f1o4cVD3QQQwMvHhcg6nK6nL+xwes4g0BEbbLsoG
c8itpRp4z95XEsTSMt71WbcHi9FHtYQR1cvNQWoI/fqq3xjPbeATFQ/hvMbKNiGTzA+k4Eik6LiO
V4/tVEgSWbDIU3ja+qE7Dl07ROkMMQpMvBSH6MftsF6uE7yBgYOZWk3BfGBdi0Nwf+uu7sUyLuAP
d3mZkqT3pjLuZhJxeN4X7e6Nmu6lbp8gvjyZIH+wj2++ml+h6mikCLyuQ16e1UN+Vi/Mi0M3u/Xm
9KJQvrftQfZG02wmeMMCK5UoIqUY4Eh5Mw1ONIgFdp26RGIEQPmWF1gYTLWR4aqOfVX+1u4M1ELT
AKKO6SoVa4VkvTLEBE7vCC3PpMgIyOVliKaVX6cAaGC7HeE7KgqI+Rcdq2lpNxxJAKRjSSZaGUsP
+Vhwgbtgvspb0ZI1shh5nbvfSUmmZHGLu7JdoSopq6s6aAq4eJvHaaHxPM1zvCKbBmuuAeKDZ2RA
EFNKKgjillKi/zwH9oRm2vBfzEWakoAa3cHPu+LIVXpweeacK0hVg2zmcFvSQ6FHDII7ImHONNsX
9G157kSOKKC4VupbOzOZ5Ovo71l76a5R2vtwMRTcO0GK20Rjg4Hjim1rNT7QjJSJGXgRaeQoYsXa
8i67dGFrdhukyqR6DzgYlTOIkXjq4Dc1+9UpoznTtxz42ikdcx3liFHZVICmfEqcncmQ2+YF5QMe
199TYF7mFGESgwufE9BtaPJzT0QyavukYF4Tz3SBRVBRP3H4sEWEXHYYKKAOAa9v2axkX1dLua0u
0ARAnaZ6/+h6jYaWUJ8v47Qc6s4cwznwL+10qUnd4WSL+VCHl/6sYKQbYCntpyYunPows7HbhMhm
2qiQJca08lZlECTiIVj2aBQvHMAWZ0smU8gHqHdNR1fB99/wKKyd+xVZSpGRxI8oLKRbotmNF7br
xeg69zCL8kgHUJcXOgeBId24gAjrVEDHESgGNq9qkrrAMmGCejsU1e+xOQ/9EWqnXkw3i9oSF45R
1u6CDhsCqdNp565lH6cwXkRyTUnsDJd61I+48OtmaR5t1AdbUDDLckU+jBdOEV6weSFtUGPTmCfe
OD8cgQdzaDk0rkBrmnx+xskAmQ1rWC2Nc+zGmz5oeCJnF5AVgFD4R+LKaX8Y2MRw1CKMyvB54MpG
uSAHoPk18RGKqSaIAsd9aoZw2jY/cvEaEuPu+kwhN2hwwdjkt+BuH9SyxhSBF7EzITKNDezYKPU0
N2QE8vXsDbCECpsMOdEMy4qp9+mkbnzawxPGHJWgZc9iIufnpXCu+mJUm2xKaFijPZL6BxU1j/p1
HOJRmKeMizxGuBbsnYhmKBBI2rMWj5nIPFCrV7qgsSixyVVCVpACsDaawgU9FyAbyjo86sXw4hJ+
h0lbRtnodwmFiWXJp/5kBiSXrBkWbxXkl+F4UQaq27qZ8xORqPuR1bBkaSwdOXdivxEvxsXD4tXG
h2QRK3rmuVE4UJNkHKZR17XbHgzcItWRjahy6xGme4K/S5aSQlVTXwXOMzqze7XW1+iCENcBt+fQ
BskgEcfapPBhw8d/aHn6GITq5I/8m3EdjXy8VuJP2IOC+cuVu9nexFot332xh/Q9h5Chwi+NeVJh
4UgQHfE7bdB3C3VlSh/5CI2E0329ptX6zcXUxF6VU/h5YDaa14QsIOPGtjq5p7Tbi3HZB6ufH9yh
PXcbgHzEgVPfDHhEXChKplqcpLppQSaCrAdcuKznQd8+ZmNwgq09ynpkMpIV+gi3ay+L2jmXHHZW
xHFENj1SSHJbKEyDkqAZo4gqGVqkuQ7jseDAF71ZX4ywGBteptHAgt0osyJZA8TJTDZ1LocvLmzK
zeiEJEt46xzl4rB4WpAskhISbBqxPpDRbkTw3gKfvTK1+1DRMqENclfGKowWtj6tASRC06TujEAs
XlFk8O+46cYNqxy++2jxPYUls3EjbppnpMZgSLJBx9nkDVEw0WXXh/p5LE114YQGAvc6WkVQPMF6
FBfIRuyGcTwLIdZrmyU7+bWAN9dff9Il7CJezzwuOmzBPt1QIMeRmp0uccr+wEz/u3TpnKxlkSH+
pAddoGDOrpxl22b1L9bPD86sLjyvPWuUnhICs20kSR9gvAxiIV4HpSzleQPnPOiEvEfYlvDhuXbv
uSEAG5ylAu+dXdABZciM8J4qUAYOdXVw0S8e2CR/tkOjIKPSQTT4HP5cIs9FaFr4DdIrZi8KYJ9K
PNmsUd53v/QIl8viztXJqcZHUvcbdyBVEopeR3yariZd/OykyzZm5EndDpBesUPGtMB6OISHNpjC
qEXJianrRwQg/2ad3ABBbNg8c/+qUW5/ZlpxcPWyXI4Y3KHyh9ivCHITWOpHTe6ITV4XN7WA+Cn3
53Srx/q5L5tlOw/EbOb6OKqOYXT6axqmZ0Y15lATNyFIrjhm0pxNqKr2sqqeqyE40cGGi3gEdqeg
6rAaBjOWFloietLUl80w/MgNpvmyhI/aMUhLhks+nqoOESfrg+D0kassQfYW1EVBuCNm/YZkoeKO
603aVPlFUUVYQYFOx3AQPGqvu5ikvKmWYYhFUTx7YvAjAx12jMEv96Fr018FMgTKrkMdwCCMWOSm
6/WLHCsT98zZD7XnJp2DNCSNTA+E5ox75gwvaqm9TYEMi1g27jPpCcRzy+IiGsiHV7de9lNfwgIy
sHo7w+iK5WTM93UIcR6BNM33hwvpuuRYiSKNXJ+0h7l0RsSE1FHPqdmBcPKibMpNFDaXVPIMmXc1
0K9sHbFUnlGGJEg5Zg9pL4vI8xuF3ccRW27ptYpEE+mvWm63DtY9gsb9yUMYeXdB4YvNUGLJQ2IS
IstsaYN03XCjGb9aBtXAD5khp5Ny96xQCJqtsh7F6So3GbsmweRsva7o970Zn4SAGhfZMYtPgbe0
w9NSkQy0AHeS1UXeS4lUq904nIoK6byB970q1nWHv1zD21/mMV1XaJULNwfhCNa+HmWV6M7HSBcu
O3cqdiENnKG0coaDmLyzQbgPTj3NcSCW9tjrHGXJ1JwXBjd2aNafAg9dkRrIuYAWRK0DuKmck7bK
OiRnTPNlDi9Zqhskx/AJ2rSWH/RaXKd2VUJO9hPKRxEZbJLwicioEYgjk0Aikc+pN7NEBDVc5t4+
KCsZTw4hkcPhfgJKybcCDPzUCECvbNqQpYL4ohzIziXurwBpqonJGbTwiKyLX+dn4weIhe4QEqLy
FOilKM6XGnt0m4hpvpcmoYEpNlSQY9GKvfbYjVMgALed3DVuS7e9eP3Sj9NWI2nnpCdEpDog8fph
Ol+mQ1aaFiYZJHG0fIh7t3ZPvgA+HHlVsUMka7ifRzCEPEzzLSaAZMuFnBdz6hrt7xtRAS1GHTfW
7XZoaHpwZqS11gQWwJBWTeSMcoEbw9ybQUynSaA1W9YUNSGAuSOQk/TYczlHcDq3mxEBsds57zCH
EBi7glFdOix5cnXPq6BiSI0gNzKd0ssm4Olla79gqXmsgmbcLUwd3ZQpDHirT6yvHaS0tE+aN+0Z
n7wAgTR+W+51W30PZKfh1PHlLnPDJ7/xpjpCi9Qf//VReBqVVUCg23rzMeS0gPDO/44SOEVkYOk1
Z//6qPo6UUPfHP/1bYk5doZQkA2rG6i21CQvluLCbTu97WYUUaINSnR8GYcFzpnwxYCmLSFn35bD
NHk7XiOTWFb0DKC6xxPd98PB68zd6y9zLfZBQ4d9HjbBsQ58tBhLRsSR0u6locuC8W7aGKGkmoBG
ZvoEU8dNKblA+MzQbsJlMZtAlt1WC7ps0KXyO42oJTT/85FqRDxmhRmxvfnjw2yaaqfdLdMc6ok8
+wbRSH22BvmGVx0cIqzBbQuC9rt2lw2I+umwAClPoOsOD0j8xVYUFqe25fVJZ6G4dHDGiMZe0DGV
OyHLdJ/nM2IY8h6+bv8HNDmlRMrUAALfGDx4AhkNr7/RCeSZzrU+vf7IA3B7jtX4lGZwloKbWvdl
6Ya3HL1BC+FxoYPhIguny3Qpn8q8Ca/cKnssaL9piJdDBiuelUi9s3FFXjLpjjItvKNPRMTZ8FAY
0R7dfGluYSCDW8LPvHOHabJrS7TlCI4mA/iALCyfpepXGEuzX00J5kYhoumAfQX4gZ8N9wh2LXdc
aXpKZ49CSif2RVhWCFsvH2oTICW1OW+QY3BbgclOWtTjmwFzG+s2xiCaLWIAYeR35ZXuvgwnSCMC
ipQV0utzIdd85+vshvbFfI0c5wNURMF1gxeiIlNDLdhXZX6anBIcKrLNEWvpHhBfyU4Zqr6M+gjC
MQ1UB656DOVQQQwd/BidwU3GRdcbJFmsCH2iPkoYkb9QlTanKSDlCSk/sNt7pr3MAPptQBvQm5Xd
V2odE4A/FWh3VJcCat9kmWIGuv6nGPosCQCAnpd+Np6zqasTHdbdhZ+jPfB+pmoqdzVy/fdO3niJ
O3rjKRc1KvAwQFoFAvqB0a2xOwfyfIB97s0XbiqBwHHW7Scq9wxQ1jfRuE9qdNrrGUtmXIT82SCJ
S0ZOFQI9e/1I7Uf974+vwBq7I0gIUuNd7pXepgVpCJsoQhFryY916lwiRK24aLp7N534eeFjOjQB
pBCOqhPBwXgXodfFnsl+sxkQQa2RcirCYc9A6MiImXQ+/usjtqn5WJbjfBzsJzX6h3XGeqTCtm2j
NbTFyr8/QvvTIvYGP5SA01K9Xhrc/YeRjzFUXOGt55fVPevvEFA3PKBc6iPRYcnMzZzH/hIi67UI
zYPmwF5X6nzLWZ8eGtQ8cAByVNMdZZeArvAGgDUzB1TG6qLK5myDrH3EBq6KRmnrIWZynL/3oZF4
h4Oq9qEUMyLsEGmFPeGxNh1oWvh8UHXi1xRFUUS0GqDZDrorZYDJOK3Pv3GxwY5XbEayNHvIPOUj
tW3jyltx/votQ8PmQ3p0v6KxuZZzc/n645GS4iDy2xAc5gWod3dHWsQ3TxUWbkS+CY8jg2vxN6Wc
kKVWAY+SBulvBE1dWFVXkOFUEUKkGIBLxAkjr/Y2XLJvLrZaAt7gOkNa2k63Wbo3uo3RgDcHOtPg
CiLbKub+gITFlSD0TMIIQ3V7XtOiPknTIg7z9WcLnltDwuIcK7CNRau7bbbYx9+zT/1YSPHPR2IX
gNB+yaCx9JfBmjLRtkk/HW+bmv0MHDm9THWLqObF5JFFFoqSVr+HNr9PfZU9Md4GwBczc+cRxCkv
2EyqhWXfIZv+PqQIxVCpWK5Klr+Abc2/rx5CzuZU2Xksh0h3NEtU45OzUQGnH9gSjSrvL/tOXARd
iMvugEsKgnwN1jg3FZUPPGczIsZUu6mgpmgItCV5ppqXuv+58DT/7aXZD7WkzgPTXrYJHMC+7WDA
B9MiO3RpcVcUnTp13SFFa3HK2tHZUjLpmPAsvKFlip0oR/ZjtSJNYw5+riITe9RN/m4BKKP8dIjX
rofimE6nLqOWgyAO6rB8/d7QX1DKs8gHVIEb6z0u5biAuANS1qBvLn9TQtP7PsxRdshc3QVry7ai
C1YoPP0ZUfoDki0Fd74XyHvs8vlfmwUAeAfMpy/HCzoP3VZUWMqcFMwkctShs5qXb0SQK7IMP4Zu
6O7yuj7NwZjuBj4gCRzSFVS7vX8+s6nYjZN56Jq1Q1AX1GQzJiCpUnWD6V5dlsgKef3OgVirULmB
3sED2o5cq40MvGRe2+DUpC77gu39K9QESgeoyfC2YAGCBMkYlg5+SwQhuwvBhWhiC7+Gtpg8sSro
46EUmM0eCaOmglyKuOgdEC0S9jLmFgajyMOfPLwe4nOu5i+3vFVv4SSgwXDB6/1ljmSsnnWpmgUJ
jEU8AZYOaT/BMJT98gRCssgl+KUb26fMM/oiM/o8aaYtX5sGvuY8i/W4vqB9vzFmz5cObb6fo29G
OOIXJ/o3s4cTxVuEPI4EJwcCCiu1eTNsroApyITaJAp40Tog2bhmD7z1AKei7UIEILoeS6p5bXW3
ts2lmaCjw+so6tI9LgqgdZkjx93+Ppfq+YtRfK+9saP4mm0FCpOh+Hx3clhSNBUayBKmF/AXv4rR
+T84OTgQobYMcx7cwEswqB5KjHmjIOdApyhenN45YTOzDq3hQYbtRYDXJOiwiwGNPrVpgFxbh8Bq
XDrndAFL+Plps/cSnNfTDjmHEl/Adea84yQhxO7Q49qYydBV8dygobAxzk7+sCALJ2JT/9Jo/Yib
fdAOO06BPk4jWpzUyW/N4F96DigfQxCd2fyYhUYYMdSsr6etvXlT5PoYePktZLnHtN+Pqn7qBFbV
UTpPPUQssZ+6+8+v6L2y2V4QhOUIYwFThq0MfPfbSQIMDlojg0lSD4g47PmvdvBOhuovZF0fTkaP
+VAOQR+CnIN3WiuYmqpyGmpMxmDEY1vPLfb2IIuAg75UUqJ0dJ5TWL7Q4e86FAQe4hIH6X/PXf+h
4Mjq7G61KuBpW76YifaO/UG82gGA/g2yKsbEX6/1AQC22gxIkwg53zlV+jOXXhcxxZooRYM9LdUO
pvzn/2TvTLIbV7buPBf38RYCNRrukGAtSlRddLCUkhJ1DQSK8fwz8cT8gfet60zpOuW33HHDHaZI
MUUQCESc2GcXjpF+c0q+KPvOp94kK27+eELEPtG5hG/kSA2LwYtNHHAnNWDOYq/NtS6q7FBGNw0B
PjgCN8tQ6gDBMVskW7K5HLB6RtD1swqSjdLiOFW1ETxLP3isrUBdBdr4UPbDHMtxk+KryJTo/Gwx
nVrgAI4/aO0vO30QHhEv0XK6IS7HWgBrUWwV0xOWY9iwQzVdsJW5U/rodtTxB/bnZIgw3g05ro5/
HoEz/+HzFbCZo2B5MRU44jx0fpmn6mBS9cD1iZ9I+vfcnZZxhkdoNT7Uutyxozq0dbeOdJu+Hk2S
yiQBYeoPpfJuas3NN8fyD9MSpHTNRNpr8jDntv16O9hSGRQsggdvNmjDQBH4nQ5Lo1YbPWRBFNmu
NI6jq0fI0T0xsMykwTKcnde/OZCZMfVpWNozQdXFjgV90WduolkqRRwlde+pVRks1eixhz/utJPm
+RWgvam1m4G+kel6cEw7zx/zu4mdnN23r+oMx4861zsfxlUxkUvUq4b3zQF+JmoyeuGzwPkS7HEQ
JH0avWOdjzIXQe/pE4SCwu2yZSWoXFJgGa8L36YcJyu9cR5HO3qMguhVFT789Llj4ocTWVg4iERy
WE0W0/U3x/YPV3Hm2iB2ZJo26QP8fhVr0SZiSjNy5Eh4AFx669WB7hjjmxyx/NgL8SyThKayhT1w
mTin1BxAbIzqVTTfrnTi65V04HbMJFMUrZix/n4wQYZ/jTIjcza+qYrpAuM5VU5Hqdz75EoJxw+9
WqYQxZzmWrWDDx+b3R09vaswkDurUd9FY+PEo0i4EZDruSl8kOKp0R4TCrhvTt3XBY7VwIJWxjbC
4Xjnm/WXmzHNu6DSwl56lh1Oy6kjxsnVViWe81kZXoAArwvc5YDXXjIhH//84dq82Pw+6PlwjEbw
JoDiBOvp9w9PJp9VwkDzMLkIfJy+TFa6FmXL+GSFIvVIZ3go3Oau7picg2x2H9UxRTXji6qlBA47
pVnEYN2hAoYeCiDEYvqRuAEQ+J1eJ9HCyhl4fz7mr/epQS1o2wb1AMYc2qdDLkbHacndAAaxm5nj
7p6MxPgwxhYEX293RVfQBiKx7M+f+sWhQ50/ih26qptgnfrn2i7LtLQDEpFejbTnEEsjXknVThd+
romFCkS8tO7yyY73ftDkS63rd0Ptv+TzMP/zkfxDOYw4S4W7is6XbsEcefrrgCkCOoddpUi8epth
WaYZEodsXNb9DEP3sIcqpYQUIg6jQ8VE6AWJZku7zOVa6vWLkA0EcxqQy4E0qLrDiS6r9VNVyJXe
Du03B/uF8D6fttlaVCDDtql4Pk0M+tipNZ7g0tPimLghqvSViHVgavmU0I6Dc+I+glhBmyJGR1h0
XfPSApOosDu3i10+By34Q/Va6f3Tn8/jF30nhzbfcq5LbCcNtM/Sr5K9KZWj03nYSOKDlnWXlihp
U9WPfVltopCJP29eR7Xfza4WkJq+KUf+IY6SA9DneFvuQY215/cLmREhGMaAI17t4F6edaTsmcpt
kwqQ8Dp6baPmI7XloxVHF9UkHqckvZ7rxS46xWofwyzq7pRU7oZSO3T19N28pPHpn6YGtJdY45kW
8l77CwUXqFm6fYzUmZ3x0jJiuLjWdZRWdwUkl7RpLm1Ol29316C4JBlxL6TfinDPJdmXo4DMYUGV
ZFl2P82Og1FOY1kZnZcH9XWOs8SiawzPDGh0p/i19n1ZLHN7l0OYIvmqf3UH8ifM9mQ6NJbSlNDC
2cytslknLUC7LLQPYUVSUNO+DbW+gCH4mgsol5Bn7ubDl3AC2q73EAyuHHqUhZp70LibTNxGmvqN
Xv+fbmWSexydwYelBsm2v48AGI+OhUpJ0g5wmSxltgkHyk1LXEPFJMIwfp0PeoRpSTG9IfeAqCnx
Fkft++zM4JNLU1esquRVHOzpWsbWd1vaeaP/+fS7sCRxweD+/WKRmPVhbSqCAzyXEaY14m8i7kgp
vJ49RqKx/a7I+bp2I/eEZcssi0Pml0IiUNN0rH3Asna+JxxfXhrqiM1JiSDtBaf5n7PsbSBkrW4x
ttWmu/Ok8B9Rr//PeNX/NwTt/ze51xZmzL9MoV+51wUt9/z992hnKNHz//o38dqFQ42Cmb2djZci
ZcXfxGv7Xy6Ru6oL/RpRC//8Tbw2nX8BlqgIR01Vpe6eF/Sm+Cue2fqXqyJFsXHoAwWfOdn/CfF6
nit+G8wWC5FOia/PwxlV5+93m+2YoYwTrOaGQOkw8hLXMghOaTBnwFov2JGQi9k/TLp5OwG7EyD4
VCgdOS7FkYSbb1afLzfWfCwWtoBEY2sam7HfjwWdhasBFVVgWv57nRe3ldPtI925KGt1pxrjzS9X
6vTXl/yVdP5l73D+OErh2XsQScXnr64l4JnoZL24zKFU2zcxMaSjyrzS2N+IpuZV68tZtk0Db2bM
a7ikv38z9gFk/Zl81BBMP2FIlvDxkhcVCaVajbBMCBsbR/q8f/6CM5rx5VNZygFWYPz/lSX8SxUd
1hPmUCa8sHjQT1rcvvqyuaMd9Z3/3Rcpo8qZ1B34zNSfCKrdTxdOqUODRiHywiRMIPiYNSzAHJBk
GbcbLYcAIIjGInnLcVeAC/skz560oCCuBC7TEhsfY2XYcC07OMZana07YVQkHNITIoCoRSLlRJv6
oIsWErgrBna87ilQJeTI5qpl80rIX4G5U1S81pn+bGXJDh4+EhxIzBqOT0nenRwdY4aiLDWicMSH
j1qN1vR71ClLgVW157iI6UNdiEVimHtTdN94dGCT9fVaIB+zKG1sOM9fDJSqTrHdztVrYnnCZhOJ
5qhAjlC78rEuun0VxwAkMwko1XJS/XoiWGANYzf0k/TO0SMYVCyc8RqLExd/PwS8qp3RiKhg7cFa
6ItwWowKVS/bBPojdrqucnz5bFDoQYPypaZ95OlB/grmABm6gA9e9vbCMRdDfKHU5bRiDAXrQiYj
vQpY8K6eb2wJBaQsc5YXEr6USIEmbhOdnMzpUtCkpaK9126vAwURn5TmMPchhsPCqu8m6BhQBTNS
lAovaSg0JKlRmW7LhYzi57GungeqNgm/c50YctW2Sb+ObKhWMX0pUpEwHmWBV0PkZXMCikH4j+lE
0SZNYMkoZk7ATaZcp1pdLnF2DkiHSKOVFeHnZnWbIp/QkRIShZ82UWKkbEDUSQNvgBC/jnK7WqYa
8F/fu/cBqJRn9epVlEHcdKoRwi5Z6JkMhlUp/B4Tmqw6KhF84hYWhSKqfG3q8/UoF1mTkWU2kYFr
kAAdXcW6b2/GIbtnrG1mj89lD7l/IRX5Mym1VdKqN5GKYM7MYNMVdvLhCNxJMhJzqhQ6TmK+VBY6
9Qp/GWJ1YjrREG7MqaGT0GCbE8eGN9HwWA5u0SxFhIn9n6eLL0pUbuMZHCXayZl//LwvMYcpBOxs
sB1Fl5HkkKg7t3oCmgUPIxGuMn4aZfGamPVzWBu7ou/EorerYNFX+mbKEIBAEGSxCNrpukjTFT3G
wzTD4GOnJcvSHxhwtfbNQf/DmoGYCX93neVw9sX4fWYNOplqE6k1nhghV1m4vC9y9TUw+m0ibpTW
+qY6/bpBwuSTCRxDRj7QxiL798/Tc3j2rarnHmFY0C6H+odGfotgcZoyDaa6/lwW5a4yq2OLl/fQ
fbNEfoUpZ5NRNkcqnRThqJ+R8omwJkgAVQ70768ilNpL1DjPdqreCWhbyHKMZ9m/FWpwm9Ta7TRl
L75h7OYDoWF4++cB83WzZs3+hnOZ4lLfgHH9fjIaIhelngW5Z8W3egH9GVbpDQD/eg4FJaspXaA3
q5YNSDoUUCaAIXvTpuyjT+JLJN8LW65UmT+ZffUW1dE3pwpx25c5FzjEwhIQ4BKC4lnb+8v6l8dt
LNOK6Km+gN1n+tjvmcFrYfiDB655ozQOCIFFLgBbR2U9TYBieSsTTAHsdzselkWcL+vUIqVOjLem
u20ze28UwUXqa++67tnkhibwDxZOr96qCkL73HLXpZO9GmlFY8EytiMBtkn0sxU/ipqZ16/FjW1l
HyQabeK4UHZ+zCKoFBC6TQmdI8K1cBhUbRVd15pRbaFQwDyoPFcNjoWiPwdqc0i2hJPfBdLe0529
UKWzqYnnW7YFRns6LH4eiK6PDcLDptjE5xLLW9fK93FLepvSKNnGTu7lQK9WKZylnB8MpFTLbBn4
ySHWNJ/cy8LLMbjZOJKt/lRv/LJfm1GKy3XeyI2PtdjYgf7H6hQsTZ/pPnOOhl6iftAUEt6ymNPm
X8Ki3wd+FZBUaCXrjpaO10SZhU5KbZapbF6dkKwrLVd2E3hZUZNJmMQXvfkGpealZ/VYEpIN+aSV
92oxuhhWVCzmkyu8ogdaHmS8xSw5X2lx9qTisgWeM5UeJMIWgxNt0qs5F4wskiksV+BANMoKG9Lo
cB/EpMeWSNc3nY+RUNTIYTGkWgG+oXyMdIXoYjhi6RyzyMS3i2YE4Xp1vYH3LxZarzO+rW4los5r
ZtaXYmedd16dclU7+YjGaEmjV5i9CR1uzNpJyWxqeiLqyGqsbB9Th2HcRugAIPLbxsK0owpjBY0A
DwPWusud0TfDTawEP+pswuUnBl/MopPWtOWibVSSSdUF9AD0VrVFgzR7lkhz9hOqianqpJeXhoOQ
srlqVJEAAM4dcxbCsMDVg2asMxefaOeCJUintjy/KU36m8blHNLLhUwu7Qv4RogievK6NEjsLLfV
S9s7l3WBp2df+q9F1Iu1NZlPvggQM+FQ25qJOJlYPko7GVB25Jh/ZnDC+moMd77Wr5VRe8sjOKVp
EBE2ZxN8oDGy8mxCHtl7Y20Qbee2jmdrj5Gw3n2XFqwO3bO0fSxdenOtw6t3/BMUeUiwNdQoU7Eb
mL8NqIXIIF3RZINuDFgWCeNoTM51ZuTBsg36VysqPrr+eUqD2751NrbLuluorb0iOGWVQZpd2737
Qw+NbQQ3sx6SRQLNS5c/QrViLdZltWAJo9WySgeF27krlm4BtcPqsvs2157CXLlA/FOu3TC6ERpB
OEE57OKkeXWL8jarNX1lhonu0YxAskXsxCJIh2htFtabHlbHbBSoQtKRvoSm3BNv7E0yxGEYoXxh
Pk/4iv315QjXe4CFAJ9GXTexq64w/LM2yF8jP/lJiHC0MEVCv8XUL2npV5iR4TxbR86TOza3aeoT
61OMh4kF2c+Ul7oabtpifBknrApU88nKy0MdGYcmN+EmKu9DrqDYiYeF7dco9hqZLZ0k+ejcaM6s
LL0xyajW9DfSbupFMWQDBir5ZYyqNa3rBLmS8xO/RHUxQPf2Ck1gQuk8B2QHhrHKTclmAqM67PI6
aZJwqF+n/n2j0OpKJuc5DfLdJPX7SYdvlFrWHAcYv5NwfDmq7R04peEpasUtY5MgmsjrlqYTJYzi
hYRnyibw8T8U0KFtMFYHTrfexmTaSSQ5VWIugMG2SZWSMBldRy5cCIxTVvn0EXUwICX2QCgEb7Vs
WsP6XDWyfQiKCpabQmz849TG0cZk3l5lwywrLK/0jFBBNWRCMGNOhGi2mRzRuEH9yuR1T440PMW0
ix6LiCRio79HIH8JA+ye5MZ4qaoQRKU/NPtmeG76Bgqcrd4TjhOy3yG0UcYY6/WV1SxgFJsLYZTk
gKbGBzbNy9jPghXWp3Ree2UXqIyTuj41U7OxSnuTD8/OCIGJ0MKryI9u7HDcmWFEwnn1BhJ+VQyo
/VznShTRT1NClZZtfyeCmZfBAEYrcPuSQWIt8/Shpx0ZN7EGXRolqoP5aHXv1G6N9ILyO2Hc9PWt
CLjzqBOpnG7gkV535fBgGktKxpcZWkjmzkcZwqWy/AHGf5MwleNZ6VQz904xvdKFjJAn2m1sDbdd
kuJv3sT3hWAYgzuascuCqMpnAOK9KGY9I5pvozeZVSUouRzidZul4P8ogAqSPENH/xg1aSzqPr3X
xu5gnJIeBmLVXWpOtu3j5kGZnJWrG3dEX2brqG7gf/mLQMDnqWqGszHo70VuHpr6VasRhqgi83Dh
gdmqXTRtcg3RCic6Bb5rEchlnBcMyN6/qtyCo4htlcn5NgDBCGysetjpG21QHRRtuDHMAMpechr1
wVwpaki0cOpfOYN65fgIs3pZEokXMqM3IVLVkLoZA9VkV0ZiZflVuS0a5SosbepA1d015dSsUxkR
LazHB0auTh9Gt/fPqjp5pURWVBI/hVVzimA9M2CpROy0zfzOVwmmdfVrTZPJ0kWLBO8ZO5LuxzBU
VP+KuRNTYC8ji+tqkme6Mgg1v7Ac/z72jWRdlOvYnneKUbpqxqDcdkpyqDFn2WCrvQiNYtziuCoX
mlHfKAoCWSPuOxTQQtsMJqmpDlMgQjPoZY6Mtkbbv2fNbBtSqtnCMvEQsbPS4e5biET2q057aICz
t4GC0CCCBejpGt7X/Uy+KphaN8loU1M0/tJAHOqrFiVN2D41jW6vc4qfQml3LgEOVtwEW6q9bU1o
98EP+yuBoHzZTe2TkkzphTNLeLM1u9V5o5ggsNGKlV0a2yyScq3jsrAe2u7OKiWSkg4og+bNCnUE
nvhKoNPtDbFQw6NRUKqw3bR8T9OLkIqEci4K4+sy1E2oQRxnGk37MB6vzNRYtk3dLEQr0DoLNZgp
scsWZG7uVd066PoSM28XgURMkBjR1gynHzX6CejE7SrvNLI/J71FMN9cFH4C/K9r1brQM22TNO69
qGS8EJEQnusn1tZPFAxnKCy0wfiZmfJ+7KafSg6Y0A6zkrxEE1w6ZHFSsk9dmy4xACG2svcfIT1i
6DLcCnV6w5+zXZhsABd9kj2KyFU9pLwn15Br4XSPamfCiw4P/oiZG+MC4rbW56usJ8++lSUOQSTZ
K1NzI4qSL97Fj8NUNHsjuatVB0XaYC2CAHdLG+EjUm069aU35JrpWa3Vrk1n3PQFI4ieUNFp7UqD
orovW7Fp67hflREehX6anyyXel4P+A42XYyFaSa4tw2a1xaqwj10l4uyuJRu99KM4UQDPHz3RynR
9cO8bcJHTpJCOpTyGpPSFDUtwsrwRbezEIhS3MZBTjBsnSwsKhza+Em+TPVm5tXvamAsrSre502X
kjAJNtodm6J9pGlvCFE+SrOD8ArBxI8u1dlFvaWAAlxggVxaTYKsNQhvmrzTl5Fsu41jvUTQo5lV
Ji8L+9jLdXmN9y1VEMMNRWq5VUe4lKVE+fHa2vLWnkA9SjOka26bJU483X6ounHJtnJcjHPIrBiw
K0hGFzYTdPw4qK7EIJL9ZOenAKEAGSThNeZHb0oYuxs/kJ4aY56sd5C0IvY5cdm/9X6GGw2VbVar
cqMWlwH6eubin3ZVamsrIT68quxq6ygTvp1jekeqUQKUtRWtdqVLwmqR1tElVxtjy5JF8G1b2geZ
qhelgR0jm+BF5CqvJbrUNp52seO8o9G9TrqxWuJMsugVOCYqCxqcJeLpzfzUue9TXH3wTaPNlGyl
qeCFxcRsjRboFsUyXp6ENMt3Sl9qaOMhQyy5NadYLi23tldMiIuhmxyoq0jKHNXfdbh/TZgg1M2V
7qMKKQHWvLx12Fw4LjVJmBNCWR916VOQmd06E8H2z9vsrzj12SZOM84Aq/u56eiygMsRsq0Xs6MP
EJPOrVdH1ph8Dac/f9TX5ptFBx0eFNtmkvMA43/f0QtXUfLA5LPABUPLuGfJuJMNlOxSGy5Fih2D
qi9gkxO4MWQfkOTvmzI6RdH6vAkqueGxPomOEetyEz4PtvIigmT554P8YoSk4o8+h7bNhvs6fuIz
7v3Lvr4moJavEQA34M9huam1CJUAQ9Rriz3hQgTGVa3N5bo5X2t+0zq4POrBYsqddaLE25DC/JtD
+go1uBrtSksAQdGdUT8dkpaISkVKV3rQPfGdMPJLU5bU2mH8WiYCSUTqlaGxc9xqY2bPllXeuz6m
MN8cxVfAn6OAyQcU70D0PHP9fjkxEUHF6C6YKMfSuM0H3bMUsbR9DaxTDG8Gin0rPYGVofN/R/l4
jejFaw1cZpzx8nsA5gunkUtD3wt6Fo0BnGQ/QXM9WW5Z1TgZYdrDdVRhDAdMFKHxYeVYqV21HJgO
ytS8OZ+F/9+uHO/G8uO//7fX9yzKASXaOnprf288kk48p+T8762i9v/jv7J/aFj++//97RQFvomz
09+GUH83LMW/sGcxdZizUKNgnf/dr7TMf51jIeCP2nAFNYd549/9Skv8C+PmeSjQaFPxszT+o34l
bnSfUT3dwp4IhoBNWBVj/BMCG0RGnxW5Unhj5V+g9MxXlasqqFIw6hAYh6yNqEmWxjy+FUN/idOu
furCYpvHzbatDDRPsJ+z4/96CNssP0KGmPA0AJnKXf8k5OBfh1gpHJIB2CqEsLLVChFv+p+VlsEc
yvvqEhZs6ilG1R6hJ+oE1WHBaQMovSG4yvO+9dJZzkVtgGvPLPEa9XvM6LQbpUb8Fc4ysHgWhOGm
H2Pxi0gMofe7nGVj4qwga2YxGWuj8HT0Zf4sNNNQnCWz9CycRWgharR+lqVh8rLD0qY/ylmyhv4g
PCSzjA3XlOnJ53Jd53W/6+y2vzZRvVmz/A1JijwasyQumsVx+SyTM9DLybNwjomExTiDVQ69tFyl
s8SumMV2cX7MZvGdgwqvcjGm6NDlnaU5Z9FOdhbtod5DEcyqkc+SvmwW9wGGfaSz3E9x4le/oeJg
R2Rf0LdzMl3Z9G5lHONZLqjNwsF4QEJooSUEA1/4Rm1AUmz2HWpDoCDczWf94SxEHPVmZcroMa9G
95TF2UuIZjGexYsVKkYLNWMyyxrp+U1b/oxzIdrwoif18eiTZXUzik4eqsF9ozXe35xf0mpguNya
8HQSAgjSKt+SVkuvz+/ABMDfugDGQa8Sdzw6V1AEnau0irIDhebBRFwNktW5u9GsNY+WWbfr0XUW
DgLPcJZ6WrPoU0X9mcwyUBU9qCERhgKl4YuTbNRZMhrO4lFdIiNt0ZP6kdVuuR/rB8fJN7qE4tZ0
W8Hlxroh10/F1GunIewMshAZj+en519EXcHiG2b7xjaKkx6G5UaTCLOio9uP9bUz5v11rUjlyoH4
LiAz//USK0hzaYhiHZhBdpSG8zC6w3gBkJdsinCsr1h96lWY992NXZDWCIDZeBUdHk8ftGRRW2+x
k57aunH2OexcRiDhzlk52ttOdv6BWqbelgltzLQR7KvH1Qiv7UK1tGNgTXTW2MDhBETTus76cmNM
Ewr0QsGNQCykYem3AjB7CZr20YxtckT2hBm0P7g7UaXdvgmKZaBeW+MkkAzaGtvI+cfzw9lW55cX
FUFl18jpziA+4aKoVP0iKIvIE7lL+G3bpEdXi+FvabG6dHOMrlpz6u/9sVpZeRTeGPPDZMmbrIvk
RTlqwU2DA89JG14OTsXel/xsIwVJm9xoDeUTpxHs1lmIQ3kBG5S9E7cD6qg+89eJr7/98loYsybX
raVsNVUi8BP5VZWpqmczXD0VgYwBLYoXIxnXaw4hWbLHCi5UnS1w7IJ71vADxzq4IrFJbol/DhZj
nSjKxoh2UsQ1ev0AgqObHmxNBBetesjNwEY9NDpouxITYUlJi3ypZZIpYn5QslQee1X6+wJBX8eI
rcrEWGltvq5DGMsUXZl2cAMEiGbRbdUs8Y+jmi5aN8v2demkN0ZtvioiUl8SDbs4MyvztaPQQ2gS
umYZ/rhAYlWE5JLA0xprhnudlDcsSSCXBl1kemYedM9BXn5UQWCecOSLyQrxcSibX6chxlYQw4+9
KV39sch/6plpXQ5Gc4fV2CYc7YchjXG5GQ52ehNJ07zs0COyZ282RjB7EzSRF2Osuo8sjYxD0f76
oA5W7nVVic+QFCU9RrD91p5uKuJKL1wm8gvVn9JucX5e5O2wcWy6ngCu/koOdf8keoScYzANVyCy
3S0Nuz2gbv/kVBh22mk2/fU2lZFNozr3L1M7Se6qMN+e/3vegD24bfqgx6JdYGbdPwiLxkYRYOzg
AD0+YG/eLVMzbJkzeWr4Luh1UGC4qpryYQitg2C7dGQp3GSMkps8AMZys8FeI2rVb86vJZvUUqeb
Yv597FvKupN1DLOCp+c3VW5/5Ttjfzw/G/pc7MMBC9fz0/P/wkPxqjeavTaxkdPZkjo4r3ghUU37
tMiQebVWs1Ggc17H1UAPwhW7riiyNXxGew9FmYabKoON7JCL9miTmr6avZlktKtCdbp1W9Jioru6
L16UNqLbnAWkYYXlu+7I4UqYRQK3UboHvZviUxXON8lg9xut8+OTppXlCg2LtQLma/dlBXtzSo5F
EOO9N5ut9EOhXqlt96Q7IGJllF5VGF8cGiwNT7WPxZ0wsGfXcRb0piynsNbQrSl5KA9dYLIXLOzi
wZiGYpdKVJUTPeCHSEmqTRAG7QqMoXxwukRdaWxWN1UtyocStrHHpp88gCVAiW2CUprpVB1g1u9p
acZwQ+IPwxjugYG1lavgq6G7JNgvlEaFXd659rEt8nIx4tq21kuMeY1YSz1NhQgRBy0z1YQYwpRV
gaHYJO9jC2ckptlqp1kOcv6kpY9ZEwEfYUqYhmgzszoLrltdaVZ6Cc5wfs03oChMAT0UvRmrfR00
tpd2JXYsIhZ7v3Mcb0A09RJuJGq5Q13VD5gvvrUYJBuj329MX6sPY2ZL+qFR0BxgDPNjMf94fn5+
+OWpdBASN8qPqTfSCxFPuLflvnIJLeEnhvwJnILSOGTJ+2D25bU0fJtZOcm881qQ99raHVzzIQni
Kwkv/WHMKgePIBJC1KYdjr01HsJWn1HSung2qumHwcV7q/pqi3sFBYP5hL7FAXUXCB1657rEiuW+
dqo7OarGZdbY8b2T9A3NjchHGsUvwRbl0p7aDmSWp50lXS9uWWrz+SlumgI2U9wBSPE0Ggd0+my8
l52hJvcqSRAHYUttcf7LLMUWG+f49fxL0yjs0xDNiC//kx1vfteJw/mvDloaXUhjeGARiA45oV/b
KkdaPpthBAH2VzI6Zs604U90G3c0oTv5xmbEXOJCEuZ+kUd6cOgifee2BM3H7nqUGbVLhmdMi3jh
QFbWWA2kfvd9fSXN9N8PGZfc6wpk6OdfRNzN5kKNi9dct/Z96ZCs4Nt0n1WcqFq7uYq5064KHD7W
Fq6hdAh5DZ+uaq2g9cMeR2Ad4ej2LmgacUqKQIBycSvVoy5O59eMVtcvCwx4aBUqCDN7/YA7fLWz
Kucjk6WPjDH4EdNkWTW6KTfSwXMxxtboGNlZtI3TnoyHvLX3iC5s6CzSWTt92wNLMa9azkM59NbP
3N6H1GQLZhkBP6yuQfV7zxpbB8SJ6sZVMGHydSNcZBVmcyk2Fidwf+XkFHlyUTvK5ahHxAbk03iR
0LHxKB0fDWy09+cHJc6C3ZhOuCPhJwrS705TuvIxaV6NLuq2En+GAawtqvDysbQ8PxqAmZuswE7Z
SDR/O0Ky3vfzg+HOmavQBdT0ogNVPqFFs+/HzNqWBFpdaxlF2qhwLG13UpvMfQS/Cw4abGXPDGX0
TNSAWMDjaRbGBMvJopF4GsGVToVA+auabra2zOZu7C3KUA1vbzmbzZXYK2zYPHQgvRCqTJEFFF/R
tG1jYHkatvGx13KXyRTgOzP1N5WycyFQGcdwcMj30K7GIYj2ah5YR8LRTBYhN16iOpScAZu2j5Kn
5Dgb1j4SOYp+jWoIHb0TyGo7L1BKLZxTgwx8ZRiI3ShE+hVbpG5BsJhYOaPL2sahgTNSe1iEoIVW
XC7cBBF4lnarDOPqXUWMELnR9rqehvxYjCV1MdTx8/lOOre+sMYn1xyj22EEwVFEzDGYWXTbdGl1
MlIV4ju/VM7v6LPYk7LJNud3kMvsXM0RhudnnSJKeDlZuI0rSXC8YV85qtKDpBKSpsdjAE2Mbgj4
b32y9TE9pmOkQ4Is29epTI8IPLt7RCzVbmjtcK3Or4uZAJa/YiRApZUmREH0nXFP4X0gAcB94O7a
WliQLLGZVa/8oPD3NhPcyqyF9hg0jMm2sd7chI+et1m3jqLbGxU8ZpvAtL1xDTDx81vmP9RFvftU
Y5G5Il8CQsYobBq8sj4qTmJ79aQ3T2OaX2IMG3zg03Sl1H30FNg97SlTj/H1UJSDrRpQXvRJPtSO
/nh+a82fbns3eMEFMcc+zR8uOyY9KknOCqiZ5nXxDKf2VXiZYw4ZEqJXIuXHHDGGErjJC7s6WWlf
nQZHCw9Fot+MUCTwmpp/gcD+p90aw+78jvN7g67fGnAG9oHxUiWhfqFI1ToGGEdNuGvwYxfb5WrE
u1HTdf+gti71O+6NyygYY6+IcZaGdMKLYWHJ3Dv/yPlvL4C455dNqjj4MRgbEtRIJeDDWhhlfdm4
6XvNkPmBSuzmf7J3Jslxa2mW3kpZzRGG5qIrs5w44A7v6OxJiROYKOmh75sLYD21htxAbqw+MNIi
JEohZtY4B8/tsRPc0dzm/8/5Tpdn+jeWuQcnFzkG4xqKVJwIRqhymzWEd7A3/jLE3YKycDS2LVHu
T2NfnCZ1Us6VjZjg7WVZv3z7nqjyQDJtH1mzuCOUAfvH3/v7n+nmYwSlei/ngu06bVVvyMYIE21v
Kqe3l8hKonNo8rLgqN1XhnmoWF+fKwCK0ZKkwdQbyZl+pBPevv1ASkfz2QMoJA7xe6VZP5a9pgQY
bUDdtgh7AKfY86Wc64c5cqp9YoZ1HNBF1Efj2rIfpQCvB2FTuamThkVGMwWpqTAZ/+P7IDZSaKUQ
E+elD9o5PSbZ2N3qKqhv517rumUHg15sMx0MzoLsjj1npb22MbKEpAWIZlpyqzjSPKau3twyyI+b
t9+w85rnLHEei1mKII2nm3IGBiXbynyk+XBd0Gp/TUdFg0Rd0cCPK+OEVMkGLsoPkIoSdPes59Uu
iat8V4yaE6jGQO7himLTHPTF0tIq1Knu6tDVnHtXZR/CPKzeirZB1qmQG0XH9qF01WIXsordVvag
PbDgzY4KV3bz9lMj6fdC7156rbkv+7r6BFDbDGRuO4x5dvlJ0Qd6bFQ2Lr3V6tdaPQCBbKbkNu6a
aQdY0iYBBUdWKbnd5lHLrsYua3f9MGkB+ZB09VJt8Kc2du8H0YLETKf2CfUT8ehub3pNRLR2MZsX
AynWX04PytXG5E3loN6oTd+ds9ZpD1aVZNtkSOWNbebkR9mVe8mR9+wgg/bQ4AS5OWs02chYgK64
9XLuvGNG95cs3hYxCssY1pVO/0AcM3HyYZR9iZf5KqG2tkaX7Fqivtmnpu2DrJPlcx6ie4X3Me5i
taUiIN3rJa2LB0DV+SkMcSNp86giRtauum7UHjSZWJzT1vj794d0OpnwVrw+VOWVQjnH6Szjxm6z
/gGiEUUlIl6OoK/7B1Zv9U6aIVlutZbs5QiGQNiNu1WKZgiGUSzPTq3lm6ROxouph/lznRC4nKvP
Opxa9hAIomYlXAJp20NQumYQ6pH9Eo3KQsaO2t2AdDH2OSDDNSxLueqop4XTkHkli6dXValPhQyX
JxQXIlj63g4yUQxPAJ/Pb78wpSaAD2o/dIm75EqzaD7iUStfs1bzpjkuzp2O/g8bOXlpS94f8iSl
2Nkshlfpw+cQofGmt2o96MBmXzXryzI56Lzn4mCBmD7Dmi5m9tHFdKXOMmcxU2ycpK+v3v7g7ftK
QgonGWX7aETltzVM6RzdUlLcyeolPkrT3ijCWb7kqbnNsQN/dybzPhbSfs4lcr2xcrKL25WqPzh9
t6NEiIF4ZGORKJq5XXotDEimEp5SRPprOz2kS1J8Q+bab1J5otVWXjTC6HqiXDd5rfpxMtrEeQyf
0E9HN28vYQq4klXTWToI2ihmPUXqIryWFtLBWV6nPKYsOOfomFFLJMssbwzDlTfmFI07tjirDLRR
jnHsAIVwl8TvGidCDTQ5AJtauXOGYjyLodMQ0s+J//YlFS3DG8sFZGsC6JL0d0h4FWr4uh5F5i11
Bw0tIiwsAw1+9/Y7lGo3iqHWN277mtCwMizl+u0F3iYbdsMUPnvRctN2WvUSNktgQCJ/TKhNHody
FP7b9428YhC1ml3TIzaTmuVsWzOrr2x7Eoc8z5c9yDBxyfsuxrtsYsA1WLhaeZq8Wvp4WCiXnocm
IsjMKMPb0Iy+rquWpX7kQTZfIAKVpvOCU53VkguoM++zi21VLmskik1ut6ge091KLkzStgnUNLlr
68yG6dzU0wlQJzTrcspYUv/wDX0oi8Oi6TuinM2AHsb3UNrOldtOaCxtbOhLvHKi9Gk5OmWqHiOo
isb1rJpFoFdQOMdiZjMo57Mxy0c7WQSVTL719tJzrEDqgGKS3MhB7y6wm0F4fNIna/YyLfm7leN/
2kv/hfaS7axm+D+1l/69zP7j3+ukjN41pv7+l//ZYDL/hgGGxo7DrI3J30I2Lr93/b/9b834G+Ef
WN7AOtBDta1/dphwxGmmjmMaoxEmF3M12PzTEec4NBj5kckvCAz9/w1HnPjFUbCamFaPFnZW8OMu
7+HH7vKEK3mZqIp4M9kRWFD7LU8aOxwlvEfDHt8ktvndiusT2xSx7UxZbJ1yvmtVdD5ht7x2paVD
6VIw5jrZlpt19qK6FISE2hTLk3gnVaigapcPB4TH0caI1S+gd27GiIin2Uov8BKpmSNvKTSxHeGr
nx1g1FGZHxfcDQ8ppLy1ABO1SK0cLbqam8X0KSTtdKpAuzlJ7zj5mW+qNVBEcT/CaaXcJT4QJWjq
b2zsdN9WlzZ82zfX+M8nSm2WxUzt0kFVXrIptuoXhOSw7JMvoSa1APt1v9Nbigq1oBHf0wiGDj0d
MJ7XRKc2yAK18MgnkFeuLR9SN2w5yf1nu1b0YInbL5oiCL4axbxJR2iYSyph7DsCVqecVpDkCvne
F4K8p2lhDi7VcfLCtvWlHh0HmadwkKlF9BRTAcqx00ZwrXi6k3yTs3UQkQsumH3SZkRXd+Guu+kY
rreorOA2VY1CcU6o5wYya690M+I4oAByVr/P5ByEekIYhoMSQgb9IS7DbqvmE3jbWX+qDaPytURH
bK8Y3dHJZZDwGTwNPM6uhRro9UkJe6/WlG072dkWcihGtVbD0ZsVkY/K9Y7xvPbVpczQx0zzZkDC
7tdoWU0MS2j9WNSAOV3wsumfMi330lZuR7daWCqV6SZjBvZ6wT+lsN9Fe6e/SASvBMolLH1pLavS
YpVaouB0SWsy2bVTiGHed2ZnLUIA3LBQPBdOql21YjbR04fdThgsZi1rZaN2oKCyzCC/RTEIKuiY
B0uTDI/YzT6pCrs4kJvlkVILWuZpRAPdO7eGULbEs7CnFqqErQ+1Hv5pAOSYgiaJCwhd2ebQpWNx
Hm6tfKJ16WRJfEiXur0qbSf1mxph8IS1jYgAzQ9R1/lROT/nWZKgNSH/e7QEpc8JvxEIg626gJAn
qTRwp/gUx0W1bZeBtXCnYzRLrk1Vipe0RgcF+uuWipTcau2gbUIiBLaJRBdr2R1vZ0HlX9WVe6Mn
sVdIt/d61ZnPeb/YHvEV66IRBW+/RPVJLPWhKozv2TRc7CQjlDRzwEwrl2ZqnqlFP4w1tWdoquDT
U6Rwpcm9jJ5jOor1JS0cdqA8OJG+qpq6ZwrIhJ00DSffGYM3DOYb9rIuriOq6CdVz61jha40qqxv
vZIcy9LNdn0UySMch0f60doRZKC469mCo5grdX/EirxTkmEiLz612F9HaCQpPB5Bv9lGAHC33znZ
QDkl147OrBc3RfZapnpzBbwHlaWZTohVoYrQ2kLphLhKKT7ZhZkGKOgfS1g9wDFb0I1INqe2Pi7r
S0qUhUzSeafNyk4j5WhTtS2YHsY7Mj3M7SzCx5JPGU75VZTNguDA8XZKTLTbna17uts4hznUHdad
XUjXbJg3Vtc0uwWrPdjT6iYGgLod9RAagKs+JmOj7FbEohka6kFj30/aR0sVbQK76ToDAWVF0lyV
os+vNCTloKZTHo8c5aet5/daWXTHAg0/8OPt4CTjs0jYcLX2co2slCDG5EkXE8G081J68USrFn8H
oUfQnG+E6W5aQ97LWhp+Z5Hhl7RQW021+B7G9UVgvPwLf/OGT0MpIteNYK2dEimgHknOIRyAMug+
aVdJpQZGYNKH8RDrJFYkIRWctGGPRcXCM20Mr15ZWBTvu/yUIB2IkAfsRjPRfNwYrzMqdC+P9HQr
Y2TGbqxk+zDBa6vGXX7TCMmVLAbPmsgVGGJTHDsSVQPcAWcqyvZlqJ3v7Maag4q/7Wao5RjY9Lg9
c6j1M/v+01Ja2tnOwvEAAuEglRhGapuieTftW8stL5me64xa0WZcOvNeca3UV53auhRlxW4tyjZG
2SdEgujxrYtw95zEzuntf1zRXxIzEQ9hK5QNIa3FkfiJwkvSmiZq6tw0eTec1cbGNmyK1yzNFzYt
1FDUTlq7li6sN6nZ58xqW5KUBtDf1DZnqPLoaZ3ZT0oAv6oa3TmdHI+g4696Ee6NpFk29mDn20iQ
4zGFGAtMDK9QuX1biQlmzCzOuU7QiUlAwIjPAeIiEvzMaANXx1Khz3G1ETT6k4UJeqmT7aQqI1nL
glICMuNxuomrmTmAYvVGaV410TU+Ml2cNLaYPAMQ6Op5Z+uVA+aDv3db46W51lOGCrk09muqtTvZ
Gu1dDWxNt/uZiu04O6exxGimFAxUVTx4fTNTsVs5P6kZ344l384Uuk70WL2sUPSXrCfJVAzgiC2j
PMn15e3LIp5N+KZgeZrZQVqvLv/5gn/qIUk15OrFckvzKEa83Tn7znEfitQyPNC5jHWV9mKP+YO1
WPKWoJubz7LV9ZNROMqW2TnFtYCFTFQGffmqC+hCPnQDnBJFabR7NSVzKC9JDk3byQM/LzdGW6d3
EElLt9jQb7A/Tc2TXNQjfrf0GeZ/xOaxfC6iKD/lrixxtyVyJ2JiMZZ+vRHj2vXVOlNIYktJcG1q
tpjIV+O0uTatsTqHFmgnNTKu3BdsUFS+lp1aq4gKZh/CfHfKVUwNKYNnZk17mHDFrimQ0HFpPIKC
tKvSeDVxAgUuOyYEoMmhHcbrku3hbh6mbOfqAO9K0iKGltG4b7Ng0A6NCLVdrHA9gZnQDE5TG7Ok
9iUvGhPvdE9FQU8nekXYBnpWhUtRYEbUpmnnhl8wduoHoaZBk9UR2HneCwaRoKkvMZZxv9AGItN7
cSM5EVsF/4wv82EX4rMB/yKia322iKjTlSM1nYdCz7IACuEhT0NvXEaq23nqsh7AY1VUmA3jWW88
pOXpxR0qMpImceoN99luUwgJkXI3Ccq4Gerhg2B0RyXU1mervBVVL05GM7XU3MtDUuvMtdPIHdCk
ki/pwbLQOi1oMP1Iv4SUoO16pm6Yl8tFGggQzb7Q9jRvzSPQL0KJBDakvAqchQL90Lvt5e2lKmGd
OnV1zKboW18oxlGNm37ft9p3ouryNY1uIpdgPjs05K9cpM0+rTyWAx3zQA9v7dBbEGGmJTEgIkfF
cbQVLkfOScL5+Hb4pW+dQ6239FdtYriURb8XOQPr0Jmf0kf2+Ng1gTJdGzzOzEnRK32qZN/bUe3F
tlttjWkqfKb6ZY2XaHaUhQn1CfP+mC/WSvl1Yp/s82KPYfjODCk2s5ZT9vXgIrtgDMqX7tgUg+pb
RZ7uZg28DKq1jatqQ2ATNjhXinWMUM2QCRRnu8yFkdR0rPAyJnxfmqjQkziLcTvCNOgaPQNKzLk0
ahXj3xwa+1ZfrOspOyBQyAMl05Dnt2gRbHQEQqzde3mhBfmMFNAKzAmrh1Y1lArJ71BDiEKmUOZd
6VqI7/I+2q8FXdJHuJfqwr3RuBk3I7fBjmd63GcpteCuT/5aFG7fWiKdK2LyAOcOcaq7pPGdizjC
M0nRMKljQrS3LH9pC5wOw6fWHm9TnU5yRp96jwfXJ0ujhMWPicVUDzJnGTtS/tkW0URpoYsaAgGW
q7qqhoP+qUoQQw2poPuikZZmgTXN6DnlTX5xXIUdWDo4V3EnL/EI2xLVRoxsxRyv2GiNV8zf3Tr7
7dQBCV6nPsV20eLPtWgSYiJEK+fcm3MBXcGhANSZiruXEX4YE1+o687AVeOiuLEcaJJTY+7yyb7Y
kkF+VMv2MM/6FyXW0L8swxVSdh+va35s0MAcFpk2PBcGKisTAwStdMr4LFFQRKsoDahCDzBDGrO8
m5iQV7sINeQ0Q7ojOm07pWJElIA8QDLPSTnPAcxuCqGGPNsti5jRCLOtQg/1phkANKiRSxSJnnRs
t+aDmBV/7ieKvBMXyHaw1Ec18YY5ivt+1iJ6TGyG8E1AhhmCeihcFttxfFqk7bPDvQ8n5YtUobIX
8hJaQCsLtTcerH7N4Rszrqiy3IOtZW0phb2LiOGpGsKdKlb1DnztoHCkOObRcptCs7gp8wT3mpWf
317CAR+qYkzW9u3LsUsnGlL4fibFTE5pXvfHAeskY8l5MBvS+0rMoBqdiO2QxKz65pGhUMtfc9rA
vvYF6r9zAUkquijd2mFK/Aspbt5o3BHTfu8UladLtiEqDh1HOXROfasO7HqQW9SHAcnYTm1nYjw4
JVlKeTvSD1br3JeSwLQuYyFmkJi2ureIBSrqk1mIr3bP5XKd2MYelF/PscHoaDh0cNppImKiSrYs
RUH4GvHnNy3H8g3taVq0FffVTsNj783CgjG99H9NRcWO2Bgsr5vK565um22YukCz7eQWxrxCk1YX
mIjAE7Berz1WOeuIRJxoOHtztDd6+xD3qeGbNTNO0hvbfMSVFWKh2hCP9jgaJo6fSBt3VpSDo+jz
zE9t68HGwgJyjV3r0OKYLYl/4ZTbn9tRe9TtOdkbmwnDFsiOClO9x13Z7MNHKobmWZsrcCw4bvdl
le4V6rcbpjOvWoqDblcsF7RhSxtN7IHQH2ayMzEOCAJpmjZIbI11Kn9VtVXg2lNGF71qL1VItsVu
JE6nqvrbqHXRmwySiAWrwlbHFlmkfXJNeDc2NCWiMout57hUV8r0FaWtN3YyY6GtsMg3Q4qfs1cv
dnFAXwmHltx7we0S6rsZEWO0MkTSCR5H7VTDrh0G3+h1eVbcYdrqPADeHJIfin7V01BwbBdqtkG4
6AyZIVzPaqgfx5ToPhfCiMf1fcxNZI6h03zJCnLv6JIHWkfOTUkxJGJP4An3xpTRq6TlsY3VMPdh
iJJ8qEW+dIs8GHTnjrVUgncaBq2JQMHPe+sFsHp3TJLx1qJBTLl3bWTwzNR1kQMXzLXNMISHSmm+
VAscF5x9goweszwn616/zkEZuJmMDnrqvJhIUYMGrVSpD+ppShAMR8pzLXWvbWi+WUuYeeqI2MdS
TpNpelqvYlXDxCXwbDtgYk7loP6FIVPZLIyFVxQLWH9G/alYSMZVQGH55iomakTdHCnQ+v+j///O
fqj/rxRo34Ak/7pAe2JB+aX9X/l//N/yfYH27S//4QDQTHyMWDaQ3NiAy/5RoDX/BpOP0q3NIOJo
tE/+YQFYC7Q4YFzU5MLFHrBCyf9ZoIVTj2ZfI3/aIXPqv2cBWAX+P2GtzBUStnKRsSqR9v7OV2K5
U5uGvUkQSumITU0yRSb7R2yeG7NT/GqCUNHRw17aHB+5+pk9Arr5kjTGbz/Utv8r/LD1faDZpV4N
Thxi5c/1T3S/qaY3vA8qIlua8tTOqNFOxk6v3dOfD8Vp/fUj/3Codx95mt08BwaTI0N96gb70s8C
2U+3XT9bDIVo0owPTFa/PyJ0ZQvpD46L9ec/WonaDnadhW1Jt2Fxzt0uktWVmqPD0lnlRWhI4/4j
ts7vLiwlWXQ8VOB1/a0y/8MxY/Stek5B0zcFNb1Ztb0Wf2FSCZ9xbNkndnySUj5TMpzK7oD3l5yl
7PznM/1L9Z+L+uN7ePe524SinbO+BxLmUEV16JiKvam0uyRSr3Fd7f98uF+8fevheJR4kriNLO1d
s6GPqShkjeBwU3g39xTsQhAx1HgSU+7+fKjfXVGAxrYwbcwKhnj3yULCbOaI6E+/NtEG9hrUKYwj
+qmcEvLKCEyxteDPR/zFqWMCcMWrR8ICdEPDfveAVK47aAX0DGg7SYrdP31sagva3Sw4Ghnf0aKd
lzgkuy6e/z4JfJ3+z78IlP+VIK3bGmw/RhtCJ9DV/nz/TksX47c2Et8WzQ1dVegoxh3pgFd2msHd
NQMixW6ikFVY+cGnfsMK/Tw+rYfG8iO4qAbj58+HRhoRNhpdex/kz0lWGFLNMzmmt4RNsSyq1Cc3
fiyiMd7M9cAqec03c9DjwLHY8C/ehZOzldqditoSDu3rFDuPtXiRNQkMcahdm0rukxh0n9bDg1bF
nyy7+d7ZDoVJt6SYjVolVUj8ieZgXVGEfbXvgcir1nRbD90Hg4T227NsmcBQDdWikbc+TT88sYtL
vz2inM5QbH+jlXOp+iiQLXlsoFgpnbUbktB28ED2UdHd//nuens2fjnPFmR6phyYWO/RX1pKc04i
ZvONpj03mfO57HLqFWc07x5uT/KwziUalII1rbVMQVd3HzxRv7u/aRCusQEANN/Inj9++tBi/1V1
RLBKZMdsW3uBYoVacGeRRt5gE1JMzA1l38cgbJYP7vDfHVxYPFUrvtPiKfv51Je4s9rW4tRnKmtB
+67n46kt0XIDZhnyjBR26vHywej424NiNhJgDB1DvOeMl2K0bcURHHQdIWG6ZLGyV43vNnSlZaoh
5NxVQvlgXvjF1cowIlhUcKHBebnqO1y2NscO5daJR7nOMdG1z/RofKVXP3hufx2KOQwHof/IQTiv
P59QWh+IdaCk+zO74trqDjx5u7XzZpAj8MGt+7vnBjuExhPDSbTFu480LDUEVZBR7AOm604apCjM
txYjVdUyWqXtfTkiVCZI2WnL6z8f+y124P1js24BkcVx+zgrdfbHu1aNWraSkYvRCdAPvUhfau51
RfUBK1/81bLOs1R0L4/jZ8Uc7tLdEPeB2SQPtV1fWjf7vhQU9rGer6A9JHvJeb0H6jI+0jJIN22d
P1bO8JJddbO7FbgkopCmpGZJ9pvJZ1UcVD3+bibqp6GmDdUnR+w0x9J5dOPCq3r9yWVrrCn6jeiq
G6lkL2rU3fat+0D37tS0vSfDfk/63quUdtAjLdUdUEpuanxD6fRXjSRdm8Zz1MsrLetRYqvfZjXb
TfyRhaDfxCOpMQmIpTnnGuYbhqxZifap2R7S8lJU6Q6cwxjuu3YlTsbGPcU2gm315msriAjFwCwV
ssr+fEl+91RBqbQI9IHebznvVncIqENqDjxVg864NQv7vurir2RfdvmVQ4JYygbLKdoPboRfbfQ8
V1hoWQ5gOaC//87rX2C1mot24LAj1Sz4CtmC8JXg8DBWKEer54z8zdSqdkum+2mYesjudgPF9RY1
Nvav/48B7ce38+7509Spi0wLTqmqdttxKJF4dcGIu5TotKUJP5VA4nJDOfz53K8z1C9Pww8n4d0a
xVBKqeHmTfxiyLYWpKnSoJnQdkHXFr6NgvzPh/t1EfbzOX9/qSMIZZ3D4fI23qJU9/UlOejhykFC
Q9qSB085+s+H/OgTvnvepxTJAyZBpkkO0wr9usG8MtILHZCSROVH89JHh1uH2R+WBDMh1jHddAQS
MSU4zD4jJ1LadOCaQxSLD6bgf3ETA8vmZoYC+n4z2LDYEArZb7505HbG5cs2MFuAHBLG1ffKLuaQ
M7EFancNkY5IchR+xNU4Ss8saXxwC/8mX2q9vCyxGV9NFtnvzrWpzjrYovXdmISduwpmVN0n6RbX
Qx0gNdq2GtUgzcdnQCFkZMBTPCCN0k2265VQ089k0fz58v92cPnhLb27HlrayFlbeMrhpPoZaCC0
1d7sygNVR1+tnE2uUmROlA8uzG9vAxuSAxZSF8Tbu8MuoDgMMjUTP4rsR72C22fN5SO0nNsVNDEb
H8UGrGf2l+f4h+Ot7+eH226wU6A0JrddLcSTuWTYzbKraPz055P50VHe7aGyMlP0DOKyn2ewnMg3
UecI1MBHYVS/P4wwIGfAHhPvN9+Fgu4BdBdTtNO8hgqZUzDMryM0Nn/+OL/SbHlq2HTCbnCJtGC7
9PNZg5sqkl6w5pEkjBvlYUA6r9jmSTfmm9r0Y0JGaXLimseIE7cfDL2a9pav9/NVMzRDZYMooOri
FF9v3h+umtBUKIRmqngEnU1bk15Ip+ALS5p02UYt9m2j0kKaG7G9VVU30CTqaqISQEPlOnMVlIVj
1NYHHCMp2aU0MpysfrSbrj7kMbaM2GH7Y+rWGqFrzYG1SuKiBpwUBDi84jQuyqY9Eu8+XPI0sqFJ
1YdJk1izYdcGVtuDCFRpRTo4fmeSHneRbR0q+sMBYMRnnfXoSWr5hUpnfLW4RhXgLoRDCNSs6Etc
leaQQSOkU+cqfXVwZnIzYptHIdYIRZsy+g4TxKbeEYunLqaL7yuMfMOZQq8ti1MyjvM2Naf+ULKH
dvt4Jm5IVbftTOODyoE4Asz3zdzFfjdZf7HpWK5lHtPWiAXyE5p127BsSU5KquJIOMprC2/NC4Xb
IZQH3KflHSg4Y+n2i9J4M73FszJFlynttOM4YuKVef6ct5y0NA/nvXC2RMFuG0JSfVWXaCOy8Iwy
yj1Zc2RuNYObZajtyhuF3myHqaH8O1sFkDHMSmuVXtezYtM3xhQA4FpkDQ2BrO59oy/fbMXttoAz
gUXYyw0NXToJ5vJQh8WdUZtPBFotREsP56gssx3lo5LLcYaA/VKatKCxZF6MJgwqoVPQFxTdbWxW
Y6dc5U72Spw7cdAVQIvE/OqGNbypCrlG3BbPEvynQ6M/VpEPl9l0wVPFtDEiM5qa9iE19MWL3ULj
fmjhdcGs9wcN8ndcJt+mydbBtMovuiKht1b94rmaMnuoYV7KmQRdXJd+CIpkG8Gt2owZuwqrMh7b
yDi2tv1C7iA1JXCNVmdofl3R3e+9wQ2vYzBhxli8hnCNlKp5Mgwi3xyHAPAVJsTDvMGbf9/Xd6mK
gzADA45b6Loovw6a6pGxdJ4Hgtzn9FqMCrhc4zDBi7BiXBmasi+zMfeqFQOBBwfpgDkIL7HSW2CH
gwe07iLT5UwUHvJt3MOh2dPhKdoHuIQmy8ImQ4VXIVBH67GqD/VjzS3qCOMJhdlTM5KIC6B/o8yE
okfWX+ucDX6oHOH+3YYdJsI+IWwxlw9a3z3VWvldt7RAL5IXxxn/6ssvrLF3HYCW9V2XTFeadR3l
gRqTMMfyFN/rjpZsqYoVP79ZcrLvWDSradygl7C+wiwAE9dnp6k7jIlEelNAfi1uRZLeIy+jYvOE
2uQQL9prspAerNEndhV7Rx/itk/whkSv8TBejHLetY7bbfpuOA56fpPUwMSt7FS03R4V6KbuPVVg
0nY+IWT21lneKTFAhDVutpDtOB1swoCmSl7XY3c/LtVFZhVoPuMJ4OnnGpZfuLbyVHPe5pwOR7Eu
PDEvZVid49Viqy2xt6jLiwXZYA6GIuXuMcTFoXzkS1k9g9XfUAQ+uo6ySUKdWVxOua+19OdtfNuD
VZGTwPbNnZW94bZBlyXboSfZ3LTvWjHWQSEVOCv6d1fFRxk6Er2p+92cl0d4I6+0T8mkSr6Fjbjl
v5uordjX18hsGmc7VUO3TdRJ3SXZ4GlTMt9mcRoshFgEbtGrl6JegcOhe63E5U2cIZFj47LLMwy5
gC+SXUjrL2sb+nYyje7UsPyOrMYlvRQ9FkEAlk+J65koC+LZG4yInUVJZwGWuosTqftIJ30qnPEx
S43p1HP7zzJMH+IILc49XpYD7GllGzlastOT+bDCme1SNR5hcl1QeXWnqRg9RNfqbQWRoRSEIDeK
er1KfiPbLM7UeMA534+qvjyLYLCy6H6er3P6Gh5G2PGqcYzs2IG6XdO3m64PTyk2Oo/aVH5sQwVX
S2gyWNiET2T1OBxwgx8SLKuneInyI7H3Z4tAwr1wc6L1Eu2+UdjsxrXsMWGR34wEmpktBp3ZgXve
1C6WuJzMO8qMjwOtbGup7jE8zbthStPV+uGeitp61MTw2bbGQxkl2Jcb97lzLIxIdQe0JXK2torA
KbNmfOnS01PtzpWFdZzCrN9OMRReA9GLZ6Xyoq5+8dYKDZgYcC5mPkdAxmS+yw3hj40bnXVXdqch
HvUtnZ9mYxUtIMu8/NxGOjzsFh/ZWOmHrlpQFPO6cXt75eXEPY9luzfKIiLfGZUZnXLunlK9M8Ll
2tTMLijaCUwjjCV33ocKiaDtXGSXMinaz4qzM7Ly0Beze4VVDRFrA3bcjtQrOKpyW+JTfiGGtAYs
iKwnHI/FEgIlQNMkFdOTtvhKt+F7ObXRJU1uYpunLLqBkFBtAMw4G2FKc8+4MPriczG5BvqqLNza
ZuzuRNNVO4p8ig9a6Kpr6XWSAKz5Oozs0k4Cu6NVkTrjabRZN2V3bnvLfVjVZoEkRGaHVw20TUBj
70ujmRCaSSOoRGv5TO6Wn8xC0MMVj+U4cG0Any8IC1DJf0uT6tYZQ7IzCmgCddm9hqBqvCRJaPmX
7GkUGLaIlE5lluNGN5dvRIQtWymJ5RxUNd5HqfgiwuJzmXWfCtcCxiyQdAzFfSsJyUwK4sG0fiG4
Xufzo3bMx8jZ4OyEQyG7fRJCHJ5iyFb2F873SbfDs92ojIdlXWwR1h70uf5SKAT0ZsYXdYpuGsur
cvCfTgRTMbK02HPz+g6m9Kehyj817Hg3g2wPmN9gCjcdN0i4LeCvgqY+j5I2naIfbJuCuBFSdePP
1sNCSqG243hUnVnCSFoGVsMD2wypuutbHUNS1j5pbWk82l2z0Jq2ikAyc+3raHpJy+JusJpmH5fq
12zlNliSS/v/2DuvJcmRM0u/ytjcow2AO5TZzlyEVhmpReUNrCQ04NDi6efzYJNs9s7skPdrRkZH
RqWoioRwP/853+nsuoFm0dVkqQNjM/SJfxJIb0wiBuMwyFF91LDIbXdSn8PZ+zAURoakpN7EXegu
dVWIC3UUTPsE1IaB/uc5vGvlUJ84ZNWbVaud3X4Iu8Xh3eEjLxbrSxLZxd3iOo8iSONdAOBhHeMo
L/vXTCwHcBig+R0vP427CKfPC1m+ll43KteVaydPI8bpp95zjmZTO5Ss4ufoKhDTWJHFNgtJE8aW
eK2gp7dhSYXg3J9Gy8ngainw294wnJXDgZ4FGzMiGyXyJ6BiUIhEhjuqsNJDysBr3Rv4ugsQQXc5
qbkQK9P9DSEVupQN6AFnROo9mO3kmMVk8/v5Z9fP3RXY2QMjseGhtIoTJT1X8skn50hPi/Ho8xOd
ZTk1/VIfM8k4wrUMEFGGomoJ7weEiW7vSmge3sK9FjXvKYynDzMy0qvpG9bZsFxyBk2uDqWYuPuI
aGuK/Dv2OMjpwfAWZoG5qiNxdpZok4GLWayGyw5r1r2buh3rZZctd5Mbm4aQ7lG6s/0xx+E64jwh
1ReMOzWDhQ3dhlTBhAEnwU8alt70lqe9uuub8b0DhnDJ8KRdnEYTB1QB3jPmX5JW1fNEvYPMevvd
ssJ8P+dmt86DOFgzWaPKZ4gWiGA8jCn1O0GES6wsBjJqY6b2CR0xJnfyQ+XM9imCglhAVnLzl2gx
dM1ywhVeyl29FPUKovkqHsHVmEFrXUA8f+k4Ge5du/Lv51rtI+xwd2we3P08zhy6ZcdJV1bYwFhJ
zkQw/HE8+qmM6egAoT3n4gcc2PB4i18P0iyxAQIoi6r5EhKStlE5/TpgY1KU/dqJT6iRHf8trUO3
SC572jeu5EhiDyc5O4tk7Wt3+aB95pl2nNdZRQAPE3qv3egGcIJdjEGdlXB+LrCsy5t5nWEKM04M
7VhWIeVrj/uo3e6D9r3HNwe89sKH2hU/uJN5SnPnBGNK7OcGxtoUKLaAMvwFMuMa+OnPurXbu0Y7
7keIgZtajM8CM77Srvxa+/Mj7dQftWff0u59K3kT2s1fhtM9Zmzc6oPVvxsJfTyG8ci8vTnBvX+W
tsovsTCwGRikIiqdGeDWXN+FOkcw6USBFQHCUQ43TMscyBvkxk93So0dgZ7XphbOPtLphIWYwqzz
Comf1rtMZxhsnWao7dHfhvxaCYORdRgTUg8N8YeR9NG6cNM7CJoAksJXLD/ONkm6YCOB35o6RWES
p6BNCTMmhd0iSCgL0g+CS6XXq7MX67UIsQxX5zPC4qMnz7nNUcO9VhdE6iyHrVMdhc535Nk3T+c9
4BKdPJ0AcXQWBFSe2G8MNrh4i8iKILO46xCHIIt/HH5RMf+SYWatczcOVj70JfB9I6uqxjg4orrM
TswIkhZUrv84DKulIucd8xs2+x9ysI2DAVloF6cQxhuSWBbE6cdqAuZGdm4F3Sxeg1OIr2x8pm03
1zPol4y8inhd0iV4TkzO2nwe4iPzuelD+mo3tV7/hHXyq8sN2+14RwPiYYbfNhfqX55BavBkbvA4
L+njsgzkPvxafrQ9je+UFdzBcT4YNPtABJ4x2Urlnnp4G1kBRanAIzWnmXsOPW5Xg8nx6IZv3mxa
D7cHAgwsmgrRHkp+bjUmAIpG4MzmGJeb1OAth6Vt303zvOn6+qOYhX/gs6vtSPpnlXbldGhljof9
iRRxeCyKYN5SCNm/wIyODgDgYIjwxk9TuJwCbXZPou5ZJMebeVpYmbedbA4EFbmg62uHHtuYQjC6
QB7GydtUJn5A8CfNPiU9cL49DODbwh7HINLBFTlQ0GDcbmT9bIDQJNCRTadKUqWSuo42yxWkGSPW
x26PadaPTqmZmK9RFMiVtTTmJfAMsIVmI/Z2n24Xz4Z4YDhXGdkfhSs+Pa/NLuR2cEAmMr44baYu
XVNuckcvvVhkEEeLrQ0/Va2trKa0eBQfWW4/oKbMrDAm8yVVVKew1cDFO5VbkDPFOk66hyHlmh3Z
X2ojPOIMWsHGXgnVddsh9Ndjd8LPyAYBRWmSSXXIBtfdJbM7vlB1dazTBAN87zjbxoh/KRa1XVqG
53Aw1RqnPA0K1Bg9FIv74bTUxTAgsU0LbvmIodWQmBmMtARvjRXFEu9q9o3ndGAPthhxtdObjT7E
o8gN4k1RQ2RQMuJ4nbMtcDVvoVnOm2ikhoTDwb727vCzbeklH1MFeqKjJMOxhn7b6qSkiNI3o18m
aPXW5yjZHgk5Z+cZOl4PEOEeZwmztLK9SLfiLdcPGWA6KsQ8HPQYfjft0Ku1MfjlXU6HaO6Y97jb
NbwrS3ZmzY+ggCQDQcHVOCf08sjleryOBsnwPL2m2hxJigWzgqP2nMWUC0l2Ewzdwz1BIcJMhjcB
pqQpvsiMaf//linFbR76R50Qp5kk32uihnpUaP65qlEtlUKRggLVzsm4L0LT2ftKO80r/5DOy/TU
9hPHfy3ECtK/2HqiYGMpC8zypc3iTcV36PKn5Anvdf7qES5k3lLxjXyiZSme83Ao+63TIFcVzZvI
ZPM02+7n0JQBv2Y620jCfoXYyRPT6Wmzr7uXkQtdF/jhAXYhBvZs7aqSa83sgBSNFY1C4Ss0mOBU
DnvwhNF2HjPvIMkjLXk7rYysqk49/FRfzfu5CtEE2vlEeYXE6V/P6zAVX5aq4nZjROeqsSL6HfqM
e+GbqLyGkBLUM7q+HbAm3oOSTXrGbb6cqAxIKK6pLwZc0WszN98XYT+r1OLu7C0/UMsSvM6RvRcx
UqpfP/SLHk4k9kW1gN0yf4e9dl5JfuCBLnGialJXSnXNt3SCWyFFJ7cMWYe18s3+afiIQ0GqRLSb
ysiDXZSLu9ZI2UM1IbBp3SXFiHYduZk61TbbgKQjEYIM3UHDZgHALfgJ4Pi4GnJW+otpvi4jLtW4
WWdNxP3KDHa92ey4Ue6n3vNx2vrT0fCNZB/XCfZ4AhS57dTU1GGgNYIKs29fPmaDne3S2TwtPuHr
OaVoMp+idC+Fc08MJ9s2TbxLhsyln0Y5a2eZTkFzXDhKNrCHmj3Y310F1YTSCK49pYHlOS6gxNdl
bW4WWcxbRWPPeYpJ106ZXoTa6mhPsDwCwL5Wln9bmAjEbFVXrXLkyq8Eqeiu6k6kQp+HIv8ZtOFj
Wzv2xYlqttdp7G/s1tCKlX+eDSd+8nu5iYIWziS7atqmjBcaXLJ9u4zUYKQNv77Bm9ddEX+VXXP0
AnIyJcU0c90zNU46ss6FMQNImsodTBS5N5PmByIFf5eGSrIQ7wg3HNqVS00LhAJOQ4p6Y+9pn1wW
WdBWqj2dbX3kijPeygEPdciayaUlI3KQfxfUhJBO92NDoWYzcaldBppwKHMKN0yVT3XYRncCpqYT
0Mos8m5jKYGgAvTlZLbDPXj2+LC40mPyxRJKiIFazmnPm0/MbQzPQaecc5BnzWqMDA3iWMX1QCuO
r4q9LGuErtmzN6WasEwjslOLAdRvpPKCK6tIzvYYb6dRpzqQlCA+Lo98U3nMSFMBVfMvDXUAAGC6
X0PflheHDAUy0rTzVW3tc6u9dl1RHcx8ZxRZfShwKK9EliUPuCGKNjK3FmxXMC+ExGKfw6fwKbMi
e37sfHt86PxlOJUErkQp5UVP8AdfTLvIsLtD7IOEt/VJa2MS204dIU2Yja8G73va0kU6VyToqmDP
Oc8+3OrFga5Y4B0+O05aP06kUVv4o2115zesQcb6Hp1geYls6x2BFuZaws6qQfmK8bBwweaipNr4
hUaEcVP7RMaq1KGVsnWmDZBbex/UDDayMkHvqJvj4Cf2oXe9bjMSzS3oIXvzjbsMi9/G7md/3YIe
Ifi7ONuwsVsypDlArbnKAVen+ZOIre5sNyBUSWQTz2+MVd5VWDtC49OcqAG1zRYdsjHQi1uOMxns
Shy05yW5iwInvAb2Pu/C+K4xWx8ETvvVSCwy/3Gw9XqSuL7nEZK38fwHWOLHHlhAKN48fvs7w3hS
bfK7je9f4ny8VAX/+z//UE19Q0t8r9TcJLTH/Oc/V4y9/1ldvxY/2z9/q3/4zu1/3v4Yg6Oumf6H
D7Y3//dj/7OZn36Cnev+CrjQn/nP/uG//bMucmlb+BL+Zxf55mv+tSm/tv+dj/wvX/u7j9z9zTM9
SPLCxaLnsqf7m4/c/s0SSAPczwUaP5P7v/nIXfs3CkiBg/jSFCzc/wj6CH6jyJFxMnY//e2wn/31
ffjdrs1b+C9YRCGJCCrGJPgK7GV/rpsOqwb0o1DNhr29ncbGNpgtl1Vf2xzSfgEx0HbpOhPYMqlm
5lJV/28GRpzUf55aS2w3OCcDm3kuhaJ/8oFFdZmOTpSWGyYlvOGz2nhLX72OZfY1KuLqJLL50nXO
pgZyugq86oFP/hIOo8OahjMw7waiQDLNT3bftvte+ytwe14MPw/e/CU5O2HOdUAt/aX0/f5SZB4w
PzvYi4IxUueZsEQMt9wFfVdcBsOTBzhoa2nHL/zmDpIb8SauuFwtRvIYBeZ96zl7rUnU8a7jL6EV
K7Grk2fpsqKayqC5D00MH75BSVYPxiSysuTRUePLECRXq8v2Ae1rc53NR6d5EtSnMtFu0wHnfN2a
F8qH22tOpjbxq+/RlMIHrUPxROMgE9OOIbVpVYMGoXUrFOZ5NynTvvTZWK8atvIkP2eWC1jWQYlB
7OYdpZ+KS1uSRUSpFJTsyHTWeVOTbydonKvzmAGyS4PmnWFq8RgWzwEIiFXOena7BD6BeI3hi5Iw
vITctXWbcrPJBjM7LwGVkHlCxxP2rPGSDul1CfoDLuf+FPoxLSmo/w21e9oPp/wriXZdRtbPV8K3
a6vN83ZFzx3obZ+mqy6rtwNHyTEfI3E1a2qChZu8jBaZo6q2d6pePrCOZfTe9LiI27bfp3j+e9Fv
e7N7Av0IIqTkW6KmS4LulXeZcsO9NETTUQqGY9EV22yBO2DOWX2tGJEh73AUKCP52koJ9GShbaxD
hiB77lvXqN3VrNlOnmAN0eMatnL3HXNSep/i5F75QIT3imjFOp4ZadwexsrmWa6yfezdBQxeXkzZ
/Wwjay/Zua6RRzmLeuOjM6d3NuD5sSnD8VoHxluCaufwRm/BkkJwq8hECRpGWfkYltBBpWAlcqlW
pAKnndUiOuRh9ZTRaemCh2M+yEdTLBApGJNS0caStp/eJtHTGb407p2KUFw7p5X7ye/CfZLjeq9b
GlSX9hu+gYc5H+ePIioI4DnDxc+obBBjW+8YXcMiEFQHgJ+hUKAhup/qg59kypcwBZTe9O549Wuf
7TjmcnAfcfXSBnRdC8MOXzM7/VXdgfgZVjVqwq4x5Ls3AodWwSyYV/40hngBQmyYa8Yn5l1i92ez
blhe0ymnxcw91yx3b0K4P/ij/x10rrGv7FgdwKc9RG4UPAnoHusoMk1WXnN7nkkKAwo911n+Eos6
OgYNS5tW0OpJHWu0HUVjvYG4/JbMffJLud87JcofjMrnVUa3hNkzY2JOPIK1rN7EsjCeaf2DVSeM
jvu8OrLCvyqjae77kPWTk8t7GWXRnVd60aasaBmcwopRimTT6nZ5/CUT8Q+abueHLszzRz37zGcR
fVnm5OoYNcCELJpepMMMwnCr6LNT8Wua2tkvUr6rMZzxuw+52oJO7H9UufhOkVr3HNB3tQLb3h/j
sNqiWNrnaOLBqQYbpjEwsdXtKQIPtgvbyutd4GLYxDKRMDMZNl0BXbyctEpS2El+FoO6u71GOG3e
um5r7Sqf8bgYbf9hVnEJUVGtRxWFh3i0xn2EF/7RxicIkePDLpNn4SoDX0Z+CsFkbyZHdPAt84sa
M3SYaokf4Je8VxNSH+vVL+lrSDJ4lXKq3HFTGfejV66V2Tj3wTSeqHd8TuPG2Nup8ZYKRPNRBhcV
kV416gaIcdrtVfnBzXG+sLX8iGhP3qZA/5hXkRkHoRkYbnthnJZ7VOwa5pmJNKeAEodOZl84QjkL
PbLQEEy3yzi8B+motoYICxIHFHnLEfQuNhC7sDDxDjBTEjAwnj9dZOnvc0aGd03UgNDgrNsbY7AW
td0cWwogRxizR3ey8T9k55jr29p2q+wwewENBXP67g8Bwg9ul73ViQOofcRzl2U6PeQYEd1UHuul
sjZTC4Wb7q9vhieiZ6Aj7FXOrNSJzpIjyH0SDlI0v5LI6datrAF3zp19kYCOKRkZoQb3e6swqhNF
cf2dOEb1Dk3B2hNb969+/NzbRoJ0lxbv5Vjem1bZPHp+n75KadFFzcumo7w7oae7tw97Y4ava4O8
dr2tpYDKqYnBMbHYmo60qn1QNt1jkLPHLy6ZjE0x1cvJC/v+vWBbExbe+MUMeRvaYCp2t0+ja+3S
LWxU89GN7vJojLZN21XXZYmmI9RO2ltqW9xXiUPcWPTlKhENqtZimx9YCjG1BdObR+3WJZlGzKLU
ra9Gv2OfVBnNW2M8y0ykr0lq+89TxECimJs3qAjLPQYFM8jqc+B66nx7pgKlAHzqF39/Cur5wCTx
yFE2AkfJxlOinzX+wNSQIcpfn8653bIxETvGLN0BhuIvSifqNY09+cY3q3yTGbl3qRf3zg57AJn1
azTXyRXV5l7BebbLPt3kzLQPHXiGrXRe0mRZyRe/NTG+ZMEETxJEJ3suns63p9bfn6aBQ6NW7u4U
42462Erjwy8pgcZOg6M7IeoM9c/S/L9FkwBTzQScNB2w15xAfDVABPUDnli5l+AE7RtX8PY6qMFF
MwdjrwE/GGgSYaeZhKamE5aaUxhqYqGh2YUsLH82mmaIHIguC99w/Av7UGMQqxsA8Q8v0KUEERFY
y3S20uQp1ejETEMUvbXj9OZ6joMaLd/wLwW8RaJ36WG6IRg1jDHmogWa0VSv6VKzFUu/gw0OH/s4
d9ZkXRKwRYB4NOCRwkeG7iPQR2Du8bbTIMhCIyF9DYdswYrdTTdgZAc6kn10vZPQJOGvV5+DBkym
GjWJROK/GtAnb69LDaTMMfBtYELiqtTMyttDGn1x3G8pNUsPeUx3gTMVT20CCTPwW3kwMuTmQBQO
TUyELdZlHBb72+ekhmRIpOGZgaZq4sZHJtBozduHocZtVhq82WkEZ6dhnKxJXBaVsXEKy3he5yF7
PnwX48Pcl+OD17fBUXjJD6uzu/sAAB9ZuyOFEfRnahAo0Oj1otGgBozQQBNDbw9R338Ql6b2GKKo
GuhNVsBivHQur0YB8AT4aHbDkE4vzCjsb6UGlJoaVZpqaGmj8aWTBpkOGmkaarjpqDGnIMKsDcs9
7z2AgVpkwFALqKj0DCxfJzipvqzjExUuE34cuoNOlb8wDa+UGzC2b6mWAcPaaUgr4EF+WzTz3Jis
t9f9G6nVw+hyITlv3iiujf7c2xf0GvJK21519oDVCkAKAFXw55Ddv9ZmsPn7S8IQEH/d6v72CbfX
08gZT7NJVb3+mtuD1040IPoxxLNpblcxAN+IpUGWXWa+dJzz+LHXD9BBnfsSWfpvr6QgDB9LvFAe
05Xr7XWCSvEZ6AlnfiL6XbSo4d3ysCzNOFfoAxfDe9M667bu5Es9Gt5D3gJD1i93k5pxwDQQD/UX
pUHBrDtR5fH2RU7dvhVomA9jQ6eeaCXFsJVP4DCdiSlUApRAaNCLuqT9uhGhXEfk5qAE2N3ZdZaf
hPeQvlKqf1lFT59z/1BPrvM1lqD3GJH7CLLF/FQ40a/b62Ps0CmwmMjjOJou9YxI3+ovqLX+OFri
o/ciGlpTqzkYgL4wLoYnx9fVN547rZ1WiFMW194+CZXzagU1Vzkjie66OJCvQwAbwx6q+s7hlvNa
LeEvqymsv/yhGpr1MMOwm73pw+slbIIig/mgPzRc9eJCfbqDX5LsSscp0Q7jaRtQJB1VCU58s+f+
Px8MYw5wLTSfIwUJa8WGDINhTNmrlX/PqeNzHRBaVPuMhnVXx332NoXe81RNHuMwJTe9480rnNzy
rWQxeiiDydzIxKNDE5lvOw2AYDgZ5Fvi5tm68mV1prJDvg0pswsqHO5vf5jm3/y6rF65cg9Plj8d
bq/2VQx0hYqqVdvLhctsUp4XaEUPkt4oM4ItjrFX7Pqk5aBKbExlWfy5JIG7m7uUEtw2jZ/Trjoj
ksKiDt1newzSu6iQ+HZxgJ3ZF/Avx7fdTT2NiI6vTllfZcx498Itx5c5TeR9WHKgRBh8lRDvmBqj
TZQW80PMxnKPi0yc2qIa2LIZ1c7EtPmEOzRfsw6vP5NqutL+xgqqGn+KaASi4vV0sDnU8qCqZvdW
aDtnMxvzbT3wNzcQzMuq7b7bHeY3NwgeppaCmgA88eX2QAmWCbZEf5xlJT0TVFGbgU9tR11QcVtp
D6ZiVwegXj4sZrtsZR5ED72jx3VFqe7DjKwOjXHzFRWVDvmYrFaayxotMMww9i7BD5/JE4uN4BP9
u07KYitCARSj7NV7aGAbxlWYXYfZU++Z/cpOzTmjpNJ1W1XVw7RwvR4kN3VQmkjpLw4DNXrf4USH
bO+fdYwaaHXTfemW5ZzMi3GszQZqjHlC2z2Zi7oOrJ3u+pEqNFlYhNDY/tYmLlz8uxTGxOWZQuLy
/PcP4R+Wa8ASJXmgx6YHKSFILbw56cMwW6S+3Ko4x9mM36VIdrOxvPhl2xzpB3zpo+FLP+Arwbm3
n4txAqjUy4dhcuQDm55dx0L5jlrXGMPyEPsrTJRyf/uU2wOujm4H/QIyh1lFe+BEdLyFS3i+PTAm
D8+efrh92Bb4iAPnZM80O3eBe239+Y8PEXFo1GZu/7P5GgepfTH1ClbQ4nseTY9WJnfsLrDKu8vt
GXUXOYvvM7tAc59ksXxdMkaoRAYAercp7jmP9t1JVOcZGQhQdUVxb16NW8qZ79L4XbjRh8rCq+iM
9AM2zR2aF713S68eLcN4VrhZqE8qj5akT1aJmXkHWde95xLAD+ekvRoSkJoMB3dLJ/J9hXEX0FMt
tyktXsqguWDpy3aXDh21XZmVUiTQFYewSfsdfafyi/NSYoRgCusYjDm1MSkas4vhYn1n0Dtwl3fM
FfoHJS6hM2m7C1sq4GjgSMblA8MXGT2a0Z5q2/jwjCz44gzTtKHmDfBoJ7u3iqVfGU1vwk+qY9SB
RcQBg5rSbLPe3wysnkqnZuMeUiwloil+y+P5L0mX/y8U/+91owxqUTT/Z6H43GA1+vaTVqj/Tir+
y1f/LhU7v/ksmZF94ZgJ9yYI/40JTb4Z5Ag7NcpDPQ0jKaumi//j3x3vN5s/CAIH5rNwtR78B+QI
L3BJtCQsO8t2/hWl+P8K7ZGVhVzimCSDkbL/HMchwNYktKtrbbhYN80xmxk2yx6tIaFegPgBMMM2
k29/eKt+16v/rYQyUCVl1/7Hv6OS/1kddtC6bc+DYCDpXXX+lM6R+eRMNKT767yOxkuo6Ou2FvNt
quMae69UL7OzM2bzLedesPXp7MEAmSHEpiRY2jyuXrG2IuCuKnZ5dxCovkRcNzHtNPUxrV9potRs
zBo4XTWcpIo2cCJXdZvjH6BSamh961QUOaMp2+1ALLfG1mtAbRoTROYyCspTMOTFPb15uUtOmW+G
fl5t8rr57jdURKRV3527ovOuoD/luqp8yo4iajY2kV+k9/UyvWbYe6jCw0dpYUE5Syums6+un91c
VSvX6r+VhfFzqpg4NdqnUWLYYN0wvfgq9nazdnOowtwuAmtGZZ9G7B5S+z48znjhoLjo9H9kfxkx
iAQRNsXGg9imvSMKEwlNiKCT4tcFcwm31xyrCSyyD9XMBG7aSuHsx4+CjAwXUXtUeswqgd+pSz/E
yWXGyb4xlJ1d+sb9dDC5GNrtAr+copBsi5gk9kphc7a1N0ZSNLaCSmy+0uEA3h4Hja+9NKl21Qjt
r4GRvWsV5RuTp5pVpfC2L1bFoLHrcNzb79Ds3XU0F2/sedABevOtW8aLkwwmKF/3gh+Fe2d8HzsU
L/D/PkUnk3FxTfzuIWg5QGU2fgKr/K6z1KNSA+ON/pUG8HOXMc0Pk9e6VuQowpRNnt0xXBf9C1El
6QccUYsJZVZci4a8IlEC7Cl4iG4Ps7YUycH0VtHk42uVD622HRX5ggMpsIjsBm6xToPaYxAL6tGr
j/BKu+fJgfCirUwST1OjzU2ptjlRETS8EMNetgAMwuPgPHV4ojJtjpq0TarUhqlSW6d6PFQzXipq
ru27suwJNtLMt+m15Yo8r3oscGG5ftgekPNobdQ+rduD4YQ0p2HfwnByrLvOPfcOAwFnxo8h3Neb
DG3xnp5SdxoP9Kcccm0N84kfj1xtPgyIZhg/wvQxx6rL1zWXPPOeGdc3lxC3mdfxgz38Z1Vrfp21
IY3l5o7ry4TnC7Naqm1rpjawxTjZPBxtvba2URU+bQdtd2OcEJPRAUKgrXC2NsWl2h6X4JOLYgxz
jrbOWf2PVlvp8MYEu0Hb66gqCyDHY7lz8d4lTnQMJU58Vgl4/LRBz9FWvRjPXlEC4R41C9rVVOhe
86GjAVJ0VJOGqoFH95oiXWmedA9YOgYwrQBNg+dxT/ECe9ryaNbV4pCWhSKz30uZMjUgILay2vdY
E6xru7L2Rq3/zuN0ClkVnxoktxU8ULLdQZLSm0cUba6dl2aq33EdXW1NzPZBZ/sgRCLD+cm+49hr
trajKdtc7tstB7q3bm8Mbk3jDptoXcExZEkKqRuT2XJIR+jdhuZ42zeiN2nkrRkUj2VOeKdTifyk
FP5eFZCwuZQCy4QNHgIJpxX7ezMxs3GKnAwFEPp5foon19ulmQNHkh3zLvPxJJYTDkbb5pCP6u/4
Qt80c3sbxw6xN0Jd+Q73GPMZW5x9T+3zRDKqcJOtQXkmF8E9UyZqDdvivZHiKYwceq4U9aGuqOsN
ysAKG8FbimlDYHG60Lr2ajVBuLZS96HN3IixvgHdkX1duOWYXg5FcIkGCOq0xOU076ByAe56ySgY
5W8KcV2CXs9AsBsTHoVJU9mV5rNbmtSeBNlHpdntLaoJ9H147uhkAtUB3CHdlzjjA+nuuC22OwMx
j+PIYVThorzlAVB8TYxn2Mi2EKrnTi7RGR6Ou2aDik5jHg1kF/yT8a6c6x+xjF+RJ9Sm94anmH3n
po9GdukDPUqGxJbDOANzEGSMrZBw8JxQL+QDLDwgTvdRJGkW1Vh9TF7E8MDo+KKl9VTJdhsfwnHv
aSC/ocn8VOxF7vQz1Mh+Cg3xAI3oabI3L+bCapYcA0JGBHo/FO5Dr/H/vsP5VVWSS2zqHPsi+lFc
8mBrUdfExY/FaApScKQjnBisF2/inlZBU30Y5QDu1bJfOM0fM2E16xaMz3521XPvmq9t9uTlTBvJ
PMmWXhSvwtHTs/lahUTxk8gb0GmmdJsZibdq4v6TWQ6yU+nEO0tE7BI5W4aqsrHJhv6xoUVgZepO
hJlyBKYO9n42ui8Ing17+f7F000KKcyfRDsGbd2yMMf5dNTAIKUqKhgKWZ9xYXVsDJW1T83PMe7q
FcBK9bn0+YNmn9DoV59wotWniM7zTamJfTnoPo4K2kM1zW/UXD/Qsr8C5MozXq4f/QD7z9YQQNNd
D0N8sYADepoSSNTdo/iAjrsu/pgBCdJIxGYctKCrGYMC2GCoqYO15g+mmkRYaybhoOmEFTIXruv6
K63Rx3iIsQeP9DPU2N3n4hOY8LcJp0ylJfyaQwApKRlyfqUZcxf6Gx+D8NESPj19RreJwpBUQvBN
deGz1SUm+xHaFJY5gJsOxVF28ByJom7aNls2WgYhrq8YQ9uoJJO4UIIbbEl9ysa5hCbeLkz8n9SY
G7EqNhl5QXjmVbUhN4dpnvGZpl9aeU4ZKSaYto8CFj8UbUX5e512j0jfEr5+NO5EeKnKejixwKWf
anSo9RqT5D4Z5zUjYgtbU5meI19yf6Yz8DFtyWbvVEjbMwTMULMwq7Tc9w2BG/on3zO/MriDBGtV
Zm84UI2rlVBFP7MsqO3+mrlpePX5FzK66wuqd2djxYV347lWsHGGgpItWt5XA2cnh/VJGPcBhi5d
TTsfIok2JdVDSpyVQt1+jZ3glDW6Yz1kgl07M+WpTNeChIxUKmdyMD3dmfhuR2+mt3Jux2PolzBE
TYBy7aeyBzIsHmkHe7FWY9Y/12VMaxSG45R5GNkQhufjsp0vtQ9kdKyNrWFxYTBT+igKlzzZRFbQ
i21mSWO/ngz7jpkQ/US2xTkl5XvpG19MVVLO9F1AeX1MkVvweodPZTUUXMo6QRlkfyqoiV3Z2Zys
Bnd+aCzgJyLKBsBb3jkavM8cxDLTSdckEckvxBea5g4J2CkJGFdkWbT46+tIcE7z6oo8JLerrmH3
7dIigvVlAyZiP5iAv2KfVQBxpWPhMvZ1M2eDF5VRR4GRqk8HegJp66VbRLlWscsWqlRry6Nq1vmQ
vsVo3fwapN5w8MxHv038nRnKaVtNcmuN0Frt8Tj58mdAs9shIbu+rTlv25SVosXFbKXm8qvhdx9G
HIdIYO1LMmCi8Ko0OeY6ZgyFINomqv9lJVzGx8UNgbCzEDTr6meE8oZee2xDJvEGShvRD5HvZDsy
3gm5eKU4RwvcbqBYT1EwPpk5ANTE8O56i7G9G0KL/i/2zmwpcmzbsl+kY9JW/+p9gzsODgTBiywa
UK+tvvuQ+0P1YzVEZZ0kHA7ctPtSD5VmiUVmWITkrq3drDXnmAHdrBjNWW1na2rt/QpINY+JPfFQ
dBkFMCOa9zpzX2Mp34dh5dSdtgf4/EuhxtWgs565Vt0ta7HxnaSZK9BgRoVtsl69aKNn7kPUJZpp
3igC7aQSbijjmFQ9q5/CRTbWD5mkMRs/h15S7omocHBBEy/vdQvPHIpZT7D7CtZNfbA8tn3pWN1L
l650kalPIduTeeTZD5lEYNEzQtaVFd1JdXyJJ2JRImr3Bjghr7jFq1bmwVbLiWc0iCMoKsyoejiS
xqL1cvf6o4S2R4HJ15G2/fZ0uNWdDSLb1Ku1aRfYXwEFsJgO9VNuY5QMPe0RZK5zRhk+azU3/0F/
jf4rFq2loXXPdmOTBoMH4tpTVNQSMQoHUZrIX1OmwrCERl2HiPbYpK70lmDUTBIOUsiHyLEe1KBV
4ddLBLY5XbucjE5YVC6WobGbTPDRpjZ1hYLQWDIBa/pRaPGLMIZynUzpMaBl8dGlXTunp+Gis4AT
mbr5juxq3v0RHQdWD4V8r0w5DLF9zDnnbik4KdSg/v3/eU8PrmtQ0u97prcQl2CH1bwtbQxTuVte
dVZaXcmCPHI/QOHY+VU4S4PY3VRq+LvoBAl9vfpoZFVwMsOnzDIQ58fDj6ohKft1Kw8m/CC1Rq5F
1dpw/dUAbr1ebA0t0/Ze/jswEXEy+PK1TZTfisXOXMc+jHcjNpSdFKGzzDJ/5wh5BqIU7z23vuMA
qO1bvQgP9M73BTWyPR6ZeB9K/0dKj3kvA6M6WlOnnxMIgiaR0t4BJHCldxI1Sutc53TEFwEhPZpC
1i4zUHIgdVXtZp4o3alLMaJdRzGtyqpfxCmFu0reKqrpXNltRVSyyH+C222m+hwu9lx9iZzunnO2
QQpINVnwo8ewyMMdkUsDyjEV7x1QhRCn+rIxnqpIlOe0XBeZ9lwVrclZd1BXkSZ+cl8Ja7bnRvuk
sb5L2ygJgkbBIAP1mFhiPNaiVI8d+rxlxuiD8dC0uz5l/X0tf/z/stpXZTVO1M4Uifafy2r/67/K
55+l/IPg+3//1N/lNMpocHoFFTKkhZTp/iqnGf8CsAwjhX075TTxhuBrqf+axIhcfSqpaZoNgYvi
y2ulzSGyzUZvz6ZPx+IAmvVCafnPlJcGf7kG9lSHPEP/90L26BRNl5MACEJw8jQLLzUxPltU3guo
JASlzIxmXBcNMoxaJRG4dJ/ffF0flNbeU6O4AfY1qo6OUcALubgBWQdoBF0/RXEf5bvcqJelWkfL
1il2nK6eGppkpI7HOMdddV0l+CkLNyyXiWlTpKnY+rIuJX45//y2gChfVvxYy3VdNwRVRqDClzye
YazIwvLaYBG5SkrthRAORa2io5h+peVZi1wAHRpQFo77De40Yh8a6f4M6NrsX3+Q/E30ayFvxjor
rsrQwink1jvPtX2qMBn59fpdVNUvnUH0Myx6lEVqKA6e0izQrxCPTCYCjI1Ia4+JhlijlOEqsoWc
V2ZNOW4IDpYRf4txpK6dfthUNo+NvoW2aTx4X3bFiYodMDWZlZWjgQlUn6Uds/yG6XtGDkLIBhZl
Shznz0S5LGsfwENeW9GmsKstz15eKV70zF8zJ5vhxfS9Z6dWSPTo+t/CE+fUUeNNkuPe7fEr6JTG
Wq+YIZtfVU3J3BijhYlaD395nch9ZdnRrkQWSkPeONLCy69djo8zEx/hOkxh/6zI3EYMGbo3MA/i
c5Dz57OBE6hUhoOPM2+lOdGTMNr03oIgZDcCB6X+I1KNZlN6HSOVbfWKLo22pX68zTDaA+nX+nVJ
12JVRlSftPxG1BgxYEEi1oluzJ5oOA3qSnyLIZLMrdhaN5JgQLRUqzBntme6jQrnOtULcytMgHCR
Z3mbUjFLssHYv1B5IZxg0sZxvl/nKKk3Nrm/CzkdUDuJX66pxgO14+8uaUFG4JwY0DX9W4fTnmgP
KRqSGZw2jGspZNYBHZVs2+SgxP4wJzv4zFr8TOTaQbD8J5i9thr1pZ0qi2H3+iuCIThNqrJcKnAg
Me6kv4yQhYKOztYHgLLp6qA5EhbzPamI78jS6Lefa7eFbo/bIStAISTY34OKTczoS6rWAn0nYRen
GLEdZWTMESnyt530qEmHwQ7zocM2B1sUTVlQqpIIL7FUKxD9oaAa0LukwidSO8cmwVoqWdCLErLU
Qh9Sax1nzgmby28zCqxTPsiFEbjbqjOQT5HIW9vAdzQsxRnhhXsrG1WMlZ6yinVzmMRXw64z0If7
cd3NhtrceSnljK51qWuMPxvyIIjLAU3jyU3pvIwtzB+tp5gTBGqyjwR2jZZm+ayWUMqrIAq2QzX2
17xQ+9Zqna1A5QDe60qp/Ghl1/E3PYvSLSnf89GvzD1b5XQnsFX6geUeVFO+JH5SzmKnTReBzrIt
TaOfPuC4sLzwOTCkvUD+4GxJhAaYunfZnVjesO8tBSwTKjIMIL8GzT7nwnfXWO29eVO2+qGOqqem
iKqtYzQH0gmbvQUyz+Vtn+EXYls24NqvsyUZOUSoBOVar/FNVwqbfnCv0azKHJgoY3dX6cYLdqCZ
1AjMcdOcrPMu5vwRBjc8TxgFw5MRlDE+XhduGs6vpRIp3oLAJ+0b4zXY4/zOMNqXKmJmHSyGn0C1
dZJb4oIJsqjPpCyx3/RbahsuVK8yKbYjWCDpuO6iMMj8iRP31FrjrcEKMxNNivLZ4NytRf4S5+Yy
RJTAk3TH0pyNGObWAQhMzN/DJrW6fFEIgaYqr+9NKX7501iq+6u6pTyqWebaDFgoFDE266S3oJQN
+IfxZ8M0iUgnd1LU9CMVkkEKVrFgUUpjXKQ+/IMgXAvwd/vEaTZOi1436erxejS8b6EbWau2j8dd
/+8f9Hk2duR9b4eWcZjI5wLijBj68QENiWNlwd41x2/JWPirEXUy80e8LkGULk0t+d2F7oC+SHHX
pgYzSWVXDoFMO7paKwAr1PYuIek4r1L2yWW+JFOLIMHpR1lOQX00p52gX0M1u9P1q5ZC38CZjx+5
j+uHhDOjDryNjBCc22Sg+8G65gA4N52JvjiJzhMX+bmaWEchqw1IVrHXMSgTL10AgBkrG0csvR03
076XY5ofEVjeppHmADujOBvmBuyRbAive8iti6JrTDIXsdpmEbEh6ugc7dLwWRybbobSetNHTDh6
omJ6n34kwxDNnUR5aEIz34Neias+PyL2duYFQUTUbB3CQ8HyHmX7XUCwaiQxroLkJNlhUdehzIF3
WBlTn5hwO5pKr71jaT2pjb2I1GKp01wOpi6zMfWbJY1nFMLLaupE11NP2pq602ik3O8lDWtn6lxT
5M0pT46PCLHyuTX1t5Wp001UF/LW5rX/PXXCfZueeD51x5upT86hFCre1Du37oqpk6689tSn7no1
9dnjqeOuTr13OBc6zawekTJ9eVQ9Faek8NqcevaUO4GQZUZ5bF0lmI2ydhDItlMqKP1+YiWzbYEE
gOT28zhpAqpJHVDH6cGY9AIFwgFQwY9x8K3S2sOQNN2ycnkBx0lrQONF7i3kB+pgDNey08Ra4Zy3
sCbiUquP6trwdsmkX3AmTYM9aRpef0WzKF0Yk+IB2IO44hUQV+Nk/UQVEUz6iHrSTPz9A+iBddQR
VMhJWYF1MZnUF86kuSCw0tu//ufrj2rSZgxDjFXQVNsleWsd0UQm2BLFJay1zsaDV1CPsnXprF7/
8/WHxLJ9qFqV3JTWpmMaI9MDbr3u+26cF7n9SEeNNq+ZoGMszQGrqNhaTdLvjeJbmJf+OXUV9FhE
xhN32G2DXN2msd7zCye6CrAsb/imvxljld/WOv2eRMHB2Spw9/CLQpDEP6ONRHFXK6rE9cyxJ8u7
7XegKuQ4Z3eM1NLoIzTpOSJho9gOsYOXL9WhONTZzzHau3YSzypdqFcNotw5LsVxa1ono0UpbAbk
wHhKER1rw2c/mQ9AOHRXLvBlklWmGdeFiuzbViiVhMIhvt4rwTS0mFodmiiLJM16ush5ddKrkpRh
9u7MqdE4z/DYLpxKukd95LlLMFizQlflA1vlJ8PJiB7KzWjXAlA58GLHyz7O7XuVDJxZvjS78DoX
xnMprSulzgbUZ853YPH6tbCbFttxeVMkbQKFyszR2bc3Q3mHiqw7OMo46SJPCWyNRaDKCNG+GMCv
dWilsG6xCKbXXR1vFSsJdu3QEQ6XyWeqb9Q8k/CmMdFWNjmmYjYlA64FbIz2joR4Asddzh/Y4Gd1
56rbQXV0OCEO7Ry2BXPiSnG4ovcVpj/zbPs2dmHJtpayNkMatoNPQVPU1czX4+99Qhcp9/2nSoE5
WxghPQziDWdjV51UU4vnkd5d25Up50pM80RRmh92XG1rervzqDVg1VVxNfMA+FN7Gr6xldHn/WAZ
tIrjAbgKRoMsIIWOYsgqKewGHpF6p7kggXxHoZQIhI2ukzLjfUnXMrDgtmgkV2o6OxkMFOHc7/sr
RWTo56kbzUIVja8MLfWacUEIweg/tCLDaW0o5yG8K4N0gQsaQKidGHNTugdF8+6bmHm8bhRJFyxq
Z5HlM3xUtKym9lCHPCAveXErtYQ762ZrZ4oL67voHgXRri3hLDQdFgwlzPW5lZv065AO2fRlJkvH
XLdUk+V6oHscWytZZeF87HDplyB/er2H1WNZHC0a/ipgxojfGTmTsT3mOYWkd0AfsxhDeUZSSKdv
YiO1N77Wo4XtCPHEUZCqv71mKOdBSeyXTZ1+41Amno+O7nyFWH3HcuVIZ1oqmwsCIYgJuCA+R9gG
vKiIQ6Tx8TfXasqt2zKHtQh1l0hCQFNiiBgbIFR67W8TAyZ06pU/bGTyJHuO0Tx0k2qZghz46s7e
mw8djvO2Q4CNcDXj0nxoaGotvCqh6QOFToGiFjZFyUzRLaLCt5diBEZKs1ydoZLwdqkhV26bBoSN
DfZ2nDDp2joLazBTMep/oxtXZAr/RcL9R1Wg/57F9n/i1f1/0YZLX8XWMMz+5zLQuZa/4kAm6Z+F
oL/+3F+FIPdfSIdcAg0E9R4HO+2/C0GIp/gtlX9cauNiSmf5S1dFIQg9lT39o/JnVZcx+3chiGqJ
xr82cTUODKV/VAiamO5vuR4qnxHGsIG+i4wh7obff8P/BajWCySAnByzDKZkRK0UOJi1BXWB2SJu
lqHmaZsqZQZC1HPySlq8oLQGbu4LSvqr2/fiVtCZqdTRbCj8rnmBds6z3lYaty4XQ+vbe80flqNd
spzA7uA8Ha981XqB1OBu2SDvM+TWy8nURuziytUza815N1XFN1/pIrRZ7b6czjXO4N4L0/yuNpG3
9TXlynAQL0RAH9Za717lZZHAkrXEurP0lnPHBEq8gdCZ3dQei+CbwfFR0Wv6Mt99QspeFqIyygbu
xSesiiKzWHzLhd3UT1Csf3nDcK/4xQkbm7Pw8uHkumwqW2K9QT+Im88v/05EZ9o6CWAUD03XojR9
IWaj1aFVHPFZDxKIcrEFNzOZNiC5fauK8krzgcuGxubzi4oPBhgqQA3ml6mRc2BfDDBROIDJqqxc
KJqL1KMzb1EDrWpVewTBzEZ2KpSwcK4ctbb3feRzDkkBvOEzC1vSHTXWoty5dlD673Tf2rQ9/UXe
smxJt2ZecTjbSbe3v6gDTq/5+yflTqZ0otRsa6rRvn0tnKHHntTiTHfVeJ0Hcbw0/bJctogXKqXB
s+hdEzzzWOvK3WCAhQ7qB3J4YvZbdvvFvXz4DWrkoggC13SIvRfPLQtMfLFuWy5GEpopyum73B3n
eYASXveQ2N9iJumW7fBMnydZU3UboISV383Uf+mBSeCajmll+uY3ylscFsW96Vm3tBBALKArku5X
o/yj7w5cEExPpKSqpk4j4s2U0gxZoxVEfoNUDnfkldDHT3oEixqNMg/xi4j7rdWzs8oOjUcdbqir
s+7hNwrRbn0++j56joaYhjsTnGDvdDH6+koEnq8mdNbxkUZpg8G0vjaRYc0nwtZiooIDkCqo43EU
dbqZ00MULTy4J2z/v1juhfpeTsrSYNgQGpht34cTEPlCtG2klIvICt2dTKNtnDRA1Q1QmFYDZBnr
z7qs1WQdGNdd51A5IA7WLHuxZj+QrerRO7ttMyWvUg8eNMojkz4vLbp1EGYVQtD0d0mgqoVOrdRB
AToVcKyuaDA/R9TdQG6yTeSdhx3n7oqGSha6903qpPddQpefwjhN6zC8h9y0x8CKMcXADKK2K7VC
I4e8q/T9/v/8yqTji6traTbNOfCrXxLd6sLQMeiPBZjCCPHfKvdrZ6cV3wJT7DubUIaBtvshCwsg
jsGxaEtz0RiM5XGA8uQEKLPCEN9khG7LlcGunJzCPpLC2KTNVelVgei9GfZp0T4VZQmNqCFG2cbF
UEtnPYIqPghUXrqsqEI1PqBCnfcl6CkUk+2OQIWW/xixgQrVSXDlcYpAe3QSTPTpkFEgb+0M/Rau
+UbRt0snS7xz5DnYRrIHVZCfu6AsBmnUhKOwIQG9I647gSiqxuYS99Jcy8fnUFMsvmNKTqnS0TQW
4CTjbOPVtXvi4ATuHQ/D3DIafUdVw+zdW3w+9g0+Z5JucXWlPY8n0aaEVF38NPo6n+tT0LARud0y
1WzOAICJ7aQNDx4VtzhEwZYLbWlTFd1ZbnL+BaE9OXNMN4deHNqiO4aKdbILCOjcvJzpME2x3t35
kXosdKLZPUmuM+pgL/gdGup4jVbiNguJu0ffFC0DhI2QyGsfFVX9jaI8WoUWU6OSwRjKw4PtgSmi
paXtDFXJAVO0AR6k+AaGlb5J8GoviadGSRz/1GwPi1aTWRgLIJcZkV4uzV5STKWRST+6WKS1YW5g
qluQbxHYkRAL5VDqYhZBfZ7BngkgYzhXJo5xzHAI/FIwhzMivigbOHfjmKQbEBg4zPPbHF/1rBaa
uaiDLJ/ZYSmv1KzlGoXdr7PB4QXpMZ9Td13adSe3bYW3EqwCbRR8ol/MQu9OICbvPZo/2tM6ZJeJ
7fJ2RtRQ7wbsOSqCSGxjqtWuGpOcIRehBrJXKFCg+F7K4HuvduQM8SKPOxTlGn0M0F9ZA4I8GU6f
35N41+h6vSfHIvaIjYhmXsyM4BB5oTL0s17qMHRxNqW+vFfEJjNAXyHvzqHf/Si1pdKl+QI6NWMw
c1+G5M6L+7NXWqeiZY7Qv9HuSFDuKY9KH1yjrui++vY+2LewV2KDbLB9MBDu/PnttV2BgcxqmN78
vJ4RiXxKFKpCoPFn+FtpjnPKpGQE8yPIv2nWGK9y13xyJzxyVJ8YztXMRDIYRYCt4VJr6a/Pv8oJ
lXO5WWCHz7docM4EgzQ9/jcLXjS1hPBF0fKI5eMYwWxT4Kvh8exnLskzei42A/J1AesVbFV8Alml
OQu1FRtL7hQnIGdMbAQxwVmXzg0kdp/f39Rqvrw/R1WhygioPazL0++/ub8mSbLOqwR5OClvCHgJ
L6RekGMnqCLrrovTcwhKtuTXsavdDDgkRbr00NCZQOeNHIuDIzZI+4oZAkzCfbrie6e9wK35ZejN
A/3FFfp+ylrxiWPuMxgxlDD3odM9JBJ7bRs+ASK7ygt9o7PtzodHd3SXbZae0b3vhu7h80/7wWjh
eKTZJBKatN6Ni9FS6y7ysYSws0lmH/bOjgDns6GKKeJ8zcFj2wfp+Z9fkk6xo1ks+aDHL17vKss1
WWj0DaPI13FVjTejP9zkY/sjKczHLEZxlrm7z6/50c7GMckHVtmdqsTIXTxUPa0CYF1pz7HBvnNr
PMFmjANiKuM/g427Mx192+E5JyxwPY7x05BkV5Mc5ovb+OjrprZic4A1mU4vM02puADIIMxoIRDc
zBRf7sqE6K5Qu0k8/Tu97S5uZ6infX5EZxplz+a67cU9RsmVEajfnKWo2Kc68eMXNzbNXxdnLTr4
f9/YxfcjdR2TznRj+JW/NR4t+0lOXFurFCivIpsHck9/TOMXhtEXcYlT0tH7S1uEnxKL4rqvmZ1v
3jck/9k41lRx7LRZFFZz8D1zSxzN1dASIsGM8MVH/WAqR+xjGahJqFmol8tLbeuoWhu/X0gml9wM
XqzWItIseXLAqfuNgY/B6B9Y2whVbGCwaJvPb+DDMaBhHMOjhXjCudjwR2Wuwl2KeoSlRLMX9cFM
xcY2DbZd0VVlGdvGSb5YvrQPr2lwymBBpaYipmfw5juO9CRhD931iIXdXVWT4mE9JL2yLSV9Si2g
jNzGxVzU8ZNamnfIC5ZRTkm4FRXSUmpplv6gIQM3cQQjuGVW+/wr+WCnz9KKnY6aI2gG/WJ1tTqD
zlWI4nLKFkmC8SYdu4dO8ASo2X1+qQ9HGw+facAhe8aeRsebbyJoYRUmyMwXCG1uxsAkScJceUr4
Av5gbvrm6vPLffjJ3lzu4mEzZ+M3Yme2QFx5ZeWwXTtvF9OjThA8fn6pjz8ZS6tLyUI19Yt5NSpQ
P4QAWRcQB9ngoo8J0xOy23kM/MsSX5UqSDD/6MVliWS/alt8oRdzhmVF8EoVmi2a7+05biAWQdih
tA+NVh5qBnKZe+gvsjVxUUlrEnZiMLSMdazRtq1NDAbS0ddIYA59xnNwvV9+adwlnXyko/pkqw24
REBAUhzhZa0jrCGO4t93cofo94oq1DFL5ope/uDAFhJ00cwrWe36ToF6mc+btjzkhbvDKHA1ss5C
P3sJFDnxqitwj1l00jD6z0Tu/BpatKlsNpyA0Q2p7NmsmoWHOd5lpzR6rIOl+FUIGhh29SwTBZg8
kwKN++U0MVreeKOzG6FDf6eSLpq64ti1yyw5EAhw42R47kcYSHTamNl7VOl19UBWTDI3iurBaMW6
9DFFDdraakKcEqdUBr8rUI4zK5HnQXV3yagjVkrmaU4yIH8TrEuAK/S4TSCcagKlRT563AjNoX0f
g9II7lvFJjAp4vNVSnxmh71yWm1mIRZOJHBVG49noW7SND4TlHWjSfOuh3yGOvoRPMq6RSzTdWIb
ds5zXUCwV4tHyZLs6wLQoLMrEpKoUVjE0PGn3y+woNQ7a1QOaEy2SiXnUaQfRy28chXtzGaezBVj
HRCKMFTZo5pmj4anw9Y1cyDC+i/8FhjZ/YDhsBEhh47pw/Zjrc5swZ4wYSLFw0nqBmfydUyXPLXy
w9zqCs5PzcEZjQ10GrCx47XttA9uSvNcvTFDuED1kpCr2LDOhuNHM3WsD46uPwwBdg6m/MGtkKsz
xX0xmU3D/nI9YwOu6WwibfXdUQE1UDnm9cD+pnCei2TpWt5SUb1f4CKeOJhNc2obfrWp+mieYUtt
Iu2fhHiXQcdhF6V+Pqosam3K5jGlY9Y+SHc37SU/n2Y+euvfXunirVcytVRDUMKLyKgP6YiknF3w
2H41cb4u+++/xn9/oss1gTUyzzVYxwskDg9mBslLYQ+E8nLaiZhV/UDypFmJuzbLvjyBflCTczgA
TBpVYbJoXiwSRYFvVOgl11YY3pV1J2VXzVKbfFc33ISu8ktvg1PL1qhPGbeWmf+MMVFmlv9VEfz9
pM5ZhCImYbuv+tNpYX+zXEUZcr4EC/FCcpAz2SxolXGklnqYDj/Ti/j5w30vNDUJNmQEUcN1UOHa
F4tIneuowXrOAy7CDhKMtm7ULCw2J4Afl3Xq7xUnO49Bvi54w5HmxXb9+u+0Z2788eGL25mWxz8H
AY+BbiRbNVXXGXZ/fnxSa9zAkpTwwirdKp27cKvsqWRbahI2MMBxk8I8tqO6kuggcWvMizB7/Pwe
3r/OrHCvOmNOrBRppyf05gkYfRZ5AgPDwi7qR1q8TEHxxjCHeYp0XyoGJeb81Mf6+vPLvn+hp8va
roGXhbLha5n7zWUpO3YQfVnN4xpdprBRTFpbSmfz0dNvPr/UByVzrsVe1KahhX/fvRjuTKVNZVns
wLPC3IyQH9Obwm8PXsbuv72ZKuMWajLH12+0EvZToeKVLMH3YxlhpulEu7DZ1RSEiIgcBjI3OA0H
rYufPr/RD+aE6UZpUE+jU9Os6b1986XEvW03hJVQ0fXTuVJlL0Je0dUa2oKAh6M4R/0tqtP5F1d9
P+P9edWLd6LM6woDcwjGI8U11jpXnbq0LZIPxiA79Y691jrnru/UbZPBiPb6B1it5z43sKME16QE
fn47r+naF++EjhDcNGl3moY1QYrffgnoEKhuy4JtV2G8MBindfEJNzSh5QkmU0SMKDhWreSQmYiZ
h4CQVAQSe3dRbt1YqTyFjXV08+zJAvYU+5jk1OB3xHscOSVgg+Fbl5RruyMNpTx1cNecPP+tp+mx
Ra2oxV42i3ORzPQoe0SHcwZ2cB82xBuZ7cMwOMc8rRcRxQw1s7dZbSLZtY7TgcaoLLba+k2jBQS3
WJNWYxdwI4ZL6rKV76YDkNu9NAWWMX7bcSrKkChiI2tdyII/rt/YdnfQW+chsCiyl8He8LpDrgEC
dotHV6tOORC+wlOORaNti+iuLtz5SB8owY02FjdOaG84+VDtag5FbLA4uneB592phb39/AmJD6cM
g+MddgZ9ooP8+YRCIzJFrzFrxa48pcAUua32MR/8fd3Fv83Q3OAA306vWNz5WLQRtjOjo4Z7qFLr
LsDPmdnp1YCJkD9SduTJBfYWKheVWHkQo01VKL2ivvBACXDfQwfgu4uAl37+Md6fGRn2UwHRZPVx
32VDdxan1NZhEeQwzc26W9R7pMPYyTkJfJoVxRNAri/e8A+WO53ljpnPsqfm68VxKUuSoqVx0i/q
2IQrIJ/GmmFkscGA7+yL7Iu9zIcf8c3lLl6ltAPVFQN0WDQt0EX69P7GVKxF7GGtU4xNRX/18+/0
w1n9zQUvppI61KSKIpHoEaxp3cSwMsBV4N489s3wVaHjfU2HB8g0AaeGhh5BJH8OQ9MoRhVPF4tn
Ev1MSA2Ml2yo5nrh3JUC2gdvqswYlvKL8f9awXs3Q5l0gnULuww11D8v3GHR841aMnLKW+gt54Yb
4awX/g7G6JFAr04vHnk7j+RV3o/Ejlr2I4l/IK3SnxnbHOjjNwV1GeCJD10TPfWmeuO23aFrrU1Z
kS7iKctpXCi4OCA9zq26fsxAp6F3t7cVnSfDU2ad2S5k5N1lKQoIrTwX8KgD71DkVO776NbBIpjn
J71zvlhMPygf861bgj0L9UYUjBcvv6cIXyPybiov0R9zRbbNS7GcpuMkaZ5ep8QGeDPSZx9SQ6Cm
dwhgQdIcqRnuQ+vKzr773KjSKdvBah4V7d5p2rWpuMtpzgPAep3rzl6OqyqCQS3IOfTc4ndeJbPU
M4hryMpT6zaPXlEEMzTlG85g86mKJmSwl/H4z08708dFhwLuhxre5YYRHUMJ25oCh1aqDyo+1Wmm
CEEjklW41ajjB/ptV9tf7I5eu/jvhhi1XMocdM4t+2KIDW4TqAaUFbx+zqpN8GOyGwEztxwa8idC
F3FKedbi8jQNLLia91bgEywmT4nrPU9fBTFF59hZS6/bezHZLK6Rt3Tm4p9dN82vyhIoHrVvNKDG
FyPkozlg8nCxqaNRQyPkz7djzDulzxKOaqnmbh0dwb9mMkbMm6+nG+2j+fTNtZyLwlptN12XZ1wr
iYgw9GEOpPmJk9UpJ6oGneRPq7SPRHld+bKhl52ZRw0HiujSTXMlkmBvNvaxSIovThkfLpDCwE9H
lLqGUvFimnc4nRMpRTkyzIKTEoQ76U/UHM/dWqOGn5cvxaE1IA1E96h1NWdjRvKl0ptDEinPdukt
EpjSM5TSv/PGvMmN9IrJICIJagEQwV9YivcLgcy215tH3c/ORVr8xm//1c7wo+VD2FPlC0OqgKDy
55MMwA76aqxNrzpKAOl5q7H38PUYazPz76fNOlqyzecryEcnNMBhguMgE6xjv0Y0vNkD8zuDh0Ky
Xxhq/qNjRa7b8D4PtLtazKYd0iCjQ6bgXXPgbRWHaZab3ouqdLaRzH5+fjcfjGW2oAQRmWwVUIxc
vIbVSMelq5pugUzrZPvuCvEehnROEV++Nq9r/8UrT1tY5XJI3nCJXrw3Fvl6SWiGnFJG9qm+2RKw
YDza/nDWGjrr9so0kqegtu9qxbjJWW3Gr5fUacn8z/dAhefPJ27EkRjo0XQLtWsPQM7QAQzfyKf9
HZXZXPfwmZRgiRPimQzmniz/qlD+0QmISYNpnb4k08flmq6Gfp1lOotJpaTnrMkA9bZnkFcnVLcz
8mn2cugPHdFgYf7FXumDqeSPK18M9ko6ooLL0C36wD2K0r1xHHnlGgrknvzsuuk/330i/yQSGhUo
/YrXL+LNMG9lX1h6zNMOYXHN+la/BdcoZlpIGcDc+7Y99wzvi9H80Uec3iwdjSNXvFxUAFnEqRcr
LeA2kAA1PZpZFGXxLMVhGuf9MYiNxefvz2uz6XJAUeNSmUT4sMblgIrAK4xOok/L5LwWnFIUt1nq
DQ3xOrhVmuCcUBRWYcD28DgWV2gHk3mIkXAWfNE9+OCQCzjg7xu52Cy6RVuklAdYv3tIdIY3/Mhz
ki5Er798/pG/utDFOGrJhjBFq7ULS/QPkaxfXAP8FZr8b59f5+OvdtobTF8s3vGLualwpWJKg0/U
tfq2Mfrvqj9iwzKYJ6F2bqsBDlWP72CrkXCIzF9Z4+Sa5RRPyR/2r7+4m49mDs5S7iQtIEBo0jW/
PbVLBQRvAkFpYRjtriqSO0Vpl52JwYsGCDHRPRBBMsJc+gDoudJx9Gaf38HrvuJiqNmYNSga8IU4
HE//vIMSSmyid0W7SNNuZeoCdAOtvJU1ADcD3OIPQEHyxK32JbGofmtB86iiLRZAZe02zS4iyRo3
FW4Hv7QfKpwcdjAUC6ml2dLWxkVQ4SImd9Qg6ty8r68qH72qqXvR3Kvawwhld+1Jcspa+V1iyygw
T/ZGu5Vx1K9Srzl1ZuTPRjtO5pI4t2Ue9MYMcsSULW/SAPLqDTy71I/IccCR1gztvEMNJbAQcbj2
5lZAt2NCAzpqTtCzvlB9a1zYztFHRLcKetXBp1sPa78i6Y/Em3RuB1oyL8qBoPpSPnWVKhet5eIL
tXHQNPxelCXjGqfmPhz7ZVDV1zLPWdndja9lL0Zu3P5vzs5rN3JkS9dPRIDe3DKtpJS3pRuiVNqi
955Pf77IAeZIFJE52A1090WjmpFkxIplftMzbXO1HkhXIIUfddZq51pPYlfMvxmDcZ0yyhDlsLh/
v0VBB84+ojdRt5ZSaU/n/TBKr1OoSq5pen9HCWo9dN61r2hXSiQ96Nn0FdY+AaJ9OL15jsjP3wvR
BfZdU0D5ilP9bSGpZhSyPoTI0CiImJF5o3qkOsmmhfW6Cnp7XOUjxPJR6xAk2JJRw7TNVIhTpr2y
autWD5M7c2hhY9Rtin9rc+Wvu5K33fbTuK5NGdkv6nC9RaS0iMdp04Dus7IEqXX9asryBlukCX24
NLyoSkY2SZXgCxgU8D8VXYNko16ZI/JpseLhKh5068m6aMImv8gMXgimCo9YMjwnOftYjvbO0Fwm
Acuj1yhd5EjmmOCtd5LSvoxFp7tJOfxliLMJB+tJCeVrXemCFYShYQP3/AUIurNmiqgD8IEFE46I
DQT9Hz3Hq7Sw0FQzrcot4F8BWqJV5WfKtTLFWAhNt1CDlTXA8n6lIYRZJuq0inL5bwKXca12HIR2
bBEi9D/bqoIfa+jFpguau6z13ix8uzd6aFyUQyht+4oiGB2zc9mlCALz70wmC51Apu9D3Pz5nfvc
Ywwf8/4KOy/Wo40YUKnL2NRG9AFbNxwD8ORVpK5iOPuI7dmbdHzMdOfCyyEvVRnzx9M7bzFsUcJo
JLsyQ4Bf0IVA841YSrkvciNfj0WI61W/T/MidX0zxyKB29G1x3RXV44o15q33qn/1GVEKOjVchWb
wB+zUYKOrQ0riAYrCU06ylMP6sDk2eskd24zbA3QwJTbtQPvT4Yovc/U50aqAv5EjlVj/KUZAzR5
x0EPcFRKYLsDA2fzXw3zed3oerHuPB/0UmpsCiv6N4gJAdRi3dUr/1CkzlchA/zT2vomCj30JAuB
RtaKdq04aAe66bqOELyWhXV9uxrDFFIseF+/guhLCbwdJN1YESZW8GKVbVbpr4byLifWlW20+dr0
TeRXM0wApg48KGaa2+PbCPz4yR/pMB3/r2ano5IuGZdh/zl60HWzbqBJ0pzB8yxVKBYjC0UwU7jp
zNkNH9dwaJCT46Ix7XTd0z1UNSi8aCUnLnU7r702MeVVYMv1TLF8y0FnAiCq3wYfY9pf0Q6DsCJL
Z4KpvZB54J0HyI27z1aASfzc21S3fRAHEMxhRUe7skfNIIDF0nuV60v585QMMf7GRb6xmX0FPnx8
ZH2R3lUUHMitzypkyGP0yOtKRfrQ+7gbZO207SFIFyGoydakr+P3DhAI8IpYquKujQgzKWRnMZ4u
pVXnN5CMLyMrhDbZAoXOgX/CZx4xXkoQ2dB13OYiy2Uvb3osaLCVZG1MmHVwCkjZj7VUbD2H7ns/
GtdeAdG8bYG2a3qHrBEMfnsyw22IOnwYoNRV5dDUM1SAfQ0L5VgNeRYCTmrrqGschlepj/xxZtXA
zhL7D8bOg+sN8QXcCgQuc8Sr6ODU8IrQsC9W2Fdp247Y31mo/PZ97ayCFosEFEdUjDZcW7EPXdsj
deoIPmrdIZAy0Yargtc4jndNS3z0z4FdFxrtiHCRc7DbBLhp9kWDrLbaVkEwMcNPYejrW2yot8yN
WH+h/EXUyllj19Jsq9r2z2Tux7gzj5SM5UDNaQ5Aonk5GrRN7gODb6ETejjSIWyiFaCqrfCipubG
0xh9gMTv6JR39nWFtBXSZdmHwZQMuqgttAPqalVxR20kFGGQlZDX/jC+lymwiLrvP5CAYPPhYr9C
0gvVaUQG0nSXecnlUNvdmV9DL3Eh8OsGno58KDoL85ZM0qSSlWdoShqK8QeVnHAFAB1LByn5gwNQ
uO7k7MXwsetDBmEzJHBBofkQQEnavD7c2IOFGGYe3wQo8KziWpLWRmltU+g4rhSYAZy4hhq1vuy7
ilDF69gbJtqxzVMbhsjpw4JYpR07GyOslymTGJlI4pZh2GHbyUDMbrQVlhUHvfXkrWQ6L2kJ0Pol
KwJ11UsaIxPPv40CbHqNYqd1eOthOrSzcyjfo5oGCJEX/1pGP5R08djsRx9oCSon2kVI93KtNmh6
S4ghIDkAL9Tod6idggjiuyHbEmRuW/SbTDyRY9Kt0P3dh61+q7II6LhhsdI7yEZ1m/dbr7iPS6UV
yOEDoNtoE6F95yjNcAHJF92TIVKwMpPXoRxsu0Y+mKOKUU+tkE3AsnZpoW7LITiESboJLFgjsYEc
NSkPzPV6B6wc34x2G+RNshtBSmlWAVTXQWVWTqcrn6AekdxugtY7GK1Wrbs2r1Z2wO7Dze02NJr1
AL1H6bV3OjUdsh/4HNb4622K0khQ/ESMp0dydatWY4DK3MHgYkFlq1xDc0w3XYP7x6jcym2JTWeD
/esUfAXYTK9ypUTrY4pfJzT13IIacq3UtrxSy1Ii4ZG7lZMM//HlAE3JDvmXqukR78apt3LCAJd0
uvwtshBJ2Idwt+FlSeUuRZd11+HWRsm/VvKrDKHpfQCEdhMzTKzlARK4IznQQ5Jzd8VRuGp+ugEi
0mQDIwqTbFY8QrBoYdb51OWTtC4jdO78CYMg0G5XtAkOmBRyLKcY8Y/MWWtkQ/KDU2b4frb40zjy
1vDqW0M6C5QUj50vi0DHPI4gjML/rIaTcWczQWaDTWdSH5LLhJq813M+U/oo2m4Rc4TT+RfOAwuP
hG7LzP1IK5hlhMmUtFbUGghTGChvFqPBGdGrJ6BZzxQhN5H9V+ANcUq0wM6l+z5g1oPO04HvFLlZ
mH452BiunIyIghrPg90nfyIssdyBCVjRafjTrDDP2ylDdQVL4vTixdp+vS6DZJZWEi3DeSYS6gq5
dMQsRvERxZYEkELb+eaDqfdnhm0LrSPBVEUdFfsDIWDHSr7VRxnyzHiWgxHQjfw47BHNatFzHTNr
Nw3JmWacuZSnf3/ebCNMY0MrNOd5QSVdJFmxz2sFPxRna8f9oxTnBwWQn5al7wlIWtHwB5PwZ7Je
SOLXqoYtU/iopOitecFHoBAJkeTRILWobfwhIAE9U0OKwJ1R+F9yXT3G0UURZa9i8taE5Z1EciBm
24WWfqbmfWTAcu7MrQzW0gJZ1wEEkiqgkdaAFzxFekKbmqz9OkLKp87QwI0QO3bWRSj9FVMGuUoO
YrxtFhxrBnSGn99VYK/hq4joych+FUvZhZ+lz0XWv6la/HF6nyy1Vfl8YLI1KDOMLWeb3Kp8SBAT
PzoBukEj5sbszbXt3KCfJ5cdspP5m4ohGDTs3X/zZEydj1N2YKazjdOOaepglc7Eu3Wexq56DIZg
a2n1o5gK1ZBOUga3CRggKCCb089ePB02tiNiPow4yCzGtZE/KZ3A/ItmthhMik8kvgVuEmcetXg8
wBDAnNIcwuosUUtrmIalHgxrWSrfA3rlKuAggfMomefWpbk9/csW6B64fCo0TIjhumXNMfZxlNea
3wzQWgbnqbb1e7Gpu7q/DbM1Rf02How1znBrIMl7MUUSsdOUozPTfnWpfWMrgM0V3q9gOPyMCmNe
GNilKaDpMspS+7HRSEv87LVo4yvbk56O0zfCkmHn6LeWqJqII3QEXPXNm3g/ARJASHXcmHZziF+b
qYHqfkW/ao//ydfpl7b0jWwaHiaSmbJ4cz8XS1KImA4ivWub/T9N3ZqC9SBm8RqeCOc5CcdWwjw4
s+lM2u087OiT8z1kUtYHcYL++LpqI2ia2G+PXfwlsApj4WCB2mMIZ5NiVtWHlNXvdBxdu1c2XR0+
j1ZdI5Ivv+Xt3zCObqtevh4pJXHB3goSg9J595NXHkQgGkAH8XRXwbTU8u/NTrkW+5unA13t8k9g
bY9OfZcY6ouM9bUTqJcQgDN8TNy2giXXZdoKMNNLbCXPIxI9SNVK7tBqZyL6YgiyLQEZcgBf6kc2
9LcbJK2V1M9klIUD2q+SJB0sx7t2/D9BziAfEbo7/tzWSIpDaDPdO/3pl8bp6KoAVkbiVCDsxN74
9nBrCqibK0IBiblD/pJ99aN3KKwQTBlVO5Rqd5CsXVl5OMakd0EN2izMAXT7Os7XEaqBeg6ZFzS6
GMKFRfRk2juK7FSbnkYL2YmyPDoOJSoSlBWS7qfXv8ApFPMwBmPsUAGvmcUXoGkYJirAAcrcuIcu
eMSJlHF+gxByG31R86wMTP7CuL1WBC6i6rYFMjYdLEQM8bZxV+Mx1+7KVoX2257JDRZ8kX6ubhYG
BEicFi14mDpNDyCAXizCQYoxip1bN10aPg9AKMUQr7A9d0hkpM1B5aGwqfaEhLAqIPwzWnTGYJek
DhBc6TCFCHQDx6XL1KvJn86W73Nuf2MCFIZOOnoY00uEFHmPVhoQkQbVocroN+ISE1PJsbbP5In2
woDDQqgXMQlQZ448r8V1pS1jJW2GNQbA+UokEEAg9iKejcxhBYpV88q7FjavwO+KXdSgL+kKQI8J
Ui+KsCwAQy1XeLNayftIUa1ZGW4VfEyAQUphvIxG+5gg9MHL+CqxXRLEPQEQQnCpWOX1lLreXuQT
eZVtdI+ZhqbDwQcQPzrOZSzQjYJQMGHK4tvehfC6PJ5wU0nepVG5oQm4EihBHx+Puq4PaX8PNZbG
TrqpJSzpJP+qdOwLkfxIAQmuyb+gaQAUi9v0S/5QJn8n4CIi5ZKS/oOrlGoJ1K6YFfObg9J6Mo3k
A+NYOsz+NsQrskriO32CbZ6LJ+EjtA9L++XM6VhKFh2IZgb9XJMW2CzHGAuDuiEBbkG8ezfHepVP
3S6JzPuxTC7oVq9FrmGxFwtcklAj31Ukr36FrYATncnIlwqY70uZXTL4eFZl03XD2s+jDwaOF6iJ
42hAzLZI9kR4K5ry8czvFw3H+U0DkNqE/6nL0MxEIvQtulVD0sWyD+qOzu9OgIXysryVHi25fjQE
/k7kngiboL/3IqIBnOkz6c/ir9YNLlC4NroyZ0p5ulTGcSIW4GWHXrN3rHQ/KJehB4S6mB6Cc3RX
Ee9+/+L/faA+i4cRUp2BGnIYoyNDCEzA1MovAqShcMd5ZfGGAyxgMYBQVXAu7VmOxoaKUpMGxxcS
zM/3PXDFdBjJwbELmjeD8as7Eq/cDksktWmelc54MScbAxrvqZwk9DcwaTimQLaWfUlT9CGpgJCs
hz7ExL374znKmV145ML9ej+MT0h+kYRS5x/E99uEDgpZtzdN150t3UeNf5vgYeSZI8ME50VEY+QC
E1cezOswuVTGgx4nb8jmRUQatUbWAbndGjmUOKN/Kml7CCM7KclXpW3t6VmiCutVbxw2UInTVqRQ
Ypc5KQxAa4u8ImJpeG6h0kcIkYuzn2BxAzAphsdu8wvnsLwxCNUsDgHvJuRVFW7K4lIE7fgENPlF
VH4+Lcj/Wefpw7a41eFyHtFtJN/iLH47a4UfRFJqCeoMhzspM9RobVpBjZsgztBg+9QMwf70I5eQ
QRYtEeUIJ/uNFdFaZ9AKcb+KNNuXpo9RHq+TKv3K4vptyhF3xB1AhnuFH8K+DvQXVT5bQS6l+uRu
YKFpy/zGjuSRmSVGDCpfrMHW8o+wgjGECavTk3CkKa3N2PKemHHcBnL2IYi1YXaJgM6ZYKcuBnsL
IAfkVhvezCzYWQaC8BTew7rggtIy+TXdiXtUv2yj+mIi+eji+FPwOMTHSVRjTyPwHvOOF73gGDoe
MMiIhZqQ+6ypeAsb6VKx7fuwNu8De9ghAXqmBF7cMSJ1ozhUqdpmuC7EoVIEKwG0qbGys3zpAnmE
Nb56BwGkEwdGisNzhZl4Cb/O//9/pjqLUFGmN2brTOCwKTlMg+prQi4lSLJXTJReyrjdjnaHaY90
gYnHAbGgO4uWkYiboyZjaKnf2y0D5uhfSJaGESBjQ+gXXziADG7e5G82kOQeBLIV5WdC1xKsBR4U
6hTgJ0HczkvbqcbmBT9cQpcPkKX1P7TUeLFMMvbO2bUW/ZzMegLZca8N/kU/5WtvGN+Gyr4d2+2Z
c7cYZKCKmchWCQDw7C2mSUT9HLPVGiv5aJXwyuTnilZkTw47RjZCl0T9LFtPWO2cfvZSWxIoDQ8G
fMmw+lh6f4szdkEyGspgL+Wpu+4SG4cR5aUqys8hqPBfSa8YxVzYpnpv9tH71KUb5qYPfmhfd0Iy
HS/lt7xat0CoEZrcIXm8lfrhNRvJjRMhZWeq/vYYm/0G87sza1+otFk72GUhdPgb9KWEk5F5DUmQ
ngR3ZuSsau+xKIwLkZ6JhkUKv6KNppdKf9BjKi2BZa4w6NEy+4l7ZwcUbCd4eFLNSFkc5czIb2pd
vUtoxlUQzcXFqWXAUX0U+hP59fT6lYVU/8f6Z/WMDw6mDAuyC1vOPxTwMgABrK14eBbUbwhtvyHA
iVWl/hJyrQqG7pkFLGy8HwuYXTINLd8mszkDdm1e1MA9ndq6D0EUWZFKofnmJcYO8qs4nKefvJQ4
wDyjPie24nIrlCa/X294iavTpPFkQDmUwMb4NNqrqVqnOO16zXRd0b6UgmatS0AMEoYkHNBIyd+Z
C2xVh+x2iK96B5vUCOSXIQKPx0BaMFyOsGEKH53pPCzHteyBb4WbJMf1dasmV6LL3mI3mdqPx2zi
bAt7qQPBb0MKhqYMQ955t7yJsT4zw5HIwmSocGLRCNqLtxp1yKo76R4B+mPvREaY4/R7XYjHnGEZ
G2UeTqEyiyQhajiKZPHozofU4AMPAIZhEftD2z/zCRcP37dHzTZvFCsVOjNcN6aYmQDBr0JU/ymA
IoaI4s2e/mXnHjfbqqpUpyBquGlSQDI28TGGNs0gZD1iP3d+MLDU+fzxJkWe8i0uyljomeXAzysj
ZZdjKNzq4ZVI/BF9uxDla5ay8wp4za7KUGTyaYDS1Tn9o5cysh+rmB2TupBb/KpYhdDT0dFWKQr5
imnqPuJ7qvbflG4zKtF3Ai7uDOkmi5yLM0tYmFuxBDSmAM6pv+Gf0KzsJhUntQcRuCra7s4h2Qp9
/xN40x1myE2EEYCWWXjlFfpNMTjbpM7fvWFa5SEGBU5xhtu2AFZgQQD2ycs4X/MqtMkluEkZVbiH
ermZF4xKnJWtDvvGCq/KBOqKZVxFqFKffhFLCSFUboQlmXBAotbEi/q2IwAWeDyX3rtXwTdr0hdN
RalfrwqKj+TzWJk1/t/JHu9yOX7GCOI5SYa35NVJB0y6ACfVQ/RmDN1j2zAQqbRrpSgPpCbgS4z7
cPIuUoL+6TUv72I4MoJYQaQ/So98W3OfJGFQ9ox9NS29H5KViPOCjQ6m9FEPvb1ofdUtGoz+EN3o
2FeStfladubsLn6xb6sQUevbKjrkADXI/v8zRTC91xITERzkN0VX4eCR7yPINFISnglQy9eraKRZ
JkA8ZV67JWmColhPM9PklzqMgkQDTUc/PL9X1MxNaunGaygq1KRZBVN2f/rdLwYsJqZCokpsGpGu
f/vR+KZO+lTyo2njbBRa8+Ja66b6PkdZI9DP/drFyG8q/E4U6+CazsIx5P9pwM2RjL9kQ3LfITa4
w0ZUtKD+ix/27Um/InGDS13Akxj/bUU0xkuHDDG7E2NGm9HX6cctf0YqMDTLxbucw828sMdwsacS
bvP2k37pzhu8leNpm0JFUzZ5F1OIksFFqQX3qR6uzzx+8TsyShCoYTzD5tDhZlQrtHcoSCeZoUWs
YVwtPyo1vu+d6sLmWfmyvysEcDAyOOQSlhKedoDr1XV/Ytt51CNFc5t6OEdhWTxUnGtmLhrgwDlu
ChR6qI+42K6HfECp8avLnJuJIXlg9htv9O4aCPz22eRmcZv971OR257taidJPDPgqUDgrgRFUQy2
Oo1d3igvp9/8Qj3LjcOvQ6aekKvPbuAJhE+RjLz4iLtGTPqycHgT6XpdGjejXR0S0Qw4/czFzfb9
obMLF2wdNsxeQRFdFtu2BX1DHFdLb9VjeCJ2WliA9fNXk1nvwFKdCZRLew3tOmHGB0+fGfrPt4tD
cGamJRFLjM8V1QOmVr2JmVVKf8GLsjM3qS6Cwqx8p1lAOxUeA1LFRwTqtxjVW7mBQ2ZJI1cU3JGJ
zhFptDvEKPam5NJTgfNWgVFSEmr3zDwBTbXTyolltwynjzJOr0DmfSavQ86AT8H9oxrpTZpStO3w
uD2SagOs410GC/yvoUke5y+CMio9S0b31eJR7ba2v/I7XLd6Zi1yauMAIz135WpkUFagIGcJ2nwD
gPv/IFAjYtXvF8A7EIMlLonZdm4NpajB5DCvS7urPgkBZMapq3bxXiqxaktrfKK0C6Wny6jQ0EFO
9dLxg/zMrjs2834tg6QdkVlYuL9ESiZZzzo1gBMmBltZg/VCaut3TapSOyefsefR/RRE9waj2KCD
sQwIDr8deqNpC35UAIoATq6tKvqPoWSbwTI/zLB9EqhIpCZylHSBfgDwdxHC/VJHMHqZaGUb1UH3
seTIcaBYjYG3wzf+Vreqv4EErwNlWfgBSHVo9wDymEiK4bqY9NZ6+ipb5ZnB7VFvY/4SVJlKHncK
IREz+xaSnQInssFkjapMt4GHRUlwGwN1SargMxVdmp5Zc+X4wtj0OUaAI1DuLc15MRPtWktlPKyz
+DOT+rfM7K/TnuqQiIEgJNbQdKCODYtQKe/banw/TrFyo3lnpPkw9M9Yfb9HVn0vJplZeqZNthSq
IdBgnAA5TfvF7cZUFuE/iELcYC9dq12BoLoFkvxEbXiXm+Yqtix02M7EkuOg8Nf7FExPhAo1AyHy
n8FEa/oIBZoA5l9nXuOMGPjqeJE1vbqOBtxbxslsV0DkXsBs+KteKElLjuTtgrS7Q43pP1H4NxzV
G6O1X7SuczYMDy+C5HFSMwPd3WLahB5ebqkv2a6Juy+YglZAlRHtHbKrFrXqbVRE2GkVF/9FiNaI
0dwJNA7IrX7+LhWBcov8jcOiYMY92vlzjEsTliZ7jy6A4lyqnBmdIeOIBbcdtnenn3+c4c/fK4kA
6mCGxiDw2Fj8FjSb0UiDZOowkR70D6PDrt0aEVWb/GKVxhgrENJyo7rSNO+iRh9aYzCRW+xBZ5AQ
ILeu0U27xjjz2untxBWBDUrUnkSR+b9cuLLOjBMMcDRod9WE+K2nbBUOm+NnVzR0NdccHEQB5K/J
N6yV3GhvVTkAJJDvBtAeCk36JH7F7uGqNB48xkBG2X/JvXRvjvZerb17uve5hiD36ZeyBHyAXkoL
EdwXg7l5II06P6+lvu7XhQqcuW6i55Aed1u28JlAOpZItqdSuQn5LJMtIV+YfchRdNk3QILT6UJL
/zN1zWEYbGRaiVcCI0JHGU+3v4qkuplFKxEFXNmlGv1TKY+nV7+UaQBvQriJXiK0rNmO6rDWtu2M
a7CW4Z+LzEYx4kvRgK2pZuu8u6PPeKY6WbrqeU2oighWLsX1z11clqEz9G2FmkUY3Io4JRIpu7P3
ofzQ45Rx5gMdr/JfuxZBMlIqygNz3pRC/2zI8AjgeX1hchdjC4XKUOlrlSswSpMX/imscucnKSbm
AkGFIvSlUoUrMYuLAhy0p4/Tb91YfAXEJxOAmWWT5f18BX1RZymDQEY9Xqu5FoaicRRqq+DCqmyI
QTJOkn0L+GAa0FsIpJpui3ytxP7nqDIFJTVg4jeQpfUK+z54bgR+3BuD28GobZfM6YsxNYSLKrhV
c/WlduvJ57B2Y7Hqsu7JGY0PW2CExr49SEW2H83bpsTbqpDCT8vXDLfHfz5PMAg01Ns8IkESKVER
ORjAdm99SY4kCwZ9h/HFhFWnAEJZNlZWYUP+00uSG2bRNimkG8XjxlWaf0EHrArpzdPvcfE1YhnC
NNgUcuWzPBl3zFTC/JPqGq2f0PIv5aF9E91rM0HCkabc6cctpsg0bv/3ebMkdfLLyEanjNMyabu+
tV5GrQbEoTL0MvBuG6/tEsxdrl3bSXvnhNHX6ecv/Vzmvgxu6MbQPJ4dnCqzitDEzGOtdHRdagdP
UvsJu5cvusDYOJ5toYjDPz84ZGS0c7lx+KeoiL6F+xh8dViktH385LGwPvJIuqkMax/76nqMs7VU
TteiGPEoTE7/0MUjq/NVqaMdMVufhSWy1aLPJ6HNQmdedGyuJcZRItkJCzxyGSDaHpo0jMicHtEO
s1CumXPtRRAVaq2nV7MUIynBHfCXOiPieRlcTgZe73gf0s5Q78Uua8uGaR9DoxCgLcS8/aAqZ4LW
4pQAMg08axTu8SyfvQE/xIUAmx3aV7YJpcUZSxdgJeIQ2UGtPCaaCOO4cmC+FU3h9nXx3Ovxs2r2
hzqsUiIKzNRaxQgmnVxVuBsZht+4lQlT1rFvULRJXKvI8QEpHe7vosL9sYPfwUk3a+W6D6LXWC6f
887860j/8UP85SQH/2NFPZMfLrYWdZNUlSqX5uI89a07rWUSCYwi9o1LX3myOovMBj9ONzGircjT
M1C2ruEPO1spd5IWrhidB9hRpOmqMKe/kjcdovITOw44bXH0OmXd+6BYl3Ic7c1I+QuDzOjac60R
EaDnR8MQE1QWzl/zIY5W9I1uVkQeKVOxHK0uOy1Dmk2+jiwcDodpI1UrFYEmHcxZm2CrmlKLnN6W
ix1y8jBFoR8MTGK+RUYY6GZocK/BOOywtvUxl/Hjh4T+OEbTd5ZkO6tcbd57+5+SlDCJ2ABG/+fM
KpYKaSHgokKeo+c3x8HUiF9b2shGDTzzPiz7d02GwqG8N0QKtfA0V1PuOwYIQ1tu6rMheSkkfnv6
HKUEw3jKbcQC0ZyIn1PEq7GQbBDsKQ8W8iVefg4bsRiZQHThBGCLgm1+c2ttkecdbKl1lEgXUift
5TF4GBXqUcO/VPFiUbmCRKloZf0dmTn+ptIGUtnlyKA5MoIz52epvjIQumMbWraN0dHPEK1mg+QM
glrjkFbjE3JQPGeX8cpzMP8VXYpJrg9NTLw6/dkXzy2tA65dUCLCT/Hng7GlU0rDU4E/IO0sOtqe
mCSrOXdvJl1SG5Dk02C2kmDjewdzQsY7hmovgxsivVopvbevYY5kZBxabGIyshuV6CZLq68Cy0y5
ty44YudWfYwm82N7bGWC+UTG4hh1v91oehZ2hlabfAkvb1y1f0fXC+xVE9ymNpVHzMy5EGrj5rjX
p73eSO9gPx2AR837pFBlK2qQuor+5fX4jppAD5vsOZvMC1q4u1KUggN+0GkrXyUdoXQE5NEH/+C1
B25bYisUvmjEA6EhZpjRVdxmHzFAz06S72vZeSpRbxTYEAsRi9DadV2MRhF2R0YFYd05mEQxp7oa
BzoCOiADx/8DNuNBdCLFQNAYrBuHaatvoZhpM/Zs6i+jyz6DznyZTOfeD3pKNhUbkqD56ENtLakp
0d5s6rWlZNeFZZF3RmcmASJD+PW+kXaXTS4xZFRmGUSPNKJuxQysMmW4hhD3KHQ+Rc/UG/CDPr0l
l4bPnEfo2eRIDvoks4cF3oTUjk3XNMDyxJSc/ZhE72YVbJvmAa+xCwNXthbMnZ/4+zOPFonf7Hfy
aAtDUUjEqC3PEsOwsdPBkYGPAcq9LQv12iyTqzzAqjbOkDdAQxCodlYAEVd0tAE8rOHrzyiuEUH3
/p1ey5IULxq8cDCwmXTk380kEyMYNFYZ1oE6NuP+K7H7jyLZDnJdYrZl3zltdH2sLNRWuasMb0+n
pMOMGLa658XsBlN2Re08aPGmnPgz0fQeEMEiLLYxrTyTXS01axzYkZgOUBChmjR7d2lJezavGPQe
k5yxKuFi6JvOVrk6dJiQuv0QNsWzo3afmld8FPlAFyaCtjuFrp+joTyRFR37IUbkSrqNr44B15lj
G5RUTnpVfaJy8jiq2pvpPcVW/BkEjYqVmYxmjoNlfV6fyQ4WEkY8SBDO5GaGXD6PjZNs9L4+Am4R
80aste8FmURsxh7iCfj5Z3P8OP3RlzqIDnLxXL+AH5Sjfen3VD3qFGXwe9IoxHYONLp2cudQOnrO
vxqRCaVP/FURqZ9E49qYPvnND2nuPwVYK4+jt9IMH3osvKpWxdajDjZDi0dWCgZqVel0mqj4CM3S
DY6m9EQH/03eD6EDpqTfeWX9HosJrpI8C6yJB8/mv/htiBQDQxWV8i9tadBjhYpiWLeO1WhXTV7k
pmGLjnu2D1ThijBl1L7eysYvadXJMup98VNeD5M7FDQedaO/je1wp0ukZCnUcxcJyn5bxZ5b0iwe
ksp2VSeS8B9M1ibGBSvFLO11JYWuhLnmRdtkX4kF+d8w43dt4AyXQ/k6xmeVCJbyOYcPyGxARBJ7
Hr9wmc+ytksh0+X/Jku9T7PpQ9KwDocvgSF907kJSj1ZZT4gu3ilBt3z+Xxi6V7H+Qs1TlxtoOse
PWO/3ZCFnzlV1tI6zUi/h2i6C1r1UWMek+sm1peXVRn+Ff8p098D3wB2D/A5iG6nMf7C/Gttjd1j
MzGdnPadRGlRGJsmmh6NXNq1UnGXxufCx2K4+77gWQ/A9FM7144Lhs8sjdatl984zoBirP+qYo8j
qBRWlm5tK35IiWA94lyKnm3loT4IppHOb5tUaogovK2t8N5P6r9GmrzWUbg7vZEXLkMhRE9RS9PH
Qtz1Z8qkeZIUZGH0P2TJWPcvgRx/VqLjWZn2mVbxkrYENsYUqwRVDRGVWX7WJVEeZ1pPe0s3gYv5
T2XfPqAX8dzZ2rU0AC5emZXz4FspA0aQp2WHVHRhr6JK25ZKB4K22k9yuctvB9/e6q1yEykyQ2Aj
UvAjy3eBTGuzjQF60M5sIc6dfleLlzmqmMwNRBT91STsbcuPHZ9DL/nhs1Z0PrWNfRMH0n3n3IVc
6pVirQYVl0TlTJdnaTTo4POMXhCGNb+lRWVSCFXTaehGGIO6yHYSH8J/ZdTvxsgBYYBglTsZdOeQ
UdioHsDQ6Ck2e6ruejwoRvigG9HaFw5Jfo4Nq85oydV6WAFapL7hW3eQVm0E2DKJXTuD2QBfsjUn
eSUZxaU02VfEqBAbXJP2mxQfusn6aifnWdPqG8TG34iUNOoGHH2Brsh0UVFsO7NRl6QLRG0D1kcR
M+g5gMNUiyFsa7rClqcjkmY/WrVpuI2vkzvRbnHM8b0b01erjB2X3N9g+mReSz7qbzilP5a8H8sc
/nVl83RmVyyUOyyMwT+LUkjhZ7lCiSxZVI8QPhu85pSiaFy5Me56v33GavSzcZ4Dvdr4pYKYQPaK
J/VHQc0B/bnaoAX3aFbaqoNW5Yay+liV9qPuq2+nV3gEDc8zQbABIDuBM8vKHFsdt31nd2RP60Zq
7wo/uU2U7HWaqoNKDgCUd60O/WWaFc9dpd5pbBb0vLe2edC9knCb3MBoXWeUj1oFDFVhMGCrwQXx
/nYiXp0Pn0v1rBBm5ybDhole0qyALAddkuVo5J40i4OqG2+JXe2VRt0EFbolyZUWPllxiAR9/p6h
cdyF2pNZ229invJ/KCt/lfOgd1SOHYhp/uYL/wyRvGg9aQ2vXGs5wbycqLgMbxdr6l3ZVYXr2OGZ
OPn794snHmdp9C+gXogVfbvvIqQ7hqYzyzXn9VFq0GPV1EFehQM5sDldDhOmszQ+Gxpk2XMB+UNF
/7wvmNSMTkyDqkKge/Ltc+FPvPYf24hlwZSm93fMIX+xaZUOimunI46o3VdKfqsUGVJy3R4q1P/j
7MyW68ay7forN/IdZfTNjVv1gOb0bEVSlF4QSkpE3250G9/jP/GPeUBVdqUoWbQdkcEIpkgenANg
Y+215hwT3Fb+iGjoSe+zx1Ttz2lbv9BHq9/bT+E7+cVR4KZguwg3jWi9N7cbQVhlgfa6C82cKqnv
lfmENMWiyBRgSozArbQ20BVWJuDkQE61ft3JDnoYW1dIMGVMgHLJ4jeUKgPgpA5WWmF5v2wImcQJ
k649m4OmRU3b76BQIWfOp8vokDOfwqUDCKPs7GG+hil0hPvO7DvtmeOup5jA1MQAg+RtR2JVyhio
nQ11H5Lz2ttyl9f6Mw3CZLeFyu/Wib1EbiQ3ZPEcvFH1s3EsDzVwWH/y4PnJK9FlaaTNDRjA2D5V
JXr4edhVc24HMUPmCGjdc99OcZjWaqSMjn5MDNT9idQYnAHEahnZz0r65K15dvR4pLGia6dG6abr
XrOjMaI+mu/dRqg0AlYXeuDOaWZlJ1F/+DwCJd1Ywz5nGbEZQgWH2DdISRd3p6D4DvO2UEN7Pooh
474U9Y3bTnXULUkajcJmdtQRe6ZtTRT3k+7CVRzGHlCJu5PF0h4XWz8tuW3SqRnPwusfspnc4D6L
v8IdHE+O6Ny9HEeCXrEYhakH1cykqdnm7nBUeh73CuVXOCv67arN+yT2PndELJJcggB3Jdw4mFb6
0lkjLq3iEWJcQvErV/1PBqZB13r1XqsROnoACne9tarkINcZ27vHoiO1rFcKvAuFXkDxUZWoHtz6
2jZUHwVMA5As1/mcmIE5UlgR99pDgbAU6Vn70QG9sCR4oBRV0tcYRkBRzU50OnQENw7p3X5mfx12
RgvLcqpPqicObhabp3nJurAtHSvQpZadUFvsAQxpvlYrXzH1HcVcrWBFXCUAmAdDqS1ORSau+nXo
r2ppPuZ6RTSKcDXSamLWpwLC0DJ0O5vss6gCThG4iXJdL6t7NPOWv6vY5k0pomqCdCk+llDnw3zV
JGSvuD5ypka/NcC15mq9n8A+RrMZZ1FjaBvI7aimdc/VrLQRMtVjjLN+cugPxUN2DW5diUiEXn1z
McfzkFgM2l2rO2qwo6uFJhuuJ4KancQOWaE4v5bzgVze4S4zw9lul8vYLpA118Pq2MlVKqwiMJiJ
LrDzVMXsAmqALCJtzz10CzQt9ieKLzaV02QIbY8omFvPzpZdOs0fLS25brq9V2rwAdlFntZefPXU
jGspQYffS9n4omw+sXsvAzzqyCfSYvKH3N2bGZPPIp33k5J4V7Xd7kuuyyPZCA+TWeOAa8rqg5bS
XDOmSoSjF9MquHTp3F9aMX8l8nY+N+N8Uer8Hv+1eah0RQK/azvyhbxm3zjTi7vI7jy3eaSOzV62
WnG2dFyNsTl+w8xbhu2sR4Od5KjPEh2iq7B9TDSZo64wPRxeHpvmXDj5VWat2dXXahLpVaVKsfcG
t42gHKuRnk9W0OcAIpeefWhT3XHPN0FpKW6YmM7OgxaMUN2gZLGtqFj1/KZQbvVi1O+ZWl2Bp3RO
AMgsbt5UjUZMlgGT8nl/bk6lOjEBgfCMU7Y71J6ZhtwZQAZlakLMaUZIYu7XkiWJRIrxk6UVLykx
8yQb2kMw2UwmavsAgk/ZW2IefD55WH65epGGV/LHLcT8o6uERlL5qcFSPdXxmbGcGy4LugNu0/US
Oy5p6Eq1RPWxiy/51t0oKw05TL0cZKWxP4Ts5uRaGMdTSXYO4pB6Ik7cSLd8waq/HzenlJDyQP9G
7tUCnIBqjcekk1U4lTxBawavJwYGNUBglzJ7ThwikxuxR60cdoJSOHbWL+o4BjyCnfMEa9FX4uZG
h18EO9B095Y177iF7ONIRiJgkAvfLOeyP3tF654HtkpneCBNINH9LH62oguvM0Krty+NqWeHRSSX
vii20KqWR4A0GzJHkub8/UvCHc5uikGkH2eTs/esJN4DrThJuxIXfSFxtykKN0BG+NL1Gct2I+cI
POhOxD2PqsqyD7r8hNx2wRaYpkR+C/Wg52dlpXuhsSjvCptfEyVL3yjmhPNH900bnebGMz4QbkpW
nItyxFYm28dIKUOrzT4VmeLt7ZiRGNY0eJNen4etBAFHs6A8QJAd7SQNFcc9aCmKttqzaCPToApd
Ux5QRBBZajtfjZrYgd6UF8Y8n0ql4+htF+rT2uw09FkzJdIutm0ncguLG96jWdwJCiG9V69z6kMH
FQ9K6NwGJYeLWR/Czqwf1UnUJ0MxnlqhdwfVrR+HeR5QCSS3i1GhX2hTFjQjw1+c9V6UZY3HTJP1
t9ethE1FdTeWLa2b1AaGrx75Pe+gAuI6qNyzhfmhwaAcEkBeRY2TP7aVnoaiEOmOcS2blFeHrb0q
80tfWky+QLGPs1wCs5tvNWXMAYZfeSJdosbCqNkA0gzbQfli85OMTEvK8Y2xOJqgKESoCmKszJhJ
/5RUt+1UDpExNXrALaifKlWNjMQI20kBxVB1LkGbgH5Xa6rOLhfIxITmkoCVABS7XNScccCMZuqM
QAYmn9XMviyb3aDtOQFLRP2DstmEwCEhyRP22NJWmdghlEBrASifWi+7xnVkn8mau9YWFLpNMQD2
K27z8kFKB8CesY5kpCodOVorC3eb7FeIpgc8siij0KcpbpmdwKYR7ToZnnsiL3r1040kMS+z4xPD
sOw7V10jUguPvWjv0tY1o16R8cFM1nVHh4OuYraKMxWbvKKemo762tM7Myvzw/cv6dV4QYDHhARR
i7R3lL/ZaRQZITM0GZdau1lj1QjXtPwoczWoM+tWz+LumJSGEzVuKXZjVZxtLyZLOn2aR1fz4zUV
O7P10sjIr4s8H+70rme5l7y4MTaBtgeul5+TpY1WFeT/5NYhOt/4srTKchXr3M4dgsR91bObNZvm
ppy6PBhMNKbMhdSNrgiFNHenKJX41zphRkbB9r6TiIJwTz633qwGxowEx6ok65ueX/VqYVxTd9oQ
zjMtcKi4dnGTqYFwoHA6uWzJaWcQWI1+s3Zd1Fl9zHlYLT9NCSTIPYNBT5VQfpALSIEF2VptEvSs
9s6cLZj+LLmGbIfL0A80wy352Kw88GyVQqF1xttiphLMbOUgAPTuYVrfsx7mN/Q28htpIruL9bui
WKv7Ysj2olnL/VwWD2VZDTeTLZRdZ3TFXlbj1TyDKcgLZbsOPAeqlvIkMaoHszlNvp4uxkFtC/2i
MGus4zg+Tlo9w+By7kCoUt0knLXBGfqzHev9udI9UDiZNvmWtiuTyrwzp/ZT1+ZXpXAG6GB8mVN9
N/fF6BMCXBzHubDP6ugynsHuf9LxkMCBfSBgd3qW6XK90h2Fss7CA+eUAi7rkovBnUEOslqDY+kN
90Ex48qfogqOnh+LzH4sphRJcN0rPMlgP3Xb0zfGmAB4Gq2tyQN7TIujoivpEd8IESj2txSA2t4E
4xsLZC5QCM7togJsHj1AEu0nZ9ZIQq4mhTXUewEEp4EiHp5YKsguNgYzqKHm+WusfVrtif360gdj
PBKbMrwC1s18oc41xemGI6WbJlzx2MfBQBbRsYr5Rbn2V24BNiW3G9vvPquKBKF7p5Z2lGduc5PR
XmUbn0TOMNAjyriTcje3zktDQV7XBy9dkWIaVXOV1xUYdRnEMelQLfsKmlJlNI2J5zOkH/05xsPR
NnrUpTlaqdQ8jG7KH0mM2Jc9N/xSfoAbXwRbc6V1E8paZ/1G00P6Sq2oe91ejkWCMTuHcBXaKyHg
qr5GhQc+wRmCZVSuZzNB10j4Zrj0ZVA28VfdrPpLQotoysev+lo9eLcWWyZf9IVBY1s1987YHAu+
KWKjPYi5sXeevoggTwT7wTY5LGY/3FlevQbVaOehO4gPisoH4MTpp4kRyF2fDTejiluhaAhpliat
zXaV696KzWjzJAUYzW8yVzD4sc6kDQqARuaCCUq7qfXGPXlXjgKmNDPQz5mpeu/EhD10cXc3L2Qa
Z/qwcK03r3FnXWoG2fzgHKzj9IGTNoS6YxRBXTtw1/MMgG9Xc6V661a0o8ubjdUNFk87qHZcB7a1
AHVlB9poXuBNTCp0BVaRjombrUiQ1HK+wvZZ7fQ6c0MrHh9Tia6klN4+50RvRMz+ddFbxW9YkX0V
m+vBHuLlhCgu4JMqV7sKF28o/FhO96YjAOVPcgg1BjbO4oIoU9UDWSAfKqeKr11bPzpiRGxrfp6o
RU/2oH/M4m+1GUPsbC3jULrDXYIs/TyZRL1veSMAYkJ6oAVU4u5PpBA+iapcKh00HLFoQdLWLTxf
QOJavBLFWPcHbFqg0WvnC/j0Z6kWp3gwXC7jEleT+UGPY+ec1M1DYfX93l7T6o6taZNUSTAW9XoU
FZWqXcjnouNoi/6Qd6uvrN3eWNzMZ89Kz79ZP5nuowAHXP9pF6q2S2L5OmMMOxYSpnOqqbveLgmn
7hwj6J2eUIA1o2kxp1O0qOvIM2ZaeAh2J8Nl3zSo4Lm9Xp17X47Gbd4TNFWL5ZE9bEspxD3BtWob
1RARYsC1NfvUAEmQ2tV4zoc1pXiuiodKsnFGUh2oioeFwFp2qlSbi1PC9sCkT56e3V1pJcSMWr9R
PLmcx7JLryt38q68g0BgfPr+xYEck7CildJ5rQfg7SzpVV/RnhHoV1Xzy1jWkiiz4kroxbc4o2FM
4LdFwqlBq2gWdearALvB8X/5UKvtDYDwG6+QkTtNUSZo2UwsRlnWFn67oU4G83bq0wuYAQjitUm4
p9/G7XntlV2aJdvmb8z8vJcndk+ZbxUNp6t8XFQmVk7sRkuStH7LCfaVGbxb02I/GCwqqpFtk2b+
qRtxGqgpxvDZorE4z3dr7eF9yfVbE1JB4bivraI/eM7wZegfc4L+8iavWH0KWtEWd04KGhkXantl
0qj75zfO+qAYM0I1D3rOCLPB1+3OT8YkDXqXR0Vb01LEd3ULZxzkQFaY/tJnlyUnM4JS5ZGsEQxO
Brvd5inJIZrr+KzMgSz4hCUM8bv0Yzhe1Zxwk4KEpgNs+V1JarA5znQCs2qndsU31JR/cpl9G2vr
zwTNiW/JVzX/hoTrg6VQ2SIjIVXVLNGQmM+oVPa1Uzb7uIzvpeXeyXHxMCoYqB/twUGvR35y0hof
dX1V93ZetOzURicq81gF4DzYQTnyubTGah7MeVj3HUj6hmvP65HdVvmHYi5PjPWUQ7ksj3wew45e
3MYP05ad7kxaNI9eE6jza0HPn5q876NVyHBRtZO5rubOxswc9RQloipCw2V3ijS4Ct05X6MuX8cI
ojfYeW2ZrwmAIbdeHwfg9MDL16F6dsqq3+cjy0Tdi9OqFGMkG5W6wgXY7JDHoG+hq62w7Gir5uzM
uNGscFXQRfcMS89hr5bV3kU5+F6PdRuBvemxIhXhQ8elStDqT9QYZgx0WIl3HXScbdzusZ8rTGeq
lIDaciQZcbrFllYHXPwlvEYo0+8MC34msdh0VfFfbfzKLZ/F4BD/0n0WeUHSZWv2Ic/Oeo94hLg3
Uh0SunN466nFBlUMZLf2dyvmNIqHfoc8Gzk4fuwIT0K96+NXN+tp0jnFs2et8d7g6OuqlEdcQPtV
1q+2AT/bcrNs75Sjsp/oTbZqtluQOQPdqN1T47h7LUu/9tTj+0xtyJovxoOmKy+erl0z92JjXCJ4
Ukp2jklYu7mxj9OsprJxSfCpD27VFztB+b+LkdeYsm436PeDNzoMiPu1DKYczcYspzHqRvFVk0PC
WLbOw3ksy8BeUJ6zejqwlZhxW10WR4Y3H52iGfbTSkI3nLB6B/fsuYtF2PeeGdHPpbBvws5SXpFE
G1E3aVhS+4QJpaTuV4uLK4DIt8IIkjwro1klFAUBIyylJqFhJm+KcrmtV8EjavDuyriTlGFxvkfg
QwVauwcS6u/neQW3bnRTNDRsKVdhQhl0cQTwPpuIRe41hX67Z77ElAyJVqNrHUvsCPBvye6qtYFE
4ejfHGpjvau4qkSlRVa9YmUBWbQ3ttQDtcqSaGzx0ZhWBxKfgupPChDHjekTFjwcKo1Fk+JLD3Ib
t5SZ0IknnIFPZaZyp71OSVGQAOBuzTz453N1KWMyvqaBXnVjTPcqpICwphlJ5GFodjKJ9FWrPuCI
8DfTP2VKbgaLtdNt/A7zkHc7AdsA7tM3pfJ0uPz4QZWYxlQKCb92vFfVUz/DThkDUCUrZ63NN7jr
oWGt3PKyTjSRRt8iP2XntDrHPpVKmLi8CzlgsXDytI30UvvoOsp4vdIGWL1yz64mPSGo3Rom3rkb
YfJTU2eRI7wX9LvDKQeoRuaTdJJDW2E00iR5TP3S92FfIrsqJ9KYXHNnFM4lJk8ummaJjs7slkPc
Ji99hsBoUWasmjDizS77CJnUO+T9bhADc+Vt5ZshWmfJxK5tia9LiA+zQZdAx2hMULiRI3C16J+M
KU/8aSoj7dbLiQtqmUs0lRoHpH+Sr7LI/r1V4ifdwMZoMuGCocGHq/p2lN+RlQzzAXHFWscsl3H8
eamqZW+MXGqrFX3vtS9g+1VaJYui7tq0F8H3qtEe6YTWbPw7S/u0xcnEvPsgj/POz+NV99WmBXID
MkUtSx4gfGDfg0fcmDyqluj4d96J+dP49vs7QbGFWhV9yU9TrXZWpZQdyXSZdSn6EQy/RgFbjvFJ
oBYNzRbX1ExPqJHGJ6dXo6ElLFwmzqdSr5WDIcE1TOV0a1P1gM7LaLg6W0wDrVLBaUgVlpmYLWRd
8PBxt5aAYfYImUqNnIwypYnaDx2Joa5Oh2n150yMTKqBmcgyPRgdJlGXejgrrk077Y+yXD5qsu78
SiaX2HNS2qfpRa9aKookey0r0wpj2pz0sRZZ+YOGafWdB8TP81BOPeNZHlMwEAHo/vh8cEoi09at
ajeUHhOOUZ1asNM0nunRbHeVhPPki40RV4mJjw44y2RnIZkhlzV3wIGQ6Ttbn+JpouAYCy9Ek0jO
Qy73ecXjLk7qO8cm+UWrUUs5IqRxIZBN0QYi4Oads//zaHw7+yQwYfM2mO++9X31wnGp+02GPm3H
sIrahOHaxjZlvFTT143aLa9EU6aPje2lB5f5y0GIooia2EsDI28Zv9HA5kK1bioGfMZ8XBIjEkwv
cXjW09FIc98ZnY90Y94rFn7W02wHjzV98/4Ym/r7xzMxZ10z0RRkcukQHumV5mvt4UVmfH6lGNoA
TmQ8DTXhHTzIfbcQ4I/i8S6dzE9Vh4ArZkJJoNEeIMl5xZDqFuq+bcv7bJ0S+GNNzhNafCIzLo6K
DL6Ta++Yqn3x0vgdbaL+k16fN8Jzm5wBbUMYOW9muvFUJ/Nispqk1kxfvSAUiL3+VxoZ2Zh+tQwN
p3NqNtSBaufLnBSOmWRFppu5jAZpHmbon2ty0BOLnLtCtjs60T7Fns6BmwQnt9n4ziBa/7lQ45Bh
uFg0mC2k1G+0TCnqPBnXNHuqSlyJOd8n8J9QJvJ5DqZgJYgz+8h+94iLlL30wP4bL6BLky55TT3j
JZ/LwW/0jR1aaUFl1+1JuuybY2a49lDd//6m1X5x07JMuzqOKRf31Fvz0rh0BtNjrnOzbNqrSfbf
l2hDq86DyG4bYT9VQzMdXCc9ionIwHkBfza7ZJHFoOUN4TKZzE+mTAOPsuyfd+F/e1n+M/nW3P6z
vhX/+C++f2mA7WZJOrz59h9X2UvfiOZ1+K/t1/73j/34S/94aCr+++2P/B//0A9/l5f/1+GFX4Yv
P3zDQDcb5B0pL/L+mxjL4fsx8Ea2n/y//cf/+Pb9rzzI9tvf//jyFQNtmImhz16GP/71T8evf/8D
SeWmQ//Ludxe418/cP2l4ncf21Z8Kb/8R/k//nv9y1/99kUMf/9Dc/8GMcEmeFuFjALnhAtg/vb9
X+y/sVvDKrbFnFDTb6tI3fRD+vc/bPVvNjEJW+Kyo6MT3xxDohm3f7K8v7EgOhb7TphHiPbsP/7X
x/DD+fz3+f0P0Le3TVYPgqP5qVyAhM+fwiKOb2+L6fxxpWptK20nIabvpkg77j7U9jGe2utJWpes
VVecASMjgng9uGv9sCj6tWddT6IMq9F9iGWGh5kEtb98jv86yL8e1E8P/u/HxLvHAgDo0XrzHIMv
rluwsghShZuhjRfW/ttN+ORBMJNTh2ikvpXm/I4Ya1uTf9jgba9qwMH3GIwy3XuzZps6U1Da2lMI
TOzbuCQnuIJ7bU7BPzRPqb1er5b+Xpj9Tzf/9pokXJKrTAQCzuUfP327qmPcgrymM/X3lj1cI5Z8
cBf3woEHzVI9/P6D/YVOkteDBYYrFLEun+2Pr7f0iibI4CPbEG1LOsQfp8r+k+KGMyrObtlGi06D
DCh33K+H/4/X9hz8Z2RTgG5x37y2vibltNjgCArOL5u8/glt3jPjppeySr7k1fC0dtrBbZZrbph3
VOG/OLdQCCiKMOFtJIQ353Ypq6aeC3R2SMJW0TyPNHHB8D0ja0EvFTVK+84l/IvbinBjIBaEHBjc
rtu//2WrXvSaNXstL+gV7rd4KR/w2D3pDvmpatHd/v6T/V7XvblyebHNDIH1luJ/u5/+8mK4M9R6
apGCbwnH1tq9FETDkiV4pRfKZ4AxQDwWsiGXa2ijB8KfD7F7M3TDU9UJxAYcU9mPT0Cx96YZ+0SA
+qC695Kr0uSK/P2x/kK2TmTCv4/1rduhRNE8InGd0ZRgEW0cPaRvj8Zjfq5W93OPadh86e1m71TJ
Q5LyMLTEezfBTzUNaYwWglUuAy4FztGPHxd4hR5QDOfGFvFF52J3jeoF+iXxYEiomDh6fbTk8uAq
DEyV/p2z9fMDf3t5VnVE+xAGfuriZDnuBMUdNldT+TCMLb3r5mFa8tifhzEs5u6lYQSB7kK501eE
cTQdtnyBQVl2Sw9ZyE0NeqRqFTGPHN4pnn6xHv1wbG+eBgiZq0yhaqaDOLysanW/XRlgFHd1LQ+e
mryDLPvlXQI3l12Lo1MsvrlLOnDZ9ZDwUWxngkzf62bVD7mpHlpX7N+58H711sh8QS5j8/RkDfrx
rKdxsvQsOlikrfpcNsqfW5ngC1HvEKhdKiulcdAUvje392rb7Jra0H19LJ/0uX5wGnE21+w+zrqz
MTF5+/2x/fLQaCzyLN+wN29XJxTQ6RxL7gldGNedh+ilWkHKNrtl7kO7UN7xUP365fD+UB5DYX+7
Nul2kyiqwsutzCeUvL8dvek2m/RrcNS7TrwHBvjV2rvR2eE1a3if33Yttd5NpBNzTW2rE3OvZ1x+
n0X6MrXqs9H1+2LO3rmsflE/YG799yu+uYqntVY7Q+UVt2liXdwbqENK4357vGx3kp0ifCmKd170
V28TRxMV2ebkst6WD1lGcI2Nt+F7IaXV/W2nj+d4HM/jol3rbne2uM1/f938/JKsHsCosW7odHze
Vg/zUlSG7sIFSdfhOVa9S65qzzb54onVnZ1+DeJtAfn9a/7C70DvmcgeHjc2oD/nzerpjUiLHA/D
YGthiu0N/ZlQ3UcrTcItmzHRTOSSbSAbBInDtN8e71U+3yW0Dw1Z3cZaca/wJCoy+7qW3f122Q3C
DqW+zXtQmm6HPnXJ63bLpU6owuj1t/ux4odVgZSlCZGFXAlPviJ6RoEGJDN5XL2kozfj4GmHvWQf
LFHtfv++f/VZw5jAJ0laG/yXN8uHmzJDmi0sc5YmA3c0DoPpXPqseRkQMOTE2hHj3ob/769JXQ4S
ZLtVf7pR174bc2fFDwsY/AsTiUDvnKjHmaNa/UEHrWF371xRv9gO0BVG2gmngCVZ17eP4S+lROcK
J1kyBP51keDRGM6VHMOhVQ9D0p9ViVVuEfezTsOUCqr0lGNmoiix3AtF3VPTICqlCfr7T+HnZgqS
Mg4GU7DNAxP0w4/HpCMkstKJp8QgmTjO6RaQI11f1BtVJNe1oFH6rXYZP1taGfRF4x0g7iIAKufY
X8mVCsxGH4NRItCBlyPxVCDYbgnJiMVeUxh099p5NVPX72wCVzW7QHlReyfFhbTDcPo9x9B2vD+W
a7wfeprI5EkRtt5eSgOXstkzsA9TR38WiR20nQjsISy1otxJezmwKWKWQzNfaoxnUgZLWv2YasgA
qrxlqN3jvU3S9ql0l88YSD4LTJfxpD3y9H6QqCOQIeaIhcRtlm8wjLq6z015LyeqCqsdnqTDdNwK
yhZh4PaEcTMUa5ZHmYGAousJlB94IDBHvO0VAplH8aGdrSu1x8OI9u29BcVTNyfbj58HG8/N/qJt
5TKNyx/Pb0qgibpmgkedI0Ox4MLFwenb9DhwW7aR1STdTiuKYz4UL9owr7usGRgDnHEcI2hpu2Xf
qPpZtcqPrZ3umMirUe0u2Y6K4zHVyTwxeGb7xUL8jHDng10OXxsijv2c/CQ6/ExOrUKnpVU9Vah0
xrWYTt2qHeg6I1lnoNf2szzZ+ojUdEpBZ9S1Dth6fG6K0QkQepkIpoUCF2B96qY12X6KJG5Lv3wf
owmPobzpPGUM2MxpBBo5jSvezKxisEBaAjuwsEoNLDV6nG7SApdM7+VzOXuXxO7dByM1Q9FNDy27
xzDvGkSyaldynlZMuutiXmIECouc3ahD8Rq1tnadFGu0pM7LrNn4xQhZDnO0e6idOmRPakkCdIfE
kf+tjWtySQoUUtOmlVI31dSKfGredFSD92BsuiqspO5J27RWlT3Y564qymNjssEwa4OBYjFe2u1L
lpZX1tR+qjb9lq3tbKRgICsLwiwZ/5+hP7CrrD0n0gopInA1d04hZgKpa+WYm1BjN72YtinHpk1D
tmxqshZZWbLpy7JNaWaqDtE4ynQljaXYj5serfiuTEOiJlq73GNN2qtOXN3rcIBsJdk7bVLc4CDK
b5ahvleTpuJgsuRYLE00M13iGU00l1UupNrLR7Fp5tZiHS4wkBfOgh3aCOusTWGHJoPhDT3Hfd+h
7Ok2JV6CJK9L4V9Jc40P8zR30bgp93LtVkHofe1m3FO6UyFX1Mh7WLIaCJGdOHsjn4zrvkuKK7xx
fq4zlWs2rWC3iQa/qwdjyvtuYlqTktzu5hlBag3bpc5KtSNioYETzjrblN1NXBBtKxfeWeWhBAbM
Ja8UInEuPQPPyYPy0sgucmoIEukxVmQTxJ5N85vheblpIs382to0ksqmlkyANYFEKZ5klz6PFlCC
UaChFJy1qqn6o5M6t9LDeyjqj+qmx5QIM0d0wvHASMgzh+w0IVze2YQBHVGAX2dXiLjQ6mxfjE3x
mW/aTztHBbpUriC/A7ZiY1jbWmzDnh4zK1JEf5cYy9GO7TVi6Cn3pNg7rAVIVlFTqn6vVrALvaBN
w3UYs1PcEVCd9fp9q6ToC7Gk65uRQiW/IjEGJFVjGRgr+Qiq7FOweZeagOk9biTbN7X0KqmxBilN
P1+nmpIRHQJdqDLskElyqY8fvo9ygDIAR5hMmCyZdralGaCOeFEabz1DGxiZ8LjiCMQYi1eTuVG9
DksA4K86GVZ3WxL/0ZZPi8mgsNBEWOSde4tWqA8VyRNGiafi/P1L08hmX6yZF9E+gUOq1J/cUTnj
EBwirAKL71bMygeGpbkeFgiez5vtc0nXOGArZftGjPwK657YdVVXMtu3b/dtXyV3utef1lmU527K
X5VIb+WI+WiN4hQyfZNBNlBZTBicEi0zfYtN0w27yYYj2kptV+XoBouGpYFwZRrprS5xMEknHCaS
qDrVpl8Q93Ho9vV8tNS82OvAprhESDvR98oE23IVu7VV7B0dptlXVJyfKKgqnnUvmeg+UbF2UUHS
sV8P12teo4cbgGF4Q+erotRPtPrCtGHwFJflq5i8O3vVzCc4s1HeX609UeTFolynztyCNXL6Y6Ix
i5gy147qeLzXnPyyuu5ywznqD9Jhz6wIUTFb6TEHm2gOmGSGRlvHh9484hcxwqp0Wk5LUgREV2wI
bfOjaS6MkprRPYmUCHcT91lXG37WahVMn8biGV58STODUQeTkMApE7nPcg8BHZ7BMBEL5ErmHbU9
rR+SydR88grTfTaR+44yEUNL14fagOjc8UBQLZNzLDLZnphsZkQTreFYZd8sR+0O62KB7EFE6Whj
NFQMhqpFP3Dvm4csaXZ6msmTN5gMfnXlgn/hvPQGMYJZHodmUi1BZt6r6UqPTYVjWqKFiiwD2UJX
S7TEY1+cJ90+oIJWzro7FTRmxqNrbhoGe9nPxIagwVqWQBtiv1KanGzH5MtS4D9jSHQvclLGiq58
jRk0HhpXe/ifzJ1XcuPcua5HBB/kcAtmSqLYEptS6wbVSsg5Yzx7Jnti51n67e0WxRLP731zXC67
ululBSys8IU3dJMJ4CPMXtq+Xtda70CMVNNl/9tDJGc7xNJajbfZAH1K7TCsj9V+HxDr5sFQrg3L
+oFu20HTCIvQqVEXvl48yTCht0WWLIko3pEb0hEu8bbkuf4WMcwFXLNuGw6tOdfG+kMBR8cm/XYU
WrhtwmkudZMycwavgDQDAiodI9biXdD51lWYy8geoi82tzB9n489wFJF2XVOaC0VgSWv8jvHSMON
5FxlhhFfaQrYjHozRnwBJ3AeFGt6zQ2cIFOuOq0/eKyAGzC2uYukUv4wBlq0TvwEvKj4I4AMIGFo
AGy6Ul8rJuuUS9vaqelgiYoPTJb8FyQN/qDR0MRb4i5pgmlmjkO0UsvyRs4PdZ28BCWNqUqKQIZD
tiQAedD0iGgpHTilbEIRPvWmNNkdvWpxIzd44E3rvhwfs1Z5coCRTCnIIA2is93fdw1YrjSHouls
iix6iRALjKuUvRlgzmqaxlsQZHvgrkLju05+Knb800yH+7q5b9M6mEn6UspxqklHfdmQHmlm6s0G
NqEbGPJ17b21cf6YqKE0W8dxhFhyDBW1hggN2u43knqpC6lTdYYbRw4OilG/VmlwLdVADwyNCucQ
ytJyamv5XoqQl9YxhsU+D8BkHWp3du2Vu0HLq51GIcnN8P0goWmJs4f+QY0O1tjOUu7SosmGA5Bp
oAx0/uA/9BPqS9ZGSmV7lnMKThP53Ej/DbLkVLumTTO/U+4muCRD6QwzWBNYbxUPSaPejqqdzuQY
9ACoXMwSEueH1GG7PHQVP6iCkcaST0mzR8h3q3pMXuRC/uVbwcPQ1VcDZk2u1+sHw5dmVmP9hFv8
2BRNNPcCqK3TXa/4t84QFRtNDp+nWu1Wgzn+8kqtXod2AxKuC7nrNFB+mJRzKVipee17EzrhenYt
26G0onIATmdwzFtj5LL1CjJyL7qO/IGZk6Jp5bXZw5gPVxaC6si+KfHO0vKftEPePDDo8yYZfycN
KuXaANO67QCQ9q3vzWLb7paxpo0bEqtjL5f1NYcQTL20std6Us/VMWhRUQJFlVhl8jSisStnBijd
WDbnkkKorstFyT+a6SIwnxJJ2dd+7/zMrQDgImYgc2r2j13R/ky8yQN9XXpXea+johzZ+txRx/Da
GYFSKV5qsS4QafUwHV2VHCRurLc3E4Fe0oaVKxgHPDIMNrO1ZxJwxmUvcXij24FTqz8uYM4svEmX
tpmeA4uITW9OW3+XDt3GnmrBziWNCuD+uo3lw60NWLey2u6CdjwgnYGSpEJcLwW1c5NEYPgDHbAm
XwKorl763GqWM9cqrNUx7csP5djs0Og7VqizEsehQFV7q6iGtmNeB/jS3Ga62qxGtB5msiOZrmrE
z3Uw+rd54JD1FtwnQanYC9ib4Nwk3NDMwJlPUZU813Znz6whWQ2qla8qetur0iBqaRWDia7jaJUV
egsC1KaRpnTSk954G+RMVDfmtoMjTBG6mQpz0Ztg2/1a3tZSPbqm3N1X4WjA4cmvo7aXF105pCtg
M1uUG6wrWw6OH2gzaZT3SB/DULLDg2lK5CtBvDAbbZ1qOIOlBmr1HH10HeSgWDZ22C6MPqZMpq3w
QLXnWlLihwy5BkA2LtgAcXS3NVqgciDcfW3mGB2dcACFEUh+PbTSrbRwGpP0sAUv7Ssxx7sUrjJV
pF9gzXLv3e9q4TyYbvLKQOasim/7nugvKafHlA7kPGvMoxSM0zxVntMsnRaUIBDs0B+cDmOetJt+
4anWu5ExLgsBc7WjchYMP1JprNdJyVWYSIWzTYlmZwAhuGOnZgvr7aUf08RtRqlbJF64ypV+G4U5
pEQcmRDSjfzF4KAAS0i59SaAzwHHrNZ+fDn7OKQKIO2gdFHR6XZptK8UDeJZxG+UQBHVEmAcGAQH
tqG2qsvgQVHsaDHaxktgDqike9Kr6XT+MujqGJXmZiNnTAICASDFNW3Z1lyofUiKED87RTi6NZqp
M6vVTE5jhROsf5Pbztw2ZvAAh61GWqF+TbVO2me0Hj4UkeEZMTnqb/B7j4oDbAzZl/dGJ1gJqb27
SdMvEGIi+uk8j0BOvQXf8xpo/HugBf5KhtA2q4dBnTVyd91x5C6aLnr4vm70tcxtKejBOvRyEXb/
UpDta4x0kHCu8GyoNDf1gw3YrVkjuBMgNq/GIrikHf21Rijabyj20GClCqyfFM9sRarNJEEYP4r6
QxQ91Y56UJvp0c6pyTSBvOu95kI36dyQ2GAYhD/ABagofa6dyN44VAK2OE/89opEnuQAhEsorzsF
i2fbnut6cUGl70NW46Reg3QkCtnYzPAVT9sVhq41PVrlICThRDZBtrG7Ymbpyi7WRxxAU1FzMpLj
x1t/FJ0qqu+uRYuna/J9o6q7oVLBwqFkNOZ3iXZR2u9rW4mmOpw1ZNW4r/SPHuQfRUxzRJ2jDcdh
rpWlOstNbzc12lM+SfVc77VVWyT0AyIBbYhRM4uzfO443psv9WtRDusw7XGV4TB4KPF8vyTPGBWL
dj9qQSA60P89lciAIpXYRQsbuq26CR+RCllLe9+KERtDE5IliNE19Ws+JB5I2OpuiPql4UTHyonB
ByR3lZMfCzpETS9KhOhY91p1yRDhK4KK0JpuDZEB1VY20Mk6ztsJeYkYXmkvWiWVke0LS9558D3D
7M4I+ytSXi7ERFn4E7pOMPPRfzr2uXTdV+FNFJk7UbMUFfy2q1fI1mwd+iDfT6Up+gxfViFtVGAz
Amx3Wqm20IqAi84qLFKw0pOKzRg8yhSNIj6uAwQtCEW07mIxuGaPrIB+IopcgIkN427WlbCBnFGp
3Q80QqA4b0nIQex44Z0fTGtg63dtFa2srKUh3NdXJWYtlH3gW1jpr8TqmlkyooEfXhdasg+MAvpC
DhFPIcJSqbOOWn6InH5GG/rRqaTnj85MYD/HqrSOEaR0vdQg9VQomAdWflAiDuoecGoyBAejC+6a
FP4tqSMSjJS0gciD8N6kOgUE23wrFbRSbarw1HKK+ZTUgtFcrdrAGy8s2K+dNIsCNak3Zqag6cyT
0izK4rR60GqdS1N3HKKaSg/JXA8SwQXkipiJG8O/9hX/+P3XVb726D8PLP79jy1cI83QWj2OpaJp
+HG2VT8dKNGdoGzt42h8LA1nBlVBaKd/P/aHBvHpyqKTBxaPfjd6jCdwCrlvy9RUJ66Jputxbq1e
KDpeqTra9J2X3ynqB8sTWK+9bOKicSES3MTK9Oh3wYuTSEvv0GC75wY5JVW/0rdUoUiL+QGnkCC6
4chudtF6DKqDHLXmLB1oe5UZc0sJ4xp9y5lJf8UhcDXrdmlM1GGgxSlorQU3cZ8eYK0dSyz2cL4A
bfz9u5+dd6FVDDjBQRv1tKXYRgnpzIQ+s2RyiueHAh8cwupDqxkbJ7Xu2PBXZqPs7Mr/XejOheE/
rAG/TD3tRbYzCCz29efPnueTEkRCL7mI8kOg1kunDyoKi+pzZYyPKC2/dRbo3rYznoqY6dWk9pY6
6U2il7/tKhoWtBd+N4MD19+irJ/UjzDKt37uY6VsvUl2v6cTdIymx16Nn4WkR1kdO8ELy4JlKKdX
uQekXO6Z3DAgHEqQEY/0ev79JJ+5npAuNQ2NC1S868nx6vlhq0NY4hKYjLdcSl/EpIqbR46Gx++H
Us70VmxU8QgR6J+BPxRB0h/7KGmzQtEL2AyiOSv2rqXCp+OtDSs71P9qERHBbb0+mJvNuIPdtPQd
GnroVk7ILHz/QGfilU/Pc/LuVG6xYqO9M0cS56qoISNK1I6atxzdDAk8jOlcammqZ84wG1QFE048
aKI5/nkKyMwTOtFcFP3E3aAWAPsjtVp4MZDZQk/vbFm6h/Bzo5VovRkZ93LXFzdYz76VNuRGs5cd
SHuwBiRk6yIFuYEuPOa9vCmlHMEcmxhbaoPfYkKNytgh1LSphviI6uie/Es0q7+fwjMgPguBEtBs
mqnZGBmenE946qR53+HwWnvFoRGSK9lLEHjUd7iFE9Azk87mgasoyF3fj33u8/0x9Ol9UBZGqnS6
uHTz6Mb2/a1uwK+wehiPCFVSioCdtfl+yLOviyeUrYNDB+ygn4S4ALeHDMTFX1dBZ760dbJD/oRG
VX9Fhxpuva5dazzHIFqfFwY/t3+AK4qlI9AyhtjLf+wfpbERcIIpQig0HEtCIFdKONs1jJfVehtL
q55WaQpGzevaVUdo2xfBti71nV32s7w0Xr5/nnPz/4H9JdaHDHgq+pqyl9U0LTjahu6Od0de1uqu
7IkPHfv15FaIZJW6d+kTfO1YWzb+oAZpjYj81ZNPgGbQmBoDhVGdPoPb5sUx1+U3z5LXiF29CJy/
CeowqihbyOhYKGq/8wbrCVnMQ02l+Ps5OINR+Pw04pv98U1SO0WuQWER+mxPav0/CjjCedyhudu9
FOiGSEp5p3JLB4H0VMjQAoH4h7ntQuEC3gfkbvmfPBHIUtot6JShEPj5iZKuD8BT4PlRTw1JtBRd
Gyra/pLzlOf+NlKEaDx1RInSmwbEKyPiSxKLymOpYNuElpJkr8cquRBEndHKFm5B4Hx1UCsq2PPP
j0VZq0CUL8K1PGoPsMaXnVS8KB41Vn84xNTAaADAR5Tr5yRDQEJ8z6bzbz4St8BAFT4lqSwiZT3a
ys4ptNcCf5AgoTCRIpqWx/l9nQ2Pg4LyPlRFNJ+fq5Yf7sEV2E155/gXVj9oKp74JD7gjagyyxja
gEk4uc4mrfN0y8fiFJG/BPImZkQyQE1LPdo253pm1Y8xKHq4T8jyOCXoSdt5skCFTAqwhqJDh4VO
ZeWqKQTtj+2MccqjHaaP4yTK8E/NCOwPVusw4zyAYRbCCSeDB/mC6FJZuX6drDA2jNeJjCB4EJno
Gw1x5E6aBhkpQcZfu2mMBkhtSxosR8E+HuOHScR5uVocg7bzXDO0MlYKlMW+fwKTFtXSfaRFFDch
O4szTNTldW3YCRyUpAz7uq/vDAfp/SYa3xzP2En0fWvziazhrpflt6ytDCi9GwOjJ2XI72177N2y
vELC75YW+O+oYVP6HglMAaPFMovJnaQ0Zhb6GjHs8EhJDqJ9tPfzaBWH92p3M+Qs2qGPwUwEdu12
jTMzpug6jluf3GlmatsIzTdbpbZt5WvN7ldykK9slQMyF7jKD+SJL1tId00by0EwUw83nnGjNWXv
NgVeM3FCttKKNCxsutuu+qkn2pthEGTDgI876d6MomQWxt6mytVVFUY7VFyOYUjBSSVtyxvr2iH2
n2o82iLUu5LOWosAR4+1mpYAIk2D+SPMKL+2KJTHvubmsse+VKlE08tTwttSTzem71+RNkqjupki
Pv1kFrQlp/1HumeIFp+sRRBwpewo4LCOhYenFcAb9IfM1ajOYng0uaDlUYT71WSZLnqm6lwCqiLX
xquiU28OfkexsLkjcE1jB1CEV71IXkV/x1MWmtw8Dp6yG5ycqqWnmnM5bXdZ0i/jAumkEgHH2ZSm
GzlE2BDBw2HWDLcJEi8AyeWjVj1ofvgjDiPkBBo+/wB23m0adAk066Czlooi/Jm09O3qME9ntUH1
d2pzqNcB+W9hXAeKsaapPbcDjw0MFomIaKjBh+hxiaslCKMc7Z+mL1HunOiQTBnsO5ZF6IebJm+u
Qw2ji+04xSjfxEcoDPvYzo4ejHKmldpzioCThc7atEV5K5ghkuy4yH+9Wl2/9SO2qoUE5+yjoKB1
yR2JwZOAQBvVMjDUI6RQsCbpXSu39MX4aV1OXhDymCkaNRDaMpodAsFp73x77aFTV47tWkA8BYVB
9HYdvVt+hAUihSet2Q5G+dx27ZsSNStt+PEBahII2wT8b94ZgKFsfed7Pyp8POF+OK6jFm+FKtOE
9V4t4a2W+JT1pWbfVNU+IRn3xuYqHveZ0e0EdF7lT+W2NK21wHtK0oc8Rq7MxiK/L0egAkPvXfsp
mdtQKk+lH658cyMKduGQvAxT8hjWhTez/OktKJrbSA/WYRcgL4IKWKYljymCaa6WjK9BInHnYbRs
WzQixIHlOPVtgEjBPB7HWVaYT7Yf/PRMDida5U+j7tlze6AcH8uRj5hqw/GA8WIrP/elWPhgboLJ
TzeJU1fU4B90H59UxytFYWpvjxEurzmoBhs+Q2Qj2KJN6a98bNboZ240izekKkHT/jVtW7Q2s9Jf
6P2rXU7HUCtQvejyYj3G5utU9lBsfU6XKW3eGgtvVi+wcV+whnw5rugeYUIaNerHnViMZNQS1nFq
GOPvEJWwjdZ22UDaz+sj1b/Ctb36UQ3UYXbhSj8X+MEOgAlE05Ey2MlNozVhmMgmlY8ETsQ0Wiva
dwvHKVAKyn+W2lWmjDvTfxeuHSoKW3S18ToYIdKk7ICLuMxLT3OSNqXYCrR+wb0n6jBSH2wpiRzM
5u8TrwgYKJpTLFdQmjhF4pEmNUVaUk3W60aaTVNJFhhkq75iFSBMNZcCHa8q5KioW13CAZ4p16NW
QU4MiosI86Mq80dUVypBYcI3A+yqdUdxsqO4jot1j4xOs8qQ/roQRl4Y7xSFaTXeNMQh44mOuFaH
WwutzkYOIOg2aCaViwsLSqSZX0IXWJ4EgpDM7NOqeSxXRdtaVLTq1lsWvvLwsbDRFGJPIQBWRAEw
3xDxREshbHGsJyjEycwmlDXM/O7Cw5yNo/54mJMUUhS9Gj8EWazXaHgrIMWm8kaapI24Y5VwRPum
ukJk4cmkX+6iOHeUm7XI+eIiLrm1+5mQsvz+oc7lNtDhYMFSflYwI/gcrapyo8exyo5LffvKk+u7
MZEXZVzPpqJeZAUA6PT1+xHPppawEijDGLwxa+/zkL4KF8eemAYVjTNKcCR2udO4XZU9QlN6ycvh
ZjDqmciqIqNbXRj9TI2Tcf89+knWYNdVqtO6oTYz1kuAQa5mSMs65BBVaNG+0gLYhEZI1gLyMlfX
34/+lV9PUZf//lWNweXqJIvK435S1YycpbNBbaAPpibIgESlsuO0IYKui6PjlHcV4FtPqpCXoh/b
VXutKI8oWNJcFVUyE9UppBXqdzQhVgr1OSCKRHRe0D7aYFDG3L9Q9j/XfLJJPaj7033SzVMrvRD9
QK4LjwphAWrTUXdKYCLIOMgAIyw40DXJx0c0YYpIsyQbzJPqEFHfjxU0V5UWiQuFfxkgowO6Lu8S
T/EvHC1n/HWYWxvYOuGKg9voSRkz9Qpw0sJfp8iNX3V2H6vhMkyeoxwMX5hP1xg93CBul8z6UXqf
ygcgDxlXGo2o3AmOyNngpDQtyKWfixYaEDx00GS1yECUdTF0q8Sk0MBtLt0CNxAqeochqzNX1Cgi
Q9rrU7qSjIrgNANz9v26OXdy4DYD/9gQ8PXTKyLt4t6pe4qrfd1dDTF0LUh6WY8p/MXe5tmhKDmY
hk7pAfmBz7uzpuE91QFwTE0e90Dml4JNUw3PYy1dKnCIs+X0cCZ3/5+hTu5XNMvIzgakomNwH5Kf
Aa5QUfaSd0oSbJ10bXnJlWq8BlS3NCuYB2Qh30/r2aMIeiooeEEIZ3Y/v2yqp2Zqdf44T2oDksve
C2BFIrOaEEtIanFQp73XSdfUPS60O84du38OLL7Cn/eu7/dlm1HhSrJhNXbTTNZ9oGXSxmqeY23j
e+Hywquem2waoFCHIMZCJTqZbM1sjSFLGJHo8qWWmhXJcV/pP1B1WmUDNODxd9ZM9NeKpSAxtWTB
F57g3MqiTEOfg+KI4OZ/fucCzIafEzTOB1BwyVRuzCBZByDHXZ98bBbpGPyNpjsWZLKiBmIp+hsY
/y2CbwuLsB6wAhm+41wgx154LPu0XqNznGZ435Esj+BoigXMqMdyKpepP1746mdYqBYFZI2dBfcC
6YmTy8eyWzloKOrBdvc5adQbrFKWRtofMq4aUdFLyv4Kr/YbiiwxOGll7auco2O9I7VeVDHIrCA5
VFp9vPBtzq4OdIvojBoOZgZikv5YjzpgkD4CxTof832rrHouPzXdIlKwF4WYZmGF6ROlq8NU2KvU
8v8K0/6W4MX/Rsrik0LG6i0XUhH1qSrG/596F7iHsAj+z7/EJL7oXRz/+7/q5q16zpvmLavPyV78
9Rv+kr1QlX+YCmafWNtAahXB1f/IXuj/ECoLMp5hHAEo6f1b9cL8B3xFldDPQasPPjBr45+qF6b2
D12mjElb8OOQpvL3rwfd/3WQ/yVbcl714stGAy8AXw7QkQ772DxFzfTSUMnOCBAX1euVaoNH86xN
0/ysFPlSkPfleBVDEfQj/KFivHravRgDG6IKNJVFP9U36oANU9o5d2TyFO8YMrstteoaX5T2RaK0
Ip5jBJyPOvPMoZSgDMFLZBVPFOie//h2/5ySPzU2vl44Jw92cuEUkgoMDbHERWxr6ygeaL+ld7A0
8a5DJBMI6HFQQSxCdfh+4C95lxhXM0W0Dfv9i6rXYBeWCqA4BY+m3VaDteE6/Jk2zjyJ3+M4ePh+
tLNf+o/RTu6abgxGLY4YrZnUlSFPB3kqVugTL1Wt+PF3hyJGQe2BFE93BMHv88GF2q0Jgc5CjE8v
90KEHmTzjypQkBTIL53eXw5JIcpkC56mqOx/icLEOupHe8wWcZu6+RDcREOyjc3qqgDsjpCyWw3j
gcT2o61ceAlKmn9bUoNHoLMgw2UEBEIs+Pl1gRRafWlEhEp58yTDGKGUtIym8rG2pmUfTPhVXIRP
fcmYxJhMMv7FQPut0wsyleq+ahLqe70jLbrKustU/QE651FMc91Lj72GlHr/VAXyu6FnF67nM1tG
DI9aC8oejo7I2udXTlJ5igYQEaikOMuURqsYujOKvUFCLGUeqtvO4zj29y1/9/3i+rprAKPwpVH+
lKmNWGJB/HErWmakh8jypYs2G3+1HFMJUhnw+aprsbpkp339fjwRAX0KiJlphMuAYIhw9MsuRdNv
yocIZDbkhcSCkdEguBYra1Cxs7yRt3JZUKuzLsThX3fr51FPJjgdSt3uE0a1zezFDs1rp1eh7tlz
Q/rbVti8IK4twBI1zmXklz5PKMYPXTuCZl9gU+ZX/RLzU4ogyM9PxQ549aq12ruq1W+/n9ZzL8iu
JebVuOkIvT6PGthIKsYRn9HpNQDW5VJAPyItXch9d2Euv148XDsCbMiFKvCvJ0P5qFmgiznAMhXG
vlCcLD0EPpVdp3mwtJV+1mfRheT8/JDApgStmabbyZEQ+4C1AM+l+CD4KyeuH/OsvgY2Ne+LdB1I
3soQmPjvZ/TLxmBDGuxGtDNIJWRb/PsfG8MLycdspUWgfdRmkqktBmOrR/3CxO9FKfq/wkOitv/H
wOFktJMFChipzfy8c+a1mV+ZU7OU/W5tjii+epc8Lb9MphjKBumhoWYHEO00GXC0SBm81JmDLLSN
hw7aV+pMGy+RZ8Hap5DwH8yjQ9kXFrbY8CffzvebqsSd05n7kXZQrHCeAroy81+ZEUJ3my7U+kRw
8el44eVMIB20zIHnGqcnqRo5Y99CMZr7OFjqrfMxf5df6qNm+GUclE6ASoCR5jT7vDrMYDRKa2Qc
T3XWmhrQvsDbkQoRSlujfkt1cRVK01KiLzNF4Sw0xwsb/ss5Kl70jwc4WZ5m3cRRKzGt0NUWuPAN
mXeryRlkb1ho2Xsj+7tBv6h1I9bGd699skzxx/Yo7zJq5uCuBpPCiOtDkAl223C1Gw2a0UGzrC9J
L57bi6BkwJmhegVS5GTJIt8RVJNUOXMniTAW8a412qoGZUyDbqErduX3a/bcKrJEZM2X1Ug0Tsps
6mCXNHZ7dqOSrWsH7hbfU2rM9f9umJOrws49vwb94swLq1/3ODgEeoTwfLz6fpiv4EfWCraaQvgP
IIn2kbL/cZQlkt74OgrG8y4M0Sot1rGMsQDWlpWiw+lG213CPBaDCbFh7FrHPseZQfLZRACU3LpM
1zr0H66C9SRp0AQ7SLXK0m6j97Dw91J8I+vTrdkMW2i49xOOIFWdHyYOMJ+VUVjOUkWlO8myKw0w
HqnYhQvpa/j08X5UfvDLpclzWnKIojINarvg/XzUecNr1dfhEAWLa1Xy153ardNhefmoOXeOEp8a
3IDUi7+ICYZ50adxzqKcyvFJMiFRM3MODgiqEmLBBaEpCf+Ds5S8ErE7UwWv9oGv/+NDZp3Tw9lm
waBdMEtQFHeF6JqQvFEHa27SE/1+5YhT7HS7o5QLYJkKuwNu//MpN9qBE44y+yC15bmeKj9RNFiY
zq8gdS5IR52bTHRodESqILigQv95pDbFG8OuTOjhTbjwKm1lmMWmrJKVWHnRKC9r61JadWlIccL+
MZmlXNRDKJFfpIM9Nwtlq6Wg63AkUCTlxqBgbl+4m87O5r/f8RTjOKhKZ9lY9Mzh5+67UF2NHNAS
QvGX76evTAu2hG0h7SNz5wrI+eeXiyJ6YRmK+h9Qzjoe9mHTr+JSufpYqAouM224g6QPXCYqZnIV
roQEWRyg/E+X3okfgqzYRImyFEdFh4d01sv/wQ325yOefPI6TU1DEkyiGhZq21gQDzR8rMvlpN+M
Sbtz8EIRn+L7JX3+q/97Yk6+upLSBeYz2HPynJ0vfAI4kwTzXGSVQ5e4YrF9P+S5q5ps2uQ/ZNb8
z+dvUQ0YV5STw5AcgUEvX41OvRXHbpiM1+UEsrfLb225vLClVPYOv/l0/zqIPH0oXcO2OGlDgnkf
aH1C4oykHr5nuUQH47cOnTcar+sw+wXYExyXhDQrPGynM7AZl+z3UfVnTWoezK7bpNC45xH/HwyF
W6N+EgbSIVHk197Yh728mnRcSSy52ZmRF7s4eFSupwESCocXpWto5rU6SBxH/UFN9lawHcIxf5D1
fFpyVt8UaFCrLdKDIbyaUM6ek8K7gx92gywsfqSteeUFAPKb+qlsmx8x4jxNZC15oqZEb4lACx5M
4y+UNrqbtPZoonPjq4hKaFmgzGHivhMhzYDEY7XQ9L9LvGMLHUp2UwBKbCGvo+wU1TMZ4AeuB7IE
L7TR3MywXnHd2iPmAQ2m8WZmZv8wKdBLZnbXSVBsDMQLXele9/R9TOYFLlN/ktvhZy7h+QKgppgN
VrEpdOkul4z3pHYCgNz9we/seTv6q6YMD4EkY3QRPuLRu+wQ8JiVeLtN6F4IPHA/c4qonxt5/aLG
B0FEmfp2rlEDEH+l9zAoerwgZ52TQLVcIEHSsGy1ddGk1YwaA41/DaZ82L0X+Ma5peJj1DhWb6oR
vqa+vo58DgPPK45GOmBvEr8iUICTsgFZTDLKW2rnHcovr2RG2H5PO0TyFWBXVobcnRMPd2nTPY8W
rfxklXlQ5wMvfvIGUIlZVL0rdfE+FcaTHEXrUpIc+vm0mafEeh4ini5u99mQvdK/lV1fTW9yBQaf
VwWDq3ta7faIpropaBxkhV8DBCpxPd2WgWRifoKh5BSAwkN3G5RfNFxNjrpviughTJOfCQ5QmEcQ
eRbRKvWNGBwZYvNU1WS3tx6Lpnp1WPSQmQ1XnsDjF0G3TpD2iaz60EftL0FjQA7lKsy059BMbhAe
ec7bYaMPFFehitj9+GRUqB5hi+EXh9RE26TNnqSiuh9mrdQ7s481O7RXdFsDF6Tm7waNTyQW4mOS
1kupHd5TkY/Uqr/yUFdRY7xx0n568UMQkwHODwCiZgg0oilY6CG2vwPGW96mcBSoct4N/P+5E1TX
phMv9cbYigcuRwBOlhUclcp5SpOJG0XadZTrXDiwd1YG2I5cEimV5Emh/RjytVPAIggDOEiko2iC
z8/BVkN/3tn4ow4F52HOhkpB24IUvE0H40cXYZaBWvurnWoPiOnc0zHBrMPEuNiKH+y0vzHS6tB6
8fsI0V73/V9Knm6NorjF4qnD3ipU9VkzOo+l3P6sWxOSzRDflG+T7r+T9D5VnYfRc7zMxuYm1L15
mdhLJzI2nocsmNfoa7K8q8lubuTY2nwMlweQvVn6llNdGTYiE+NDDrsORZ2kfHOU6AlD4aP4VY2J
XkxQ1z8tKd74vHwUJKvEUFcWArBubQTSXLeAnWBXuEmVvEeUwbjverZ+j2RmETy0hk+LjMWUYwQ6
G8b4cepXiVZAah6Hxi184z2zXls5QZIJsRV4/3diY9McD111UPZZK73g6yvkqkr0J/rmsX+3exPN
IRqUkQaFv5xYCvVEH4rurJNhNN3hR1jKvY51YKGgiKDOSUbGGek1nctgure18jqN7IxfB+Qz7YsX
P1J+l0BHqwb9/jaU30pwtp6944blJxH0m0CA+k7+rBaYVFTdLzzkDoZaPBoDHMBaUd5HH9o+Qlqu
WFSxWCFyc20QGHAygQs15Lspie9K4MXY5Iyb9xD4RWflQkcAw8GpCxCiSX7k2VuoqcceO99ZD9HU
bcd4VejmjV+br14Kywq6O1g/xCS0h7CWACKyklSiLivydBeCA4lQdRNL2O7K+C4N0tasml+WkegA
WPVsBo+mdgXktedJXFxYjPGXZI9AY1N7V0jeBip/gNf2EKKnAIIR1DF42obN7mzKPnvBcBDLTNgG
gCtqtxGXnsQhoXkwsaQauC29pVU/5G96P64103tw2JRtjV64rEy/FWws28KE/SzuEKP5lRRExVn0
NjrGfaBgHWzVt7Dr4c+p+qOao1kSBkg7SJJag+iNFjDG21JdJmq00lPmdUoBUUhWiAAUvE6rfiix
XNdjawuGd3QHhAmwJpaQ/coldqAJzHhfx2j0lz21UlBmveskSCJkwTC6xp4Ko5rCJO3rG8uK1k3l
d2DFS5xaQn1gA0/3asJff2wJy9hUnfykVWBvpGg3DcVPms7UX/1tZ1iPVHOeTWDwtTFCP8GkhNNf
sVE00G5Ru7H0aVWonDHcqxVsWB04OjteQcADYrj/kBv6vZnh7SIr5c8C8hMhpidEWRd6Xj2Kzq9W
RT+8Qp/ZlYxXUYExBW+PPm2bAgHHew27gXFZ+mU7twv2TVz74UxKlXsoza+pU0z/l7MzW24bWbbo
FyEC8/BKEBxFiRot+wVht23M84yvv6vgc69lmkeKvtHRDBOUBGKqysrMvfYaRhaZRhOD34R+3DD9
MuamDG+tAVynp8z8GCyGNZNx0RrPo9E9SRghe0k6YEvkn6o023S1lO0G2Ww3CD9vQSDPrh5o8rYD
yyfVerhxosiTJiQUvVUmQIpsjBOxtdzIEZNjoZW42nc2WLQB0HTVvKBPUN2hKcx9Hd+0OTNYqxj+
sWrNk+IDayFP/HXCWrUsQ8yL6Q7SZkWgwiTc3GC/KC2tsWZugBybT1ltERva8n4oeswx1VbBHzSK
GYTSmwGrXiLX7qBLCi4qCl3MA2nmvEdhrt9GMZyZZCqytTXRl47eVEHsy2VJtexGzuu1Zhrc5S2k
oi5J14KQzM064mVAXyxtzpizK3W4ztUbfFe7+1JKwEyV+caOkvs4HUyv4TSrcLnAHM53GbGFZTE7
cHZ/ap2Zrut4Urw+qr+jxd9pE/duo5mWK7ecR3xyBFEsXuEwW2yqpPgHaGLiWnFMa7gkesXnuyjC
HLxSyYZMNuYYEo7ogaTAgMCNG4SquurKuVnVKcUhKoxeYhbzykqnV3mKjrNRhV6fIxlLZ3tyG9FF
FM3VCu1yLvBdBtZ/PIihUUebkvY5t8IZkmgp0V1zDjZFAzYNE8zWwyoZb/SjM5raRo8FB6bA3CPU
mJjBi8v4eNZAIkt9VUMn6gZ4oNjQPctM+sHIHVGxEnCrrGkI76kA5EnJc5UGG9pFMqZjoY3AMb4c
vjpyMkIG7xNvqk0cWw3+ZX8pJn/C7zFVbxuyKPtcLm4LR0NoIE3lWh/xf5LBeZG7taTIx0kL5Gg0
YNIu0U7iaea8w1YHMo1ifDZ9cJCO1B2bMNz4482olsFnO4xxSql1N8Jw1e3Aca1Zk68mmTbw1NC/
ZFEMyK9rAi5jt9aN17YACZaNWJkrXZm5adyFu2KIXNUBGJp19WOdGNs6totD51mfamiWnpnCrs3u
8aOwXCkhUNfT5FkJSkvot1o3p/vLVeR4oye0PyoOo2sGDWD5VpLfyeupMplvulcz0MGf0UuIRbaA
Rw3eEBifdB+RAOFHu830+nVTZin3neZEm8F6GgPfWJMEs92J7hMXRQ8Da+TfIfUfPE3i3vcnbV9E
6RnGU/gLDWPPqr4GZDhjkqqLPSKi3UlShQVkbr0EqbBt7gPRqIVEaeymdcA4A5fPeRwsYqqEOIDO
dgKIwDmrsf4ZN7qD7BvQ3fhWK54BFQxK8BxNwZ6RBDw9zoyenoSvSsOpcSjAe3FnHdAEsDpAq9ua
skXj7vSd4FxfF2aAUWakY6Bg4pGeFmhpy2l2paiKDjaAvSLCDYwVYO3KOJFtJK2gezx6DpsCvFCf
btp63DuN/EXX41e/ku5TW1K3STK+tN38YsbgBfSq1zb4aoJ9wox7XhX1WLp2rnzHZRWVqjCMm4LM
3sxCUtOxtMLgipViqWXg4gOsu5E4TJj1bNsmMFxQhXRyhz0JODezrJc2ARxjlDR+wkqIWW3rN9WU
3uKhdVOHZrdu8vRn0LS3us/ENcvESlmPl7Tc8uyHtbLKkmGPiJPDixTFq+r62CRTdAjz+bnJlCOl
m0dznrahFfouhcdoNWkh1MUKzqtkxV4mZZ+HsoTGUMIZLEoHcZRk39Ij+ZDX5HZho7L+y9ttJf0w
UqPYTVEEV3pkxahj02bTGrQy+3bC5QB1ZkeL4qq1UT4kkiNvrGoANTK36sacZxQecp+tZQeQZIJj
jheP6I0i5O5eJFzzKD/DW225Wmb8XePxgI+BbalVrRURh5KG29IcJzFi2BAvGcK2c4+0DHommJxy
R9iioj6yrFVVFuraaYId5691lVg/aWrLuDM7n/wSx6mm0ZClgRESjOtyk5mApuQ0190kdQwvrFLJ
owj+3OfOs8H3EPipjTNJXmvjV2vGmrw28uYF/EnAahBpUTWYFTi51Cui3vSyPgQUi9HjoI9bKgDw
2gJb3RCdkbtHcmFI5i4fvtet5G/GKtHcuSIdkObt5AEo8OrcTzd6ETzoffvVz7HzU3pEb2OuCJHd
F2k26bmV4++REmzKTmbHet67SOK2tjbj7kivpORUMd4O9oj9b5N7Nt7AK4u2gEknvsS5oHFDs4ox
WAm+kupB26TCkKRX91SiuNraRf/ZdkJpY3bOk45D884I5xPg8WoPv9RNoeUdIhUX7VlTb1KYVo3c
ObuwM78OOXSnoHGVudO8Qe++c7krL68ToGgDijJrjhUy6PPkkRTRXDvonR352p+pZDFF57O9kZu7
BqL3scgKUOSw0pyGw610IqMxdhlt8rQsYXHP9qqVC56uuLixy9qGeYcrnaKIZT4GWWkW0lzTAMoc
KzRn+zBHJBOnreyOfS6vw3ErW3VxiygG42kMeBup3EQR64E8n3cFQR5nGElTNEK5sPJQxu5b20Pk
eYlVb56iB7nuW1qzbaR/dcCN1XJx/fgRqO4B4jCwvSi0fhhEPKynVMCL8SHPlNPMciHV1Y3i+P12
NutvTaMeimBS1kqBKyJDIgIIrMfnGjNpRI2EVz2oHD13drogcs6y7qq0N8NgKL9aRv0DrBQLwL61
V3YofSv6DcrNHyRXDkFo4tjc4nNNcyfzRvmlhTeJJmwSjrylukIsWHnM2pikpfhrZdlr2MoiPDP7
rZ5IFoeuPs9VVq7CIX2uo0haz5oEyzr5pvjaSz5E3U0rozAbx+/tEL72NlJAaZqPCWaOGAU1KGUa
InZ5FWfBqYP+uy4E9XLA0dBrY0l3IQG5QYJ2TtPmwaM/XMbN0XwB1pepPkbjOYmRop72pZZkW0OS
0R2V87nz5fvBkp4KpzgqeBx7pjRFDCbpQwvLrEtwFmHAPVu+ephSwAom8FicNXM3UVlFKFI6bKdO
/ZT5ydkuoxgm7igzwHLV5UY6+Iblb6wUjBeu9qvGkh7rNsJylRzOqoY4ktd3TQKNR8eMkDSb26m9
sWoUkB1Ki7l4UL04frlmHvMss0bxWfr9Jq9YfFnSp2BUTMZgaz20w60e9ntYzOs5ark85fTK7fsJ
taK4kM6P7ltPotSNaSFfaQ3JjEovftSNPHu0b42rNtOiXdJsFBn79hS6Y9ebQIRrhqU21Nxy+qFb
LOua0daJ2O1bg643ynR9IFwHv4ehvumN4GdjjTKLNUpqsUNoyf+4aj/J/NL98lL4xU+tzZVDmxTG
r02aRFwIsP122aTCTTuHmNL9/p0oK8MbrISfEr8+wA3wzyVO0TtHrQAlmrCIBvIojj6GN4x9wa+X
pCnCm0i8LNt+v13+tWxjAVi4mS6V//13f/9wRw/LoYR2Flh6cuqau5Kn+7S8dIkmndRCI7MDHjel
eWuqtpJc0+r9+4dMX8s3cl9qq18/+etznEmzU62fAJ4gt6QCw5qrSihkLX9t+W1YPdIpbuGxqjJx
+O+/uOx2eUtrTX5yBjh+jZIcIWGg0HTycvv7Z+k80DfVwPOROWF1dMqA0M3s7c+NVP+Qcz++J89j
3+Y5EtJlez1JmUsZPD/ldRo8yrX+4DNtfu5k7sKW2sEeya38aYyBS4vtZtnUW6bxaIvmhpIj69Jd
0XXKXa+ZN7pVNsfAyFVi8BKdQ6zcg+HBoDcAcCGF9t6Hr367vASxil+9AnkBobW8Gn2L2yuKI6/t
k/FLzhoxlLPiH5Avr6XiiLFBcuj3af2zglPhWWtRbw+MCATIAeDKKmJtkAx4nJY05nSRWxhVv6vp
w1hx4c+QP+X7EPPW+6jX7L1kcuY6c5huUhNhtObLp0y85HTrnTI9at3AkAPv1wcTnPa4a71GU1MP
9nwmMHr1toRtCxzanOUbo0FNE4DxBJx87iLNfABIH+7Gzu7cOIg38tBWe6NhTeGEge/p9VTucyXs
3ChX541ux+CfR8XZjLMWrNUeSnqlxVgCjq07Qx9chS2LL5wxPaP3JQV+vVTsFG02JsAR0gQKizRj
HoXPnf4IJd7/Wk76vm6Coy2hmm7qtDqrUbqieusflxcVAxVjVPVtN4XZEflYdoS12q+0GgpvVgXn
RsulFjAq+aWCozHNdHiCzQpAIzIyty4YKRrD6J9Tmckf+0oN0nqEytRKrQCu9SwU63Wzypr2fohm
fdvLRn+TWsYR1/DiWETWt6jEiTinKLIVQfe+ibVHnP4skloAQYXEDcpoUN8gxK+9MrVldLC8/fWi
zf/510yP/1qtGhl9fuqcRqt3TqW+rS25Ov3aMncK0fbyYWhOZLNS8KC6isFWSvGTQMt+RNrXInoy
nUOYKdajE5szgQ06WN8urEdwuvJZzyxv+XD5hbQdaXbN8ptlk6ZV8maKYmqc4q+B6Y0YMeJfH/76
i0yAVRbPp+XdWOPcrMut+usvxvQDYhxpPy0fcov8pOQjKOXhdzLU2pF6vPWAgfx0bNT8x/JusjP7
AR8sPGxTyOXLNgNb31t0pTfLh8umTJpJVOhOvV3exrkT3AcwIKAkMZ0NdVh5debP6GLZQyV11oM+
vSLTVXe9KdL6YpSV/nzJlbqL14VFEsiWpmRNP0mGiWwWmZ7WIBSGFDeeB6bosyOT6I3HM1HDcF42
hw5VCCkMnO2ybfnUqJx0p1DnWJWSAb502ViON+kgq3fLm+WlsKvUbWM72ppg1vB2hpk8O215D2Aq
8TLiWICcvF224WE3eZ1lTetiMtOQtLgWsTQf03W1vI/raN5gI2a4y48vL1acJVuYk63763f0rFK3
oZoRfJSfpMwoTlKTFie/7P/zr2VbDXF2ZyfK88X25Wfjnu4NKi0vVv/Vl7r2ezlIhK62hr313D8O
uEecq9qK92MMS7ETb5dtVlEwKZrIlJVaOYD+LGDxsYlEKnjymOLB8vb3L+AWfWOOmX9cfn3ZXkVN
sB2DmeRDi/X1avkkKEMUOTbd4eLPpTaJk6wgHQIeQD4sL3JmyAdYMW/fLh+UeTBnq//6sUNBMczU
cbP8cL388PJnlt/4/fd5ir7OWJUfs0o64WTBrO0kKkgNZYwBN/q4B9SNcl5eaPBv9k0rEE4o/BvP
rAhl2/Q844iBT0KlHwJ5nA66xSIUCwD93hqB/6qjdhcqJIiKBFVuXZMXo+SoHuMwoEaZxCQUNdpu
AsnsnjWnoso4tqBEaDPbjmOmsoRQ5eSgE7HpSZ2elpcxUP7zr+Wt0oz9sSAcMeImOk5J/J+Xuue0
rpb3Y2qGR6tUqn00Fl8oGOREOFnxlGmj8Ygz9/LGwjPsKdPjYIVtQnczvFbjPO6wN9Qe5HLS7nyr
9qbeVnF+4cXuak6Alo8etQzM32WSrwCsrLsIcxEcecNdCycAnWsWPaat42V0Ltwt74A4gssfMqDU
BqbnWGVEj1oqr+uOWWH5CVie/gbibblePjSm15gSM7ANQg2ZZM02n8ov1Tzmp7i3NmWbzLeQZ+R9
mnaenZT2MSDFsZpMy/TKKn6WDRbs1uSYx7RXFc8nrIaXSFqYArq1rv2l90Sxz+lobaygr3bNZOwI
MDemLKArrDIOADvSPTCMeiX7eu9FECFdS6qN05wH5mkcg+iQKOpdFOjDUSZQmCNqDuihtH+mRFv3
ag5cUC/jE4g0Eqe2Oe0UJSJVNZB3ywBOrIqBCmbnsNqY1RIvGqq9WwMO1Mx4tmFirulSmKKz0RXx
WZtBgmRO06yEIyHQ8j76rGTw1korDI5zkzmfmu48SqB4lWycbopZn+7HzNyFGIc+t1Funkc5vWkA
uhuEMSMZlQO/pRzwrfF3aaEXa61T2+1yvsNK7RisWMsVjTs65FJ5oAMvtNoUEYQXJqDXx3S+9VkU
7Zl5jMPyQmfupzjTyjUliOlm1PgulS3dWkWe3NRtIp0TDQAwIGWSlRrNAsQFltfEhu1GRmG7NfZM
eVnXN7SSyG5gUq7LrEPBafnZmfaLkeQ7i0UHKWrV3lgQsQ9ova2D1s01i+WMtYQt26eBIueqpa69
TcJw8CgMfcta2b8zY+lHn3XVXpkN7dhFlkQeFsRJq5HaEw98NWnKGV8rUjVFoGx/Pf+2ZoGeIU0c
U4J2lQQh3dhS/DGsvnDzWM/R5GYt/eVsU2O4JJJqWLiRmIc4NQ5zXHwNW7OhYDcM9R0J1shLC4XS
HX0Fd8vL8sFYYZRJem3ES+aYxklznHonPkbOxm796aGNtL0VBCE+3hCXTa2RbtQxNbZGbf9QBDSs
SxG59dFJAvFoB8ZwW+bJztJaZVf1fnS0IvkFQ9zoJgMf/dwq0Gry/KkQb4Yo2et6YZ1bXU6ewzT+
ikLUPKWNxSNkUZOYMyk+Lh/OKt2R4TRqu+U3WyUGNaTSN7T8VewIym1rskJbPqUW3e1rzeIOErtJ
6sg/WglL6eUvd5Os39LX8es7pNJg3yeKO4sEmTU4T2rvOE+z9F2enPZx2RL7/f2Y2sHd8hFV4XnF
FJwfKWwXjEAUWsZZSbA0n5TgJgmqfpPlyg9S8xBGVaWd98s/NfFp2wisE9AWzlT5Mw+aalvZ2ee4
oC5CWnMXU5f3gq2EVnODbpLB2OdSA0aRNiPko7htXmmmuu3lroNTXOprmX7gqtcTrxyi1OX239Ol
Gq9kncXerLBJ8VMvJYdDdQvHGXUCt1ca9aEh4sPVAFhBaJWnNpvO1RZfpW6rkxZcT+H8HX8IyCDR
dN8oPIq0gd028chyXK1wtJKGZ7Xqvw1523voHdzYx4s+sNL7KhhDT/bpSIywnaCtAtz5IHxS1YSM
ZklWsi6HW8Mv7g1npH2noJFTqk9w6Tralsild+DFwzKXPUXOvyd0kbhj/pw2Nlg4XwO1RDftUdaN
ttpoUycfDcQfEm3PbI1UhTKMzWhCOqzcLdvefDzl4qlbtvaVetNmhbIPojS8XV7wP+iPpdF7HAl2
N78/UFUKLggdvhNFuLlG2UlHhc9yDXOvIWUBqxNclFbEyKahhVNZMytQcMhbknFTyqMvsQ5UWile
R9hMNzVxNi2/OhQviy6X2H8e6iAmy4YfVGaH/ErzZUpjyqIV3TVtPp/0wZpPkVZTTk5Ix4FYP5WQ
3X+9UPGCJUMKLaaZv/GWD35t+/0zjVxMJKDH52XT8jczU5Lps4EjRnbt6yS3z0uyI49yil6bhIgo
VCrsSFpjpVU5i7hAbcg7fpOn7lVuCZq1qtPccBMjgnS52T+zpHmJGjofxmh8NYDbrX0pvx96eqSs
lnKfnEsrJ9KwiZ6x3MliWpeM6cFOGm+UoS/jSTlSZPZDd4wcZZWPwa1mTV9Zh4u2YJIzYxg7LsvD
3PMbe9v7s72OOGTgFJsxbl4Nv/5RJTvUGvq2xTlilcZDCjiZIhtuMFtbHU41kDilTbNdZ3HVZIJ7
DD5uO58+r0YOsTleOxFNXFVugRUrdioi3lWfqPFa+u7bWC/Rt0FKv6h+YIfyhdbgHQHtA/U0BdO5
sNq0QNOocZWjdagUO1p3aSKJfiPykB2opJnkYRZo9TYSCkEcmVa5bP6kYO6l2j23mHFolQKQXYlB
RUyOCQaRdOhwAPOmLPPRcWOikikdNK2qPimpbxwyfZ+QQ/c4Cv+xKBmT1J7HLHG6206fMEibKqBu
MPpOywvN1M2hhN3cUKM9+VLQU181SKrSloGpSf6Zfotma3dZfwOWsr+xkvnVsMZpLaUBDKlGmw4K
3g/cu3m0leXCBYDCo5OO6Uaus39mVpsUHRpnpYSDuTOBqtPHzQyY5Xlfr0CxTofeyd2mZVA1irF9
TMyDgTND1+6UdJjuKl+1t3Ftk1tWVAhKQal5QapHD8pANrpJ+vLTUCSuXMifcoyFvrazsOKRrPRu
sKUQfhSFKZPoka7D6hyZifNU2f2wzy1d8miJSFFYHCX4KA9RZB6kgkwkHsURdaUIZwQDt5No/qdW
A4Ysqf+c4VdDW5v2LMVAjJvZtz6RjiiLmmc3VCO3GYcT2uF/rGA420lHcblztgEFbVVOP5E5Ow/0
81iE0nlNEnjw59dSr+/yKZCZZuRnK8hfUukL3RbbVGp+aiO47cgY7qVZfuKOmtYJyqPGaFHRB25O
XtfSKtKNWkfDbPcUFBJmR5+VuSTCywBYt4P9T40LUDaRcedZv29NmqEm855OZzh2c0dRasZ7U+/L
3JPaz1nsgwbTf4TO9KVWWTs0GV+uIzBw+uJTlGNZLYV3PV5o6/f7U6+oK8AeQsIgypWR7l90iWKB
WdcJgenSCD2nT2Ucew1N/0sfu9Z80K1/fW+QmJBWwf+WL/Y2zHpThy3KmVbD0CvGCJNOjC600D1C
z5fUfy/l4OB+7+6ihb1Qw4IogIObzey+CeabhCZcVZUe3j+Hi7f3Rast+wFvbWhARJFZ/NnkC6yv
bvo4cdbUzR7NhlZJlHo3nVof+5i2Gcf2xOkcE/2xFnqSWmW5J53w0vv6/he50mxsKGQCbRSdCp37
ogn9TVf7pDW+ZdeRQ5O5/tg6xueMpu+p87dUW/ai2ZhmTebAD8RyV1rbDRjQqokgHyrNYk/wZq9E
WI5kDCgwoMTcjOytTOcHpy28IjH+fQP3210tne9vdqVg42VU0JTWFN32UkX9TgLphx6in07+MB/y
6N+KD5HGKuhnLKQzGjyji1b6MiYbiCPnL/GRwhIdZuVRr7pdiTWTbNmbofjgEK89Im/3eNEwHqM0
ooZD1Azmmc6HpWdf6AHFU8JRvn/DXFPPUK2wFUC8zMsgO/68Y0h9W2GtTw42QTsttk85z6FThAfa
HZmGck9IS2b6BKY2++DMKkLg9OdDw4NJRzxUGtjwxqVaT8lik86SIvbyaaNEz4Y0eo2ReOMovNvu
mC6PfiF7NiSrVurvY+kjntLfJ5r9gxxCC2miOblUZKBrMP1U1mMvVswDhRzor9N+DLs7q6q8GFHk
B6f6L5m5KgYiEGSMssBRLk817nAwT2Uj9gRluSZZ32cUsHWfyaPYJM0+oheOJrEw4lIb/1o7ZCoA
q7GswSgHNfTFwNBO9qCQ04BqjYZOq8N909vbZqhuu1pZR9gIvX+sV06tQnLWsri+QmwqLv2bx1Tq
jcbIcUZZW7G673xpJ27gxrRgJVgbkSd6f3eLJO/iVqINxGBnKDKx5rmQCCYJhFDOvoS/dCEMJNaj
rZyx5RFD/txlN0WIeq02HliMulX38v7e/xaVYBrLyIdUipv4r+sq51qdtIMGbznGnyj+5pfpVuw0
Z7VXqOO973xwuH8LFNmhgpRPpZuMGVt8/ubs1g0Z8JY4lAsX7OfAOYihgZzwB2PD1eN6s5uLewYm
LtWC1pLWRaF5kpPfBKN5K/VYEtOfxLAnVKbvn8m/JxKgLha6VsR8Nv9d3DZ9CydupIncsyXzVrcL
ev+cg13qDzp37Pu7unrLALtg6CF/Y5v2xS2j2D6LFq0IYADmT13/tSq6JyH2tisBUXvApPBbzOkt
aEAbdev/MfYxQ//e+6XGFACKTpgXeELP6qvbMv/SVT+H/hQ48b2IiVq7P9C5tU5mOmWTevf+0V+7
tAJ5oVE+hVOgX9xBJEaCUiK1we0abvUZc0mKanBmN4Pf33FpS7O/f3+P1y4tU6mOBlWQdi5HBKUC
cBUNGeoCqzgJUW05hrezYXmGmX+wqyuDD8eGVpgLCzfFvogxYzPCwseAP2Xo3wSFxjCVdVnbnm/b
DPXBBzfS9VP5e28XIeYYlTC3He4jJSu9aCRVKDWLkD5PRhdHMtdJv75/Kq/M2aaK3suCBigE6AuD
8c3zr5ZqnUdmzy6D4YFemB0tplsapPBkPtaT6AstTkmq0Qs2fHDfXD21b/Z8cbDW2NJ0TOe3J2sN
RGa6MoiGRFhr4IilIXB5/0ivDXRvD/TiNh3wBSgGcaATw6mKGlCa7CNalQ+O6u+oGZUcFCghz9Np
P7kYCrRSnee8H/y1lWxGzX8U6kzS70clhP4Sk4nobitr/OAu/RuVprJXg1mJVnXo85fhQDbNYxvg
W4IuWz722Z1qtdtxPqdGcjMBc7bybINPIBW0al/TSK7Ccszi/KTwY0wO68B+kLtm8+9PONA1EFqM
+xYq4z9nlqEo6TQOckx9dWkbD/XWzMlJO9v393LtkYHlYVOVAHcDRuTPvWg5zm2yyV6C2gV8A9bZ
vxNK33aSV66KsP/93V0benQ08Cw3eUxRwP25uyjITLLvjb8AUYXMVEyZJoEJrSIf7OpvJzYuKkE0
Z49GGOcvywa/77Ey0TpK+Qjs1XR6QbOxIy+3Q4JJa9TGMMeduNCgiF5H6TikwTkxkJ1IypMRhw+R
E93qqXLTlyGawo+u7rWnV2is8TlQZALei4ERTT7Nshb9kBEpeqEdxxUevtIqwIW4CD8Q+F496292
dnEr0RipTjm1ikX3mhWf8tx4FBc5pVnk/euriD91Gf0JIo24vOQxLqE7Oi6mLU4H/rLqNcf+VkSb
E/LqLsm/TeOtbvbrAfhBEheYcLeeWsPEZz2DHuHT+1/l6kGTSaEmxOTDIvzPW60dg85UCo2Djmza
nGaw58OKM9ybyQcRxLWhEa+//9vTxbW0itlMnVn1l7SN2JOsJli81uf3D+jqo/pmNxdX0UyTVoG1
4i+BNUfslY2yFxxHvyoOoxSuHSN6eX+X18+hycNj8BSwLP3zHHZj3GkF+fy1nen/ACDY5GZxBtm6
LZjD39/VtQfCQNurmMua7HJVNI9pKcttJq0liuB03m9kuNDioYgd69Ba6kejw7WLxo1BzLUM+rr4
Pm8m7lKnEbqTE2ndqKS6c2ApVv/dL+uTZE0vuSGWweZ6YnTy0YfPfXEUcS+lP6hDIG3W7x/81Qj4
7bcR1/7Nt6liskWzH0trYfgophqxWuoxaxiRTC80GR7XqspdWy/3Ne0B7+//2nU2wHHCSXVkguGL
Z0XzA6NObIk7uKD/1EzvRaphDD/ZMMHf35Nx9byTZQA6RjwIyuLPIwWJ3kVKPjKttdpnMbmW47gz
OLcDra+aGa3EZCtmBsEJscLpGMzKCnryKvKth0lrNzRe70ebluEKWwXIzu7Q9zvBbRG/qLHyStDf
iKxQg5hAyhG5VY+WWT0JN3Mx8qRmcq8xMNVycJaVlGZm4yzWpCgfsRqxbyOQGnZkeVm7LhRq1yJ6
o95Lb6G2rmCVilhSMAIkvFwEJsZole005YcxAvoelx+s3q899CIp87+n62JsqWpbr2aV06WZz35r
eIJIhXR3HRbriuWQGNM+uECc/8sBHOggBDxwOwD4L56LKoHbG9izvx5HFItkhQW2JfwQxfC3bR2z
M/Oe4OEYJKCX++TNHT8HmpZnDQcGQGkbdRlqXnXrpxnN3/NBrLoSmAyc362P0IZVg7hMHcGguFR4
SH/wAF59AN58G/H5m29jZHoZ1BIBYJIpICu/iRsDVk3nFx8Mc1evJ2YTNnBMjfDkIt7CWqSMa132
0Y3kSNCR3DGIO/Jdjt9nXN7gKvLB9bw6rv4vTNFRLq3kEq0jzd9wZCIhPGvGbpk1nAYAgOrxiL9/
91wL38FD/UI3EsVfHJ5aOeiTFe6eZspWAxAPMWmIvLC4dE6/06jgB+kHo9f10RMfaNgerGqNy8Qw
Pm02thViqpcVZLQxPamPcH92hl3uSSlTamb5R75YhHGxmW3eP+brZ/j33i/G7kyxR6dXmP5Fun3K
qONx14hRwSzpzCX8eX93uhghL59Qk3SBSkoPfqNzMSTQ0CIRehFDdwxwzRyexZMzN/UBibTfeAP2
JNAmtmJIHKVkV6cDDi7yEx316wJfYRFxCyiSHcueZiO75dtONnpjrhCDzVmxunVBD0tBwUlQpkTm
Q/x7jIvNYLwqSerR/MBgGPnxXkyOk2NtbQZuAXGoxE6T4PDxYV+p65gs0AC3IBvkwbm8teRRdkLf
7v21UiEqBc4nADpisBgoVdG6sxcHMRjTF0F7EmgsgQkryfu9f/o15drpx2xTdLzyjRYzyjdDhSWV
2ZzKnH4xVdtTdicgSbV0kAGlkEhaZ1nljvZ8H2XIxLSnech2kpJvxekV31bExF1PmMHSeRA3TCJv
q7b0Slre8uZbhYRfBuIlzrw4mSShC02ntaDd6B/maq89rTR+MCqIRDRcsj9HPWwPS6ixhr+eGeuV
wj/gk7jTmuZxokQnBlrx1AY0Jr9/Cq89MKZDRUwDGkva62KQsDJCrKJQnWVhJug/DtOpWAP5NJn6
9n+A3/+V6HgtR6MTXGki/c1UcznmdtGg5AnMFG8wXxEUHAKIhH03r33wxHKDZTTANDHL56g/3z/S
/7JrlkMsDjQVgt2fZ1gae2tIKUR6UdDsBXStsaatEXc7h8tf8+82tw/dPKKenf79sMRR/971ZaDF
FVd5mkQybPwK2uQwF84dakVEUDcfJ6jFrXIxKFFDNngk6Gv4e7EtK1nSSggTEKYTKjP4VQSwvhHd
zx8nbMX98fe+CE/4/tgLOCLEfPMEmiOEcVUyyHyZwZe4Q1WQBT/pLkEueRCUThpqVjl9J4HWnt+/
nlfuXI7y954vHphGDwbbZ6+eyPY3heA+P8r2vC4kemJM/4Ok/7V5DUCoqGSwgv07SeDIueo3yCc9
ah57mBs7PXEwS6vPjTmvh7pkyDVQXNKb0cybjx+cq0f7ZvcXC06EFhGqawQ+IoFSoHcSOXk6Yx8G
xiy7n7fvn9wroRFHSxFAJMKpyYnR6s1lbRq9mdF0BJ5f6buspvV+mj1WCy5lbldMNDZN/+/v8soA
yC4xlxaZcPouLq6n2U6ZP6ScYEdjADQwiKeHkrtGpKYl5VWFHvPxovraaQXcqzDwcZR/OWA7Uy9n
vjFHnqgoF9K0VrVPmYbQFZGcnsofhAtXhyCMS7mPxNr6r9xmaWBlMXIkS3EFrfnaGO2XegzujfCT
Yjq7iAcosT6HnfpBBena9QQDD+zMYc4Gt/fn9Zz1znKSaoKqAu7ZTDqvkA0aftLTEN2ZQ7OvZOWD
4PraIMSszM6IjITL2J97bG1cE4tWi7xyGrc93nhmAggGE+gCHtG/v3MA+qk6++OWvVwx+73c9P0s
R15WWM+dGf0Pe+exHLmSZdtfeVZzlEE41KAnCEkGIxjUYgIjM5kOrfXX9wLrWb/MyGjSqsbPympy
895EAHC4H7HPXtfz5eYzDJuOC1vD7cgotxaYwa8ve/YOeZaOiQM9SoGTozOb4tLypQhXiA6xzAhu
TH24MNORAXD/3z+l8ZlkK6crD9/gNFG39AgdUMsdqjXWGwr+F9Qq/XjNRJdLoNAeY52o4evbO1c+
NJGc8iW6s2bmFJxeM5kOPclizUDVWuEUtc2RNGMd5dw1SZ96ZuW3Kzx5KA7h/IVuSwd9OlkwHFVr
JYr+m2Dvs0h4ctQgihBC4HU3d3hP1rDDNEXqJuBFK8fsUC61MBITxvFl4YIpGdq1YvXaYoiSZG2i
Z5WyaNftiM8aM3W3faVA1/sEsEImcAYsBURRbXPjMelvMkMgWkEPtcZa6Jsvzz1zQtI7oXPASejS
0DhZJmUGFgPLaWxYhjFdmFYXL1q/7zzBuNeyyj1DVPIo05HJPUtehrFqLQLJ9HtSJ8xqu92PWlHz
dQ4zJsrdtavYe6lbPZtxVKzKyLrPJ3ziZDximxWU3bLI6gXDCtZlzemLpJ25zrB4n8yguhxahIKR
8LMlQ/rtKmsXih7+yoeKbai8FDKo1l0K9yqL1FtjTH4QsNy0Lihe3XKXqprO6YR48ZmMWQmdmXwG
uC/ctKUhUlY49qDHzTCAvmiCPFybcnzIHb/FObOJmJ5zUQThpYPTwrQw/btADCxmV4sWTFQ9upWz
UQyGVIJiVxgIFzM1esKju1n0kEx9ckqc7tRym4bGFpNrZZsI+yEzOnuZaKO7zlwVPTb+A4H5rAN0
wvVHyTfoty9xKjALu1mJkOfvYkww2CxQJamvpFt33+x4Jjvayfrk86RmZ1LmxiP55EX7ic2kQwDi
g54KlkTjXUb3SjSEBF9/mGf28pnZiPKKZaX9VdYfR8diJjUHslEnLz3OTjmDWFoykdeXKyrHb6pf
fBP9nNnqyK8M+nHwEADBndyaa6eOzBH3fgoQpnDATag4SJGtzO9am2dvzpifoTBBl5weG0ZJBzuf
eIjEd5uuCzHO7B+qPr0eKjyGMK/qv4U9nAk85hORLFYYBAKnDUf8oJge4IsgGK8oU+icUN22T6Kj
HnQMAncXUv0VyPj+67d4LhbgbOQFQppwkVrNoclvIVamBwm65fk1xu5BRUwusmulsjBLqzfS97B3
k0l71Wn2+usLn3uXv193fgO/XdfvEn1gdj7la+l3He4BEUNvXpuZV3pVv359rXNnCM14lBQWy4f/
zd/MbxeD0NLotk/M0SQYKAwCnFV6ie0Hxpa4GtTFz1DVDrr2K576C6es1zGYHl3Gb6P87qecuW3k
LCoSM6a+/k48M6Z4Y0eDljArS0QbXc3Puk3Ne5Fpd1/f9ZkF5apMreLtQmVI/yy3/nbT8AibFGcd
nrASHtPwwtRwKmz3OAgcytjZT63i9WrwTcR+5v7+uOj8579d1MqY8dVKLmqJ+qbFBAir8iszbNdF
Y31zpJ35Rtnl+DoJfUzK0ieX4v2Ebe/0oHfUBGen/nayw63PcCGjixvwGNejIr4LRs5UeuY6OAQr
Cplkyyc7UCFL6XNAx5/8m+bFHP1HQAPXjpSXbk/Arhk4kvaPs8gE1e3Lv/9C54/UQhJJTfM0EorD
eIx8oHWr9JcZRUdYk7dT/sQRsGEgdy0GxvKd9JvT5Nz7JBei10Cy4CDi+/N99vWYNKmGKxbWMReF
UuxytEcmkEvME75pSZ/7Ssm7bN0mqpqz+JPKyKj4mSaHnLksGXxUulhj67Qpy3yvmbZndkCyjOqJ
AYltZ5ek29ZdjYmTFnWXLWL8rx/12dsmXVBtAnoDpvSfty2cERys5Lb7UDn4mY3zPnMALcYxmJh8
falzy3guURtsCBw0p0uqp+1tKkqFQwTmLt3YXDqTtRP4mmLQT0REzBHaT19f8lwVwSVdoC5jA2v7
q9wWV7qWT26brNRE/cisAnM6ulkkisRJ3aau1ceUVz3f6+QaFJPVb1bV2Xu26eyC2TYoSZ0cOpU2
OrHVGclqRv7M+MkuTn/NmAo37Zgpqo9a8x+8UIpR/3PFkxfK2hYolESyMsn/ZGPcRS22hFhcAa26
/frpnls7qO3JrQU7BKngn2vHFJOaxh1rJ7PcNbWaB12mW3PYT031zQ44f3wnoR5QqP+50l+hnhgd
McoiXukM2dqUQtTG2focKJ839P/xiPdj8fFf/3jDQjPD4rKpwh/NP/7PR9aEzXjx87/+YTMwQur5
29v/3/CIWV5VyVv28zwg8fPv+BcgUXP/qRMvz7wGgwQa7fVvgER2av6EuswM+5pFn/y1TfBf/7DE
P/n0ZiAQgBgU8f+Pj6j/k1x8FoMZtIP5g3+DjnimmQLBCYoTIjuXKsLpPjSIvhUMatvLbNSu3Kpb
m5NYkbVs9Rwj/AZLCOcKism1m3+M/WOI43EOpuC3h3f819L9nU/496cz/waTY51Hj+7u5CsNJ6ur
kxahwQzHjpjt9+f5I2aRZhLD15eat5g/vx2YbgRgZC6WxVTQSRpfSN/JFPSpS2nRY50R7Ii9pJo+
zOM/hc6g6dfXOxNozxek+EU0RmXxtDwUmrL3g9mGa/L1mykdD5jPLPqSuQ5zeIhjZUUP+Pn70uLf
e8R8WbR1JlkFlc2TiKUUvqrYvmYvmc25MoWxpwB2X1GJ//r2/t7RuQxxkUt4TanmVJoYWYibYOYA
OhndH02O+RWPMWi7Z1rozIs4TAS134SaZ+IFviXiPo2DGp3QaSWGKq3at6muL005PauJdZGs9dq+
MzCtLl39pq5xXSjLfSMQGZf1kblrL3JpQJPNu9+93b+XE+c3FShOcIYc6Hn8uenPYXhmo/haWvrw
yJjXixDyIgongAYBkEYzfyDnM71iDr6rAJ9Ja9jkWvAYF43Ef0+/abXsuZIy8YhGvokwzjwofpxr
qQg6Ba/o9LPKSlzkh1bTl4WPdshx4xs/VI9p8daLYKsrxQoG2J0ojZ1Ztgt9ajdpY60lhZ1KMf7t
aiXNRfYyJknYtbTTn4KjzIDT1KAv5/TKyrU1Y6f7rnPuahH8+502FofOLeM+MceuJ594G1OxinFB
Wdpq9xBOzgYvxaPu408FFMh1Rnwpsmd1cDcZ3ulffw5nvnauLdAsk9MTO59uL6Wmx2WbRsbSDOyb
Ju5vzUYeTLc/tOGwDfgtlfOkNNNezb6DPJ9ZiVyW3FKjTMkjPlmJjMAEaS6563kl9l1xP64Emio9
C52ljZXE1zd67mqU1rEysEmLWPp/rnu3U4tcyMlY6qlx7/dy46DcrUW0RVapdv83Evlf+7b63/kX
8iNeJyV2NOF0cP+8nCx1C4saYSwVGBRNkl0UmMGVcbTrp+SoFe0RA64HpTMOeNDu5+ebOfbOktqd
ZGZLDR3PZ4JiDKxjgwIC+7cCxGT3rZLw7z2XX0mXzKAiacO91f/8lZMibZnGGpYybnujNwKQtXHV
iOSbmPbcZahN0elj59V4CX9epo81J/Hx+lrWRfWs2eqrlTiLzvmOgPrdZYw/L4M4xKSxyGUaJcXF
nObCPNSZKt+spL/LFWwHv93NydeK8gADIFMa/xpT9TVEuv01rGR8RsMOn+3sdt4iGDn4pkxybgUj
OSATmrUH4rSpIRXFCTuZG8zyGBcmLkJUrdYdLetQkS/0lP+TXQkTGgaSaWZwWJwcyJVRGFkk8Ruy
+n5Tp+ELo+U3lhG+gQhY+AJkR/7WVc4PJHfvX3+rn7fyZ8xDrMhpib+HOms8TraGDuy2CFMOKfDB
uM/3PXaUPSBbbhoL0DffFE9J6j60GfSTeekmsF1Kmd/hDp16eNiixhDPeOP2numsE1O5Nf3iJrQx
b55PetcXu0oGx6wQpmcWECuE6K8ZJoDtYaq9V+IhEQ1VxTXDy/kOcSW7Nv14EbvDsYoycFete2Dy
30sKZWdmFrwYh0jTupyfTNIKPA00Fwe+maeNy4T0zMl4cqr0F/CgX9+cU+dWIw9oBsixgf81amG2
E5kzrVN8mtXXwdy0+XgJn6CEs5QeHDV+wfLdU7Gy+/oVfUaBf78iXhDXplt5uhrTzJjqqej1ZVwG
G6d6DEP5aFXlXSLNm8hOXtMO3WMMbuHdwS+hE+bDNz9gXn5//QDiQEMz8Oz9q6xPFOAOE9WzpR+i
TLLE3XxAY3y0ztpiCd525zjt2mrCw9wO+ubaYl6Af10cyDUlIIZcjNNgVTFbVlnA3btmA5iTFsNC
MVZalxQ4RffwUKLg2Nb6okjUhzK2f9ngDCZM2GTUXrcSE2ddv3dz3kw+tj9y2W8mmTE/sZdNBdCC
lSW7aueiylD1u6SwUKKM13ZFR6eX+NoqS6urDtiIP/lWd2XpFRgJ+9E2xJVuYv3ctAtfKy6a0EJt
iuemVmz0IllJw90IqDEDxnHzIrbN8rEfqzvu4HaMqj1kiRUMlCc1f/ftmSPkPmJLzjyh/5ba7kXc
h7vKGO4SY7rOsQEw2/6aDttKj8N97isrsD+VZ0TdWgm0Az70O1sqP7LS8JopvikqDEvCDJkZwY5X
iebozzGlif2Vb6SPbcZkS8iEi597hRrc9Fl6l2fDfdRO901YXVeju6HntlaxUDQ1ZWHW1s4Z60XV
Hae02gYU4mnuTCtN1AsjCguPBgXcGSuGLdleFojaZPseF9ZjXQSrJqjvYjleOQ0kHTqjCPOgrbBz
C89KxDKQAORcsS0pAeLch70GXmOWe49Tz2xIgIdR+qHZxZssAJdpycG1lI+4lQvXKK/xKzvGfv9U
xO5dlAU3PkYoYm4OqjjkuclT3MP1yZoPLXysK+2tU9XSk4SGi6l++XqJfo5enqxQakUIdcnkcB04
HX+IhyIuhwBnN+qSxzBJdliE3kFdURcYE/peGlJSsgqXnqe2mvTyXh2tFwxcNxGo9lC4xepp/pKD
aggW0cSQOSMOz2lRButwIWrjdVD0NRKwuul/NEGK1MQJL5wiChZO0q9T1131cWN5nQC0RuzMOGiz
iLGuGioMZ0ZrWAGHwEteqDjiincRYVSS07zKKqzxxci88yi+Ixaf2ShpLRiMaDjsWX8lPri1i8Ia
ScKmUr0tg+ZyMtUbbbxIOb1Zx5s66u57+FVfvwdjjgZO34M212YNm8SJWbWToIRKd2V1KaeoGC5q
ZbrTOhUHnFzftaa21QZQWL68LhgeVuwK3gAgpcFM8d57nzJsFIgmqt45+LWNPRDG/rTzYErI5G5q
41WTRj/LGqhqPbbAvwAt9NL+EaTySWt0jH+KC/RmyHlD0KsA9IbL3g1XX9+f9nc+zeT4jGRWBUX3
v2atsTtlkyhpzfsSIEYW3wKO4UCdcAPGBxOPxD7ZTkBQLGc46CV2dU7yHDOq0mkPeaR66RAzwgv6
+9to8Ey4NI81CewDSCQ5Hv988GmPsEyMqbp0tYqA39x18bQ1tOa9NiwPnNw3Me65y81iN5p2AqHm
aV2hjIQFYThilBVpLVwT0Ii4Bc6iZMdsLm03+OYMOns9roZmkcQRy4I/by+O3ZwhEW7P162rSnHW
YDdvEiJD2/DhOgXfBJ/nUnOCd5jtzP0hHT4t4Q56HAxdmatLxddWbflWSuXeUOP3zCwODcgQRd/z
4o9N54DyShcGZlRkM21S/Ph6wZ05eSlN0UujPsXMz+l905c0g8xu1OWsQEtjf2UF8dEcwl0uvmsR
nlHQUHNDX2w4gpEHiuR/PuOsaEtpmBVeomV1MLDlidvoLe5yzx2ykNGm+L3UlZcxnJ4NGS8pFvTe
6Lj3kZNcF6gFcarX7krcsdHppZ4fidqzw+KK4cONw4yY+d0o8LklQVOKPM5x+BBPA3Yro7hSWfr0
mZj0XXM/p/GNizdc6q/VwPkuAjPOffukuPOHT8CCScefzyePU9Hy/EBpJTNRwgZZ0IdXUbGMaTOG
vePpMJHiIbiJRPcy2n4Aekl91hTlCb7lw5z256N7lwbjjVpuMDwjUFWUS4wIb7RaC5hOGnEHd/ZV
EN0kgfroQ41LDMX3nHi28gIy3yklvrjuoUqsoxoL5t3kEiTRjQGDjObkY+kWDNLXFiZbEfZeeG5L
AEBT1azCMMZ1XO/u7azC0VW7ni1mrbrqPSu4xMN1WFTUH6H1TavSavfhZN7m2khrBAqXVEJoWYRI
Wtjsk3RaF3h+e6OAn1L1KuwG7X4Mi72Cu3KO3agVQajKK09iMOdBDDtKc3j619MA4+hJ6NhTkMHC
ievXAP9uxJT+feg7W70nXoL+UtYpGgt5q7npSqEShDYx8iwTqkaDDl2abDO5IhczwbknxXGN4YJA
9Me8Ph0d/kzQctQ2L2gYHuXUP2FIt22EdbDjFF1RsU2y/CPNawbAxNI0gp9kE5k3tAK6pG7e9Ub3
hNTrSsirUTURTY3T4/w3YMi8j3veetA9l10pYIdMA4gz/xd26DapMOa2dRfsMLNdmxqkPXjaBHd6
9Guw1Al4xYUZ5XB6iIrsJP+uzDmvvJNT1wA3zcgF0dNspv7nysTvQJE00cBABcmNsLOHTkZ3VmW9
fb0ZmWdOd67Dnig0qsnEWX9eZ7KHaGjSQl1aVeF7g94eETx5rt3f20EEkLPukkVYw65RE4W5dFB9
80oKx3alpj98aT91lrkz/eiRoYxNVrg3hS9f3bYBpPxasJgV3EydgYEYw38qgwWQKQWkpZeVZYEZ
L0EyccP8XgMtvU7rbR+/JUFwSYC2ZNbFU6vgsusymCJU12xsOefdqRqtvd2aWCsiBoxlemSqaDtY
/mY+uKxS4Adr/HCiRe7D7vn6cZ3buwkVKLqzY2hEYX8+rdIQrenYnJFtadzHQh7m86rH3VOwUX19
qXN1TcISBxcx97OqelKlUYK20RQZQxwvi8vGMpfz9cjMqhGmpNT9Vd+3LwZfFnn/N6HAma41IZHD
ZIpJ++zvSo1V8g9VI1SXTgUz2zqUmTg6qtwnXbMUgbMZsmrnWxvY1LvGNr9pcJy7OjVV6pzk5uiJ
T7sNhp1jfKyLaWmBOJF6vu+YmBoXUih3GEp72jBuXgz8/0qh/wc3ThxIjcoQlM7/EjHHWPNWAn34
cvb1qLJ4Y6faR9TFSzPm5xQdKBFnqRgKTe17S4zfHEhnInyGMVH6mYgaGSI/WV6i8VWMv7k6PK5L
0DAXQlMu5qMAHdwKp+hNiDw+Z5f9ZqnNYcDJZvPHdedz+TcpEQpqbWwgSy27dMBOlgNlXm9oP68+
Bw6m6bqXy9Dl9/hrZUB6WYtvanVzu+DvH0EZl7unvmrw/E+qdbWSFZEy5dPSbZGNNnZ8EWb9K4qN
HeMtgIwTs1pE8rYaDKiiBC4+PpGqHRwH0T24CV6gQH7f7LBb61m3h3n4bAv5YcHRBXFqLh2FLXrQ
IRiNyvDTkcN1nVUXVQ8SgQElBcAapFTceV0vnYxtMwaX2tRcFMyPjWp9pdVPxtyxqerharTNi9QM
2HoqG+xwOzzn1DUyRWYrGT/DIdKXok3IC02vm/9mUUPq8zvKB8kMji3JyQXIRQ7WGTRrbHx3hjGP
ORTW0FTIOH24bRJuYl7PfsH9RVPZ2TJ1lHUpOL5y+nRLd9SvfGFkXu33udfrfbG0JliwZrJzmhif
W7sOwBtzuhlpt5ji/LZoskfR5i9jZOxR1RoLo+o2bga2soGQs8iLh7SdnpVCP0KTBDNZOBuzTEOo
j1myql0VHIG1U5TkBa+2G9tR4NEkzjJgGyJKVhZWx52q3FVZILelwOyVtnuIpmab1gngMzdC3Tjo
ByWDt+JXuJwnvrHO02o/jcFm9JkR5d+DfgupqvDVuzarLJzmISc5RBhDND4yGbeaEvdiVIwPxkGP
VRO+agK7+AoTi8kqoVvCgcWf1d83vvnWaoLoTQVq4zcQaMbEuOvQW5q1c2Hk0aIrfFAXlbgusSSf
6rb0im6bif7hM/lLhpLXt6vH7g5cyofTEcM4w89ArYANFpgzY/yrSoj1ZfCjTtAxJ/axy9obA89W
WycmyP2XYYHkT1+kDWRErP0kI8ZW9agMzjbWE31RZRV8w+F1KKzLPk5gPFGerfPBXdTAyzIjZiLZ
Va8a3bnnXQ5LK3RAoYf3/gxwHvBJB3mneXqztTXjBXDwTwdKqVuAQM7ALwx+f1PpLY4FBXPdM5Tc
MroaH2woqBkzBNSD+oMdRs8RASQmavsK+nQwXH3+GYDMp9KAQI5O9WpKhjsrT3ZzNC5qF4x670hc
jxGsWjOIVRfXAQOETTgc4pS2a5LKN0wdruoJUoxKNLZGLP5D8ESWI1zeCtbsopXuvxjLmpRXWZte
qAFVuOBpmqFkTBxgeltboAedpwExBl8EH0IGHwFQ1qqVsx+jZcMGwrGVKlBxG4NrhidaA9lxboe+
BzyN13DqUB9yNCgMRVJ6iQEwmBx2m6Voy2VbQqbGEzSO103eHGrXecaufmSzX0qKN6JRgdag9mkJ
uoYKJLI5jtj3Ze/h2Dz22S9dcd8iIa8lpCjqZvqWJGKdReaIU707IFJX0OtLc+OqdXQYrHQ/hZG7
KX4g1IZXFejlBRnifRYZMJnHfJWqfrrKm+59inWKVeOqz3Xbs6MmRQti4o/oHCM9vQsnaVEg0eAc
x+qxCLa+j/WzrxaHtGAfgz+7cYL7JNefYoDAntbEAK9R6g8WdsrB9OAz4OFl4C8Xtl1dGhYEnrmB
ELW4rGnOz7xTtiPJgNEN90UHPjLV7YPS8KiMAIcFO7+v+w+7WVYx30ObQK2Dmx7AEva0DBNpLQO3
VZBiKLkJhFi+6tq4/PyHnSKPVQ8gxtTU67b7OedQcRgQxQBrNBKcH4hgUp9PGLzkmyOQGDiwuWID
ZDWG3Wn1aKjtNlUUTNQHBipaaHBsPqbSxp5G0S3VFLismfqOK3bAFrLTxmRt1M6TcNyFWbKSgdyJ
ZZRO25m9hRTZeXPMAOomlRcvNuvYmwBUeBZnPYMYN26GXwUjLtQjKIytpQg0r+oI9GLtQaa3Vmi8
T8iWRY4TlYI/lOUre/CNm9pyXysrnPdqQDldGizNzlor1EmdtFe8mdWL5/a93ehvRVa9Kz6gt9FP
biPJCMcUVg9pisV6Ze3bkUkHzIhUD5fZnWVRiCxV6zXzAWhCQy+kCgMVBMkiGeXCd82ffhj9hHQ2
erAztqIOYy9KDOGl0AztNiN4p5FQqfdSY0rGite94hzHKH8UdeR4to+NRZj5DcDACWmiekBod9MY
fDkDlXKnYROrgn1QtHeNn7wXToqn/zRdhoWPU2e3Ilan+FxILqk+mZSlEp5dXAkBubwdARM+5CmQ
8ym/djsrZC/UL8PmfUz6X5bm7BI9XyqZ/j6l3W0m3bXM60sTPprIhovAlb9oLQyrMU4hF4X6XW/Z
zIqQ760Uf9g2OKL3iqkutKDJVp1fHtRCvXNS0IwNuUae93hs4tTmDWb2SkfgtWtSn25L9HNi2mWh
y3LrWs1SabIHfYxhpkqbeR2luDWG+F2JkLW0oAuzdt/l7aFqR7I/MXyAc6+9mvyimOHqVW9cR5P6
ggxmqTYwJmSsH0YWRlkxuynr9GdXon438lZdII771RlABtSWXEonGZ8U7PQByJYMwwCsfrSoGrO7
D4tIIb9hZ2SYF8SAbYH688sXgT9qVHwUjrusuvZ5DJQfOMOZnu53mRfcq6m7aCrzvoZ0w7Jmpdgi
8sy+oerq6g2TUj3oTLBmOZVzS7vWEm2f9A5tfSPZNRlsyNSv6Dr4zUGb4GiM5b3mRitgrZU3lRk1
Z6b54niDN/k+sH08JqzhQpPuqvTTHh6LfznzgjUtO4DXvC/sagl7Vi5ZYC0sAUP3UvLZrgQmUaRO
jvfIdTU5/sLoympl8JryHjRuUyiTp/ZW4okijRZ6nfn4itP1cSmu6OljXTPh1BGaGhPy6JwvM9fY
/5LXSOIyP9YGg/1jR2cAx/DPd5jh9SqZmOoSqsi5Vq6Cyv6YMCO3R/aPVsmOJdaFizzun1MHrEHR
ES/EjBkHTo+Pef04pRx2IyQAL9T0Sz0aX7I2IWy0k0Otx/ecPr/0+qBHHKtaYf+s+EjIYH60SbVy
9SpY1TTS51WlNl7XdOAAmRxEBp57aQbvrO4hODiGf/iUMoXTpq6MktVBSYW3q1vvduq+BLXlTTpx
H0Mbbid+NQU/Hd+897nZMVbFW8KhSQS/Y/ridi5L6SQNHHVHFG+bNEgAExv+zaQo9PCmbWNpK/pc
1zL0Z0ncxsimGmP5eNkloCEiy2fHn5KH1J5eCY+Ooom3wbE03QvE77teujdz67oL7CNjV4j6KArF
Wr8WGHZOVfDE3HTisWL3RQitVdcLtrZoDff8ygw4M7SWGkJnah+wHm+ZxaWi2O5xP/4w7emyStOH
NsVleS5TJYPy1lrTkW+hxCY9uQnqQF2GwwA3O1Fwa2G12FMMMlZj5KqGSxgpqNir6ZDbnIud3qae
M9W70NQecydyl+NRPjq04xcxpRAQVenaDJz3qOiOGE7cdqHzYIbxRubmq0w2+ihu5rvIeboNU9Ne
l/Ury3evEbq9suYTI6IP+A7n+afVhZuUoddZ2zVq3UGnAGcXL3FlPTDctJsv0HbFR6eVT21fv/sl
02gffWHZxK3hA9P7d9HMLtGkWCFmeinUpFwmjnbRBblna9nrZCmV5wNzLWwgUZYFO0hJgwtZ9BXA
7hSax6OT1NWinLESyDgecNR5iTVxafRyZ7ZrSEADcpz83jDJhnyT0NqNGwgl7zVVJYCwPkSI5iVW
xqsWlogXZzOjOS+ulXyauQW572nzf9lNjLUY0x5ZpUpTlEMuarN3v2fnTJs9WiBCace/T7kbr4Dk
Imf+RuzWJjYmW+Yln/xx3Ge0VCaz2jqRcpD0nysyVc8hEvD6iuKlyQgNH739q5tpH5ztTvvxOR9E
HoIJ1N1Yd4/xVLzHIOJazZpWsdN9ZIm96pLkdRoMdqpuyQ+NFkNtcqqwoB06xQ4s45hzXWPiqCr5
7H1apoEWPCMDuNZVKlJhJHdNLM2tIxGOuuWyK+yVPmlPtPmc/LkOy5cSpCo5nFxYrj8tBoVAJll3
rYIVAc4MXq7KlN43dciQaqHmKy92YOqbNBT8l3oI0bLYF7DJFlrhHlw73jSz8GP++yJWCn7bt5+/
CjrNrxJeRewEV5DbP8yM3byWSCoH/87Q5nEFd3hLSrEch3ZT9sMhitkGp6ncuMO8kYHLFjJhf2AX
psw7dfzZvWmH76FB5GTGEVX8sR4XY+K+iFklIu1hr/sP3aBt6lj6ZNmSg63O7zulbT0zbaGfBLvA
wpsmdot8EXX+PRZSsEGRC7nQmxZzl4/yTLysrNXkqA8VJW2HcVQjMT7Ukc9XQoBbVKiKnEI5jH37
NNXMoaUQgBT/wlYgpquxfZGnzsBSm3a9LevNxOGVRDrvzH5Ubd+rjWk1hPlNVff0Ca3poymjt7IP
7xEV7vuuW2a+fsGwF7VygbQHfrje+cxdZK9haV9M+OuuUNcwhSaCneLOIWMZHKKmAyUGc+lf1W0j
mEd8tJlUAvbNKH4GrfZI1W9vV9EDZiwFotGm5y+GKm1nPxo4cjAEI506O9tB33N0f/R+VS4yqxd8
aih64HiDZaWYLAzCCQJTSae0XLXzTyHwLRcKtBmFBrXhH4cc5mtZa+TSNjXmoa/uy8sQd9AwqF9C
v+Wv7FvAdibsMq7gzeJur7Y4OqdgFQnjru+tn/Esnhnh2teKXBo9p9nnI+VzGAd2Y7+0SfcY0S3L
y64294PRrFwtefEZEDHLzPCwQO4WfXohIc0PrnqrtOY2nuQynnOoxL2sK1gz7qiu5pZ5yLch6dvG
83XCgcGajLwQRg7KoTRwj2VULpIqXUiHE4tuILmpBSnE1rCWq+8Ke1zYSvbYRpxA8HzubbVjoD/f
lUG9UwkMvMr46UZRyH7S/wiUKlgEpJOfIXuU2Ovc5Gg2nfiqlTDg/fzVmC1lAlPJPYKbl7SKKGeR
7HZ7pRyvoLg8Th36Dq076mN6xLoUDsS14rc7TGhv7Nqiv228Oqavei1JkYFIJM6Vdwd8eBlbDVkH
zf06SbiR4XEsgWIKsOe6lbyqZn6wnEOXkaWGWfvUFwNMdCriolnZLbWdTqczn1rgqN1CZ6RqQCsQ
ho+WqCmg5GIRVsqtVZRvGBG+QR6YmEzV2o4idlq+GqN1xV+0Zi4a2E0GhTcsjG0yjQJxGfUWqXYv
Mii2I2xmL6jaa1Uzt0CsfobGxASXRL7lG/c1TZ8uSlNPyBnEO46XYLH1nrvJpXE1jtGvvC4O8//n
UUb6J5dQF1d2DL+nct/pVBwMtb+WjqSBNEVYwqmrIDFIdqAhleRdpcj2dqc8z0eeqtQAqCqfwlxG
Z2GaTSDa68rGfF4P3mPTWcZB/xYX+rZsmz2C1py1M9yUoNohnXGWc5Bpls0uNFhrgbB0Lu3Hrq95
/ugia6vtrWoG96FGIU3ByF819B3f0LbI+K8ZULzBnu8S2jdZvszwqjpY3B/JZPk06ODkEFp5OHKl
XpFjvQUcNm2dR2M0l6y4ZTQR9kw7Vfc3upb8ZJKgJw0LH3IxPUB3bEdlBxltEUYXfabx8OniumW4
kw6Zodo/B/Y2CU3LY0CqXQT6lWWLN91Cmd+A5klV7MXdwbiEOvBk+bHqJSy82LV4b2gFlYln/N+c
nddy49iSRb8IEfDmlQS9EymvF4RcwXuPr5912DFzu1SKUsx9aLVcCSTMOZk7twmJuu3Ge0G/HDt9
A/lqFecN167RqL7r6I3WXkoHdZa13rPEZhEk5uNQD1vayX3nWyuwnQfiA11CpB+zfGbwWEXcxfpH
WLHeTp7GKZJJtOr9YSPlcewmhE/OY2+ck5YUhkstIWY4cY5mg9eDWIDrTv4YQHIQ0z5LllyRMY7L
R4+mYrDnDnuAhIbF85V57jM67t/KykJIGF+AGd2ezMnc4PpeIclIMTa2OfgzxfF3kUGe+iADmaXK
AbqTMmv8IiTiS6IltHxi4oJN13YXZKDFbPIVepdcf+7AN+exlTCsSj+jlvQtqalr+rD2EkzGkxGC
/5l24JKZBa+D1Np0pafvLXsbc16mf6Y9zVPJfgzxeHbDCgyNk7sMPGuVav5NSzM2qPKR0oIWTg+j
lfNSELMJQ05H2o/TENmVLFWFtwJjG+ZjWnUzT1fnVudt1Gi6dWxCnpxq6WkmhJKAUiG22EjCS2M0
J1UN7mvfvxcbP1mCWFrThtSUY9e/NeSY88W/7N5+TrKMsxFS/7W18RgW1sWhS515dfQpTY43K4AG
/F47+BImZXFxmxXvuglYK9mb68ZXmYQ5VQYjym5ayo3z2qLMKAihUdxxnQ7eJmjzTd7k61Ay3lL0
2qzf3ANsDTOEINEMQfVjWjJrkCzYPXYEaBhXlEiUidrtsJPkYU1GyFOQV4/J1BAFRX0yk4fo0TKL
5bWorBS9ghson9JuoMFUuLtUesDtBEIVmayjidezdbaL1OkinBo0TFtqqFrYYeRuXZWbPPPktXwy
x0FZ1CMjwHoygU/ao5MaO71vHZYtuk0j29U9ZWRmT3dlFGAvYejPvZasvPytsWHeGtnRVkoxL1p0
UUGumtiZiiijgL+vsmAThhHbD+YWml3cALneZnKtuj0hhAqCUToVvWTJbomFW5VYkFCqZh+5730C
4ALGBfWTbRAtP+pkyUdWz4QAywKLVU+xMJAtI3VgX2epM6hlFWt4mrTulMXgILXdAvHq7dEI6k99
QDvu2QfMZs+V029UTermFhHgBR6rs8kJMbR7TAwAu3h4kAr53ZD8+6QEtIUgLsX1ysjzp7SV95kW
7azBXnS9ei6U8CWtqnrWR8nDmCn2jDuC3bFQtlGF87YfLsMekyVW0mweRfE494bs5ATFXrMlxo1m
/tlHJPBeiXCFLAkW1FnzhwkCWv40TvIGn6hlVQxubcI+5gEcPO6SxHYA8vpsKfodaeI2aLLhqe/k
cz+QBRh/iNflfVgJ9IdAsPN8O7g3EmJzWe/hUTKhyYYbai0eAPspH6WVMg7AKRJ4oUiN88SfbNul
45RLzDD3DgkRs5xs7SzaYzN7svpHo5My0t477lvOlxHkR1KM3WTq1tZQr0vQsNopL13hPE0TfL1k
gmMAOfVk27Q0trZiDgPJtalnts3sRuLSlhbJrQzHdTM+FtV4i6El2DzlJn12xWqv2RV9d3WbjNyT
MnFw17Uil4yVVHSnxLvLSzoQ2JZ4N8L8SPz3TC1x4K170hu9X5h9PZFl8DFM76ZgQlyLzLycFnKQ
bkqveRxyKaQlbWexpOw0c4R3K5e0yUF7q2ngwfaEnSRJslHTziJWHCOi5PJAupuGejd5zzvjcv2j
gaPDtsjGx7HM7zV1eoBYLaqZxvFuQr+5mAG4XOasHdxWZoWvHouWMnzsBvw4nJ1iVO5Ii1f02Xpq
AJ2ikDivDusYSftoZAx6ZJOBlNdrG92obwyrPA/8U0I/CasrjlWmbrWQ9t7s7QAjmPExV+ItDjHM
P5SBwGl/Z7UnffDOgfE4euaT09UPhoP9TMFDYQ3M9kqIM2iQ7uvEe/el6U1F2TlLFBvEOnqq+C+Q
aqLtze6YTb9AWt4BV4lCJRuw81TAMHF2w4xm1uodrHOsz2Sk+YsCr5g5kuk6enTyYdqgEcvnSuNI
s6Z6yhRtIq60pElU+rNklvdTAxiIkxpx9T1bXMGpEjrGsGx2hKbeVLl3FHyfLlcuHmmHcTm5sCbn
kmmzEgA3B2XpllX7mXgh1p3tvKtB4YQatFRjN8rpiod6QSP3C1IexBPa+bGGsIXnkpqld5ipLZCz
8jxkDMid9qjKT2kk39hF/ohUyodVg+OF0+6q0ljpenbGq7jHKrSBYm5Ebx3o50wLlWOc+C/EcC+n
bmmatHOMgW9iU3ah6bia1T4bWvk5wBrj1PFcWz0hp1Lwmbdj7cpJ9TQgDup0oGzGH4m1l4Lh80oi
8drk4Cnto5Ob1QyYOZ0XHpVw1S/CKbgPoVTNQHrZbRT12Wij9RVBApcBs8SUDOp4XrHFK02mg473
T5YzHomofp9yEnOrIuO5LZdIWmlw7fKVITVlkkMs9YcWmQSXip2I+es729h8zGmudSn7zOIKJHdM
1pEVf15r5iClOGhNbyYX/TtTso+pr5+Vz0GfinnT5JhTWy8V3CIrae7COJ0HzrCBxrgx8/Apq8X6
LZR0gUylL68dT31WfBoE8YrqoPswemmR9hW9SdtuxZXAlmDTczdEcfYYVDQranuf2MEvqYYhJcgt
oTEuzHJ0m5CaWPEvg1SRVonPj6xjc11ZdD4CBknScpV1ym0Qt4dID+I5Drs3cZAe7Lgv2fuMXxpH
s/32xslbhtp0sVI2Lui+m9lUke6r1stRku7lpjgbg3orXk82ZOksVONfgB5FBPUt3jQJ89i8dNzr
P4SjdLaCfCcnEE/LIuT5sghcD0ASBZFLr+TX6+2CfBmo/9joxa1sFsE8K+6KgJFDE+qLYDAZyHev
DIYkOrVqV2bRwc+HxJVsYQFfJfeeR4RwgdrZCrRLLuamsRfFSwLgQhpruG3OZWiLQ0KJOcOEOp5X
ivFmKt0yr9mTbHeIgFO10U3xvsLh2VBY5/AWzeQHceaV3jqnjbHzyCP04v5GqcM7q7vxmnyn8Cyk
EiXDIIb0hrSO1IxbuTz5ufnqlNnbgHeNY/cXHzrSZCLKGZUB8TY4XKZRTURSQMPWLa063TS1sgoV
6xC7tfRsOoBz19rO762HATt12FRelsIqkS+0bwVDXGcE8Cfcso0W1EwH387vk7i6L/PAh+pTLysp
F/kMNjccPmKx9OZ47S/bPst2Ts4NWFVoQKW6Lj+ojx+RN8HFljaVQpdQdntO9SUzhlcLZ76ZahDo
69g3fu1RkxXjZiqmVRKHd4Hi3IdIF7ohfc+EcjUL9dP1fpHyzG2c4JSTZDjqyXPot+qyxT0tiAxt
lnX+fVl3Z9+yZbq2k1Zxn+XdL8fwg8UoQQNQk3Y1dU3Jmxt6N4BcWySRm6qjmwTGZoSvMa/UAVXF
I0niS7UJFkGonKsimvUtXIDMH8N5gwACHgDrhuUJzFcsNpJ5QVRzHvMI9IQYuTqw93ZvrEfOlJV/
1Pawt1XSR2uAsEAOPviH2szuQ0CoaCmeE3EqA2Q+ocGoXcp0NxyLlSdpD3WnYG9P7UAY89JKk3mR
98fg6B0jSXluAWfmIbgwubrvfWqxc+fs51b6mpgjzpX2Xa5or5Jt76F2byLunyotP3oWFKs+23Ew
L9tsq6X1oqzrp16s6RPtax6tryLdgpKwEOcoHxmbBLAfBrVaS3m4CjqNKQGVWyn2md7uDlAEmJMo
yV2sKc+mNfFQplR3GmxSmJwBMI4+ILyc9mVp7qlTZ2mXuTj17cuuf+zkkSfynKr5LQXyJTGdtzBQ
/Xm9JzZpUXXWexxk+6BLb0pzXKQJj8VUv7ShtIvK6kQwAaHvxnCpFGvRB426nhinztqQqyYNRyNu
nvSi0LnDpA9f0VZRwj4K0e0E9AiqNjpnSRlWpskopA42NLrP4l6EhPFraIqTFdZnOb7z1WElrrDM
w9m4QyNvdTO6dwrz1pHSZ4TWLgyxk1DxW2P8Qhm3RQd+O/nRTlKkhR2HlxTv/EJAduLQRmPetW33
Jp7cNvk1WtVmnA4YpheztDA3cmlTtEaeM6us8BByw4j1PeA1WLJ/65UNMjtlK5Z233TYeEN9c5pI
TrlWD2i8DorDqokYPwlgw670JkUvI9Zbzw7TmWqHtxUu0LOKxg/vCaYx0SHqgCS0Pn7S9W41Vcle
5rX3nXYvFmwRHDrJ2lYYP6jZ9KyA6suvMGMY9XbHvsxfxX2WFRqhNV6+ki0sRoNQ+/SnmOzfYlkR
guJMN0PSHodgWDUS0hXN0DcDYTA6KcVNf5f5HWagyqs2wJSx4XB43iv2RO6Qtsum1T8lc98Gw7FE
3pKU9eOEklsysxsH8KyM1Z0eWDOlGn75FHPabUM8lJcDI4mshtHTX53RuaSNsvSSYa86zWuUVM/i
TZpdctOn5LojtCB4Yz4O0tzP/cM4RDeOZz2UnP7Izh40gd/2mQk/iLBE/DEaImwoxF4FEiT5/YUU
d1dqeSqahFW8cMSQ5lKU0TJltp1Nx4n1Xpwn8fYLM38h6Py1IekiUIWN3tLyRwxqpE3vFVC79I1d
WeC7xkecgyUk3bmumvMg169dpG9rTbkMKoCDERPKMF6kpL3x/fHZr+qz4Q93Ito2zDK3VYp1z9lL
q/RJGqt7aczAue2j7Fg3FhCJPLwkRYBkRH6V1eZGJFDmE4LMqTxoVMoiyVVYmo9F5ZZYRROrtMN5
q5pF2n12zXz2+2cI11TA0QQGKnKhfTH5umZF+5TVEQpOBuj9JRWB0n5MCanjdmF3/SYC87oz4vLG
EjHUoUwg9SCiqR0RUt2KuOpcBFcr3Bv4Qs2bmB5G7VnNAxFzjTACJ+sIrAMtjQwh2LNXhWSOp1RZ
Oz5kLnNritjsRgRo9yRpx0YwbttRBuqVNatbWCJyWw0I325EDDfodulCznoPRES3LcK6FVK7RxHf
rYogb68m0ttPfWdmiphvm7xv1Ird3hER4HynXsld8sy7UPYeRM6ZJCLDGxEejqBhbYk4cVmki18/
VKJt7ETsOLK29qjBDipEJHkmwsmTCM+lTN8Qt2VsKxFgnpFkPolIczMuPciDxJwnLYHnjYg+7422
xKSTrWIYjK0RXiJS0nPS0iVS0yMRn56JIHUILORWsR7nUp0dg0oemZX5L9bEXR3EWA2X1lvlR6KA
kBexz4pP9czu6yzCNLk3uv4zVFo3ILAFMFCTN3LtjAenQWoPGe2+5u5dX7/651tl1Yyz66flWJHY
2kc7+z/fu/4ACCU5cFOFwDWDm3cDhgjib8I/gfQ+lK41FIWAvs6tH2NNoQJOyBWiwBIT2taE6ZBb
ps9klQ9d34BcNhoccCnudv/5QQDsuOlLdR+ZcKKnLLSk+fVTjBv+91OvL9ZOkusUWcpUMm3mN//5
sU4k0E7RjaYkJ4LvVp42sUPYjTtm9/DK9Pmodm7a+Dwh6aOkTuCydfY6OrAukFKGDnHk8HsY6zzZ
uXwrEg+TDvK+mVAJ4mAdTcr9lBY3WgjADvTDjhmPZxVgMwFcmCs1LMoBeKoootrFdPitJlN+VkWI
DwpGZCBHJuTEkhvHrwQDqmZ510fF31dp7e8lVWmmzfVTwLvPxC+7Zc320i/9IrAWMK7y+dCE2a6g
351pnePcjYntn2KvO6s0o3cYmza3svTRSJ7azWWrdPVoAhKBcCaRvgABtsAHvLAhBfRvveFkz00/
2TMW0x2o8HCgrC83YRXZy8nSpgduRZxheuMhKpVlrEXxwdCkxG11nGN6oy/OSfzhh4W+4wTHiyo1
f/WZJx3liHnhiMnovq+lN+Skxdz0iO/WxYfrZ//5UtPVtphdvx6lvCtmjdVUu77S+lXRt/O08987
v3joNXvahSvgF/klxdeCxD5TpuuPC7f2a8vV67Hcyj6tmqQjgU0DS7rRC0r6VpNqpiipf75+z4+k
aAVDpZyrcdzsPdO8qZW23IBVK3NrTLv7xg7yrcpgf56lfn+felKwMCI1cSlHqt0UedmyzQGTx9bB
VLeRTUpFwAPp5EnDUi/YGvK+u4dx+qkGVXQK03brhGWJ5UXcsWnPkEU3mrfOEwV9Y6UUD6TLBSur
jeWFXOTFg+T7DR6QcbkaxZdxpzGAI95hE+RW/tD4BtP3DM48vtEysFKguVZiRK6B1gBrxQIy2hiP
yi5JoxMuWNUSNvpTN+TyydeAaDM/ikisOCRjks99q222kVA8KzjzLpTWixCRWZz5wNNnajtFN3HS
kUmpxPF8ipLhNJbpRyiZNVowtbyFyvsC+HBnNxAJ5ek2qrtwU0eAFL48zNvWBqaUO38FHgeTVS+s
bWoGKSMAR9mEiF29yZDOSWPWDCeQCfmKU21hveSuHdbF2oMA1WcV0mGVP6NpF9ZEPgyCM8TUZHv9
El+Y/gCww7vjh4n4NYaxEdEmprS8/ivAiOkSra4/uv6SnQ7WMvU5/dfvhTQXWDAohz4wd7FsdA8R
utSD5oEHGFrao89GJosfTTu3xJeZP00r2SSLioKpf1AjZgp2kzykdaGv26Hqn4ogW8dWHN9pxDIe
Jwf05fp9E5XUwiqlYl3lRv8Et3RrBGV7O2Cld5J76vjrryHpZvzMPBvUIRElLiMZWcPWdVa07YCp
F1/DIbuEuZHMQeFE8ZkE0PMUKNdD3Oz+88FUGr4ctWib9kwzhrCfO4ztV11XHEyvNY52cqGY3TlW
8kGC8EOa4rqj13eR2prHXmMB6rVHONXDtuU0uU0+Ns9KybgErWB4Y6KCuPG79PP6fRy6dNdOGKFb
TQRo6tAONkzKGPsH4T6FOn8vU8zQ4akYDmthtiSJl8ltJU8vvqG+ZmOfXAKIT9uJKSd0fWT/Rt6u
PT8Slnzqju5MpzdpMuDiWF+0aneBxICgP/W2VWa1Bz9LuoOX8gG/b9yGKavccbTrwmXEa9Eeyjtb
ZalFX50AHfhzi+EkeYagkKp0RGXvQYkT3YXuRd069QO4uSoMcmnUD3GrrkISCfeZWsUMZOxyWcIX
P8kp2Vgz4MLOHY1Wdq/fTO3m0DWjtMbept0PStDtY511jSpLeR8mSbgR/N/3fPD7vePRcZUOu2qM
BVK41Ele2jFCZea1aqMXWe/VG47pX1SL39a05pKPqn8pxQd1KBatMfX3XqYWdMWRPAelhLJCiXpQ
M4dAhCIP3aKUtb2hZvq+6aY72PfakrevbCetoMe1xom+UHz9r29eP+0hS/gYnZdJu/V4mRupVBme
ic1Ac+RPvH+yeQuMeVsxWa2sXIL3RcOY9sXKh1LveooNhw/vD1cOlANuWtkeFn5aK8aOebgzT+qu
Wjdd6+1go1rr0agg62biRqlqexvayU1WvVusnjOzIbmPE1Cj6THsuZ8xLUAEWi2yYKxOiQQbZnAG
+Ee6/SDpfnqAf75MEfWRAqoH4byGFxkEiXSyxqw/B5JTnY1NOZWXqWGeKzHemlGnucgIV0ErbUx0
UpH1GcnWOgdUSyVsaq0QBqQK/XcsZbib1ZPD9gx23WzHsV+0VgjfSn8Q3it5FfozJ4WxO9iEJsQo
EGQr3ahSdSi18LNG5mml+qGwy89k8tfioKaaL3wzueiMnSJRqPg3ulyg0YogogYajCO5N2709qPz
242SojdI4IzXr2EYjvDXJgAzZ6crE/GoDOdTH2awFBClVNGRRg5MK2DAFOBb+xjs6BEXIkoPqsu6
VV6lPnsWOhLDU9X56JUvrCvajY+t000fyAmxo7LOa+PL6w8Mv/LWpd6tVfG429nKVNTqwQnNZj2x
EbuWkph3FWsz0cYArYFMfUvBjXEpspybobEvo+n3u7EvoDTLKnxR8Opx1jbNBwohe1so9QD7yejt
bezB+9I7ax3JbQ9JYLhrGUdtnAkhi8sqoe71JKaZaFt9FeqavIwGGOvXXyYTsT9S7ETqjBYefUxB
OTWExzRv06OaZLjWEAIQUmLv43Lw6llWV9kWFBE3F/Elbdv//oSm4xk/2HBpSeg3TL3LZTgn//ep
kYEWz+DkVdt/PqXYevFDU4B0ZXdoi/iZ8Xy01rk1B0QHWYE++EWtEjlbWlD7drKn5etBy7e0rQ1k
S/kxh0FySsWHxGu9Uz1KFxS0GuzGSTkMJQDV5OVb/lqHf/+8LodsmUIOW5QGNNreCLxtRoLAdgBT
JCUcrImHp4OyNDF3SGmGVIZSsQQPI/YhBNeqh19wWS5VRx73EDxgQXQYp/TjsEu08YgVl+54wRLu
qWDSts4aed0qrFSlZBzXUm6MDcqQtttK4VDsh3ZjVnV78DRZPjBma1u/25VNu8wjBXrI9UMLSPt3
Cdo3wkqRPCHjEIknjfI1M8HUCnKaLBZhAXkKqWkkdTsQSUb1+f9fw2nKCoZmkKNwtfhqOGwnVqhI
8A7QA+gLtB2oWvs9rQpnqf9Bw/mNng/ffuIjTQileLZ90fMpWpdrWsJEBeBhYcv1QvekTRwvBEs+
16r1aPcHYS7093P5jYr+t6N+UfONJty6puWowu89TY5TEJ+EiN7Hbn0of5AsfqNT/u1gX1zp+sSW
FfRWHExRUJ7HN6USuEIU//f39J0mlJQgzLxM0JI/fZSNBncVM7Bxb0DlQizIfeMn+xbVigXnRrgn
RJW9VeqKmXS0M9Xihyv5zf2JcYlCQJKwPzcVcRr+pZCsmgiXLSfBKm1sNnGLrSRj0XUaFauIxNK/
v9efjvXlrklkv+y1XkiRmnEntfYiKs0Zs1nGxj/l6X13g2KYidjUkg1CSb5oLruiUTGhwv1alfL7
jDPnIW0dAQ1DbKjE2RSCU4Or+vd3+I0DrrCxkTGfwsETl/4v6vZO6vvaLAbFbaiQytqa9XCVLMzR
mH6z1ckLGLwn5ajp2XoYzEsmUWTrP6Xdf2P+AIwgEwZKwg7+QkKQ+q9r6sd2io4AcwzJqx5zXz5D
WHMhva9ClLeBYiAm6H4wHfv2kBgSW0LRzf++HFK26U3tbGJB4H0LvUzuXGItOypIvBlv76OfMnS+
u8CsqSyplmOQO/NFRN7afmwNoSYzsBWSk2Y9WDMLkyTfhrTLmudJqITkfvX36/vt2zQ5oIWjm47x
7+9ntg2b3PQrMUmebGQkGFAYG7zrlspou2G3Un90q7y+jy8KZmEHK/z2LNzc7C83VGUWhQe6AqER
4HKW0ohT2C+Qg100P7rD4uGsJ97aBqiZJXHrzfIH5cmWsWWd4vs4wf5JUcYnKdF2QuUuEu1k1Gjq
VB0zq/hQQ0wuUXdULSi62p4NilC3a8FhrXKcTVKys2qgAa3c6bjMzLpCxUStc9ZMMmKQyYsksV5U
Q/TsKOWvyoflHhnBLSYrW6+Pux+2t+9WSs46CY+OqaMP+ZrkFkZRFesSfkbhxKsS2ufejB5RNKKj
Ra+jpROwZbP2k5fRixdB/JM/8TfbDxeB0EXNxkCAB+v3iw/QaIc4aBouHtcAwsmWBv3sZd4OA6u5
qfc/JNV859/EjmCbeCFjSYNh0u/H6+ScXKqoNv4xjclpcphlEJ616azirBX4THWbXgOgo9vO1MgN
0hj2qVsP6gom+Dro58h+oMn+FHL+zUPAgooZsIUVNMZSX9ZWb5TDOAxbw62wtxBsk55DiHMxMJdC
KkqQq/eDiv67a++ATOrYlBqYCl7dPv61pCVSoCISHQx3iuvrfyI8kCwkaPfKtuO4pmytCFGfK4Q3
jsya/t/P/W+H/7JLlnIfdK3S/XPpUxWglwYeuZyrecW8ChnHlT9ZF3yzWf52yC9XH+sCCK3iHQu+
Tejkr47srcn4XHjcbcJoXFW8xwweltZViOYatG71xvD1VeOpS3H9fy4wv3Oa4joynLSxTbO1rw5P
ClMJOKkKAg3mtHVjPnjcYzxqevHmWOWKkDw44xettNBHtBtBoNVUaZPUP5lZ/HludHYZpo94hePl
a35Z/PNJqqZe6nRX8EYFQ26At+vwBJoKU8cS6llpQ5zMVkr7DLa4VgnumpQ7o/U3jRGuurT9aW0S
9/zvyzSvyOGBcNh0//SjCsJoBOlIsWNwckZSDEW0YekZBm4xDV0RcntYF9UAGxq67d/vzT+XJV1W
6JJN3C7F3iv8jv/1aNB2aaMXNIZrMUxUYJoJLxOxFqiFtGT4s/n74f58+n8/3Ned3q9zSSsqnsQa
oQRj916YKdVrzKhTDy6r9sMy+N21pkBl/EYyNUFhX661E5Oh4mO+hGxIW5s4bo9jMQ8w3O+Gfvn3
t3Ytdr9eRUVlmxX2LKzzXxoMHH+cNoT/AVXIOFu9TvxGscplb2+0xbM4tRb3mMMEXqxypWU+eXZz
FqcaNGOtyO3iv3o9NjZnV4NC+ct7x7RIF9Ce4ZY+rgZqvarK4bWxpkWbdVtrqlZhdIz9FTqN5xBr
/gmb6JZ9qeU30DO5f381395nGlEvhDfKnKAva2Dg4aOh9plxrd4JKGAabCwVOV56XbUXi87fD/ft
ffavw4n74l+3dTXofYp5l+Ga4I2xHZ8ryPdBijNHAdVS3VbST77yV0/tPy6/xv6CK5WO/fmXJ8mL
ZIkBqLjVKvXeDnM8HkkwpGEQp17c7oK3qybpNk+aZwunxxRp0Ig1ScFgBknFXoJrMbH5aATszrQC
l5I4sMGlQ7zmIJxixoXsLzrJlrPy2mMT4tUSLlO12TaVTxo69O0qWf03p1HETMqmDfb5pWjRSHRv
B5WrJrhEqXrA8HyGT802JhmjJyWjm37YuK5lyR9nEYBZI2xT0ZWvXj9wsmtoQeDuo2zux0RZZ7F/
4r2ubSFbEPztqc230N8FQXsmaIdXwRG4yIPN4y3ow4l81ClA5SRdZbm8wo3ypvHcrvdO4KHrsnM2
fYYbug3KrSEkNkzlLcuHtTdO+2nQ5926gc5rx006g11oQNSHS4HDR+fc6Jl5S6bZmw69XFxhQWQS
jTbT46eqGO9xnQqzDs1IDp/Nt9+8JHmvJBOgbwP28q7AxvHH/q7hZdjsx5Uy3JFkv6xsG5HEnOL1
WEDFGyuXO/ecQCny4PAAl+xwh3uHmbePQn8zOHoAEWBXdfo2yi//xQXHMp43jgUlrNjfnxsFI14Y
qZru9k66lNBi6IRBGLzdoplmcaqu6jD7YUuwvtv9aMRsvM8JCNWsL21R3jsx83KxNBTanhn4LErz
vZAACE3b5J0IYlzkhQTJF6anEAsogmYcFRb0YjP4FPTsSB7gQDOSzQ+5bmFijl03xDOsupbT0O/E
gpzkFLrCtL8otLmUt9uRNmRemo+FRVpHXt97nXHAWQ/O3qt4IqVKXfujcbDT5pSk6R0mSKcMv6dE
jFMUHmMqmQNEsw9xkbvqAqFt7XsWdiukUs57+60L0MtwvwpOve/Y3FuocCNNv/WdV8gLu0KW3byS
T3oWPkha+6qEKWp29EFJXpGRwUFCEkDRhKQ/lBvan90vA0Z8xFTc7Yh6/PpUe1ZmN87IRiXUomxQ
S03t7scaNqE4UXSEG20s76GA4kqY3urBodN6+HSBYNSe/JKzjVf8oJ3jrjk3cvWWTd6KWGkXENSb
9SgNC1teErlSzxNpxMtl1NBvpVsLTXhHI1K31blz6j16TqiVKb5MaRicwtx5sHimGNDfX8U6f7+x
v/H8pPzHAclggyYP42s/5KlJLvc5YjYP2ptQIHRB+IrV+ckp0wPqx5rHqXWkGwmuY6rNSSe7w1Zl
NVjetmsR62kXQT4vYyif9C48wWIXT/L4B0RN/a5iEf6GhEUS5QJE8fsTaFV20Bk5k4AgCh7sqHuJ
CHu1xdoUJW+qJOiwjZse2qG9DYQlwVW5UKvyXQezO61gRLTJkmS1Q9xgi9Wr8htkcjjH0S8lR2jr
oZKxTCavTvpaC1L430/zt6+eRos34GAHaHzZ5nE+9PRWjc1rvVUmPLjBw2BomIn/lFonVqKvG4X+
ryN92eFTmdnTKIsj4TVY1IzfjZ8Smr59MyDhRD4TXERwwe+XIivTrOmYeUBqUJeifYY2toq5aUV/
8vfzdt3X/ng7/zrWl8teT5EVmEFgutLQ35FkjJeguVPiEbgiPmRR9qIO/cM4xTuG2+4kQa6nP0rx
bIisldx2d23dr394Sd+eYTA58cCoCsFcv7/9sC9tD8tQBHty8yC4u7agGdNYbjU9fqwbNgPbJKRr
xJNHOK8wU/NwsAe4d8Ys+uHGUr4rIEmPArVjagB29uUEQano1RRTHzfwJoh3C6HxicMGc4vuQVED
txOcoDF+65F/CwciFQJvMZLOXSfnHkmG0TavDtvo30/S1X7vj+vG0ISyD47OH5BtDXzsRC33SFtO
Mr2avhB6KMG9hYJI+f0pYA65NB+uvRVbuiDP5k640kxip8t8nZbG3UTEw9jUl6Ae1xFEQgbQ71qA
kEnzvBcb9XKs+J+ieqgn7ywiF8quJSd3cgOzWTROtrjKiwQ//h8NBvoWr6xQUfcHCxPQCg7L39/2
t6spZs26wjNOPf/Vh1Whlo/zoefpo9jNEuOhTbJTmnVrxemXUlI+kJv2XEjKk5opDzbp3mLxZGE7
e5K/l42NYJZnOVnYIFBt/2EEuptA2BZs1r+/0m/8QuFscHEMUD9y3b6u+5mS6mmjDf+sSAkpZ44K
w0LP7kUnZnK9RC37P5ydV3IcW5Zlp5L2/j3br2svq6yP0AoBDYL8cYMgXWvt4+mZ9MR6XWRWFRkI
Q1S3WSbfe0aQrq4495x91k7cYFmiYr5wbblAfBocpBw1GdUArjwZs3VaNbmmmgwOTpvgZL7ndLsl
7bhtYmNOemYGvngx+d0Gb5hdCnHt6+uf4Tjz7NK53tEpHzIU/5zBQ8C4yUzBAjbp16qpLUQY3ZCL
XZf4HRSSueeH72Y9N6z8jqaTx07tFrGt0KKgkvkrbnPZetXl19IAD+OUtY2lvEweOah2CdYWHNzz
It/p5I3kmZoD8I4607FTk+1HY4GUonsRDQBT9G2kB8iletCZ5uP/YH0wZJR4+q5NDilkdMh7fjqq
NBPQCFXlWWWpNNTR68h+sJKjdc3pUoa0amuhR7dWJX0VsqfENd+8Rmf+eDeqnFucnprYPsYNbTKy
cymK13KBkW1/mhXcWyErf4watI7yQ0qDnlyJJQdePjYOVFvDf1XHacsJZmcF3je5Ksu5qdCpE3nK
So49+XsqJXXZP/H1t/4YS5+en1Q/QbtLuuM0rypSK4WTwliTh2s5vns1f7CPH8uI/DgGSQgZYIsy
WbcZbipGdaF8dW6FplrNomDyaj9hyu1CKYQfttwBR/qKfKLc/zMaiOTTGjQDXHjic2d8iqz4AJg6
e8JpccOHqiXagjVI62xnrQCn1ryAvh/aBAjg0pTDhHB3dO+tOzoQqLKDR4F/6rSKg4g85iDl3Ijq
HX+Dde9pF8ykPrI9p9+D0iy5J/B92M3Jt/VbBoJ2/AET5cpayFOMK7vTPUfZFxqMeXUnN3kU9bWX
7jgDb0qa32WEVNMRRmvwY2znj1a0wXI9i5orbzSAJdFUCPs7laeYvMLlUFj7jE5Yq2gAh3arpkq3
dA0f5SkxTu11CNOwZh/45/dXNFzj+3rfETV+/RXOxUjUnllbOL7BkzgJEvjr22CaGmuRt/krWCAZ
pjQi29jQnL6+kiZjx09vlCOpJg8tNq/2zzfaAeepOXUzw0GLxb3bzfWCrV2lqOSwiVQ0Rjj1bc4J
WsYoo1LA2yI/YMQrJeyP8uX44fAzsfNb2dwYNNPc7e7kf7rvk+VsJXDRyC4kUM4dtSyMU00bkrBJ
2vvPe26yOKryNrI+0l4ATRahpiwtJd7Vb9141aPQLqbV1+/p7EpgMS1QWJis+6dn+AYFekvO01ro
st/ba5s7sKTbqFjYRSuFq6+qd2WP0XqYipcS/t3lgsvZmWliHqULluNPtSca0/1AKSxrwcFu3blQ
mapruRDkCOp9fx+qxYXZdv6ZGYUGuSrpbXsyDEMjaNq6pcSiQjAESLXw3HQn/Zw9f6mkNbR6fSVn
mON+t0uPoot9Idt6bh5wYtMJhkg0a6c2GlnoW16UU9aSa438yBmFBQkIJKt64fueiypsEtqcSZgL
5mm13EBvQQsulb3emX5WwprJIS8JCCPp7RApbq3sLBpnalpoCa++vvq5AW1jtCplQsTip+GUiJxy
BEDNxenOVWXKGB+CLt0PBk263aPuewvLHS5sbufGEzIH7F7IqsPkP/m69If7ST1SzZLpvclV5jmb
l3zBDvGbjN0un37Ofk+SuZZKZE9ySoYbvy3fuZemMVUTjhsYVcgSZYigxeisD7DL16/03LrGFvZf
lzp5usqsTFAzNiUYnCuRCCxNMjAOWYmvL3P2iIlFJqQSZFcqoOc/HymGONZqjU49wJlHhr2WqFrC
x0OgGwSER1s9wmRbw0rWg2I9RdGbrA9WLB0fdUK3+v71/Zx9bII1WId4PXNLf96O5VUTUZNKvly1
1hFLgszLy8PN15c5u20wJ//zOqczE/IEJiYFhfcCu81BtN9lPr6j0FHEw0qWZLy62NdacKeC1Gxb
7xC0/mZw3fcU9kKWSxKNtp3G+GHiXcGa2pjs2PKfGo1rZKyWir2E/Hdhnp0LpujQYqvD84U15eTo
0CFzp35AXU5U/dZv6w1oZ8WeN7qyT5zq9ut3dG5+cURwHAQKdKeczi91qmh5UclrcVCaqU62CSh7
FhLNkWMXbMQ0nloX1stz5zKy+y51R3ILqFhPRuM4FD0NXqa+gIC2BOY3N43h3i/xxCWkFr8cBGUh
U88P2gtv9swKxpBzVBKgrCmfTJvHzKpV0Yd4olDTcOuIxFk9mwgOhypZlbLLW5VgmTC+cN0zL1mQ
JmDhlk/N9vzneGfioQwJYs4heFUlpLsNr3xCCx1n2Tof0z2Aiq+/6hkJiPHHFU/WsM4YkjG3uKLM
835QBdXS3Ovt3HoXVvfzg5aKnv+x9Pprh85oHCWquzod1iVEQiUtdiXuDnmaby7c15mxjRiDvAFK
U9oqVLky/La2iiTWVKTZQNJS2mS6fR1zftTLK1GUTwIPn3Qq77vdAGokNbMHKBPDlNxI99rI7zls
eouSUXnhns4UIbgnhwYPFHgcKU7elU52KYfPgsds4dOubWDZJorbwJLWieAt8x6jJ9l5Lh1u2wr0
09fXPzs4OMKQqdClQEJuR7+/EgiMYadYOn1R6l7xrVs1qGGYZP5KSlXM2L26fF47s8XhgKXxDT7k
m6exqe9EqhboFTqIMnqVM95u3G3HOaJWu+3Xj3dG+4GRzm/XOlnszS6nhy2sjY/TeWdR5AHwuy3h
zMUT7QNgeOrhSEPgUUvLvRfYe+w+9koxrqRxzYV7kRPt5BzBvbgmMiwDcefphtAPBrGaAii0GbM1
RyyOZsbkb6V3dAMdQgWMbsDXi69VPVtF9qUjwZlPTYsy7rtkVVFXmicjzXK8RLWT2F5okmAqszIy
VybLiDITpZOKiY3pUsx4ZnhzUS5HEZfC3qmFmDr53jTVqf2RAeraZtui8cnIOHW2dxzDA50Mc3dh
6/nDhZd9ZpBJpbeQVoIscJ9kd2ljmCHtxgtvqiHLBAIbUZDfnFzHvhmg8Lkf53DTsw7qynmt4dGk
NjAMKgfk9C+HkudGIi6flFtlnoTc20m05dapVvllyOsPvAMM6u8jaSGH0+qHtL5r7jk1zWvK9pWa
LWSNr8VVI4dr6tnhhYXw7EiwUCnIhAmljJMUgWiEWhkOCCKZsupthe6hjTy6uiX9PfaPuBSLr7/G
2Y/x2wXlDf22yjTYdSbCAKKvu94Wd4W5Su7RpKhBDvvS/i4X8ZNZRqRJ34LMzhDAnAxz8G1DgnUY
/cWmcpAYCIEZC207cdNzOXE70QM5hNp6TEyIxml6yMkY/eupZVn/6yc/IwHEOwgFENACbL0+LbB2
ByJLzzKbDmaAG6T1SjWjYbCZU6dcKOtxKmluh7yRRfswu/Cdz+i6uTiCalVmAbRPNb2wysdYbZny
dlC9SlIDItml5EFJrIi0+pps6nu5dS20bYYriYGpAbH316/gQ8p18kU4j3OCMsgpqaz5f359tZzM
Ns5Ve6Hk/rtEU6E0u+7gNMlzR+4ecxo+QifdEIx9bHqy4hXnOBjQingUsOACSAwygykXC6KWfZaZ
9x5UDongqUkXSwoJbnDrlUvxQe5bOoypliPof2UY/tfb8G/+z/zmn7dd/8e/899veTHSWRY0J//5
Hw95yv/+Xf6Z//qZP//Ef1yFbxXdtb+aL39q/TM/vqQ/69Mf+uNv5ur/urvFS/Pyx38ssyZsxtv2
ZzXe/azbpPm4C55D/uT/9Df/9vPjb3kYi5//+OvlHdODRVg3VfjW/PWv39q+/+MvGbFSyPjty8tr
/OsH5EP846+n//O/6yZ9yZKX7P3sH/35Ujf/+EvYf2dAUgknRWmYMkP519/6nx+/Y/4dgTQ5dOJj
FkkMJ//6G7i4JvjHX5b6d539gz/kkFdSSfP+9Tc82+Vvme7fZUZCFjrIeMoM8F//+Rr++Jz//Xn/
hofNTR5mTc1zna4e8so2iVOKaszWU62onYwx6mELPbnd3w9TZ80ax5xHQX3jxz3OFXZyYb06c0HS
GpQPKLUgmT8Vy03kjWJRZulHcjFUu2MhKshf6cHPlYVQLuXK8bw/e0UCTmYkhyD39BHLFobJ2PXp
wo8spO9pcG8GpgmGGDV9kQWHxhffUrx+kaN2wbxvx8fESm8Gm8pGb06CoBgnFQcZE/xXWvk1sdEH
87GK4mf4gjdaq8MIGJ9rVtapiPFkcnbN8C0VBnCovF+0aYOXKyjNUPPerD7CdiGoOgAr3rAsFc3e
qWDN1QmLdb/RHt1ME6sgcft5mSgG35tfnAlatg80b5620S63+/Q61+grh1KPPikfu70r+wCthOwQ
W/pUAivLvOGo5A+OXvnXtR+GN7146GnV3vmyR5Kdtl8YYYfPA+T8dWtZ+WKwsRhofHuL3/A0L0Nr
mhuiDxAF8QtEnSXU+FmtTe1R/ks+6qsqiHGf8o5ZG+6cDkFOgLdHHcFplfRHS1AtTdKfI33WVmjV
80Dp7mtgBjCITPLF1ZxstjozSsgWSKhpCQ1+NUYvzauCdxdgeqKky1ABsxdfieqQ97SkTi25ZwUt
Y+WNOEb4k8tlDmXrUaQdk2pWQmVCbrWJ4mrvtsrK7dVwjtGWXw3jLI7yR5tuJm3Kv2kO9A0siVAY
hMFjHEfXdTzcOKVz61rp3s3G28yZZcGsbqLHVK3fh472C9NBxVGnE957dO8NExiVCZlInIp7mqmL
eReYP9IJQ4oefleE8Y+PmRv+QWihQFqIYI2Q/EHzOf1rAtCW6eE4A2IphLM5r1vg5qbbXOlOe0MT
O0Q6hvMMcsB9M1RXAqRmZwSvw+CssyRuwOV1927l/apUbd3DlJgrQX5oC6gpuoJ1iZmZd5PfzvU4
4cVCvY2UdeGDmdJC6TOx9VrxQ1KP7SxAb2cnrwvMVnB+R6LKhZPHBLes0kBq16AqqsP5OIpXXLze
K8sE3tzDnLMVvI3cKy+g2zgFJ2+07m2nZ/s4VX5EgEm6ELpUH1CqD10H9VGsrhHBzJVa2ThatRp0
fQdWHaFXJcki0WtpAGMEa50NISBpITEB3AvN++m8joFXSYYK3il6nL4WNiaBo+dhd6JlW29w9qLB
480ru3erEFfgnV9bMfxQwpxPUuQ0ZhtPRe0tNHzucqvx5349Puc9kPUCUrceix+JX0XzeIQdEBIn
znJhgobNgrXi6Ws7G997Hn0cymc97m/T9CphhKZF/t7oxY+qUH8k6fg6oeYfwkMw4G1c4ozbW0Dw
kzBKOXjEO0IFNAvFT5euZHUq9ubDx/uxa2ZN3OTzMh1u5ALCmhAYyWtQjM+x7e/k7Ops/UnBR6nK
433VxvupVJadcRgMMVNDm0YqXMawVIL5DMxDop6zPb0gz3Y3Pcvbzhpz02b7sCDH1AzuA62RW73z
bt1opAOIlj7YaqnrI4vUIF22YuZ2TMrGnqkS9pr9KiWygZAKy48q+6WKAO0E7dC1Z85AoTz3Qfye
m82deT0k1WspcENx1Giv5eqTEVc38m8VbfvsM1yBbOxa9QFXsB+ekt2rojyEsc2LqFlzi0WGdwtd
xcjY0hi6tCEePM8MKZ5DdUr89eRM12lQbipGRTs497hTEt3a8xyrbPV7pdPaoIctnfj1fYdhzCIC
IcyCBPXBsjn9JQlKw5yO91kbl/NBDe79vuhm/Rju3VTdw0PcDzGQ8BhSnCKybhYPKXTuahOawc4G
6+Tq+esQtu+lFr7LvuDAa3dtHR4bJo9UzrZD+UuNJIHfFzPAUt7UQXjpf4DYWZUljgvJWn5NG087
cn3tq1+oP9uliOxbtYofXUu7jRlFdR89JuB1proGV5F3pIwH4tXeAiXJ2gSvROnTnTluYEJcsSXd
Cj5llXhUJADSlMVzQkXauRZNe7ASOMpN8d3ONhCwaNW369tm4YFAhGPoteHGdbY+2Wg4pGtCQgwL
kFj2JZJKzhCLusWJCBMM/E/L/kfvWIsog+fpIzAJh3qadx4mhnbjzFI6cGclIBf6oB4wKbnJWiTB
0OdEwD8dMWhznxwhWO8HNCM7uB2boaq2XowRgDp6tyoP8PEDJWlx9ERbxoEFhsZbe1V9r0wTcPLa
XduVfhVh8FO27IxyVfKbCgQSPGyRCpZoWPAagGY5SdsIopcurmv3aFf+KxKnmbDSd5Hi0ud3AwMi
yg69JW6NrNJnNY6ns6pyF8Lslq2nPwWBfRt6zD0+hTGszcgMeeT4rtMkY4l5aNqbj7Fqt7gyCvtQ
GfUrEu0nXfH3nqE85Gr8OBThbpzQTindIsdoJnaPnH6JHegywXJCLRzUD9qdZ5jXLqwPfLg4pjW/
QqS3LFoJGM2u2age6EvFokmPaY3qx5xU8qday1EAM8d40q41qBBeTZimFdOGUs18zGwMPz0d5nYK
VrJVihunH8y53/ffSpw4ky5/L32rnNl+98vLmudB/pjidfdjehXF/g9AQz+8gG+T0S84Txq3m8H6
dLJ4a4NXn3cuCLLO4hcvr+/98Tqc4KyqRnDXt/ZTkxjgU8rHwATNgYmJ5nFgyP1135XlDM75a1wY
60EIQi+B+2UzXTXNj4iQBSb9HvLbU5mOsJtx+nCYL7C3LOZ35iwdjDFUt5i32VKOczSazx0jDaLY
PlLfhGA1y9sb3deeK/M68dMX+VN0Ht1OWoXntoOWmtxLjTw8D66BCLFSfEtIwcxqt7HXo2bna2dA
k+J0zlyNKuyzkNkB2BsWnmNmq7AU+MEW1I2KwHVmTTD617oZvwqAzbMp69Cw8mHXYRa514510IsW
lg3TqwNMPmpQk13xVI3NsQAs92BQNMRq0XYXhgHQ2UmJs5LBS5ZFK6p5lWnulQhZeif6yTc08T7U
Q38sIziuQNfUhS+xupqVxTN3qsUiG7pt1JtHw1A8lv8GpdtkKLuJxkoa05ZCtCkWmQxzTqT+arJa
Zz60vnrIJUalBe2nonOPsJcpOnJELnL6dR+OEAM9MlgDwLt5ETvhwZoCSoI9W+Mwlt4+xiRk3xbt
I6y0Z/DYsGjtQKWC1buP8MFhf/wI0ENBG2jK+QTCZzVyjqH8FGe3IetkQbPGj4bDCPTgot3mUbNo
48nZeDjmsjaTIupG44lBMW2ZhT1GdJgCdV0KkWzwSghso7Zrk/EFGEa46Nv4J+SxR1bu+JhpU3YY
nXHfWsU3W4mmddeqrBPNoa3s4s31lXaOfsJmK7FzzKJCZQ27JTv4hjqvx946aIB9F6ZdFAs3SgW+
eKSjU5DeG6xNv2eT260NNXz1hqjYgkS61jxxJ6x4IbXvOFqMxbgfM3NfmMWavud8nkTtfgiCg+X1
P/vCeM6Kcl4nytrv220svHmcDP2MVEEzb7AogT47t81iDhoO4y0VzXEz1NuogcLRYhYiUu250Ibn
KusLYnMd2FCEKX35ywy1Q4xFAca+2oRBjGHMIPZuaHbDLsTV3wa/r4GeCe4ziuZBDCqXYykhH85J
RdVu7NHUcHNTBki70/CQxsNSqRB9RA+hPfTfKqduF7nmvBj5xM/peXWkXaWkMUa/c0fRr0lBdbDs
cItQ21q9H0NVWVnwrtBi5MXarPxDEiYvdL6wahXXvnrMg6Lno3BXXlc/SWtJg5Y0+7GqUFIDvdp4
Q62up57jGkCyK6dWh51aFc8m1l7bocD8HTJztFGnt8D04kMymfkiqSJt3TnJLRsWTErR00svB8rH
LyOsvrAYVmKwWF89rL2ykujdsHscYYs3ejKfAvxTMg4sM0fZKh3GVp4k9ybpMWMkMyBe4sR+932s
nyyz6naNhf1zWMbPaht8jyK1uRpsdZtUXbAUY7rszUS7LkHZzGUGzIwwh6rFpkpiSAq29mw5w7JC
Zjujd+HWhLQ21spW+7BeIaNj1HgvpWq06HzsEQY0brPcsXEw8+/cXt/UTflkqVmPszCBsJQoh61x
1BP62yN744qxm7OqzKhrQi3ucHgMqoc+Rj6gVvs6g1FeZSGWAmEAL9zLkeXh7GFoiQ6Bs5FWGbsm
mbaxh4knB0yQReEKF0YST+UDoALq8hWeiZBYZ3Q7okzklBFE+CM2Bi2UsZgY497Cz9XvQ5O/qWPw
YkhCPllnL8QrKWhxkDMb50FPhh++Jbf6gj9XJ9VOafN1FHd8e+epCTAcVOu2XnSE+aoarlsdF9ya
FFfE4rfM+vCqIo1HLhy1VsxzKlk2Y96+FX75KBxvATYby4xhIIrJxNwq/RtfudML3lrZu5zyw/ot
7RnWKlYpWfugJW4yz3ULzDWYXR+b4tI1fhphO5+aYBe26mrsRoidA7dT5/68KP0tE/SmL/KtVvvr
Iu2Zw5BgR/4yQKaYOgg0DXB0FkaD9YcWYJ0UjCX7Hg4k4XxCb7cImmgXtN0egi4xRuj+aEoDbn+6
DQkHk7FYjcaIn2zPaPhYKPRY+eE4BUzIvr0jaYTeV7eXrTp8m1rleTLoZvMNkv6VLzAva37CAyof
fFu2QmIrONbGQdjhv35JhlaFxNWVtGeAH0BwBrfb1L/lbVvPLQD9YzvEu55CLQYoRwSP7GNTMc5q
ZUzIW4QvY6q5a8OHLFVDhTyS2OdkWCeQALstSKAMezcIvpGb2wfDm4xF6sKABt00zrShugNWycEZ
3lddt2vopvGtZZrxLXDL577XV4YK/xr5SwQfULtLe18/9qwfW4L3ZeuocLUVzz9oWGHRwAdgMHTa
8WiFRr+sC2KrOowgaMN+VRy2GnyXonanuu0Go0bMWBTC6sx1ORxzu05bxfuMlMxC6VBPBqHnHVI7
Uw4qubl14MfTktW4ZQDfBaJJb7uh+JaLRiGmcHLoNnPs/I7KZGKJRXJ2zIt234+5t+R0b6+6dpqz
ImJrRIS5UgoH0JLDe4JApR3ywhtXfuuz14u8Q63chwtSeP5Ma0b9zgCchpNX+pYSjPXxWB/NslYP
VUTpqo6rpQb9WL8bQWZtg65Yqk28Jtd9ZMPB6gODTw5SoK4dJV24agEL0a2uDbyoeBf3io1GaxCF
uXJTf4U5dWVjE+Ko153i3yZOatLJ55QSULDxB+U+7zrcWVRjw8sgmujhTrXgc+dGSmSNk7a7zmL7
Knec9mAXEwcPL3G2cRDskf46T0OjH9oMkrlo6xpwjh3j5IyvE65B9A9onCUbQLqDRTinkYvA7WNR
tf3BGI0MxWbw0oHUfKwF63vWZC9YUNnLiEa2WaRxABXZvjXFPOu+D6omjio+uzitA1coaqQ3cZgV
x9IHqt4VeztRnkxB8x81C1gn8pekInqij2cTuiyOVmUgZlMn58gmA71KJlnMwoQ9Cb2kBbZ/bUWT
dM0AG55EwtlPMAe7wsmPKLK+0wjHlm1lCEfGsKIPETIqQ18jrK03U2JxAmAiDHJKoKzrl0WT0R4N
WL3J7GpjxDO9CbyNW4lxOSiFzy+cBWzcqKL20HfRQymsfh23dHuU1Y58pLL/+MWrimUSljiiOf7e
McgmYsalYVGUaPi5tgtDRNO2bxV3nZfquGuU8F3BqGHpRlO8VhSVU0Tpr3AQ+sa9B3tzmCMpnJ4K
sL9Rkv/EyJadPPK+J122ScCO7D5+ieS/WaFr4i3tfCtAPlw7RqOuhr7ZpGaR7XHGS/yppOxM64Sa
B4sBxz59Gp2regzLOTkIfQnz98oySMl40fQEEIChmXoEmLiuRz5Rcx4w1xs7WIUp5mNg7/GSTIMX
NdSVhabp3wwznXeDvk+a6MHFjSKPjJrNy/9hTfnx4wjU0iZMNrH4lpYs7nbev02xvk704bVU7Vel
eRNGOsw4qJgzx6ufURYiQQrpWey9o2YPB9fOjnRm9rOpJ9Xn5gq4gKndlyqewr/VDf6VlP89CS8+
SWUMjLwd1KtARikdn6oqc7gAJV4zpKhD9UeHGXtRpw99Aay5jus3Q4fhrmfOw9iQnIGdDGRbWQCa
eYuLGD+9BmN3rfqlWpGQCe03BZczYqLHr2+SikPxR1XLEC7EINuiuQ+Vl3NS00xKOoPwrc9Rtzqb
pDLW4BTngPouqAbOZOu5DFJeriIQ0J0INCKOnI7eJfliLFziueKmJ1+JznwWgF5FhnihZHjmzXO5
D6UeKk/79M2rpOi7Hu+XRVu9jla/EMG4KCN3k/jPRfJNJrFDTgpfv8nPeiH5KiHGSFCQDjNAigh+
Kw/XGL27Q54Bq0U8nKOvFqH61DrGbZly5VKeAOjFloawdQpytIL6ftCI9bQR/9Rsr3k0tQTdYlD7
CwNRfsNP35iuBj6voaKKO3n5IWlam+gnX4jkB3Z0C9F3HITNtXwPmYRzBBf0xGcHFQ2MgqadMxqx
ggglbvDogc3JalXueW2rkT6sr1/4ucdi8bMp/iBP/FSTzpPY190UODBC25XIrnz2ATmCC0GCAVh6
PVy44LlRhXYe+gIcHARwxp8fmG6yNPG8Kl+QPnpywuIwuTo5O1w7bH/jNdMes8Iori/0hZx7TEkx
RP1BRY+Z+udVc5rmJpW8xkImTGQOuSFX5bjabS/zTwn2J+xnX7/ZDz3L6Yih+8LgerxYVVDC/H0o
l7ohWqg/zJ/aeJVNQD59lAASlMXgF3NF1ff6dNNr7lvm6E/Cbq4n2rfp2OAoaOAPUcgw2n2CJvk9
rqulGk6bqI0fvr7Jc++F1gm63mmu5O2cKCTKyYh7q+O9NMp0x7lupxThyvdVjEUAJdv6yhyev77i
ZyECM/z3S54MALuv7aHFfndRU9IHPuQM+tEa4D432MkEOpYT4okEnhlhVZXI45Qxc+k++fouzi2l
Fk0B3ItqUHQ96eMwjZyjHSde9M7iSrr1Zawj0XBXMyzSOPt/lV3KR/7taicjQThBkg+xky+gMWJX
qaHBiFa2fcuusdBHa02T4+br5/ukspFXtOiOpPdBlwi9P8eeaO3W81y/WEheQTGVV1h13SWT9hQn
+oVx/nmd0lSpZaOIb+lSW3JyqVqNay2nTOEFDO+kEHPZf5N3zfLrR/o8VLmOQdDM8gvB5ZNWu7aw
o0fxv3CmcW2O3dLL4iuDYmSQ0DeDk6G4MEYuXPB0K8pNJWUN65EMYcLneVj/Kdoz/R8bE4vWpQqv
PCnF09cP+bnF2OAp4aUhR2fp+NTDUbWTneYebzOwMC4CdiHdh8tOwT4LexMMAZaJo30H4KAsHCdY
V2a2GJX4QOVzpUfawo3Vp6AMv399V2ffBO0ehtTsM6BOPnGSII1JpSmrlXMgToX14A7RTuJDOHjt
jdQ9Ygjx/PU1dbn0/Ll8Sk0+DEjdop/vU5dHaZu11hsjTrB+cpXaOSI4lbohLYzkZohOG2yoYaKT
d812Q4colh5rTGXCKH+JbHGDL9mdFunrqqWfNBrXeZK9kOyG0OI8WQ4IQbcPt1lRbwblTbf6O3pX
78q6fzEFziq1LS39FAccX4uRZ3th1f28B/JoRDlyLPNkp5FVlATwC6FALUZ/QlxbrOsgmY9GjStF
RTT7ZunlLkEX8fUb/bzmcVVwCMxWAulPodXQVoJqMNYOEl6KdfKCnoQb2Z+UkIOL+fevL/dBCv30
AU2+HX06H6q3PxcGQ+/SuvYYNVLkHpfanZ8VO/jvW10bMBNpfyGDvLMSf2vV0ZPY0NEELKX+FbMY
NnF4KKyAmra4S1NsqEGzYbnYKOJBNt6FffumRvaxtqmJdkM1S3G8smN3F9khwT+FmSa+8zVUAqXd
rCLVo5BTwuCvG2p6KEOGxsAByfxgG+CifeOl2gP+51fTQJLT2NokVjR1vKlwqp4C6yY2VeqA/a+e
Np+ZgwUiTf5o9fE9ecljhPODNddbHAXxlHsJhbPxC+WtDeybUpgPAQf6DkS8yF229Bs3YwIV6aUJ
evbT/vaqT8KbNiixrFJ41XZjPrR1s5Lzs1HaRYu6kTLyhaX4Y4CeflpQbR+fFbXVaRtPmSY2TfRV
gV9XGywruqvTcmYCBTFCPFDHfi2pEZ7VrbqAuq+t3uAFh5qn2IWxu2kGE0lQvpOLmcCbL6+sfTj4
wBhp2+ZeY93eGEQ8Xw/Hc69Ih74iYG3LDqSTNcy1XN/Vx6ZY6HZ6lTftMmGclWGys4ZB5vvXX1/u
3K74++VOAiuEIGYZZ+xWXaQsURgj9DY2Mqj6+jKfpcTsF79f5ySaat3C6IXPflEW03tNoJkDGaUS
0S/l6w/ZChwMDWsMX2bONWkGa6YUCvW2YqeMwdv/z80Ig2YqRNb8/+TwlmE+VZfBgHkM087PbAgY
Lk5ELC9iLK9U5abJNm4e7AYt3WHJQxGhh4vPDMtD1Ahf38y5NZYWXZpraLPhZCP3tN8OkoGNwN6W
a2yocHTVWc9hVoGFVfSNgfGlbJz/MFCXM/nrK58badBnYMxxyIFnePIWrDqIk6Ly/rnuoVJYpSzl
DqQyH2vHiwLuz5EePSxIBg1IkpxvTvdmVe3pEVQTmX4z41mbMv9S4yjnVYtZ1tdPdm5QG1ipQqNh
zn8SKNoVKGOR8GSKOfwK8SsNEuemTONLnQJnn4nglT2SFgXxqU3Jiwxfp3t3USbN21RuHEfsJ93/
3vFEvqLuZeT38VIro0erbxwrXO/kMjIV1lF3m0tj6ex6J1WvQPDJ73w+yvl9QOpTLT6OSTKc7kPl
OKbWxh1+9na9cJXku9ZU940mDgN9/Ib/1hbdOtSDX4IGqLkZ+ytF166wxbiSAYgdhlABBcB5azmA
+U1GLFW//lbap/jJpD+d4cdnQkz6qXuPrup2LARuxvUoqypESYlgAkjGC/C3K8VoNrGbhfO0K5uZ
K/xVb9KClfYPcsGgondjEGM3yrAOUIbPTFNZDUAmrBiFSdy07IFtuNXd6ELUIOTs+GNrkbctnQYk
mZf46GSdpnTcJVXNeE48SqeWZa5LLfilF4zp2N7WpXk0Q/3epngzJhdemf5p3J1c+3TR7sZ4wHmH
OjrhpmMVDx1fCYVU6u3LYXzgqPyMOfM+EOix+rkp99pw3KkgtPHKe0FjEM/CuH6NA0WZDR0gMtm3
hcDyQYUX2DCWMbN+n2h/Y8jqjXlng1iKymXZeJtizHSy6sSlOH3cvRuCk3HdJC8XBsWnVfHkCU+2
C90KTBjjvN1BOtNX2rpqhgPIuEVLaIXl64tJsOu5+S8n0Tdty6hMVOVZxtQlqBbJZf14ysjBMVsQ
jqd2dG8YV1kxvBkDUhY3tZ50OnioKRO1R7p20yXDm8Xh8+sH+bTGyucgcKZtjFwqtMs/V/exh/OT
jhmuyDUNsgj5YP2usa5bkwK+ol6++fpynxa+Py/3MWh/20xEFhaiEgwMKTXMEEj1ubRZvZTyu/BU
Hw0kv11GHbq+ax0uE7UBMgETJsiVH3crp8FIB7Dj1w91fqr990s8TVDhIAc97/+Sdx5JcmPtet7Q
BQVvhgKQvrK85QRRrCKBA+8O3PxuQSuQVvJvTA+q2b77DzE0uWpNOqKbncWKzMQ53/favkI7AnlS
NtFLRATgOjZ85HxVLXFANJXOuxR73Mdf/UPWif8zX8T/jcHiv4h3ghPsJ1/Fap7QbDAM4DbGkf/2
szfhT/aJrSi7+l//q4z/5pXf3RP2p9WawI8DkebiVzmufnVPaNhu0UZygBp4Cn5xT2CRwNBgI6zi
lVzX69b2s3vC/QREiq0CzwWOAJwVP+Ke0PU/PTTksfB4rmHba+Dyx5//5tuccC011HSm1HEPOuqY
3sjQydhqMOjEnNMtLjeOVroHZ6JsVlumed/0WX2ahFVs7VzVdt5s8TDTPQMbP0ZBpLTaBjKxPJjg
4oesaZSw7Yx+IydkIGaneVsMDV0woJs4GWov/UEzHISIYiJUEvdfp5BTUy/JTZfRUDvVFAANOr1x
Jk0C4dIYc7cZTaXzfLPN3DBV5vGFEqU5NKvsC+DIdta1h7G2bzFOIpDBsVb1V2v5+sj2YOsp5end
9FlHtunHehSUERVeJCNuxZKK0Mzryz4y90oj2PbNC3Al5xYSlS7iarHJckKErM4qe78ltX3GDf1q
NnZ3U1I+6litOGpjT1JLFqGMNYtoCyZFwFWtpTvFIt21qVahhpbRtQJ94ude2gYCdURgafVJZu1n
gcdlY/f5BW0tqFttLd/MFbt/Ra+zP+jmztVojub/nmDE43FLh2Ec9nqJPa/bFkIhiZ/IV7evb8zY
vHF79ZtqFRuUidaxibDVoZHPdu08edwYFJOnwUS685au2GSD19HcV5Vt3vclGOig0BxVuAp8rddc
95J3iWJVZPIGc7Of2J1ynkzthnyROeixegRz69zUxUSHVD0s/LSx2LZGdJsb4q4s3yLLEQgdYvLo
6k2cO6Y/RJF5HRnWa75U8cEoZ3c3FuZTGSHOmTr0HhYyvyZnMqrq9KEbae12pwrxhXQ0JCWZ3Gnx
NG97uSxHc4ms98kZrWPltm3AG1Jdm0Pm7vJZdS6SKoqOsZkjkhTVlTGLLBxETrU30g+768W28wrx
aCykypstLWsu3DmxucgqajINt7U+x4ehQg2Pbli7ThGjbdZeFUNt+2NuFs+uVpIJV03mxSwXFACp
e5pcwAxV9tNVHJOdMdPB51uxlQRSCPuCVka6vdNsCmpb3qlJ5cEbGK9R1FknZ1bKIMrsamul1Un0
RDljOUjDVngK4REIqS20fW66+o9LRwtyuUwBU0yJL0jVQVKyLJxt+RKNqrONll7jjY6TwEXysWmm
4mu8IvWV5e3cdq7AgOcS1U+nBAuV3ds8V5ONrUXTWcb0etvQzgeqMJ6rLCVROV1qlLISWVr68OMX
zV9fIf+FLweDqezvL4d//Wc/iPfXL1/bv7oe1tf+cj2sgaGc9CvESIAM0+4v1wP5dDCZJvwuufQO
d8B3c53lfgLPgeM0HHYdcjG4OX69HsglcC181Cr/JATnR66HD2/fHwZ94HwyZrkdGODoUf39CKcW
bjaPHdHzwpytjahUfD+NoGJscLy1LhEktIl2aYU1OXFWewpeoKHpBLWBbRY2uB4CjaRoDl3Hfdea
5ABp+9amtXmrtI28qJLc3JhOTdBiNk+vqS159trcLS9bXG2ouqZHTy9sJP1UpjpzM24opNyS0IUE
YtZCqu3eS00M4Tjb9+CNd7o0dsJzQouCaWdq+7u0cb9Os3Mnqvzezq07ddRHsMZy3yZYZ4r6Kq+U
p0lHauzKG3JMcGDMreL3vP2+gfCpksZwEKuBI1enu66PWanU4tGOh347pvbWmcwsVBbntoi4LpM5
of3ayIM6bU7DYtK026jLvtDiYkPvoIKKI+4oFjG7NIiYIo9TSmNRkc+husplBAlksVJf8T+216Ty
daGY45imGYnpKJXWIXJ0uUVbKENvqXA2YSS6jiheSvLsqC+mWMkPHXmkXBMXKVGdBkcP5GjUZzno
LknYA1xa51VBmueDTw0vXfNmXJ9qURtHyzaWfW8b0XVcZib4Zw7n2sU3rfQOOOw2Q5f3KN/RYI1p
95568aUrWjbmEbtl34wHrQWwmaQdzB7x9YOn3Tm2+lpPHb3eSrRd2uabUzV4DpziJZsQaBUzu+mk
INlsJQVLTWz47RIRcpAg9fbo3lES+TYV3EZjXiLBXIaHkcIQlFSQAH1BdfMgL6dlyQ4RLGGYVsVR
8RTdTzQsBm7nbpsJubs3JFrgdtERJT9tnTWSXIpLA7tb+kuWILFFvioJyqXIyeyHl7ajV7ApjFPV
GL7KQr5DkV6G6qAXJFumypkvq3HuoSZ9lB5B6SIKjQsjP8jaKl7mOGVmkQQGAGI6e/oVH/PEwTSR
5acsIT6pQqZ8oeOGxwPlvpcKddYRzd6OGN0asaszXFCEF9cUryp6WI1mfRpT6mZNoSy+MGXF/bLq
Av/556+15ij+/fl7Icr3r91fH78fL/1+/FqfHBo4CNiA41klTL+cvuYnT7VgZUmbXwMXVuDm59PX
+0Q+AC/CvIwige6BX09f7xMSW2hW8Gsb6ghM7Of14fon+OQna/pfW5t1Zvk/wCz8Tjh+uRfW8x4m
//enb20pDlKDrAi1gmjScuGhkXK8y6dSv0rGZTqgLN6P8XI/zvPMoWVeEGE64GtK0o2lYlfMhsrY
LLNsD/mMp7VQ8PM1cXM9Vu7jUMq72e2TnTV6UWCNZnrQqXi5cqzRvrYopfWnQntnobH8bqrVMDfF
05wnFNaWpPMpg2XtFaVNYBMy89JrvGMUY1Ut2uLdsaI4TFql3wq8WKesXahuV4bk7Ji1ctQHjE55
ijxccWLXb93h3bPTeNO7BX7JvDkKDyU+Ih54RBsnnFMU2r5Pc+sgJ/wOU531d+pELkeFzzVsbRA7
+kxL0GvNYSmuXvuh0/y+WpKTNtibMmp2Tg9ClfXEZEwNvVF2QXObq9SMdCYlyKPp4RzWq4s+z+Ow
q6MuzGNLvLplop9H17le6vSlMknk7B1ShlxazpsYzV1vvpeTdtYRXt4M3dgEpd59m9OVu8tblRj/
7gknKFpr3mA3TDwSFJU047hIrMS3p+hcKXUdGEV+Zead9t5rTRTfVo1dufxyrdgjab+y5+ZE89uX
snD34xzbuICLemfU+X1NJguDRRa4ZKVEviuXreLNR23oxBvmTOOC4r9NlpOtYBaHvBLxg5jMs4ZW
P6catO8wM+hrjbqhrPUCwj7Z5XzZt0axU6i69lNVeyeuGPepXCiEq0r6PdUu1Mwxuiv63AjTXnlu
2+RS1B3pjYSbEeS6VVVZK6cyNw499zO23Ua/ctAJjEGJAYxTTgbo33U8EvHZJmYMFYuJojS3m8Aa
xuyUtLq8rwtKNFSv3aU1MRcJX4S3ejT126R2nW8yElFAebLpg4tSoz7xrfHsOrkoLAeTcVmJ5JYa
+8+GJ0+zUd5rZLa5ubxWmGFcKin4HrLVLp9nb3gY6vEG/f/oW4BhkdZcJuk3PVdPqE7CpZu21TBf
Ir06oSS7quV8Tuck9fPIec6AARfPQbnssvk0xQ79yllTeeqakttGpg2O8ox+O3Jbr7QF53de5nup
lgoLJwi1r+IrbfLCPMa9dllnWukzZymPozW6XG/ZdVdza7qW9ZZoKhxhmt9Oy6T2qLhH+x4Zb3QY
dS3deLri+ACEqwHBuxlaTQZxLO7neXiVsf7Ic7Ql7vFSUOWVWMtx1DqUs92jqJxbisDPXl/z/M1u
SzDjbASuNeBLRiUJ0DzYWzfJeFaghnChgTwS29iSbrzNXKcMavL7w94uMX5rfXOR8pU6J5UtTko1
7WYdwWtUrVbN7/q+H4Kk/l/bFMhx+Xc31WXVgg//EXv6eNEvdxRyDtS1gO3O2pfA8vB9RTA/gR0h
51lvqo977LeXFOsES8Aq9kGNurIzP68IXFI0WaInQ7XogS45P3JJQdb96ZICOwdA4geRicF99ftL
KkaKMuodCJIWqe92rCZXzag+m0muXcbK4ln47TOHMIYuNs5W13Ip8PuepqFNPpeuJgK7ZmAesa1I
xbmmIdKlOp5hFa8LRsNS9jvDqL/gSUgpiEZ06sejVV8XQ0lWq2GZKBOtp2yxXJCSzjyCy7Df9vJr
xDGO4t97GDoTNx3CFCd/rmNxU+Tmky7lgYzLb2aWxJQ+mVS2FxdKkeBFJMWm9opD5WJPMuqLJjGv
OU6sTTOaz8THb7vBWQ9Sv4+0fWfk90uLQ8ztT0aOjdVMELhCQpxA2gjSUC+VYtxGnCaRpZ1E+k2O
3SVcxX29HjoUgN+IYn6IveWzZ45BlNPLIXKdUDHOrm49w5YxulHUYcY/O5vNRZFVVNuT9OC36wFI
cUGEbYNDsV86/bZPLATVqzgzbxjSKaiW9/Z6qFrr8ZqsB61Ea7dNFoEsvNV9dz2OlwRHG/GaG2fp
b6mx8ftWLVYgDDbKXD0qXonr2himzaRK69a1CEtW5gg/GFRJYJT1WzeoL1lUmtthoWTALmuzhVJx
MdM15WNZu99Ejf3KL3mHggTC4ItS2hxuE2uals55OGpJEtK4Nh28ZDC3WebG+4zwicNYG9oXtwdT
QbYeHWy9uRmy1bil1ktqEMERiSuKuXE6J2WAj87kq0RRAAZz4hMwW42VE1AfQJu91K70PjumjQKq
oRP+Cz2eHWuVaG8aKvaL3R2HTGykGj0qWAOmrH4UWuz4edsTSB5HvT9K+70yxndvHJ+VMe8vevpo
fIKijFuLcSwcu2rLL+fhba/xHkyeFhqx0l6AZxFJY836NnLZjLK1m88uxp9EcP/oY5GU3n93LP73
LvtKTfrvk4l+xuV55S9no7ESp2DoxPNx/Pz+bCRn2aN5AoTbWHmTXwd4wuA19Jb0UKMxsTnRfj4b
3U+0htjUS63VACsp+yNnI5HOfzobKUMDqWEXoF4B7fLvz8Zy1GNksbnAJ4qcxjMr69KZGgYOuaTH
zktk4CleH9Skb5RO9XnW9SLoS1CE3qE/skTtDaWr+hZRbIS6Jl/6WVaBM3TGoe09ccgYJ/elhVlS
oQ33mi3gyisdnmwcCOSWjIfeSM8lGr3A0axL203fRAF5aWPOYRBBwm1P54nyCV9Lkw0FIISeTWoU
ltN8oSbafGO4lfHeyEI+1b3Eu1/U+cWixRx0el6GtmjzU6dGCFkivLz9vKO49y2X6K9SEZ369OwJ
khKs6qwgnvfbpOjDKlK9UKjdsq8V88opsLoiPpMHWTU5gjIg0sWsxisNYQj4gGFifuNt8rGL0o7u
TulG9TIvNEqzIDxBIUnaoJKUIISdruFZxIv/zLbxPGvyZliyNrRMkga6uX7WKGa7iC1r2knHEJet
lWIELZVjSmd37A4JTc5yxpOi06EWE6EQiGoaMHoio0jNCNNx0Xu+NsDX8+61+dm2VZD6tleDOqkS
3ReVmQUDB+rbPKkba5FB25j3yeJNl5Pqbt2x2UbscoFaKQeiHj9ntOdWwur39aDZ22WMZ+pq0quo
6d6pEDewxi6hJ0kmj+iwU8wgV+cDJwtFdg1shLYsX5Kl1vy5YQj0upHPn5PKndp93pfP7UxndEpA
nRpldxk6/oOmqJIZEXs97t1rT1vMoFGTIJPGqbFdEm17p30d9HLeecp0a9cLISUw0GFhNJ0/VELf
g6WQAsheTLzIbGzsxkkORWMH0zQLDFGOi801blmGEHuWcwQAtFq4eoKgzMj9qhlLFqgAx2WlIRMY
yHGah4c2lrAHQ8xV5pBmMzfKObKwieQ1S6xrdXe2u3i7Ls0k3s3xKREYJdX8QdrolmJcEEXshUti
4qFXWu6sngAU1474juvjaxUBpvW22gWaMsX7Qav00MgcYmDg1RjTwYEMNTv3XoKAvd4NtRS4y1Eq
Zn20wbt88jS+ABGpp0swUe/03WHxzz6yVwz67zGXkyxWqcMfR1nQld8e12ukIocygq9VfPabUZZR
FNkOIXJrtO0qUP/1uOYIX/XFlLJwyK+Oqp+Pa3hScHNK2hDRWODU7o8c1/hb/nxco2Zi1OYRZPv8
Y/DhKCk9NWIrDV2CGYqIgiWR1mOoFneoTC8InTnNmUG0iA68B685GdkxaqaHJM79ScPxlOlEHzkn
TcYvxM0kgQaCvKLOGYuZqcZbO3sqF/zjBtWiYDD9pSSSgreFBawhEkKLyHzE6WspbqBZ8iZx2mvm
wD7IIRRHm4EjJvxscqxvjpe0myW1bB+sHVtMdBIKhtBRXhIRpISe81TaybeaCPcqyq4LXY9J17B2
RFKd4SK2otLCNJ2pVFamPswoPiHyQhExR6x46Ug+IWpv60b1Zau5N42rbWR/M2jWDvbozkmjrUiH
hxp+NZZyOwie/IrSxTQud0amBlgAL5KkAFGazxq+N+4EPlPeoC9OUxDKsatrem4a9WyTK+pqbuhW
5n6KxnM1Js9Tbl/3vRkfMowmTuq8Dw3hEi0EnSqLO3LFjpbzlo3FLplIH5G5eTmShEEMSQi6FxS9
/pI2gL9Sx5kdv+K5nclpaDlPR5GCymNEJ8Wzgh6ugIYHsqyt5ixr9ymG7VXcq7kaQZ10rrRqIaGy
yUOVsBmELBu3ye+9Xo7Hdmq+ahklVR7RnIaW38h67XmM5gvR5J8HLXF3GaX0lcU8WvSkmubCH+O4
9eX6YRt5f7aK+5pNoh0nNKcWAPV13Vubybnp26t89AIl/xrZb4q50MF3I4yvKeJHE+Klyx6bkXqW
+T0jusdOkdg3XUj6O4jStLeWKyX5Os7pZRq7E1wnNxWtSoqkDdWkXqyj42aV4amBWoIBVMPG7mbW
d++2NvtyW+XSfmoTUISaImCk9QPwefVYu8spglwgXyXsFtjBaKgDjeFclosEyqdMNo2tE7nbgSmn
eNvBxCtJTmraqEhfSaBkKwz3BA8GY0bQSkOgUJvPexF3Xy0l9ilCDnup7BzyfLu5BAHUNhRIbWB+
/bizw14Mx8SJmJ4JwrNsAolwnqcR+SRFaRQhT3N53bQPcEeSeB+X72JKQkDDlOB7blYfikrf1bI6
69UL5Hsb3Y3t6MekaejzbTM+VcvtkB2S8npuMOpa+iGz0Bm7w4O7IAZfpa8AzReqvG+4pArlrfQ0
pLlvHuEcWfQCP7xX1Tdobr0athyOJplxU5pfK2a1A0EN1PFbFV3l/eJTCXBljupZX+NcDC1K9208
kSlIkrjfDsNLnbSPUT84Oxjiz0lD8U+OZ7YpB0izcaM15lfL7Z5Sg0gepTmkcPlGk37uMyXIjfy2
4fvPkeub9XTS+wotxBQ6bhpGmfKKsHsTW20wpebXSJZX3aTQLDRuPk76f/R1Rt/1v7vO/vU/2q9f
2urPF9rH637ZP7jH0Ldh2GAP+f3+sf77OvrTiugaLCa/3merswNGVbf5UStJ8Mt95n4i3hP9O/0/
gCm89ofusw/z0+9kmuiDbJxAXIzcm6R5/379MO1SkAqoZGFizmTpElYYYDC0jmv51nu3SicmIP8t
LHJxNLSS59TqCLlL6u7aGvWNGo3Xs1XeNV35nosSH7q1rWJjh7DkaArvOSJoJWg89ZSpPNpGqd6b
c/Sgrhl4pVreeBN5TmAL0ie2NXBNTfgkLG5LY9CCWq3ulJmH3iQ4wC/L2H728vg98qIoNMxlPinp
+JjoJhlXkZqHwtCfalBLz0XwQgD+pk2iyK9hx4PaHSlGd4u3xSgek0XGZ2cRZuBFZIAYfdq/2ZzV
VgcvZwtMRTrZXy4pBlEkpRda8SAPgNTwBqrLLGoaeRM0iIj3tDB2baghwGj8tC1Ny4/Vpcz9WHLa
F313NKryyV66OFz0uH8oqDTzJzmTN1K5UMOm92a37tsAW+P0BgpIaehbAR5acPktK0BKRcGOjipx
ylbwtF9hVFQ2vJ8rtJqvICuoh/BbSyHHFZZT2y4f0OwK0ooVru1W4DZaIdwKLFcbRpiVmjSC7jFW
Wx755TjjzKS75BJAa9uDBy/gwgn48OIB/GDNudEUkP6EscyfVjiZMIUILjWz7+cPtJkeu1e2EXHg
6/+WETtFLl4GO9y6WNiAq5sVuE5AsNHYy0NSDZlffcDbw4p0J3Oxn9IEWZfIr7rC5tNfcXF7QZYK
+CM27OZnW5BbNhtKoPT2IQVWT0brOVtx9gbA3dL56Kb8sluM2s9N9TCDtnVTet+BviWgcF1hPZDS
sYUfeJ7QoG7qxLyGjbgowe8qcDxaHUkLBNmrQfgyNFxVE32bgP40IMDI1J4qIEEp02cpyvMIVIhN
80Ff9G4fa+1XyyQGg/55eSSOwN1MTf1U1lTjlSv6GLUiu6mzkoUawJIYHWDKmBDjnb4il4k6u6B2
jrPvgTVhpI7OinN69iKIJOrGezlH9lWOUnsbNzo8E2gWC3kM4OujNVPJ2p+f0UAlV/iQOwRV7l0e
GyxjBMX6SUJLTQSVlWsLRaoYY5i6vEAu2UaCAaQD/1VAdKDbJwWEMMystEgCsfOd3XVnBz4j6BSa
w4Vgda0q7aB58rpD57GrK1vfNYQQ4fCtFSQJAiGTLa+GgZGxrdw3qzQFeYTKnoyVW5F8fOTtYz86
D02SXpDhF9aWGrKyuszOCQXqAF4AEDsl19Y0QZsgj+rZKQifKszZd8rURnnoXov1gl+MpDi7pmIT
3zg8TYVz4+V0U00jSWNO07sPadEfktHwgihNAnAJ4+DpSZDrKGOnsb2zoFZOLg/MdtT7KdCF4BvC
sNGQFtwlTbtpI0LHc8H4SKqbSqK8/iBbfPToWtA2LWJTQLIw/KSkoFHGWib4M9ZxqEyVG6ha+6nn
XNu2zExzsQSOdJTHlEUnUBn/tn2RjaHD2KWUOBmT1HrAwrfvGM+opzlqkSyYl6YHtHzHfrQ3RdWh
m2BI6Ne5cKwxBAkzPoq5nu5JPYm3iWGIG6caMFTkknXU+1bMw2FMiXEyjOmARGsdCVm34znWwX3k
5UyfGcSidUjJ97WhN9O4tdCEM4T342RiZKCWSuRzslmxDTFiPosux0l9UWP6NRwD8XJJjA7nykM7
LF+IiB2Cvi7lDaWCh8aIzqgJvTtiAMhyIxCu0vXPubompJkZEFdOKtBuIb0y+M2t+50W/224yJ8x
NJgPiAxNdxCqeva6tP1GoVp3s1LAGadhvA6PHsftpdIXV0277DqrefDi5XsM/z97mFnlw3+/m+//
9T/z/Ou3qu3+Yp5ZX/p9nkH2sFYBsqBz6TM5/BZPRb1M/ATAqWMQ//HrQEPWO7ph7nDk+x+Ks1/G
Ge8T2/mqnmDS+cGcd+0vxBDYZOCYHCokGauMPzi2zKJWLAdFKuR8D2I2mDt1Wt2lxBozUPlTND9X
cnlHgfRe9cl6bEw58lpI4V62j1ZcPqVlex7B+Y1WHsEWM5Kcu62hcKDJoTA2zsoMkC5dMzdQ2jot
V4s5KId+5RGGlVGI4/woUmdrr1xD/8E6yPjorjyEWlcgA44yYqebje4miiEFckdWWxN/+JfOQkSa
qWmyrx3N3Dor20GGREIwCgyIt3IhcQUrIlZ+pPpgSj5IkwL6ZIFGyXsqZQGGuQaRVWTbzpBUFEb6
iw4BQ+QiK7Kbcvqs7Iw5lcVtgyhhq63czbyyOMbK53QrszOWtm/ow61L0a2Eh4aglytVX8HZ6/wM
8lnEQZRu1gdOQTKUj34pOveptaM4FGFDdHIUwEdAyNjtmAQ9MEJ5Z6QLcVUj7Rg6oX06Gm05aDuH
1IQ0kbtWI8Ssa4nVawjbWwqFUgiFbDnbJMEvnZWj6pRkGypp/jBa+DW6PhvvVT5t4vUMTbEfKxTL
b0pZrA5yAku7rdMZb3VC8JHqMooiW/UXAXumNGgIa6zhKrukPyVoysve1raC2lbyymnVnIrxUEpK
Xsd2YfNuSOjstK/lFF+bZfTIxNAFausGRZqE6STLQAcGZcU1S+NqohjWbxpVq4PZphcXxTpkfasb
YSsL+nj6IaGTu8t83ZQzPNigb62xrJ7yes6vmUsJZprK9latk6kIyETuy40uZ+vWEOoEtVg2L4Zd
fqln0mkBeyrkLyALWoBbEypyIuNQEGxe1/Hun7+5sWr928Puldy8v9Z+fbzyl92N48rVSC9gRPzp
RPuVVwejpAYGG6HFcffrWYczA8acxAdyWDzMF9gpfsYi3U9seraDIfLHTzs8sH+GIg3+eqBI+ldw
Na5//ptbL2c+HV0N0UoxFs0hju3Up5cRHfsEQb2Kzb1Vdl7n9bO5CtGdtN5jixs34ypSl6tcvZzG
eR9RArorejU7qQVW3qrTs1Bfpe6uu4jHprbji8xoiaccc92HGmleilUzb63qeYeYPi+xCJBdb/a5
N5tXw0rTUy/0KciRwO5bGQEPKm9kEjYcmm16h+b/nDEtQA2pt5S/J8GQ6l/sTD5UTBbuOmJo67AR
J8ZL7cRXqGpRrgYkRaTrXNK5i41glVmlXaeWbJ1fHAYZVsawSZzDsk44dd9dkmGsX6kpDRjDOgct
xXKY1skIF8thcuxv4zozGVb3wiZuvumgc1JC7RvqBKhTth1ieGA8zl2SdOOdrmR5qHsEizdxj18u
Vol/rMWhq1dEKiHAS+HX30QFrLmp8yuQIRpCGtGF0eiXaLMEAuc3DXRyAaVUXOVhXGHLBaeYb/Gp
nJNUfsmJL12M6N1TkjutxrpC0AJ3yFtfIwsui88C/LTzCNRv83g/N44NYubdjcCuDvuaT/gy+n6Q
ZfqIQzcrqruUkdyRGXyLaxDgacltbpphmihfI+eJmVsBsSuzUE07CjAAjcfFWIIe/VooAJYts7vx
oj7ZDsDOCNGP5dgbdFCP+3ZUdpnL+b/qpUGw2YmToI6j58ZTKoDp6LIa29cR8FtYmRJWwOETl19B
hJ8tmnM3JONVBMIEF+NbGQrkJNEuFaCoyjTeQZhrXyL99Rc7/szB+pTWEUiXYiTbuWdxHwDAorhy
SOUtRGiRKu+XRdkE3MkRpRVOd1h3zJCLHXpqSW+iRTtiQbrsQdAbJe6QNeiI05LrTPaf42U1TKK4
7izMMUuckpRXdaRGG/teK7xwHPWtaU/PVLsDDSNUCVUz3Xej9VJUsgj7Nb1FtyiJ2AwT6XqwFDsx
0C1YmIzGht581pTWwr9T0R8+auLkVcU2UjWayhaXu81B3KwK69S0AqQb0s0hCO66hYejIZB6gqzs
DojS7ggKPZUAEJsM9s4088+N7Bs2uHJfwEGYIn0jcM327cGFvBWDtR4Fh9m2AsWrjpNSHskip85d
Mehu6N5jiMR5ZRSrlVssV5ZRtQ3MT9ZnlQ1DR+HMb9NuR4jJPq7mywaq0usGuDx10+aKfLM7Nwuq
D2LTWjnOGenHxlp5T/WDAo1XNlSsvGhOVDTNt+wTppU7lDvFI80lMKmKs5KqAnp1suNTHU9FmBqF
haMZDlZd2dgWWtZc+VnW1jac9fEmhboVULg0YXS+5hqYBbjGI2nPVODB+C4r92utLLC18sH5gIYx
/yCJO02C7duJ51xaevXUDUrNfmjRgD4qgBXCiDf/MdlKUzcqdGHce6yfOtzMrKI7XDRfZTud1wnF
njlZabclv4hN7j/GzEjz3rLYbnQ4US2KrkbLfM2GUduWcYHjWpmezLQ0Q90B2BW97ob/H1zPJkDj
3+8id9nrX0nezPVV369m4xMxjaivrbXTCTkG1+z3q9ng/uUG9myuReIr1vqln3FV95NJLwLX8hpI
sF7tv72bAX+oT2JE+9hSzB/BVdns/3Q5m45qoR7BpenomHN+fzmPuoinqNe8YI76e2fQvW9LKXiY
Cu2LyLSbKUbukA0yRE9V7NsW54ZBMNRG8xKQBzSe941e38bJNk71faRiE1Gq6jYd9Msxh/XJTX1b
FzP0XDmpghMJClJa3hfTaK1zZ3QINJ04VV86wyZL2x4DsqXqwCZqR2npwRCqRxObOj7REnXRxfWl
UU9HBkqUm/kGC+OFkKpPi9JJW3CiVM95am9kol6AUkg/VuZ71xDVMSs6dHT2YYplOM+Qg+KG+Kqg
ZzBWo/aopRRwkNSTWwBMcrxcHBowlZMy6FTraMmFtwDlJeJVmR8nguvkkNw2DZnzcc4DJ26Rtx70
WdkgcSBKqQhnSREOREefNlsZARkS4twpl4Os9lXcBulMG+QwB6hpngWxbCtV9NAqFYUXX5CM32GR
5jSutb2ny9siz/ZeL06R9w3Okgfdcl+9GHnaAMsF0thMEKrG8jr06NG0ZU8E4KNqJV+EReRsDX+T
0aYQHxZlCRtdu6LdezeZq+ttOtBDfBAp64XKRGBOh6Kotm5HuVbdBNxDAbgLXcRziC53Ryjyzkbf
neOPycfXJVfGrbc86lCC2TI+MEH8b/LOK8txY+vSI4IWEPD91gR9MpnevmClqYT3HuP5ewo9gTux
/lAqqVgUlbmkx77PUlYQ7sSJfba5aaSMbBuyogWNEBMnXfcWZXHfTVt/v8+08DGyipdKGZzINpYo
bub2xCtskQ+2OMPDer6Tg/I+743rCqVfT7pWwbMPUAMSJPTqCvWyI+DJtTHZVbIrJE6zEcshwtHO
GhNoXU/9S2FMiU/mHJjd6bUY8gQT09C/IiFgmeMjTDBEb7XruK9XxeDe+mb+Yg3hlWUmDwYDOCtl
iBhr9B6EZYCVet0UUjpHoHsmEYbQKhy58nwppA6uYJsSt8IR0wgqDolRtI88gaaqgT0HQt6rG1gD
277A/JzLLEb1MhncbUjLi9YX0hSm/Rd9R0JPbdE+yJ5YylqzkwbrQZLttRo1uyQzF6mkzY3OuGUk
tw9aGQBPvwY022pIJoduH/H1yG3wOHG8tUbZDDWn0Y4ALoOExYgGSXONOQ02MtoJuzeb59q21kai
MsHW9Q258wuEyQSvQSVEB+WI4UaVpJWVPbWTOM5G41r5rqO6bOZyNpc79aIomptkuFc6HK35kxWE
FDZKwZB3XEVjvkgxbjYxF5ez8Bz16FJtAUBda59LWNGMuboI7YrI4wi1roexnH4GJ2FZt/UqgUDe
697zkAx0hONOS5oFluogtvRppp/uYA7jlm3NG/e+DWr2QbTOcr8vtZyBKh9hcuYmb6XGRAE35k3a
PReGjCduhfO7Eha7HFQPNGbmav25lfZvXd/PpF6/av1oHvkR8VU189obuVZeU6KMDOuiwBcZhTId
3VJXbwO3u7FC85y0Ljp3wmBcMlXC7knj79QwWEpGTrrZXVBOFibBTJKucZW+6ot4Frr20rD4qH2M
1+udqJGWlUyNPG2eKuEHEbVY6+ofbYODWJE6o9liNk9zpJv9ksHPliHJLrPjczzOeRZquoJpuiXf
zF74+Ko7tQEHt0YZo9ZvZmjM/HLnDuG1gk7Q7R48KhYWm2C2SJ1Dwq7r0lxIPSl3OgZowX3lgqXE
qZOZ77KKaNweNnrdMai44vRJxkzp8/Io+TZrnrv+NYncqzbwro32vdXCeYaKXTJf4AnMdVGurUIl
JcMs5kJqZ3XcO9iVeO1QLIIorOaZlXyTx268ROFx79ILJXG98IaxPRtb3bxy/ZWSKvqHVPWvQpTJ
ys2iu7FQ7uFqycv/gj5kIn3+fR9yFxOa+c1/SdK/YqLa9Kc/mxHQdejtoI+qall0Az+bEdoAmPQT
x9PC5uGwGYGOyv9LZCbNimzTp/wBFJi/GTBV+efw3sI/x/xHQ16h/5W0hP0wbhGAtkjSENP82oyU
Iuvh3xM1ZCpluSJcaDuYdrYyi/gtjDrvuYwi6S1P2+45sbHVy7vJLSc1rRdVdqHgGvvaFmupTq/L
xEKYWTCvYTB2ReqsexXWpnkTNbKxbe2gYbikKvPRq+kBApIsXDZ7DCPgXLQVgUMR5FU9YVCpJPDt
dU+tt6qo2fQL+0pVY2WlNo0666WsuE4qdRdq3cYLXfRIwl9WLZx3o0aJNegm37fKyYf+KE+iZSZT
+kkInhVtsFNNto6iRkDlmsyTM7Mq995QgODK4avlEy+pexwbtEtjlG2o25n9Egc+tXvU96UNCgjF
5TmRv0MqzSo07XvVhcOCVeAZqGi16FEkz2LyPUQm8AEz60tSBwInlKU3D/t2UnWgcclRgBCrjcg7
CnV1VXEIdESWyBtdUpXzMi09xx7cnat4r+PQfZh+7Z9ZJCldZDW9kDakN5j3Ds4Yj2sPBtYeasZj
AUjYSbLBgBm2mZfDEK3umtYDGIHstcwJLnSCJs0uOsyIUJw2w0bttMRhnj0uArXEvLA3ziWjOosH
/VtnRAFhdCT6yMZlFembVCofSat7SKVxHUXRslWh2kZ2ModKBHQLSeebbkIwI9bspazFvq2ke8Je
VvThj4mLobUUuS9B2pBzExBzEI94c6B/hI3k58/s/wzGZbKZXBmSLTYdtjesSGNwuhydrC1XdzUH
8jYRjLIb3StXveGyKUmoF3x5hln6yuJY9VALxnClHKMN8+N4LhGbADP5o0ks1HYwZmccX4c7uQTa
tdpqxYS4cMqsvgxkgIqw3NppjmmgedEppek0seV4bnnRJ9pbppQSinJbenA7xV6ohsfht8RCSa4X
QgvO+xZk3NeNtaKlwkFhV971kiYw1h4LNHQtqV55rcwbH9psGLGnpd0imqLYRNzjewbSruFdGk2/
rEk7Hdqx2BSkGGElcdYKy5tJcdKuyjDx3yFHbNO+fMAz61KeQnDqTDWXCfP/XUUS/cxQp/neiCYP
17Ab4lq4EPtcVmhI3MAfNqUeSC/kgJzhYeEoaCdAicPLcMDvMgqbjheqrhwNFuNykIHpPF9Rz1KJ
xESoVgrD2aHoNzEsrkXclmfpFIPYy2S69uSyzESaSus6gAiR9OhJUthMeWsjKdTpL2pv02cooZUG
K8Z4GIOX0CfIpGAmNAv40b/by/1/PYMD+vtsv/nfcGS86j//58QI7vtf/thuxG+TjgrCjsYJGAiY
w+WP7Ub8Bm2IjHTZFrg4yxYg+M+zr4JcQVjE1H8XOxzg0iZnaf6jzYlYlzlQ2//k7ItS7C9nX3hE
gn+Mc6+Ap3u03eiAHdqIoyPe6MbWzqUNKWRXgDrujanGhE4IlwwimRQyLYnC+eA3S90oYYELz3Dc
FHZBPHH9/M62FkGovQ5xwREw8AhI8f100cnDrWcNa80vMbuy72C8AZYKeIfqA/z0s9jY6CkpsU0S
EKIbLODiLvQsnPtVvYAXtNFIsoS7OesDf54m4xPBq3dGCNsGHe1Yd6/Y5u1tg8A3r1imCkmYOX23
MtbEUAVEK5VV4ditfRZ02R4FApYH8QKdEVycuFXnQ2xYN7ZUnie+cLq0I4mLiD00tKnROFYJJ6My
71HyzUSlvFZNDK8gZfgY32ZNfYMR26KthFMGwbgs7GhLFNa50dKeZr0qgL9DadmZCJVceBcNMUNJ
H5O5k3IdnP9tnaAgr7tPPM9akcGzJX0CCmG2wfDFXsldnuztrjU2YwvjvgnFPfVdnHGQx8EitJzK
k29U5l7svv1EUZSCFRkO8jI2qXs9NHrbHKP3MUeKEBGKE3kLGgJcerxKeM+ELs0y4p7cyrgrJH1e
2nnpeOlb75IDQDYAs/kVFhovRp9ARshvE+JiROCqNsFAhbwOJYNzPTSQobQXfRm/eJHNSXiTRyMl
ERbXZLarae3CY7Jf2zCSvPTFtoa5ZkJ3MG2n0muYneVCitO1wc5fAA77JQAywviIvTaSNHCQTWCS
8TRm5joL6osS6trIgC2Xdp3sz93Un4DED7N+NbNXvaj2ojwfJ72wToCdWneYAA17xRvPYztlvttv
1SpbJfxg5OWbvuR+RIzi7O6sR0QepMw/mABIDPustlyP4rxhiFx65dqw00VZemtJlXeVdR8VVXXm
hfhYF+rOgpTqydc27j6zYqg2eVm9+3byqsHBzuwnEQaXckpfEOo55JJRWhXJUmp2noptr627js0/
OOABBMXD5T2KIQJVSr8rdOMFufhSFcNZX9cr2/Jug7J+DFz/o678vRCEvwTeYgwe87Hb+3Vz7dbm
W1ADj3LoJeVYazm5W8U5k59wXsh0gL0oFpx+rkJZfxwZc2r6eIcb5LaxG7INmwdgVfyrMHyRZfU8
TkzypZgcxWo3q8Z42YOC5t21V4+AMZhvpCPfItE6dFtSAF0KVfpMNhsY0GRZMlLbYsk1a43om1JZ
N2lMM5Hl+Nq14PZluIrTfDf4Vnze2znui1lFYHdzNkYaKFesX+tt6HRS9dQwp2EAbEAVCiA5W5r3
mhigVVUGzVhi11xz+peyJccoLkd76ZXhGzFfjyZKf1eJXiPCFlF6vhgN7iBRm27DgYkPwH0XZDc9
WW7khHXQAzx/wdCHPMckwjoL7vKsx3RkQxiXMueWXvYq1gSEO2ugQD56TXBke541LhJvrSKjXRHX
UdLsSPEmauJi7PWlFnIsrUhwbssJhPewdMDYZhE16xKpwqIcVaYfUOLFGF50jZ9hGmw3S5C7yoxW
vjDmnpxd9Iq67oDhQ2FbTmdXJLHqPolW/WVPlFSPQ0BuKE6kyxtUSvyefK4okKgZhxmN5Kim8TQB
JPXAYxnqut/S3KFfMNrkvwHPnvx6//4ceVtmcez/53/q+uXUSXL64z+3dgg0nCURXjNx0cyfJ0nx
m4LZu4ZPJnxd+Cq/nCRVKDQyITOGYPQ8iVL+OElav8lEGdArQHz53QfqH9iNYMv5162dnsPEvwQB
jJA1dDuHM+exieSu6uGIxcZrnoT7Qo0+Bq191IPwNhYNR0r5jJHrsqTi1FSelqh1Mt4wBiwaoi5V
qXyLzHwWTa6ovfWEkc0sdb11Sl4Cbx5OcYA+l7n9pFPwAgof2+17SSGc/M5mPn62LcnvgNaaDKUy
BkGTteheEjT51j1inF1BYdUpsAWFNsmJWPf2NuU3BCYjfmruU5Y7ynOFABvjDQcD2AVkJ0It7YUp
Q1OjrGMagUOufF5S7ssRi4ep/stsBEI5r+Nmb2WvqvUqNR/2tGN0RNqpbCHEZLT2cJmysbRYx/vT
TsOUL2bjsXyftCPaYjbJko2p4CzqJThos2FVQwNmZzs6G1luMqEj7biQ8KgInQZUe7DolOJ9nKeP
cjw8aKoEsTJcQzgEHG23VpE9oFhZi4ZUtCREPkcdN6KVGsJt6sOlWt5WLV9tM0eNo+TjSjDL1Mk0
C1+IbsUtHZE1FJ0QO+YhIo7Qds1gw7AhcOIepqKfKbdePiDcTMH/rNy8U3s1xCKGVE+pMW48XbmQ
vPa1Yu90GpVNBEVBujUjy5j7wW1gKfdpLBgwRAtvlM79VPHmeso61aA/tXE78kQJ404phHqNu3Kv
aZeZy6xeH3mieZxsKjlcahxQF9zrZ1ePAJqLGUGND3hbvLvCLOc1ZFktgUzrpuuGPNaI0k53E2lb
t9bHeaQGGygI0kLKkOxoRkjeYbyrxqn3BO8dvLVfB9dm3q9Ngc0NWJ0ZTsaRI8Wvchdj3s8737tU
enNTuBR4qe1ulIBjvddpc3Uot0I89WV/w+GVvL52Q+rwe1Vbq6YNH5RK3U+DekJyIDLIBL+putPr
5g5JCo/vMlPI9yWetRsFFIhqrXrh3svlbRa2Mzw4nEqWV6IJdl4AJJLXBlzhnhFLqe0DiQBUr+6X
TIYNxxiVV02yzxQzxhwwWJC5t3YV4wzbxM6JNGvHy4WYkrRjbOzt0o3OKxzHhFpc5ThgzoKKEHNo
65KV35vRk99w/zsxT1M2WV3P9nbtPzBMWtdxCne7Bqsp94k0OplWzUgTcXLyg7syu60r2PCp+hg2
8c6DCoet9rIcZLwdWuILiqVeRXs5aK+1JLms0vN0NB03mGYSFUMHK0/WitU3qI2ynYu8dywxliRJ
btXrquMqwbVS4xfa5bcxVAuTtIahjT7otjgDT8kMkn9nxSYZsMGzSK96Am51+2MQMuT4ap433krC
K76psCwxkLdJD93w5k/Jo8jzz6UkwNhbf87rO6RkH+moX0hy/uAhtJuZjHCChKZ1cOVpuN9OubdC
WcZRAou3K5dmEoc3MVafPuxcXNk2mehXAUku8hi/C89zBMy7GMlEotdXpKFe63hqWnBhChM186Be
uka39MCpegsYxFNnDYOkgVitLLFnkR5e5D0vt3Ebydj4ILjyjUVhnsOl3PZ1OVc5SXXWwB+TLdmt
Cy11tHTYFXVwJ1ndZWzaa2QHhdMJ3Pd6uN8YWdNIEhwgvFVSRItara4ToRUzGVXFKIdOZEoGvY15
VauJTD/vzjFMW7teC1nyFkLyM+POZZK4a1KLZnmu3FUWIc4gGh9SSjlJ9ejM9Ptrrb6LCfud5SPo
ThsD1ZQ9ZttBmRH4UshoTN5bad2qAGIoDC6jdB8w9M/l9lKR0HJjDpVa8TIVwxWUpfkY2OeAYJWK
8cub17erChRIaS0yy8vAnLUyZIA6tGn1LzHBeQ+DpCVNCGCsdLWLMtamV18HqSAUGRaJ0+ZM/Ys3
u8q2jVSt3C5JFpUeZbC9XZzT64WrBw5eUHcGABUzSn5RU3/8F4Dl03b/903O/X/+JwUNfs1OGlpO
f/tnj8OkHcDhj2E7IMWf8IVskrcw+SDoEN6m+fxP+MIAJ6KJQcqLH9tkDfGzxxE6YBhvHEqp7waZ
/6DHgYv31x6H/gZzNuALzm7yEXyB1W3tmq2GHknBcKHqU83JOhJ4E9urkJBr71hNlkt12pbasc2v
bTcfHNkHysDqFlyB9m1eR4Y3J5NtqcMASkat/hB23q9KM4ZTOlTyg6mEgl2/XthadDOZWNVSvof8
v9BFvIbCSesw6iwCR8fsonfb7/HTMoud5RofpkLlZ+g5K4LBWPaxVd7D1QWIM7PHulTuItWvSHpu
+03F0eKydEuYRB5H93ttbMp9pshwcWL70s6t9l4Atq/0kH2nLlrvzhMAkQRRKoPHmB0VZCVSmVhh
1fLuWxMn2cYWYbKQ8nogM1zR8MMJL+xQWjdac56M7GJStqk8LYSADNTuTnaEWXs74M61UtUaHhRm
KuHg+GWxDBoSA9thLXLOHzUILSbMb1I23ut4/LAfwZ7IJPMNjeq8KhDbTnKeIEzOVDNuV7aJ0SZv
0i17yGvd1HtEYEhcs/CWo6+38fWAoqb5Z+E45FB8hbyIbCt1UiO7YPawrfxhTZ0Y4PyaM4LoCYLW
cfZUe+PSkgOcm0foc3IlxqVmej1B6mNen9WpO+uM6qEPe2Vpu52rTdzn7tyWvHSLG6++ym2VQIEo
2xeYr60xvjzPB5yAzGrL8D91PLnbYM6zVaAZYePoh2dhFYLoRh4SYobX+EfU8bOAYI4eWbTdBzdR
2nSutyxLAmNzyWMGWnyvSiMuST1UwAgQCRsuNo+kghpQvNj0lw6M4Brts3EzVO1STvVXksCvoJ8x
M29WqW/cDWP8zcyUYq4U5n2kemvgQTSodfeMhu2OjW7NiGan96q1CbXmKomGezvXEULXd1HeB4uW
HV9O829qAQw3DGxesVzsGytNHDsPvkWozyCO4UoEh7Cm3TC0qrvIS7xJGsLpF8oAhw6cxUio5ObU
xWjDsPSnviahwWlsEEM77JnK1KFM1mIJOthymE/PqBfuDL4XrsSDwYCVvipprKdh0r6jcBEbxOU9
jSWImEuz5maGBBBC46yR4GhMzZ3EuF+y27VH56dOLSBctXhTTF1iSLv4X1DnJxOav6/zN3X5n/+b
VPXL+4mh6PSnP8q8grRDVUGiLWBnzZ4SQH6Uefk3yislHLBZhVw9RQD+UeYhT2O7Y/DYcLOcPO8P
yzwFdyJUTbl6BtPRf4JS/8rPMnDuEfxjHKax3ucYK/gJhwdZPc0Kkfgapb3CQMZ4j6k4Ce6G+lNU
rA7uzgl1EtvZgUHyj6UE7D6Qek39fjo/XMqV+mIMK5Yy6UGKMpxhcuzkmDJ4yuh8vtSvyPuPpbjn
mBbhPIpb/69XxezL4sSBGUyVv7mgRH76rhf00QM5t+2FVpq/v91v/f867T96FD3xY0EdyQn7tcAR
abrNBxx0cOGmySDKY4azHzA7dnWxbDomwOOL1nVOgE+tEeM901z9iwvF0ENmYGHoBBr+uq4VWSN0
FUNzJKwDirrDIuyGEVQgyoWrYPUDR+7zBY/yq39cKcHQCIUsWeW1+XVFI9Gxg8P531EyDiQ4K3lq
47jG3reUlQgyJIYvMUKWrPgAzOSE26OhuUVZM6uwj+jCM0IL1kGBA5wVKF/8tuld/anh/vHTsDXW
+GIIyPre0Bw8BPD8bOgFTz0X3zz5Qlg7OTEXmYltsnCmQ7KIHj+/G5PI68SSJkzJSQSGm/ivd6P0
4bgVNUviXjRa5swD1LGS2EF0BOH9TQ8wwQ7uhHoVesq+D/p9guEqh7+BfiAdN4xh5xrGTnrOMQBr
jOJdBK8RCQbBmC4//6mnb87PXzp9nQc3p9HjMbBST3d0aAENWuNOv4rMXR5uJWg+Zf4R6l9EH321
4tE3QX4Xls8NK8pW5djhS8DrCUUIz1TcGs5tvD2t+tvnF3lkS/PjFaCmYY7DAYy39NerjDK59AJE
VI5EW8hBemskEJ+x8U7CN9jVC1n5poWcFYW8DdSvisBUVY7fP1xYyHKVsZFEfvzr4jGBrl1mlDoE
RxyUcPgtymTTJ1fQWp0kaxnQY3EYweHT1y7h6l9c+q9BU79f+uHqR6+iO5ZdWuSsXg3KRRo9Z23m
6MhLxtrJIL22ab7siqfhhwL0b0vf9M9+dtFH7xXC3aGsXZb14ez5gws3rZsFg/ZFRVe+WufobTJ7
18P9vdAdQeZwqu0qTVnn+jizfK5Nezb02wxGb4hcv+47xBBYykwkwxRtIVz9z+/1qZ3s8FYf1UCr
80r0NhUPOtgkpFC0zIcSLjnuvkiOmy7qs5s7fWIHH62M5Nrj/gKXQaq0czr1bhZ1hM2Ud2g8v7rF
X7xBx7JRu/S1rNG5rJDoVpgofuU7ZdltyVaFP4FxE441STRyHlS/qNynn67A0YqZiyrM44zBSMWZ
zbSnpXldfVneml2GCsKbcach/IHSJeel3ixs79YAr+ZFrsto0Q2+I6J/saVSQP78KUe9g1LGPpyD
mrLVhqsGrzh7+OZacEoSfVdal8L+R7HMP77bg/VoDw+fsYczSIhIVXdK5QPFz6XB4TZs9lKBrt3A
VkP+6l6ffMwHCx7VSKKmBzjoXKDXF+sqWxiMT5kJyOh0Uqa4zXunX+TZ3eefzMk3+WDRo9qoyp1f
pgYPuAThhLnQ5sYsbeDtq1f110lgp7ZlnM4YTmJPiRz+aDWYbblXW72OSP+u0LIzbbhVzXDX2+U8
xHTUhQwNnH0e9d+iuFuOHO+bIl629vXnF31qB2Q7YCSlK4JZ1dGj1XFxgAOS6k42prOxs3FofGjT
PU5Ly+hp8ny6/3y905/RwYJHjzaMp0SenAX7Esf2oT+vjfc+qeYVcHjoPUe1txoDKHeFMcOjPp8p
aTsP+g81fzXd+IsiefriiUIhtp3tcErzOnyvKyWPQy+gYAfiycX9ZLShfKmXA3C5Vz82+tovf3he
/+1edLIuY2H6x5JHj33UY0Uta8plV90nkKtr8zFvn4S4+Pw2n9yKYLnSacIwQibz65U1aaFWYcFd
brszRV8PVuEoqTf/fJHpH/lL6T9Y5Kj0SwFHiD7LdQebTSlQzjWjXEZYjHjTqG7UF2mQrT9f8eQn
+nNFc6obB5sNsn2tSHsuK5Ih6eN5j3pkqJ/CGr5cFn2x2Zy6PIJHVUIjIApr0/n2cDEyAGJJTJ+G
4gNm2TBj4BD1mExVMwMJY4N89POrmxyr/nJDD1ecnurB5fmVlUdSkOnOQI8u6/HcC7EA8YQzysRc
xelzgahT7u2lwJkFdgRz0x7iTPlFuZ/CNz79HUcN0yRUIpSV39HCKojxwWvGORCBk+nVIus6VDIa
nONvuSDeQeOIFSTbJG7RVZTkF2B73WfLJryXjRLjvOvMu2+AgJpMnStduElblUGeslCCb64HVSZ7
TrunnojP2LwpKbN6A2vUuixDLPaLaBVi3Pz5Xf7qsU4Xf3CTR68vh6Lgozd9eYlmp5Tx0RrPhXcn
qxhn+1/czIk1+NebqSB2ARTHClM7emfDwah6bSp4DHcd4srrMFhVWb1Tk3aZ2kQbEGveSw5JyYCz
fK2wzyRXWUXE2rYv6nhVIu7kb+Z6+OBiRK006lLPUU6M1VygVs1AQz6/Qdgif/6Lj9oL1VIzExCV
fll777t90zyFygSHPGtGsFJFv3D7l7ZrlnKA50+nAZU/NepjqpYrlTlV2d5L9WOLG2OhyvO6Wnmp
PG/srdf2UIKMlY77cROLJdZVhkrWgb2342GF0o7JTUUuUI/X1GVM+GCYNMCo1y6exFqp32DOhHCU
iTkmtkYMElvTP/v5Avjx8+s/tSvYBw/saEusFFOC9swLMqIeH7UP1y/x1w3nsrj3GCsE+qZN7/7N
kuzAAtBJwYrg13dSiKZp84pdQfKkTSlfWvl1UctTOspMkS69ka7rKyRiCrY58V7+XPPoO/CzCrOE
6YRQLar7aGWcZ4t8Dt1wUeyj62FpzKqlNOuuk1m1YG43j2erao7o7UrMzWvvlun8i7rq5lvG8HN9
Dt3pw1h8ZRZ0+kn8/InTp3zwqZqkE0a2zZMYEnzapKJAx9/Nh/EhDWKsjs4GI3a8qvui7iun9mhO
yH8+jaN9bfBkL1enZa14JRAWMWTAmFO6CHtcYru9XaId7gRCM1RDXru35OY50vo5WsNFEejzQXF/
z27926bh9Adp6frknCRjYfHrfWjloRz0IeI+9Ez73Qbpcnme+ucRRNT2Bwz+t4udBAoJEP1ztaN9
r5UJlFcVVouy6rxJ1o1QoBlAkhQvot/n+WWthIgx1H/RTRwue7T59VHqM+OL6fmJGnLHbYhXRWo3
c21kYNJf9dVXp4zTj/nndR59dF6ZG3accZ1Nd0ervZCk3WB+Kxgof/5xn9wAcGGiGQPbgtL969OT
cHRrGokL02GcxtUq4FXqm6fPFzn91A5WObp9mRoMIqphO9YGms/sW0fQj1V8C/WVIk9uQyP0ho2L
S+3n6558NQ+WPbqJSSw8RNwsWw1rTv9Y6Dqythjcp6q4+Xyl07dR1/gAdI4rx/nTumoNeubzuLry
1VdRFQMyGDCePl/l9PX8ucr323xQcnhQURdbAd2B8aqZDwwAC9WHgnllfgWciNNLWSQD45JNJthR
deNMrQ0kGbKU+eJK8aqyLhsXMlW91upkocLlZaiJq/sbxhVzu64XnVmAj2FORPeX+dZsBLSsK4o2
gSxmPj6m/bksNUtIJyo2D/Y4xQJ8/DtoaZoU/fG7j8pjTxysElg8iKx+GYlkgW8fm0QgomT6/Fmc
/EB/LmQddU6YCPZpbbNQSr6hYQ5OgHbSOmvz5ouFTlf8g5WOOh5d7+IO3T3a7iq6kBPb6Y0L7OUB
8vBibK/UBvP4oplNA4SpJMWhv8rs5y63z6bAh7IcvqiFp9/1P2/x5Kx+uPHZw6AikgtBErFaNirM
MpAQBcPH5/f3JBR98CSto31lDMnhKPrpkwqxgEbljsPPNGS3uhb8SmyEtZUHDa+wdPYl8PDVwz2q
innex4qrcImuIuZFWaxSJvaZjukJzKrPr/NkG3HwdI9Koxy7Qh6nypHjFIL3+8L1btrh2iQyGEOR
hWVu3X74Ys2Tp4yDNY/qIr0cFNmINcf8Nk9vE6qxrF62DeS96UVu7//FJaLgkSnF0zj26BJjCDd9
mdCyy/1F0EeYG5Ei0r+SqTczjOs24bqL58+XPFm+DpY8usIgav0Bw27eUbh7jed4wzYOC8eQ8NNJ
/s3dPFhr+i0HVRlEwFc0mQPpqHwMCRnU0pI45r7CpA+HY6Vef35pJ9/Ng+WOKrMEO3UQOcvp4h0n
fkW+6/VHCBFfXNVXyxwVUjn0Ym+sWaZOnzoFOkX4jFOo7n914j39pDCAZCgvhPLdAOXg7mFWZ9bK
dOKVRbrOy0XrPbVqQ/gKc/TO/eKiTtdS9edqRzcvGkcpGUJWMxHS9mO50OnbexGtYh8EVyovS/nW
imlJLH1p+7ajiGBeyZf0srgnblK9vfz8YZ7ujA5+0NFtbtuc+LIJcoPcjj9yhOXYbaiZM2V4TSvT
KdT7SdQvpYvP1z1918nB0BQwOM06KnChzkyxE3RGnnobj28CD+gUwvSQ3I1YGHy+1pGHze8IPfPu
Pxc7+v6lpAqShnAKp4ykC9M702kRSq2bF8E9YwnypWfgy3nzkcFYF70C+ArfTXkek1eLoGGTE8zn
P2ha7xgaPPw9R8Uhal3cQEZ+T5Ayb28e4+ZdjOkXjfXp7+fnRR9VBcuSxIDKlYmMgjYBIyl/IHsA
eA4V8+eX8zfv0M+ljl/qDjlm6rFULcQMJbgISf9RKlTTw0yLdlJ3pWbNIrXfv1j3uwDzLzcSb3kF
Lg2mBPpRDzSkSDaslhqBS/jSFt8wPt71uk3Ri8lMC8/H5JnsSkd2H7ykcCIUQL3FCeNeFMSu1vJO
j7OljRaob91NXRKHoGg5krz0zA5CYs+6mxISuSTh3EGKNtafcu3NBiYufSIha6vx5S6WNKaWGVDa
+beIR1qC4hAGhR0cXn+GyO5jm5h609h53bBqCHlqXX+W5Go7c5mzKkq36YLLUXuMbdQkWbkzSJ13
JZRxjDlKN1vF/VtUP0fsWDmxzW3lI1ziiFvdGQrAi3XlV0uyUzYZORgBAYRpRAC5UZNiWi+hljij
HWBOjbeKrc1lOGNDilSbiSsmq9gy2xiTZ5cNEae9svE0+MvGG4ZAjPeVuU9ObRAoLwG4H2m0e3Pc
5nFx4eHzY44IMUg3VHTCcf2thfmLn/dOlJf843YPca5+Nl14Okjfh+IVvrbTRtG60l6nGxRq8S1G
33OzgoCNrYLdbXMzW/O1mYC5kZd/8flPb99nL8lR+1qHri+KjpcEd1gnKHOwNUJGrAs5kmcjli9i
vP78vRRTZ/iXFXWwKlLVON9Nll6HG3IQlEUfu9OsbE7Y1qrc2G8Qi2b23lzY18ZGAStqV6rTbJJ5
7tgbcZ07XzbtUwH97Dcc1RgPMm8ZWfyGeolLwOIiXFobnM435aKbQ3R8sOefX7Ty1YJHGwkqqDCR
J8SMEBj7ptzBrd0Huyd1pd20H8GyOrN3n694Gok1VX0yKtHI/BC/3ua8kMj+1WjrTNHPrZDkZLJ3
MqPCkSibWxjLaE2xw1nhtcwb/BtvWzPfFP15SiIc8qv7jPFAO0Qb+MRInNC3dl2xMNBaFSlwbLrp
MAaMLGtTdcice03FQoNhDq62umej6cSRdIAN5b3nybvdZP+PtPNajhvLsuivTMw7ZuBNxMw8ZCbS
03u+ICiSgvceXz8L7KpWEsrO7K6O6IoqNSVdXODac/bZy6Z8GIWwRcitWyJdvSJSNBf9aCNihQ9m
Yd7Gop2LezzQLo3yTELr6G568CYmVxVZh7lLhRlBKaLoSfQyZA3ysXJZFW9Yja5Pv/fjFyNDh56E
ZR3msJPWyobiZyRkXHEfWVRngDlnn80sXzhXwuZ0U8cXeGYRxfwI2EELf//EiOIo8JD5xCjML7iN
zbs8udICTJFBcGNfL17wQVuck8ZIfLPR5GaLl8Qs0tpl48qz1lhTNLH0ByhFcdyPN/7TD6gcjRMf
POBkqqsthjimxHkuIsYZx5cJR6eouiuo07ek94LCujQpMAmoHwLNWkTWJkrUBnOAepaHBJMDddFm
+UVuUEdDCr+qwieJcjJMJYFLz6OBehlFmg/lA6aPP4O+xd0T8FC6abpzgc1xev62XsBzB9aCjvUL
FHm4ZjUVQXxg50RR05+Vaq4DcHSaGy6EgEIXrriRGK0E0zw3lo6sGhQmIF2VNEwRSf1+/8BiwTAD
Y6TOw6Ff9vU+axt7KP1VGFOaD3iK2hfRl+c6XggWaMLOuVTxsuuTf12n8+0xJqulNbC61A6PIUo3
Q5/PTNHFvO9d0O7lqrFPj5kjk1X+itIpGBhR6jrZj7TGcTL2QbStAeVb90V9aTj7sHwZlKfTDY3v
bvJJvzU0WR8HyiMSKqHVuWsQDms/fGkvGsWZY+aR3fVbI5PFIBl6TQgbGuHYJVnZqsUHuKVsQzaF
ZSrf9vj8ne7VMY2ELGpYTRlUy4AanawJrlSYmNxpDBmFdQEPI7ksqPO8tghTOJjz6sq7QlWtV4cL
NzapsoTB3rlzten+iQvd0Y958DCT8cvClWLqgH43U34K4OojA9JcEy+zaCfC1znd9bE0+vcvetDa
ZJji6OpaQkRrIc6BDoDKHqu7Hi2oagxvAkHPtqgp20UwiD+i616pES6/Qr2g6GgZka8z+nSpWf4N
KdJl4WPCgRNe0q2FZhuk+qoPVhUuvmTZF5mRLcXUs834NoX3klr5EkDAbHSrVqJ1lApbjs53KFKC
9KWk3kVVqc975/SohreyJ86Mwlk7mbjwKmyoxHtPvqiE3lYB3QuWtvGc/RipJR201KpPL72Ma3wz
jdeYL1imN7hzDCv2XDGW5r5J/XQywtDEndDi+Eneo/XuRdz3EuSCgjfCkSPwbxT3UpxYUl1Ud8ai
ryD1cdx1hSu59eYudcaNGS8p3Sby+9DzGtzhTsBc0qnvBuGzsAYuCZRWGPdugX0+3k0g0c4cC88N
lfHnB4EGX8IPWKA0eC4hfox/4FYEF+bTM22Fou3TA+XYjezbHBkH0kFbsif5gEqYI4kkLbJqowz9
RjSvBsYDZxBo2JT/XNX1x5lmz3VxcgasMLXGWIRmG3lYxGyFjjCWi+O7gfNNRR0yVxnRT3cFtswK
5T7ZbSHcoS2Qgh3uynOpOpMaPHZU+fUeNLQ+399DFqVOpo7vfPCSJ6/G7SO+KQcEVBWcC6uZ+6V5
AYt1XqU32TkB0NHlVydIDM0TX92peEwOBlFvsUKYa/ij6+m+g0ZXZGcOwce/9EErk/V3GG8aRsAr
L1C/5KE190LVVsc7JvMdmWWeK1x8rx1ldfpbn+vdZBXOnbhCN8ybrfNbQg1o4i9BT8xONzI6Ef6+
4B30brK8+tgOwH/iHYLzsvS3zgv3frvW01eFYm3q+XAT3qtKu6iwcGvKM8vtseIAWTxofbLcyqlY
ltgBAEDpsXbBSrCotFWEsLU0xLnTx3MuwRi5JksZQKWhZ7NAHA1zf/YoMUeSfZFjAUzZiuuD7ZSq
WeqtMB2cD0ILTONW5HZ8+nUdOcN9e97JCuNFIE5Hk/B5nfhYB/Fv7uE95WT5D7N7GmCCJP3z6SaP
qbK+tTlZaRLDLwulYRxUpbZQ9V2SAFdDxN3lW0tiVzB7rGjTNZbwS7F57qMBt4H7089wdNU5+EyT
VSdpolwHSUNdUg96dNjWBot/vM/ZEzqgXX+lMV1BEYoZiThalByurCFul9IAaOGr+NqBMtiELKbW
bZjBuML/+HRrx7/or9Ymb1dpTTE3xgXV1eJ55iP5CRJ4K/eZ/uy0YN+Ee0oF/80eTl5n37mD1Ycc
MiQt3CjSu4Qtb+2P4OpbP7DONHa6g9TQfX+dzpDWOHbQwTq5Nl3H5oYUd/f4BswoSZi19Dj3sn+z
zckBvJadps7HJVOPPwvQCkm9a2AZtXgDKt2DVtVYuZy5J44rxW9Hcf3P7yiNJYSHo6aJjMws8Rcm
oMDROLrusCGlcC4LHk+Pl+Or8q92JruBGZYRpeeMzrj60bqYfbYPan2mL8c31YPOTJb+MJOlMOQ+
Ny8LvOAIiliEDGNpYNL9sOJrc1DtcdoTAP06rp3u4fEtASyXQYH9yOGadFFUCygoKRVbfUhK1H1u
Bazea1y50oemFzg/4kAWPTnYQBR9M5Pj6syUPLraGDoeRBRla/JUFi2rZl77lcmGm+D51903Cbxf
B6me+thp3pkV/Vxjk1dtQMLNcp/GGv0hEq+ddlNjRGoU76J5c/q9fmVcfhuiB/2abLVk8LVa0Gmq
kj66pvjBzdWW9BT3los2czBE0SjgfxYzijcC9B7J3FDj9Rho8fDUKHvv3QOH5UKOaIfRRGevpdUs
10A8Oi7SDYRSqT9TzK3mcUyheA7ndjwAlaXZuIu6Fy/lOl6Oewf8QZvLHG79JC0E2soWvt49abpv
y6WxaNL6xVEaWy28JfvOOtaUnav8zCp1AXj6MRDSnRZ9errM8CDKWilcEe7N4on4IQUSNU5n5kKx
LLsOmr0H5sRHSY+n+GOIS5jb8YSlYYtV/u7iwuEq+W2ik3h38SrIS30mkqMTVCwLgzGALs0CrA88
2AdDxlkgx/7Ncq1Nkaeb05/m6KQ++DLj4nJwmBeLHB8Bjy8TAZsuasLz5bPVvPx7jUz2NROXWycL
AIs7tYrF5H2Ooixo/lK04KArk/1MavoGvRetqNXDGHIta15cf+0ED62F39Xn6T4d3VwOWht/fvDi
ZKnofJdaA6qvYLZjPEPZCMZXnSzOhfBO759Cvz+zOowdODGLvo7rB02ifXF86DDqPICyrbj7GnBt
4ElEIh8UNeFEeO6EcPwA9quTX6v1QYteZ8Ry2NJiGwcbWIEoL2NSOzi9e81Ki6VZ4md2LO7aPLgt
C3CxFO0EiXN5+lUfKyuWYYL9uSx+LdsHj9HmgqVnBe8a/y7imFC3Ru8lc230vIf+1sX1wUealDpA
3wkpxm14VaeU+G7b6jJLRfggowfZ5XjnP/1kZ5bQr/d38GADhB0xhTtGUbE7i8zXEmsGM7vRNSw7
mjPL9bFw8JfROS4BeNtRUPx9xMWGLAQFJdbzun4rBc0OZX0Pf2Sj63d+89KBQ8WyGIbfPG/epOQ1
iiHvhPpuJBJihL2Cc/vJSCH8izfYrCxXVSR+UJy4ZQ1YwjqaaYmzH7ybsUxANm6UQZn76tvp93V0
0nCy/bMLk6MKyEHYQR314bLoktSwNsD+IFCkRNEvK6VaeuFj2p65xR6dNaaiksFVMTP4Krk4+Eah
VouKXnLR8lQCNBAvcnxEBFdaWUj9wSm5eDqf7uWxdBVf6leTk5WokhtU9Pi+kJvZhuJVHDCBvA3J
g/2Y92lbqrwzzCSVlQCjpbRQ8IifFVrf049xvONECDgSSqiXJ5tu2zeeEztcXTJOEKZ/4aU4y6BI
ba23xL9Tzdg+3d7Rc+gYkfijvclWEgUq3jrj7cWoiQ6ML5kiA7f1V1F47qJ0fBz9amqyoURhPQRK
QVNqvBuXek8wiSE+jyGoOhBxMNYwIpZXp/t3dKskMAw9VZW1L7LB4YpvjpFoKk04nLlvodaSaEc4
dO4AfPSjHTQyOYF2KcWsvcJSlzvRyi3fdXcb6Tcw5Va+d12dU8Ie/WQHrU2OgDEom6EgwAqA6brN
L7XhXWpCO1L/0lA8aGcyFE2vCZxhPACEYMSFQMWHN51jzj3znX7mG2/wU88M/mPFPyT1fn2tyWjU
WCr/lnVJQtzv42w+DDA/TCjvCDrx5YVsv/Ircalx+1SHGw2fNC6MM4f/e9xPFEIrvYW+FsQ8YZx1
jc1O6YkjjNseWn/NDLK0MyvVsd2EWyqKQUvSUSVP7qsB5okF5FvuPnkGrgE8QPzRAMj2hrew+zg9
mJVjn/6wscluIkWJS+UdAy0d/QjSizolF5jH89atPwQ8WFLUtm7izkQznek44EtRQ2noPRVCPkfZ
CusOvb6VC/crLgjgAR7UxQgykMsEk/vEjl3hunP7F7Mw17nDqtenC/AAQDEAYUnYbsaYcSntXszH
+NU54emx3qHtxgyN3VcjI/Z9r5SH3G81aLtzV95G0rsr61BhLuU/DOr+YcXGuWYmg6zAExOLMzTr
GAJjmUQQT7vQO0y82uDMSePY4nPYocmK1+ahoIcxqlaDdL/rygsr2hawg06PiqMnLVx4DFzugcD9
ZpGRyYWjGXBL5sRG5yGcocbIyY9TWdqlMxFJTiJX1MGMMAcAyTI+bsE8MO4E66nzPn0PD1hQDL70
IBndmUc7tuTjdISnEbZzojT1IrK6wgIqyAso1HcHc81gBKNdlcGrH9zqWoFV6frMuxin2/S4fdDi
1PGAwidtCFpabASwk+6HW6cbtJyc84J5kt2GQWH3FoWFJHxOt3xsHThseDI1VRl2AX4WxD7MN82/
NZGDhF0xE8R6FtfnrF+OBvllVYLDO853agu+T5VETpRAbpkqgq4v4/RyGO5Gh3uLExLG4oiYqQTd
JNK5BRryz7H3e9DwZEiHRtumckLDgIE4nQYrl5t1GSsjcWqHX6utuLdfIGkUCgjtHGWrytEulpVV
6iOXw6QmsLYaDv+14+PY266qXLvwcPwe4GtpmrEwU2pMNTK0QgTaSlugIZvpLRpwobpuE39RaHj0
ZyGI8m6eh81C8/C/K5N1Ho7oL2EGIWpe91cEFqgOWaDu8wwDsiWO7fVnMPw0UKNRZFnjNaF5b0mN
1k22wxBGg5jPGg3cXovpqPyQYT9v6EtDfzf6aJm3LUdOqqYzZSVHmw4JruWynnJ8L5Nl75oXhXk/
Vn3GprHIrefOjy+0RN8p+KtijDiXEaiEP6RozVl3Q+wPfxNviQsciM5hRSHcMqJURa/sEkepzGKb
Uy/LvsLavepmRomLtIzkjouCAPmm5gWEg7B2BfNCI2dqRGPVqEoJC0UCJGTbh3xkRCRUhBrR1iHh
PYSPeupsOhQFzX3kXiXlvleSB9BGa1e9tGprC11g3qEkhDo7E8qBSNalKgwUbmbLIfk06h+GngPh
3Umu+aAq76OKJqfmxuU+0DhXOQwEOLEvXavb3LCX8GxwA66WiilAgdmog7toxU3o4I2oxxseNs+p
fI6fAuOHmQpLAtoEsfyZiRTB9RMQczBY2mHXgK5w1HDlhA9R2q+CJLyPiy2mU11VLyUQ84obX2AY
fOnxPF5cwHFIccKV6EUCbryzR1MEM4FJX5Ee0lN7ROD2GqpDHy6iumrD+6RMbMzK+fAsGBqSGzB+
qhvf4Ap2Zis4N28mt4umzwoxH+s3NBHBnXo3tHsT8J8jbDPoTqeXomPH0cPFYRLlQEjeVx1RB96x
P1PJSABPsGXrdtB3akOROfrN0w0e3ed+LQq/+QxAKnCasf6GkAIXehe74Kc8Orf4HN1MVNUixikZ
Gu4b39e8rEoo8vHGV2g0thk9paSQoyZc4LWCnuopFCA8cpY53bXj7/JXo5PDtlw0uVqaNFp58t2Y
L05kydb6cttF3kq1lkZjnNlIvvzWftvCDvo5OQa5MiFNcKXUk4dY+LLMhSx7kf4eifI6b9+qSH4F
DuNwmBOS57ZIQDpp1xokP/Z0Ezvrcf44JPlOv4jjAxg1GADakcMz2d9yPI9DYODEHIl1BvLtkD6W
lgP/wTbPuXEcjejLuixphPN13AUnX1qv6rxpoa9TG/mMpSmJA0yoxGGHLIp6JPQjJRDkTZQZNqnD
qIk2p7t6NJ9x2P7ko4tuAGc8oH1F+hByIDvgLUYjLDV6qbACTcpFmF/VXo/zwrlL17hx//bxD7o+
+fhap9YEC2m67eEquz8Lp1qCIq/PBViOfk4d5ZCk6+KotPs+mWRoHQOG3aj72ldS6Wr4rljXuvJT
bM7EAYn5He3Sr6YmXzPsI03Lvr5mipbI7ZG3sIOJGqYV+OhB3IOiikWSLhgLnxGvWRWCKWsWdM1H
oGFx4DwrQ7CUxEcNyEmp/cwSzhXsG9jIjttLhr293FyRoOQcG807Ap7KUO9S63pMymsBNyDLApkO
VKjelU28Hm+Eqvkxrvt4j8+MjHRtfIOL8M73nsusWLiI7ElXRb1uc8fq/JEuuO/wwO2zHlzTq+hS
LVYiPeUnLvfwtv4gPTXPQJ82YvHZ9+5WEYxNZI34+BuvdYA2pEtkcQsZ09eZWmXQ53Yurmd90u6E
6t4jsNQD9UkIeFmZ86IMl65R3EQ1xriVvtB0Y481/0YYwfEciwK0/+ro3I6Qa/w1p3gpduzMyEk6
ZWvIBLM+xw0hX2g5ujfXzFdZqMKBuZJcb1FU9R66EFbqwqzpPiLrZUyOkKe5qjWTclr4qxZxRv2j
qoPlUJNdxqdm9C3RIyJSoIfD6sIJmksQ8hgSYTO0x9jCLpItlUPzxtuMpsZNuGv7H1qLSEKVr6gI
0BnRWvI4KvK0ytnosX7Zp8nCiH6aKdjZEjRcMVMywnvvPVg3D36coxTcMbEDq+K1m6frHipsrbbj
JHSqft4iJsLnfKVgPui6tzlouzhR+euj5CoInX3nUytVPqQCbCUOc4F0o8rXteWsS/EaD1dpVqi4
s3Q/Y9Zzq8htBXNoQarsvHnMk8IexGgREYvFsGtAWuYz+lhhxyNJntSQ5KK1y0lHT7SVj2WzCyDL
j/ap8oOvmVXB6CINgw69IadRgrdl4uwc4b5wzwQEjk4tA9MiFuTR9nX8+UGYNKg7ORMi3q2sZXNG
Ywx/OauhT/g/keP8lSPMQWOTI4xYKvUAE4glA+8rrf9IUndnopRX8DCCg7Y6vQgf3XhNbrUSdROY
n08WqFZgF1ITAufjOGalSIqtGf6o3W6txfht/aXOHTQ3WaQabCJiN+QOPaoiTQ/ptsE9I/GWMvyT
ACfP0707vsUctDfZYsxIEpxiNAIYam/hQrAir7kzimYBc2MvST37jbrgsJqTqynTs9aS42792zZz
0PxkmwmhbsZJO6YlNKojwr3TuKvRPcl0lgHSUK/4MDAWiuSPKjizHxzb4LDlUPDyNGR4cJPDqaU1
EdYVXNBz7qla+1i1+1FLYpw1LjrekG5yUFR10H+T4RoGDQU3ALW4RfazFJ4LBU8WkcyRB3H6Yx5t
Cc9lbOl0E1bR5Fu2sZMXkkO1G55h88JxZkXnbkPP1s8ews61NOkTybta7juEkfjQr0E8jzecsTyA
hed0l6RjR3okFX/2aXqkz6SMmteKlkzK0BTmgetvx1yEIy9jHXI1/wIQzd32okp3Iw8jYo7IwcjP
9c/MlaOdRrQJAkElFTQN6QBlILbS8CiV395bTY07vL6NnDvTuD/dafOovo+ykr83NTnk1l6V+NrY
lGgMzUrI2x+y8NR1+rtu6CsHZPjgNQ9lRqQhhPGe6ndx3QDBzpw9Cf+1H7tPHbZO6KUJKVjzXH12
ZSxba/NDjuBBNVL9asWNy4RzVr3TPxgd5PMUoMIcgbhDCSE7jrLsUkNa5epbrD56rLSZZSzU5Cbi
8grSkGswegQRiIATzAd3G4gaBFLK17DlivkMpvo65PnCcnG5NFBpqB5hBTWKr/XyTS3CN0P5QQyC
ikDKKjy5uA31qppHFkcXj4DFPhL0mOysZ3tGNBOlEFa56WSLMq62iks1fkvcadVF8qXQ1+raiK3M
bszyNZeb16rU+2UyuGtkheLKtYY9l4mrxmyXsUR4UX8q4MFodGgkqfu1SMgCXF2CW01xgefLNjS0
ZeeHqxZiT299sgHMfIzq4uyHX/Jm4AAy+VaR8iYFGP1DjBtLMqJ6NdTXQeZBZYXL1eefLW47YU+l
FdamTsbBpsD3Tab01NFWQnjRwNkUKi6NCugh/juT21UpF5dlUC4Cp7sKCIdSB1pVDgLk5xSqFhuP
U/4AL7+MOC2CpMc39C1pc3hVCkqRaD2WC5t4uVFRareyRpHmS4QZFbewCDcItUseXcfgwmJh/Af5
pluPeuPBVTCXpcq7e6KBph+N1e4rFDG4gxWtbEvkWgI8xvOIushaWJlChaJWQpdMGphnRYc//pZI
k+yMXCT22WyUd3p701QXZiWtscSKqE0lg2l2qe2XFtACDU8oxN/psCx7rm2uOwaPbmMCximjeFCJ
UxXqNogbG9LR0heNnYDNMDVMnWcsWvIq5rBL8xu3vs9yCEiBPgeUupV8edVXMUMKxI+r2Wl8WbUs
fk26UwJpEQ7izBtS8Mjy1kLq4/fXuZk/xHWxLwNx0XjhAs+uAesWGQVPmGiXqcoFADaOLut2OYD3
ktwttbVzDRmDrMcXgCMuk8KHTgkas5QvI7XB+jmsUOJgJ1uYd1JsYtWOvxYp3EZJ05ks6ySvrS1U
Irv19cta/hS4V/XOg4kNLCamN7I33FhDsqZUYc0n3lOhfkGgK+2rWVNXzwlZQ3JMQT3YbgO/kQh2
J+G8pjrziuiWJN+LXr8QCw/Cj4VPQFiUq0LVlmb0qhYx6Hqp2mDdlyqPWDnPW0O4EExxLlOWO/5O
RUApCrOaGhbbSx5TovieKm2TXrlUWgW7cZUbTbFskLfpSr7I5GRhNWipQuzGo3JGzozwAN42mTtL
O+clHT7iWrnMvJvxLyx1kI3ePHZWoc5p2lGHpd8Gl2VTXo2RPsSkBB+rNffqhVuVV0pQzanBWlB8
2472sWK2qOScAo/2sgw9ZhL3F9IIYx2NYhn3WAXMdDEFdHHh5ddpCU/Fv0PZbFMYYuf1neamD0rV
227y4egAp8pqpYXyMsmTFZBWO1bbm5KVLm+xjNsnBMUqc+ciwx9yEqk1gWy+uTXssLqaSXiZuXU3
G0u5h7DeRhQ4l7m5G30Cs6hko3LnHtcVh9ldoqxXWclGPxhrAO3YiveDPqwplxlmodEv6vJWa3Gm
oRQ7EVLMYntrPeako9KzA/PNwuheAYvVd+2+K5BZqIZwL1JV1FkBgVflybOopHB+9tbX3VH2leui
d+eGSy2zdxGxEDbKM/dU21Qhl6MB71q7b3LCVIGd5lDYIplS8ddRC6R7GSbEwYVp/Uwyc+fFqQ0p
fYcp+bodqE3t9VVKsqLmetP1KVKZmij0u0ipT97e50q1091y3oLEiy3I3r1GzFpqYJDJi1CWV1kh
bEFo2iDyZmKRsTY9hulLB8M2UnEl68rbsh2uXIueazhec+GJuFV34R0EAm6Hmq2mWPiJj7XUsTk5
rHO3fV4ySoHhOfvRk5vZw04TXcRSsvEA11ZmtcpLCoYy7mZePfdzZWFYn6rxBZKHW7429eJaCYH0
pa09hqpVPVvJuntletEix5agc0qbhxTZJEePuKH+4crxqvHS9WhXrVJFH3aO7YEZ94ZVYz0nGNNU
5bWuXTrILZPGZ7bcyBjWcLF3ickr0YvORKihowZVQJVA8Ro37daJdFZ/ecmMa4F94+9/kWbVvJeN
mUcoOBVvyr4AEmqtG61fiX31ij5XqpuZoBbbMUCMrAAQMtu/X+295KGfu3bQEHFWtZXG1NFbSi9q
TEnL11J5cbRs2QsNJX7RT5fVuGhtMh1zf8wZdEsHMn3EVlNDP7qK/d3Qbmv3WuEK7b3z5QQYfKNL
QK3ZLdHigX+o2I/wSvesjmCrHfOHW4RSiXPdd1utWQ/Ah1zRswUrucyklaPuOvFZLzaZ5tsZF1lN
vvBBt4sdpT8xftGu3VOcZRlUeEZzr0Kvmeyq5sV3HoNio0bPffCYDusEmSaS3g6AcVmsVH/f47U6
wAHmH0W4ZtYs66GnKMLFBbpeiC61Po06U7CdNZ0738oW0CcNgLlhvy8FQvnE5gHkiLVqW+W6NVZ6
dhVp2wiok4gxgmhxfolWOUBCsclto1JtxxSvDXVYZdplodiueONUO0XbFO2ucO+65rIQlmVzHfpb
NVGWrV+scPH1qLNt5fImxfTcx67OcwmTxGQ9ScoG/joHvpm0Joi1fBVhN1BgZzAS4/N4b5oKkb56
nfXeJSveOq6oGuOhqaNfStJFJom2PHz2MNpiCPFaei3hXFDzN0fNLnEeJeU+rnYGu5zeeDCikHMR
ruaIxAliV5U3wJHwnEv2leW/iSQ+Ak0Ci+sBu3MooWaaxvFWT5RbYhAkfmdwiBeDhMxf2lRiTPb6
Z4EtRAeDIa3drapsiDBkKvRfXLgaKh5ao9pE0I0rghNKejW0xbqpha3MocTKXaBR6T5qHMJowrwL
vRWs7q9jRNZQZUstt0A9liq41wS581pecT2tBhXRJCiLunvmUnWXDgxev4aR0ciLKhVts7qOnYLV
yEJ3q92gp+zKn0H7o4y0lUdMLmG5Fd3mHXeswSUvat6JGaNqFM5wNnTydDUG5Ni4SkF+5rBBAGzN
GWJT+8IibKnFxe/HCEgz8qT5taAGM5+9ZwDP2fXGldRbC1OBjyei/7Z8mw133NWI8SA+TltvMQSS
XXXRXOAW6PoCuFVOLE62jF3rxmxBHubygB++18HxzH08oMgzicQqixJmYgA2lLrlWZLchvJ15ADk
7Nudl4TbpPMuKumlS9FGtAanxz/gBP/9TbFQfpHd3tOMQJ/rVZNf/h/8P/73P+Of+fvv+b/vv+SP
/PFXLt6qt2+/sJPKr/qb+rPobz+Br1d/YuTG3/nP/vA/Pr/+lvs++/zf/3z7iP1kwX5d+O8VsZm/
/Wzz8b//KVFATFZaJYLyj0lL+778DP3oH/y5v2OWNEBK1PMirUHAMN5R/8AsSf+ljFI9UTRkQnXm
qJP5E7Nk/peK1ICsAbpBiYIirnC/aHrUlWsAiDG/IoVhyP8KZmmiVcJREbNwk2SUphNEJy0yCaHo
da6YXSxSFeM6xH5XsaLNFBzhBWcFe/smTQ2KHZx5nPwctHVhmIsqltdR2eHA++obAswF8V5Cd2OU
8DYBnocSRr2y+FHhmIswcO7H4cfBK77+W3jnP5I6vk79pCr5EmMQ61fU5/dHHm/aB+FCIQ569MYD
x0njZxW5czOVdzgSLygGnanSky4kMwOkr9PlMyW9TeOb9twV+3sO729PAOIKZ09M1iV1mtlxOo7g
0gj0ER3UfsE+Ua6VRJoLQDXDjRnctsq5ZOj3EOnvLU6CM1BGYkV3aFFzXvX+tbJeXSNalsNOq8+k
jb6sqaevFw8MylAo7xynwPfXC63Eg/ZMU3Is3ZAR+DFe8oJE28i1tg2UYOfiV4lXRZS3FFBHO6iH
F7ykLax4bHkM7noJd8xHofnU5ZJNR9wYQr4qkmfdQ/02VA9tpcNJ7x+dLJ9VgvNcZaXdGU9JlS2T
DkRt1BDRRvaT1YsiotZHy56LVtu2IHrOyd6+h2e/XqtFxhcst2Ry7566vVdiAJ7ZipC1y9cmx8au
Rq7gu9cBNT6FGtw4lL2fHr0T64/fm5yMXs+s8i5L4rH0bVfWbxQxqy70vCSeKcEyj+6IwFic0Jp4
jv8RdmV3TXzRDAau7yM9oZr1DfLP8iULscJz1qcfbiLI+ePhEGEp+PuoKl4o37+9n0UkTiPeR0e0
cdQk9jCOK+K5gXaTkgoXItQj3aNDMfnplo/MKJStf294Gqgz3TFs1tBwif2yX3x4qrksYmeDRIZ8
l0fexoiTxb/X5iRM1ueqzPiiTTmwOIzXc7Q9UYh+uMX1Sq3mln+Rqecyo5Os8B+vGHEjGkuYMsQC
v79iUWjF0mlKQvTqp+NzdJJxebGiuc/5KO7lddVfGDyT1l4porgsw+KMp86x5RPM3a8HYNs7XD4r
wesxwCkoiILcGGTPgUloxOJm6hHyULNrT74nuGIXDd43lPJik8difSYJc3TeHTzDJE/hQbjM3Z5n
sKwHgN+2hoek0CjwxJexcZP65Rkrt+/B199f+mRNg9dKjAgbr3lfUryPNAmeNwZdeCEJZwbyuZ5N
9tO6rH2r0HIk/0SaGv3TAneMAWBslLNega7+dnoMH2/OYusWKSXAMO77xzTdtKxEo0Y0aQ1rzIL0
5iY2r6TAIpl36SVnVMJHXyMQX5MTjTQmJL63luhN72dlNVL9QoqwuRNl72YJGvdcYulcQ5OMIHgE
LuAekyR2n/PSnGXJThz2sHPOfK2j7YBHtEjkyFxpJ5PRkPvBwbaS+7/1huBypsWboVCIL5yDzoyf
fbKpYgL0q6HppIuCQTULGqrR0bmpMHOkzwblz+nRMBHd/DHOD5qZzKugLB3BcMe57ctLC2WWVRJD
Fp5k6Tm2hEUUm3YyEJgunx1CLKYFWb4tVqR22yaZZ0gQZVzunXNZSXns3aneT6Zf16EGaqKMxxL0
95FT74sFmQJ5Frj6jSVuY50kzBiEakAxioui/SjUYpNrt7GWb3VLunTQBLJncrXnPh2gIuw3LWvm
6bd3bjBMpq7aeqHcGXyjgphZUD/7rT7PEjuVH063c3yXRa/C+o+oGBnY92mkFwJkupojgFw/hL1r
x1V4EfibNL8f91c54XrWvqgsiWfaHUfzb5/hoN1xMTk4OEughyi3ZHPpq2gGvnrmlDWRjyV3hKWA
tUJssiiOov/oQ/By+3TrR9/uQeOTo4UcyG4m53Q682KCifhQIevLjOvGP8NeOXqUAARKtpQcGEiD
771UpLYRQvwg50WRE7Nbt0l4neacskRwNBc6ZvjK2RF+dBnWDS5kI0IW4sv3Nr12QKpoMe9cQrb1
cN+jbh1MJDzCk6pGlA2fc/f9B2PoV4uTKZUOXmElOS0KILA5jVNKA9rbX8K7mvWFccVk9kP9xtG1
M6/3+Pnhi/8L2ABC76SvWmQJCcAyaq0AeOViv+YI24ecnrLPWujWsL93bYpnaC/MU65gjSrbDejr
vzCaDh5i0v2obrLAl9ggHOEpc+6N+rPy0IRCrj7dztEPe9DOZDCValh0UsuOV2mfZSgv/DxfpYW1
UPpVWKuXGo6Mpxs8Ok0OGhx/fjBH4zjRrCykwZoSc3JqaWrOkxi++xkBw/EBdNDQZBFSMAWGZUJD
XMl2QX5VDc3GMsU7T3VtHWfTTt1JlUmJYP3jdA+/FK6/LUPgcJFOqHisWZNNV8bWuxcMdoMB4ndT
SbPRSSmiHLIefFs1y4XTpoAF0Nqn7bysi10hYi9bI24HXOwKna1hNCNUziyTb8uE/GgTf7rRg9QY
8zbbBJKwGY/tmOevvG6to72T68uSoJ7y/9ydV5LcyJKuV4QxAAH5mjqzsrRi1QusqKC1xnpmJ3dj
9wOnTzMLzEnY6fM2Zv3UNNIzAhEeEe6/yLy1PAwvcSs9XB7Smde5jbnv3yMaz7+TjxYqCmX4bDzf
8m7b8bztQWRLerNIUcjJKLZfDjcuuksTON2BSQK6Uh7DmV/bPoP31KKYNvdSOT8okzsLNSsArJNB
oUZRe3rKFpO6m7oCWIk8L42kXtsVlvaPttnvWJMRpVKUl7jE8g6nCkVfAVJxihGUCsadZ5FF5++f
zODveJP0MTRNoOodOcwxeO/pNqp6X9tY2lyOcj55/I4ySR5Kaonej4jSiWAXm8EKbeN7S0mWbo7V
cZjRKDBmlsb5bT16lepY+eAlMYnZDooe1P7Y0RpoHXsfUbWT429t8OJaP6MsXcqtQgvMmslav8qE
0yWpq6ow2dS6ierE5x2gO70e5pHNM532hm+0R0Vd+717U9GdoueP9KzRPGVKeC9aY3xSVoP94ETZ
OvNfLs/52fe1LgxFVfCOl0EtfP4loDREJo+vesVFpFSRsXb+rg0Ic4C6lr+6IZZedY4DHRvTp+tc
z0iznfvm8Jng+KgUfNWpCmZSFA3keMK3FZ2XLl73qbXi8fFjvNqZFYkNwazLQ54LOdmocjRYOuLe
0CnLYN+LpxbfRyfyt25xzV3aKbeXw53LC6cjnEywnHjIovuMMPdfdXtXZAcfTY3Cv89BavyDUMin
AsDANRtu6udv6Xh2rAHY58KK85ZkPXVVuWjinxVsfXqol2OdO3ixZSUadxqIAeOwT3K4KXJaGvZI
l3fcJwwut0EaH2sFYI+vz2S7cQ/+sVlOQo0f9CSUi/lgoXcMS+udTUZhtMo3mjvzVj+7Kk6CTOYu
CpvWbHTGE0voAqJ/7udrKQXiDQUqf5Gj+/9o+qZGyVHLdV4WjClLmmVaPHfkmp7Onbu7HOf8/v49
rl/11ZPJ05zUleuUQDLgmTCxeEceRiy63t4FFO+s/B5u0lLp6UOm+9n0MjOrv166J9GhP2l25BLd
t4eb3LrLZSQ328exkdaCPPJgDc2M9zMV9H+e9CfrcnrdttWklaWxIth7r2g2rEV5bWXPAfgqgDQl
rdwk34i5LHp+M9gcHxArNDF9Q2W25RU09ilSDt0C71pcHaEwaJgGpA+Xx3c2m9Bp+1ek8ZecTKgp
mqGREyIlzcj4ReSuWLQaWqWuv1Dqp8vBzg4LYW9sFTQc9fTJ4VgmBaKqOIMsh/QtEeAW1BddO4TA
+S/HmeCi//poJ4Emo4pl3feiUanQb1DCFvceLs695C1Lr9946bfBeeQM9PLmpnHrmavN2WILL9C/
BzlJZHpTuNQXGKQlQRiAP927/bbCpS0TyzKL4RXSo1Ve/Y5GXd4ucn84oviPXEt/l1b2Bj8RigAP
noW7QgOVwnC0RUrRyjHKmZfk2TR48kMnaZCGY9AwS1xj+1czCPckLBDB9owE9tw3n+RBEwqacFWi
4EG9KBRjqYRU3XOpXpq5mElOZxczsFtB05Ze6pT6H8mKZPQ+J7EP0CFX9gAVl5kBvwtB2Dnj8nNl
Drq2f8eaLDHh4BsL3IK1nNEX++HG6ZXbvCr5nWr5yw5IliTPURfN81/sd8zJ0pJrtfWlklwk+mzd
h8B4W3OVCuNa7qgF036VlXpdwMpRig/PLw8erE3hRAB/jbXnfc+TG4jXT30PeTl5ihJpJyxM8DQ2
u4zLBt4jQbiUq+ZKlPd9EyyVQOaK/OBKFJstb+8k4ZXbiVVZZYixpas0tHdoOzdAwPwWJz0tv4+H
KwwV7mQPIEyp/aj766Y3V0k7rEr/pYgALEXOugMBpVeC/KLl6yR6caMvwvYO7ijUMVJ6+1cD75QS
FtbgmF88aT9or1V051tf7TD7oaD/1ggwhaJdFFB2uvRZCi13UXh3l5PI2aPm5ANPtkdqBGViKhTM
9MJcCela74+QqndD/lLnh0CarQ6ePWhO4k02im5aWVQj479Uu4TKoL9TkMeonHjfWWDqUNmIOdmR
3P1njTh9vHIBh6B+NiVTSBE38iQgW9pEsJC9zuGUV8qzj+WEY3crXKLCdE6u/uz0/g5qTzonvokE
e14zXNRIaIXxVhBXcAlxFx9pHPfK7El+PiAUJ5x+0VjVJ5vHN80ylYQEYFr/lgoVNNXOC68TaAiN
9aXS9Jkz6GzeGxlVf4WbLJ9cd3UtSTyeuFR08+q9KHzkw/dOOVNImoszXTZ60AlHcvl4lFvb/BgY
EVDox16beVidP1NHRIwuC91Qp8nVCKkuNjFXr6BSt3aRXKUZJ1ccLu1aXZiooLNBu1o5hDHG7Rxu
l3fj2XR7En2SbkMtqocoAcPcpy9FLu2A8/ruLsXhrChQQ24eMpHtLoc8P7O/BzxZMFqex1FgEDJu
g20mf2uGfptkV731djnO7MxOlkoSZVmmlgTKEd2JxNcgMNZq/GZor4PsrkLzFjcLRHMows3V6s+W
K8g5f3/UyeoZ/CwMwQ1T7ox/0OvTmvdaewXJvcg1FJpKfechjg/4fObqMTO1UzKO0RW+aQxsjqFX
4FRki14tFwJAndF8uTy549z98db7PcBfynon99tcNEXp60RS7K8FxKJUfeydCCnXK8d+y9M5ov/c
hAr18306amVVVC3f0q779yx9z1Dby5waajKMkDbfuaZzl4Pt76uZPHD27nMy0ElZwDOBe0pi3CBo
0GeBDIXsKQLXT0Fq3XgzW+PsReQk2KR+15h9jQYqywYWBb4qNxhjgJD8fvnTzY1o+looXGGGFZ+u
rFUCfZT+VUlLNa/2cftyOdTZVWJi5Yf3EGbwxqR8ZidBEKvemETTbmuEr5pxp4hrOSwORnFtzra9
zyazk3CTRVK4pgtFjXCS/GI4zS6E++rYkA4SFmjeLGvjVmqa7eUxng+Km5NqIyDJKD+vTHtonbSS
uTzWhbnovQIJmmKj9V+aKluFcCfpD0N1mtNumggi/vUUoyz5V9jpVlfKNJBtiWMDv8NtZ/wAMrFW
ALjXiCob8FIaSdmxV3aAiFcSLwMy7gEKBwismQrJ+TR78ksmH7nFSknVzbEigyhvoz/Hdgq05mps
fCdm6uHhly0GsR3noIeVdHn2zy5mSzYty0bg2ZwqdQOoM028GREHt0ebsAyB6xCloVs1fLLKmZvr
+WrwSbBJLtCStrEA3ACCUQwmud43/XBlxSDWCro4mXSLxhQqw8WKm9+isnNkk55EXa9QZXqxqjn1
0rMLzwJdhvSnZsnTkrjvSriTYqaFbk+4SNH1zklLbve19su1BS0bQxdoZMHm8oSfPWJOoo5/fpL4
kRErQNvytQtKKFL8lFO7sdWrIn74z+KMH/4kjhF1poJTBqOznjNMV9PBWNYNZbg5uNzZHHUyoPHP
TwINjptbdUUgk1oQGpUbX9J3cfAQIDgXDy+GMQeVPD+DaO/yKrCoQk1mMErNclBrdm4Jw6Avv9rm
m9akK4Mq3+UpPL83fgeaTKGktw5Aa0aWuA+Vb2E/+eGZd2r7aM9q6c2Fmkxi0SZJKsbieYluRmB8
dxF1s5U3Rd6Xc+WVs416nbL5v+ZvknArnPMSZ2D+3PE+BbAPQK2F11w58o+4ASDXa0vtOqSNL5c7
xYeD0KQzFTf4hyyLPy5Av3/FL7jxybLpXfK+7jC5TuuubLtZq1BeGugpsZAXuuw+xkq3t0GvOR3A
K+ozaWxQS7gTlr1p4bkM/NTA728MeV8H6VbtE8TSIARCWqx9ICQ2XP/mzUFRswRDG7r9qguDfSXg
F5NkcMhedNTYbBeD0TimgxmtLPwQ0btEkMikYHGQqrcm6w/VaNIJedepunWkHKUqvzbi+jbWjJ3b
VG+iL45F6i7r8sZTd73k3BlwJQUsQAFxA0GHu6AAnKQ0yboI2rUDWheN7mXqOoe80Bdpi7z9gJhe
W71I6fCzjzDn0aFkDs064cSNkTEpjPewgJBhbrS2xPcpQrIBlbLQOjgFudry3FVT68fOFXdlU+/l
2gdDbOxMO7ztZPkaUDEvZRiswzWOJO0oINP1V6VCWbW8Gnqu08W3QV0nzfeGChEkMTxU2nUdut9M
ROnRMVkMxVdl2Hn4qZT+A0TFnRakm1JCXxPtayPr1/qIG7I/stZaQJW0WrFyqC/yrF/1VrbWkgwB
FZhQNr17r8BgHeUAycHNq2CtZ+H3eIDirZvdS+Aj0MaYuuLoSe5mSGOwt8gRj7qcqbwtA/s6s18V
x78t2+iIl8VNWV/DjEsKGVULEy6cAkFXBzElHyQdVLlhHBMknQWMprHBmMKPDDA8HoFtEurHBmmx
kHgFm0tFedUETStlLZu3RiZfcVaitCotfGxV1NxcRYEOpUuCTTAs6rrbeKOhk1WvzdbYKVG4sfK1
Dz/C9c2VXTFwhAA7Eb5r2pUfmjcFBdZcrdZFWq3i3CL5t1CpC+/BiMutXTZXcm3tUvu9o7wNV1R4
ySYs3lQbNhbr73JaO5s/QR0KZEfgl0zB3JQ33GJwZTpaxVe3Buon1HXQfaimtbkc6NzJYAC0As2m
obYwNTu0jSK3XbchqcXfyTjbHuiG4rK/2n2PP0GPg8DlgGdxjgZCyCNrRbbQNft8FhlZ1EmGBDbB
Hlid5rGTqlVbPejOz8yXNzn6Oj2ygErznqE3bprtmv0Zo5gh5yP4kY/G7s+3Mz/qXG4//VGT3N4a
aSbDyqOAtoTFvelWySp76hbh2tmYW7EN9/Km2ibP2Wom7nhbn2bY07iTPO97Qx6GDpMB4TRaiA1W
chbraUFaX7i3zcqeud7BjjgT0ZSV8TaFrg2Vwc/TnyiNWsXSCD6TVkWPbOdG4qFXrtUQJad7q1tR
fy2hgPTHLnuvnmEPDw3kyWgpxL6W1jAYXHPlZh7SRoumv7LEEjmVZRWtildFQKCmR/9a5qgZXAmE
GNRtaHorH1541x6idKvcVfpP5aZRt2ZyKHC/ixelj/YEtOdV6N5G4Z0tfy8FFWlxFffhOg/x24u5
X0c/hYgXA2Z5HS3yUG4ORR7csEk2tHhlessV/Aq5q1ki1wW2V76VbC0z3wQJxKJ2JMV39wU8SF/s
w36N1P86FhZqDwlJSeyj2FyZ4XvQfZGrddogdL6DlyiJx5Yvb1kwq4xnx3qs43qpud5I6ew4FGzd
4xHkXXep/NzDGB06m9MPyS45X2YcWrZVLSiWV96t7H3X7a3obmSxxZUN9Wh0cDEC8YvgqPVPKQq5
hXz0Nc7HZlj16CanPOt8I1jrYmdAaNGx2Rh9Je3eOLS4AtKCGpNfbrwjI7Af/9QU9V3R1IfKbOBd
Z1Ds1WWqIvwb1wcVeYpFGLUHNX2Qne9ADknZazvsv9gxvqaedGN19n2nU7nVrWMb/rDsm1LGx0ne
JJm/9fxmGwAhcgJ+X7AZ1TSbUt24uAnn3r0OYT1y7tux35TaW0mLV3mhwsc3dgkgrgbQim17e8QL
VNNekV9g0G5SxHBl3YO00CI6cOcOzRWsh1/HKd5d8Bma+yHD0ljO2f5f9TI5eJW703KLUxpFbei9
XlQeEWRcN/ZHFTZbx4AKCg9jN+q4Vem2An40IHul5SMxaKvSdi3bjxF4pYbG1s2OdaEe1QGlDr9k
+bK+KwHuy5VhxjoLXw2ZQIEXN7KwAVpxTUQP94fmVTsXx7Shp/dmVpsmKV5iUcOLTXZO/Q4enSdo
iF96AR5OP8jdExJ+LGW4ydzsu95CeH5YtKFH40exeLJG68yDeD/AtYJ7XBgVb0vEMofkVZKCG6mx
D1kbHvI0hQ/aDBz8w9EDf4RAxlEolL9D58qM3hAyTYvymxSKNz148i1OYyf7iGxjxZ5Zxob5PSy0
W8v1l3oPUFBuv/rZkRxwZwrHWAD9gNLepRshRx9xb2CWXW4cn5mWsCh1PUhEziAWeQ1zF+2tq0xu
PlILbqGsVju/HPZFFq4rQU8mNLVN1UiIq7IUdGPJRWpVSvUx1vLrCHygIXvXnoRa5GAfB6A1fblL
ChCnIUXfvrbxzEZwqqzQ1APcHg/2qvCaVd8mdyM8UAUBGKC0hirhust+gjlknqgvDvVOtbyFIqeU
qvapn99pwbXiNBQKRgpWeouCo9ZIOx8zVBMlS64KAVILPRfOsXWaJ+D5h2KnV3jjJQeOreVzXdAw
sd+1wEKYGyM/DqCogp/fZ4fx0t33yMjq8hdWIg6jX7tkO4TKupWuu/wjEx2v9HhRtP66VqslyENU
57jpyt3Sz77U4kcfdDuoawij63eD1269UNlEQlqAsUbhJFpmfbrudF61Trim2WWq9V7NEXUq3qNo
L3KsnHsLbYQNvik7rTbWhWPtrMq/1kplE3cvfblvq+xxLEzg17F30PpG6oqeUIrodr+N9W7Vylfh
8JYFXxSrORjGc5U7ez4LwrQF3Hp/3ycRqQgJPLYoRlad+ajw63PP3ERusWKBbzqzQS0jWxvmT0bv
BBhLU4GhWtminiNCLv7DNkKMvpD9Vax+ZAbVm85bK9ZtUcsLO3kqanvhkL905YcK0x3eFJkQuZVu
JXvoZtToKEDA7weMmsSbUSL2n/H2CWJEft+Dul2nib2WQaBG2mMp3iswOAnaRcbwNgicVaNRiKjf
APNahMp93n7PS2jyItmMEA+du6VscW/MlFG5GYUzHFyT6hl4/VsJDrmVhwUSQ1+UIFrJFmrpLR34
tt+DyH4qAbg27nvZZgcVtnyuwd6Gfq0hEO3irCKFHR2buyh9G02l+J+lcWO0bzZHQldYW5nNmNbO
CnWn/ah0BpZpqabhjV8gwtCvbGD7vBniEouD4sNQ/H2DO8wQxrtMf+hH60Z89oQNHM5VfjEMKl2l
y6/vAr26zhFSif3vIrV2kbCuU+o2tbwf4DEVabOtrXo5Un/8KHlsU6RpqOLJgYeNPOXe9F2TpUVb
hmtLMfZ94CziwuDBc2gTdDi8aNen/bEp7Xs3gOdoVw9s5Y2ovw7edzx0Dce4anwB6050yI2jxZeA
8AJ/4CMy0uHR60jlpqeXHvnGBiK8CayuMV8dr9xYXsbRbC+aplvyJqtCDg4nArbi3oRpfS8CHgax
vqnlfl964fdKG+66DuEEVUV29lvUV5yZ/YpXTzwcc7y4Aj571fI4QYSEh46Ts+pbBIhyL1/o/vAi
SeYmzt9dMm8VitV43Bn404+kGuBWayeKrjq/3lpFtcmRUjFGZZYeQanuw47znQm0VSqPqvxS+tmK
TdHR3pW86Man2zE+B9x4nWV3daUjRKA0SyYwUnAz1q8GTpkx9RTevV1/DLTbc64doWvtuzjEwOw2
TpHpRNUAHDKqmjx/eEFW1QNUDg5veJvuMrYQXvBSFMythd4i6mJuW7nhCRlt7MFhkXXr8Sck5SIf
jLtKKVZe9+xwvFQKxXx+L3AcBUoMh7DV7kT6anKce3QwYv9QlPkeKC2HyzHXm3fX7+8N8zrRlSuq
rgvPGfdttAYQg41YvUuxFYn03vuVr5SgWlGAyyokHxTei4nybLrWwuJ1ODALOQY1zw2+gqLNtyjB
XkWVd+xb80VNv4W6v/IKZ+mE2uNoHNC1aEdJ3YOLW7RrN4cskUePm2LXlUO1+LXqUUBqeFD3fKto
FB+qjUc5lB+8zl8XSrjBhnqjRNUxECrVGXkfCCTb4SqZdE9GpdyuNp+iwCnQT/BXbpTu9OjVUlHr
yB7DeNN1D0P9JMJdWt7G4lajm+1gVOBwEZdeRH+f0uTFDto1vE1qS/i8WstW/laQLaW1gpQP9V9P
f/LsYpGh0KTEK0P/XkjeIi1wuxo10xAlaf2NXF77uE/JiKfo3jsVFVn/msk/6YS24kFI94HxpdFv
ZGDnbvc6aqI3/rNr9jjG4UT/kShvlqcyZxK10FuZ0tAoAOuhsFp1iEVtAcu3sbwwilFlCcBXj2QH
Sm4picJyxSPeuAtXjpZOefQTqlgbXQIgsLScdVn/bNBEC1F6Cay9cLg3P5fys+3f1PE64rc2+1zb
NEaAc5e8qMSLg6grd+5wg4wimz6X0eoxKMc+w+XvQfgjy1EstOzgSetEeeoGtM1XQTVHhz3/lkEN
2rYN1RZTvLBk1U5dK+CDoNijdp8sNC5JheXecplO9Pc6zh4jVFhMN9pJmrpyPGN9+f127vVsquDs
gNmhZTnF2g1GTalrfL6BWr7R8nKRGTREBmWlAu7jEHTn+r3q2Yi4BcmmCVIaLYnPzzdJzS0NmAVY
TaS0sOKCNmFdjZfdSPo6yuMO6fAc+t9EgWpViQ+9kq48crjAMiWofow8ecMPSUvFFjlFC+0eCy2Q
xeAgC0cfx5EgcVd3nlm+Spb6KNI5a7iZn29MkBt54Qh5GH9+i76EVNx72k7KnF0bp5x0d2E6R188
V0ehf/Sv6Zo25+ioSl1mkqlLLLXyj6r6aMRThdDu5XVwrnxwGmZcqCeF0qAaTKMakeNd+Fyj3JVB
AEyMG0qky6R6+89iTfqnkh4GVl8yJKfftf193oCGj7873iru6n9QHDod1qSL2nYIuiUKw3KHml7Q
zoKwgiZdJe7L5i6KhplZnPtY45+fzGLT5ij69ePIMk6Q+Ohm72qW0defA4TMfa7xz08CdY6BglZF
oDb/xpEo8NG0YmoG+T5G7Pby55ob1GTDCmFmiZ4RK+US0aT2wkSMzQNog1rCTGnt/LAs/FhMdG1J
Dp+H1Ys8qtQSLFZrPYb5FbxdmFTYm3CVl2b66+M/Na1bmeJ3qMmnyi3HTMMABJZM2aWRh6XSsepL
7R+tiN9hJh/KDKgfRzphoJNt1P6+ixQKCg+SHf6HUzepimVpMcjxL+KplW0V3n9NtvXqmldat8iL
eKbsN37zS7M3WRMoaRpZJ/GhTPs6dJNla+A4BUYnjbpdbhjrwbAXafDl8kI8FxSoNsZWJi5Nf4hX
CNMFgi470HygnFHGaawY1fmP3OPYTO4bj3rJXzjX/9uyUeMt4n+XjbqqE/f//XfUnNGNGv/iX7pR
6n8BkoDCjN+UGKv4wAX+1o3S6WYj0azqkIx+iUP91o2ShUKXH2VqQxWoR/3WjTL/C28tgIcG0A4L
bRfj39GN+jNNiLHyq+FxZsvIW03ShANcDMymKuinGIskem9q8FNlvM5plPDuOZmdu/9Z1KeKT38e
+AQTkMsU0oXxx6rTC/gPoWsKunjBXWd/6O67Im7tXKUe95LoM+Xts0M7iTY5h5M0dasGWwUSO9p8
yLYlxVXbigMSpByaMyydM1CJz2Pj+58eI75AVW70DkGuULtWO2nh4dO5GOUzkRJ3zRx8hHUVU4kp
sx3KLE4ksBLoUMjcyfZcH/zP3T3+Fh3gBuJPGhS6z7+l1zB8dlIh8JhWFx72qKPV5BBKG0pOBULG
Bp0FTZ7rHv15uH2OOpmBDnS2VZe6WKZhdWwoODNwX6HIErUz60iM15rPOfNzqMm1BwcakYDBFcuE
qnrg2zeqRt9WOIjwqcsove7b75p0LJSIntKXunZXkCz2plEv6szeKHm3dpzh3qaOYDjOzsyU3YBd
l/VLQdzdVHa78pBsVFG9p2sZd9pWdalMNzRAbeq9ebAO8nYVNcUMmPEMJYph8b0U3cA3z5w+YQyH
B6LoZLwtXBU6EBZe31M0IKGSP8B4WWraN3s4aOiqjla7QJAf/8H2PAk/mVWtpDSfxArsErfaxfmL
Mxzc3sQYzF5inQcD0fu3T/TP450kHyOquyFJCVi59cpsbqRa7FXkqilaXx7ZGcgWkUadjtGtyYDQ
+XlHyGWpZ0qAHbFipTvWZs6jegQJqEMG8EBblJF8RS1fQWZdncVynk1Ev4Prk3dOFCmNH6cED+lt
Ge3eYmNUKEzXCHF57pxtpXJ2H56Em8DTvKGhKVQSzsaMpUZAT6UmDz4Cj/siCLcKNcy22Qt0P7Xm
3gnDneM9m+lwgynKIpfUmevN2ZyvQ8dETUPXOAY/z3yOqns8RHxj1S0wUUEhvlrR892awWPpjoTG
OeLu+dn+HXAyfC3y4iipONFKo11Z1IYa45BHzrawv5izZNO50U0yrWtDmEZXXixH/In0NC6rOs+W
wvVgqND+KmZIUL+m64/MdzKdkyTrmV3dORIBgwq1DlM5mJjPqL15sKhOOmhIj648mf+Uqt4Lta2x
lprA5RlBESEgkBoR4haFgYil0XbJJjHmgMvnV9/v6Z8kESnzLE8qx+8N2CtMXoxSrGQHLdO5B44i
nw+FxpnNakd3c/w4Jy83w+2r3nSRlKurj9qrN1rprDqy8+gd3eCxK6yvWpmtVOSAYY8tqhRgLM3t
uOr3evM6WM4iit7b4cnHbKixjEWEPkeauxvUfGo9W8jVjWLAgaUcL8fVygmsjWHr8OvuZDNY0yjd
Joq7wYX7m1PVX9KupdzUiFE5G1zYynRvGgkt9orWUvzIFiuq4NaVUu70+DVoAfrDSNdvLd8/5iL/
dVAKp9jH0buM5FOKbYchBceyuRHJVSTkm14y7gs5PqRRtKLVuTDMipZvzyZKvjahTWn/FVUxf4GA
htph+hBE4JUM1NmvdHSz+XecDA+ozvtoxkKkFq58y1yGAcW4SN2P00RjIasa+LDy0qG14xhvgVE+
OMN3Oel2QZOt0mrfuGirW+29HAfLXt87rn832jug4ektSjPewPiYOerP7mYDkLHO3yWFT9Z7P5SV
GaT8s304LEW5N/0WKfRi6Zjfe22ucnM+dWIPS78UzURcyD+vKHXwrSHLuVe0abCXPLorpNHRxaio
3b1UPEbZo68o6BJzZIkMHOpqKOSNglFtQa9URMa/jcVnzCe/Z5Jekrgy005lM7XWzUgR1FnKKpZl
lXmX9g8zZ+SYif9ILSfBJlM9hL2NLjuJM7dfTfcqaJqVrIHNkkBCla+BhMYLJjxqOqfhcYbq8HmU
k5SR9UNqWgmjTIGSWTCcyuS2kdJtRvM9lzem5z4M+UfuuDNH09n8cTLgyfXD9ZIsc0IG3IQNEOoX
v+nXPQSyUc/98tyeW8UUhbEdVnn/8RT8vK4qiIXJULOWfLB+af8UxyOS45jQgJAAc10OdnY+eV7B
rMJJwtaneLEmLEwva1ijNsoZeKIsOtTu86K/VnOSInguzV85wN4iHE8uhz47zt+RzclhX5uZSLWE
yDVtCNN7A3GEGjiWMDQh/HT2VjeuyMmKRRkMuzHbBLb2h99YYcqcLmPpritoSlUcfGGARhewSWcZ
Fu80DZcJHdS2pl3hdWs3/eLJ7fO/PWQ8BnlCQ3zE7npa9Ve4NDe49AEloaODWZ5s0KAR6aJpbwd7
TkTgzPxSLmAhKYi6cu6NK/rkxJPCIq6B2xNMww/OPthuufHz+xx34erH5XGdeUOqCtx6jZfIyEKf
pJ4yqkq3DSlL/ZJnyK662uO1hdOa/Gam7kYDNmTNOVcJ/cwHPQ06SUGxrGRaG4LLEfqwHRpvJXc+
hxReogMokqJ/lelaxbl2ZVYoM8dy8DNs6ZOK/h3IwDLjHEWsD1OKbyjcb9Kmwpv1mJsxZgsHqX4f
O60d/hCudBup/tGG7GtKH1auLmrVPUqJdzRdsdc9XCcQQrk8nWcuikwnfFFbGON/45c9+XL8D7WM
urE7VZursUYqvKe0v7H8jzb+UknfLkc7t05Oo01uRmGWuKo2ym4K0plq91RkncWYyF3NA3JgbS+H
O5dxVEURqPQBG5W1X+/1k9H5cUBtPmV0PmCKnldOJ32ttNssLBdeN/oAvpf1jSpmmKRn8venqONq
Ookahr7c9DZRTcCjivSEH9myhGOtVub+8gDnIk32nWE3vRG1RGqpcLf6ayJxjcYbdO7tcnaV4BCn
o8Znsesmq6TK+zCpAsqyQZ3QRfdueILbKNxChll3eKhwjbs8sLMLRciqUNDNHmWbP08hwsl132TI
PVVmuckp+2rwJ7W4wWzg2ZpP2GPSmCZsRQjOXMWQZWOqLuWXKTLdBQyeGhAbSDVd0o7k94UfWDsv
MfeK1uw6BX+Y8hnc3roM5pS8xrrpmV+AoBQNYmHLv1byyZoRcaIZwag600iYtmQWCKpiXcYjj4jk
0Cf3khpf50CgFRrtXXCXdh+d+G7Qelj28K8jFRyZ39yWanRIgJeVqvMSQ7ZrXfd6EPFeTdIvzSAf
9TbaKb11hxvQKmNZyiLC3USm/53eNBT4FbMAQfGtMl41u38YcCjKcKyjj9ssYRVu0/qqFniJiSdX
/eZSr1L6cEZJeW4iJleSKBfc8n0+RUy1N24/vM7GAYzOHmQLr367vMzOVba4pv6e9slp4ppaUhoN
5JG2Cg6YRyNjkqron6fywRXts5l/1QChjC4YnTLg5TfsLv+AsxvrJP5knbdh0OqhzGiNIHijeLho
QYtSeF6YUKGd5iBp/fJyxPM58STk9FYbG7bTaoR0TOcmwATFNzeN8myJYZNU1bZO3mCj/hNNQTS2
NFmHg0r5V1iTK5grIEkMJuoEAdCoMl1T0aGz83R5cGcXz0mQyeIZBeSAgJKn9LFwV4NzSV4aOOe2
/D6rLjMXa/Lp8gTrPax3eAMFFOhMXDpVsS2HG96fmEHOPAnOVZY/Td/kq8X0U8uyH79a91GmdxJM
Q0/1vhpGsHQxsXErf+Pmd1L3c7wLxSCGAJ73uNpQ/LEjZTWA5gPK3WQ72kGbmneFX5ZLE6sfmypM
Wqhrw4aNgz00Zi0KpV0UEWkBUKuHfLLtFX9mFVrj7/0j4558qckZ6fttWA4SCd6Oi4MJOicsitE4
ntpFiLR5ilTAz9h/teUvThzsDXCBVniQXeemiu5LeB9DcUzzTevw/hNYOGS4n493bCVApkV/lsEM
ppBxMOdbpkG8lyJrMVQ3eprvAv/WwIEQvNk2bR5dLb/RNXzIsF+mWBEUYuMmhxIKr+QhW619yJgo
hfcZUm2t+wMhLmkEGMMK86m0e54Ok/fIu+IA0UnLgRd5IcZZTXPF+8KjVl+AwKKtUzvumwE6rvS9
lROD+LLEOi5egQLHcrI06mZVoiehhMkqSGzKsAOwy3yTGylPogqAurTu5Ksc7mXu14vOmXuvnF/J
PFZ02cJBRp8kQV4qujUYsLX78byxpe3AADUlv8IaLrTmBOznok32ja74Qq7yUaZEqf4/eeexJTey
net30Ry94M1dkgYJpC3vzQSLLJLw3uPB9AJ6sfuBOmpmgdmJe1oz3Rm7yaoAAhE7Yu/9G1QZXmjK
Yc0J+cG9Y5rOx4OT4VX99WazXWO5o58LJmNJAyaIxXMZZs5I1VkQq3VTyyu9SbbnR1x6u9m6NitS
oVqfRoQsgpXXqpVhy/gVmtcPIlvz/GinE5OjF5we5+jaEJetJBYlny6zXkYKMK0OOwooOAnhyojC
dd5+Q5c9gfUWPVfkv5F/J+PcPLmoV2W/taKpbnMvRGvI/Cs9f7bCq7x/CHHSg4uF6xid/7dcqSY3
YO4YX320CXT0e4Pxoamxfvq5tpe6TScvtSxFFRK5hXnQbDlyO5MrxaM/ChAMloaFOTpMuTxwwvgm
U1DzHREWE0ifcTMM2/AAChU3eNzGbv3AwOZtUfJUXnqi2ZJ1A+6GOb1jO28f/JAeV51EF7FK6uL7
Pz1kVTg9EVbzOs41qak6aVKhxzGu8GDbYGs0edYiB7J2wwHfNQlyLEkihDkfOWlPjda5gj2HKe7K
ythnXrRuAMQLcWIPvXffDP6NJmHO2TUwMVtoHeNeHYqLqpU/KgolfoQYZ2+mtgWBZlU1yk1E5d3w
MDATL40ejVaJ8jCgHjHC4rneGPE+70RblPcjAP+poVdle017pCl5gSMWVEzJlmkAucYXGSvBoLkO
Go9MVtuO5rAq5Psar0nZvxj61nG928kTL6ARl0ALwoVqpeN9Z1rFuwwgFk0AQiniA7F1bZQDEDD1
VisujUzHTXUL4vhAymFPLxdYyE/Bm4iit677hszZGyLuay9xZUJDbg90xkTaxbKGln0QX7ui8ZZI
930yriPqyU0IBh+QffM4mis5AC8gN9up1W2YiAAU/C+MCws096eKqYlAq+vjsxbfdPAmPFN39Gxf
kdPH4GLPb8+fjdHfTrmjpTyLPygTYGuXsHDIc/CyFeGwCQ4nS4g5Z1veSPV11Kew6fmk/AMBfCwl
8oVnmLbLuWeYRSQjKQIM+qDAqZXwRBlxIyXpRZvdJPGFWDUXkVjuaiRUACxsE+tDqxbwrydD8NEU
zFJUTzQTaUwZXk7ZH/AtvP5N69KdpSV2atyOi7W+05tVlU3sa9D7mrdUQ91Li4rykR3A0Kul6wpo
tZtRSE0Xel4nQz1AmX8MNG+fFjQsAj1noAgdRCULkccVVyKqF4VZr91myd97abjZ3TYKKfOl1TQc
Dp1ZvNPAY4vCXZ7+yCk+LSyaEzV3mZb/n+82i8Et2JsKBTMWbg33IU1t/KXbPr+yaJ6NrXAQCW7o
am4RWFzIiBY+37yxgs8dVHbgR3ZfUR4S79uut1tvk8ZLjmdLA832pqyEDfdkqux+dzGoj1wdnSyH
8Qjy8fxkLn242QYUIhwLzAD8SZcra9pvgvHYuOnBRHQu/+dBe2RZkwkglnu6Rbozuw/UEjZe0yLp
aFmU4kua3AlEQCs8FHSNgrpfie238693giv9eczZRKa1UGP9x3mdlcVNMFr7sS65tL5pjbtC5dXx
oM9ovn/bpPJ68MWLmgid4RZuBmtZrlfa6O9Co7qpjG5z/slOh55fkzGbeF32dSMiI7Vl8c3NtolR
OFGJvyVul3TIXD1eqPud/tC/xptW3NFlrKONMYwl46UossANQfOA6q2yseK9wA3g/MstTvv0NEej
SYVYh0rOaDRxriRVXqkmhM8GaWJtH5nA1uQrQDpfevmmlDPbCzCtt9Z59mB57c7oldtMLwGcWwuP
dXIOJqSQCmgPUMtszl3LCIVIJ9xLQ2HH8aVuPA/uaBvGreF/nJ+Bk5/3aKjZdLuBmnWjOx1sOcXP
FkZ4zAmmOR3+L7XiOYNU2udHPH2eHw05m3PgcogAUUqfrtuWXK4HMXvuQ7IkcdyAggpkHLiUekN/
YlUp3wPzqkxF5/wznAxbR48wzcrRZ4/MPgQuQtkhlspdBEG0hqQQyxjbLgXIU+AkaCO/vuXUijka
Ko3qsUREl8Zr6t/nzYUGAsnqnykWIZ4RGN6qaSz4UYCw8v/ZKpprZxpSWotw8/i0JZWA4U2Td6WE
IwpZciJ+OT+hC8to7hYyipEBq49lVKqdnQbuIQR80FWvmRltCRMBNrfnBzy9RVSEJchuwIjM1i06
GqHa04yxO5lrfXFrqgii1b4zUOFsg3JzfrTT6+XXaLMl24SWpdVgEm0ZW+1RB2BJKpyaYEUezw90
upaq/xpptjJHSfC8TmakqO+nNbH2MBQ2uHnJA5bbmrLu+2ytBzksT4IWjuJLAeEnd+C3q+7RE8wW
bIJnSV9mLNi2e0GMhjsL3n8PptRdmnXyavlPY+I5YvocNTr+2tKeOw6aATLGmFg3KVcdREuDKrcw
OePIGhw6cjVTDx99DSEFzQv3nqsubOeFxTDnGmm6mYRKOX0eiHJ6BTAUCa8SUBBM6/FvII/Z0PhC
6ibOYJzanzd03sSdHAmc1KIuX0kDmsJl7ghtsKn8S2mxrHQKtfJpOPnzcF4YupOoCyVfFKDaDiCT
eqn2HMTyPnPvG/+26GJ6Ha6TjCYyBx+D+RJCS+sRyWuNpVzs5D6gP63LmGFME/D5YVwfrSfJn7a5
Lmw06ynOSlsg5dSChbRg+kW/LcJfA81jlyDociNUbO9w1A9VH6Iq1dpWpaw05a1q1XVTbY1mt7D3
Tt7XDZSNoaEAp5pr/w6eGZl5BAnKkvNtpZWbxH9QSLjkGmRF3G2i5qVGZUKgtXx+5JPrd4I4iBx7
4P9nwczPejfvTFQ5M4CjQWzt9PYlUrj+9FcxjZT/2WCzWJaUhkXFiG6NSevdxHhkMkSuIJii1yGY
C99ROvkhj15tFs8i2ep7QaHkXkvyzuIqVeB6WZKvSwRqBSBcgaJZLykrXURQAAQUdyyxiz8Kis2d
ed+quA5H8LHDhArJEpT+p5rlb8sM/x1MoWBoaPPWduk1cmQipWUXWnVHn/IwZaFSgBJCcd0mlwOF
c45lpTXXZV6uBnCGYH3hVb5VI/5AQXtIk9HR/Yo7jPzFSvWrxg9sJGvtJPpiEqTT5KLNo82oKLdx
Er6L0GPPf8xT5y6tTqzGOQll9uTnDdkkol6axYQ8GEfHi160Llj1aMLU474Fooo12PnxTl5nQFgb
hg4rVfxN0yn2OpR5WhK+xINFLL57Wb9GEaIriotee+2Le1/gEB7kVeL2C+96apccDz1bShyERVUy
lcD+XRYvvVrVdJQ6WjXeZbMkZH1q3YI90mQa2SY2hbNI56OQBjyRKO+6Lz6ZiAfUWpUukCPwkDRL
RVvtv56f2lOx9WjEObwqUX1LbKdUpOnfu+ojQA8PjNMKXYGFb7g00OwAK2MxT9uGV8Oc7xD0mHoG
0jbSe6dOlwwAF2Zx7k4mKRoC+T5D9QECgWNT7ztpPyQl8gvmhjL0pQSTOl0sGS69ofJ5V8RlKTWB
wlQipOQI/XPXoICFpsISqnJpnFnSnpdpFocJ45hwIuv2R9q/q95FTz5xfmmcXPn6hPab4HeKOnsf
IxoSjFCogKpod3S4cYZ3cfjSug9me3t+pJPXDexO/xxq9kpypIAuhMFiC9K3tsscj4xB8MJH4jht
LcSlaIKKerz29HFXGTjCxtqk7w4fPm73Y3Njohd2/pFOhbjjJ5olw1Hn5ZnncRXIE39jJtSdP9Ls
xTIevOxmCBfu36e/6K/Xn/7+KFvLgijoiulyVwBUEagsdf2LYl4ITbbwSX+ifeZHz/FrzY5hN4zC
Mm/4pjiUIPiS70CX7mGJGrJyENzoMoqVyxhHTsL+qi7SC/LyOH6lSrRuLG0/cmKWSKN5fu4YmrSj
0r+S4ZX2ihWvkIClK41YSn5XZjgCaeXtOKaOLLy1I4j5slz5def0mXVJBamLhZ2HykevvJz/bkuL
dhauyyhzMz9nKn1RR67lowpuq0n1FoR8F72eH2vps82idR2NZVEV3Et9UkBMgUet3ojFVRAvjHMy
nhmiwrewdNGYEyqxQAJfpFIZTMUXoUgcKdRWQ5fvjOQlpi0SQqxM1WIhuzl95h6NOluUfVAFpZcw
qpbeiBrqppyBkXURyk/JpKtCX8bzBZBL2rpQyqXBp9jy2zoFaiKbYI0tOI6fd0Qvpq42xqxTvQIK
MHiOrFRQLK+M1LrI1y4NoQIqJIgyzxDsUXwtugXy5cl1dPQAs4g01IKoaQNBNjRgeX4FZGVX1SEf
3uIqXwg1fzHTv152FmsKbMVjn4uPPaS3en6RJdyJxffQpDFZxWtYOVyYH2m+7zP6k+eX8KnX1KAC
A3BRWEFzvksod1WiZYQ5sNw7q3hMGiDkNApSt7L/Hz7rdMjPP+vRcPMEq1FQrPC5+SCoYtmqfmGw
itIGmw7Ts7sgPmiUnEPJafWXZWbgqV10PPbsAjI0Xd+p0ZRFEvpG6ykPtFWflkh/ITrRbq30Pre+
n5/dU4fI8ZDy51WcqrGVxz9ntwDIHXyp+kfLf5SkmxrxqCy8Pz/aSXjY8XCzNSvqQRlkMTUU8p9d
IAuo+kTfDL92GutJokASBHjkgnaKF43FTi4j6NwybSfws/L090cHGKsFKClQUIAaqMqhDFmh5NHl
Fkr5DWDrv5NMakfDzYK8oGqVF1Z8yg5xz6bfW36JHB8aZN03GczGwrSe/IpHo83CfFz6QilOC0eV
Wkov6V1ZF/vpoJxErhIp2+TlS4V2NFf0jchNLBjD11SNNrnCHNC6D9ULeF9DsURZPnX8HM2CMoPl
oeyoB9p0ltdefLDIFA15EvEE2d4sNIJPbp1fMzA3KvHiUGr6mEPVsJ6yAMWmErSAcqvruzi5DUm9
chS8Fmb91Alw/HazvWO2nR8DR6QXjLxhLQy3VPnKEftfU3P8MPyaY62T+V8T42aQhWsJGy5hSUp4
iru/Rauj154dQrqk5Jbq8eETlDrwLF/XgO4alODOv6o87ctz48z2raQEiYiuBkEYSpiRh2sJeEeW
1LaF1GGk5rYRh+T3jxqKib23LdtyayqJ44OC0tQYaG1xgPeMIoC/Jxseuh6TKmljBQ+Keo0x18Lj
nt4OmqiLU/r/myOXn1pFVEwxfDIv6ITcjuJ6k+G71FrYp6nglqPt+Qk6HV3+HHF+alQJTjwmRrB2
OjnxoBo4yMFBc69d+Smvl67IS4PNjgm/Qo4w6hislvoVLuTgrj7C7Dq2LiPLW5jKpbFmazxTXEPO
prGkOl5bw0PivrcDGYC3z5YqC0tDzday5Ft62E4mzGozruL2VkVNHrm3IQZ3vogQPbmef32v2XoW
EYsVx5ZzaIyTnQsASKKd7HIaRPBjPcWRggXKwcn+hSb9GnHayUfnTzMMLjgy3o5QfQPBxyk6cWtk
7h06svBwc+jL3ytUmFLdXxdlvQ4qeeGUODm/Ci1EQLhQVuYONki89oNfs4ezEu3g9NEMwbOZ1lr3
EPpbBJRgg3VqjvE6MzBxMykUzQ4lKStjyZ2atUqrHKJMOAyeu9b98FIZH3JVuDLrcKuHL2KvrIeW
mnJJkVPRvqbuPdlX04b3HT6GbvSU9/t6aG2dPFtAuRS/6Pveam5TD0lm88pFv0JPGzsd1A0/jWrq
DVQxZRVnwBEKWMw1KFmZ891wx6cuTvaK9IJUpt1oCOaPH6TqjtLqOtRp66mLKJoNiGKgCIbUoQFi
TIfyorSvRZI++AMSGMOUPAXdxhhN6a1UdbQUJzw2QSblUHMfXAuDFqTCXPyzBSF/QGkgW1FT2hhd
/2CCiS8L3mrUjNe6BAbXal91rCAKE18H2p+Tr6fo8qIUEg9NauwKNYbJ7D1UPsqODSxGJVepY/ZO
7Lt2W+iPWS/t2wgEY+Ei9+r5D76iOXnllnaOaLntDbQHQA1ZILON637Sne2tau23VY8gc/Ld1OvC
qXUeyeqMyjHF9gJVURDfeb4pTK2GI4ZAnpKH4XvXuxow6OFhKBFEzdF/bi0sI9Sa5oOc8wd9fLXc
eq0aynVuGDdqPK7F/DZv+9WEui6F7lodUEWUcv2GE4qjI4O4HnmuE2pf4sI/BLWCNnlte1aIaLjW
qWgt18aNRG2lyYT6rlClD6WQtvqQUcftc7g0gdxeS7hnXgIAJL1Hrp1CxfWYN5RBzR1KALso9O5b
X93r+V0hCF8LBMHiLLwYjKe4RxCjfRw8bxdLX02heokT/YqgszeBgaqZ9JzLJbA6f90MxoXUtTBl
0EalviJqZJe6WtHA7ZwR7dTaEFZiVQHi5sEtzzba70ppXuRCUZIzqL3daxXyuXn3LaHzlIzCA9i9
Bwm2TNoGyP55MIyTItxmZvU99/kgw8vQbzW1f0p76VXR8/QyT8v7WHzS3R94sPh2Synb1NCrij0w
jO0aIdMHXKJ2YtGjo2o+TN1eOUBPWN8FI9LJRFRBYyV4/YNWCYxY25VaOkVuXGgeigVV7+R6fYVq
zi6I5HulLWyEdG90lHt8CugaIgphhM9Hh7J689I3l8D+qFY0h75KNxWCmFGSbbLKIHBaWy5GAwqc
9buCOoOsfTNStHD94jrVk3Wkfg/BmaZqcjkJQscRYHfgimHfcxUQEJQwHa2QN2GXrsc0xBKBIkwa
H9S0QF8Y5xWh26NlaXfou6pJsAuFfC2onLCupTqSN9qI+9sZav1Cu0v53WIlrIPa/MlbR0u+XqFt
gFi5oD6mRvEeDiO/ET1p6lk5jjYBmTqvV8KkTDKHYLnpSyYuSHdmigNyj7WKpf0gWLlOhDpz5LeP
IRqgbgEQ299rkbGODXI3RHsNbEvGndwZFzqFgLFDeMBKt0WqItxjeU7ahlvfiK+k2Lh2WRJipj+Y
fXHdidJl1qs3vpo/9SL9H692tOEDGCoylgDKR3Taa1ZMRv+79F6LqqbKoZMLFz9iHdR1ZjU2dYYs
Rf+3vPQkH2EMJEFEC8pNuq5A01ZxvonbN2MYdqqGmH6R2CMgvBqIr6g9+3l8LQhIIcCFC7Om5qg4
5OF1U9XbiXiC3nXv71XNQwb7xqX+lnjKQ92Lr8rQIqhdAHI4hJq0KmOkN7X2aijS2y7NDgPK1sMw
KblGTtPUgB90tFOllYw+rRf1uzpN9pG7VdV3IU02dfDQlCai7e62y24kDFXL0AP5Ur6M/b5SMQPE
IQci2z5Cq1os/VXcEIvS5pCUsJwsxEA8fHuBqTcmIcK4y0Go+yhg1XK468Lw0gIvzwVxBzVwpbrR
IRZlh4thI98krrkN9B9C/64gJ2OnMSJ0dfCS97UjSy8oVvErP1ScBvRae2vRViqzFWnXoWDBIZ1c
+XhN13vwySH2a7LMLUk75PqrW94NCDg0Yn6ZxUK0ykVhx0Lpxfa1zaqrpPEnxNh0+EdpsUsU/B6i
x9LsN5n27qNl5Q2Xk1g06uOTfAx5zISTDJMXUblJrPQhFqEd9Lo9hNpd3VxVyVNeYd2TF5ikVRdS
qa5NPKfGIbE1cT/15AEPjcOXGI64ZKyzXAG04V+rEjbppumYZuO4dXXdEecSLHzKyf6sQaoRQhUV
EcUNAT9LRA6LO0SwCsWbWHmoWpSoUc5VQ/dGCJ7rsEbPm+8WmLsofpWE5Kax/DtqJoYbb5UiXEXm
W4MYZKg2W7VPthHmJl762GbfQddeq/GlVXTrQvvBZxk13GoMvCq0/n5qMLcFAr1wEhEP3GoRx3lZ
bwPQYInCLISjU4baBWyTe6MvNyaUCKEO9uroc77jqRB9k4v4Y3rusfmqR/WaJf3cjS8eCs3IuJvU
evxQQ2jqvW335zOEkznJn7chjP0+3//ggHqyHnIbSomcyvgMBhbl/fBeUg8QD7vK2J0f7+SFk7uX
pkEt1xHmna5nRxdOJSzKTlfpnUueiqg9JZZ4q8vReyFISCuWhwmdp3pSyLUF7j4IQiH8R2Pyf7X4
oTJN1F+LH17953/E6bcv8e/ihz9/8E/xQxk/wonyrqCKMqkI/Kl9aKkIrGBMougAnKcu039rHxp/
6D/do+n9Gar8U9enIsT6//YvmvEHpgsm2awFkd+gCvrPaB9KP1ETn5N5/O0U0ZBNERHM3+w65aDR
3bKA1pMWw3jZIzaS6Nn3Eor+2Pi7jLqqqWzzgIKC9dGhjJilr1Ea4TuRc53JesckZPiasMEt617D
zKLTH3PMtIQ8dNLISUJprZJNNW6FQzRyOSouKGJ5H3SdMxjy10AhFGoDiBUdRmwQHgKkDe4GT8Cd
q1WyjWrFt70YYmWRXsemvx+APMI0scEkSFe6Bc2obdOcHq0nP9Wjp13KVsPRHcFVLAIDEIJcx/Bk
VLFD1DPHbD1GhEnu1UPqdqtMF3dBxn3AAJakx9xxFWdEJNorpK99d1nWsLKH5MOFHyiq4qHpxIPS
DltVb29KBNTryRRF+RDH6CaXESuFbCpguyt23w112IbZfQnGqsYpDjjASs6aFcLLmzIesfqJKTwG
b56VffOwebmTCkNySklaG+5Vh/cSz/pFhLEXJA/Yw8lZcm+MACv0N6kInhqs3z2knkQ1hUbpr7Q8
eEW+PUXkq/JB6Db9ztMgCeE47AxieTeWsHxK8z5vS3XbN95OL9PvGvL0qNdb/fcyeCFLsvp0V/Z3
SuC/hsmjqw221ssHCfa5LSV+bydYBbmFvJcrp6RmUtGUNit0qgd3VY1GCbdlhKGko3mrqrdlAo2r
CsabRnLxYTVXg5JvUblGyL9Zd/6j0ThJG1xllf8ls5wUO4umxmTCMm+kDoJ/o9/lboxtjSZ2d34O
9XLk7pZXtpyk3Qqw5u2giM+K5D8Oan1N5XLNLrLhQPrXERoLdEFuzFa6LOWvuNehvF8DutMOcleu
m9a4abxbLOCw5nnVfGNVYNxn1aHtw0wqO4O60EOo9y9FKOt2MOJf8TM8/K+OgerEUfvrGHgREAF/
D4A/f+ofAVD/A/jp5HCsiuhK0SP7MwJqf6DzQEVAF2nlSOZki/nfEdD8QxYpklnIQKIZBErwk/qr
SdneUjUJF1QZIZF//9eP/v9437Pb/4ps1ey/jwVZ5Z91508RUBMJiwgjTgo26F7NSk2tlrpRR6XF
CSRzi0c5BDbpGT6nUxlmZXepPEGytOCjq4UW0nylOpnKJShx1XpbQ/+F8mvEjlyNm1blgtZl+FvE
QVGs8WHJLtpevVBTK7nqqLTYgqoLN9zS/QvD6J0K9OBKE6L3vsY70S3bb3oQ3Go9hvBuZ2q3JT8v
aMU3L8vkd1EfMYATvTa/84ymuUCuAnerFM+ERrSGi2ZIxI8KuxISTF8esa9R07eK46sSm5chNnQ0
YJtvEW4gGM7ow1WjGv061/tx7UtWiLOU6l95g9nuZH/I7sJGj4ASxMnbaBTWTrLQRKNWP9a7ThYr
vFSqb0Y/ZD/URMX00YJN2wUy1k6Cn972GtJqeuo6Utorjq803qYpKqzAqomkKvmKYGdCetGp5jdk
MvQ14lfCpSi16hb50Yu+dkmLxOZ5rHNjNzS+ezl6eM8A+kne/ESJ6Sp6Lgx4Stsq8uFm3itXUR8K
V1HTJluPsOiIzCC2fUgbQA8xtUhfJYoxOAaT42iqUNuj4tXb3hueZNl34Dq91HFcXMNPeyvzWp6I
e9flII9OH49fRaMlVqakT7DAspXJpXlVDfI2iZIrK/e+BH2rXGuBeinVGJMVEd5FiYCNBDUlzogw
xsmSqz8dPC/4GiQqLlWo9q2HoHyS0Cdfe6YLdxuDLOxeMJDcqqRyil7fSgXVk8n1zPRMcTskWvCU
Dj4OkmH86DZuvo7QTvkRt/kLdkLQP4P6pR6lQw+kFYsu9bahkOlolg9n0iqFi0iv8UfAX6mrM33d
ZkOz1ccGux9o4YRf1N7VNg6xgCpeY6sDji5VF6gOGQ+hKiKyV6lvqPZcsjNcJ1f6Boh3vg8E9Ues
GA/jmFEJKILBSUljtmKHqI/nfzeUAnmYqoEpalxVOSkevl23YUgDXixCp6lTfE3hGOxcE9OUypXu
kwajEKWwYkdXu5wTPNqVWfOC2ei9HtMoQuvJXNVNH2LACm/fH8tXoFGXGDt5GzP0N00W3HZ6n2CE
k783JZHfTyMYGlFMeinXJOq61CPMJVNsDWSJXF147YImOnghNddEbF8sXfBtc+Lw532CqIPvh4e0
7u+0CoMio1C8y9HwnKiCqi73vfj/w/EgUi7/6+Nh+5//UX//Smg7cURMP/nrjqxKBqGcS7JsUpL+
84iQ/oC3gG64NanUYcv564Qw/pjk29ECM+Bp6+J0fT66I4vgEX+dHv/MCXG6T63KyHZbKmjreT8n
NfGUyALaiRSqnEi5A2ydwQNu81tZQL3A2tZgiuQlfXppajt8OpeAzSPYayJDrU9vOiuZG5FvduVE
Ba8wCEzb7LVzYdrnNSRQIAdcrCcL206/Uc3RdgOWeU/tNdFtkfv20Sf7x5l5fEYyk2eeBNmiz9lj
X2VpAeIDwIcWO+5wU7bGro5eMC1dGOgv3pkMVcedm2xkepKjPBWTMK2lQjVRjnKoy5Fd9e8gvVWu
aIXfboLxMrbwlaq4sGdvLv5zdGly+gHn3/dks0L79RSzbJl+YUfSRnpuFK++fN0EzwmHSeZdxLgN
nR9q6vTMP7IOVQBeNHBhMr3PL5zFgWZENGhsjWJJ+uq7vOiSSc7JWZ3UAWWcMCRNm6NmsgHfv2IA
DwVrxm7kd5OFY8WvVfkRim+t+yQM902f4TXXOVrecCtQKeDf/Y0XhTDKVQ8IuTUn20pEUADw6D9i
P7n23B+l3ICHirfnRznhB6TIANWlSQ0R1WF9dpnLTClUIsyZbbd4lotNU73rou7ESY8MYr8ZI5ox
1HZrXKEMkgO1haMIH4aaCH6NnoKfa3JIRYr4yp3G8SHF+3K8UkX/Ms2/lho/EI47VflhNt/PP/ep
gtDxY0+x4GjdGwYWQ4nAY2v6VzEGGY+kDmRywXurzI82VRamaWm4Wf/RaHS1ljqG86u7XBpWigQj
aLgW00cp/Oj/FiEGrhQq/EBukOScRTIfOceiQo/MRiXYzrA4jfClA5cZervz03hq4x4NNIeYtE3U
N2nCQJj0rEqlxLTuKVLvyQ3x2V6ixS4NNuu8ByI6aoPJJIra4MTpZQzjDSlk2gsHfBjPv9jJM+j4
zUiHjhdIFGijGDTEiYh7UDfB+eXNgLappMIUe/CEez7jTgmK9flxl95xtp3qBAVmXWFC6+4BszrX
vK71aK26X5J0dM4PNS2C3yLhr0UyZ5kINJDUYvp2AiReDU8CwaRvwMWO9hONoDSV1gln7flBT51s
x9M62whBEydcQacFgxGFF19bwqtkYbEtLC2W0wORrpqSopPYThN9tMGBn1Kr7zp4C+NNlNBjgCLZ
m7fL6JyT0wjQRRY5oAy4GZ8HUnOhz8WcheJSyfLVJ72nubz2lfdYeOnCtyITFk6wk+xwKst/jjg7
s+teb9NkYMREGQ5+RftlKIBEhkjRaraK/ceguSsjSy/bKAISo+IejLl1+GZ6FKnI4IKW5CO86atk
4cmWpmI25xhbVIj6w8IRw52FGEqPj2Zv10K2NoP7NP5AI3dhu5yMq0dTMf390VcWqmE0qFywhlGZ
8kw6kWGELzCGU/2XiN53Ei6cqn8x+Ra9BJh43MxmQajHss6km8HkFxgogzVq+mEdWf2m9y4T/bKi
A1q3FNgC6UoTtqJ/rSgvatI8GcnXLn3z4O0Z0uZv7Cnt1yPNQlXQjbHSY4ZgAwRHEu2HWgoO2XVT
LMTEaSX/FjCwCNE47C2TYvjnyU5FzxQMhcq1i1dxkD/lXusUGJycf5tTo9CgQXCYEj1H9Ozu21Ds
LhSZzkmji5u2MPaDSuGG3tj5YU52aCiRoUOKChnE/tk4OlcSHcl7IlFu3otls1bayMkx8S6raxGJ
Qbm6QvYcMnO0QcqXlGTpAU7tluMHmK2kIg4jMyt4gA5T9sRoD43QUcKhkCK/KvBV9ETDJHncdcFW
4xgfhu9WD4tcL3DXBnUTX7aW70w0DRNt+oXJORU9sfKheWWRE/2sIB7vK1J5Tw9J0OyqbOywAqU1
BPaA+zCUkJUx5FcmbCm1zB+gJNqaoK6jcXhVvINei9/7CHgvxYGFR5puZPPVZ0J/xdAS8ptkzeKs
WIyRoefkRBgHb5vmWyntgiGiG9mujP57DbBAh1fohXgGt04/CMzSfoB3eP4xTgUcrs2qJJqYOkJJ
/bwHPEkwxVRiYkbxh9sfrOwtDG8QR6EVvu/oWp8f7dQSORptfr1y+7bKqMqSnaEM6+kbP76TE/D3
27q6tJRXgYL6+QFPfnfqwORHsmEp8+jmCimgKFIncHLvXkz3SLzxo9pehu+efLOjgWaxhEuO9F9M
ap+GrBj2KwFwS1C8S9mtjBbdeOOBxDn/bievdObRmMrnbzeaqKLB2p0oG6yQCDiFgXkt3e24ilYp
l/DQeoggbWZ/R8qZ+US5B9PUKR/7PHDoQtWuIpaun2Pn63/vw3GNWXmgLMCwT4XO43FmW0Trmtzj
0AJjWEOcNoJ11DwY6VKAPv3pfr3NtIaOztw8rlpzoHZk9wDXROU2wG80sgD/iFe+CaORiATEb+Hj
nboXH7/a7GrR964U9imDajXgHg0MUn4nGOKq7fZ6dbuwUJbmcXarsOqi7+JpsFGgzhpdx+JV7321
rN6OxNu8A4P0oDU1knWBbWL93Ty7QgFmbX/+MU5IEyKzg8w2a5ZuMbpYnydakcQiSgxM2yJw+9HY
YyVuZk+R8haE+i6Xv6XNrdk8CggoC95153H/8/p3BPueEHyWuYr0tyluAFmXP+J1cSisL1WYbl15
uK1qywmTayH0lmZuOrM+B2lKJ+DedUnnDwDAPz9yoA7xmKspj9xG69TX9oEWbYoq2YS9cWnJCZ8N
Y/NMXZkkwdQhF1bJCZ7o5/Fny4T+tElJO2OZaPoGFOFaER1JuGu1tQnaCZs8qC4oHpZveQ1ua4Kq
iS7AMMm2wKdbVbf0PFMY+30+uF0Y+C1KWDF+no+hCRqjwKHCjvJil3sfQ/EtQ75TbTDPpk1LVDd8
CXzI41jqW1Fckic7ccmZ5sP8Ke8+yYbNlpDQFqE/KAk0ufFNMOgdd3dhcdOB2hU84/n/cnZey21r
WRp+IlQhh1sQzJREUcnyDcqyZOSc8fTzwT3dR6I4RE1X+c42N3Zee60/pIUCluxPP4pLnSpbrgsz
/b9gHUX7uEaoEpR1laTq1/5TAgQKllccuaq1oxgsAoASjaOMHoHRZOs2jFeh9yqrD2X94UUiAEEN
zBBqji3qIQbMwgEtr2abq5qtI4Z5fYN9P8g0iUACxWro9OR9z+4gNY4GRK463toxzmz67eD+TpC4
tNyDFe+ELllQ+p65X7+fLF+bPJsPMR9FbfR65qP4NYjPsY5J1WzwNtevs0UXuZ3oSgGNiOjrRSi/
w6kjIjrGI27qr36/H+GJdAOOCfW+VrSjaH7EDQzcCIythzJs/qp0mR2BPbk+3hcu4K+9P9udgu8O
UUX5cIFKMDKHgm21T3om2EGw18ajgVioGE0TXS+vN/x3mZ9vQwrkJB4QL8MK56xhFFswMGvIOujJ
uwR1Oi9sCdY/9lpLZZDBBDabIIlWVoRitOstW2t03Dxc126+daV2NbgfFjTTSZELVLLTg92th2xh
mnedHC9ztyBsfzBGdTP6DxWMkEbExjzk/8VvKQBlQRxWE1bdlNtDr1AfjIeF2/rLKIItjklGC5bE
12XY0ilWRDAgdMVO/Ma2KmDE2k81KZ22343YynVduBdjHvWp55jJvu/wBFM7J4gVkJ1AMbMnWbwt
BSRaYmNmDP8KCF0bw7NL0ZODIBEGdosp4I9Ub/1iPYLcx/HZNtDgM15HC1zy3iP3IRzQ5jSFtas8
S+ZBzSaoL/DZU4X4kdrOydRc3FOfJnfaDp/ikSDirMctg2qRBUrKf/BkH1WzuZ07LZFv3afgbPKi
Mif0xNdWiiYwi7oBz8tzCfgsHnPxeuygylDmVuaEMi9k1dkpn1o765NGyj1PLXZKPh49rB8qaelH
DzAZheqg5weLLTJAIDGspWegm1bAUuX0LMvHHj8IxaNo/jKC165WJtBK8vDteK/lj0W6sqQ/hotW
bfLr+ha7IJ/35YvPn9NtihCUkDI+NQL0hoXIsbbzzO3E85wsHkpMWhrg8m61DNy9rP0Q51hyxswM
nYu9+V7qISDAF2gI4sQ1LehYTf8I/crpsC4SZIAYdbEQ/WCZe9g0doETxeHa9H820hGRHKV+6oen
UWvtOlL4p8959RsDMErSoDOHFOW/n/LwWLovKrdRVxHHyIPtklMzSPwFTW6XhbAzwttMAXQlL035
T122TtdZSzcSYPPyskHYZGCqiDPq9D3VKY9bANy9lY6sY4GhG2SOCVyHsrMUIfbY7RLxLtc3nqLY
irFvVdPW2T4Rkb2sAfzL7Sjbtr30ClQFnOB9nePy4f+prT8K8A+P8NSV7j3pbWaqLw+0QhpIghFg
aNOG/LThYiPTEm/kNBWbk4fSkNv8KnkKqNLj6O8zqDhACxOOTPeh4YOAyuR8dCbDqxlVJsacefVc
8FeZlh7qGKAqNdyHz+7xKCrqsbQ4mdL+VjaShTCmW7l4x4NyoiD8FtS7FCSe2ol3UoRcFnOvpivD
/Kmbf7xKs9XYAFQZLruhXWdAV/JJuq8LlnX1J3f1J0g1YKwtnvihf+977zJSgl0qbAkfAOxYTzoG
H4G2FepTgUyjmv4eNf04hrc6jpDUqHvAl3F+aLvciSxQevmchPn3J/vX3p+FFKHZ4k84HX+jGzlq
jm9CRi3uRjcfr0/798wH7YCnJf2C/id/vs46pCV8bCc7W1Mjfaxy7OmcM11px0WwUbvbSNleb1C6
9Jj43OLZQ1PpfWwSclo0UhON8AiijGk3wssUKJS4u+kSqlLlJOBjrtt4nIlWLo7rp/6exQxmZbhV
JHGcGMa6dd/GRgeVQ7IOkOr1fl68vz41dHazuJ7Vln1BN1MB4k5H/jj+LUsz5/PlTfKplbMbJSrj
hgVCdzpk4SOFal0YbAldUMq587N22eMLoRF4ZFG2r+PHFhy+AnEdVDCWrULvOYYl2EV+4+UHX7gL
vXFpJsGfqr5xRWh/9wEV7oQjLBHvK6LpTr+x/J/oVmABvh6yYAOjp0bNbYzk5cj93Ih3Klaa4EPx
8Xjtazx4MChuxLcW+GnUzTxLp759u7sxv0AZkPNKOaenw9hVVKCp3KbSH9mHIlWvKkTvvWBd5fe6
9uTnT9endK7Bs5UrprKXji5SmIb83pg/xvx3r68nLpIeSrY43Crt5nqD6nTGXevi2WrN5HhQjIBT
wCqMX3pEUKmPTma5kAofdQ1SHtfV2C1zyV8XgbbqBOFFSJLtZPQ1WK9DteuoU6UhgG8ttIN+VfNK
UwCHDcGNMr0WdRfvmNdEfrKwa9EVaFfNjVCt+uYDdXS77CyCQXeBmlXi44nin8wOygMF9Q5ibzZX
db44vEgh8qJE8uYbm8NMPKkPS6IjAWth4rDOjZ0BdkrHZSy4CIL+SI0ZuZe5Jqez6tOdh6qDn1hT
k03YrZto33knPXhOgX1LaBnBl8VPbHV9TueaPLvW1DEhlymwapXivquetPB+8hoZNSiL9DWODn0w
ly+4HOR/Gtmzy8T3hkwMZZZRYewV+HWN5qR5v0r7o6XjFFL8TIOTqeNtnEWLjOnVmkNl3kF9rBHa
yKR0UcWPOYOh5g7suZmD0rx4JH/6urOHrSLHI/wIJkHTN205LAqrWqiDtoJ6aLfwDKvMuO3rdK8T
6PbYG03LORDhsSFdtcMLdas0PdaEwR1JIlyQYRMU5SoqnowWVWBdW8t6CoVR3OpGuvbFV0EoNkEf
LRq8PMtee6sw1NJ8wLVNvxaIX0OJIwuVwbo+NuHPHAGrATk5rfsFMW8hVsjljDeFRlFdOIb4IRcG
oSJEQLLvgS1wCKaCv9P1YCNVPyNTOo6BdAxbxMu9yJa8fmnJ1U5nSAch3sludwo9GugGejyVo4SD
r0mPrRStRetV0bdGlB6LYRMp1loWVFtJNCRB21coqiuJg5ecwC4ufnn1bR48gQ+dOX8u39WfpuYs
OgCagTCCwmI1Kq6UGI3KTdzehN5ehwAr0+tQevLc+0KbVYKa6nTfTj5dJVAweeADeP+6MwsUkCM/
b9iZ5C408V2uT/1wULpyrXTtTVsPTgSAWg7SmezRX82aaw2f3dttEmpB03LIpyXAocZfpmBRgDYt
2sZCSGDrGQGY6NwuSHSoFhwSPbRRyEUav9fGpVo9TyKeRWc4eQZxOdVWljlupfykZM9k8py0g8Jn
HP1Ivb9+rvzNdnz/cDhpYP5EIGpn2wihQ8mMKuZKDrRdR4EPNOlWtMKFPKJrr1p88U8PvnGPAFIH
TK2pN2HxuxUkmMuvHBD40sjO9W+axuraJ50tHy/B0FZLOHcGJIONtCJVC+EWIIoIcZXgMoPPeL3F
y8ko/Z9ROLujc8G3hNZjFDxMEAG4ARlAIUe4yWVpaWWHvgfyMz5oxpxV8t/hPe+rxqiTltVVHZvb
rwvWEIXIy1RCSU2wILI/DDJZOvgNfZYjZ4CfWxmtVfenoDx4RApdZU+KNoPwJGE2rJkS7kLdNlT2
0BvskrisKZcFahUqKH4RTn26TeAfVfEmGlEXItec8yCTwpqIOV6ExS8sU2Y2wt/w6VqHztZTr/mW
GUpsBJ8JM+SDLkVLEUWc3n0N2kevFXnjnuThJuL970v6wtN+itHGE7Dwk4pDFq57uqLwRIertcwi
DzT5oyceg+7HkEc7abxrk4xcpuZk3bspVw85++T6Yrh01U5m72wHSQbPeLb8mlEtR8somZK2uPXQ
cBXAIyma6wiS6GTDMawgzZKpu97qxUMTBgxtTtak37AkSpspXV6TnbeMO1k4dmrlGLG3UVJhlYuv
OIU7VkaWqSBdiGff9cYvPeI/t30WXUTInkMZoe0K/S+oHo7mBqt4sDay+5o37VxXp5/7tkYQ551Q
UgBIziUK/UQIUeimOZVCg5t8xOWyrHINg2DzJkbcTfEG2+RFrbA4RjQPhlnBzosZKoJFNERR5lMQ
wvi671wpS5p+pBbjCRoPVxTfwU9kRrSI0GaIUXHOYIcHSbUagidtGBARRN9Hebg+7H9ht98GAmTw
XwNxFNLPxr0yO0XPOsA6pppA9VNtS0jtfDg2pbotkndf13dDAThUbJZtfCd62r0pbTCnIBN87wLq
Aavnmc9x92GmawlBpyZGeB+9tqD6oEAKYFtaDNWL4j5kBmaSEjlhklT6CS2VpViFOOSh4aL/GJP3
AYiuoboO4n/7AoiN0J66JF9rJKO9qHFKHtZFWDiZsPKoVmESQVCVCbhxzapFX94Hn8bkbGa0wjKb
zALFhWLMukgsFLd/oxa/EpM7ObobjZyaAM6Xgb9y+/8irufQ/M90nO18oyoHrQyZjjC/GSSsxksk
ecT7EbvzBukjBiJs5xSkLlYpYVYgyoORig7H4WwlokAKxIRG9VpZZt2N6R6GANya1S4M13G7HBos
/r3eafR3Ikyhqth4YF11LNywXbi+IC+mmj9/zFkYg5hVg0PGtCBFYV2G/ian9hb0AU/AeCkU4wm8
IVn7XyM3kYv6hZxFG1n0AM9DWEr91YhFaRPFuzF8RxHfTsdHgtethwJeOWxDs7ytlKmM8Vs3dxWo
5+tfP03P9930z0hOB/unZ1mAxVvKzUN9dYQgVDzJoWn32st/0wg4UiCXgG3Oq0emr8lUiwhOTN4b
uXKc3Ow64+N6IxdLpUBr/tPK2Tykdal0ck8ayMfjr6h7Stej44/pSQ/fJOBMpXXUMVQbVQmno2RF
HW03YksYUUoL848ODH2U5AsF4jgZJXuYq7L8H5v0n+87G2pXThs1pMC+MLPI7uLaqQoYY82pR4ZU
N+JlhKeXpd7o9UOl5TMh68XL6p+x+Tt2n6bZLBsvCwfaLirTaRW8CskIIj0Hw/t2lOaUyKWLq8rC
awvVODiy52d03tZVr9bT/iw7MPq/KgNcrfLQufmiCY4WmTIPUSrhXTa2CKk4SpSu8la1XXkms32B
R0LB8tOHnB2MY18aVV1yMEaasG+8D/JvburzmGvtNjFvXfjSOg9MBderAdq3FgRAb7RdVeUz9ldz
I3IW4plD0Xs+AdQCqCBSFbho6y5c/7mg/C9Y+tt+/tTh6Ts+TXSEboCruxOeN351ZXdlUXspiQ59
reY5kt6oEo6Rgrj01Z8aKUVNvJf7p1rfBVq7FJIfso4QN8Ew2J11qwt2rEQr8hdOCekkHDai+nto
XiQVKq+5HxsNf0qWFBrVQS5tA27dEWEa3zf/m9XLSQ+YBysEsudfO1Xn1iD13EAQxnAERi4JOLZZ
anYUrK369fox8n+s3f80pk3P5U8jqLdSKbWTMHIr+TYOnYsmP/bKJKZGu2pmC89Jv0y73y11rqF7
71jMinfjW39mvuNiwPdPp7WzhFldm4pXuUAX6/4l9l+LoLf9AAao/IFlyTiwcV7zYHKluBGNmfH+
W/D5vorMSa9Y1SGsn22bthcCP8bUgPjmtyDepjjbFhmoO163craUw3Kh4YJKfuU+1JR1TfEsEtyl
MY6LQd8MaGmYL5aEmKh6VzXtUtcCx6TsPzNA05a59pFnW6pNdGnoRz4yHY+u+xxJBe9N3j7RyYJ2
rsBQFtVlFtxNdPQWIfv8w9LnQLWXnt0QOU3DMiXLZHl+XSxJIkgyI8X5kn5Mxtwqr113Eu+uMket
EkeeZTZevOY+N3l2zeUSGZIw4sZWqKh5UUfSrSKAfYBUbtUPLem21nzT4zfLlSksqrZkJttOgePQ
KwcrVR0gHosxQAqlyDbdOMzEExezArwPFA5/PG8k4+zzMsOVZXdSsk0zj9KlTORCKVu5NwqS4LDs
232PvCz6SDOrYVqS56vhc7tnZ4QvdEaUdGwXIwlxTOHoittF2q47CJAZbsR8jh3JT4q0k5VNZGwj
pJpnPuHSJfvpE8yzk2PUUJJVIR+R78wdJZ5iCH+hSG+h5iP7+D7k1sLon3u9QclKdOJyX2l3YeKj
I1I9ycibePVM2UaZ+6KzM8Qow6SMYwYFcN1CSRKojJNMFnmPAqVIt1/xvFr4qFJ2veMpLKdw61Nx
LgV1HcQPSl05ljhs/UBElzizU4hcNblpoe1uRAoHZQSStOEHAvVFbZDla007tm78PCXJ/lYpm6rx
9ppbobYVr8RGX4mzb9LLHaSEDqOCOvpfBOinw1qW8qYTLGK+GOFTOXhXs3fFC1euZS6NPt5en+DL
m/2fxs42e1OYbSDH3OFBi8qXtPXyZ3Qfk6hyZA0ra8QIZtqbpufbmia3MTE5wD6ev/nVtFXcTKZ3
PQlzLZGXqLkv1RLpmIqk+ogznrJXqWGICrppxSGhahXmd6HpI1JGKje9odLseNxZQXpse8sZwY0O
4X0hOt0g2UV/ShKLFOm4SZRiaSHAn+gPBXxef/hTcmIW/UMZrAKdIrF/62WPhpsscnLwqn6blRJS
kWjpbrPy1eQhPAzHtvyTeL8sChr+yW3DjSlkGy1bS4C+5HLT6Ie8O1b8P0FtbTo7FR+2ipsDDynX
JdpvXnMyUd8T6sTGKxTJBXUJpsuS/2QIQsc9YjijcZAEaRUI3Wqwio1Wpktgk0tFn4PBXqqTTNzP
fw/8WWrTy6RokGGVLHoDUHADQ6R+HPp9ig/E9Sm+FBbqUIwnDo2GdsoUBHxav2ZbewVWS1zyYEv7
+qFOBzsYn683cvHl8bmVs+u8KCTRM+SpFbTUClJxrruV27sM8IyH+GpG0Je7B72dQP1zNMKLOxTV
G1Rz/orinAWkY5/UpS9TNqf/9ljty+Kt0k/d8Nbnq5luXhxMBIL/mtxMctVfB1ON+9DPOm7G0n+q
i41gPMstGsFoyHfqh2/+jNFBUTizzOQ10FEp7DyM5F/SYG7fzn3HWWCSiUJcDBavHwEHjUQVNg0Z
KuAfi+v9vTiyGJYgw4YaG8IzX7trFGmu1gXdRbx7UY2vqsLEEhXHKbS6OY3+ucbOzj4zddMUJD3X
q/KnUI+GuhjhypX9Nojm6kLTTf3t1IM2hfofaU7kjb72S3V13+9FNp+lP/cuDLn2HuVhkvinVnp0
s40hvVwfyIuvRMZQhuTPhacaZxNmIN9KLEzI7xW/OTVLYKReeSCbsQ46faGAutejalEhOtS7xUoj
Hy+Pp8qfswe+WBDTkdXDVZb9Qlb7a889Py5MY6JNVIxtQqEzPfgc5h2UyKRFcMd/D7sfZnMz6G+y
e5Jin5rEYA8SUtD6ui/e0n4ZoiuctcbW9SW7UbaW8ZRHz76wxWnettCUuz5yF1c6JRiGDIQ+Ed/X
D26szBjlweKtBAysEUe+p3Tc8eF6K5djSl0xJvFA0wId+LWZ0q9Uo+gIrCwU4iQZ76Rf9XgszKXQ
tNsu+Knn8FYzd3O92YvX/adWz/ZXNoxoRgtT8KT8wLfZ8eRtjEwvScmFVOyH2YLC9Hvf1v2n9s62
mI+IeatOxko1pW2JU8v13AWkmOz/T0PVJP1TQ2chel+JRZwoPFoERA0ERCM0bRXB27w+fLOzdrY4
CNlyrUrojyHjL1E8EoiSr48WMXn7tAZ0GyIh6t57Vbi/3vLMQJ6/4Muwt7S4/juQz6PgtGwFZB6V
Wa+viwvEABKGqqXIs+nsvlFGU/G9lgUyIkOaEPzW1TGiU2Jyn3ko4otzebWLHfvU4Nk5VWl6SM2J
jmXJx9C9ZpQ1A1SQXT2dmbuL+/pTQ2cbLhs6o8SeiZdM9BKWD2b5o2n9mTYuUmtQEf3P8J3tr6EK
ACUU0zR5EuJurzznF4YIibA/GOEqTbsVh+EizinaxuUKU4yZ+3Nu+s72W5jFquVP3NAU+7KoVdYl
LEZBNpaSstfzF6H9X7GsL0J+n0WJLo8qRyWyNtj4nMsjxdJoxupk3G1ZN4L7WoJ9isj9Xl/81xux
zpWPaqUPfFxVgOrVP1j569jHszudeerONXJ2RZc6NY9RNsFCNgT3aId306tgfb0nf6nA3w5Enj7/
Gi8M8b4e+1XsBoU/2QJ12o86NU9xeZ91g42wh2EFi2Kq8FjmttY/OlWycbZ2EsQSmu6BLD5O5WW+
V3F48TvdUY2TEVIv34g9iOQ/Yb3ThI8c1wWxuO/nTp/L6xoHaS5yC5nGbwJJFdquFFGZASVeqTnF
Yc7yyOs3EHQNqQT0bTmJuet8w5FRM0ATY2YJXD55P33B2ckru5Y8pCVxRO2dNNNfGKW+SrEgHrN9
ET+OZewga26XsypUc10/LzMkARnLVGRLo0Zqx+6qKgKSCaiqfkQCuq/xgwHOG0ew2DLtAp7P9QUz
2/zZshwyrxmaqflk7CcSAMXIx0gBd47kApBK31oqIJ/18SBqAMnVfibdcvFA+WfY/2ZVPz3mQkFv
q3xKU4dQSRTTAfWWSZ6TCOoBjfbYf77e3YuIZBBI/15o8tl10MhZHsYj01wkOYQi3vdwKHIreTbE
ZhUZw1KSA0dLpVUXh45UPFca/pE9Bk9yexqgU6nJSibUVZCIiDBRCaG14OmM/mWCFGSHWOFTYEXr
UnhWK+QqTNy/tB96vvHjBLLfW+stYmRSuuG+Jr0Wq++SGjgxqvptcufWp7ZuHE+r7ysg0WF96lzS
sfXcHTId0d9OiE8jcHZPGQaKzO7kH1W0v7LqmOcgYuSGIHjEgzpdXh/vi1Xnz+N9dmGg59l62b8c
4nPKWXukbGzPfZHjrQQMIKqp5vknIXkZ9SfkohZR0q8T9bnS85WM38XMx/w9yL/13SJJQeCB5uw5
icSURk2u85Y7mpyB5aPq73V7KQzuZbHBfRtkVBXtFCFGNv6utpBaqT4KjMQKYesG763VYfv1JicD
qC1IRVi+JOmbYikoFu3EWneE8CkJdUfPk7XieQvTTTaqfNPippKgppf6TkrCDciP3TWnUtWOQ+Gt
hRyCXewihZTt88FaJ4OHhtmLlT2P8bvVlI7EgHj1Rm9WyJGl7gGMfKvexNlukl/O48hRAPTJ5VvH
Qgkr1a6Hx6A6+Mmk1AzCpXszpcMg/M7NfJvH9x5v3dSCnpOv1VC1k/JhIMcst0eeV4vBMGw1Eg6m
dfTzu9Z/L6LHHFp1jvqHaJL4HhHPPYIM4rnSIQCy8uANGQqePEG8SkSsN5vEEbLUGYHVp40346f0
F6N2bfbOgp8AT0YEVJi91nxClXQ3iDck55fJpIXT5MvQh4IY3nX5vUFV2Id23gp3wjAAHgDDIeAX
wJYuxbfOfEqEpxgwsQ/2ok1uddS6G9iMYi6guQ0BM1t25UbPtyF3ZGiSMJtNDVzEBemfVuLZvigN
PdXGoZns++4NQMuByFrZm+XO5URpSSRKMlbNTt9my8hN1lYwE+9fPHctnqE8nIElnZ+7bp9oYhx3
xAnSa2N0diH8wb0EQugCsxEylnMAxIv3DBG/hZanok4m7V8DE7nIrNibkAYWJcIhkRdW3i4jpb7J
hEdMfKqswN+hAvtU2THa5nOuuNO5fr52DKQmoWxSoidP+bX5pGIugfOy87HYCSk1aP3T9dPlYpHp
cxNnPYwpR+Q6tT0OVmsbyCm0rKeh+JXlj2a+CkXfFsxXoGrgFhCQ0eCZxxVMoqOfHFNEscb0yCOM
ElxzH7tzyYBpZ1zr/bQaPt2ydavWfQGdbdFUb707YGPzrlNxM8t1ZB1Da5FCi5elRS/tR/lQWmuX
pPi4LEtzJsq6iPsxEDkFiEoGjlLX1w8Rc72Thum9LpcRXk4RHiV7OTEXIJdN7UaAd6qDP2wHtvir
Va/kIidI9WFoI8lMMUpojoL4C79vHK8KLteyOxXFjzBG1f6m5a0Kp2mVGT+vT+zFpfPpm88iwzgo
3SztmVfBNbZZ/VpayczFBBjx0gRNIujksERZPCeyNnEflJM07kJt2x8dElfhxN5UtJUem8sEXSpV
vhfy4Vco6r9DbEQGNKrLultWwBSwXqHQjmcD2oCVvO3dBiZ3bd0lQ7U0JH3Xka0oQE8U8puYKIe6
M+7MpLsNJin9foCuqsbLEY390QgfgwD2NNr7yiTCX+HY1aPKH0eESpNMfzEJ9tco9/etAs/HvEu0
wS7hQUz6rOj8Y211g5dM7z8K4FbrLnF0oVhTWLJbPAJqvAKq6dYijXnsRGu0ffwEMHGu0AlwIZ67
mwikWcUlhoI3SZBtjB+BJsf9QssgCql4FVh4FgQIV7Thj6q/p3rMxXintC9m/5Fgb0RBkALHR4f/
QdZCv0xa95TiVgwf8r4oYTkYVfpceK23hG5dfxiBYS7Jd6u7JOW1Yzl+cEKkeK8FmCpiL54wzrGN
aYSTqMayCYbfTeoE1akJFRQkKshV8Q3yjAhmJyvL4M0Qi9zegxftOg0DMas03CVon/YXjmqWrQud
6Vh6P6zRtv7wO6KdwlqgZm2bZnWkKL7sx4rSr0kGYUPJ2g7jahd3OwULc3T3Ha/BQTA/Fmq1rdX2
TuAEsGNDIFKlZtRKb0Xk8hb38YSUpYAUZ5Ztp/R27SXrfvrlynUXpD9gUPU/82hYlJa8GBLpCYuz
wG60xrHi2AXbpQn6oSUOMmD8ZkUP3Oo+ao1dk2kgYUYnnci2ZqeyNHN41+rCC0zrp9HVwb5Ohva5
bSnUFrJxKrTgtiRQ6BMwfPFNniTQs7V17Ck96Z52gZMqnG0EtYJoqWCWFLfutprwoRCS876s8OWB
9uIHazS4d6VJ3ZR94RJ5ZVjAY0XxpKj5Dml+hzzEohKQxXKdYpD/eGUfbrHcoZhRUQQLADaO6D2I
gqw4dcYFb3KiuKK4jobsFCEY4EIuwzJInsz2alz3wl7ZiqL1CGR7A3dwZ46oUmDW0iwaHgwFuUyh
1d58GKltqf0QvKLkqWrdCmX70GL7J0yoF88rHho1OgSww+BsLAKMAjMjSbngoCm1jYKL4NBIr3pn
tCtBy268sd427dSQQdpclDvYHMajYmX3ul8tGznaBqNlY36W2KFU7chYLCKjWTcTbSFE0l2zbv3s
V+h3m7E4maBOPBODtxhbjCRl6Ww7K9lkXrIcC31lhS5+YsS1XbYVEvXNxYJvcClKg0xSrcI2qHYD
nsbgyTha7rEx5B9xUR+widsGnAtKgamYevClfQpeIMu8X5InLD24CwIPxyqTn+rWWGH7vHdBFCbV
iKy/a/vZLRLX5SJSPoSEeDlBTEJ4RyDDbs0WFoF06NTnFBm3oN5wBC0knv2ybgJEOIaqeURbSAw2
aCPdopizK+T4Nda6e0GC5W+gVRDe+zKK8Mmp7TdtyvWFI4vQ1qesCZe9ziLDFjYwxu2IP1QwybVJ
T6OUP49SdlME4jPFy4Xs/nGVV5PtjHaw0FFye0NYfyXjNOX21mOOwVuMjo+IyoMfbbK6uM1S6WUs
P6oOQfrhISh/xHDvU9NDH2EToiDf9vrjqAAahHGqVq+1VW49M1z5GodJuNQYca/OMGN7iLh4lXyB
GdWKfAwivQdFuE1QluAdjBBT7zQScrONsRibk940a+zKl511VFN9oXIT9P1NpwSOmtxbyanRpH3Q
UhlNmdcPzNkXemfxKd061CwesMS0+nAsOCs0ElEuGg8IzEaVeKKmeluzSf3xGIrFjaG5y9gVnFHf
cP06PvjOpAOhDONshLaD2IOHOkSBUZrHHSFAi56geeFg2VWbrrwA9VovlcEXRaexG25wDqYg3T8G
EDOloXmoeGM30ApTYS1gR6gavt3jEjZE4xomaNy86jgzRC3ekG7+PCTAgiIJ15hfcb3JVW6Hp7K+
S3Eg7oK7hIeOyRnW1dsqrB0p3xihiAZNAjXU3db1g4dzjGRtYi4RqSTyDO80IXFwtAfxnmEy8SR3
7SouwqXhawtXUbaaFqxLrM8CoqCu/iPlP73uiNniouUpVpaN3VjbPHyo++3g32GyuioKp3wGDIDW
QI4LXAcRhdLfsoVohadjxHIKyaaQ9UaAKU5/N9Z4E2nWXqisZWu8tKnKAfbopjstxPFNfFPTeufF
3hZvkm1b49XKb0rtc5WiwQ9dWxYXJSpOo1TarWhiBPFTEQe7R/ughH+TtdpzqpRbI7vPlQfD6+9k
/hbEwNZnoKyicbq8Wlnlrz6L30nsFHK7s0iLy66wiAdxpXi/G0QHdDSCJNaigcuwcVd56iZWbnsz
OQzGOsEBcnBaEYHIJhFXfV0hGmGtDTPa56N3jJgJ3t/reuJVSeNjjL1D3eIVZ7XPoYZUg2AsMpmY
ocYdUiuXtfBsoptR+qCKUT/KlHejkG2l/2lFsDqHrSDtFciRyTpN4Pkl8UoYo6WRiE6S3uCvGqnm
Es8IpCINW+YNV4HRLVvr2RKLvdBU67oYDmo3rNwwRQzvEKKiZlLeswLltVe9nZR36z7PnxoxJOmQ
whT61QftBmrARoD/alWFk4r9KsnxeXLfe+XexOhDwrzUGB2rgEAEXt56CqMRXpUHiRJv+TxAQapb
lVW5HaMQufUYoc/7tEV1XRE2nd7tDGFJMp1FivWHAu4Hu0EQgX6Xbi0lR/peW41JfZQp0umivxh9
f5GRFBpNDZdg3e45T9mjyzret6HsRJ6JZGhBLjdd1Fm3gka2RBVIDvEA5KyDR7xIzXIztMmy0tgy
0V2ZfUjy49CmmAa+SuF7jwWe64urKd005O8wG/deJW0l7ajhxaqjJxTi7R1o3SHlISMawjYJbwLv
o09+hohYpVh3uJ7jhi+VQTpkSG1jbDat2h9aGGJhlS91a1l1tNSd4qxEGi7ZsTgWNadTDHgfAVuH
98z90BCWdMuEa1Dh2wRIqeWQYyK5N3VroxnFkyjlr16I24jn76sux9GRu69/NYKXtMAXNT5pRIim
OiVVjKMpndz/Ie88kiNHsnW9IqRBOODANCIQklqTExgltNa+nvu28DbQG7sfsktkV2e13ZpWW5nV
gMzIJEO4n/PLRPOV9una8L7Gg6vehBhheIP7pr0PnWg90lMzO8G+oaszaVsKz8pN6D0vZmdD+2q8
itPCZ2CKIu/Qm2da229jtLuWvBrGcJfBgmTGhRejI8rPi+TBGp1dbt5EyYOaMqSuLdWQ1atLd0Pe
Tbs+fDCoRNO902CWCD7D00zpbuuMvoM1yR5pCYzP1QxglFAP5rjOJubpM6eTFX4W6pCFt2G4c1rt
OcZZP9vomZL8utVtfhZjY8bZAz29jFa/ON//3n1WNmvanxeW3P3j/zcUlvy002p55C+FJeIbwV0u
hSWUlnwv8futsMT6Bo5Be58ryKQkKJGF7vdOK+gHz0QHRcwbMyLL+K+NJe43e0kFX/6zvleg/JXG
Eusn1nRXd/kyFL9kj/ijbjSzDHdKY5dbLQiqcp3VRkC0YPFci/1c59TX0cJ3ottmxNqYbDs+wXWo
r8YWMWVk8Y3M8F3ZpGcYWFCHlckxS7S9KYlkoBQ0OMs1shp6tKCRSjjtk+W9SidHkClA72E4Y5G/
KSvuowmQzVBDQ60o5+9Wk86KlpXymNH1THCQ82C1w6NtX+puea7JkTWv2Egu48yV53qjLjSRYDTS
xy9vbq8Vg0Zcce+69m7C/tsYN30LxmibCDrMHcJPhKEvfflSJ4XYZlke7QNPA0Knqevcw3UNLa+W
aEGPQqgim0EqrfhaoHLaFuojqrEzaTqZ6flXGH163bwdEdC1xkued+LoBdSaVk7e7VsY9yye/Sgu
LtrIGSglnO97Y7ovCbz4yOf0XgsY73FPlUl7cEkC7lqUATnQhV5wgDNUmWZzi7kgWtW256fOzOmK
M2Bs6BfsECxk6A0DUhQ3vXloFQp9K0qTbVo4F13XsDYnmbyLPRKX9fChr866ujtFDaZBEXXs04V9
nUZqOuGjOpNE1BRJsde7kqlm2i2V16H2nov6fbYfa1tuRO1P2Ws83FLWdcCAvJ48na7aiJ6layEy
AiEddrFE7gyB+msKts5Q7VtrF8ECafg9cuMh5flsdZKK7OuoJK5OOSvdYCnL79iuqYsSV0vUJr2F
+7H4FK550MS9wQyhg/dlE4hbcFMVtyFTPQPnNp6evMJ9aLLmMmNgNeRzqUUPZClsQ/LdAnrJOvpy
rTCA2wZdTq3pPO2Ku3aEQYmWS8o+hF0Wrrm0jFXaQNa1XbEPo30fvPfWV59HvjuIe8VoSpH7lzGM
Ow/TYtfyw9TDPs3PdMqLdeOjj+VaqnAZ247jXG47gOA0GfaWlmyy+Nl0g33lUI/s0lqd50RUqHWm
jwiGGH7iwng3UM0hLfXLtvik4/kYK/YCRxSrLGLiyUd2kYLsutoc3+o6fiwtj9i67H1M1ItNJbSJ
fTrmna4HXsq9ne21djjkprtWw5WADhKQgjmXUWALwIPW7NaEmm15U33VrX5Jq9UZAdCXM1SUl4cB
8uLpoFSk4ZcC2chZqstwISZkxF5gvpZS61ehGbhb3ueHYmH2CjtI/JgXcswfbY/uPUV6POKIksJs
N0WM51h1vEHX6awnpwjPooRYx5j5jzEksKK1CMQm1ijimFJHrGzFfFoV4LgJyFRsyuu4JZUMPGe2
MIoGel77eGLXNnPTOLc0J+PmuLbFTOpgmRXncyrr866uQeAl8MCQsVvr+oeWWM99aY6bAnR8zEZi
Q03+7TFjZhrkk5qvAzHHG4u2l0NjCcasWW30gSvYm8bHsvsMIJSivOcEIY9Nq491qfY2vsIY1MJl
tJV95tfC9m2HojuiRkwZ78NwphKuphxTsbcbqrl2x/m9pJjT6uPshF7gYoybS7PBJVmV1WXk9eA+
NE26+cYjdS21qkMx4FuUXekrbw43euxtw+TOGoatLIqVl0c7bS7B9wgHIptyfuP1uUjDF6d0Piop
LnuVHvuKOS/znAuZOfsub7Y9BeFFdZ8U3SYZn4MAwbLwaySpCcp5B6oDUel7rbSTLd+kcplPnrox
4Ceq1vjZNjWLqf/96vx7zwfGf5wP9p8kEyR9Eb7+pNFseegvA4L1zZIoIIkmM8hzdZfo8l9qf81v
TAEu/vpFbep5gu/8PiAAIhr4cF0DfS9qmd8HBNrOiIvCqoK82f5Lw8FPmFfB3+F6DCCL23eZUH7E
/AcHd68ZWByiIgYe4E3ZlwjyZHdnOuF2ktoZGZb62mwrnTgHLdgkpvsiClMjzcZetXZ5LZzucsgA
5wt5XfbvmTvch413GYXNua63x0S3b4tiuHJirLppZaysDjLTIDqBZwMcafRVwyKggVB2oJlG6547
S8F87zpnqYT0TqqbgD01MZJrM/lKFKJ7B107aOqeCMRdQ/s5XZJbqr7PSquBpQjzW2L/wUnCwn6U
hLHxq7P1oRyI6/GpTABfujI4Am0tYUH7QY3nqQSHwWUC3JY415lDLVWGQH5uvvTavGtGjd3a+MrT
gXp296VJbdxaWU7XGwWH+o3e762oz2+Yi0iVitV7F5KPAi7cB2xcTfg1hx9Wr+0nahyHMbkaBotr
v3Cvm5mIVtnRqtwfMjO0Vlp9OYwMNqZGYWi7400DQk0zyhBvp9FY2bDCpZsdx5gAltozr2oyGqB3
4QH7GrSS3sVVnjfFFm7bD2OW/rBFjeBk+nChZ7E8JMgNOg90gSKJ1DP9oRr3SXlkN5vm6dMMp2sj
pK3EITera+6EXaR7eu5oZJnpvlIknjDSTem4GYGugrkgGm2cz8xpwQ3KI+6XjaQuvOHUzmM60uy7
msxidr1dMD4X3riS5gzYfmuLZu1FN0WR771R+EQyXOSwFJOWnrNoQw3DQPVMTpa6nGS+aQlui+zs
mmGV0MTasDfWUt9IwXGP7qRZctrAo8Ymea10xe9p44ZZTnwjlzyz5vwVxfIhJng7ZyTiKUVR6FbU
+1ITEeVjzhKqn5VVR6JCVD3HBnWheRzo+6hns01JoeuZiLWx3FUOUczhvQiLYS2yftxkRDaSDhBc
NjoxurNSxbWc+UUaLcXGUZ8bnbsJ9XZb2vOVUhSTNFnwVGrmjUa2U5jOVIeUe8D04Lxtm8ivURqY
pUV07szNaL54Kt9WQEhJG5xltfeG8429LaQQMyjOUjy1htme5ii5GFw0kS0nyK1FieCmG4pV0rhb
HMKHqDNAggd+MjJb813jua9lFyhfOgC8+WQ+iKZe1Cyhd6uAZwIhz2w9R7Oabvjg7pwpRuRQXjk1
z4Pu4KrnCzqhv1USk2OOxoo23IyhIt1Mzm3Z70eXGcvWuTPLtNvGsX45WTnpQ9kpEbO1d+hwpQ62
5kuTOtdG6rmLFz0yP6IQ1N0m1toW593wZlpqs7h/sio4ANMPzO+HmYiItjbONDs/BhUuK7eMDagt
tDbFlFt+lPVw/bJDdqPsndDCK0Q8WxFG9256my7xW4W6aDPzBnzxEeNkRSKTeEnQnKOa0p1TNXmf
U2Dfi9729YC8zFwxi0a6n6TTcTSo0rY1d+IXRuMw6Pk/dX9/89sREvTPt+fnj+bzZ/ciD/rlXrS/
kXbicbkZlN3o1hKL+8u9KL55JLILfI4SqJnorB/vRd0y2Zs57Li0FoXAr3uz/IZCXFqSIRev91Ic
+ofu5//YBb38G3+gw2mqxrnAXwYRLf5Y09V0muVqvH82dhIcpwCLt1LsunlVivOI9lj2aeDsMZw4
BavLpituknmctg1CJn+wmZ+4wpJt34WsonV+57mZsZVVlft6nLp3pgxfPH2g3lx8UZ2+lDVloDTs
GF2tbcja3letSbfxRJxBVkQ17qL8QmW9H/fueCa5/pZEeg6tMsoJAokxVHTbSBpPIR8Iy1Fba6KT
dixNzn9IT+V0g58gnZjjAdomFm9Nr65j1n4+wVgXvaXnNlgabwt9eBylqFYwfulRoxbXjU2GbAjp
XbZ05lpLe669aL/jpVG3h0Bh5ateyAjKNwO1u95Sv+uUkCIU8nZh/6QtDb1E0yXrykPMLZf+Xs1I
bgp9fCSdE24P7zz63WxTLK2/qVQ32tIDDHCR7IelG9hbKGhPQ68UaNbN7CbsO3qqXUltAjs3aSYa
wRvWkdvE111m9k9G4ZJAEYWxfR622bvlxDoUtR3pV6ZqUFDO2YNhBMwFarzo3eluqtNsHYt+8nWT
JbslHzod59RHFcQLUd/w23d+GpPQaYhy2Skkzs202bpV1m80FLGDbYeoXomYauWjMyZ7mTeXns4p
WFFbvueF59rkbg/MzN4QZPged5W7LzqIFjWWPHFL9VnTzKdsohbFHLUr1Rd4ymbkHoFouISr3Njm
cYxwqhJvSZKM3BhSrJbeq7U9W6vJzW69KntpoyVhWUtu9bB4iNVAtlZl3AezRM/ejp9lYVubbE4f
6qJ8g+kN3rLWverCCoowyraGxhOBeAAWuZ1KJAHhrneRwte9c2WIooKDc72V5TTqxpZZc4z11lnn
JsUI3As9CbyTb/ThlWsXJ8oNLjACOuhYSoPqsZQ6Ha27a9LmoMM1r0KlmX6l2eeGDMpjx3PWjOZ2
DLMXfYgJ8YhiQg4pjtmlYyDfat7pq84Q29iETEikftIae5+ZaG3zPDGQ4pavxhhGF+Dbv2S5/L1P
Z4eN4c9P5/PPLPts+o+fnNDLA3/rYiYXYgmXkSQRYcL//YQ2v2EM5p0rBUUZNpvIjyc0YCNfQb9F
OB0n9e9H9AJtMoggruKBjk7pyF84og3x7/o0EzMXsTcURaPXWtanH7eXqCeyK6hcueYPpbmPsnFa
N2YVPRRIZdq90AunR0Y2pUQ1dSPZOH0fRWrFuRxUKcbB2lokTHGcrapGTbtozOKzChp6bdndsSJv
eJWnnYmpEzDCA6xYK5V7fqW0uzS1q/UUTS7aW6avxIjf2aL6a7MX711F6r5bGceGPK11jOxDS1sP
Sx8WHXewXykRf4KnpNO90bOjbbnVOgf42GQuWS4Uz66SIIs3NDGF62noElLeBlJxy20hJcm1nqNf
TKV9ak1ZbjOgsX1IT683hPpFpYeh36UM+a3B3G/m8mO246/e8KpNW4bWnk65egUZdzGxCaHiKVdI
rcrz1i6ydS5cdCWTQJUT3aQj28jEdmDXhAxEzVj7RcICEKXkT0HC9sJK1xOgQdiO2qZ2uuosN+bO
j0ocSakhx7WTdIdwhLMtjabcx455OaXdNVpQghuTeqtEFdKCYxbbISIf18+LQAOw9Ejy5hXJy1up
x8Y+sCbnakB04uhBehQBYukYYW0TzfvMKY/Syy/dNMLR15kAlQ0nqBLRyQshAMfADCHvojtPRynY
9t1FHYk3cv7uI5cixiTuBq7M9NRXHYHTtbqt6eMpNPkekEexFj3gXVCqBwizd7iTW6NCX5MmE2uB
tc9Qhc/JDI6S7oniXk+jMHdlOdwVAddyWsTHJhQJwvH6kKl234n+nCJczrLkkv7nQ1B18y8S6r/3
CSXRV/75CYWaNmurf/y/IvzJGbU89P9Av4BsCJv5kixmEpk5Pn5FV7xvOrmGUiKXM7+TLD+eUZKS
9eU7RLRA3si/ckZZP9HwQvMQ34gDllRo749FeSa8Rz1nTrip0PRnKLyqERhzEtPO0aqvGeiZH+N+
AIoGaAI9/mhi7ahns7MNegTGyj6wt0a8qyKsyNWdO6jzIc+3so4Idwb97ucMPSApOoPLByp90CWh
5RZ2lObSBTuPpic2uG0Eot6pW8FK09ebdNmkQd0DcW+BwYfiowORt/tizUiM6g5HLPI54N4e/D4r
I99Lb9JartxZrmxQfsonDcoFiEixYQAKoW2J6ls5CzUwWJhD4Ar6/jqMQOBhECSWBxXah8y4nbNX
u/YruIbJfuy77l0L3it4iHKYd8bCS8BPuPAUREidJd+Ji+8UxkJmeFNPhKi67CE6IggPb2E+NE+r
NqIaHLxS0CLNQpCI+qwKsle9inFSMANBrGhfhfjURLZfjhHlZeJY5dET2P77glDoTOgqT1HRBVv8
M8e8IqIMRGBcYzjaRXMBL2bs2p4mPjv2bR24JUnWMlmQkhr5A3S0GVSvVTD4sxt/xHhEiEyjoa0l
VbmyoC2AulN32pmV3HfS2MPH3emcq4Ex+9kw+dEs7lJIZOWJsyUheZxGkkqbbZe6a9vsrkDoHkwv
vc3q1K+z+dwGA67IYWkd32W/z+zpSued4MrpZATNvu3wnkjIEct4kC15XOgDbLu/0SIodO9BBA33
WsIF4RrpfiqZpwt9O3oGdIlxnuFsmWMAiIi41074k6FtejpeCAtE70ewF7q+wb6vw/Cs4Yy01Fll
N3sPl2Ex5l+e0wna08Tg3Q6m5nDrVmIbRan93NTkE9Qt97GXO/FZWFfQ9zk83UqblB+K6qXx1J1y
wY8KXk7Jsx9Kinrt8QlV6Zmdkw3F+q+vkU40p64KXd/VPAbkuNe3rgvZH4/TB82Cw3pMomydEWC6
r815Tgku7UwO49QdNlGSk+L/z/+jINTrLWqU8gUprnU9zEbFPxHjhhvzYt/XQdnDfnnOVVl4TujL
ZoweRju1r9BwE3atyklcZHNnfLgRrIU7Mw3RoHtoi2dtbH0DAa6WPVhKvATqTlNvTQsLiG6TXvK1
FXTipnYB19ZBdjkhUulDEzlKv5GieexMlx6Yztdm/baz7iwn9+lV3qIK2Eni9npQ1GZsyVcrXrT6
rU/memU12gXmEURX+mVW1n4u7X0tjJ1ma34zF+aVN0akR2U9q4u9HiZwuSBeEc3vK+ciCip2G3sV
eVdVDB/V1PZWJMd+ug+ZregV/ZiTZF+0X8pNg3WG24lWxfrMjimEBb5MF6argfJyvHxtdmCHurEO
qpAkoOfEBUmCKGshzAaIsxICjdztVQeh9l/AL9j/EUE5vTZZi1jrZxfg8sjfLkApaRug/ngpfzJc
vvMbjMK9J5eLDisX3WL/MqRLpnBCZyn/A91YHvQrjuJCVyyRW4Aprr4kA/yVC5C80n/DUZiYDLoi
+Rl11PzL93+wFYRkZQ9TbaG0zM38RQTxkNAt2CRkNXoIvc81gSZtQ7dyci7KcTgWog50xNhuABaR
nLIu8PWE/XaskDZrWbWLDP6knp7PJlx6OSo8E6D69JormCurs4EAhKgYyOac3Gfl7qM5Ka77ckqP
fHKxrbfyobGn65F+3CHw6m1bulwLVnHVF91jwuC5UaPtbLpmepGa2k+9J8hyGmkrz6UfTONHLsnL
mQj01Lz2yO3cbEo91HcGOiYiWm21JwS/61eZEckc5WA371InTvwqGStn5Q4BP2ZREENaBMfBIjGx
ihKPS2WJ9dXtaSCb1AqvC+KXn6MOLbkyT8RDq3Vrlc0x+65WiM0Ypj2dvNm3ekItTT2xVukic5jd
TmyBUc6UYdIdZd/b1QDA3H3EsvuSEqhcjB7+EpQVtaHu9RRca2g/EgQYjTE1t6OsS6o4yTDT8vSu
9+AqNA95QjrpxYZos+EI1BzjeBpv7NriIg9kjTRf68hrEhQ4yroBaar6/DogT6TK5udphBZ3W2WS
2VpFQPA4yKSQ29HUz3gfDnAdgGhLhBxIvblxDURdsgkTtFXENZR4YGb7nsLDq9GhV6Cq1ex3tW0g
pq8075+Op7/3HG39R5Zy1/zjf9qubKqfjNHLI39f9Vk1gTuJ9yXxa5EJ/UZS0mAgpW4gbrKYY7Hj
/DpGu98wyXKIWAva+sMBwtrvCNpPltUcLPavHCDmAjL8AYi1hMEVjAsNMIHey389QMp8kJO9jLqa
25FVNZsb2QbrxM7O3BZpYgK6354ct6KKotlSqDgQrjlcGyoidWs8s8AQa2WeizzdOQI4wEQWZ2WT
/orHt/WZOJYUo0X/77CH23gjOx0BJjLiqPwUTXhXtyE2SHVbzOW4Skxt7fQBYlbv2JrD3inibdTH
pxGvRopEVNo1lYjDQNxtVLkrp5EveZy+dwHDYVDd1r1x7Zo9kF99smtA4/6CCCcCpMtMX5d6+hUq
UrQLJqpOU/cTZE8PGTTPj7FnfExB9CwIyW7Ig0f5IPGC2/cIlysZriaLp8Isho01xAd9xq4bVvVr
NWi+PkenoX4cQyZSETAYZDfxkN0ljblNguEiqyNaFhY/aeL4MDMXupz2PZ0y67h6i7LwXDVHPaR7
LNaCtWZM9YlBh7yz7NhTTK85GWpEuZu8VLBTJ2t7qg/WYJSb1JJ3SunUno031P9sGldtC3LxIsK8
CZd79OL05KXtLvSmB4SJQB0kgpuJdtcVHgfCrTlwRiXRsQ6R/HJyEx10M8T5qpPOu6FPG8Nu13Z3
EY1ueGiGz6JQJEFN+o1XHIMU/QeAL08Uv+dAkqftnEoRJaiCvXWwdPvaTnsdE1GetHPv2yFMYafK
t6ivbqqGxlctl5vA6KC4np3hy6I+yKoom0cdTJ/lUt+OgNoxTwbjE2+ri3GkmUgRVm8NOdYN+yml
NIFuQQ/jeEd5rlGkaz2r63Wi40RwzJEZXPNQsqO2MAN7o4gCLLOBjoeq3Rmxc7JKkM8wPwpSxVpx
FTQgwSRS7ZVYeuSrtLmIKnAsrhN1Nihh9atCDF8Ujn2W9MJthgJBFkk0/Amn57fu533fGPeN45Iq
FSQKG9Z9nNyPdd5isIyHo6U4kq3cizFbWVeNJ3gFxKoYEQkz4Guu57skzOXF2p0w3NCdtWnUsDOT
9FC43oUpkBDRdLlNGzR/3uDc6pHxIsxsz3q+9ggr0Crk4cihQ4qfzC8tsDHbqE1GvKZrJCaOhlZ/
1MpYwS4D4XSK+ESE71stb+7nWde3paCisUrfmhDJcq+T3cQOGt85KeJXx02KY2eZ47ohgJiE6eFN
SHUJSH5rSgX72St8CKF9XzbIukSHtieL1J1dUKDdmnmMyE3Fh1bMOoL1Pl2LLht9rn9gL9WfnN4a
/hsGVf0/gsmorrLPN2QMP7lilkf+dsVI7PR43Q1Bro8OhPP7DWPyLY9MD5Yk4sl+v2HQulBEgoKW
BXPBk3nQr3MqfB/xdxb91WDTf/ma+Vn3jG0Q5se9hcOSv/Jfr5nWzHp0AcomZCLf571720TwyI72
kI7x1p4QIzCLwEWI+G0qkp7KU9QyYRPvs65d65IAbmtGPeNLFltj/LIBRvU4xAYW49vBI5HTjNu0
GztCijsQo2nHhIeN2r1GJyjv9FM/mBtwHwjsOQjD81Kkic9miUE43uuNeK0HLqkI88DQECtaaNbZ
nIHUhLIxaIoaokOku3iTYn+MkKSVLvlmbVpdFbq3FWxbIa5qS9TnegIA5NTxVtn1MQjrT6EF6EXr
ZDN0jl+GLSrdVJ6IOQmpuohXQZevAcnuMw3HEpKE0Ry2DtDQRMcnBj3nSB4wLUJz8q60aTMYS9Zh
VMBxkeEwa1ftaOaUwdTP8E8XUYgKDjH1IbXVa2M2von8biWiBxlEPc/WSXmXM/HxV1HWWNumt+t1
XXNcKyqOF3nOvavQ/6clV3abLzy8lqyZSHe57p7Ps/EYFYZfzMNtEsn7ciB1dZz2ohvJJ5B42jSH
LPIYl77TG29GYfESmKAZXuGYu1AjSN2prCfD41lGtkohXUGpAaUXoFEplKsYcFwjtcDz4h0k9USm
MyDhc3B0qq6bjgM7Mm69bgnj8L1cvyUafpMZWbnJmxw5DlG1YfzmalCFBrUzXXDDgYuqU+1FyXlX
VFdIxXZtqe0HNh+rDeAD6n0+0tikRu+sqj0/I4mgTpzHBKXsMWPJpuTty4PF7PA3xgbOF7RPVo82
IgxdEqX1+LKS9lmN3t/ki9F4LIPxaoBXCNJ+xep+al11nOk+J/iYFylee+Fn3rZPGQbvYc5BIPF8
qIMXYj+fcKvukZ1EmEYB3RJvvCy9xcVymCkNK8YAoQRpXUQusLYBfOHGqR5Cla5Ea66z7kVPzoeh
28J2wHOO/Utl9XSS0pu6S7OInHjtIF1UoXr4WcW1z7114rnRfCqD3jy9uf4vAAsMYo//HC4/g83L
f3L+Lo/67fz9HvKHWBakAAHFjyO+AU6ug057Foyf/sOIL79hREC0aOq6QbaS8S8HMMGB8Hw2Ckb5
lwUX5k/mfA5fiwAvZ4lgcNlNfgQKHLM3Emghm8YbiQlJswv5XoWG8SWcBo5Zzx6p802G27q+jYZL
V3Q6anomrwqb5zxQfCEM30LONhqvzuByGEBf86nR+fSwgntAsExQrbZJhIamOzy4sPloZa/Gft7W
pbFP4oAUn/B25PMJrnwS41s4xrStAH9Ooi6J/gBBbM1bt4uxL/FJD1d9HTI05fGwtZeeYek828b7
PN4V+FynrtyVlJSpdNik9eLM4dzGfNEhWavaKyESZPV94frTNGxmjGTjWF92hkRZnlN286Q5Xk+N
ZVT6lkrIs46xy8l6PURJwNy0h57L/Dmk4bYISSXSnU1I419ZAJdMNqv0JXgIVFUPQCtuXA1yrOoD
wNuh8DZTPxbcOsEgkFzHctPa1ZWZUhgxY5I49B0oo7RQqQWZDDBPhpGP53oz6yDaU1zeBrjN0lkH
vC6Oss9pK6i1lyxRO81I31w7fiUj6Gk25k+8na+gPpuw2iK04MbR9l2pIVS3yggJX/JWYLEnWJzd
otc9dBVjzcSd0NVo3xQhe03Z96cZE+3sVRjbhti76POpvChkH12pLrcvCnu6dFRyk+X7FneVF8ew
nJIsAxk9tnn6HucN7IUH1vEwJeXGIk+tJyYnMBjfFcYRfA1kiJsp8y5hTmu2nEOr4TA0g+kq0eYK
feghjLk6EdST670XQc4k3FUIU1GyFzjfHRzwPU74ZLHEu9/d8R2U5bgY5iec8wg11yVOeuohXwqc
9S5vs3Gx2ldlsYOxoXmvPBiLGV+n3/ksAflfGZIYXxz7kR4gKMqy1SS7ywZPfx1chjOebE9tFG+j
fDym+P87wOPA3RmgyyN/cYgRFOXiFcr7ldu765AUAdMOP22YqF3dNe7GMStrK1qUHHTB9VhYjtE4
XfGGQSKfEHqKggQJ7dYp7wKXds3KQR3iFa+h18+vegmH+19wHC8hs39+HN/FH69Rmf3sRF4e+Bt0
SyAt1jGLrCnX5vT7bSS2vhHOhyb8uwRNN5YA+t9BF1MyV7gWybmLc+yHE9n9xkn8PQ8aUTcIrvFX
kBdkdf+GvKCqQFbhAP+A/3znNn+AbhGcilmGBR9OSP9N5CSpPw3NzQiSf4zqmIVQ89CkIqQ2a+/M
npObWDsbRHaMawISFt1WKZqd0oLCIAfSmXdhD9JLUz1oh3TOIQafBqO/r+gJ9JjEaHVkr7YmsUL/
90UFRHPiQpueglS6Z07UwSw6OG3iOliBYK3wViTMqWy5brCZlHFWFrmPkOtkucEpcLu9iQW3bOK1
DCXG/5rec5S0mElndZ8Vz6Pe3vdzfN1Q0tLKgUEZgq8G96khVV1JRjB6kSLfRGmxs3VcUEYe3bYO
lFlr783lhLQ/urZb1/jyvfHLIRnSSO4jINoqC+4D1d0H9UemxnXHGpnO29xoKDWe15asfDhCGEaD
PuJ4RyfnGlhawZ/G9KLVRCco8zJreqrSmlVreRc2goWKmJW6RMSmGZQxIu6+H7L8nK0VLdbwzHi3
zzzCOebsTu/pFCEPI1DXCQcX92bDI8/CcNo4WGV7u91Vwyc37HkQjwC56QhzBL6DwFzNDMHkrEqs
SiZ/TqbPdhmlmzwsTw05pU58rCPQ+65z/U5m61rMayJOCJ7AhW7Od3P0ZEXgPU5lPkEf79xZXdq9
2EQu/QSaO1D5IsrkVELQrWxAGi1MLnnjJStdROvlXKp1+97UiMmrvUWBWEW7UBU+QWqL8R6Vu3VR
VwyYdCwBp6XFJrFH36xwK1X1Lm4LhcpsPqUiftBHkKkWi1OmtEOs5x8tsV7W/JxOFur15E6E5L2u
mtzRV+nMXe009WHWSCRI3PNojAS1buVKTsG6HsdHRzNuu/LCztEPl8dJlBfSDlmCNCC7q0L1By21
T6aOH6IVvsm/oGf9dc8blnvR5U5kiRpJxJiTCBFMfzNa9ckw0yc5F+dapF3POL9RzGvPMres/Ry5
2KTkdBmaoU7xqraK9HQ7xjclUgElct/wxhvTydboCredM79aCf55zbzzhnqPiUi9VzRwbAmsOSDg
2zUarXxzfoNBfPu/5J1HkuTWlm3n8vugQYtGNT4crkPryA4sQ0FrjfH8mfyJ1UKSj+mBdIYbyV5V
6xlfWuZ1wK9fcc7ea3sGytR8skr3PpKYvsAJFgrnIfqAMssekyniJd+2baNfuIM6UompsEjLjqQK
SyuP7lwj3xbpcN3SGCjk8N3I9Ye6ppEtt26+dduSqmOjLpBELvS23kMnXg0p1xWhvpdbXVulovTs
y0q3xSI3yD6KhN5YCQKgUzc8M0yugor2LHfZQx5+M0ys0mhEsWjeDrXsQR2NbigidIvE48yWGOG2
D0wbVJ+dcmNDoDBiZLesjU5ko9rfSV2zwStAvVF7UDWJRqVWMX89VIn9RQV2QFddz1ZSc60JXMyT
btwjjN/iD19HLAR1ki2HuH4wejzWTU/gi2jYiYK9xL3xJQKuLcFJE2ghAfMpjxaSOkmBxORMyt3f
iXb/s1sSU/XkrzfH/xu/H7up/NwX5R99BW4ohFJBgWNf+rNSxAanof2mXCRSrOFPfm6L9AfogEpo
xsFj0bY8qBSZIrwL4gsmpzbFpL+zLRKs98u2yNZLOwTWN1p0Zd6QMOUwrsNeUiFOCQjr9mIOBZUr
+JiXO5UoHOTOewEEUQljvwJJlITjrgVRhJWPphXlIYEFpgRiFAEzkoEa+cCN4ABuPNyMnNRpNuq9
7RH7XdCuE+LzmrlbjeTCTLAk2bgpTU0k6kdoH9JODvZeW7jffNbFgBi4Ch7YWFV4MyEs1eCYQrBM
eXPdtqxPSGox5mDg7DnKGoHMNQGKuLFVRh0dj0HYZ8nhN2i9nWqSVuJqHIuBrfmLPA9lth5533J4
DqMWEV9GMeUxh6ROFM6y5qhdcuSGfkaiN4fwmsO4Vm+Idbkp5fFSsTrtotQ1/yrpDJbSIoxFKmL5
WTpGa7mqwbnVW2ESruSDe9vo0btY9famCnNjV3XJSjIaXNwa4hDqY3qA/0vwnq0U0FQsEUs43sRQ
jIGF1GOMf1Tv0Ew/J4nR2NyEzxFDUHVilSjd7lEeuzNh7G79Gk/LYO1St7rmxoCDWJYdJVM4gXDW
iaN4bUH09CtHP6uE4AqHHwAciC2xkC0GxYwWg+8uPTF86DKU31IwOrVo7XC23mIUwsEkVuceXGow
OhyPBtHMbZw+r1YL26IZLtLuCXvaMvCh9xo8ix3Xxb2gUYGBgDPG7iXLarYWuiRZ1gIbtpnsMuOl
nBSbAucMbEtDy9W3ilXDyVp3Heq0p7mjI/5wn9qhfusCXPU5UjLXw8KMGn4RBD1C7fKs4y6/cMPq
rDPMFO+Uq+Apn0SqYZDtA73QrmrE/cR9ovAfC629iQhLppfFm+RBhr6iDEhzNmw+fExMbCo9wp4O
aFQuXZIRvEpUxW668sYqLzR28i4HekQRi7awy8EiW4nwhSLTcppCXFRE79RGgb1A6lKEO3iRLA3v
IG5wPAxPUk6JCE+UHYKf4ziATZ8jDGSgcBvr+S7NebVlJAXfmpgfTNDJNb4jxG6UQ6EXNnu/kCvH
77EHm1JWOIYRvksu6KQWgOSyVuK7SNcuItloJ93oTR51T2ooNJCYypBSmI5NTVEdy3Rvush/7rjZ
9zHDNHAEomk2xSl1gAkhVmBSKtTx42BNvPqdvHhINT9SkUZZLVqyTA6zQq2bFe2wIGJpVakVRU59
z0SuDKzsyY/Ta0shoFiEeRhow7nLAWNQ5aeIIBo76qTHMRDWpGW9YQdZeI110Tf1Co3r7n/BhW0C
+f71nrT6//+v9N7j7+lx3Ad/988qmoyqBsu5jjDeBMf45+Yk/UabQsWxayD55BZ2oDc1fzP4G5pu
KDL706Sp+XNzmnroMl0Mk+0MxCppM39DE6/o06T4TPHk6ieSFT5pfpDMz6poIaqfOs9dbTG6wquo
1DJOe+N6zBuY6IKOXcfsCWBMHrSytTVf2xbKsGeN1JTObrIRdn6+yfqEYKYqfBc56gaarJ4lgcgv
GH/wpSCzBlrcByTOlT09vTiyFYXMQn30EZTJ3qpoIo5G3FRU8XsPBrivssuRgaCjb/2Jy94W4kcd
0p+NGhrDVMCAbZUG3Av9A5NfYQdVCK2h9eV1XmVnuYGzNwch56a9owbDVhOKbSCQQW2pq5GFpQyh
B1bNrhhUG+bievA+3MSzTdwrro8KPnVfvc6SbQ18ZG3iSlKDTRMANaBVoTEErdrIG/fiMELH8uOe
mLU8YpekPE1YpbRq9eqxLxUq2Ynvu+dSm1NpU5IzT6xNQm0l/svoFz2idgRFCHtqPL8JEI7Sbjw6
PUm7qjCLGopii/FFPqnhXb1f1Vm7tEbRMdDJx5NgvnCBYYTfYVLjABsddVQ2kWAuQnpOaYdo3Pfs
NHW3YdT0tOYJAy0g8Y6Iiig9ZV7RrORQfpaaBh1nAR0JXWjna9F1oeXrKtQWXXVBvqdTZN1ecGOQ
Bh+GVj6HVORl/T2nlFoZ3zr0R0bYrHzCko3xLc+Ci6xLQENFbIhwCij0rz2xf/GM8qoqjW4/WN8S
n5AcM5R9BLoqfNbIt+zYE2HLVLHDAZy7XWS9KBQoJ76WqN536A6xdKCjyh4lXkpH92zwECxk5VXJ
hyUGLlsWfQT4EiesXTbYDSKDWaNr15oyUpiKw21A9TDM1/UQRntZah8aSbgaustCJFevV6FDhbs8
LaAaADlFamY3frRyO+NqYGvXlSx3zKp8s6qYs3wvTAa5MyWU9+5QXwuCI2dESZuj0/lgG+pdFJXL
SIZBzlmHojTbrFotJK1cBVqDk7pB1h340h2Cr0XaSbjcczasQS0oZg5cbyzAJKNg7DXQv7ZhYE8e
x/4lGG9lFJeB1V/VkJyqotuY42MijouWe6TVZlAZyX7DIm+ErzEmiBquYCAsM8N0Ojf55nn1eV95
bJwCIjdd3VVlcoU+YoLOUeIkqr5F5EVVGzN5cONxztHE6CbN1qEvXGSydxtV2rNQdBd+kexVv+fG
LfCdBOm17g5PQoEFzRu/Id3DpWssVQuDr6VedWX3NslnhMhbGVG17RHeeF1610md7XGMtKpqn8Xh
FSid2pU2KSEFfR1B1xyXUV4+xCqVzEr13vpE73d5oKzEKqsXSdU7nVnFdmc9i1QhgHY4NSn3bd1d
SfRVgwGwYBwtSz16VNLhQffSpU5X0cvktW5WLgGc2qpPHsu4FRd6zT1XEUWg5v5TKnQ3lUzCn6Ss
cllFv1ZRfDFUjgc1Juo2FPfoT9BCxIUjtqETuvrGqqWbGPZP1zcbTymc0Y+2Gt50h4XyutDLj6pJ
hEXfFOs8US+QJ+y9AB1H0gmrfOBDxaNj6g9BE960EfOltybr0VrpzbWqAgro/DsqLBe1534LEMzx
arGvjK4tZeFlX0EwVKrSCTP/RkH5B1ZpmQCU1/NWdII6u2mtC5oDlDuEa7VEae9SO/pfsLOrbIJ/
vbPfgm5J0cAduXJOf/GPbV36DbeHyY4uoSfHK3K4raM+QxILKItdVRE5Cvy8c2LqwKSsY+7AijZ5
hP+jTjB/m44AIIzQ5aJ/Vf9WKfazhhZbM9IHkVKsyD/E3j6xRQ5PgtAd2lDRSnWhDIDoL1KJqmt5
J7m9ffBijhw5ZxXf3weaatHUnem9cmX+PFBMnLZrAP1f+OpbT56t4j+PU7HOuyEmGcJMBOe/WZt6
vNXbO/hWJMgoTjCsVCCtsJqN8NYjWlL21fO8gJElJQsrWH79GY+9C8SAWP6gg6Ng5p0fvgv0r0bd
lzFI4fBRDMhudoFgt/4yiaQTb4Pz2sFR6j8v4+dI058flL+JChAw+wL0rOnvidFb4r1LlJMV/Smu
3gWujP/uwWbv3utVwB/pxEqObmvvwqh0bLxsZrDV/sFAOqUVkYIILV2m+uFz6QrSNKIOwInmylI3
rkpZW1UoO9T11+NMH/jnUfSP90eDQkHBM4XVz+yZAmCuos/BlvaoJkcOIZJ8L0UfFuxiOEW2kn33
gxPxD0e/Mt0SDWTtPKA6e4fc4wchwFcBlDTlmv4MowPH0h4731IFVN29fv2E01z75QlZGUxRVZC2
T5CewzdJlJYGFIUb+ehXi6LW9sMEppUWXireZG7u/IPRJrSBjh6XTN7Z+xQtwjVCD20fcnpapGu5
OZ986Gq1doO7r4c6+iM7GIo62+GDsbTFPapMPF7ZVQoVTbpXIKZbp+LQJNbOX1+gCcaBMpqEe2H2
fWVGrjYwodGMVObNFCgqcccne9A0Cc/r6PGoNTQSy24RQUU+hJelSfSUIeUUO4rVP3nmPz/LHK8P
wWlMpOmzKALMX+KXk6mPSoE5qE/MUuX4652uiArfI4q3z6+3gajTGjlrWJW8NYD2hgRqMJJISVHP
p/8W1AcTpkxXfG/LcVOCbZZ/9LYeXRcG7JDTnXlJjKvI+sDS/6bU8aLPX9TacAQE9iEpJhF1Pi9+
KshoSHFD0RdYRFT0RW4cFSlwxX2LCllofpfV/GUO26nHmi+YnmilucdjxfWT0X2okCSCG8M9lS8n
fVaK/LGwAK36z+ubzRohrqqBbj+7FElQOnxoNb8nRtXJAbWVYrrpx3WVP8qpsszd6MTiefQn/3Ns
A3nN4S/DipUU1w7PGAGhCLnfjPq6aZX9oK87Gkn/YEpy8JApEViUsKefz8EONPg19vTIZwcaKdUp
BULxu0g984il+Xqgo091MND0zR4MJGRZ0tUNA3Gvs2H6hihF2MSHhEIYh/Z/Mhgbg8gRg1L97Osz
qg4ej8UhQx5Tp+xlm2M1qph79DW2JJxYoo/OyYlv9vtgc/8t1U+X8DB+1WpNHVEladRzTHMTkpvz
9VNNn/qXveBgoNmSWeZEaaQRE8OHvqIn/XXafwTBcAHZD+WK6QwCWpvLr8c8fl47GHS2AUnJ2LQQ
1nmVenedFA96C+qPlUPBIqC1zWbIP0zsralcOzVEV8GAnkZh3aqDRe42RFngxykT0sRFp8xqJygL
6ozlOotP7CfH59fPb0H9PL+w7icwaHk5edIhdpGcMt+N8YdP9FVVPX79Uo4tDyYGbgWwG1W1Xw6x
sG5jtyvYvISQ2oKyNqCTJLDRVO1xzL2l1ZiOTEwg1fY+rE6cTid53XwaHA7+488PfknwI3uvmo4E
ZZcvu7LYxME6DRXukXdtmK6sokZz9JHjDv36qY+cfD6NOzscJOg2KQIzbpuGToBQLQKCADUnGldt
f1dab18P9+OQOJvun8abTfc40eHu0KvHaIBDxZXP9WK0LQmjNgJcc/AXRUC4EVXo0X2bMLmdfJ+f
jEme1Ie/vm0obj8uA+CXZwskFSuN5pdLYBRUtiKNwPKSniYgvB13nfXmDvpuqCanNxS8zuZEfPb1
aziyupgmFzPO0RYqnbm5MfTRp/TYNBbGgFaDZAzfxSREDKVcnlhejk+sg6Gmn9jBxEIqnsDpYCiv
yMDPXw0KcgrTdwIstujyAl1aa5xCvfb93z3ibFMfc+SYwfRrwuhIvsKFX/bABdcju9HXA1knXuY8
5FKEPBqr024XydFKD/MV8omFyKYapcsaKkfivlMzCRB83ijBneRdaKAD6lp6iBvYVLgGvSpwMsqH
ol9tYa07rWASTsoyl4h25vVXUSrvQzCFudytK+mhlb57XozP/FEj1ChErpHtslBGyUDpmcpKhiHc
CKWdiInc6sin9jLIevGqMYaNrxJFkUURppZ4N44WOzTsTBLvs5RSDfdkibAlSxLsASIezK5NiooH
uRRI+yRauiFFPh+wXhLu3eIx0PYI/LF4UzxbheGj5gtnUh2u9aQ6o9EFNKo7J5QpFMbzBA51YV5x
s1qIUYKZFKVhibhQjojESe06bSiygyUrSH5wYZRZGapwNPaGgpwlW8fJawpyyhVamovsBb17Yv07
stBzikdgzN2S9IaJ6XY4S8lx1LIqY28fAFfG4oUJzYr8FCqd29L9+HrCHP9JHAw2W4N6S+q9rGcw
rf8QUxm6cEh+30NCbIOY7CZyv2t0KyF4+XrcIzv9p2ecbbp100ai1ZC3Rbf3TB7DnSDdTBeWUmnP
o/TeiqiUxOOJX4cyPcwvC66Ff4bbNMZsbfY7dDNIb0nBguuTJzAEtzk/x7K2VtRkEx/cafOMx499
zlxhj1yDZIfkGzncH5y8QX43RFuJaCROIWHwWikOiKCFbI0LA9GxNKLloiuABWafCzcKOYkGVWmo
nLYnvvtJfuLYcnyHZnZM13Rus3OvDTx4iRQc1pRBt86rPlrlgnDe+duxvvBwXgWRtpWachWb+Zkk
nFjPjn97P8eevcdcxQOi5qwyWVDt6yxBq3Q3nZFKSD8EbYjyQ83P+OsZc3RzPnje2Yl3SCviVAtm
jIb2XI7fk2IfywYhL++eCWaESJyvx5u1jn/ckJiifz7kfCmN+zBPPIsXXBDDBIoLq73GJZpA0Aw3
Ufu9FM9kD7UBuKWq1y4MK7MRukGPsC01O+f+hHRwfeIzfZ7AGL5UpDQ6ej44wxgKxF+WBjG0UqVC
K6Nca1G0TiID5KB2JnDHz/UnI31M3Y9Ezq9LPLAlSVQnxv98a/x1/OnzHWygvihU2Rgx/hDd9pLi
6E20bIbzpPgmV83GCs77LF+VZJrgZTkx9OdD4R9DUwee6jaqjr3s89BZ54Z1V7fqYkqbGdNvVuEv
5I7OHgAxqN2Et9lemPPjvf164M9z/ddxZ68cIEJgdgPjdjAbaU84AfGOKG4z6dESYaUlDxVYkK/H
/LyL/zrm7DXX3RjULkAYWIAiDtq3KryIa2UpmCeOXtqn9fDXcWarMAuuAnedcRpNI/j9Waq9pRK9
fP0wPzLFf666v44yu7jIVtH3csAbFITrkYicgdYw6sGyUxcQTWk9vZE7YdOGRzv0Ko2bMXlBdorS
SqGL464jOUTleuLsfepbnd7MwUQWPYVGncKT+32+bOMWV7LqcBVE11uvOxpRIaeaob858SpOTeLp
iz8YlvkqS1UzTabm+1BdKPKHruwFJFsZERAm6OXirj6V+f75OPHr658demN8uT0FMUqe1aTWij4G
/73J1Q9IF4u4zewTjzjNzV+/bYgGYMEIbaFp8+kR8zYSPN3oKR8rmSOFGIxi5VoO3ls4OF7iEaUj
31oDCFMzXetkC8SdeOIjHH/gn59g+oQHLzkARBsA41YXcFJwU+KIQw8YwO+Jr0j+ODHY0Z+qKamo
/A2d0I7ZRJLKBNlRy9tNitdAvSYaZtFWwSK25NXXL/boUx0MNJs62AHGjGRL7i4wzqJ6cAr1Fm+6
3QkDSj35RGzxqdFmkyZTzUwxQYvzdd3GA7lIPm3WGvnFmYIS4+sn+7GTzqeMrv4u7LHY2maPRlM3
S4ARcJyIdn13EY8KwKkpPzu1O5GOWBtccB8VgSYkKETKZOVTh0pj9Dc5UVzPyWCcj/retfD2KNrV
1x/u2EJx+NlmLyKsVc2z4MEsIjfbZig6tRodfotOJyf5BGvaEHjILF6/HvXYrDocdXbACizoueok
BA/k69o7S9NykTRLvxIXX4/z+VD1+9pwOM7sUGXpY0UoF2/e98nEkp08uRd9BSUlSLh2F3IP+3q8
2an1lwHN2S4+lmY6TgFAMEZpChCJnhTVOa/wLrcew8x77BTydeUbM+4v3No98Vs9+rQ/Os2WqoBn
mS1NhS9UqSFR8x44Rvb+2qrSVWo+D8I32T/ziSL8+mGPTh3S62g981uR5420Vo+rMS3oEXryXWdC
1+yT/XThxCBhdxmh8OGlNPSPXw969Bl/DqrNXrDXUuTo6ozFzz3zuwLABSIqBc+LEDtkHpLT+/V4
Jx5Sm71TQ4mErmQ7WUwFqhThTZpnq3wkOqUlJWBQz8Nwp8N2+3rUWdPrj3l08JizNd5VUvw+Oo+Z
NLmToZqS0UAT4miYHc7xGr/erd75JPMUJBF+Gz0MEupT5ofOkG6+/iinXvjsDGWhhEnSlE+itrpj
9D5f78VUuJA7TIBQnnTp+78bcHacMoQ21mSTATMjBkMC2nx03ASTEJkgEACUE6ncx3+ySB4VDX8y
e9xsBUy0WMwVmC4LaicLFAIb7JuufqEqj6Fb7VNFtMd4fOuEfWS5J86nx3eGg7Gnl3+wlYuV2gZU
YanN1zhAvfxak96z4IV66JC4Z0V+FdGo01NyEig95RI8XKR0gR5w527OPLBmCNScJgXEWSy9Jj4x
C4999VMqjahMLkJ1wnQcfrpSr2UMyhw0jFFyEouIsGwr4472dadA2g0D5utv/siuAM4fKQwF+T+A
c4fjqZTbc9Wduqu1ZRu8cHSAWUgh78Tmf2qc6c8P3rpbamYo6NM4En34Gqo9bAO1XXehdWJFnubO
bOf/9ESzuaUJcm90MSMJIesjsd9iAUD5NunWfvv89cs7NdRsKsmBNEJbp9Clq7ETj49CfeWV6tKX
zqO2OvFYs+b0j+Xp8LnmfXCRshrlcwazQMbjryZRDJIFcCBwG3SR1paByCHNXmVanqH3DSedh0sM
0aH/anEzIPkaRiz14UtaLx3hPmmR7iScAEqZbEcQo4ouOoLh7cNO2ZtYsJE0uoRUR8xDkTP11JOq
SCMwxl1kqSf2cE07/iq5hCPERp41ybcP5wfTHKS3SCcq86Qr2VjW2b6uL+R+25EJWing/NqtrGON
G5GkFuE+cQn8awrM8uuejpFY0kWcMl43wmVf72QFz3hHbngRrVv3XWuWof/gfW/I8YIMU6jbEVqM
e96q1cq1pEtBi7YW0lI6dRnxr039WqWDkwYyVKhHnfqtMLzEQGaT4C0f/JWrTame0dpFj63iKa9U
LkGT3lT5cI1LTdlY4rAQ3VtRfcL5FoP5psWlaMV2bPRFCCpGkh5Rw9iDXl2JtKKqQVgnYL6VEAee
GhGYQGgdr38Usl3aD8CZ8m3nmbT/NAcc2nWiX1ZEXigoTMyMEnpbrr2Me169UTKMkOTJ1fmjHrUL
JSQJIZ0+x9RqQQVaoCzSgDlN70Yd8HY09VvpJxTARxs61a1L8VvDYOL5wj7FmlHUNaDRcpcV0pad
/yINX/PGWLmUrgnOdjyhsLMMwqJFaZdw2ghDlCsS14Szp51KvQMUwUH4UIY7K4rIf++4gV8NsF7Y
SwNZ3AVyuyzadku3CETcUwDyplLCXSRdt3qy8WP5Uk7OOfDclj3C07TcD6UM/dji1hc8Ud4nI0+U
HkDAE0vc3+ToRQOxXGnhyh1yzvpgFIiKZ/9exyARWyz1KRd/ublX9HBpIZOTPXOFXA9t8as5dOu8
hJmonNVmPEVJbBpd37hlv/D0AZbLWV89VapIvBFfLpgzIbqXMdxwi+gFY0s6Fh+dEL34DKnvVT7i
ox1BLBRludDQg2de88ZGsmiBYeryU09aeKt457Jw5YZv+SRLFs3b0bV2XEVcGffX6C/dtFhTCVOF
FkZLCn+D9Iva+Bjl4TrPrYs6cB/Ip+DyJi01yAMt7ZTUIpmwWKVV5WS1uc9cOq3wOcGObCR/WGrJ
lnzQLTQKWEjlA6LKDbq9Fy1oz3S5gmSzIovMVirlXZTwY+Wagwd9MRCbR47GRvT1lUx9OjCtlT/i
yqUiTjkJvXos0WSBX0A0R1PomxLkkKVH21EAtiACtwGuSfTjhRpk11lIxnTBEsPpqh00Ht91WjpC
hI4l6HXb4JH48SdO1JWtcQpaTs4OWNwuyP60cjhLrFMlujaxNnjxvYUpXOnMxzKJBjxG8rbOk7Oc
G5Xo6iuik5Fr89HLem3pA3pINu1M2xmV+gZ31w7DN8OTd1KGAWrcpYN2Lo/t0tCZRPJgF7Fl43d0
fH6EMD4St1qK1feS1ha1d/yzizLoWDx8u1XiTYIZvQtbtPwkM7Ic9+VLgT6D2uKms8qV1eXneRXf
U4sKkTuLJgg5zLGB6KgDXX4jW/bZe4Zrm5BTi4VATF58Lb8QO31h5NK61INlrxHylX/kRkcZPl7W
LOB+/DbE1UKVLmgO6GQFNJ1xR8qTLQX3gviQ1d4mICoTp0MDLSjRHlr+jWb8KCagiogVS/6OxkBG
izQYu67RcNXVK6snOErVz3pT30ZeTtzIfYazffTOLHFd++c6cbGGLGyarnA6jXNJR1Am0oXBavjR
hN8FWqBlA74J6MmkeBqH73o6XNTquVx+n9bYLriKXKqQ8kUydjhHgnfg0JcJ1TqCGTFTWNmyzc5x
Tl+V7VXMSbxqzgvCc6amI+XxwkrPLVLVY+tZ6IcJcLTqUGJ2IjgrD0YLQ5YBbeXccmANLgfhfnpd
oUCRCEhLXShnirEP+Ld6Pdhgalhn3eRb2WaSsZqEs7Cflx6ae53S+0BSec0Hwwu27pCzil22JHgX
BdxlDaqZ91+qnZ1iQW7dfm1lN5p8J43lorO+C0a+QgzWDmIE4kunqQHHzsTxx9E2RqFkTdZ89WUS
JPLPuC0+kcQ79/jyqv4FOvoqlsClC9sm5v/BLmPo294X1l3VOp5WryaRhOc+lnWOq0Sx8zyxrfJj
WpmG4hmP/ZQbuGHer8YUzqIsMVGFlV+QdmHom4wZ5k/4MLFZB9FNghrDAIVNwmoLtEomKr0lB90T
nwkWXGK//K7CT/TV5pG8iQ3PnmkQy4dwrZHJaYnackgyp7XeOxLY+1uV/6GNeTPK0lULjSGCrZaW
5dQNbWDAQ/rJV7j2gPFmWbRVomGHEG4lIxLGrDeEV8mw78MXusu4ZvlJF1wvdSL2lPReoGVp5Bp9
NgLcSLbZKnVrK0OPUmb3NzWy/zls/TyOzC5E5Au5cCA4jhhytDWqp9S97pAwlNNyM6zQevnFiTvR
kYM/x7ufI86KfgJeLEWqKSRU4rUrW1vKUhWLTUAoKLIZzAvmiZvG9A/+ek7+OeDsRJ4RY641AEIX
rcqe6r8BNrBNdLn/5Ij8c5TZaXyQoJQFk45Sjukeudd5c19297jxy3b770aaHcbpIcldNwm9CH2O
K3+Vc28exI9BHx0jOqEUnbW4f5kf6qwkoqul60kKg03STTpHuR8Tsv0MghRi6ruR5qtEeCmAwX79
jMdvUX++zXkhPKagVOYVOupIFh1Ju6yyu34UcPu9/Ltx5M+ncSHvkcwpzI2yxEStXQYRtvDJ4H5K
XP8XLxIOACRhWYFEPhtpYPerfG41cSQszXo1+A9RAfZW2ykaqS7kmRerGkDt1893pMKEOlzCUQIY
fcpE+jxqUAS5B+mcUUkfCPMnIRuu2aKa9LmFeaX6xcWYniixHP3qTNUiUo/0WH7qn4cUS0/xNIOv
bhKnRsne9KHhxmeVeff1ox1dRw7Gmf0MiqBu3EKaimclYYwCxwzxJURj2LiX0fARdKcKoNbRd2lh
NwVGN73R2TeI4K9LopgHi5XXKIVN25VvKVn0inxT+SoWMnEVlK+RsYqC16BcCEnOMjOS1Y0yzMUh
xnXFKMetK6s79iC7Jz8bFkgr93ZEmkZWdQ6Sd2Dno61QcgsjbW2BpHWlHdnjT+bIvp+ldoMJmwBA
RUGfLl+Rco8WajeV1DM1QCgkLlt5zKCN+d+5j9ge1LXYSFYJOaetuR870056Dyo9Jb1e2zSNwoHi
hopQJjVb9tlUzBzKUzXh8GX97BJKqpIjG+HACfsGtq2w0VSMh3V410ObNGB1YuRA7VfdalW/MkVY
JTQe/eCpVftLbQDT2EFnmTwQ7rfB0hZT9Ytba5XepR6WPg9EA8oxInR1rOJ5bexaSeCgjiEXnfmo
oAKQropTmrlj+4HKV0i4Mfog3NCfJ2iQsOfJAVVsvHILmGq2W3Z27j78/emp8pszuOaj/f1BFT+s
A8URpMmA7kAfVYsWqlLtPQRGicVX5riMTPLUUvZD6zff5w5HnK1lQweSUNep94WKDJnQ5Dz0FDOL
wpyoMBnIEzUQZPrVCM2Oy8LwDf7awqpZvc8FxOs/Hv9/NjVmUoL/tY/vsmyq+oiJb/pb79+r+r/+
j4QDX8elZ8GvxwQ0rRB/cGOk38i+1SURlJkps1Iw5356+BSudnDupvxtMMN8bT89fOLEm+fflEVy
G8Cz/Q1r/tEdCLg+nwOcg4Qt8PO8t0ywp6VBLbohXzlpa5vL87rV7v3uoYqynS7Fyzi5iKjXHLyl
q99n4CeOxEyr+/shwkB7Q1ieCd14vpsHXl43RctvYTrlx4J83UTuGxWjPo6w9rzGWr6iRif3qR30
tSMFgIgjcyVkDQppF7nQEwvvvrQA08h3UX/FljWpNHO4hYaBxAz+q+Kq6x70hp4+4K88q8TB8epw
a417HQz5tOZJYrV0MwguTevEYbikPqjyl0IFRk4H27/dNaK7I4f0PFGv9dTrbIHOT1HKC1HnUxed
TvyocAYN2a50mFTBvZXesUIuU4lEezPcecZTVigrybgxhxSKAPengmQqmPAx5Ttde4RuP4k0QuUZ
zPOt0Lb7KKkcN72vwdGl3Qj1W35Vc/e+i/tdwUHEkIZ1I7gBuHtlWXrWeoSwPlpobNkIiOdzRP8i
KrVtFYTnUR+uUg90CY0TY1zJ7A8SnKhYZDtKLtXSP1N16wGLshNDk9Lka0NCdsR9iwy5HBg7GRcJ
md7mLij9XeyfWAyPrk2HM2C2NjWGWBSaMHWpy+GuofdSqcGiRTgqZ7Bn3OtmQDQeTBczFkopBSSW
UoFR701U081oENCUnJqV08l1vlxCapImP5tItOTs5uNLRU0wND+HLiLyAGmtp9HGrc7b+pFb6sDF
TQ76dWJcf/1rOFrePhx3dv8JhLLqyWzEcqZ5lwXVJ71pvivm1PtKgQS8SDKzvsudWnjKpNaWA8Uu
uyehvK4FMrM7g53eIjaCPr62NL3squuojEm6XWg3U2219j+MUDxrCGki091RI7JskQTkN173AKRb
CdQNCTMvtJ1OvNBj5z5DY3VRJVo6ojF7n6bgBVFf8hULbuREHvy4akXognrKczJtz798bzDXwQRP
K9l8+64ME6dqR+NIazWn1y99KA2D0KwyeHIqFeKvv65jp0zkgqI2ZfjhfZ4dFqTYlQ1BkanjZFMq
3aMIfhfUjVAptlrDT3/9ergfHspfng4AMX5ErN7GD7zKwbFBKiglAypE20tNdar7o+FemVWN2Du1
vSLGB0zuHnnF00xokmENspirw0Nr3ArgppLiqQ26i9xrt0nYOXzhIzjbrz/j0S8A8D1eddYM3OCf
95HKc3tzzJAhJGKx7AIoswTvJlT7lQj+kb/6+6NNBk1uTVPY61wI0KMg93IACotcQT5YXo3IjQt/
CR9ZhN7xD8YyGMzi28bVMXsyK2ulfgB8ClOTtKMgcUTrJmksBMwvQXxiHTh2m8Ak9OdYsxWRAxls
6RpoZwV5IuPsrlbLInivsxglgOfoPfFK8v3Xz3esHQ0diGMvSQO6TvjW569OEpoiNP1p70Sp7ibM
qn5Pr0ePb6SwdjoZxiflfx3ISVWdmDXHxzZxe08y1P8m7byW5MaRtn1FjKAneFpk+a62UkvqE4Ys
vfe8+v+hvt1Riaqp+mf2YEMb41AggEQi8zXYgi3iXkCYrfRsfgADU8lyejct6hJIpcGY5pWTulVH
eVO7M/IRxtSn6zO/FJxga/41+Pz3z45VkBe5VcYMHqKnr9AwrPxqq8suxZQbe+hSwDgfaREw1DhM
ct3idWF2n4fpR9yd5F5ztZZyqDhW7Y15XbxYz4dbvILTXOtUu2NiHn0nHqbVhEL1rhAkPWiHmz3q
H/dm96Hr47VFORFVfQh2L5kXuGN0Y0dfTDDPf8u85c8+shWUbSajLYj+JRquPecGzIg8vNO9AALI
e9Oqdn3dbiEAX1/cBQvr//LLs4GXwCjZbKcJjQqucuUTIu44AvpObWLMXX7kRcszGo3RV9+YhZZK
+hz768NfiodwsICWs7ORj19sbBmHZYuijuYM0ptnHTtDRb77UPt3Wvr5+kiXd/GvkRa7mEZiKzyc
N5zGNtcpalpKp61JiFNTW18faV6q5TV0PqfFLi6iym67iJHoWnEFBXe2t82DwrXKL33Yk5ug/+jv
ro/5N/vn1/QWe7m3+2jIW8h0HRGi0l4brVjr4zt/KhBmxWNaM9Ztf2/R1r0+8K3Puti3bYnh3wTp
3inpe+QUNmKq8kX33MrP1wealbb//Ky2jGaLPDslyoscqStqTJACn6tzCjeWIZ08aILkb0Xd3UWR
geUGAvk6jxMUyAJ8wPwCOWvVsdCSQnJ51RtfBzVy/KBfp7K3q4vgGFLTowRTIWLm12LdN6bTdSds
sN3rPx0ZuOs/fbHLmya2J2l+dqWgBXILbW0aBpOikwHU/GmuEYbYKsVTS0Stj1byyYJtrCstMCJL
ffKM7qWQfH5ucl/J6CtNz1DONwMy8IGP/y5kPkT90TZM1jTaDjS2tUJzROK7WoqgpPowF7nLmU5a
2et6Sr517Uhz/6mIMLtJx3WvfLfG5xxfaxZNKN/0dmtnzUrqoi2mrZ8gsTtlV7reCHoeGLMcNnc6
UloVYIYovkNCm1KZ9NCMHN1+dHUVYc8UGrKK3FuQUYS+RZCZv9Yf58vWdG1m1VMVWGQaKkYFfTSZ
lN88GnaSgYYbW54u+/VVu3ykzsZR+R1nIbkXqV3PvRiY16jP6V+S/FMNaN6YVlKk4LL1bPWQF7CV
vD7u5c3ya3oUQs6HlcYq9ynraSwXVW68e3hdNU+k9DeSiouX7dn0FufJliifyPNnbPJ32YwQSQFF
kJrbNX4yqbZCr/Z/m9jiFMhDF9ZBxsQsDxna9z3oi5JqW1TrN1bu8sxMDAdJtAUOVL9/wXxGMA+w
JqGFPTVokqQh7Pnqzg/sdSqeJLRLr0+MN9rFLfnXiMtOD74PJlqtjAg9SS+DlWEfEt/exUX6ICVv
luetNS9eWUl1p2NHDXthpTWai863I5Bi8wx54+mZo6XYI9L/rUXialG3TYxo5005YjuNo6JYbqEC
Qnd7rjB3kn7fdzmCNe+HDE+JzN/YOeVKVAAb61RUEin/l7hqH+bURoB7CPEZ0aiiY293mKmDetti
yGq4XBVm7rleiGiEGH5o9B1G6gZjHroKAIcJ8JNSvbOgH5ktKtp9vYro9MsxjuYZ0Mboq18fvFZ2
IvGWlijYAb+ZEdVolgzZWpjvQ5kNhjtUizXh/NwqReAYBdIRqNr6Ze8m6feopZrl5QeraT/iMIKV
8nOo/CiAaeWTdSQPGaoc143YmUNMOCeEHsVYxJx6SawBNgTpiDdxvC17dW/GFO3zdIvfzqrPWPb0
0c6MY1TFa2MEbFH04hAgAJwGn9rmg0Uia6sImifDcQ6hAB1XsomIY6getKo+KlKy7ar3devtOvsb
sJrV/KochwbZwWMxtS8TLqeVjjVy/uH6lrocBH5tqEWMi7MaImPM4fSAbHTGna2EjpR91/tv18e5
fKn+GmcR49DQ1SuK3wQbaNs+O7cOjWcQGjGmCPVwI7LdGmwR2bRJDgZ0HzTMLh8Tb6v0m9T7Ede+
k9xK7W+NtIhtUS5yBSMxHr72KfSfFIpShSATGnai/4/q3t8K5/wUcPvzPvr1DRdxLZhGP2kkQ3PM
vAdnsk8s9cAfCAFyRwMZNLCtJ6yaxUYkxtrzMHu8K71pF1nNtjUSBzcF3MBwPMK64fn68l7O7hHb
+U8o1Od9dnaHIULjNWbDh0gLzpCPACU/DEopJdtaF5DQ0Hnwofr1D/aoH/TkljbNxR9A0sbDlZYm
FY/FSkx+oxtyDnNxQmQBgrObQUwOsDEy0ZlALtJeFRqoHoSSU38AP1rctXJ+Iz5fQnPb5z9isUKt
52t55PEj0gKH8yB7anIwqmAfkbxtdRmrk2QTKfquFmhSJ+hjD3TW5Nc55pQNzyAZqbyv6FfxhHiN
i5fra3TpqJ//uMUSyWlbCpFoGt6FZKnjE7acpOo/yvrxfxtnPjNnW8EqGjbawEeQJEzmunI7aj8M
MJg5Rf3rI91c9MVjxB6aIbR6pjRWX7y82VXphMfd3CgIVzAVtnKfradpmzQ2yaf9/8Eiu/xNZ6QM
FBgDP7Lf5xooU61HOUfSnpvF3qfOehfo/L/wVhKlXco1qOf9NdIi10gR1yhj1Jyd1uRp11W7Vn6a
KZzcF3rQbmxPv5vPmx5oeJSghUpvRqAB0vl3fXgfim3skYTXMbrlz3n2UCIpL7w38IiFwK4rJh6r
+Aojf95/qq3PIVaUY5k9KtILLpYzAgtI8eCgn/SQFdu2vRWwb0xuSX1WWhM743lyTQ2Ssv1iiru2
fcKidlUpJ904Xd82t0Zb3HnKaE0R5q1U9Xx9Z5HJ6CWKYF8838TKQ9s2UnMjLlwe0Jqbjoal/VQD
Pz8RNPoRuFdmARqSKyN+M6oXRCvdFJiObXxQ4RFdn+DlXflrvEUsBOWkJuXEeCHPQH06tLm9nh0h
FPE/TmwR71Cj78wChypHM77EGlokJFzpLHLR+uuwF2sTUaXrU7tYoUS68a9vuYhivVHnXaswZBTx
ftAgo9jjdw+0quaPn0TYzPKimSXjx/kdDYvrg8/TWV7A52MvIlvGgbIHgyQmxyyuaKiZ2c5YfLw+
yKWU4nyQeTOdh8+o94ZonL8p+a/UvsTJ6Ap8esx97Qc3AujFsRQ8UsQs6/aH2kJdDlY0CjZKYO9K
Lm0RTdiC8j8AzVVxiwZ7a7RFDigXOF4rPSUcfdzZASbX8bHDsyC1fmTS7vpHvHgCziam/f4RaRH5
EQ5fXAyQ9nxq6EV6VPFcjXHZvj7SrUktzlrQibxrbEaSSyz+0JRPowZd7AYxG7HGMuPG/r9U87PP
JrY4cbmgwhmEfEN4A7EtO8nw6KXP44BNrt6sdeK7qP7Px+Fv885bM1ycuAmsROrPBU0fmF+lg1Ex
lN2sghJF46ZTbio8XTpkymzPgzkd+eRihtiEYb9b80FbP3Ci8BMGX26UnLLsu5UHW03G2AyvmeuL
qF7eL78GXcwR9lHkxTWHrhmiXSMq0gXvZAzaEYSQM9LoFVoI8vUpwAwN++WdMoXHuhkxTGtWDW4g
ldY6uWTzssaBEvUH6r2xEboGiH6t/uYLoNs+Gt7Njxu/e97Hf0Sks481r91ZsCjtRpMk8H1zPcAP
noSJWY63tZBLrIExWXa6MqLajU15XxsvqF5t5CZxTUQKusLj2hsdJQtWqd65YvyQwkbJcRmdmZBa
0NzYuMrF4AnMUTaRgBB/qLCpuZpHY0CPsLXHtcxNserohfqxtU4oWAbW/EDQCXitg/WZXJmUDL/Y
AnoSjAhvfL3+4S6ut4UcG6KZOhDIRXywbSsOYhA4Tg78vdH2LUOjM2lFX66Pc/HmPxtnER1Yf11R
KsbRRYuRzzcRQ2iAhtL6hjNSMQJXtLk+4sWZ4dGLDLmM/PWSuoafcxBUHg8x369WHSn3WB/G6c6g
vXN9oMvJ99lIi7l1cY6RacVtmFaIV2JMED1GEFIFWgbjzuyo1qI1Sz5lAO7JuMRuDH95ohim0MzB
tWuZM1qVX9v6XDWd8UolLBvsuFYlpg9SG+wMu3NRlHJyMWz8KcEp5FPa1o4YqpUsR/hMRI+F0d2I
In/+IjwDuP5N6pkzwmxxGJspMjNpJFDaJZYAxs7ST0E6OdH4dH3qf94Bv4+zyBAUlKmGXmKcCIMI
Buj6H0p0kAUqMgG7GX2B/lZG+ecdwJAmmGjLQqb7D4jyDJa20mEesrQ3flZg1msQ/2kyaBhnxB//
xQR/jbZc2lHxPcvK6cDgH7kJsLJt/e+YTN8hWncEDmeJYJM1t0RV/jyqv03xD+TdMCZQnLh3MjQv
hIY8T3Sse3k957JANALrlnrCjW9qqb/H7kaXmlKP5wHx7ZiKvVW+KPrHKd77yq1+98Udc/ZBF+Gu
H4ZRG2ZZSKQTIENtZ95qYT+lYi5Umu7ober2x/U1vDW7RXRIwLYCZGNIrIwhJ72vzccISFk8HSv/
RoLyE9/z+y34+9ItUoawHSvhzTnY2A1Oq3yqs0Ob1OtAeph7YWgvphaMHnxTgtJahUnx0kqHeIKd
q4xOYj0q3rd/M3f0cjQLHCmp9e8rW41KgZgwc89y4XTxQ+PlhMX3XflY6DeKLReaR/Pcf4212EUl
d21kT4yld9JBJPu2qNfZ9EWBvSYajOmIwzUWod4tqv7l4/Jr3MWWGgKvQ7CYcdtx71HyaKjYV3iW
5N/twS2wzfznn1TRkCKwuNcMMKq/f1JZ6e0ysgDkAR6Np0+x9NzgUZXoYCyT/8Ci/zbh/TNT0ZBp
RfcABoiuq0u9+SwZbHXQyYIq8NkDhOkQd7zKUtfXp3ThKfvbOEsOfUKyKBczGK+bFMcbMjfwHjop
oXq7j0mrVR9DXgkDJ+9uBmJeH/xSRDibo734nskweSo3IiG2R+En27b07+U+wcb0MKOMLOyTU8x8
rw96KSacD7rYqzLgNxiMfFhFT92xjN3Wfh4QFZHVzAniL9cHu/x5dRIh+AMCy7T5uj7LjRWBbZcR
kxt7FH5HBOCjTntq1ZdukN3UFLAf+8ewt+DX5jttoB91ffxL2QAgqr+Gnz/G2fCpKXnTGDG8no47
iUJMhzmkqANHj249mS4GgfOxFhkB8rVI6s9XSR5SkZjfH/ZR9b2N8HdtjU9aOzpT6bsRPMvrk7wU
Bc4HnrfZ2SRltSg1VHCpNMF0VzGRToduJfInH7pIjC+mj4Dl9RH/Zq5wKGa0oSL/fMqdDalWfWz5
BYGn0AWR7lGxvhrd4xR9rBG6Q0Rwhd+quKWReHHnEgv+O+hiMYsyLSe75AOb+bcy5JGPAKkcPvfl
wbv1prv8SX8NtVjLMWutrsxJtdqiOza0bTIddnQ8rYzqS+e/S+hmX/+it+a2WEPaNpFZW8ytr+6k
8aXNtK3S3E3tG7WNG0P9fH0sb2qk5P77HZdC+13gR1Y61xJCu9rX2HIBdlyN/pg7RYivh/45jSDs
E9n9uU+Bh5YXmrvaU15kU9r4se6Wkrj3aXEHBVIJ31ooBEUPNAVnT4Umt9ZscrQHZ4czmf+29YCK
KbNCh6qmEWOY1b+5fdHEm33vAYlyV/y+/yM/rO1gfm1ZpbibewC0vbQWP0AbsrHhH0fKXKEBySDN
d9dX7W/Owa+hF8vW6xJX5VyMbDAKrqtwE7TFSpeGlYyWjdSE6wj/+D4/te3m+siXN+hfAy/XMK6k
qjAzBpZwfJPKd2AjVrR71r1Fz0tFOcO88dSDQrOscnBRIgKMJiovc0b+/StX6J9ouceIBVwNo5A3
Ew+s2u4g5iPEgIaBUXhbScu4sD+0RvZUqt2jKVw/MD5LSeGMlvaIMhaItfCkRKZTRMqmzoKNVAcH
rOFYuxCBu8wR2HvHlqNr9UZvw9SZEXsSf+Z5hQtFgzCB8jxhRitbz1JSPnShuTLHD0X8iGYsMfbD
LIVsBPBHrP457yuwJ6/Xv/zlNTd0mggyfQRlaYoRdJKKSzCxD+qeW5mvwCjDsFxnI3yy2mcV6NPY
oYPV4I0lgAQ1J3R/HF0EIGmjqvAxxOI6tezG7/qKo5vC8cnSTaNUO1EWm7DDMqbWt15nnmyjcQML
Q0sv2rSqvEsxvSwRi9KQEoimmJ9NbxYVBYpETl3ee+hHZ9XByqxNEYz3cvYSVco+afdqO63t7oNQ
t6XuffRx5EglaRcl1OWGZhOY5kc9QX85FtNjANAMyGjhZrayLUfPwVWD26jb1vRXx9Lc6HX4pocl
IBjEr7FmdEe8+4L3IjTXGDxM6Ku3AttAdW9jrjmJaD1mbyhZbKwudpCAdiZYq/X03IX+x0pVkF/o
Phc16umwmVDwVp02brfSkLhBDrJ/KBD0qJ0Zz2/PnTjB358sUBWIVuTvYZgdFLRALB1EmyftAm4R
yahx5QxplbQfcj3+XBrmXi/N1VCiI+unx1hVHSFLh3wQxzAtToYK6ByqzsfQNlYG37ptnmv5XcYh
RHD9sVUqmqE5e898jsxj5iXHln+hN9PNYGFknedvY12J1WCDDRhxd9WNI4ylvex16057A8kJu/q+
xiWBl2F5n8r+pks+qE02X60bRflYJNBeW6fPTShT0Fc8ydHqcuOrKiXajuonuQY8sdx2+yZ97tRk
X6ESEtmBG4yfVEgI88udZqwz+DIvNBTpIa0GCc/t5CnGjiLMkmerHk4WmmfAFF0pQ1pJ3eTlO7o+
TmhMz/PRNdHtqmA1eHAl8Tp+NuqH3MwdpX5vUySO7dM0KBsQzpQNtKcoTx4DFQmlVKwNcIYJZJ08
QLUKTGenH/Op2aGA43h5u5sJaLmcPTfjaTSCLbpPXobZ96ggUBTd59Od0PHw8lK3kVHUVay1wtyH
MNyr2edodrI0drV8mv8GgIujQBwDXRBHDeQ78ESrnuepn6V7xZf2lJBO49Svp1x+P/itK+z8CS7Q
QyReh0netnnM6F+EPa7iPDt2krbXe1xTZe1DGn5ppMAVSfUA3X4nkmJvluXaKPJDDbU6CT6P5vAa
eelOrn/Ure76prahJPRdAnlUR+9qzHuJ2oq1bcmgLIxOmrJ5r8DxQniGS3WU6jujGDdZ20F0RkJG
f5E0AiXN4WQvh5jp9t0mI88Lpx8IrzgSWj26+BLZ5QqF7pnlFPvHPAIspoeu8KKHpEi2SWmtCwRx
PR36ifa9NT3XtgbujHY/ptPaQI1eMX6UKqblElRBY1JWRYX2tX4XN/pXv3vDQxWrXkTEbLClWbEf
4E75uI4ZaI7VdbovpvLeJ7PuiIl916+m4LuBRReGvbtCeYnKfB8FE1Tb6H2sG04JO9DLEyBoXwzV
W1H22gq+IYLmjzM/0FfataWUjpom921c7INWwOV507xyU9pqRX/T2oggdk0QwoU+oSPRQU6uVmPb
0Pd8jcPyBGDAbQFAsFQrIfjHkIlRyU7NcdizxkUKlw6we6K0LzL/lpA+y+CJPe8TgqzrOAycsdY2
Y6+vKKO4ZtGuANitYFu6gXzf4GgsEmwUNe1eaaqVwR4NJxmRkmGvJkyn+aDYzaOkJbT8n+SRn2Ex
M61Frr987X3edkPB/Kd14KVPDeWnmUoCTgU31v2YTQ6cpWOpIoEA8llDpcwLKdBLTtQNm0wZNpqM
YBHvK3Y+gHqjwrOo5R+CGVIAC5ZIffz0uWh/8JAN6lkKG4f2rH1AFq7xR9gd7lRjqe5FB2NId2ZL
7ORLUIh67uStVL3wlnAlFeW6VGAUk3+Uy8+ypz011Hn7SFrP4mZDaW2DCKhyYGw9mO9TcgrwAC7k
aa1PxFzkXb0+3Ra18Ty22SadVFdL3qsEKcxgkBTyN2ZJpyR2reCzNqlknj8E/rZWNzlq+LE0oy92
obiSEuxzGZRMmN+DCF8JrhZWG2Z9HYaHn4sjP0iwdNT6vQDx7tEBsnTCBrvb97uTIRnHHOnXkCYH
NtoYc0lbA0JUXqh43mL5Mf91kW4S33Ch+x98mjOdafPPVm9Kla5lIpWQrFVjPKhDR4XHQ439XeIf
G0usu8peGR0aWf4x1dODScSecVdgiR9E9k7K70uromU3bbtsPegfgYxshVRuLDtESqs+aqQuqn9f
CzTHUBnz8YFq2appvs7E4KbKBEpT/4oMQpBXWEFV63nxRwowifm11RBnJoKOrdiEZeEOcnvwY+Wh
1LWdhuc32mB3Vo5SzhiN20lRH3TU8ApvdlprnXkLZPl0HBV57eHPN1blFqG6sSk/VZBI5aAjcE8P
s8SUR9Jml3DpqmD6UuKfViPyo5qJK436Jog6RynqjQRcvIzuG6N3I73BGrd3jKFddcbwqUvajdDj
l2mwUe7b2YN6p47fKDgUY71W6I8UEWbW88JicdB69rqjVpiVb6Oxn3M5PdqYdX/SS5hzvN9T9XNX
PoepdzT7eFgN7WfZkt9V5be+QmyogNESSW6ddk+zYYJkKG6I4AS2w6s6nfYqsjZUkU2fnj72e4P3
PR1Sd263pe1RRWMEoqRD4H/oeuahHmkqu6VIV2H3UkJxhpj1vkk7wEw+pXdfrGJv0rmHg2/8yFY6
RdQ5VeW+UV/a6DPOaZvJ7O+UQNtYZrSds5V0iJwWWnRibIWX4PN3lMnDLHUCX+7v532vqNpqSElw
KrFNg9CN0EBQzG5VeyrClac08F1lGKiO30019sVx8z2ejK1aqpzq6B3pduQTCEtkrLvP81NkvhlF
9sNPiYHRu5lAAejoMFb2ZvS+ZyUCCzKl7pirneApJu8xjuNjryoEvupuVHOuLX9D+yjnlJpSechN
yM960aHJ+KqHML+VYVfaPt5dD3Rbx07jftf36ljtmlghXJbJuuwMJJ4mGp36DKPPE9SowvufjiWE
Qk/Fs9tG0G7XTPLJ6JOdsLs1klVTlNwbenIMRunQZ2JnZO27WUSnaNAorJCgo+1E5qG92a36rMbJ
wQZvYhXdCX7ckIdYtucY/gkEciGfs4VTD2ev5DSY38dUhT6ffGW/a9H4SQ6Sg9RnQIHtlczztSl2
2fAV16BTrH2dBcI7yH5oSnKz2753gga+inn+w6yFbWo4kfkUt9N+tHlfKi+V1cKL+Cqy6BRJjAKJ
w0yaVUm6VacjyXL5gKwFOpIvnRfvKrzfB+k1IW2MfOAY5j3ZolWFR8s3V4Eq731R7QYYljkPINMf
kZhqXhGIdQ1pXHu1sZVb/VkijFbtusaya56nBmy6KMEIDPJOTyP4g9MKJLpaJWsNmWLPV9mqh5KK
eySUNz98m/9q08Vu1gvoM9PGkEdEzmGslMqOytq6F3tDSxN+T7fD2p008VskZ/w38y9a4W/QVNdX
CbIscUkdRts18qFVE+Lyh9jepSNOdfVJJx0pEW2urFPDEy5rSD+y/qsaQUXuTwOkjnrwV75uPSBL
Oj8GE83bZWG2JsdnpdBKYUFYolYqn3wVIy3JX9OCarXvEmWgUQFhN+Tv516/3o3bWYoyxwPZjtS7
WntT5ZcwgficnCRddfNMgh3wNnfco8pfFTDo2cql+TY1LY+SHI+K6NE2YMUl2b6zcc+SSYDQBplf
TBwKtyPZwkFwVcTFI0fJTp9z8eKr2a7s7/rWJFZMK7X81qEFysu1kvBpkTRXqT4TQeiEynez3ZIH
rYQJoCrp8ocSmztfmU0xP5YWWtqob8Z44fEEgW0jW2Tlo7Y3Ems9IluYzmmwggZnOa1DXOe9jNOX
0cRuUtQa8keId4/C/FxrTK7L16H4Qo8YrzHrNDb3cpfs7FI/9Ka0mh8rBYjQNuY8QSZVYO/kWMGD
HBtRmwiVl1R9NeICac+QApu90UCcqHpyCEis1TQ/yHHGBZtv0jJunXBWQRb+UcccZX6J12jQUXt9
KKLIBfzZNWT/NhxHnJ70yFzLUP+qsgHYKDm+/STz1MPvaMi2qvKhLujS94qrEnJz5OFVYzWqMH69
o8SNJcI3E/dJX/88CeO9DaR41Iqj3ckbnFpvFFkuljzOXtuLgmOUa5poZhJaCHajq8y1R/IuIYmc
kOcZN1seF7DllFjOxlsUsjwZClI8A6Y0K151Sb4XBAgtmj0KkLDQyhWgQqdR3pdy4UAfdWZuPUBl
r1VXhlIjwslWaO698fs0fLxe9PiJxfiz8IDbOsUfDJuNRatCLUa6NBS5HEXBZXfcDdaAMRUCmEby
0YhkZxY1bXppnbWAfRsBCDiiAPyql0iU8yYvIh8tfkgtcryKstDttQ+1PLl5H24lI3XK/MkgryIb
ShKF0iNat+jqmeBfMj1GvENsfAvRRVyxDNjzqjQSomHQtBGFAURHI66aUY0hAxbE43Y7VBb3/9d0
Rsp23wqDUybqZzUP7zRtOuRoVCr9cDd/zK6nENAN6wY4zDR66yIM37WRyiMh3weKiiSXsYbznUQf
BioQ89L3xrCyBxQOeuOd1BiHgUK/FZXPloRSpRFuZgacNryfHyG9VW9kw9o3vudmU77pvZ7/cLCe
X3la91AByZ/RvkYheHDWD4FQv6pmQ592uNEguOCNM2+sX6unUlY6K9cTbNWAZiR5Y2k95PmWF5fO
b6zBZqBhbPVHPKrtslsHk4eGFQlFFbkS/Ppi5NEAxY/qUf6vqvk2hgVU0TTURRa9aVGoKXgcZAAt
ZM8m9dFQiv3E0xmX1FWRtDf6fJdabSqAEMTdxGxktijU+pmZq2qCOt+g8zTPZ2lolEL8dWNSPuh9
NzGRrJVuVNqN+bsuTw2upga2LYYhy0swSm4FY6OliOiPA16HqErBVXuexVxiX2AJ6cEC8AF5tke9
Mpy4EKgqbwzNWkWzis1bz1MgNN415BQBBrEzoKdWtvGw86PXhsW0ogyVmGjdm/AxDaoqqeM1W9pB
b7JCplxiR2OXXyn7OWo3uJb8EGazSE+9U1XUssNq7Q/futRA2E5+9jzygdehzenFUyQYTj6NRxXl
0m682Ty6VMSkejmLYlDC1OzFymuNBEXH4xVjNeJO1JEARvws1RP1kfkORpyRbHjO3QgLlJyRVLN5
+Qefroe0uVT6x9qc/YoFXiHm6aZ3Jb9CEEVt+S5p0rXZP8rSjdB5qVJ/PttFyVZJ6yJqx1lsTFYc
Da6uXn2LLCQF9eZYJducyun1iV3AhOHWfDaz5bXlV0FNuKJAbU9bqQOVzZs92Ffqc9/tO5AgVh3u
Kjki3pZAVf+h6fcsMjC7RRuYFcnQgBCe+T3aVA1cCKkKDUeUoUsTtAzAgY3vAgpDo/5cYRGSKWhV
1u/15BbI/9IxZ3BEu7BzMGxj3npngc72wibUfIbOG8sB/ZXVyI3nkmNz1A31NCJVnNz2y7u0lTQN
mRC4V6b9J7XAlEMvSRIDODowqektaXI3rTlKw6OOrwGVAC3sqUErjj0dNMFzFzE/RIxmD5rcendj
+S9lLVBUMInCE0ZBXe33b2BEpjHpsFQokcIVT1luHm4aWhcKeE40zdemhI9Ek2yByjl2oa003rOJ
TuIsOf1oO+qQbIbBu4EPuvWrFldQSCExGlCtIb4jBW18F34MTwZqp/WY1DdcKy+uB7xagJfEfMte
HG25pCYpcnt2elLW1vRSmYduHLdq/+P6p740pxlmSBoIvwKh8d+/tCYNcjaiH46Krb9rdG+ddy+z
mCSq2S7FheuDXYojhkD2zhZgSjnevw/WRnaohVKJNGRYU8x86fytZL5F7WsZYp1xy5p7/kTL6Egv
lZqrpWI7skSwhp5fZVnArdT5qVMMP+bUz4cqfH1OlxbqfJTFTVAO7diPgjmp5SahtpwWn6V4Lize
QuzfGmixI4ZkkqD9MJBFn9bXaRFSxxTJJutu0cMvfTiT+1W3gVjPvrqLZarDIshaRiqhIcTTZ6VD
r7z/N0gsFJHI6jAsRG5rMZ+g9yg120hf88bVG1Rd0d+3pv1UPBeI1f/zRYLqIwOjE6rQxWKXQ18C
mmCjYjVp8bbAyyrG1I8eQPUvLmRQ6QaUA3jBf+hX5UbV1eXsIChRLLXEoUg4vMmh0V6uz+fSHcGm
BpdMB9dQl9iV0ppKNfQAQE1ataYcXoevSRVt40B2apPHS+Ho5T/n1tEsPhtzcSXy3JjSgKaCo1CH
GYBbBNmpKl6ECl1kuk9uiVH/hDwsj+/5eHMwObsHMx+XorBgvNA8KlXsjLxeGvs7nqm18r4tqFDH
8euQ3pWSwqW1T4n+uh3vyMPyaHjgxVNWNDax68zi/FNnF06d0yBAR88L+f80HOrEdHokZkB5XF+d
iy3u85++OECRAvsARRIydb9wLPFN1uuDNL4CHlcaDEOiFDksnr01qgZUXbFn/ce2RL8tlba4PvXK
TJJUYfwsio+2/hmBsLvcuBM34dyXAvrZRJcAVb8UShirDDQ23TGxK6dIkDak3SLCdu7y+cqtzPDS
fXU+4uIOxo8lQ+MRvCGe01B0gW7mJ0A1KxFQ/gxuvTovRULMOTUiBxkh0hy/78EyUQuguSCBhPLJ
opJVmbNQ57+5Qs5HmSP/2U7Ps3LMrI5RPBnvjPB7q1W7qriLvN31fXmBVj7vi1/TWRxhwyizIiox
S6wiYy/iHxYtwdL8iAaqH9rbUXlIsx+06vSQdlF2h30xpnjhJkfKRzaBo0xP/ZS7VGuUfnv9l126
285/2OKsW+NY0OLhC/QpHp3GPcIEbuttUUS4dTTnrf9HVNHJPXQDCBCli9+/td+MaNb24FwMyMvR
D0r0LsQ0Dgo0puIjtWudd6b/L4Ti+PK/hjUXJzJS8163UCwAdnxv6Shpm0AfvBMMDGj9W8m+dble
BK2eD7i48TKptetRGUA3VsPGCKx1ZyGOgsWrHnU72zfXc3WqLk/GNLqtktyo1lxcT4vKyKyjMNMM
f//KShTHvdpN3E8iRsEhWAVyQvwFY/Zf7em/BVlfHMrm5aKr7G1jqRBaStJkJZ3Ol0VNthMna4o3
tbX16u/Xt+jFK/dsnMUWxWpODzPBOP4gbStI7pa0nuWGPVlydONbGqHVkw83tuvPi3y5XWdBUkBa
hm5rywBL6TDGLYaL3tM+2rQSGzlaiz54jNPvgm44Eut6p7/IlOhLy3CVLKO+q9z7svwJJqJD0w7Z
//bELdMX2wAlGm8CW4fLy/yYbOghCSs5UT+7kW5dJFKc/+xFlFYGoRU6VXrHaMRz5qtsQ5oEvYZx
kOIflCRYUwI2YY14NjK3ug0a1T80PsgISRw7BPV8c6c8/lzA/8fdeSTHDW3ZdkSogDddpE8mk1ak
xA6CIil47zGwmsCf2F+Xz4iEsphRer0KNRQhBXkBXH/OPmv/34aUCwTk/wwpv4/+339X2QlKufix
f1PKuUOCAVXpD7gPGl3xb0w5RDLCDJDKCTOw7H3ElCPcE8w6bqAKt09WyX9hyq3/Eqd1VPCE0RGl
81P/C0y5WG3nw1sEdWGw0hIllLN1Qu8in2p0zpRQXrWATGmwKSCDask2l9Qzo/LUSgEPnPdhQVKN
+e2zCUEbWiNwCGVUjmV8bU3TMTVfm/qcOvnkW70bAch8dFt8vY/7eUSKsSpQsiIpRSZhr+LgzuiC
I7q1CJLThw6//se3+sRbF5/oj0/4obHZujToXZZLEeQQPW7vc1ldEiOL7B8tqYkKMKDeOEujPLTx
pVWUSxaCyWvWdXwmWnHujWcHXrlRLBn0BmfqDHuj1ETjkK/DAbaXHe4s9QyX7dRS/A+jBfF9QdF8
/r41EVmvgke3EFTCRr4m0ZEGxlrWEiykXkZCZrZ95uh08kj/sc3Zfjp62YgjPFWiNsnzwriVWiD1
qSKKRhdTG200OdqgWqmjfq32hpC0yfrmTFeffG8x5fCf0gSz+PN7t5YieY5gX41ldxEa2ZaQ/KKW
buOW9CfEeArSrAJhLEkrtYmebA8ii/cG5R4hb7rprTslqBiQ+opXOTMMTw6AD482m8hJNAx2LrTc
5JSgFWACE2XLpIZfnlCf3eTn9kWxgfwx6m2DACEZCcvUZ5/CM+o+oVRPg0VFqLJ3Lb9fVhbpRIAT
UZHtElJYdkW1HCXTANlkkpGpTxF+CMBBWaUlYBuEnAWGmn4Hk97xtgZAgAHvujN9Jh7kqwedfRhd
bsqy78iHjiMSkk3rePvRAeNp1fs2aldltakqshnadyqzouAu1dszPXN60NiO4FnBvpdnA9fLIgeA
FD2Te9dS8x0BHKkKXO7CejGECg6A911VnGnz1EpL1FJsELDhbX22/VfG1KPKIlOlFAGGhYcCz0rJ
QcrDxeLM9z11nhfpKXJiqGX+CNRraoqQxCMFp0PMcwako77+IERC0QSrKYZRJl+NIit6ts731N1Q
VUxNMLZVFU+Pz7PRqOQ0xqmAM05PGmq6r9p85TW7r9/v/YA3Hz8fW5ntJaE/2L5W00rdBEdhWjCg
aB3BxijpUxJEKD8sF66soSR7Md+z4KHX0n2Uj6vRelT0TS23l1U7uQX866BErIScSZoQGPuXLabI
FmXfmTZiOvscMms139w0hbK3bOfMmn1ySCjArXTLNCFzzyZsk0h+9e7xJaEycswUPauxytRdEsXr
rz/ZyaWa4k5FZ0ywNLxLFD5cpxPTx1M4pcDArKC3ofAreXeyw6WUHwzMsNkEs4JbDyIj3XZD5VWz
zjCqT77s7yd4v4d/eIJicChpF0BlnUWmV3ZGna3ZhFH0fv2qYm+fDw5xzBYkap3s7Cw8UU96hOpQ
FF9Wjlj+YO7su+imq0jWh99H+S/YGwAh2H/glCriVDnrxbgqLGeyaRD/Eyt8ohRB6u4GDYuq5Fvm
mcuqflQnPFvRVSvo9awmXHjdXsFP9OsXP3m9/fggs2UVxxZcSAcehKdItGynmfaK63zQv+lqTQye
ikGFeq1uj6D/66ZPTXvCQRo2BUx7sBufp31TRlETD+TD27ZaCI+nEftopTqHhD2ZAf3YzmwNhd3f
NYFMBrTA2FTNTMaRhG+i5A7WndAXxp7pTpq51dQbQr6ZbD9//Z6ndvSP7c+6umyHDqQbVzhb1VHz
PrKOyFqx8WUMzuuz/XlqGbeZsQa4EYcT82yZa5qMGoeAAJBcFo+RhN4fnzeSn0Wt7Ho5wHx02lSy
vPZl/cxe9S7S+GMSfWh6doCeZCmsk4agGFTM42D5V2E+YpiWE05U1nZ3P0HwMe1nWwb5AXYNedNV
Ed5Z2Zk14+RcVqjyJ0pEzfg8HZJnHTucT4TIrylkDkLq0xpXboY10jONldo+W+17socNcZvDjerP
aria1KsjI/9lLzA2PWZB3hRQ00byIqzc0v+b9/vQ2mzedFajKjkr1sKQM+qyjLXQ2ZfplZNq97rG
mfos6vBklRvTlNgJK9WfVW6lhCokqfikE9paqY04/+wEmSw11G2CJRYdvky8AqjmuYjuqUPXu68L
WVVq3OYl473mDHkUK+zakb4N8miRQDIGKCdMchtZX4bJwWO3/osZK8xk/tnobA5pSVKEPrOV/rO5
ogwrvXvUzXrdjbbbpefSke/8rD/mzYfmZvNmcCwt7pjTVCX1R6lJVnJB/YQ6HGzUkJhv7cfcIRlv
u1URLUvAGWPzMxLFNsAmHfA6OQE0ql1XobWu3jGmuFQMWEOjCDKrEnFymGM4KKN+dnAEULaS4x1b
7yWdvvvhoZf22E/gfuxQLVZcq+SHfErwSzNfUkX1DkFobZUS1mcPza+oiJFVTBQt7BANAx058TJ+
BVUqumm5JNuZ1pdany7ObhcnpzXpeyBBuirMWD5vFwh0J6KEfCXZrME237X6nYllc6i/Yr9WaY9f
D4GTZx8uxAocVJBP+L59bk5RyiGzfJqzuBQBykP/ROAV7DzFMjLSpLKXF9XocHOUV1ZhwesLViGk
nzOPceqtPz7GbGzIVaRbeCWj31hJFp5rBbnWEafkaEIWLO27RuxfcLTVZd05q7G7jydlOaj5Tk4i
6v2UZRQ6W7S4555LbFrzMfvxuWa9AWTSChK8/LARXceFshZXx9iBmiOnG0PJgZwlCx9bgrzJWIcx
EE6wZvgrBsnvpwCX+LmTnL7xyknsZGGIc5MO7PtiVJWFOiKqU89s4yd6gvAeleUmQneyxbMBUXeq
E/cdbTU9kvxrUUpSNUdnnDDrjgCFvJ7p+RMbuaKJSzlj0NZBPH1+N8r1YksfVC6ZCPBAWzK4UAwa
KxDSKpdwQ/uRVvvzCQfxGrOOVTReEYYE4kKG/udmS8MPw9omPJPXB/zGF9OArfWU4aIdkYc853hw
6qN+aG2ezfGNjPpXTYS7mFmmMS6FG5eALyNVd0ArKOeuNPK5FmenQcM0LMeLeL8Ba/DK+WbHxM3L
dKcp1MPmMF6aQxNdKXYD7fPKQJ7VtdaN7gt/agpcXhqigVo+7YrEh102LKwRhhn4OMmatqnB4qQj
xMkpePk5BZ47gqofqm+Smq8aip/RXi24vVSFgjjIhti4stRHIdQO23Q1etKFaXrrNpOAprVroo8a
izs52iuscFVj2QzlQ2ngxJNcyV4EhCKGKVytKHxzRRqq9Ox3lTKyI7W+cWJqIajwDEwqEIyfiV3s
cy/by4Rog+mFMeQlFC4iwhcPD5PPxQRJwuKDxxuKXyGAbEo9hjYG9uWvhoGqlfEOJUDE7ouiH8gk
Rc1JdlmHwVarWzeQ2pUapUj64o2MDS8Za48AUqFbD6jcqOVesZVl7XOUXmtUHJP5RBK3tXx/JVXW
GXHZqZwJQxjfRCGyNXHu/DyE/TKPwrAgUANuougcQlqrlHhV0v8inGto2HdRzZ2l6U70iRSRvasO
IQVDOFMG030YnDmvnTjCfHocccf9cIfNFAwgxuSdSEFlhqNcCd27F3yTBuqLmnhFyYkVn8vun7rX
fWp1tlw1mjJOKrXWi9yiGKBOKFnPN6JqF2VrKJluAijAaiRX9L8/vXy9eJ24titIeZHBkfrQkB1+
fmXu2VJCJB1vgTGDNMgRRQez3FCjfA6Vop7YiD42NSdRBGrrS9HACmJV33XvUabm2aJoyOgejUHd
ADCAzrpO4uesQNyiVUtB1pbVhz6BWkrAssooBHvTSaBJ0WuCFDbpL7X6f+/9R5zm9/eYk+xKLMZl
syLOHpA60MIltekypWk2Ngjxzdef/tT6xupNTskySczPIxlRZXT1SNyIwT9tu6xzu+GQ1P1B11+Q
6LSSfyYue2q/+NjebHRHjtI2OPQSlh3GTdIfGWrLDgsODqcuq+DXL3dqXH1sbDaohyH2ARDR2ISZ
5FRsu5DKoGbngSr9uqF3etl8G2QHRNwAdQyl22ybIKps24FgPqdhtpYkjL8tez1aRLn7fKFL5bvJ
ZNP0C1sP1imJgUQKWL6/eUOwZW6Tow0JnFda6aZyJkI3589gp3vapoTBYqazb32eZFoQ4A4ruNtB
eV9PNx4FMNbwVPo/43xnwu8580VOTTQd20pu1mjyGGGz5lSL2h1hGiRL2janDLWXB4LeFB9R92pz
CaSmtAtXWpwfQLb0obI3iwGjbAEImDZtrK4S59ij2MCKbfuOJqDWx2uxq6Ha9OtnPTlMPjzqbPmJ
hpQa04K1z6M6LbEvndrZ2fZe7s6Z25/sgt8NzcOTEEKqnlAyZzQQAY5eLih7Jly+Lb2rabyBr3um
E861N7v6IwZO64gVd6HnuOw02zxrVz3nmDDG5TTfdWVyZnaf3EY+9Lo6mwfaJBv/sDfCKZBq8KMK
z8PTXQVw5ES/Z4aJmcmaeKzww/m6F08F7pSPbYsR+WHjTPM8rFqBchrAGgm4kG9C6U/cjvoWZ3jB
VI9TIieKuEGrXmzOtH5yvANR1Th+shDMx3vqOWVli/HexgpE1QC7agAFxpPJR04BkprQc1RqLcWG
OrUHRT+SMvj6GU6O4w+PMBvHtl2bXhbwCJNWu0nyrefwiXW2Ie2+bufkGv67nfkwxtW0b0aFPZRA
1iKVHq3o3vHqbTmtW+1ctOPkEP7Q1mwIm4AmcmOiLYFdATUUUGkWAouKpefR0FzUuOeG8KmLFK54
/+rI+RBuai/PvEF0JJPGBsrgN/2y9mwQFeUCLR319ZVb+9aqN/r11x/23MvORrBT2FidicvUgO9W
Et5GFlX8I+a40Srrc3S/Z46a5zpS/zxjYklS1KThnFF1+xTikYz7od3u5YnyEyhBX7/ce2r4jz2S
cCC+uELTOS/d8iREq2rL2/neaqrDTRH/0FpvBbYD9NsOcMPYbWM5dVsysj52Q3EbI7ka3azM3Up5
9oo3u71p1Cc8GVNPceUWICQ+YVWvrYa63Eq9vOuLezX5phXfJnbSxnuKqlc1/Bn1/X4gCpSlR8p/
3MZ8TMIXLelB0OiuKU7XZ+OQ73Pgq5edXSq62FfCDDXWIlfu0R+6SiAtOwMfxsi4sMhN9Tipea+G
smn7yhUEEj2rl6LuSiyVKCmC4IXS1E2iKa7mRNdfd8WpaBWpK8cUAQqCVfNSp6DMHK3I6Hgxxpvs
Uq2TneCjtO1lEQXXfUVtl/crMH5GFDyW0AnCc+vl6aH++wlmQ68cpGSahCZIbppN1uxjrNPrbBVX
AfSFjcqe8R++8qxDIgaAARkIHQnXcKnnauXvEzBrnPVL/7XJHt5RIlq7A/JRdNGjI53jiZ7eHKlv
0xXdQEwyR+BqsaHHQ8taNinNivu6SNxprX2PqZObZL8s+EC1XBGK+mlP6hll+snv/aHt2cZsJHXb
mIVYs4P8QOECO5PhK5RD50AztkH9F1xRSHO/33W2lJWRg+nC+yrKpVmp2A1FbCR5k4ZncyD+wTLz
Nx2sm0TcRDbLdGa7Xxv6AcFMZlxn46ymDZxwXltALqG/TacKW0V9b5v+Fb4Qq7o1l4bWrTQoDl8/
xckV9d8PQTnj5xW1VLi61xJnkE4x935fLFr5l85lFvZbJr193da7bu6PNYZrsbg4a8YfIr6GOklL
K2kswOeiT7V1TfG7OG5jI+xJ1b6U96HSrQ3jpq3rgwl2sa89eFCPeHS7NZcQ0MXHnMsKDL3IuPeV
n3ZWP8kNzrg2FfOJfNmSNsja5KDkYLmjc2sAj8nn+PMNTOKGyBOE2P/z54ojWR2dgDuJnBXPTvxs
hbRXXMV1fZSicKOExsEypm2rOtumIyMByoDbI0H8mpwC0IfQqW+yCEs6fdrmaApwtOzVegnzzm/U
BXncdS2BDqmAFVbJMTTvuHQgxliJ9c4ItP3QP5pyv7GzcmvCwk8AUQiCRKL+xLK9LrzbTso2UCVr
/5nbsCZFF305Ou6AzKUD4Gi1RPM085ucNQu99lY+CO2RLHH7HGDaaSs5/AzQr0TbQ8tYE4/eKVaz
msBf4RBbWiCLpvsUXAtsbNeyJncgyhDnyQaklBtrd2ZpbIWUMK0x+i5/ChRpZcJeVNFUqb2rlD9K
5wj4dd0NjlsSdH2PP1bfgmHfe8l1mr7lwWUgpcswCpeBAl7StpZwQbZBLC/FDtuUl8gzmlJa62a8
LkjYtdplbBUQSa8lcP2T/tAozyBs3VinLgCWGJ6gcKNWeXospxHCwVYZue8O9sqp4j3HM8wJ111z
GdNZxPkWEPr4oNXFkJsrXa6XhlIeKIlEFtctq+RgQOrQvWJZGNK1Z1hgp8IDhYIXdqIsgTxvO8Bm
rJO5HlwkbbzXQfb5ACJpQCX00qceoao25C79NA7bIEwv+yB9inUVjOVrEACka3SMrB/AO7migN7P
w6MEuBrpmi91zyL5yS5XKROIOkC14EelyF4DkqAucy8ka1kvc/r4HhX1xofmNXBlHo3GVaZtEVd3
lTBfrYtloBvrqtJ1Vyi/RVqTre0o6/5DZgYIMzyCePbSNP1vVhbdCjibGD58ejViw+VukoA+CTXA
OZO2U4cQpuIPkTEiZyqp4U2X/5D1Elgk6P1A3/axuvcoD+Zo4VqCf2QGt0OqXXd9s9LU4bmM+QX9
qzU9eqmy6QvAM0aJZQYLHghP0cWa6VFJFrllcS/Em9jGr8e6OGa6tMv7ZjMYAUGMwDXxaCjGV6+F
0wEGKEssiCI1yr1VBOTBd2QKFNuVTjF22jYHJR024HPsgcJcEP223R+LOl17hQaCiqCznm01/6Hm
iFEMFxN5Sb8h5uO8SWS926K8TOJhKQiuZn1l0nhgtgBY+fjtBYWSy5HMYpkAirF/dbHj+uYBkjzY
kGFrNBForegX5XMbJ3nQOA/CF1z70q8iLm9iQj+24R+Jq69SddwMNokJsk5B3e41CKddfDlAI0zD
l6nFbCcqGUrj0uz1VcR6AQtXezSgo0netRNwc4siMPyYLFf9m4wvAAlTSO8y4oQ3HdpI3JYwj/Rl
zdQsJHWRpNEO+UJCQKjnQuqEHYXSBp8fQKWGg6zc3tgSAEMvBRGXsPNPS73Wnhsz5vCXbFMkdbX2
KtfyZswMEJbUO6tTc1FnP51OX3tJsxzb1m30aiksbD0NjCd8JAlK4YjbEo4Fy8z0iMP7+7b04KUn
Gx+RjkZaAoNvXC4hfUfQsUBpijNXH12IEjJE69u+/DHq1TYeX6FnBuXPKBQsMCbHSBjLzta4jW8F
/bBRcCaY8GrMjINcl6vBxx7aVq/yKt7mMfQt5ynJtNum8p99M1skTeLKnrQWaJ4CcAGsuC2rmhRv
C3KjAkeT6e1t1gOOtc3ITYYGqFH+miMZjXF8gWA5AFOUI7Busl26DtWDJRQ4eQBxZd2Y1gvjYQ3G
MvXSlTQGF17sHQzuCMRRt9TbeMmwsW31Z57aCxOMupOnBxuXxCGOFwJZh/nThQqNMlpzGFoq/Nap
L/YeT2KFr0PpHYQGRaRiWl1b6nCvep1De7Quu/CxHUAqVvrS8UncoAgTmZGefhWFHnXJKZvzNLpc
LiD5lTV+Nz3poU5fNaQuvf3SFDZXIZpRHxsvuhadJcQwYm0crK2oHGIvGtLqm7DJEcyXQHrQUV0R
z6XglLO5o2/UML7wdYioXb7QsguCK9eDgjF3a91ipfdcWOkqlk3kt6Tw2TxGQIDKL3MaV7FKxSoR
b5Dot0qYXDO1KlhTg2xB6blLJ32lhsHKT6GPCJhbBSk4jA8gjFxskRa2067FGbr0giX4wq0YiOLf
5fCn4FgXWfMt7jqyz28+tXvKVOxD7QX43XpI/XUquKzQz0oVTB1ZQzt9aXGXtWHhKFCGlaZcsr+k
XIDSKF3KqUxuetfp9l2Qv6iIaZ2K2SwzUOUAQbE5Ymf/PqDQyR2dod1UYb8qIcQKqhDlS8fcPiT4
78VIjmuzvu+mWzHg61C5FGjpXLO5GVSuL2sXuVy6ZgP1VYEgRhJaLkHzIlUofOMZRc9eRCN1qPxK
Iq3Fzwg5S2PLO4PVL+sMJNikB4ZfWQb8hg7S8eGromqb1qWrmeFr15HZyLS1qr6VSNjUsVi1ibyY
qtaVyvICWIkFvqknZ9c13kIqABrlB827sp3rqLkvfEZBxRFmACTI1bk278Pp4HVsqqCUhDWC1oaX
kK5UIOuk0ASeTiRkwb+9YAC09LCo1+1XPlbBWphuzPHFL67b8UVPOzf1bsTluQZO66vbsSHXN6pL
XevXk3VMzOYBvGkHWSZLRVnDum0DyEe2a4bjSov2kTFekTlc1B2wiqBb1Xm5CJpbY9o0NfcqvmSJ
VHfMszuLxazHvRdnr0XOoceqf3QapGbQk73uLWQcYGp5icryPQfqeOuAcS82Fxaloo3dUboAgHoB
qfRRmPOa0WOvPnnt8+S166aYdj3owzDXd1advFieup2gVsQ1VWKKUR0MWD0+rlIZiXkytS23MBhd
OEyz8WjFaw/4LpGSYcU6IEiJl6MDzoyya6Tv62hw0CfcpI167K3qTXfWuRdu1SZ+tMktyDDtJEzY
Wvto2LAQLeBu92OsodIEYyWjxqm9ncGzADTP3cy79c3dQKllSdQ7ixEHhKD3hgV/UZcPaG1Fwh/2
Tgn+J1mnOHCZBb/HyRexY5CHKlZaCCUqwxzRAFXn7P12U6iAgXpn10j2Ti0uRaYXX8FLAcbL+l9p
ehwGZ+n0ALiCCngHWqwyWqktjrH+diCLPaXNN+6iXNO6AtQW53+OSIRs1cZxRQiznKwNJfaSXF2k
dkjv34To4+BwJ02xFhkjShoHqbxWJJbG/nupKEdyxAIIJBaPfMquSPDmxrDNFUCwaAtVKKHRK57i
KNfxrI8WlfNdtrtVSkldode3SfmWJGQ+o+KtVO7ECdlIWUmVcJmUJgtniD/PW13B37SQlozGUu6+
qzqMPR7U95VlJudL7rttmbmTRMXlj0CB/GrbHGFu/DF8nbw7T6o70tz+MsgeUoPKDo18p7UQr9Kn
hmub3BQLpIka1tP2tKhxkufO7FhA+CBCVPRtJduLhH0/Z9PmdSPtzou818Z6GOMbXCcOIEJNsglV
5Hxr4uxCqBcEjAyTPZ5vuKtKZyV1+VpS4kWvXpnYH1Ef+Mvy93LW7idBSgRMaxisnxYsHm55cC+2
JmElWRlWdVpstG5cJpyJmB9B8Fp0dwJk2KBerAJGs8zrecGqYDvC/9TVuKb02Nf2E0hPrxH6OCWr
WaazjTj16n27xpDpV5s2R4VLY+zcd9GhHQ4Dm2GbsuVOl4q68OUbBFZrUlcxlY6p9TaGCYjEe6V2
EMBZu9jQVm3bb0WK9euL7ykkGSGU39dGEez4EOk3BimWqoCrvoN5WcxdMIy6JXTIO8Ucblt1YPXK
f+Qo7xzcVGT9TqUY1gMuie+IS2E5wc0d8Xe9CM9o7U9eZ008DjQU8GAzZtfZ0BqTIIMwwELG+lO/
mKNwrH82gu/+8DehW8qo0UIjb8OO4/MnaFEBWnne0xTSvUoolTlNGA3M2HB0/b/Qu2OSQcCQxIaJ
sfIsmpNQP9KPgUykgblvo9lgLbf8hlLxZ6PfIVpffN3DJzMZBHIACCAKQ1Y3eztE0Gmu8GtzPFkz
fPEs5yYZzV06/o0AWvh//LupWWBscNppjCMuCvTevhqDhVxceKG6DmvKtervsf00tv0iVJ7/szec
fdFBk2MJ3i42sMRrwuwhBKTfq9lOgmD3dUvvwvhZkEWVicUhxUfebIlC1I+zBS272cTCW6gNnMWE
5Djyn2X/Rok5e5V3CYn3OMiXHrytQJH3OVA5o+gvHGSyFcXyxELaMbhSEuemaPNLO5a2luWsuDYJ
FGHdv9RVvomSl8a86Cauk8qrTqRBnsQxeiFp7GagwfOUCtMfY2zD/z44xnWpo+RRo5uv3/Q9NfPn
mwrskFDcQZv8/KZmlaS2VVLV6nC2FNpHGza+qQhFZi3toxGXM+IdRZweM6m7CFgGsZe6yKnMaQED
J2F/YYDicisKYYfWB3Rru9Ry7H0t4vRf3n79tCcisirKFlXm1qGwnM0Wi7LPk7jLqNV636ms75Ox
y7NACC9atisQKV83d2JtojlCk+AOdCQKswVjnNJojLQM0sNYrXsNKZaxfi9C8q+y/Bwx8VSC4VNr
YoJ/WKHlKA9MzDAA1zmXMZrHEWidjfZNpyIx9raex7n0B6HCBdhWvGHFZe7r1xWF1/PQIk9AIbWM
AIECydmo7yqDTUFhLAxUMQxdsm6cFLZ+uQrx0yXAc69VDiWru1D111WqLmVM04QgN0u9tTIZ3+Tu
nO3OKUTrp0eazXnqVwa7SkM0wpTqeFO1HiKSevZuZJMk7hbAdkPO2HSSm1Pjqr16RBWCOt8QOj/W
E6asN2pWbEZbOvOtTo/E359qloux0hjFQ8VzdVjJUftR5wqRPuZKcJgI/aTcs/7DzpkNRt3qPHnw
iP2MU7KMcgWHHjC/BGZMNMvdt9S6a6bbgGmXUwTCFWdF1QdObEuuTpPbqmcqi04pBz51zGy01mWe
Fq0owIiHJ5G5rzXgRd6NUw8rX30VERq51YCaHptGXmjK49df4+TnhypqqJT86868PD4MkiwMLUqq
cuQnQ73tppeMC4HEHZkCR7u4+7q5kwsBTC5VB92hIAT6PDV7v7G6Ji2pLwLlZPrftbxZUNO0aKQa
LvE5kI9Ycv9Ykj+0Nvu0oaYNWkiedVFk9qLRzZXp79PiyYb2HofPvX1fKduv3088/1ctztZVbRi7
qQxo0eKmS6YNrW3BMn7OkfVkr314MfH/H1Y4CmKjybYpR5MJLkoDAdPYXxaZuE8wUft/+T3+36Zo
CPnl/0zRuGveCL74dZu9nkBpiJ/9J0pD/S8ZHIbg/TqqaRkW3/rfKA2LFLaGeBHxu0px/ieUhqh6
koESyHAuNH7oN0rDMQyLGYc6jRIl439D0jixz1BszXkfwYtDrclsgA9RBtW518AjE96JrYsiltaj
ek3o8syi+U6EnA3sTy3NBnYDOd7qckA4kwiNjf3SMvytldaLiMhfm3XL1tAvANOATt8VRblW4Gbr
A8FQMnwIHnoM9eTkso62HT5SgTNhxxevfJko3KDsHbmBHfYUAvJvfMr5y0fbxhXO0C5RwK4Cx9g3
bXTR1DilaNu2GmTX6J3rZJSXkpwtM/xIrPLQNOUGG7UpiQ7+dDdkww+h32jk70SRMKxyltPYr3PT
EfY010lkuZoGWi7+afb2KiqHdUqc0sZAp3j6MKyu//GNPrI6TixCMsg+UnGixBF2wee5GnQVbqmV
DcwHSC8SfADO+O+QAI31Ny0mHFk/QI1bf93oySq4j63ORgaOATqLnsVCq/XXmfOC8u/Z1DKuy/6l
yIH7beEWTXnh5/bq66ZPjUkYttwLAcpSDTI7+0S9h6+KxPv6KWR9KhW07LXhFCYbZ24xJ/YSEAAw
Rmxyu9RPztLdViERLTMDaL11uuqq+9g6+ISq4uIH8t4z4//09zSouQb4DUXemV0Kh0h3Er+lMc34
aciEMTwu/32w7VhrjeHKi6WlT6E9PlxnWj7xObEppfBYFzwf6kQ/D5+0TTrDbk12FC1dVtKiRLJj
Gy9Oe/l1t516w08NzcZp16GVzEJGTLCb1hS1bLrFD29xPFckeeq8QzvckGRRoqnNu62SACgUFS/0
ROETfx5ftE2ywPZt+/D1G9ni6Dhbsz61NOuzjiNUKNWsWX2prZoIX65DON4nNdYROuDgHhc+5EXx
cF+N9kEDTz7auDAVv6REXVvjY4t3iO3cKeqLmb35467UrAuEHvg9HENDJg9PVWd4a/Y3ToioWH8M
yn6bEUiOiXJN9X3Arj+2WOvlruIZbm9kG9n8nmnbUa5WbVS7bbMoZUI1YOpbQHttesjlCwWhcVO+
+aS9a81yVcQBSdLtbXnZxk/496CiwFCn7pax8lBn+X4ob5Wp23QwBDUsCzSZrHSdPRkexlnqL5WF
tZuuxlI4uRxlY1rgjupO8QpTtYXtv6baL625ikbyj8ou+iullwwCTyNoAzxKbJ0fjym+Hssg/tie
pGFNseZSEhyypD2kUrbiqhmNKSHCcYdbkcii+WZFltdenxkFpwaBITZoAfKx5xDYvoQHrEnvz3CM
tX1tXQfkmFTtbSoORfoXtxkK7363NputYRdOqeKLIUcSgNuMSeVdk7yZ/YXvf8PJafk3L4eMjgMA
bKu5OYBHil3uKiouU0iGHrkJ1XSWmCof8D0gwq9DoPiPGjRma26DiMzpar5mXAMWbVwtXFfd6AZg
XrDZWaj9mUijcuJA/V7J+M83nNt3ZJbeOVbPG4bKyCgPFpmzi5x7AUBJaTSJf1D96GpZRIYk3DpS
uxyUnV4NbmSru6/f/cRG/ulRZn1LGsXJfZLsC9M5xhbuj9GVwE6ILK0T3ul5vAjsX183eWKLI0Tj
gPCBd6TLc7HzkOgB/zchzCSx6bTXISl94kipfOuHZ97uVFMq1gYOQSHOu/NaHDo1TWqHpgpWA8GA
r1kp2GLdMn3qyNt+/WKndhs4Gr+bMz8vDfVky7HdoAjJe8QnYB96pVqGtv2e+B5ZRVsKKylFCfzt
mZZFN812BZVqeUTWLAji/P65ZYmAb12OtNwXzpUTbJJEW/ZZu9WomR5wu/CUlzy+sZlQ6fjaK+fY
RaeqdSgvN1EnGmTJFXHT+Lgo6mqljliMMaKpSYlwC47UcN+lCgCTbvI3ZsCe4KCZc6s4O1iptDey
5mCpJV7sI0aN2FvKY3Rrmxy7zW4XNcHGCnAYRpqe6fkZXSND7PPXgqOOlSfRW5miXsMgQvD5acnk
VaWcOESyKsqm8oc4R6tBWj2Uw5dSubF6g33Dv7WGaGv3zlYu0F2F8VHqiyepgQOshn1ySHUmpUYc
DDFYV6wR3m3CllCjVrY3AS+SRjkU3FJzw6G99xOy2kkT/MwsjDWqYu9XxErVoFrKOHqg/dnESrzF
WnaleiNmd9N2QDvY29TjdvlVjrWy0kQhUNDXXLXwHCTfGveHNMsvzSR/K0JOamZS7RrNCld9Qsmo
awztoZZL2YUtfRM79pUJLoIdGmvabuln6hIDFvtQDXzpKjg6nYLPSRBsuqnfG4n3PQKSDrifC0iD
IsyMlwYOZNBo0MWgElgY+FS5epj2W4NOjUljJkO8qrAFzDqCg5O2qXB8i5DhauN3vfme4f0sBCkE
YhXT24y5tK6it1aW72O0QZP06ESkiu12JdRdnYMnG7NnUJ+k7LW1HVbFXzpFrl19FAY/vv2q5hxq
PFR//mPkGVd2jIKE7Hc3HsfmuovgyaWHIvDXbcEZxLuionqJAyss+LvAAY2APVOdKaI8VYFg7ZTf
pZiUMPbHEadfcvkiNyul/UYvx0WdGjuR0o3IihVOhz2ptsF0C8nL/+fuPJIcR7csvZeewwxaDHoC
QlFrVxOYS0JLQnEhvZTeQG2sP0Zb1Yv0FxVuPW1LZZmR6UkCv7j33COI8rhXJwwyc9lydKVyy4H5
4o1BFaRLMVkYUNda5TMBr5fVTTJBZGBUzfZYFERXkE3ZOS1epzcLdHDYUPXDCry44gS5Xc8DRbkc
VW1w5YGYGEJ4ayJH9dYMLreHuwdGBemI4MkkDDHE7UmPKX41hJN2W0Th06TeAF3vwdCl3Q+L5GuM
djSq2KHIpGLf5TOhFkINeA0ZIfQDzAS/6t7LPnpVqV+LV7Ws1yKZNW2KNFwDxO1e5PGYXhI7VIdZ
aH2Q5IcNruWRV4wlxzJEc5z150bbEfSKfN+NyzSQmF4YD81lL2NdpV3XV9Il8s84lWZY40fGAJPO
UdBJF7F/rXxtelRutWsIsT8W06rGnXDQqzkGzx4akWbaNFB+443YXoIb4dZ9thQscuWK5TAdzLp1
hpbIYMFXu4Ugb9q0naV1UDY3hyEOVCm/hnAA4rDSGlBrnN776Eszv6L6tYxPkrYxbtuah6wxL2/V
y0rI9JVFYjz+AA939+hSJugNuoPC6zWraEYDQ0BbSWhGNVPGZ0ElUhCNQWPwpEg1Hje5lcwVVlUr
rjpxjyOuTYKt0yJPb6OaxCkNV+y+gKg6uFosO3q4N+EGSfn1WdCrIE1flSwiMPaCgQMN7W3MZnmF
IaBOUmC+K4UrVmkfhnUsm8VFzpeNoLp6QnpVGzq9MJHSzTFjVY7cRrNSuDv3Y0RrKbAXgOtztGq1
iR5BRIQMGVagduyi+Nx0+vxGFJ/SkmnJBCMj6Ccqwc7NfK4z6NWMlUrk7d0jUg2NN72rN4WeGhBK
4f/H476TK68npwInw69UPJdFc0gg0a7yUXrCAOo8jn6UPZZR7RRm+5nViT/RsSMlJVNQJGtSG7oj
0RDHDCuq+HL7kCiP5uXNHPkKdcOgjZjR/rOiXuovV7qRdmXQ/GfQhjWVmbk0hLOqPA0xnA1ItDb+
2MvpArVWbmDnSQ8GxKdBH+ejYKwNoX1MpbdaJkmyP/26jP+/xhV/xT7997jif/yv9/Sz+Y///e+g
4q//8F/+vBKzN8uksjPVO8fgvzBFDQ8XlLC6ooq/fHuLsrlG//N/aFjw3sUbFqWgzl2sUsD9C1LU
YeJjNMNPslQNO8H/B3feP7lPS8R+4XSmyLAZv8/btXrUjalnup+zenDjIY4UqtpBeRp8om+grTEZ
4tKWBDx/HAi76a4+huKsOk/zO9i9kNdYuJgH8QccTftT/f3757q3+7+B3pwSV/Uq8LkiKuBDT7ZY
uOhhh3KGGDPiFIjyHj67cSEF48ftrvOc3ajmIPJLrtja/alw+qAJtKDbG7Wrjz4GmJeT+oxPebOM
V1m2KGMvKtymciN5b527gXmxTX7eHuBFjreyNNNLt4Em/NZDYE4gBTtloL51W7l2oWDD2/qhSP4l
tf9WqvImLBHmg4Xd5PcxojCV8FnMCSbCZFerYs4daRFgilZ4bXnxWX4mZ9lCbdnizWCLz90zlQns
JfM0wOZb617pwZ/bjnvc24rarx6LQN7iwTMPg2lnOuHJcK+LcmVub27ptY8afrKzcTbuRxfb8H5N
WaPuwZ2CwR0WIL3KRzTMslW1mvxuiWGGfjAUtIi2fi6tH/raP6pL2B4A23i7WPz+z3ddZ2MEu5d3
3byb+34uLpJuJhzpTNRFvpAFm/il64bXc2OyC8v7rl5wrH196nUqTrvaiwYxpbMxcegRhR5y5Q+v
5lff+f3VWIS+4MAokdv13RCwRzkX6pRpHLUOpBek4hTFlrCAW2gtq8cLgYmF1zHJq32Z1NFj+568
Wnsyy/fxKl+p2Uxr7OgtJ31+biyUNfwEr4xt2avfqJ1uih2tYNasYBqKdsdFiaDwWXuqnrASGBPa
s1kq4mPyw5f6k0hShtqESpIBnSh9HwZa1QAbLYb5EhvORZzrX1Cd4b8IG+EgM1946eCiHaSX6FW3
7GgTBua8W+uL6DQ6pV9VLKY74zmepc8FNNq16Yoba7VhtW7b1XUWLVKwr3E1IC8xfvjkv86kb6/j
90+ufMMlNOmqlIIGo0VFK6RhMH9UDmHrKJDpO9ta3Xa3rfTU0o5kdvUsowU/ijjZ7MvS43OnnT/p
LtxZMXK0ZmZefWO0QQdjywM4vJh7Of+hCf1FePi3zwtVBK4WlC2O+n+ub8MaOPUJgZ4lK2HbfTXv
BIEOfLaPorNz1YaG3H3GhO28UUvdcl8Cslw1CwhII/ljTKpnFxg7P+nHoDfxv/3bx/qGmKaXwgzD
iY8VQveOxX14W1eRQ7YmGaVauWg0iM0HOf+sLArXZys6h9JZlfxE2llHS39LxqVCDjO8c/zAsW/k
xESSQW3KQDlxwv5BUGu7w2QB+UW6DmPLx3ntBqfYbG0hzmwtZEAyt/gP0pVUHAQHQn8ifU3iflTS
Wd6tJWOhhVfb6r+m8aQKXylXkaGtoyMChBvHQafuLjDB83U37ulX+5QcZa+zJkj2SAWIoh+lPWCt
NS6lyBer11D4FKVjNq0scY1KyAypOJe3GtbhfXSBr+4bLiHNtOrgpzaP0wjp8K1eqzp6DGNPEJGa
PjSdhyogEXxDe0tTWOPL+LrNkb0UKKUi41nPV13h9f1GjHBamoVMvBDPDC+YESGp0jAX6vdNkHxN
PSGD41LWqMg8NXLFfIW6qe6PUMHqFtLKckj2V5qKOt4K3T79unGQ3Jyi3t1EX0UH5GdX73Jb6bA7
qMsRXWCOJ3qSPru1HnwKAa5mvISTSmmd0pFqqXOl674GhQai7aGryozlVV1GuQLw8TmiDxqkDX1V
WkuoNUAnuuVV8S/quVUhahCPrpC6RE+OQcx1RhsB77RMT0IW1MkpFpbR6Lc/bXMIAn9aoATX0fNR
mkBB/Oe+qSIZu1CFE+oyvVgyoRaPEuxexjIl/NvLfMo2Ybe+9fbY25xYHAaK4MUvtEhErtwaG4oN
PG7mUubSWESTHX+y6epN+5KSLDvrJl/I5xYSuHY1qhhW+JpMCDBuMQS4uFJhEyJOX9M8N/0sYvxT
bpIeFR01/ALqTJ7715WCrG7wQ7IMWHMVwb+BRgtZzKrX/KjDTAuSA6I8EwmXrQbE1R5vBxjUU+9m
mMo/j5pNYhVie6Wxq69BsqtwViY2p20oORoiONlud80CKzUne7vshUO/iE/1My0f26snfX5fXZxe
9lBFJAkx4m5LrjtKArr4JWRVM/HI4dBbYsip4ZZT/1zV7pDsbgclXVwFN8uPYfPI+dIqc6OfT2/d
R8L3ntz42PQulOamC9TMR1Ij9H7brayjXKGgx9QZU69ZLS0kAFn5dGfz3rlrNptIXV8pFDo/utm3
ux+knZyTydFomIaZJTrxj+SeX6rNfzvCKKlFlTxqfMi/rRBFToemvXCEWdqbXu7G3kuqxa2Ys9ko
GTHfsYQvyQjQ0IjrC+zc8m24vinT4XbdJ/mLeLtB9xxmNL+dOBd4PJdFZz1IyqtwJT5ZmXMWTxTB
IgItiDkY8ksIIY6wbgv+Sf96adZSvBanjVAdxQ5FnSea82FcDoAwioDC5VBVV1vGhIyBqLFgSmNe
yAxf4sFKnjnaFvc2Au/a7CyKzAxsQPOs7BDBhNKHL9XaCqMjIqCJX/hzV3paGczrcTHpgWj609Ut
MdzEaNV41tBJoJqCjqw3pAUsLc0TVKdOFrGwwq1Tnd56a31X2RUzkPQbWnw3ui5uXOAVVHKs7hzl
x6LpTwM5maTM/3o330BfZbgOXRpTz2LBeX2WjukmPOdLPuxpgPfkXnkagms+yNAht4TZczv2drFr
z8oj09b8UwlMv3katwJYQOdfu1m7Tx6n7fCUcTbie2mXnwSHZrtia6tgiVcnerhRHQehmy9zJ9rc
9ghzHqWNtbfYX3tjLh2Fk768PCcPomRn7FguW82+fFgP6lOIQtmcaecMIEMl3BfUzlYWwwq/AjZI
+UPBq91R378t2zs8/1tzUypNGt1uFLzVtBPHbVWtEXgi5LMq0LtztIsaX8PtuwzI8GrxS7WctnbE
2I8aTsFhhbOE+qyltv7eHNoYv/e5fCEKb26OHgATCvjCsKcPtePoUTmxG04Em94ufcDAj6+XwP0q
vKZYkVTSQuUmXru0YUwahQfT2k7EHwwB1Huv9u9fF/oMLElA+F+//tvXveWxiJSXlQCbRK89YCc4
CQpyxvUttq80l/x+ii2QSDtJZxKFI+JkTn3VhbZpwtW7zfKTxflJsZSf6/3gX5d4C15OwiJbhG/9
uTjnalAMbgdMzgwU/O9F7bxe8P8+Tfjxi3w7bgq11usp5ItUT2CR8kP3QJwR8tSXZFc9K49iH0gv
t4M5h9g8vqmDbZ5ue/MYbnVPXxZ+MYs905O9xDWcckn7SYOWfQ2OHhQvZNzm1QJSJFv0x6ymP4nf
2Yr/egHftqKR6sn/pYAPi2oerqeD9XHbyrM8uL0ZV6QkgLI2ayZL7hVLKXkJTqVzQpn3pYcww7d8
+md+C27rzG2XrJGiDwpxKfy0UP40lvr9c37fFy1arOzK8x0lO7Fs7T0Pwo80IaV2lvbuaNjaUnqn
zGcxs3Lga2rUWCjuVVs9KXvh6/ZQcocz2aF1bkimcJPeK7KF/sjseULu5ipfMiZ7p+qc8x20+5Mm
0hU6rvzYirZAA5f8sNXNP4w0mdT+8rzDppoO959b3SqyRm3w4CPIBomP24OWklZeOx344yHbjnOB
7v0DyVB+e7NMv5dfzdyVqkA2nGzyTNGPRm8QgpHjkJnBm5y418oNOxTim/hsnLPJlSSfTFV+AkXN
hW5d3V2ZB6N1eq7fp/fkIDugA6vLIt2kQXHkQqIkLRfyjujM4ZOtR/Y0+vmeIUjrMlJoDkI8u+6J
cJDOyUv7Vr7lvGgr0Az3rnGV6pdJPvfJLkndmqf/WL/dfmKNqH9+aCoWW6Si3Uf5/3xoV7HICvAf
QCnVy3O3bXDpRQBs37mPOOSvxaO8i5cayRgz6oyzlMwkcXadAskf3X4WesqhSubqE6gG84xlFAhf
FtrWTfEJ4Tl9DM/hGlkO1wEOKA7A1k9JOeb98/3bgWeRigK4R3bDHb37/Xy/Qooy04EGtdWW1eTJ
uXsxvFuMysO2jkVs6193z4jcVgzv2qACd3K3zh1BPeCa0F1mxp1vgmJA90csxQVP7A6SGQjo6sLC
Fop52syMcLI7xTflZaG8aps0UmwAnOQ9jd8jyp5xOujhpw7XPY/PYbVWSrcIkALr/sdoPhSYeqID
N6XjwD0sBfBO7GLYx+1llhoHVd0Kjmh5TEeN2o6zp2KcS7fXWqPXr31BWnXaoq0WZo8bg2MU74iU
pdwn502jFFpexLfW2vTxg6EzqXASytm/H8JMqP/wdDUAC/POs2OE/e0ULmvLCOMCfx2B3j1E1G+H
p2YnrZKLX+6xAucpN1fKV7up5zXcxUedIRg5sMS7U76X2+5lND0mc2myzIxFTXt9medyoOZ+lDMU
Cp06tct199y9X85ET7zJx+tryZ45SS906dlzYgUpdXCJsTweSrNctsldlF6lNY/RIqd8d3kM9+PO
omlgb2OgsDFecCtrju1ayefgd3E5a3b9U7y5vOjPyl7PZljUpR2ZT0HcuumHtU9X7D/5BM+T2U32
Bseo7GYpan/NxjpApM0JPe0h3TbDIkv8+sjIzcgWXaNTfkPuzuxueRt9wXSH8BSV9EtuiNlm87IH
2mxHqt3Z31/KH28YTZHhL9xrPvm75sNKiCZrI0x/0i8KNvAE7T07pZvOT8/ZY7RNFzQp8+oJsfiS
5PGxci/rMKgzT1ionvBicdHEaCIAknu/nt8RymJNDxM//v1j/glVvlN3kWpgLyCSff3PjRnnWX25
DRwsyhHWrJkuUt0WP8vcjg/WFq/wo/48Bs2KWdRDu8FnI0EI8JGls1vsYUvQaPPBcBX0j8rcIqg+
c3Q2GEDEShY8/QkYgK9wAUVAS2yX2ouV7ij2n7PP/tXgsD3JS90tl42nzSOaNR0n48LuHqVd+QPg
RIn9py3y2/f8doBmenrrcQ8gHyfzR6rLGyrdRSn7I9YkxkxMly0KtHzfouWvfOwqIuU1LL0J09CP
6NHYm166A0VgYAfkypVjdoH5ke6JddxIm+g1OuhP4XZ4jx6754QhLwj9KdrrGzBlcSMG0gwSKgN9
m55bfqo27bFak1JJI64H1A90II/RIgr0o7kTj9FBcaNPYFDxDf/b0LAr7NqhwgFIlE7c+KVAoT7j
djabX/jSS/nIwt5bvriKPrHkuCq28Dxu6PXvdm93Lbadz80gU/EP2QzyD09W+RMk8fsC+gZVK4aU
Mhu7LyDJ7r76OelnbnjQD7B8k5Pi5OepW9f+5JZfijG/BKgyr4+COCvf9W3zoPkm4Mln8grfD3QP
/Z0J/PsqLqlG+Co/rPU/HpP/WgPf/YfL5Gql5d3qGGK0gMnGUjzzAplWLhswOJ3xvysaM+2oeeAF
y8uyey12YFbGY/Z424NM1Lv21LxGG4rxkbdHjYUByju1FhQo4cFkkGJCDAsQNNcfxgN/6V9y0zZM
VzFcQV9JiTvs//6VmAb8fV3/mqH81knECKPL/H7038XS9Hl8hdCVX7kaQVXufFkebDXL36b58BZa
bk3hkNsF0X2gMy9yNJNf80P03O3DHVMSZVmdummW0JMbTvKRvIu1zc9ASBxenVp5hBMicpyjYAZV
3nPjLeUj5Ah6tALX8MnXO8BSRqy+ofq9YVOFpJ/wQHDVy5K5oHqy6o6DYx6LB/UUfogPkbih3Kqp
WHCwoZ67OlLpWLldvrNoa5g+75h5gBuhpe4rTDZmVN31fRtUvasNtsKc2M7OIygTtTBA1bHfMJgR
2aG0IO/4FEaGw0D6Ma6wB4BzYl/X2gsuMxJ3pMJtwt2DqSW5hQ7dLZURZBkQW2N7XTVP4LQ8KS5M
Suv27k9h64ZHhFf/kO4YGWMcMfbuD2/zj7i4phGYAeEIovV3M+6wZpQft/hJtNXMhAS2zz8L2Ps8
hhVgTpj7NIT4SaQ6Yj4nCR0hgflkh9TBT5VlWyd07UhKGXvnX+NzA62YwdmJnOV4Xb7DIHnu59aG
kfa+CsbV7SlcdP742D7jTLITd+WaxjPGk2GY6afOF115AUSBhOdUBu0D0VdvcKxkSovCTh7kp3o+
7mVtRvXZPKonfqgParjAFONSzrR8Pk7zqD2IF1T/DmOeaNP72VqCJvnZHY2H/pMBzvQ2rsPSjnfx
aXi6vGBTHyPJfc9cWr82hsjuaJ/SdSuWQbe7D2VuoHqOcsVFxBvCZV0ucHQVSfYAft73xQ/3959G
cCS+0ofI90mQdpew/F6xkhliJKi1lF876BVGlXCdiWCQuVs1DvKFfsVYWL7Myhe+cAIOT7tAgQWV
GJvl1k2gHdNDCG74JL9FpmuWi8vj+IN4Tr5/iO9l9e8f8tvhOyIsbZKODwm2nz9ADFn0c3D329zY
xhvD05bWxlyx16BTcZNh2fJ++4pvHgHKy2qtml7NWJMR8sff17F2Lxr+8rG+j3dElVwFmG9MB7f5
4GQ8L6oByVeorbfNqaLcfxgfDWIJElveoVS2J1fzOl9Zis/RIzy4K6yOk+T263yrHsJPwZHcK0PG
2hHy5RCvOGnDE2fvpBBsadfZTHzKAmGX4yTD7OtTpK2h3EhDR2YSUPuaNhPzH+4SsmV++I7f2thM
LyBrVwCt8FIs7JDuzsJ2UcKXgeFiQ+z74HsyeMcFkek0lyP8ygtA413luiohNY3wHNvH5GkyHdVw
lGwGg0xDDki6NrMJ65Rz8MSKlz6k4SyWZsrgizf72rko66LGFdQAtkvuKsJyrJhobCSm4IA9lyCE
E1MoYBfDe3bdkVKhhG5W4BEzpx7A9BRH3QG47Eytbhiz8EkB7mUjrW7DDNpQjigIWw/wQrx17OuZ
k/TyhKeOWDEPsYV9v78UFCVeHNn4Jg2N09FFRluxfZ76ZZU8ovUWbrPJWFjlOatfzMofJtKKViM+
n/2eGwhQVxjmpFkUDKv0pw43A2quLyn2h2J5RQcsu9d4eZ8Gxaurtuz0dfmmK1sOhG6u7asDgvLq
k7WBY4250YcjGIaaz4pxBghDYd8M+7E/Dem6EtDaB4obrzizchyQDAJAZuHFvcuhXtQb91lgFa8Q
Gf6++K2fFsYd6vztRlbNKMwuCosf56ISUuAEBuFCXYC2AYhDJYfR750KNcykDnHDLKXTmUgKstPc
MY7JSl+bvuw2x5QupXMKig/hwXrRfPA9HvKOS5UbMj0rAZe330E3MbbhQ7sv/XB1XUIxDZSjflb3
+qxeE5pQpx7fn81SYeHInfeRca1kRKTgusTd4fCLxiF5o2i9fOA/Elv3U4zWKo+cuOfm5hUHEECG
yNb2w/t1A/2afgsLMdhafeHxRShfDRkjMraAzTEMiPTDA/3hkPuFjfz2QNNsyMr4brdxf6AP1cpc
i1wsNlZIySmB4/kKKSR+U47dV/oqNsxicPh1lPfrTmIiiRHSLH8pN9axWvXv4mHcmi/JR/QebfUd
ybO4DxzEBX3OFjiNI3xKcGuj/cWS0jZXyUPxUFr3HpN6pFxNu/IcbaO34Y6Om3bJ1BCerVsNQZ86
2Vn4GKAqaNjl2Bh6bnMnc5n+NBvNF4943gqb3AfFOk3v4RP+DlroqiZUfUd61cxZ/lGtBcoow6WO
+/vzwwP9T0cVfqjUFGRXkH7wzxVZtmnStpf7VSaeGs/qj6y3K9ziQ/F+O7bmo5R6tRyIviI+QIIk
OKFhcm1B97njLjK51uXypr8pdCBpSqPvCHoQvlTy0rwxpr47QIr9/eg7dbRSzwggMXaqvBsnnuHX
FCxp8gj/z8jQvIQ2BUKqOrfOK1UInXvoOigabqLgopQrho8W88pGWoU1RBZxge9h0S7M6nFIT/QG
sfzciutwws7Q6S8MbEnZttPCaQFFh+fL1dOZD8dFzqzIlzZgt7L1OkFxUMnldJtkXuTORCMXuQV1
7LgAgeC4xKsHilco+f2iCaqvsA5w0BuZRgGEzvLSz3Rfq+bApn27VM/X3JtyhoZzJi03YZanTgmZ
uQcaWig9G2tRR2uGpeoAG4ZkE0KKzCGw4m0BWgyGVDjyJZCHvSG53qjNa82Ls0XC4EcfnnTm1wy/
ws9IWIBA4unBdB/QFgPDe8d56eeVQoAPx7DTahzduFEVcw0u7fCRXz4GLh2RGaMKR63Q95iKtNS7
5GlCh53jL3WpzoKO2/H6qlMlupK5yQwHAOtWYC+1UZslO8oafB73JXdpAKLEx6ztVr8M8it08JaE
IWuWUAdzx2Re1XwQbyVMATP6qYEVhjOCh22fthCGGd0ChmVPxXs6zRxVhUkaMHSteKzSUqQNov+Q
3OKylrUtyWN0IeVCwG9Q28ntJmq3F21dwtkdnWnamI1b8epUeqo5N1mff8QqA0ffqEanpwkp6a/r
oLke5NaNn9rr5tqti/jBbJbVIY9dGTLUiOuixtuKwqVaneJ3eucMh8cPyn1Z3LecA8lTr69ajPzC
3eUOQYpekxINQUSH5uAYmoa2UaD7dSS2tuSh4SrjOcxuZQpqATb2MhNcLFXj0iNejslazcxFCINK
9/oaMgCjpEVBDm/e2hVjSjwMcD6VFmHsWOsReNZ0MMarJa+EXDS5ejlPOgfTtYu+H4ogEn2xWaSl
Y+a+OaySPIhuQVb7wxX8zr1hbpZjlXbh3EVR8NlXB2a3d+J84Wqjr8ibsoTULp6h6qXS8zXejM9K
vJuIAr4F5vFi+ANGcrxgCVPP/PXvxw5axj8eOwpe55ai3s1P/nnsYDdvXC8mFZKoLbUWCxivCdfR
dOwwOK6SZy6PjCAqJ61Ok/mAv6eauI0SIEe5Vdup8PVwF+Sxx9Jok3nXHpLB1c39pZ0BidxurjT6
+e3QqusK33kLMYF/pWhQ86MEUVdwMs3v4D7qDuWOaLFJHC3Zp9PrEO2xxxTSPS7YOHBzsGOw7ITs
ntsF7vNB6YKon6FWkKMNhZUlvKjYdBpLErwK+Q3rx3Aiw/xBFD6KbJ/Jr2NKVxlvB24jxThFoO0y
K3jX4Di5S5QXJXxSGcOZjvVymSmuujKXJjGMt0/CVCihzNAxIDcZ4Wf9YUWPY+gW0rrhodQXeQY/
qJ5W7I4sdbAFQyVw7U9tugbb11cYuWK6tykMTxkCFJWmQphS95Arm0RYhsOppJHF6JCV8ZYaL6F4
NqOtcVpyWVuCnb3GJ9Cs4V0Q1z1L91SOC9wnobSSviKVuOI6RfJQJzhGKOtmp2vP48SASfiCDHYr
18blg71uUso2eu00sQ++fr2QQekrDFUGTz4N7FLZsxTfmtVdkOITme97sfdNyR0Ve2KSq/3M3/oz
lklAsiTdbX2UX0OI3woFtYeKb0QUCpJkm+v8AVc/L38Jny9oB1bXHXNj9CjlYEfifWjSHUK6DTZv
zs5jnKY5qVtBZr2zYp6ZQ26GeXEwIlQ/8PHBHxhNQ0ScVYYTBV+Ra27gwkZQU6xZwxJlBEU/EzTr
7BxazuWNnSbYovqCobd2+vvO0v+I+ZiIvhFwaWjqv3V9ala0oSgxFNRDF8daFdIA4lrZbxr3Zs4T
Lcglz6h8S4UX4FB5qtJiSsjrOGdWTM4BpXmQVquyy3w12klyIHTQABeTtpGWCXQiQ9mGzTwdH/FC
vKReFn/E4TZBpWysStNLrCcze2rvbGNp1d8WN9oUHOdijWDsXQk7cxKeEuD/EL6kgiRjM1Gpjovb
dQGn5so2uSZvf38ev1rxf2s3//U8tPvz+u29K33WVWXBcOm2LXb9Rx5kJ/7w1HmxRA/P3/WrcV7N
gcIUvL6fLktK6w6Q2kOEVEHfS4M7B3hcl9vhDY1LdlaDbGHAP+kc7acQNP2P1exvH/Zb3yhdppxi
lpeX3svVtbQkicjO5qVLKb8xN0KQrZJdHJRk57xrW+29oEuyqd3wAzUX8TJdwMLqJS6aGQ00PI8q
MNbowNzGJ9PXLuzBGw80azfAZsoHlGOYocdu7CePhWYrL8L5cqrn4up6Bvjq7qZQ9niOO8BmrCQB
ZYww4nB2ive/v6M/cmtJV/rPNavJ/3xHUtyIwyXna2dPzELodqKd7BZevGdmu4GyPo92xVy8/5OF
shG35hHDc2ZFG2xll5f1uCD6rl2pR9jZhzDoFzcfw2lXXWrD7KIEQry7MKT6qcnHoO1PV9hvn/p+
xf22sozR6sX8vrLanG7SbyxfT6C0HTJ5la0GxbtodhS9yHjKzjX1Q2VyyqS4AoilhPIzCF6XIE1g
rswL+UGR+NUl4Rp5t81a3lDfEmv3SAlW+2HmsjNw3o1Ntw8wABHITmiO8e2QT7b1JPCv6gMgq52S
SqkHciLZWH6W2KEreLnBcyIcD8vJfK4mu3B3LYNSIwHZa/DLTeh+Td+wHqE/Vv1DPgYtp/t1qYsm
qATsvHSeJp/55WjlTwrJryqT17t0PzmN6k4A2DKrAFhRKM+a8tELhKi8WMwV9J067CVrJ4N0XJdJ
5+KGqicLBEyDiYc7jvCD2+dUoBoNI0bdBoEr6keu9l4m7TJqzF7Z4KWJ0KyCx6J5OJ04U7kpSb/T
lsCdtXXE7hM76av2duWGrvN3DYbAVcAKnvt/IqMHlnVIvEPUM78xX3sGHjGCdsF67nLCMYVFXTME
h/Qo1rNJWkrp9pbv77JEtfTFq4PxsqTMBX0rp35fbRt2ULwL43k1rYzuE1U3Q0mG1DO5X2fZOkQt
9sHCVOgUQHcMP++cSp4ZIMNputTA3dQgadY69rcMrPWZeJmH5eskb0RICheq8DRmYpAQZAQQXzvj
dZX5KX3rBVKHZD1MVKbUqo3SzDJlW+qr/opVn3OBQtiPb3n21ppbiyllixrWrwY30h7l6a1TaMPh
eGA6rWwN+dREnmbsa9KDqiS4la/y/afaufBcQfbOT/CRJeamlbyI8BOFUsdkWjeAazr7pj6m6VOK
8YX11SWv12E+wPfDsoAzBV1YD0c5kpd150vQD/p9oZwFIPjLfCywoQlEFKsWF4cArbPzRqAbGcp/
isGaWrtFhxCyfkGsOVzcovFUPSADG8vynAhPbCyv3faq726Ix+RkiwoOfGdKELa8sAZpbljPbRDj
TovQjIk1Ssyas4oi3pw8vT4N1bOgPEtXVhXbzvxMwzl5Ixfa1pCB5OqaP8btvcQRk3jP3ICxFLUB
CrmB+TzWuTKn3xVWK2efIKyalBYY+oeJVDFoAE6p5KERG69aX/pSPVOnQ8PAqEcntuHDFjR5ajMf
9cd2+rjcHNhN9TGu5tjzpm/yQWCIWvUEPHs/Dpd/Aah/u/G+lda6cG2L+MZpegEWxSqInFt2qC29
N/N6ES+0w/XtcqE1suGNa4JjvP0f8s4kuW102/N7qTkc6JtBDYoE+54URUkTBCVZ6PseC6kVvNrC
28DdWP3gmzfttH3tyOl9EXYO7JQDBIHznXP+HZw4JnVppFhABZrIEhgLmPhTc59B+QzEaSvaUoco
bsqDsy1vOguqYCTK/eYY+GnrgqJHIv+OMGHzO95VrJNj+0/dyMVZjKdeNPVtbSVsZMKkAPQx/32w
NuVO20pLejR8lFkOs/Hr8fBfohfMPiB5bruP+uC9OABFeKFDlz9h0gtpLNv5F+/66yv+Qpj94VYj
wcG0Cg8C8/tmK7WU3G3VDLoSuAc9czFu15f5h55NuyfEQCdhC8qbqguHRQIYjL5Ui3NOtNaLgVNU
/JF06HbmET7rwAHv1YFWUwmmmkUBnnvxCtKiuBIvSsayb4oupusRYEyBETrpIfQYMrF5njDlgSpg
3bgyNuW+XAxn4epcJEbKprXRMS6HA10YplIfaAY2EeRqtsxv9ZIW5jHYm3P38uub8lPaHyFi/7op
33dcnubh09yON2Xp30ERu6d4b1wg3cb36AEqowMJq5xh6EobI1+V16aaIJ5BGu34M1eYu6O4zsaa
ncY62gfL1G5XZFDOq4Uzo4OUWqAsPkV0Cuf9tnmxnoXf+GogCfwJQvHNB/iuC5N9U/EiPWchPqqq
wjP4jvyiPfgfIic6eZkcJ4QJTvRn+OejTHUUcU9xFxPfhGIi282i3aSv5j6+IDQ+ZQvjN9dHqOxv
LvC7fikmgN2VNe4wu1XMajoJfxtb7afRg3OV9zBjSDiAd77lgGv7WaCdkwKt7CIs5sixuqO37jf6
WTwl2+Rd7ybNq350z9mTchl7S+kgzMODfyHvAwJhiw/11GgXBHizgcSKoCNNJZgjsoKvHvcEHBGS
JuNYOKUZfffP0pvmzkppUQJ0EJMQT2N0zo91bTfhVClYU099FxNNDEmm7gswJV6ecNHG+OgEl7Rp
dumvIYKv8tk4t8/tUb1UcNEgKthGPhfcud+Q8mBrtK9IvDyC6aekr5SFbXlEhG7ZlSQCQdSTYm1s
kSke+L3M1mzc3lR6F1qeYZb386HYUjKMfOOIdoLOoVjCR3G3/XMH2o8KfcwXsPtttmhQexAlQcYK
ZBa+6oW1hiVsvfRvJLbACCvu5pt0hSHF0J7xAE+DxW954fpYrX8sMcxxkqGBN0pjF/pNl1l0ViFr
FYIdbnMxWn9OE3cWUP3wRvAXYj4HJdAL6GQT6024dSt9l7GO9lEpjegShK/oS6fPE8o5zYJMy2Yg
3MIwgR8FqspaWzkL9+jDeonrRbNQruGDc2k+3GfnTVhkxXhHWMo1N3IF0Ozs4cXY4tKDQxy94FHc
TSi0cKcYd7vid4i3+fMD4etn/2433Ze14mEoziyLMAUFGG3+HTdtfzPY/cxDkMY0vwXYMnjecdfP
F5H5UAEHUkLhoU+irfyiv1gHYxMdahX3Kvj/LE64O4vog3Z4jtpiET+JR35+QGnSQkCc0gMaJxRL
65JIjkm2Dg/xzYCLs09tdo9vFp56DkZjU/rVBS66W3nHio0uSTj0M0hS8FPNUwYv33kGVKG3HXq7
wNXBmwzr5IzypaLuvQnEUQlgK915OGmLZG/BzyB6+B4t/ct4YPCt4VkPYJBMVShzj+UHAJG3gHU3
79bCFb7bi/RSPwsvCIk46JbVtX8tX4k3pcqOjeOH9cAbOU0e820+rzcI4pRglj0ldrsgYIBpEqL8
hv+db04mxUVdqC/yOpsrG3nNabvXwIJ4x7DOWLhHkB59XizKtXQYDsUcAGAh2DmninjiXHsBk7oG
u1gaITYw91+fJT/Fy3RRtLD4kTUJ4sNfn37BlNS60yvQCd5zdV6VM4FagQbvIwPAFgFO7t4tfTIn
xUxd0bi7L8PNuJmLkbUdzkVwC2+Fym1HJAZRndkMl8E1GjppHc1ESkM3g0q0FGbkGy+wD9sg3pp1
iID1VXBxF+qlBgZ7YFrubuaxPcoHoB0cGIIP44UFYYOQzx9/URRAgaQXMFBRsXlhyG+YdKdhgZmE
DQZlUyhDEFMAVf0ZQ2F41PpOXfRniEytfhKTda3/bg00HgHflw2dNE9dGa0Vre/pTHU35EUgsl+V
lQcPq5wDli6THPs6/d4bWC1vYh4JjtJCn6MK65RDFqxFzfajVVse85jR4tC+tO25VtayMtech9yc
+eh93HXR7JP2WApnNz77kG+UMcrPE6dQcnzNB5l1QAAvXjnP8qNf7diIx6cMt3H5qlJsJP/dancS
fBNs1yTgN5/C5b+l5UYRFpH7OQLydbJXX7oKkHTHxNFfP1GUzJ/eGQO/QB07cuV77qVStn7QRDxS
2fBuhuxUESTIbDkRzqxSJhQ6LWhEZI/6pDPvQ3dLdE9SrBLoUh6WIG99N3Oqs5vMxOo97156i6SY
4NV0d4Eyk02WpNTMctYJsCTZS/gYYUAVc1mebaLoAYtonEKYaacRohM4+7jeqHb6phZUZVxC7kl1
DqKL07HnF1ymGrtwHjVlnwCCqYFrF9nFu0lQKtN11ck24Au/zG4jrtKnLH2s9IUgPBnKIgGEqp59
tLKhzDm3qQcXQsXrIiHFpMoeQ+56C73G26nSFWCI7Byz2iRyZqeqATHhZlKjoucWdkGQXVNANWsb
NbuB5pF3L7C1yDazB+1z1RCSfqu6fRPP03Dd+XvCK7SnSLJIgBiwwTmhJZX9YIaTXkdOSXbVtUkl
bSKCIM1b7GHwSZ/7Chfaqn7zBqjSWBt+fAW+ftHfjRNNGvZGb/IKV8FVMRYom9n7K8rMvI7V1o62
Qr/3oTv1j0GxGMpTn5FruIjKta7uBmmjQSno592YsHMq4WVnMt49h1FlCkVU7TDlzpeEyYB44xmy
kfpbp1ZTvVs7LRY4x1Y/mlE8FbOD1L+zXANeZJXjaT0DLF37odGx0TrG8iaON4Q9usHCefCljVXa
Rj8Hc3WHVR9eNHkriy8JRlxkYQ33uF+E7YPTzsAw4NoWgF7VSlGIXAyeB9RA0ox5WA1fMoSyMTKN
0a3mUPIyK+4CjZ+LjUN1HYy1zhReziMaaGsvMx6oj+FZc3b5o0lsYbotWIG3J8+2IpTpHCzsDAYU
d2oyddRj6HyI4jEfYaZ9Hs9zdauyWPF3NGh4WHWduzDG9Kb8YZjC52CD4TBPZh73NkmXXu5PpRdK
ZsiN09zdRMoYlucMl3AIJHcHNzYq5o24yKC7kErDIp6ICQZQbdq7vp0hY+lfOsTe8l63g9eaK4Ly
39iLxLkp+tqSyZ6G+3p0K3VCNha/n0MeO46Jc/pWuJMthPEK/FpgMnzVsgtNuxEfHSQZLjAeqI4k
H6Ru67AlGGdm365H7Ed/qKpxM7RLG+IcfXXiqfOs3Ov6zKvPnUDYFyX91WQJq4v3ANIiXNpSmAYJ
1EU+nkCKFlLttShuDEO3Y3lbHrVHUVs3zXlgyJMPmrD1lEWAuqU4qO1chF8QGRfQv9R8FHC80o9S
v4ys/cA2ih1gAy0AJkzeH6QQnfPBxyIIWilb4vTdtNoZcGsivkT0a44/kqtPfnqMtrW+VrsbAtrU
nGRA8O5q8FZtfVFVbN0+9Hyl909CdpO8GyqFkq6JJZAhbzL5pgTEXOpXAwGcAxw+DAdHwRhzr6tz
jySj7q0ufQxHFk5FQTPncb0lRNEMl4N5hSaQn2qsQwfx0fEOiCpFc28uEmVr9gdXvJL4KKivQ3no
MnQpE76IMFmpANeD85HfXHdr+I9OjffTGeJOX4O8TtsIk7SZJh0i4G8C8tRNoT6l2mtqvDbKc1p/
xOmqF49a/doCv4nl3RfvirKPWvZrJAgTrpBCrjgENV38cwyDVWI4iFxjgnxXj9lZPgJ1G/5GSDdK
NReZczLj0em4Gd0Nap9mLC2YLEX3SGLwBEUJCb62q78k/DuIopKj4n8WWWGPYWrJVtfWIVyT95qI
KGPaeDMfZS32kMFaTvdJxNM3TUjsMTeVMw+1TSu+etqefCzWRI27FNJt2J81D+X/foiePRrIAO+q
teItiT23yCVqp8KDAWgmd5NnXzuAh+b57dcn5r/pwb7W0e8mEBGuY1AnJYmNLDGSifLmL8l+2chH
5z2+8qh6B22/QGYxtYWlftUX+tS6eUdr6eyFo3LxVtIcTeaG4WLTLFM6MWT7J2XT3eTKbp95H3ho
+ikZZyX0ojfl3O76XQ4vYEJKGzh7/QyrwLzo82gHuaxDbgpKeRTtcEX6ONIOq8HHZCq7M8TC0V16
TE7GSFr0CdFi5IE49UFzTnizQIrKzliVr+ZImp9K78lTRk07w06YeGvld6fPz5AcXfx6074bXbQy
4jjoOHzgJamn8lFdeM/SRJ82EMibJ3bZ65ix4YlpeWQtWW/5ubrA8EDqkWIkwx5JGzX52b08lg/d
I0oyZtgn40N+outkWlDnxU688cawdWfPM3EP0RUKzq+/efrr3xyh34GJ0VD4QZzRKzF8Uvv8e3Bs
FwqARjoLJ4TThqzwJ8ybEVpkz27iafbQ3qXtsIEv7tB4sy2BPT9s84W1d6/lyYI4X36YEN/yqYyC
2Kf3m2TP6V2jSsczndcGfiE74XcPSmE1r44VIXkm6nxSUqGrIcGrYG4KJJNNEi7DXJQLnhSQzObm
Xt2tdkob0v94lBZw7atiSovPKDd8sDwjNzTBPLGYiJhXAKCxen8WMWt87i/uW0b7D29mkW+LM+LZ
dT5vl8HC2wYrea3OlOX4ibH7fNWeebq8yb22lVPwob2Ih+KD4vmmzgP6fEr1Rlll0yug3Bo3QJQ6
kU5C8BTTW2zf7xV6Hf/ADmuWb/snBAHBvtslV5/W00B7NPVfrff0APQP11wefvNtmuOX9Yt+6Hsf
GLgErdw7TNPRE+tIGRK3PnUW8kLeKQ/6rHtmkoye+D51Fi53nD8W3c49yDudThyHJWuDM2B6gho+
V/CLsS6QbFbSsrkNm3wHn/BEFC8poM8EtN+di//AUS58LlsK/1R8iwg3TWZROkXxo56tFeL8Kaz1
LZ4mHOTC1bt50tR5SOBegORZ65ihNb0pK3Mm2LwL02ZNG74OV7Idzr3fmHubv+kTv6wDv9mwSHIw
CpWpb5G/1R0YoVMFxhqP5oGb8MQiTUHWgNAXgyWI9/Q4b8nW27ofxoHHu77ThjfVLM+xjbeN1DaY
Fum6ryVnTzgBO7qJ79ZVeDEP9VP+hveReEmf6jfzEK8c4jbH5iQ4DBtnDo92+BCREa2Gk/pO5Hy/
yy5AbKnG8mkavbIJftOfrA8sJCQcR97Um8kf75x9tKY1gppbv6c5NDom+t8sYn6Kz+pYu2NUTTaJ
/uXJ+uYOaXLeh61BMXOuFuNSO/IGuE0pETH+1ulmdT++5oBZqklfOuneceGsbuBh4qV+UgjsY+k7
sa6sVnB/2g179ZDoG6GHlzL1HXT5vCTCGg7NVD9zpi2iNXveX5cy5WdrtG8+whd3n28+QpxlSdta
4yKhRxs1qU0WPaODW3GsTxZQ6QP0sncGP41hhLRphA6TmCGtR4GQzgusdifNCX1o9VhfnJv1qOST
7IVdKDtS9h6/vlb1p2fH19ttfbd/zvSI2NiC251EgC7wEDGjmBKUVDg8TzEcOmR0q+EDHACmO9cJ
SoAn5at2dikbrq0ES+uFjejw0Zz71/DWskL3V/LBeknt+GDgz7MTWRrN8Ix+gk8Fpxgig8BYQwf8
u6Jj/GxV/e19lylK39z3QKqkVlX5LOK63MdrbRmeEYJty8mwDBcC1INk6c4wQV8mbyO7wVyos3Ad
XxkhqCbxjreDX3zCfJGuvQuTyeCPHbqx9xTYpusiXWv7YTGwyQlm3m5kmNA7YgTUvPdQodCU6mvy
G8MDQU0r/yg+DdhwTopTNEsfonP4AMK57nbMbseY95Y4OYzRgH9/s7H/qV4EyxWdHCFZ1MQv5KRv
7oIkWYHTtTIuwad4NndYsrm3RwZQ10Y1wpjYdtjhjMJ8x5gZCvph7HFnYTlr84eR9vURP8SXpjpk
ykWVV7/TPyo/LYBfr+5LF/DN1bWykGmJytWxpKKRffCe8G5ZR1vOgrHfszAY5qAoLsjA3mvy294K
HN2IWNftDnSHJvgg2/3NP/xTlyfug7W3Hp5//VL8VDL7zS38EsLyzUU6pC7F6hhoCJk8eUrAy7Bj
OWYHEo9h7ELXBb1EA/IZZu+oIIQDCZfLhtsu7fOntp4Wd3kZH2Rxkqn7ctNmsCln3QHNuD2e7NaK
Le6vr1jTfjhvWdjrkoLuGn9y3Bn/+ugrAhFPmQOTfvTpYyJA41GvxZNENjkT4tS/h0vnyFJ6NF6A
36FNMcNrc7TUnCItql9W2G95OcvuwwfGHtlredUhLXn35C5vm3N9EWmNPgvvzjk+1NY8nBfqBKse
zmZ6za21NM8ctg6HRfWbFZr8I/Fl/GAQzDDgxXrxy/P0zVcRD56p1jofAb+BpmNumVfNwvWXMkqm
ZiU8sg/IcOHjkM83SWtXCHiAKcNVDxLBMDDY2nUUr97hwiN3kC27/53AWv6x3HOJMOBk1VAx//ze
C0toO/6mo9wnT3mPjYSdbKV5uwBqhHqI76VnzlGWu1dlZx4wQtprKnThyYVU2Pw1/adPx3+0kasq
cuj8eyPX472o/Cj6/KOR65cf/DMdSv6nmcfomGjRN/zp5EpulMb3YpHPJKGiG0/Ar1auhkEoFGku
zMv6uJ39xsnVlBXRlNhmyxJo+99xcv3CKfuuG8Y5lMcD/R4pUdJ3vMA+hknr96zxUrWr5r0i9w+S
1ZJKW1ThB7EK6qITZX8TFLjklbGO/U7IkG3UhCVLKet+z6r7u4NGSOdZF0y9ZJ394KgZTxeWgAPT
XSHmp6gZjjGcC92sp1ppwjCUM2UeuzVDb94098xn7Zs2mbExXDVY6xHHgIcKp03juV9EW98Kdr5L
nnGgzHP3XPt25fdvsc9mMUoWWB4jQpXp2ysFw2/Z2lTySQ8sO0rObaC0b5IpVnyJfNH/0U+zYvEY
/funefmP/yqK/v3+49P85Qf/fJqx/RXBUmQRXAUr4b88zQYWCVRCA+LKuIj+5mlWiAEm7Qm9qKmM
B//Xx1njIcdNVMGzg7wz+e88zphj/njaqBZvjkWsjyn9gBM7uUXmiMSwoHk4+hUoyYYnq7vo7FAD
eABp10zSFAd4OZ3ItTKPLAdI4yUQ8C0CWJM1EARTPBWMbbmyk/NXM34XGutqlbirOPmr1QbTKoVD
Jsl7ISrWQ2BgOpRobMjCIHzoA1G0vbAt55aMy6GfIyKx3hW8eVVZWEWRN9PIwllUElN42dYvQwAT
sm0qstB2cfVCxPjUozEz5EdT2gwJkKNGnFTA8R23zixnU9Mn+Sy02sMgZDzeJmYJVobewXG9+CiJ
ozHQe9vH83iQt0lZPjnu5yYdFZ5QdQdE2+awdptmE4PVtWAhqVAf5WItaxxBgMu5oW171T14ronE
qE5wNHHjS4BRS02D5mCalHb1h6eLU8kxs00wxOtOlWYDyxgpCZ7rkn/HUitx4jeHIr942aV274kY
3TS9YB3mR9KHMaj6Wxj1kT9TpTqYmkPfTcKehqTpI74PCWFj12bqQuyt4EMeS5Gf5P1DGxXVvHCR
NNWiymo6rLtlrUMDEEJOLDXznxS6B7GKl6pRzmMM2b3AvQ76c+KxAkvjs9XPIj++sPtUknvT6jgo
irsc42cPkbktYMdzauP43cj9ZzjyAK3DwhKSuZTWk9CFXVV6tpc/xO4pTM8CmhOp/RwokDgKPF6w
jDWb+JDH75oezXMPx3ilOxjqsIh9eV3m8roO8w+vj9/yiqCCdps6yquAWUtmwjx24nlp+PM8QKGh
Y//IDZE6dR2iP1SSjAckVkF4NbmKIGn6xlPRpsE91nEL1Ciq7tzBGCwuMSWJp7xmcz9AF+bFe1c8
+TW6Q/bcJm6PkqhPCGw9am5QPtSaPE0Sd9r68ZPgWPgysOonVdoORk+p+F0sosdEqzGSiQlRbmEB
hJYICNJcWfY9ezWUpd4MHsvcReXjPVqocYeweDeH2LDzxkOz6STXLhgg0AMQyfVH3rO8czcpko6q
iGa9PsDXXjjiMPWU5zx7+s8vzsD6vyrO/6d4Td2flOYvP/ZHadY+gXBjiKBST2UigfgH/7CM1z6N
RXbEv2UVc6xvS7P1SRv/iHZCJY1YHIWP/yrN1id6DEOiMSDAUsX55u+VZv6l7xZvkmGY/DbGdsjQ
xvnrm365bVyzMKQ4tkUBZoKkDCZbYVfTAdShKpumJ2hTKxTngiE+G3X1MOBQm/XXpm2mnatfyTC5
C0ZybZN3QXWOQiYTEKnjsAP5OGtRWoirQILF2qGs7B4twdFsLW+xCqw8beU20UNveTtXppB7HZRP
s6g/J3qJ/wUxkxO95uUyA9oWVV0PBulqXja3zCiZePVY7VFGRpKj26UHI6Uo0bt0hTbYiozFWHMs
LYFUy3jj4ybfsbJWsl1sIG2p3yWAKgHHs1ztR3mwJ83MsmUYcYt7STseCs5GTh3gceN5cNBKsfMh
2iGG2KcXxmEIFbg+Q3HzFPUYlLDbtCr4PMBiLdHapL217WQGfVeMNkiuLDjxGbYXZlgdHIx5/Rrn
xgE8Wtfz10bnszXFrCp0NsMSoiUXdRJ+Laqw1PhMJnL0vCvfY1I0UiiubdjNDASGYccUgxsCq/fU
e8gqYdor6bmNi0mDT4qQUSKkEmujZuXEN61Tt50PwxPmNB5GvYwpfDR8lsQGGkQCq8S1HkICzC2E
bGWx6QJhHqvp2Y+xxSozy5qXlOUeWgVmptdcf7WafexD/yE1pyrJO27fDImbUchzFewnJROUKBdT
nGVejvG92jNPWuauNtXsIhPfvOt6KnbRi8soRcGfQ7mF6Z2vvVSWloTQ2AqRfWYYijYZReBhH76C
gFbLqVjpzHLDW9Oil3f0lQgJIIsq3077AjmRFjdTYsQ21aCtraq3m75/VVsV87gWQavg6jujVHa1
7B/jvL2ScrxyJcPuQDELNz+qRMzIRn2UqJjABc+1+wb9/qmSYaoniW7YoQOUXaVmSYmWPtrxojyr
2oqEgXahsi2zYFeiGZKH0QKoPVRJ0a1ICJT2ccPJYQjPSWNu4i6Yddxq2XO8eTsMSz3MH5EzkWmn
4t9ZfnYLc9/rpXXMNZAC18QZ0GuOmXCpdWme8MHdgYB6tfABCWK58zcMI8Em9zp2NFXDnleII3Em
Dn3z0XixuhgkaC2RY8ZT+h+sc+Ouq8kvUuJ/+nn8RzfeeGb9qrb/4/++fy69f/y3+2Pn/eUn/yjv
6idLUUgZRriniQbBG3+Wd/WTKhk6f4Ogjzbb+KbzNj+N22omTAK1dYli/rW8m5/wXYMWZcrERvzd
QVL6srz76yRJdi3LBpHpYDTZ+25dO5ihGisSbjYpaZTXolHuljfW5bp+zolEd+PoKIVNvCPEBiZG
AT1EK0itc/NmkXoBzRTuAq7sYRQJoNwMyefUsmadBAiR0+SIdXRsU5gOhSRswg6UpWqerR66R6po
JEpRnwwdsEEv8herjSAi6nexznGYdoZlLYjkcySjxistloPQPakCntqem24tK9y2euTMCJQDaIaL
Iyr+wteyu1CEl9pTrlrdtgSBVCelc9H4OO3O6I2tkSEToWzcItFPZkmYIVtvHPhuWTgg8ce4Okgz
7A2rAWVsbtmIvk5038BuwbjBrhft0LnzSoz9aZC6qS33cFQDz1g4LUzJuDenhYXjmutFT55KRFaJ
S44L0VpRdULvw4VlDfhlj624GRhIV6DGov/AlkTUkyM71uAoZw7uvxWMEXPu8AEzuT2JejpvrCEi
80xEYGMl04CIl6mjpTM9Gt1FEmcmCZr5Euqas5GKOqwgb2bJxDQSde5ro5BRVTlWkJeyO5c65OU9
00mZOs2zJ7esp/NKqQ+K0Ht23CFk2DeliMW5kPtGiluCxfKr6vwaawUVLW9bP6UDTJFadD2UY8Ox
VforFU+etJ6G5rd1ZUgKgT/tjCy1hTi4NsTGk5CGjy9+FxPfh52pdcLSz3H8bBLpra/Qn3aitO8C
OF4ZtJ5CgemoegwzbaTfXY5bOwo5/eIExUpQDvvIBzDoQY4II4RT8SS28rFWhHTvWRBcqzTBcwIf
qf8BLeq4hvr3+4PNP/4785OfFDFyR6ls97L63/9L0j8Bn1GrZAoSCMAobvnao2IiJVKPLFkGCqB+
/Gt9YH0yMO4UicHA7l/8IgT42qOqqsFCAiswk7REmLF/I9dI+mLl+Ncixp9pKoRRaqXCZvqvPaoU
mZHYSX6CBFjAJdOX84MYx9JHStLuujMKB+6qM9gyJP6CiMBppVr0jZUesJCKpVkUdWsRzWMJkK0R
mFVRN6ZeHi16SxGnsds5c5JmE7vKOjrVXtdw2khNrJ+EOcN9PEsSM34Z6ipd4zfZwS2QyhvdWLOo
Gzxm6q7HMMVkLya4rokwst44A7QbIVck2ww9iwQ7CR6EhTg1TN2HTOnunVLcfIORvzchIflxhi2r
Ee3E1HHWotl3j1UGD61Ozdc8JLJdFxwftCkrLglW3yQoYkKrMrOmvXf0tZDGg2RgP6kTW3MGZHFg
RZYUbSK09yrrEUevd3XonsReWppD+tANvKlOTTKp6Ax72r+zKToqTVbW+YCmBa2QG0KfiB0vW5WN
3GNFWgnQNROv57JcFQBMVbOQYBA8DxpNayaB1rUnTSgASxNizWxDLs0Fpbaf4fmKwWPvPaZ5+9Fp
eTLD8ONeQywymrC9usTViH5zsTTrmDTayiffie4XJ8oGdnyHR5IsB486t5HNprTS6G/AAqtt61iF
HSYpwg92DVfXp/0WLEQ6akEZE7QG/FPLa8h05Mgpy07HYF/qUu58bczDhG8baqK8S6ykt4cO08A2
C6sLRVBYaE2lrRiXpWWoV5gK+3iheBYc98Fl2Rn38snU8RnJzeY9cC2QuaChaWU9MdHVDF8NofF2
oRbC5ldRrkZOhH05axBb9rJ3WfWInM6tdei12b6yUpxe1abbKWNjXI0tcjo2y7FFIskwNtGC2hII
EdL85dnNrARj7mn5ZYhU9ZnQb76SJNce/wcUwVFo+O+L4Pzufi7K6meT+viDf1ZBQqs0wqtGA0NZ
YrL+WgX1UUPHppRWihGe/eYfVVAXP4ns6bEu1sEDLEOndH6tghTT0UYXiIFAi79XBeWfGMFKEi2m
IVuyaWKIxOV9O6k7XSUordSkdpWTWOYWGp7pUK018gVXni/C1OOlGxMB3Ymc1aRt+cQLQjzUB6Q/
gbEPogx22oBFHRlyyIF13I5R9mwEZal2bDn1bam3xyaPDhLNQyAhrK5qXIM8BVpnWOhL8jaxlBFq
mWe+LIOtqzZL1cMctfeRQvsh21wxl66x0LwNBcEzqdf1y5IkwsGEr8MO1tXw5spF+iKc51xtM5Bc
KMf43LniVsOZSyQpx9Q74pg1iJZGsvPZiIZVA/1OfEw9Z97jNCdT7gvYVhnaJzEdqa/YvivicYhQ
wHad45G+0LfkZuBtF2C33iTNrZMaJCJpuR8y71bU+55YJM98LfVjWw1TiS3DwPXm4BpDGK2CGJ0w
UqYEBS1pKUE4KnexYPMdQj3rz31UJeuU993EsiCGeSbhBhgPAmUKXGoSW/n7mO5aBN5jx7YwjuSL
HsPRzViwZIZ0cuASyqIHN1NWl3mLNlyThg7rD6gO6YVjzfJ1zLTgoQWws/ouHv1vSY01pWWGSJec
LzykVBx2HqrR+qQq5YkjEpoFI79IBdxilG0hQFBIOuvg4dGW6cIsjPVZ0YV4RrE3CXEkdYKLL/aT
0gGTrdp52ZAeEZQt+q36IfMQabpFv4ssIilymaNNikcW6Ja/hWukdeVjW0uwf7BiQctxUCCtCFVi
d9FdZYaw/bAyKZnnWiBl0DLZ9kjFLODEsV0s0WNjeK4CeW6o6VaLMvKOwDuF4VA50DF1ZGPl8GgN
oAFSvm4CldCb14gAO7n/8MTADkYD29LAiMcCy3LBluy8TZk4PAxLnBo7JcHYxqUMdj3IxNDaGWHq
a9Md5mqDpJw9fqIZpHIwlfj4YVbwGiy+W94Yu8j/cID7jx6Lsf7+VSl9/Md/lRU5mf+v/HEu/vKj
fxZTS9csjVBuBllqH43jHy3l2GyCURGMqI024yOC/7WlNMeNpmVqikZD+S3Aan1SAcyZjHHIFsfG
8m+1lNZYLL9rKS3GYXRbpHUCdH1XTHshCrUB8xU7F5P0Hit+sKxqBqem7AOiVDtY3KUwiCupYYGi
D/1oVZNpKSWsOutp/QjZA6pul+WXxtPh5Sga+i7PTIqZrIfx1tKLEpNVk8HKcH38KdnswYgKG8nk
LRlkiJf8x64jX1wpUqrbUW1Eq8SPu23iGbgfikVeDvg+Dg8qGc+r0O2wfjH9VJ8SdZ7juZH5M01A
1ypGM0N2il3gtzdTKSrSvLOtpknSKs/zl2rAAs+qQiwGIEqPdmLpsgujOe1SjAVHN/omDUgMWXz2
BsnmUoD+hVDmVStACikCHKvCBlod1Ppkp8b0Zpa5GVLnYFjCOe5QH6m1u3A9bWEYKZ79rSqC4Jgm
XmLxMh0sGP699WqE1b5jED/EijhaJ2z6UrJ2TmxCCvGH68DkAfBFNoEYhN7/J+9MkutG0i29lWc1
R5qjB8qsJpe373hJSlQzgYmUiL51AO7Aet4aagO5sfqgfJWpUOgpLa1mlRNZWESIvA3g+JtzvnMa
VftBtuapzPsvru3vjeCh8+pTXso9x+e2Vd4n3+4PcZUvuprUfd8Jv2NYCD5pUmDPkiG9q1sOzGLJ
xgZuW0BiG5IALxshYeQeB26yaR0oaUr1u6kdp0sdj0RxRcAU4imn12YUKsoghjCpx6e0R66lq0Mb
mEiNiuQ5LQfzkjQRqrDJKj80/ayee5/WW2gjv+MYA6TRkjdsu0N0iCqTMk1knTgFA57WgKNvrbLx
az2B5sja/HmSBni/1By2YQjvmdLOX1dN4u7TIGIv1afBVS8ADh4E7ba3mEBmpcFMXm34MiATQ1gx
E2srZULuhI9y0e4gcjCfmLZ5mz0MXk7ISowtUgmct3Z4MsOk3FhFdF8HbLeAEN0Hc3adWeMvF+vF
qbNt2JK3XNfOXWFl7+OufE5Ufkvb4GMwExpXdyaQQZO84lAxe2CMe3GxjCrDenJtxJZ2OZ+z2cX7
74xwK5K9X2Gu5oJ/9DIXrOSMcLDz4mbgoafw+NZCoDsa061nSwrgQHyzDVBlUeY//huUtktS2n9f
2p6GKpZ//d/dL07j5S/+/TS2BfGgwhRoSkzig/5+Grt/CTzSTQDdcSITYUz9+o/TmHmh6zOKJMoW
KQo/7h+lLYcmgR0+6iW2U+a/pg/4rmf56TTmlyBFIGbFY4j602lstg2T1NYi6DfM8Zgl6yyX5C0G
4H9Gcaflpy7T+8bFrpqV5KvNH1M9XqIZzqUVUjq1I6K/zOBsTSA1rcOq7y6DV73Gsvw41snJ6WbS
v53wi9M2L+bUPSqRfCxKiU8onw6FGj+l82BvmtY/GLVez6Q5JBNOlgpkbRNxbepbZL0K0Xw0k+BY
0vy5WY5da9i0bvTVznza7OA+8mp3I0TK6VordwMtC1iB133OY7Y3WYG1w7KwslpeD5oTS40nBn9P
zf5BfJ8qiGXAUC+jhjrfshkMQCmPENLHVSmGZbEDNL7jKLEq0te0/zQs04oQB1Y+t1c1xE/GEJ+d
VmyFVXBMqCcfEqhryL2Rq2vZuXs/xYcs+8+GrLbZ4K09RiH55G0i+1vBYjr6AvJwa2PIi/uWvEJa
0wLs5+hivQY+rECgJhKkapgevaG75Gb/xcuJH5PwLm2quYi3nD4XEA0ZFeOOEf3OCxEk1amV7HgI
3/fM+FLHeylMd97OBS2IKeU1LrujWrZTuBbPFkEoLK06llcRS6yBZVaMfFiz3KpZcsVo3hkpmxIX
GtJsFmEKWFONNrjgI25YlDEEPjoszhoWaD6LNJeRYlNbxA55q0FjLmfhNg39y8QCLlk2caW0rzye
7utlRceqLpyOcZKfMCMA+2SV17HSm5gtmEX5bdRBuzYt75YbJEGkHn6/JrwvWAsmc7iX8PRKVoWU
1AD4sc9mrBHzwVqDkly3vJB1n1ubuuqJIRQsIM3ha8U60jfOBWitdKo2EcvKjqVl9s0vMc+NtXuZ
NMBX5Cz7TAX9dhgnsJsCFGFCbkOKotg9eixDWyPeWy4dQzjHWN7p0ADSu4RGuwCYPb13DaKxO3ze
pJiUgfp32Ovbvx2aPg2kYXwpyy+/OlaXv/qPY5UxAUl45IGRW7lwG/8+N0UjyGg6YItDjbmMLP9x
rFLD2ggJWft/1xH+eKx67P1hCjBPMHGHB/9Skessy52fjlUP/eByVNsuqqzlv/+w25/HcZxbxRrX
o9b0KkBeqlb7qgHzVSX5g+QdrRo3g8RTLW1USALIXK6yXu8iNDzJck81DzIsPgZLbQXat4V4knbv
w0UyDyxS6s85pYitUSDBw7KxsvK877wFWnUYHWqZDK9r6I+bhHOmdknPTNCTG3mztYZoAkjMdDVv
kmybZ9ZbWoOJo4vfNZQ1RK3dCQxJ/Hh2WKtIwf+0AMswR0Vynwj4IGkVrJxIBtdsqZPqpWIql9pp
GvAsyRFNkFs8DqWaCNKlwrLn8tlJSgKBKb7CpQobzX4AWgsETzFcWcmODJI0TO5tWve70Mvh0ts0
+V6wmPSc0ST7mHFfVYfPyUS8Ru1TIGrHz7/oxnNAEkr36MRJ/aXj6gpbTJmGdPON79EMewbv1Aee
3VWZt29dFWDCr8ptpaNHtwJHz9RFsn5WvnNW2efI3quGRXKRWezZsPjolqPQaPDly9q9tjLdNcJ5
sTr1ldlwe5D++2GZ+yTLBKjoR+uOgXSDOKI81pJsvaZLcAolNaFBN8vI13qob8MQ3+tBlWDDuxBY
QuaddeB867ySCEl3Nh91osSTT45FkNAXYf5xarvaaDXCH3MVHsZimQ8bxEWtJqcADdUxC7gaOvk3
kCij3fld0faUp1Ul8y99/+3lWxf/onZb/v5/HTKLgOi7Eij0TARvSyzh3w+ZJZ6LeSC+jcAUi8j/
h0PGxTTHuoQW/Oex5BIOwrH1nVyCA+D/+ZDhjPFZETlMC6kw/3jIGCPTnoRn8NoarOcmx2rttB2y
9pxgW78vSKiZktJDwcGGYFh2BRZhMQS8sz+oBRz6bE5h50y+aFBUZH69dSzuLMZHofGqC3i82XJp
sk6HzMT16q3aBhR6IB/zrtoPjG8MX5JFEMC3CZnyRCDxzG2U5AyA4uBcanLxxlIDPkmWWVHvlxGj
z4iX0XWnNi1PxRR+ajjQTMZOFuOnYGbI6DGXmqv6pZ9Ze9iqIQrGtolxJ9mN+xEFXeYdegz8c5Ox
x0Sx1J/dTuafFT8oIfA5o2O9sBmFy6+GCUCvarPsToTlznCneB335XNb++atV82J2exXWdUWNCNn
jbNqW5X9B7cq9/6cUB82T0qoT03d3HQk3fU4E9EdTo8FjL8l2DrhgEm3vky7W2flIXt+mInaiz8Y
eSfOkxHhq7Lk2yBVezckffzQOfMF5cFXBofEOTAXbMziXT2Acq+c4tMY+DfZdtZFD1X2pWsiuZZF
Ea/57/XZVg5A6qi+BjaATBbLEPyCYNgGRo5Ys62iXVuYuzTynpzvq5fo+xrGXjYy0bKbUXXKl1LU
74X2WNyMyw7HDIezs2x1BOudfqYUQmv1MVg2P1Fof6aQwwLNUsg3cFyyJJpZFnXR/NClU/DUs0Ya
WSclKGOsNjwhrkJbnIPu/3foGzkO/vu+8emv//n29iuTBPvfvx899l9Yhzjw8tCPu8L5ob6xELdQ
qiza8cC3Gdf9ePQwWBNsatn/Impcon/+b9sY/AVSEuTnpSRhl0zB8q/shReh/E/1DSms1EooJCm7
cX/+8ejpPCm80F2QV7ZFUrhT9RqSSWwOxr5OHOezz+bTJ91jrLKnIe3AZfRVPstvxSBe3KH3ZpK3
EmR4fpsU/UtY+RX29nymKh+r8DUdmUjlTIAonaLixYiLGzQRcjV1yewvGEq9Tt0hPVSR5d2lBiiz
uGQIhBPj1YlKJGfKvzCPOmZDCTLRXsddsS6VONVF+dy3Y3DRulWgxhvxYNP8gBgt4mvgpSPwlmqn
vehhjARDvyTwt1ltNVtj7uurEZQgq321myTSulDBUY/qutokZF5mMOJrIcWd62bmWXsK0MgAyEWY
zoOKY/erTZO5ifyCpiglujlsqvo61U1/KaQ53VzWrFfVRzaM5tqGHBLBqm2RGo7JjMjcJcDered7
I5vXEUzXou0+C5mk6y4oj7NurrMDIDkEt0TCjq/e22zrB8ysAZkWXb0vUbznqK1vNVPG92EK7g1C
8VsYTe8riHua3bNRgpGLPH3pgrAmDo4caS3GJy1s+MKlY4GwTypCtqQ4OG5fbWSF5q/TfA74Cu6D
wXpAEB0z18yf7SA9JB1dIofm17il/stnAJUK0qaecgaJjib00fymR1jhKhuicxfE9rr2Cb/LGpj8
qUpQbIdopYRI1Math2sTTAjDg+a9GEKM4WFjb+LMHdbCYkasJXVVYg3tHTloDSt7mFK+iIy1043p
XdNCJy6nztvZ+UAMmmrTbWV2zXZR3dzaKLKvjT2CLhX6XTL7YF4lDP8MDdQK68T7ri9ePSP4ECcm
stuwnRFAmuGq9Fj8MC417ry0G05MOVaBMG6gq26JGMV66BDiiAQzzmDOrNgdsj1ssXH6Dg7dbBsX
1TSvAQXis+MhD2ddb+xKf3AueUDiAm9mLYLmNY0SeN0mkcR6NDUonJ7MWasEjZMnKds2zMsOWGVe
3yoCrT99FZPLPEb51QhbDjmH/xRMVXgfhUpMu//PDuYfS7uFFRgsRrP//lS+1h2ScsrCSv5H8df/
rH751/9WF1rOX9hRM0tnIRwAKA9/bD5tn1oRVxvmnu/Dvv8qC73wL3+wrXkuXrfQ5kd8X9Gwb/lX
zmPr5+OY9AKbOSM6Ojbiprf4Hn9oN1GkjEUTqn6TTuQbm667a4Nko/rQPMwpSq9+wJhgIv7O7QA8
Ea0EQaWmUwx3P3xkt781uP9RDctJUfXyf/2PP3tA8e+YfogN1DN5bv1sx83y3hVFlIEtG62t28W7
RR0SuxMMJGrGZko/p1a84+4g0tGadjS85JMlAMtNUFDtODzlMdyzIv1WdCxhMMStIrs6JHm3s4ll
ZIrT9s7zYNqP0aI6QW5DV6aav2nRXvX/jL+RJ1BMcV394V38aUXFu8CjKNiR0cOjo/rjxxn6egrH
XnabsO+fsuyz34A4coZT0eN8ySOM5LFJTKIRg3cyiWgz8dpZyn7yGj7i8Or5ZL0uKjkidFeZpc6W
ij50Cey10P84CXfnwZsa3XE70rePM3DWwv84SMyv3//4/Vdi/+rNuPgvHe4Aljbipy6hN8xc4Qnq
N6qRuMjR59flzSaeWu2yxnibChpt108OeRI/0Gaz+HHOpRE9WnnzXE3jh7BsvvSsfMGR19sIbwoH
9+vy3Juk/YgC43OUBy+BAS/SLjYu+s05TLbJoIhgST97Kqa9b+bnfmquiWV9al1jkXbTuLLN8MgZ
Mrr68ffv2Fyu9j8MX/j6aNcE6l+6Lee7Z/yHu6ERVVj7ScbdEJPtHsB8LwP7VpbxuiqRz/aTjqDV
wklnYLgOA9ZlrvrIMxvnkp09ydH4Jy/o+7TnTy8IJxA4aMFxschbfrw9C9/pizFr+01hamKEzeeO
yJh+uNpz84k5yn1P27F8snk/fOxtpMHB/TQFZ8ua7mVDLNCigGgAcUtA0flwTkX0MtbhP3uVy4Xw
86tcSjmXzYKDMvmnV5k6wok8q+w3g+l/Qi5moySFGJcV35LC3zUaA0Sn38QAupAj4oQ67R5f1FlP
agMN6JYo9zEItlIt0VlImnX1RZrAKH7/5f6Z2MGXy3VM703pSef70705OyYP2zbpN3aV4IOF3paz
vmIuxjkzOfdeX6xnZ2eMLSqELnjzex7NuRk+6mgJ7qmxzXpvqQJ4bIHOiEuxG8oQUe8YHqIkOcQz
5nhd7AeujGisn/0keA1j6512h0tmgP+Z0o/cLPROyUvXWJdAy6ffv8GA3c6fvoYA8Tr5ocvt+j2/
84erF4OzJ1QN+bGejoVVkzXteM+OAyHbsvECztXGi94IJ5h1+RgHPqGEhg1GJTdXYybosNPsS5Ok
D75V70VYfWpDjciac6umx01dgtjQKTZAi4mjwE68ynJ9QvTzHNiQZsLY2xRTH698OyrXGuhcIqMS
a6ZV3TH5vo5chV7d3w/KPir1VDeWJPWsufPs5yHIn2AVXzKf2IMJk2FGBR231buARncwkxfRN69l
EW56wfBfRva2yWOKz1a+l2lMDrIP4EjoaxKIz4ExnH1zySflgTFnGoAm5ViPnpB1eL8emuyOddMu
eCK47c0KPkV29BpO0NUdxdE064PuvU9BjH/PrMLzyH4OMbw53dWLl1SyVO+CKr2Lu/xF/TPEAHbz
X3x9xH/Y4eLqchfD/I/3etbXJlkYcDqmwX8eveBtasxt7yoQceKZbz3kHG3B1alw7wzAoSvEqCCG
Tnkf1xtZYDQtfTKkbEFx7CFZbOtb37yz4jxbB5VK176tn3Q+aqDE2F9DuySho2K8mw67VPKdmthY
FfuXzm2+5kX/zR48/Kus01RM+TuVMw9IPr6gOYsqeiO0x5zbN6aiD2Fuf3IRvi8HUeyKr0rg03GI
PnJSdkyWTdrx8kGyt1wFs37pw/ZRATr0G/UiYm8V9gFzZsgKlgn2aaQABaaA3jLG8+lehoPjvIx8
10XjPfdMwFUGJLqO53Zly/rL929VLQb36YpFckPpdJSD8TG2yVVo5MFhJ1k24nWpAPBFOP/kUGFp
+osvbYkYQGft8V6We/KHey5VnjsOgdfxw42HaiDLprBvqc942KKlgcbbHe3B3Fqqv8hKUn3nPNNp
cH9/61tL1/zzCYzEEMABlcHyD398GX7ud4LGlsc0/V9bQb2aJ8siuQMxQ0MUURzPT3TbvduRAZYZ
Z3yCqM6KPt9wqpvcq9ioWZ+uI9tHxkvbzIjPiIjS6E7f/5Wq6F9QT7ynm8RrYb/4DYSUwrOuv38j
5p/WHyanM+4c2+aoFuF3lNEPn2fdprS2CW9EY0pA+YUnt+SMNlC7hZsgHWit7SchNGB/tY28ZvP7
3//nIxRRqMAKio0Hofz3PKUffn0xDGU/doSSVUawKTuIjRYBMuG4b4hCG4zm9vtfR7n/09e2/DpG
YAEyUZO68Y9f25Aj7vekrjd1M55y+RgXL41hbwPZXQ3XOBVD8vX3v/BXn+8ffuNPhwzNdMuIcqo3
Bhk0hjs85AYYWN7ocvOGXtXdZQasvcmd77qKgBGFg/v3L+EX1ypvehk0wbDhifwzSiVxCiaJIS+h
m/UTA4DnZeOS+1Cxy44xThe+RUwPVuNg3aqBzCDfy07sbmDIeuq+9MYHVtr3Xmg/WE2BubC+8pb8
u5ZcgbSHdGbpHQKVM9FXcpUY6lwCov39O/jlt2YzvCJqkELi+5nww0US+kXaRr0CWWgWMG31mxYH
q5XYgLhkDRQxWfTPoretRe3x50sFfMSiBKGM+fnGmHw781yUO8gYrH3cYnVl9wQ/e9IpoB61m7XI
d/0EH7TMUkINlcaoT56MkbsmJ3X4zi+YZBfxYB1z26/pnRhdMBD0cR6KbW1U43ouqoNXuu07L59e
zP6JR4dFMtmnUJZEEo59sGOyjiZWdfmB+f5nUzVLIKBWR9ffOIKHZm84wz4ASrtZpLYkaCL8HGcr
OEonzVdBTix0HACztQ24JnEWXEf9lrjZvJXCsBYlGWYkgf8g9IwtilXx2KavfaAfvChWGETbbpMY
jr8L5SEoyftILW8ghIik+koBcBRRHW87V/PIkCTrFa7T0FK49SFv2YTZHURqIYkB6dpsb9Xa3TRT
R2qdcKadnZAYW3vO56pVOfEma9Hq/DGfvfBSZ9NR6+ZSyqa7ppMVn3Xukx/RTC6Jrfmz04EaiClu
SSheTLey3kdR7e5RIzx2wgT1lvBT5nmWGysm8KIjWNWcpfjbv0+cdd6X3c3Vs39ruXjGEstMd7E8
ae8C20E0nrSkHVpFtrXJYJt54G7ZvpJMYRoxrhWkMgp0sZFPJCbN79xkNi4NMQF1Gay9TvAgjknu
Lu35mk8IKxKoplXYQ0ZV5HVV7UfbrL6FhC8eGr84ijowrrXwpnNNVqcd0K46xbu+1lw54wxZKmCH
YLREf2XyI/4fAt/SQr9TCMIq+3M2Y+ONJ05O4ZNbhfTSvCidkpuAVwOJXf+Q6lXg6Gg9+kl3khVY
8aX7K3V/dZP0m+s2QCQDI9mZI52yA+I5LtpT0pruCTectZ0saMElWpmzXYj32TRzjcu2XidevxHS
pD2enXI/s7ra0OOBvwrtR8vzziodk1Ooj2VJWngg5LgebSM7cOToTdpExHtWj5KK5cHNs/eFFP1B
MTEcQmHRaAEzxwqykjyTZDF+TDIhb7WfHuM2v6oxSy4zhpSrs2t1Vb2Tc6j308SGSpHOPrHgXYO6
hTJpIu1osfmtk5ly2whJFDHzb6UZs3eqwmLvOMYhsaFLxLqxyf0RNgJCD1wIpfbdjNJkm4jFaFkI
ItaraTjlIx6dLCivaYrkJUyt+m7sW70r2BtvXbdwV3lY3MYkMU/2NIjT6Ezlrk0q6i3LQ0da8CWz
FmIO3zLszVEXwhswkCU24j53yGjqW35phNNya1htRGBjEh2rqCeiyzzWRWJfe3q7Ucpp7RiQTwY1
j5tH7npSR+McrkltT+sB907hBg4jRUM/BtN8Lst5xJxepTssSvNdSv/ABgB3uj998YaovBmtfBdQ
oaKm96hHTDiCtX+mN5DcTd2uVdlO9vwwR+Ct70oMn5NhZoe+1C+ZNodL64d7FZn13syILvOn/CPq
teYUWVW6CYeqvrMFoUgsWiHL8MWd0FRWK8PWsMQ9rkzyV6Orb3HWZawrZzefd1bc0ehEYHRHDPC2
N9aXqQBQ3Ut+lVf7b55nTRs28C/x2LQnI65c7KJEc6dD7qy6+NAVTvj4Zncm63dWmddmltlJG9EB
UIu4ILj27vCHYe/Cdr5zOvB9LOlDFHCrIQoRY2XiSccG2qbAM3Z4eQlcCv33dYvpwgRwa6bttSNb
vCLd/iG3JngGolm1OdXmUD62nEMPASMTuOH+rQsTf+M5Y0PszVw/eeOi80cmPKfZMxYJa1vbltiM
vuHv65E4nzmY1jro3UuUN7togpadFHb42JMCZCuCj/M5fsvi2mK1aX7SUoG1TYri6jUBu5S5xBob
ftMi09cudZFdeeW4VrPfbCZyYUdH5O8rlKa9X2Bi8LseNGMyn6ZUg4cIIVL4sQGaIjYGeNiCo11q
tGyq3ajQb8/e3E7HmpxoDFbRtTdChMm9hjwEBNHPCxRpgf9aBARfhX00nn1PXzUQh/Fr1eBOTZnz
76DJ11wKQXdmcZodMVeYe+EmwH+d9oOwbKLvHPJZ4s5f8t2AZw6OwNOh9WVElbLu0BLdxcyt6G+D
ucgf52C8EeZmWMFwH5LEe++nS4Zw+S5zM31sWjLlLDceOSCMfD92+d6amVk65A2NqRtcCeaBvK0Y
tCX9mG+CyLojd0xbQbxKt6gw9Tazsi+Rna9jVaNXtonsadMZrIRbvDYsNWa3fkhw8kVzDr6dRA2g
NK1uj1GQH8osA3xb+tsezfdUOx+Uku+tiUyskryO3IyRVn+MWtkd9b2TxOrkmPF8Byw0lSTOe7iL
xh68wVSbNzUn2Ulhl8NiOHyD+iDQC2ATqopldOmRSA7fhijEgXR5Z4rHU2v1cm03q55P0Gblgvkq
u/J9o0RJKjLzpukhU5pc+gfHTLptJJU4h0O7bjr7aMeOe6ySsFlc1viT+vbYEi+/t0PDWZuUgutB
eNsZg/yhiNNsbZJ73cgYrCOSqV0sjfhc5moXDPVwMSrw9UHq0cyG3iqxS7lJlNXwzDHFsZ6M5k7Z
xO+Z1nauu2qrfNu+tdwioVPiwHwN8Jnd+qB4sXqHBN7WAEDb8EF1WJc6k5V4Z7Zb3TiobubYOqRt
Px9tBwcN+hvSgIbaPorlj1bXzeLlZACjXvDOspMcQBiJGtSzgaWqtRaOlRd+4Daz7qS3nJOwCjbO
snHvCXezunGfy8hcMzJAREvFG1DRcdc3+FabB5RNxtpgVbor6v2UoZCyIgeXWVk/OTNiXYQu7TYI
2qdwNokHD3EheTCMVrbJd2hLWKElwFDhpS9JbhNpLZFrMNmRdmZcXIiouo2jjYH7QoYJ+73WfDRk
aB15P8nSJtYdwXpx4yTbuOv9tcl3wFQomdZJWAZ3Ou0PLrcCktfm3jO1tydMGgpIDxgKF30ucaTR
LL1aRUkBmbjrpucssRoCAkPRoVH15vTC/9OEIwEUcWhv664dL5VzsTPEs7kc3syCtCbMvu5z4E68
+XjaJkZHxknnju/0hJ0qLutrP8ZqT4gN+dY+ORdDenYNhxAj34m3cpZ3Hg+0e29IP6kaYxgLs5Od
tEgWuglRROp+Cebmi5O4rGuZWyV58TUaMeZWqdgAcLYwn5xY9qxyQTar4/KJdALTnW1E7EL74SLi
b5JWOhn1sJ0MRbBs9WGYzBKAf602QwuABJNpui9RnsjUiBCEkJcrLXvnhI0G9gL/ybER3c/d8xgx
hsSVfNSu9U0lZXkrFPqV738YPaINPCMFZ014mLWdnGkU7m0tZjAI80vX5ek1mNz7bqLFbvzDXI6L
FRh8PlmaZzg8CrerAXY9hsUGLKYh3+yLSUJLW2OUcSf5bYxcbm27f2Ovba/SYFSEukUDXrBQIylS
j3qGwTuFwQ5eONC3jDTh2ZVL+Jr7GWPMys9zbyOyjOtMfgANwX6ktr7YnbcoicH+h5DcXVm3a2l8
GDSI8EqmnMxNt3VMcUt6Me0FQ1yXn/COBuiuE5SETRRs3V6bJ00xggW6ZDypxmuTfFKV4DKMzOKx
1gCnGwMFeTuSliXAyrSKWJ5+IEK9nKExG8HXuJz9qwY3VEi5U5SJp23eGISv85UWcbg2xfgaMoug
2aLuZTzqS9DjJH9uJpW/C0cmpgdcK+rQ9RIeKAExWUJuVMYwkuetdskyH0WBYrkpus2QpQSE9vAj
FfwmhWN8Yxl61Xb5re/nZ66QaZ9Sd5DC5LerKg6i+yE0+D8HYP1s1eYddqWeNFjDRudOUG4r/KeY
zpHoi9Te99rg+ZEkqxaow0ZUs4SQgYNQthLoRR8wtKcy38iMtZuyrPqg8Nhu1LBOx7HhWkTCUKEf
OUhOyASZdJaTfTFG+W4qxRfHcV4Vcbfu5BfnyujexWISO93an4XJ2E732XqOFlNgu6BN5jbcySp5
nCoeH3Xe2evGgFDntvJQx/qz5aMYa7virVRkm/VKH0eaLZJUVb3Wmd8j287fcOmkm94fdjq0khUu
Hb0xm1avMnuCANDgoHInGyZR2Y3c8unXYOBaKBDgrQtO6ixeEDvQduCNkEZD8f2pNDS685iH/yB4
MiftxsYZThmWWPs0LvIj5dOFghGqhpP3a5e7Z93ReYADgFTlj6+xdqxTHVNCzNi57qY2sg5WdW4b
5+gKHV0txmt90OXXuKX8AJvhM4M6VmV1NLqU7KWCEajd4Xn0rPlaJx1HQQj8Z7Qgz8p61Dyvmot0
ZAJsL28x5ET2zszrtemV7V7W4grjCvKhwy2GCgjioQfpN8h4wUvnzrwJ57Dt3ZDCFIN3cqx3PAui
NfKfkbionAirVBC2JTWjvT02Ou9oRdFnJLfmvrMiazta4DuUg5/WSLlvEzjxLGP7VTZ9KDIC0Zo0
2+puyHYqrVCYMZU12+oUqU+1jK547vR6SMz2CvUlLV9EJI2DPUjcIZ7MSZK0yPya49sM2AC8DM7P
rrbQtxKMHlj1a07lEciqOfRtOyDlIaIV+3/LxKXV2yHSzTGK90MWPQ7WGKzZtJMPmnyshw5St5Pt
ZtYCt6KpiFxhdI5B7z3eqW91GxGma9oUucGVmXN45E5a101X3teJQIc0hbjzDP1JuAX9tORY7vtj
WCNpKfumP5SKyHoHvaFkHLAXclg51jzsLJe9r4t/5K6R08HNcGj5yx9OKt/PIv3cu9P4qWBABa5l
17kMOnJRnF2F2W0oivBE9YHDWDItCBRwZ0va3qMgLcdurOLiyhxRcGp9TPz4S5Ck5YWHE/EHVf+h
yJFhp81UrF0GPlFzoBCHN2AK9dC+XzxvG7cNP021fK266MFKJ0LDSSTmyIBNWBLLGM+Bu9FC3zIF
mKqRi+ik8tW5Z4RRmEN3qk3FhyUZUphZcsPoETHMsLiPJhNXZRDdpNXXuzloeZR3lXHrEklYV8LW
LAriQ6CKaM+oz9j2jKZi2U9X5KbB3dyxxI/zyjo5xLXVQ0wadUFqTty683kGvrzqXb89Bvl41UtX
nuetu8bXH29SgHuX1NL7snDoujVgUMPZUVMLlp5GSstO/4x946XyKnIZK4zt/a2fQSZqiu87wYm6
7rv2fe3m7iZMogfPqvCwyxRnICs8SL1RfRGHAqrdseu7rRqXiJhoILdPFWfPDtr96I/INIcBnwjt
ce7DWWsdJgsmmNPliXA1FIF8VkR8YBpRM8fBgY7cwdtPBW3COd2yD+RhZcMNFb3ubqOTO5s+IYvV
xZ50DTIYnGCCEvoyM2O5x3zPENK/9yZO8tlISfrp5V0RzebREdYNNgzFUCCyHbox9liFszHbCUkp
Dy96GUXt6efTvjXRKBW22PoZ1knipT8OQ9GdvXQe94MdnWZy04+5sRtTQfCTqv4PZ2fW3CYTbe1f
RBUzza3m0fI85IZK4oR5aGb49eeBt+okdnzs+r4bxUJ2hBA03Xuv9axu7Vv9QKXNgHyBRTPoyZ7q
HHeDnDkB91956JP8zcjuLe1GxWIw6ogwFIGS9r+q463T1XKTJxyExmBSa+nxT9ekJKMMLJTTInFX
vkrZpPXlDxzgex9T0gNUFwcmvEU+WHqbl7m7CLqg3o5UVSAAWmLbs8DBebX04W8crFhXr1oL9YQF
3gpke5scM5blTEBJ0k6R9R+ZtixjIzMPGULZZcMEbNVEqrWMUFWuaRGvPFk/GbCUVomC+wiR7m+H
WCSvihZ2tE46zXrED9Fm3U60CMT0CBSqG6mHohA03qqq2IRwVFw1TZZtVG36hqi1tNacPZbfc2kY
+RGaq6JSASqdiAD4H0Yghl3uE47LSUjuW00vTncTfGj0QjF1riLWO/etjF+7oA9goHjarcg4W8dU
X406AmltondV+vDdaSklhbK4BB1Fya59ErKiXRdTkaAnFS5ZEuerIra8dUIvbGWFF27gEAZk/avz
kos7OThyst3MAP6iZ3UvNerqA1BS+HoT5daq9XJbAa5eJLr0j4BO0qWewhJLyn7AMN0jAVA0a6Xr
JCLoVNxKwIQxYuUdlm2qawPGOD8Rh6Dyd3aVxGR9MfKAr9AI7iP8M4sF32VwGRF9bBwr4lS1ccwS
7lEE+sDZoRgLbMjpZur1Bn39o5nub5lTqNtB+dVF11UonbORRP0i7OL65E9EVzFeq4wZXTY8FkmG
O3Aos63forxRx4aJW0GaXhsGBPpUNoFJaipXedRl67IM9g6nJwxeEMQ+X/m6iIW9agVrCQeR/KAR
iOcrdbpGuH9KG9bSImobhH2xvnRlHp1Ny3qo85SsQmfTgFL2paPuK8h/y4ob31Lvy+IwP2gkg41j
Ifdxko5IzSdQTzP5KrWBCBaFyATb63PIFc2dFftc1Wn7REhasvR07p9IzYpDqBRcU/OPVEcLJKwM
WX+ezj+lsQ9wdv7xr+f5vNVzyIoSXvfrv6e60sUHfMzqfaQL5T52oefE3DSC6Vkqs2euxehqfi1K
WN4oam4ehCz8h7gxK26VPuXJ6XcLTrUN97t+nRgDViNPEmymNxsblZRRSJzQPRFMTSSW1ejnm6Zu
h1UkSM6DDXquNUBoRjzuRR7Xh9HT8CSIq8y414SiPvVBRbcSy/NjYzOv9Kt7G5DpFX10PEcB6EQr
rG/MPHHObeSY6xKebxCGyYWFP2aoNkQpIXIaJimL44LwMFGGewGFYu2llH293hcH123D59I+Jhmg
ESPru60FpIqrFPUWi/mLO7TadQRlfacFwbeiqX+WCYHyTtSds7BocFY5uAYCpoBCbW4VVnMWxIpK
NvJkiOyKJmtwMz80g6pfEu8XleIBuS8OKA1J1LZVaSUPnsYnN7QeGyfOctm07VVXRN4mTPBmkGnq
qovaVZ50BdKnd03JX3/IOke779Ee2/lj4w+sOCNkuRkoSkZnYPEFziKWwOqNFwzxoUwJFM7UngIP
Bvv9mBGX3nemvTaxse8yHeLVKLQjl2V69VQDwDsUqXJFqPmw7QrfJH81gTlquiz9lJRcKz/Tz3k+
nAeqEICNR/IaMBJr5/mFyqMebcCjnp/9eXDCXj/Pv6Ygsd0obg2KYNr251fmn+ZtXot2JRkaoq+m
N/vzgjooiIv1NN7VWdUf3v0H81OtpN5TmNr2v7+admze/t+f1qlpQPyE+PLnb//s/Lwto2DM9zGW
MPR5c6ZOPf0eedP4E+IPVbJ9APbAj75Z2If5eQEawWQA5iXPYKMZNBQzvAEI7rRt/sX5hV4Ng3VR
u9GSsDok8eh42rakljO19n01z3iuit9o81KaclZ/W6dKcJU14zHrFevouuldPVCyXhCnwnAjTqpe
sSYqrFae//sRxx2mPbpYa5ueWrKN4A+0VvfNY1p3/vPQFl12TgGx7iyzOouGWiWFV2IJg2IgM036
5bqvLXPpEezorQx86vvcs+7ystGu9PpQYKZaAk6VP4aiWtUteSjcPoIHms6/CsSPV3lU/kwMhEVe
mEc35eDqa22o5KXTbWOjols+xwEh89DTo5PVxlM+n6MeOmETeqI3xT6uQ+LfsjLY4TdBZIWob9N0
kQkqtcTpY0nvpqBaiNDKOiNdV27sTCNm0m4woNvpYSiV33Uq4KtPD/gugXLkLMvnbTY9iUvIqXxJ
TXy7Zpw/MbKXq8Ch8qHw6pXHavNqfhr0yq0teg3pNzczPRqqq97Mqivzf3/qgp9dTW3cTOMzTrzg
KkwqWnRVpQZXdtk8I6QcdoFhymUGxH1Na3k7hK53P5XAIp16Tp/AcCp8QGLdaK1F1zjXXLZXyVg0
e7/QQmJSHf9UCXLS4vzAmsC9mR8sPJOrQde6zZ9tVWX+7oJWP0R67d4MTfRNmGl2lO5FsWL3NrY6
Fyx7sVdprK5DLFyYt8LhMj+MioMd0g60rZ2XzPxSUuLTXssv84N0mXlYDd0ep74LvaJ6MfV2ik73
k7NSy/Se+e9h3t77zrih9jdsU5HUL+aYrG2kTw9J2NpH2eaQroZk3Q05EfTOSoSWxowrIhI4wlA9
hOkDV/DWB4F9lENVbtMKSL3ogtfQrSBsDq73APOdqh3VM8LmZcOJiYxE8eLu7BX3BdiTE65NrObU
8DTDje6E1T6MgVrsjIjJInQBdx14DtVsc4iyDTqX+hjlNK1RFIQvid/jg/UUmCjTg5IZ64qV8YNb
JMnSicb8Jg2Memd3DTl/bm1fq+Eol+EIxUmy/B8yOMUTI9XPCW4r6bIptHIPjZeImxB/zIKsGf+n
k7rnvlC0R5EwIUMxEeyDLs/vHBUV5fx/iHR8wLSbPPR07ogM7uKdbB39vnaK5/kXkJ+/qqYUxwh7
xyrsnPFYVEJhgjr9GBt6sEnddJ8URFRXToqdLgy1jYkv/6ZSkvwmrCBgiTK/mGYybhzbqm4l0pxb
DbwCmNHwMm+iVFgc1aZ7nZ8pTTVu9AgjQ2tPQueq8w42NcX7WI+HtRY5MFujseX+jfdGWLhauJsR
7GM41rdCf0nbklTeNrMuIoePhfzsziv77yOqzEUW+9Y1ug/l1PpQTtTQBALUNFd0TIOHUoWOQIXE
X/R6plId1OLvbkcankzSl8I0mq0/tkRT6K77HGo0gqrohS5ni8oX3munu+GtXtlyF7NI3oVKne9K
zWGuKAjC9TxrChRXj+HgvDZDrJxE7RE9odD3CDSYL1Z9bCynuWNZPzCBdLINVqFbSjIIaNS8OeQC
StH8tJC6vPOINoCbxHw/Ma7SOPHuIFnbKPeIbaB27955nspKuGeqhu7shzkC0oYWme0iMXyXLfQD
xTJe62IYMHJgUvI4tFdlMRpUDv1jA8bpYfqWjcZc1LEjn5u+fQXNSlXSbx8kvAH6QBbtksBYD3kJ
jDFRy2spyiVOgHZFx6Y5uJOL2UPl8tp64EjD4jFscWhWSQ4CyOJh+sktaIU6sfYgMxPRw9vtf343
JKNPT2EMpVLfZoONWK+tXDTcUUrh0K2Lm/khUZgYhVTBNsX8O25PdbYaDEw38/PacYYVSNNh/d/z
JNTIaO2CmGYi/0enGCRuQt5BPS5IgRMyWUYyopIxPcQds6u8P81PcsWKvIU6UIszJQumeWOVmB2D
KrNW300M6ktNfz1vm18VlBOQmFzPm/WKuJ4uhfhmW25agYMYyBp0MESlGsWvlWf2wenPA4qH4NTY
1BH1SOo7Y3jGY+XcIo1ybmWK+qAtKTTOT+cHhXDLMHP9m/lZRC1vC2pNLOenvUjFLevpk6nSZ503
MW5Ue0+WuDCnF+dtpY6qIzeH4/wsN0PjaA3BK+5w7VjW0W8/1aCRDOI+bDT1PD8z1Fpfd2WFQWp6
scAIe6Ze8zA/mx9yLzq1uhNeEio9d30YCfCtwEvmF6M4zU5x3f+eX5w3GSm14zRXr12RO3dqR3tG
RJSo5xddVDEHyYQZBTX/W0zjaq+zLpiamdQYA0JDMz1xz91Io2wx/8hsRp5zc9uxzD3PWzRJnWco
whqhgF+ePLohp/9+mp7mkya2juOSPGqeIrmlwGD4ziqoaocMTOOuswtrn2boLKSSmUtTd3/YWloc
Y8c6NqrVntoQSXhTljfdmBMxaKOBsRPHP5phRHW3M+zNMlZbOgFUUB9kTrHZCy3KAwbGZ8tOOrQz
lO4AFC5KI1NqrHn+tV6iNRpk1y5GdUyPzQi3qSZ0gkJufHYK1zvODxpcwrJM5LWjqN6JnieVC3Nf
GIKcM/MuDYMHkgbKfeRjtlXnGXbhKgxb2GT0vesGa78ewiP9WlqeWl8vC9z+Wqu0HFFKBnqvuRsE
PqyIMp1UAi1oKDwPxV4ENPdqiGorNItyH/rRpmsIm+K40KkP+TQaMBrCT4oVKqtFY4/qKTcMmlNl
0JZbLcROWRp6ssYkR8sFQExkeOpZMVXilE0o2ikGqXMybZtfiO2I6mI3nDy7TBdBa4i9n6fqTSdd
9YbS6rU0IvJ1LdnufACPXRVRQqLkn0hU30nj+8yGy3ih1yCA1cjyrhEDkYI3KO4615ALZXrz7Ktp
/jPNsmXVxv23Nozo4HmwvuNptz1H5+YwdbO91gqu5ge6zGJfjdQfrGQ4Gf6tZ8YGwB6kMxCzhuo4
NuLkF2SGB1mX7oamowSS+NE2bMZyqweV+1Izx5bptEjF4T1lKvjreXvc2rdl2ft3HWyHc2ZF2VIB
rvcySU0AMpriKh6L+EY1ml/zdksmycpTpDzKLLaWiO3NTU7l/Dw/JG5WbEOdIxc2lRYfRYfQgQLm
/GIdYxf887saNrNFWJeUEf7371HpoDCBaCa3BdzlRdFaY3yUJmO7n549Fdc2DN/pd8YWXZKFp+qv
d//v9YxwCPLEiO757zffvW1dXRTbjM+5QdZYwsS7Ujz/FFV5cAqmh/mnedv8MI+WfO/FynPCfPl/
/vL/+bdtSAimbYUHoUttkaPO2mGL9q4jrzwMdXofpEVwGsFm3MwPPsp+LbDya6rqU9pzyeIFGd78
2rxJrzMN4VP++8/fdOp4jyd5QIcfLpwS1MjnAtMPVcgMNnC88Ey5U9TA36Jyw2kcVGmU4Epz3OV9
/OCoyfcic34XWbmp6Cx+/nYf6ln/vJ3+ToXcY7526ZPlayPp9jrs6rzsGXy5LqVHIP3CTNOvZN7/
yubRADsUXR0LfyWN8LefEEuQF2ZdUqzLzHzs7OHcBYfUdY76QAtlqjuMjrpObOu3Zynf2wlEV9v3
n3/qj6XQ0C9sEhswU77XemO6SvpaxbQc9OaDr3iPo2v/8ugHOcqdFjuos866rKOlxDsdG8Pt52//
oQzaUXHdW4bAYG++U2J7CLOasQ3JZ2/G73mlP1ZxCrk1kt+s2juy3n01DP1Qd5j7/KK+FYp1wq+7
62Q1LBtEGHWcQddx6BT3J7VQyBRIHguNmBu8FCsvyr6pQX9l9A2Jg9mPuFW0L3TcHx4/uG/EGmj8
M8UnvjlL6YFIFIdIyVL08aaiPPUxC/4IVqGojkH/TSn7vWvoNzmlUiZ8Xx0/4wNBtMASgtkBTwtH
8e3b+0lF8WTgFAIU8ksJU4otwl23wYPRgW4Ph/ypGOX3JNtV6NhtyoYw4IN2PbbWxqirxxSgNwrL
3eCSmtBZ7aoe6x9Gal5lQXRHXWlFUsG3z7/yD8wi+FuxNYCX4nsnEurtLqdmZ4Vh18h1lKuYspr6
oRGA5WjKp0wbQwuiZxU9WcnBg8Hb+79oMPRfDC0f+GzZB9Sv8K2JCIRp9XYf4hgGU2aTpzf08hlR
5Fkz653RKa8Offxl67/4lE+WQ40cM0Sf4BlMJkI6ww2l+mWi+M95Ze0TR7keB+0hxxoXFaRH6wHx
StYYAgAYf+q4jdlU2ytD7nRm6Oi0WPh+cTA/cIoYGKUNW8engR363RCiV2UcZRSQmWik27QE5+pu
8LP9TB3v2oiHTUTdJqTjLD31pOX15vO3nwfFt44b13B0DqEOEgwI47vj6KWFX7ltK9eJBBFltM2L
7j5q1VGKDPgdtolFUlSEzVXppbGb63Yy6aIj3CAy3cX8VVO9wgR4zhL7MR4ze9NLIjgJHPjqMOn/
XibsJ2ReZ0L0ggR5+31X/qgTR1RK2jnK0fSxVyZF82Jk4t539pnW7ggRhfec7krk7CYqsKqU+Vc7
8cENzcBJrwMcmggk6rs7TFL5mTsEnHR1AatQ9i3g0TD5lrJm6YSzYil2NJO4WfUDDLJ11CX3ZuNw
WeZIODS1vFE7moQMJz1f+hf7Zn9grDBwv4N1w3LHzfbdeeTrNIqszOcrKUwUQxF48fqnrxsbNNRA
YKv2EIZy1xM/QWzgYrTC5RDD9w9iUKpRL586CxmJW9MnEt7rWCMMdj2SU5C5otgN/Iu5F2NwVzWB
tXRAfyxUBPM49vSlmWkPg5usS4SaBFWtXWzt5vyeSu7SI9EoFNtPrt3cl1K9smyPIyczKLEd/0Hc
7hA0bGJm0wvAxTUwE2w73dSgrigvFi+K4ZQLkWlXWWXfh4l531bFbhydva2RCqSNzdXk8cwQ8tqd
yq1G7oRsb5wm71FIQ+Qdgi88LB/dL7jToWe00Nyr3DfenolaqNpVJTgTJXKz1unupntGGLflAslK
kq5MZ7wUrfPUGcVri5H/8wt2tve+v2AFbwypFOg/Fu+3b0+Be8pTtOU6n/IipZxyHq3ftg6OPWnx
ieBzh5n1nIFbixMugUbYL2pW/Ib4K3wQR0y/z3lq3fZp+qQ39n1SKsuIns7o6D7dVe/OkdHWN8y1
RcyDHi/HNN3i4tw6jXnAknwFTAnmSYHPX4aozbr+55BlHSkcDoZPuaHvs+feMSAJYaO/ZC4GEERY
yDabddhzNXx+PP7NKyankBBl3eT2TcH7fTQBqnkQnj1Ce0rdMWpHTsgkXuHRvXcxvyyKyAhWdWbB
fu9GOFdRdlWlzVOcwinWteDVa17q2kO3S9M9I12gRSayBH6AP9/l7DHNmkVx90ypnFCSNDyppbtW
NApcrI0au7ptovaAlfFAxs0a7sOjX4rTOME17dS48cqnJHMJbe1ym9VJ50JsUNadE2ebRm4FIvWF
C9PZDZrVVOhdOnFxj2FxWEibxnFLCkEpwkMZu184v7QPBgt8gXh0OXJQUN5bv3J0TZobEbAuNPOa
AvR9PSrPUNOfBKEljXU7SSLc7qiCOQ2iV1a6W+s6dOU90pb4i/nXlHz23hE2oSiZwQqATURPvj2h
wf9QsA/AhLZ5t2KKOLXdkZAorr8Y/CA9hFJ/iHLxKwhQMjbFA8Vdn1oZkGsfmit2T1TCQ/Gt6e0X
OgeUvRR3AZcGNRdV1NRuyiVWEh3uqbyy2vyqq5xfMlaDZe1mZ2FNV0j3CP/dw2zWDyvdBGXUfZV5
P1+V765aEyoJ5ykPjvre094qflS2rVFATMMkY1w1arvpzO6iqyBcO9HeuH26FrK8TFOSSgCbzJix
IPv74mh/sEYC4wcD3+Gqwfv3fvBKaG4EhSjXNfP2jR2iCDGGCsWnhuK5dzp62VCIGit0vphoTEDA
f75mYFnEKAlkBNp7uEJJ/UN0VVKt3TQFLGt5zSpBPx6gaN+gD2csL8WthbWMaCHje4Bt2nEIewx/
V7kNycD0Qm45ztqJUoByJnLnHIB+z3SYDv3ZhK/VI4VYRp1Zk5q24WRNloNuKCTxMEqZVF2gAxHS
lGfaPpPqazBAqMILhA7O2NZoDzz13hNdjh6o71dkAIRo/qMLST3OEqxfthT6yIlU30MsMpznTouu
GIjXUescyoySALE+xJvjl2uJvJhSbT8f5vSPrhJB/AAdBEA3pvNunmbYXlU3BDgDQ1ZxH+QPboy4
fvBuctleKc1vy9cMjKfEs0FK2CWjy/ASPeSOXLWFfWYZ07r0BAmgG4S2wfd5DZ6eITxBsZyU2iIJ
fHv1+S7/M8hwe9JMKJAMMYA/rCmE8O/lv5tJL9QGZgTN0D4zY3lpn6Q9eR9CFnI2UXZWsEHRtcFE
T9f5t+lTSQyvnTb46U6Gns/35p8Fw7Q3eJNZZ03nIKFib/fGw5La9tKpCQMhdC9OfWY8+VnvimMd
afUilv1xDKzvo2XIBQ6WRa+hSRj8HkxtqKJbKSmdx+adVlbn2gYMDVto3zgEyCj1noQmdOYDIhwJ
OxlTVM9Qb5N0bPjomT//ILOZ+u+hZP4gJn1o1j7Add/zFbwOgVfsclhbAzMVPcNjqBb3iVUyr9Kb
Y1XLu9KIL3Fi7I1QuXRluR0B1ZRa8CKRsHrAPCRrCroHvwvubGrCkjOss63uAWnrG6Qppt0uFN2q
GQecvRnHWw7oyZDmr9FGCJ3gmC0qzjP5nGJzoKJW4sfoD7bvbtSKUuVgpvtRx99sYCT+/MP/M47O
H96CCA/EeMrieHcZDIFC5Fnv1WtfaLQ1y4j5vrODG3s973UDM62hSyf6YZ8b6bkMvXME+sYlguGL
PZnKAv98DSxFdPbDIbvu3Uhal9DqrCCv14PKt1D+Yk56S6n8O94CEozQk/q29jPyDyUrhkWQbzKv
4agWSOJRN3y+Lx+e29zHDd0A3+BybN6e2yhAG8ZGTgkja19SdVhhf9xoen92OndlorOaIpFUy3cX
Xm6j6FX6dNHR6Nc0uuKi4Gar40KhXGVIRIrmlaKCRfLjXRWaZ+hS9xbnUeu1FRyZB8vnfyiUn59/
BGNaOr0/nKg4JsYs1SR3Xt78ZUb3hyLrwbs067YT3wp/rdjpow/4ImzsWz8jpsndcAthGYU2QfS2
RgCkielvqnqUDeZ6wDwIzSY9ZbBwasLSGyZ7MjmOlVgxjQEdR1CvZd4UcboKDDn9xXBuTP0wn6Wj
68svTlX9oxPEMSYSGlYCcBDvBhxpBl6kRF3DtDAcV12SD6uuxLfqT52i/lT3zq1e4sUuMeqEAW5N
g8punn0nApTqfFs+JrZXr1p1eKmdnMm7YcuV4Ipbje4tfO/xpDcNNBcJkz1us3L7+RfyT5FnutKo
bE5RivjDXOvdelJHzSZ1k5yBaRBJzPHY+NFhGjBEXp3Sdj9AJhQhxosW9akMDtNl98UuvJ8yzLsw
w0CmrHKG7bentR2p0k7IfUI66a4rXcGA1xwnHFNoKS8jBe+JrhNzGkxDT2FIDPUDSQIbT0dVk4v1
F7vz0RdKiZMR12YKY76v1AQmqbCdytgj4CI1Q7YbqjFYmkq0IgTnWFuYSnCbA6LYgz6/73usBeT4
PPhZu5xQS5/vzT8YqOngCMOymcFTuYHB/Pbg9Ghlwz7NGuAo5fepCNZxj6/zZ+fOuC5KFu3lEJw6
1iraPnL9xyod70Kj2Q8K1H7Kua+m94uYluuJvDWVC6fbQpM6TzJnwVFqKCf6Q6ImEyFsN1HCciti
blounNbZqCX1PLU5toW5+vxTvZ+ezh/KnM48S2feMPGm/54ylLhpGi/mQ+l+xq022WguxEqWlH7z
PMpX0tH/X1dC8zsS90Qp0wSZNoWM/v2OldlVbpPkzTrz+x0I9XuGqHvmihjFEm6J1SVBNNHTsteB
LRsorb2gvYlyHFjyYUj+f24q4q+90d/ujYpJFAdq0az9Kv+hJ/UOF8U60IJTrl66JNuUgXvQEGai
VtiQebeWjXkb4NurYel9/k38w5CbDgzlJMoMKkeF1cLbXelSPVVIeKpxSGLy78qLxg0OvvF16iOs
nOh2WP2Tsdq3UO6muq8b+h45bil5dsOvL3bmwzscFB2IGXClVGcebP+6PSjpyHdEfWhdefRLdYhJ
UWGecmg2zlhtG9GetViwmBY3rDLQ6yTiMjqhi5vEvsRRtwP8/zzNFDThK7Q43bUpjF2KAAz5gVgQ
frqebjZwtMulDlojz+6Iib5EunH0Y+W+q80bU+leQhzchn3VlOEvrfP0RWyPl/8+NsAZpy/3I+IL
fMjtwhiddVpEax0hmIdqD6cA1QnPsn9aqXean8RRv7cNBEEEc90Oqb/3h/ipT79nYws6Ni53XQDT
1suJvSN5ndJsv6aIFhO/jAteqSgxJNrayapmpUR2sJSquKUct2nzlrUUiqtFh+h8TKPHPJQPBKPe
Akd6DFCRV1FNC5RV4DxuzuwxcqM2ZVZ+6wZxNbPrCLqlLUNgImZn1C2lvLPSQVvIOoGDJomoxk69
yJz0FIlJXmbz0fvhPF0XExCu9GvGxDRd9HYCWReOmR/VyeIVI/9vVQnuFcWmhx20zEBAjURa9hjq
3Op1ID00XX6ZJaZAk9U9ulMfFx+761faL6tOl1VT3aUDG5JQ2df+cJWCUPcL+wZG7lfnHCf4+xkJ
iwKuAHDSIAvfL19KiAT4ROu5ezmxcDK3IHabCKy6esbYhkk2flEVDaWGc/EifYvr/ItOi/l+1Tdf
hNRn8ACR5Wm9nxV1jtCqTKBAIB9i65N9m9C1GOr60mXJVVoUG5mGk84PjF2RkEepczM09UupEe8m
mNYr4Q993CstGJfQJpoRMESrHdLQ/zbwdYVKcBw0kzwLod6p0xLa0K7DwLnBKrrqZIypuimeyEo/
U/46B77zUDjiWm1m5RXnVZtC/ogBrCKCtSwowv0PIA7qFxOpfyqe80GgVGUKDHxTj+ztSCTd0IhC
0A/rHKdDjScPzo15oUmmx/VPoDMPodIeG2zjC426AL3lS8HcIJ4meTHAOAoc6ApgrGhtaINJsH5M
HpQhRnKKbLxgfbRITBmsJFJNDz29u8mc60Qlj1Nv7kIxqTa6For2QJBdl5+cYDLNLrpYU2l9cSiY
3n3PhNiFA9iTwiAvaWQF7ucADbyuLpafn5b/9Fs5GjqEc4BaumYJZsxvjwZaG9H4BNmt29Z+UqEh
bUD5kTKchfciWnhj411PLhHD6PdO6RBZWirHrCWPrYrLK/BvBJoGRb82XlFVeQKrOgJ0SBOdl25g
MhYLtXBY4Nr2TSadu5lZw4Lli6mUMd1V311b9OwoZEzpEYLW69sPEeVl1aQuKCFGlnU3Dr+UOvIp
jraPml7eh574DosS1UpHO0Jt7tMR/IZeqwsr9Slk77XhNsRjHaCVGZSDbv80DO0IyuJmcOrdhFlU
R2enthixu/p7G8Q3dYfKvjPb3y5YwqmU9PmX8k9PYP5SJl49HZgpxvzdLCJHWpR6BTfLGoFbRcV9
hq5asbYbYY1MAEdSxa6P0iufCxHVX739B4snGv86BxTiso3V9u3hFLEelhn35bXEL3frBENPhf5g
1Ngpk3LyOwXGbdUJcwqsfVH7xvtqB6bF7j/fJxnuiON1w/iHhZY6+NSHlkt0hEeDjsS1tlWKZc0c
93KAOOeZJ2uIb6aWXVIrt7XxjaL9SjTRLb4tfPs1CAmuw2kEdUj2/mL3dP2D3aPRZGqazvTBmEvQ
f80eQkbrzhhGZu7RQe8x9reJmGRqJ6iHmzgJ72KqU367ztjBBdZx0nes+jUn/zHsb2QMk4vwWkTk
k5a0+pa3dIlH/WmMtElm77RfXeLTLPf90dQIMjCZ5zhTzN3brzODXmJkhASsY7ABYyP3lI+tpTKl
ouXxJQCRNHjtTTh6yhLpBXo3jIvg3o0FYcegrDQNgiZFCVH3W3xkxzqrWSQzag5ZemVkt91OluoP
wW1rAfhd+eJga1Ox4bO9f7dwFJE5ZlZfczIK98wBpI3nPudO9qssuu9gkb4pxgWG2c2YDIzc5jmV
3t6Y4hsLGBSpftN3U8cxwsX7+UU6Zcn+u2M2rD6WkqYNaeTtYTVau85zZVq/4cVfpb26It70XAcm
knnjAPxpC/J36zP4TOesL9a9JZ8aUFqIPe90CeSlYFoiWT8lAL0wbC+SiIAQ6hTMeZelUx10peTU
anejZW2N3HweWmqIogWNkDv3CrlXX5wp8wr4/bHmyrcZeByb9sm7m0GbmEYqCrdep6K+HVV5HGAR
G4M8WZmyJCNlUUv1TJbcC4Z0f/EoKv+3r+MoYque64eUGmFXFhfgqAglp2Z6cRuwlwH9QKF0e4r0
F9Mar32vekIyL1ZEx0MjxMtJX5LsGQfHcB12x1atdw2pMYCDEOGieJ1Oqx7KLVEJcFG8n40zPil2
cFSUV62Au/SiZfqTyZyqnFb0ZveCtPYU9Jj2ubSiPj/qvnHEa8GUZDQPoYjhkJJ7EGn0zdVs9/mJ
YX10N9INk3qqZbPwfN8UGX1s2K3d/Td6S1snQrXCO72hsH0sagM/vPkCJOmaZN6Nbw+rsWauCrFh
EjOr4kIQ41NBlUxE1nq0jQOFGrhM+knNH8j6u5q4wKKHNMSIp0ltR9eRIqVv39smTajuu6YMy6hB
4z/dIlLHvQbVGbvKcpqIkf6x0cQ9dX2wXtaGeaDfzxcOvAfIRJ7yQ9Tqs73O4r5nUMA9+Pmh+Whc
p5xoc08z6Xi/Lywqpo1zth8ocnbDfWWqEy9xD0Fllysa63OxlUyXxuArJd8/vPDpfkqjA0WUye3M
+addhjo41jk31ipC9l6I+xrIgEEUks0xJhp+Y6r5pgDB3jjlgSiIZFFMJ7h0pnoMqthEOUFzuSkM
C3y+/WwK/wHu5M4vle+fH6BZVvH+Cvx7T9+VgUM51obOTHEd+cOzTjejTWlcFlRLpoJQpzg/Ajfa
azVFaobjyLNW03iXkns/Wj+Q7l8gEX11v/vwhCY3Z9bL0IEx382Y3ZH5UJo5lBGCON/nLCMWtQ/0
tlVwQrYiJ7vJnmgXGgUqAZaCdhd9LxV6xxAHmyRrtkBK9GXc0RCVbg4xHoLSQSVveZ0FCUsymwaJ
MhklcMUu3YiFkeFr9s3/kHdey41cWbp+lQ7dZ016MzHdFwASjiAJsuhvMmjTe59Pf74NqaUiyCZP
T5yLEzMRUpUoEky3c+1lfhPRv1np5ACiU3KmhWRsmgL7cao6UNOqly3TIfcXhTRMrpPTkw6QJdlA
mZplknlvBpmAZkdvql9g9qbgbGINRFtFjuoNQorIVdEs7aWTTtHmmtdll4BiEcNCYLKrp286UZ/1
P2mrEQ5k0Ba02o4erDbBQU88uXXtwtulln4SIu/uIO7joQlQVt493qYrUeyigbovvGE5oYr+9eIS
TkYfdizQ/LIp6xb2gcczU3TdIWfWNotrSi8CpUe9sGxmoZKvIur5Nuwvwr5b6ej6K6ISGVltSp1S
mKq3ZhetAqtfAnLfFqH0KKso2E/U4equDa6i4dJ4qFXzSVTsXZGs4mo6GfRoGxj9jVqEV2iUCx6G
hWJFuWg0/UbowH99dZ/FFkMBxcfyEsrBYrv+JSnTMxk+l+20Lj17t1f9CytoToWevjjV2lqhgud2
cvTdPf30sEjIMz5jCMhI9f1hq7pHu7GKOldGDSoSO0tgTldYAM9lq6iQV9W2jt4fVPJlyXnQLLT0
2BzFD+hs6aI/KjZKyepmYXSJHP4FX7K4ffRyn7xKoSiMz51BPXESVA4JURF9Hllmjfs8QGrt0teB
6Oc3ZdQ9dVK6bePyVTnvJYT8Ddis32U9It06DlDcXu4xI3/sPI6yHiMcatXqss4VzYBSD39mo3zS
KOZJZCJmoppnJZ2rcG/TvWrqGJqjEoD3MfZNY577DNybATKLKe4IDhiZgxRI70Dmg5vclSRL2TwN
u8MdQWZnFyRPjsXUL/GkWwUBiLwH6MULBinBk88SZF+QZ0LOonj5ei19+qbQI6FbwxCMbs1RAWb5
9RQOaBK6qkWPLk3vDJwbLMYC0KFuB7YDZqnPld1tCyU/LbVpn0DAMaXyRiCkwe39tCflJtCsnYKx
H6LxuWI+oZA2P0x2A0fMS6luKrN4qAnrAmc4BNledGlzuMSzWEe2FGyD1ZY4bFoo537XGf9so9Hp
gJrUlwIAeRyPbK9K6Oh7g6vrmKOiM3sT1sGdpmduOUn3xehsxGUFhrJqCnNZdNEmQks3q5214odr
3QrdFpHJr2+7on1cXDo9MuawQM+ZSR8FSbQZkLhughH/i3hT5bQgUCcZUVMesmWmKRe68drnCPob
dGBEqHGYF7dGcfP1aXxW3/16GubRfhdpdsNYI0RwoMAlgs4mCC7rXuDjMvITzfB3uqe64jEbpnJn
Mr+ZWxr2r0jEJUWyb5V8gTLzorB+hl2x6vR9gUBFVT6ohbf5+lQ/f4wmjAh6epZF6+N9+NFNfYid
Ohnd3Hegb4KmhDtzXjCw95Rw3RfVKWwFkcrfxZ63TuETdKT0qHEWZntq0b1p6uGbp/hJwQYmicdo
MKrEL+YoECta6/UOIGC06IOThBGLSO4CblgoynU0ib65BZ90K+iQgFQlHtHYPCyqXwJ/EDQYSiNG
jzM2WkJmdaFE8XPZSQhrJJdYvyDoly9EytbTYP3m2J9EQ46t2eSzAiVrH60U2/RaLWslcWzk0PAq
q7M3cckGh8s15aq24bT1mAa3aEH1yQYJyiX82plcBnONKZF5+c0JfbLFGzJeM6BJLbgbh6X9y80w
0BHuZDnsXXro68OkRzfOkyC4jdE/7qZNHGdkja7DhiGDAkedYVenCqh+DWEnY//12XyyEjgZ5KRB
hDNbPAaDo/wsg9Ase7civzEKVFIoBPWq3yj4WpRm9PPrw2H3+mFvYtXpINEY+ssAKd6/DB1Vq2GX
Ru8O1ipt0TII9dsAfRiB5wC/clXeFCbuK3bVbbou20YJet8Ce9MEXj6rs/iiAwSGCDsFbfwSJcHm
TMfCIrUerRBHxDY6ke2lZNQgKLcGfuViDxpskt6yWneJ9mRqw7KOquuixk2CeCC3njtpSP4Y8nmr
NDNpaN8OgAIGoadS5HxXO3wy7eTywXNh1kSKfZzeDb2iQXR3ejcmNI51sUlxgPZBzXaXQWU+UrDO
GTivuR4x+BQvfzHM6h4IQb8n8bjTDEjpwl/q68dyiEFHKYNBr91kkxGYqWNKTzRYLaWvhKuRgEpN
1oXWZediBDeToXmDTHxk9LGq4zZcBGT9KBPsU3Nu0W2OovKtQORh0gJ8QoLrFsFCNtV6QNAxGIDx
4W5GKZLuILuSUp56XcnA/ixwzIsCbNLX1/HZCJPusobtF4GWPP4o1RutoO8QsEbxSwvBlhFrhTuE
GOp2GLaaibJtoH4yx4SIZC3Evo35ghczV7SSb+bMn91TRjgAtilsgbgcM8XCEa0CLTMHN1PT6yCV
1jEYnBLMAkpJK7W2QZBbV0Xaz3X6pC2CW4TJi95qzzEIYQQLND+O9gLH1Vn6uvRfJ6U46QPlFi82
ADFInjHwCGciB7N6fT8GzlnjyAzR1G+it7D2O84nBeYAyggGHNQmR5mWz8CopVE/uL3AWzq+fWrm
xSOEdrdJedpl/6B3eKpkjjk30e9QJ+/Sa5lDBCgNoW6NUF79iA/C6RhWSxPrNyLwKU4wD7SnfWor
F7LPtlLC68jI70xm8Q3zgBjSuXBmO4AUCuy/82F0aw0fYFRHstZ6aPT8VSwyxh/LRpeuezrLZEDI
Hz9E2HKQEqTUu9aJ3SiVsJI4HRGKRp3aHaZmCx3tDdeAU6lK70RNNRnWpTZJL3IGUoojd2b3aLbq
4xCYp01bXExCFKXLzgr4IHSL63lpYe8R5/6DpnquYqFRa/S8Jl3/aHb9VT7h3Klp5/xQS1Msspng
JqdD+FzG+pVWQoOctIbqoKJAt7WdqJKZ5TLKAUtoef7ZIJULh77LbIQlSweOeVQb2gvf6l6NNLsP
gb6E6jzLvjUFEqnIURgwCUoOfxgEKOsoL6jlPu68HCGXChRLS9pBzNmIuy2DGp4eRG0TEnO/fmk/
w7WYimOQ6LJDsy+IlPPXDRE5hUlre2S2SM8Pc3BBJst6f90n/ZnYkHIBzo3z5CTC4zUB2zLFaN+3
cj3HfZlid1q36XgWaduhqU9MEuUsubWKB4FyiZv8yvCC04jGp6FmYB1VivcEGg+dGEt0YrTYFM9y
WjX+i53Fzjex9bO3R0D0DphYUBVHb09RZXWk1zXzINpFedOtlUR96EWPGQM5swkvjW/r7E82deAt
YIZtnJRlyt73NxSV16xvZIppH2OkCiyAWOsCuSA6ZKUff4fR/GzZqGSRTCkRrQQv9f54A3wx32gZ
MRbk3hLH6CqmPL7bEY9iI13p2TBTLXv79bo5kImPV6uYPZHBs2yIT+8PG+AD0PQIWLmFp504Qhiq
XqhdfFUMNhL68T1EFPpY5NaJCc8lDxaikMN25kEi79Z7bzXG9jVUACOQNwqF/3/n9Dg1NnrQqx8m
+Tr6BvaYEDZHhoEhnV5Y3df+qxGc9037hpWaj0F0RXo/Ex0GS5+pSbloVbhZ4bRDOuC68ihremi+
YVR8s1F++sTAtDFPFg2Z45COWHNCUljxyhXONXv+NqQLZKI+7RdY/oIfVgNnVuTaN1uJ8Un6RxsG
wzFM33QN5vb7R4aMZYs0azy4bZmqBMCnYmoeSoX+6TDcpMxgMmz82lj7iXXEmx/G/czzsxdVeCsy
/r1M8k2DzmVaxEvbL7c6zVePtmOYIkWSFCj9qvswyp9F6PBEwe4Nl1UU7ZCKOtVgQc3iqvipUz8L
tEqAMeJkDvMYVIyAtQQS9hVdjNnjCAGh25dlf4lK8o1kMV1D5eINUgG7+Fuel8u01VeSHmA9VT+0
CgZBaTatVd/8rnV16Hq/W+LERE2wnXivwJUeE9xNQ5ITs3TY+tIU67Ni22ID7Yz6W9TCw5WM7lwr
27MsoqM7wXxveuRHLUyc76OpOOsrdRfr2RkZ6VZpQswitXiTTQBsHYyq8xwYbXydTaCiqDkFsFIG
s0jtef3NiyDew+OL+H0QC9dH0Y9r9brzJR05rtGVY2zF19MTtxT10W5L2YXoeH4iB9Yq9+EwTsnm
m2OLHevjsUUjFSVVemJHMcJxBlOwjWhXUFxFtnre1uM27tRVrbsCLq4IMlePdhCI4hbyWN0036CK
PpR7PEIG0X+ewdGeGibjZKijydXTfcRs8sSWm3mfKI9fX+nHAYo4jgCI0GbA+u4YOKSOaADLrcaV
gpMSsFkPhRmKiiVjOrezEEUOg+Y2ipIKpUS6ZvRrlAZquWEty1F3RR7V0YtIMFQUSSgU9XlbpAsL
kNA3Z/ohCHCmcGnpBEDlpi1ytF3w4iAOQzsbV5vkXg1styD+hSJpy+jw45KAzbFMLFLH/HGEpBJg
P6gP2tYWxJImvTGKEYKfhWsyDzFWqsvRyzZePCwbqVsWdn9ZZI8G0nlfn/aHTVWcNaRDWia8jeaB
7fRLlqJGUYN8nI2IE70SgywbM7V9kBXLYkhWkhWuvj6c8qFncnS8o6F62DmoSPre6AalZM6mdrqZ
AsTmBPek8hexF85LTI0DCzideF7fHP1D1+RwdPAtMF6hbx0Hnkjz29CQkVc09WozVrtQ9xbZkOG3
iZISpdPg+IsGeQlfcrZocp2gHbQSpYd4lwyt2FHif3dDPgsj8FgtJvlQsUG9vN87Yga2+djzAGzI
wp7Z7UTBUXEPxAQB58dz0bLIpuzUzBpMasdvQslh8nkUSkSFzJANMh8vtFggvy6ApLFRk8u4JRQ5
lF1gro17azTdWrF/IhWxzWguivPCbegiRBPHJrET6QcsxhfF93ZhXu1EPWcUCOgqG4nehAA66zLm
cCB6p9R1TH3vNcMyQVdWNO9FVSgsp0VgjPCqjnrLPXSfRUYjSqvvDfs+TsHA8hiWSWeKLUewno8u
09ahKGDKhuhPiaxRgnePJhC1w0ZQAcSIuolgqhJUBA8KDNJCJXx/vfw+C2YC+Ic2B1uG/EEiI26S
AGI6hnoC5h5qxty00HvN6xMABEhUbmqPwTTTllSuFtPYXBZMOTpzlqDj0EE9E8MYBrFwfw2o0UwL
WxhewN2/PkvxwD8sCMgeGBjhRa9/eEfCsjWCThld3LJ+BmqwoItyXqKGYEyQaYHzfn24j+w6ngzt
WsI8D0iFgvv+yYSN408OzmxuIQg8SmnMrLS/mmSmN17uKj5cGBJagQURq64knqLaOxehaawctAuK
byLix1mAOCFKN4FDwV3meJ5HEC8iNLnxKsbgAedsx2MoDwhymJ5iQY508lgMvw1QSjEyXnG3iTzW
FFqXEpZL+XcYgk+XLnsKtmwQbwWN5f0NMvqxDC1yOteomrfE7m5GxUDqbrAZHo8SzJpC3ZY62K5A
Ab0eYWcFlmum2fE37KyP4EBxYyj4BPOQvrdztOeb+DyUTJDwg9TUCxnYTRGsaES49XBma8Fm9MNr
8daLNWJj+ffNOvlsXVpQfRkxymLgcFT+oTjmBGlUMhux1eteUxeGEcxweluJDhLuivM6qleFH90r
ZbqR27NasrB8MFxRHol3uVMHGJLf7PqfPhz63SYjI1sRi+b9w2l7mKBZx+odAvoh0YBgKTIsgGg0
sk6TAKeCA5cib6fod4MTHyLMNzfmQ9XDY7F4byy6DSQg5lF3MNf6QTEzboxirR1p3PuTvzULZS34
NCKoC2KBA8XjQJAsiwDqsXdeajcN+EbhTpaAr9DMdF4kxQL3lW9WzWF5HseTg7CNgybMR12DIotG
nbYPp6diQQM5AZ7WWdXLbkl9I2k3SdAKv/MlNudzT+7mWQzoOVWNte3rBx6fTQ9sDLINgXOcOV29
/r6q/XRt6TrSC2RBpG9Ht1Duh8xW0JRyVezpRASG17PXmaCLGmJi3Pb1I/v0iZEjmuS0YnB09CLV
uVdgGUbyDDdlLlJ4jEZcIS0oOKmj1DEVURD+9ZdfH/bTyGaRZJDokTXQSHm/WJuipPntULKIukv0
anE2n8lI39adfiL2Qad4ErCjEN8a/U30XhMa+d+cxKf3WuTzYGzhRx0Gi78kHGOqYyntWCQcYsbM
JDsXrucNnMfczA4BJCre+tDehGG+iwcZ8Kgxk0J9J3rbor1VWeOcTuw3idCn0Q00uqAIiYLumFdd
hwGmk+00wqjJYSBPdLPUmdleySUmYI52L5BuMctyZMiXDfXl17flI0NCvMWWwbAKDtzHkVWnhENm
iSWYbegQo4ROP6spphsPKmDkjSctnLbK8Nbl8CTCL4YDSz8OF1FV3Hexdw5YlVxAK2aR0xyoXmat
rgzDm4tJPqYeVyKBiKt2i4j9vKP/GQu+iz3Jd2jkzi0H+8xmpRjVVXHoAQMDEBwkkXumtB0KCi9t
M9jBvVl3G3CQX1/851EUvhg0cBjt/PV+Ydo5A2ofg1KXccphcRpWsPFNaxkBVpCS8V783TM/Nvn/
os4TQf3rc/j0nfzlFI5CgA1PNNU6TkEg9UQ+63nDFo+R2laZUTVbCeMeTWm/STY+yCEQUBii0Fw0
NPBV9EPeX3k2AcK2A5FtoW5Q+t1po0anXgjKLq5vhmnC26iaiX0ElNklQsVbqAR3zojQhXnZY3wq
al42NymK94Ld6CUj8El4AZ6DwAh6dV/fpEOP9UMwB+WEGgJdURSk35+uNBqVHCHC7Rr4ac6CKsYk
iWTjwBJwmr1nOKgiiPA9rGlWt9g6KHhgNswqRSRJVPulNmF0l/ZKC/z91yf3ERfNvQT+YmMWi9Cv
/IHXGmajT/LPyRX9VeF7UIDwEHUurQGAYDDiPSKwvXh19jNfOpxjXOS3nqNeSIaxbGP/uVKLLRoJ
AhEnipM0QMK4QBE0Ei8ORveJNqzNLF0kvnkreixSGACwiqQFAm4XGcRo0/IWX1/VZ+vSpjjkemgq
gPt/f8d7ILNo3DejG2Ya9Op85QHlbymS5NHeiZc5l/GI4d+vD/tpOPz1uEd7RUevE/0SEhs0s047
Jd7VwVzSpAVANr3ozuAkXjSUK4I9PRKU/ztHR6GMYMDcBkW5o6s2RoaMDsOxxo9PJt8Grj4CTMQZ
2B/OZHl6EM0dEJiC2C8g2N8cXsSb42VOfxLfU9TkDP54f/jAMKtCUXERDiYMauykv1PywISRZss7
33AMqEoprOPhzEqac73x1qAKpxnkC22ZFmr3+xL4j+fhP/3XfP/7get//BdfP+e43YR+0Bx9+Y+r
POWf/xKf+fNn3n/iH6fhc5XX+Vvz5U+tXvOzx/S1Pv6hd7+Zo/9xdovH5vHdF27WhM140b5W4+Vr
DYTscBZch/jJ/9tv/u318FuuxuL17789vqRhtkC8vsI8nlTo9+9tXv7+Gwk10BZD5Cn/8eth/vgR
cR1//w1TlRCZjseXf/HJV/TQ+VX6D6CS8P8B15mUmqJl2r8evqP9oBUEVxv0BjAB1ttvf8vyqgn+
/psp/0CpDzVSS2OcQIrPplDnrfiW4fwwEArF3IxFAjKZmfw/z/DdA/3rAf8ta9M9kjBN/fffoK4c
rThZMwGmi8AKtpER/1FKqKhYcLQYjNIWDGprngUT/hdhiunyhD0j7qnJHojaea6k6bzytZeiRTlc
iaYG23alQMAFERwdKv2zVCQYIE/TMh49Z6vm0LakuHyI8gGVSOaNVQuyDAEYcq5EEaK8FJBBOyy6
JHn1QuiT2vRT9uAOW1lw2kotFXCc3feecRFMyWnj6C0GEuidFmP7IhnyaW6o10oU3XhZ/VMK5YtB
L88i2laB3iCz0ao3UwdWDtOQKwwg904SlCtVSeW1wrR621mthEr7OFXncotHsFHgkW5i1X5rZZ26
1HTiT6zV8UxvumDdlQ0zYojVC15Oe1HmLeYFyEbg1cmWMOumUTvvcRh7zKrqNh6wwcqiAKkJTKGL
qgaQ4N/mg79voOCC15g2hZehozyU547Wbkwv13EMgQydN6ayVIZkmCn1CCSyQIILYZJHOTQjfhMS
HHVLxR0oxsyutedRr3FijXRj6BCBCrqbXJGtZ79VisssC81sZwzygE/KVN8gA9rPQz2gyKkjjHl1
TH2GDhMEXBAnzAVTzf6J8dJFZAyrBrv2MtAXiVecyrK9n4jH3MbgvAQ009WohgV9e+G342PdRXCt
63SWd9I2pgqe6VEOhwfViWXuh3hu4z5dpQ3x2/fMjWek9uQ2aonqfBJxAE0OXxIpWg/YWbxFhYU3
KBrcMHKbaR2FOJ56edy/hEZk53MpQTAVAEKBc5iNaE6BGbymEpoVojDKVRWWAloaF09Jk+yVQXIN
LWY7xnNRslynih7pul16knoyOo7P45FI7cfgLMrK/kqtzHDmZ165ZfoJ38GWonmr9KabRvlWktun
0sdospfDbo6qnIEwncOdoqTHH0AHMSLhSJ29dbV+4uXJExKjxqzNhkRbyQUEckMPT0sFCjh/y21Q
/VRrZgElRdI8AwuSI5yk3ZWOcQbEcNca1sqSo2fWmfGkelaDJCeyW4HZ0b4fdkNPe0J4i13llsKG
EBjZTMvSZmdpUYMxU8IMKLvFTQOaGLM40+hq4/da7v/BnvD/cSAX0jH/OpCfVOwBYfYaPKbZJ7Fc
fPjPWE4gRy6E8ReNfNDSv8RyikoRy4EIoK4kirg/YjkBG9kFil+AaCifHuq7v2K5jIgg9ByY2RrS
rOa/E8uVjwpxlPbsDNS3bB4QaY+SZLX0kLXCb5vpPP2wRZdJ/ikG5zeOQiSMS/mhUaFoOQEwNEQl
h4EBK1YOC1PLLiIG6DAz7A67AEvSFq1fxotxsi8aIvCK2ZcJdVyLT7KYhk3e6R6ylhESFlN8Iywq
rnUzndaSRnU0xgUrT4pxRLTAgMpUUcuYsR0ts/xKaoGHzOXaMud23Vtr3bPvuqbbJ+p0o4ZYy3Wy
4RZYTiz87Fl3uufJ6zZ2U7TziAYMap0VbzsMF2PpoAc0C335DFK6v/RSPGPDieENmCt7YegVAGUV
6FGT6QQMI2P8rirYcUf1vvBHRxjl1jEjBD0/G8LsOtXiS73EYDhqYNEWiXWTOQbc0ME+hdwAoAXj
tGaJMGmN7x0ziUSOALOrGCTZySZwjFdMb98aKpBFDqBHkfHQppLNVfAxpbpPE/kcCfm7Hiv7KPFx
vSytcu5ILRjMEGtYHfag2mFC0tEE6qKlzn6BeheD59Jtg3yHgAPmFNpdOBkbxpFnLWKOUosNG4ab
/lr2k25RYQFJGiih3YTjXDqg+WPmoHsqOdhPWW8uptDvlwGYAAwcMKbotKBO8OPs1YWDM8SZY1ZY
7VRZMW988Au176WYvuNpOaNuFiqD2oBM0YTmhFvqSj7e4+fVL0AKo4VmVZdFr2Idpbd4upQz2tuo
4qX0B9d9jhOSUyDg04cWgq8MJ5aW5OizuoAeCieqOqlKRZ4rOLS5vdPUbpkxeChULBTrRvVXfWK3
9YyubriL+T5KHkFs3B/e9v/ZIU3of30R0h6r5F+kpuKDf4YzWZPR4GYCR3lqCUbEn6mpyD7xhSKO
0BUSgJa/whlZKXQuhVYVPSPB9fwlnBEbIdIS0YSYmv3vhDP10D/+tRhiMoNSlKyCM0Dcm2Hx+2II
lY6qwHwWsJHXXCppqF0ZbdcvyhAeB+rkeCIswCiwOJ0xizHx1OvsqRWr15arYm6LFW0oUn9Wt7z5
Fl4XycISaz8Ub4Es3gcordh4jtF+VMG3eh0Ku509nNZpke97RE0WNa9VXZS8X0UDCEa8c20gYcjh
n4+htUkV464RLycj2sKrXF+W9JnmAz3PV4x5GClP40xBtwb/zDkOIrngvpXzWMQAvaoWMuO4NlTP
sQPaZwQLUJjzwcT4iCAy5Fm8iAkrPItXrIjwWncu2X4cRDTJkp1cXSFWssKE1Q3rbkLHEMEZZGl3
0QB6VFKljTnZ97Lsy7deqCXnSSanc+uQEfgVyYFDlhDaxa1M1oDFFAYPtt+fBoecwh+1nUOWodq9
6c/B+i14DRd0BF+0Q05SivREK9LnNnJW1BY75kdnsW7c5YeMphLJjXZIcyrcTtEzzNOtVFT9YqpR
3s/8ngzWLqE+Wymur3lhuFKntDO5D9SdWfr1hggXo7pQFyANw2JfZt6VgVBy1KIF7GnDvp36ln55
n5x0ZJFLZO/ybAF079HWmzeGEsYML0yqGbOT5zGkSlK5YTuB0nEH3cHPOhnynR3G2RxBZxcHSfiw
k/GW1EG90JkYzuJRIXTbY79OQzCNXQr8rYBePxbdCykg7S7/TEatmLTRZDedCHJ1c5GCe1/5bYAv
tBxVs36SMQf3TjyKJSVX+GHcXxaF2o/gpR35ks7bgBxSj/efaYXKrBplyG4xrkJRHPiuNvoaqmHa
3glVt5NArpMilwtaRadd2zzVIRKZXkWXIqt+SrpxTmNrKQfhYxSWVAoVrjb6+Kogpq424a6rs9si
BaOdYibWmtZNbNZXQY6hRutNPermWA/V1mWZAXbJ0pvalLdJ4TvQs5szLYVbbZYIU2XNdJtO8SYY
kVq2m2szqV/yqTkXVsVI6KxCP3VDjN4zE2syyyYvnl6kLNq2TWfPSjU4D0M5AFHTLWQ5WGaFni2M
oYd5PciBt6w7a59lqu/24i0yM1aLfoGa/ZkifKEaSBR04mdOjRVsiNfkQrIsZ95NcX0WDz4qhRpe
s9Fdy9iYHD259aRx8E79EGyQamvWTatnhkG6DJ1K6rwV8nz3XtJqYMfTu74E+51mrJYIZ00EXpT9
IIpUTLMh9enhGhQN8DTNZbLg6j3tUg0ESzaX9SrCrXjoe+SzlOpUNtg+l13YaOVikNm3k1lul79D
oP5H71fgX77ar3CSyZvXx4/Z9+Fzf2xX5g+H7Qb8HgNyHtgv25X+gwoWgxwxq6YvYrBT/LOTov+A
owQJnm0Okwgy4j82K1P7QW0OMkMwG1QAXuq/s1kxnj/uo6gywVcMUFRRAhzjPIbQsnyJIfoia2W7
X0gBWuBqEWtYsyBp0WjZuNJYUhbCJ028wsQSEbagWKapJZQwlDrQZkEdyS9kriEgA/ji88KUC6xQ
2+kyLy0AMKbnsBMBW6jOhs5XuytTbZCwg9vgtzd1mxXo0A7OBNkF66dZB8OfzH0KKv0OykT5GnZe
r180xVC20iLXDPzE06LWSLXZSxljhyN6Cgszif1FWUi6O9Xxeiq1fBEgLj43K7TFukbXZvpgGGh/
J9UcaJfuOoq+9SrEXZpw2yj19ZDby7KyXrtJuRxyK0LyTLvQrEA5sVDKd4MOKftMsiZ6MOi6MgSC
zopSEcXrakQral7aJjFJjQD16W7hIMU8hMrab1qsR+DXnRVdkGCJi1IBkKAqgSsbsOMtjcH7merx
i64irsFEGJvOnl4PG2rj6edTqVNAI0VmRgKAMyykcGKvUEnF03JTY3NOaTBZp2yic8xld2NfDM9F
Z9brcRq7kzGZ9ILQjEHugnrfXusGBkyxJV2maSMtx86HToUC3flQ6Sbu5G29kJUGITzF1t0+LEAM
RsoSrEA/A7D/U3J42lXHvUxQK3wu8qlzYYQEGzn1wzNk861TDzcBukuoX6UJm6nle8lDEU0GXOtg
U9jGpmvSdM3cH/Y3UgPrVIEFJdmZK+M+2Pv1Q8eWC/fW2VROOj5NU2TdSUrhLwNdBQ0tRSeBzI7b
4VsJlhyseVCGqUuxaKNeMDpzFQbJLNU7LwDYgfOtiweaAz23xh0H0/mwX3lGM5zFpgRSvIsLmL5q
XEnr3PMN6aeQxl5HAe4YdZZVN1alek9RB5h8FuHWg++e6vvrPG/ss8jokrOB9gUyeQHmmJ6qRn5N
ADaQvMvDob2gi5fW07wM/ayedWob6kiIyP8LQqohhIP+dQmwqtq0/hhQD5/6I6BqPxRyefTgFISD
HVugD/7I/9UfyFARMqn6ZWY/jCn+Sv/RxwLkjr4IgVa0LP4ZUWl08BmFT1ECiMb0v9eZ/gBaozON
Twy0ZNTuNbZyEXF/mdenJqFLQ2AfSw7pOenQglZC9dRj0rXM6QTPEBfocCI6bP0pKnWN5k873yYn
iER2IGu1NNfL9lkVWUM6ocY4FosSkwg7wOOEtAJVmovK2ebtOBvIOEoaHDCJ1Je2S+U5CnFr1nYG
E1tCp86KVpg+GrMI2j5APTxPx77GHC89yxpro5rKVToOV+aow1J6QvVzruBA0FItj0q90Dp/Gyry
unFgqgEyQykPBZG4fgzCYKGlfjWTmyyf4R/jhnpdulo3YQRV7CZ9couezNxHctAEd+Y5C7kOfxYg
V2280jwvu/ENhD2yKN2nWo5NuNktQw0vxJT+C471D7bR7oMw2tWJlM9R/l3HarpQrOEa0PBMxY+m
M+4UO1vLabORmLSZgbooFSnZeH4kVDPQkhhOHFTfd4WSoogkldJsjEuyuQS5hbzvmhmFQrHsbVla
yuL84qGem6LxO3Wo23Tcd6WVPVdlSGxPfTybvGSDG/Vja9qnatqeMhE5Ca3KNVAlVnD9id+GaLLP
Ey3C4i4KKGU66AjyXFVfPCVwizS0Tgy8QZc09SaqGC/bDhEGsLVDQ3aSXy2zt7gUukN5neydkWx+
8tJ2WXqY2mcyKO5O787zqj/x2jBzCUXW0pbrn3qOsbJhEdjsdKNCM58FnrTOpOgWDO1d6d2DeZuF
nmbNiHHnrV9dSJ19UsvGQnMKsP5UbYaNjE4l7xv/bpwGsS/NYlntZ72C/G8Yg3NQPAo/W2i5BBDy
+txxK8dp0baObpl+FfgIFUBAzOolHp1xrmU4tefB3NNl2s+IkE/7MqWBgwF7muaoyzwn5bVNAdJM
4bKgpS4zypCSaKeBrJL9bjnqsELSHTCxRdQ4uxBKl55qW2M67UHNO31zHRq7JPYWTnPv9P4DHLVZ
rdtLX8WIiu4ddOmmoKPjOz028oCC55WU7h3fOcNCbRamanxF6JbnzJfIPPqNNCb/K/rNAn3+ryMz
6OWEWWObfZLv4uvxZ3vG/gHYEZqFgKkCVRbs2z/Cs0V4xu/BtsiHdf7zr3xXdJsdS2N6jYyHkPxk
j/irPUPujCYe36S3I771b0wOlYM0xbv2DMmzSvcPSo0sC/WI9/G5zxQfLXiH8Dbpy9T+6UenlgZ+
gYSFyJKtzdC60Yvn2E+3KWOkIcIEPJjptJObHs/UxzbFMSbLF71zF/XTScpkpexwj/WclWcW62iQ
T6mV6T2HrymTyLSoNlUonZaWs/Ccdum0g1vH2JO0b6o0zKKU3i+KrZieo+1x3ijDW2D5O/KTy7rX
ZvWAvXPlX0qFfV5n4d5XrUUtWI+qn0Ie6/YaquOh3q8qS57baYAeUI0GXOLPnJ7r6hXcnXVpl6r6
3olNZas2OlcZmUviY7qRfEF2r8snu+yuA6hEqCD8jEb71E965dKK6GWEvfZSxV6wnBxcirX/Q96Z
ZLetLGl4RfBB30wJsBEpiZLV2ZrgyLaMvkn0wHpqDbWBt7H64Ou6pmg+8fjW7NXYllKZyIyMjPgb
MTw3anlrTvFSr6V2rUjqVRk/6TZqUH2gXpeTRizpzU0U17RmN6K6NGl2ZnmGnif9tZCzSYL8YIXt
qhaUgXD8dvtG8jptSj1jasjKwjz39AaZrzyabZk+op219KtsmfvZ56BwPivd8OiE496Puqcmk3Ue
4OBVJGigUHnWjYk9B2DkCZPcnPipBJOrDemFEhe3lQ1nF9E8eJEryblTtGILvwI7GCdeSiLb+KN6
OVjPY2AsK6txu9LfmWPr4u6CIEL6NRT6vodsLNGLRO1voQ7IxgTybeCo38FmKG4+m0v1WY/8aAAK
uy9cMVnmsorzbKfGGyv7GGqm41qxtA6V/FU1Mf/+cSL/o9/YyMi8G3aaovqOLuyJnHD+wb9rwnPF
lyaXA7R4bnT9HXT0D9iFzAHHBDupoTl0mBT+UFemw6XxEMdG7E3QAWupYo8IjAgQtfYnQUf9UfN9
E3QAS8wZK8gJGR2AY5KqiP269hUZu6C+9hJD9qzIdznMLtjWqySTL6dEQmfU8PFBpqUOXBOsNm9t
Du8+G0xkUQr1O5N3VT0GxB9O90AdeBra+0LeFoX1SJcIK+yqYIDeraviAeWdwLX6+GOhUlZMQxMA
8RQmHw0aOrUzuLpeXKltOXq8wlc2nfo24A6HXfC1biVKfjLsItPvgdZG2zFDyS7EqXwMvKq2rxpN
oUmdrGVr+DJOhbOoZWHRwZG+gIx4Hn0jRnDWKNyg7q77pHiNQ/KkMjeYsSBSAnQwZitCyoGLJEtd
34fZREqZghf3ssa21twEkOqjzrhuKDnQZokqdWEFtpm7qoUxQdOXT7raPeZB4oV6ve2NEZtbxNaR
1gGXuLAKaJFxsMpxt+9l9UUHxU251tUHctZC31dVi4VgBmBUwh8EzzrdXNQxeIHKWggpXZXyQ9c9
1lOwVul4yQhaAiWl4YVRZwB1G8+c8LM9Ci90fEynpqu0HL6ZM8pDacTNWMZrS83WjsivBnAgJniQ
KtevjSG8sgGJlJZ2Zfj+11zRXXkc7nxnuNN9y8XBb1/EtUsP3GtG5A8RmXKAmwQRMIqu9ap5Z4Rd
8B36T1/Lyn1XE7KzGaSSoG+6IJGeKHwqzjYAztJruuBtAJdYucb8Dlps1vLVQgl7ObAvMmnbRd9Q
UPdHzPCsQd1QPK4w1dK+FR2yE8ik7hOLpUmMdQngoU+fU4zs+2SgPzBFt8UPxI2CjFucSYOnR2ry
FAZQKo2g56fbOt2PfV89yKWziBLzc6BJFwa49gX7lNblJZjcuJdehVFRD+E6UWgKgGtdF3OXYICw
EcwNS21uXSLH0vB4nvuZWIivUmcMdqb1uVfkRQovEcHypWYMnmzJd2mcrHrJ4sVdvY6FdKmYyUOt
2S0C2GIXy80dSt4wZ8GpxpW80yW73EloPnEPB+M6zXZV+TAM7cYQ/ZeuQoRHgzITqki+mXNXNtbz
2wTj+nZIAGhOwU04t26duYlbpjYHOB2vhwriYp5QFx+rGeZgVHd51Gy1CR0vVjdtZw3fiyA0djIS
aRaiNlL2VbTaA6+sb5NmLq2xGrhezDsL/cUgwVWwbW40Gs6OkD0a+dFaauWZ7hQuJBsbFtk3Po59
bH4xaFT/P7hNzHfLC/fcJF/GE3fJ/GN/1xdAUNK/I9cEE4FIz993ifoBQQWuGUhxwBjII/++S0zl
wwxgAIWFkJKDJvdByVb+QPAn5US3B6yFBpr7TxJY+xhsiWgStwmS/jKoDIsa8NsE1hGan1uDFdCT
H+/aCHXtKXoCun5vSffjqA6vEeILX5uuae9LNDy31iBFXqQJlKMmx0pJtUCEyY36sYzV5LpwmmiH
q4R8legNJPiujoYVada4NXC+ADg+5J/kBmwr6CN7gWKas7Ws9is+Xxuc47NbRKnax6hvtG+2HF4P
st3wrBuFGw1ywxnRvN7sV0B7vJB4qSbl5zFNr80UcRGRcw22RU0nU5IBZ7QIVQeURc3qprX89qJO
ZlFuv7nKxmwFPA3FHsVIp6Xfp+0zqjI80wupQp3RSl5DfbhGaQsyAi2QDJwCNGcaPzxQF35YfPat
9mWUbD1a0pKniQL1e1DdKZ2QK27KWiDLoUYWritEzqXVJSJeEC2zRWAlnzIxYnhcrDNVhJdDnobG
drAzDUsGx09XqB5/cQoHUbMWQqSJNWU1WAvTSVKXOnYDurvb5kRhNF/afDU2PuJDGbCNma6rOI0b
4Kntu71t55Pj6jbIzSVsYmMVNBbICicuwZD5yJNfDKASaTqGkpzcagqikV6hBsmVluiBq/Ts5JuS
diJchUlKXp3RgOA9xIZW79pBxO1GQX+1WYVqhVsCFh+qs+lAvuFqAzgjXcQScHlXFeZTa5qVv85E
owqvGI16Zkmkde5JhjbcWlXcrdsuspJNRdca4WbTukoSqVopGPk+FL1jLeupGTdGY7xIg82rvJxq
c1EgB7A0Cidfi6QNv6djGW7wUC73VaLssjh7tsP2sqqip6YwH3Gafp7mC1w1pQeh9qusTlZlWN2A
7lRcZcxeUHxBj8fe90WcQ4kO6N8pz1hBbRsb6+9cm7IWPQdRbEIxJKsgNW8MDaOMYhq+j0kSr+QG
z0tBS89NHboWZaBLi7ZMvuH/fRl1jerJKNK6oDzoxEaKWCSNiSBko+/jcjZTjrmbTGs5iJ+A/P/o
5B108HvJ+zXhNv7Xf/8eb3/83F/xVgU1jAQ32nwaJQNTn3/jz4KB/QH7SGUWlIFjZqpz6+xnQdc0
PkA8wsIWFixZNY37v3N3U/9A28xCORfqMpgyKrB/EG8d3hRvsO0A2pFAgnOChItKfOevO6znliPd
Yi2pomVWp42zwDtJ4R6W5G4nomKt0iPrV7LhjBdS2kv7No9e8QMZ3KxJSCDxcl5kRcRDH4LITPAY
YBiZ6XSP7GtLfLEprkmm+cDZFdsAw/rvFUrMZF1RvpL8MtpSr4TAXKSXjdYqGzxARwJ4WH+3Un5c
RKZFy7y4tYP6hs646qoy5c8yU9ut6jdi0zl47VhFkT6NTUDfJvCbNluOpKpUeHUnQUEs7OR+n3R1
v7KGnlwNLkfq7ENZ+pi0xj4L6einVrm2sukjHZmlL4fyujGw5whs3PoUJQNmgOr0oq5NP99UhYnl
g53P6FqMMmP8FFDCjzXJ7C5CwAPBa6QRmExlAym5k5+7UXsaqhbCQBxVAUPpY4EkDAF4MKD1KULr
cSLzh8wrAdWs/LydLFcBsqIqY+xa+JmufMIA6mltkUYPVapG/mJswNbt+lrVhyf0phqX8t4sHWa+
ACC50LUy/Cm2+x99ciFPvXdyl99Olfnmn/mZJalU7GhB867mUNBxIRf6eWqVDzbMUIRqOH4zFIuj
+b+nllRIl2UTma/5LXx4ameCAP9fhrNDc3vWSf2TUws78vjY0ldXMDAjlVPmVtBRGyZEthHvN2BH
OIOQIyTJiEgxYlhJiwpADUx0oYHvG2AKjM6mkSn+6Vq093Vpm/rTo2yE3/LwBifg6KblNndxw/KX
iPU7Nz3y9249KeNapU18iWuI7xoJVyT97GeVdnCY9UjVp4pb5P33WbnAavp9VQ+fsjraOFAFFgMQ
TK+Kg6ssKCANtB0eXTZS/4Vh6auxQgPOUsf4VSqLDmPjsKBBozkffaPL4POKLSLkmStNgnSiugIK
1jz2bW28clmbBUboJFMqGtqAgajKGVXebCLT3+q0nz0n6cqtoodAbYkYfdb0qwCQO3ZJ/ktYgkAd
6m7fdsVaKrU9cWlYVTGt/0jYX3Jfrb62ve5/G8y2uEuskI5MjlUjXNQ4ts1VLJpGrGzbLLZ6bGXP
cpQKSAelIno3oEy8rkQVfkUjS7krJ3WigtnzkKo/mZ3kIXc3uXEmFFy6eZpXpSEtUX/A9BgE4BUl
AZgUYUtjhRbQjsZquExxVliTy6GFUqZfuN+rhe5I12M8xhvNB7zlQ0dZDr2oF1XRuqAcboVTPhrt
17LBW0wW9b2TIEjm+I7tSmiVkrOlGh0pA4ULW3kMtCLcAeTb2Vqkgt/FgkpTMI2ePV+VkpRGVhcj
IjUlLCYbZr8Q5nYE6m7WvEiNPPKMaHJWYdSAODWe88Z/wJroSo97eYG2+2shzC95qa1RBVplBq5o
nYBVSn3H9qerjsrrN3T5Nl1uo1VaYOsSUW409TjxMIHDDUyIGPyzCPOVjMC3E4sV4MZy02mO4K9v
8EsHRBcTmMValqpiqdaD2ISqhDBL8M0x82Kp03ay5NFzVJpik6RfKD3qWu3kPP3nPyGpwb4XGR//
9V9V/pIVvyc1P37wV0GST4Rkl4VpN6IYQFF/hkftAzmODuKUhIKU4uARaVgfZjb9DxVEkKownP5O
agzzAy1gkiSYOiYid2jG/kFS85fR1puCJFB7Yi36FPx5Dn/l26ymbdVWj6TEdpVuIl7k2b3a+LMw
4UUTqldGYV+VnfapS6c9SpndGgsdfadmcreVKt1a98IgVCYrUPE5oAdZcdEiAe7R8l4I5oZlXVqu
JTJeegMgGdMpKQ+WTuXZ6QAAZRgmV4Zb7CaOTtW/pilIMnAf6gb0JdrclLKCXRHDDnR6Asvsc6AF
FMvwN3DLUZt2QHyDTZYJFBDg1riUPz7LMUlIGnP6gD8+KHn2lEfpRT5gsitbFIHyPF2wENREazws
MzxGl1CWYJ4UhOAgLn2wQbbujZoSL7WpKJF1N2sqV4JeSxyQNYTfRomuPlD+eDlm07jS8zRbCvqc
FOu8KXwMnOoiLu1Pg9463pBV4zcKTfQkfWenOk13JWIHb8aGIM4z1jOLFphl37ld4eDZmlvrsODU
O92qNgV1vM6/MmsdODBuGGOt4K4lqftBMRHwsvRnzYCKpQptPVjG54bU2u389GHMrb1ILHCRomw8
u7en206tpi/NgCJ6Dwp5URo9CqISbNw+0lw1cKxd1cQSbX/QqqEdvDp10q/MAkwmerTYUFZpe98E
8UVn89yO602rV69mUd2GZXrdhzAfkjSvbwSE3+tuUPRdMYXNtWjscJs46kNsCfq1qZ55diLfanZ0
GVvq3lGSYN1aRb7Fzq7yekFtrqdssuvqyniyc+XJDHRx4+hRtw8VCefRNrGdBby28CGlOMnjXNP6
70YCHHmI4m5h+NB8S5zgYjp11dh72oznrxTtskTyDPoZCWIi9w91EyuUUIMsuO1yxPFzR28eSiVf
we03t3o1POpxOmx6rQnWSWx/LMLka5xawzbP+7veskNXbVF8DWjlt7kcXQUqVIXQqa4gqaiuI8cX
Dt4oXmOXoVva0rpKY3U71sK4Tgzc2LTSgGWAmc3Q6TOJahbyf+qMrkdfSX8o546401Nv7oy+h7rm
V65vTdbCFsHG7Np61WN8s+LP0Dcxnf9l0Saw7cxKuyfOFzcDHBvkCvVxlRUySIoM22jZLL8VSvgw
AY5x6zT/lPvJQyaroMCTT1KtYIDlGIsSZ2dXjWrjoff7funXyErF3Ccu6lBoKOONtkO6lJaiHLXf
uwaNmDSryalGaa/4MehxZR9VQCdomX5Syty/UPt8E9Q8fUbwXas8AGI3SU15Cf+md9PWiQYE5wY4
jAGQhpmbRzoPkLX0w88jhZ8+Hcxd1CTWuiokCXREG10OyAwsA9+RFgnwWn6xL7+0ZTl5nRrplIH1
NWLq92ZlQU+r4weNfyNFcgRk5HrjaAF6Q6nQXbxr6ArK31uRXSsivehUJ7vH6XcJ5pFaKm3JW0ko
61SW8FsdOvqXMT7yYbwY0ug6n3wUygVCwoNxG8tJgXZ3XFz62BA9mDHlq6GM2o//+fenMSfb/x5H
gCnVv/67jPLg9wv0x0/+vECtD7P1lE7VFDQBGvG/3hfmB97j3FwHj4if7wseEUhwWZRg/7ojNdqA
BzAChB8tG+kfrjvjj67PH/5qb69PmoZY8wDw0nRMwY+uz6I2CiOJysrLtdL/aFZNvpPChKZ4FZvb
RFX7rVP1yUeRlLk3YnG5lJIcrbeJhHkvdUH1VaOgtrH8nGPjW8YSuNtrbloUayea+41p3vkSbR8Z
YY11F6U6vFcVB0thrPTSDB+alBJX1MHJGLPkxYxpMjdQ/2600IB5afnl0vTl8dIqwsy1K11ZBlld
ryya8lvZyvkvRn5pDT6Jv52IXT0Vw/PUIaLMucrRDrBB3lsjbTrFTIv1kHdflHQu/AXrlP/rhcDu
F1ZS7w3uJtVMLnU5/t7ijlRZ2sIRlFeV8WVwjG8U27Yd98kk6ORUpVfXLFgOEscckT93etfUus/a
MFu/NSj71HpjPABu0G5rA+HHEiEH4cYgRjcQVW/kVu8XppKhDlurhivHRulGsn41jsbaqarPXHKb
Igfradc3YerXn9Abvh8loBB1mIlrFdjmXu/02y6kfV9Ws0hg/dwhzxJPxZIS51ZTcw+x3ZtcDom5
xT3AUACs8lUj19uUNOpTNQlx2epKs5ESH4FcvVQvVe6/RdLRhW1E8bkeVA2wVT8gmsk3MyhrjtzZ
aP9CKpODDGPdoN0mZTU89X7wGUnjTWCOKKMF4Qt54b0TJuVL2JGsdwMejib246OUlPeCcOzSd8jX
eJhCNbfM8a6PsU+ooSLEtV7ugMxGi4IEbQPFV11yje/ZGhcwZXq6qVChea65+aw2rE3x1giAm7Qz
4SIelOdmIvhWZQ0vQ1heZCORXlTtZshI3dKAAnadyQ8FAVUo1q0tIwoYNIBr4f2Na351fhV3ZDb0
uIFrSP2IIL0WXIRKrOxGjjG4MLqwlTPdyGASEdilFNsn6Ur3qdAmThDjV5mUixo88I5n1DNaQ8qF
1ZeQgyuerlH/lNaZuBSaWOmS8dUPkbxRqTV5XSM6tyxqGPaUdIILc5zup0oAunW6stlWEtJyQ1O1
L6j16Jhl0sBGjyjZxUZV7CS9nJZxORVfa9vR1o4kgISr+iuKls5iMpAUjWsEioVupbdQ5NVZeTho
WLiulz2ltKQb4Uz+nhu+vrBwT7tvo6C8tlqt3Po67/PF/4NrYCb6/vtr4D56rcoTV8D8Uz+vAPvD
LBEHiAxALeCNX5gO68MstThrXaDMBVKfd9KvChOoMxum308u368nFOoUMmxBSsNYj/G4os78B0+o
uez79gbQgQtzzaDpDgfwuAtnyxm0jSLrPHw1H5xqFoToeHEXlCer9Iy8y1yrem+soxK0Cny9ok0D
nY/+Ouh2VPGU1cHa/1TYOFTU+K1cNjO9D6ZzdKFl6TBqpcwQaW/eoYKwsqV85Sft5v1hzs2ET3pY
TMfqiKiusmqZn67nzLuTfiIv34i/HM7k5BB0aeHw0iald/B2CApMFrJ4dQeludxBId+OgeS9P4uT
i6VhmIPFyInH8zjEbRsUZecJ3EBtXSVW9CuhamfErk7OBAoivmaqqWEG/3YmShX2o8kT0UOjzM3s
9hJ15/X7Mzk5BN8d6j8uPIhqvR2CrCDQKItCzynBOEdp8ykfz9nKnBtj/vcDQHwZY2jV4rnhNf4I
HiIGuTtd/oNpYHMAYOuHpuPRSo0ynuK52bKtRmPZ6sEubLIzB+TkLA6GONq5Q0GrQx0Ywk7KHUVV
CJ/VX0H+3+7c+a/87ZijqMC3oCyDgunbhaqGfIgBUHWeP4GNoe+orQrMIgaeWkblvr9ip7awTVtq
llGez8nRWL2JgkJpchALYexGZbgvq+Sh77VzphDnxjkKXVOhOsXkF5030oYvHPsTtRXEAcrl+9P5
TSdbJn4dzudoBwyypOuizzuvt0qQmfG0qccRqiVeLv1sjB20Qeq2av1JAC/z4T68P/65aR7tjr6V
sqJHY9DLHHsdQAGInPAi1rR/8tWoAGoQ/2igzHXKw6PUIoLRx/OlM9pinTfOzs/DVYHW5z+Yza9h
rLklenBiRyrUVo+rjxd2qNmAzoNEAaZVPhN8Ti4aTyiTME09lI7Pm2Fqv7MqP4QbaMtIhTsaFmDT
4NV+8PD+dE4dXV6FiM3CyddJG96Oo/H8GB25QpJ8SpeF3Cz1OD4THU5OBRk9DbwoBKMfJiUHK5aB
5Rv6lhXTOnlXKSrFJGmJ4v/y/ZnM2+g4Qti/hjnWWUNaMk6ljmHi/i5LEXjahiHOopRq+sbVY/FP
ttvBcEcfqFezsjVMDlWelBuqgECymw0glTOzOhX3DmfFS/9wuwXKgB2cQYyw5OylV0uxyItkazXj
vR1pn9reOnOvnh6P/I9au6lQKz4abwh8Lci5vn1kjDIAmcleQ8tE1R5hQJ+J6fPe+v2L/RrrKP4N
lrCDrmaP55l0h0j2PnPK72aZ7GgNrNS0v4dBv4Jq+v39jXJ6P/4a9igcGgIMlmIzRRjJ28yon7qS
XKvPH98f5uTJAo32vyt5HPbSXusimWE6LQYApS/rUTkTi05veUo6NAYdLvejDEXuLdUPJbKHuoL0
n911w1eRP9QgVMNoq5v3709o/hy/f65fo80TPjjHQk0T2c66zova5FG1k23bJlc+qjSSZL+8P9Tp
tfs11NEuhGQ7ZkPMxHR4aMLvdxArNv+3IY42n6OiOmObpMJB6bh+QV1cl8+c3dMb7dcsjjZaG2sl
ygOkRb2ILzQrW6QdSuONdOYYnVuso40mAtPsgbex0aC9DUjvao1+ZoiTM8HhDuYo9cEfeIbDT1+q
MhRuk2x7HCxXo0I/JjImD8n6/W9ycocdDHO0n7kpTBV7iA7uWnnXyqlnU7uekxL048+oz55cNHO+
YGG3/oWeOpyRXEmIgnTEHgmmTddrF1Kbeu/P5tSiORAbHGTUQWMdX60QEVIltEbCG2iARijU3GWv
TpV/8G0OhjGOEpKJkn0Kxr/zWiiFhVZdIyJCmyU9s2BnZmMc3XcKgvnkXQxjBsaNTi0x0qWrNOlv
3l+0UyHtcDbq2yDTGqgjRhHDyPadpj/aiVeLZ9MB7pnuauPMnE5ddiglIfCBORpF898OqDCbVMp7
L0Y9KPQvFPFkIJip+xcVpbf3J3ZiLLSVSLFUm2rzDwz04YYDtWmQ95a9lyomsPxvxgCeEjcxse9Q
+Hp/rBPniA4x728sfdl3ztE5srtMDDbvbs8Pnyb6ktWLCjpPBsz6/jgnDtGbceZ/P7gRLInirlkj
GqYoJkXEflNJ9ZmQcG6IeVseDFFFZkfSwxAgXlxuoBUmfcv3Z3Hyyxys1tFNAH5ZjJrBak3iU1cq
OEJBPcpWlbITdvnnMeHNih3tODUGSYSiaO+1U/nRLr5IWQogIBJnTtHpVQNOr4MbnZW23q5ahmRS
pztsbLXtV2lqrzK4Mu+v2omDykx+DXG0x4QNjkrOIL63IbTJfgg/OuFwpTRQloNmwLnYvEXj4eP7
g57+VL8Gned9sBvkNJUrYBW9Zwfxt7RN7uRqdOW2Qtcfkc2hOOM3cerlzCQpVspQYhVKWm/Hywel
7KOC3WdFxoNqBZth0peh0xeLIWw8XxLXaTN6UWXin16eGfxEwH0z9tE3tDSroBFMYkKOfO33X/pa
7BTJdt9f0ZM7xQJjTOkX3OFxCBwNk/aXyeZHS81tUP+NonPuuCc/2sEQR/lJOaghCFuAJWYN4Sut
96kw0FCfwJILSAKRdS4hOhn+Zq1MGCB8vd/gjT1sfopq8PPMV349sgXSgleFU2VnFu/cQEfBqZ+0
whAl22NSpn3e3JW9dtX1UO/j4MxpO/WZKAXQ7jUwytRBOL3d+EPvI2FO3AiHZGc4xc7S/TOX4Zkh
fpyFg7OFtXpeAAhgiEi9k9t8FjOqztQiTy3YwTR+KFcfjOEHCqr3AWNAynMlJXdTI3aF/9JYT3++
reli/CAbATE7Nm1vMWYr/WGO6a2xkeVhZybamU9y6nxSgObYwIcCl3YUAOtkBO06C+ClAML6Qma3
mZelsM7cTic/y8Ew878fLBl64pUBdof3iZxfOBRATSFt/sli/ZrJ0TYGHC6rgcxMnNx2Q9VZS3J8
5qScXCxUSOGOOXRgjztCwYTgoJT1BFI7XUHOgefdMJx65pucXCxakdiegG1mpLeL1Xa+kRoBl1Lu
fE3GcKfq45l206kdTPcMNKOJO8QP1sXh54A+pdrgGrj2WuvaqtG1SoyPfQQCAPuh9z/Lqbh5MNQP
8sXBl69TJ7XhQHLZgcybfbKlBMyyCao2/li3398f7NQHgi9HmZjiKd/naOUySSAcm7IHbHSgqsC8
qUskseLx9v82zNFdAPrCoDXNbvbxiq3V7lKPyk3aKmeW7txsjsJlNyCYY4TMRh+SZdqBk5zCayqq
Z2ZzarsdLJp59PQKKQAi/cBsZp1Op7IuRGqeyQLODXGUgSDmZqpawhC54SMrYbt2cs4N7eRiaXMM
A0JvQOl5e2giSMkBhvOczUHsbAPBIlhiC4TX1//g2x+MMx+tg/2MlIEci/m1ZTri01gWO9buLqna
M8OcXLGDYY52MirVqt3iy+KFtrjKRHwTnPUZPDfE0S4u4xDvuLlmZAfTetLGHVYaZ2Ly6Y+CXhce
W2jlHt8uWtuWMtCP3ot66xG87EuEX4pl5/9ksaDxYoyBbgCksLffJOygbdg12wvn1HUT4lZUnrvA
5s96VDakf/priKPFirO2QqaTbAxQyKXsV7dV3b5qAQ4FSf7p/R02/6rfhwIOp8wFF/v4loFrLnR5
TmEEElVjcO9jC6sZnzAXz5o7pTpzFZzcBfQIYeDRD7KOpdkbmO666vOJCsvZmH0MM/7c2p3cBRaC
zUDhyfxmLMfhkVGw8MWSgo02tiArs2kdC3gWlbN8f91OD6M7lNEorQPZezuMlKFg2JnMpEcALC39
TZ43KJT9kwBA7ZBKywwzxJ/r7TCA5/WkmcsFiCZ63aAbi6E1N4Ddz4TlUzuO3w+ZChEjII3zdA8C
TR50WVGYPDhsNborJhm2IGwWO0KkULPOvLR/iIC+3XMwsub6O6d09hA4OkEIFtQQSFi7cjQ2YV2s
JKm8ruP0Mp7MZNFFJhtRPO4ee71fyuOjhoDPn368t3/A0fnqugIisEFYjfStkXwOM+ta8sczifvv
e/3tIEc7JDeK0Yrm6tWgawTW1BuSc6WReaHeWchZ0/zwq0WO3M8IcXRWkX0qnWdd+jraD3GwN+Xp
TDZ6bqijYxX2ZuKUNUMJv0WsD9azgpumMl6YajWzwc/tkfmp/t7Ujp7yQ6YFpTyXLbp6WKc5+i5i
1kOJ7esGd2xMqt22MxcKVgORgz9ukK8r6dxG/f2MU+dGBAhX8R/QhqMvKLKBBCXjCwZ5eiUNQP31
4DYMz/UrzwxzXI02AgOZnIphQj25UJMxWSRpe6Wn4o8zvDfTOS5H64kmhQbVGYj42J/T/JB0GUG8
czX830PJ22GOvpzdVfDNJnZKXUmvuiavHCzh6jLdCluceX+f2pQHH+i3Zp6uTvDXiI7KoO208mJK
62ezD72xG5Z55K/ejxonJ0ahfaaUovd2jJ+SMjOzCpUMuVOyx6LVt6aefh4zg0bFn98urOHBUEcB
KrMQe0h9Jmb65cc8aC/NNv0MZaE4c6pPxajDcY52eKP60Lp1pmTV8X1iK/dJXd2/v2ondzeCuchf
GVxg9lGwTydfTTqNg5yEDcDrWRNK4Or88P4op76NhRbWLIcCVf94J2RVBRVxTi/HOrtsbAnJHIDa
tr8Yypd/MBIXJBcyhjb28asvNniGo8LD3TEVV8ibfnLi/pog5VaWcXFmqN9Zx3MtjpIxDw2K0jhB
vA3wRucMEKi0xlPLyFl0BkL8SrfDnAH7wexSQy1eaap87YeQYO3spWmUasOT5L4RwVUYJ+vcSBFy
ojKP3ly6NvAXWbRY3XRjXeA7EtTDrimah65RPCeNrysE/jzFCMJvgT+Lpza+9jHrEJjudRwZBx3B
kNYcv9l9vw2KvFp2lj2tNBTIhFq6ahZeZ05w2wSopag239moDVfRENtU1DDaIzBg7jpf+qrmqQ+N
hvEh01oqSHVH4UZpvycVglAVAtaSrd34EMsEti5BHiHEVyZXehQhQmB58PienSiUUc/GCnHoL3On
X0tZuKvV6VoaJcS/jeARVtGlJaXGQkkrr27rPYqi8mKqnOYKZQ9nPQolvqiSdJo1uzaB0To7U25g
/4PxuJBH2ekXKKVCvYWF7UmxATw/FMIL0C/wqqp5BVm0izJbXdZNibRrWUUXAoQYGgKxj0p4VF40
E6KtdmsgbUsTuG6McWHn6U6Z5VB7Q7uFSf1kGjWuHsO1GifXaicnrhL610oRvaQJ9EITkaZI0fY8
QgL0Z9qdWRavU5Jd9+Z03YOvzAbeOAp2PdIQBYsyM2cRGe2pnVJ8N9FLhbDYazjRSYWXtfGlDgVx
ZUhfrAl9Qat1K5xnKzNuFi08ybh1nsxK2WR21eNMh394psIkkO0By6MaHZ1eSx8lbETSukZ21fmG
MsSDkVGWguv3OkfBEENjqHcrJ8M1IywRaMxD3TV1BM98R19Y4eCW2ix2U91PvXZT43s8Nca1pPY7
Swxw4VRtaTUzGSzYSZN039vJvmlwOJWt53KKDbduxFKVtI3dyyv+EwxmMbyiJXBt+RE8vXTaDgnA
aVGWrxpOY1PbrfGD38oKwnf0ki8QoNg1AKrQi4ijVT0Dg5C/8+TY/pzzc/S9l1CE7jRt2jfWDE7K
9+aYfWp8DPBsyvEQSoyNwOl1QJXU5XlhL4xsgIdeLyesfYJx/ByK9LWUY2kRw3yhHjDe6/241tVy
b1nNXun6NT4Te6lFk10fll2kLEdf3cAyXVmlsrBT/ate1Qs5RjU965xNirB81jGVCFE8YSLzEUvP
PXq/Vaxgojqk92kYb5y4ukkaDXZbqLh66qCgFm77MPN0ka7pod46erIVmrEaCnkj+fFFKdSXypZn
Ukjqqo6/G/6Hu/PKkRzJtu2ELgFq8UvhKtxDq4wfIjIyglprjufN5E3sLSZud3l5eofj1f27aDSq
UdWV5jQazY6ds89etBuG9YwbnbTR+DGxITj90L8keeCksY//PTSIsoankXcGsPJmm9TZtvDD+0kL
rwTC3N0gw+qrjegwEKxxyTfuAi6tjoFHIZyZN7WxVl0VPRtNeC8Vckz7e/dWmcN7gCmfVcVXslK/
q51Y02Q+ZnZvEWXWwdzv1H74WVvyYyIpTjNVq8psYNa1+qHNphV9+j+DVmS44DaqJFdLO3C8Y+OO
cudNffNTtJKdENfrQO92Soqt/sSiCDmsaHQf3ie5S21NH57VwnCVXEp/Z3IVIcFaE3OTmU5KOUoe
xrzdkX+hNdNnE9bFYqVGyr5No13WGrva4g8R1eSK/r9VM9erFO/ooQfGNYbvMX+OOUnQpOKNQBNs
N1gr6CfPUy4UNrpyRy2LBzEpV2bIhVuEdNPQ6pLo61jEerDC0soGyHcT+epTrOqbOOBD6oPMtMsJ
Zkg87H0jz/AsanhNpqek+rOW8SX16XasP6SMFvw6x5qiF6zELpvhOpur67Lz38RAXo24/euKdCVr
6YajG0ZZEj91mvoJ/wDnggRmQdr3nhbFdxmezBJdxKPlH3wD96LBxMSqkO+Nvl+lxuy2hVKyk7LH
lIU7RQJfhjxtaTc7BEly24qQbqKqW9FcA99BHx7FefzViMUhDumn0gN8q4pqE8uCZRt6fzNI1lVn
WR9ho69GSVmntG5WfgZ0Nl13c3AHDAzDc3FL/+vBr7T7GRuwrk4eg7qSbUtv1rka3Q25co99zAbV
+4OZyA+d2XwqAjZ/1Gzw0hpf+zBJbUGK17ow3yaaQC27uCv9fj1opjOaxUENGqTM3f3S6dP11WjX
kfneA8MtK011AEXTKRz0BmczUU3eanspmrEUnPArrKIx9nRN2M6DsNZoGLNJ2nlwIMAbWq4SyyJO
lc1Bq6T7AA8vB4Bz7YQSLjOz+haPmNoKSeoGU7LtxdIzR/Syo6mOaIiiNy3AQbMEeKCETpWPe8Ov
7qR4+DmlJsw2urj0Gt/wxVEn9dcxRPsM2Az5JJddyxOb8TGp1Q37/h7s5z4tRneapB4pQjRDC4q3
M2E7kxh9zaa5wrNjXw/xDR1Q46qsJ2slTE14G8pm/OhTesOuspI05qFOJ4MBWww3wX/g9TYc5jh8
0ykwr9Q6DOwES82Qb8bLy3E/qON2HqNDXZq7GVdgIU5vM11gfRe/FjpGJFwrxvBQCOo+nes1fEln
4uDVtPI97QYMiaR1JdJFixGknWE4ac8amEmtvKbDulonETGPX2bESZHyFgplI9nIJQ+CLj6Xc/5q
SIWx1Rc/t6xVfLZR1XRD7M5tQagPwyKcSWbzbaQy45htdTsrWMXlufIRWmwxwRCKbhKnyJM0nd0m
8KGzCpr1Jo/mlj73BNcC/O2rCbdJLcjlqxLKxHMZ9m8+gL5KVD1Nw2uM1IG2GiDwsZiy7hUt0qpo
y/fSst4y0Jm1DXCwu4rzmU48HbwpVyrc52Q/Xs2BzOdO2HigEX6TWTiQ5+zMUERqOxl5nWKJs3Ic
D5+GQJKtzcXBGRQ+wGzyK9tgHwZNknhya9pTmG0zlYWB15mfxnTOCflLi+Mb+5lkPSl1RnQXuVJd
PJZ9c6PTeql21VoySlwlASjVM35RTMW0aWeoP1AE80ca3hfArc9XWI+1o7VsTUO02Kh3LmKug6HO
6ymmKTXT0mepGXActdQ7E/7Hf1XKkOEwh8XU0EwrMy2uAq04tBNt6arvb1tBedKletX2gLGAFQxt
GwLiSjFLafd1SMCi5o7RWl4bivsyKh6qaT4ozXxAEOOYQ/PU+elDV41XiVjdV63OHKL+oh65mubs
lm75tZnnTqd3t3WV8PeM9e9o/n+1qdPvPrT/3HN3PeX/9/8054Ghv//VfzfeiZixiwgmyC7ivs4d
8d8W7kuXGP4lwD8xNVnSqH/1XvM3aNhWcBRZcBpcHP/Ve42PGw1Z3JBR8XK1/P/rvl7uuH/LNOl0
gGKeAmEDtQol3b/fsQIZJyMjzmt6LTJnLt6E5NFsQVHG/LeX7LHAIja9lIH8UyZzMurJDZ8rXxWb
ZVa7bW24Rpd6tfUzxbGhV27gA1Pvnd1OePe7S3m1JWF8+rQ0qCz2d+AI/tA/a6M++Lrv4+OLjEBP
qzcpnZwJ8/ZGe6A7KLRekiZax2OBeX39rkeabRWD9/299tyMU29A1LeUtqk9/33G2wSxCQcufhJ4
D4lta4fRupA1CNKjExj33fhrMC7kbn4nZ/587r/GXNIURwluBJ50aaQBb1m8ixN6l4d4lfexR3bf
HZXopdcTAgCMZ/TKyac3aRzvKPpi4jWzdUVOMsorkdjm+4n4o/jCIsCDh2ZvEX3jH6UkI5YHJa7G
2q2LwIE8fhPCKJqmTZGIa0F5UMzP78c7O/FH450sOjEzojlNMfJQp21UBLaYFV5pPurS16TUtg+i
WssupEvODom2gAQqFS1UAH+fd7OnS0CYh9pNy3mrTKHr+yb+YPcKFLlAKj3SOU6uVvb3D/rbAP2P
13007MkS61qz12WK826o4dViXQlav60qDvSZWq0/rq0CqGA+vwYVTGCsAAm+Bny27nGinrqFPSJQ
zEmerbRbIYNcNcawk6IL3+Kfrg/L6z/6kSdrMp8aKu4jrg+KndmNxxXPjuy3x9H+2dqGM612Tz90
e//jYbJL/i/fz9BvHd6fM8THh+8l7cviyQzlk2mWFQ45boMBo3FocQRLVN9Nap8elnAtjwpGbLkd
G9uCLqccCUV/p0rrHhpayVH7QxWAUSTyVipcg+92sn4FeutJdFWI2WFKvvJS5kNiDxWvQxxW6vbC
F71sy3/8fkqIXMuRR/Hx/H1hieowWp2a8Ibp3ei5USZ4nectFj7DY/Xf/fL/sZVSWl7F6Wg4BdDf
yFlFkvHky5GUGcaXiLtQ440rqDKO7CgbzXvBXMPTdvieucaFveHch8MZitRatgCVnHYVtVEHsDjq
anciSlF13k59Tx8TLoCKY/TcWyffUS4uyaWM88dzHo265FmPtsm4zbtYHVgV+pu67jxI0G62ho+9
jjzf/VBtyeGGtQaAs3sgEXbhlZ7bDqmpczhhoriki/8++KgZEVYePUBYEVOLCaON7YxX+XgjiDlY
2q/vv4Cz7xRPGKaX4AOJ+cmzNpYRhDJKWNfECE/L8oMPg9YMvrT5R8V+HCfjrSwMTi+sW1j2mnEj
hHeYTOxq8fXCL1m+tdNZp1RNUIOigC3hZC0r0yj6fhFxOPGu9eUOIcWHXhuJ0L9g3u6M9JO4+FbA
irHvOmy3Q7fmDuzjDvL9Lzn3Bo5+yGkpqiPHg6c0U9JKYF/GTWE8lNL7DDm2JEUkG3f/YDiNzcfA
d5eayskbaKdWwFnSqqhuQ+FOZXuo8X/DXEzoI09pV1L88/sBz20a2tGAJ7Ee5PIqhKNSk+6mGad5
U/3QLnXR7sxDI/63i+t/3DTOTubRYMs/P/qWJHGW5AxApFsqyRqqmZsIJfgI+OHjTZQ0LyoX1+8f
79yeodEwStBimnSNnnxA6ghcWWrD2hWs3Sj0HkzmXCa8Ep+gcthEwXYzPH8/5NmHPBry5Bjxm1yZ
xIghh9i3c0wi2/YAXdom/eLoIw47Vn7hIc+GzqwWmoR+twjJJ1/LLBipANG6Qt+FOx+OvvrQeVnw
JQctXr3koUhgFDW9Q/Il5fe5+dWR/Zj8B6HsqexrxEZuxNO5oizX7NkppEH7CNT7In1qevJp/qq2
LogIli/gdGdYuOTcdBZn3NPLSZQWQ1CqYHQLdgY/GN1xICWnRkSL5gXZ3Lk3aVBmopyATYpsyn9f
rqjy0wrfKLzlpccye6L85dRogkI1p5TDjfsfxKLHw52sVawiAFJEZkUe5WeL/dCgOaTqQIGaWD7+
DOoaY8JLS+f8I+pYIhAEW/z174+Iw29qdRJXPYlsPlaMrgy5Iwuf+yB0gpqI0FS87z8Pid7zc69Q
+mvQky9Enuq+x8abCLgf8TyiZy4Ia8yVejjsRbgRo/ijrYxVVLbUkeSHQIbBqCMmnK8mq7pTGyCn
/LxBGDDvJtdLYa4Kb2Or3FkQ1gfx4CvJjyx67PTXpCpduUhAAsIjqcgja55GPmROifItwc37yfUN
GVfLxSU8sIfF3bD4UeLEpMO0k/E8wtn6bhRaL8IlPJa0vZlcs1lZvrD2470ePhdUvNK2WeVmufKD
VSIF26beS/Mrqgja7u9U/3qoPgc4IlqEyb+V3AzzIzzDz7avN7AK7lIjwjqSs92AIKMaztBZq2Go
VjPogcWlMA0/s8HcUeK1y25j1SC/tfbKH4nrFLTvZtsANSR3bSGFjv2dPETgFqdNlaQb6i5cm3u7
wqvY0J8KRdzrkrDm1Nm0fXmQzGtBvZ70wQECu21oyEz8bdyYhS3UBI9y7ynRNdiBdTvs9PoRcuFB
hxycl3RTdm5hJeua+RIWE+ccq9v4TR3aj7opqLQ8tmpJynTCQRMNWMVddhVYD5q0UotV0yi20T2q
/VeaImUqvrJAtAlpaOs4SNPtpG65fAr9S59Q/KLn7H0g1o93U0xxwZmqbZoDifjM/asE4Kx6XyYw
0x9C+VEVQjevyq1ojK4k4E9seItN26SuukwlMVo6BrVKW61IS6fXfrXgE98xd/QEr0uQ3kLntauR
HsGZqmNxR0XPLvF6TAtpXVj3+fRhtFjCZfmtpHTbWE5ttY0ohN5F1macDiUrUo4HcMVXVtb+yHDk
LBPZ1tsCyzOAaUtxLufQM24UZd+n4qrin1r9rsQ2uxeCw1isuYuvFRaqmuUejewrA5uwQXrJjPxr
qjo3qu5K1ocFY8ousZRNKWQH5XNe6y+VTG+KMMNdflPwdOy1TUpFGSOG51haDPUTIFNwUWPZnqvU
TSfNzcfPLH4ZSUHXAnnUMHB0SbXLUbJVTOD6gc/F/yGWsV0nk6umkyvNqR1q484X73RtuNVwpMVW
kj3CsOdsui71u1AlKTyNq3F4lsofTfalVT+SCM8BOXQ1v9wq/q6I93P6qmmfs3wdNDcQUCGrTvlq
8fZW17KwFqU7JfWm2Xdy+PQCpyUtddzCHjVQJghYqTRvdQHbaWmmmoVU58qE757BJ+2H0h6BLUu+
AOG6sQN1H1GGGtUfsCWwI7/WzNDrdItK85VBpjfme/JnT8hyamUlOLy9AudCyYWV3z/l/SGe9k3/
Lhn+0jV+NYmUJD+s9nMSbmUqf131EYm93Q3KiuAVj9wHMEKYye3kmB+HaV/ZgDkELIabZl3dNBno
7rwniFOu0ugqSEg08bspV9qL6Xl+qEfNbjvDnlB0+ctSYJ1o/S26glVo+BtL2xctXdlfqs9nlXG2
9+T+Qw0moBIdElAeZie/ZKq+y4XqpkKB3QA664YAuwDtjvIWNnDcpPXbigkI4nFT5cmqGkaM1TLP
kLtNSS0Hkbirdp2niZ86LqBj+BVG1yp7RY5hKP5IUvU6TB2m59Ja6KvfBwZSgJU5WE5pPCV9x15k
OUoobCpJPxgtLr9w0SbKSUZ6qOEDdEK3VSkFCr5md2PxBrprlSoBuveQnVflwZ5geK/GIHrGgm6H
ie1aGOt9W2XPSdpc1VnKZxQ6s+J7s6ht9Hi+imrNUwvfNrAKyooHSCpuGKi480LBUqQN35dQNCsL
Q+OiDA9F8TAoAvLXbWw0hGf6gy7NV35CxKvUVHVSTyhf2/g2GbjUla2DQYw768JVN41uGqd3iDNX
WY+nnljDgRCvkibbdPKwCbNipUFBoI3LVvqHNqhXs/6kmdsKM2G6JVAjKFflbLlNoe16KtmBPz1G
7Vfvbzrq9NAoyqHymvhWzp7HuT8EjWlD7qrFB5BxT0Wjuxwhlvox4HpuDjKpt+iq61s7CnASnikn
iNErIdSVLzd86K+xKm4Vvst0ErZZNNGYPsMbCuHeStkPPZr2BQ75XS9t5t5UQVzpwB+1q3kCoVGW
a6nN+aewvde5bHyWwOK3cdGzId2SMMSDs/MiK7ryAdLZgh466phFtqpZ4aHqMI1silshkmjvX159
KW10uGSq9TE3rddJdX7VVG20MZK4cAbslp2pJFgN4cj107QaTPF+gi/fGbejyFEnWeveUO8GnGUc
UcVTkl6vTY7jMpRTezLf1FTdCqXgmqHF2qJEjeO0Nh6ofT5noqE9R0Ei7E1JOAwGecpUI4WqLnR7
0weIDFdzZxZJ9262B3jWlOpI4jBTnh/KWzO8VxTARcDnoBx5IkX/MAk2cgzwuRvXArAijVUHQuNV
aaJV3lnbua/XXUDtBuK9SFJCEcuNHyeININbwoCkpsyruSAztvADbpBNbuV6baCU0ej99H323uA9
M1H4oJLoW+zltcGbm8odhfmOB1lOXUmddky749fFzRgK1xVejSao+MC6xZxpz96BdzY1NLyJuRB5
cQ/i3ihWlBUh1Ce7Sf0y5/5mlsRVjWlqW4/OwpdvKCVbwUrOGlpR3ZE9WRi2afHSlhE113AdD+ZN
mZMKbuN17VdeSKEUDZno+FJzQ1Syk8vACQSc+cZiK8rNehD1uzEDVv2g+C0b63VJIDvM0RpE8rZX
tUME1kRQcGueDGcupZXWWJumvOum3sGD0h2KZp0MO61FHKUDNNUhwql2JstrKYa38oOiBbPMl6Zn
e1G5xwt6Fc23U9OC5it2Ufysj6PdGZBXzDepIRGVWAeIdg7CsXssird0DXjFhJxDN57nxt8n4c8s
KnE+adaYTvpW6owkkiKyd8IEwzDYLcarJvsEuYUxFXCoxoO914t1yyqmb9meCA9jXJ5jMn2Iuw5V
nblBPTgIcrawbDDPfku0Pem5g2HGbldsZoFdLL2q2pDa71qeW1uJPxIjcVE0PHdZd2vyI2RNe1Ch
Toe+5JTj5I7Yaw1ddC1Fd2WfeV1906uCJ8dUMHHEDjA6aEVqz9tUZqtO/N2YC27DCTDgHFoSxQtq
tRXb8V4vu5c+JWNG3xyMdCfpB6cS9xVc7DqQ3Er/0Ltkix/IxyzhAzp2dzXHZWV0XprWzijGyJpi
OwSbVQCTNAs0JrJ+6FthPQ+tPVb+NcVXz+RPzWg0ggV5MAVjnfTXURHdJshhVFx8TfQBIdKWaY68
kPWjtK3X4x4rlK418uHUw3vOt8HR63HsUJr0phKSiFk6YRyth5EfVCMfj38A5NzzL5oZuGBaDZoG
mHmF8oo/Uy/KbWp+SkiuJBP6ZrQv09dxgJdpOXlKVJnbImV+UuF5NzmmoWy7UfNQWW8xxXa7IFsX
Y+foGi8K56SmnX7GvrQJ22LN3qxA72oCKsHmg2G8+tW0NwEZSpFCNPGVo+nipMzFp6nVnFjvNmmk
e1YY4vmLOILrTDE8x4N/3Zs5TsHw4ENOaENeSepSGx42vZx7NeDwSHpVua6UMpWocLgb+omimLpJ
ZvQlxl2Cy7pvViwF1U4EUkVyfk8DBmhxhcr4rzr1n5dfTs5/PRMqqADZ6i5wlivEnAAVUaND2hHP
z/uyRlZi+jDPk0X9t2rK0uX4moXMzoPhtssMjnwJr5Yfc9Z4Lf3joUD8p71ZvmT3HYBR3d/6uvVD
ha48RRWLFKLwMAOtnG6HUNuYcfQoKdlKL+d130n3CMmvQQttVKm1BwPtSgrErdtmOV/tEk+wNksW
ZMlnmrbpjptcpu0IUFbajBe8tm8Bc1jVbTVlB8QIr3H/UFK5mnu0bbqI77Dp+MG0zanTCcsRrIRE
Ebglayki6C+uhrLKJQdUZld8jKHpyu1nUJorv/7yNRE7fdmDAooJebjXal5JVWl36AU2mNjvuqTd
KFP+yAeX6G9V9mRM1AQ0BU3OtJmlftWGxVWt5gdUqp6Y9E5UixvsY96xn4Dsnhdc/nQATTmqtrGy
GsIWEU66qiOyoQZELDC3yOig3iX7TNJWSUnBUdQ+0v6jt4TNpM22Tuob/SdH0Vc5AawZQcZfuKOf
S+5j54atySJQ/kPYbVWQexqRHFaOR3Y7c5YDqe+U8CNi/sclxEaLtyRcLTr98iCmeiRjV2/cK4Xl
TsN4IWdwLsu0tEiqBG30MZ1mKapWkYumAvKnNnuB1euPt1Nk3k0RQbt6RQi2Tvg0v5+Ds5mRozGX
KTrKVRqNbPVKypih9jnNMfvkVpLuROPXmFznxiVnyrMpvONHPEn8ynI8DqnI8SebD62sO2j4t2Xy
ZAYbyuFOJNUeFoGeeMnX81z693jYk/Rvhbm6VcYzmUOAiSRHfdLNeqXa7Tgv8pj/4Xtc5vxoTjW8
n005JbtNfczmWmUKtW0mP5tOsmuMK9Pbkprj969RUs8VcI4f8SQ5mgiN1RjjUkpIP2cfZKYRbzKw
Ea0WOooFNmXMr0PIt5bQIm70vUFDKQeXPSMtjWQe8vpTpF0FhLk+1a5ogU+aAa2O2iYJu6fUbF2J
RLkcRE4xFXagQAqpbzhO1pkorBMuGv4Ur4sud7vct2FFuxbe12r/PlX3Vp3s6kCmsNpxlbFWIBCB
7FZ4but3wXLhxla7nBNb6jATkj9ELklRu65LeTe0EZG6tJrD145ww58/hVramkO29SXuBDMPyxUO
FmkgaxuSalyr5SsIVbZElqTP3tUqWrVB2gBjbmAu8eSy3jglN2k3b3DN4gw2e7c0pqsmqA+TFO6a
WHEFDt3Q1NZiX9OwIDupD1J4vprF0RljsMvmjUJ9MzHTzGFWHaoyVJIBQM/kRZh5+irdAIGDlOU/
SOaJaezMQEKUqLhGlU0Rp3B6tXAtIjrk+6pxNXCaDeGBU3y51UX1Q0/IRUTZCBUBYQCFpHca3XCS
diCajB0VdaWiPwxduhN5J8UA6LoL8YnIvb43MWZ/KtXKM+pPDGY2yB/trMkdSDXr79fcha1DX1bk
0TJHHUuXlCxVdBUg5K6Z8/KWEhr3+iWGlLLm6fvxzqbEaVbGRAJzW2kBxR2P54tWS58vH7FKvDea
P2hr4h6OjNT48f1AZx/saKCTbLGZakmN7SF7YnOQG/XVaCELdO1hGvhroaKKlB7+wYiL9wYkJXxF
T9mQuJDrUmby3aU+yRzNvJ/pcQtE8Lrc2MNsUysXBoQVfKa+cDTiyY5o+L7WleB23IQQF7z7bYzz
p8TZnUYv3VIjE1+0JFyTmNMrig/h1//sgU+2yLRqFKtAW+1KBvS37iWVnugxsIf4PSJIly6Zb53d
/4+e9mRzNDIpKrIlFU8QD2ittOEJZ8nPtNNdXDCc75/t7DH+12Cnrrc0vI9dXKPwksVdmPlOXSpO
ou7qInJzclixrLvVeKFcdHbJUhZTQJxQiLJO5lMP9ZzCOgWO2EiQJJvOrLZwFR7q6rkTuOrJlzx3
zz7k0YAnMwpwJDd6g4es61ewmuRSKeGAQZT70ouXpIHyKvjhBWnE2aekRCXKVMVMnvbvO0BvaNbc
ynwmGdtrPCyNUa2Dojtu4m0eHazo4/s3eT5coW2d4FBWSGGdbHFMohpkBmXxZVrlNFuHAjVq8pox
AWAhPfSSfl9O8XYMNxdGPrvZHY18UjwylVCeY72u3XEV2albObMNZNDhOuZ2rmwLru9Jt/9EBYB7
vyYSEmPzt0A6j3fYsGzpdw8RgbQmTQWDxF1/p4cfUpitZeqrYfjr+6f87cz8R5XzrwHVkz7mpss7
M5MQJZpZtu2Rb7cWyTSEl+H8iRPlxoI47oO3F3tgHNN1C82SFnHhumgXrHO85MQ2SnMopjdFJ/0e
vHcEIAXicL7vevBtX37WqLnLKzV8GDIk3wZ7jPCZdBDdwttEvNJqsGupaGfxVVr9NI2Qukvm9lrE
deAz1qCckBQV8KGs5RudBilzXBrXf+W0lmSmtKdT88anVCWszTbz6uijgENux4kA8Pmr7+6kXLjt
xdvlzlcrlt3E2aYg417vl7JIr/2sVWnfRVszCtaquJuGDibtJhU7EgriVTz61x0VACOIHTMSLqzt
sx/w0dSfLG2Tql8VjugilfIQa89B8qvuGttSX7PyhpPBUWlU+f5tn92Ej0Y8Pb8NwHDwtqgz1x9B
8jnyLv3wKpES8nnzhdjk/FgmLbvkT5cy+t9XskiSKupLrjU+wSFRVjH0q46r9hIvZCBV/8mT/Xs0
82QZz9hAR3PIrUZNyXybvyjzgifT12P4QvbrwjRKZ7cGE66jYVpAHH/fBI7iLqPNp6IaCU/AGG6r
6HWELm8D71mr8cekdoTZG7YmpJeOlNVgYFN6/8xNUcWO1vuO3kUXftDZuTY1WnDxtUXofTLXeTUZ
wrCIT/DStIPmF9Yc9D5RCDFhul+66FwY7PeOffTwWQumDZRs7QboBUzTuOKQa/LCzuXJG5VLctLz
o6H64LQRwXcv//xotEpUMpprOOWyjHWjPup+6NHEYw94Agjd3fer6OzphhrtX4OdnOE0DuqjX/NF
9nS+hlrtBX20t7R2NUX3czDsk/7zHwyIFBx5CZJs6bddx9HT6bhmZZq1xLm8Ldp/OcCvU0w9K6qn
gfgycjX5fsDfIfof+72FBANfM87wU6mJrA+4p+mMmMqfKiqFyRx+qGJgy8IuVN+GhLTQMDhRx6tF
ZANeuI13dkaCftj1guGWGmZodMz0dY4p1kwWXLoQYfx21fvuF56EGDRftib9sRW3KbqdkITLyRZ8
JT3Icc+lOe7pFJ7sRREwJa/fz875aONodk7O/DjEjklOWdsiq02f3mvSuxV8ziDM6cy9mWmQEcrO
DuoLr+XiQ58kgeZcE3t9yR345NtE5RH8lKvGW6N5SGtysPPPKhFonOrtyJovbB7nFj3BFbEcIkhY
TCebRxLNSqs3DF1SzRasjbwUrafAtWCW9F99+v79HJ8dDjWvpOARhN38yXCantatrHAGLU+qc50T
BWullA+R8muu7sWLcfm5DYQz6F/jnfrSGfIYZir+F65WKQ6RSoCJSFXEbhmNrirXF1bv2dGASGGe
rOGGcCpT60ohFbVpoQn+vgF0TmA+hTIVw7dAv7BZXRpqOaSO9g7f6GSBPF7tqkGOY+4N0iTFt7yJ
KyPB0/cv7U/fIPTyFCfxqKRPhwc7iVXGLs+aWER+Z+oLXkGwNRo5BnDUQ0zRqFlpyk2A8KVri1U5
IDnHqnzutxd+xHKIn+4Mxz/iJHzB7zEyjBj1YRlT/aM0qpLHUZqtaB3k8sc0k6vx7+Lw+fthlwX5
3agn+5GUGa0YQ39wKf+k4kuvEJwHqddU6JSV15p7e3+pZebsqz2a7ZNtKAtk+tAD7uaWRfE9KmjB
TOya+lJXbs1OXX//gGfPBFSVJmY7loQU9WTzKQm2+3HpTVGolFXhY0FTCNqgTUSNdkKt1lqbUoY7
CIC5oawJ1p1+fpvCojjeN63h4BWx1FZKNHJddz3mmidrxoUVePYtHP3Gk9UuYZDVRopauRH5UbO4
FpCamUJkV+Wd4b/MeDaM/tf383J2pzoacnlLRx+Yos1hRYyOpJcisKHRO8l6N2IP8ZoehJ5MLev7
AeWzC/xoxOUXHY0oBwgJrF5b9qqtRgv8ouZbapFzYtGn9MM3BCSA2CyIPU3Y4boHpUybnp1HGxGJ
x5gqW4XCb5H7Tm/SH3sp8js/IVxP8fmkLeJ0E1Aj4vZQQ8I9hsaqNz6n6LmGMeZHSCgRVC86se8n
5OyxCOaVfgRZAq9+GthKYUBTfcCEhEjL4J5EUF3IIq2S+g1Mgd03yJ1AX/q15FhDemG/Obvk/hr8
NNANyzwMjJ4N1k+/BKlyEqnZ94vUuo42fap5ZVp55vAP0khHT/x7Ro6WQImyqABuTRfI8KaR6qhF
OKX9Kh/2sqE7UZFf+K7ITJ3b35bEp4WtNr0AJ8vcr0xfEJf9TS8/kv4jx8Zlbv0N9YOlSXepTxpF
iqXCXY/mbjCDbTaJaOl7p6Amm43B1hfa1dJFR1/08iJmXBr8GpFW8Wu2MDKQPwVS/0mhLsLYepJc
VUo8vLC8sHk1JthoyW1DmWsABm7GKA3j16rTqBA8+aqPxu+aNvq6VlaNWTlyo+8TKbyWaA+c6MYY
UPhFpuYoGl3IFWFrVCMx/AjQxvFvUbJzygSFqZ9iEzI0q7DzsTLTlk5TP5XdpSJBPcYJ1ZIShYxg
86aXdoLe3VvLHJRocdH6tYXloBJzhxBBo0rjz2gu/3u9eKEpWY4rRrQGE4omM34Ow9qjj8JtezRd
2d6n0uL7oZNOHyItrSV/sJa9GprvalxP60m1Z11bl62IyOBj6J79uEGTU6huGpgUc9IN1hAP1SxD
sVcp90fraUYYDtU0VanVBGZ0W9fUbCjedn2/t2oq0p2cr3vh2s83oSReTxBm5Vj3amAxNMq7MeAD
DdJ2BRzOyu4To77JA2PTC+NzIMzrNPSRBSVUgKZrQxZWfZ97o6/uTaHZ00WMLFwK75o2c+foTe7e
Sv25KcM1DFaoNM8ZzEw8G8EG4yVDoFoZD0U3uhbdZz7JhTHAU0UbnlDwqdUIvvWtSF7a4q4I4oTy
U+FgC3gBDnV2uzpa2Ce7KSLSpmsljozZ591TY5z6l/r/cXcey3VrS5p+lY6eowLeDHoCbEtvRYoT
hCy893j6/sC6XdoEcTfqqGZ9Io6JQ0kJLCyTK/M32mOdyHYFmDd2f57frZbiWZP/Ir0RmZvqbCGp
odYXiOxS4gaux0oCIQ6Qnu5QLDq1hjiS/Hg+4OJ15TTi7A3bymxR5SEhqaiGRfkPI6FOmQEIKRSg
gCAW4RMb8Q+5/5vGk4U7KxRKUYdPPMsYIq8CquvppLkuGBfUk2RlNzUCMw/gDFzuov/HhiQkoKcR
Z+d/7hcG6v9quSlAaRveHb14u6j8XSU9+N7Kh/w34/rn9WZf0m2KMSsqviS08F0j3Pjdb7kNHLlI
+JAaSBEEaVT2s/Um8pRMzpJNAJ0csPQQOGCt2cBqeRtgh2KWG2PQH4OU5rFrbunuiS1wZMuJ6UXW
vnE16M3eAJhp0SoVV7KQpbcnPAeBjJkkp8p0YJwcQb6r5PnYixzzCsjxyvHA8lbxF1X8rclPNeIT
vfBTd1/Pz+WFU4hyhGzxldFaQ+HtY1BkcK02TglKCRaI5FstMeqUJfw7eUC2vEBWZa2XQWNvabRP
gs5GO0iLymhMgk4ApBg/9Ewsom0awjEFUK12+Y6u6nMRXwaSvMnw0cgpnEgNxBl6LVXs7fqqeskz
YduHz2VHUgYkLjH8G5jrYFiAuRavPcJQY/7LLf0dEDz65hd1Gex9ZpIoP5bdfqDWz0G0iYL+Xsnf
RMU8pMPrBEcmw9sGEQg/IERVETjuRA3mv/Uhvu78/FIEkpO7E5QHvTIF5RZyI2naZrKbYCx2sjJu
YnR+6kpHB0p6rDo0lkAATlxd+tMe8NLCC37nVnRf5HQbgYHIrUCpAUxxPnxtaK0PgLeaPKV3Zey8
Wnse5McEoR6Axfey1OzL4YsOjsrSnvXRezBqvNeLmjsE2FVd2pUT0cYqnbz7ZrbYuE+oFunWBBOG
d7gdd96mCdOXVgj3gnGBpC8Hmidegffct650UQ8CCIT4otLSoxInb4OICaer47EOvDPKrqAvHlXL
v2qlAip9ftel0l4CBJX40b6x2mMbtRd9/+qG5DHqnu/QaG9IxDgwyXVusElwrWnqEVOEXdXpDrCF
RDFCVK6sY4v4kmVeyyn4FBzKtAHhoDTfWkJ1UZrpz5Aux3R8Jpn34jUJGKm3zoOeHfuX2J9sO+Pt
/LpYOFQ+rIvZvtdEYlkN+KfDZPw1KPDB2gwtve+aONqVPKn3rKTci+uQ80tDHBjdgPfS98niT3Ld
HwqBJSFmX3pdcFTx1uh+dSDnUwD2Pkas1q/zb7i4CDXE4iAWou1pzW71oPWisSlYBiFXGQmGj7Am
tTlt15821ZMI06Z78k4NG21b9NxbgNf0QWNr4wDE+2uaynZerHyv5fH78zbT257G4lu1YdqzqIsf
itU5bg4W8a1QgQHnl4Gwb/01X8olMjUiuX9CzrKAvIRYm0092WZb2NeVLdnuxtgCF965drSJHWOz
psH/7in8aUTfpcQnC3ZExT++pTBKZqu1Ob3nTec8ZfYbwPjtaL/1dmsnzo9f/A3Hw76hamrntlM6
pv31ghbJHp7ZBois/ReEXxnEpTSpyEwPNBv2EZhgb8o8EHwIIXIvM/ja08oeR3dHbagR11oui+vy
JODs6KCamiaR33FeySL1KMTI1cckQYowhrFGp3bwtJWVOf2Jn8ccnroB2B3diFlSoveIQAnNAKiB
BmeEgBoTSoeteH41Ls8m/U+Y2WzyI3WS2qUwCl2F+0oAbE3eNhWMBw4PI282qE84lBtRFNvxa2Ea
ZJsmcJ9CiD81vISVx1lcTyePM/38ZD0NUSW1UcZ6Gs0O3P0Foqh2HZlHywBTkYNvTe49E45AEDu5
Xu/q2OVWmEKueItakdryzoJt5Q8BoDh95eq8/Gi02xQwVuhSzLZmA3V4UawYKVxcngqUamJETAF7
u651aYL09qtvWrmyvSwnZ8Yk5cSGKX0SEXLhqLDBUBEJzWMg5U7QVl9GCalD/aFr0quu47SKyDP+
eVlCFk/CztZXLuaZWebsMQU8Gk3dRj68R9/gxvco1yg1Bc3K4C7u2ScBZ+tLoyYZiiZ7NgDCQ+8j
3vcTo3U7mHDl1Yo1wlJ1+8Pbzb7kULiSjsB/sRnieuOhmy03JDCZaGvmTs6a34GK/ma3N6zUySfh
PahQ3Vrv6Z07/2l9n7zxbH1LORoYxVRib+IXBephEgJ5k/yD4I23RgXpMNTsKoGRkIMn5+ZwFzXS
ldFSTOhBhIqF7XZfgti9NWRqKjLgmMx/CeoeFP2viRRqqrSxYAQ0cntU+hZeUrwFoL6yXBfvLwiO
GZxHNBnfxYFOlivio7pSWMB1poIQu8QERY3HSy09yGAzXVPfFeku9CLb8muqWcek+XL+CRYXJWcA
Ho4Ii3xyPMLaRrDg+/EAY+20kQlk5nsRf7fojNSJ6hjRXScfz4dcPAr+hJx3mEYa712rcBnOwkNe
VhvVgLFWI+nYWhMSVBytlbWxpKgl4/HHOQCgn79mx6+uiJkR5wb3U3ME96JdimL3W5hAe8rges7U
kAdA2ANmQRgKXde8of4R7FT0HuN2NNEVe5TbfpOxl54fCklcXLckVGhnY2n3Sach7crOrxSJ8ZfK
pwlOkwUR9cRDNWrbbtCv3aksocYUc1u8wb0fwHXfAOtt3Sa+ydF0riyIavSiA+0iVL968FbE8bUs
lE0r/aIJvZEqi/Lb9UQztSpewUeStL+vMgMN61+t/7WRhJ1WQEJpH9HXhyY4UB6kEBgHX8UE+F/v
7ikPDtvU7KHlJls9zI+D19PI6t4aVBOD9qqfdDugNaZ+upWze0vveBnrWFewjnRwryEpljVcTAee
jAoTdzQnFcwXqyturUTa5k1+B0nfyWRY2OM3NC3QMKuQ5GgsGxnLvZxepyW6tc3jRC6Jen0bivi/
UCr13X4bB9fCGH4Pg+LKFAdHF3s7SJ+qJLqqiq+mC2PSCHYDOGjUTLaZ3MD470pb8No72uVmBvwP
MYXO0L42wvc8/e0Vw9Y1LiRFfl9157/22reebZu+1rYBN7cJCSKiSPmYeAhtuz/0urMHNMrPB1tc
2CYTfjIoVj5ZDMnZJJ3XscomhHYRpzsxUJ6SEhbQG/rgpQ03dRvB8jkfdXFtn0SdnXuDDkz3PWpg
tock/umZX8A/OsW4S9hx1TVfs8URnXT5SPC0zwZHFi0mUysp/zRCiyAcF9U8QQ3dP8rWoSle/vm7
ISXCrYvx1D7pw7WQFYTQp/A/gQ3eKfjDi1+/JDUAO+avtIY1XPqCp/FmY1lUaa00U5vRq74H/muO
JnKF7F7DlH1CvcXoX8+/39JgnsabpRClKwRBkpAwlwl7DVg3/Ilw1rzWGmoN/ppAzdJMYRQlE20c
wDXKrENeR7KARAcZktGCZ9BoSmk3HXOkMJ/1WoRiu5a0LA2nAnQIfibIWLRjPmbGEhoi0IUobzfu
cCH58i4oLiNv2NfieJlADsFCYFf26nFIKGUVR1m6GVskrBOoGWPrjEG5y9T+whwwNhCfz4/8tPDn
qczpo02PfpIFNGIaSYlPPoUsdVxf55V0VFXk4VR5ZVN4v9f9+0iSODsJpQ6AHYrJLBjKN6EHlyio
78bB36pl7LS+RukH6OlgbjBCoMzTb4uhOPQ0q4VQQi+JcxH+eA17ugd7Cu0XKuUEaRCTEBJs+8L1
w/HAgYXKrQLYwPOfC/ci9J7aqAbriqkGwllufG9QhjHgc6Z64lgQ1qroW4GKThZwH/Rz7AHGC6Wv
LnsuCCkAQFcvHTWpHvUxdjIotoaHZnkfQXepzV2nv/oqqgLq9ZC9FWjv05TfVbFxj2LkLnCLryXi
B8IaFnV59mJAihirQf11tlbUqpLDrAC9rtbPCTYVtM8K+YW9tfGGTVOvQQ4WM5gpQ/h/8WZHR4AG
dBSNcFsVDlhNtjXB+yanw7EuMEFL6W751NYkRCJCjLF8/7coVXZeuzcRbJ/eK+xKN79EWM2cn7eL
l18sCqcxMNBhUmaPpXiJ4EcjLf+p5Zuax6bo9u34O6iky5TTWOTGU4fhFj5gCjdZH7KDO8rQRMhS
QmMFKCVP++GnuX3yMNP+drKKIAtnfhKWHK/m48gWNkbcc9FvgKTajsOVh3VE6aGZ7vqHbBwhLRuX
jfZd8setlP1WkTeJywx6uXIRJzkAmXSvFVe0+wCq9qSB4kpSujiDdG3SDEatUZ4D9aVS88c458LW
phkE6Icgf0tpSNYZTdj4ztBXLqTvVMzPo/MnnvxxdPouaesqomw4wVBzWUW1RLIDWOp+dEfvfOpb
y/CjaSdngEPAjzgJWmVZUm98QaN9zLMF5lMPH1ZMXvNgrzTiZVojSSoqKGd6XB5CbhAVNEWEeWOq
89KYXJhhs9GNbx4ZftYVB8tECTBWHaCSE4ayRVzJar/nhnBZBEluixKz1uq0naLU+zAoUdeabiCZ
MybuVi7krYrcfO4Ju6kyHfhrbolL559y8kWmu9rJ/BGrUs/7hr3RJJkQs8dK+KFCgKz8G0tcwy9O
+8O5rzE722XdEyylA3+tc+Gsr9t83BWtddVp+KFMWgTWL9jroVfaoUWzJbuIKmGHYsrBKvSb82t4
bR7OdjJ6zANiw9xA9dDaF5g2dO4BNXsnGix7MECprHVhF89hw6Ish5awqhuzYc5MVR21gMaQ67q7
QB82tfzQq9caPvZ1FzjSWONL8Rc8EVrMf4LOxtutvbbpU/ZPy0O9IMBJRXbGAn2H4q7W79K11vbi
VDoJNxvUKDN1hBlAYWv0syelJgA4dRXDsaCPTkXo/Cdcgv3IqGRLqsgurGlzQFpawlLWPIB+lEHo
kSGnQClhkhDq9VtZ+hkh12SZ/WUGyfF85KXJcxp4tv/jJuELUQv6xhB/KQiVSOZFmCTXwaju0B1z
RncNfrMUUJMAGemyxZ1mLhtpIuOBNxA5eAQipBjpQoblNpNkkv5r5FGS1SNuKTUjX7SAm79rDc5S
M+iPbt++07/HBlaqhireATtNuxnqzfmxXJozJ5GUWWqWWz1d0ppXq7zOoTQr5cYx9lH784xNpazU
RZeDAbjF23Lib04/P9nr/Lpq3FwGq9UW3TsoaYwnsYTbXmovZHWtc/xeYJlvd+/43n+Fmz7rSTi1
piSst2x3oxKCBifZp0igeN5NZvQOqCDH5EV7nNdCXhYz1I7stKzvgzH8IsSvem45+DC8ygHQ8gRj
jh7dC4MsqK28Q5hJ3E6eJ0YFokwHqT/64EsVLGBQJNmSfpr1rYJUPFW+wPjujRn62a+uiEBUHGLZ
2ZMTWLYajRMqsx+7XQ/hOfd2iTRCaHYfMXa5ypGq8BvlUPj7GsggLjXo8qQQK/iXrn9PM2lXa/J/
Htj/n3swMI/+vQfDU5lVJHW/0jqoh+PP//O/4QhPrEid3/Uv+wXjP1CRhszHOYwyrDK5zP2X/QI9
Fi4siExD/gfx8Md+wfwPa3JEAAghMsnIp07tF/AMZOdXOGn+ofnC550ApBK6E6ZCsQEJ/NkRYvgY
Pyh5VmxKZPrUWAHHKWz96GeB4efJqNz957r4X2mT3GUBGdI0DJ+ygw+htFmuhptJ0KgSodAGg0lz
0J/6e/Wp8Dbevr/X9sZx/Bq8uBXp20pSupDQf4w8O5wtX+qltCNyc4Gzw749GDeY0aHGSVt7jzSQ
LVxRrKpWcpC1950NbSiNpYHGKhJTnUsSgNblRpcuW7RbVgZ2Kip83Id4PewJJXS0p1vLbI9VirrT
k6og7QpeEjquQbXVpw6C1b/2urFpyTvyIXJQo7JHo1+J/jnnA8/H9FZgwVEIntf6DdmN08ryQCsL
X11sO1z3men2j08RpGHpc4kQKpAdnqcCVi+2koKTFirhXxuZrKrZR+bPPntI/3nn/mOk6aOe7OlN
r7Q1NvJ01nDJ9Jofpfvkca9XgeCHzY9IfIjZcs9/P/aF+eezSHBMvFYMEp732XsSUg0HJL9rPh+i
YXbmQJp1rL8Zv5MQ0yOchNAgbal6xlSkVAsq3Nx51UWu9I4W/miU1ebxwnw8faF3gPtJtEYdEt2a
3BrVPWxt5ztgB0Cu23zv79dStYU19iHU9CgnoeJKz4OiI1Srfum1HOyw4QjSbQVW+fxHkpcjgXW0
KIzI1PY+RsqrNK6auEQxh5Oyxz+JzqytFcKuKKkfxewpTH7dvRlk4xIC/ta1XFSsegfrOLBzI1gA
3CyU32SxovSCHIBey4eEslvQ4dEYjAcVn60gDV7PP/bnawnTWf7z1LMUBZAEgnsyWLWiR8ZOQVnJ
f8yDJ7d7UdrvsYXgpNCvTOfPySwh8X43cRgHijFHheaWUmp6S0iMoxwpfTPDG4Uyjlb8cOW7NPp+
/gWlaRedbX6EQ4xAmjJn6PIfvws/6jShRclNbEaan8+K+VMq2rsMcQk1ewjjwilFYztgKpbHtGAE
5cI3wo0RrN19p0323HPMdns5V7LainxWcfFdKpJD2PoO1Ig6De0U8Vc9uU1qARnof353mIb7z/vP
LmWCNvh9Oh3gk9Ab3ba+/5nr9xJJcGUktrvWWV1cBifhpp+fLDhNyTsYPuyPo/Jg4k8kd1+8ut1K
inA4/2EXZ64CKxYkj4F11WxlC6FS5pHBeObuRdnUSB/mFwVdRLl9VD3Sa/URCeL78zGXp+6fmLMM
BT/CPrPAg24ClJBgCerpwxCNtqwNthg/q1w9z8db3PlP3nE2d41U19ksI3Yv4xmLvdF4k7orath2
2rUrq3JxOAG5TpU5muJzfmc25ImaxdMyMR+D4Tqukk04fK/M/VigDAeMugr+6lz7E3LuZRHIUW5S
/ufQNuOpMUcJrbGpDSKerLImpJU3XADFsBJO4s1mjNyrtZ7KAVNTkhFveMGMz9ZpcuQarVmvsitw
AHqOl+qaqv3K2M4T2wbPB6EczBzRTAQVhWfX8HdlUr1C16HM/ILEr4Ze4vmps7gOQbhRMOCqC8Th
4zrEfEIeJJ2Y8O0Lr3SUDhfk4bk04pU5urgmTgJNL3+y4FHc1AYFIYqNovi2Ej3UBmaN8r1eP3rQ
ktdKTCvR5uWCvu/gF+bMmVK+SrzbVPwxfUGTMuowtP8NQuHysf7n9eYNu1Rq9G50WRepnB59DZSw
gveqq26iqN3meXSBZuu2RxIpFqJtqVW0bRgK/ToCPBPhA1ugOh+IFWLH6tYkwRYqSg+Nkd+ocuCY
+ET0+kuTZwe8mc9PgKVLDdMd9XwNfAvAs9nGH0am7vdljXdLepMbiNMAElB8ciDYUq4H4FHKOrDn
0KtROwnibwJF7NFD0liWd2hJnn+a5en452Fmx0JiiUNK5wxmsPIVt+mNan6PB8yRjZVpvzw//sSZ
ZWFU5K0qjpmNUfEjTJ/Qltmm0r3aPMbBT6VQV6It7s8nQzxbZEhlklok7M9RqDpq9KOubjy0AIBT
ierKAE5f61P6AKqTkpGiA5maDWCQcGJjR4Yig5fYWcrJ3b+oq3fwxZ3qJMps+OhAKIUwXTW8+LGT
X4XipTaUnUFBCIQBmgdODJL+/MxYHENQSiZAIMVEqP/j/jGOvo86UMWu7H0z8kMNU3uQBwcaBHeR
x/OxFo8AxKbRpTIobpIXzYL1rTt4IcFgaU9FeJaCl0H7GyI70r9H5Vcz18lVXs6HXXrF06iz1C/F
NTXNRqIm3XOT0QtuWptjmDL8pZWlf3GVOw02W/b4lTU+gvn5xpO+xvVTgaZwYGDGGj+7brSy9ytr
bzablVE1iomcuzndjN+WdpvBSszqbhvFx0m3oVJ2eHTjYNDu9fioZz/lwthCTj1YSD510S8hbfa1
Jt15CDPWOggrlLIzTbwOs+FFc2/K5jmv37wB4OhYbYxK25R9u28K49iNOU2jt6wXHO7ituKJ2wAR
kvNf7X0yzJecLGsq60Fi2c1FUCJzSBMcm/JNaN1SILOxgN7wkn3uTm1+9JSPZlZAZsOW8vJnbawl
7osb+Gn82WStvAEWJiK/G13PnbT0bgwjPyZVB6agu0y9nTRlZ1jFVP7VyDautk43jA6Gibt+zSRy
aVuVqSgiY0Tx8hNeT49c2W8E9gXFVy7rut1MyvfRNqh1RKZ5QGUN2Lu03Z0GnE0sxRMCoSlJX+ry
Ns5/+Mouz57Pf9+lve40xDS3TxIXLN1CvTPZvBtMV9qU5Yh5xSDuBrRMEZxHqMmeZMP/Z0FnJ0Zo
4lJYxlMOKryF0t04fhHMJx8ym2s9++kP+e+KLTjJYuAGPh5G/mw/YO+xjEqwclrI6eQ+DvLIf5mS
Fbyl/an/gGS3rPl7IzW2Y7aW+i5AOFTrNPzsQ/qhbmVSSng3+6LmaPbjPxD/Nv1xjxp2kdVHboj2
r+HWH68NEV05UAeCD2LT0+8S2d+fH/3F7QrCJsawuIN9Em52xwC34pY7Y+L1k6etbn2JTG3jjS+q
mKzEWt4+VFmnqI9DJPWHj/PL7PH5aSCcb0Lxp5J/JVWFtkeW8NOdaPNOgkqdr2TXqZQ+d5UAEHSt
9rX4ticPIH98ADqTRk4zBw378nXAGQWt9Dx+jFUMZ9ZgHWuhZltVbvS+nIaEcvMfQdhjTABWKh2d
Yfwir6ogTVPm07588l6z41So+ggADvtiP6YPOcqSpfzsFtgKuOjx5fUu7dkM4Zz03lMfS5cgcNFO
v3fDBJmdi0BZQdgtbiMnTzNbXz6+6YXpkZhF7MGFcVeFEG7776XxKkWXRfQU5S/nJ/FawNmKknoh
b02fA75FMLTBUEi9raX8iISQaz4M4ZPm1n+zaUH1oy6goa4xFxDWorrpK5OIgYjtWQ8kpsnxk023
o3Rfphe1IGHetVaSXnzNk6Cz2VsoYamJBRtHVGFL5D0JFAc68VKv6MS4z6ZxMTky/MXI6rAa6Q9P
kKFplp+cCHSiFaEaec+sesiFb74aOwUuIL986EI1Oju6tCZB+/lcxdqcAhaZr4EA4jyi5ZO+xOlA
LTTMJiVwiErSRosKKr7PjQVvdBxXvuXCtvQx5OwEyk3wezoo9OlaWEmURLE+acKbvEbhQckvq/JV
1I+T5YsL9rGvteswyLbnx3kJucFr0xSyEEEQlXd6wMlAG1FiVUJMQqzux13+pB+xO3sSISK6jraW
xX3emnhfi/7T1MCkCTVbn4I8DHoq8r6+ltyb8S9dV7Zsx5PFVBD9lHtu7CkWNAM8ZDm5bvHZYBUc
wvLNx8tHRtZz9WY+Rfy4f2m4BtBtAY9LwU2bfQFj1PHCCOgUBBUWLiUoM/lXIa1h0teiTOvrZIzr
QU/SuidKbx3DRMfkaZ/6a3pL01Z75lXmO0Pf16NYaATJre+Zgs1Z662syXfj5nMhZvsAmoiNrImE
qEo7vUo3ya/WsPeWUx/Eo7RHmnCjOMkGL+JsY66J3q2MoT471hKtjDshJbYPrRB8K+WSwB7T7+eX
w9ImcDIf3tHLJ1+qdFE1zkKS66a7r6JXs6NIYjrStdhcKmvty89n54e5N0fwiumgW3JLLCgm5fCz
lBEfKS9c8CHn30leWnanLzXbS60CWGn+HmhbXaj32TMSABCP3U38om+ifX2Y/omLhA0T0havfqcO
boB3xpV1NTycf5SFS/+HdzZmiZgWhRjflbxzfNS+Z3v9drj0NjDVnd/nA618R2M2U8OG/Z29m53V
li4lurTRBg/u8zFWhnUOI7SablT9nhj15ta70B99W14ZriVAMdsTpGWo9rqpzN17G9Xz9Vyibhg2
/i42sd8JXg1IVGzoh0gSkdamr9lhcajeNnq/GdJuyzWK7ncIEdLfVmWEr7ByUeH8UA/yVQ5MXZVx
Y3iOPPngAb09PyKf84Tp6/7X484rwnmq/qvD6+6L58T5xf3h2Xv0xJUwi0L8sGBUEAao2ehz7BiM
wVYUa86soLpiP7IHjYs4oCzcZwIUXlS0D/wuv3FlhNfGbVNEF3/znn/iz06NHOKpXAED4Nw2bjoP
cHt455rXVZHuFbpRYn3A5HPlpZf3vz8xZ2eIHPpBPcZTdxijQxpxttj5ML7XOOuLk3piYUpkXgzu
9BgnG2BU6amRvVeqtdzRhscRolZf6BjPwaXDZfP8QK5Fm+XPiQ8uz0poiPYaMzM+liNg7wjrEWOv
iML2fLD3ItGn48u0ILSyG0pgpT6+WyKkYazqFKQldbDTONvkxoOmvsW4fXTmldenz2IEWfBBzn+k
3L5rOpjdkG6wQjGtO4OxaF+q9neFUmKNIUxRefaktzOIWy3fxSSNSQjNUegPcZdf13F0oSKPMRh7
ev77TsU/GVUgCaGBWDga/jdXvhQDoIJ5Sy8iO+ZVZMd+hYTNSyb3B3AmeChWTuUHEyEA65fjaG1d
AK4lYk1D/GANKqAh2AI9zkpSei9z69H79tjl2bFSUYHETVONv7p6sDVLpCzqZOeGLd6U/sFHlFdA
t8zNlAfFHe8RdsuEtxIZd7O8h85nJ4L3UrnVYVTW+n6L35sGCAQ2JCiA0H78Ar2c57pbsHA804Jc
ikxOF9yDYZxUqCcFg/MffC3a7Hv3apWkDXqAm4rroIEAELIlG9hdeQ59JV7TYVk8ck7ebcrPTlYO
oj9hIqVTPVvyvtIPq9P+tzq0D3XpJK3xkJfx/vzrveP9Ps3nk4iztYoheBj4FvPZ9541bvkIDMRd
+jwNpJDim1ubqPJzOJA8x/rPpDsOyG/W0v1Q35aiuvWqbyj0I53FFN6JVbOdWFWxHm3D4YfSj041
Jl/NSmNKy48TwWdiZTTxQ5u9RDEULYSe9famp2ZTJPIBmkU8No+qL1x5akoOX24TObyt1wS/F+8r
6slLz7aMzJBonhWUcibZn4IitNjLm8jYpZq35fxxXGjs4kBhv0Y+LlrTul6eUtxLNKS+0G+f7cJ6
Rb8A0xmoA2pr5xyvoWZudPNINRx/59Wy92egCgcq1jb/Cjc/UGsdkXirZGm33kNMB9Pw2ZTBLHuH
1kRWoatR6XtSXX1l4Swm+hpIV4rtAGHZMj/O5UxD1ee9RRhHz3qf7GKv+t3qKdWdq7wtbd+sr0ZV
vDGFetNm2wmSIIWeXVXj12gorvxW3AnsZYG81lJcGv7T55odvGXRJ92YUieehl817vL2S+4hsqt+
Gwx5JW1eSs819NRoT+lAuecpJCtAigeLOlrRJXbth7sAaRUQ/kW1VoherAOchpptVF6N6nba8pll
UOBWam0TT9+ATcPYtwp+iTIu1TifBvFDGXLux7ntFc3KZrI4shLeD1OHWqSt+fGLu2U74IdFvUWw
YJhS5fEvhPIGv3Jc57y1g5g/a75vQaGQIZ3psone48dYY2yIRjt9xbS7rOKfMR7denFIkV8rAkRY
vL9RIqRYBvyafq3xSS057lUpbCnVbSQsQ9SXEWs1rzxMhGJx7P5mHE9izbYnyR8s2QqmS12OE3R+
l7vJtlPZdtvbzHw6fwAsfrOTWNPPT04cC90/n95MvukQlstYplrzRaofpOB3PK4JXC+dbmSEEl0a
BlCdX3ZyeXDlegJv1uFbrel4qsUHlT4Jmoc9KoNrN4nFbf403uw0LdqUGjYGvht9MjhQ4feMxlWs
XSZwdX36Q/VOVeTLEQvmLlzr9i2Oq0kvZupM052YjatgeGIjhhwxhdttyzTb1M031/gRa/euv1Kx
XgDaowlkWqo4NTY/03g91DSEUKW0ihSJYD5I2o9Kewz08N5NE+Cq1ZXPLa2pqgMM1sYrbiZPZjnR
95XYXVhReTw/o5Z3opPHmU3flG3bahR2orp4cgX5KCJjrgaXSaDfGFZ8hzVfHd6gML6RouiQx95D
FaztRIsz7eQRZqNveorQlgGj36SXPhp9bQX6v6YZ3dtiChnJX9nnuTcu7UcnEWenCm1AXx1kmssa
hG1L/O1pGNpqeDdZ7bZW6q0svqEigHSnhwZIcRUlj96oYOldO10z2G2qb1Oa6EX9lpB0m/3Oslp7
KMJtnaU7TNfRcnBGM9mbGn73reTQgTu2WewEws9SMWy5Cq48o9ojOLzpW7i3ngYkAi0ebrJGBPTC
kA5eWTzGyl2hPAqwYwMSgUG+HUdxM1ShE0Sh3aFAIk3ljrrbhU1/zVlhmljA+4AV46sE04YwfxQR
mOyae1BTmxIHt44vyW/30uGCikDMs3vtN7W8SciSy8Q7AMpgcd1kYUyyl+96a7wbxpvURS9HMt7G
8Zuq3Ib6d6meAFfPE9Ygz74m4asQTvpWTqzCV9KurU7dTSRf1Rhtxdi3nuaAisDiGYP4Lt2k5K1N
qSHhOTgll2YLpUYTtSHBNw85Tjh19NBg9YhEkZ2FcDP1L3XWIPPkpZd4SU/aFKkaPUTid2AmyLui
rpreGyYuDnCqqkw/jMmu9BpbLGC3+tC1LHDH3uRD4puQPLKNAkTVaI9VMW7GEZ8AtLA57H/QvZ80
JRG33JhVfRP3+tQqjT3xoPgdbRBEO8H+SNWLIbyNUeDgVgXGmlsy8hHhtcj/EVRpS5XgYQJUVMXT
4IbbIqy2YdE+ReEvg6avmsnbLrsthteCZEkG6tgqLX2VAtxAv0dD8iIIeqQI0G9tg2aj6SW0MK6l
VXTZJtaNBs+/am6zLiJ6u7F0pMd7yfbRq65flAkZF9QHLtR2zGum7YUHl9eU9w2qp7Bfnd5/Qo7K
BsvkmF24CbxtbqiHupGIbm0CdFGD7GoadpNWsCd7WyVprsQIDTcLpfAmZrjwdJvQI3yikZmlGLqt
ASMX1YuqhXkpqkcz6hHBHY/TeKC5dMhUeTfhTnoJT/h6AuEdRdaZBye18arLsVYv9YyDsms3vQ6T
gxxiW5oIpUblU5PwNJAT4quOB5C99gfeYo7YZxgfI7UqBxOYO5O/itYrTs3bEhgieBHEqwQb72pw
NyGQnyuuOAwTjzEJdydDHdtmIx3rCPCIaMX3WvgL1pRT1+o1ZDwFPIlm4NXcPLZI0ym5BU//NhHv
BRHAuo8Min7dh92dySBIEleiGpCN9SKZwmbsX+XoRTBxOQXCFyfKXqST5PqkkFFjXWqBu9FBmpt5
sqml5pqbm6ux/Bs0x5XH3ETdFetRMVVQKvTaCx9m/kg76IqWYmR6dmmVFznSPTEVCmPMdlC41eiO
ZsZtP+g7SIetqV5l3nAo0osuRdHVurZ6pK1g2ItMs0g/5AFW2tq1h15DpHg3uT8ZrHr6Rebtmry2
23AnaMpzUSIOnQ2OUZlbjVXkIwdCg/VLUjZfuzjfTV7tUYPjAUtLQ0w6yd1NNCDdhIV3icZ/4xQl
/jtcWqSh2nF5sKpDlVdbedS/mOYXV74Jy+LAp3d6V3z0zUc1g27mPlClMNFXGo8uFCg0N1KMYzHW
Y8BiHwld+D2VpV2M+b3CYkkiy45QaPe9HGjcE9xNLlSR7YrjnViX16auHNXiUsylh7EznxW2onIQ
N7LfXlSGcNAF8bYXZCfjszdxcIX81rXqt4cx7FCTvR+b8SBp0o3c0fT8/X+5O4/lupUsXb9LzXEC
3ty4fQfAxvb0TuQEQVEibMIl/IP1C/SL3Q+q01USdVqK6mFN6kRJIrE3kMhc61+/ERgXmMaxnw9N
DySWFr6w40ePb264OylJjnzPkhbnLgjpR8XpjzVtcG5fF+ZTs2aBGK+KtpvLk4wixlmXSX4XsQMO
bCbTdrBZ8wQlql/H5X1BGaPyN4gypm2fJFujdDZmzmpihaS6eWloyyntzmU9ryQv0kB39uzh6Y2J
THfM+BP8hmHx3SbjoRr3i3NYfSeBfvmQk/bujm910l7X4iZjkKICuC3JKSkeFQ71ynIYAky3Cc78
CmyxXKuCVjybTHn6d6Dn3Ly263OKo2XVtoesu1e1ftOzJUPbCmbbCLJU3RTKVhB7RCwUmbbTQdYT
A1tJ9OPXko2ldyq/6tg48MpT6wSnMSS57p2tXrmqscX6t+76EIbTQbg53gTtucU7inXrrZZKOWFi
b606+gboWpENfob1PprbzrurMy30iPwgOZikMXXfRAZxDx4A2hcxNWc7jc8AxobVn2qY3lCkEyyD
u07ZlowW8/Q0NW8ub9fQL5BfELEr/TbPq8cix4svjrecBxVL0ZFEtZXTRizZzo6XzWSOxxgLD+CS
FQfunG4zpWWIF83gEWQ6fY5G9azK6kBSGFlDQWMPZwAXvCqALrItUTXwgVTt2kbabSXeJmqrwyCc
RwdAI0rts5GGSduRImOcbWSQhdWcpGz2yM4/K9pn3ObA6/jUMp4u45FrJyzmyNgbnkfMdLQpPU4C
3kmsfAKGoDdWXjGG1IKWgEaUzOcWLUEH6yqL4t04eiCe1baQKWFSAtPl+bPSskm2enNrN+1JHxFn
Tw9Gea+a1q7HmSg2BlJP0nSbdJ8N2RO8IC7UCIJeEocuznZZdBi7eYON+MFdjNc5L/btOG1k5F1G
FWaIXtCSYl/Ch/bMIjRYpQXdxRQt+7mp8q3mqCTHebhmLvNLEifXUefMG0dnw3F7MFuIJMJsKcTc
/iJvJPZrUteDbK4+N7MyvAu9H/204SyIWmYfcrmOC+H5tbu6YA/aVSopBhDX+0OTfTWHYeso3S5f
xI1S48krq3vRzBdLb4VZiRmFThriLq71XWzaVyrNVqwS4tQILEOM4qJI9Xs3dtlts+EuwZfSt0op
r/IyvtPjeSaEJts6xbirUHyPnghpueE9sU9KLFqnVtzl8GFUpF7tlGXc8ZxNpzvVsm58rVXa0IMN
vDEr7WlWteXgtcVeeOt3spYmXNSCk0oh4luxQyQcFv5RIHZK5x3zJbszkuqGKjFomg5PRUb7nu33
a/CDd/aUQ1M+KkO9F671ZZoax5d9e1WZ475LqyPcHthQXlAxtebwD/GgxGnB9IVlwJNzypdBmeUm
rjjXTPvGM79w/tEeCIK60oDJyEaiqUpV3tCiDt3E3Ov6ReNFpzLxvlUIzsJdWDLYFeOLbYzbqrvz
2Ind7NOiWmtxxnE4YJoqKpViDD/MxdlXcIoiHDT4kaVd/B4qrTMRauMWN4smb1M4dcvo8Lrmm9SN
Nqreh1rZ/2Yc81fo0CoGhxSKu91PHiJznmhWsfZtmvJiZLcky/hTb3Aif/l1R/ZXvSiWkXQnlmpC
9/yAy6jRmI5WzXUc402rn9v8fnHtTVdwvLq/C+/5y2sxF9VUBiQo4z90XvbiLKOS8dCggFPtPGeD
vVXGq2IqfHDmza+/GMDSX7Rd9neX+9B2aS0+iMsIlpowwqsoFpJleEid4tqzOIGimgHIix2PN2YD
8ahdFRP6eNdJ9cuijRdj8cUjpGTNfVF0/bhM5mXeNDtDK/ZTxyHHFL2u7ozViyo6d84W/we6qeEq
G7VtQzSUKsqNacyXcUpIJdb2Sf3sEePY2voRV7iwc5Y3M70kuguPR7QKo4fXAsM2NAE7qe0rN9k2
DQallGVKmQdTm17O7ZU5YsTXfa3z+woj1UGcpd3Hh6LQNtB53srpetV9uLG2M/P+HntjNjKo/Bo7
6DCiW86odAl31fvnMk5Du152jSV2iypvE15goRVP6/kzKUmYLOVjkT3a0aFU+S3wygcHl3vOv3EZ
ifalLuSka+rUrw30OThHUHZvVb05ooMJ62F+Fflz45iAjOkGgm1CemRcPuT0HZp1n7Mjw4zd5NHl
oEvfkWuHcUhr9lLdq0+jmdxMqRUqaNVXj9oi3rnsBhaWK6brbNn9hAE4YeTnLPqKlDkYDTw00n1h
W0Hl3g4pcWDpPSgOVbuBNbHpO/GVkV5qsXuAaMw1aElIKmqqx/X7tkNzN2JZqUSPA9Fm1NKBoj9F
OvDaspzWCLPfLMy/At2/X5cfXrmywQGCyJ+aYAsE+tXd1N0P5cEbz22xBIr9ZMCL1brfAEF/Oeq3
eb+hBsPrQzXzI5gXp+C+VbKCTkIc8qwlv+xrjk+w2bIjzzKYq9hfKBC9pN71NTBBRdk7FjtrvihV
I1SrFwOT46JJN1Nx0ot8Nw6SWbG6p+EuzGT/v7lJ333cD3sFDicIDla82LHzqzg6u25ycggUWh+n
BrfYqW8Tgg/i7ObXF/5m6PYBPCaa2FoNMAlutz/mmUt7mjIn4el4kYBHRrW/nNak8YjoIpZV136S
trITFe5KVrs3XKxf+0tD2NLnBdXUxScxil8c9u4uwtyCPxxFf2i0aut4VQjGA6PS27Iix5giDmZr
ay67jqffQT80MsBIQ26KUju6vLu//m4fzhQTtqOJBbOqr/fV5WT5cQnkSj7WbsZerxTZJo+fMPD2
c4K2MbL6zZU+7PTrlfC8BG90LLTf7sdIz25cpOmwxW4mWYaD9wKHN+ijI8kfkfj07Uv9W7vI4Fvx
3ZPbvHavf1rGXL6Kr//xt1DmaSG7vnz92Urm24/+aSVj/+EClBOfAn/1m+fGP6xkrD+QAqowai3d
Zsy2OoGWsCqS//ib5f0BSR+NCzRJD0dOk0cnq/7PvyK36dvOhGzKwUPkb//v/75N/yf+Wl3//Q2R
H/7/9xYvurpOlX54k0wdVIJIOEQkTBE+QvpJbTujmOtyo9pFdq/nOHUEccvYycj15cigHkSjrVUS
4E2MX7y4T1ZD6vKyjO3DMrdPqamQ9RtXmBVk3rM3gwmZWvFC06ESMlDhq60UNe5I88VY2Z2vGGz8
0mIWUme1WfgjnZ1yUJslPsWZuc90T901XZdhCAW+WY5yE/XLa2QsNoad4E7dSJGXCLXaJKLZVVJs
7aK7TSPLDj3CcDFINIMGc3U9S2s2Besxt+E41OZrlmgXRPOYQdUYW0aWgbMsO1KUT3UtT2UR6f40
exuXOBywNcAx6X41KwSYCvlBGAaKG5HFx3KOWwAosw97AxDQ6U6zDjhtZ/1+qnh7iLHRj9BBUANq
I1lPnVu+i1qXm96U3YMWOdmFF6lp0Mu0fk9iw7pQ9GzBn0xGO0YbWqh2CaFc0nop4yk+YTgq15RE
pzjHmi2o/ge1o6mHEuJ1Xn1XWAv1TNU/Vnp7m683xcYTWAn1AZi1Uxb1YE6ZGmauxZ2pE5L3SiPN
9nNula91H2G8XLr5Fi1KvO/cNPITxv+RGN4S1Tsuav3J0JsbgrubR7d1blOTAwbcqUdv1VyZpfIE
u+pWxmqzgVeYBk5B9g+8Xvs+jcW8GeTITNwrZ190mGro9dxgz1jGBD8CfBvDvndL4AqIMSlBR6U7
fnLMmobYwHN+cByOvrRR4r3Is7NjkaTqrru1mHb56HbbnPir/QRTeKysi1q0+skop/44CA4bOSdE
HWQWs9OxGU+qLepgpPMP+sFePseTkeOdVmZ73jbrYDcjK3GwrI3TuDejWA5Q62O/t5uDWutrWF/5
kHniNW11SjOCjNy+u1/k/Jwo89azRgCZJhP6scxZqUuct9ax8nA29wW2e6ErzVYQBJu5/pBEnxe3
1PzWQWaiLO7y5sjoxNFyrcsl9nNSSXw5uY8ezNNAmU1I9QKLyVQp1WA2o37rOPGNWsC+iJf0LUmM
cEHigutla/19/PNvvVebBpvn/+z4tX0t8v/6zzot45/36m8/+udebfwB5Q1tEAZJNv3WqhD60/bL
+APBBJQluj0LGua6jf73Xu3+QaqHhQ7PYICHvP+7vdr5A4clDZsudlbmpczTP+zNv9qr2f1/2qtN
Q8N+zHPQ/Vl///vvRr2FPeM9PscePsdJdmUnXXIa5MIOk32um/gCHQFBAWmqX+hzrx5aTWkDaVuE
6lhdqLbWmpUJu/2er3jZtqV51DVL+m2rXXhDvHfXKV/SGEgsBlLUp0IlHbi4cMbJBmWDD6dpE/hR
KvDNBXCccB8rel0LIBCGEr8s2OaXdmaejTwDB24Z9dTaHr1VYHriqoqj/AlG2oivFVEgbqHLszKa
9v3QKtZpKMcH4IEnNXZeGs4fl2SkoBxz7Rr17yPRCF9HkTM8IdpcUdhReD0WZkdNcyeriiwyZt5d
V38e6xmISHHuk1ncOsK7MQbnoDnY4mXM9lrgCmXl0zk4zMI0aGgJC1viUWIrpu/lRCAji6t2c00m
zSCku1HGcvRLK7qIhOgCrehvOviCEDv10zzFG9sCDZyby3ax76RFcExfMfsw3OqQzYATC68ulEFz
USnfsDTFgOcizRJIZyaW3m2nP7lldlo8+2hrpfW4pKvTX609aB14Tj8vcHyq+DTEo7qZ4G7jBDtd
N1J1z12igANYYyiUvgyVZU0f0KJPpKTC5rYHAsYyBL2KsV909EipBdQ1uOJQ4W4GMiEu7EZurCS5
LYbyWJsVriLenVXrA/CW5tySoMBoLh6CVgONsu2U9KBlIKzYJTIy1bJnbQJug/fzrOXTneqC2Cxe
7pdZrJB3nBtfu8Eqd2NtXY0t+1Miuhs5VLSeMctHGwVYcBs7h0k2qu91ueKr0nEC0VfdPV0px0bd
IhxrrAccDxemeygxLaCoOrJBueSwXFmtnfiONjNAs8OhFZ8KW3mqp5o9drC9XadwP5rKulwUgs21
uMxCQ1GX59aQVP+EbloXUe58zoeceIh5oPFVpykPFXIVg3bp8e50kpONji1fKD98nWI/VKLCOsTK
tHoE9RsjwvvbqPpX3SIkdRiF996N+ZNQKi1MI/dTFslnQ7G0c10X1ru21NEzyesKL1pxy9juSerK
baO72RfRyF2TGXdpI8M4qkPyem+tKsf7rXeHTYWMg3VCwxlP13Y/hYs9cNrMGGyU0gyGQnuhdNm6
Vl3eTU7WXAqaGau0bwvSb7TFveZLBFaZvfZa9dJF1F5mJy6dkYNRU6ZTQ4SAX07mvsq12M+SDnMg
ldO/uU5drdgWmpEdolwdn5fC2nYDS5bgRN4eN8SC/pI4axm0DPW8smb6kzHH1aLGOts2VhYqdr2p
3byV9QQpK72aoMQ5nXXjgi+aZnrIi4x04PHszYzlCpOTtLfkIdZIMjQNAYuOGTy/0TeUKtl4uXnS
yTWWCcord0Zr3szRcBnrHvEZieqGo1Ibl0zkE7/x8ORcBgNQkEPTSqwbw+zeEl0Jm6XAEsRdA2S7
wzhC0nY6SLRzcl2SSWoWE85xtrO3vBTX98XhseNjfjuQZ1lEpbEjv/4N/H8fufN7M7LOG/2+MxhN
TqYKlro4E/5DKdkSItnrlsyuVEV9Hu1o01lxC0BOxjC0adjhqnwY1pa9xdV+9jD9j91qM0bqmYIg
yE2Lxn4UL0InslJ1+uWQlESgZGb8uYhAr5Pa/SRye4c49VF2+mUhxGvhIuu32nJ6KJa4In04f3St
ksm+lwRZnjNgmPdJ7jzF0npzs3HXqO51hoPYYOfY+7Tu18iWJ/57UUonpxceWgCfbvb10USd6RXz
wayhtid9WV1VttUwPYiicOy02c8m+YDZxovSQYVgNg7Cm13PmflJWqzcfOiO42TOsCOKOxIkqt8h
hz83Ln8/pTHOQbfG4fpjnyyHPibOxoqCtBwJp2wG5wYJV7GtV053Z8QPMfWVNyfYd3O8wRzBKrNS
MXtoc/NWmyCR/Pu3uN8Md//nsmn/ygpq/+s//6JoWqucfxRNWBHCXiLPCJsqi4b0n0WTwZ/jjYLM
HS3liuL8d9Hk/bGaptgkDpkGtZbJD/2zwaVYUh3HtlemHpXOv1I0fdPu/djfmgBEoCkUZpoJYPTj
MpnpL+uliGNmEfJy1GUPelchAdgJ3ZvZLurGRHiQt6sTYaLQO+Vae6HKIop9XRktOE5Dpd1rZpvt
FqdNy8AYFCg1HoSksvZAje/jGUYUjIe0OrkNs7ciUh48rSwOBiaBw9Bc5bPERivWtkOhH+d0vmQk
dsoFU/A+2zS5hr2GvPQMGp1ZxfbEY5+zhtAqxMGhcMjbfm/k+QO78nOqTMzloQ/FoaVU+d5IvfrF
NWYVOk3ijUic0tK4nM1HbdrB2CyTXcak68lSmcacmaXkyybv1c//Zgv/++VLQIQLefFXzcLdf/3n
l6+teC2L15I5zT9tgv/xs38ufEyCXRI8XQfuHsDKKlD6s1uw/rC/mQJpOPUaLD3+5p8Lf3UUtnEW
cL+FbZn/XPjuHxQZ+APDUP0G7Oj/ysLXfm4WNAciL9Uk9EUdiO/Hhc/ydtNJNIKSQTnVkXmo7ZmE
uTQ+LJ1w0Lp4oDnaXTEJClRnIIMMvsz0ud/EYMWOU5ziPN9p5vhQ6RmNfYbY5bu7+icW9T32pPFV
P0BPGhaqGhgYzj9kC3OXvmeuMlYReWF7YuNW+U2/UlqyJQrVrHy2PKg4WXStO8n7iAHQknmHsXIu
qqelwJu/FYx3f/1h2L5++izQL+E9s5HxUD98FmueG91BHwP3S9+ZmrqNtf69qbKLmpg2I9Lq3x1f
6y/8cV9am0kQWMtZ7T4/Wq6OYAetNsyEcJJuk9syHAx6qXgN6yySq34mulCY8ZUup8SfpHyW47uZ
lb/hYP+8RnQVpjcSJItl7HxbQ981lIxjM3eqBIY6RPBoQOm1k4eUmFjZt+ehSuDSKXdG/Pbre/2z
/hOf0e8u+/G7q0uflB3pzBupr1UIm17repXvqfmzpbRbIT2XySM0QLV/B4/5Xejsz1JYrr+eOhhs
rlOEj69GORWOh4gCC7moSUNPUwKtrV6q1qY9nQjPZq5FST99muf7NoG1ZlfTCTV7mDsuGBRJ30V0
RgX9ij3jm/gmtVTzdyXCFd702wulrC4bp917uyxw7Mz+zWvzV8+M4ZAB3qADK6/H7fdvTdE5XmSN
fb3Bt/wUL+bJqilfLaW/N2Jnn8Xp1Vx1BodXcfGbx7YelT8uWS773ZU/vCNJA16QJwNMc0JTp8Kg
03FuCXx4rWyFncXUoFuMX2TmkrZ0Eq7xWMG3qbzuNxEy68b188dAgq2vRzqb2483IG8saUXOCLNJ
gNCJTL+Pl+mkGfOu7e3HX3/nn7YFoB4SMXFzR3BCGbFuYd+9IDRXGlQS3IGU1LtssvpotcZtbYtj
MsKuQr3368v9bG7I9SCzMNCCpcVm9OF6dtELJsqIIuwiPnwbwmvjsdezo84j7W3VZw+jce8v4sW6
zUnsifRzlTtvas2wPvKqd2uy3vT6Zuq6txEaeYqqQnTm82i2gdV3rzTGAjaZ/oYZ5W920J9Z43z2
b4a+61hOt52Pz8VSiNZKSQ/r2v6CdPuruo7vJA2xXsjXIYHBAoPH7QEUmk5pUbA0AXMOmOVL9C+/
I+tHsXAyxnTfxR8LcPD7x1ZWQxYBZHAbh/p1qThIGpuaCMHkAr9ZM2/VLD4VlfkbRfDPGxubuc07
aUKbgMZvfnh80YSz0tiQt2Lr02NpuY9iZlxhte6jghWD2h6l+0w0/EU6Fa+/Xjk/i7UsR+eVwL+Z
aptj9cPL6Y15acciJ2dRHW4TzK+hUHWhJqpjt2iqX9U2VB2GFQKLzE2RSYYQWTgSVxHoUUqkCB92
cWFh4Ce4KQStfpdmv3mZvu3rP7y5fEZWCJ414KEgmB8+46BIB36Ujr++514nEiqy7tRHY7Q2dpvx
gWd55RXqTs8cIpfKhwE6A3uxcjnV6V07SLp2NJVldfSQmvVZcz3p3htRCb+5lcZPO6zN8I29DOEH
64gK7sfV4zZW18w9E1grEl9XgjWQLC/NfKM7ELBrJgYi18OyfYB2gfKsv3BrMtt7+wFzkWth9Lex
qt5hUvGgQLPox+lz6ZYiMMyGN0AcJg8bF9vu+S1m+xmgFuxBa0PLMsi7ni8Uo7jKSJHwtaKaAgr4
rHrI22SbVldkwu57TaDDwJ/918vnp33uw1f+sHCl0ESXO3zldeGCF+8mL7kZbOZcaXooqt8FIKzv
3w8LYb0cDqjQgfB/AVf/8Q7nSTsv5BtyhuHunabG1jSTq0ZxL+u+u/JmblIx/ctFx4drflh8pYkV
fLJes9bta7jkL9Wj0IytlVwxIboa3PyJUJYrEwX0r2/tz2Xuhwt/WE4igUJnl3A6ombBhvTGKOoX
VSHktp+alzSuTio+9L0XXXdthw14cpkVxsOkGHdNY/3vboK1iu7QVVF3/njjvWlI2oWJ3kZLSB32
3OapX9iCp5XXnVvxXhnM97ibwV3lscrU3+yPxrqMfnruNCMGGSn0Sx/dlSqBv66ewzjIekLBhdr7
aYcNcjtaflx5X+ScfRZzAb16RJiN25zrazp2klHqPalASWQFIT7WHwdtPg0JbkwEFT/XCkayS3Zw
B2Ct9TtUSi0CSn3HryF8gwZWUfvqxSm8o3E6K5FFMg/U/WH0zhjZXLepiDa/eeQUk3/xTQ0mSXh0
EQqLt9KPNxrX69gxpFZubMXCidZExpSan5aktM9FPH9qxw6DMKM+U36kB6+39Y0xahs35pTsZDuc
F/nJkYq69+AZhbOuU57PnfDzzsb3xqjGoyvcx8KUTeim8ck1tBhasfAnN00QLeAOkIHdbeplhCtc
KtbGM9u3icrRJ7VK3wyeNoVljzGBzOGqdePZp/SwjyNW29vKioge6hmbGBDfdzrHaC0c61CmdZgt
LIpeJx2g1uNkRa/TfRtZL61bE2KfD0Hi5um+qkr13uosI4x1chC54k2a2uTllY5+JFrhabGGrxov
4zFKkFBF5TV+1fq+RSQKH7SCAz8Lc+M2EYFlvSx2uQkbfeoZ/BqR7W0cM2NivMxfsZ6e/B6IZTPU
qhMMdtwQXNgYBxG12j6NxkuYaelFrU+nvpuVfZKZ/dnDm7SdBZRjg5R4VW4yiiU0CWWMF8HcQP6Z
nXPab8suW3Z5kcSIFeJrffHcoBZTtqlsNVRmUOAMftuiJfneLlmK3XSyh8fSRHGkfIHnbxxAaJDG
uMsc1ml+EZP6GqStcjt6er517CJsBtPbu9NYhGkPczYyCDtYkuhgw9Vt87rGFGsqAlxUu+pg904d
dIN5NokB24xl/2h0ngp3PohUGmLmYbqvKI61cbXuzNj7LlryBu09yh3uW7OthnnHp3CP+ZPlxfG+
7OK3cSkeZYvlulbFD6muHuet7vXOWZd2yjKBuo3hqbkRVX4y5hcrSpNAIl9ZujiDogCWUC30qKnu
+mnV9TvTIXcFM/O8Kr5YpHpAfE4Hht/NRazoExbvjP6dtt0VnYg3yqasR7H59gceowldQZGj5JoT
sgmPgZa1XWjLOfYZSORBVWVraui0wfMF57kJUoYCk7xQSEVcZWSpYuwaN7otBQdxMdBFZkod1E0W
BzJKX2N7xrrWUnZq5Fy3pf3F0RTEJot12YlhWzcDRLER4QdIOHkQNaRo9Rz3pEfK/CWuHSioYrpE
JqL4kaJ4zN/NPujqfFfkdqBDeCC/ZCECnWwOO+9vjabatpC+90MhtuSDXBCp+6VX2e8L0wIGxNfS
tOj7Fw/JKr9919dRGXa1mSPUs7aqBxRDjhTpNa4LASESySoBSYNMd/ZL2lxjIFJtZ0vS/0SKAZ11
7qHpK9etSAbETAZD3nhVHJmZipX5km+cyfIOJcqzDL9JwU/vYl0L9T4ZNsgylo2j7PIcj3+mSv6I
ai2foWQygOoXdd4a6W5K52INR9G49fljPURPRpt+wjXgYpiWMPaYB4Az3TRTbG49eIt8Zj2GrnYd
q0m97avoILwx28qZFr9goQbm0N0bJ3NQIp/qiDGgh885IadVrd1EeIl5pvM6mhpB70OJf2X8KR2b
3TAYJZZGeNlneb2Nk3LYMI4hE2EyH3qNlcYp2vqtuOnViTjzAdUWLhQlhBd/yPPXSSJgSEiLgJnh
IXSRLejCxEozXy3pNLuyFRhGatihRsbLJKP3hBT5WuOVdI3y+O1/cNh1B+9iKDii42ieTnOjMpd0
7pe0vhATwDJjbR2Rk1qdO9OatnnlfMFoMChnbcRmlRF23vHKpLboTw0s1gAqrWLMY+AYogs9JzeY
dgVjJOuwktNa9aVHtoZrPsrUEseiLVBr8QSAn39UlmG6nkFS/GVMGN0ujJ+kw1szAsQz9aeAT0Gx
itk2V+9PDhtTe3dyVWNJfu6a0Kwf+1ZfnuPOvDM5NehOml3eLL4776WWGod5Vj/J1oU81Q3LARJ/
HCQ5dWfmQkHt5ZpFq7lpINWu4h7ZW1WBkhuPsYHN1mg31/U84JDj2KHdy5MuOjfABdQIrDFaQiWu
rqwpweSgqrciHt+VrDiqkw0pCEVANreEJHTM/tKu5x4t8yaRCxpIIPLAXdyrpjSjYJiVJYgGmJrO
bDExdvMR5TvMA6Pb165sts6EgKfIlLPsVycDGh4OFKC2xYUPpJrXgO5XsVPfz6Wl+tI0KUatAX8T
tNXIEg3VX+uguYbM0E/cls70cSqLhuhCmmQuup2LhiubN7MbV/7SRMJ38yWk4oXH1H2KpoKUdMSo
bUXwkKpGR9k4T0SCNYh0c/aFMXlLUrXdK15x4aGuOdDvRLpz0OfEr5WJKNtOe6317pW9c9lUrpux
XuVnpbIv9PWWj6Z3Wkw3EBr8MccJxYjIRkcLRYIR0zrjfVrSe5tzckjcyM/G/EvbyXibxcmjlxSo
YmX1qtt4LGP6CInbwdJztPSDjIxPMaJ3mN8oPurKjxb1PaNbHfpz6cHQyKorVuxOz0UfDCrHMj39
3PHUqdiuMItSoS8zzF6upRlfNsVyjvDcDRIPFkRs9sib9W00GS9oQN8GjKd8D/JGb9IMDZl8Q07x
6nISox7D4sIis7dM2pPbb4W1nvEUp9SDyW2KWe8g2qul1V/G8hUvoWKr9JqH6zXuazRHQT1U/JN4
30z8aeLqW4yQPiWV+kq8MDMSUW9tc8pR2xHeGadbqUclZcjQ7rpE3KA7HlvPCsVaddjmzmy8dbQL
HR01bgBaPnTl+9jW15J88qLoONZV7TEbp/eiro1tYyVvzRATndzcwq5VKFBSRIQWpPV5prEtme00
w2PiOeVBoqMRi73JqnTED/KpdtMnV7VekbyN23yY7+U876Ct7D273tYqydFqgUbANaydWNn9IyQK
ONe8kKrTsWB9D4pLKDqOIrTLodXKz1W8FtDthLsVzA4rihBZZF+Uubugx6r9RnE2mEaEjapvtCx7
X8wIZl58mObu1YkcNq9JsMqU2juKZpqCEqXP3kmUr2b60qASKEyVE0R4DRqD+rWPjbt80p5tUb16
LURHYGzDj5XhnPejGiadOCtNZwXp2N11ipz9KJbqcbLdY78A87dTFvlM3jAfmipCuMTynBTMq5f2
ok4yFVF1FDS1dZgT+3oyq/tO+ZrNzCWkMpHTnB84vNGYcQfcwr5cAcHC1q7zeB9FzQNR7Fsz6vY9
DTbsTu04G5z5YuLF1UZG8rOlns0Or5oUMyorb7FbLXEel/yb0u42adQ+lRkEFZeiTq9qeJfpOPlS
FLD1Upz2jLyiAk8/C8nZznjT3BWD9qDKIYSgqgWIUYvtFBFzNdnTdlIgCMWu++5Vy7nSYiPUO930
7c5BY9yq+0Lvj5qKj5eebUa3vFiWCQMCLVFQSB/7nmXUrUCe2mpHK6v1IB9AI12OUhUZdPjtHxhM
KQm0RvN0RhQqSBt1QRA9knC1OfddjT3WsyiQwLoxli2/ULv5gEv/n7zzSq4jS7bsiCIttDBr648Q
V+FeyAuA4E8YZGitY2A9gZ5Yr0DyJQEQBXT+tfXLSqMVq0CG9uPHfe/lvm0K6VnYqUd+VnBKvBkz
GpwVnL1n3+zPMRTmduPLBUC06tko+9t0lm+0Lr+LNcyZopjdpsU909+9MjFf5ooXox5QVSh+8HPK
jBQrJOehw+5VI+seq0xuV7lsIiG1XCFgzF2uTdzjOrFbxrEWonGVimgeE9ATWY/z28zNdYkizH6N
HlQWCVHWIab+3pFW2KQqZKkTbdvIb3e+vlZ0RrVGfW8bFG6hq6/1XmDXqamHoMVG//oQjXbJiuk3
KNTMpQR5kSRFV70g8lSXRlRgyo9JIh+jNQKRlZo33S4t8zM/Sya8iu1ZExtUdEJaJ/0ujaOW0eaB
4OTzCFuu7wx7Hr0GpTfGQ/FlSh6brBdYTyA0z6f1YJ4ggD4GmghwnKBIqxqdToDQmQl0TEL3j1HD
ClIAQUEVym2pJQTNYTZzq5bR3FCZ3XRqN0qOsy/JAnjm7SGfZx+hXdU5s4w9uc+XVkcmr+m3s577
jNiN4nkrmdkVmmwS5cT4mczSse6RSORdvBtwuszq9PD6P1RDSNis4IHpuWvW3L1AJvcVJiJ0FrzQ
Pz9WUb/qjP4SHdDlWAUvcan9EMPsbrDWeV+jWG3klUiznISjO13+y+irniIN4dnrL2Wkz07pB7NT
B6q+tVIdDJzEzSNEgOqpkO7OKi94IBi7op7TXVAek1AJz5fd2dlsXtXxcCpW6LRzPsu0z078uOxP
hGLqT5SGGmIphy10iyE7861wN4TzRMqixp5qzeq5vvyS0uh0yqGXVkUiXsPUKFYzxb6IhHMX1ero
dWrau1PNWh/L/qOKR/rQIwoci2Jw+cMXIeUjlQ20H23CWnPUzhR5AqpiJz2ZRxsZjp9NpCBKgAS4
KD2GDl30Zs6sq4IyaDy1mD0BuWSZYHlp3zz5DF9BkbnVx3mVhMM9G6TYM7XxfKzizjOE8ipDlQbL
bh6dJLnCqVcNd76VwdAYxBdTjq6lqXYZzbFKNTZNYVZ4xlRskX5XjmGOrdsmlFJGIbX1Pr2TQmSD
0oDtig3Dc7K8VNUcnabrIEz2JVJDs4tNb+qTZl2G5kWcpspC3ODVRSjozyzWhGawcNVLJSB2jtN9
HWaPQRPo1Gzwh0+hCQtMNNdZltwHrAw2jgHFLbsLMc6CbaQI65IV1hZK9itZjX6al0RMi87JVTb2
mNHP/fxEqIOQPKNR3T7vTVuuVzSHzuOMqJ9hQ7elKsXKYu4wOG9Lebobi1ORsTmTiay9L3yE3iyY
dk/OXIasmVkUHFKigWvN/b0+qz8ps+Bls/rSiWt93ZZltZqk6hGbAulxI8Kzk9nQDlm0Rtu1joJ2
cKwklhxRuko0XM9yJg60cL0p8k9GpbipaOLh0y8YpWi5ddN6TAdeC1KYO2HH8Ql5RA0RK/Vwk1Xi
3TiJ265u47VUtjsrbU/xUKAOUxDOK/MmkX3IwAFfMqo7qHcIZGkH+RGuxWSOrnMTM3ymhCdppHu+
RJKQ8ta0unkCluHWqOaTpGJzouATKxjXK1P0Z++aPjV+fRxUqXM0yrCODv8Sd1mbaj+Gob8z6DJq
Q0G5Q3qxwuGlGPLIjmb/JE2bu3ZSN0Y3vuSsVXLM2ySO9Kyj8NGAhmuXS8ACVn4/oQl2x1q7xOzG
/0y8njLlpVam+3ZqKHey76/y4i5S4mt0cns5ki/nRFtpeBtjbBS50sF8yFiG07Z9qBnKOOjxjPa2
JShGp6WC+3yaJLKalleCOsVC7x78l9coV6f4PNL5MHY5a0liMEm1ih9SITgWJZZmqqE0Tj21nyg/
ShUBON/LiQm4oNLZJxnyyci+48wMjGBbRhmqV3Q+diIj/YlCEX/dmMKU6VPfbcyXds43QGnmbUde
x4iyh77HV52p4WoylJ0qlhBp64SlR4imHehElMiJIqwYlibaxsT8mDYaEDWzNXcTiC3YKx0ltLYt
JUS6oNr5jKk4zs1zmVGtqPjo1c8CYOokm2c7KaSrwUoHL5TR2SV8nausVOhQqPluDgafyR7gGIqx
wQ5rBdotafpOysFhhlLbHasJL3rcRRdp5vtOMcXBttWsY972xarJAiSYAotqyn58ogmZWeNFLXD1
ZZOqF5OchKvSH4+tGIGPybMXXTTrowawtIUdcNlnQ32MWq3natv4xE+x0knRABZSK6RD8frLoP8I
QgauGQEFDFmgIyAPzRUxgWkVUYjKmWBWzD3dmBtdnMFD+IN6USm+vy+pepplNtkKwNOrMCku0uik
TMAlsn8Zmn0t8mziUVNho4Q7GhL1pgokAT7mcQqFyvPndoL1Ma36XHUyHNV8Sd1KHXzF6V6GmPiq
diNzY3tFREg1GLe9Lz9qhtdTptuEbB7t2SiOPrybTdJLbsGNcnDPAl2fx73ZB+I+r34YeWvsfv+i
5gOv7gSPJfF1Y9cJob4f/vkFL5Q63mSqam7YBftU4PA1IUEC+iAH2yHC+jpaNPDg01TnpMESDWE1
cQuVnURIen3T+wbD7qLIi+qr0Rw3TDNYJrlGMVmTeJb1YX6iah1bkUHaZ3IvOEY9K66RjMM3NfA/
m320PThPepFLR1QSP/RghXTQRSMQcrcNMJNp6N4zwTOwM2t9fobanhKD2nVO0pYtCfWxCjAhDhqq
0yjxfzRs0AOd3CtRFBrbxrGGLcLwREZ7Bk33zal+1o2icQsSGO2VSjPvfa2+jAKxR21duEv/oY+k
+5bGS7Wopcq8uUhD8WYQYcl81yP4pEOgIY3kX2Vx9C29kjfSAj62vG8Mvtd6Dl/q/MwM+RRbHdxc
84Dx4rSr5D2V+IMY1x1gTQvkUL7rJ9/55jz+NDqrlgaKl241Ey/wKb4/DykKTdYo0q2ApmzPdibm
DW5pxFEpC+8yy4L/GJ5qRfQQGOCfvz76n61W5sth3VJVUTMwo37oR+Vgy6vc59Yr7AOFub6c8uI8
Sbwls1zILqT0fTw9fX3QP5udy0GRpoq8l4qpf7zioI+SbDRYW7vutlfS69BMD70VXKhAXMJUfPn6
cK86tvddLw1JBx5Pg44bqp0PT7rtE79rBtx5rwUmPYkbaFnjqRZ2ewiNY1HtUHadJll+3iQ0Aso4
ObaFuf76LD6703yHprKMZdcN9cNF520kSEHEY/YDuM6Tf+lbLRwnJbuW4kiiDkmaIhwpa9x9fdw/
NRE6UFMZYTCvmaljaX7/fmWh2I7otAswB9bgmPq08QvpXMtKDdyHMbgVEjmsLpdm30Kce/7m6Etz
9eO9VxkyguILQYj48QUTzLkJq2im62tpolspAykuZW0eyDZNaq8oOlsZ5REC2ngo5Oquzae7Ngiu
9bn+5jV4lQ38cSoqFcBFSWSi/nt/I9qiCSVpRkkoyf45jr7XcKM0pC25qbjsvVBhqCSnmnxvFcVV
OT1idbkf2+SuHpa2goGXR/9haQB5AH9kA8yKPCoujKLat2LXUbmFQfP17fszMr6OankVfSGT+ziq
Jddyq4rngc36IkwMTZHcOmBD2eg/fHU8DLLqgPD75vP8lPqJJ53yn4SjDpXX+xsFub3vMOIymrTB
9tQkN9Y4Y0O5EFKuu650hT7AdCZJzVNpiZeJNJ5/fdWfxAckQ3SnTYnJy9ZH+j3zRVqZ2fFUHA28
oMoVziN/0g5TjqjGUpVv5Caf6AMWvLOsE4gIDgBq319uFUrBZHVc7uuCZ6jWMVKlYyt3l/0Un/V4
XzrT3OLt22hdvI8hvCZUN+USNxe7jm+e+CdhYhFlAG4iKmsM6Hl/MlpRR9RpmX8U9dkuHa2T0aju
Q5O3UjPPg6Q9WJbgVhjTvr7lf8qXdAiomgRmVZdYgz/GyNFIpV4DMAVXKL1LMxLl0KRkWirBiinw
P/US/PGM3akdjINW0MuJdGCMsXpApynaQsVWYiz3ZCMHdViy2fpfix9fTxB7g8KKLTOT5f2NYcc/
x1pCGVqKGC0rxsJp3frrTJEurEjC8t77aKTVxwStYDwlp4tCiDLWjnkND1/fqtdb8SGOcKsMS7c0
TKp4Jd6fSZLoemzWI1O6pXqEy9q6r62vqFLuRIlxBFp2KOhi0HptH5qK1o4OQI/2sq1Fi3s4y5Eh
5c0h0Y0DXQ1CXz/VtpL3V4PSbeQhX8MN3KlpfjGYwzcCkM/iiYZXh8kURBPxo5zSN2rqUTAQX2VG
QEAPuVE+Sfp4NvYLmE7FGvbvp2FrJKCL18TSye0+vlitIhcKcsO/Dzk1+VVipbtRAiVbSTeLuilR
+9uvn9DrF/vxCUFx4TW2YGnjG37/hAI+ZBznfNG6IAvMnzYpBTVYwIQ5of5Iqz7WIrdG7L4dqZTa
cSttIU2cSo0UA75WekcdIbZMk+IYvZwCD5icGdHyShrouLHP7MH6zLXX4H8CjIPXPzLujEa5N0uY
p3Oo45rP99j6Vm1ubjR5ekGgdjRj/USxhpMxuJQsSiBqeTAqSoRthrx/1Es3HbRqVZXSDe8sL0ur
Av9saNSLwHsCEx43ecyqG/ojHQtOqPedeRHZdHVVO4NAmp7k4dbyQSa2XcrATvr7etNG9mCGF0Na
08bWc8h0guJqfax5SxuA0dB2rWjXX9//zxIuXAWqtEzLARDzMbUmZLZ6NBLE4DcfJcL3NBHMGjqy
loZLWrxR9Xm9fJ11ryDc8N3Z9I9fn4OyYFo+vgNkNJyCzLeK4eP9OzAT0S0Sn78D6SDohc0O47IZ
Slqm8FGhLwH30emkxeNZXi5rv2KcTPB2rXn9KkSTtNme+/haXx6SCRQ3AewDEjoui9jOET3lVuJZ
cjdsyKGBKQlIBhtsjwxvOWvbO5pi10KYX0QznSFxRhsFQvOmt4q/L/Rf0QIO0WNdNMVL+z+WP/ZY
ALSMgrB99br//t2xyPj3yx/5j3/Ru78X0/yv01ugLO9+45HHttNF91xPl89Nl/59DrBRlp/8v/0/
f1l+jlMJ5uX+KYuYktG0dfTYEvR/24FgozFpHJnvmzfjD0rMzf1T0z5/xoh5/YO/nETaX6SE+PmJ
igqpqkFG8stJpP6lyRJ7U4TMJGAszb+dRNiFKBiKLANM01vsbW+dRIvumX9MQ0R7hq/jX3AHJO2P
pACCARp4vETAD/j3QzyDUyMMwwDvO5iWiYgI1QKmitSRvB01IUOBAI40vkiKgfqflmJeTaROXTF5
hYZQ3SXs4Wio3GUq+rAqysuNiZaIBal0quRiKeTTcPHBMiNySAYaUJJ8nHXTGYbscjSeRbncmtWL
OadHrKSRVyQ5a5sa3ytAA1ERoI65sXQqw/PoH1tAxnM5QQp8okJ3lmrCaoqNtd4wvUEJmE5RiV3r
5IV1Omf6Uyf5qt0hU0GRXl4Hiu/EuX+iTZGJ+CXc1s1zk2/UWaJHZZ404kJozCrY1wROrUA/x6y0
rNgncZC4VZhC1xzRQYwU0mSKU92Q7WtyGFdILqRUhYrcs59X7GZE+WBE/QUdE2ZGNdAsa6DJEY7z
dAG7SSr4hp2S/KS4+swMgY0cLwKpLD2yPkRuhUauTfpzScTSbNauz1KBIOBWkpkSIePJHjvPDKbA
k8SKvLXnp03dsXz5fGisMwgn7qxN53jCQLXdjHPp6TF0RHReoxJtG9HaZlS7szo96oJwoufJuel3
uzrSdkZVu9Tsp646ZUDDJqmVQ61TURbuy0UBwS62oDEW1upWmVomA+YcaRy9UnluSJq5UBpsSUif
pJdR6wyCrAkI4yQd8mwe5Cu9FFS39WPfXNWwdg9GXxTmiTrr7YvB3rWy82qC+t7MpXnG0DVQE0gl
qI4HFTqdojxtIKqifZ/VdSnXw+r1m/0VRc7/jtt/szj+iVcffvs/Pw9f/w8HpsU88p+9vSf3RLT8
OSzS7JOgtvzZX7FJx8uoAaliPDM0MGMhn/zjcjRApFA6oppCbFimhfx2OVLwMCwELQQuzBCErf+y
95p/GTpzxahA4Bhesth/E5vYJX1cZ9VlQoPIKbKltsyPaEyfxg/DBMPc1bRU8pBaQZRPIsJJ3iEX
alpthOLcPrelUO58BIbob9pHX0ZaqA9oeIZmyJ120HsvnPL2LBwaXiO8kcHKn0rxDNJIk7HnbLOd
n7aQ5OTyQY8YBVak3UkAez4qrR9WTpkd1TK7OITdPjzIbg00Ob9QpcnfGj18XgQiZmHuEFG6gyzH
tpnVG3b3lguyCLO9akFO1aoz6PqoWmY47JLk0hU4TdBd0PSgNANykVec/lfUiw7Rf6AV3lyzV87P
4yqONyhkEH3QBmZXmMJDSVdxqAhcbbAPSiJcIkyHZJDdUuNbasfuzp+hpBat7ITUb9fYMKud2CvX
2iAPTq9Z9ToS4HC3xXgkST2opb8J0u44hzDlQ50ifRp2XoxqHavzelTj0h4AUM7z8IQ0h78BJQ11
jb6zYyMP1pLmM9urA/+UitPpONFok6kECZP20AsGIhaR/jcKAsDIU/JTSOpNqcpXUp/pwPGj2ekp
Hc0YLxBcJ4FtNGXuDDMICqPNLmriopPKoGW7pADECdJ6Cn30dCJlrciosWDEjEPzq3FnVlbt+XlB
pM+SitJrJFiw7f1qAgXfzkQvwGddwoUiqdCio6RAVxJmitcRwKXCFx6khcAkGNEFQpkOrgygiXnh
NCEKxTzoKwxIaBgSEdcbNrEgLBa202iU54JingQi1CdEeoMtLiSoWA4eAxW9I58WU+blsMy88hUe
1ftjCdncAtRSy37vto2CekXpZuZFwPKJKcf03bagSG7Zqcz1e5khq1Dg2xyeTyNUzIAM0V0rCUz9
pmpRlGpT2f3Q5DE+G6qxOcRKjSA9Ui4HcbLbim5NjadcTHjTLK2m6DEDWK4LTGK1ITarsFF/pIEy
3eiNOe4BbhUrMQweS2SLKGQyp6ZSQ08u3WkBS5plvZhInc7mpkInDqC9GIxsZUh1s9OmdCtgNYGl
VSFA7E/9CaZXTmH/kExCtQ1EJD4y7iWXMSfVUzWNYN7HqknW5eLBndqpxS/UeEYrviiBetG0+UVq
0neUMx/YS4PEJnP0rg1oEQfDSpXKEVYMTLdOVtf52DIOoMAsCJ0l9ZqiN7d8KPsQr6GHxO4nP34S
i8pTjMPNbnB+2okV39Bs7hFYQU/qQsMV+vpBA4ZB5YidTiWVgzNWRXQ9Q/qoo3KX8Px3guA7iP9b
e+5Q9vnQ7upYOKkWGexUVfgB4uhnZFbNVlPr4piM4+SwFN6KaXRutOBvO+gkTWBCXZaskHcLMhyG
P+XHCIj6v8HKtiSg/3llc5+D5/oFsuAn69ryJ3+ta+pf5O+sF6xsDGNi7fhnXVP/Yh4VI39EqgVw
OBcXy+91TcFVz49TqCMmGaxGv9c1C1rnsgRh4Te0f7Wqvbr13u0ewRQwcI18m44BpYQPBqk6Tmo8
0lJITZBZ1IMy4sUeO8uu0sTWwXAznQR/NkJfZh00o7l0qlLdq+obsVA8lFV2BxYG/gvYGbhIdX7Z
dsUebM1aNPkks+GpELLwUIIWjxCBoJ6t78Dt0VFMyevndLqeUrkCmq4AJYZx7mjasBbDmITwPkxW
vj8/iyGpdmklezkfVmN9FsU9GqO7iUyMGlSDWMGPhBNUKzBr95J+LU6la+aPtT+d1yTMaCbDCz3N
dpm86AnR7BepivSYtjWzBk7KGY/WMN/EU4+2bhRoVYv5YaqGYR3ON6pCjioxKwYCs2chQwjM2C3H
vFkjGJIyvwUghYFDKU5aZgEqCQuxUds9Gtq4z57R9S47CbruC0UpPygzY9UryOaqsvcrfFB6dCPV
+k5krFRqxacqsnDwyNLeLDTw7+oVwsVtV2qEiF6+wc6Y35QpLooOyGy5aQypu2HcSXOXMLQPdlYp
rapUphvvZ/mRjrzO/JXHEgzk+aCrlKKo89Z9tFON3rHqH0EzXaNgXcxwpqNbSOQLM/mhWFVhCz3P
tdI1bE81t7dvDbYrdWMnprFuA/9gisvYFurHqOyry7Jn+RGipLAH3AOrbETjqDMK2O6qxmA2gbpn
jJ5nseqq47kEjbo0JYCaEZo4fZemVetW+pg4qgLWUu9ilL8JQvUEDEqjQ2fTA69CccYzW1um4RXA
5tECuZmIBriCsh0X3VOtlsiXme0shXB34/qOVu8xDoobPw7PrKFC182jNmLTbdqgtCW9uUbhIEC5
jFa6GVwZpQ9yW3WYpLQzy+hmyuLBpfl/FDPhgT4LUXXqN6gK6QrIjDtJmq3OjGOlGi+sBm1xItA5
TYOlvDWbFwgCrsOgeC5CBBfy5PmVoSKeHRN3JlEskxy5WoVxwmAEEhmcFzArRapyNwaEGZW860J+
qjPSwexHN631LdmAUxiIbMXGKzLNtgpY4iWiJrQI0JueylG8SIQq3OR1chNZNJSw3Qq9k82F+Lcj
/v/r7QlFsa+C+D7umqf79M8Q/vrnfm9NFAykxOHFq4uf8U0IX+zXuoUxD7sxrYx/Qrgu/wUYYYnT
FCcp5C/d/l8hXJf+UumPaiwGxmscN/5VEH9F574L4srCz6eZItPyo/+5lAjfdPhRXCpTUC0lwLhp
nLYTRTRquMIwJFaNtZoixR830zBOVx3p1wZYVvIjmdHqKlavrpWqHjwVmvsaXIlgG6jFsiAtf2iV
rl/HYbGKotBV9VpGTKdUKbqJtmeKEmKcJ5H4SnYi7IyYioHh1wMQXioQTB6yCYUZckBguIbMXJ/F
20AmG9qTRIelE9gKOZXc0KJmNKM1nZcgUx4HvZoab2JLf0uhiK9boZLv6TKjDsoaN1hBx9NBXl5I
L5mB7q2KTnytvES3Qk3SSjB/1eoh86MnqRgZ8xHhszspEkpE1FFONWRKXpZJ1A3Uh0rucC1NRXjd
5Kj9a2SEq3iUht5W9NDrEauR4/7UO7F08qqRtnMaD3vI59wDGR/Hak6avtv4SnA0CvrpcVGAT1G1
BLZi1PRGg/KbmfDQzZLxkRFz0dYHUJj9tGQBCksXD9gUNDZTdVZfdGaMuTJZREBNezZFPa36roaT
ouLP3U4YujwS/1N9iFxhCtcZ5LSpCZAF1vqxjQcknjE6PjVSq7ul/387F6Nw1auJUlHehxTnYa4c
e7vtjYAyboI7blyG22GfFCvWliqths4emk6R9mxSM9eXpvUwMcyKMQNrFHlbprMdYsCE4TifFUym
Sy0Aj8asRI2jG1LBX90lgM6DEjUqwOB6KFUEhONsHbJIAwCJ9cMw6aQFI/LUzVC3Y2YbmWRdB3Gu
aSQTWVy7kRHi6/Hlvt/GmZ78ABgTnEEhRSwzo2l2hrJBwj0oIap2M2QK475LJaQE02C5czoj8dSD
eIe2JVpNC0s6lnw0mGVcNY6PlJXK9KSfao1V36czLWasPaiumywZjpgfpyu5HMyUandNLt6OWHbs
INQYsp3Og6KsdMYtn7OND3aBLB71KTpmwoRIXI1S7cBoH84yiidlG0UlE+DCin5WoPfBrZ9G40FH
/W5XCxuhBroYeazGE+OMmNb1Q8jb8dJHES10fX+aCKpp19ZsrLMgEhiPlJ3GnbatK7G6RjZ3bEz1
Jy9/biuxz09m9DY0galACS+hqt+OBiNfqkC4nvDuY2qR803ii0xU6Crw1j/DsruWSDV85i9X92qh
vZRa/xM2RR1tpx5WlBMqU+c1WVmQV8XjfFUE85neTRiCGLhX9eZl0cjbDpaPXaThPZlNabcKsyrF
IfCIBsEqjQLsbPq4lnrjulFna43W4Fns68KV60U1qEYPIbhuRyuJDTOCe1wfrZc17DRJ657KVDAY
SVVgEQqn7dwwgq4x2XNnrSSsBc18GtLkLkYTuJmmmak+bDBJwADFjmryEwBO4QBQKii1GEeJaX6O
NKj0n/rGPw9lshk/FHyGA5rJcvzgrGuMTdKEl4aZF+t8Hq5xIV8pvSQL2/8GWx+Nlew/b33Oxuf0
f/+vpnvPLfvVqFj+6K+F0/hrmbhisO8RDah4S7XvV01P/4t0jUEzaEotEDTA9/7Z+1C4o9AGzk9S
0WYgjvhn4dRoRVjQ+iwWY4RsNMn/1cK5CGHerZsoB5WFj2aIAOk5k/frZlsYfM4NUiWyagSnp4ln
bhOHLpYzOYC6z0A2ed3K32gXzQqqSXsjbGNYS/O54X6L6SIp+fNcVEtiJyhTzfyIx1fGOhDHlnPJ
po1h3MvJSwyedyAVzNYd4PvZtcq1UtzW7X1ZP7TmVeDvUsPF9GA+YNN58zB/VaHfEtM+vTFvTobH
9jahiOZaCfKEQY7pNluL29BrNl8f4BON0jIQ4vflfkhZiknTsq7nctsVLgM73t+YHp4QV9mznNh3
nSue4ya8ye3S1u3SSZ3vbvifBKTl4b85g+UevEmaQPqYS9JUuNO6X4lraj67wak4l8l5Lk8EJ3wQ
HNVVj9DqbdPeNZvr1H6Jna/vwyeaHM4CTIYuUgBAnfjhPuANj4NGB46sGjik7DFMaTPtStkb54cK
39CYQyCoseNuVeEujh8X6/3Xp/CqtPnjK3hzCkvh+82NGKk/t5PM3GFGhyJyJ3fMLofT5nl+iCil
0tMubfEJa5B1LZ1CmW/jXUNBDge0Xd/Kd50ATcbGAW38VB+ZOrebeF0QLAf5lkJhcFOQKig0Tmzx
gmUlum0xJeypl8dOzziGmrbO+uvr+fRDMqieoD1EkaF96IePft2mVV3i6nEZgbnXPKbDeabTfffk
ltvyx217cxwKPm9vm2+AdtVUrFdqtZqzu1i+mf0dw1padRsFm0lY9zU+e5d58Wq0b6xDOm8YL6AX
O8QvX1+xslzSF6fyUYaA/7qU5hrdpzrRQZQ2oX5oAM6kTtyFbjyjPy3P2bRiQkTC365k5g0aq6Rb
J9plYF5bygHvsQh9Iy9uA+WJzHxd5rs2ehSPYJgR4SGtUM+Uefgmynyq3FZ+38KP+jcjAI+RTGQH
8bbx9HW9HffZtXBZnlj3jMxYzd4pXI6VeWrxSpnfSQ7/xIgtAeDN0T8EAIn8e2RKLUffP4SuBN/3
0O5qJ1r5HDBeC98pz5bV5KunRBv97QtjRCJ5asWn3tOLLLQYt9HOb+/U9k5JXqLxJCjPgsilpPzN
bf72Qj984EwSkhIaq4uTkrH3XidsxOGCcYhpfJsAzcCKVO5UPu3Lprv5+s389tDLx/omtgyJpnQJ
OZlrMtlsOtFaRvx5irI2mCrJ1mtgeu1ejM6E+IG5Kl8fW/7sfi8hHv21zN789at5c2wq8hgifL4K
48q6is+VvbmbN+MJxSwbXQvjxO3aC3ewQX7eZa61Fy+/Pv4reefj8357fPn9tWtsEQVd65mVcqE6
837epC5Mj2d/A6zc3TETdlXu8sO37/WyNn88LGUAUgj+kUC1vT8sXC0TbAYfvfaonsnfvEvyctJf
/e0fUibGtRpBPrNYYE3dK9vxEfr/CR5Amk8I647BuneEw2QDAKA/s2GSrltsqm++pGVN/PMcDNJK
mk0UZT7cWMtnQLvgLzd2Ha5aL/9mAZG++/s/RPY2GilM60T2CaPU5EjWWZXuioTumONXG6zB9cZI
8UGdFRp4/lWpfbO0vOqOv7rAD5Gp1n2TW8xXA6KO/1hX2Uv7g2ayA0yk8obduGK2p9esICDa4wVJ
Ss2K66SI/+z7yd6l63r19bu8hKYvTuhVev/mUxqZuKkCwyd0udhOXWhZXvRNGvLZckqy/18P9VWr
/eYQiNuiMjeWtcpReazS+pa6wTc39tNs6+1BPrw5aq0JIuwHkmxHcJijaMPY9Ab7iV2iS4/t5Lv7
9umbhHIWIwRlQKp077/FaYToMBVclPmTeeA/pm8+hE8E7HgdMBzAgJbxttAMehdeE7kpexqgBdMK
V8OEgQsLto1iqOo2Wbcucqy2zhR+8zJ8GtjeHvXDQjb6SqWlKhlWvG/d2X5eMna8amycEuf2KuBO
Muv1Gxbr54/u96WaHx5dYPShKNDEdCtv8kLnAX7NneUZp5W7E7baHRnn16884snPXvo3R/xwc4Fi
RfIQV1RRvXHbeSOXS1XIrk/qzXjZOP1K2BQbzQb7tglu471/z+89Kmm7atnJ7JtdvA87B9Nguwq3
/lrchVsYAhf+z+HC4IWYod7Y6VEEEx/Z1c5aZTvVM5CBPSUHcuuB+eYHJmY+Na1LCabf6PCi1vkK
lbUj3muPUDfMm+jCPM8fJGAfdrwqdsi9LpfBty7FDvWuupYezNb1n/Sn6YwcfUgd5UK+813tkqKb
g/fTm1bhatz0J+VJdEgflMAOH8QrCnqsUbv4tFuZe8ZBafbkZithm68hqJwod+HOOJfOJbQlnnGO
nZyhjEfrvF9rzmnv4YXklmytNT0hl43yMTzkdPl34lnzqHA9s6PwnnC02xJosTM6QEBPsy2kTrc8
xdm9Eh9xmUx2tdIZRAka/xKGARNLpTvlSXkCUJ+v8kflKdxbe6Ai9aN8oISZr0OPGZBbhsesi1vN
Bay99p3ANdbVhsFcNqHbsVwGtMTrfK3ssq14jvZVBvYAqckOb/GYngRbf6U4kTvZ9apdxWuGnl+1
j83OOObr0gbd4kZrhqDYuie4zaZk9KQLs8QJVsEKOljx8G2sWlaZP2Lum9fvw1cmTlMjp5BxWGlD
F/SRA5+N+3MVrW58R/nmbTeWJeWro33IEaNILQ3qfQzrrjdDsY40txVpcG17unxJ/5yGN7PqlcbZ
pKz/D2lnttwolrXtKyKCeThlBgkJTZbtE8LyIAECSWhAcPXfQ3b8XZnuLOvgj4yq6rbTRsDea6/h
HS6Dt3seo/CgAXA4oItE4zbPJscBW/d6bRe68abRGz2hBZJtUHjIJBr+V1yVd0/NFta0tvPF23LO
BXbKmH4pF2sxz0F6VFnrDQtcW/NTReFIOQSIXnIl9YBl3Blgs0f33dXFu91X8VZZycaXVrzvbzND
au1yUZlUp6lpjU5iYIq1u4VT29ZPu0SL2hv9VJjYfXygtj4z8Og2Z+NBZPzrGfbPK7O+pV6nu4bI
64VXtjlQTBxJMwtH+U8z8Q9jxd9bMxJSuz+/q+8MES3rLLli4uCa8cVvZ2Bf+ikOQh+9f/Obd22q
prTD3ZsPRCeMsniX4mzrwGuPNL/ZbCO8Wr1NGRTuLqpsxtkj86N6Rlgw9xo+d5aIM8JahGIY4C6n
jbWlRcxVfMIQTTFg7JzQ51iaUkU4+Pi4+TjjSq3T+Nqin7ZxEUEyeBaWu/F5dKXRLzsm7aN+eo7v
hd2nB0+KXmkqOYKvREjcDHnkPlKDoQuTfUpovz3hR/hSLC6ivVdCNT0RCMGWos2UWD5GAXYe76MD
oXcXFR9q3Luv1lSd8RjQc1teQ31drHYrwb9PaWeghUdpRZfsYN/H3eQ020+hpleI0dDkI65kDi1o
fAD306nsyMEzOLi39unoA6B9L0PNl2f1OHOzpTYxPCy/oy4YiYE2lfaOZhcRjD4SXSOCG0ED6exZ
093sHGYOqla7YISqwYdFoZFYT/l7qXiXTyDN15GRghQOrOgaIrmbEEJ5dLvozstAQEaeoIoY3Nxt
cAlf82CzS5vn5v3ycvNPyMi5L/wCO39CbxTUEkcsGsxRy6s5e837bgwDwe+n0oe50q5IeLvNO09g
h1xX4TbP187eu80a3nuqecb8vq7dW3jEWdLuJQ8fZjHdetv4kJyT66Qeo26yUBY1+kUv+vwSIHPn
FckhFOdqsGHdLIS5GG0DY2ubL9tPc8zh5NzHWOBG2CgHeaKmvFWUPyLxQw/q6Ohr4TlRY0zoIw6Y
SJrIqQ4NHodMZ7+8vjVj+q87Fui4B40byqg8BAZVgzqvMMiypY/63aA19YVK4e0U1QRlzL2OkbVA
IqZ5VpbaUk7UBJW6CkiiswdlUtiSr/llmLlNKLlnR5nXazElmHiqu/WQdpyc3oplNlO9fn63m/F2
jjDUm/UuhHc/sjw9ylq72WQfpjhCfQa7Ihf9FFuZlQ6e8Pa82dxH5WxZuEHpGBy3BsSKRW6lctJE
ZnwbtZ4Q9ikDlNBymc+sjmNxgmjleh8thUmVaCIQcfu46UPAAUE+f0XG/2n7pK/wcdMTMchmd1cb
lfM6OgXG/LKpZqeYqdhywAygJuKhnLqyCqDnIEncI1Lt6RmJX7t6PQdyKqbNeu9vk/nn3T7oYw62
5OipUxVfmoXqFmtlIkfosHn1qHvpXsrVfXRc83hCttl+JLwxObLmatqlhF/LgRhXBVmI5EmbEifG
8rSbii91SFbgqZH5kQkRIilm1I/4nCNp3YJRKxwqwS4VnFNwcq9RT2JovdI+BMK9gxScRSijFWt1
0c/ESHevXOmrnwHEn0gkHFoiTvnQoRIMPXdYevwgENsuxRQehMlJc6SZQR8SRR5ne/MycItrOC2O
Xgr2IQtVdMUr93ANsM4u6mBPXS/FuZjm9LpwbEMmbAu4dXr9YMZ7/8rdUEvrV+PlULO0y81udX9h
DdWfSmqkxac8l+PL+LisnqrMI7pgN2185GskoXoPcbsAHbOonzaFzYixSa7R8UvR7BvlaBcoU3HS
hqDugjwqvG5Ufwq0sSj1j89Fbis8MTNiCSA6meRr5YNcw95OxMYf6ruvDK+BMjSxt43PT8WYYayX
P10ZZ7fgk+xqtIt2YzM5ujC3pne/9TKvXxnRfrUQZ4zvPBTA0UjJiRdKKl5S0qPbaztYqru8RV/6
arx9uItPoe6VNnhOu/Vqt/XEQAg5SITxx3lDirfaJ1sfzRG7CSxEXVnl/UoMalcyAi3C0si9eVd3
tXdmYIpDLG6D7XKbgiT1hERIjKD1SQeDxpOCVkKhhXVbpYoYi5Jb2xds7ipvq4xxyEKc5pw2cRsZ
s+ZLpG7gZ1FYXYpT+sh0D4bz5uae7Z1PGHPaWe+qgckNZ85KYkNWbh0gSeRX02pavOqhOjpwPEzb
UeWefYmUT0mbZMc2WZ9HWoEpF6wM+xgsykUJRd6RUpl3kIgjdBrd1vd60tHOh3yyPib71T5AeJDx
OCAGwFi9zaHo7mMadOt8IaQ7D4uBKYpBnAv5yvKk136uL7cRknt+HeYBCnlOHqg2Kcdr5uCc5mZO
xs+MT27jiaMiXiiOFVlL01sxW3JVV1+S5Rs8MXaP5eH5PTK8dxsYkjOy3K2PZptbOl26WzcjTiM+
6dBq6bzh/FYm5ocUrEhueSbYpTly+NL6UMvH99hYmW42LnzEhxhlocUcaHHtIQ++VOhxbhcWF9BR
Apto7nX0pv+6CruSsGW5sE48nRX9wl8oVue1NFRZLRay631gfGjLaq1Ofi66HhW01rfBU4140nU7
1FwcXf2Uw8mPNAIWLiAd59/PF3tU4H3nyaPfdbuIJumaENYRIC/d1cc144pEhvjN6MuwUT0JTOfu
AxUZH5J8heSdt8mToXNw4TioIslZaaz0wxiStOoytooVTxhzsttrJQEf4iF+F93IdLIJL4fjemAb
PSiN/5c1RSP7t3p84Gf93mQtJbib2FnS30XwDHb3yVYjwQHZzvjyuNZdwSu9s23ZmXsKhu+YHwAU
zeVxfUpYc3103MgvhwDGqHuPc6I+BoDsMOWFmiutnWaVu6sX2FL8Ab7mGpGQnnt3lxgf8nxQsySo
PqpGfk6kEdH4847u4um4V3ruSH4FlO5mn6Q7ZLk20leTc9y4r1fnrNlmopOUXEMh7ABBgJywbz7h
1GZ8MSYx5BXd1x0BIZEmn0hfuhq7a9Km8Jjr0X2ee3tfX5aBMqmeaw7B1lfmlWBD67jFqn0e71aG
S1US3+M6zGwtNdFm9UCo+Hl0DHQPuD7iSQ9u/BdZ89/LMIQJ/rzxk9nDT6guFH28sZ48UEvwWiP/
FhZHtyEGHojUlEs2GuPONkHXLxwybrBCLpLGoe7SObOvnhpgcuSgSp8HIqHBCPqgDltffD5622hL
YDQn6oS31zoCqYkVkr/Owfckwv9XQUTn7c/bweqq0mWB91hEB8y07Ib8FaFe7+eNLP/cqaHI+vMy
2YFGrbKjN2SupIXkN896AqzNtSaFKxCF6w3cZzG6xTcPPAhKsm6ZbulM8wpHp1B8EMMG5MIPpTS6
Fn9+mm1zukH7pjw7e+KTTCpKupstVftG2gNgOOznu4kwvo5Mb5+cQtTueKG5a4W8DL8aGQ+i3F84
yr9HB8yc//w4SCZvAYfycDSbPDQ26CBlPk+Cf8AXPFjAD2pTTIj/vNpZu90L/BtpXReL411xYS5d
dtw7xSRVO9wW+SwOJQcEPbu7JlAFMVctXX03v2mzfTlpsmeDgTOc7Z/XiPRzO0X75cXyW3+5Lc8Z
bHCa+kiCYvsAGogEgGif3wNDn1nNaNdHBt2hA/rno7btHjyYvw8V/tsbgOD654NB39DAMJutcPIO
3o7gQR/TOTnF+hocPfqJ/mlaP5KSkPmdP0STwfvy94PhbuiaJg+jcMmuiPqG86nbmYPEhntaP8JT
PNiDA0T292t1V51lP/Q+ZIe2LAnVni7Bg3f4c+MDbsyf1zDBzphtxjUQx/Qzf4DqZNxQNXqEiXh0
M9/SkOOpzQSUyIeXRTGk21v30RX+Iq7xx7b8DvzYtjsrQ9iNbbnYj0XPIunbxsbkSBba+kfv4r0p
0QrFbYpRBBhGZI+f1aPxwV/HE7+tyW+njYU6snFviFTH3N7Q/gmLteWtV3XwMWRbAHofxaIHoVH9
FovO3bWXipqbzp800ljdoWXl0snwepKPT5yiXPgG5OruQ0u54VZ+2grf4hL4ecw5zjK3Cktsm+CS
YtAhZip8c8RtdCrG6hkeBp32185AunnUqokuP2jd/Q2Z8k+ehkzVn8sXbUR1hxkgr3yKsGPSjG6O
aRsv2YPj8MFD/h8AjGkUB+VIDiHSZcvtM8wa5w1u/M+bkUnrg/sZYH+/b3lsFUxpK1y5UAx3gk1P
Q76yAQWPWxfpCNHrPo7HoHKOYwa1SyU7IKauODBqMugt1p33Pj0i2heUm9Nlsx/nR9NDzhHaJ8ry
DA1y8s2TbaRkW3MFgIjpfDXOkANRCNfiqFYcU17WnX+UXErz4vPkCy49//Q+hfrNEUKLPlLnV8YI
8D+V+a5P28zTzcVdeN1DZ2/8vE9aRiYLiaQkUVJ1pmq25PbTQsZ6w2mfEvkpB3yWil+XDRnzJa1H
2xXNF3RLpzSI1Ig3uKlU+i/gtMtPacQxv59KzFKMhM7XGOHfM0LytCF39qANgjrulcfTqvbpczuD
r1mBtE+yAG0SOuRN6fBL6w/k1gUR3JV75JcZ7wwX9riaF2P+TVdpMaCNmPt2E1GzeyYQPFAVGXJX
alwjt7s38eCYbxWGXtOWbuHLAO1OcRQ82Yc2OiUoMqN+i61AcXbo3N8Oz5bf9+5twY/RAm6DDEmC
qhtUNG2UcpgmVpigoPh+9KE1V/QKpre1HnE3zOPsBrTRCuthAWQR4yWbdfAGV1G4eHQ5rh3q+ray
7Bf359vz7f2k2TQk2HTkoEh321lijY7Ty5iMPeLUmOD6IgzNIU+zZV7hm5rsGM9E+qvazM1X7flQ
ewqqTfCtm5D+H7PHl+xT3bvkehMUSJiMDVoAzo1Z7nO2uixuklNvDInpmwbRmAMP3NmeyVy5vtqG
K/nbCULMUfl0GSu+MUb5ftHQ07xRM9Ujcaq6irv/qJm5qTgPuOe7IwKIR19neuHYgbsEhHymMkOS
956xfepEGHKwLQkdY+kUUT9CgoLfnUeV6iulX5JcWHG5cw5VQC4kA7n+EtE329TRdmOkyut1pC3a
Ec1xn7uWIjnmvdO/9yvKkedr0EyrWcdoCpH0xT7Jp3Wg+rUtRKdQW5xG0ss+Ocdwibn5AccdZaua
jrcR7MxAuA/Xl45JkcUXyeWsGeww0KLzhS7t6hGy3ArKvp2z7byy8Q09UmhK7KLelWPoae/S6PIs
PRt0CK2J5HexmppLDRnbsRLSoiB3KXHuuXlYodPqgTZsLqzVke44Aq8Y0XwdxrDIK7I/Ky1h02q2
sLrPjaHDQMV8DZFDBMegO2qUgcbJA9p9wsoIsnE3rUeN4TK2lBeMLJb7u30CpGaro3g3qxbnKUnN
5GbXm6MaFj6mFNIMHnF4DpQQXP8FGPmTPt295WNlbg7FObS27dKRoB/z0YfTpkr6+L7Ojrb1xkaB
IHCJ8wSvkad73F3tl/qJIebkHvqYykyaMSHi5OmxsNCT+7Mcn50y0eaX9f395O0j7G18Nbj4Ot3a
ob6eil/IL4fCIg/RRfXaryY6Tcq5Eaq02tAACg7PPBtl78JXnKGs65oLQKbe1lUCOqEXpxhK0IPT
D22kxqbprzOXxTmmsztfm+Xj6rmPZV9k8rIzQdsgimRXkZJoSRNiFCSB81tdX/Sl7t6+hOT0DjbH
AGFr4pyCeYBzrTx9xrsOiXaHtxMV/NdxeaGwnVWT7eTALlxoi/PT7Z39VH7Rx1zDm1wYqtdcnbzz
TidHco/oryTKXJpVz7uNMRE/tAlhi44mYqqrKrTW9UJ/2U3zuJ/Liovp09DJzOHq2dnnTvD7u8+Y
D8F4VJ7l10NYPlUTZXMc3kYZIL5s2GVyDrpU/dBql2YM+MngPoNHPs7GAxo7Tw/jwzPTWwuW4RFq
kA0hBSdl9GCi6/PuTb7SMa6ei/UWuSLCFIgvlb3NL/Bu7qZYAzHcIHALFzJlYO43EaIO/iFQXpuR
8lqsYT/2zbBSRIUXMYDAITg0NNYQJyYUfm7Hwvze8NLLlQg8+aOElWgjheCXXzcy7Z3T1E4G7YID
ce/QoIjNj9wzxmIAwfGFQuycED85NzgsW0/zj74YH55IPybFUpvufMC2Wy+bygsjYUYRZBET9S3Q
ABqAtN4t5g3W3d5/YVync5zAzhjdovNn8XJEPOAEUxXEh3PaOZqtYVKDZcMXEYUEjw9V3BAkd/H6
Yp4n2dQ4Q8eeOGHf58KTEt7H+Vvvc0QoG2udfypnW+jt03O21AHHm6iFOwzJMS0e9uTZ7z7uizLm
piX/yq+GGqnZ+HxFzRd/sfmCf3WfB0JyjtB0jfuYUsu8OAh/CfBErr41N3p7GKv1Xo4nGkOHAXwv
+uhWkLDwkFowJF14fNrRzkyNlfBqvR7eB09KY6VN1AiTDmsCXeXmId6KqpxIfXNf0+rxGiyHGK5Y
vY0V6n5UEkrEaQl6gR3mFzSYL/ElNlOsMhRXjVBDRyB9zGNUGue+Nnw82zYHDvfaYWV1hLBwHx9X
Sryb7L70hRXvYyHIFiim7d6UOdW9upCjEp0i9vZAiqK+18esP4xm5HE9yfy9L05vbNeGNmE2PaT7
+f0LJ52+dTtey1x+FhlIgclNJQg+z3yOgm1uYwoCLKNN6Zww9H826G4BSTcX1+dtqk6NxJp178WX
8Cq9gRGntU0LjrGBzg1/7mPrVV6Uy/vnbXb8hFZsIvkwP6CyCzoIZ7HKdhUCHl9MmudyQ4s8uE/0
0EhND2GBEyJ+DkbpocZBtU3qyq1Apc/yRH4xrGEvDonMCx0zcJMrhbOtCoq5eLDV59M7j60vAHSU
CCn7CAZGp/F5DKPu+HlIBcPBbudAQzzRx+a0ZAZ6CPOpuja+jFn9BIINsaJt5SC5UJiORCMLPC7N
dAUFaZQiRqrk6oBpzq60wrWBbwWe0Tn5wT5cgr6L7lA2XrB1qpLchC3n7GBaR7pzXCIxNFNbe79o
Rv2keEJ/Ipaz+Jc8oUN0OCNRMj0/lQMC+jC/a9757boq4/LqKhOQNMSXbtzH8S1QkHMFTx0O9LCn
zrJlEO6t896QBkzq6DKS94743r3s8cJD6h1t9PgwaThB+om8EKfFG39fY8bBGE6ieS/yBPUFv0tk
jIVrUeYV6xawz8t+ak0QyjVszlO0N5mZMdIS9q78zoISp3RGCEK5YONeUZzHEtCcs6do/ha7gJSb
yvaObDEochXd3eaTfExC0rjVnqazrUwOzzghZwzxtOD4dI3eMn871krsZ+x6fQkFj52gkccMj9zJ
ORAWYGPmh+G6d7b+xeWbpuxA764IGnuXY7kFULHq0YK7DyGS76jL/QFrEvjbcAby13PC0ekLUz25
ejXNp4sPo86XvSrOQ1kbppn1Zj/KxlxkmMD089vIfDF54lpQTHQfh68ykhpHeOpeRKd8kuN+ZE0u
sRSTORPN8W4R8e1y6lG9BiyVCqvhQHgHQQ1du1p1DNLmsrTUdVd5x0JxKpMhusZ7n95YxLHk3teN
9qoAIWNSFTtI7pPYmBQxIaxYQ4x5J+l/KA91XMCz2brD8yfYJDcm3x+wU562KSdPjqbOB+k8m/dI
BpWQQ3hl5WQbhOiFZTU18aOEj+viLVCgGtZg8zey4pUaWgOX3S6ZqJPNIFqV3G0tLKYcTc1IXhRP
nPk+7SGRHdcgXYPeoWGzKjiZundxyuIHvXQ5OriM0NcZ60jF925t+nfJEw2PpXmeyKqfEXiptk+J
VTGJRSRlL/VTLdMR6HnNVzCHHROvBPma7DlHq/45a8xhaedI5FxOawkjRlbhQeEmd61/aMNcXZcw
k8yDHs75pAfM6Pc8cXN5qNUYNRpqtk4egdwSSIGEkdUcg3NJ8oBUj2Pd3LtlBrW4Us+dZ1QCWbXd
7CVHzoOefBhtEgxEt5Gwa4Kuqx0TMXKzd02p9lROs/39Dds2oBSWYygClABaqIUQXI0KR6QOTNDH
/vImFYvOSnAlGs4s8e73cphLo/5EQRCVHKdWYJZjPBpzIAMamCqUaGRYLeUml1c5L7bHFETqk/o8
31f6+FaUs04b5TB6G/iuByKoUFEVmFun3S217ZOBcwyUMA4z7bka3xV2IrJIpuLIY6GgbnIriemn
256WONPxwvuMCa0UWvKyxIGTMux6s8ds6uqUcLDmyDAMeDYjPeu17X5cq0Rc7zifmnGfvw4UDCRP
HfWykst+YNra2eu2wvALjnDLpXVooQfAhZ19lqc54A4ri9BUAkp3ezExB2JeeIN3SZ3gkBRwYpgr
wPH+bQwcw9MTRtvKkhyvoiiSntUnSnfynRUPhReM/5ox64N9vhRfWpa9049OqxsFhTwrojoioYMt
Cp/H3m62zQhxuGbrcsrAa7owhQgoAxWUJRzKPDB8VCCIOlyPjnQNKWpQwilIzYa26E4gy2/8Q6iv
zHkLspFdXDb27mDXz8CJSskDfJNaY41x9268nWQzfaYtuBWgQ/lGWij1MI/iwsUYjXUA6tkbPyiH
h6u/fzai20T2dRtgwsE2ZlZgzGTJflfiLCRpkWJzetw5nPNRP+nejcCaDaPss59H97n4obxy2PN9
ZghUx+SZQBLGe1AsJOgLnDfmp7XZufLcCjmoRkrap5xxmwpoqLRgLNcFPVPjjhnsYc0L/jpPjejr
9mS+yq+onPLe/fPISlsYOLa2KuaN4FGzvF1DKUK64gPw5ZoHyH2WX91coN7QgDs2jgx/2x9YMg2j
6I4GRDZmS128ZiK7osuM2gF9mgxIVfNOOe9sd74pOrRHqjwyLazgnHIDPV+atoRjzii0UjO6YM4h
o1EzOV5cQRuL+ktehMopPJuL/q7jPhlc8BBVcOx10KMQYxo8tBLc8tNc6hw0wD/ovXCGvVikOOfg
qvvq12AzQoWD9tMe4x3CaNjN7i8SlgzndJB1lBx27Gnavykw6D8Qktrtw8OHuT4MIlduL9i4uzCm
mjyNOt2lA8ItgN/TltIUPy+3jgbunpRaIW0fJpLuUCuevGfWpdsvYB0PvE1ycu1j+8TKp/RAc6V+
3i3BVz3fGZmJ8Xa93bSGI2JG1M13URcDCQfQS8FPJxQ5rDDfCP7xGVIbI3Ar3CVdbEzVCQXSzAr5
G4x68/Di8hXDZ2lDcVtLKegQ1vCFFlyLwogLusRYluvLhJmzjzGNj0G1XQR8WWf1HEjGTpsD4Cuw
Ri9WdPCVF7phFuZ5F1uieDO8fKo5x6Aeq0E72iVSKiy7ze3gCKnqa2ATjnz5HH6AGRiWnzAa3Vxz
NgCdbqp3e66f9XO6R8+tq11hXC5uq5K3iT6VBg5OcFpDdUr/WJtY/dq70EKsi3kIA5pLb8eGjOer
f6BDJdOB2QMs4wFDTzht1Hk2UXO/pHJPMMEJrGWL1MrwkcFbgBLmT3wY3UDFZE5jel8imajbx8fk
XvDChPD2fo1FkMdwDdeZ5Fkp/4eMtpIYz6CFgmwmRj5ksNqS7GsJ9NYtwyIVJ+X6NAArANss94Vn
LbM5aB9Qy0A7gjIi4oLXoFcYsJ1s1qJ7SGRovTibxsK0i/vUSrXoPs35mP8xNBwPwTUhrMSiB3dx
BhUyS6q3LtbSeMdL6tN9cAuQVLbJsEFk7EIZVDIzRP/EfDgLS//glU+NX3jcCvQxCmnaBg6QZbtq
fDMZoHo1jZ2MqbW2ND4y31r1s92bCIVFig/+1tGiPs3XBe8QXAqdaqAuB+/DiPUlWnLMTdnJvYdV
dcui0T3W/w0M4EG3X1ncCRNFO7s61lhQHCnSk1YHaHkQPf0YFCj5bwpxwCVq0cW3JN1GBphGkXZI
BiwnSf2rAFOAuTEU2HyaeXJwBP2AUJ1tqBsDO1w97Pm3gXo3qZW7d0ucx1bYtMmedHOVUWVOWoaa
oS5NiXTFmcinXWZ0ozoz6YKmme7ZQDegTJWStA1uqjFPxByx8fZd1PgnOUJlerCn9Xfju+hLetSe
A/5n5uMYhDH2zQD4G1drZXEjbltg7Mng8I61QEtKKWCAoZCeosI0oFY7dn9qXkMwUuAq6bgA926x
cB1jwygbT9bc6nxjwQnBmZLNWu8a0EkqnXLWJkdfdvKnG4yxc5BfHRLis3vcnBJltJvWCwCoc81v
afQiJHLgtvwszZNt8p6TgScGqR8t3eC+Luni0VimQds8D71Ig2GvArhrVFxB1eyDHWhJKORAkUId
j8hrlmoCGHvhRqwXpgKgVxtD+orDWh6LBqofbag2/ZMk+PVOh6YsOlMAtC9bAAyIMpHTC8sedC4e
wgonoKRFnD8seuJXQ7C4YubiqmdbSX8eAPCDP89UBsng3/v/jXDGwhARIlec3fzXO+wPXg4t2z1N
MxqLEap2HEoH584kYjfu/RMhkvowPMct7a3MNeivlUGQ5mMOXD8HANm4I2SkiLx4LrsgGHRwDcpc
dcsELZPUdOl/BZ+Wp03E9BJugVd1fBHQlh2e1180o93LCMdADnF+FgtLkFjwUhqo3DrlGqVeTI/R
5ZANiUsc1JFFeB4ZL91oNzNSdWsPoScVPn6RQJ0ikDkLMo7QLRSCh3Y4D4az2rdhplJIKpqRMv7c
p+Ri+fdTcKT9JK6sy9fgtsk8BR8mfdZ05wdTuEfzoW/DTQ1JHf0yTKLB/EAai1tgNY947Q8GqNq3
yeJxt9Wu+nANIMpgUpBn5lR+sP4eXePbMLGW6q5sJFpFXbydcHR5x1ACbylD5EAvml5vHRDbiLQ/
X/fR1OvbJDGX9/vM0Bmatuy/JqR4dlCbeahP8Ogy34aFcnupjKuIa5MlzOT910n3b8UsF1HWTw/D
/Cf4+a6Gl/6/81G4sqhSKYiNf5vlbaX2nO8HLBwDE097sOL+YroxDLv/+e3f1nqddaV1HGRgJBdz
XrcO3+vwPjMxOt3bAOO2GLAgZzP898Ei+fvY958Lf3+KJXKaSsvLgqaGfx8x8efHJj24wPddfLqp
rbjXQQrQinRzz7eABjJKb/3V3ZMc4lD0CAUhD6/ih1elf3uYxaU8lNuKS0oL/bUaMVtxRQd6IViB
bXD8FRYt7+R+Uq2PGSmFP9/xgxv+biKDnGBxAtE1UEFFhGihv1Xrn6/wL1Cd/7404xtU5iAr+b7E
dtkdFFB28pjkNTcxdBqhNcHwRBrLKOvpl7how6J9MDz/BVD64eka357uTTrvruIFIpRF6iJ4FTKy
nOJYBB6lVFUXtxMwrv2rarh7w/S0s2tm88PB2ZFbQlLbuwqwZaDJRwaE0W3dXxFAf5Z2lFESzZDC
0y5+l8/3ytkrlS9d+ZL6t7O6Qm1h0CdCwPHBk/w7YOb/PUnrO47y1J1yXR3gtHCGgSKXHIo9pDUY
/w/2GUL/Py1KtEz+zAUuZXk8CdovxIwAkq0EDyBA04QnQruCGRZntOm1v9DJD+7x71nIP/f47YV1
l7pstWEH0owEIorjRYgo3UAeXmQMQQaE3eHBInl0s0Mw/Q1Lhn6DlV8M9gBjvrk1ObzXtuxbS7V/
gLGQHr2/4d5/uxBqmfuddSQqq8EtRI/m6r59bcmhHjzCR/cz7PnfLmMcjRMCeZD6d5C0mvCirjBR
uchnBOmwKveRqmgoGavb7JwbNs6o6AlntMrFCYViJtILoW334CP9HGas78jRW1eLR+3yaz0xJCxc
izGuNFESBrqc64JbjTAJGD1Ckv49NfpnLX072xVVR9MFPwBXWfC0xUhkCVnLn2/t0cMevv/bw1aa
Xix6i3d68qZgs5/QbibFzD5/vsq/oFD/eyu/ltZvlymvNE23A/bvBGL4zqQL1jLbQyUb09mTlB4u
JAOqY5gpbEzypeDlamPBSwlmPCoVhg3x70EVY8A/71k4HY9KueXDFGPFvZD0NyHDWxrvmGSHEDM2
D5PDB1HhFyr2t9sXd3upMtHLBkEuhAY3q6bS3HrbRlKw9TvIHCc8cB5sV+XRbX4LRfpB2p7IDAdh
isPTvXIOb7eofM2Ce0RlyCwIZRskGnR6dcxD6fLis+xKXuvWXu6fYB83TIsBJNvZ5DFI+tEDGT77
bw/E2puH3a+0tZ7Sbqd/8PN6w0jgwTsePsBvFziZnZCVQ1DE/QglNThc5ENAdaAWDiB8imx0hgxq
tAxkCfR46JTFcj9WGRFt7W1AL9IbiD64EDOZD2TWKD2/KGO55M6JJUnPm+ODdAM8pOEprwM0JMIC
lyJGHSh6sGhO7nk8ICkMl9qdFulx6BvmTJVpJM129MduL6hpYMIC9rojjNILCS/+F1wo0amfzyEI
MNo8HxLlEO7X4d7JNz8/pb8re/w3EabT8udDEhGYhyDMRrhRuusR8+OBiWe6RxK2s7+UYIaB0sXP
y75CtADdEwlLa6mk8uQwOnmPAv+jNfGtgjJrrB2BClJB/SKXPxJSUR8cX7/Kgt+WRGbpknka4J7I
TU/wTI5gyPrSvB4pCf/MgRUo8+U+wth5dAmZRDIBpDk8fl/RoqZZ/3EeH3+RkwIEBj70uRx08Q5W
zSM9mV/FzU/h6VtI1kpF3Ikin3M/xtEHqTC8aZ0hnYClzB9aCsCh6LLCuaKfYFfP1OfelwEwuPuw
vEt8DJHAiGFI7QJxNnSlECFYPkq8/0V2478RXR6e9m9PU6WkbrUhohOkbWAcNkrdnFGGJy+lCbVu
CDrNRRThofTGg2XyqyD57cI3Fd3bcsiwzBUk74HMi/IGOxYyLfRGG8ewzn5UBAxL74dX8kuH6Ldr
Co3RFgi1EE34AyOXnvEjhYVHl/gWrTVVOB/VK8+T6ZgL98uuSVF/3u//Qr745519i7qibFSWOOz3
HAo+oIYN1DHoN/SlnY9HZJtH9/MtABc3QcNyhUd2NZ08pqfpHdLjI0rBgy0tfwtgatY0d2uA4J8Q
RBGco4cSIFxE9w75+edn99dVp0iyImlYXKAr9edy10yW3bb+ldcPie8jxYu/dy/J6HRD4wrWdzS2
ZmVKu73y+7tZA2++nOjwouUP9EhAIiJFwvQg+PmO/ppd/nPF7/3SzrzjJ3PlBQ383fJTS0CyITz2
80X+ml7+dpFvqzq7/h9n57XkuJZd219R9Dta8Eah7gcCIAl6JtO/INLCEAQJb77+DuTpq8piUcl7
O9SS+kTVIdw2a68115h5cmoGy5llSDIiYm9EdjO/lvf4utc/5ue3y5yNg0wEm61HjANpRzEtuicT
T5WxBrmI7BukgzrJ7JawC1WOpxv3hdOTsxW9BvTglBIlhQjLE7zwLqVmVDwOckxtNXQgyvh32WRi
KdpTDj7R4GuuqOy262145WtcnpvfHuFsgHXmoZWBdDOUJRz63o4wvnp4EDAFzFUkO1bjHDT3wDH+
GqHy8jgwJVFBU68wvn8f2Um1V3JC04F9irjwxp8eHJoYxz+Pg8tZFBXTKvpk4Nuej+8yBrndWt3X
oU7VHsvDQqfYJYbTJl7BN8NxZk02IknetHYmqd2VM+Xw8v4YH/B+JUmVRP7f2cuNsyrGK1ocEsDC
aKDqHiiZ/fyEFxeIX5eQz9bWwDeCIyfPIf9bTkXPvPn55y+nNL79/tlnOqidkKopvw+8VCOBiMp9
iRMD8+qjZVqhVUXUxyh16TO/cpIYZs8Pb++r4fHb7tcE1vEEF4acBsAmmUL/vxdM/Ho45ez7KH1a
ZX7Aw7F5kw/Sdq/tI1IkkEwNcoeMUBoEL6fsK+/0yjc7bw/MhH1ag88nlEgmPegpistzSkU74SWd
lxQ5OW5711jDV4bieecftGU/7okl2LIy+2Nv08/881NdPvf9eplfcfC3z2VqvlbhgDCk2YjMbGqI
aIZhXY1kW1s3tj+x1jC1FvRZzIvxQ4+5IJ3W9JqPNFr1NY+0tytgGDUoF641ZF554ed5/cJIFQ3v
BYICNEFo5uqXn5/9corq27PLvy9mZhbWaTZQNmU7HqNCdepZPJqJqIB+vtDFRfPbdc72tayI4+I0
vGPstYjFZZCweye9smpdu8jZknIQm5NsaSR/ETsOcryZP2JuXBkulwN5DfdxAw9W3TDP5p7Vp4Bg
D8NwoWA6QEk55HKCNVwq8vbnO7nSm/3mWvChX1xTfl3VOvtQQimkjYBnqtPh9kUPiGyfVDem5Q3P
tspuVqfbdHN8Pr03GSapo/2N8hZDqzG901OH/mZbPOaf1SZfahMAdR9JukoaB8EjpoYIWKGx4ChN
fwGCcf47mtXKpGjvnG7iLTVWyfUhBwm7LsHRfQWgp21s8xXRatiPfEA2IipCnArxdUb3AtKjRNB2
5aVfDIu+Pf3Z8CkxaEkVi2GaeBxDv9ZyRAe0Ov48SiXz4hD6nwvh0fX7fKhwOYqEYZzqS3lLPRsT
Q5hAeB+AfkCEh0qpfzddfRog6SkHnT6a/WYG2o50RIWJhiuVE9q5MlAyTwQ+2iZ72L8ms2rezbqt
vsrYuKmFk15XSSth0TpAX2ge8tKFtQpcZYX4/Xh3MqDZ+xPsinFfHceb8L2ECKbatGls0weSUdB+
kOgifJmgCPfSB/9W+ABHRMdF+Mq54RE6BDLV/QjRPU1l7+En8lbEngotAavytQxGFa1YtoiG8EEt
4Kto6EZ24phUz9OInrJsPAiFFyjhn8JPpR+UI/RhJFNrZj5YswNU9xY6rLW2dj1sRNRpBKjJAlRi
MTtOHWGuruA+FbPyUd/S5zXOrWXslZTYkFgg9ioQX6XLQeU18Erg2SSj4s2g/IUYGzWAib5ceZYm
m3R6hHJIm8SuQlwsP6ZLdDz2kFz7+aN/FaT+2K6/ffOzSCENjgK2PAyuAeYFIU1BGTWAGhRP2nUz
BJmV29PjG9qtx1QiyUVo7kIBHi8ioqJkIk41l82XTNZtMPpgJbC1iT6ekV6QRt16WBswd/fWtAS+
ajcG58jMwVFqV9PrgPnUplhAHbKDNbIxJFeo3ABlad7Pzyhf3Ei+PeOwvHzb4yJ8JY91zDMOQrtq
Ru8QQxqZkh3d0evI2bkY5/MHf/R0Gij5LGL7q0HLV0T303s+Wzjp/Zb0Q8fcskq4ccziVTxO577X
zEjrcSv0Vo0yqDvjPSqsAq0IMJYnxIb9v5XP/vYyhkXg28vI8E7042GSB7AZAacxj2BXIcnarylM
jN+vnYUvhjDfrneWoCqiQ4Sf3deiEqzo1+mcl+ZKaHa5YPDrGucFg0CUlCwYnqkFU0pykjxtRI4n
HAv2h+zRPrXYe+02HOFbNyZt6Snv8sp0AWChJfx5rF3ZIM3zcgEGVm0YYSTnHO9p8ERGHo7qN2qr
yKtAiBbeAZtNRK447bkCssgrwfflmj5kBFMBHT4kB37/ulaF8/cp/nK/OI3RA9sSs6q2k1cE85t4
K3jdQ0aecq7fXHnuiyn0bxc+W0eCICitTOC5Lem9Oj5Uh50YTP12oofPpkk/76JMpvL+Sp7l8kHx
21XPZrZ/InFUG8xsba3TSqECTwWMvCynHNppd5Kuvt/Lo/nX+z2bPVXHsUoXeL/dlsbeXXhXj601
/oAP2eNpXrt3EuUheby/9lmHAOfP1cPEb0ZRZDw3zopQWR/HRx0LJmd/Wu0heelzxMqisookmsy2
e9wHQOpmOzmSrlz5cuzx68LDjX1bLUQ/6ANYC7zgeSqOWrqLywmNr9S9Hn4eQMrF7JxO9d2QQa9g
p/37lTS/MuukopCbdXYXTw2av2l9Ne0YOfPhTvUijLmQSDVITvFh39JaQy5mTWuRtfRLWmjZ0PUx
YkRjA3UyvvIaLu4g327ubJz1qX5og8GNAoXlPET28/PDX4xvAcLriixj/D0YsH5/ywczkKxcIN8x
lDsRv1wDQivXLnC2LORio3aGzstNrZGfQTvttj0Ag8ZF87ijgdkL10MWK7pT3+mmHDw6JxXhT/FG
YxbNhhCjfMSEN/5NeAfXbi0v5WVzrQSpXZxb397C2QiQgohTR8tk1pfSG83KQ/vV9DCvZnRZ0Dxg
0bd7JFYKoM4dbe2h3GUrhDwuoZc56e6Pz8AJ9E1MX98zjcil3a6VDXkxLytHX22cJCwr6mnCDS1a
iPin1aJ5SB7pK7Bou6AxmVbba8vTxUXx2xOdDZtOCf2yCxk21HEpYPvUF3tHpAhozfwr6KZrX3h4
ud8mqlZLYh+KbIENwhHMpt3Pn4fo5Zzzt2c5W/nKgxhZccrXoYOnU8dCaR8jc2x1q0FlkU5TnYRn
Pq5ovY7d3Nqhk66t95/v4XIgZ2iDGbEoaYp+NoytTKt1a0gQ07mxFUGNmmS1Moce2QmKWg9QN5qA
e86IC4upBMIUih2a/q1xbZe//LZ/3cjZUM26oJbVjBuJrRE9GRlpwuR1v1RW6VS6AevhyuNuSvfE
1STUxVXy2xs4G1FyltR+0pF/PcI8zux6ji54QrsA2Iaf3/VXzPTHlvPtSucDShdojyvY6Rr3Q1th
Gk7dJ1x8XjuAXH6TbGtYrQH4Us7eZJMH/2IJofWwIW+P7n5+josbmPHr989eWNirBuqNE48xq9Fi
D3HYghb3m2z683UuL16/rnP2upK+EjS/5XWVDkdUJ5/D1r8S5n7Fjn9+kl/XOJuCYS5XXX1k1Enj
AYBs3N2xGg/2X9fSjl86zJ+udBa0x5IRdYLGWwN7gFbY67bE7sy2/adArswTXPRFnraE8DR6qDnn
Dc2uAe3+Fuc9aTskmOnghKKTOdKzvtBva5rEQKIiKA0nHLfov6WmQkPqAz1pJMA3B8oqgxg0AcL7
VGMaPQs4Su8f6AL4+TNJwxLxw5Od5zuztsftdhD7DQQzqppUffT32n4aLAH0VTW3rowLfYiQfrrg
WegWafEJJ3RazFCnDcD4+gXevF6/7oOlEAluR+tYkDpmMBWIqiR95vudXQUhPYF3LemHIwSbWnyy
LFulbawLtok11cxxaYBdPay74CUolo2/PijWp67TTzUJELUFBd0H8PoSrjhTIHyGvFLJ3tPSr9MN
/VEAf9FPb11wmwAHEiDatMFNGkzTw6pQMFEXEPBPFdI8JzgEmUyTzUqLNqLy2jfbPL2ymCpDdPPT
GzqLMY0krE0yEOR5Z0weAo61eoOcxa5HH6qHtlR5LrQvBFxKdVP0TmTdUS1MVcDWAzE2XOo31gbZ
RTYHF35luFyc1qaMG5GEuaEkDuvxt221yMqsLw0mArsb1m8tJ8t21NIype4GjHgEXK1Brhk9/Hzd
yydaomARGyRFVM/txTAp3YfRMNXNxAXDQVIGUDrYczIoi5audjhNN2BhRh/BJE5XHZOnHle2Av50
CZmdRpWf7+dywfHb/Zwto3UvFflh2HmNkQ8Wi2Zv5vbeuTs579e0DVevdbaUFofK6oOGa6FoIruc
OafpUNnGphys8bX953+5mqWrimjpJufm37+waMXlMWxxwW1oNIdB8lzSVicMne15N9LgvgOIoLRT
uVfe6MVRb/667lksc+yOVeCfiA3T+DnXbupgHvtffRJ0lybwvTZHYdYcvb01huf287XNi1HEt2uf
bbp6nUSlit7CCe57hzZKT6Yv8zTup8dlD2zWuAnugIvM6GZdaHBAhvU6dJ7pLUTQUo97LJwOEwyZ
UfGU81M0Fj3YBTBqXtNXeQPR+da/NQc++jhzXiyQ2+EsxHoqB72OFJ3GgvRuv0vxL4vvsmiMg5oj
PR0esgdxaPVWbmnNa9fySr9Rb/QrwcDlHfTbg58N471hhLE6DC3kdXQdFE8ZxgQIpmjvHP/8ji9v
NHirY/BsiAbx6u/jqtf0tkxC/StermIfM4nPwkDj5AXqKI7GFu2NuCWLtIsqrSdK6MaujbCLp49v
d3C2rqZWWgp7nbULf4VF/VeTxbKgOPpyrUBzOQ9j6SScRHxAcYz6/WG7PhPytv2asmwYS4LxdwVl
DQNoDEzLvRoGX4zqcNnV0HLiRn9eAjbyg0LCieshygOoXI9xdmePYEdQ7Ie7Wb/T+MKHq9KRi3V1
RDeaKqsq9nTni0WuiLWlZbxSzBzwrepFJzi6fQmRYCwcXZnyaItDy3hkmxghYQzdjCzDFa+6WP35
+HClDeyJTfDZEs//++uOGoFkqLRH681gCpBXomzDpZSk+7M0p0SSvFK1yE80q9ZAlYJRe1xZ4VbU
Z3EMxEW5skleMNbjdkxRV0Qcjk3pSzn6bZOsYt1P8iH9KphLkf5qfG4yIo4wcvt+lRZPTTeLxQ+s
O7VuiFU0TuR9eRNKJBW2MZZQQMy64D7oaLc2rk2CP+O93+7tK+307d60LEsOkUBDjtAX4zQZn/wl
t2doM0VdqsdFKa9leEyHKhtlzUSMbyN18vNCcPFbmaqoowMT+Vxnu1ncVUktDEhlMhpj1dOhug1e
KtemxBex8vcoanhQQxNlTVVV8zxisI5xlmgpOSSjyEZ1N7dAgR9ogzh98A5GWeWE4UalH7+xzJEK
9YhwlE6gzH/sof4EkYLfWgv1kHon8ErfuOOL8G2a0j7IC0nYiG+VBDFpKqVzrNv42W0kuzpeVvJt
rtCXvSOezOVFCatGmVS5t+/nyd4fyZHT1q4R49ARTMU9PYcVyQn5Srh0ITnBc5OlhCBiasM58mxC
aEGBLTrzUjE8Tab/eGKyDxXrFphSdkIl4nMPE0vwkvrBPD40MV49+vbnDz1c4/wDKGB8VSJFwyL7
/vs95Glm+dnQ23agnLOHxhjjHvTzJYaf+OMSClNbYZUlWXi2p0gx7uJWziUaqLO49fz86xdaHTWW
tF8/f7ZhxIUuHavT8PMzTHAeh5YkzpYjsCu4NuCTx7pe2uno5Zre62yKqIqsDY7pkiSqhsHrO39z
siyXwlHg7Nyu+tCt3/fGQtHmTbTIlGmkTa485ln088flzoIApY1wDOvA2xTCJvcdQ59lFZDGdaCM
8nKtKuuyWP98yS+C9LcPxyV1kYyVpMvYuZLhPvtwWVPkcWsRDOTWRAPWUEkz/YWWAU43dbiK61Uh
vDcFyNuQMxe20xTBoVBq9LnggdXbAFVyMBPY2gCVmR/6UccIa23BclqoLYltcC7BaM1YJ9qDAAkn
bdxD/RH7dB8ZaK2rzUBN44Oanz8/1/l++NdzEeAw4ySTpf9s3oVKILeVT11CTj60bqWUS/xokkXq
zyp8yMN1OQeQtD9tY4EK+Uo9bvt4Ghc3QjurT+noys2cxTtfNyPpuoJ19hDMfwUp35Z6Xz+KUi/T
ld51Hvtzt59WewccGiX9zvBy30163ox35apnG8xwVUkRFZ0eYZNo7/zToiQ9sv8Rx/fHW9l6MLRp
mDl9OD7WU63zjqF7DCeBMDsVCwo0zdUK2Nmq89flmTOqKdGmTPHg91XnmBd+lA/1ex9rGbifmRfd
nwQna9yidiWssIuVBOrEUXHxzqGZztP0JiqvJJ/P4+p/3YWpEOaqqIzEsxlcdvleEwfBpirOot49
NsdRXt2r5aQ17f2wBDtZ6kXKlWl1+bJD4lCXpEGMdBYH+V3VJsZgvFqZuywY7/UxDuZVnDqAB+p2
kh1nRTE/xP+fof1fT/vtsmdHt0TMTlTQuWx7WAfWLjvOURCd/Hl3HDcSPKdxJYyPxRRiTB9Mrz71
eRb8r8vryG81y9Qs43yc54fETBKZUush+RArUkRBO7JEJ47fePt5/pgpnDCIxHAEKQFrGLXstCl4
EOlhsIs7er267KAD57Gn65Mq2yUSXJ3GH0Xd65W5cbZf/XGnZy/qUDdq3RwYFgp0itSc+AaAq60m
voY7RUDtEt63HB+P/nKv3VmAaI/h7Kpi+bwk/sdNnI1NPW+l/b7mdZXgfgRXqCeBAdrLzXFsV1Y5
OOPCSWunKJy9vIBIpdWelJ2u7K1fzQVnO4CkGDLrJJQCUzTPdoAwLdMqbnkVJ2sSG9M+cE8RGBZn
D7AjnKYqxXHH2i/Dgye3q8NpK6frE/VMHP/eEoyoj1MJxIo4P4ymvkLG98qHGra8n+7ubOePBDxr
DqQkHM306J8VAUdLttjaheGeIOYotgKQ3ZwA/9TuUL0FwryWsn9j/f7tFZ3N5i6t24MpcRNJ+Shb
tnRyBcu1ik19GKwtTNlNyWRGV5YuY3i0Px9dMzmoK1SUzrXmqpYf1FNGhVs5btGaG+hdmb3arEZ2
JmejXsDwHnJfDHsaQxBVc/LkscoPtpTVbovZI0fBnQAxWN9mWJV1kqN9WnQ2JR/6aNoKG5dY2FKW
w04fWfOow+IIoKJy8uIOHHu97XSOqgNknWo3/j1qbe/NrabbSrFI98ReQNCAJIOxCz9OFo63kEz9
9iPJn4mXeC1bM8ZuzYOdnIOp5Kg3ZG07fZb2s8rYUqpjPeBhKvXa0vtnzMa2Z1j0A7L9s/mc7fxq
d7AiS+e1BRi7JTEqtSOcI2xyMIcXRjpp5v29wfm32wfOoXkwEi8Ca1tzWsZuTbmr+tf49HxlFF/c
ir/d01l9pDm1eSBJ3FPSzFvF7n1HyyaHAODSto1u1XBOHNVWjqCuVOGxp/fj37g+wYdCAZ/xpJ3H
sVZg1myOgwMSxcfjpn5Xeqe3nEaYms1EA7ZeLBQUk5kbVZtQuBaI6F/uCOdDWdWlId3EAYSz5u+x
QN5XalBW1KBkoIWoLZNFPg4+cTsT0XUP+kN11W+0Xft28uSluYRwV9z72+AVIN8jpdKPesyQrKiI
HFbHm8IOphjuLKkozEuPQiumpYmHQA9Xs+gufpCf0My2SPCp9Ty0gM6aEbxfYb9UPbIgjkKNPp8P
iNT9JJrFu+NKnYkzfxJ7sdfk4xOy3cNkDxaeU8Z7t5WfrR3gpLvId8XBzw0AGqUgGF09jThscRMc
CKJFjcjQtWyonVSSmpk+EV3jzVrjpYpT9W3tLYu7Y4bQKn/Nd+1x1G3Tx+SR68EJ3Y/at8OKR21p
7d0P3YZ0k4MqhQKykG81ZYJRK6TZshpH88N9Wo9UuijTBX+bxCUjl4TWq/Z6eu8Xx861qC8rm/Zp
XwBDhgAJWVNVJ3lD3QqHmhnUhqmJRxUoe9gmUE4yjvvlGHNPBAD0k6C7w2jbtCFb9Tv5GW1D/AW1
7Pg3KxcusE0xwzWXwStKCI8ps5Nng9TeWgQPDc8NGnJQK8tPOAWict7b6wHhXo+ltbKTdubsOXfU
7eCihlIT2UQ90m44V4gbhErqKBl95FP/duAdPuGzNsXsemF4sX1Xka4DcPuEBS+v8LjU6d6oaSlF
V4PZQDtNsO/b29TYx2yitjU+LqGz0xf+eaD7lUco0U6PpEdSOrcpf2UPk1KyHGwcYBAWsFwsp8xf
KpJlkiraEl6VY+X4qLK++SNp0PWKOwnqL7cDSQd0ZDOKwolePMVfxqWnRU9iCdKZKznFSl0eZwLV
rxQdyGkpx9MeC81izv9FuIr13cmFSCysRCppoW2Kt7QnWF4zTT7K2HmpnM5RtqDq0R+L2wKvyj2X
skGdrjCXIBeVlqzGiE3QDZuw4oSRNY6mysLE//tVfU9eCsfi3eY4Tt6Bl22UmxI0Ij5IODzP395q
YCUQYYl39K0B2XLVbWSA3LhOMHecD4zd0HrWVDVQJ9/6jjUKpvkrLRZwyKydslbeON7lHhTjKePU
Bd861Weymy0Pd70x0nIbTneKlLacwe5E7kDrcVjYJrzZW4w9XTr1jRFM85wD5MmVRBscLojyfbWs
ewiQ4k2N3W/0AGfNjSFAaTfiRnqGH+ordoX1xX2MgO+0PoGrWccP/EgrrNOpeVrn4TgJXnEzjF/K
cFyojI1cfTJEl78A9BgFBl6h2QbQBcRlWiliKMIjad7OzQjFr7TlZvP2VXNDbaY9I9+GA81b80+J
Ozi/mbqXwaVed+M7fEq8wJjmnxCmk8/mzdwpm6rYssqgvn+I8XW9LVZ0Crfg2k/LaAchbQoTEGwi
sh4X0B8mmepCmtxZW15wDSd+W70xhKALJa/+bc2cUPi+FOh76niQ7t/Ard1DlvYKnulYcq/x/X4x
6Dk4b6sbjclA7uOAyYOG7nlw1zB3J1fcqZvay8ElIW9eYMw30YbW/6HNWmRC5q5KR3i+xFfE8UfU
PGbQyr2C3v3wznepK6Fhe4qcZhA8wBlYDNby4iMXWUePIELAcmEbilJ9engYMEj9BqQkZhf3cCud
wQqVzlXzlqAAS2Fbct2v99s8URLmVprMkdHVn8jaIDCe8qNu9gDCHWxn5hpe/6QSTDBIc+yaDnha
95t0AlOuccjkTSm4uhkSIvqZBtRrhlyd/QQR1oN+Ey+piMX5CAk9jBrkNt5pilZemWWPcK1XqPAS
xBUnapEqsrIJzYi4ekKhf/TtfqMAm9RX+Awjbosn4fLwirH2O6X+PcDOZToJCHwa1AOw4xAVrPAv
JNf0qa6MpxCWJEbVbuwO/hwd3K0Hk1K4dcetMCz46yF6A6xsPKlHL08JdPJCYxtMT1oy6IApeWwy
J9NqTusbK5q/UEf9xOfva27EaRHupPE+eOhSYKS5VXmqGGNHgPvVNKalRUUpHD1krxzmMNoAPwS5
4SmMnWAdzo47Yzt0GgAipwLRrw78pIWvKcO5dJic/ewlspP5mrUCigduEgxSY8n86Jm/Bwxfctt6
wTfYQ8r4RhYaA4KBCdFC0ygR+9fZSHy9i7jjaizcnSivMfekLRR2lnOsID4UgPTdoA0QPo70Y701
4yc4te/V/E7yXWjDID9Pk/CjmIqTZssRLAcfIswhtjAAayTfrIsZw4vCm+/SX7DMXIQXyOUW/TqD
aem/GKR/583IeFbp9/oEX8of3lnsFimGf1BBoWque1CZoCeKmXwjROx80b3xtp8flwL2Y+3cB4M1
ZrOiau70eLC0i1cKbhkEkYHfjz2tsrEcY3bwBs/cCpEIuCBK6lgk3MKyGLE2g7oUHN8tn7IpusOt
tlbWUuAcP4UdDvXYZp48XE0//BkWLSDSdbybDxP8htDkntA+OwkHcnZVfghdHBD1iq01w8Fu2Gjp
SeG/KWyteIbyBEPhXJwki2oariT8ZvNxgs15/QGu31juF1ib0eSmsHNkA4VR2ex5lv3IYMyDx3Lo
jZvxrp7wi8Zj2Hhv10jUeMPg461FnIzrx9L51HBQtsCVGruKgGkjzth9F/lbSoGOYGKB1QA7xWDF
YPAAwl3xdpqe5vEuI4Ijp2SbTz6VDMbuEFX5G5ZD1rzgSfqsxjlcA9Ft2DSyVTlXphIWKSYmF3hZ
Yzm3jibHSbirttG98sRIVjZAyYW5vFV2Iqrp+BaYCaNDXVmLeiwP9u0mMNnjvbSmReo1nJwwncy3
6Qym8U6eBjsT5tcysd+Tu1QYpSrtbJLtr4O1vxrKbtUcwO0AzrKwyGBGjqRZ/MG6Yzk7eVmPedev
1qKaRQ9wSDECcYAw0EiIKfYINYyTzWU2OeRCg6WkeWNBRLZujSfFA3szwE2omfI5wasWrER34nMx
84dljLm7lifyPTvee7IIN5BwYXdSGySVbHczdjw+0XBbxB67ZmbQ6PFCs5+nrtFqvXY81yiwd0Mz
xIcwAUQMAp1bed+zgX2AEYeYDdbWjmf+ya1VR5zTGIY9zQbKiRcO8ajFOjlvNy1r2is9QNjn3mYP
xJ44mn7mFFwezUnm1m+gVZk6+rLfNVv62WCb432blJPc08ZDq9ORVxN8JosMvgr7ugXu/4hLixN0
TLbMZWnzQn7oNSIODB1P70bVx0G3hwiqsQPdXler6jN4oQsreM2xPdpKOw4gq3hhrH1O0qycO6La
uUwTyvAyo1dh4eMnBUmJz5rNdXY4cVTN1CWcYcUBdZ487j/5WtNu+hRhEi2P+UEOE6wQWz4DnjEG
Qw9n7HHMr4CmXQ715mwK9nvtY6GZYLmS56M38tSlaUs4rSQjDIQGaVizET6KMc3qAPpfgMOHbNer
AbxajdVxy0ZnjbRJsPHLCSkIbCdu2XoIHiz+5kA5QA6evREnAP1n7GXsn9YM4uTb6V4dS3cDbCxk
1wiGSe0QifISiPc+ianXwI/BNK/1wbnQZUa5lLz4vuFMQcimeyYjluamu3g/4rRePVgL9RmCMR+I
DX4UTZPxwc1p9o0/CCu3O4P6pVcsMqYgzFjeXrBmOLj9WGPAG/ehC1uFOSZsmBQQmxkb5t2R5Uhn
tmJbY2GsRgDPQekwO0z0W+kB/M+jwI+VtonHIBI51Gmr00dJ7GZ4oFowV+ymLLeYxYwAvLMaHx9E
Sgl04d7pK3ZU5f3no61+Kc387Wh5bszXSVV4EguOtoZsyznnRlXjrGTLWEuwpm6CxM3uIs6L7Zxq
qnrLSYr/5OwWY30xTDtawW8PixKD6dzenNjOXvB5mYC/xR6EKgeNchUcOvyO7hKwpGzU6EKGIVTt
1Hm6/Hr4gDa9YBc54kqlfUV+Nm6Z9y8/P+elrIZqmOZQSjRJa5ydoE2lSwN9qIAVvZeZZAxZ5fKx
LjlC5exTrzpcO7RfypCqpkxThyTL1AzP0iiCEuWVNbBLWf5H0YhI1aA/OJ3jDMRChc/9w5UvSSHk
QsLr+yXPsiSpr4SHdpByoe0c4qJkOBBD23iu3HJcDGN1hc0VTgXjwh6sSKQ3YlEcSCysBjlFs7PK
T8I9kbO771ww2Ppyj64FMZqrzI9bAzMqgHeAlOuNhT0QGmwKao9AtNsNvW5Mi4iTB2dc/NEBUE+C
JVmDQc9G0yR1Cgj8dnp72nQ0b+Xz4UCIvYqNg5jB6p1xAMSBjZ04nzPGnI4zCqKB/LWcWXdDVxWP
Y4EVSh84AXHcygnOjxz4/eUH1gHvHEV8uACEzNUIHzVpgktgsHzA9uyuGe8njcvZmmkd0J7KKkwk
Kt1kCabZ6lqaqOvD2MdCO79vt0mzCMMx0TfO1PQesGWlCALJ+T33k8Zhw58eX413tnxYZVBN+ZLN
qMc5WsACoMJVoiBNQHTrckolFDbHB09Y6rvi0R8Xj1A6ZzIRAPSx9sYf3IaOHBUbeiKhebvD4ihN
DPS+Edc5eCd4gsdpuGA5frducWZw5GU237/WsSO9S6fBM4lzrptC5T4hwxEWeElgnCMRWnMSgd5W
jSGOefLNCST5K7ur4pXIdsIlc5jNj9CX/xmiRwWjOLJ3NMoHEwXNvUVUg3H5MwcT+FsLacNxPSOe
U3PerQyGF4HTrXqTP9L+1hOjb+D7k9CBL7/CCtHzc6KJp3L0RHj5YOHa9/Msli6ls78P8bNpHB7C
RulLmL2c55F9RxxrUqrxKZ5aJ5fUkun6/cD3vyaT1Ia580cG7td01s/kovFBCrpSZm6xuD8TrWKw
EN0zS97idY8rI8l1+nrZC5aVbeJa7w+8cShxvmdixrbIHnGqkQ6Tgh6nZhN4FmacjRssGRhsLSqW
6tjcM6isxX6seISWJa22GBbd0j2LK7Ry27TulTf5BT/96YnO6hZVW8ZFOiAfEy+4aWb4k3ceXTOP
GgqKT18kcGwderUGjTCsq5qsS/d0im10w6JHAHsv3GO9FE1itPeGK03xCV6TSJ+XpEWDoXFDn2LM
MRxURxY5U1aC6o1oYHhGzohzzINvIMiv4skCASEzhv9FqJ0mDLrMnUZjJNPsIsQSLv67U9wv2bs5
VxOtcTIaD/JcziVESwWTGy7anF2yHDdbEgig9hWFoY5Bw5V3dqmi8G30fSnCv9WhwUn3Wp0y+rDL
Hj3fihvSD/YnRf/rHPGhJPLT1zkrmSRGoKSJwXijr+vk0HAJmL5n0WnGDb4vhDSvPz/btfE9ZOC/
PdoeGXBZDtS9ehw7Go7PNFLZ6pWSzHnryVfFjr2XShnSSbQh50/lB5p+ipBMtfUD4WXY4iKtPso9
EUBF1qqzE3KB6fFfH+4/39r/ghaw+eu9Ff/8b/757Xjq8igIy7N//Oft8cB//nv4d/7n7/zz93/k
X/nXTzov5ctv/+CmZVR22+oj724+iiopvy7GxYe/+f/6h//x8fUrcJs+/vG3l/dDlDpRUebRW8lA
++vPvPd//E3S0RmZ2iDG+8/vl/nXX1m9HPjX51Hyv/w7Hy9FyY8of1cViZqkYVhI9+RhrDYfX38i
/92iixhhjqnRm6MNf5Ie8zL8x9806++I2Uxdp8EY1Z8+gFmKY/WvP1LpEeNfUhHyoJe3/vZ/7+23
9//re/wHgq/NMUrL4h9/Q9X0+/gW0VWIDAJNQTVjGVzy9/Fm7juqULEPKxCbFkFAxCrizbvv8rFS
y4vIinaHWt3lMqaEh8aR9vK7b5iOX+dOabZOZh3nYXBw1SCZtCWehn251pLiPU2au7LAJS5g692/
ZNYmPqEAZovQsoI8Ti7O2oLiSajYOieYNk4se1/IMxVz3xA3tciA+kFDpKqcts1hXGX1RLPmOJHV
3XFCg9paD56Pqf6cZPks1otbM2htvQY8YDaeKEZrqXiPTxwQm/Cm6+dSGS2Q0MUV4E8frGwrrxL6
BOnDiGkwVu6FtHKLnjTL2tdpX7T0TVniUijchNGzKd6c0tqOdclW948ajRzHZluLn7X1JBkQzbL7
Kln64jSvlzjkxIcbX5SdUH8+mf5ILKPVUUaOwzSbp+Es1fpJVCxlY5x0GKX671JpzLsazy8RM5xa
h1TBKi+0OIbVJ7cS4GAk9L6VyS6WcD7P/GmVZKOk5VRySJTbNhOHtPfBC/Q2spm8tNp0YorVZCPM
RZ/MT92nG0M5udFg26iFy/3+iDNPlolOJtTghPYx7749fFj7nOeNY+yi9c+WyrClCXaI61a5J3mv
0wsoPJhlOJEMBolyNMaWcbgr9Wxs9HgNleZYCVJXEsxJrywrVGZCJtjJvp8EVT6v0ASdNOAH4Xun
h87gDndK+um+3vVRSMqutuk+R2hFnaJrzMHxsKaEEhcjzYTFy1gwksE2VcPX7VmusRqsX1P1MWoV
7IziXHLi6rErQCp1cesppSRNsoAMVKQXgieYqML9SoECkEihI2sFYJQ2/zCF/a40g7syTHdqGuE+
cwglRw0MOqGb+njCTikmo2nW+xV9yRz9yiTZ6aiAVmFQQrTwI4iw9XF6StPF/+HuvJLcRrNtPSIo
4M0rHD2TyfT5gkgL7z3G02cKZwI9sftRV92lknRUUa8VXaGoailFEgT+vffay7CcmIydWVuumbI/
78t1qEtPg0XUaH2TqBBXjEdpKdZprTmz8Sob5VrJTcSd+sYSsQ0TnzIZx98MGXATpauC3X+SErek
1B+zXGF1FywMgWhuxTS/TkwQpqkDDBVlO6qSnS7Mtd3IGxOTHiW9x1LORsDo9cFKrTrJWergqA3M
jwbpPtMYrlgpk+LHKKGAocwmEFdgfoyKvm1icPniAyL00RKJV59lAzykZhYQnsxggk+fgOV3hDgu
rbppYyp/oxFCuWj82BRsyz5f9w1ztwhLdBuKQN+jKdvipLj6oNKKNDihC+DFVQbPjuGIKLoQXKuU
iPmLrLTfL/K0i5e9FSa9V0lCttEi2Q3IzS4EydUD0omKat0UT9IS8eWRBpiKd5esqoxXTvukcjqF
pYI6nswhfs7S3IM6FzqFPviZUoJIJflJUIHlrKC4N/T5UEaZt7TxzRSQuqPHKyMkZwmOzqwuXtZX
+yaWXyK1rT3VzCGgE5ltWOaFxxu5sdK/VHNpSwZHYmsBhkri2hCi7SS1rjzEzGwwZEnv1KVXbVav
snm6pdjc5h0oe5WzNZu/MUv/0ZUVKurvKut9XIT//p/0o/m5vn79yW/1Vf8iaYaqWXQxUGtlkVbm
W33VvugSFdcyoQwqEHpptf6or4gaKMq6oomiZVyq3n/qq/nFUnV+RtJkkYr99+qrrP9UX1W0E7wL
Ay6xafzEGAhlKx5aOcbEsZ0KN4qNwdEbnnVT032LW7drZXPVl/1rpuccv0YMmTN96ZrhKOaNS29A
tha7X33ONkUjtttssO5ys7yLJuOqJK+ztcq7UDdZMsj6XqAk62z94kC/yxYeGS1D7Wh4lg73LLtX
q1PSMstLbxR9MP8J6mTeeby9tzJvSl9rzYmaHCRbSSd3cAjPMV1ha4iEHOoiKPioEgCMo/ZizG6g
8SAn5PLOwvTQctgt+tNiZhi+stWbxNnGZ4DwU5LycgDKMuifhT5k7VAo71mRTKsQXlZnQbeN8Mvx
9LnqHytpBGxom2eZoYhIpmlyRivV3xfCk4u0UZwquTKGxUulx6USnNYk8HdZtrMKYltWD10v24Fu
jddmJMAKkBup9apWVC1Wag3mFtoSasea00UZYM1jdpE+CVr+po3tugAd7tPwOIoBOYjlqYuiY4VZ
Vj02Xo3Tow059VRqBLNP9aI7QS24aSA5dRZ/1I2yswoQ10qsjknMClBfZD/PM7dSrDUk+TArTyO5
YkaTujlBnkvJ99o35y5VHV3E7qoPeU9mtOvNwG106V4na9bqoCUr8kNqDZlrDXxbhtbdN3M97/pZ
dzCAxAZqsN6qJWF128YPS/uehbE3G6zqOoCbarP0EIBLY3EGI1o3lEqnJ1uTpjK2hQAqRmMx8BWy
bcYFatni1Eq6LXPDaPpyM+RskedV3oyOXvWkqrCWlHrCS++KnDu0JCl4ER6zke/MEndzY9yaqXHf
LK3bBOV2ED+miBD5/D0iJH0WLSefTpqcPiRtbtMXUEtB0JXJlicALe2949vuoqo9xVqrbJN+fAqp
iTORrKJRzDRKhLxXsdsgQKqDKnYWEVOSMHwy+2DdoNYNK4INM5ZthrKaFMhzE9RHWVnPc/qmhmzl
khjGMC3TS5LX2kk3T/HM5jhkC9evjFEi6/l6Gcur1Mo3bVFsW2nVZykp3+SJj25TocNk+F8Ca9vq
5rXJJj815oAYeGnxlJDk56EbTLvTjJdSoVYWUQjpkV53VKXrkEbkEAwiI3fNhTC7rvDanqZCTbGa
1/tNpviCMd4NMX1RQa50L123hYkCvTQ8c+gXgummo9SEBAKjHPbkLBpdJVu6/y99/0cXEFjovysg
N13z738VYfHvf7U/l5CvP/uthBhfVBmCsyXhi6Pr8oUE/a2E6F90qoOMG4apgVlfQPs/SoiGGos/
j+ZAkpSLvvg/JcT6QsYLvGEsdjj2VQbIvzGiSV8hre8gCFG8/C2KhmcPb9Gi1v15RJOkqKUX4i7s
B3NnZh2taZfGjhXHZ7moTl1KK4KVADhPrUm+pAJoii0rLHF8I90H2rxWH5Vg8do6BsFVpFc1S7dz
u4RbczQiepsBEV3KLKG14U5MWlp4MvJiky2HHmrIlsycxIlg6t6UAlwxmUXpKC4G9nqJXHpxbVi0
qxZ4uhkQPsuhYHlmai7Xsaai4VMbQuXNZRG3RukNcVgdTWFOb1ta/E0tlMGVXBnCSQ+HEYK1EHbb
achk1hSqkV2nbTp5otaq3myF+OrI6kcg1KrXQd1epUh73yqGJFcTovCQyVq6S7QLhwgA3pm7pn9p
hRK11VB128aqgZNnWUEmoTba2kgTVshZDJq1yBhRZ/wKtW6QTB68LISC0Wfy2ojKcDcM3VVgQNjR
YDygKJW8OWiJipbh6oahoh26Nq4+zUCMHTEwkkMXdHCtazHZ9GKM9VyRFZx6USpvpdyAf6on/XqS
o10Cn6pTxPXSzD0WO2Gzz5JwO5npNedZudbKBjSVCEg7uNAICXG2rdnkFAuA7sxuN4/zTl+WlYFP
TJjiiDVFqlOUy8Gq1JeMfGhSVe6lJK44SC03HVSSvGOo0Mqie1rWnYs291OtoSEu6FSjpgtOggSc
XQmXodTSl3XddN2aOeI+razaNUu24n0ea6Qk9vJWJKA6K+dNpUXlKTWmTnWyQrxPuEFULdzOC6YK
CDTqSF0vknwsKHhLX9T89VTByThofWOsSr3T3XgyQkfWWwhuQiVLdiEu+kYxxMpTouab78Y/+pgD
hPrdMbeP3y+d8v/+fMZ9/cFvZ5z5RYYzC5X4gh6BG/1xxplfREtBl49Q3sQMnNPljyNOIYREBrTi
7BFRQnx/xKHKQResquCHEj/4d464r7FwP5xwvISKCwNbOrQmP2wTFqWllgZF5+qTZz53IK2zrxCk
XdjQkNi5hpJDHrBxmz3eF48Ybi+PDIq+tM9fMsoq/S79A9Kyx/FTw03l0yCy+TNc5+f8mQZ7I961
B7xQoc+K42pM/ZZsVNV/s+461S9epnvOS2p4hLZ3z9M23C9btL1JgI4B7THvwBHuROZeep6dCfWP
9NS/skgAef0RhtOM76/AVxPR72BftRHDAb45adL3Me3i9BwPMOK7bI9R8L6zoILhia3GePYD6yy0
D3m96g7JnXxWD8VJZxN37J6Cz7I9ljhwhaDyvcPTyN46gGY0XjJBRohGPUHEMdgyKuBRpVss7jM5
toFZ3bbcxQUb/yZYyfOVBRsSrsEwQ4qrN0pMrJ32mgSWQ2uy7RO8ldGBw8cTHruHmTEeu+D82VDf
zJrRJlgb+0xiP1PdLMIqodPWY53GH4ZHuIvzbZxibkGYMQxW3Scbr9PWjbqXS9azy1YdNv29QTo7
jnu3lo/w9Yrx/6Q+DRtqFQQv78Iq67+mmtfrNFoFeMdaJgiHT3cux+9yceqqFxLDU9xTLwHMEUxM
0bnsflmVs/hVT/lhLM8yK7bFLfD5aeBHzvMqfDY3sTM4nSe7pXju223T3pBxDOMgxo+EFbtkPwOf
fLQrxVdsg1Xpm+A8xIeJKEdncYMVFrRwSkDoXM1nj8cfmSmP9rQc4I0oxjVnath/Bl5FELayuRiO
YAlLrlGNYa9FJlKyvNZ45phQJ+WNCHHE41/XBp8WRiuELYFPpEBNUYbNgkWQUJL+fchap9JZukWo
EuAY8lkFH3HYx2QLH8ENboLb8MM6V6/Da/AUP6dbpAPXyXQvVB4G1qxOITxSAxpHfIJaei6IcGNn
A+lK3DFIXljnwGGik+pMPP2BxTnRnNN1AYerPQofYbfqtsGe5KoddYo76S3KPZm95kCWlZOQ3J64
s4a0A8YCPFoNNmC/jc7q+oXIXTh58UGn7W0dBA0ZH0HyamEzXh58F6IwLElQqS7fDU5NDDoQZVvB
iageSugZDXlP5mUAvVL1jdD5evmcKVdatTrX0o47kxmvPWrWy9DCqTevJTeFUV8n9nKNP2gQkQ0c
3Mrv8u18pbMQSx7yLW6x6/ItPfDDoLVXzBMLed6u8MLmkHmp28EwHglAZc9bOBftKF/cGzdfsO52
sIPmO/EueW+hVb0jNCk2TLaGX9zq1xG7xIkM7uyxJXaZm5kzLrX532dByyU7k+QCg0ehR249sJWm
0+hvO8lFPcGvPRwdHLUKUqg8lXB3opwvmQM+iK711EKNzW00SzfS3biJT+ZVzMzN40heNi6SElC5
vXw2n1xSoyKw+mDi+YixtXaJno9fYYnDyYROAyNLuM4C3RG0hu156mUABnIk2WJ6W9M5VLrl5+3r
WL5bbEj7W0NA9nfGtNIbupVYHBXpgyUCbCghAeyVsGWYJV+sHrR4VaSrWbsS5IdwfBaGXW9X8Y7T
J1U2GSvCNIaiKX6aQHLJ5GTWeUZvUG9keSMY9zpsIy3YlVCSFDhJo3QdNeux2NbJdT4WPmCjotAU
loGbxDCe/cA6zrQo47ort8sQAdTflumuGJEsrkXzSJ5XvbYarxeJPycM3J/aVZq9ZrIjQRbv9sWl
H2L/HotXpbxRk7f2ov6tl7WQYyjrD9Jd1t/LC5mdfg0piFGsxC57ktcC9LNyP4VPg9jg2W08FNM+
0Q4R1kKoda2QK3rFOkuGrDlvOn2naH7cr0TrYIp+m5/pkkqxuaVBlnJ0EOuF507Sb+v4aHQnBQS2
PQ7KlSrvDMExRwQYHeyA7lgmx7r053Flyg+duJKWTSr4wgQraCvEa4tgs8JXAXW1bfbK7mVSNrKw
WeT1Uq10XLEjP59WFm1iT8vFybmIt6G1AsdUQ+jLmt1PllPx7I/cfYLpVcVJEF+EYltVq2q6CqSH
kq9aoSnvso9QOarNVp4oLXZ08QtlnD4PaBlaBmZ05ts5dTXNa7NtprJ+N18GdA1mu9fLXQhAFW+y
/djuQ2kVpGtuPgMOF6wGkYNvvJ31YjVpu9CC+Vy8iCAM1di5RR07ZcMqJ7zONUzP88kxxMWJSDqX
o9M07tXsPNW9nysw1817IURiIdwWU2YvVKPiMS83Ew5g7XKToEcxVfg3hJwU1nxuQK40/TmFfdUo
jStZpZ3jP69AUu/YS0ALrc6D4unyaAfdUydROYXUGZTGka0J5/Ln0ojcqn4oe9EeA9VrjTtzvGmj
8Taeo/sMjT/SqTKHIKkO9jjHoFAQXrHzVexCRnvOHa1rkWd2pIvNnT0CF0jzmpK5TpcE4/T3Qlmr
5V0irQoYq8jhbnvBZSsj0iYVwXPYrDpl2+SeTg8QOfnAZHdjZe5kTk7Mf8WMARJFBv3bHGPQho1w
7UTCjdXPnmk8ZUPrxMNNhL179Vyqz0U7H6I+cGS1d7Ie4UV5Z3AMw8GGRAadZz4H6tVU+LVhy5mb
KMeo55Gxp5cItil26/cNXT02yfNWSlbLsI4xQ7qwAtjMOWwFWgyjr2bB6UJH5xzbSvtap3/AvNnt
cY2r5Qt3fQyxLML2Hr86GPQYzqteaMKynrylcUwknu1pKrZYzsPILggOpGUj8o9q+R5BTBRdvUeC
e10Vngjst+xU9bI7cLueLw5b9Ey1a1ILJM86wekR4XrUz6Os4rou7iqlhZbG5k1od+OsOkKI5ZJF
joEuX/ipMmSQXmCAWQo/UR/SIPaCAFOc/sT3+4n+LuPqJVHKxo7niIJlOm16yBlYwz7wkhqNzkSV
3g3jKkIkYySls/SjawybzoxfvhsJvi1+v1/0YvTwyw4Txp0sixob/x94cIXWjXpe0GHSPzexrX7q
HPUw7wBqcdjkOdYc/HQKyY8Lu/tQmdlbe+QtKt5CHZidESLWZ41RMMcT9WRqGDYReAVP2RN0RQMP
r7updWaALfiLN8rBOlYn4W16w419rhzAQ5Ja5fv2Dt1OcMKLjy5+bR055x7Hk3K4iEAQd731UEu1
a/0Gmg7ikq7dN42ffAY3xqV09W/jm/h2yRaQT8tKp12ZT8s2P2HpvtFvl+O01fDBCnbN3UB/q6x7
w+7KfTSuK+Tad9x1VL3fX9af1+eXvt3U+OdikiT+SGdsxq7ujEzsXMaVPndx0I2d0GQpBQpo1+EW
QWkRODzM41N/7id7kBwatmW+aBXokGJm+c/hzGK7v+y27SWz61NI3AWcD1RW0NTwfrEN+Jonc3ZN
yYOHpHMgo9WRPMp3rv3FB7J+sO4AbGLO0y0ZwwXWFeJl9Pyef7Is9NNTLkPr0uxI9cryWBKux8GR
2ayi+89K4va/K/wU0Za6Q8MsM6G1Dvvp4lZVttKbQdrHI0muhc+50FcODQwEoOIOYd1yGcbucdYw
DY/FsSJ6AWZZGoE4AxfgjJAhfxSe89sGPm7kXIYwjjWvP8qwf1V2gVeK8tyln5l5VOfGDrX3uXya
7kUXCdmaPog5JEKUJmxoMfRxb7bHul7RLXGpstIZ3y3twopmY2Fyt5+HD553QXHr1mlp5nDR+WZA
94/GGliHffcEXEg1f2K73PTF++v8+tGEP6MNX3/0v4gq/BQgBX7FuuMrcvANUTUgvRimLHIIgTl8
XeT9ATeomFsYBuY7uLkZl03eH4iqogEygKqqmI9cfutvIKq8kV+chTJ3uW6AS15I13++yWNNjiZB
4HTP6quEMVi3W549RJsJPgnbDA//szwWSEdNeHDZaKvodsqdO53EI9KLMoWYii02lAL4vaf8BYJE
V9rXcuSICosaO+FxIba540znP7PWB/pT8XgdMod9i1p8GO8yUhmbjkNGKbaR8A7t7/oBvucdB2XW
gpP6ZoWS/cM4W+fhFckN0tnr4DRQP6G6wkRkbh0HxIjdQ7ezhEN5DNcDRN57xmbNO8hQfFHQs/ma
WQyuovdxcdTP2asEdIaeILv1i7o1PzEANwEaGUI74SUw3OeR6dN0mv2wGx5owwzsdAIX6c+00oPK
GXU7YcNDC6HjSxhcRcIhre8b8ZTIlyMiXZxgO7/QTau6H4f2q3pfoyZV7jjZaW+MYoslH4JNoUKB
xXy3KLSsEeK/kdwTA14ycsbb1MORcqMW3pztFBPWz6bZKBXqze1c7VR5pRZQk/MuR+G0YkAMOfOP
fXDGRkEOLF874yz3wBm3oV0Xg3edSYMyztBmm9ajxuRurJQbmEJkCh3n+xrJ6Eb9nNI7GKTuiK3L
KhNNx6xf809pamydwLPKT6HBXNGOQDFwoQGImo2VY+KpxtOMyRm1n0HXWy9wlFjDQXFh/pbXIoyS
rBbt2rrPAgYBt1KvZHCqtkM9xWonXOD8DvdRWNkyLUahPsfSTmicsyCCpezyqXYMBFuNzUAthm4V
eDEMS0qDddCtQy3vMSc6ZPeMdSrKFwu6Xth0iEefx8zZX+gZfebl6keEto3h8ixcS1uqjHklSduF
oGQmHvoRu1T2Al0iCEdgC91rztTn02INi/Mi5TepcRYEysxRIdzjBVXW5VZJMFf4nHK3EzdYJzyJ
HVlESM7lbS6ojsI1mq8a7bGfjwMdtMcvqn5nGK5S+1iE4fZp6I9D7ibcliB3/sA2jy/VXzwA8bWj
8I0UqyT0Q7IvDXfp9pXmN9SgkPezWtA4Ge4YbKvPRbPHt2q2EQ6oVxX75X1ww4difBUv21V8UNZZ
4dEwUlE18pLxqcfko0hWEvoaxB7zur+SSc474cFZOwyi+5BNiO6wji1Mz+L/DT71cx9fJXS9zN0g
bJg8YF3HOHQpF+7IcApsb9yizUMl2gPMVOrpHm0fxOd42uvGk3kM6HXBCyQNhtFFtlNNW+OJyT1W
XozSz4k1wpKE5umDWcS6DU0/Kp+EbY/ZzUOPL8gWMXVV3laVP1nTylgSF3cjOmcJZAB9iqt8Di97
4TCpKG+KHHq/RD6US9cQOJl2SriYWp6erBiNzXIeWyd7rp6H0qkRedvqGjyFBll8pTS79eCPa4kl
toqxhROlO7F5APtLQo4nc4+INgnu+XNXGV5PJa7+X2vIP7pQqhackf+bFnp8eUtp0X8kk379qf8i
8opJvKeI5bEhmqJIkfpWI80vkniB3A2COnC8uvzOHzUSHywKoAj4fmniQev/qJGyQn3kh4irhWxi
/p0aqXydB37E5HU4prw+fpNY//25Rk5TX7WhFIE3CZhDw6Ca0uRZSEvFDvv4sTHJGRvsYjZ2+hwC
LwVLcheWc+VrS3OnaPF1N2g3rdo/50PlJMIMeUR0koKxUI/8ephuhWTYL0Z+GpPhPZRp4qZonRdo
2btEguwwresFPa5IxYj0PZxSTzSTqyCdNE5y2mOzkZ3aiG8GQOmkq567WN/kwBltnB1I+/A0SfZa
rdpOgfwYl4s3TkQTKdIqVZePIQwP4txuB/N9Ip+umMjg6p4zXOHmjtFbA7kE55pz3MqncJPL2FHE
444PcBtEGlBZyHyB2CJLfTV6Vuj8kdP3FuigOjxlDSp3Czcu4wx5wekByqGvuLr2FgSIQI2dAqwW
i9Vj1iY7OX1LzdrvKqbxRT4ahniOWO/NvYlpXb7OKJYy8+Mgo/ycUAZB4OP9RuqLqd4mYn2cGYrS
5qoMLffCYZ3UtzkGOGnSNb5dToOnj9LhEqnXe9PKvEYlIEh501hWcugLaWdib7AtVdHOjBEfhx4e
m7FTOUBrC50PA69qBtu8u1tS5FmFcVBTtN1xDrUzO8CEcEZorWUeIiJkdKt3PTN+Yb0k3YAZyE2N
+3ypoBxQSnA12TPbzA5N4AHmb3KI3Q7+3VyhDpxTJ5u0x1l4UumGlloEUtWEQwLjQ2DobAxkpRo2
QayFYhBu1VxW6uIb4wW4vlNoOoQWQ3ZVDG5YKfuRUK+0Vrb7frjX8vZGrhQcMZVNo0zXtfmicx2M
NGOuQAQpFIAoqS2WBzFJfTMUPQEPO7Fp7/piui0689YollWTXIoC805v3i41W3iBk1R6aLgQ4Sj5
oY4zGfoAET7kOOGIhztgk+WCPZq1h9PtVy5zVZHiNt4PZeQqSc2+qrtih7tl2uLfwxMd83oenmSw
ygz7fqA3udPcAX4rK5PU6WRO5mG8miMaS6E/VcVRFcFCinITto+FCEof0cDWSbMV+50AXazv+nUX
xqegnD7yGqOedtxX04ZE43uTHqITlWNZWchdpedoOU/W1pI9CaMzpeohywQE+KEK73aRrKIGdVXM
ItMblbT7Un1t5vgt7wFKBe5fbfBy5SbVWKIoN1G97dPtCCeTAB4vzrOzbDYbcUZADYSQzTCopPB6
0eAUEW7TJw+dLq0FY2H1g9YEpW9xuWWMdU5rtCTIYPDNRnuFzc+Eq3X+jHNGIj6T++3n6UgfCrNa
cRW2eW06vgh59hhpF3RaOmRZdSXK5THX0nWUNpuokrtLKTzzQFg635c0C7MfpeUhq4JjBLfCHSiw
Qjn0Ti8ZmRcK6VUVROekr4adIC4PMDB8o7Q2pSzuLU0+dlN6Lo30L7RAlyP1pyP3oouUYC3Cxf9B
2yT1cqnBT8aiXzoIrBQm6c7oXkprjUXx+rtq9Cs86FcLR/2717r8/ncLx7RizOqDljk/+1CU/cy0
zSKlFjg8I7Z7+cqwHkW9x0hL+4s0Aha6f/E5f1CfWLW1TKnBa0/xXcW5WcpI/CbJl6PyTeLQlE0C
GadzHi1+OQ2HrCbrskfkPIDfCiVJlgkSysa6Wi6RnYExI+DOk70lHSV5Omgl3U+ZfRhlskunTTsZ
2zLubtOZ/FBxyHzcij8rAzcBqX8sp/pBkuLNqIpQ9KfDpLNNxUcUvnug+gmWt3bcfkTGkq1mCZxZ
Km5hsUUJAJRG412VD60GT7qxVMI6JxUUc5bdDmt9OxJbr4QaR8CLM4F7aDhlZRxVvYBFQu2GCne7
oK+Ic7s3OfU00j4uG4sGO8mFEpN3jgDluchv8lxKsS2b/Yn9aIrSj4ggJwpwT4O3NkMf6eaLG2R3
K1XmMaqZF7rwk9U94BOAMK5llhA/1dKExRpqfxPEFDAeXr6NJaxtSAZ7N/GwKPKWweekXE5zWWEF
L2JiwUhnXcwDl+S8QCyfq6cqvnAG4Xg21QudgHOhR0KWaW0DOcqEHVZh7bX8k9ICgfEFXqMjjNWr
BZkvAtCRTax5ypvKIgIj2F34n0LQ7i29EnxlIevBIAW8gDYoM6FKs1cr74LR29202DWmXrIxYC/K
jVJShObIVqL3BBytgThfmdVjl3KQBwbzFbwkKhDT/1oyFza9GF1U7Y74L1zbYBQ9tZq1UjhVOvNk
gsXNxW0d6Kt8qF9i5kLC1/0i1o8zy6J+POUAoY2Cj2ya2bOR/+0HHmjEkHFUpaFDinPBbL97CAdl
sUI51XgIh7sG5Umrsoh+LI1nGWPo3z/wXy3C/3y48FqXc0UEgMFC7Yd+Ti5EPKkTXstcrHUZ3KCN
cRocTHVWbnKj7pZJ3sV8UjliPZP6A1+amR1b1lfikq4yHgoB3EMFp6yAf1s1w2hS3ZuIM8T20Qoi
v1eVVbGEh9RSvClN102Z/sWhddEi/e4j0Bd/f7mmsVAvNJXOzUSs/EDdYyjTonUdz8ZfvNIPCu4L
Coosih5RVwz+yh+tvmMlzMY2BNZNM8nLx9fG5EyQNmGEi1mwONjg2hVX4vdf0c/HIi8KDdHC5RVY
WfzhSE6iYDTkcOrcRK5WsTnep1ntKti8//5lfvnZcLFmD0AW4E8mvlzwDsIpL5P3nZ1pz9CDmcTP
VgSZVSI0mPm5a//iNRX5569Ol0RojEwTSNp+RNyCTrWaJAb0QanlCqhV+mw7j0/KnL4KjOhj/8oD
62pyS/vhNs2yjjjW9BFDcQ8jWLub2efAQE+njxAkWpqqc9KoWyUfyN/BG2a4mplGkpAMw8eG/XPG
cqMtVogt3N9fvF9QlUxkgRKiSXhUPLWXL/G7Rzay6rizRvaMFbSPYI7RVoEHtVhZXXe0I+Z83RmN
W7AciydQOBECTbQPGL4lzmI8uFejKDgFURzz5BYsjfKzzsxhcXLVTPCNfJyGD7PRDpcFY81HNVQK
jSDuZAjhS6bBNy69rsTlB7hIhMYhb4vGZEulOfn8VosvZo7E7LJpn9VxlbfmTlxwJkTGrD1m062e
g64l75r5EhSbZTrii8Ajvc7wFzQfdNJ+Wvzx8OUMcKyvxq01Zq6OZjhmE/r76yj/Ys/wp+t4eda/
u459h78lfsb0OiV57fVnH58Wlhv13PkzrO5w39EFq8lwmLV8PWo0gMKnNuzMtrFLNv9ZhTUinJ/a
3LKN87++uX84HsGd+H/jETf//t/3j6b797+y5ONXsAQ//F/o3sA/HatnDj4DaJwn+b/QvSKhZBUV
Died44mv7DtYAhq0bvEHNFlRFU7m/8AS5hcT1ekF65cQ8hnUuL8B3f+iQ6aIAXHQdpoaf+Of75ql
hVffMRbBmDFeLASJ+buERXQfvUbB/XfX51cd8i8Wpn96rR/uULU2yilH9OfmeFdqqMImrdpUZunM
5Z1MOrs86H7ZrYXuLpRYokL1j5+6Idv8/m2ol5f5U9GDYC4aKiTwy/OiXCjv3z8ohjGbjdkb9IxY
ZRgz0dW5sZfifB0bwkoI4XFgrZxQKUZZdmZWKLaahft56tbY3bshPIC2FZ+RNdqVRdPVu8XCugEu
hqrB1euVtYA4CQvnLcrMs16Ym4iJSmveGrEnrALSnKG6Cz4zpfJQAvSYhewlVrVtLuu5RXEkAUi8
GvrNAAARq9GqZcs5Mys26Cp/fylM6adDg2tBKiU1HkxKQVH952sRalBykKfUsBVNpgWcUUbRr1Vo
MBYIyqi4IxyoaN1myyHWwSkguoyt5A/p7DTAGQnZbCqo6zIOrmlybJskhhbmSazxbWf6NSFjD5DJ
8HJnYLSiU9q2XqCqqGVNh4WlbrBHlsp1K18v8tvS4zPamhv4905VbmXB4wLX+MRJPaXVWpmQhvpm
L023Wn09zc2r3qg3PCvYP7LEhSimmsU60bH+xG1JFHOnhvCtYwNlCrscUEmsUr+UcBOJk13HEBBK
piMWqa9HBwN9bSrTG+sgBRiDGKydLMgUC/JgDUpsCt8lEfd8T6u0I7tNwi/f1B/z1Nq00WTDUXJK
+mUesLdSOKbmS52tq4l9exVCGcHERZ1dgpyweyHl2bybg9solFE9cdPjJQofBi75sYUVqYIV5PAq
hqgCpLmrewk366tMsiCDEw4dvTaIrMvAQhRG8a79AkuNebl4LzYNTEs8p3hvvqrK9/EE2FJ4cTFs
e6SSSmS4AeavkxS7crUXMkZBnFiUcyDjRMX6iZQpf4mQoQm1+/+4O68kuZlz244ICiCRCfNaBuXa
++4XRLMNvPcYz53Jndhd4JF0ySYPGXpVKEL6FRJZVSgUMnN/e6/davdm3W6L+bky/aOjKAHY6wUV
86SiG33VB7CnxLkLkGoeWGKSY6R/c4oXLCFZLQ9jzvQKWSgNMQFHr2kJfbPLsK/PwW0fgusxsSbd
W/mpn54CDme2Zrxr/rQSRbRJ52al1Q42E3KpwbokwopHN8SX4+egYHHzzZUX17uRy9aYjTfjW/Jb
SoG7cqW00mu7D6JITAv1reMMl8K9TwLlmfF1AajL4gJPdO9W+HeGcdPSRtTjoFdYJquME3L7rS5b
jHL8jHudOjVvcAYI2mQnEGxnu1qPtsaEodmNCeUzooBUWUec7fuzIJuhnDJcsNCiIkx15jHkeOUm
mKO6YlsRQrZt9mHzQ9JeasZRTh9pF211t2LTf1sYOKbOWvUSDz4VIiWN6/lmtohz1d8alWzdbD+O
I+Xr8Z4c2cZy4mOMP4pI8brTrjrYm1lP0SDn3QhDxpziaqyfiWYA2E5Ab9uedKa1yxZrsG7Nwd6V
kbOq1Y0BRyB+y5x4qzXnfnBDG80uS6HyjgmimucUaJHg9UhBBNWrOcHy6QhvZPG2W+TZm7Bn4NT1
uzTQzru22Wv6sWD8X1Qm0V8S0THZYANG5hTX23qggC+nkrF+Cc1+19r0YsfBNiyZjSosdvjiopFL
i6Lp3mbVku5OMHzsuVtsX6zt7BnrcOaAKWsmcPSvoe4ZevPiqsArxaJW8IvpPDckSF+f4umTb3sn
omuRDFdzc5cu0o/lbEr7XZtPlbXJjGvb6c5lYPBkne9y67Ee+t2Y8lvSr3Td38oWJ7PeYw6XnmLF
cmAC5PQz8JzBLNihnHYGw+aswej7Po8uezwcHEx/JL/bXl3kGKiFLyFMD+uktvgozdHWYMyQzgfo
vk5De1UC/oR9J/Rk02viXhdsD0W166m87GYEVeudfUPhYWIDsxvXyUFp5lHHIWapZjvazlMNq3vK
cF8rBFMX0lGjvwqdRS3Nba8lvKOZBjyVycJOpwPem9qDUcTlMapQIZuO0YHrNh52m62DgdQpcKSJ
eRf39WWeYGQeQn8GZF/ho0EL7ZW81lkQsmK4jPnc80y7I+i8vsMIzqPP72+H3DhN5Wycd+wlU4sz
j6x4BrJAXDYy84oY9KEhH2209qaczyusO1XQ0Eecby30cSJO27bap6n14IY1g2VEnwBUJesjGm5H
Bdbklw9JM1wUNXx55WMIMLcDJQMBrc6ZXV914bQ3puAsbjCfNHWwVhPRgzq9cylrCBISVZHTvfSB
cZE1WOlxA/pxh9LrPBRNvI2z6CoJJGg7TDZ1JXdVhUZm1M5nnb4VzhtZ94uKWXXommsnvkt4tCf6
UyXnK6Fbq1GqS/jqOvbN7FHo+XURtO+xne571BgxLWFKQzJlNAmxj1iZxp6Zd92d7FhetmahNjNu
4qaN8P1RyQCVWo3BZTGAsJisOidTxhWa7b48pIF69BsU9qTA5zyV4cXI5ONsCksIY3VSvVAeNd8m
S3TMN3AnJBbDbcan5shiSMsJBWc2Hs7Krk650ZzITdf8NKcOjVRHaK6yYNOxZT0rTZ0jumxBq6sq
YzMUo8Cb02nI3x0eCyOD8K53D8nYUwUImNPpGLkWlw2y8MoaE2z7zD2mcDzK1Hyyo+BJzbQFdfUo
t30Va1fJSCZTRRz8xz6TmybRu43O+Ncd7Fc+BvaFkvNbF/e08oXzedHOd1XqX1cjg/V5GmFIFHsO
wKvefpw0slDUpoQUCrDAA1AgcNDKbR0ALNfeM6gGLNHOuyWsU11Y9My1ChU42+szkeQafedEffC2
0cU39kOnSFx1gfTM6sZnaIcR2NqYWXepO/026CFHK+2umk2sTu1O4KWI7JuE4UfDbMmti1MezCwY
bvZst85j0HQV5SUgExy5MjUtA8ACR5w4y9rCIBpjEqdUtwkJjA0Rs3mSA+y+ju34lgsB0STN4FQh
6MraLdat1R/9rMYQqUXjIQk/uM187AwxVGNMt4WqgKwEPoQFIbFudSlQB2qqTnPQeD4OfSJr5G2G
m6lgqm/VyYIr2S4sh9Ucd/dlhDs7qPzCiwQcd0KxuTyWBB96w/SU9TQ3I4UxzmMJgWN4G7OLlE4Q
w/V3ldae6WF35psDoPRQSzfCylgn04x2BW2bk1hvy57ZW4VE63cscOmh8INXl6Um0qsz/Juswa5J
Ji+cLzufpUJGVouJDG+zrrGVRMy8ZmLDGto28cZMeOKbo7VNq+ncbYo7HwudPhfXltbiAOk9Bkkf
nU6ZX4O3oGzNy8IhKlNEFU7gWTbscdkv5gKYbTlp/aeZ1t8YcFESXTXTumddSGUNGZ79bpL5Z5Zg
XXVbAvqpH11FifFSpNCxJ8lY0Q0Tr52mfUmcgQ+9KmXCTcd+MCKsQ96I0X6Nib5is2GpeG/P5isE
qUPfYjUwDkkRrG1iCjqA2qDMzu0UldX+1keRN2QzQLBscVernSAhFdbD1lDZxqyPRtptK2WvXKvC
1Ud4XKn1ot2KClf/RxNdaDmrSlKvenf2hmFk8Pg4BejSWIZa+1p3NmpAJEaXznG1pJ0XJCcrOxkM
YXGqNoz8pEKt9MYQ4yS/a3w3efRQYyAp7GY1psPejTMs8RO/jGzdd9FZAi4ZsOKQicu51U8puJgw
IJWALcTEAeO09Za531kiiarKmf3kQ89FmuXANvetgJ0TBV4cdn853SzH518OegIjAMLjgoz4qixp
Qe2EuctBL7WheOpvI/GQYPpWi89MMklfjEcgCHysthdlOq7qSVsFFrhdFBGdEsA/n7V+e9T68d18
Of0SOk/kEPFu/BLHCBJdO9eUUdyn4XPOfCNPHS/G1ynS4i+vLJbpz9cDL/lErBLKQgX9Kop3o+aX
pg2nSc/jleqOtcRykETb1BC0+DyMORTYIt/6WXCTNo9xNZ5c61LF4aYnsCsmL2hYWgUlbv6wZ7jK
4JHedOIasa5t/3yR5C9yBOdRIYiF0228tGN9uUhlE1qlESiM7s6uVtW6ZpE19ZuWx0Eq96n/aGJz
lrQdDHl5UOaNUW0zSsmJyhR1d0iyzwrfG3mXeHBIN1xExj6jQqzH4U9iufMSCBukl9ep9s0sKW4y
yAHgYS/8o57WV6YEdh5xifB1KQJCfniv2haC6F2eI+0vJTjVlcGD1JJA8FvxF0l3kVp++Zp++Oxf
5gmaaqPYZ+nfVGa+qbkJI3pZlifW/JcXEr/9YYBPMQiu6pb47sH+QSrMbctEedJJe+CzM9RnbGa7
iqSPE/ie22cnvX1LcAOUDpbkBaPkQOnX9b2PF0vLxGosX9GqdkbC5hxvW+M7m6HcRPm9z7FQBZ9V
9+GCLvvzrWH8orIvt8YPb/qLUjX289SHkjftFqPn88CAkCVAUTT9sEkMbdv0ty0yhGofGvkQ4ALs
w4+lplVM1wF9EFVwspi+dugQf3ljv/3efnhjX+7ZpBh9syxRBJr+vszuWmM+utaLW12bvdcwbKjM
z8YkKhtygTnoz662aQFbFKn35zfC5fjdHQTXgFY/B4Xw+yPoh+91CJtCuaMg9YZ67ZjduqTNSLhP
dXQ2Wu8FmyWa51a4bYZyOnJquB6ic1gyG6nMtc2XXc8cijmmcmJfR/5D71+n5gUT3oJEsB9dR8Ow
L8LzNrsc4+c4DLd9MLzODLfpEK5jzCcac0tgmpzbA3PXx4M39yOBn9fEZh/W0KA7zJ7QgYJG2UUQ
kgXsYS77J3d49NMLI7w0h8eoQJq4jKRXG9SM6N/otsrGbCdYQVPmQ3rGTu0tdO/Z5q216L62L1tM
higna2VzzKmeHMBASA8L6c3M4U4hE4B6T8w7yyw3obzIgADFEUhb4dGfyf+VmUhenoYFWisvJmkc
A1TzIXi0CRdC+pGE1Sgf53JmG716iV1izJm+7SeOQEz5KxjrY+lpHECruiGqR1IxuodmsqPvzhOq
u1E+0xjoZ6OZbtkrbiaLLoeSIzHxKhOnYU2vEzYKrYaHrgbyZzyemKwTgWAvIvaJ01wHmb7Jgidh
MHk37dMQa1BzYHUyZ695osH9Wufy3TGJFQ0R7zZYD5zKLOeQRXcjE0gDNYMKaGqXH9rQ59D1Ocav
RRLvAkbBevzRa8muc4CMhk8g2rYdoNSpfrU42+f1pYUeVAf9asJBxmafPU78FOcj0tbKdDjQMwhB
PFLVcxiemahRRnVXk9GtZ+65Z40cUAaVTS/5gu33yf0stIfBsjduRhU7gaaqCreVbiAI8vEnn6uU
rDU7oVEuocsX9M4SOQq1tUWWJ4qvAtQv0zyP2N5G0S1XfjWP/WaiDaYK41VnQ6dDIGiLmFSC2uQT
h4tm/Ijlg/LVdWg0B59rhZFh73Y7VV+GOkefS72+booHi4Vx+Z3QUvrY2/eV+wYYg+xUQsZBbo1k
9nSiY6GR7nX2NjjJtiZzNLEouLzHGbAzpinVT3zBBDejKxx3QIhKb4qUN0bWsR0uhPs+QTYcSwA5
4XUTE91bpsAlYQlsWYgsGf7wyM3ueaUdHZ2boIaMSncGm+BjPDe7ugh2BVSfad3SNx+9Sd9Yzbr0
piXqjT6XpLlXShQ4QYxk2Pch5/VpE5JzlN351HDW7WyQWNTIdvpDZA2XHJSxL7Ar4uAQvkbSOag6
OBSUoWIb41Qh93l5US/o0gHrQWJf5P5tBq+uGz8cTLMRo8KcI2vYUZtg3Cb9hd9c2M0b9/VKmi3B
0mCH33dv9861EMMpHqsd5EUvtPONq+lews63Rl4RVuOlMQ+dPjmA09ilpHKH7H7CfSEHKoQkYMzI
2vrtdDJxPdYqO5uC5zw8SHTxcCA5NT7bVenR10a9S/2Ih/qsIGyMNQms0e1EJwhnmlEQtgw8i8BK
TK7NpcLO7dzrYfBUdxiMi7kDbDztVU2Gv6P0rSftCnMo4ufEjZTO0zYo443rODhNaNcooE2p82R4
zDJOcj7ZI707WkG1KwP/xuyTK2iVL3Oqv8ZCHqfoLqACROeZgZ/AKykrKiaoJVj1JFhlZ/Ya+3Kg
cisPzkV5C8Jwi8h+KwqS/ETkx7cxPZrzUwY6SqX7sOavanjMtnjZOJ5KjeoXKwLudZ8l2MdNc5s6
Jqb/Q4v/LkFBM2BsN+apd/u9PuiwSrobCwpMOQ6eFj1GVCYR2deybQNHMyk4X3GUDjjmW5nX6KfK
hAfRosqDKmEvlRzHID057GFre08xsVfqxn2Mjii4Vhgz+x56VYhmb73mYe2puMED+pTjqUZxtaLz
MsPl0uyFfcYIZiX94q6Z2l1JhDJ07sMCqZAYftuENOK1a5XPF1qbXlNxmNDdII0Upf4qgD+Rq46l
a8uIQnS3hU1Ke/o0k2MC4V8Nrec74qSmgGUif579dkbId88bnKFS4JEvdoInxOjwMzo3i/NI24WQ
1OmYCfZDUl130t0FJjmnmESBNzfmX/wQ36dMX3d79LEC08NkrFMBzlr+w1qtwRrlOdJXGyv70Jns
JBWtbewJbJdpgZbtqf/tIJuG9lOM3byO72tz+SjbP+8Zfns2YIi42CQ4JhEw+vlt2Fbvt03Orirj
F8FhdO1WHEKS9MHFBkwPbAl2wU+eRPNkOS8Bnvt4IKXCSdMpN9Kh4RPXpHqdsUbpbXyE5HWez/Ga
g9dfNjfG704GStHIiyXbgPL7ZZdVd76fFDFFUYoTvLQem+LKtsddWqsLX+Xkl2m/rI4YLWD3DIdg
zO8zzg55XR9snzYo+82EbPDni7cY1H/ZsSvLAXxIkgrL0Rf7TBBn4I3siZ0fNswJntDQlFc6240w
0fZWYnPEfVIoYSElIskUHbR+1cphXc5njRxPttpluMCqAPB8Ru9Hbm56582daDkipcJefF3qL1Yh
ngLiem68L6AeIZqzwD7OTGbKdtu6sOhYYuLpYq5xG9SbMn+eWINrX65BCRn6N9OMQBU5aADfFPG8
eHob2uY9Q6d343nXVJVn5WdtmTMvS0DfmhujTTlxlesZ5h2H+E0ZTF6+mHWsIwuaI6M1N0Hnn9Lk
YbSeEmvwdMD+4Ixm2KpRPN8LJjhxI1c6YkEsaDZI+kOZpS9xLFFQblxEqZ5H2gDVtMxfl38s+kt3
vJHlSRButoxXCSvEDc9KmR1njiHfv7T/bivCkrf7360IF1PSv9b5b1wIy5/7twtB4T0wXAfCEEXj
/A//NiEIClFJFkopqQD9ORshbI7hOlhP9U8S6L9MCBDZDBdHK4dHOqxhIP0nJgTjV6gnRDaGo0QI
hcRL6XxxaoVjY6XJxMllzpJ8PZJJ0BFNC84yh97yH0HCPheLrjqb/SOW0E9/PrA+c2ilxSmM7gt0
Ot0ftpVRPjq5BmSruumRcJ0+RYvWDzXKbi+drelk5imx2eDnqL954HCQRQ6eaudkSf/dDwRgAu29
QjcuBrUVi448cbRlMSwnBX23BYCJ7hxgNlrXKNE1inSJMl0U43m/SNVyEa2bRb4OfQkuTd4lTtdt
QCNKfloD24hF9h4WAbxfpHBrEcUd1HE5q6cZtbxGNbcX+TxRVPngpnbR1edFYE9R2oVmHyY0P2fC
fyrfhng8jYswny8Svd6VgAgW2b5fBHwrZ5cQLqL+tMj70u6Cx0ho56EIAJYtHLqpCBnmLmw6cKPn
Eljd6PacJfwaZU6Qahun/NYN8SqVMeE9BeWujOdvTowIA0Z5m2tUpNaal4f9USXag+G3b/TUHDrn
aOjsruwFn1eV4y26+CqPrd2cqO00FIT7xZltOohRBiSTemPCh4u1fu9A4Kvm7r53AnCW3Y3MuBNw
e54GAXx8GIrWKwOkQzMzmWCRm4+c/LJw5eOc4/HFRm4jb8fI3NgnSZE1C+f81C46uLEo4pqLNs6l
QiYvEMyDRTnn+virGC09r8eDu6jrCuuGWvR20SXIcSjwc8Dst6GDFmm+QKIfmhqqK5q9aiDuaNcK
Kd9G0jcXbf+//HG10B4XVML//rg65QB629cvj6t//bl/Z7kWWwr/clnzCTAjdfz7eYWwYQJuJKtl
mzwufjRNOcKhipWQl+24KFv/3zS18P/Z4xCUZuvg4vv5T55XYnmO/rzy89LYWDEA8/dJnqw/b5sc
BH93yAOyXLjVZVF6+LypqkdINRho+TEJfzK6aVhfuxZkwYZt6KA/u5rl+XV7Jmx9XTggMOhkLFtA
/wwdg0KdfB9cRlje6z2um6h9mCMG1PwO7ouIyZHlyytYFEdFVDPAk1Ly+IhM+ZaFhHx8Oo9HSInB
h5jxfoiSCpla0JjjFyT5ZQcELd0XjIJXWq9dTo5Lw03IPliiL6xtF1Ybz3iORcUBY8rdKHFFTT7Y
rcblSN0ufLfxNrQoE+/IPxuALqOgo616uOyAjFAmZrSPuvOQoV7mYq0H2GVkm220LN+oErCayHfo
8+yjGZrTYpBSyUUjwkYnGjJwspQp9BIinyFaXXQnrInOgPwUOeGF0KaHd7e7TXvtJis/zDg5N4ND
r7uw//OjiCiJi0hoJRV4XKxlr6nZ3lK4wK+/BZLLQV2knz6WedvXHklXnYuhOWSQsXigNWDSi7Mg
n9+yKcKlkO4tI79tdfu1Asq4MfFv+DPVqbLbFHVxkME7WSeOp+i/IFd07MxQ9bXnhrBzbmUPTd+/
dknttQEVjsK8GLPw5A/u1gmgkc3ivRTLQwSM0lYNqX4eqHiro5gdZocpemNJOttrkgg9641RRcyH
kIl4GkV6+uyaqaJBwJXHeJE0IrsQG2UF3dmUN+8o+euY20CVPIGcTrWe6KvT0Kt9mOo0QOU99x3A
Lx0mEQh1NAAXB4uqGLqF9vMohl3RaisH1ljtfku1U+pmW4MVMlHfssA4WYCfy+tU3GOeWacOzliM
AElPgg9XG8kmRE3knArnFcBB9qa3kqVktMxtMOihFxhMRut4cRo1T6nIsC5l79qYlp4EuWfMaOpq
wWDahenNlnxENDifSj6CoHozpuuubG7NcJo8IdUFnyneFlQnd0183s2Gv/YF0ayqiR70HDUiAwpX
p8OVMIkmFl19HAJFJdo0UPrpX6XtW5SCn8EwLMXeL5J2NzuDTQqcU4QuG8adSbQnWHdvDPLFdMKz
oK95xKPcNISmKYZdmgSs4JCr4BDz+5siwGc9fq3RSK87mKhMdLoPbeogJUVuuNFcQmaBGgzEJomR
oRi0xelXfY7SuKz9idG7ZLHN8EF2YXpdt+45CGzr0jGLayVj1qycGuTAmF/NueBGDtVqxFtT8+3l
LFzmjGzVT5yu82CdmlhnDNGSnRaFtSr1+mbQEIfEmJ3Smlowxm9870//ZYvTj2uMzRENsPCfVqaH
//t/6ix9zd9/++f+uTLJf0D8AWTPjljHUKk4uP9zZTJgG4O613W2sQuOg9f6p53XMv7BFHL5X/7H
ArwMN/61k3b+YcMQZd3i3QlDd/8jO6+xLDw/yQqmxSubJtt2uZh6WQJ/lBV03erLcDZpn8kDfVPO
A9KpG57YwzFsnMtzOxqxH7AgAMXo802Lm49JnPjL6PWXg/HyLjg4MHuVQlnLfuDHdxGSCR6SwCHf
mNvZum4MMA0loH5/abGJYer/8C1d/c/H+5HF9MtqbDIudMlCUA1A9lt+ifmN7IaN1I6DjT0LOsiB
EobJxE+h6W4bH+nakUS08oLn7J9f9xdNgteV2LSlJWk1otvg548JYNoncVQGQJ4+x7qbN0lEQ/IY
ixers09JkRR/ua7LMe3r1yv5ZpeuogXe8n3k/YNqtAx3l0NUAJNA385d567zmLO4a+HY04Chp310
jnAMB51C+qh/0WPHOja5eO3bptxmFs6WSaVrdsUx6Ehpa+lfLslv3iBXwlx+BbYijP/lkphjZKd1
wey4KVgvGnww6z7XLmLdOu8VJsq5uBn8+PbP38Ovs3WTAypxL9oqBIqa++WuL+aRJpxCCzZRXE2s
bdpZO/uXWhyRthiQTPRQx5fRnzvhc6pIvfz55X/3mRfKLjkcMAHsSX++DUiEO9YgfXBqeozmPOfG
gldM111A40sWvlrb0VXJ326FX8aOy2eW9FYtJVjLxPznV7WEVvWpXrHOGHLhUqiNraiSsFvr1ViG
SXEVO+R6go27/OQhULElmw1vVFfziEe6D3GJBB1i9p8vxi9j2uVtUbJlGwhiy5H+57dFYlx03aL+
RhGuwdCtb/KwLdb24PbrbrCuoIO/4wx0II7/5ZV/exfwa6Q1xuThp381s4dzymRnbiht0svRk9em
/21Mx0eF9GtV1gLGIls3uXf1OMZ/+TZ+96l/eGnnyxOoNMoxnxNeWhOgUgbmp2ZS2kRsRlq+SmpK
dDbpYVTi72D8+ucr/qs0yiVXJEthL/GshTr98yWXHW0W0TxBSaS7ilRsf9aLjnJWE6BbbX5yG8RY
HsmSDYuBKt3Gn1XuE/Zv1d2gWVf0mUz8MIeJXEPwl+/kdzepcpVDuAupG/vjz28tGLrAYQoVbkIG
bwDpxnQzu9S2pDFFP3++DL/7Clya1ywegQC2rS8vpTmDbsZzRyvV5ALFNTXPaWkfiglmr+aquZgr
Ys34O1/YEVbbP7/2LwuB5MErxAK+4j9YC37+mNDAK5dMfLhh4IRtvhQNpNmmXfGcVaSCeFrv/vyC
S3cOf+dPKz1ocdoGabnj588J9cu37k6ZnWoOpWOcSCiHqnNGtHP5kNrhLnS096jsXzWTUhNgiquK
WrlNEVT5mmcz0KAyhkKrGbs4s0GOcEJtRmrhOvN2xPFOT5hDYXZ2nfLHvHlkyErFyYeW4unuo/bU
9k3B4wPGV+vbr5ZNsUseXBqFeixqyQXv4ysO6DlRBnJ4qTHwSHQ7/muHvyrVI20z2tF5lVYvmpUA
mHSNJ0nBQT9FF2kalBudQPpB1CG4h1ZuTH1qt1OlXlp4CoE+H7qFaaE5dgaWE7GfwdFHpurUU4Ji
clNqoHNHuiVLPmsH8DDTOgxnGmaFbkl6+Ga6A8dHl30amLjlUb8p2LNkwtC9OcVhxmzZBArRjclF
hPrnglMtamjIVchYg5uWvnMVU+USPjMHzA+JsD8LPL1eJ1j5hc/nFKl15rt0SlRBIUnExJfCLj4V
3mXSH89Uuk3aoB0qYbsrB4YomV/d6xJJMHXAGOI0nu5jdZqMMEEHhN9p+/5KSizJYhwYW0Xuvof5
MXNa1oMZGnkfgv205bmg8GDluhF08SyEodlbK8ceP8dmPpvqNNiOQ4KleXjzzQJlf/k5qqBmiK34
q4vG/+imBMKF+1B11sbpHWfHijqu7Az0ip2xVvAPV1liiX3TJbhOMYayrSP9z5F83VkDqCit5nAZ
2ubWiIe72CjFtuJYlep0E01u5kAlCGCSsk1m1Mbss5f6Sa86whVBxsdI5U4E+8LBm15rbOFs3uha
LdyMlDhJh8U8Lwu8w74LzHD5t4CNFn6BMt7Pfre3TS079OQKTHL9sLTo2SOQh/291K/yjC41qz4U
WXIfRjp9nOX5GEIGndP5w88EvtfZPoQxsGsnhrCSkEjFo2uflZpm0BShJbxbc/L0qbrT9Yr0bCer
rQNAplq2tjDTOxNOaWsRDg1GGo5nZngukCcjIWK01Dlm6WJmM9KzoDHcTb9QPgxBcXrOMMsv3Es6
/g55ocI9UipcjK48tHrJ3xjsmmE/hc4mmCRWZzfINkuXzbpMxtM0tQ+tPuEk6t8NJ742tKw5FhCx
dTKsVRBelY2eeq2mh6QEqI4KXOPczZN3itu+d/BgXJgKUlHEEgqNGA07unE99hTEYR4/pvNZ1Hbu
ajjrVdOvRR45kIBrYOeCpyop73intOno9mUFXke7HFXIjnvIgIeI4FLInoqMIYaWXfXX3/ffCQzX
TY+iuw5EAEHCrZgDJZlHQBXgjY2+i5e93rvai65Bjjbo39atTYnrF7eHvWtcqEFSJY/f71/RAj9l
x9+sAQoV2Hv65ymN6FztnHXu4AeGD0xjtcHkmltCb8hG9V3PT0MLbjv6s1ZZFK6HDLKKYXcvpaJ8
e7ShUMSo8U0v1MEfhrNBsmc2Xaii7eg1A0gf9KxhrTfTWd2apA68DBrDxu5ctSZpjl240UFHxGEO
SYbLZU+ZsXcymj7LhigfoianoPIxxajNdHB+HjPjXrFPBBj0iM5JfJkmZjI/jb5jpgAhKn/IsnDc
RAZDMq1xAAJa/OI0k1BA1LLRBeR9SMxC37kzRjjauMgJzPJm6LOn1HSwcbr9azpUxp4IzghHTu39
nlyDofjVIZ+AhuoabDijW3hmOj5HFFzhpsjWxpDG2+93vD20yannqZF12kuo1Y9SC2k0RQKB3Jyz
jlO+4jlZwg8fRJtrLPfT8lQKNYBvjlHupjGjZlntkpj3Vgl9bRlYDmwtx8CfohbOfuh44LdwGvbu
KrNid9uOODlCA7FkHt4CXEgrd9lXjxL+dyFg7mRxvBodemcqBsCjc+X6XbXtCCNwkcqHnoMCN4rB
j3sxoNcnu6IJJWlTfjEko0dA7B3usNEau40WgC9P2FDs8hQM32ROn6RDb4nRTWuroa9BO/a+RoOO
9TTkJrkvjfEt4Toa1ynC40jJo7iM6oeyzsVu+oTvFYHIcxnV1Phslt0OTZegFKunzqWcxldlvtOG
56ns3/SO2hhfKwaCDPJ+wva66327WCcgM3U9v8I0cepZu3edlaKrjXzduDZpf58ZDTks56HCR9zH
TQLdIM1oHAao9P22Qxue1oo2tqGEFb08hmt3wPqRF+9jxmQ3GfOLBhs3TqM89hr6CvyQXRF3Dxcl
WwqR5kvDgZqIbNFuTT2FxlcwVNbUY2xG5aYu5mQ7OPpFUhoJu4rwpQtc2JsWpp55uupbmR+pSToY
iNDrOgH+ZTleXmIcGUd3IgL1NmlUiZH7Os7kkTZUArW0JKfV0VZOSY9Spnuijqgl6Yoj99tdCn1y
rqNhX/V+dGL1mKyCSNCtLTP7oOPjLkwrvDHlh0MYaJ1P7P2rSrtKo4IHM5V1ZrKAxp0BTEsKQLDH
UgsI3dUPMyHQ2SVgMKUhVoe0to/hRLaJ3em7ImeYTfM5lUbXLtiDQ5cXH3Ep231cdxRTtglohCK7
TJsaX7+ln1mNNa3auou38KEUj9yrxsXGEgz5cB7JO1GM15OVVU9VPqXczPU1Tx6A5a5tXraV9hxr
lEQzjTwjnPXhNsll6+kDBjg3FPZ9OwxgPLXBOueTJiRqGsoH5vbFIm72IGfJkplWmOoaWD4FdVL8
LulSMruh3Mqm9sHI0wWXZfmI7461Kdd9MoZgfrwqSiySVhppNF2z9oKM0qVI260yucOCCmAU0mV8
obEgX1ghtj7Vu/LMos932Yv1Mb7slkP5mW9T76bDoGzzb7LjNqb12tjpGTDQAUyWJTlxaZkKnoUs
KD62A2JxDb/CZMRgnbG/kszTrnHd35oYArnC+0yrBcsqaEVyQ+WNcvpHap/h8Is0OfMbbTxEJYyf
Rg2Hqkdm71iF47IOblX1GJUOtemWOBS1ovpdpeY6Ysy0qkv7aRoht7pRGO0iDBp2b6uNk3MB8ZnN
5+X/o+y8luPWsmz7L/2ODngTcbsfACTSJ8lk0r4gaOG9x9ffAVZV1xF1mro3okIl8UjMJBLYe+21
5hwTMNY/funn3vT8gZjAr6+ZcqiSD0vPJBLyAQO72K/mKWk3mogkr1qc4pkVtl5cder11y/miL8Z
BBECj5z4RNw4gniUus4bRu2ff2XmPLRthXrd90J86gMa9WF+sfKm3s4Cbicti7womfayXmTg0iU8
JfG1yizonhJMpvS9KTox36ijj6o4C/N9karZPiiqfP/vP2YV8stR32qZhIFxMMPVwEHlKM3lyW/L
XSUuE+duHU+zsG3med+adftURVmCEggBWqRBSVUnfTiFfXKRI207Fl10ajXRqXIrvx4SOvC1JWh7
RgTDZJQP0kDtLAg1UqG8Kx9UX4FcE+VAV8ddX8nWswVnf0xn612MEVcmqVpdyA0W7WxR5+dNMp2E
xAf/meXlFa5DMmdSK7gWxWZelUTfXjdlm626ggyBvsqkNZKHYN+YGYLfJD/4uQVQLGxEkuuX3379
MrHtMqC1rpWl61AUTfsWUJnWfRI+S8mQQrqVNdIis+SKtQaXvtGFezWARl8OH9UQYFyKi/FkBFb1
rMozPG69Uc7YyguvzYr+UNCZ2jGKntZhnE3XlqrAly0V5SEL9K2Q48Ais4dYlXy4qNNaNIV4p6Qi
KEULJegMk1RISCmYjVzchxkcIGWw4mM8+vptMyfHpC32cROHt/xNeS1Glo5eiHduRrLTR43vWkmp
eFIwlRcNbo8YhNm1wBXfU6VCegpDpPBF2B+X89S9bI645vL+bFV5cZekr19fDTCmXA1xfI8KWL0v
TVKWYwQZztd/nPpqXOeaxaoQGep9YY0i+3Ayb0o5UO97zUAlOJeAlorR2Ey+cVuHXXJfD4KE2m48
U1dlqxHsG0a112xQnkOijcFXMQyS4SDFFqqPVppeVYRokKFmEAuwgGNNVFaW0Ry/7mQszAHNvD15
p5y5km7lG8CYxQTbfacyMWpaeQPjLHVUXwUknWaApw2CXg2t3/Y94QpqZR1rSdiP2hzuvv7UKxUa
SiUeXF9s4lMg8YtIE8FRCL5eEbEX7wj7Ns+saI9yQu9UjpBxqJLg9CVP4pjlT4WRG64ZS9HJty5l
Hlorf4yLA7fiYzb1LlUGFbyv+l6SjLdB22JSn16j8MBRFeCh7J+mEfsh3nDON8qwYuLwmmpC5mlF
9Wzq8ewxCyQ9QjAOKEWCBykJbgKCWD2MvBm441x71ghjruUgciTTz3d5ku16nUgFA0nIHU68fTSk
8ovcFWzBg6psNT8gJi5It4GcnY0oTp0GvoSSRjnhQzK4AD6t1HDUNrzT4/GI9H2P0gX4cXMR0GCn
qf/KTveZptRRrP97fxZfrVg+Gk1SHi08DqnOpTcxhmwW6ZgG42tfyyQblVGxFUQiLyZf3QwdnbG6
T2uU4XzkRGCn4Pnj0e0AsA38uIyis0212BVgI6s7USuhkDEVQ3GDo7QPNKobn7JZyD9jaAuKQNEI
r84pZboOmYGBtR07B+977HYNtn/ZQtTa5BGR7XG4NzVsKqJA2ZAXo+maAkdJZUymJY5kZMCnQMKT
Cf82qhmsEJaXyRLrXaGTy92FOhF6ZW13dFtDmm5O07UYl3Vkick0fFBnTUdVSt4yv9nKrdYTjsZ5
TOcvYiQXV5HGuXgu8zuSRy752U+sYOcLeCRoZrYgDYp8E1Hmr/smeJgSVT4GBhqXmB8m1410LY4+
8Ex5p4apO+FU2xgQib0Zb0PRo5KOW3Vy/BB1wDKFIp+GSKuKfFY7fOkK3d9JmHFtWfSllVa9DTng
vECJKD+nHDshKRS+CR5S56loZWNVq8WJpBiM0LlsOko/HOggg8vAWM93RimDXHsnMtcNtDPKxdHL
vgbaBpNXaZiBdwzxWbEapIT+BBACpUSJbidCWeUatdf1YeWAv8c3OvQHDLZEqRFtpOgSa2J7MWUU
5yR0zhTcQLPzeNHidhLA3B4WgKV/hoUCQVTvP7LlR87gUylgKVHuUAZnGKxD67Gp4k9VE8CGx/eB
pGBQrxOZrCTBIzURu3ZVmStC6A3J7xkc5xeTVvomrMi6kdV0VRq0cIcy88wqfqAIecVQghmzjyFA
rZIoOOWRo+vJW1BWe0JkD7mUyHC9R1RaMyfmwU2BdKoKZiNTbPBdM5exEfbfCwkkv8Zg9i0Iw1Ys
/a0IHSAMhXXbRh8ickdn7oc7cZgZyYfRxPFzFD2IdzUHkZFUrDFz5sRwDOSkAO0BZ+dJe4JV6o5C
eGtJgc+mSFSIwLx5aMUn0ahZweTraRpMR1c72S318krPysyR445tbfaJfoDHT91cyLuo1fBt++I+
iUW3jdTXNjdRqEOsjaIlBZicOd9MQ6cRJNRUxZ4DI7T1QCKgZArehKS8WX5ITuIvun8knucQFjAe
5wEidyQTBtZNz3jSJnSn9YFmdcmiHScrLc85j8rpyLGN/A5DwMCfjau+xjCkq3BvdDtpEL+CrGwd
XwAPJsc0xcKO1WonmgPwhvnd7+absAFP1nU6q531yezWJ9TDRCVPX85uVB5SLMhuMksvLKxQfGQ1
3Aoohdc9CWf4i2s3bRmjR3NUHQ31NGjo3zdKwfuYQuvSFsNB92k71CIqkVOqdsmhSC1XNlPc1NwL
lUISS6LTd+tZg2cQHnVbbCNSTxXS6ePCx5XU3gRN9mJiAbDHVk3XVQ6wXA2zlzIOzEuktCd66Q9+
Md00Rnmc027A6QPSf8whZE4o/pWo4aFSk00pFZVX9OG9OrCyhPQZbQEnui5W76NgHQaUfXGaPhBM
smH2J9pyW3HEgS2rJ3qFw8Mcjn371Ftld7AO3E3+Rp8LFCnZIWpK4Qg9CXSsLAtONjC/0OWq2uYS
tOGpxfEwiiHKFIHbONb7N/w6BRIU1nizQDxeFLNXsgm6yVKXFNpgHvwAjSHvIAJQKaQni1Ab2SwP
8lCfOnRGK2bnmFgMdU/UrgkAjphuo37WzWRYC0gHjaWkheHj9wtqt6bvFnZ5s5J8K8aIo+ENQSdq
ZriX6bsetRCOsDHjMIPHXPTaq9UVySr3BWAR0xv+cuEq1BXo+KZ4FWqYYjgMKLeU1dXJsIarZPkT
T6VXCohlalNH+9mRWt3n80SudRqevn4Js87cT77AXT227AhNmmz0t+5V7zvztmrz58Lg2CtXZbPm
4ia7CloOGKA8I2gSqk3cVaFnjFStQxDGN8y3e6+shcarl/jBcPTiRpdsuFw0Ow4YUyPeYPZYKPSJ
xUrorytp+NSt+nkSumYXFsCO4mKIV5UepHZsAM2ClY2lp6ivkDwKRhmsoqmUCSBQ1U3L4N+SYwMP
F7/TEYBSKHSkAeB5Zd59YkyouF+H+7iEzEB8rCsnCa2Hin05SgCdLNAlakZahvXsZJG1QEXDB61K
P/S+EuxGmBWvDpX3CiNBPQoMQhJq6KFvBFqEZOOBi3S09CkK65LyoyDwKrs3x/A+rGggxfTIExpV
ntUWTwZOoL4mrqLHeFcMpr6KCqIDBq6tkUj7WY/EzSA9BVHVuXIZbTSSXVcysc7o7ExHWyRB2iw2
qOhIRDRGThhmFyVsJ0QAx6G4HsQUYJcFvjVGuCsVNAmMypJA5nWHBO++PXbqPunTe0nrDw0ePlAM
MeiBcjoqI4AbOAQH6AK3VpPu2xiLkAVuSEugdU4hhn8prlASi9Iak+jVNKb3o4yhRlIPvjqemgJn
QlRRjjBI57jFiR88/A4FrRPE5bCeKGBw6YqbjnmSOgbTRhfU7dQtZgEe1CWXoDB91D5zMZHWLOcO
z8lBlmQNX+6A2V8N6M1qILFrNBNoiYtDyWZUlbAupI4ijTVjAsvqGJWke1MdxAxBVMEFctyy0GTK
NtIrGlqxnuzCvII9pBzkWEZCy5AHpauejDrcjv6VloVCWYedbVQqIl/PCqPKvTVzLm3a9gQOBmdP
W81bX15uFT0ROAyh+BJ6zNfgTNQuOBQCnYA+s/i8iuJ5DgraitaVPwNpp2pYPlJ4tyyXTirkiNMG
kNWMLf0eqEESSrxzmkQ/z9h+B8WB3VuSBOSvIHMs6b9O9cpZaIIkZI+dxQL6Qmi8slKv43zIjtXy
eE3qCI39PpRa9nqNVKeImbTT9qDEoIZLOca+plNxKiYzhBuppQkajeeE1nEv8kxNA8nPehEi/zIt
h3rkEJT90/LNBo0wAEqp8wTDrG1VBw63KzCAGoIm8fJBc8o4bbdybnwUNMEdq9duqOVyV532DQ1L
yJ7+TtEEzFgKzfWgt3K3EHTpH1PP/y8rxTF6q4um+Gz/z/LP3opyqiMW1i8i4b//dCky/vfjX/lf
v9Ev37f5769vAvx4SVL65Q+rvI3a6ab7qKfzR0Mp8C8q4vI3/1//4z/zJS5T+fFf//HyzpbhRk1b
R28tI93v2RPazzrn+5cxLNLsf/l3/6NzVtFXLRNVbBQIJ3iZf6rJyKyQtWXES4SzYVjK/4jJNOs/
WYVVxGTcngr4SCbh/xKTWf9JjYwyGkuZhAQMndm/rsI/ZVRcQD4nrt/fyKp+F5NpaHhQVpJzvah5
lG8j9bbp08aQOvDA6luNcaC4sdIb0/+otFe6dEb63uIHVrrNz8/dF3Pyl8k2ZEYEVWDfdfY9Q+JH
/6t6jEb+LDdhRVJtgFpglxe0gVZZROqATB6NYw0HeDBidJ7SA8tDZmJM/1MMnba8xu/vwVJMU1eQ
+303pFiNKjUDTgG3lu61YK/ox6HnuTK2JRLqChlsSsxcvSFWSWlvfBx6FMKJfKGBVo6NnWNcbaHZ
C9EF4FdUvFfiaohP2vBmSJFj+PV+VL2qW/UxqQEh3nsOZoMXwCLJjLto3NN+6ie8pBr8hRd/gQXS
sHtiwAvHB4hVU9m0ryq4ND55Dj1xkphMHKvbSnH+B1XFl17npwvxTdpglGY4Gw0XYrReDPUwqlfW
XLDnQ2Y6kHupQtsSNpl5ybTdH26DZXn96ZW/3QaNrFVhmgK1D+pTIdS2HF1nGK8hM8bpVmVqBPDG
cN2Aq+Tu//Davwk6NBR2MFlhpmBn4AH49RY0hxyBwqyTn968uMQcJgdMRWd7jq4+VPKsivoxrTxs
mqs/vLD8+w/96wt/23OUvPBN2vGwpAEJpHQ8EqeyTrx+n1yJCgxhbhctTr2yqJ3lXhrMT2rfVL50
W3TC9wIM6I+45Vgo99cCNRsG5j9cmt8Upt8uzSL5+YsEEf6aETQ+l2bU73z1MUt3Q3+H9yr1RxRv
50h9D9LDKHz8/LIyjrLvtwNXhpyeJRtSNflcfn3dYO6QL+omt4NWgnbiUiz4O9XTmwbP1s1UUiuL
Nzif4wYMpe1b0k5c+z2N2CPKa9t1C8z+VLwfXbJN8mWI5JjzRqYOfX7sCxMfNoObHqCrhTfjpNde
1pAuh5O0I9+WUelE03NDck5NNnAabBhrRvD843zdNOtgRgHvUY8N41uVfQQIT6I09QLUd1HJcsBU
vjNOBDkWhqv5V0bz0AOTjqxi13FGgcG0zeJ9jCtarZlE5E5bcwzWL0136bLzjBFO9uLb1n8yBXgV
KMON5qOIDodiulaY8QVbuXwmNTIVX5VmtGP1pYK/wPhUI8/jDujYigvrxtWtchalW41DNCSFVL2q
o4vZbcRr2vE0LiCHw8gitoFE2ywz1jIti3wnfQSwb4E4+OtJuU547TEEIy08F/VRD15HnThZNQUX
+yIXl7G7g3E7FRzXL2J1tEwsMZszKo1urWzKh/hV+Ii2jeu/tZ9R8BKY2xwnMRqN7rovDkoMrgew
HlYY0wsYlDC1c1B02Urr4e4ikp2nDnwYBC6Gzfd+eCXJe2F6VEkZYiZtxFTHmPoZ21/LTexw4Sy0
Ga2IGRwBIEoGVLN+ux3K3WDesHw25ppTi4hoU9ym3CAswDgN1hwPbKXaLu6OUWxQFpge8+xWDPei
wZvI8di7DXHUbDzXtGEnJjsErn/CRzvSs5lFD9HCoO1D+hVCUK0SSmxCP8VkXdCxXt5NAOozs3Dl
tGSjEQGXr617/hapxIt+96ZTgQnPr8TtphUN5fmunLV1Q6/8OF6XQ/+np3l5Wn9dZHmqKCOWLV5X
0Wz/+lTJc1DLiiKw3sQbdztGgq24suzVbKwdVEM+V66ZBAwMO3Bv1PbPT/XXVv7Tyy/S2r8sJqDI
s1pAX+XS5LV9fV+LroonhA/PSEJ75Y7J1t4lvv+nXe03gfqyiEHJIdnLFDmdfFvfe30Kk3Kio6+F
z/PwACZRtjPtBtQki0qRIgFSEZEX1/QE2I55wkXCj2A//vzj/67h+/Y2vq32gV42WV/zNnrljerB
nC8Vc3vulUa1hfYz5QlosUlW8ifvQibp0ouqmSg+T26u/exEcwuhi/fzm/r62X//TP59bb4t8Gbi
J6pQkDtdDM8GcpPsqaRD73cvgUK0s7jS2p3Q7alI8Q/pLqgOJ7A+JAJu0vJ2ebemdmgE3Z7NW/KU
7ER6EOL7CkmCGoIV90aUaPLH2G0ndq84fvPbzxrlws8/w+90hW8X9ps4Wpk4EkpEe7mJeHMcsofj
qzWoRC/TJtkXkC1cq71aKq8/vOxvGtRla5LxcWgSMajEDv16O8dFZmVMr0jCLhX64Kixp5NOqCLF
gx9slpVbqWREQJMTFu/OSin2ztNknit5lVl/vAbLPfz9c/zrm/lWuemSPEXFxJvh0TY5vocgB0ga
bUUnbz9DqVtp4s08b+PpaHJtiun888X4u2AHLGlIwSmhl1P0t9dPQIzmFAutq4kkYprYB7EJQnkU
/NwbummdiGtA38gh7LkjAn2+GwEgU8xl+dmoH0pjp3HGlum4H1kVZk5NeHoDYZvup/eYq9gKj1Vm
MlFKGaESeoow573Ud/yv958ieqYw72xf2OrySW6PFHpOlcYubXbQsQdGwI6yAN3M60K9P3WHAX6E
+qCh+yHHQyruBq2zIbQiXUxmd+PPrwLjLYsNIb4zgBXH5n1j/OnB+5vKajn0IIBc7l7t60zyl8Uw
yqbS8Ee1dR/nZfUxNxwwIuaIyl4gC9NSXdUnZa4+MMcYB3dkRrI8Z5M8QPNL2YYEGs+whFHAlZ6R
tR7jRWY1pzpkNxQRI3YXRV9J0WvNSP/nz/rvFjLeurYgBokRsL4wI39564CbFV9IWMdlcddJl7lA
U4RDPT5W0ZslvdTpozVYdC2aZUdZXKKmBFnSX3fGTaMrTNHPlTF4JQq5n9+Y/ndl4y/v7NsSqyaV
XwUMlVwTbqdtPJJJe+lO4RN0oO5zcfE5rn/E72+hUK4PTIdQOxtO9gk8LXX8j1HcjwKP8hJCmjVO
9oCNHEIXGey9WxT79s3PXUFf1QAccbdgqT/jGZyZob01q6a2B7pkFBJPhmJ3D9Z25P8Cm856U4CU
to1ttAs+B90VmSCsW5dO7cbaZHtkeLkOmpHgpUOGRQfLmnjJ7gC109XPzjmALbv5DO79u57CgdyO
cvm2vWLP7+KzJNmGZIsTn/RXCPP7AP8bES3ZBkxPngkNZBzTraly9sNdektjPtsoDyDV89vmXv2s
Xsz75Cb7EM6KZxzGJ2sj7oZ79Y6S0qrWQD9pGs4PzMklwy6WVi86M0c6I/cIP5s3aEJ3ycFYV4fw
1BzQDD1aR/W2fCUWgCHTKryOL8ULs8/r8iHb1YfiZJwpn3igxPf2FWnkg/4u3sbZmq/wHdVbwFW8
wAhXDQ4Q+LGdqNjidfhAjtSj7wUA4a7EK+XYPUXEFb9jl2QEw79VII7d5oY97oJtsA7WGs1rDq0c
m4GE8ZjYDXRVYmAiV78QAYn204YG2/NhXaSb9J7TrclEanLkWwuIK1T+0l5txWvx6Ry/ot+tJPRs
K87EYu7VEwGbbsXiYDkN/lOD3qRjiHCID3G9/L4lJH1aRRcfHvG98Oxv4s/4E4tWdLDWjMAfadAh
8zJB5+4WP6m86d6ED/RR9NHF3KG+tIM765TfAvlGQi6+N570THzsZE/SQYM41tg9Uj2ne0o/Z6Jc
tgQJr8sjIZfdA0fGV2Edn4xn424+8ZfFd6AsreF9rCEoHXONISZt4lf/Sdq3V8Fe/qTmR/h+3z9m
p3I7b6U9ggH4GE9dtK7SM+/Kmu34lfcrcJSCCFHbpX1Cx8XNzH1OUKP5wJTlSjw0W8C6N+levF0Q
+G7+0KF0gGrNh8qgitEYSvBbrPIjCVjvDXfxJx/mdDXeBF8FNV/pnTB01gxRnf4+uUYiPt5nXnxO
ANwdGgU3rU3X9VK84anhEvLRawYQWc/C4X7XvQ1vfehUj/mm5/IqWA5IFQCCw4TPRooWqS6/Kmdq
bT6wj/g10Zhl0H63xxqoFhHCDr13JJDc5ALyx4+aAx6xF/HyZf3CRQQXSHuXfzB4yNEY+y6Jydb6
5UlahTf+KXvFpYARPPxAsqmfi1ciyoON9RTfdYziQO+eg3IlvCcPzDKM60jdEkMA9G/h787nWXP4
Vy3vbbAhm6I8m58Gmr8PAWFPdljxRST2DEf5evIgbgTgSxtpNd+MN8llupR3fA7i8/hU7c3yluUh
BiTHAFJ1I7LmgB4HLspWhSeMFOXegWbCh+OA/fGP7TY5mcDMIhuFyxWpDO/I+sY73hlxUQwRBcVm
G1RhEMU2Wa6bsN9CjkcB0dicl8g26gh3I5vc1i5kuVZE3A5c4NVE+MV7pK5JB0G5yV/mN6ShlcQi
MYlSKMJJvLaLh+i1f+Kok8crZqUD4Cma/UiCbP2uw0vF23YIiS3XFRdnsPcl9/kS3GAXbP98947n
fbCFAy9LgLSkION09VWx4QX4sy461AQRXZU38cSb1UDj7ZGY0KmziJV6ZJ75qlyzXss3dOrhjvFt
luDpVxliJjstcKOcGaOdPQQPvCzfvvhD3/OrnfqtYGOrMjGyLl1XXJS/Vo9iL+Zz3lB4S8ob+YTi
3PHIOIw/ecYFVC9VRpnWeLoMeNnVeVMknzqByvhf98Il5PsmA+Gv70lFZClb7JZjd1CZtWbNJY8j
ynTfnebZkcDK/rzNSssu+tNb/7bLllZmSJXG/j9le0G6T+srzfTQtrqx9FJRkpAceg/rrqTg5L5j
I/r59Y2llvzp9b+dWYAnm3AJeP1W8JbeUKXvgePLJ3YMQJB290yUpDo/Inni3iNB3VWmoy+8dQTE
SBF2TSHejlV0CgLZsQLgdBy8KFTIj7ND0OF4Rok/pHtwUVCt0aLFxpyo71r6yRBtLm4HVFA0n16B
E7tAaHoM+Yw27RrsXbypAGPTOqY7qwnbXr5NkTCbuJTYHh5LCtiSznHTULA9qfkm5+A3jOdGpVfF
qHfsVxK8utfSOMScPnXweah4nSh4Ysj28yX8Ksd/u4TMGnSygGikad86Aa1A3IElUihpsmMiXs6v
6ZJl8pOkv11tx+TKs0uazUX+kgqHMd6FCpzN+Y5YNjLdI1gaf7ypfscUL6XkX97Rt+ZALZfZWM10
/PQjQkZKxycwkxLvj0Rku3okqlCv3OJQecK18O6/DDfFK0/s4Cpb5VY9i7b5hyrXUP/mSPXLO1rO
f38pcwGK15HVcKTBZlKcgsnF47wsrsh5UEsGxiHJX5P+SuQmX5w/GlxvvQZTgRs8M9H7UC5Ye0n1
yQC6nZveDWd5F74a8lUMp7aohlVYbFp9RxQL7XxN99SCmWjJGpo8NwrLr4a7sfbC4JSkn0JxifLT
8jx141tiEsLUF5mt+G9BvY8+e+kQ0p7sdM9EgbbUkNOJ5iTBGSt3npHLOfZdMHgm+UZR91EULi2z
QD7dsK4EriNd1zKuF4E1aNWHL0uKxKHAHTTgne4y8HNXaIqCVVVQ8mwb5Xbto0rpCiRqzROaAMgj
7JjAkyBuAYyLSCORkWbsRvispr9qWkpHEU0oAp9awvckOKUGH/VAoA4qLvBZLPRz7g48vQah1VmE
dFu5gQgz6tAKNs4NFP91pR3pDNJEVI18pSJUsXERrSR1bZ/NOgVt3a7msyQyql+lD5JOFwkSSe9Z
8G+rEz+BpdPfZEOL/SNG5eBFQoSW5LuzihxzZnNmF2T6T8qJHj5z19ccUyo4PUM5rDLm2SQ3b9Oa
2Cu6ZFGzC3q0MIa5SyQdjd1HxNOwDICUGTkGLVpleMYsd5fOVG7xvPEb0LoZosTCY7Ic5auOklMB
Z5wc6PYHtCki6SWMTsk02e9181y02I6qcGf4H8mUbqQa44xGW2G/TI44TgTVQyqhV7DBluzGirFR
5CKnPLAryuysjKVXWhytpQYHUn7dpLfgb4nLXpqkvDPSETFrnnJ9PaQP8XXHJqhI1x01qletvMws
bZc0Dk7uBirw7HHC9eWTaIbWQKxbz4SWhb9Du1qa001/yffNhNKlfhYDjBVIZXPusZj7E48053GO
4cqtVZButi1JBOYQmxHAmJf5AcodefW0u+3wSVHPNayCbN2bn0bQbeXiIfY/pvx5k2WP9g3Nioni
NRYfBYFaIN1aXNBpHtZL32UQNNRkEQ1dPE/g3aMlo0l983WXzpU/P1v7+E0eWUwVNIHPU8/ZiDAn
SJ8kALzTsPCIriIGj2sjBASimR/cPML0kawiSsEYTU9brig9XZ1SjkkoQ7C4eJcrZadxw8AZBpH5
nBuXjGZtQJuYtSqI1x3dMhCO/W2J6ectCxJv6UqrVmuXtbpeNnKVUC1A9P7YuNYipbBwn6Kl1vei
4ggWqn3NXg7N43iWEOd/jQOxINKeS52xYGOnvJ9PgLazC+2k9y6xbMZkdMUJJNosapX0fTKueiij
aFiidqWnmBXOWYOiyvdTL5dyGygcYwdCuPr8OkdwxY63LCEEMOMSVqY77OzXgKiA/Hi69b7ETKEr
2nTR/VyNbliyXA3OBNPZfJqGtT49thtcaHhPEHh6tDKW1qFJ2NpzxjlFHEfWLW+S3nNlywWmM4V6
PGWhynUeKE7SfccX0ckIKyHnZ6kre5h2bAa+G890yjVGkV4Iv5qGSBagtlm+y9J65BOvOaCzFsl4
edewQSn5RUd1/ei0NiN3mHhMxB0fpNk9WSRfKoTYeR47Pnal8iF/YBbgN6slVcqTPbXn2dDOfnPj
Q3rOtKuMfqYIJE4VdlbtHykAmkhciYCtChQZ+nEWe2cMHppGcixStwLYuxr4WSp24HU51fMO2N7R
fUI6I2ESSw5lIgE2JoPqOYkilOoGRCTUSMRE98egM3aM91REXUgo8wcte2UyvYwqSg1DsExf9aUm
ZZsz0LKSl4Sezdezuut7yvUwtUPgul7fvZbMv94zMs+5rrRcHLh5ry4/KDOKZYDcMs0NXkLWqB6B
0nLTRPIiTndUabpid2HWxWQvZ6K1lECtl3am3ViRR9AHrVTXEgOHip0zSyM8FkD2W9JZheqF4UxE
trzJU2TmyU48D8su13wWqyjeBtIaJZOdHsJ1saF96ASvOnxUwX+OIpo1tClQRHKoZPeScEJJnlSw
ZpqflnVWsuRYsb0sXaO+WpQ1G9G8xAAM4RTyb/112WlHBJTu3DyxdZICj+iJ/EFMOhh6Uv9Dwz9V
yoDRmRuCzZZB5dfGVrHuYuE55blNkVF1pCFTzkk2tHHkel91GkVaQYxSpR45vunnkrk/HPbMlyDp
X8WIuQlkkfasWabS28s3mvJ+FdIzqJW9q0V3lO7ZcFc1r7o83ncQMYLW/1r7ZzZ5lHyOIZ+KGe9T
ZRMq8JWRzcGPWi+znQYpVvnI2k0ukNAhMbjBVU9apAztNbRvXBnWf7wOR4cv4nqI2e7PAM1lrEP4
tQe67aGW7nQCAIgaxPuRwoBNXnmvTE0zfiiFLQsDG/dsKlTotpmI0qcbKkbKKjwu0e76hEbVAZSG
K/SrjYZ4CwMB1TPe09LFS/oOa+qx/kNX9O+PFihkRPrpogTb79eaq8HjU+HxoSvLNVpuwYFERDo5
2xLltH1exBBStFuauYLw9nNN/MfX/jZGSLRcMsgAIrVavGnrzVDtKw28dr5Fdmi3zamOh71uHlFy
mCGu8mJyYVP84QJ8xbP8Xpj/+wJ8K8wnwu1kKaAwF7l5/REwH/PVV591PwqOyP8ABsfKcxk/dgkg
tUACcUYfqL8gPObgWDfXlbto6pztiidjnHbcHcvMVMgxS/B0RWuql/AKWWZq3v98/f6+gmfIZqqg
mYDUfPvs6qZdBKl8dhUkHNYw2VaC1bSmcllXG4AVINwYeFFgoH3bLr5ZzBoUEEq2se7Sl/bIY0y3
gNieP7yvv9ESkEQLmwroiUKqyFLn/6WOLw29otVO7nnMBrxQh+HKrpbKa3F80cSK9jqt9qXM0/Sb
ND8xsKH67IP5XhILB830nVWBOQTCWom0OVjf8EcIkpsRYWojJwLM168E6/3nt01kD+/rt1vhL+/7
+zE7LnsDO0QHx9njI5SUlXFoSQeDbX6lO/Vt+zBv60sHivaKZqcJ8RFJK+GDrjDuexrSkNHL4CMP
NrR+eiIXWRMrJ72BDX2dPWiPI3XbSaRX+kBPmiZQco+oIlc+CLwrqUgoHpfur36de8IVTWTfcPRn
IjseLNwab0kNq+J6tNaKqzTucp1CsrETVk52+KC7LNDYgEEy+vgm3HFoMBNjVQghweX0jvkRUomd
jYmhJlwX8gHY9FIsxuHVRLAHUgKjuGd/E/m+sVnRqlvhWUCFZik75AkzPhCXpzN86uZzQi8/pj0y
6kuU12mM7gtlU6VHcjLZo+hHsQtquVPujKc/fUB/04eAfEWSsypLzHDEbzf8iBI2CZcPSOpvlXqz
9wYKt2vXsl07Kj+Pla2371TgQ0Kv914WLmN5NwtLSXauzSshi9apP284CHq9+ECTpyJ31NfJ3Qj6
TROobpxQBZm4SLo11PuBObXJJiOwt+X6XkPzV15R/E2oVZ5gf3hLvSgWN6rOeOGJZaITNl0Ff2GX
W5dEZxY7ni3sLTHaNoT9CvKq/0veeSVXjl3btkWowIbH7/He8ND/IGjhvUfDXgdex+5AqqRiMlnJ
qL8bugoppKosCoc4wN5rrzXnmHzJG8rGxicTZN5EiG2opkJtKgdXCD7IRcqQU2A0rdZqe+1e2juU
F8k7E046T8zmapAAP94Km4J4DYYyV24iG+cUurRaX5qvlr5RT9rV7XDRvYOP3EZOCnY2wrfYkVsp
2jui3wxgdl0Oh3DKtL2BRWyU+Pz+m/qq18YXpfIfCmkwOJ9WAD9JrLryaRgNYldZq1yitS6WA7me
c+QwWOJP/lvyLK7kk7O6Y82v6brXD9mz/xbc5fcgTOt66ttrtPOEdxxa4/r3n8/8YhZosNv9YPjZ
tjVqPD+uUDJy0TpEGDSTVsOCILar4Npakm44ub993bzf3h+vUVytgbxOrq3Z2zNuoWW2y3b93Jt2
M8KZZ/pMWpTbehstX2+pTSfVrr4liKRd8By4HClMothOhG2zjbjUkTBoaIa3qg9SYJ40q5qm7tSc
5BMaiYt4qxycqT2rv/kWxC8MI93itzTBmMmWaejap9elCVLPCyT0Dwi4qGxy/xw7bzy5SyIhqKwx
OZuW2P/+1n7V6Prpop82dYI3Sz8dc7s5k4yzUcJOKhBt2rGsj/mwMbpNTKphmsaLeSX2E1qXR8R+
WXceS1ufs0davf/+I4nxkp/W9Z8+0qctXvF8R/Fj7gOmenqBynDmZOr29/RurVG5hNkp3SkN/SBA
NHOW7bi5/U7Yp3yxufz0IT6120gl9b0m4L5AwJjd57c9LcyZsqmsI493UlNUzx3nbTymWgVZJIjR
ODZjaCqWWxor330cKrtvbsqnVyAjzyhJRtctGzO1gleu02HTjCE76kpre06rE0hPqsqOZ947SjYl
BbakxMhtd9bXr7ClDPKEnHWDTSPHEoYBWl+6FWeM+paui26uqrVezVEdKMkNuT0Oyl5quueoXZrP
2aXPGXdAEHiUmLxHxE1nyUq9ioFgUEKrOkiWNF2YaBisVUfwk7Isn61VeIEFg4cBhyunqNDfFqSk
F5GYMZRs67Mod8A5JxdDWwcaA6wgnVe0oPVBmuv1PORIZbZLL7nqh+c4EWSFtgtfXcvihgpTcDrC
XpBlyxpwMtnO/jn0GaqReeaAIoedwAhrKlOPu+nGSj1ckEynlPU3j6r9zdeif9K4KFosWUQ71zM/
etMioPY2+zkSjGXYYsQCYDw6s02xagzs5TDgQfFxbFKZWYekii5851SUOFePVCTOjKTJWdGJqWfO
8+a27MH/LEIG46R2EUmuw1npEPhOAOiN0ziDeRgwO2U61NummCsB87CVEHQer5q04qrzylogcbFI
fyLl+lmHA617i7Hb5iVUMgWuIGda4DUnt8gtZkN4qT0a+v62SkLad2f+YbqACvHwwy0lB83F3F/G
5JmNIguZAxJ/JS0h7u/MKTFgB9O7W1bF7WDfCZtZNJNijN+gdZBeAl6jtuT/oTOuaR+K6qbraeCQ
x3ShkhlLddkGyo3UcuwpNfpSOxlMHxxE3FBy2vSMmZipcE3bYkb42mw8qA+rtX+W5WyymMjNJcCL
GFwpHniXQ2sybqBDPHZdRcZD5U0tKusFU+3TCBGpMzpfsDrSQ8FoVZ6Y8QvZmPNkWbBpM3rmrajo
mugs+446QrqGac5TXWarTr/00jQvlpE1p4YyHYamxXTwahBmN1V9lIEOuc2rS+66Ea+DqdIQZk4+
GioEstmQJCCZ9H2GdtjPXztsX9fNgx64aBlH2UI70Hurhbtog/M3D+q4g/+ypjJGI9cGYwWY9p93
UBVzegosrJrtETzczkCXqHya+nUg0RtYT3mhD0Bb8fdX/XEa/d1VP1XobmnUXhBy1VIh4xWEdrF1
zQeMPlZ1YzcXFvdImWZinruvab2Wq73OwpXK/qZlvEsQgmktLTHBXUyCnF8sS4LWCMr6Tlr/xfkH
QjE7riKTBYLK/dO9KVzXA56Au+EFeTP6bR2la/ycO7RFSbGvzVuaa6G7xIfQIS1CAmwU46J2S1DM
Nzds3FV+uWGjzcWG3WvgMvn5owCE1SV5oBDjiM16jcxdZ33llaC12nQvRrMedM4HjjbTm3ZTZlRB
skKSwwGn4XTDgIVcj6lM6y/v5vqQgsPmjGNBxqffC/qLR21GV+qbD/3lGvjhQ3/6lpVBbnW951tm
REIuFaQAdNfeMKvCe5UmsOXdBtqjq52iraRtFNRAaM0xaQxXZw4jLXkapXxj6d898V9u4JqAAmrL
6O4+C+4wxmYBuMkfWl72a/qtIfIX6S2ueOHpzes0zVeB9DZqVTz0c99sDfpYrX34KrGzmyCYUejD
u8Q2YX2q5qLcwUyvsjPw8uNhxL1Oq4Jua7ULXhoijufOzIWig4U3maSb5JTfBqf8irP0lf/mXYyT
f9Nzx/R9p9OJn4h3pBxhOxFX+NnP/msjlujVF9IrObCb+o5pfyEx+p/Id9W+2KOKsA78Fb1c6G7f
fd2fHtI/fzMD04GKucr+fGfzoYviLKUUYbadjwHc0WuoLEf7H6SX3l81/U65cUK6wo+Jda5sdVFW
D2ViL6TkhZ43IAjMwp3x6Frxi5/djBWE4Q0HlWXad99Kele+HRI8rE3ilEknmg2blnrTvCWZtlNc
BOqobAfVJSTvYeyIl409N/xbXV17pX/VoZkPWJQJ4p4aGAhiigR25JLvGN3DjkLEtfpJjWYiHUBj
GuhWaNmBd1yMVLwDhgePWDkm46Jeg99z2nEwUc/R8UkWh+aJt2PuWiZvdEeidK0qT5JL70C7851X
ksgnTSSm5fjxiRAgY8AHgzXaAqLoPdC3bofedk0HgO2U3nTCieUFejl4XLJp/BdKSPgMs5BKADxw
sRqYbjAmesmgN0bMEHBEiIkuVuZTF9bT1JkgX4BG45RHyvSW/i8DdCNExCK9yCP/u3tRxKKlqTBq
/wc9mUwIcpt5+NYdeWY2O2yXvnw77mDKVVMeYzBq2V57ZBzIrInA60jejiJErNrCe+3Ko9fMbRxX
Bp1ghMoh3wJnkj54NKolo1ADOBV9Bp2dtrM3/rAakAW15TuDVqI+YOpypLa7cZYnqiNDgTy6Lx1a
MvRse80+9fF5bFtm1dE65Bz2VzKti1Pj76ye/m5xn8tP/ARNOyN2p5j65523TnkjVMIF5Hpsxk49
pnKq+5KSXW8vWyrZnmStYWfcjb9iZsBvslXGtBstN6+SLtpBgJogB07rpx6hk3H2Wu2Iu3itOFPL
9OclZZDRMKVm+vvjHfpHXlEsoPz7swv0f6+/U7M4p/19js11X7yV/////erv/PFzH/2dyBgEzQZN
mDY78V/+TmyaCsRwDfsNQLWPBk8AueRqkbylUb6Mx8W/DJ6CPwL5rRsGUV5sl58Mnb8zeI7b/IcF
G5e9ZXB1/mWjOibr6+e9N9EiJ+91UcFBPJnttQeGQxY/GiFalh3b8gzB8xuD2xfmzp+v+WnrpNSp
MzjKKIXGbC6bIJkpRbKjzxp7SxjsRKedKPqJj/618qZyTBIu/ChgBd99kK86LMQk22DKwbZD6Pr5
l4+sTod1hr0wRDxninmLSbphzu6kMOIzjHaoyRnIRIx1Qa9+eFBO/7rFHwMLvqq/VELYMN2gtzGN
T/WXZ4a5EmP4Z6cE3WzM3eAldR61IqNS17651pdNFk3mMQPAjeXl87csFVpcheAQZkHl7VJkpGou
Txvt1bTpwefSDZhcOHyIIezv6N/a+BD/8oRxXe6xqdm4aD/1FLqij2qjhOFguzBpJrnZGGeyCZAT
EsFJmZA0+qywCKvt+q0mH0OSz/XhrSuZQ/cp+lx96YGKiIY9VtBpb96W+otdHDK/XMOcY0JYb62O
oafRYH2/mBJrozjKebmMhm6dKddS1F9lpLr6JgZd3QHYeRtrHvU3SgNDYvrcbX22oGF4DjwofCgR
40UlIFcZyP61GfTyTVHidIYzK7lXbbySh3zeSD7mm2qXhzBapZMWvbSMEoeiw6101IZknYCVatt8
XfBrhNGodXE3xNWg4lDxqavQZIMFgL9lrbeT0vTmBqc8MQq4I3KE2b9LJbgkXb71RwAy6damIfZS
oCOCcOk5JDNXYJdQGVMk/SxgdBmr4blHWu6Tae1DblMipHcXH2/xcO6H+zKj4rJhizHtKar3vgJz
dNdB9Wzzx5BSzKUYHD8qJFGtJ+MnWw1wtDpmMRm0hgGiA6yiQ2P5+CO3dXv2oeyxz5UDliT3KcjK
iwyfzbBGYeHW4X9SkrS0pZvmFjjovjKcmWN288HMr92YEbthzcYE0dhTmfxEwE6YNGbhxq4Wiu48
qONQWFlWbrzpBw5ArjrtiSVWhE7in7IMbXVVO9KDw6Ecl8+yRPMF3jXS92mwbojPk/ZFwh7nIlEW
RBup8jwjjAAMCzSb0Tdqb12a1GNI02CuElhhQ1KROm5s4zY5hj15TNCk5Ni/arQXkZxHm2jgGBCn
abpJh0zCWtGjkKf1PsCOM2z3oCXIaulc8/gYUT+Lq5eovm7917pX4UuC0wXjSqassWrdBq5btW+1
ZqNxsAvkjmk6j1ZA48gQKL+MEanGnNYH4VadNe9C8paQaeJbyBdCec9wYdb4/kOYpKzZwy7TmP4E
krQOwmCTBODmpHSnuSAloGHYUbrtImgdNqkHvVjr6ZI/RilAel0dXImW8TpTSzsk4yq2IH7RdIlO
hPuG3Vk0d6GgQZIZqLtzYtHpuVTFoZRdJKiSQwgUAYymDeVeQQCUgQvylo5nPzSdtikooGT7OVCT
lRcfkMxxmpMnfUewMEeCTvSrRru0dPT8WF9D3OF4bmBeZ6BK67kk172tnkx6a6XMgxOe9UKf0VrA
1krkWZYSZXNwnB0QZFhLG6bgeYkRP5/W+UlO+cSNNAsz7L+01BTrKe7vm/whccczNm+ulR4NpG8G
FLKKorkz9WffIX53GnFqlGqMpeQ8Vf2RnIwie4l1wv1glR1zBGQjFltKYJf6xrQPUWqa/qKgpVMa
dw2/h1aG0zIukZHEM6c0EKAOu8CEW0e7tOnSldTixG2qQ9mTgiNZq6RH+AJNLkeIYmK+cpci6R5r
+EwYjfY22nqN0HcXF2mDlKUIxbQwmP8rNwYzLy2w1mmDhALvgtrs4iE8lIN2DKzhzqzLy+BJP8RU
QErfBMM+x5QehoCY12C4xSMs2/u+B/4Ttsqu9pXrFgwtdD2q27vSeR9KhUsJosbFxEa5kTfwiPr3
oOJ+M+GBDTfRdRKRdfcsioy05j5bSGkS3OQx/a60N7fjCQZ+iVf79zm8RHQhsH+In9vJbbHpqaa7
nuNPXxBnPshvjYJZw2tb1HU2BrFA1BdN7U5dpu/rXHokhnKhymJqQOdKS1LtFMME7SmqV70hIyDI
rG5uFoA4c9zUU5Gx0JhDtqpk69lKq44paVZPlBIhYkwQuBcIEjd3st8yCRnk1T/f1dkCgUYYTP4o
7H6uKMCEgoEbBjY7ELakccuOOUtR3VG/ALOf/f5iX8A5GAR/uNrYo/gwwx4G3XIHnauxxhYlp0sW
ZwYFpZYTJHffsj0WnMAI1W29b9pHP4Ton+vGj5f+VDoVStGWVSLD9GNRS9n7bIWTuD6tK3qUXbfx
TVbUm0Q5xUhiY5aiUn2QPZQ59GPLaEnY6KXFj+NbNy0NJkVeebo4y9h+8sh59EjddgVWpfIB57Nm
ZFeistaWme5iDS0WhghVfbb8pVUSmRCk9IJPOXlXWf/QhIdKm7vpPaymSR3K01rSEJ/egJ9kYKKt
pQ4I4b5MdsRtdxImw2MV3Gg+0tb4xvQ3Tv3u5qe20tbyAMsnuFb1O4vHvYzfmuS5Lw+5vx/qDm9n
sQgsZVM3N0H1lCmniPjPsNlAdoQ6YC1TeS/7xzEdPWDpwKnogM7UpWs75beH4OqGN8gVN6I2bqtv
c7K/cuIZmo6n2RifQJp8Pz8WTiv39GCor4lGNGBqKuo0bZ7C+EST4yYCtRreh3V4TC2NNK6Fawxz
1Vc5E16ZMNSbiynfF0YP4PY7W/HXz+uHD/apFIwHu49ShYcmpTMq6+eMWWNv38doKyTvQfH2db2q
7Se1tO+/eVPGx/GXx/XDlT9V20UlrFAT3BKLrkbMGGUwzwWhC3m5aspHuqt+v9HhOMhXPUUOq/Y3
r+r4m/3m+j9m0R/eVDuxNd/lkZ4Bjp3Jzlsbrr3qbXD3FvWFo8x//+v+WGZ+d7lPCwNQ06YuFAUh
PyIlN7kbR14Kgg+LKUlEByF7Lym9XBQXqbUFCz2tiBv3eHX96BoV0jQcORaM2fymX9sDb5arfnMk
+er48+EZ/Zzl3lk9Gcw1N6RPt2aEYFaTpinds9JYpr72zf348ghCPBL9SNU2qZV/fiEk2F0eD1kF
IaJGUVtP7II3oN8oGS9D0cxVHEddiEPy91+DMd7mX7+Gv6776WsAfefqWsv6PFp3olZb1PmzRh5U
qGbYcY/2GMLcy5uyiK5jMUySUdMhnQVu09CvET3eBDJLeEHXqz7q/hOD8vkofBXFi8QwMcJtWDSU
x85ETR5kzs9BcHF8cypVt61ObTygTayLZaw9dsXNGMY89MsauFvvMGEmKsjcDwm2NfMuR3MLMoW0
yZMJMKx7bbtkQRj3vvFSCnMSMrJXAwZIH3CK2NfBggD5iZTrizYsF7+/Z18fVT98V582ltYRHeFt
rBEtTckKOr9uXLnqpS/IzS55ZnO6oN3K829/f90vHxFc1wgQoGYJ5dMCYbeiUvOCN0ZtL6SxYuS4
xA2OvQapP1i3wj2miGF/f03x5fNhsIHLdHrowHxaqJNSjzItB641VDQcGQCO4byqufVpkPf2yooe
zOFoKa8NmuHC7r651V++giaRYTDuiBr63IHQGquOgroD7WXTGk5vMjx4qbSSnFGD4PzrFfzvbv6N
2q2/b/7d+nH8Vjz3X3T/xh/8s/tn/KGO/TtiycAf/KvH92f3T/8D8SE0I5RH44xyDJj+MytUN/+w
TN1A82ONQzEC3f7q/plkj8rkK5qWLuDC6f+k+af8oFH8vELBdlPILJUVeZRofnrbAjUccpTS/izK
E1rqFcSDJrlyhfzmyfg0Qf7CaAjeAuKqLEu9LUSrQgkmFUuo9PkT6G24cAcOYU2A0M8k2qJnSUHu
Y008Gc9xNajXtS+OgU/OlCi8+iQZ7i0Jac9tk0fXY2bigvjltWS681igAjCdlI6JQNbcJ5X9WGUQ
sFqXE3EkibmPqDGV4lUcDqN8WuzSFC9wGEMYDt1umSYkRNl6dFe6AWqdNH0WqWJfg7xBtq/Yyd4W
OuzeEq5DIhf5Ok85bdR9b6z8GOWmXw3ucmghZ1Vm1m4dY4g4ycN7UPLOXeUVhB4zSG4MSZrBETKR
mIiM6GR0ZHS1YGJCY1M4qzFwc3JFnUVNfe6KsST2sOU3I45boMb0XHQcBaYJFbb8rKzQYBJp9BTm
BnMxZxRPRNG16uhnlZZjr0szJ+eQLbeM/B0yEtaRW4tZ56TprmsllcylOJ5HVmryw7iWJL+HiFQo
MjAqJuKTUMqYPsS1Ory0QamuJd8zF7VZ1hvPrAFUuk12Rk2K5zu1dfFITPNrmadbCZ3MyeiKZGv6
PkkCzWtfDc3ckEJC2BSD8QPM/KHztq5ukPuUFi7efDvet522zUXureWeY7MbIQlqNVgVajksXMLq
Zl6SmuvI0aplovU1tjngspqDtyQvAr0CWkn1VSkq1ISUMVvf7cddxjG0fSW7yyiojl5bLdTEW/ap
R85hhonHGj1vxHG3O5Kt50UZH+KEUaCA244ypXdwnTmrLncIBIMM0HTRWYOOS1KE8u7IzVkpnIew
Uc3rpuWQZlmRWIR5fF1VNPyUhqCwWufZTDzdIDtVRumPR5dGojLzlcadD4RaxMVQTNVUrrkt9NIi
o0n3ZvauyeZukFICOAP1ZSgrblGFeSzvmBEP9XuuAhkwa3NmZPiQB7+6q3TktWrLqbUKPGzn7cQM
A2Nd6ISZkUPtTZsqxiqg56RGN4sm6utbtYqZ8TTJmHRUHwIJ6EbagkxsNOZsuf5AAPvEU3iircZm
QOqRRsft4owuqzel408tt2KuWhOm5Ejeo98VYm5mo7Wi9NGRZymJcXo+x51131SahnhcfzLK6Hbw
SC9QOYBMWnvYeEb9yCx4G+rNeyPLRz9S3y2do1tPILfvprui709eh2SNXnxCn4jlphZ5TvSPvYtN
5T3I80mKWOE6GXVaYUHPpI3sZSZ5ONUZKaIgqtN3CFXutTAkH1e9E5VPqpIFuAGyAJ9sBEWdwgEG
eWsxQFA4/yyFFr+YQ4s6ptqEhDKiaHEWugHdudXngVY80ZPugQZAkxh7w2poGnDMtDupo7VT+qg6
f2wO/907oE2p/Pc74OUpevsCbqqNP/Xn9mcSbc1eNmZijyOmMfX6z+3P/IPtC+gwVndbGauQv7Y/
+w/2N8ITLYQp8rjL/bX92X8I02KYZgrZsFVV/2d0U/3XcxmfjdROFaH9yNthzPaxg2IoQmUURaZE
1Q/xdRiYN25m7KO8Zp6frXw2NKVX76J+jMOKz/GYx2CHp4BWDmkVT355ots0k9T4LLE0k/Y4rxpn
FSGMlwL8ZQ11PhBTedaUTbtWAx7+yFz5gTq3iKYtMC+Pudwg3bWNBjXd1BJ5ahbuutf0nVVFM8lp
3jrPuYShAKFnkx4ZVsXacpHpVGDDC18oB90e7qKqIpIgKtZCIk6HeKI5udH4FmUI03JLNKXfSNJr
Lw/21mxHe5Dh7LIkYO5iZm8anY4WzlFtEeVgYxyt9RRDcSYtyHFeEdvwKuQEaS6eX4i0NObNY50T
FsUSg/nSgjBsB9fMmKcZ9nStig5t8VpGL3JhvecliQk5cXMFdInAZfVD4XqiTzp3S+s2VkkL7DFf
tMWlJp2WEf1jW+kK2CPlJumSa60fNm3J3pIQESb37q7y+lVkFie46gstq3EKK3PXgUU4hnt09WFw
slsJWEQQrbAitkM3GWT8OKykGQOhODJuy3xlh9aPqBDMXcqAhtIdU4DEVG67PSvxtSm0u4S8aEZm
5A9lR63EiUnoHtCUbMTsDGLPeouX++JRbdR1CQoWXoWo5pJWTuKoP8oNKn3TOA8uzME4B+jiOQO5
maBb4FduGQRP0o7/BpuRVeZc14pFUSfxzMM5MPm/sOYgEf/7NWdVv74CcH/7ouq2+cH/zNwJACYz
UEaFxEs8FtD/WXaYm8vMQVHWU2CPsKh/V90sO5YhoxUkRBx626hD+zBz14Rm8M+jw9dN+R/N3AWr
1OfGgMnMF6AyUaYU+J89IrWUkVDp5yXjQpG8sm3PNMR1sRSgRG0UAhaQrTXmsArL8KbvUGG2XRFg
xNPyjWrZG6eH/SPs7CGsYvTozJEY+p48GckKQwwlCNeKrz5EMRadnA3Vu0RSfA58ZVUwWVgqfbbO
B+8chU9yKualAbOFWLe8ya4qchOzAoWuqs+hni89PDwzZdDrtT+254fMHM226lsgSHQxE/eaarxf
OlLxFFOawVdpg2Jdk9mX6wmxeE95qW4doPS2MrRwNL35gHvPzAuk3Cax5Qjb3+KEMC1mSthCfX2e
9WuBVVFDMiaJYloo2nwo8Y6rBfpQysE6V9qVXxAOQYQueiaBt8SfZsXWxsAaYfrJDXT7OuCfhPia
VdS8aen1INks3dEm95mQdthryHbC7KgWBeAqfdr31kPG3/Sj8ERQGok8HA9afAH0VyC/a1Y/LGhv
PwyWfFL76C71cWn33UYpyjtZ9u+0wL9pOwV1W2Sda8KZXAZZMtCiVA/xsbWHtOznUsTsO7EYrPjt
tqciU41iShSjWFRVL3BYsXi6YXBIMndRdyieDSgXqsR0qJ0XXXSInHupt5n+4I1vKenNDJsU5zmQ
XJTQvs6Qsy/tYS56YriG6of9qn/uSkRHLGCzqCC5zQX4Y6Q6j0GbdIvQYHfiGak3GZ3B2O9yyFlY
eMKkWGhehVFkSNL/AzXQD0vK369Hh7R4fivcX5ejHz/3nybAiPQbkcX8Xe2Hz+E/TQADM+BoQAKQ
SOOJNefP5ciQ/xDYJW3SH6lNdFX8VAWhr6QEUsGkE3OOOugfSIAU65fliNY3KiBFH/2ZKIo+9aEq
w9dK5lbZrBnU9KozhlXhp9qChCWyhnkfLk1Qq4QsaQQXGao7zY1dlO9H5lLu3GZOBy3xfjCKlVpi
Se/6/Dll9gNSH1aMVEOnaHi4y9bVHjS91qZhqvD+Z8gGlVC5LeTBW1YWTlRV5RiP60fn8G5Eycop
nkCP4zuz96Fkz+xGvRoULGGDNm0o52Miz+ltEGy3sIrnQpZX5NfqCsVMF58EkuUQsbekUZ4xs1RD
sZEW+oTyqM85r6euAvLSFbA3bhwlxOBp0npNFpWMVqMlQHFsEtdbrbS2nhORADTMHJaKKgf33Jiz
RH8uiwOB1chJGPaKgJDGowsUK2/mSp7bG0VlTmy6WbyLq17Fu5gMr4mGvAnGFuFoN22jAyloRctY
eJDq1dBTFMm98kLy5hNYCuQbortTfb+YBgVxgMKlRS3XJrcX3yqICc+Dq9S8cx5CO59F80GuX1TB
OF/3WsT2wAllP12IWqx7pZn3ZGBmIt50TX0T6tIirgCGNcI+5cwHFM1nAUvBhsgcQU9q3jUAAVzf
WnakdG6xmwZrqTeqUxDD4qukcxAWj3Uz6gRJ6SvCdGUgotHK2FnEbkyLuHJKCLb0MC3fmpaC+Agp
f24UO6Q6Ft7Ui0g5qSRrEdHzzpuhXjhCw1bYVvoMMgOYrww3hyEBwEkUG9wKiEarVB6DQoGQVmIY
jolI5+A4kUiSlkrKM3StLikaJoPPMI5mRYLUwmjiWSC7HJ3pnKTFPIWsFueAaQxnUcC208t53Rkb
LOUr0yM7EJ5mReblUq5xFQUyh2AA5eA6AAKnlICNHc4K+rDoVAPkrY6vXSIP4ZozXAom6bUG4TBB
J0/odQQUcTDSdaT3U8unb4DQRsvSiy7tq5iAOaPrvWnkk4OHsGMbB2x9pjhXmbP0c8ArdY42QsH5
GHgAAhQaLdVrTleIJx+MrkwTviYOWFu2lSBRvYuqZNPXb55DjqTZT/0QYY1R1ruYL6hwURdzOFGC
dYaZraeSkCM4I3ANC+MUVc++QmBQfSB2G6JZfWhFU27qpLmTCIPiFIb2xzLbbds5o+hEhdGmKCet
KhYDPZeU8REPx0RgqBmFUInnLGTvTtIF0ndm/iRCq2YCWFNP1iWnjgGDh8ZItAJ8JeJ82Y8iFWFs
PTCMXlDuokHMGoBTCPb2hH6hEVHkEpJO/+LH7baEH+SF3NnOzzAYe6q5Tst61ZZlsHNqZrRVSS30
318+023+XfmM+vYtAjz/9OuG9eMn/9ywtD8E4lJqYHNkGI96wT/3K/UPbr9C5cwgjanBqO38d/ms
/0FPWqVrbaoypbLJH/27fKbVbRiU45rB5oPM9J91rT8PLoRhEctAIo+wTXpiP0hwH4apLcl4zGSI
hesrC/y/BHtfAWnRn2U8zG7ZHII0Q8SJGNy2QYtGTNwwTFAXn3u4NR6qQg7mm5bGUVblcznrDnWO
5SuEH+lU874rlqFQHuIMKx1zqL5+/XDDT//qrn9UfmomrY2f5oJoSWm429oY0AJ4Sf2037aDNYSW
T4WoSNUx4zWe+2Ktkt+R9sgGVZ/jcApXQB8mds8KpZsz1WrO3RBj1yYG1b9Tk3AVCPXYxxSrsitg
Ypnlnh3yUffsQ0AfHWfzosjlTVLbGzvyCBSSajqtIdIdU7pyIqIIJFrSZa7Om7x/pOi7pNzFpWXa
JYLLcFYT4dQStoL/1I3AM3rdIq6zsxEiEbQzErBpOddVc1CdYIIKaRbTVnTjbdAVqxG160rF2hTJ
tZSTjDiyx9YlACNsxmEBm6yz70OI355irls5vwjFWAQqTX7iyumbk8SIJTkxTwMSO9ARrO99PUek
ttfJgUTrqBP3ytCzKAAxu2jGBKxTZPqqXymz1j3REl9z8JlZ1lElcNTUwBsEJE4CRE1KeDt1Ss8B
lT4MUkeFW04UNZ0Qd6478bzx2UNIBAR+6cDLzsisZu83PSyaUQ7EOvDNpUX6lKt3W4L4plqSnRtT
mhJ9NZfh+qV28F777nsuEDFmSCqDziIvwJpqQXDkqBMy5jhjoKWRUrCoJdibIaWJBn9qb24IxN56
Np0kbmga6dsmK+pJGtrLso6RexERFZvBtIHvYEhzp3DnXaJc4jBehyYPM3AxSb1pCmbDRhVjIksP
9MWHaccgoI1IAjVArQZtcZdCBHDNeOOUPrpM3DVk61x1HACcdhmF2UMFKrxG0SJwDti2syPibqnh
t1Ld+M4YlWam/q423iFUkmXHsAgeInICTLIb1cOdmGqrIE2MaWcdiXZGDENYfFUi1UrM/KC54O8C
+6FufWWimDmW/2Tvd0+h5l8wu0+dilFGCLbmkSfag/vRD+ZEUeyrRrpWW3ZPco3XtBpn7JfrOvIW
qaTNM6biMT/cBOayiPyTYdoLRhnEfC7yfBVCuPCSc83qUHTyunTyqYiTjWbdVpoz9fx7i+4QTeBZ
QSqxwZeFRjZ4rcHl5TqCiI7D2aIxunk4oEJn6+xbf8E6N7PpbHUJRhNZnhFmfMTgPitpagmcHCa+
GzMHrtvl+zi9bohMQ+F2KfrqEGC16d1w7jk5eenporZuHYVs6Ei9oAJ4rHwdXG5UQy21yAEQ/CQg
gFNQZ+1s6KOlbXfLjrQzfzjElgs71lMJUvVQb9rKTRjaN7BCz4GZLwtd3WUW2JIGJmE2dWFXR1p1
E1jpIXCkd13RFsz5eqqZqejClaW1e1frCNfrzxztOVNma02Q1Fev3MI+6hCsS7IcvXLfgaRgLnAd
eyYDFQvVKodfOasfUt+euYgqqRLWGW+brjOPyJxzVCs7R6cV4adkpkfGivv+moVWNI15f80qvBZU
L2heTZQZLhQ3Yn9h69WFf8oH+eV/yDuv5LyRbOuOCAogYTLx+nlD76kXBClK8Cbhgec7lB7DP4Ga
2L+gLqMy3RH1Wh03om9EVZEiKQJ5cp+9165wFQ6EoVrQt4477JNeARGFYW+TWw37ZhdQN5PxFJCb
IKgI4H8oDgI3uEryQ2SUW9Bz72M675JC3En6PuLg8zDEl7w81i69n5locLPiDx39VU4VRC6JG5I8
p2Vo7CY0DePswUWRedfAm54YM5NN4wT31YzUSNx4SsarED6obRoYvqFkKZRdK997ipqTxjlp5MXR
7t6CXO5KZzx5Vv0sEusxKDR7B5Xe+kZ/GkZssPaCGDXSTUKSm9n3EJWVi2GZXyMMPLajv/sJg2l4
5Q21siNn7/Y2dEOILOxx5SYu2Z+YLmxiWiX2VEjypRIuSqddAEjcCotXEO1HN0JPSjGANM6Fa304
HW0q1Rx92F22D+Lg3hH04FBQ9WotVCcafyGWFgv0w0+2qN9AbbCgMNr6LhBxLmNR9OLlzX5h6VjW
c5F5i3hMUIutXDMeDKrseecc0WifOm1espY7Y5FWSbnphbFrAVcJj53brC/GSF9HnVlStsO7yBAW
KD7zA8+z4CsOobM51pcg8U+T9PeFIRGScmZsKnIsqinOsY+WPECQi2h4Nbt650+8KKg0hMG5kCyx
wa77mVuJ2ZMarACi/Pdj/U9knu+nur1kaIiTOJ78wy4h6oZ2ajOH6hyfZDzkhErgR2UTykuAx7XO
iQLadAiSTkuCBxazB52nx8RWzOI/21n+ucsmRFpKtn74iS+VfT/X7V295VTxnX76V/3tp3/9eXT9
5UN/Hl3xTvj8nyKIKl0HV8Kvsyu7KGZce9k42YsF4TethT49F68F2SzUFo+kOAusX2ZX+vSUhXVM
4tCx8AqIv6O1fP+efjf78fix0PJZeZmMw2g/v9840f5slXnaUT4U4fPSmO18i9VowZaaeQiehVIR
T3OCl16sLA/0h+GrgzcRASh942C7yfXUGXBUnQvPL2+cMrqrConuiPcAItUxNh8aiKdYq0WRNJDu
8ByE30T52Wkegz7f4e/Qa2GXp1o/sCvexUa3ZXsB8QBK0JgdRYjBve53ZhJvewhMlTaOlZ3vQ6uh
13LCH08b5c6I++fImK9FPz5Fpf/K0/6a1xl7crkdijtd8CofsIUPdscp0+AuNGAS6Jm69LHEDo57
vDT4t5dQiLc+hfGUPGmd3LTddKQWmBIFXQwbwwif3IFXTIE+u6aPnprb6a73xJ3oc0jefXfRAmMI
pg4xtqDRODaBmH9hrDzbjKYVKzZE1xILQTnyrdckMVZdU9q3cx3DjR3wA+R5RUS34lxiehuv3aYx
rywrNHejC3i88rmjtim8h86w11l0D+D28fsv8T/3SV3ufi5a5H+WRH/6vyyPaN/8iyvm8oG/XjHZ
tViejwPKE8JddiS/3jGxTEoagBG9+f/yB2OU90nihvKkcB1v8djz6X55Tr1PbHHFkj1nQ4w2+rc2
wziz/nBHYzMkSbEvBns2cki3v39OK7drRpmh+YWGYR7nHgYyPYjEftmIvlmNyfUl0P5NXen9GNQE
eBjYxhqymDcgCxW4dpBZ9HMdQupGBZX7oixPREACFKo0PlGYTPGrNjbcVdXKNXVOtTHw4KgK0/U0
Dv420TClU4+eDytE77dmzLrZfKGc+GCMkuazsLz3BjqjdQy72batS6FxKS7ZbL/v1rrDMdnWjE5m
PV6A9UY2CrLyMtfGu64Akdp+DicGc1eT8G7JXFu/tNm0Z69A4YFHmYwdFl9FLbiZ1PpEkv0B+8ml
QUf7Oozm7kXbxXjNKqZa171qnpCquWD6fX1Xs6S5mhhyNqDMuYkSzTm1vWTVatL8NAwp5KzJkswz
LaG4iRSyCnx/n7dgQuy+8PehOeySMY53hXBf46Faz4IMqAGEEUC217IdCvCLD+5xwvHFSNIWV/mc
5zcFivN2zJ2OVA+LkTSx1NZrIEiHrXkkwUUExR8/cgxmSUZBclo7h9IYLUYUf3wl60Q1UO19rmJ0
5iHeS2tsdjTddfh24OgXtZxeRMn72GrD57xhx8snGjv/2OR+/Diz7F8rL89JIXlARmdzK4zow+xB
2UwzHal+Eb270YWy570VwysfG8y8Xmlsdcx2zZYYpbzHeZjP5cJKnQBSZQMr7MJZpa764ozudEi7
oruchuS+S3PuAp188CJ/15TqJSkhvGBDitaDbIuNNvCRFQZmuTY/zjOZUiMYR/RWBMrJJ7ZlwfGU
g7lpmmWETf2vkbSDQ19IoLepmshA2tnaWLaNdXfVQONiNRTdzAmhqMpysCvVPnTZoXmPJ/8r/jTS
dymydBAzobtD9aELSYc0OZ3V6HYe94FEfzQOmMmOoGEkiG0EDWqiqfpXfg4DSSvBMoF/RpFGiieW
P4BNv3Ke7dB8knaYbWsVfhF87VD7NakMoiVaYBcXpMLMLrHJHopHNdQHNndUI+v4JtKxscmFe8zz
pKBlFfeeF9sVa6+E2sxuLk+9a2WQz7ypPVlTALx7GCdEeBy52z70b6MugeUjZHtFEE9vqtTvDlmc
PlHPxJAtUFlTl3OimJTg/onwb3MWryT3E1jJYA3Q33nUzQcSMf2VG45PqNLVptDhRZ60dIj3MyA2
ueQzQifeRcP0IfxJbmTYcPcv4m8aYnyGNORPbwgP8Kxt78qcKq5AwXjLZujghOadn9mPJoKJ0QMC
aKFN2FVJeaC5/H4gxK6KqXobobZr3E0H1cE8csOe/g3JBUM7SB2TDjXG8yraZEPcgUUuBIWXw7Kp
6KfD/8BRt+SZ//NRd/jpX02Tff3rkmd7+dhfTzuWfGiWxMK+Gw9+OOzgwSIG/urn/VVP5UATrklC
nCHyT3oqn8vjloHM4FLMrP7OTIpB8w9nnYUessD3+EIogvy+uPzRBSUJbed+VHNz4dmExNFVG+7E
7gEO1LXye1T+OLpvWgpQ2oYGqr4Y9x08jJVQUcg5AfPblh2MQEOMuzYLmrOKDBYuXQaE25YobyNG
oj4oWfvUFmOUvtRjaV27wfBa5haedytib+T2ZBp932L1IQFr8coCjF1cjVb+4AzdtZekiD+9Swd0
dkon/A5+Ya8qWTxQRM+jzk8LNkk876uq0fdGl76Kdog3Vie/hA3/3sAqSVeyPg9mfTXl1YU/ReYq
SJilQ/o/Q85GGZNki60ZCm2P4JdmvVjNbQgyuW9y4JrRgYHwvolTZI40Sb9C+LgJ5zjZRFNQbrxY
vqYdfqixbqxtvWxPCtI2RF9Vvw3iytqIxU1cjVOOHYBnb/TsfbJgro1lMGUzn94WThdfaUNDFmnH
mbY051TNQJqaCtJqpLLhzMVGnnyf11nZUrfLUl9t2xynZeNQ1BPEGau57Ibe0QK2Gcuavh1XRtt2
LwYvrz1IOaIFHgpU7tX2ka/PvQnJAEBUQ2ZLLKzGfijgStvkU+GvHRCqDBxbLJ2KZhJ4mb3p1Hu0
8Y1Toh+EB8THHBzw9uFlthzqneVTumRZxqNfQ2YvIpN8z+BjhmID1A8W3HSD9tzKRAQS443OcW/E
qfPeKZD7pq7lRWhNxmOgRHvS/G1uqmxi1UkkmesGRwKEzt4Mgt2YEPGO2vQta/S2MrPiKEa72EaM
k5s2qJtd3+hrO8qPfVOJyy7yNXgtTSY2otAiSN5pfox5B8fP5M5vbJ+eFrdbrMbSGA+9RHosF/Oy
r+3pYEThU+ION9zD8DujuIWifGm66cadmxqhj79Ae2wqmojiy0HTLCGz6WMOsa/Y0SAPU1035HQF
lF1DUF4dcHKULWyaag7kwW/n+UCE0z4P1EngQZHUlgzYiAkhXhnt9C3IO/52sJO8z4jcxLENe4vY
lOxSCae9M+Vr5NfGdWIKsR6j9t0ufW8XuFGwHmIpqCdzU4Rf8oqRmMEqcbGcKpNocWWP+xpH8Mqa
YM5K1hrHwEkod7IEtu6x7miniFivYWqzgvJODoXa+gblh0afP//zzwVuBf/1XEjKP99+vn/Mr+eB
CxSDHdZS9kTqiM/26+3HVxb2syWU4bOE+23Bpj45JlEhWLASABX/wW+XH/XJAm/nwE/jjPlus/0b
hhD7O3T1d7EQ+DUEUrDEqsWdayKH/HgguFqGoepjY+3N8dnFK2AXzcXQ5NdO6dwvCTYDdt+EZc0y
x0szXProgZ8tAbfkhYX5PfubB8wj+NIMQBWpV7Q7g1WAvTHmyD7NrskzMMjO2aZRe9MEWfXe5HK8
BfR+kbiBFR5mR6b0WYxwwW13IkAfdFhKWKVFmP6nq2mOnJ2tGutURmjaK8csIOsrbJSrKZPiUut5
2pZN8VCwqWRT0Kg1Q/dNETQXS3p90o+aGjoGdHpQ/ZgJsqYhi5YKrlz0R8+vvEXYP52w5x7SKj6H
AAxKfKaei9Ul9MCAloehqy96LGJkl7mTyR0R00MfjK8GSikKJB2nxG65qK0DXQCU8XDAQG82puhy
gtE1R5a3q2tWkbrmRmElJuE7Z1NyrAJzCPZByDZC5i/SbvdOOtxBA0LALTIEkqdh3jf0NNHE87Uo
s/Q5GWfgbgsDXKQgOTSGVwAKC2AqPJfue0g3oFcjY0vaEZp9mx9S5O0QropdersxNd5VE97UkIY3
FdcGJcB9KfZeDTEO0dJbXX7LuLIVubmeVXalG5iAc3xsu/FkmTdee2HoEC4CfzFpejTJZpMEuU3o
lBy18RhOCY7mFwG7bTorUsaJQOg3ZliWYuPWBA/cUR+aLlxDxdoOfOFdl1CjE8gtnv99wl1uot0i
75ConXM28rcq/DXrOWqekm0qnLVrT0RLzG2ATyPD7mHUw64l4GtANezV9NgKcpHmsA+hTMclSTeq
z/BIWwMkN7VN8vCudfllNGwJMaT7JpoQB5CfHgfqmOtx77Z0Ixb1ybCmfREOe1MrRDu5WayaQxCf
TDnuMy7SZmMfGtMcl7/LPcVY5yDngI9IpbvxfD+bBJj6muX0bTe4E4MASSMvuZjF0ixpE0rH2UMM
b2tP8TawbICB/nZO5cHgjVvhVzKK57wonushJIoIo9t0iFN1NEThmUkH63qyrL3wKvEig/YuNp/N
fnjIK+TCgNMRMHpD8XzTqm0V4Rx1Y1YSXPnD8uyjRW689NVym33fZtuJ8cCcKB8ktGPwK8cQduXH
A4WLfX5Z9l9b/js3pG8+HtgJx2srKzF1xzYuLXI38nXoedza4Usk+42l08Nct6/2RHFEll860EKl
4jI65SDLMgmpjm6cdDaunID0sT08i1lc16DPWTXEbygsSwaFNFa8LyrL23ohdhRCaSqhn8Kqj4GY
junM4l5+EayCAQc8Zuz1I/vBxY2uhm/UqtDbTU2r/sipmPcN+2D2ycGNjTu8CnS6qWzfY3EzMYrn
5HtqNJtcw2cl+VzL/ka33klM6W1vNoQjWXI8jhGmA1tdWLK86oP5qx26/Jjag6OCs2XH54I4kK/m
i1gFm7FAsPHt5IwgDFITUIo0gwPL2XgdTCJioNLBPoyD26Z7nijpAra6r0F5KDO8MAProAwZYBBg
qRk9/Q+ct0s04z/fwy7ij/Sn/8f7KfyLY3f50J+PXXu5U3Hskn1D1cPM8OuxKz7BTED/V4qT1GOn
8OO5qyBqcvNAe2R1sKRbfhEdFelOF5GSz+raf1t0XCydv18OOMwIjukwFAihzCUT8+O5WyZEn6Ox
U+zUBtbLwXrW5grXxMGu2mMYzydezutSeRe94MJBqn0f2Mle10hlVXDKGzCUS1zBauSHK7C6BJVH
sj4/BECt+dZuzUjU2yCdqM72Q3OPD9g9FdJOdqMuXDSZaj8q9xjCXZwr1uz4aqg4jkqPSwEYmqYO
z+ncPwKdMphUk+bQ2bhKkD/Ddd0ArG0SjB8UP45cIbaFY0frqfRuiSNWuyq3vxEq/GbM877lsrEm
TYF9bCze3EjfRFZ+E8UwYsiyXaBQfkuC4b7q8qfcl2sVOe/RHN3PMBskoywngbMbbfRQ3XhkWDDe
UizPlsDPvzBKvIXmeJXG6mRO8uD00z0uyme1CGRL0ogkiAA6pYMXOJ/VxmnqdM0yL9+OOjrkZVZu
Bq+6qRrEwmJ6qnR3L+dA0RtEkq7O0Ky6AAR1k7LdNkT/5nfBcPB0H25cYLON41wTqwNjGclqZfUx
wlz+NkSaxUiJcwWcOqTspqdzKbD8FcGjdTkEj6m2Pzf09KQz5X7Egd9bjl6fUrG0Hgin5DTvlk38
WvX1ozEDQBVsJlTCu83C3RI0Bnt04VGUHHhE84t5wq9rcQm+xSVksBItnJb2FaOINawq2Q7HpCJ7
sG8YAK/Zhnny3msLSU1AC1Qyy71gJkHK3zGY1k4bFzk3BX+diXEMd06+NHWMVhzSfhKap1xFeq8q
1T+R7rwpm77Hj9Wq1RBXB79GuwwmuN1hfkpoBDRj79xH9V6nYilV8YkkwJA+g3yCVZSVKdTvUm0K
I91Rsj7sDSrD/EB91UaO4TYa1M5iLgXcBpktHB3vWDi8REf29RWmJFJLsM61X17P8bA0FBriULBn
5kimJt350mFmWzWu+xRrJ9x0poq4RYn0KA1oU6qOjJUEjJY7/loAO6hS74i2mG6qSV3EpnqsRsSP
0OsNAFZSH1u+/FNexNhQ6fJbtaXO12kLmy0IqLrIjHi+1hIvqV059CPWmDP+B97gCwz4P7/BV3TO
tBR/1c1fvMGXD/35DS6wEi6XEnay3/1zv12crE/q+/WHFJpDQn4xLf5iTSTZw7oIyyIocEgHS9T+
tzc4WELXXf6HpdOSwv87N6dln/WHNziZd4+jgLNCKtvmT/rxDT4D7AzCgrF/0nYFh00YpH3tF95j
rHUcCYMjSm9Hq0PFIOHhG35xKKv6sz06D1GLAR6nMlTjwCVb53iHBP7fKnOml7lbBDGWGvgmbMCF
PMszbqmV66T3jeFTw230WGCrPNyqPjSvjJIugTqrD00eV7vMhypHBQFVoRAuelBZxdTvsp6SxiFZ
KHpKxxs7tHHk2d66mBhI2yjCVaSG6UCGydqhWX2oKX9RfnmOnfBYFH6/d6EX8t7DOWc3+iw9NP+m
/cAzd/aNXKChAYRX6tavU3eVdcWlSORdoPuXqMFUOCaIO20Q4lNxBF3GpXuudABdccTTXEbX1ZQ/
zeyQ/Mq6t1S1JSV+TH24x3McrCxTvrkDLrU2NA6tHtNNFBDrs/r5xvSBBLSt556CwaZWkaausu7f
vFF5VJDKzyze3nyvu+LtjA0Ky5OXwV1T9HR27ZEn9+gTqubnSmZ/1N1rE1GVUwcvAwV3bqFe8sHI
gVJ6j/CV35sUI3dnm8M5qWd4U3VxX9hBiJMpnWmpjvvrocBhWnJfWiszYCViTOIxjhv01XDW67ZN
s80sCFUNNdQNGQ/4Qzo8QL6qHrWagAh0HNym7LeljV2udCh2aytnlUV1ej1X3BqIgbFuomLiwdfp
UrUQB8eIYD6v4TejhrTGF754PrPhFKqwXzmFRzt82T8PgYDQhS22rUDyAyNoeIVaGpRYe9UWVr1r
YLah8vUPOmbpEDjO2UtzvZtnthhpNXwVnZvdZUZKgqBULnakWb+YVaS3WSBfwf1fs/NzLuD+1c/9
LJ5bRqgNNK5NkWCN04n+kup5l/c62YrIcPb4YE58xvfaTo21mCfcYjqh2rRiu0hTuQGOayGdmd4C
p3NnKFXaPVb+xO9mac13dTgXl1WMJSlLRgoBwUCgDfvymjWqumhCSi8DUc67zo7CfeLpcNfWdnPO
vCY/DZKbl5cH06EdWf8H4fCeKx7VqXVKwlzJfIyDJH3SfhTgMxAjcbX2pp/8O6Ozr720+Jb2wXUX
5M05SYqPLGXw7z1zPPX8cg4EXlObH5uVnVk6cTmvFbJKoB4pme3Wpm/E71bYqY3lRiiX5cLTbj9X
EeVb0M7HRRRtXRwNCdWOyNPAwatxO1h+emelyV2svRMBYG/jaX6ohijjlaZHdZsaBocojLNJqofM
L5O1nsguFGNtXriNC2PPAVo5w1/PrQcZGek+M5k0uWp3BByqK+t7E6CeKc1oqFrWDbOIOT/JOW42
0AKAY1pnQ83IzyPNvcHSpcEs8qFbReJ/dL7mI+GccKYsCrmTmSmJDaqqCASUZX0IU0WMQsQvZecE
W7tKrJ3svmhAkYaTAxSten9V1x1d2cEhYTF+QoO+TuPC25odYxm/ZwYvgPy+n8YlaVDCUIcBV7ao
oxkTFKpwb+5tA8kB01xRQA+vMuOjBS8xOvotUP65qK21mggOuYMxXhVyfEp7GlvqfikntuK90cf1
Zlz6p5TMj/5YPiurOjcThh1vhNIql539CNLnINPIX0VGKI9+IijZ8A1qn8d0BIKqpr3Jl1QGVc+3
HV+RqNnarUKDlZ+xpnnr0IbdCJ1WtYA+g2SYJKgIwUakKo4WOoCX9R9x2oHvKILjP39+wI/63+aH
p7cs+1q0XfH25/nh+4f+PD8gopJR4CK38J6JwfNJfxZe5ScmAw5tz1oMYGQUfhgfAG1bihugCZTg
d64THxwP98jv0b1/f9TfGB+4TP5xfEAMgMUE9Qdcs/mntsTJmmwEAlIHGNSDlXZuO8//onpvX8cB
TMTYvVXecGPSijP0BMjmgbdZq+Zj2cYdxzjCXtzZuwpViDfwYwrWpMyCy2Giaa6Y4SzWh9Ipz32n
PsKgPqfO3G/csbtQMoFjj3O+wEdOiC/dNjX/xB9xgPKVPsxW9DZRn9N5yF8QQpq1DhIKoKhVrpR1
MVXTtKpHrB+SIEU8+JhZwu7gWN0WESnn81A8E1YhPMyp7q7TsHtWZvqOXKdo8mvYQifdg8SfumU3
88hl9dzrubkMVHRIUti0dIQ9Tw0W5qG8S4vum4zp+Rm1xRQRGvetzy7N7Yb0MCVQcoac9pqBZ2Zt
pn6wY1ChB60gIJKKYU3dXRDMRxmgOHdAccOAplWzBU5gz5sp42amE5Ougp7RLHFPlpjI/g28YahW
Dkc6V8sm/NL2apMibmmZfja1/+Fk5TMw5tfCyoiMCD/k+KmLje+Rg3MHqKmezXwVzvZmgDe+0dzM
E60eRBJVG4+on4H1pij0tREYJ3uag1WN85msmnyzdf6Ml+5LDcOUbZWbUQ6UVvuS8m8xzgBMq42y
hhMGQBqPENOcRt0B3EzJOvR0xFf0ToTVlVtQcTY4bH1cwW+Vo9J700nydWMP2drRyfPoW3dTlj/5
sN5WOK7zbZekV8IcXr1sfDCo7LVi+EhO8XliCUyZlXt2nPG+z3lDOnyTwky2g18eGn+H+2Xj8Q32
5XDht2CZ2/oxM+0tsMqty4uUifiqDlAkHWa62nB3qjUuqjq7Ex1vexkda7T0pNKHkFYmpjC8v8UN
yT/SDRaKPjIqxlqrLa7boLRWcf0qqe40m7xe9Z2/LxWJvaa7qsLmfql3a7ni10XyxWliuPZ6OPjU
QVelv7a7YePk0dZMvJMRFocpi1/SHkNP0Jb3c0ffVJi8mnnyanf13ej311Ep1wlv6CkermXNcK1A
9FjUb4XlCnFhLQrCBar+0tn5hRzuEyEOMsZBHjcw5cXEtlvEmH68rXCvReWVrASG7hAl80vIr72T
fhsGprf6FQvjBlF2Z8NxTYR5nY0nJSBHZF2+S9wpWoUkL/mG2V4OqBkJ640SRNaCtgmTdv3PPyZ4
e/+3YwJvYt+8T8WfD4nvH/jvQ0JYn2x6EZADHUd4gmHxl0NCEMomyf1X+AjP+2TifWJl50koEc4P
6znPxV6M0XHR9YCs4TX8G4cEdpE/HhKYIhW2DwGdhk/43c7xQ/4NIs3QuGNQAI/E1rXywPuuSptf
Xi9g7QLu6aGr7WIPsksdREs50gr7k7ESMKoeIm+sjhSU71y79u9xVumdpWkGWGkzaNaMXMehytnR
A1cbVIFjC4FqPeXz2m2oADMn4l9jbEb4JKIhF+TDjLDu7iMfWIVfVTq8TL9rX71jJtYN1qhKn7zJ
K59UmnAkzZi8DAmPhW2yvSnGfsYL35qnltfnxjXr/JLLiJ9fkQmySFPj5Q4/Z27qvkaZHd4gnWb8
UyHqt9hIhX3Kopy0iMRIl0+v1ZR9FqHVgrgag/bIyg0XpNMS5pVZ17qPbVIJEHU1CVTMGIj61UvW
0MGWs4a/VZPQd2biflYRRQCWqbGglMXakSL6BhVm3vYMkuz1HLjyUXrwDDO8ScbmELolC4go3fuZ
1tw/uQInWWEvy75OxVQ2+hY1410VuAzXruaZ9mV8qDQ/3sZzqlPodVt7iMgvJ2EZk7ATDrYBFqkB
e/hDx3+zkUlWshHw9ZfMIji8qquAnuc2/yoK/9poqOz0vWb7z3/w0X7+24P/UH9lQHwHRffnR//7
h/62IVj2A5iPeWRdOgV+efQtm+cb9Yj1Oh1leKKQfn7Rl3i+GQ15sF1W8JSp/bAhcD8xZiokq1/m
yr/z7NvOoh/9uJkn+8pLZBGy+JOIEPAn/agvBWmFPzvwLDCBtPg5pIrKgIwST5uN70iU6zZHpNYZ
+3fP6TeAZ48zD9tKjnClhMucFriCeceM8tsZv1UOS3XSR/4kdqLiyYm/NVxwLcxKoPp2aT9cJe4X
hR9lrpqNPSbXHlu/WLHal9NwMHpCCs4Iz3i87i16iBKyBSrLN7jHEsopxmY9FuCDtXvRCSQF4bF9
Izym/VvaLtZjw9beLW4y9vordl5nQjogJgb7HULP+6Tzh9GkPFqH8ABZE2INXfW2epwCakKyZ8+v
yHZ6eteF5M7DXZkjYTjuDSCyjWL1QX0s7wI3pCKMaGCegryTi7stumpNZ+cn1dY3P3AEH2fnw5l9
rmDisvzqDD2U6EJrbG4q33r9oK9at5pXk1VjH9LhCe3vNQnIbWTxtTkkO7PE62tdSKc9YWsyD3Ha
PPrg8laJS2YWExY5UGog+J7jllnXgMqdxsa1nCECEB08UUoYUspsH0jkfgb7mqbMwWzLSyiFScve
YkAeyTPnFHvvA8PdpgSHs+6N5CVKnYe+8t7hExztQm3ApR1CUpdhXe0iDyCF/zUoksvJYqWfDx7v
OnSXXZgOH0S1L+jHDmmOLzex3e7SEShD0j4rpz45IT9wGV9mRDzjebyvHHedLoU49FTza8I6ounE
rpYudQck/CY7P9Rz/MEhwCzkm2fpPzRueYxwJa9CDgaHYaU1vbfZjpnhU6ZYL8ZOYhnrdoYQUWXx
Q+TYe1fYx3GEGDYShaFw0nDNb2rGx1BSADIUBVFj/kQeTCxLOPB0V1wooz+65OZkYDxVkCPIDdB6
GbSb0eG9q5vmOmP1gomRHAj5QwM4CbqC3+AnUf1j6ZA3tPtDZZuHUNTfegUAtJhbCMrJYGI5Fkfa
cL8hki0pSwotbRljLcfGPzbvdux+7ofubGPwzitcUiKYno2MynTLmXf9JPcurIswwM2bjd4X7JXr
YQqbnUwrsELhGp33EtGGrx2vf4dXGVXkwCGMbLKOnJzaElLXNhZn+8MFy1NV5c4f6LD1dp2Eeuae
8+ijKYk5bknrcG/Cpka3yxxfVtRiyFrfZ3BTPIBHVgIiik2Fy2wQ5c8Tgob8Qhs3oHpIcB3h3lMW
fvgtyUP4/EE3fk0oEA8c0OxMqBNtomaWXIRuvB6He5M3DPTMXRq7oBtPkgaSVRkThy79nc/dsJ3A
XRiUDHm4h4vBuqpDdRtlfrhv5s9K090gAL0QSujdCw8hN/YUKX65bpvrGpZsm8Izkt9ahukBeqv5
oqW3JVGtuWjUVCwKcV8hwjilXvtgsTMeHlL7MgMNMfBv1XFmuF+FUVycu4BANp5DZX+OZLObpsss
aln8neKw2uOdA7fF831hhriZxALiNqldYtoC9lIhxC1V9UaPnqaGyj0W7bh0uI00p3jDtuR+K82U
voElsb5vjf0///T9Dg36z9udy65Iv368ZX8+e79/4M9nr/WJtbfJqh1Em+uR0Pv17LVQbTC2Ej36
t9Tyw25HfcKevBAkPUI6goP5x92OzUfA1fYWFRwJ5++cvX+aupcd/8Kl5PwnD+T9Ibg3CW8WQBlJ
F4QWUBN16XT55oeJ5Obfx/iPZAga3P9wvJvLH+Ji4lvmCZfT4vfHe2rlmTtSirOWFEJfqhr0AtsC
AoGQKQuJgZob8eDCjwzcXdXTdl0C36V2MdlnbD3r0bpSIF3ALs0Or00oaqKyPk9J/BnU+JM5wGoY
6wiNZChohkh3nDzr1i54iHNeOQwXw6a3glOqXNjDKmKQCOkRsaFeUuw7Wr3eB454KOMMBK6BbbS0
2U+1mGueAU/mT46ThEdS1PeTIBIvxXwnCpoEpibPN/0UfUvy1Nl2YfA5DsqrWSQPvTPyxcrO20QZ
OyDD3EcxgSIsCcDdnN44GRQ47j1gkW5S3AatdTeb/mOSUGIxmP2jM84EC/OOVmwA0jdjbhG1Gu5m
P3kh9AcRoYuTrWWBrojn4BQUzEhA3ojdEDNpF1JmpE+ZhrshauNpzDK9av8/eWeSJDmyZdetUDjH
F/QNpVgDMxiscXN3876ZQLxFDyig6NfDNXADtTEexM+fFeEZGclfUgNKMQcRGRHubh2g+vS9e88N
CYLAUPLuEc8MKH+8TufyzkvTWwzdqKAi+5m3FRdN77pMoR3c8vJcH7Xnwgw/ulRcRUzWAKoDTl7w
AaJUA1vNrmuu7X0OB85XeigkEotPHLXnOs8WzoS3cQSZ5d28zjPrJuU526NC2Djan6FU06Od69pK
VZwznDw5TZ/JCUwYG+daYR9E327tOX5Luu6C2+qqSQsOBJ1+UoFgjnXGmxfelW0ExEgHBmQmBEGk
zSeaNwBQY3Q2t3m8hc0rGahYH1iZ6m2Jt/KQCpz5ESyAYzJEbYBsnGA6VGlrbUhfvKLCtdm4co0K
fiLUUwaZgLbV5NWIQnk40SFiq0jzA4hdf46gD0yo5JORuIAG51WSJ+pOxstJbFTarVX1DclasqQ/
Lh5GMIcrjpbeBqEE1/ZMLOkkE1zkBBZjemccVJf01HrSwNUmGg5zmR2ckFFNVbNKZ6jYXJMmFZQA
/jBcgTZjlKMvP6Xsn2oHnYIyXVUj/DEalBfMruz1EFq7rojhj+Vy8a/lPp2wcGuKHM6Ykx4HneJO
6YYDppw+8PRUXo9xBTCvUz5bN+zXAPigBUzmZTjPxbqNMc8mk/mZqXKbToYSgNBmpKqhHqhOXl7c
ApZgNBcDJ1HVxyl0r/G8TVxvwK1mY9iQjvgeCuu+DWdt15goTkw9uvTS0Hfwn2+KMiezrUkisuK1
U5u4fri4DRTWUCJ36weKJG+j6e1uMKRDcdR5t6QeoO12cCL0St4BncFkVGNEEM38SrvjBsrYpT6G
77PVHKQsX2yiQGfVeiob+UZ/gatAnSCgUAHY2imreF/qQVewEjB0LKVyXztLfoSl0GWj8LSnhf1E
dHoZnmobi4FhPTBP+eSVMAOtT2Yd7VKDZqObyes+NRFbwKdIrlVUhineXr8tmKv8enHl4PbDyenr
0vrl5KRqllnny/o92cWhhfiVWDb2w+Ti1w/z1Uvz9WEWgcB3zRkO//DSWMXXGrX+kHyo5dEGT5sx
5P2vXyUY6i9VfE+yfXn/Y4nw7bt+KxHMv+mMZtjoic1Y4ND8vN9188suz+mXaQyMqiXk5bvjORZe
k7/XrUX79+PxHBSrhRgQWz7G5n/KNWx+S03/4XgOLws5P8BGzMu25iz7+3efflLog+wU5KdGTB2t
DB+0jcR6aJYbw+DwrQvnwrBaHC3tQDpPT5Pb1epuJxPbz8px3bpsLvG8CFDNYetyjFjZRXo3FRnz
+AaMIQiQEeFs5TxY42eFXUc3cMzqU/do4wzxLde8aFpi8AhITl1f9J9zC7k47m7QSF1JYS6jU8y9
uDXLVWrbZ6ISm1KVezwkiGpfFuCgZ96j4J45wM/icswsJAHEKqCvIqjaBUkVs+6n5rhvTXGdQ9Nb
C6s6Bxp5jFlPCoz6aogTKS7tbe4NEFthuGTXfW2vDXM6dCIOFJ02fuFcWKH6DKzkPCtG1vN6me2S
3WnCtjLV+wnSFUzuwIR8RdXnW5F1YO7POTYb6QZENyZmSZ2925Z7be4LHFbysrYZDix4j2EBfXQL
8sOOgH9YCwYkhAeiijpAZ+jD0dolY0/iQHeWpbQx8zvDRCkCVWSGLqJAGbG0txjmiAZ7JKvPW0gk
qDfenQVNkiyQksEKqdI8X+rbLtcOMhQ7VdH2LUJyT940YE76Wj23wJ5k4E8iwN0L006ARenBo8D1
XOkasDykeWzhWvfYo2AM0S/QpCFhkEBuUCs2yJUKQ8Gg39SAWMaMxE/ALNZCaAHRd2OCbAHl+24t
DJe2eM+Sc/bYnlBHyWBG2dd6yNhgcI4Zrgm8uJ7D9+8xFa/x5d7WOXxZSxyJ+PUBfG6c3nrsHY0i
xcwIaGzfK3YlJKgSNfUo3iTYXkvDDk1yUga69NKWoHQW6l7epdu+gyPB1HrQ7jOVMSQZi4rSryP6
CURsgr59sNybcohPhstAvFAj0rZSPq7E2zNuBzM6AN40oVZ27MJ0pLjDN66kLjDoEVNvUoQmqkao
aruvnXcBoizI2vGtUoyHKYsC0ZAdglzIiq/ULia3wwykE757dnOdGcQiyKkFox4YubgdQ3c/xPmq
jGzwTY3fu+StTpBzeHac8/t1OZcHw2jXY9jzfidvkWeC7kLiktj2XqivncCh3IzcQOlwXhuwywpO
tT1SyRA7pIawPDJPrZfeRUpEc0D3DqV1G1rddaGm1237kmNaJo2LiK1xiUm1XruhCzLjuYzFve0q
N7GbvdQelTmneDkIfJYOwkMLJtXoRj56ggQpYkVmsot8Ppb3Y5G9x8ViJRGM4iB/Ekru6NWhipRP
WRb3ofem9JyjR5RBWAXSQHeEL8tzJxZBivrCMMadM+bXXUrcZDpcIwrF7swa5NIssYp1kc4Ub5l3
obrRfawOxMRP5YY+wz3k/CVZ19zo4fwQDogoi+jQD/gy8wX3xo8Q2UcHNNVJaGws8E0lH/wplsEy
+4TduJKxfrAqa6e50c4u3QNVzaaDmZyREJc5FXm9dvGSxBhFsC8wr5PdS+KB/My7nFvQxoUxCvey
HsCsh621aYz2bDb6E223oKS0w4JBGuqYXKL1vKmz8ujF00Whd9TtB82gjo6jPRrWpZlEb+DM4HGa
+R2UFOE143RfDocY52t+ojMS0WkHmrhbZiRlZ7wb3K9Re92hfQUcgqQZZxKsZtx3MrrHNbkxnOEF
MyP6vfzRih76xvZrwgNqyKdG2q/jBs4yE3IvowA+qxxOQkbF3M9LWQKUrcmVqfUKQ9PYlwZRkpYT
PpjW8xw/gambDM6BBu1Q59kt4+s6J6lTex31I0rWPbaGyniR4b3q3dhzTU28+FB0vbKCTB3jrYNd
FVILqSFo9lh0x8G9gqpmBF4eGZDXFDVovWFZ249qnDeMYVrFNzWHM2GeAK8n4zTmKNW0xkGzk6tM
sz7KVD2zLfYuwTy7MWmltHZ9X6X0uGyQEObYQNRSm2Q39fN/tVnF9wUNvEpYy5Smf94q2SFkeSnf
5X/L/+1//TCm/P17f59UMGnkII0mhXEFuXa/l0IoYfGZ23A6ifYy2Ur+vRQidYMJBUIXRLBUSy5d
jn8oYUmqYkjBaOG3OaX5z3RL/lht44oAtwSnGg873vIfC6FYxeSVThM7RzjDoeVq8JOZuifsM/n3
KfXb+D+ij+onXZM/RsaZPBa1GyW8s7BBv2hu9alotFEbjXUfNXeV1j7Mg3ibUgEoyTljCIDtfH5a
5G9uIv/iULHIhb6cKpbHJoqEApP20NccQ6oSpxpD1aBOcFis3e0Q9+fe0L/3movcJXbWRvTYKdpb
FHK8VKX5FMWusdKT7N0cjt9dJz97I37yZOifedgYsLeQrvjliJO7RZiXM7kijE12vYuYL3aq54Hh
LKBu563w3HOETsaqmlW87uWumJRjO+60WdOYyI5/9d4sR53vi2GuIxAILqZVng1z6i+fS255pChN
KTbIpeQMmyP19BviHuHEV50WM8xo7gqMyg5JhmMEqhE883/g2gACDigWVi1nAnt5y74ryEVsAC3J
bQxqB5oqNdqV8H6ePNj5ebLVY3ET2eZd0XoHmff5Xz348gK/vAG0Nw1LWz4PrswvDz66WRS2HjfB
XMx7M4ZGAMLLXH17G1QglCDTFSPeurbx8uHW5CDQHiDry6Q1YIutUXtr4siOBn72VYKc/K+e3nI5
/PHpweVFN6+p6jcx2nfvTRWZTpvEXC61Qp5XI+WDYpAq7mYIwfMuqASZ9mkFISbSM7yY/S7L7Ze/
uGR/co18iwYChMt5DnPLj5+PlbejKEqssrUqjkZ/U9jKc1yOD3nnXCMBIHJCkhtVopayCqZLTXk5
oL7+i3fij11XABvWYu1awFL0Xn98EqQkGBZ2Fni8ZPdmUj3JcXwF5vSsi9Hnrnr69Yv+ydr4w8Mt
78l377suYcJ76UwzMnNuB3s6z0LSYiYr+PXD4GX7w8drw9XiYEvP2vpKmmsUMbfkKBl0VhjiELUW
NFZ35Ga4UspdF9m3CN0vW8t5+PXDLp/Y16vq+4f98mYO0WhLbWm1Omr+lMCiMArzwqybo1Mr979+
qJ/cXxa0L4MxucX183W9EzrQvKxm4QeQylmn7FZMeF+tIvoEDfoytsZRDor3FxfL0mL4+gLxPDBu
YOaAy+ObPOe7j68HCe+Q8c0qy6rpqdy1hjcv9BL6w8RmKF1x7oTDBVzW66wa83WlcRZRDi7e43Se
H3o+cAdE76/fip9cwtZCigF9RonBrOTHa0prFHZbhyflqGPQieWEZu1rbEmklexi0X3+Bx7Opvig
oWJRTXzZ3oemlqbDWHvNHZWuzRzjBlNvJwqvwLo+uZKT1K8f8CcXM5pYjVYkkl0d8cOPr68t24pH
5AHVkRSA3BbnyxWcauE1IyOIWvNaQTlnZOlfvFB9eeO+XM6E1yECYyWHK/ntavju0yZ7cOjHkUWy
qzH4l0xQCF+4h5mBJ6Iyj0WB04Phdea2NGPLK6Twgz/22qtdc07S1CbkTCRvZjLARUPPvbUZtmQ8
/QbGBn1thFRVdhdF8c2v36+fXKQkeqiIUVCksft+WWNM9GC9t6R2tJl1EUmBKsLIVmk93RtQE379
WD/5bKDkgdvkDMBIa4Hyfb+eiTgXeoaEC9mIdT+0zbKNnaOAZfievg+Ip5q62wsn/4uH/ePdjwqG
qgJGBVmKf9hdvaqCtpoSSHquO6TKY2eI1tryf2lu7I1RPP8WB/CnheY3duiXi2HBEqoG5yJqPlJZ
fnylatRlU5WFvFKwlrOXFP6YFnNQNQhzPaEQBp+3W0PnlSvmTieBe2dXIlCt5QpI5Es8w97C0pus
LDsbj1XkigAkLaENuers8hmJt5yQivVMPraz0WjHwm6pE5C2bebK/AwFWHgV5SJSAnJT9duul+nO
wwPfDhwb68GLLm1ekA9rqQm0mKTKzLXv67q6p31xaHR8GnljNYGl0S5QkkXHWuB8Qt0c9FkbbkEd
Gnj1p/7S7Rw0f9rwoYVDtNEqBg64TsRLS0umqlL3Jg01pvMj0Wrx1D4nSgu2F3cugma5jWAgbovB
1JGUvLtjZOxlOSa0Rsbq8O0XM5klluGC4+1gB7qAMcVsK94Le5mBYcIca8u7oo/O+tXpnzIqbgmA
DrfzxP2iVOE9miUGsaX6XHpYMfJZ3tl25hxkBSEvz8CydQnLRD+ko68OovcJoKnjvjkbrOxjmChy
whjxh6Wi41AKy5/rnSPz5Nqq2B3j5AIZunWmy0+lahEeWNGTgoZwLfUdAVgDOaAuEouOcVWtvYkE
vxtQc81vBGA4hpYZ/rXLqi7rQ1NCjPdqPrTZkPk2N/Kbepg/JvrDjeo4OycyYK52xtYMDQQkjD23
qWAgUmN2XpSBotRfMXqTbeCcqe+mIOdKNeInPRyR22tVwvQG/WdnuMqxRjuNjqG8RDTv+G6L34kW
3dvY9AIaF0bnEWuO1KUk8SaDEFjYN2pjanuGFbuM+6aZYpBJ6DFFKcQ+a+BDtK64Klxlz0yqK+nf
uITyagYwi+Y61sDKu2HariyydjcKaaCz7V6I9yIrez9O0te4pG7D5MxXeKbYtPjS0HzU7hl5X0eM
h0zaRHuYFCs5k+RzkWUYgqxLxvxIggAakhIjzbc/fvvFQUCCAW46xcpwVbqDeQB1i3umB6tS0UhT
Opf8GJTjjFaJI7DHm5TrGdw4DqQigQhRNHQyB2CGozog31FezCy/KUebsbQJJaUrvA168W0EksG2
5mxn4XaGsK4YV8ShNTtEb5CPupEAs3bcmFO06Yd537IDbrVo4cV3WcW0tKhPAD4hZMcT9sduOupl
QjKOaU1A8JnYVaq9yidkXbk7aTTQAFrEHXqWKefjsh1x3fGVRdfl6GvIGGzisVgbIQtIV77h9KCj
PegLFGUA9se3EDDWVFuMsk9mGxs7PhOoFBX34QRoxVSs+0hONccILiBjti45FTvHTtOSq2owxLkR
ZfvCHS7rSivOddPL1oPDiDtUPKQ9pZgY0ALn7/qPZZ9ZKU7LzD+BO5+NOlCB/Hwqy2FH6Mq0SlrX
3Zi1A4FYTyprrVpjubcrRMUynL0bS1hnIeapWzMRycpBlEPTty9wa0zHWLjkRIjiolLjdhNZePh0
I9vPC/TKdHj2lYhG5qIQJplUPuVldVNFc779JsntSOtQ0x4QawgzZpjrc/rm0x7j9bQqUEv4go9l
2wi8AGnVM/dDqmX0+nT0moaue96fm7P7bA2XbZN9hggpdt3sbHPhmURncPZK2uzopLMNBOZlSOvK
X2Y5IWjKo+eODA0a98bJx1ejLRmquxWErVcGr/qhS2tqgGl8gVUZSLsPpmoiRxvcu58I97XuMElW
DClcVmH+HVEZBdt5QW8de0F8VRPflyPr13jbsOXtKhwEpRcr19DPeJlSRaOYl3AZYkL73HSDI56P
Pb/xHiaVXN5Z4mi3M3yn+khmEQtRc+ViX8H20R5KVr00duNLa4HfEJ+NCooEA2KK8QRKNQpG2zvv
9ajZ9ThTNkMzBmmGBDGqBiVQFdIAJ7TKIjWsoEVxvmYYPeUKQ4JMnWizuPTEow4R6oghAZfGrZrx
yDKaINAnYXHmRLSsFbfTztTGHdcchhk2SIKFjVT4dd7guQ2V9kwgBZiU+HIw4C+M+jjRirezMxw/
OaoWN76gMH8vkddZXi/WlFzzNmrK4kxxxJXuFvWdNeb91UjWIdy2m9ztnXVVsc3WJnSpld0UxjHO
CdR4BF3XHMWQDJBl50YetYQGcDFmgGuKKDqZ2n2Mc4fKGi1nvIjXWowbDpJUZSYqOU7MtTs7xSrV
lPrCkhImkze3m54B5qHVrXbrRS6CHKBEg91uzGRxyTre5dzRKNXGJN54g3403NndjFDge7bcfdoN
EBNEwsYMlihZZAtoeW60Hv4+e9DKLUqk5Pi/0oEGeKlP1krDrr34t5se8a1O4JmTw9eRnXbkyfTr
5XAZwdDpG/FhGeNbbjYXLXTsyAQmhOCATJPRRBxRx69KiVqxySlT7ZlRm5pS23P5iJU6fs4xs79E
v7N7zslVr7yyojeBA3xuI9lD4oyMk7wiT3KKlHkd6rOyylTBVFP/LC3z1KVEfZRWCeQpriEmEJBK
kmSP/iYPtKIjvTCMiZtO58VGsySyInnRs+xmgH64YR3chejnj67eLNmLaEpKPgSDia9PzM8cIM3T
tglut9G35NztzU6cSjdkmXa58TWZPKhO8pZEzTaR9lWeEClNSC8FAL0bJLotMN2h2WRJe94vSZSE
Ory6U6JD7LuQIWjKGo1I03jFmUfimzfGOzJBMup+3dxqQuHnEJK3KRyMv0k/EAYjdl2GE042brgZ
QwlLV40bfynPlBwjhKNtmU8a15Wm+FGpWH5sNdZuJtE27OPqLMKGZgo78R21vK0JvJSlWrEuKZwf
zQ/plup2tOOdzKfTqLsALyBm0oH7VMfysjH0C6FiNXMiJDrKyBTGzbDzIR11VRkkBfklStnFQebh
6PNcxqZZxW7mZxIDA1WfH2JzZtcBfVbGUeVHI8dqRUtnv0m4MMKck4w5a6xe5pT5htbeFzW7IheH
qdOYmdxW+iYbmq8ZSGmo0Nd5bgUW9ggknYVDGVZ0m84kdcOYPrHkNQH5NutE4A8TTgY3wZw3tC+B
z8T4hUF5uox34/O5GbJtFdo3jmxPjQIvqZsE1vTaOzPxRjttX24H2yTipCQFNDIwBGZ9YETjtYKs
15f1gHPD7S/1dozhYUZ7h1i9YGJ+rMUWQ+TYY5rjPdWyvIcyRIHOZU6hq54hhL1CsvbUysUdls/s
0+BXDFmd2li+aYhqaOftPaCJZm3uI28yV7WWNNjqqT3LiKW404jlm9WznmiddQIvbqUIMwZ4BpgB
LL0ftdGNnaf62Qjidz32AM3cSV5mPYQAe9A7QnXKHWPlM3ViiudmCLZUtQxY0Ywj8UUtuUFu6tqb
hFGiP43GZ1VNJ7XZhiFxcNUMT5wuIp0R9TDrgh2wiPYgnct1LdJAG5AbVy4Ov9GJAMMM0dabC+Js
FMNjYAMzQcPyUjpiJ0YOOfWky808xbvJGUEAeZhfhJSv32rYvJxIjEwYt5LDPsXVjeKMj7EFFwGf
D+59vTjjFgaHkYfR1hLjeWPqj6NK1zOas2jTQWFdabok+mVhXguN+2vQIA2ODdt+z5hOztvJLeA2
5+h4tabZJLHuBOAt+75qfVsa47qJk7fcObViuAoTzjOdIkB6sRdADuQzbetqU9C7WLH7DgGTsTc1
P3oO+SV5NAZ2lLt+PFpDoGJON4gl4gStsnPYvT8AviGUxyTiJAYtCHY5wo3KTWXqrVxW3YsMWuwq
FAztkQOeJ464aTyZbjusUwrCszXupo0I1WvDA2MuRnB9iT1CviafzKAzFJsoq789g1o26irmue51
9SkumZl4djltas4ygW7n8yZGFNCNWuBWxlGtcyMwFPOYlJgEiyiTvk5WAkyE/uCUw8lhRfZFzYrJ
MWyAs2t/GrN8Tw1QUVpN3s1S8uucpNdzWKrgGbUtS1Czr+JuM6S2RtYVodzySq+b8HpSEE0V1nxy
oyKobPtG6n3+2MftFdrBDW3qO9zTfiE9Z9+72XRWCjh4SDKWABRgJwwk1CBRSE1Xuq22cBzoKdR7
2wqJpdFwosbaiy3GYZNPAwSHOrlrAOEzUGErKUL0/KyZ/V5BwTJsays2gBvyi0OURTlJa6t2lYF0
k1+UajQOjarohCXPd7Et7eNAOtR9ncF4y6zx74qv/4QEBzoLb5WYEOLF7b+eLzZdWX22/7L85H//
+3/54U/bj2qJO5Ffv+iH75H/+u2fGY8tKSk//GFTtkk7XXUfzXT9IQlh+IfTcPnK/9t//C135XYS
5K68vBdJiY6DvNa3ltYOJnseYf/+P//7khmLptTkL/98nHnTleXHn3zX74NMg8AGfhTtSyz232m6
9L8hWMJT5akEMSDhpvP0m6bLxoiJBhSWGxPxv2u7fx9ken8DZa3j5WeksTDZ/qlBpv7H8SKzCaDY
6jJNXRq+X9pbGTQqU8O97tNKY4ePWUrMdZpJtnzdUdqjlYsb6UZkb5U3Ud19wFL0+Bfb3hjl9FwK
lJ5OWQnsCYsB3h3cU4WoZcV9AjwwraK93ZNIF5bhI5TgLJg8WiVWl14107TnBHdnL9uJW1WnKOys
tQJITa2Jf+u51jfFFJIW5ZRnU9JeTUoN57RSmnVbOJzICm0fkZtdxYTO1tlQbAioGlZ1Iuej1TX3
ThWFr800G7dWCzxTyPmatuZrmlONQ6MOxVqllzO12tmgYbzWC3k1OEpOoCo+LLgpgBWrxV6jAXAs
GbzaxTn72cOgl7rfmwJ9NVtxJdcU6jrH/ax8zEnv2pi9Oh1mxBGBRDTrrlIy2c6jMAONjJf7Qtbq
dVPphs/EO/dTo16YxBPFUF5GRFVHcXc7ebV4q8Ni/LCVW5aP27iKHtokw1+l7Lwa6klN7a7bG6TU
9iYT/SFsAbPVMO+rBB5tAheB4VsMZ7QnMRDG7bEX2bsY2QSWHIQGg+taaylT5yxLAzGPn7ZB4Gmc
26cE2FCQi7raOSzG3bpz8WI5kXdI+uk5Rkinqd1H17mXhVufQ8p8QfOuAZ8VJ8ymiJ8HYOjeneKR
aTvI7Lmr7Psyih68GCPOlD5LkJW5pYrLmBp1l8gw+rQ5/22rDmONo+szllaAKRtj4D2kxUwz2n5Q
JqlRRE/VJrGBQsDFDNccZJ6gDue+wdQXpFN40oR9IVU7yPXGZqfA5NtLuDMup5FN6oQqpJtRrBKX
WgH/fbjKE/OtLxLT1wCF3tXI0nynLkFgj1jel8joTRNPbw56bsAFXPFywG9YtG5zQm/sbUlbvOn1
8gItduEX+RgHpoRtbXGQQrudiRNjuPDYQp/APNjHZ32W9HcDOeVBMYJ45XgUbbU8IU5ITzVyNsSn
PSFAE311q5vRrrXD2yYTIGGBwIWLdo78+gNoYggOHPvXuEu2pa4HmbSSe8eWE59B4nSEDEVskZSE
OscCNHHflrb/hK3g/9312zDoYv/5+r37t/8dvZTEHPxxDf/2nb+t4TrBPF/Msb/pcgG28R+2GZMp
OJoQJlf/0OWiOGFhZ2TlMjlgikSH/9/FKCzsFplcpsZvC3PzHxvZ6e/TGfbAP23c64sJ6IfGPcIs
CzkuQgC69hTkXxr3el0p5dh62lonVSWKOaXm1saio0c8HrxCj6xX0ByL8PAxxYGzrozhpm3Qj0kF
22Q7AQqMOzqppE2Z8/yWmRTSsJM+M1mtkc4BwC+XfplP7QSiEG9YbJjrpBcnRWns3Tyg9rQq7dCp
sMn6G53zX28lqwZlIZg0IjwJh7N6PBoRQyNcl21GLLdCU1pH/FplB9q1gcq5psqMg8TcMnqnbFSv
VN29At/+udSlVXNNLS+xp+ufimVgSLHeq067iuzkgGrrYWzpIEP29fR5o2ryGDMbasxok4AlKy0D
DaMAuA3iJeLGIl+6pZtnGdKvK1L+iHUZizyoowpXb5F8aFWLo9UuwB+6q9i2t3VJp8AyzzUaOo6J
bE8D5mkrgLwxPpCZuWrSedeFGUa/EKmkeGyT55TE7dC+ZWhw5kbOE/AuUmRawCcN7DAG73aPcaPo
UhTHDg9k7hp8T8o+QRCaT/OGqYNax9va1S/6Og/apZ2ZjHsnfUri/LHFT9SFNLm8Lt9xPqHTQYe9
TT/NFGejKEu8vMlRYX8oTO2co9aDZuiXwxS/j/p86BuNHT4+GN1wVM34LHVrjXdBPIeoIHpez53T
YuhMCofM1Ih+eslmcCllc6GW2p1Tqu+aI8+wKQadA2+7I4MhFbBKh9bcaG7nS9QfZc9mXlV7q0rW
JnCFRNF2VWO/NNS7PsoMhyhL5VgZ4ZvnKryP0Umrsp203yNyklz7WgMxwzB/l9cdqtX5mMb7qcW4
WV61o3OYu2fGArtkgMHq5Q8F5/POatdivO0c71T30Y6tsOXKbvZaUvkImAdj3CituGyAsyRJutOi
akOcexBxvOZLNlZlIyOuUKc/GvSJB4yXk56v0s7eNc2AZSdH65iO6X3qVddNzkVsc8qeiyP5tMEg
boEeB73xANbbj1Nz3VrR0g/iML68KhDnKljnBPNSgqVHB9jtzuamJGgTvxAZDus630bO1awfskjg
TiWeIK4I9dD9cVjajM3OwtKSN9wI5YscPvvyU0uMfRu5Z5YJzpbQdyL0glYbNnDYz00THrZFUZEk
l1Vk1xwz56N0zSA3k720h0MIRc2wjWM+YnJqvTNF19+64W3BfqvYk8fyNYNgPmU4eee8A6Jb+/8/
bCWIPX6xlXzkEkLz688ZDIsr4/fNZJm0Y32Cv/Jbbf/7ZsJ0U+OMoFkqNf4Pe4nONFj12E90FZMo
P+0fe4n1t+WHgfZcjhHYKv85j4f1VWqhLfgH7Kk8DhxS4F8/DoE1pec2IEqW4Yg4NR1tWtLhCC9F
QW7L5tPz0ou6G67y3rqz5bw2Kvo4QB23BVwP1r/mbSrbXUcbyCrbl6Ye393Mu+wjCm9qMEGPyEC/
PfTdpid5GqfDObTA89yqdR9VzV2ZHizJQki6eWmG8HpnmOIpkIB2GwF0zy2EyClQ81mvmdw84D84
ZuFuCLMjYeFH/K1w+mnDjdnEgZxxn/GNRPKoj+rFkgrTkdQw17fSFH4srbuhau/qngApTaWJrvRm
EWQTc4oQgw664Pmj7Y0Xjx6yG+JwKfI7LBp+QXqCNjV3cUI0dKaEL+byRRR16dQnW62/J1xIop0m
yjonOtsiU80Le0wl4aEHmLtKHCtbp8LZFhqGvqljlZl7+O1dduizYdiDt95ShSqrTu9PykDwGLE0
t+zwENOMEP13dvBA9kKa1gD6ee2eoMwgt9tnFLMXiZVfTrGxUsm/Tiz3heThk7AvYyJZqQ2iFVHJ
K2USD2b9SIoZz9kTNzporVwwJhnpAbaw2RMSKk072gmAa1Mccnjr9nOso+WOLtgZdiTeebkk88IM
ls3PTks/rw/zZAeKKD6t6cMd8EQYDvqB3j2KJbZujtdq1wUFc1IsPX6S46SMXwbcGENrn7fOkl6B
PcJ9xPN6ROa0pk/I4ou7wvRWvKG+njxkGOGxDq5IV2Jlf3D6dQ4G0xqHgyVII6idZ2ERauO2OxuL
fqrlu2Y4Vkp02Zn9tbQYLsUvzYg9I5X1tZKSdFFCCAIpiQL/sbAHekaedV/H2pXQYr+OOzBf+aYl
LT5iu2e8vWLS4w+OvvcG9cKonfNITK9j2gWExmyisfJ1pgCTOV1NhN4VPdiFdr4qqVScCgttOX+O
SwkzKFcZFY1KZVMixuvT8FpQ8bTpo6D+0aiDRqM9QSL7NKiR5vwzn59M3D2rvNVIPi2CuFZvDKYO
2HSpsrpuK9KbntLLpgRrSOBj/jrbeBFO01DiTYQc7qbrme40zs0a8MlOsWJzZbli5TDbALJFtVeF
w5tD+cd8X5xZWbpXp5A9dakRBcVir6qwBrLq0aaMDCkna3432pdu0CnpRqpNJdI2RdQHFVsFiQIH
ZjPm2laVd7rBVy0+BGLaA5laC7sOn9K8dXrqoth3POWEaHoDpfTUa/W25/klSfY24QWeBvMJ88la
x2JRjTqd1mS/cB/i/0PeeWTHjaRre0XoE/DANBPpaZJe1ASHlEh477Gefw3/Bu7G7gOVuiqZymKe
Us/6TnpQbOojAhGBz7yGpI5WxEqapv6dLKeLgvarJ0vfS0bKjRm9krM6uJ4mM9NMb/xQ1hyt7q/8
/FUJ8QExrnD7iUj2VAnvh7QYmI8xZ20AvAwKeeuAqtIQf2/QBOlCPvsJk7smoAZtoTBdTs8RiMXE
2hmGV6PsIDTgWk8xNm6YDzDO6OcAima2vqNhjL6m5xhoQ6PbcCthYdiU68BOLyfvF69KsRehMdpl
d6mv7PyuRST2vTbM3QQCaEdsDlFgyJkKVTadUeNCbUiB+LdCESxH+hQ60qC2byMygoaIlgp4dUxE
eAa9ZDITcAdGDpAt1DsWqrrzgmrjZwwxB+kN45O5aCcPB8ab6YWG+WUbXaUxPOCFr0pvqe6h1YGQ
vQUXBEuNtqpv5IA0IyjIfLGugEDdwdIP9oa6ncxjmPzZ3PAdVXabYFwZ2q23CrxRWiRxN2tbicER
U/PrIszEa18Vy4zW/WR93cqMaalbMnW4Fly+/rgH+fBFzvpFH1D0plAuLCAjQl/hNfSENFaA86Bx
g1QQebvQXjVtZElBYVrVpg2vAilc2Yi+LKrJpiWPFURJxLXP8fTdGJqeTPKbx99SxOPd2N8ErQzz
155biYCCZ0ivuvkg9QqDPnlJxxP7tiy5rGVGTTHKXk2kOoblzYGg7Bv8PAxxhdTwTyjWf3mh/Wmj
dBcHef7ygfHxR4MVraM/MyP1XzrDBEz/cKdVMCnhJ39mRpNt1IRgNqBDqpNY6l9ltoJLBcoVINds
wY//So3QrCOXoirnP8OcBaJ/VFZ/VmZrk7HGUZlt/pFlyZamUNRPZfgBWHKErj7EHoD3ju5hFn0P
NQTfCgUuY4x0BTdOHy4pJToEeAJzDtF+Vhgu9aEyS6h3DI+vdtcuU0ZKQVlRr0UY5Hp2vA89eTfI
sSMnEAF9sexSeeHakNAGJr2T0MV2ApRpkNHMwpuMoRNGHVEzL3N5xv2IzrJLuSJ0buEifu3Y9SPy
apBu50keANwK96p6KxkQ6cNGoLSsMr606kUDTmSYZJgDaPkwCOdGYXK79+NrriXDJileRp+irsj2
ZYWso5uhYHmVjXg4Jb45S2tBKhbHl37XvLQqMqSRbWMKLK7zHPO6pNG2cgJQtpXB83hyfh19Hamo
nA5yWd81D0mVQvJDjAcYaXbVla1wal7mKkZu0u24jsMcklw5vmt5vx/rBJOLS08qvqdCQZ1LK1ed
LKhnmDtPakZ9a7eIYJU73Y5vMONajt6QOaF1JYVM/0FmgZRSv3tpC3uU/qGdArmJ+mzldcN91UaP
nRcg7Tw2iG+Kcln5aTcvDDlboJ19oxh4MPkgnQvhyBHK3rq77fIKSaLx0my1qzEgni4H9IUDqvze
qmiOoHqK3vV4XboZjY9KuQe4PGBmOA7xTaIrNynSBUY9lk4UwpxLhqhdD/A0dO79JDC35Ugmo0VL
CeHU3M42cp6gE4vxFY4NpvfEl3DRjgLChb2t83pWJtBOrrMOIdSGnnSn9JglNrhcuXACKw91Vdm/
1LA+jri7UJca/XoXSY++P66RSXiUBrxd5ZARNN8RhmpzlQaFO3Xrhxioq7FUkUgYxVpogFBLD+6m
4d/YopyPfZWsQ/Rk5j7uXEaiLOvWx+2KcTSDxTssfXeDkq8CN1+hPHepNgIVabzGk8J9tzOTkqKh
8xyK5HqUtVWXVI43VPd0z1HcduOVa6gzamvDvh1EsBmCL24Lbm4EzeNVTPEBruTq1xyoTavca+EO
BOjMgFA4kreGMPFCfNjALzoeaIuaDkuhKtT5+ZNUPILwwtxp0dlIgbkXvrE00nw1yi8VdK5KJbOE
xx3f9anNQ5EFRFA+8bqkYUBfDDZHehtd6uZS8p6sstswGnEqG/ZVYGDAlb55soXPhrKq1XhXx3hE
F+WDwTjaNZOHMqq2OS87wZMdu7nvBrhrtFLpxYO0UZSXagi2ke/jg9U/lnhC9jY6jfmXtg0WNeYw
HRX60A1YdEgO2uI4qYHWDd0lH9V3xr6AlDAhGBEfD9tVYddz00eWOxqgfmM1yXRfvQyBVBSb0fAf
Yc3O8xrxksa47eH1Jnzax9i6Gbr6IbJB3BX9SgwwuMtrZcqTKhdZl96RonGhkr8PiTEXQoO+mz/2
TOljmNxS06CPy1EhOh9e19oieXet4ROsRxQYkrkHxOloUnjXyN6jmmSbyA9RhptqS3/uC247CFxF
0qItmVx3Js2t+i1jEuR546K2+XtxniZzdzzLWJGSSTWiW4ECwVdudzl2VVaOfr0Uz+l8cE/iQ6aO
HuC94m1gOioDf8Jled6yeUpVnWt188j8YmZ5+toMnworgrPy1YhudamHrg1YZACMjyegl93kIxC7
TNuMsbyzSCN0Nd4WubUoYzyxkCyrFL9xmIBj8xyBs+jfbdSOZhKez8AEQWiq9RrpYiixHupg/P/b
gcaYnPikFvTklh0m6/6oImYcrFN1q7KDos5e6W1a8PukbYy1Y9OP5mobzCMPk4zK+24y5lZC4NKi
fGcsDTiET40mtyAdsk01DBm4/SLlwmuerVy+aEN1pdrxNkjw38Gf28USN6502MLxmO1Y6BD1mK5F
1VmSXgejutQD8C2RYX+nCJ10jnI4wPr9CAc7Kl7rBDpsLJwSLwx6cXdAZMnnTLOeeXLFNV/TWbbS
5EZphLhUysr7gw74350jCVKGv+8gXb7Eyf/8/xOTiOnX/pwmMzmim4BCrqoZExn0zwwJoiwDALhe
lgwrgjTo3xmS/i9DtWDQCh0CjXyYIOko9/I7tI6YR5j/0B6GsccvCZKlQBK1mU3bpE8TM/cwQfID
D/iYxY0HAsRnC1RXWuAzf1OL74Uc3SDb3QMmexmwG1xAu0dlt+4cCfAa6cKj7oKslGhW1oqFjKPJ
DLjL5CWZGNJf2PSmxgiaIp1V6ao17KuKsSnlbjH3zOG7bvX4K9Xotrdf+6i5anHSHHIZD2ZUJ4y9
NpYRsC2fDqmBgVgsvybReNGM3SxGqL1qoks1eNbr97HZ5aM9k5lP4OqJSLrmqKr6SB2xaYXkoKza
0bZOVjXeZT70hzzOrk27uq59E5fcOIRzFjp2O2kr4I5e18tCG96SaKq67vUenxHkNdAeQJg93Uqd
eFaly0gY93beAyYfgbxEe6QjQJh7THKeo/CNYmeN4i449GQ92vTFhugqqvKlV+1zgcK44nHrwXoo
ymKl410yJ0/pAf8VT6VNVd9xC+ZG85iWsjP2+FQZLIdwnxq92fkadimxtlNcjDBp9ihofZY0xP0i
RMspu0YMjEkGNlP597oomVK8Sjn/fj3cWuAL+XyAFHWk5s2vbtUQhJPh9itFpDXC4+BztVubfcy3
mkkwOs7zRhmevHxdF689GAP/oeXKTvYatAvlGv3CZoJ7Ys4YqRdmjbwGDbRsGw4LJZqyuoWvkXsW
6Ev52i3iQzFjHrWdTY2wqkMKNLo0wgIhR8btaQ0f19MvVDO91IEVptqTpDR7lFFl+SntrloLnwzj
qiHtHCKL379WgMsadrWOlAcS1/fQH5Zy9jYkLhORnkamsbZTIIDAujNZ2col8EFUkEA0FfjXWDA7
XOs1nFTqtPDFdfsny6semmE3RuWdS80C1M6dpQDZVYYBYKBhC+Gf4iHIVrv4z2ozuxX8B2VVQZ0F
7SQDOQAfm/UstovHARnF4L8U44UM86qRdk2NFgSG5mjiGshf35ugLVsBClQ860ODMv4DGIBtEnt3
VuHEvsX2RwE23TaIkSTDk8uozmdOVsXdpqzvOrdDeu0m079Ezb2ub8qcPAECTxG/l0heVPVykEwa
hM08Qu/Ns+8z7duYKXs/+4YzXBO2aFoqqy7fq/SH4rJ5GwNRAY+z76voIpDvVUxUOtCS5eg6RmM7
fpl9j1oMFoxWf2YUtO4K89q2gmebqVXz3GvPbiOuxZitRszivPTdDPOl0YFvBX7QvIG6UtIIzC9I
8aGyVkMbPisNNQPKq6SzVZ0v9XQ79iGTmWqbWcreBFE2pJNeFzMkiXGeWnwBHNdj6joZ/1a2NOvb
gNHfVlPSjYRcKgjNDezIvWTtvcCfI3G9GwPjivEVNLbrXNb3eEfMqqRnAjPc8t92cfRF9ejYpXu/
/54BUolcRqZF+AV3rNF6yMhK+7G9iNuXIa6Xrfka1DaY2ykjSzZqUzpp1tx7I/aa+rbTNqFZbtGp
dSIaZYAMlxB1q+oKFBy4F2akEyvFew20a8HS5Bioyi3G5WRNmXqr+HS32pvSf6t8fZ23916gzWgN
YluHNoF+K8TKrHD6yy5E/uwjLBhZmya8B3yfY7Aqd2vd3Wtk1QMsvsDYejWSreYKePeiG783Hch1
Y526oHDUmwDMioSmn2LioD0EF/K4VvXGsdxLr0moK/P6a1vhCxXsZcvljn5rWmpG5JMg3yyYrq0C
vLqqXnOKAk9Yo3ZKtdqjtrOJNUhj5tLzXhFu/K6o3BkyNYtZXyii79ELSi4835/nBjpC6EQF3lVV
jw8S5VQbP5nYt9MeskMQ3zXFcQHF7FUt0YhyXWZx8R5hFEV3r//7h1maivjm36ci9FP9LE5+zUV+
/N7PXATxb2uSDFVt9Q8w2p/JiIZEh0YioHIRozZOH+ffuQiWosKwITTqfwyraOT8e5CFQ43O7zB4
+sNJ4B8B28h4jpIRQf8I8RC6QnSHDPQrjpIREN8u7DcfSyfjtpWKi7Atr2N8dHe56JEc1ReI9sry
exZchthR1I3fISWm7I2mgoigFiuhhW9RLWiFo7iVZN/AM2DNWwQD+zZf2rmBIkfwpDUarpmUtKp5
V+gmTft8U2LUSVf42fK6eWi8j223ofW7w2UYdlU4d6nei9amcwvqLlCoBc1FgfnArEEilAHh17ju
gutYdicXJZ/5t9ZNQszgkxEzJvtOavHV79E5h66FpZMn99sgL5GxjIaboLRdp+n6xxi1ZKcu4uds
1L5UJtMjSlD/skKmsZbs+6iwF6qkom6VlDeiR/WQb1Uuu+s6hH8Ag611QZp6d31dfYlqaVbXiZOP
uxqGjdoVGAgnK9G9joD5cqyOaQM4Ivrehe7XwbhTVJ1++YByP9969xtWl/MOuba+gEtNUlApuUOT
KTLuDe9tjJIHzcUCaFQb5jj1TtK+9gltqFBFVYxriAq9NLovkt9+gxq+QZrHmGUcfiGHN2AxkLow
3FVPpxpH5ZlI8Tvz6Mgl6hJd0Y2hdtfwOedAYmCLYMj3HJexTU40boXS4s5i3llhDbvEAq47ccC8
iKFjfMkgnATBfxR9zmolG1l911sDnJYLoAESErJx0ggTWFfW4CVxp4l2zHEk2B8Nft96EK5kutm9
n++KdDlaUxIzqRlZqyRpt2DCENl1sr4Aloy+HP62bY9GWF3swlZdhJH7RVXdK2PgFkv8fqE30joy
vuRGch8xpUIe71714CUmDBqaWP/KTOsKNPY6gy88G0b2k1XOKvxjajm4VrOnVuFr5hWOjYJVrlrP
/uDdd9arl1+GEt6MjOX0jlYgelZX7nAtF+hdJWjyyvIWY6OrmHR2NI13L67WASxMye/mqn7Hu3Do
ZeyhU6ytAhtvU94OhtUBNErzbczwM3JRaSGV0XzEuK1yXskKGxyTvlJLLuxEJTGz8ZBQw2xWtjUa
fOV7AR3CRik08PnqeNK8NMiE0xzYjvRS1dmXJNJXpd0B2VHI+7VyEgWLZzWSei5sRPclTa5QN5tJ
/n02yZO9GeZK43usNSoM0X2g3w6QiMZSmpWpeeFimBSE+dr3invM5rIS3AkIE0HXJEIeLUrLtwEW
qxVJGAZZbGVNjlK6V+m+pgPXK9kzNsWO0elPTcNfkVTvaB8go11Ct4HnayuLsgq9ma4w86ntFRbc
4wLGxBK694NbRndBmk6a8ashRT6mMO+jlA5Tr/r0XZQnXfbs2aikzvSkdcE3rwNLoxvXRUr72Uf8
10TFzHtAktGRO9pkscIoURKJgwkC1rBYkZQSLAyGVMDjAdya3q1WCrGE79nN6Wx+m9idUTYhsGJp
KUS7KRJzUwzuqhPyBVxQDJZg4DZfQSo6+JQjKAf63eiQgQD3/lLykkcVUdW6QEa5aRBOQ+re9W1a
ht1OiZqbsG6+mz46p9DnHTMK7vTAfimlrLxBsaa7aOuO8qAvrhVsB1tFWvQZ/0KYBs8YE3zTcvkF
Wey3INXaVSRDL8uY2SZjsLZaZmhDpCHrZ2/w+8yY9U8wGx8GKj2HjZzJ32qrvze05kpMN2g0xI/y
WJL2SkxbOy9sv9edoDMybMtOWYPCkC4UPdVIejPV+FJV3GwlNmVz8NICAkSaIl8IiZBOCpcvdag0
+Hd9Xv0faGegrPNZDrHEse5EAjH90s8EwvyXmLxskW8Bx44OED/52c0w/sV4hUQBV1tmQQx+/sog
cLsFBUPvg/XnfybN1X9nEIilm+oPQSaZU6So/yiDUH5pZ5BBmAir8pcgqoqG9REUhmrZCHXRpk4i
mnrdw3OlRpWCbQ/6m2uNAtmkAUAeXeMy1KZ0kxl1SHFpMrWHe5am4kkfoC5VQnrvIve7Me1mt5Ze
erNFW8SF5N9Zav9QCv9NsosX+pHm0hQBBkIj02kz0R/i3r0RbZW8lr7c9XBNbW1h1s26LZRxCY0m
nXuFUNe+CTJxpMmIAVdqz9PYwxZDG2ZtoSVcDUE0YQW2rkRaoBu7FJrCTA8W0jBSAqdMkgYUzTI+
q3Vyk0bWZGDg2lek2SuGSo0xNyzU+Xy4xdyBOEfQrgg8+gwI6u0AN/NvgXRDFiHblCr2c3oHzFEx
68sohH8UKY7HZxI1znTeUK+JQF3EYfrk1glwEZyaErHLPBtdCz7QUeIuLSXcYv67Kep0UbnS5MZb
PvmG/dLF+qbHt2gThPFXBMcQYvEA5o224nRupTPzFv1F70JbGsexfvJqidrEqOtvXiFTOfltHDwC
g/0iSzSeBA2DMhvAXfS5f28jKT8TDb6YGsMBQ8Q17RaD4YhUmztPYRoVlLW7x02hXNQBpiJkWIyP
PY9WBI1PWgXdS+qXldNJ01gnCyGG2mLV0SMaixEKfot+xiammcTnSueuGQ2MQylQ61mUIZhjpGv4
9RWIP58rvM/rcK1I1mWlwqbSjJJEiSlEoTSrIOuXWjisgANfma3rbswCiiqg1X5bd2G2MWO5XOgJ
2j0ZyB1eVb6vo2wXKXG+KORKnk+vuGVsg7BsjuCBDaZnMmSG3khy6+dYRcSjuHNBHOZD9DVNEoHm
jpDm5Nj0tgf9VWn6dWwOIISK6BoRBmNW6ZaY2VGAHYzVkq0WfCxCNSFNsGqE4lqQCWGOFECygpG5
76Vq4RmSukUtaOLt+S/hmO/CCTSW9feDTiOowFjqRnPju9oTVKH4ZK38rFbm9ljdVn3zXHcWXfFe
dkJpuMwqKI/96F1MMpAzrWYUh3hqpmKaHruR6UDrDNeGoaZ7M60eFAV31q4tsLZowq+dnF6ovQxd
Nre31uBdDcxDnaHEutkbrjPs1hODcacpSlBOpWE7dlKuewULAg1whVAMoJzyo2oOr7o8uJuyQioT
PSSkX6Ga22BUqXmtNN36uf0lQ/rTxKpnpzMoUpT81Y5rBNIsOdm6g0ZVbg+5uG4t21v+91en3Lqf
fVmusrKs/+f/xeHbr9+XH7/68/tiTwQrUAFg70FVqvpfeALrXyAlqVpRpyBrMjTwlD8rVKhXsJfo
lvPR+YgmwAxVTM33v370D9AEv1SniHIjZYhmn06kX6xQi7ZTsdAeOscyq4UMSqbJ2Ratt48U5e5g
bX7yBQ59N86Fmn5+AFsYBiP2vWjsHLmmm2T3NzaXnespGy2i/vs81lRUf9CTmh7LoBuA0hxuJ9Os
4TDWyAB8zFTROSnXcD28M2+6FMCc/rMoR09Ek7HvKw979hDaadfT1SrqmZ+bi8/DTHiOXx7Ghr5h
KXAB2RUfH0awboaYHkZHsUHow7qrI+76qtioWvKFie0MwMrN5zFldt6nQY+SDtOmoSlShWcLlY2r
9DTJK4aQ9nPThOs0id8GUT6TmT0GTXstd/Efvay/JZNwzj4NP63JwWZRdSNQQCF3jrAwoDDTVVie
U+47F+JI7MzwJLr9qtw5Nh3+CNWfxJPPbJAzIawjo5kyqXXFTAgxeuD6hFgXRnD5+Ys6udP/2hzW
9B4PFgpLqIyRB5vDIOGC57PCOgsLMdX5z8JwhR2GQWu17EuJMJodzodYXblovdtKtvw8zIkFo1Mm
g2qiOYMa3PTzg6exCkl4MepPNAlGchd9lWXFw+chTizYhxDTzw9CmKEskc1rnVOVw6oelZ3lItac
/Syk/nYDH88gBR5Jh09ydGibAXNP2uHMFdXyIhS5PnNNClw3f6w71ylFc+Z2PRfv+LzC35X7jsea
JCgRz9iMQDBGJioJSjd5z/z+82X8lbB79IBHJzS3PWC/MQ8YCQlmEiD6xl6FOBhV6Ank6rg1MURS
Q0ZJGpnp58FPbxN8QbHvpkgQR0fXkyKhth67ERGyvdsN89qU//m54v39GeLH4x9skzimm4ISE4qt
GD/qiXob48SHmduZe3b6S4/udsKAKTRketj0oj/uRrvU9NwEvey0mWnN9TEEjTNsU3pDut/XCwTx
kWvJ3iQFm6jP1/DkOYDgoTCmx0RjMvQ9PAeNaAMPv0A2DOOl2lNpBNqzznTPXBwnX9VBmKMTPZpi
yNDIhoSWj3NPku/luH/8/EnOhTg60UBoQhtlts4pwtYxVfR/UZH6z0Icneaqq+WCMqkDhmjv+1y/
cw2EHj6Pce6FHJ1gA4UK3SqmlSrlFdSuDR5ljq+IxedhTl0UmK5aOKkagIzF0WqhTijhvlj2TtKY
sxqTPUn5auX3fmIu2vj281inHukw1tGydczgqj6riVXQPB2pRNG2Ss8+0sm7SId9ajFkAVvyo4Ny
cFg9RbiJKQALWhkW9L3WPekNyNbYzAGxQZG3m3JJyQ7XsgvWoDvPLKmsnDjFh/GP7sIqjjU/M4re
KWF8pH2pzTrRPVZuvy4YLPuBAbwcIptXGQxcKvRAJJWBaAXp8/P1PnUSKDwQwYa8pZnHgrEQ0BvZ
TGX0maBXKuObj1fC5xFOvlHE7mmYUS8Ahf54a8gYzBU+uDJWOnAivZ1n/oTLlc9snJMPQjdO4woG
oaEcZTVSpsVW1vXoQg/pPANi0AEq+I0nMWQV0jS4bONYNz3r09pIUXbE+8J7tjPkrdL6XZL61edh
TiXSFrf7n3GOvlVRPtiDULseVk67rkSyUvviEuPBdR1I+6oWS5H434oRNEmhp9eJ+rPu/keJyEH8
ad56eM+bo5sZ3Lk9bq3f0xyNUOj51gDdZE9/4zeuSQyeJgK4bKnq5A51GAv4UU4nse0du9Sfeym+
KrL2zGubrozjD+ZkQKBP9lRwzY+WUzMKUD0Vy1mDcrcCdONy9cpsQP36PyVn/nblTtRdeFb9Gep4
5Ro7ynNYR0CQdX3OXVzY/UxLaLS+ZsYmqt8/3ygnT9ZBtKO18wpPssKI94RhDFBc8LAgV2mHzX8j
DApBqm6yKREt//iK8lLL1SwENxvgbF1hvKvRRhJMHH4jDJW3ScOaXoV2tOsquypU3045XWF1DcK6
w7bQXYdSeuY+On31HwQ6WrYYGQAlD5Ie1gPiUXLmXXtu+qKY0Wqs4kdwrm9RVi5cSYK75fVnnvLU
NYVUDZrVk5MqXZyPi+lFfTGgyYfdnu3OMFXaZGLY/POFPAwxbZuDT1ssd/AzfzgHdLIDCHim4+81
RP5vnNzDMNOxOwjTe5FdWrDvnMSC8O5Gl5kd/kaFchjiKL9Jw1RI2g8BWk3ZK4G/KTtapklbjgsF
9ZO5ViGr8vniTZv5+LI4DHn0XU40rbdGJrWTyNm1S0PfDuyF6xkPlCQw78qFmvh7rap3n4c9dUcd
hj06Y/WI4aaGLRtyf/m1NkCTuK91VASVM5v/1JVxEEc/OmT0a31yDeIUEhZsIfSQ3LqoTevl88c5
HQYbQJ0WNxJNR4+DSJGQyRo7J4tQ3CvGRzNOoTSnD5+HOXmYKP3R1kdsXD4GymhZXwVxzBbUVHU1
SOi/5uLMLj/5JIi101zAqQE3zo+7HC8OhmRe0DsZAN4eSWnDBEM6mmfaPiff/0GYo2shKME9tp7P
Z5AZtmaCgDDiVRDrF7Tzz8izn3ui6ecH51YaUysbEGCctDHmUwsyS7NlYQXrz9/N6TCMIW06qnw9
jm7Z3KvstpGiHkfFfmUF8kNfvptSf+ZhTq/bX1GmNPvgYeRa1aowQdExGavFAFcq9dtbP813dfTT
/ftvv+2nqiCDHvq/H+hoJwDtFG6jEioXE1eawRNGouAZtA5ghHnmGjq3ekf7AQChXzFz6R0/668y
rVqNYbqOpOo3WhaYEsEOR8vNVLSjc1opZTKmBueUUmhhZc0mqKwNrOozh2j6a3+5VBVGVVQYJBDy
0T1uBBRwrmDLYfcIlFKhkHTPbLeTITSVaYlKvxtPiI8boYwMEeRRgzoNAtA9gPMksH/nKWjv8Axk
ePRePobosqDUk5FUtRhfQG1+HVr0SH/j0PwV4jh/tE0pGdqE/LGVGrS8S4gEipOp3uPnYU6emoMw
R2cz8I0eTWfCYNa97vX8qole8Rqaa6F95nxOFmq/vvqDUEcHtA77SvF6Qmkt9P3GQ1mi3pOEL0QA
oMjCAau2pceuVC4EpovBVPcafrRqUC+zuvGe7/2ZbHb6gP+yFw/+oGkjHdwYAi91AHhTwTG5X4fI
4mtDeZEiCVplwW1fIFbe/Vb3ESCnDP8FexpOwMegVDg4czN/dpiQzJnornD+vv38nZ5caCZyk9kZ
civHuzPtPCFJDfdtYHg3dlyWcJyyxZCkZ97omTjHWxSiTjUyQOfGjZQZ6KtlOAAwM/Ll549z8jz/
9TiTbMzhawqtgV4UlBDoibT2h2rDEq4+D3GyB2MYgspT4c2oxwKSceVZXRNQcaDtva77xEEQ9tay
o6+13n3pGn/hh/1tB9Wl86xXqcyXo2uWi8//iJPLydSCsofK0TCmnx9sR6uVBR4dLGcRJhuPQWAq
MIFC/vjzMCdP/EGY6ecHYaJBUwp4bxSmuXvr+l8UNXtPmfEPQf4fPtDRRRwGdakEGp9J0WpOhByv
qPplHSpnHujcuh3l6R3SydloT9twLBZoy611nDAmEufn63Y6jAnCa4JiiwnndbhuQZ72KMVN32EE
cZJE3ubY6NiBfCb9l3+Yfv1yLZnyZKOkokx9bF6VSZDs64h+YAQFedXXpYx4GIyjZIQELo+O2veQ
0yx/a47+Ule8R69TN9ngokCq1piD6MsKZlIQAhJpS+0uzqqFpKVXaWi+qn2ZzhK5WrbwZlEwtlE9
z8SsCstl1xnAA5UNQK19bdfXYRWiqJUtrLiH2Io4Bl6mmwSGZzp0l5lb7DI3wBkb2b22CXdRI3bF
UDmp3yNsPFx0mQFlVVNRGVEuRT08S4P5FmAUDYe5nbjRkGPN5jVvAJfKprwXvbi3o26hyu4ljQfU
XdwnkUKHGJp16uXKXOtr1Ars9ehrz0ItsNbJJIr1Hs7J4DmhoS+NALnhtllj3bD3q9ReGvkX7EGQ
vQ9eq4Y1NKQfrZ6mxgkrCW4axBsWdg0NyrCHVy1Dt7MIUt1RXGMX5e1raEfvIpAvyhr1Ik1DDMhO
vesqjtZFiDK2hfFFUN4Aerkf3fqb2gvIxErg4LKN94Zqv0qoNDsA6m871PltQMpc+pdlhe5b6l6g
xoIUmu1dddzhc6lT3prRXUqumy078IRnrreTN6g5JVw0uKGvHpV6cdOXVadOfdfQAtWG5JHW5Wfy
x3Mxjm7p1u5SX7PYtZ4W7NqCalwkzbkpx4++6q9nA0M5mbGXjKvJx0NYKmndjHHGp00PvueS9m6W
STKr5PKuj6OLqrVvdJVBS6p2S6sDTdeXVISuvR1jd2Ppk5ysMG5p+l2UDSivZDSu0zrc5moP+r95
xyJjblqBmFQX51KhPoQVgJYCQfV6UM6UeSevE0s2EEIj40Yq7eOTyF7rNrHL1EG124Uoyksf9lld
RX8oX/9tqXLqtZgCEIsCeXayEvwYZkToHk6UxIdNBfrhpVcyFs2fX4ynPigm1n6YVMKXRbnzY4hw
CEiSM0KU9gtqlHVgLBpEQNCC+51AUH9V3j3BflycB1+u0qi7IiwZUDT9sPOV27RLl26aQL2vzhyY
Hyoox/uMK/jPUEe7WQHKV00zcYdJJypyEXukzZ/CxHZUpbgYxXgVIItkWNHWxbrAhBiKhcTDiM+C
6Yt1PxY3cTg8D4ikuRI6K58v+Kmtc/jHHSXSUp8jrKDyx6mIJflctIPrcovGZ5b7dBi6r4CGTBmq
9sf3GhWwOSVpoDQYk8U4qiv6YLOo1M6s9ckwMLBkAcKNrOcoS+hqZYgSySBLaAwaETXjPnwi4vR3
Fg29WmBQpIuwvT4+DTWcn4MfpvBUpJUR6AsZS3o3iTafv5uTh+EgzHQeD/aoigBobHkWynDhhVte
BZFwwN/MaiQfPg90ctkOAk0/Pwjk0gTLoG9xp6vNIsnwUm/qlRaWZ4rpafV/OQgM0gDBMhWk6/8x
TOQnHvLT0MWUNtyKvFz6rYsil4dxiTc/v3ynSjJg8XD5dfp4QNc/hhtxX9dbn3C+fztpALn+W+tf
2+CcddjHmvo7m8LUVNOa/EmZfX4MF5p2MySYHsBWDx4CV1v0+NtP1NjfeFdIQYGgYh5pHN+Qihta
KBBzksLGXqK0s3FrjIVS48y7Orl4mDmr6PPTaT3urQit75TWHBnWhfG12UZQXgp0S9J1O9S3eRjs
Qr2PfmcFD2JOf9PBNowqMmEF+XXHROgNzZMrP+zm8H7OZBfnHu3oG8NtbOJ1J+iGQDuW7Y3Q93UW
zUwkPVxtLfozFfTJU/zXUx1/aVoseHBD4qksI8QhfAPAGcTX1g1vfmdj/PnGjifVXsYhxu2ApEnk
2xpBxTGJXvgo/XM8JBzSCceOqAY9gaO7wmLuqWIEQ7+y1G6Nxn1wNfPMCzp1TxyGOKoqrTYOi6qg
l1Ipwd0wBrgLlrO0tZaBhwhCVz3884U7DHd0TyAAXdSaRBclDFEoLQzYIuGmw+z1PwtztLs9BQui
YAqTpfIqx/3G/V/SrmxJUlxZfhFm7IhXyD0ra83a+gWr3sQmEEgs4uuPM/fYdDbFTaz72Ly0TZVV
oC0UivBwr4qj3fxNUhSQGm/sJnbHFMTvh8iIi0SmEhd63KQnl7Y7Sw5/cU5HjBgA4XhY/sNXd3lO
vSGtC1AwY6cJto6AB3MqtsZV+Ree7tLM5JatQPeCS7ZCaJKyMBlb1CxI6PZydX1d5qLaSzOTW9ZP
LXAjeBhNW7Uhyet9g2bY6yZmU0KXNiaHJrMHbtU1bLhE3Hs22EgsembCfTRMSeF5GCTD2nrPPSg4
mKAyx7MqZKa1cK5GK5P7d0RDgMUYZSeI1E8mFJJBLS9GsGKnTtLEkQKZcN9X2+uDnZlPkPFYyJYj
5YD9MTlOajDalFGkv2IDDaM1sE6ZdDfXbcz41N9sTM5Sj5sRarFjUT8zoaACnj8Xjc/CFXtFl1Jp
43UwnbXL8UyuCwukoH0DjXr4U2TPM0vfDyndEgd0V0qCd4GXxwJ97Kz849UCHnPsx0DTHxKJU0fr
ciR8W9B3rUpCANqK1ujHBwcdWZjKz8s1mhmFKn2Ix3+KzEFhTUiR4z2PtoiVJb0dbb2FOPbzvvvd
xOSE5bksZddh9xct2H7QygztdlAF2Kvrm2J2JHBKBDzi6GD5tPGaocR8YaGsHFqITN4MxDhfNzE7
EhQeXeBUHeCKJnu7GRi6viqY8GoSAqqw90zoHnp0fd3M3EhA+YCuEcdE+vYfeYuLQIg5OrrpdBSg
TbSNu2DQRB1twYfPmvDhCCCSAY7oaStnQisf8GiKAoqDdkUTiXCn/mNHQECwZUJ6BTxakHUaJ/Ni
FMrWuRZ1yKUaKfoNonydZf5fbN5LE6OfuDBRQi0StFcwMTjt2tTYzoRc5vW1+OxqxlHgwQIteChQ
TZMeYMLI8XbFROmg6c4NA5JBSANBQ1nFfGHC5nbXpalxzS5G0xrg9eYSplCdBe2FWCVDumuaPy9V
jSNCbRawAxcwB/N3My6ERzs5jgiJyDDxzBsF4YouUk88aX8Sv1uD13l3fRLndtulycnN01p+Y8Tj
bos0dZAG2zr9kh+bn7xfo5pMniUVTW1A76BJZK1rF/wdoHzOPGfhKp/dDsinj/1zvv/p+RWjERns
CdhxaevspD2EDK9xX6V79y/K21gniOiMOgaocP/DvnuxHYBWJolQAJQRB+q6zDsRgBCur8vnu+13
ExN/JjSFAuJoAmQvN0Zd38SmBjxe9gjixg9O06febcPGxuvout3x7/5+p8Lu+LSEqpdvgOD49y2o
mdGAvnXsh8IcCXHvmfazju+U871DgfG6qdmth3S1rRM0gVnTil9XEJHVEbAICK62AsSsrRgW3PXs
1rswMTlQepEjYQytNaRP9D1zk43uokUNZAoLL4jZoaAS6gHYCsSpPklYy6IpqEBLLSTZkl1tqgOK
3wvbe8nE5PWgaYWP0tC4MNR5QZ8YKDv+HByCtQc1o4eMKLIl9sRnOy6tMzsW6GcBoVegOc13NNas
Km+pNjm7KmA8Ql+rPgZQEzul0WUJywD5bzrt4GviZmQ/L1q1sPhzMzZeDBYgpoh5zYkZqAJAJWPE
K7qgqiFpHzqQCvnzLQxqBeQQIJCFXtLJ/lKiTtx2TO/7HXhbkJ5LbbYwis85EZBLYEkwXyiFIH36
+4GswaYk4xQhGqKFwCMM/d7oUH9tMa585AtYuOlmzaFcYXoYFAgtJveBrtWVRWp0mCSOu7OM5kYv
mlcrRbsC6un3mV6dmpQtVC/mfA7K8v/aHBfywp0yDg25AWq1q9wE70736CcVSoJfQOacp9+uL9jM
1oPXBi4D7g156OnwwJubNpaBBTMhry4UBBuYd6dz8ueu7TczkxGVPnMjpqOAhct7BejHOoHM0fWR
zCzUWOwBhyrwdsAVT7aewxGCWB1cTmqDUB0qtkOz8bovrHWg2bsbmoU4YW7ifLx5QGUDmrJ/xOMu
16j2S9kWChMHfZkXj79loBPJc21hUDO3HuqxjotCGVjZANGY7ARnILit4Rk09p5KEnrtFlK3xPpm
Sydoy6ey/3PHPbL3IyGDl8NnnI7JG6igF0j99CaoPePy1It8YeZm3ND/PeDg7dASPX38EHNgzILA
3apv5JNs0zvLpQvTNrs44xvxvybGvXJxgHoDJBUQz0Y831tHCP8cktTccC//m8lCGwyecJg0pJ5/
N2NwUA+VvBsrUtoa4jUbR9p/cXD8CxOTXV1moEQrdSQYLbN9buvuUICR7PrBmfE2pg/WBB28O8iF
TLsbSrB9JwQMNUheQYeUUsifsmgLQYSj6KtjZC61yc+uP15aFsGxAVpx/J6LxamBtLWrCOFv54I+
AXzptP7zzmuksC5MTNa/hfhfK2L4gkh4ISpEIJET67bqF2ZuvGomsSHCa4BVRokK15y6HNPKuOtL
mGlH9rZ8L6xX2Y0UsT/+YoUu7Ey8gCTgASM67HCXQtI8vTOb8hklqmPsOdHI9Pt+3d7sCvkWfKmJ
SxZdWL+vkOHaijUKCCawQYIwv0Bl5S/yBmNC9l8TkxXSQBvW2iPqK2PtXkVVmHO6ECDOrs4vE1Ok
v11K4lcRRtFqX/IsCh0CbkiSb5Js6eE966UvLE0OacycmigP6xP3YJirsi3868ZzLQo2ZDCmxtEp
Zc2mruoF0NT8OnkGIPGg60Sx+vd1ojwq0GSDSQTNPAQos1UB4co/3gqgWgGZCthORgLyydAiFoPn
O0NspTTwF1Teqk2z9XUTM7M3srnAhoEuTHtkern0Bx1zKXXA/bTyXJAkWWKn0mGdJPkXPQU3YQLl
sTjfy6ZcanSZuSR+szs5VRAZYcpP8RZqW2+lC/NGk9+MqN9cH928FW/UEDcgpjGtqYnBrf3WRqP1
KCjne9nagFB1JvqFSVwyM7mKBmkhM5qD+6OGpp/HAUOCYAIdmj8/U3gLQ8twjO+RLJsE323vFFC/
xFoxLfmeVx6oscElHPMHmnl/s/MuTE2cEMobvWGNrxXk/Teuru2qOt5fXxtj5gD9NpyJFzIiPY4j
hVlDatCH6i4BH7Z8N3If9GbiqQMBCQg8HmPbPhaW9r3UwRDWuvZX0rsBJcbu+tfM3MP4GLwzcdwA
tpwmUXJq9Z1Wwl/FRQvtEis6dwk7tA4oz3wSbVNf+3nd4Di6yfX1m8HJDNt5GrnleK2gbyDgNgQE
5Rogm8AXZGWyzeC/XLc309aLtIIBjg/gSF1kdCebFK0lQ0fRALgCX9oRrCW3dtxtASsEaiTb1g27
yRq2qTK285V3G+XlwgTPnpEL8xNHY1tNbNAM5pSjHYukv7X7/mR3f84u8/soJ35FQ5nO7oZxlCO9
Qp0/JDoEdnpPLUQfS8MZN/dFHFXQyq6bsSu1GIxVbPlh1sA9QwDn+qotmRl/fmHGgyZeSYtxOLQ7
QSz7CTHPnZYuAYBnbwEo69iIOJAEGfXDLs2gEKhreEqB+8XMbsDCuq8gIOcZ3VOX1F9BGgXIlw7R
Id5HfGFbzDqBC8uT9QKRf+rXYNNHlNPetIa2zdGif30OZ03gTAMLgz66TygsVXNX9hrqww3omHMU
1XW51Jo/09SLbXdhY7IdTLNxBJpagKOXj7YYaz0+pMzakNt3mvk+4ECTvsMeWXAis9vjwuxke/Re
ioIm7rOVyI2HKI5W0PaAqpK1cPEsmZlcPHZplUY9cijYxiGHHiixYuCwloC28+uEuxq1MVSaprCv
1OlYqudjsTYGKrVj67osVte3wvydY4GsCaUmAMxGetTLjT6U4CmMY+wFNGy1YFZuQ2SCX806ziAx
ApEiu9uXTvsepf7Ks/hNTtKVk8h7yAXcykQ9X/+a+QH/+zFTYDEonSiA8vgYw4xXHSQFErkUmfwD
8/p0zfwa8Ce0me/KBM0XSDH12QvzgQQHJ+V4wqlTbiIIj416dIGlDw5k3JQRKHekZ3er25xrOtJf
IgQzB9TMoU5at2rnsu6eVRKPrXzN++4kouwJjTKboirfUQF7Iq76CUm6jVFn56FEQ2TM+hBK6A+J
5Z+dHEysaWwGuWseTUv9NOPusaf8EZkcUF0bzUFLsk2Ndy/U53eiBBnn0A+3Bv4EcqfPXmK/GtKk
wfVV+H/O7q9lmDg/QrPG6ccsXNw571DFDZVVQYEqMraoe1RBWhhHy81lwGswtcj+fN387NkamXJB
foJ18sc44cLDE2MAG6uGs+VpJRgza6htoiMtSvoFmMB4Rj9thAs7k51f5E2V6Rx2kG64A2Q17IHh
9F3EOJBQ/1+G5EzrD1VTMZdT5M2onh+HFLSyptiaUFL+38xMAppIRnFmwbWvhO3vRISko9/E24TT
hYfe/MyBbRlk9iipjNJRlyvEVNkMfowUDQCQ97FebRS8YaAYqIJL9+NvxvTL1mSVtLiw3HpEzdVm
vat1HDyX3snMW7gS5zfdv2amzRlAFHlRJWBmcKoHlXchBEZwlu3N9dHMOji8Kf87c95khdDeU5Rp
AjPMNZ/LSLvpy6W26CUTk8MLNsSesggpuigb9Zu0rajihdtvPnK+GMYkRmmF5+eugYRmNKqdW6ae
BV2knd08+VE65OgDpm73zVMl0wLK2mBA94tUX/JSo5HP5xcq9iDCAr+QNbmDVeVFsh1wflNAhwW0
u3UMeKic90QOEGjWT9CcO1C9ghq5c0BWaZ017iZNly6U+cPw6zMmzxaGd+lA0FO3IpAf93woFeT2
U590OxOa1Nd3z/wm/WVqcu6GmmWaVSKmgmTfmgM2COePVhljYWbnd9AvM5Mj13OvscAFjdXtoScK
7WXokf2VQ/zXxPSiZ1HKZZ/ARBr1t0n6E2pn2wo9HNfna2Fpplc9arJ6qRxYsbT2Lu/tW5VWEIlt
2m1qDQ/XbS1M2jT5mrKk1oUOWwAe3FkAzqv2z1vqEVI7JmDlI28wyDx+d7t9B+HU1MWp6xrotpXd
vo2d9fVRjJv105m6MDFxHh3tuctj3CCGVj0jbb0WvbUSibaNM2Pdi2Ghsji7oS/MTfyINuiViKvR
nHLDKo4gxhqvS7kEjx/PxbVRjWt3EVFAndgeEoWJoxbUabMM6l/auqbsDbKqu7qhGzNaqtXPbj0k
TZBfAPsZqBwmJq0aMq4c+JCyZndqyNZ+Omwzrbl3hyU6qPk1+2VqMolljA/QQA+G8ix4SpiQjy10
3M2Erg0BLRqRJuH1TTI7nagveMiagK9/lJS8nE4aO44Ru0hc1AUyovazC/V0lm+Eg+owaOjJ3+zJ
C3MTd6SZdk6TGi9+gkDZlkVA45diuMOmzPz36yP7J+Xzaaf8svVPZHyxU1wG8QQHoebKKL0P2Rfr
vMm+1AZPAq3WIIGbffggItynVf1aDXzXQJwy7PX8XhLyYkdovnBqCTE5rzrYCQA6zLFe9BKaCSQd
HgZZvl7/3NmVd/E49MFchf8m+5rUSaN5A1ZeWWWQ5N+wlSHG0IV9t8/RkPk/GZvSnLIIquH6mN8p
2U8DVPad/erZOuTDHzKy4Etn3cKvcU2patKhsKXVwBSI2DegS9nBC93Fjr3QkPEPhfjn1Ub2eGyY
ROPRZP781GmzbIQB1FTRdYf5DDypoBSsV/mq7sE+yckhwbPQZBToJ+8WdVw/1If+1DH74ORREySa
EfbSdla6FrMg0p+BBchCLYGik+9ue59/QfMrCxioJYO4kJvrazI7UcBloIMV8HSwTPx+ErEgVQqZ
BtTjbfsZKJT1wMhBt5ZgWrP7zENBBFw7I35q/PnFqbANDx3iHfIQfhevrCqDPM+rod/l8jnWdtdH
NG8KZSLQ0rjoyZ34lsSgaKM08fQs85+phMACGupBoArfttXzhQfg7JU98r7919Zk9ixRVH7jwpZe
GWsgh7ekowvDWTAxLfplA0CObY9kA15I2x7NHhnkKa/P2Dgjnzbxr1E4k6gAPRfc6aCBtHKE9wEy
ATMEC+aGaHRX+AVbRbR+UKT5ft0o6uILZicXXB3bZtlHaIlQjV9vdBMZCQ1C2kO2RR19Q4lzg2Ef
8rw/V7W11X0FsGzirKQ0HolGbqnrrLzEe+Xa8NiZzn1n8VtHtDvE6hUIZwq1ER4dwgFynCZQaIke
r0mSbVvcOG1chmZkngrDDjH0tS75SjcbaDj2m3yoVpmdVCtROmsejS4qg4AWFEUdAdkTR19bjr4p
NCTceXxQjX1qIzTK98nRiJpzLLSN35EvsvdWfcyMdUWHTSeS4xCB+Scvn2JTwSfBbKJtkgQHvnPf
UY6BwhOFVI6ElrvtQKaeHhpO3xropxnCvdPNFPKiZBun6kStFE0/vD53gnwzBG6GVKMgTRB3YJi6
c3L2jITfR27lBBQG5CZCVsLp1NmOCKh4jJWbfeQivi+0Ygu2lychYsh1Ue/Zg1zsyuvpKxgNSJDF
ZYPGh9KDVm5J7gqhti0lFHcnVETBSmnQod9AF+eVEvdnChotfO6ox5vicGfq1SRLJdV5N/XvQZv2
MHtorIeEDBgBoqR5zTs07qQWX1lk6X005zxG3hgQ2wI9j/7V3/1UD/GgKoWgw0oQEcbxV6H9gNYc
5OO+qvR8/QDMxXcmWuAtwKBs9IxNXCJUzFnVj49PSx5UMQS0zsFb9AINqoXoxxg/enq+Ly1NPGJu
2Dx3gGtfqa6DBimU2EGP3QBG70GDA/LVRVjY5ZFpekh7/7FurJvcNzaVkX8TnQG1XZmeC0b7QDMg
Dpdb9imJ+LfrkzG3vpDIAozTAvXfJz5qiAT2rB15TyE8t3NbATGgZq/3ciHtMOdML82Ma3JxDQ09
yJHNQY23XbPFQwX0qvGCv57bQejsQExrudAdmeIPYy8RaLzQkdlypRsQM9/2uruHcm/IS/sJInPb
6zM3P6Rf9safXwxJizVMJ7bsqovVHZo+bl2cxOsm5hfnl4nx5xcmqBfbRiEGHIrWOaK6HAjw/wxa
vfCUWxrJZHFSWg0xLbE4eNGvAbdep6l/f30kczedCWwoGGtAHkCmz3kCrWvPSZE88/gJaU6IBT6Y
yXMRv7H8ITdfrxubnbYLY5P7jecpBLAyGFPE2TTQx/Sp2FNVLERwS2Mar9mL1emNsrPr0UxR9D88
SwVcc75Asf5dQcU9Ze6+yZOl/P7sJr8Y2mTTMTCDG3J0kw30Qoe+Ow9Qji0ymgSQK1szY4m+emkq
Jzsw9Ysu1bRx3bpqw9NqU/VFKGt/4ewumZnsQMfN2qRqYcYwZOjq6NRkfN8azULye8nMOLsXKzaA
EdCEWAvKBkO5HnxjXdjo7W+XWNpnzxNeJQRFVDDHTEP7rCubVDU4T8ZQPJq1dchQCPmbLf6vielj
F/1fqh987IOoQatp+n1AusB0luLT+d32y8okPq3QwsRQxoP/KcwCtbXu+5A7K6eA0LGbgqRGLxee
deM6f7owf83cPy3FFwvE7IyTocLMDWApyLoby30vxFcyLFx6s+MCvd8YbaDHaIoekYmTlUDdoARM
85MhnH0JVEzWApNjs3PvJC/XF2t2VBfmJv6o9oSFmhjMZXnzSGzthIdLWPblHdB479dNze5wgmsQ
kGsAINxJt0xZ5y3J0bu7gj7LlnVpiKaD3dAv9X/MBjYXZiYbg1pa6Xf+ePepHJqwbR/CT2ygDPFS
++wY1/mtINV3q3UWrpHZhQNt0MhwD6D8lJjRgTpxapQWXrMCkvfuQZEfdfRkK3CggVj/+lTOnuJf
tqbkjH5mtQN6UCDBxVFTzr3Hws3erpuYvUEuTEymEVjYJEfnC04xfyE0gr74I4SFs/griwbUbPfX
rc1NHpjnQUWEWxio/PHnF4fL1iWCXgM0U6VmgJPLCYbhXWhfSWLhif563RYo5catNjnLtjei0Kyx
besTpNmuEotRx2hWjdvqp4HXLypz77OiD9qiBu9zb9ugZUWVKXWS2w7pGmjzUvBCC1uEZICMM3fO
nqjoOtdVBJnMpDRDMNqdhoJ+IV51gty2cRpqW23QkO+sad6odcvRjyS1gobU5Pq68tsPj0u291Rz
zxOQUJXS1jemaI807naqkuhtTzvoUOk49kyEnMU/INn5oLxiVyfIyTgpBI6EGUBac895txMZA8Ve
twVXwT3p2lC2yUbT3Leuy+5QONyo2Nixwv/udWLPdYIki7nSPLwsGk+/twi754VpBG1cp+g4ZHeR
UHvPufUSRKnC0O4MI941ZvS1LmQAqfFHo2ob6KWO0TnQ7UnFt45Qa82hT2Vh8sDi+UYn4gAy5XPS
6t+tOlmZMcUTu4Uig+gCdBeFptvfVpp53wvjmST5rV/XG2E3UBzHREea+QI+OGho1j/cqDlRluwi
P3vIRfakVQDMtv0hrb1R2v0cef07cdjBraqDr6ePljNs0cn25hTpSrXao4mvSbwfEXVuUPZdtW7/
qhqUF/W4eM4a+60m9kcrxVdFHv3e2fqQleuN6j0brHVWoWprtZs8T++5oR+LnDyDMDAshblPNQAv
OKQ+a+9WY80oHQtEV7OR0t5XhvcCKXbIP7NOBobWIdYnt2DvKVeseAaVxpYBdqN3MoIkOnsWjbdL
7P6GIt1WlD+4BYg9t+lGufFPCFND2b3fdlV1tPPytuvSXayek15PIIlrrFhZbWN7OBQFmoJQKQ0z
IeqVrHwNKvXxNgbUwjLrj6YDjt4z0oBAbhwzeawggcoVueFDdHaJ/FbmPvg1QQQmCCTM8yF/0Vp/
VRXadw3ZfpU17y4XoSbpFmlbJxSptoceyzbTjb1nayki53pTxAIBWXGOa/cBLJBbPrQrYoJxGiIP
UllH8Hj/AKH73nbZruMW9GD1XS6RsaA+PVPN2uRduwEN5SvgAEGXgOG7bZ6iQb34XfoWUXLI2xtL
iTVSN6AdJZs2JnvcpbdDbz83brTJTZoHrmqwAVNy75uQQc2IfHVktLVZureQsBi/FyKoH2Nc7EEN
vYckq16b/Eb4/KPP3SfLKB5q9EDqFliIhiGHCJzaEAvi6spvA6hHrGlUtqtWcWDfkRVLumwTdTzo
av2xq3gIQvSd2YnbwSsxz3wtgAkJIvZN79vQFe4Lo2gjl/mH3drvvUd3fYV2CqM4RdggWc8Ct+O3
LFd3TS0P3AFeRjqhEdMtypv3RpnsMxRkRrs9ZO29On3O2pFxytpadFhFQ77zuHVMa7kvuELaim9l
CwFKgOa1wX62EvPWK6HoZLpHKSEj5ST7iMZ3PWhjDGJjWzt7lJyD3q1/pBZ48O1u7ZTsq5aw20Gn
T65Zb2PIUOWKhQAr7UZqZ8PXzh1arxU6a6LGf87gDOxI79dAyUFsiNwTN0uDFk4TLNFWABqrVVVp
B15WT3nnn7vIb4Ii45Aa1pItJSyszfbRNSswbBh52JT8UCferfDZN+axfVJaSZA3ZOtwCKHH2YYU
0PNlaIbbuZnalqI5GjJSQW2yldE08LTdOi3bh3rUqdR0+ebQ/IfndTtot21onoc5KsV1Ks48R+tE
k+97OFP44LueRMY6k8Mrj7qThq0HafcQrwCKB43jBd5tg1NS0m8FdIvDyFXVIe6SY6XVq5g/dYW2
rSmEtHA7PZAYatmdTvatpp199MyHUTkcVK0PQQzWNc0WSWBb8QdXOJ2u8HdQSDn45vBUZS4482wO
6E10HDUjiFMZh6KrrQCdJfcwvEez7l7iMZeQJGROeYx8+SCLqgJh7LASrNl2nnaXDDetFj0MSWmj
3FTcZQkPsqbFL1XNq7DaQz1AZsMtAAobDn5V7fDXdw3gMF3iPOIm3RJShWkxohCsG9qpuyzKgGVB
BcK0V4Yg6Mvw9lpfbMafE9p98zz7u8+7Yx7R0EEvD+irwqKNQt2t14kJDkAJtsXEvgFvaxEnz7SR
q87C1QtBlQ+XZtAeL3eD+dXjWL/CC+uEQMov9jZ2iays3uB4gyfXS60tlGR+5BJ0aJZKQWNbnF3U
CqG4/NB6ZM1aKwWvugoohtjw4knr+Laz4w24D9eEjsmvcs0H7SFu1aZtZWjpdVjyfi/Fu8W1Gwn5
74HFj61Gvjik21TcqXbouGnXSDJDgyfLHoRffTUrWGl4aCkW2IX/aDPyplDwW2WjlwXu69QouHkQ
jm6Guj6lLd03jAQgEXkoXL7HW32tpXybJ6gCITG4twx252raA/eqt0oDU26O06IjrwlW0XPsKyeg
XlKMKtQhdaOwx74dafDjHvUzTcsCg/MPyI4FSKyh8uTveyN/KJgBRJqFArVvfi/bRz7ItfI8dBPb
ayrNIFbfm1icIto/gId407Xpvkccpnx+44viPLQshLjHyqzJavDUg8rQGlyV6zpud0MHnl1ltfgi
ATIZHVjFsC4M6JoWgHt2hSBhaqIcbsVevaJkzBUl9Y7FACG3CP9LH5rjTMRbAy3Ghu1v0iT1nhwG
rrm8a5wHR6K7qIx2dsJgO02sA/oFcaM1ICEjFeS/UYM7OhZF3GZCxLrd5k381tJsa7oUxE3G0Wjg
Woaoo6BlH7HPw1ZIsDeybpeU5QfTE6Ty1brW6Y00krvUL+OV76fPQPYjdTJkQBCwo9d1a9KSJ1KA
kMFI5JeMq5Po4gJCk/ZR1OBQdPyDgcs96fxyD3E3EM3j8IK+VtQPYP8+9An76MEMG7ZD91oQcnJk
twc28Fsi5Cqm8bMUfCel+2EWZJu38gSFqceuqW5JI7a+VCvUecJY+tBXzXFbasONSQQcQ2SlG8di
ZxpBOD6zzwxg0GRsSDf8euvQtFm3nnesWi8KTFCYOqBCDwDh3oHZ9ZBGdKtosxbcvo3xgoG3U8dS
5KcU8SNkD27s2j47aX0oqLUH+g8a9WbLg5bZEV5W0Vn34lsbl59AAKLKJ1MSGEre3EzAqdTbQcpt
p6cn/PrdiGoeCN15ZiMCPHJ5kDv919zGzVHxp9TKT1aaeGsPNOzCQYg5cFMFqUlC1pNdXQExJNv7
OorXVenfKWJtSleuIw+XPWsKN0AF9WtPrW9929aBoce3BsJLUeMFWNZxHNJa4QLyEKubCm0KaeL+
ZH4bKq0G4pV82Hb17qC0UzROmEEGneIiCpQGFuHWIljaLimDLIpvq0SgRyaCj8bNim16w/0vcqhN
FIl0K7QHpPR6cmgxBj9t9sjePDPQXRpm+1EWT74vdvWoNg/S3qfGNdYqr1du7x/jKN1rmgg9i0MG
ztqPPSFIDNwUbXtPeIOaQ2c82P5wK1331Yj8TZOUjznNzjHxDq0uHjUT1S1Z2TdAEmzcyn0kmUIM
FVcYt71qIvUD0RJH6tR7E6zagQfsblwxvXDWTtOBRBvVJQR4rh8NK5WZd3gfbbqUnXH8NsOgv7rC
eQceZMt1Y5232YFZ5L4pSjROmqsaNLhD1AKMIo7Qy7nvCBi7Mx2BJu9/+r6EUIe4qeJYBJK2dphl
8TpLmkObSYHjXT55kj/2poQAI7HeSA+ctItwOe8AdCuKrVbIW85lFtQZilt+s0sLLweAuj4qr0f5
K9o2IPZMrGrfJ8W3NI/7wJe4PnufhdyzcXdk20jFUNIrEesN/UOiQDcajVBsQ8VOYNgRTr8ZBaXl
FvAf3pMx8FvJoydR+W+aHYU+i08UMoOjErqm0afUbPeRm97YbPju4Hbxa/0FkcZ3lQ1n8FieSIIY
Wlkv9lDuaafBIH0ENyD02pqH0kzvqJWFRBMl+sLtbzEuFBxl8dbmzlsTa2Fax2Ttqvwho3EaUt0e
H4H5MdVLHqR9xoJCoUEx1h9kxW6i3qYQ+073makeE7CkF9K+Tb14n5EK4wPnBx5q5bqRaDcacDHm
zpZztUG9BcBJcWeW9MMZshNKo4iLSgiI9+ZOmu7eadxbJDj3oyhHV6mVy4rj0Gs3URL9iG36Rcs7
nAS5RQ36NLjMXgGI9EMI/M8o/tIixtdSma8kSTZWy149JjGhYJToszV0ZeMAjflnLuyzYXVHUoFx
vde/yKo8RLmxtmq2UWkddFW5Bzfjmkj6FjfZu8HbIwOvr2lrG859rL4q8EqpD5ylMtCawQ4KhHu1
zxEQgOKVuPHONfsdi/wdlJxQFZTNDTiOILCZVU9o4jjyjp64GN1Q2x36vNgqV21kze6jJIODrPvA
ccFfj0zA2muLL3WvH+uCHlOLicBqAKMng3pm3A0UguFUQsGZ4R8crbCBrukbrVKnKMsgvCCODcM8
2lSEritUWGTxTyBeFJ6DBfhPalD0I8zAQy0/R7X7hYP6NIwQRq2bloOEuj/gAbovCP2ZDfFxoPGx
HYwfiRvd23aO38n3finOkRnj04B0s3QB1FTt7dMemaeszl9KB8h+n97bHjY9YhHoqjVfukyezUii
1RrcBzQ9yWzYFFhWROJGAJL8r3gnvQhlvTWVCtEXMD6Z8cDjjB8rI9vqfNjptAt19pzz4eSCcTST
+jHN4mo1ZNVjK/JVXuc/LbT2cdM6973VhbahoLSXEesByc9sx+r0wdOK74Sl0U1lO2swch8RdiRr
YaozK0BmrynOQs0FPkuP3PeoVs46Jz3HlQsV5AFXfMh1CaUE91Va7ZkrvCJ5TA5x0X2zuvRO18VO
90PIJZdASqk37mTvVaTadUOcZ1k3IQCPu6IpQTaRveeS/pTaMPyHtC/trRVXuv5FSAwGm69s9pR5
Tp98QWdkNmDAYH79uzh6n86OgzbqXKnVfXXTfSo25XK5atVaYKi28bxNkSyZlzZywNbB6sHkgC+e
c9RJYgSjmuCR1kK6EPI6O1caSAz7W9tW2wZaDMrr36Ie/1HvOo8ggv+RRPKGeum9Z4h/6jzZOVTW
2zwz290E8FPgxPGro+qfOU1eKrytUxJBJcTfS7y0soztSsMN6wE1RBInB1S5NrGT3rfQvUI3ayen
+IiscO9O/YOZgr0ZgBMcfVFeCjMKoQGHAsy0c5ucb9vJuDO9X700UOGtu0eH5m8DKZygj18IbtVA
Zt2VypsfpdO9uZX9TYLsLmdDs4mm8lBYbMdpu+U5/yZyiDrYDTQvIUYcFjXH3/z8kLsWC+qePtTg
Sbxghe/iuSUl/Kc+0DSi+DjOtKlYg6jV+BtJTRUMfbGRVbbrpvqngRgZMkl+d4nkM2XYTnCGsgPd
u06+L93hmZYI69Y4zxD520y4x4ya/MJUiQhsAW0M1ZlsOzYYSffi8ThVfhowIrZ4uqcb0ynDrJ32
MkmO3mDsHCCFA6t9VqP/5JnjHgx8eQCMBwNdoT1f/O1F65SXE4EpkUnzVgiB5CijJQQWkuFK+aO3
deIO78Smt+7BseSCrBZHGvJv3VUvhXWDMtYAWEb7LOtqnxEcLRWpF49hz9WYY+JFFXcjOGi3JcvD
pmi2qoFSpZ0Zry401B9Mr5v2DXIdwHwS+9D4nO+qRPCHTMm3yCizWxLJX0nfPvsChGRi4NvJjG5G
xz9yVUabqe5wk5bTj6Sqyqchw7thkG4cmqSOoDdvJ1dY3EsEkk7Sq+h7bmR9YA31FDLh8m3mdj9M
XxYBaa1NOsbmxq9G8wIso2I7AFAcCMxLAieC1/x1bNXFNc+Nh8F1HlCRkEGLSL9RPXc2Tde+unVU
bFy/OBqgP6akDwnl7rUai8ehrVFImqzvDrG87QgYT16Sats4brcH+FnuXYM1QU/jHRV49TVp+j2p
u3uDIfES2DkeWYVA0ZL3xw5ouBDt3XEjDFvsrAxhH5/zqaFiJ92OhbEi4KG3u0fQF8tfrMi+OUX1
ClryX76X0gDT+WYgeIVNtpDkQlbJu0sNTp7NisdH5ACggPUlIHncjnZVjVf6mJlQD+mH/ND6pAmA
an0sMjQh7Tbhl9IG0+oUA7oAjnX/rveayyauy5XC+UJTBcyxYBWwwWPzmWakbUguTS8H1VlSHErT
hZhgubGY8d97elCxdkE95GF06tNMc5QwULoPhgw7bm/B+RCwwT6MFt2dL80vdKNgBvh9cAExBmsf
2wC2MOuB4GIJq8TNUeLCs9QY3sZBIXH2t+dtLTQ4XOh0oVUzU/mh5/DRluqojzOO6mQxvEbVHvkA
Tv8dpY+9+uOyL7DewRqwjuBRAXOTTvVLUh8cVJEtwxygQFRXEUfrlW+0uHknJuam0UkPpc/A8oCD
KUMA1PaxmR4qU/wm4GNQFvnvPfEPq9H2rnBozTrLkmHv+9tJQL2ny29ba00tc9G5T1Y0r/hkRYlb
+0aBF1PIrPq7QqKHmX1vExVZtQJmWein4UE1jyw7FgPiWYNLDFbHLYe7Eki47p6gek0BAz/vbssm
QBQILihAgHSUiQtZLjSF8HXmToDTo+xEqi+cHhv9VRPz5aZt6VDqxECREM9sGUbOU+s8ouZQty8G
+31+IX+bi1rzzD01o3UGo4EWKMEOEtLGtA1sP7oG5UADcBbS5USOl7Ef3Th1OgDbLg4ya2SYjeNm
oBx3O9Lt2ripenPf99mNj/sN5Ag0ZFT+BHMaDwqgCwEb+I2U+3FgxlVTTc+Qh37maLAh84qDuB53
bfbf1ZrZhyVpXXCLc3Cu2ViSMfpBQcRMhbg9v20LHU6YgEYPBQHMZwSyxZtaiZLAxVo0wqrsmVTR
Lpuyxw4XTjLFbMWll6IB8H3uTPYLMmmdNWfC7QgJYCrDhpm71mr2xEzvZyxt7Dh8pR29dE5PbWnn
1CeFrLORydAtxkPE09ucqbu8tR7Pb+HiEQIny8z8C333T/h9XvZpIrCFI+9vXK+/Fdkavd6yCQqY
B7rGn8U8vCQmQ2PARJpD/00228qxV4A+S8hLFwcUUrngfcFB1XAQUy7AwZhGMhSOd2fLN7vAgzeu
8rsp9dBTMzcA2l42zfeWDlsj7/dtZD9CP/Bn1nSXEMK+sbn50BbkyjHrUESl+kqgOvn1tONtjyNl
Se/LcIKkmWl6l/H45/x3XHSXEwvaaRuqfIz8AhYyAyTRQ/UAyoagavy1jZ7/nE+B6sSOFtVROyiM
pIFbptSddpM0twQXPRK5I++aK4vydFdLNIFjyZ/S1jygEJngmWCv4EvXljv73MktNqK0orwM39sA
RzkGLtCY/25FSXh+Uxc992Sx829xYmWqB78wB1gBdfysD3hMcRGcN7G2EO2Y412LipON72bKaj/y
bFtEc00yWzGzGCkBAwEygzkz9PfjSqIpIiSpkyG0EjNQycZheWB0h1SiA9WLlTC5ZkzLOA1uxU4D
lrawjK17IdjRKdpdUk3XvdPfDH20EimXv9K/a/O1s5/EqZoUR4I7+erengCaF9W3819p/o0/e/27
Ce38QsQcz3ABR1CxfSlniQSL1cfWS64l8zCqaKNqoeQlXjK784aX3ePdsHasUWqUrVdjK1lWH+O8
u62MaTeDBf43M9qpzkFTCkgw3MNHmxF8bZuyRW9wKKL783aWhvYQp9/Xo7m7Z6OtOM2uMRHyIoiB
mktz647lZdoMr3S4ox3/kxvupdeiCz6Ue2jl3QmCdyvqMkWA6XUO0JSBp0x9mQKw4IzFhvts35Rr
NPXLTjUP7+K6N/GPjwcGpD7INz3EuVbmz3kinmm2xt28xN0BmQWoXoD7HPevzqpsjPk0utV8aUkv
Bmymvkc/5iayBHrb8U1W5rseyqOpbG/bVh7Pf4nFM3pie/75SWgrfFZOo4/1Cbe5kQqqyrG1i2r+
4qLsEaXpCpBv0Y9PzGnxx3DyvGQAeoSl3V5Mst1ltL6qi3QlzM3u8+mcgsfXBm8Hmad5P65KGBHn
JUhPw9hXT+iy/DLL5LI2vZtqlTZveQPfTWkns0G13DYnPD5r64U6vxVQHKhAZunFGP/6yqeaqc9A
tAwyXy2+VUlumBTF2HAEq1zk/+nBIiPKQ1Q0KEqv3O/Lq3q3pW0gIGxUCIlcrR3drT/cJBHm+gC0
EfIh7f77GALc/92WtoNd5yjBSqwLb49wtFD/6YaVm2jxFJ+Y0E6xUuC+JMmc3SbpMRmyC16ZX3K5
91XMv8LJQXJpwVqgwpGJeJ4IqKUuoLn5VMcWpK/WmLoWr6GT5Wj5SDcmvRsDWRLG+CwYCwgMUMYY
cdCw2wRa7MZbGb/8b76nxWumPJqZEaoF1tCEXnU1eM+9j45A871SD+dNLdFbffAHLSSVaDKxjvxd
Xf3Qe8XBBmGxa8Q/qyFyg5EVm2GKfwij2FlVdgn13DLwcUVEniU2tWd2X/EdD9iImRUcdLZayCo7
AwU1F7WsqHTvVVZdgCUgOL/kRfc8MTF/7xPfGTs8WmyCnBL9hBnFeEOiNVr9BVUuPMPfbeiw5gIQ
F5DjYRlW2QKaZDKMD0oAvuJ8a9T976EAFI3Ka2YYRzys7kRr3Ci7+0Jt6/SX0MKK44AMA3gQ7GUF
KI3s+g4Ig44ENpev57d08aI5Wa4eVGyAd+r5q9lQcAQGycSwa5L9b99NLzxaU2XHlMBIiv5rAgjt
4K+xHM/e9ekmO1mHFlbaFhecm8EEdO7KIGHTzqnzfV72F9aUXiq/Aaaz357fu+WEBHIvAFDbuEN1
zviGpBCwQTM+xET/L3fKtv1Y86DG3emk1q4bqxcr/aMyep/jij1ve/HmPjGtrbfyaF4k6BEA19pe
sLzcc9ZvbJp8B6Zz97+Z0qLoBMK8hrswlQ3oJ1rHXDCAYp6k85W79GRJWux0EtPIqrl2PPAKCjp9
0DsXJP7V5REaPGtFlrX904InidwIXR0syvUAihO3DsS5HRKMaNN+ZfcwVjCrF4DNQjtgQibdhHIG
kLoNJgqoE3S2u2nM3UDWpBEXcxHv3ZJ2eZeZNZCWe3N1rwdA+jCPMAj0rZH7gHdwZVnLofjdmOZ/
4JyJs9ZGKPaLPuzosJPmGrPc8pF+N6H5HVeVL7IM6wHWMeT0QdjPFJiH3Box57mP1kSc/s41fw4h
7/Y0/6sBVgE0E/bqml01BqYcLHw2FxxwNTHboK2nvT0Aij41V1XWPPVq+p5lyQGT94fORNu/qdnr
/H8I6W5E21xaRXOfZZYH2PSwban10PE5OUR3FiTmPPBFvEvr/lBNfsgMrgILDWuSgKtPmBsQnV9h
POkyn/J8K31223bAmp/3zMXQT1Gin4e8Pyt2tk2uCg/DJ3hjkDAG76KLpMiTa/Lbi55yYkZzy8lx
1ZgBvhESCIOWaJu0afqVx9mJCd0Zc/S6ChMfa+5/V80D1E0Dfzqk3XW2puKymFKemNKc0nEZqL8V
No0YbC/qImyGrN7EgPtElvnkpsgWXPlCY+srGcGJXc05zYGbIo5xEIhR7Bne1r4LqPEqndSaT2hh
MTKLzOjofAZYgZmiJAfgOn1oVukcF8/2yXLmn59kcj3pm8jKsZzR/y6mJOz729zYVSYgaeWdzL7y
csIcI0qTBEJZug5KUlA6sQLPGhX14UhUwF1vxQWXN+7dhLYgF4whIiWYhjMAmqwYKDDL6NI20t35
M7t8mN7NaBkwwN0OSwVyfj83n2sPDak0XqGOWbwZ/92sT4JiU19hHfNm9Skwjz4dryzZA/JSdfNA
wsqdf3496Bp+9ANgwRsLjTz08TwK9BteagAn/y9bhkk7zUSf1IMcYUIJ58lW/Milsz9vYvHmPdky
LcQNA0bA/QImMnUzRkfg5cYSk0jWTUzXpi6XDw7ko9DFhVKejhiYFEgqGoWvAzDGEYMLLj/kwg1Q
L8Kw7mU2rvQNlr/Puzkt7FhWCfj83JTOauMY28YmxRDw+c1bMuFgYHWWZKMeYfPPT0KBUpNwIS83
hN2kNpHT7nIMXJ43sfR9Tk1oQRu4NWts6hKjqrx96jm9oYkEpEjcdGIyQcy3mh0tRQO0DYCzIAwc
Kjo3UsKKyTAxwhMOINBJBxLMta4xW0NbLJpx0GafVZGQnmjr6imJbUH5ELZJsm+IAQGUaud7a7Tt
a2Y0J0jR321YVYHjps6OckoDMxUXGFtY+UprZrS7hza5nDowjYeyb8OptY4+kEq9OTyed4alGxwP
6H83TYvUtV1B/4DNZgBlTN0sHFl5HRfx1jfIpZMaN5bXbDFJtTK6v7Y6LXJbpUFHyrGJUwYzwruW
FT/wqFm5IFbM6M0dkDakAjOdcAmwwuJNEgxtsxPkK/0xB1Ql800EdSFdQSMSUV7ZZjNgaCTCTI4R
StO6yxLrDkzrB+BMV8LQ8jd7N6e5Bo/SxJMpzpPJvbcxLo5QIwysfDqUnlXvQPpx41LywpLyC3fh
6TI1X8kJSk5DB7tUid/MAuvUALxzan/HSOuK9y+W80C55IIL38NdoouD+Skf7NaHBKZjRJjoJfG3
kQgbgN/yDaXuB6dCawP1xWCcjH+Git8MJgZzG75RpllgjOsrLS48WoHjgVYQukXanTZBP9NEwxiO
ZHUPrAMxZN/e2N30FX89MaNFf3ckPh4iAzppqflgxVkYJ+1th2nL84d+6do8Xc18bE4uGTuNciOx
sJrGs5+MogY82X9JLL5DupuBEQkjG80XaE5cZyYTmPWIIDmqLS3KJUbMUrDXNXF2ZQz9S8XK/fll
LZ72ExPasjIDahfQJsHFVrFN1Rto9rV7kNat+OaaGe0CUH1m9TbUqcK+8q7N8gY45ycB0Yvzi5n3
Q39/n+6Xdsj7SUZWl+IA2Ik8Wo2zU3St077YTz21oR1oO80nA5Aw9PWteivqbmvV5q+4pDywLXc/
+QJI8SrBTEWRYFJCHqfOC41GYlQoDyt/hjKnmP3JMwTWEYPUhYUHy8hfWjI+8945nN+QeVs/bwiB
TjokoGYdn49OWwhZeFz2ELSaxNZqvK2B2XbfKDf+0K984eW9/9eUzhHfVcLzihJfeLKyLahQQS6+
5qvLqwGawgRS+DOtXB+J0ShGnPQ8qTMQhmYbOdIDqntXGf+Cyjz0FWZoLSRuPnOdtbSwhd/OwQuT
SZ1n7gAVXvHW2Rs/fZwTE/OOnkSUVNWdCcwZ9LnIdMNAUWcKoHcd19kXEehDjP4r+QN0Y/+q44Ih
TLNnxHXRiQYDYKCCv8vG9oJ3zg4j5StP5cWjfmJGiygYAWYVwM+Q6KmzsFNijzm0oOnWytdLNPv4
Qu/L0UKKaWAkr+ywnLKOgUO2XmXnbAxUfKHV+2x4dAPOK9ANtc4lZjXuTTP/isPDPTzHd2fhbO16
g+6v8owBIBiVxldDaR8x+Ls9f3z/whs/uciJDe2T5W0Zd22cwuM5qDGdyj7YqUT1D02rITEvW5Nc
D5K/TFH8FLl/x0+Ooo1JMCnXREqffmdyjePGWrwIT34n7fti8NizjBS/U4KXsN2aYGHxL4oSwbCw
iyDpQU8wYOjCLYsQhOkK1B6YRvdlusnt+NqV9ImnaWjl/kapAXwJ5Upybs/7/nnPMPs76zdBildr
3ttGLykmn2YVxKoKWtWaCLnVFXQSXrKWPPgTxlpLbwsE5nfDBMTFn0rE49zc9oC5FLlwQI45AuWL
f6eCBso+a+hjivkxTDHuoFt/KER331pfwW7Dkf79rbUyhhElElK7+K2HnOwTWV7FxtqQxWK88SEF
CE5sl8HWx3jTmy3kzugMqeJOE0I+6XcGhq7NKCuMew5OMBjeyhFZBFk7JyY1X8HIVG2UM/jIAgVT
bzH4MQZ3qfWtKmQV0jZHRqqK67JuDo7sMZI2OCC5IOi4kZC11QPSduTlzq6BXuIx7ftX15xelGoO
M/tPD36aQDXGrqP5vc+bq5IYxzK1L6aofDTycdt5yZo29vwLf3au9z3Ugo7v1EL1Mz7RRboUJcXG
7ihEDdYAdmufSktkZA69OBAIo1arqus8MW+KAnVps5B3JqSm5CpN1tKy8AxDXsMAd4fc70fXQKGo
bNwE3icxl8VmQXvWfqPDWidrzYzmgTZKTwB3wQyE/MLGzzduhvYjjVbcbs3M/POTi3Xqma0UEPl/
ixpzV9NqQAPRR5vz0XnpI51umuYLwpWtsgQugN4ody7B+Goc/abMuGSVe/CcZkXAein7AeSemYAk
gZNbx41TKMtixBlVLmih7SrQVEC+6Hom4ODpVzCQp6a0gqcwLJ57AgUOP7auI3/6M4kMVMrRFzIF
Yvo2uNJsCntapBaDy8HMgIIGKAKeq9jZeqP1Yx3wuyRq5p7a0WKrY45GnJtYjhl7AQEzoCFGO8gV
aD16ld+LBI83SgvQe4CnqapNiKTyHbXJa1ZxcG+7GPp3hier8kEcYovfhkNVUOBtG1qcXUu8lSJV
T5c2VN5xM/7DkV47XvXbEOSqxxQucbJr13CuMFdVbTzhHlhXA77NN6S3j8JPbnNfvQCgMc/wgv4C
LVeIEVebGStPUn4skuy5N1gSpLV97CpgzJ1OgTOGNivp6OKpASSSzopBs7Tjx1NTGs2UQgoT7pxa
26jlYVMl4GaaVsws5m3kxI72NbIhgwRhkcFObzuh2RlZyIbuCIYtTK81VwyVp/mfIAOfiU3CvhPJ
ysFdW6nm3ikf0w5QUGRVFZBcqYQYEWpBKll5fK2Z0YKqAD+6mCjMoHsJlaB2x3of7YPi+/kwtGwG
jI2z8M0cHD5+N8DluwHs1bMursJLs99FM58CW7vLF8MPJlb+z4wW7WqTRAnoXefPFh8lZA6sFOgs
Mv5hdvZ4fkXzNaBfssTyIZRCyTzzo21c2yTMR1UQrZxW7OIx2nd2u3JFLK/m3YR2E6maxb2VzEMA
vLsyUu8yrZuwdMm2bbzd+dUsf593U9r36e2p7PwWq4Ea8551dMu94nLu8H/BjA25L5B22qj+accq
KrMe/C64jWZ6OjcXh2jENyJfKeqhVQDRTaiqEFunuLQHVjsEo//oWtevLWaGPad6y8Dkdn41iy4A
ckukxA7oO03N28B+otCwRpUlUt2etOQ2K9dEbBe/CzgaQBs7j7PqtRGk22AWNGCCUXeHR1MoTDv0
XGv7hZW8m9HrIkCfAHb318wQH8E7deUU8YozL85iEWwU2L8xdcwczcW6AtVtNbdXcmS/BYSwNtIZ
96NdWJu4HXZTHeP6BoVPBELIJiqmgJPydgaX+UD1+8i/UnA2bvrSf5NmdtG4430JOcvz+7C43egy
WcA0IsnUNQG8CqyTRotSVOextzRlYdWkr7k/rZRpFw/2iRmtPJfLDuplAiyBTQWeUqk2fQ2MLsOL
eE0UcdFFKbRF0AqCzIHOQe1nYG5QIJEBr2G0hyrSpnPXJhIX4YHAG/yfDZ2EOk0n4pEKIAdLtX44
KsKDvqgfvYHc9m38GMvoomTyJTL6TULFV7YSJ536FqHzrOLHi8UeVTupGAfEJlAAEf1BsfFXTKs3
VRgrue1iUuDiasHTFMQS4MP+aKu1yqSICYpESUp/uSP/4w7yZ19zEJOB0zIYErnvs/RqBLkLKOHT
0GnaZiWALm42Cn5wULSSLcztf/wdSjNL+r4c0KlGUNqUNSgZcxtct+4Gk9WXAwXwrnNuMNy/mbpi
ZQPmP1u/8k5ta4ValqcGFCwkBusnl4JCy/5eW/UT6cgtKiRHpwWzYoHD+9+PJMZDsVpgGhwUVD8u
2BxK7sbeCO9yu2sKcRieoa4KrpSVG3DppJzamX9+8h4bRJwwb4KdKFPPIvPewMa5spTZFz/t38lS
tAgImJ07OhZM5O30SzRImyfnJhIgJWXqFbWA4/mdW1uRdj0VoKD1J/CXYOoluUbsBKXhV0AnLvqO
kGqh4MXQJRMrPoLXlMCEbcfHlAwbP1+rOWFSd2nbToxoHsBpYyLvhxGwOF0q1W8inl2CP8M5EJoe
wHuaXSa++0L96cGFFuEeje1fjZUcOWheTRdkPtYgLvyObCAP9ntQE2bD2vEH2lnVNukdTAzk32hf
3RqJfQPA9hWq96BOA7VTFMts1/j1sehAQzf/IVOXX0x1BDJWByXN6npKLKCSQaacGRYItLN90oCl
eEra12pq/klzmUEaGrQuIJjcCqe77MwCpMPq2GKqblOBbhjkWW3IWxe3nqI3wq13bUn+tCAaDGoX
hUFWR82+8t1wSuidA5KWIG2rf2jm3qU09u4Ax/k5diMBXYw9grnFaF/LCfUm4iI2TNSH4BLYoVW9
b+viAvMQDyDJ2Ull/gaRP5iha5AapR3f5naeBHHpHDpW71xD3kzWsEXGe2zM6Rb4aycwhR/MdJHg
S/zWKfnq2dOtQMwxVQmaybH+mcXZXeGbR4BcNvkIiU5mFbspjW+SJjrIZHxzIloFyupv8EyEIJzc
mhws37G/lpYvXa2nHqkdY1qBXyDK4Sy8gYqNBDcrFGEOvee5Qe+tCeotGwOJuu1hsgyDWB9jhsui
bPBTBGMfXARohkQzre6YBXi4HcDdsBJ+l5ITF6op/9+afs+CzKx0rRHWPOIdQLZ80aJymEFn6nzY
WDZDkT5Dlw9cDNqNOojGzCOGKJUpe09jP5zSBjqItrH2yF4zpF1lflYJgElhqO7zDYLITo4g7/bZ
4fx6FsPgTDRCXCwGf//4kbibMCaLGdePSW2wBVWBl/O3r9iAih6mQpEg6KVJh5ZTBVrKeR6XHCa3
vivVmnTSYpkar+cZDAeWVcDIPq7DpMrHcCFGP7gAEqKwU1SHItCHelG0SbjcD2X+RPIEE/4mOEzN
C2GyP6D9yYK0M7cJQpGf099Mjr/rMt9A++0KlAn7tlRoQY0P8xlGDegAJMzRA9+ZIdLNSFpo+A3H
jAE6sCqvuphMnCxHu51sCd5XBZq6sDJRKs9A7AZ6aygFlgUE05oMhKFRUaKm1ayNRKwZ1vzbJyMK
SPOUTl9Xm6y7dp3bGKA/xTdltB+TNdzfYoxg1vwMRZ8WZBcfP5s7KdJVs/tJBi7T3gSA+gVzEapd
G2pcM6QVjPjUp1M2wAfTUl42mXXZFdWFAD0dOFrbn+f9fc2WdiX3ygMNWYcZllbkL7z3AseC8mbF
xIbl00rWtBgmTjZQi+g+BjUjUIlhPsLo97HHjrXrg9f0K5VF8MVAUATPbNyPmlsYXp32sQMIaJWw
XZvUV3yCZEBBv7AacG6hQY7ipQM06Ed3aGpJBRcM0SivDyOhVyjzHVqePv33D3RqRruZyhxMpFBF
wF2hpmDoIKpR3XXNpcT/Om/o7wNLT2pPLOm3EsWspbLnoQSnB0A3scxLsBSHxKdb1oM+35humi4/
xNZ47ThgvzP5E4njMAbtQ+P6uxniYU35a2yuuc2Si57+Xtq5S6ZmSJx5TEh21g8wxG4bo/0NBtsr
k49faBGcmtJOXj1OfMLjAYl2U20sIDr7eApUuwYmWFuRduiYG2UjxIlwEBT42AHtdSR7GgjfknwN
r75saiYzgtwhKnWaKUIiDlUMwK8Lxbd+HfYO28r4VmVrYKg1Q9rh5nGLYmOKoCVbMJA4ETKNlpgy
4OV0DVKIFZzjUiqA0tO/y9Kv0IrlAwBsyNdAAx/T8VCl4+78eViKVqcm5gWfPCN5BmIOmiCMQP5l
Q7JfZe/P3Kqb81YWF+LYNgIJQIXgqf9oxTWaPC7Q28NLnAT5BAHjdk2YeI53n871iQnNqRuVxyCo
hQnL/zFAHjPiz5lxp9gboIUrq1kzpXmb3SKlUiZMOaiBdd5WoWtFs9dp2pvy5fzGrZnS/K3vHR80
jjAVq2cPI/Jklro0L6DOuqv9X+dtrX0kzdtkAnRJayAs/NUWAoe3U/krt8lSLoM6y79+oHkbrfDS
qAmWQwRGpyHL52D0zns27RcQ2afuGo/GonOjreuhFo1Orv7eYTJvTc/ykbETuretNoRazqbOo5Uz
tLxx/5rRr5QOzcwcwFWU7zuBJiK76ZN4BWa2ZkI7QDIpit6ZcA13znhl12DCLtFmO//9583/fILe
l6GdINXXLGlK9FTKzIPmQxqMoHHGSKct1wgDlt3g3ZJ2gCbl+ZKjxjqTjqQUopP/dO2NYVzl4rbw
/5xf1fIJerc17+xJgBtEm9WlC1sYXQiof8wxpNc1P1gP3ZI1f1veQR8EJw5CgEO1LIaBFbvrKyBz
Blpd8vhFNXWLykJ1MFq5cpKA9V78XP8a0yFZubI9EErgczUdtTHlStyATOU2toojiJ5QciTm96xR
92BXPiK3umRej6o63/Zx0gUoq9+WHYirU483G6OERFYmHhPCrqSfjgFPmBE0prHP7MiBgDXeuVF0
YBb7mbrjrbT9WQgt3oP2OIG+AXT0bJX97Op0XzVmH1AOUQ3baPwg5i04xNsQ4oTbGLzVI8SnNoWq
Xm1IZRTSKC8my7mSEWQTUb95g9TDRWWnt3ZRXpeO/zM3nOuos2/ZBFLvzpXbCIIcUC66ahqQx2RV
CZo/GmZiBDd0TK/aCnWhouiugOzeprT9Jss6DdBhPZZGsXXBI9+27r2g1g5ERKhVmd9syo90YHee
grxZbTCCB1x7b44R1MvUS2F2ZsCM7jfy34t6NB5aO79yeQKe6Py7HVVvQ1UVgZnxO8NkQTmmYD0n
7T8M8a22y71dpC9dNF1PbfcTobQMGGbz/ZIGvtvep717nJpqD9KVbGdMfdgAHxJwCCJYJnt0Ou/I
rOSK2uLVj7L7KCN4jCVqpwxvxxLkqIO8wkDWYRyhM9Skw/e4BUOx0SR31QCZlbG+se3KA9G6U6JU
AeJrUY0bGrtvVgVxJiNVN1AgP6QtzYO89L6fP3KLYRfvR0joARFH9QqGMAbuYyIO2VghLvIifras
AgMShD6et7MYFE/szCfk9GgPZmXFAheW4edXc2HQjNaQ6WtLmaPLiYkyFlaUg4I0bN36git64E17
jV7zSldoMUih3gNVDDRqwNX80UzXuOAJh1RGCO1BCLn84w93GH9DAB5njpov7Bo0XiEIaEKNUmfH
AGMEAJcUeLEyLuHByVXvepvzJhZD04kJPeYqQhT8Gq3TEVDQ9jeQvqDQfso9Y+XKWty3E0NaygLd
VVl2EGgGN4VlB1ZvHtwi2WJi4UGA7aPrzN//28I0j/P6DjB6F+gT06/uZYYYNtInxzECtUoHuLg0
H0Bo+MR8jjTPA8lpWdo2OqGj9atr7ilEapKEbFpvy/lXPOLElPbGxxmqpqEFCgXUFFtgVXam1YXn
N27xqKJJjaeGT4FT0j6U4JR3zAYKaZDQIaxLflFb/kqOtHhWT2xoH4ejRe0VHhr2UPXa+awOuxyD
RPEa393yUoAKgvA8iEP0CayuyNCWG+Fzbvk2+tkRnDIr09dL6RFDtooRJfyFU/oxGqRO2k6sm1FB
8tm2DhCddKpXC2/1yvzB+fP5L7Owa6gy/+UfJ7ha9Ib00EJPBLUffPy+2qQeADsVQ6xWKyFhzYzm
Y65rg8SAw4yf9KHjQgcPojR9vtZvXog8WA3kYlFwBsRERznlo0JVx7SAduubHXEfqxg8mmO6yej2
K9v2bkgLcc7EK9GxCd9ogoqwirYRUXcVQB7nzaytZ97Wk/sHE9ICuQq2rWqNC04KCLux3/asp+lZ
K6YWvxDmHNEXwrwjBpc/mjIsAYkFUMaEkMTYuWUHCtduhztkZeMW4hpo9YF+mGeA0IfVEJHFlKSO
17iYnjIhDYe+Y7pBn3bbi+HXmHkKCpxrrrdwYAHiA6oKIEy4uK3FBYO5Nfh8PQxRjcWWVNmNPa4N
US2c2A8mtGCd29wuMAQKZJUlAwVA7ITWgF9fJNAjwSjAvvjCPPEHg9pxkhaRZdXjYwnZgQBA3VeY
fxurNSGERZ9Ae9ICZAyZgq9t3UQMJ8FszBjiR3eRrP9xLX5wDX+lHbVsBvEO0yVISTzN9aYCCqR9
A/rEiXYYW843RY6BChmtuN6iGQy5AWdnuqgJzD8/OUwjqAYx++CMIcu9QEbutoTSkVgrey6624kV
bc+iCDKPVQO9arsUe8+yD366RjCweIY8DwrVAH3NfOQfFzIUfpWyoRjD2EOTOksfFJJ5IDXuyMSh
saLC80FoeUXv5uafn+wb/3+kfVlv5DbT9S8iIImSSN1KvXlp2zMe25PcCJkl1L5v1K9/j4IvY5kj
NL+nAwS5SAc+YrFYJItV59TePGOdQoHbLk7mCBW68IruAsz7O4QyNRGEjVAuB4i5KR+5NRwb236K
7Ox/LzH5AKPMTROBIZi1kLQHJe7Zs8GlznQpruVPKFkUQHjMWToKkLtV4tuMJ2psTOBVMiNofJU0
QydD9jOD2FjhWIfLE7OJtWzeS62/aVE13zB4EWvzcto147NhnT1BIWj83el06dvl7/w2pnccWxkT
S80xy3GD3JE0Bn2x6HcjGuiQjJwTpArcoK7GL8MQn1zxdHmAm3F1BawEBluCiX8yKqwl/laHDxlI
LszhdeQv0/xl1rHv68CU/BdU1qDVvlizmLM/MjFDpLE/ZEn4tWfpTWO7qM51vl0en2YCbWUhT+ga
psjATHj04RBp/yZp6/uTRzWHLx2MsoBH9IijuBxmdGrjboAue1OhImkaD1Xfni6PaDPGrmZMWcit
WUxlVsGIM5RiZeqdkhZS89qUqw5mGfEqJPWGleJJFDAQ7vvZlLUfS2iXUulpali2Lee6qC5ZWAIN
ZTh5WTVdmmJnkgl1grnIHwdI09LS+YS88vGy6bZaaiA59A6mDCqynBg1DOm0G6PJ9uN52rNkvMFO
9tBUxo0TsXRXDeauEagkM3iAZllkMpM5mPpo30vyNY/53VxiB2XtLagvXxOQfti9d+tAyjVx+atl
j482FGWTdHxwKyjKEhtlR/YBNXEPPGI/UEB2P3PnU03rAE9q0NJLgjk3b0HJGMToMYxzSCA6xmtY
s6/UiG/L0T1aLEarTjrjwD2cHT4/9SJ+teQV9f4fTKMcsMy0d4skhGkYxLhl3r7YlD5Cs/hVMwVb
gQ4z7eKwaKNCWAmobUdYJ21srMUY7bo6O0SJjrRhczN9h1D3B9AVUh5K7A9ymM8SGhokbTXZpE2n
XUEoUbM0p2wSBZzWzaDeWb9Zxs/EPM+o5bhsrW0civsUWkqQt1KsJVFjZUPxGp2HUbczWoj4VX/Y
XhegbF63NDbn5ReS2tTmybyeetMbd0j3fXYdcl9Umki8GVBQ5P//xqKWvUyygfyiA4QKFJFMilPT
SVB4VfvLJtue/XcYZY+RZRY13QJjsv7oxebRgbjuZYjtWXHRDICeFdSYK8Heq4oGlfUhbAU/8GfL
hg6uWwcO3ouSsH27DLY9nncwJT72gzeGtSDI9EFAL0zSg1lZu8sQm+OBxJINzR20Pf/DDL0K9QWo
nYlJcAeBEvA9FICCLoUA3BDFeyMfrpieZeFwE5X5yIUoYQZ52Kw2exxDeZ7vy4ntSJhpILaGA25P
00RZPmTzbAUijniZsx768k7dfHNi91NBzUdZFPvCm65YNWso5ZII2TqX8xSWy0LAud45ccjN5cnZ
OhmieRaJFrCI41avjEbmDoSdG0CY1PzBJCQt+vbGDLt7p4qIb+T5N/QggLkEV+LLwFvNDWyNrAyO
lgkljAK59UiKLAyIEfACUHQESozpp2keT9KSf0cxNECz4sk17f+9iOYDvhr8rMYOJcc8ZkvtYh7t
4ia7oYWOIWlrgaGYDO3+aEXCfUKJ5aM0I9cAqcOOlMadYXDU6ujkwJY1qp7u1xBKTBIiNPu2QncP
s4T0G9IcjTa8dRdJtctzpgNSTrtjNo91ViBnFvYcAk/WLgZJ8ZjpGO+3YWw8DOFmvChTKmdDB0QH
1gyYZO4C16r8KZT7TOgee7cqyRAj3nGU4TTQKpfFYKDTGqSfEzHuciMvUFpdnvDA7fgOKkNyEu5t
EJA3ZvkwdxBLZXLpgk6iAKJvRzfq90NuvpBGV6q87TWMw61xA8We9tEEUQqI8R9eLT6cEjeFNrCO
vHETwjItKE+4EGNSy3snQsuo60ZsM0YONjvjyHp2xTkGLAm/IJZQuor8TdkWIc6sgJisoMlJAEno
IT7L/grWGbYGUszlGFWRTrgPYYspkIGIT7WMNLF40ymxHSOXTm0QySnOAqpqI0wZEtP5kD9WSXXs
c7wdc6PWkfpvUbUwDr83QORj4VCmuD9H2OPJIklPRwjY4395jaH/yqRzThoXRa/d/FCy8c6p5bMd
0g7EdeMpsaYHxpqvQ9JSP2rzRzurz2WcfOkr62B2FEeHSNwQCeFe2hWvWWFrNvlN84A+Ccl7ahi/
qVREWTz1U4dGRtl02ZEN810V2d/dpRLlcgzaXrWoBoKkpwGvVVOaZLbA2T2CIGpCC5dP8+GelUa0
J9JCyVhyTsPoDi2hbx4ZD6JCUxxaRv4KS+uvPHNeuEhAco6Ukdd0LwKTePnbNo2w+jTFDXNRu51k
MEIUilNbsb3V1Te5rbtnLn/mt3i/glF2ztZB4QAyNjiD1vw0mEEXPdYo3QBTpNv+vGJEePOD8CgY
8JF1/biCTUbRfyhtQIFewRqtBzB3QedO1wa7fPFvI4LPI4HMMWtqndfE0Ck6xDiFTt3RqUqwoPzo
hpciu4PsCl5MRp0PbU4UZIH58v6H5yYlH5YgGTQMDS4+1Wx8kZb1dxvW8ijj8GHhYUkaBhomdmsl
BfpdJL91h/zQj8MBGi3feGXfskqmmkO/7ouUY4L0uqEr++VegZLEPmeBF6c7B1Q6l+dzS4YF1ajY
UZYjP0o7FN+hWTHwIsPlYu5Hv7W6JzOjjxEDaaM1QfuLIa7R4tjJ/HHZ39GF9CMCn+/lj9jaecC7
h84SsNZBb1pZJknSofmsw5tY1sTHaqI3pDM049yEQIM8tXDGc3D0+ui3NugfImpjguOkOXp0uC29
K0oX0AOMZ2Qb6wO0osqMNQYVZI7wDjanxlJEOmRFUOSwofMzynRg2+N5B1P2BHTKILk+AkzE2d88
7x9mOz9cnpWtNQgCs+X9HSS+MN1Hk5VJ2w05RY6xTW7n9KVuX4v0S0ldX1B0ycTfL6NRHdwy4tXZ
oLJnwwX/8bRLm3EA87EUoH9sgmG04X32UwFmol1mOn+ExohmovHNqnES4859HBp/0mk+GdAjDKqh
Q5m48XPoshfi1PuZS+pPjndyGdmhlm/fl859X6S9b4fiGZXn34u+DvqZij1pi2dQFp9ljS7DNDkX
hVH6VgtWvoSKOYi5eRgtT8f1tDmPKyMr8bSqi5SSAqN2afd5sJJ7o7qiwp2t51E5dNXUzlpnxDwm
iw6cnH6ScCx8U4Qn2ut4L7buwgtTEXKeuA3bavo76fq4lNC025UTuUVRYRq4UCHz2ZwEHe901FI6
NMVlGrvvPeoCLaX2D5HGwej1hwgCfuNoa67FOihlnmie8szoGzyYGBGOYNkxY2Jft+Y509JKbe3m
axsq8zVVZdsTCqiGfveKx5ngCeg1S94KQ3Ma39pi1kBK2EVSv5/bBOZzpH1ozQRC2HB2me0ur2yd
6dQdZgiTImNwcbspg2LEsfQ5TcLA9K6QyoGjvzufcoEfTWmmqYXxGJY8lfl8U4w6j9OYTE1bxsaU
dGmNsRgcQRElYqiZvE2rXGOyrSTMaiRq7hLsBmjfZBiJyJ/pgY6tHxkvRfutdo+m9ypQg3B5inR4
ym7SURc0sR7wuipCHQ9Yt7ypPyVhclOzMvYFNOxCI3karP75MrDOnsoegwlKpbf4ejvn91Hufhb2
N7SH769BwdXegurVUjTycWsxksH2cgiHQOXN+Aopv1MsKuGDi+50GWeLWhwe+A6keCCa91C6OCyv
f674A0Qxb1ZP/rCc8T6L7VcB6pFsCL+CpOSuxL2LjO5tymc/J9YTagyuSQKh+MJCIt+iSH4q35Ia
UQLBObhqXLZ3PLZ/ul0HTWydXs7mBvYOo56cC270To9k/q5Bs2dVeHdzTDXTp4NQDlbEmqjRjnAS
sFXsmqjaF62OG0gHoSyAaqjDuPAwitTJb0H/+GRl/fGyc2yeb5Ap4EsXOGiIlqWwOt80II4cSNTB
N8bsB7STJsFBvC1u09mA3iBHc0ZZX7O6VpDKTtJCJgfFwXgdrq1+YSE4VJ/BdK1x+s0lvAJRdhGO
otlh8jAuF6IVUZwc0Ky/d63icNl8OhhlDSPrl7OB9ghRs73n3gSmcJSWheVVvoZIsfTR/16kC8Zy
pMaHCSbL5v0I/Xan0DEibe7v9B1CGQkFh21cD+OEpEC3T8znRanbsJt9QStfdJNmQJu77wpNCQOy
k1QkM3zAJhUqix46Z9zHeXp0LM0lbnuC/h0WbpQf/duboqwKRwDlIGaE3qz9Vzo6PtgRb65xhHcc
JRrQLEw9wWE+EI8fiso9OhhYGelEUi7bzVPVjGrRNxWY7/Cqy8HXMAx+Epu+V9w5g9T0hG4azjZR
YwxaBWxRij84nDZzCy3LXV+PB2gM7KlM96LW0TluDmgpyAMNAPdcteQH3WwtiFixTqkrnypnOrlG
es6aFLSdaXPNYl1hKXNU8UY4zjKkhJBDyzgKDbKdTDuNb29b7n1IStRmFptpZC8xoZlOdi53bucd
yvkKSXLmwWgu+vJR0cYUmNakoV2CaBjVcl+t9gWdSoHRnQtcopZs1BXevcJSDkSx11WocMYJgsrk
4NASTBS41oS6moVNy61glv1wtRnFfSujKMedMIoyP+c1OoneeKF7t9l0uRXK8hUrlKGEFlzeLceh
Ao1YkQkmF0IP6Ir/VLjs9bLh/iFeVVOGoI9Estm2kYJR/bvO0Rpl5HjpJV4OQbj0RDLxczDcgJvh
7WCwfcTFrsxRX2k78m82JY/SaU6OBAUJDr2srtERZOdQGCRTENb0vmTdrjBLzcrYPGisvlJZGSHh
eTlXS/mRKXcDesoqUQSXLbHEi0uGUNwVdTTT6KWorAmrV549xcg9CTC3JtNpSh7AS3cZbXOOXeTs
QNWDtzO1Ub8UKA9C5MdVpW4CSJbgYXgv6Odp0NWmbLqsi9JlCIeCg0fVZWhLkA9xE0c0UL49N2F+
k2UVip6Ma6LxCkbx2bD2EqtB5fxO5uZ+su3AIvnZEPXustk2DwErmMWsq6WBdkA6RBZG4+JSzMVb
3X9q0QHZmTduqWve2rach3VBIZuJZNNHrF6AUNCRiF9pOD7ZTXKb0eicmckVlXUosPoXRm2aHrK8
jk1juWWBuqeyvGByv+TpnwwkPlfYDuUjaBNDuh6FXR/HE2d1LsMcUxQbn0T2BpUn33DvGR7evEnn
dZuLaYWlbM6m6FpWLxeD1vxigeV56lw/GZifI49BPstKc2LfDA+oy3fQUI+HM1Nxi3hMSIYcO4ot
2+48cHlHSHfN+QnVxRwPhabpcgUixDvHPFvYNKuBBk1h3yTOFIg8uia5tIJRJql1vKgsllNuB5E5
KAzv+9DyczfeX/aFTYOtYJT5mXHbyoWxHNOy8mgwRP+u/I8GU5YPrT2sHQYIwtzbHM9ffl40kGfI
rpn796GoinLCk3bscUxMQkI/EsUe+iWHy9bajAQrCGX34WnaDU6FobSCgfk4OvVzcqjA1HQZZnGh
33agFYyyA3UyA9N7irlHKPWb7EuK5mzW/MwzXXPYZhRFfmPhYQf/nVqv6BX9KFMKIGx1svpsGDV4
W5DZmb5wbWfqtu1+YampPxyUqjAp8VA2xeK7MVZBhDSZ1ZFPl22nGZKa+qtY4hLUey73joesPrnJ
N3tC55GD9m8deaBuRMo05fPoUDzTI9hY08HBaJgTHnjJr1qi74ZTjrThNMouk5ikkafoahoeHWgL
XDba9kg89J6hyI/DGT7uCO1ECy+2zaU+NnvK059uQj4V0tCsnk239pY9BzJzLuNKSCvilLGaWjjq
sASaHIc8K6De9NBoCz43h7MCUoIaBAE98LYASDIDpJHkNDXSdw2deNc2jIumlqV/9zcCeTubw7ot
sNkkpXVwQJNJhhjkY7oK2c0tFPv0vzBLCF8ddVg7D2xwAWO1iU9CPD0Zt6XR+DZoEtL/j2T29jS9
4y3DXuE1kaB0zudp502o1yrFjlboHu9emF1qTjyba3U1suVLVkhp3IGZkgOpn3Lk18BZeFcbZjDH
p0l011wMV1iK8yVDPqP0BViOaOF8YL+IuhPYYveXV5LOeIrrTVWfGCzHSmqIFwwGJGjdexQ2QQ0v
+o8DUrZVLiq0VS6VuQm1juPQnIeKQ2dNJ3SlcXK1OxXZL6PpOtiNul1QMuOzVRSQDuk0fU06GGVn
ZSSP7M6Ak5dtvI9R0+ximjIQtFyens3jzrsXuErIhgxymNKl3W1MxKHoSWA65HgZYtupPQ8l04aB
g6iyfKwpovHQIvgwNoBlpP8D9GyBpPOJF6D0FniwuIy3PaR3PGURUd73KR7XkYrwhs+Z0d6W+TUE
8QxCZ7/GpCweItEn6CSL2XL2mjHzSGJy8kw0XWfOwXL414hMn72IBGMhdRoNOnsqK8qyQZOQWsBe
Xo4XFYFWSnDEt2AdNCK/Dx3N4WvDnih4R7s86jZsk3NlXXUZj/DqhDwfafLXYfaeDVN3ed2I6GsI
9aQK2RriNhwQdfiURaCaf+Ogpu4zH5xfPahhLzvIRkj6gKYsrcoCsWhS4FzcDixIwGIFYaDScoNE
m3zTISmrS+YuawVB2rIkIoCmbLBoEqVjMKe6MW04xYcxKWcih4yVcGOMqSx+mA1Ejvg5bB3fKGp/
djW71EZo+oC1OMxql+rBR916yxXJqNHYheoZhs0wdwxN/l9nPCVuyGIyyJAABn3FPkcJj2d/lWkV
uKP3v5/2PgxIiRgQo6KQpYbxpCxOMorBzSShk6FbuJqFpPK1REkco1gNXj4m8554FHyNupHobKbE
hnBAFaUQGAnkrn0+3Ur+0/C+UaHjN1zWvHIhg8Xw9Ig7EgdfgnI+bniexrFc7n2IPV4yvxTx9LMr
jcdu0ThsvAKNUf2R2IPmMrM9vndcZemamczabnl8Sm25S5z6wLrwZLjDS0fML5ejxLaXv0Mpa7eP
Iku0KDneeaXEM/cI5Q9rD2qf75dhtp3iHUZZuBXHMo08wOQD3Wd5Dm5ZHUeobiTKeg2JpD0NATHR
HB0PrY+y1f0kk6tW0ftIlPXqZIPrFQLXMmrmO5T9+9CJ3Vftj8v22hwMKDpQ2wluA1c9TUDMFMoc
EotoiLy9aURHBgXfHiz/l2E24+kKRgkJpknsdjSQEiQ1Xjmz7xaJfTKCJSZ70ma8N3c/0Ombpueh
x0ql23KtyCCdg/mJBWoUkaw+VG34OTIhLrOQ7TTjTTnr2JZ0mIpPwMkGcJNjIY3ISqfxrRA/PHlT
uiTw8l1mvV225vakvY9QcQ2wLlWQscCklUPq2zGIPI0faasj79gMDis7KnNGmNFm0DqCHUMRJDwO
THkO+Ys+h7vtHHhxXvp/wVerRCEbt7SKE3i6Gb807Zk1b1VzNwgSlN0Vz3eQBXyHUqLQ5CYTeOUl
9trWChwov1VQXTYTXdX2tuneYZQoVFgFlUUJGNZG942b3xVWfzPM44FG9f6yL2xCIbuGYn88H0CU
4ePpwUqLTlg9Ljbcnh4htbJPefqcQIR2kR27DLXpdu9Q/+gPrA4qjRW30M3AVS2DTMxcmTe10/jg
5rr5bzCKO3g9+mKyAQdyXlq+5aLgDT0gvatrYdAYjiquAOk6e8gkYGJZ7h2E8Rkcmk7Z+aHXnS6P
aFn9v23vK8Mp7pCPTZeEHuYoo/PdmI775RXmMoRubpQANMDjojbC3IReGBgRPbIRXE/aqottGNtA
aMWLImhXP3pbG9ESfamIcwRtJfnc36Vetc+1VT46GOXcJb3EHkmCiBCH8nbI3aC1s0OOBqFrjPY+
GmXtRKwMUUSC0dDGOlQxeunt7CSnVuPQm5uD9S8Mbu0fjYbXsN4qQQKJtsU/SfNcF3/xUQSO89wm
Jmo3Xy4PatOvqQHFSRRELHRpH9Emp6rMVKBN1yqzoEQRxFLPiza0NNew/2169QpomcRVOOgKw+J2
BSAoQoJ/NzxyOV9zV15BLGNdQaD2mdKsEYijXXZwpj4ooHR02VxbQvDLQ+UveykuPdYxuIKXbnec
Ge5hOAiQWl1ApvzJGeXXFH0JQ1Udeju6y20HSQGoyuKO1kIBt3eb5xI8dyQvi6D3ssZ3mky3Y21b
2V76YqBtBkWIjyboIjd1QpbgQNsMZ4iJ31NTp/Cqg1h+X1k57Moc8QkQTVcerGkIDGpqlsDmggY/
AsSJTHQJqzQfc53YkkzoF3NQ5tAm5T6znYMZ6chjt0fyC0al+kCfkk2KFP4iB2Ji72Bfeaprofjn
nfy3aA46Ac9Duy92XWU5dyMKq6IWIA0rWj8GwzWt65dwcqGZA+E50CjfEjALhCPBA7iO927zrIQ6
J+osJ3a47ce5mitZytFB8Ugaitsua/Yycz4hzTz4ITde3DTW+d9mOMGllKF10F46fD4Col/K5GmL
GiE3nvfD8FCzye9Y5evbuzfDJM4xOAU6DqoGlIU4N5LV3fKA58Z2QKvHYpEmS84JOlLRokXI98sL
f9MlV3CKJSuSQqCxhkvWVX7fzBE4gIy7yNIxx23CuCY3HVAagQZEiZIS+kk9zrHLocnaO/m8kwUE
TSCCdsVo0HnvoA2Z4t/KNJV16dUcFHU7VzqPZf59ds1by+41G+bm+lqhKJEi7bIUtJiLilUUnsO6
e8Z/0EBsOvgKQrFXtDTx9CF4Fll1birul8bo5+xzNg8+6a+JSissZXsRIIaOxxFGY3F2O3b9PkZ9
ooF033+bG8WxcZKKvHIZklMXd3YCKhXLvIPK4fEyjG5yFIcuhrTIKnNpoaytXQNq9BE1CtdAcBd8
eoyB71U5mtMZFXjSBUSZV3e0L1GprGNr2VwvqHdCDyia99EX8THe1EmdJgwn/l1jFXtOZVDg0TPy
Is1ItlpBuMHRjYRrJ/7tKK5sVGGchks5Ijfl7TR8tWR1anrxjDwldH3b0a/C9Juby3MSzW+sJy92
7xxjSs61qRNu2xwyd7i7CEtZkJj6OOTIwwlklEiOLE+HCUG2B5X6IdG9smxGcuj14O1hYYJVHx5E
nVC8UQKGxXlgDTcFpIXN7GRbOp6OzfGgzQb0KYs6kCqunYwFa2qIKO0GlP1C/PCYu+4eerfX+PsK
RvH3ElScg7VQ+TU12bdRfBOz3r/s79sjgRMiK8FAWLH8vjoZtQ0xUFpY4yzd5MfYSv+0KbiqEqJ7
PN5cuihb+BdHCUQMVSVGN+BS6PThcebpKeqv2iBWEMq6EmjBhA4yhtK34Y/ZioO5ib5mPddMis5i
yqT0QxandOkSTjLnJi3iAKpNuxbCM5cnRmcw5eYmUsmIvTRP2VV7F1bN/TzUV4wEXdU2Wt65h4cE
BYKNdu4Sr1py484+LOS5hTxf5zLNw/TWSMA2BL1mCBEszCsfXSy2zNAT6XIHHeozqKruOvPrZVtt
rXsIHIC4E31mqMFRnHiKC+GSGfx3rVPsliSyEE/OdJtTTaXx5khWOIoTm6YVe5ZYeFhdc9cbyUlo
958t71oPRTEWCIAMU9ASNBBmcdMnFCIp5U+WuZqnMh2M4sTgjcmnNsJIcLM9EjYejbE/Danu1Udn
MMXDSh57ISgrkEypCrzTOp86MJBcnvvNy8rKYuqNyKV9YQ72wnDpmOk+tKq/rKy4G2j+aFXmrTua
byAR+USL75l2i90engvOBbAT4IqtHElFnlZdszRbLiffznFPIC/SDG+Zb/UqhhrZXxDLJ6zicwVh
nQk0HIg2Lcjn45+o0gbzgz/3n5n9dtmSutEsPrOCQh1ezcDEgfcraOP4YLx6FpmO0WF7pb4PR1lB
lZygDpIDI0UcGN3sxgqrPavym9gRmkdnHZSykioz5qSJYLmptw9zYt1Dt8s32viFQa3pCstZoBhC
X6aNviZlVGJsWJ0thURTmOLC4J71+fZNP1hBKKOBXCcDuwRYRM1RZAFzy11RQgMKxSpNT/7E0ft4
eUib1lvhKQEiE0hhxEsLxziJ29ClAc9RiiVQ9RWSWdPwoMNSogRvQkyNgPnGontJ67H2PSPJ92Fr
Qne50+T0NGBqj4BpVmEXlTh9m3FzOxbheZbp37i17q3wCgIq5IIoGrZMBzRUakqoqcyhBaf+khQ3
RTD3zdGUIySb5lkTJDZX7juQGgKndmQLizbefMLyYeT9kxNTzTlRB6Gc4AnrQc3QLBtGUxyNejpI
ZAQvu9wSX34LdRb0T8CjhcYAVX02bAVuJh1OPBjFK/TBTilzn3JiaOKCDkbx7JknZWGkuCRUbD70
kRUIMGPJWpwuj2bbYO+jUZzaKGTh5XQJ3Bm5wcnoRNwr+uu5ScHJ5uAUZzoqE9ZQdSizmjESISla
6LydbYBehfT/ex8FYCg0dgyUsHE1P1YkmWzFjJH0NhTEwHnYut5tIxINzKbBVjDL76vtJx3sEpe6
5axgkbObU7Dl6njsNqd+BbH8voKoYy+27BoQNpRPJoceoHgcgCb9mrWyglG2gySb6z5fNtJI9reW
m5/rxtY48eZ2AEJumy6FDa7aUJXiLu80VjXuWuvcZF+RRMSjcFDX+9S+oh4XXXW2xRaKroW8QjFa
KNiA3kRQYxXTKWrMoAe/ju+OUWCV/esVi2aFpaxNFJpbcyLwrNtkVdDbxXnMBk383/QBB4pToJVC
Xuq3/qbZKhg0KZFDKsxTMv1deNmx6TUXhc3ci7lCUYzWoqCgzkqghDF75bSCNKAXHoqR+GmHp16v
3NkMKcwpOTZxfBBTVvlN3Ow70wjoRDQXsE1nWX2MYtW8L5zRiuAseQcC9uwpnLqgAEl4993T9WJu
Q9nI9EBhDNSxyjbRGhXquaoO6TP3LjGkP+WJb8UvEbS+k3Z/2Vk2d3Lw5YHZEWW1eJL46JiVI7Js
aMA5CAa5O24+ltDRLmZ6wxKmWdBbzGCgb7a5t6hnoZ1YsSA3PZz1HQyLR/lXu+52aT+1fjh09zEo
6SzLLP0OLF40iZ6YXd+DjPnWK5of6DF4a9uQLiICz0LUf0qQQQc4yZ3dtN5Lz3slRftgN+zN8sQd
/PIt81AyRopnt3B3DqhmrWF8lMT4syDjXsT12fTwVGzZpc+tEdVy7Aglpy9eUmkWyeY0rsarmNaW
fQbNJIwX/Y0shPCmeWrFTyvKA6kTdtwM++9QaiXv2LUtOM1a0MjNmY8d/zAzXbnFNgQHOSfURJEk
UK5peZjWnisgeyfm+DDT7M4uiebssumLeEAC6RjYA/HPR1/kc9hadQ0tusjI/kC73pHV4qY28tfG
TnaX3X4zgK2grI9Q0ImwHFcgQ+Ah4pfQ0rKhK4C+Vw3MptFWMKrRWOmMRg0Y3N8P1dgdR/SdXjES
dANDFgGnPUPNPRKoxtJCIi6NdvUl7ZOFWP6Jp7pj0uZIUIW+UCcARy2+CkOvrkCWjLkpvYc8SZ54
NWuMtbleEPFw9Ua/AnJcH+fErdLYqSuEeyoiGbhD9xKT4k4Q91s7NZBz93SJlU0neAdUC5VIx4VD
Z4yJztV+MJtjk49HUem46zfd2kNTO8cRA82Ny7hXB6axbbtU4M6Oxinn0cQultTkJe3r3ZQ4h8vO
sDlLKyglxOJIXomyANSQkRNJ68fESzQbhg5CmaWWVHk7LtzPheXe2ii7mg3dW+jyleodBkVDeAkF
CSeOzMribGJCCCWLtl5Rz4FnOrvRqk6xm58iPj8wg94bpu7Jcot34h+maVASIINP/9m9VrNke/VA
xgRMnAbjT6hM93ximLuiH169lOw7upBdUBN7cfNJ9Nk9ijD2rtf4jIc/k8r8s5cVaAt55PM4HCEC
WI6BoM6jHbLT5SneWiXL4vj3OxX7j0aRR7WkmGLp+bm4mfsfacL9EA15PK6vCC4rMLWGQaZ1OnMB
MDtO7kXj7cfZPlzF+IcnNrawGpj/NH9+XCHgMXeGgcBtU1QVgzkiqBxyhdtC3x7HVRdSg78J+VIn
ZUZEwC7du8bJoPExmtpvl2dma2WsIZbfVx7E2YjT3IyVwbI2sGr7lofWFde7NcQS0VYQ44Ti7CrB
KMJQ7mzIfTVxrjHU8ifUxUddbCe4EaPVUw308CFquQTM0ImHm71wDnFDA7e1j1cYCxx+FigSUPP2
m5Rqb1N3Xkq2Sm9+zkGp14JF6woIrGbcuUG1D9X3j8YqPFlzeyGDlmS4XUrpbKHjm9uKVAs5+r8Q
Srwd+yQimRkiaNThTnj3KdorIT8Oisep+iySL/9tQMrSz3g+TEYHtLZO7rMl90t0Bfibsw+SJLTh
I65ClfOjzTwnJF4dQToh8lzf7ZJAuBHaLXWqgltbIpQrf8EoER7NiW5dEihBdM2J2pM/o21vYgFL
dA1am2tyBaQcwMrQmKDVjPEYZhJkToakBbu5PCs6kynL3q6wayQpxgJNhFOfm3cgwjygMUxzm9DB
LL+vlr5NCA74LWDMajrhBnPjcXrM2/A/jmaZuRVM4gwCdAIwmCig0Tybh2ZmwTzr9B63djFoBjmI
xaBL+43LpvXaDPyg2OKd5g/LSHa0eIjmT17c+ZX34/L8aKDUXDUOlW2TZiZcmpHAmcmeuTPcuv08
msnnqrE1IVoHp6wglN1lIPwAnBj/tKJ5z8vPBvRvpJv4Q6/xiW3v/mVFVYEppKLAOyew+rJCmzxD
qfU1rW22gXmi0JpFtkdxO5G33eQMCKJQjsdkHefO2Rdx5A/e58vTtDWWNZDieHY4DwMHIeCuL5pj
Las9qgM098utqUG6jyMFgdQKkuMffbst7LIKF6kPytH34L7OxS14qoLGPeAicMXJaZFyQA0rEoy2
Wp8Ul+hhaxK8JuCeFDD0ToaREdiWub9stc0hgWTIg3guXs5+E3vJxz5PE1QnVvyFpp9n4vhW8ZiO
f3u6djYdkjI/IIgVszcDieKmbIiDEKkv8yHg7M8kueIkhXb0X6NavmUVhCYIWs3Too9lZN6Tbaf3
Uyw1x+hNd0MH5SI6DF0LNZ1hGZFsGw/nD68hn/rWfU61fF2bFoMQAjJ4EEX4rYNbomwUBRvIYLOc
B4N4GFnjT0UWeO5bSa8I2yj+/hdLTQDFXllQ8DvgSTgDFx0aLbo4Cq57SF/DKMGNzkZC3AwwoV2B
NbH30YHFncQ3zZPbXZFwXWMpZwTR4J3PCGE+UPjS6YcQLCDVT7uafCiLXrGKVtZTAsNo9V7LFvI7
vCr6jXNeipdj+28wegYT1Qxr0/FwqQWrpWOijk8JqMxDoZjb4Q0QWQHfdPOb1hg1W9DyJ9Qj/HJv
/hdCWapeVZr9IjWJnKo8DkiblHF0gn6NJpxujgQzZKDfwMGFdPl9tUpNiO5IAzqDOygMH20iTmWt
Y578JyT/NpQVhmotp+N5V+PIi4flT7he56eO/8AtD0l+cZYd8WXkHFCiUPk8dIagBsNmimdwX0pd
6+amUVdfohi1E2aJX/EloWu9hIbd+yMeIbgQml6WrSsFGP5+WVWJfVlrWVPqAUd2L7J6ECXzE37g
5qthPKTlNc3xazTlApNBeL1NI6DNaPHnsbwPEx3Rr85NlFsLLmHk/7j7suW6dSTbX+k473ATJMGh
o6seyD1rli1PLwx5KI4gSBDg9D/9Jf1jd9HHx96ieMUu1VtFVESFz9ZWClMikblyraGbTFCV7tGT
AZqiNbbn5bVxJmLXqe49lzjJpJUDXYS7iZrmwXCzvWLmFS2z/ctuYlri55vxt5nZhhexskEpDTNx
o/ZlN4T11L+BRmFO15CeayOa7XvkEbxcTe0AkkenAoyuKq8uvG4NUry8Nr9HNNvUpcNxliZ9JsGM
Y+fx64KvFZjWRjLbz1qVbWHHWH6/zN55JbmA8yuDuo7u/rXFme3kCHxR0oxgR3hxWEWgeNT2pvEO
62/KxRGBps5DmwuAmPM8dV2oIWkMRKq+8WECcbRo+/LWYC+LK/PbyDw3zZTZahbBiJqob5Wxy8Fj
+/KMrYzDml3mlZBWhtAEWTejvYqkgqxCts2TYqXKvnhqzkYyu8cbGeVxVEwjMfnGcrPAUnJnD9dd
Uq3E3IuucwJyYEM7IFebbTXJmsHsJ9epyM5Eh5Nsd078ILgIQOXl1mtaVMsDQys6Ov0AAJ4DZh2Q
EBW+B8TViDCY2Q+0+G5jeJ58+/I6TX/2M7eDdh1EqpDiQQXu6T1bmXllGB1QZOl4VxPIHIH7iF5R
oKGMfly50xfHdGZr5uKo56qqnxBrlTqocQBrgBFM9AjmsNb7vrjBzyzNPFwdKa/B2wXR8aCOU2mM
9tXKYBY3+JmJuXfjuW6JDxNlpAEbGEIpxotBvULiDYDF3+sz23aR6ZGWkwl517ItdAtvO7sQQW6t
9fQtbu8zOzMPx7uubH0KO7Sknyw9HMohvSY12dt1cqqqcavrV6i7Pxna7O6WpBlKSoDzM3W65XUN
kIcV2HpN3GBxZFAiREcfZQgkjac7XAkXYFm7BzKgTqGVc8HTCx9cQF56z6tTWT68fJ6WFIqRs/1t
bub4eFoYpph0dSPhvpN+8a0zyKlInS9IEt4WMblKO3KXQMPaI+W9JdbAk4s7H5xeFqiPkaSbI85q
icNMOdIQtefdUlHco/C9fXmIizv/zMRs53NLGW3HkCz0Ov/otw4YvWzoWK+pni15C2BHHMAyQaOJ
+vPTdYtlTATE2bHzu3QrdRPU3YWF9muCZryXB7TkA5GOnkjD4W6fQWJaNBO2invwtdCrrJN/AMHN
4dd78aUrV15PS8tzbmp2X+F1m5Wm5yL50HU7jQhCar7imJbnDe8/34GU0TPQjY2mAWWbNoofcYF6
ZrZNYvuTS4YTJ2s0cks7gaEP76epOd1toUZp1a6FiaPmfiIzJIj23HgN3LNmZnak3FYbaVpjREVc
HQTzQsPM9028VnxeMzNbmwTS3kYWmcjaNOZeCj8YzPGmStYK0GtmZvu6j4hUxMGkqaI4GYOBSoi9
yxN/95pN/XttZpetZj7htoaZ3s92UpY3hoZ6jNqbkbV183QlDlsb1PT5+XO9B4LEVlgiDO4IbqVG
is9DvvbaW7My8zxGG5tEDxhTOvhHLy8uNIkvsoSvHNKVEzTvHQQFrZVwgsFwZL2boQ1F/rmI39n2
Gq3l4nh8gBGQCUaycJ7Hda3K00MMb1A2EQRHLdC7OWCGfU0vJDszM7vbO9GlpUhhJpND2IxRGI8U
cohr4d3aaGb3eZcVPgAM8AAyau8Tu9h6TkEDNB5vXt7ZK3bmRM5TM6TNpTO5A3apKPuKLMARbD2H
l80s7oLfszYHjEkBOknLgplYqsAoPsRlERjQ2e3lWqF3eUBIqlGGa5XO8+x+XQtTQa5qM5btzvL8
t0MuLitupq+550AYgeQgqsrPUHaWiJlXN/GA5rgoKJO9B3JMS3ww8a5o/LW21cWb7szYzP90yUhi
nCJArJ32PYoveWCZ8UqP3JqNaWLPvE6knQFpO9iQQkOEOb/r7eT+5V2wZmLmcvLOLBRnMIGi3rXr
a1CgZLuXTSyFHyAl/xOYNolTPh1FlsrITlyEH1LLALGHlgeDHW3/k5eupDGWNtq5pdl8OV5m6umU
bjJwDNRddQexPJDvizWk2Jqd+aThMV7nFkbEnO8c3Fxlgsypv3ZslpbmfDSzpxEfawHaXLi1pM22
DkjNeGqtxFJrA5l5zoHUgNg2MFFZ7FBCmIIPxmk0k5W07NpIZp6zj4bRNDPMVwLUTUa7k5+v3QEr
m2ye8rGTVrrJ5M3Q2+cFZYReEdepg8FL0IRdn9LIfEX5+Gx15gmgtupBjlpgTBE1Q16xoKjXttnS
y+7cxCxg65SV8yaBidiq3jE9fsqIe12meqeK8YozEQK38wr9WCAtp1SwPWEI5wQGZecqtNBj+lRv
ndzUuSNRtXLxLC/VLxPzcpvSBVSoEpgorCbomm91HAd+eqd8I0j7f7zse5Y3+G9bs9AaXPFe3iLT
DOIptbWYvk8F7lJVrGyGtSHNVmrUI7hHepiRAw2Tbj+UY9D59w77VqavueXOVmhOvUmosnrbhK2+
qz/lqrnSVf/VpfmuHNgJvTorl+rky+YJtOnNCPYOBwDmebDoZ32cEwJePdpDHQz7HDSLQUsOLFm5
7NYMzXyRB8ZfK+4peKUANQtaTgPZ5R9Um24Nbw1CteiQULgGeyQIHZ/hvlFdjgXoH1CzVORkabbO
+bpoAYBC6BihtQDpiqeXXlkYdExy+KNcRpfaaiG6bq+szOLePjMxe2gNblTTpv1hIt65VXSktRk6
0RrwY9ELnZmZRnoWhFhGUnaNj7kqbTwZjIhcFIl5MImfBYI3l2Ts08BO+o8vH9zFE3VmdRr8mdWo
GMY+TjE4UBQ5ZR6M7HNiPBj0NjZek++BeNuvpZrd5kmJ1ktnMiX5sMWL66qj1db0u7cvj2htuaYR
n42oKp2MOwXm0eftzm3tfQxRNdfOVmKgxWN0Npr5McoB2BANzDi5e61EE1JITqbueJN4/r+4AWfX
emk3vtWbMNW18TZSGt2GY2D4awmFlQ04T3AOgyYp6G5AdeM82NW3NPvomdeqffCFH4rh/uVVWt53
DP3SQLFPStlPV8mgkW6yGnduK8FjXKBxyrqSRhlIdDlaKzti2Uf8tjVbqqJL7bTyMbBRmlvXi/cs
fU0lDDCJX8OZLVEiW1KMEiby1gwVS+4ix31FauS3CdSqns4YobRnzhRDlkN+ozN7I6L61mnWGkGW
j89fI2FzzHNj5VGVZVNs7zkXtHevLF1c1QnZvLz+a2Zmfpu7Y+kVLpxBAgGymHRH8AAGY7vGI7a8
p3+PZua7ZW+D41dimw3xRw+dELV9OxH+DQRScTetasKXR7XsFH6bm/nwJrbHhhOskePzt1FibRNi
fYn7ZJub1co1vripkX9FZQ/NHmBLfrodKBf2WI94UOZo9YSo0qEc+fHl0Sye0TMTs3PTQluck7xH
YWXEwfROcVuHvP+AUrINAa+XbS3OHHpTQBXHDIBFZ/dQ7XZ5ZdUIVj37o1W/I85NBAkTigLpa+wA
zosuNARa82qAl5Wd7mLkLuwO05b6UFU79cXX1z2Rob3uYnF8dA/MxuPTKBboRJvUFsR2JNFljLYb
ntOVaVs6RmhQ8MHuh4436Ig/3QXY3Wh4c0cIYbTmhsYJ9DYgUu2/JlV2bma2E1gaAwsNuCPcmwQ7
rHsrnPKYNPnKpbA2mpkXdWx08PGJ/3u04ptWki9dnBzKWqywkCyamY4M0MKAt83Xxixro7In4UuB
Sp5uvTvfiNGlna6YWTqhP07mTzOzeMezU+pFU6CNa3sHTOJhNNvdy7t5bSSz5Uc6lhitggki6k2J
Zsekz4OoM1cOzeJIEGC7nsHAuTUHk/SjIXyJ59CGZtk7ImyUg9aYFBZH8tvEPK+guMM9C9qAG4M1
24gVl07ZPKJw94odhk4LFzxo8NLP6PyEo/UAUgBIuIz+offxeiT23tHJyrFc8JxQcQcYApVTSBvM
M7EozSq0bIPgBF3VGW8Dyo6QW8F/Dfro/T+9BWAKAwJvw0Q1aT31ALL0SR9XAlsAImqmtoOp46oZ
7ZURLfhnHwh7sNxA2gW3zmyntYB1E3sqsrvC3VQl/DL6UUM09V2jj2BlVy9stye25t5G15TWDWzp
0jpW+Qi8j1rJlK0NZ+ZpoGVFkXOGiU7aoSHtoE40IIxonQT++eUFenk0z+I2XUVeVtMJ4OFH4IPI
L9KhXik0LRyeswl7FrMp2wUEQsFE6nn7CgwTdi6OsZVvXh7JshmsvmegG8abY4miHiSq6K5HOjbt
L+LBvPWcJOiSfP+ymeW1+W1m+vzsAdcbbTaUEwGREF8NfU/KceegWRHXzsqeXhvPbE93SPHVYoAh
b6w2Ux9Z1eowLdda/BadAbpG/5q22XbWhhtDaRfTZikQYmb5kVbismForS4GqLQl1reX529tWLO9
7WunHaiCvcHOt2WU7mwz2QrLWzmlK8s0p6KSgpS2UWP2uBR7T+zjut1n5qfOenx5OMvn59f0ubPU
ojIoCI8o7FQuuZqo9+I1rM20ALPUG47Pbwvm0w1Hhn4o6mmBYgoVlcFgV2DDP2Wds4k9cs9764Iq
c+U1tzgqB5LYkFJAC8kcL0d7aG8PyCjipWDcFiPbVcMagfziPgBYCeTung+G9dnEIV/U+yCvhRtt
TPCyvDXS/IphlK9YHsebSI7BiADRm6eTR6PG/ZN8r6sjEKlDBbVda15cnqtfJuY7TVWdoIRhBxBW
BAxzRVKxch8smnAnJRDfciftmaejGDo/rxjaNjYmYWHi0Yt8tZl4cTnOTMzcQFvbZpflWA4T7Nne
yMOYmoFrFq9ZDxRmweIEllJ3DtxKWJbk7iSe0hjGDxSrMawFtovn5czEzEGneRvXLh/wdq+suzRz
Dtq00IVt32pXfIyJfp9pd+WGW14fDxoFAJiCnWwW5aA5muF9iJC9N7owB1LS6NOVB/Xy+vw2Mf0J
Z9cO4f4gzemNU0jQs3t8Kz0wtoN68eXzsmZm+vzMjJ9po207jKT17RAR97EueOiAS/9lM2sTNlsj
6jTEHya95d5pAhD675vcXbmnl0xABm1CG0BDBzm8pyPRhS3auFdwzGZ9oYb0hpmvUPPwz0zMgWEg
ko49d9IslNQ/2QqaU2P2/eWJWloP9PdOgGwXMME5dqZlbTPCt+B2hhorF96+bitUz8uV23LNzOz0
Sz+KLI8jH+AmNYgbxSGBhpvK6cO/NprZmuB9psaRwkxh+pt6kNd9S/eu0670hy2FNGeT9gw649Wx
AcleLD37YhESWCkNOvoNeiiOsyZstLzNfi3QHD9DNSnqzMACNbEKWzvdGJWzfXnWlk0g4Hexi+Fi
psU7O5M1kbocQb+7UUl55YwuYpk1kpLFGQPmH1IAvgtu7NllHNnad6oeo/ANcOoNXom6eXyoWY95
yz7W0nvNkM7szWOaqjJVHsFHU19BqiMPR56vmFgKAEFY/GtIM59sjIRKdxKG64bHVrUbt84CV1z6
8jVX2rmhafnOlke4OnVNTN5GiQ4vKGvjiLWGtmmF5yHguYnZDsiZg/4PC+cm84CstuKQQFDA0muC
IIsb7WzKZl5ZKc6rKsGUkch+H4EmlCXy48t7eW1VZpFMyVpmZjlMsIQHLLtheRIM9EPurkkwrO3o
mUdzImdMrAGrEkf+NocGb1EC/4VGoCI+ev2Xl0e1aMwE2QtlQCJ78zwnysuyA2sNgifjpFgagPs7
KjgEVZDSX23oXNwMFjStLRt0rWxe+fd76TOepohvPHocLR4qm29Bm7V/eUyLm+HMzGxbe1FGc+LA
jGLwOLQ4tvUaD9Oaidm2Lsei73yJNIedRFud1dsql5t/bRSzLT2mcmwdJARwsYHwOOMHo3lNegPJ
7V/rMdvSUk8gQI5R0Cq/qLrokFYg2rVfkUxFPeC3mdmGblIkDJsOI5nezSB6Omk3PxpV/u3lCVve
XdakcYkWMKhYPPVmipAoaTWSNcxNQteQoUGGoACn78tmFpeeofhATaS62fxF4xW6Y+j8AlWFbi4s
UJLlq6XCRVdzZmI2YZ7GbYzMMFpUcvCtVw+CfUn9JmjzNXzz9IueeWfUN6AnAygJ3upPp6w0ipKM
FhDBY/MuNS+Y+GDY9yBRzYcsWO28WZy4qVtkoqaeMqtPjUEDdLDkxMjkufo4xmKTRcZKSnCKwp6P
57eJ6U84u9DiaBwlT/AMbCIAmCDz9lYQdgVejAbT6Jy6pHn07HIPLo3DKzbF2dhmEwlZTQ6H54Dh
N+VfQcP8nnRrxfbFTeEgfeqb0P8Gj9nTsQkHLVK6xKZwbLUTxslPfZB9PjCvXZnEJUMT86wNHTcL
fnq2+xCBZtQrELSxtt5kxgMHwdxYHLSxRs+0dGDPDc1iatUTCwBEkG9zv95z/6IwiwPxht3LS7PE
IvCDSffneOZZDtqkSZlRmCn75jFqmlMFCEFvmVd9KQ6Op/fUEjtG9aPQcVjG0Wca0wfHXwu3l25a
pKNsIF4RwjvzxJTJOuDQ0Hg2RUIhcRDbl9dCvYvG+1UK4eWJRREWIlyQepsnqCAFyXvDgynmFbve
dlEdycW+rdZYqZZO9CQX85edWSycGZqgZRSZlzobL9qOX0S6+/7y6i0OhRkOABpg/wdL4NNd71YG
baIGcIaYAyNG3DBv9KFebZlbHAmDspINQTE09M62ouMieWBkqF6ndb6JGNmVr2mFhw4VMkfgVfPB
tjw7v3DBeaw61PpKzz9FPjs2JL2LebGy3Rcn7MzMbE1wn7teVwDoJus4dFKy750BfXPNisNbMzNb
l8p1zNiOAZ2yUnObFyRoGOS7Yr2SzV0yA0XQCYQILbJncmSitcY+KuGLMkdtTc3uHaO8cEh2/Od3
2ZmZZ4jeujNzw2qmSkIDlyf3HLSjiduvTNrSLjs3M9sC0FjqJK2QdWkVZB6Rby3LtYfQkvN2oeEE
wTrc6GD7f3pebNZn6NYGkanZXOIyDEaP79u6ukV38Mo18YPm/ell60OvB2RaQFmDK3JevB5jTwIf
OnGmQs9WJ3gJmy2CIihKd1FYygup3KBpP2QMz4nyQeVHk43vmP+hgO54T8RKIvO5e33y18zr3EVH
PSCLcQMncR962ggYBOlrCKGkudyuolDWrM2m2ZAADkLdFzyZ6lTEn32VT/3KZhsHZbUGk30e1GBk
Pq4NYB6gVjBPoqQuKexuqqKoygvjIglbMw+qpNkJZCDsAaLNiNYa8vHHkfjPr/1/xd/F7Z8L2fz9
v/HvrwI1kBQySLN//v2d4Pjff0/f+fUzf3/6T3zl56/cPKrHJ//YlipVw53+Lof7740u1A9jMD79
5P/1w//4/uO3vBuq73/74/EbT8tN2iiZflVwbH9+dvz2tz8A0sHrFSTYZ+d+MvPzR64fOb5+9SjT
7416/Pb/+eb3x0bhV9lvAF3x4aJt8DWDVA2GOnwNn1hvgKlEZ5bvs4ldycJKlUKq5G9/MP+NgYsW
9zpYQUBBYyJoaoT+8ZH3BufRB13Ij2sfn//x10Q8WYXfq/Ifpea3AvXQ5m9//HkVPTl2EHcA4Bvd
hnico/t67nl5YjfKBP269s16Qzq7Dwev3ld4xhWddaNabMLUKNKTVUmGvrgOd6bV39RiHHY51ckl
wZ6BmpgRICEwBrVpJWEuJTiwBRgZU5UlAR6MJA3bRqgmqNqC3vVDo44eNtFhtPpyJ6SbhkYmZBDl
Rh52uWMHqYWNzyAAZCT8Is4SoIT7+JL7kXwAVcY7aDAGHUOd0atvpe2FGXgmtlUqzTBxI2CfOJQa
N5qX5H7wBg/CxUB2ML/vrgwedQdZO5doJtlrZUm0+vifBpp/oBl8WgH9oSCNY+uqbMrvbZpC2Ksz
vI0wm2SLJ1YUFhSgXqBGPkhl35usOfSEWxtMgnkLybuttOk+Kt1DDWXcIErtD9nYOVskxD65bbkD
4SoNcyfpQLGsjoka99IrbR7aEX6ZVOlbe7Q/j9q5NUcUU0M+KPqtRafttUVzUE6IxEjkHWO9We7Q
P9iJ28q0hnGbmGXuvnV9nptvSV5oN1CFyC8Z6JYBqERm9qC0PRSHVkeZvHSLPAUhoqMvGKn03inT
Lohd+S1RFr0nJA4jQ37SQIFvYoPctU77UfrjbUWBWRmZcyU0kq6axps6qlGGb4kDJY38GFXqSJwy
DgqT7MnIrtD++inh1l5YkRfwWuwiUzXb1h2OaZPuyqRvN/WY9buqQf4LdIAH2Xgi4H55Sd3qHY3h
7pkRvc2r6lBy7wZByOeqFve668g3087z+97t3qcJE9taJMXJ9uSBDBnwLm5xanLuXZhc30VM3xgs
ftQFeRxruReA7gcR64DVR4+a1YAjNEp8PkkHdkHhVJ8gW2fvWNdngW3FXlhTI9p1ksHve+TT4PMb
niXxZkQq+qijigZNTckY0MH73MryA2nFfeS3J2nkWSjLeFf6VpgoM8w7f6t8ednUZh/gyj5k1MBh
IQIULymwYE5Nu23ZGP4hKttxn9rq5Kpy2Io+OiZ5ZgTJGNt7JXUAMtiDo8WJ+9ZV4VPcfQm5TRrx
jqeS3UTe5zOX9tNhPHEQ09Uz8w8W6nh4zENuAwSHs6tJtn5E48qOQsayHZSlP2oHDS9xDyABpPVi
0d/5eRlmBvc3hYpzaGmgb0kq/5QqBY2VpvkCF7D3QJWaNP116pBLiJ94YRGZbJNV8b/1NQMmacjT
TYpUgDVA0ueHlM9//uXOn104gfj2vTy/bBa//+e1Y5q4dhygIwEBgtbwDz2iP68d03hjOagDemhp
o/D4E6zy57XjOG9AFoeWZFTX8Xchw/Dr2nHYm0k1DeK6+Al0vFH/n7l2gJ+YbyuA7RBSgugDohiu
Oa9MQWWCZL6G5goYGCzQ42c6igIFnmhK8u7LMIzvcPHc95AE4G5/RStiQ0kGiet8yO+IoBe8o/6O
NfZ3kVgicMthz4zaDZLY2yrdQoiFfGjTO8uCYlUihuaykiDqbVrhsWAUMu2PSVptBmOk35ldDgH6
TljguMUmZclB52Z0Scf2oTXATBkVOZ7xpqeCtsmMT4Ikxq2qsyHCz7NhDA1lHJqOMcikqIB3tbjx
03bHy8gm4dhbVdCCaC9pYnOXOuIOtGLefR/Rt5EjvhBDI33FK+sm1XzrN9ku4QLQCdVf5LZ9awrz
XZ9VoVHV0PqQTTAUbXKQVVQcYte6VSrSgZPmRaAgCMNYFJAGscYx9tIsNCsna3cJWnncLS+KUHfF
pc0rG0ey04NxaJPW/KJlm+1iBInXTlJ8KEU7AMrn611v4q9Qys6tUMTERS9n6UUIynlf7lXWOm9L
BsYgYIDTaXS1DsaqMQ+VDXo2zIBLd3Fum1HAIz+9qvLe2ngsTw+GGWX3PmHyQqckh6u3Of7uwo/+
kTqqfYy7XJKwJjR+59bJVtX05OmMlLvWIz56AYyUQNsVctkFuweJo6fDvstoe8wpnqY3hetn2b4j
WSSAORg6+zgWbKQ8cF0rcy5Y5safiTHY0TebcgvoSzNGAqquxn4n6ORFzbiGM0/QUR7Q2Ki8OHBi
kIqjOVJj/XKWs0+ZP4w3RVxoSCiJnvn82jYkv2oaK960mTJOvG/HCcVlb3ziul2QpGMS5Em+YYMj
3veeWdUnHavCv8lYjz6KhrUpOoSi+jFitCm2se+OB5BfSv1WjVWxd61I16eO5umJG7oKnVy8BU3Y
sbHkY9IbbgDdm2vu5wCuCvtnJfzfOmIHn8LZ9fbMgd60j+X//k/+XZ470T9j/R/f/BmxO28mClIT
LtKFb/wZrLM30C+A3J4L5/jDbf72mvSNA9UBqNM7cOAI43FF/gzWHfpmiuJdpM1AoPrDC//l3f8P
wToqAnOvCVgNdCcmGATeyc+EJ6iZqEEzQ6LxFNFXKICWCCJo3m5QzS43PXeiU2xbVzxqLodeFW+9
rqeXuNfVNamGpt3HdlZtozhp73TSqh3z6+umzCGI2KvAqVwvyCbYqCJGFnqVJ0ExrJMPgmk8ARrD
3FWyoLeEj91VSdV+NHBWbKfmCNaNAwDpPVxEat4rTqJt0lsJiEGMt9Kj15AV2jCqQiA5Kyhnm2Oo
Uw2ecT/fOEB61xeNcg8Op7uS9GGfdioQ1Nh2IHmglb0byvqmnoqVVvRRNcm3Ko9Ole6uMiMJpE1A
oFndypieIjR2ZaEP+rfQNvilloYIhfQ+iaF1so2gLDukyNYr6NqOiVd/9m3LfaBZV+yHwsmvslY3
h8qz808J0SPZVblr3/eonNN/iLijYYpKUQBuIi+ADovcYvdYblCjCvGhl2PfBzVywuVmjGp3uJXg
lEGBhajOCXtoVAdp2nwfU10FgDDgDaHGK4u6HL8pYYHbWYED5s8Nbr50w7KOnJoqC5Mq6r+lvKmC
LBlzvBEqlEGCLE02rcd3VCnnAb6o+uhUiGgNShDRegbo22S3lYOw99no87AoivyjkQtBr4chL0eQ
2baODfdF43Y4GF1RJe8M6cRWYJo53Bix0yPnzC2uUL9Pik0BO9afqZV/a8eCqOclxxL87/8sJwJ+
fO+nWzHfTB4FrNoMIRTONp77P32L+YbZBsCf8DdITf7odvgrEYCIDLEWag3UgVgaOBt/+RbmvLEm
FKRh/nI7/4Rv+ZH5fhrnQyYZOb5JMMtFhDdrW0yBeSxKOphhyqoAMgenys4OFSkCXb7Hdb3F/5Eq
Dq1iAF9W9XYY+akneD2meANW/RFsR5+KvNyihGS734jWYZk3QabTEHxHWxmZIC53tqbbbGxubWmf
BHFUhoW4AlnRVrZm4BBxKX2IAlltWBngZeuvKwNSfFW9mbwT9x90Ik62/4hrV6AaR427VkIGwS42
stwwzt/iCbftuiQwgD1CU6w13iLu3NXVwOEjx51RfuRCBEl+DTrcsMJLMS+gsTHkiFZuWu2GfaMu
7cHYWP1JQ1IX/fBhDzG3s32x8J56ln2b1KjPpnn2nBLoE2wEHvBhYd8X8S1lKqCeDprKCsc4Dbj7
2Km1Xrpn2cWZTWSgzsuYXlLXJji8zbCt+EF692Ue4WltBVn1Xeu1PO6iMZBlILtoL/AjSM+txqgY
0V3Li1PufzRGqAj0+kCjS0e9f3ky12xN1+VZfbasTCN3pWGGVoPLJvuUATzD2dfSBHz/68umniXC
pzk8G9a0rmemUErKxpqD2sREObh2rktRhK3+UpD7l+0sDwk1HfiIBSaGyK3bqIT3CN24CkVx63aX
PPWQD99X6cqQfhzp+ZHHgw51EDzwTbxWno6pk2MpjB7TlyS3XcV3NeRmxgs080Bqnp+sJNoUkCAy
7WYFxI1ICr/5qWVkFABCnxD10Hz1ps/PZnOMJER/G9dERACq8DaD5jO6MB9kFe9Hvw7zmF3Iznlf
FGD3VaYTkFRe+RkJdMP3uiuhEO32Rz6y22ywdxzKCwHw1EEjxvB951hXvhwuEzffQ4ljKxi7kw3o
ojprJ23rpsirIPFRY+Rf0sGdJG0DiIFfmpUM00TekEE7oZsmF6VmIrAGPxwLeaBFd0GLvA+NuoL+
OsQ/i5DY3win79sUaB1tfev79rI2zAuNVgTH/g7lq43KvnoIA4it94XMHsAisyfqXZukmzonu7xQ
G69IgzKuLkUTB2P7gdNsD1jYRyUmkdYxucsjtXNKQE+qSod56QIiWLShX8RXRdTUgUCjIo38t4bd
3Q95hO90hyHBj45mfUyz8YuQzXstkHXFYy4gnGxTYe07uFRHOVVQxaA3Uyo9+oO9BcThYI8RSKks
ZOeaCr7fvHV0e1VrcQ96fqTCsp2ji22HniV/NJ2bVMXOlWl1bMezlIeuO17jEeL1dZC5aNLqH/rM
Aakiaoc+fRjNXYvHZ52h2IAl2MXJCXmreFAXevS+QaA2jE2xJfl9BQ65sv1IozqQELdu3tnKD9ph
ytPdFX4DZGmxwVKAYmgMkjoN07EN0wz4EsIeSXkUNdLGXX3y6bXRn1KfXo0WYixWZHpXZxIpyuqo
afWxaNQp5326S8vO2KIceGi97MahBcOj0NuD5lTv645eV00VBXWDF7yuL61SvhW9ua9KbzcO8RZP
haM28hu8HJB3ROg7BYbOkB3q6IaDkbpWAAREgZ9Uxz4ZD7yNQqes98CPbLXzMORm6I/IStT6YzIW
F2DaGACZc5s0aNJ4UzIo1OOlWlUI2pQ6SsPeuCOaLvEQlMiJ9/LkIsOOi9FKvB0ab4Ih9465qbZl
lpzssQwb/1T5HqrpbcA84ASaPfGLYw7SuXq0Nm4THx1eBQUe8Rl9R+hwcMz0gzu4YB/Ce3tS1Mot
iSrsl7FN7lz9SRVfee8dOta8BSsSki1uDJr/m1JCUzGKvnI57s20TqB20XzquvreYkNoefoz5Ezq
sJD5PctIhdKSuoSqzi4d7H0HEaAM3Fdp60/SjPu0Gg8icyiaIyENCNU7QGMfhE9acEePn7xG7Ik3
3o013vUEVUHgZe+6rN1zszvBld221N3Z6oNnpP/Iu3EDpowOVCzVNmHtXWrm/4+7K8uS1EbXW7kb
wEdMErwyxZQROY8vnMysTAQSIAFiWs9dQ2+gN3a/qHbbVWV31/F99IuP7TpZEUkQ6P+/MbE1crwr
74q30Akuc0rWB8QjvrsrvxXBASXa1wt4RuDRbOz/9Vz/mw+9OJ3+Mxx52b8tf1ykXQ8/9Bv1Bdu2
C3oLLl6ING2cz79OvO4vyGe2KRSiGIXJ19Da3yde/D9UEEF1x35dwf9NfWExP0u/sUlDmo3aZ/ev
YJDU+8MpBEgb+j6KIwi1I+zrn39zCgHum3GjrzReBi8ZAZ7BIrc+LuWuXfK0n6vLwu+vppHe+LnY
FVjLSsjn0Wa8MbQ+GLe6cdcxA3WWkTWM3FFv5vqVo56rAfBNis5NTGcQMyPfjEGV1tqXDo4aCw86
dRiGpY6rujtY+bp1tJMfO6uL2TK9dwMwJvo+Vn2yyDxa/DsRmrRf+4OHUAycm5m2ToLbWUVuNYpF
PXLZ1/6+6tZrJoIbm4dgc8c1ERiK8zKS8MmqwT2Qnuy80b5aCbnPKb+yNOgS9Vj7Ev+7v2h5H/mI
4vZwEvtFjcHdvpPDVjU3SIsDuhQW8Vjm9tapsO7PBRmjtQu7OBDiueXTfvILGnMdxEuxCxm6nIib
DYJ/TI4XVUgRGl0Nis5LSS3jle7LgB9dKiJPTrBCPzvLXUffq0Jno+tExjfgD/B6M8gEi21t7wvR
N7lLEoJIGHe6s1wnrQu+8akbGUpBo2FcWqR7Bzsli5y2v0AtV4WjBvpGuQw3ZmQuLvrsb0Ybjxt/
yDzBRrzHqUvWQmzqvKpRFD5lPerKjWPtir5DIbU4Ss53wscPg2nEBxyKAOmm9jYEkce8Cb3wQ1Uk
Q0+fqs5RsRV4eTpYeltR0UQedLAnpa2nc9WQPy9Zy/S9Z5ltaImIrMNmaMI7jS4n25Wx2zkVcOa5
/sipPD/ZAB9Pb4YPUQEDf+27+onUWJnMaseD9LYctFFfTm8eMJlOtUMmOrKrgimDYQVwT77GIvBi
q5DpQIfrBa3UAbVvgU9caMpf0Yd7BjNinwafE3Mupnb5MhQmtbTZs5ol/YJmQ9c+NuwIj9rFOGFO
WfoYT9/IwQkGelUlUoKXWpsE22x14eYCmUCoI6ZPrOsy6sHEBHLVfivyGpVYEpoJc8vFI4jSCAKs
y68kL3KrI8fMB38Rac7COzhh7yjaQRHy+qWzaeIgRivo7mRdvwixpOxrFQMTgMkH3QKnwkBChJX0
ox21OXpF9c5taBYG9pJylFkG7X7I5VUzfNT9EsuKxx5o5o0liPWkdZhaUm1WTFleLdtY40tSNwrj
5XxEhsbBml5aF8F1fZD46Oapam9bGZpMC6YqVRxDgWmBojxhyrvYoVtheWndsStAdhlHNhvtG+TW
QDXztniYGHjePbWQ+2c2nLgbl3P+mg+OuZypLmAr9eIcncDEthNaN5eD5QMYG98HIq4kqe7rZrwE
UIXhdHgFhQ/SNUx7iGLOKXRXdU9hUOrYVjjBrVhnK5o9MyaljeeCOwOesobz6jxK/2pQjspIrqK5
nze6AO+r3XrjkPGyqpXYrKNv7wqDZAoLA1TTT0VkAQpHyUGb4ut+Fej9PK3HsJQvIy4WW82TEgvA
AW8KUgrjdDSMLAUPXCFF27ofS3y6SkBpvhYr+M47Xi4Iysv3C27KyEffH67fVnVI13U+iOUcy3aJ
hjrfDKN/3SI9MBpmZ9+jkaKvxzLzK09fhywVZWgd264ZomBGW3G3roDQVuTnAniTwt/kKES3ihDY
eIMvy8zLCLrhnaFhtaUzn0FNcxJpkPhlh0S9ocpCGFWobLLBTHcIyd5X1UrxYKjHi1WD/R3V8sJt
YKSeu+O4lycoCzzT7pRudtSC1Z3MsT3YSNRsjqHBc3KiiGwsEeToHtrJg0G1Trpe48bB+QJ+PHCK
/WxcaBqAH4YPKgxjgXiwkDzU0DC3dnjp13pjhLwLp3xT0bdRmXTN7QRSJ8B7XlrAY8/mK7tCjBnq
TTt7SGfb3woik9EbsCEIkFRT5PfXA57vLYhaQ+gACYM41M6SreI5LFFXWM14mLR6s5g86wLnujZO
PMuXmn+oSWfnH5tUeD3jISzaMjPkaZ3miIxBMpfOxjXdwwgRlmpVrOth24+0TRA6c9n4Xqqmeouk
ln1NTRCvNkOmDiXIWzNLebPmMzhwb1d2Yyr9cj9zknhYQ/r+IgTZUXjDVtNuAzl3FII2ayBWz7HQ
jPZLU3rxJPN4cYqod1Akgqy9SfkIISviUvdx2L+WeIdu80UrnpjCRLbqknrkCSd5PKt3nzqJ0ddD
sYNxIHLVyer0lpByo9Gk6YsuWkCxly5ooBkPGD84T8RYuPAhFHCajwLjAFrPNH1pxBKFoYpCsm/z
DeXeV/TWGr2kWDG2N+712DDIOfTJZigiXY9zka3uFDFeQSrBI1q9hua1tKCYOZ8BEiDx0ERuvcY5
xcFquaeeuWfV92b2qsTR52Nq2Ln1O80vR0lfHNzhNO8jhgVB5iqeRw+HpThB54CroHeBhlehpZEO
r4T6wnqWIRII/bvwYyE0twpI0vZOajUO0pmrzRJeC6+Mw1EmIS4nCesI2UURw07eN1+QMbcxKwLM
8OcXoAQzt9i14YsOcOPrIm3zlNA2XUwNgNn+lEvxzjQUgg0gvtyPDa6UX7JNTsHcmukS6mhEw84y
opO7Y6JVGT7/dFmXKs1rDDo+xzlgMI8X5/XubpG3wpsAYuvNmotk7r1oEP4eLvZN7dqZQ7Hyz2tU
uEtUSxKpPsgqF/+NM090A5KbPayZc+w4VuJ1XdooCC2Q4uAAAfBKKAixHtXrp1e0Aj1vbMRjTz1W
SJMOOARAoq0Sqi4XeY1GjW0hQg7S+AB51mteD5D1sMFsCnLT/jtc9O+9JZyl5/95S0CcdP3Pf0j5
+ierwvknf18VgG47gMAhfDtHq/62Kni/uIgzApYI/BtY+FlJ8PuqgOwerBVAzVHDji/xt+A4QZgX
ZI703AF//qO/AI47XzO5vwWsMNdhIYFsGMJA/I1nzcS3gJXsuHZ7psDmWPpUTX1mpP5cxsY7DHYV
kellxZgXYCe2gyOZ6ijUZDOP0JPBAWXjqTUDeXbQKTgKNH05X+T61AegumZ86QjmYEjfFPRI2u+S
AkWA+QQR3lkO19kHV/R4Nt/4JU2aqdpO7TllJTj5xX0Q4DDzSLSKBy4puo6h0HXjOZQZIVin3fcZ
0uMotFZY2GXWU+sELc+eO1M8IwFegpqWQ4jnAUPLHQMr2D4vdEZoah637WnM1aY7owNagRrCU9J1
FWRifE5rTEUzZ4+mW9DZusZ2/tJSd0cF5tK13DDTvfr0cl2QodI5UKXXl7zygKR1W+a/WyEZbztv
8rCcqxZAz3CgEjFoU5fjtw6HbJ2aY+uzOzTdps4UrJEVAtIf6jvfay87+Zzz4sF1q3RY8p0scHyH
s5WFfHwwBTCGoUt76FqgmrW/2PWIYt5QHWA4SZxOqoTY8g1JSDi+JYkF5NPxGoBwa8V909jpSMl1
SYtLVqpdVWE20ktcVOMWNcZvJe+dCCnNYjvx8NXpvINudICWKet+dlxsZwASWo6W+wXHIU96v6II
wKDARQayqdj6phb+4swfsxtcldpK6yF/XCSmH3hiosFTuwEXMoD+1oXuYHLvfWjIAj9IfdEfbM/s
Fgw3TlVDYsK3siGJzaAZ64fpwHKeOtV8dJACa9dFWo7t1lvsjJIZm+m0Gxb2aQUHEprY4SY1cGZ2
Q5d4TyMOJtXxPGIVLr1dWRs6zTh05WzvCwbt5WK7F8ti477iLb00/dQkhS5Oc9+Y1B57LDEh1dve
UU6UB2O1DxX6iF0s0SjFqk52Zaem64prJyhQlYU+5gfu1UB2MTh445OLcS/H599igJny6uix8XWl
J9sdjrpR2RS2SK0zTyVSnPHUiBdsXWNbr8BIycaRL0UIyWkwYMmbTFBF3zye/oSh+REV+PpVB/LA
oI2CRvHHpGLMxsgDbHoaV6OL0EYvMu67ZV0oIX7yQj+S+V9fKECU4lmjha/kD5QCEpe7voeaJu7C
PRaFJK/LOOguG62yfEhH6SR//RdDCCW0ZudMECj6v3+GzcJgTSzROEKsC+Y22F7aBPQdnkA/KwP8
s0sI4wsQH+bg2X3Gfb59WuYrpJdyxit5FqA851gzbKNiS/KfEAk/e50frqBR1bjijqUx9e5o5QCF
fB3YFXeC+OuV+3sfyzbOqP98LN9W//zHW/snZ/L5x349k91f4MY4N5uhpALl1j6459/gO0BnKKGG
bh0AHzKFfj+T/V+ggQGXDRDvHKpJcMT/G77zf/HxUCDnmE0PyQpwRf2FM9n/Wkj/3ZmMNCPmIW7o
LKCEn+F8d3wD3xmJuCE5oAOC4RgNRZ+EHEdWhTpIGS15sLPb/FG44y3mwjZSnroJKtT9wiZDECcp
h2tqd0nb2TF0Xikach6rYX63DRUZ1R9Ix9nRBaR1cSooAftMsrDvcP4FaV/0OxsLTaSw4Q1iiqq+
AlS318MAd3jRHpgG/tcZtL+puzZ4xJISWW637/wp5kD9CMZPr3w8D76TMalviw3sngZLG0mCuWGX
1Cz70KAMPR9xuqn3ppiBX03eFHfj9IXBug2xGCgwPiR0ZHeQ7Kd9L5J17C6ATmRQBu3XaQV1wiPL
mSEZ8dUSlRO7WG1EgDhQh2uxZKHpkem7XAXCgrCwAQAViIklQuGBaoMP6jp/w8gchcv0vOYs6XC+
+vjFZFXFRXtevpCUWTplbAKZgAFMJo4NG+kP+yqsr017LqSu7PuFm8dmtaPKCm5CNb92ox2jP24P
KT1C+utNCyCq74sbjwB3s9YYivCTtYbZgHh4kRd3AdagVq8prU2fwY0EoZ11gGpuwZLVtJDRB3VU
W8vjWbffLci9dfoEYupDsBTQB5bHKn8ZJztBqtPNJNasDNQbeubSwDQAFpfbhuG8RHIAIImIL83O
OPUFH/sM2OEQkxVjAmJHfX/aGBzMM6yJUg9Rt5L3EZlDvD3NLYSGqLbMu2JTYt2JHAj8g0HcNUuB
yxxItB/wDyLptmrH1PIRvYFl+0Kp/DrsQBBxEU2Os+NVGKkyhHHePM9QqJvA3uZBiJf09d3S+3Gh
9LFZvYzOz+1wvkVwD5gMn+wuaArECi/X3JvT0JuOKHzerhVdYi4/4A/MRG59jo4+zcV07+V93FvY
Gv0LHSxxM/kXwJk3LjXX/WDdN7V/L2UIHTpDMWgN/cYSnha7inNUE5NFbiotM8TJwZ0Aya33gQN+
18zLdVV6t5XOLzjSLPVanAJjrI3dm1dmjQcHuvg9VQOLV2VfrLk61tN1Oy/+yRPoWptA0pHhsl1w
V8lhIyyxr70pckH/BVo/r1RdBaQBOO0++XBkJVKNe7Cac6od+xFVXSF/F7h3TQe2VntyOxfFlsk8
W4y81eNoTq0eSTSqg2nvTPNa0V0b4DbFLz3f9HMXlXw+nPVqy4QLcpaqcMPu3KJLjX/VKoI40M+6
ai+mfEjWecCcaiWLY4dpS/hzU653waqfeeiiyxJK4AVU02hnrLvVNnssUHyhICvOGVTE5RhcOG39
QBY0Q1oicWV/ixaJ61Y1oK/sqNTLWziGiVgRajMf4X/auai3HqBzjii5RQTFJ/qpnuvZit1CfVrM
uvLBQvIFcKfEON8Z4DyNkXdtJQrAXgKA2LoXtKdbqtfM9buzuq5F1bTnftGDSzaFqM9fnWprrYJu
ZN6AEYSCL9TvSKlEFlVZPwvvS8F3nRtEuODVWEI8czuLO3e8Z97OHm5K/cSnTIRvvY1csQ0DpNrf
jQgy4U0ykGsNTU2BzSbcEn7lhpsC3YeKZVrdrzUAHl2YEEDNzOOGvSgVgFl+GBiSfg1Pp/UUevtJ
3HMJOFaVN1NXJUUFlxHzwIv6uQ0iAS6LNATvHonS/5zrdgf1Wub543uN2LaIadRYiPbAJxuyvvq9
1m+Otrcro3CNqBgTEuKL+4Pl+rgzgz2n4atnONLaawj3qs9QuwfhsNQq7SObaRrYduq0LgCTe5jq
r0p6nKsdYWvSVs++2ZXMTcuQYZK101W+6gGeIWMyTkk6d8gMCMdT2OgtBup9Q51Ulg6o01djr1A0
M2gi2Un3N9DDR+Au0so3x4lhkQyBlb6V/RSHtb+B7iEKIQcfSZ2sqzk6dZdW5a0rx6TAjlKMFoAj
5Hss7MptuwNy2y/8+RSsvIgGP3/AU3HnuEMGLcFzXtc7qYANL+EAWXExoS9jvTaI1Qz0sLeEdy2m
advq/IlZM75vLSggse1CLLfKICxXJKi8CEx4ki5gMiwWxWhftjbfwHyVrgEwme6mZ3dtP8Qo18O7
da66PMwciZ0TQvJOHS3tI6vcpRna1q4UexiUQlI+eVu0v+tKmGRAp2AVex8qyKEYnlv1iscIH+Ma
62C3rL9O/X/vEe/sK/8vI9748eX1T3GX88/9NuMhKzggUCl/FR6ex7XfZjwkh6FAF+IgiHUc/xvc
BV4QeM49/AQJHOKeJ7PfZzzgI8hSZj5xPKiY7L8y4yGEGTPcjzOeF6AlD6U0CBQ5v/FvZ7ygQeNT
4NROvK4z4F4dB0RkuYTowLOhRcyfNVmK/dINCGqFIERTqk8dL5s0mA300R5WG/BIaD+PLLvPmq57
U511rBVL7cJ5W/oDc2EkXmGh08wGUaFe2hBLsdEh9IM2FANtvcM3EXqdqHJmbGpj7OHMJuGFZ474
HmygNYlQwpvYwwQ2tPxQmC3D3HmuG/7OqQcjowcLyoIEvlh1IsygaVwS4cgLU9BNvY4bYk9RByMd
A6PF1GMT+Nej08VgrbPAEvFgPRP1yRn2ZuTS4cEKcDd0tq1xD8g+urYsfleSYlPJ+mUWOh5bTySL
pjKuJL+RnpfaYYcAbXAD7lmXI7bLWMdnzqs+6z4I63bD+BQiRXFdumwOvG0RFiCJAqg74IEb/I+R
vK9YFke/i2312IKBPM8lpHtCMsV+XsBGoZ/ar/c0B/FFnS2sonkqhPWgYAJL2MwALZdXc5tfeROL
lgV8IyJGPCOTXvcpGQC2hPjkytJa4sqDwrntAX7RaqcxYs2q3bLce5R0etIDiTl95/MsARD0m4k7
iRoCnpL+vbCsRzN3W5XrFz26T6pE1Rl0Y5hwbvNSRpUcHmZw0X24xmpwoqC945BgAfGLOhgnJyfu
AxRTdZAZsbmNe9gwRgWxdM5xXGkfO+z8BeHqaSD9WAbF1VKNMuq9+oP7S1bnzSEvA5oRz74bXHBv
JTTAyI479k2bsUWcltBNQw7/JY6lXDjbqvpw1ueiLCA/s4DXi6uckQwJG1FF6N0KzRJfnqd81woM
zgQEkVMXoJ5vc1vvlLd8VMOQYXuPgnGAxahMmFXcocFCwojZX4ZtfWkre2vOQJ6H5aKmU7SSPCkV
xwHgPiAgPOnheVQT+PEwiBZz8IZPp3zujDiCm30bVnghxXoh7Lcwl0MkgEviRK5FEtIrKTwwKvZl
F7bPA6vzlAKolNBfVgN7dEcHzqKpjTuc78FZK7TIKhvO3xhNYFfsL7sizwg9LmJNcB/FZwZdlQhA
ZQXOmLXbQrS+lTAR4ysIOIqX1ofqqzdVkOs896/Wanis5iHjOMeWXiWlhcMNOM5FwZYvOVU6M1W+
RpSWbdRPL5q4G8sNPwp62dZtZk3BJZoytl4TgJIod0bRNziV7taFPzUVONaWF3CAqXcpvX2r6KbR
QP6Jiz0sYIezunmROyTxvAzaxdbgFlsIS8ieru2tKPgV7oGTtgHoub11PYAakqtwonGdsrkOPMxO
/X0L8HtLYe78m+ET3+EM5JwQ5eI4+c9H18M//xeu/Nf/2fzzHwOOsObLn/8Fv3EH6C1zAS1ATRpA
aI7j6NczjEByjwJVSI0c7yxw/eYMC39xKDCI87ECuft33AGDddKHc9IGOPcvLuIv4BRfg5R+P8JQ
HAjHDpJwcYh6CILCi31/hOUYNjWzfC9WnF3zCrQfMdUHAy6/GUiy1nDO5Rjtoy6/U84yQElQWFvW
6DdEg+M7sWi42U2p9x4HoesdfHcAh9ZaxZZLeefBPgN3XUsTCh0TrJY4azpkFqPZvDj5zrVPnqRk
ccNVnzY1pHIOSjPTQgCUtaGHiGgz4EiF0pTnAZgKr38cIAVIqT0pIP7N5psP8U+gVZhEvz3Ov14L
RJzBsYDBwnbcH2kU5bCG5GsNyUNeQwtZ2JlXt5ACrSlDkB+kgTSE5iTIWG5aoOhYaZEwf9+rwIqK
KqtwHqqwfp87bkGzzHXkYDgkcFGmP3mfZxX+D58Z7iSETMPyelau/WCGsKRcSTBzL3Z650zBohBC
TPCitk+ymWGC8Lx3Y4EJDED6FpVUcd2E3v/nTWD6woFxlqkBT/v+xpnGALwQl7hxLmSRa8zWbhur
IOQZIhbBksZ66TMOtac3bPjPXvzHwQuQNNT76DmkDBYT5v8ArlmOHP1W4pPqQSkkXVA/DtRFGIIg
S4Y18UZjpEGncAilkBckaOdwoT5wRDy3KAebjflZr4UNsPGbj4SdMfKzDQaoI7LYGWbP76+GrKaw
LHrtYTbQJKFm9rflHIFemavb3srr7bI0N0GXb7wufJC5tZM1PjDYPPtMreHHT26Q87X//Qb517vx
cWngwAE0Cgfd9+/G9EhVyA1kCZo6x4Z2j3ne6Mh3xLNFWlQfW1BSYzZAMH2H7hJI4aI+hyFUdO7P
sHbnzz6ps/cQmS4I6flDvhr3raVhIU7lRg6fI4Mqz+gHEdb1MS+QXdPeQxNlbyCTBfM+2/DVEgU0
MbgIh6bMnH58Hhfc5kDOFgoFRauijpgyFWotE0+aZ1f5McNUGv3kCvp/uIIe5iG0IPsuyF0Ayd9f
wTBcIDlw8zyusIMep7G0ke4hD42coMTQgFlK9CRvBMToZTl6UA3abtoGVjYNHXb6undjYAASEsul
uv3vb43+8a35tgtw+UxIg7348SlVlx4ekkUDhdyEsbsmrbunA9SZudlARjnHQyOq7Vhaiet8VKTZ
rQ0XWSt9lUoEYTAoRuO8dmRs+6u7geYPlT+ODFLYHmULFYmCTmHyoHZ3MDzynhWbOZzGLTJgF6TF
9U1tZc4YInO2zOc9D9R9UeN5B7FTkDB/X07mk+dNtwE6kAxifYeS/RngFYxbkD/FrU8wnzUe3tuw
gATu8aAi6yEseQjwAESgs4f6CPAezA0NLy/sUcahM4EJqpm6sNGqrJCOkdrNcDlPU51iBArTYAi2
AiATxHYQnkPJmFWz+vzvV9374xccnALuYeRtkiBAcNr3NwRAh2Cpi9GFwvGCe4iBGZnEtiIvKz4i
D2zGJ+7i901G6h6chgBuy0dofhwfmZb+eKiL3km07RowhiBJrRh5Si1UNbaOnQI60z6Hfj6oAFwi
QDgGmi1SCrVc1KELIS5m7x4LIj2EdgOVZZnHk+6gudPn+Ck6JEpAVxJSAG7QfLKo8up6g4siU0W0
iDu7O05zbW+Q4evHbkuQpSScnwRxQKN3ps2+f+jgieMj6fKcKOdiVPz+ChWrG+D5Yfu4AeGrO4cQ
AhUJ280kqyZaTfPu5CqDhR1eUUYANBcCiAoYXKsoe6iHIHmiQGF2E+nlHrBsguh5c0QlXaalD2R0
7HbBtOSJ34cn1s1+RhF/NZRzfTUjsitqfGrSsRBZBzXsVhK/At6s67gdeHg7hctz4QL7LlkNWbDj
PPRjDV58yWzH6ndePY6I3qkmAGGYY0I6QrRVLyfSesExqCvgsMiDPC3oJoHfINNBIDfwmXgA+WVS
vw7jZHZAHLBxV8iegXUKSlcbfnljmWRtnZ0PgcJguc1hXKF8XlcNRaQasceN1x57amAviRrPognC
MNkmtHCMhqTBGjPymwUBTIlxKU9Dgfig0WLVBjLlTwLgfuPnZNyu/TxnnOBeWZc5vHLgYsB1X7C5
k2LbOcK6CM3ZXwhpQoxcVRoJu9URnfN76FrpZvTIo7s20wmRDkg0aOeH2n9aLe+sEFglcPKdteT0
0jFQmXa1F0RuUfqHHlrK7dwa0Ddc8HgqVBNjloUAVLZ+FDRAaMFSi/MKi1VXtAx/NShkYsOSKbG9
r/ayYzWWrw5FbQmXa7/XMtUGzierYwgE6gSyZBRYkd6pt7aGKYk7eRk7xAz7CnECiQOFawaBH4JP
oYpLSha2KbLQwR7UE4Kb6vzVszlPXZqPl7wFKifuHdP7T760EV5GnVvTMoirnO44sjXYDYHr741h
GPsgCTHMAu9c1PtlLd0TVNwM0rte7ASB9i7PnTENlGcn6tgvWGrXi95bYb6SAjqWzv5YOZw1KHB0
931TfSFU7ZuGVxcDEnZOX//BVmTtdLLdcA8TM+PyXy8/tMbetrJZT9U6r6fRDZZTjiSLqbi0JBBb
44wrlB3yylu6aTcz20opFNMx0sB3np671AOIcGDN9TB0CuAqGBxRQoEuWd8kVsVvaVexm94NH6t+
9oA8q3RF/MNpCCjEKS3RSdAwxHTQBl+dZkYtV4tQXgsoKZOq33I3sc0A5CMUn8UKHWdd6vpUwN8e
6wLtE8C+5PnuCCDThmIdlQtb3axngXgzoaRIvsHGVMWVkSZG2gme8fML1PvLVV4rxAt77mMegESs
UK62n7SDm5g9UsRbIGBjUDBnkg810zXyW99+6POpi6DtPqkZR1pgehdmfmZjpuke7KAycKNz6wSB
rSRSndhSV7EpnOdiWkRsVf6jUcRNYRLdExereLdwfRi7QAI4m+GJIrOJTYddO5xq6IRbx72fVnBc
h8lRJcK4SJ1yhTwTfH/gbMrzfgsPRBXbROsr1nYJdaQLwaX+hCRnTinspXjied1xZVtEeJDrdrHu
hTWVN00u4RCGoQLc300R8KvZnQMIgo4Qo6jIXypk+XG+F52Zdo2imOMD6WZtCSEkfNcefPj+td+u
OwoX0YNjRMrEMlxUzEEgE0efGu+qF04Nu1hWp4TbtblHVEkRw+8y7PuSbsjQ6AuUV11jD+0yW0h1
+PqPfKVvZ2YICARenCy7UANkUKwcEb7VVydEgVWnwsa/ISsJXieRB8DUzu631e+2JfDv2DIoIrJq
8iXsDxiO1Ybb87X0aqi5RnJAkALyUVYnT3Ue6LhwLR5biyboNyQtYgfqLRVmPgKS3M0trXe5KNg2
Lx/wfJVpXuGodMqx2nWL/zaNSJtC3SxQU6rTbh5TePiKxJQhlNy6L6E5gn95LNo9gr4WeH1b8NJt
CCYEq0sHfUhmAWxay7vCt24np5l3/lo8tGANIi8Q9iUnyHKbc4tAzNnAZzfPF4MRZTzjUwHbQ9pE
AUgFUuXXG4xmVhQqAWW1Ne44uqLSZlruas1M6haIFWv5Ob6laBIP2foxxOkIkMtHs1mI1JGnbIU3
A09r7U4icQok5jKUVaBCu8SwBjtqsAhYQnN73Df9CIbdrnaW7w9xk9c0qRbI82Zoe6PQBiTcQZBc
23qAGKv4gL0o2Ph1ewmkkMX/R96ZJUeOnNl6Q0IZJncArzEh5mBwyCTzBUZmMjE75nEhvaG7sfuh
SqpStVp9rd7a+prJZCpVkklGBNz/4ZzvGF7p7eIsulq8vy7vySGPnqg1i22zk70Rn6xZ9vtcuAfB
/LYqeIGtOn6VhsamLtPLo0SCfDQcp1mzmEeLOi9r0tncO8V39p7FpuhH6hQd4w1BOCvUAD9Fxnkf
JM5pZep1e2tSl5In9CJAW16yFW6YHLxukgwrwdel9QiSlL8sinukr2PaL5ffot+X2S4FNx3Nbc1M
E04zCQ5xOnzRy7G6pkHxLVTNOrHa8Ka8VuMGZbjldQcjdOatMQ0K81BV4AJCwKiChWbBjm4dqbE4
o8p9ahZzlBdzhbiwBtMx/GwiXI9oAlDdDwHgQIzHJ62IvlnFQPCSI2jn2GmtKHiCVUPC8c6cgvPU
godq4bvuzHH8MkQowE0Vu5uozp6Rjtr3zvXjg+5pap9WPbvj3LwNTeodpgao3WRwzQ9Mk/1IjO4m
NOV0soYHUytydmbjfXC9eGcF88RxKuS38EcbBSNEhPBV4o09e0mEhkNnxpmEDbfWkE1rh+XrFtGf
8dC7MaFE9puyVXmIPRxBrtXu2wAooiwNHIfNFJ2jQJwRyYRPVffTkfl3NM/Zw1ycx7nilm6PssOL
OxfFm3KaN8ec4vOAUXadV1bh24pxe9XpzWqkxtuPjtmfhOpt32NxO6caJtOoOaHaAVEea1DY9PJr
azqv+dTNJ0syqrVCb8fMfl4lRMo/AmoSqyYxq12dabE/IuvCCKYBXSiKZIv6ZkZPPzwyvZa7OTMC
6NK5P0XFs2QZujK8Tj9k1q8CtmZl2Lpx7Dv+6t6tYl+2bDdzEBaUnRVxp1P2w8C5cK8GklWcuhR+
NBbOOgob2HhBVPqj2+5U2w73xRfDSvNo97oGzoshT14N9t50Cm8LueW1HIxiN01BsdYHG9WLBOBl
DckpiNz+KIw3xUkeS5WBojCC1RzNGrtLOtsGW+9BZJpzb3McuKZ971HgQ/3RNgoRxGG0XXdjGE7m
B3oYE+GexKskld0H8Px1OTrXeTSjp1KPwyOG5zZz0bTFmI07d8bdjE6zmGc8EIsmMZvi7FJW+WNf
TPOhqSa1HyuqqGZ+RSrhHGRNpWan+87qrOchmb+LJnm2qzS5xJWRbZJa0GdGI+p32soyjqcXuNkm
Y3QctYO6FwVMsMT+ws6s36vS+rTD1DwE7qKpTc2ZvUoOrwwfWum256rPm4tnZV+Bb6Y+b4jNDNpy
fTsx30UX5EfhDVsNM9G2ImNvlc64mQMWtLgNp2c7b1hLlFp6marlstZlvOkjQ0dSM0s/CUfSmHLn
uzcmzTkMsm6fAMGM2xSbXDzsWCFHNMM0VDp7xFebNbZ17ClKwtWW4/5Ry0KOhSB57fIS+kXieG/I
K9aOFV3bKKneUvcDE508pfo4nFkR6MmIIpVwy202Bu5ZW56+MtDFPiSpHvGPuZ+oHndVOEI1sntw
IoiE6asfs6j8qMJ0uDUZv49q6WbHrKaPaMdu05Iwvh00OgonBOvvasNaRtI9pW5zDSLbV/VcXFM1
WSc+DdNZhWJlJR3L/iBxtyUnHqXOaG86OXe7LDfYypnqpqv4OAWKd8+sBKxxN9gt2blbD6DCKlbi
i5NG0S4Yi3ofFMFLmUfBwekWnlkcXQz9JUzq8maks9iiQdLXrqN112AyrnbFV8w9huU085iLlhNV
qHHzAnYvyh2sddf10TZPu27fZ853cC753tUmfDFNZWw8xeiwBesiJke+4Mby1ggFdmPm2XutJiaW
gJOvocXaLsAyyfJDIBkpvGNU1An/gxeDs8ELk+QhAkvRNkOzocZJfVbIxamx1Z7sLHvtTZ16Hmdx
FWVwUpC9H8cup09h7bTysqzHlzjMezic+Sp1E1yWaefs6lR8gcc2onxOtXWfz7hwSgfdzTSzPM2w
oLWch5lrjzBXtSMJ7gaPYW8cvX5em0vCDci9fis6Ea7KqioObA3CfdnNmHS82sYxVLjbqg+7Peer
eQz64acWGGcXjv8+D2uKyWE8GRXhsl0rg1XhlWw0o/7THnLB1pfFqxOn9td0LsCn8kp/SasHUK/h
a5KepxhZtM659BCpkv43Zus1SLGWTdETiDW028TBc9qAc2d96+kEinT6feqdVRr2cjMNurvXJzAG
ZV7lW3eIdxnp52e5GGdHL4CSaoU/BALxJNbMI/1XCXS2Va4F9ZUTGsKL72Z97HcaoXhD7Yj3vHmy
zKA4DlbI2sm56rnaJ0OX+06voYbqaRbNxBnxBeGdc2wcjlNpPoVuGTIi3Ea83zcDnApO2ewAICrD
FMNcKC50lgta1xx5Sb9NTvuzyfUejsNcbQoCshJbj56CFiowi7QGI38RjTurqdeebTc7Eh373RhG
yd0d4RWkXRXtkDuPJ81WOct1kVAnBumx64fGL5kF7+pWfXP6zn3qP6afYM3SvS3pTDhOi32L3/lU
ODKkiuO/ErODGtQtaR0uk4pKy7CB1XKXRbH15HrDrYwX78byT7FoOj54+i2WVnTqg0G7jdP3ItAs
LEgFIOFefERR62Inmq5Zla2FUVzYUKhVjPv0kDtiY1JWneJOQXKo0eKroA8BiZzcolKnEKdsbHrs
9quS9sD8aqV88kaHVlSX9q5tsJcbQ30N8gJMCb+4aWTXrkb+babLESuYzsLIsJiDLHGqOD484m9X
zEKLQ6KHxdpK2+8JXeR60pHQzYhQvxZQhDaOWVUHNZSKgSP93SwchGeo2y6pl57lBJ1plhBmz4NX
duehfYNjMVycVFaHKreerLayUJ9T1BqbIAqGlVnChmsyjT0ycM7SYhacwythRbvKJ9Sls40o0pL9
eq7kpzZjPdPilq41FYt17lSxwNqI1HnTZuNIyhkg2+m5mDp+Emqdnm9VDi7XSH6gDTxnc36b1fSl
NVvfbruHKW1pCVEdNICCY8kEvQy1HVP2A/jktywLz6NTXKJ0vLNP7R/nngF36+mHIsp/BG2X+KYN
oYMCOI+npyRjK8xALV5p/dLPR4gmbWkdnXlGAhV4kHh5xmamqqqMmTFQoqwMRBKNt/grGl0HX/FD
wWlT+DVXLatnnznslYPhC0f2Iphd6SWvWGL15cppg/ec39+VPiTP9Vg9ph460Ho6BiZK2FpkSAn7
y8TZBS9vhM3JpNZUyTNbk5TxIfIKW6s+BrMRmFKi56juT7RkHEg0a1StpXZMw/ShchSKjOGTjTbw
gOrdoMOt7JswwqOIh32OVVMT4UNdv89mc6nt5JOb4Kb30XtGw5b17JGaFDRd+Fn2qYe9swKWYQdf
NOmgp9cO/GgAQJr6aqJpxpE9rPVOoXL1irjY6BPFn2Yl+6aZsNTzPqCfhfi9mrTI2YyVAbA7BKtp
LelfRAJRdw51vGNqxMuHMWJbexkT7lGd8zSqUJRh9S0azK51ypXW6Sb+doEwZrZ9XS9XMp0/mVKg
uZY6IUwehqKRhk7X6rc+zRNwm+XPEjCM0y9jIlfnvNH9gjtgU7qps+VuXfUxKr2O8WA5chI2znhF
RoQExNU+mrkfdx3g6TTHErTcrMJ5SoQTb/tEEQCYq/YFkeQWm/HXNnXEtR5K6yXyyq8EdvLD9TK+
BLMRb4JSxs+9vYNd/d5Ui0wnqL1HY7jT29zLpjS2g2qzkynii8rbDpZEBtxaMoACMdpb1n5KRHae
m/nasUC6lqAHWtvtN0ZECwlj2hd1Xh8tfbYuvUBb5DipudVNwfah1CDdLwNMJfR+p+5hk7k3nSip
yHZOLPjGS9gjPtbzsj3VyWlARun3Zj9uWTkjtuAN8LWiQSlrRPW+dup+bdaOsx8TcUp6N7jOhjIR
JMobY4Nha0XjYczFeNPTCeiDHSc4Octsl+GaZWnU+W7E6cv4PD/YOh1qO2YPUc8zWLXD3kmc+BZZ
BqZbEV60EJhLAVijo+faQRMv/Mm9G0OIDXPW5CWCcdQsGaxiLFt/pDvb2K7F3K3NDrILUXJovOc9
nClf0zDrtlDptoOdPDoV93o4sQjM5uDUVifqNAxzy1NlCDrJSHFJFhnqURx3ulOKvQ3uapfJ5kcd
5k9OoYJrVQFEcnT3bGm7avTyx0bkaKxuHfMoRsyZuZYM5fw85Ns0rcCnGmLW7eU+d+WZxIgZuW0D
aGmIf3ayfOFUDc6kMP+AorFrGmBWbfgjNSq5s8e+exyg1uZsFX3szUUglc99eWADOZ2mAd+dpf/o
epC8mhwebT7cJztL3iqj2cai1w/xxAQpIyH1zKzqamA2yOsSgTvkicoZ9lCc5KHEBQ046tga5nul
CJ0NdTtA/g2trYloAUXQG3e7YT7et4F3Ip3w042NbKdCSn1buI+OScmsJHrhmgEgbiWWA3Goo+hH
1gCkV0L9AzsK9yeumWTnVog0W+Fty532qQtx1Y1pw4ZsROw/e+WW8ragAujWgYZqrKcYTUYq1dSz
4j0fFXeXMZ5baxHtQpt05qqVttjYxeBimx5oAzl8sti6mKGfdcp9lXp11AQgh8heHPbyg2sjvIST
dVXe7D4V6pPer0G4Zfzk88Wg2QU8WAbG5AMj9LZSLsrl0WDD4aLzowpc17r2ZinNvDl9nK8AO2A4
HASUUWlal8QVu74KzU0GUnrN6gppnlTFOozLbT4obz+Zya0EG3eMCwZatXjoEga0cZNH2zR0YUil
8c6L0xYCRNM/wAV+nWv7OLuIpFNR9D4UYqaUrG+vQADWaZna28BmwBB6bX11ogbxVzBcm4hpcMjr
F7Jr8ZtYa85UOf0Z0EiGxModg4nPhIYHxnCpVKTz3i6AmLIoYhYObXPFGQaVMVgldRV/VPOt1wqB
OpmMcGKwhwcZl+k97VjSpGH5Abyq4PRycHob02sXIneb8hLdHy7BVLiY18tmlWoOz0LiWNexjFae
6j7SPtNv3NHwlO3oZtn8EkH30I+FdjHsStukugATWbDWU2Z8GqvsYhqIAAGjQYdlcNzVnR/zeqxl
pzEscvpqbVTlU5qzvZaZuOthl2762X33CsWIMNBh2ISL0K3F4okcsX3I9chvcnPrzPUILIWQripk
3himRUPG6xyEm6JMLrkcW9K8sOvOvcy2EfLJYx1zuzHV37lRDVzHddSOWWN/0ClaLXqhvdWUNNHp
7O703sEVO3xv3aCisqpxJLHvJLtm+hZ2fJTxEff79gJjKt5JK0dlafOBGVg1nAPoLDhgn1gz10gG
wNLyOT010yAp1Vq/kQ5S+zI/6yUgiL5FuBnWBF+Yln53dePD0LVgkya5sW7mZOc2DhTcHMdCSn3D
EZdtRWh8s2UdHWI8LOtCR40pCvctx1fqB0UNrIbfN46sGbNLQaFdm9kxs5J0l6gUaWRAFkfY4lES
Tv49yMd3Wym/HKe9wrTiZzPOo4ngg8DMD07dbpThrHWmuvRSzasZ5dB1nOE1VhorQug2ceszE6v3
U4d/S5lSP9JC4LMCTYnILryWdN8lqOvHamIxRw7jyqIw23LE0Oz22E9A6w7M1ryNq2kwhpjzz2Gj
37VO2NcFjuCG7pXtQOfXc+wdQ1e0W7tpvHVs0AQ4M+xdA0QO8SP4VMuCA4hGfA38nVpzosKgpgiT
ryqrQ2R9vBhjtLBiUqM5e5MBn9iN4uZsfyO6eylHccpmkn1FwRR2XSIG4zsNT4M1+PaY9XfDzSt2
geVdq1R+KoJo9g29huJGpFCfih/wQBl3FNjWhkCmLEHGaU3j1z2NWnSbvOGr0DtqW7u/aUmKJNh1
eJ/c6JbbzmoADccKIVupStV3g20NJTcN3NQYxXrUF27P1zpNnvDrXbF2bdUim7KGDDevPn4KnZHt
7DHWG5iZB0NT7SGvgTqUm8rdT7H2ENQTf3c5XWrpwKYzkFGqWkMpjVIgKl381G21GbHv+LXsd05b
7rKwB2eOz50EAvOIytpwUcFqlOfsJD6s4lmYObrIANjseR7YTSgERq373g9Sgncy0zO6bsQPqaAm
c/1ODfW+q9OfcrgVmfaNiXV/Kctm4yThfKZ/y1fDyLC+KpunoiOXrkvMYsP8dYK1nM0Hu24uQVbw
aybICLoOa61tzdsikpmfquKpqOe3MQCaVXCvbixnAouSdxCoTZTh9KUXpUftVpYs4iBiH2I5n+PB
yvfkrJAJzTmAOTAYn9tAnrA5e0+ChJ/VTGV7CESDcStorBwzdYxQusmn1ajUsGc0qJvIbSh7MFc5
LelSzE75K5vPtGQJ1UXQ9QtdMFBjAhnMAt1bYeSXzB1uZpjS4lnlpTWM+D4NpXOuRwc5LkIjDQec
b2nii5hiazWbahWVZXG12sjawzV/U6IufpP0/SXfxCX+XhdN8bP9c5bTr6LJP4KeiH7iP//tH/m3
32j5cX7/Tv+jMqLEovf890LWc9I16r1uPj7r8E8aVjgSwO+WL/67iBW+PJQ8WHlUr4uUC3nM30Ws
9i9I8ATSGPLq+ANLEO3fARhS/8XAPo5qAR6XROeMZuYfRgzvFwffLopPdJZkb7ruXzFicET9i/YE
Pazh2L9C7hfV1p+1JzRYGAfsNtukRlJrfNS9ZpfF4F9yzvosucat9ho4QE9F7AVPlt5sVKEcxiAm
gjLIbqZVfuMU/sq4sl1FbZBDjtavZSxPcyOxTyxG1bFEbp0unsGsRnZP7e914Ytp41XKBBFGYjsD
BjyXPb6guSeytJu5VSxG/PhPU6gVcF969ZzmbembWpigXRS+26uPKm9OVmbdHI3IqbAcSnel24ur
sKsEC2RLZUC3EpeEEK/z6u9pjMnTi7V6m8OE/q53LlcPABJ5rmHF4eI0EBi5PLohm3e1Iu1YbMII
xLW0ELe72kNsT3sSm3wUlNvacWFnD+fJLq6VhVZRR74+QueHcal1Kb4M4f3IGkdObDpMlongK9Kq
aR90LcleZkeNuzGZtCMdhd0SxAHvfs5J/ITySmwciicBXy3qfMuFjJPrfo5MgcUvasRGdNB0EZ1Z
3RPBUxtKX9+DnSa1+YOoqlNT5xshLD8lMusi89GeqH5dqtFWhgeW/MNvkr+/dFT814fA/+DHe1F2
/jeP92fa/Gd1+m9P9vJ1vz/ZENUXwxS4cUa7+j8/2dh4MMQvuTrS/vWZ/+PJBnjDYyh1zgmeX5TU
f3+yeeg5NwhyQZvrAh+x/prFSv6LfhSzFrU08insOTbKxz8/2XE2dmNA7tkmKkJQhIbANGu4BpwQ
Z1ca9s9WqrMu89ukonBr673Ar92kIInDs6uxKqts2r10zsL9sqMzouER4TSOjywyHt1c9meVlVOM
rgGlJeUKn0M6+tgu65WpFFVqNaX1JWkbI0EHL3B6mYGDr954Fk1/i0vUSDpdhd7ZO2owULsazVfy
5CYkt/XsrxyIXVEkLAzB6mkqUcgMlrgZGVjNzr7IGeTVaAtakmL47DvDT1oGxFr1jZEm4yLHwXcN
H8qu3BPBYWvNMJq1VQaPet0guKq86ZJn04OuNLUK43gzeeF+6PPNWGbrMTCPbt74hcB3FXZrxkM/
SfDagQ0GnP1shx2JHMF2iPJP1TvFMnCMN3mAVA1O+a4QyZ0Z1g6/MVQvuIr8NvmqhmSjkv65a4nt
wZYMb5NCTYLjkjmiZ4saCjtZHVtg/axFiV7ESygfdJpM035YNFCrxGUwZtdoxvL4kLSuAvwM7o0T
fB/oxaWRKH7w7Sf8EubibzEsjE7G5PntyB+LFIKvya5R21R6/WLG2UMm3dcoT4NNGLM1nnPmSaPa
Ow2bBs1y9rGYzyoJdiIJH8bI4ttatvUtbcZ7nVNmsx5QK6HDkpOm1u9HnahB4Mp3Tw/dN9Qda42d
+c88hHSM5l5fT52nb5JQPamIaJ1aHCVQ8FbYb4XKYDxWnTiaNEhVmT2PECBxNefVg5W5OHOADN7D
oqi+KFwC52ZIpF94XbxBbHcexlDulZpIn2sbbfKrMQvI+KuLG+KmeYWW+Gih2WaTsMHCF+LPrs1N
D0TxlKr6AekLkFe5jnPvrEA5spNJwELr6WcUxzpZBeHwRCeK1ECEW8scUHp7DBMMCGZWZWOzcsYz
Q8gTh2zonh2CB4yjyII98rR96YTPQ4NJTUTDq123yHOa4UOafBoLrXSQXBXhyzx7e4ZRL5mW6fcS
SMWqGmDaNWHxbofxiyu0N7craaChJFSD+Zwg/9aRF+Rmt0486wt6MKSZgV81zcaa+AVQODcPfWRr
nzFQR6xPmDq/uMQtMSgNISiPH1mCN6wp7GOHjIQFPG2909Gyu87dDNmAan2lkJoX7/FoD7tOc0hM
KsabE1NLp67wmzr6breTOPUG0xRjAhcRNcSZHlQejMyaEq3+ITULHEWoSas/jmErZz9NlMkY2O5L
iuLYobCfi2mKGKoL0fPjs5jfepkz6P7souDm/jP1bN067XQxZAV8uotBc23+puHhC8u+KHkny95P
3bQ7yTQ8KtyhK3aIu6CJ0BA4w2OeTG+26iHQk3Ih3PTISJg1UHbNYtoAu2PBXXms7u2hQMUv6e89
oZqHUcse6a+Hzd+mofBs5gblJiFCC3xBfE+Efo0itgIper4VpfkDVnNn26S4M9sGI53ROoRo8QaO
qFT1jOwadvKJB5ZPGIzkK8P3suQlYZ+5glK8MQv1jdfypRptbvtMY6La569pg1beLUpQfD2aYA4B
0zWTdduxZQsC6K0p1GHsk2BAYtxxkDYcwqv2alRfWA/f0K8gjXVRWqFquKF8my5jgy3nb7I0euk0
WHCUlpY39N4fCFDIltGBGlTJgr7U1qWFEIX5/MliqB6vZJv2+79lS2oMbX+JY0QhMwnmCsMcTNty
hs3v8UbYTba2kax5LGNX3aSdxiDemDr9Dsf8BhrNtNUtAj0a0sCg9qGunrPmYhb/DzX1v7omLAc1
ExeysBxDMLv8863nVpMLtXPCZTQYICH7uKf6cV1mll2H2zUJ7ugkEhwQtrUK+5n5RFYDywzZTtvj
1yEvj5UkdM7q5IX77GDGxdfYSuCSBXH1lks0S0OpX5C8XQOrJKHu1yrjf3UpBQ/ovyulQEr3/9oh
/fpFv1vVdccUJNUK+Vvh83uHZP7ioi8Q9E44C7kk/uiQCMkxTFNH/fmPFun3OkqIXzyM5a6HLdDC
/06y5V+w+eH74RPzz+r8pYTi54MnLgwatqVN+2erOvyzUYVE6a5t3e87Nk5pDvLfpsrA42r09tap
j7lhvZRqMEFzo3vvyuMyWSyc5LPMglNDEkfpRMSTBldZtm8BfOV4rlZO/tGKmWEymAXGAYw9EWzN
TxgIvqZGdqhw+ZkFEqlc7lypn3PxrS2tYG1q1S2GqNArAiAE6i9iXQdAINn7OLFtaikAeoHD0EzI
N2wUWlXp4zhnFWG/dpblm6J+c9NabqwhAt5SIHGO4XqvWc6+IaS+uNngB7a+G7UWSXNIgsa3TCLG
NW4Zumg9Mu6xLdbA6Q7dIqqEuOuMX+XE4jWZ172BCKe8yyJStDKvmlbss2VJar2LGJ9+fk/cbyh8
fJN/0PSWfMg6umqk9KyIgohXg+qv82A3G3fZDueT/ZqEZbrix/+Wy8TyyVS9IdD02S/4nLeIVYtT
6SLjE4B0kxnkNvGTO0MRW9vdy8B713o4J8ZYPFsRR69eHJCYbwkWeQkZtycsJwWzH/bJLvt2VoCP
QVhuwJksKSnNaw6XRq8mLDTzAanfF21+HxAxLfGJRiI/MdmToKgNgL1DVO+NA+F3GBBVp8epDzDL
mdkqM8aRHCXHR3mp1tTB+UoZx2iuAf2ySBmXHXxpJex+ID8NLnBG7Itrq7fe08Z9Lwo2r3NrPSvh
rCfI1VIlXz2GrwHqq44/VGnDp4aTbWUy80bafNMlkq8pqfAoYxizCXirTA85XWKzrgRCmZevnN3P
WdfuvBxWjn6tpf1KMOJ5hiPcIkuwU6bXkp1/MXsPIXlrSQB5sDoLsDxm9RmrfJMKE560pn6jvv2v
PvzEglX7933k6b3OmrQI3//1BPz1K/8wOjMC0j28xNDYOPF+PwGBpJpwMrCceIKFkM6/+XsnSZQ4
tD8aSPTqyIZNnf7ujxnR4sHlNLWIQKAPtf/KCfib0/CfT0BmJlyk9KwkJekY6P7TCajHcUHx1i0i
nu41d4eWLI8SSQ1h2rk8tFHMpqa3bxq2iMFeFjiegQtoVrtS8xR+hhedOUtn7ivUtWg1m2Mc3mpp
gX8p7wjVIOM3MAHGAeHk0PvDxFxIqXyLPgEPtCR8HLgGmdsIogfE29CLE++ij3y8EyitM0Jl4xnL
5k4tNK5eUfL2O+wtX2mzt2wpVmaNpjf4HtmfZn3Oh2Y10I0u7r2se7Kcjyyunrzsxcr4UXus//qu
NJE6MJUf4GB1tr0pm/oWUc7offyZJ3BusuKVxqZZ1KubHKbwwPGpdZzVrSSJARU252Ry6jiJ0+h7
yQnRT4/jvNhs0b1560qjeZ20bZc+WTP26LIdj9NATEoxljujMNUmV6N+cGZcG12f03LX9U0WwkKg
rnuMxfvzGJC+RTSSJ75VLP9SD9R1famoxRe5dajwWnY/gLaXiXnMJ++5c9wLlfG5ywCehJ4fOUzi
aMCKBOwZKY49/SiOAlp3dIMJv75aBCkblYKf744NaaoifQqRc7eiprCUdGPcbx0MlkFch8E5Ed9q
r9O2nI+Vk7wE+aNhq+rNRn/wanWTeETIXYNabWlAZ6inV1Qb4Te8OY6fMmLZTMQfeoEEyc8R3i/1
OTKQijdPo11d2aUSS4rTtk+LT5RwV6vAA8hrkKApGb/JRPuo9QrR9lx4q9kZP2zQ941lbLVJXmhP
10LRJonokMzhMR3EsLFD5JJ1pwEHl9/zRZ2lw78LZLPj2pz41+rSekDgreyV5yF5jIJZ3xYe3g6r
ix6NGsRHXRcv+TCsw7rYgNKRq8Gzvyj9iJ6DMCq0f3J4NpGHrvgIcxLPP7sWhT9O+JtIIPh1VASE
I5uratEyayHU7X46u517CR257nkfdDkDfao3E+mXU76tZZSyPgL91uUhsoku+Wot9o9SEqjBpgR3
hjyGuLSz0Kv8qDJJGx8fXG09DYQ7xfa5rRoHEyCrTgAEZC/1bKmDmMDeYkF7pXb1qEnb497am5nW
wmTRLmnucUl0DZhsdx2HqDniBcyXtLnHbJaZI3PFV+FpqMg018W7396GZHgpg6+W06+VFh4Hs3vs
pZ0dC3a3D2n+o7KVJEE4V89zZDf7trf60+QJwnlcrUMz5Yx306nSL/8fFNYLnuDf3y3/5z/q9DMj
30r9V9fLr2yD3wtsTm/GzRzikDSsP+aUFmsGSmXWDKwoaIJYDvzjdpG/8P9h8af0BrftSDgB/7hd
KL2J8TGQaWLTWrgcf+l2sRZ36z/fLtTXQEhtOFULBxw9z5/ra2qeoSAOCs4Avla7147JBMFtTLZu
+NUuA1TZS1J2vmnr6tDXBEhr3Z1VOCEN7lEOyCrIpDfLpoe+Q1Er2rneJEiYTWnfJ0jv+Bu3WmTp
K01QmoYVrV+7animVrmJsbMEbLCaG3cfVcSn2pFBhsoYi00Q10+VCSpRDUH8c8xIjWhHqbFu7NUh
KRtc1FAaYlqHjT7M/YYtCiSY+FARAbtQPDZ5U229IH8fErQlnR4EO4Sp1KDTRFptemyTJUe3iOdN
MGnt0Q5asRptNZxIbeHcMRL00R4inMWb1pE4rZn+RBpB6p0dduLaAu0Wk0D8irq0MceHSpd79HU+
wQhyawcz9D2GT/3amrQ7ohGCJ6K7bFGVjNZ0HLDcWqF5V0mz063uUiSfner3rk5KWtMSZ2TPXOVu
6aPaOoEyfiDVaR20uJbgTQPmveY0DU1VPZED+g0ew51dKJbtZsTEOwmsqcutP62Z4d4z1V7N/sX0
jryq70zyvoQFF1bZYoM044agT3QXtwDThF7EfjjJ73rNsT5J7cxtfBg8lu76jPq9rGx9bY9oXUXY
Hgw5P81a5cfGuA+N+utscWl5IcEC7FCCyNwlZvthlIm7lol+sqY6+aIN/5e781hyHLva7aso/jk6
4M3gnxCgS5LpmKayJogyWfDe43num9wXuwvVUhcTRZHRujOFQlJEV3RtHuDgmL33tz46mLKS9qBU
OIpJ9d4b/Z0yPiGb1je0bevO2NQvqBKwvIuUetfzz1nppIc2ER05VRwM6Q/BwDlbFvR7JR2XyoAI
qorTL2y/wyr0UNsuKjMbly6tObag4AHXYBiDQ7jwgnzmIAvh9xgAJIAp28V90fIQwXb4yOnlg+bq
tqx0R59/Vgv4oEJOaoBKDfrSpdw+VIJDsb4rsBROuHEM/o7J2dM3edub3tJNuwl89jS2xcbDiS+g
GkneukIhQM9kpftIb2iBVEGj+6O4kf29SQe1rocHeQhXco54mK9MxUBIppumzkgYS3xmqJo2SvMQ
Ci+DT3uhTtPwlJo26GIT9oOY3irCgElJjlA6pFWvx6WEFhP4o6GdGXf//Ss4R/BLK/j6//6fNn4/
czWY/rV/rt3GH2RG6HfhFqCThpBZov9ZPtYBMoOymS4HNNaaxq+rweRObkDnhkZGEowyFEmwX0Um
lnP+mp9EEU1Tjb+zeE9L8+nSLXIDmbg/E0Vwqm7PSkxqmFqWIqStA2bXZVOPl8qotH/mxKj8e+/Z
/Z9/3T/SJrnPgrSu/vd/frcz/RlFn8zmyDIYUzH8NAGTiu1IJ1rROmW17VjI4fiSucXoUMnt0P8W
Nncx7c6K9eeR4d/G5fmdGdyvsLPBtbB5pLLMWye39FWNqwKtwvSp/7N6+m/D/FaAn41u+hkntOva
pa9VyQmT4mNeq8ONnH1tc3U9Gq9dO+38f50Qzj3L6Uf/9samiyFlSW5y83K/YpVilY48y8S8lbsW
syA00DJZ5c9efqfT9JyUxy6jbPdWg7fGOfNy/LMTxkCfo2KWDIVphn2kBV0rBZMJk5FxgE64apX0
ynThU/l9hCZtzlyBdRqgZ69NpQ/Bj1WepwIMtkZIFaa2X+8VYHmXx3L2xZ0Emp1bKtca6j6dHiXu
Gpxgt4ZFqb/+luGcJiCTuRzt7Gy0AKhMOU16wGfDiisc3ZGB0MZGB2Qs5Q99ENuuaf5JnPu3s/Ej
yMuY/mqZxkWSDjJNyOacy6kJlJPFgBckjk+WbiIDyOHxNhudioQfYbbDCcKs09XlwZ2dFr+iSrME
A+6zvZiWRFXl1qbTL+XUBWnx/y/I7Ali7EwfBoUcR/ZZLkZOE9RSrk2Kc7OP9hyNrhGR8/ME0D/9
mo0a4yYdY1YqHuBA1YcckHpLCTT3tpdH8/OZzL/k00jTLzlZN6gyGlpaEinNsr1aap+kYdwEtbnX
Adn0+J5IEbV+ndZNcr/tJAi5/APOTUidZCQwMW4HdBp8jN8lEgAd1i5Hy9t9wDSpAN+rlnzFCuLc
1DgNI38Mk1RtiWTWa50CqJzsNdtaE5aXR3ItxGxi6BhPu55PCElvVlnSb0CWXRnF+Yelw54TNf5j
ztY9MdIEzTBpQtVdlG4uqhk3WQXAAS+PRDo7/cy/4lgzkpAfeoMadcSpZOurWvZOV7AAFvKxpotJ
GSxHUOsdJDYUAWSvAM5rMdBBb3yIR/o5dONN7or7y7/pytCt2TxR+EmDmfCTsvIrNZ6Fj+2CSuXw
cpRzizHFI5NDDwUhVZv+/ORriFx64IE5tE4oqYeg3GtW47QSzBKruk8VcXM52rlVEtMoaoxTt445
B4lZoTL4lTItJQHd9cGjjBxi0Gy32Fjik9B+6RBYXo54dnzWVB+j20ikRPlxfGWVUf23+NpRc0Tm
J7P83GavSUbX7MvlQGc/hpNA05+fPEjcnE0K0wQyhOFBwv9HN6+tHOcmKTvNlFcgI6HNC2qAzBQt
yqGb+4G4TMtXFbtEnTxTePv3h4JPCQEm4CPq249D6aM67PzebfASzZ0mLw9S1l6ZCOdei0FNxaLo
DMHLmk07rkNFk4ssHSaZAg8tp4fUdsTJjvtT+OPycM4/tl+xZpXt0qgBCXfEMtrXWr5P0T6BXbdY
TC7HOTcDDEkhK2mS+xGV2VSzxKQxa5XvhzZMR0TC2PTN6nII6XwMA9NBlHSUF2aLQpgZZaEGLApj
KcBqEDtb5YCRW+UWFSLWF+ILRghbM6+PNclR2r3hOBuPUlztJMN3Lv+Ys8+Vyu6/fov8cZpIadGn
pcJzrSs8BqdKpOjQK7BslNq+HGl6Q/Mtm6+XjBvO6BhezyakZASuZqoRNwrzrsp3CDHo7H6MpY3e
3A7if7CrGfjxAKilp4hGxI/DEvVwDGWR/dkS+qXUIvQeffPr5QGdfXQY9EgK7DqNRsOPMYRWMQS4
A7zGBPmG/NTKy6pCeNd8uhzn7HQ5iTOb+p4IzMKYDgGdHqzwU1l3krG5HOLcUEiSTlxICmb0o3wc
ShDRqQwFjdM8BW1YZM9ui3yIG58WaFfezLkd8TTUbNEAJJWRpyEUjEm7qJA7qj+CMb4yoHNL02mU
2TOz6tZrE/7r1PRDNVpK+lBZDmr3OFSenYjNy+XnN/1187l9Gm423fxWDZErEG5AswJiNKdKnYi7
wH8s9KXkRlc+pXPP0OLIxGWFe6z02x4CVM/PJDyRDXC1EpWeoNMWGqyGy6M6N/Ho4NXpQaGEQ0vJ
x1lhBYYa+6EMS4mEKOKuHS6/V97T2fTGaYzZizK7TBHLUiKJIr7CEaVm5cNkTA68vBDrSW7hYAli
2XMC2AFX1vpzb+009uytqdA3rFoXW8d1m2M7ygdaJzYxoC/6HVfC0C4KWIBXYk5/53ym/IpJ+frj
M6X/lvtRx3hH08eiAc1lSX9mkt8hv7mRE1h0GCiGVLcuv8pzH7hFS5humFOH2HxbQ91Y5GE6MmOw
l/Ia11bGNzPfcBBZXQ40Zdd+H+BJpNlSIqN+dmFV4t5C2WAx9mg3ASjnjblUO//QJrgqw8lx6Gte
Zom58pL6mwAxaAwGu+a0gtUfas6ebhidFmh6oG7opr5PSn9lZOOnYIJRCpTTyds2Xr4v1YQSoiYq
C7dtn7VYPLR1dRiUOLJxzDn6UHCyHnhpMqzTiAbctsDwTL9y0jr7NZ6MePaZlEBmXGjTHIOakSJ0
cRTQjUWideUVTn/NbzPnJMxstnoJADijIEyeiS9W0zkipHMNVnWqW0tFMo+XX+T5UU3g2sltlkzq
x4kqWaNvJVJJVsItD1mPS4Um7UDmXI7ycyP+fVS/wsy+h6yiBzgbKo721BRgkutPXK0fmhHf2bSY
ukLFIzyO5xS/8USv8wUFokWrg5gr8yVwUbyBPKc1y42oV2sZQGKPJcmU0wMis7bc4dHXtVWqpXcD
pygZJhCpD/ngFtlrYTY3EG1Q5owPQND97+SZEygOA53vOHeMjfZD95Fly+MR1E99ZRk4u7Qav4Y9
O2YaOIJR6GcFF2TlJlSVtY/88PKjPXvMpEQ5qZtww1GN2ZcYD0asNfQaIwxA+Ot24V0aV3cBvrQ6
4vbEpEdPRHnYRHfyiPyh91I4PPmPpum+t4Z6beGTzs7fk58z+0zcyC0g4NQMOXvofL1eaJFre4X6
1mgYksU9eMB2pfsGdcv+KcEUp1Y1/ObLvQ7vocQaz/ICOh7yt8uP6ezKiKJMo1xh0Uo0SxqosUG/
OKuHE4sFPm80HdQPSdyurFS8sjSeiaQgNJFIquvUX+drsEjtlNZhLpeoERC5B9JSF7u71kjeQjU0
/v4RgZIEhRBuzYbI5ezj5yswmcch445h9eYe7chCATUGVu1KmLNj+hXmZ3n75MLMIKoY76sWpIps
xyMGa0KyKdPmLo+z7eUXdeaTOR0RAqEPd3NfadLGyhkR9IMbo6uh+fSf/n4IrmPginSRq/m8GI8/
bhOOAW+oSbkzKwh4C/XKV3nmK6A54VeIadk9eWDo72DFCkHrwA2xpfHFFN8FsAFwUbTw6+XRnFnB
P4Sa3t1JqLpT9aSueWDkJ1d+V9/2Q4QqMLuS3Tu3hCuqxC2IjBAdx8rswzbiIuirniFV8YDzZ47L
XE4xu2I3x5caoWRXJxylAhCbFXwlVSyOAZaeQLgihBHmg+7TexAH+kMkeUgiPPPGhCmc1xSQhdIb
tmVeLLo2fK9QLUXqLkC9oir+prH8beam9yhr9n7lg/ithptixDYRCtvkqIgLx3Af0p0jJdUNzZ3r
2DKupPfOzUkEbayy3AHpNJy9TdGI+j6JGDrmecuwcmGW1Vce7/ShzjZIlEW/QszeYlQ0VtCpvEU1
Gu0y/BJItIb5N6W88RJo99YPqXi8PG/OD4pSCKlE8nxz6VxYw8nJBgZVmMKPoJe/lV2hOZdj/Fx/
fh8Wydbp1kkzzexrNltqp6HKFAm6dGHVUy3MO3aBeMhFGZ5xvgKbctNPr9stvnjBeGj9YAtDaJfi
EwiPgi5K9TGyPqOyWSgIRGtPfLXM8SiVWNED9091H/5uoh/Q+iysJL0zas+JDevKOM5+Y8qvYcgf
v7GqkZWQRjo0cSX1h0I7CNoTWMkfl5/W2UUDnx2kHVPFQZudFiqp64om5I0YnrUs0N8LADHkptjG
Q7LyaS+7HO7MER6vl1/hpglysnAEYolrCZo9h3TT1u+7RVBah7L+5qKd9Edpg43s/nLEc/WcDyFn
H5Kmu2oPT5trYNPotplVO0RgxaIs5efA8PejglBMN8gZYHrfeDcewujLv+DsiyRzrsh0AGPxN1vE
2hw3E3QDUz0TcibO8jRIhXSsjvqVDeDcjqnSnAAYWQSjNL9UF5E+CjAHebjJRBr5IQ20QqrduPaD
5sqOeWbakMPE0ZDthhzwfNrURly3od81Tv6pWVZ2/KNzrkzMMzPlQ4TZTEG/orthUTWOvsZHwKEL
DBnnOr/ykZ0dhzZtmtakG56XNwapL6VAq8H5rKkhOfmS7eLK6/9ZsJutR3xZUx4PsTAF5tkEROGc
D5kObdDsnV6nDQlJ2G6iEsaK9gY0aDNklk2rwsb3lMeyFu1MUm4iJd64knI3+DihhbRQB1log1QB
suIXyXOCw8vlWXpm8nz4ldOfn3yZKsaDUqkY2EPgRdvE9SfKsFupe6xT9Vot98wH8SHU7IOAFG7S
BMEDKXoIdykvt63Xoe5f2d7OvVuMPygWsw+Qqp0tbVYj92ExEiZyx3eUcdta127ELlwh5Vj1pXi8
/ADPjmoq70/fhYpT5ccH2EhW2OQ14YBNrQKgaZHr3pd4iV0OM7NH+9lJoKI7/yvObDrR2ya0Bgxx
0jzeWwlGHGAay5mnTC4reyGnYa2XbT/BjD2MK1yOzGRTh4VO8rVcBiiKgQGuBDlDxyk/MtWOYZQh
jzS6oyzCgJHclDxtJtAg3qz7SnqKvHKDY9bSzVH4KEO+H61P1iDf1IhgA/5g4WvwfqiDP+cUYoEN
9bvQrBc4jqMx6FiLomvz59zScPoEZlO1g6aceykbPN0g9Jmm65FWFK9EyoBIIVfbXQh04vJTv/Zy
Z1NWIJGoBiovV80izLu6zWQvEerlle3xbBiNOrPE2cVU5rX/oOg8xG8UMpQ0WPu1sa0nkw3DXP0H
ozkJMztaJBVuYb3Epp/X3eQBbZsxDD1EGf9BGFI8tDKjlqHC+vGLMBQP/mnOCSbBZbmxKLBmNJZd
zSWfu/5zmrTMqRxDFmB+S8AuoEshx3EhtUCUtH1I5Su8zxDR6UwQ7PPuEBPDsVeLbUSrqZyH9wq+
tAYNyhoM8mYE+iXin4Vn9+UHcG4FMiSDtgba+CiDzRIARguHaph2F0h4a0QsC0glVzYw6dzHcBpj
9jHIKPWqZIqBRk85Nsuv+BGR2n5Sj3zUi3YRvN3KTsoe6r1eHtz0F8+3NYpuqjFVmuFqzN6u27eh
h3YIiO6iXxVOvWyuHGfOndzoW/8rgjZ7fLWeuUONhtHpkGjb0eGx3bznt+XSu1cfL4/l34QylKmJ
xNJ+uzNYlV9EPtwXpx2KBRrvZSp6+6ANNgiPltj0vY5sw4Pn7RQRlnXcX1nUz333zFtyRNzHUNbO
lhdRFmFJ1Bx26r36vVgZV87AZ18VZw9xat2bJuPHD9GFOFlw6WV0K3Jddrkc/qNXdRJhNhnMsLWq
2h3Y0suFtNIWX6V1YuuLYKutg2sz/spofvJZTk4qrSFaSRESC4H9GpzFvufkVjjiW+GMNpbTdrQa
Fvp/8in/GuBEqzk9HkUhLfwwUnhDDnYgdryAeXdlEpyfhL9iTI3HpzG6omL3HhhYuC++JEvlti4X
5p3IaEysSa68Mlk+9/2eRJstHJKfGno7TQqqI07pxE/VIbvFx9AOGB2NggP/8zw44qa2j/39sFCu
/IDpif22fpzEn815fIF6rcAhBHnccarnDP2VWX+uAKjSrv2vaW/Mpn1YFFXrmSyN3gswuncQVUt3
Izv0q1zJ1ZzLh3+INJv+bqcGXinz5kgdrtHW2b4DacMx1gAiV5DTF82VuXJ2Z/k1tPnOkmmh2xkN
L884jgswEMfUNq58Z2fXpJMQszSK0jaa7E7zI1tsKye8MoB/M9lplp76bslaz15/Zo1NHOY8MloB
OJymDpL5m2SLsR3RAIFcWeCVs7PtV7jZXADq8c+tuLNBd9+gzbOH+8JR1oXTbKrdtSTU+cn9V7h5
8jouh1TuNB5euKJYdG1iXxnM3Og2FClzBsgHefvmw7jCGdwZH6tP2b62sSp1rM3lh3d+wf01mOnn
nCy4Sjxy3bD4joJFYKsLyEtXptq1yaDM1iJEoIBOUx6X+YwPY2Zj3Mk+hZnCKlxrT5dHc35e/xrN
bOJ5SRkGoi/y8HApTDqAmRoF5HR8vBzm7EODbMFdDW0FgpKPDw3nC5rkRI1zmdvZWefdy676TN0R
Eu21Toezi8GvUPPJBv9LRCdGqDJFb6vl+p0+qKsIIThguo1cV+vLQzv7BKduSYBq01V3NjR59Jog
UTksBfD/dWWwQ9XaVGq+vRzmXCKXAuNfcYzZ+c+PcBIqjSlOUO8prq+CMF8j7Vv72XhXZOG2K7+U
rXZXw40wArz9DJxWiuRtFN1XMzBehRpURb0yawvrGJgYlYZ5CdqWSgInXSAw7jitDOQfANPccnu/
HdJoZ/bGtXGcfT8G2R8V13WudbPvJ8ow3DZb3k8n14+eEUDFih8DdLyd2mEexWmyV9Xn3JKPpoaP
VTVuarH55ukBLnAQmRWhf2kGUGtww4xSAGY6Yj6EG4Qn0JBgfva67rtQIjvnC7WkeC9F0eHym5gW
x9+26ql3a7pkAcecbQVulUeCX7FWS/mh8Y4VLtf0M9ume6iSPfa6l6Odm14mNWUO4iisfmtjTbUO
DWdHG2uHs4SntBhkJHtfya+1NsvT/JkPi5Qf5nMwIxR67T9+og1sLD2Upn5ZAYsyKcTASqnvddH/
7PvCkjKjE4EMiMyyW1LxglagIgAEYGzgXyOY3jrlCws0Q5sSAYcKJqTbe5tWu2Ytfm76mFyiJ4IF
Fdf55xYKfYJnJvnjLt2lyr3u0sYUygvdSheVf0VHdG7VQi8ykRJ1+rLmMqYAnnKsp7R7lz5kOV/8
HAqYuCiBu0J7eC2PI507gjKlDER4KpqieRY5M9AH0zhPOSiRHxO/QWDcV+teknASa26kSnWwfNqU
ZgNyGWtUV/CAy8nXDm+/TwN6UFRZpMtYpq9zgoScbm9ypaSV0LObVktlgSnCIli3tnV4dpeX5zX4
2Y8Tjro8Ldjc8+iaIGVOKWAWSR2aKtc1UMx+XbyPIktY1VKpbTCKfKjKVHlG6Wo5WQy0upXL/L1x
y4wmBtx5zAiiGg67IoVjcIlZqnxT6kGmvlXcU8STFm454k7ZH9SpXlmq9cHyUdSqoWs6ca24tPNU
CQQKVrdsTD+N3fCS4INSi24lATg1G9ztcHTphvFb6OYwMhSR/vFqCQB5AYxfQqAnY5qMRxmmjDkO
BVNhuajepCAqFq1cHYc+porTvgDFxH1HX+Vp9k0IrRuz0JayGg7Lth1fkixd1yY626JMNhiGf0ec
Ccev0u+nhQ7DoGcxc5eKYiyzIN+rRegIKc3flp9vLWu8wVN4g9gbwp/+PiCywC7hJh7H20FzE+iN
Q4anarXySTjiqwH4yQ32utHSk2PC3zaxkHIPbSnYUcv1ShXWQWk+lgr1mFaeskCePVSG3cG8a1oJ
lXHwTS6UT2pnLAXGj+PWkoQEYgTFOkC6PzRhdJ+l/sJslM9uoN8KPGkpxb+jgmDn4uy27BVpBZ4Y
4zS8ULTa2jZNtM5VFL1V7AxubJe4QQ+uZcdMbmB6rPbGwqAW2/P/w3iMNHx2QgtNi+oI4ExUVYOF
ESwaI78z8+LWEpF8GJAkugSh3CBh5FI7w0SylsbpL5Sg5oU4yjRPWGbYoghWcegOrIW+PRbGXVDG
uLbl/BtorKGiAyZybclgPo2iLUTeN7UPlGXiyTcYWCzlrtoMaeAtgpqUsVoE23aggtW68G8x5/z5
w2+bEEeuLFGeREySbbd9JLPvYAq/QOb0FPfJc+vibJOhtwfsfm8mWD/o6rrrknXeYQqCs7Om4pRc
2Cl2gW07fJ6wjMBIt8nQPhcBd5G6C2w+l8A2uuHHmPjDhPb6zuawVaT+XU0U1elaac1bXekYdQlI
cmQwVh6G3RD8fyYF20ST8Swv7RznsQzjscxAGepnO6GvdjkeiaMq2WUbcywIbhOsu3O4WY1II5Xn
H0ud20k4LqNshNysv8YNGM7oURmifYaRUN3RTd82G4ADT80o3EuVtO6M0AE6vejb6qjjsbJw+2Bj
psEnqIy2LJlbPHLtTv8c6BKPWfcnA8bgRYcYv6iMFlsSWsgW+qAsY/L0A8YZQ4G/cRi/WmP2AKiw
oZcU6Xx0lFr4einG2o28rkL3RlXrW6ET7/y42mpoDZQuW7fVg2+F2xFTNFU4ZmYHm4oO3EE/BpJI
F1f0kvj166hmn33RX8h0yIYIt6rEe3LV8lVKxH2paTd9luDkUnmfMEW4V/PcgV+/06Jom2N616q6
bbXKjVpgLeSX2yqWd2jYMbrppL1mwFlOqk3cc1fR60NrSV/rBNYD9miLptcews7bjRabnUyhFrMq
VcruPc140SWNy3WdPY6Bzn7gq2/UmBguNOcxR4qfJiuKy4tCsl58Wd7BvLDbQno3eh1ybIIHi/am
YuPt++F9UYPCDR+4o8s2gLFQw3SiMN+5o9qy2933nDRxl3GoU4EMcJVHlDD7RgPnmsgmLrsAbAdm
qA/gp1N2XeJ9wWbDwPCh/QYSf0EB0MYhZlHi9Gv4gPkxcHZlFzvcBCs7Lf5aKzrI0eyggcMdMveL
aQQvYAgWXBiXYtn8EOpx7erZPvb9ne61Gw3Xmhr2QFkM2xhoqCzUd6EEoklJnnvIBvDl7L6pD6mK
mRErFU5jz6Xp7ms8OKHdO4nabtx8vPXz+LnRWozfxWRnKDQVdDhFlb40/ZUSlvDSHT04GBdmm0zh
DSXNuqnib56Gv0HaLgPdvPcsYVsUgdMpGcD/rF7LGdACtdLeaEqzc1F4KmLjqzno964wANRP1IUe
uJ0jS+vMV56w79s1tF5qvrv23WxpCeU26tKXPBn2UqFsCjXeFX5742k47Xo4RcSh06rNI5T+G2C2
bzhkrTMT3+gwfMzaHZ6+vm30/qGXLEh47U2oxNtWGXaJKxyxs4Yj2oHA8cCM+g4njWMw5Ley6G1b
Pbt3+2Qvh8HeyqI1pc5FgEdOU+GcWjXt2hTzLef426yweiiX4k2v+Gvf1IXbgpPMIsrVmwkg4ChV
8tJl5kOeed9dKXcKGCNLHxfRAN7PqEWk4PXhcaxykKK5+Ihzl75wi0fKSTRKujc5dtp1nN8PYX50
hzQhdm7rBqzgMbMNX3kQc2PhKtGPTpRXsYoxoIX/rqAXEPZUqOWBe0iU4lEcra/90NxmwvDVDMmk
dZU9UY8jQXHc1FzJXbSh22BfKxhnaeYTl7ocVFHnrsKC1mbEQUJi3MvYmeESeJCqag1T6kYQvoYt
Atu435h1vyev/FLiqlQKwj6jV6IdLCiDsrtpC4ujMWRWtT2osb4V2ZC0BpyWq6r3ap3Wi4gyYAoT
LO1H3MU9zsuu3i7MKnkyKvWQ4jSii9J97YYLmiRvqkJGqhxvxFJ3ovYzjpNPSafu+jDFdMhYCbXl
WFX8ZtHM4QKgtTxjZcb1Mob3nJgBd8TYxrZ0bab1UtDxW2vgiiDYTJvo0DbjXqYRSFSsbVjBSjMz
O4/KuwktkuCjhmXXMgr6FUDJQ9BINucKJ+jxrDEhetMnIiXejoLz5xbqL2aoL5oobOpuoO00ui0j
n34Z7T7JtJ1eGo8azrGqHuyCkn40NwjFBTSt2z5mvVJU93YohGYh16QGPPOQ5cb3fHhKXQGDjhoL
dytOtpN1TOeBgNO9NzMzv+Ux1w1M19JV6Q7LKkAJF0c7S23uK0GCI6U9uV7Nw1Z8KhXEjENsl+ox
O7Y9QEJFwAal4k+a+lmbmHKpcQeUzlGi9rs+xBvdEta0sKysQX0cwepj9eYtPP82HfwHGciX65b3
ki+uMU7/knJEkcRXdCIbfPS+uYL+lgg15iA8BQzvYiVaYSV9lE0wCFm4i4d8aQ3tUml7TDGLbqlX
9FxFMk3CPhxlxbrX4BinOIz1rc/lJm/r28bVXgO2xUZ2GwUMeRVHC8HVX8pYKw9kUe7lgSpXUvAj
3VCW3rBc0g6UAKt9peTeg4vvm6MrlrvuQ7+sQZxVA1Dtzo1o3BJvaaoo8MYye/Rxg1VYK6om/nvv
5cn9kGjaoQowNzJrziCBIjgSiiXgzRnzSBdCW7bc0E7FzzqA5gXXCv9blPSfQGthLBlBKzP7NliJ
Q/oJMHe4MMuR2rQyrqY2xx8qLPwFxVeM+qA1cIvGmeBGqHzOp4Pa9gsjDV47US9WSai9uWVY7Jok
fQ/1euUh27Ny6DkNFkPQA6hEgS/VSlXgrCTfBULNpjUAWeI4VC+lgnNDKHNbgG0wOpmG+1Tz88Mu
RAh5qStughz6GEX0dieFyjaL/Z3qutsOWnZXjibHSX/r5vFRtgDyGsZWi9qNknjh7QALGuIqvi15
MTmibqDc40VU7FJf/2GE5cMYcygTE7mkmTCZjjYpjNflKJjVnazykaWiUH6Jcq+6yYLqIKrdtyLi
Fw/trQl8NKyilZL12a1exulz0Luoq/3XJPA/uYW2YwGY9CXITb0uSG5iXWq3emgON1mqZhvKGfmX
y3e2WR6XG5sE0kU1fvIeaSOZ3dgGr5aiQZWng2e0lMZqq5bjleTnvKHjZwzSELRRcctXf9OFKoU3
1HFLdqUtx60ocJjxg37nYyXPAQPrwD6ne7wzjk3QcYVhLo5hc48P9AaHxmeIFbe+wiZfVJuylXH/
iR4aKX0YVXwAQuMFWPlm9MRb8IiLCptmK1PXA5fAvFFWlWKu8lK48UPQWX32GWuznU7urJWDVQhy
OqqTjdYHy1pK2EJTZpSlXUll/34jJstwMvbp+Z+klku4GGYwZZbqvtgh+KUnSrLHsd/DxAHy2oQH
DQu0y+90luP483mD3MTiBUnib/kU6PlaF2CthCDIpzl43bOpeOXCqK/kUuZVoXmgef4SElddalOF
XD8Evl0sfJymFtXKZFNeNKsbaasvkys9T9IsefZbzNmEdQtsn9mmSdXdCUdrFa+C9bjuFj/ackHK
aFmvOie8Ulu5FnLK8py8wzwtRqmMeIdDIH4xsZtM1fY4lN6fQ/uvptjSjXkyN50v9Zd/vKd1UA+3
X5L3//2fdfpe1axIf/6z7XcYTWwAyMOnf+0vThVwWDKhE8YPTA0P9y9MFT0lUzaWPuppNvMn/2IM
Wn8gt5XJqyk/160JNvMvxqD5h0XSnknPH/9JsPobDG9aeT5mtOgzhWQ4cTHAiYs0vc3efTpAzxFJ
/eMkKO4K7HJ7EtRV+dhI48JXhs9pkr0Oug9Y2dSe+zI/Fm3yCCmHswVJnqbywlXV3seCXN1JFncK
FIxHyzNL7BbkJ61ND6RIqoUvyndYkL74qn7n5/JaaeJsbdZVSNNLHNodx8LMhR0tFCVKPzXACEGv
bWyqE7v2x7vY1HFhzoHoUTnbu3G9yl3vS9YlNPk3u8QovEWTt5ssYB+RhWUSJ8uknbhwYZQ4gtLV
tuQ3+1Ko9+z9a7/D6C25FfEs7HdWIbyKFVzB7I1tZLrWLUJ/5wkYo9UtJiemv7EknECEsntOlCxc
dHJ0iLMIlCzWqWKqrXJLfQ3NFGPYZDGlLxYA5XqYvRm/MnG5XRsifgV4aUwWjOQ0BmzwAs37nujw
u0v9syU0uNyl+yzPdAxPSmOd9sYBk0ynEOot6cTDWOaPQCNugUXim9tuxhEKbC5sA7fkr4JJ3pZL
o3vvpMkgGaLosdD87B5fwy2/fFtw+5E6F0OaAp+oWy58FVddOdohtcasJMeYyhVBg49pxDWyWgyx
tRzxWxcQVAIiFAJsivth2cSfmOfDJy8eHxOJRM+QHdoud9SmMirc54F8Zyi4lp1LYYFcI1bQHrp3
t4IEPlqyY1QedyjLf8ui6Cg2x9jMUH6I2EMAz93Gtfc1AS+Ll9C2yc2lmKorLn4rWJJf9DB5wMx1
icHutuVo5qfHMHFXAV1fle9+790fAmeipNBIXHFpMePVpBnQlOhVKWC5DC7JPP8tj0FUdrG6cSPZ
EWm0xKblkBdkN/J1Htbr1E9FslfZtgvyY0Jp3o77b4iAqc7H3o550ePAAspREpcxqMqFZhru64QE
t/u8+14lxYNZK8/s4K9wHe50pXga3NBHmMZTtKSGTJBh2IWMmbOoVEdRUskoegE8YVc6RCF4seGx
QSdVaZu04bpAZo9rFI/vHTr5BkZuHmuPkSk9dMn3SK03Yk/ew5SX+njrteT09OIJQ0dwuXyzkU5K
qzFuWr1ejqQSXGvla6+JTq9lRXIs/zpgVxHpppMJymoU/V2YlQd/SMx9q0PJVQfV3ZB/3cnK8LVN
LKa4oQRPVi1RnWPSIipV5fWIobxa/yg7TqIhdsKFRcqTa1XSj+sytL7LPnaMUiTsBCl7rMsGc/D3
iPTvz+X2v3tPmeRpf7HpfttT9kEcf/nH8vt7fWZfmf7Vf+4rMhxapgleWWwfEvy/vzYW6Y9Jl0s1
hBIcYgKDetS/NhbzD1iyE/5NlmC/sOmcbiwkh5C/TH+rzn1d/zv8w58tmx9Kcxxk2KZEfaqaQsPl
152eKdyiaN28wB4Z/4HntLcc3wTXjZTihgvsitXrNmRZBkf3XQyQgZvKq9ixqXB7+2QV2H6rkMKl
qFTQZ4P+DMwbn7uQmkqeLYzhC6zlJSXyyPbxko2k2pYNcHmiFd0zK33D2vYmfQcAUeRMyReCqIDQ
5gYV/j/yzis7ciPd81uZBQx04BF4RfqkSboiWXzBYbGKMAHvgYXMCmYNs4G7sflBrVaxUtnMo+63
e48e9CCRwQiE+czfoNw54kdKM8r78Ilu/jGxj1KMUEGOH1IYUaaKIj1dVuww5kX/OGGpd2atKxDK
S+l7faveazOWWb9Op+YuMw3cXHHaDm6KPkh5DYLqm6aVI0pX7+ZAyb3sjRpGu0F/UhH0C75mSdLf
dVOieeHscGuHunXjJFV+EfdtCgCeGkEeh/nCjXFlxa9okdbN5egMi1k6I60MMo5IQVo6DbyK+2nQ
g690Ow/dqJpeb7HivnmIEh6qTMXvYZyG7zK4qWN32c8JSltF2IRlulhVarFQ0J7P0jdRPkzZtRq5
VzWWZLHW3zoUChwybV0Jucq7myiaNkJcNb063kypvuuV7ZBR3lapgVBKU1T8hCYZJMtyliMPaU9Q
ofgiwuEup/wc5CP6qb31jpVwxGWrfRkT08M7aUsotMbT42XsH5Rg9lFWtilVpBZy11L07m3iKDbt
ERy8sDjLdBOxXaO+AyaMRVqwKciA7TTAeYguTqCLZVq0JfaiypbE8ybS5Jfcn3Ai5mrU++0obmDc
4Bjhegb0jsq5qkJ75XYUp5OFmt07Ba4Pevs8IW7e4XXig9u3rXhpJQfsVNftaNxUTrKtmxJR/mjh
luEdBbLbwtb2RtGg/hssZJl/p9m0AuK/UuP6PpLDjZIN8X2M+YfFGfFylPvXw6ClFG05FVGCviCN
gZ2JkMds+/vk9M6hL9X3svliS+slyLCbM7IrbBhDbxjffFt5cu2rjkJ4HKMJ2gabmq4lzl10nd9H
oeyM7HaQ0Yvqmw+OoTzIGO58rdDI1cN3RSSbYbR3fZk9WAo2Y1p0N1r4oBjWRq0UmmPJeJBVeTmU
mG0JNdu6dbv3cWJf6Vj6Wml6Azb9zq7ldReV666H/jmiJU29wxRU5KVzhbTcUzc5KwuTbnsw13Hz
WlTXwvieGfVtZhwKp6MkEOHpEukhJZHsRjh0KYSCv1P5ONDqoBo13uXG92oaduAZ0HEvPN3srGUt
8ZPKAn3E0UDzhO58s53wm+M/+3a4MwtxpVTpveJ3fF5ivVIsLYxofY0GrDCvRPcUJzj0+hPAEquD
qjweErOukP3HTT5zx2mpF9pb0ut3iU7LoGpuKqEdMr+/bPB7inzADhPCGVHT4KiCDxy45OvUUL5j
IbBS9XRrdmrlYRy3Tsr4kh25Adm7BFj8QMv4lhJDjcJ0eePiU/1jMJ7qyVprtjEsrKTa5ZFU2Gb5
j4QirxL3l0NBMUZ3WLzvXCu0F/P8MAGWd3oxLnvtW6RP2zYYlynY+FiTW8wVOJ62p4XVUil7qkdV
sa+0cR3aPspsgFXHsn5w1dKg9phzgdChrS2ExBURwwfp20VER1/CMEWwmjYrQPUcFWc7ahYqmCUE
tbnIlP7acVE5phiWjZ3gXvgSdnhzSnwxGm6CmPwSBxYPs1RqF7jB/PcPCGBIf3ht/hIQ/Nf/qZvq
9X9t/uv/RVnw469Bwe8//kdQgCuKCTkdHWP059XffaH+yDaN31B6c3DTpU6pAlGnUPPPoMD+jTda
tcAHERsQBJAj/jPbRNFeJxF155zTpZX5tzx1/wEs+xgVIMf8OxPcBL0HJv44KohzuxoqYVmLBu/w
2gm3k7wsNKTW1QSfyPtaDCkNaYQXFeLGvt5MfrsZJ1yg+v5SD6NlUIlbLKTRpnnx9WaFoi29EpS7
UxRA4OPFcfSo16QxFk3k7HvvFv0+tmda0bgtLcxD4oOIxNpUrjv7YbI3EZaG6ry11ZfaoFKnSOlp
Kuzz0F1K1PFDH7l72/7RO89JRVmLi90rVNFjXIF5RQFIncu19ae3qlUvgkl9Hqu3fPajA0kwtfYK
v6QV2KVLmoKPY9xYGGVZmHQPAEFirfNQH88XaCf5pBjT3teLhzbTB5Q3wqvAfM6AARjjja/5y7jS
d6aCrG1HMlzrlgdK4lbFMlsb82fdnq6cWLwmanU59OKH3sT5flAb3G6TqzINtV2pawZK/8Gb0WnX
Vh3dZlhReoF8CtTqXZjApERfirUYEoMyaecldYrL8SuGNRtR+J6RK2tz6ta6lWBYkV5ARr2M8KaB
TbVBEHEnrORrXZcXzRAfihE3e3ubKv0Tcka4l7TGEtMYCgB3itO0GyVFvadrwldjuMhD7qxhSrdT
cjuqh1rKJVQ138vs+G7Sq6fCd1AKwkVokU3vOVY1OQK/qW4BnYhAbMWeBR9O1wM6PwP/C3lm1VyH
AQDNSp1zTv5gpHkNHpxE9fQWODxwDoU8ddBtZOMJLcix5VRuEkwrZyOWRD6otFmU9hFDERB6ie9F
oo5XiTKuDDUs1mOo73xgz7hx5ctqaA++YyzNyNk0ElKotBZZSV8QTOLgut8mqb2PoXxWrWwVmKu2
VJZjXC8K98UMdqOer/0uueym2ORtwevFfDNIztggnuam3kCYVvTZIdSUW6XtdyaZrN/JVeT2s0sN
LmA0zay3aLzp8IYhyFhYfk762i7qRl6PtP0GVFIEAjg2vstGYwPgEC92cWOmb4hY7FLev9GMl2GZ
bWrbJK+zrhU7JbZQF32TeSAmPJiXG9Bjy8F9LcfXuAs9o4wWKr0PN1077pUOLCK36us+Q5Ant25D
TBFjHmCnfhBBc5uzJpQ3RB1t41xZmfQza1uhTdQthjAovWZEU2YOeHl+GwN/02p20Yw3o1NcAhJh
j+987Rbc31Iz3yLVJ6qNkEepl/rUEtOGy9j4HvdUWpzX+QWq9YCSjIV9pfQanaMJkjYIlQVCOwsn
flUI7RBEoRlbeK7DL7CrjTvwXnX5nYgu+7zwQMstUyvax1W3GqycCn3NH5dGd5loGwLhGJLKbCgD
KmORujb8yWRb6cYKY4KDWuFgY9vVNiGMbPEyc2Tx2Ef6RvbOsq78e1en15Q5t0Hcek1VrJPwR2Ng
eAdOyVZvR6wji3LTqUBGrJAi8yi/tv3cLo4u0txoYA1TQSirbRPeOkiCxNRqJgXRDO5NGgJbYyJ7
iBMvrADF1DchGJIiNFcG3m+qry37okVO9JtFY7f1owc7LTe94Rz0utlZ2WPiFks3dBe++2iWJla7
mOy4TyJVdrFT7frJWGbIhDYIdxc97jqRfhFp4VLtbW9AwcOYkiu10XAI6hdRVi/yMtsZbb4LSEGa
EJ+nQseTIr/G4PRFLTELmdS0u5Qx0CNDDfYEtA9lmK5FTkutoPvrvNNYZxR/8kDS9J7PhUq7rMXi
KSq0Za1a19V8J5RG+a0K9yV6th7NF20Vt0rAz6HUC84Jgytceu+cIMYlpVyQEPeLIrBu1EBOy9Tp
4ksfVyMV8RERaxh3AK3DLQrA2tfGVzadXcBpdgkfs2xCXo6QElpsBW6gq6iPlOIli7J94YAKiFBG
ikDn+dWcaLodrkMJ9iaxsqdlvNDxdE3C4MuQFpdq4Hptk6z9ySkvEiWtFkEdoEVtr7UIOw0T4pOZ
LbvEDkEQJMbVROn1YACgqJoENbirqUbfQQJqapBtUvPpEYGXAYPfSHnQLP9RrZXnvrM3ZlcP6/8B
MdXczPnXRZb7iNuiDl/T7EQ8Nf/oz3iKDhPmQKhAAfEC+P1HOGX+hm4CcsMoHwJT+t1I4p/hlPWb
YzuIqhHpIOL70WMCA05z5soQ4ZgAga2/U2EhZDqqOBBKgSeeYa/8Uur4R6V7OSaj4ujSXPRurx/y
0LoZeWIPXRgIEnrxlMXJPg6zK0V1Nqkqb1WfsmUaqK90uhuUKJUbBfNfr5usRyXSHoKI60596alg
9x124FK9F12+kgTzsTYt6/zCpIJT4YYiJqzAJVbJ9WvfgUksvyY63Xh9vK1ife2kcivc4a5w7jK1
2ji4YjUOCLVUWcnKvBeVtgIVd68HWAFNvQ0i0hp2UaZtUbv6YkbPqN17bZ8s/XZY1H21S/T6h6MD
5e7su9hMVk043udyBtFpq9EdN2k9ghXZTMbawso3Mq/8drpWDaBgjY5vqCq3gTsuyuQy7hOAMOPO
yi2AS9EqDx86a99TjsAUfaGUq4rKNUbf4A8v8eQLpYJfJDI6QHvSlZtCbMo2hnhSy0XLdTE2L7DT
dok0Nmr/OIpNbivglV50eZN242sXTFdxYa+sLL7QlXzf5JVF4Rgr4Jq2aIkmjL+LuuHgNtO2yJqr
SbtD7+451VGK0IJiAwZx3U5fdARdRpHNT8mD0gucAVvtXoTalkpAuEitas+V4EGf3teKpFkS2+Ui
VDIqFbZdrhLL/aKMCjabEUBcgKiGmd4FNhcRqOMfmABdkJUpnlDlSxAoG6reVynI1poKeWQCsKK+
pjVLN7YXZWfXqO49obS87EAiVm11yGJ7NeH+k4r6yVX9HXJfJSOMOzXy78KoWCWTfzsp3OMZOnwR
3XD8E1re60FfFhi4r8ZSHPDRc3ilpSU3ge4811F+k/japlGbbVCXPJ/FVtf8+8JVbxITm2xfZ2rJ
3tbgZVXpQbC3LfU51gC6ROMhsL+NJN0lJkBS9BcO7ujBNFH/8DdR6xCTf9fUhjQApG2ifp2GajNU
uA6q9Jqgk2jFcG3xYgQ1hu8BbfnZ/zpTqRqpjr7RhoPMM3shhY5NEI7Xvb1PwHh5faDhQa+zBYv4
unKsd2uS13qQPhmKew2OZiNc/5IrZNW048oaq62UxVe33yQKVf+baQJdPd35fYgkfbI3p/S2k8VT
pOBQGpjhTsN0asxpR6hOeg3vZFPJDklhBai5+SAB+be63DWReu9Xcy6urGLlHgRxvCg6jPKCZJfb
Ds7hLLwJ2HG0lEXSpTthZhfF6OxV0IR2mPyoMn0hAdtZgSBWLm4rR8GzIAsPnSsWCMbRA9K9QmtT
Gm3uj8yN36ckusjbcOXMRq1ZdhvTulPM4ULahRcREstS5SELeS99kLbuENHlK7d+MJC9RFToTA5V
6QQsbYAqk+H+MKNsqc3ttxbYRIapWAjWJ67WrsjfRUbgioe4mkEZutGjRl8GMiRM413EYBdARfEF
O1cPQZYrM4vdhZDmlWzrdhVy1akQdHLnBk2xBQ28QlBubObz0KkEOosYfHiH7hjbbxcDbwkH9zmu
qosu0B97GmsN50tTLowueTD7Et+thqZluVWSC+RgvZwFdQhtm6bDrVc6qG4V6MHES73Jbs0wHNbA
wl07hW/DFZncBaoEtarXm77spo1Kr2myCIzArVHoxjS4tK5Bud6ZcQgsM2yXYeCYq7R1921pLwqA
yq1ykG5/5fZ8VR9QVYpdh0sonQzaJRiMq9D1/QUmlncK3rxFG2BXGAgE0Ho3XCiB9HppLRUfn0hs
3txbq3oMIwjX2qsAV5+q9S7HXb1LrAuRpKQByKUSlpkKgozyFkfg+7GpgX+/u7FYqsO4KZsbU5jX
VgFSURvbZ83I3E3muJ45vFu5w2XZLnRZLqq02qGGxhUdf3E66rwlORcZM3AKQckwzoh+InvpaGW7
/d9h2zcgakwTf67oURqCH5e7oHS3QRV8sTLemNJchRVNvoEgzsGRd7byHVvqvkqz/B8Q/FifohYe
qCPV1fj9ROgz/+AfoY/1m/F71cdxVWzGLSAIf4Y+lkPWRGAjcBrHhOtjJcnRkbpzdNuyZ++Hn2Uk
A4dFAhbDhj9HSenvRD50rI4iH9UCa0U3RIeVyb+PlSvowVDaqTHeVCzryXBABkpfGushjdW1BM4C
UzAVpCiWSVMZP9iqVCjGRNFdpOuXqgnBBU9a+8GfX7cGmDKNNODJ1YVm5OT2bfOWFMn3EY1bPE3z
aluhwfzQ2d2qsdS9GSj60q7IrpXOcjzoZ+TaBSdXcKIgBF3iXL2FgUM5NvNvYzDoG82u38cM9EI/
gkVF+OC9R/UHYg4ueMDdETadrRGHEQxngikrAVMGfHCdWGDF3cbksKjDow4yf0E6slUMYynCfMVv
tr1c8dfCUOS1E4YpYZB6DQYSnFBDuxpW6Xec/abV4Ac3PKTQZPy8WvYDaA4ROy9V6L4CXF5zfb04
hbpBkuoeXSIdConzqidF/hp1dQ+xwy+9wRjeC8je3LTx80hzY1km+Y2tGCnvz/jmFOGFb1l3kayv
grFfT32PPO6s6GNo0w6NousBC8JFNRoH2GQvAzBtXLtLNB8KuERtZPee4wYFus2YFCoy30Ma5M9V
g4te6F9K1wrgjFCs61wbnJfV4Oiqx7NGUvXkNmPlyXEWTfphK+aDJflJdyAK0BFHAKEb4SkjQ/0a
LSV3Qa9cbO3k0Y/7ddTDBgjscZ8mzYUm0mvDybV1mYxygTQSAm+dAUDZgTMdyfeihl4kkvyLNIfv
VpNd9rF9PQob8dxGo44CwwiwfThcAPJ3FpWe1hfRSMEAjKrXxsVlPilb3ILKjWGPcG3r+smgKdOF
Xb8q9IIXz8URzk1CPNbHH+3cqCFyJMn3tWDTR+O3ppmKL34hPM3skVuoxBu+G7rn2F3kKaFPploE
/EoyaLcIXhEpZ+pWcluDAkWjgaJa2/1IsEH3J7gzce9eRfPXDMogX0dCv0GnrbhL3bxYVp0MFp0T
QwXCUnqmYvn8agQ5W8xpO/Jbx7fo4eL6lk06nB3sGZK6BQ4gv4Xwf+Jc41tmEaQ/bdm46OS1Q1PQ
//li1Wa5IMuS1F945oMkG5Y5GvYL0wx5P1M734IKyjdGStOSIK+y9nEy2/nq/qs9VqHXFKA2ymkU
qxiSihu26zqgoiPLBhhgoAAXL3S7gGnj0x8Mas5M0MkX0Vp3ndXtR4Nnw5jDkWIQECIDJAtsipEt
dsueKlAXHdHeo8uBf6iZD9/MjIUqSowrOToOuB2BRI6PiaWndoSe7giFj3Jx22LpGLRAegk5JDBt
N6AMgF1k1pYInFBtadToDil7uHeSj7joHQOBmo6m65SBxm9RYr5RMA67Hvh9q0nLrJ0xIn5Mfdub
bKSQu5EftcS44J586hIRrvu2WwNW0tah0xOYlGl6bTWd4jmTQrAzGtEuDqZ1ZmTQGLDeLpBk1JIe
Ah6en0DQ8Ye7AWIEPT/j/29by0Bmli7S7HKNEvy3bHLpYivo5sg6fxtz8V7YNIaRDMuvfbPfmyir
rgvRtihu2wapyfQ/wNCSRPyzesOXouii7/+ifzP/6J+PLqYNOiwQNLkteiQ/QR0WBQeDFo6t6fyD
rf3PV9f5TZ9p1ogf6bOi4wxN+Pnw8ksAYBi8lbYB7OPvPLxUxf768M56H/wdM78b0MmvIAdsbM3K
TrEI0HLa3rLKrIs4Ms0HuBADtw8GwGg9pxtUrmENKHpCqRhk/jaHmGpF2Zcqq1OVy7lPKJI6k75K
orZ7TCjB3QQSD7rZPj2gJ1yYz7nititzEt03bGiqNcGFbBfGUBs3vaiy1zivS88phU9LGP5HV1TF
tizzFYX5+7CW4060WnITB/VlbUbkabwgy6msD5hGb+NmaOjNxrbXjvlw4ZuNv7dKC4meVNwmpC5B
ke+E3WxEavCASVFSJPGBUOtaRrYIkyGFS4fQYp3lrzjerZPIXXRR/UwgQi8pj/dy0h76zrqSClQc
O6u/6cDY6iy5YED3tpUxPYqo/C4MX7/uZLWFItFthzb5Zul9RAEH64fCHPo1Th7WocdRfj04CAjn
FMMXppAvZRWr28IyVOQop30cKJe+2j3Gk969DY7aEr/Lt0yjRSOq1yllnUXY7Mw8vHTozsaQGXCR
NglnJvO6r7XKwzgGa+LKoO1gWFukmSAA+SKDQaH3CzmokSea+CY1B8fr6/7O1ygbOS3Vc1so34p0
uJY6hCQt0G5DnOAXaqnelX6mrMQIYD0Hod0BJi40/SrgM6UtQVaumyGyvvawz3LAGIYBBkYE3QBC
zlyJXHm3E1+uhQ3R0aFWq+mXkV9knq2O0yZS4dLxVDx3evd9itJ8jwwD3R2UaL0ulYbH2/FOpPce
auOPaQg2Sj9dDnZ860vt0hmwk7bj4iUpkUgM/A47gFYsMUne2VH1WBu0DjI9ym4UzYQbHT4hD3Lb
01VaiLEbVnFgvzhBAiZmKJ5Kv7hvHPtyqrV3h+o8bQw8fkvUXVdUvGraiAhcVfGLP0rYPPCVJbhh
YAW82+5QmNcC2ybPTJIrF69s2uhoN8li4UugT/Ho5F6Cq9V1MOjPIUg/Ui1bw0y7Ess6Ht+Dme5c
urA9uijXPK1Ln01/eJ+E9cxlsFWUELyPzxNitcjk8kJD8iMXQ3FoEXeQgK2ab0jd+EEPAVkNedKt
sFh5snW/2wLWaa7gytpXtuwteNmGtepigiVn1GAHTzy3vmlJzDp4SevaQfQnt+/SKciflYhlsDR9
3xWSBC+nPhWM+66tV6GrP8QtzBi3I9lNi4psPw6621KlbaTZVXyFicvM2P1CnW5pd8U+iYfbQgGt
6s/dnzZy3nJADYYqXynYlqs4U9R9NUxvbqnexuFwAzV/a8T6tAYyTB+Q6kDU7YXTOpfCztZtx9rX
ZU6FXIkhwBC7QqYM/pBE+O8NSJyFNf51rfzxv/5v3fyoukj+NWE05x/94+2yf+NRQHriH1khle8/
M0YLQKJAp3x+v37PDX++XeI3DSVUi2iFpFKjVvDz7cLgGWDj/M7wsGEoqP2dt+uIM4J9q8qvQE4c
41sBouFIwiVsBwNWKzsrhiWZhvewGL3EeR7Bzn5YmxNIwCMyxe8DoYUxK32gwcFz/esTOUW+NmgV
A9EwXMu2OOhpty7PSr+fG+boJU6Utu6kBcddarT/y+RRpuo6CMabz2fD8h8prBA94ElAHZVc/y/S
x/5kRK1iVVTjYWWmWb6LJ+f+8yHmusBfx7CATkJDMNAQYd98RE4W+PU6ofAlTM3+MvPz+wA5ZSVJ
vir69OA63WMft7skCC/1rH0k5Lhqsu5Aqk7GqiOJEOS8YCiheK7obkkzAeA3YD5kGz0rqf5Qh/VD
kZmBZ08E/6M6PXz+559coXlr0QYCXqMe4T5rOP2iqcoEMLW6qNXiGXuU758PcWqBqHPQASLEY2Md
LZAwsEuyE4Yo02hLJI9zUr0qVPXf2LkcUEhyuGADEpqP0AcaUBlTuo38JlkKGuwjz0taPijROeG7
U+v1cZSj9VJJzvKpZpQiURdBbGAG8QfR6G9YNQNmcrhVbMpQVKOOzrqCmkmSgH5ZGkFLPpRskUAl
P0bTuJwM7EHNWxda4jB2/+iT/stxT3wncNME78JABB+i1K8LiMKNEvkJZzJFK4H09lrRhgVF4jO0
tDPDuNzAH7+TYg1KYUy6XJomzLTCWgxGACovPsNEOzfM0UUGrFTTiZ3lUk3h5VPY7g4pxYbPt/aJ
3cCSId6DbCoKSfOb8XEu6tgmgT3flkKt1nY6QkNwzkgynxnCPlquWM27KDbgmXBfP7RjCgwk+Nvy
WurHWfzlzs9Qf6D6nSyzsl5iLEFSpA8Lw+n3c/shKrJbOan95vOlO/Gi/TLo0QtgJZau1vPS1fI+
VxcgppC0eCjqf2u3/fmFjsVap64y6kQNkyXSIQtt1A91DUos8/9B5PiXZ+fkVwIRCIcJ1Zvfi8cf
N0Jq2UFUqjwChl0RSMf+5QDVZvFvLNmHQY5uOAUbywEVSbR7KBNV2qsygjo7kBl8PszJk/NhmKMr
LtccKcOaL9ONFxMKEXp9ZWE98vkgpxeMe2b2izLx2f315ARuWZegBZNlIPI1YpV0uuTfNq9jW+s/
h5jL8B8ehEaIGDkV7rPBkJsKpRnTSFFD1Ff/2UyO7oDYqgxFkcykVOFEifhSVPaZLzIvxkfcKdEf
M3FmB4+5fHFct7AkVYDeYXeJZIchEfIo1kw1WSZdjw/RmcFOfn4eUO4zKjUgQX5dNjFmRUWdjNtA
kTu/ggRAB22BT4t75vI8eQN8GOjoBujDAkNIyQ2t5xdZ/z0BjKr1Vx0kwM8/0LkJHb2nDjbpyjDf
NHlC519PC0x2lJ1aptZ/ONC85z9suMIv6mYgIQa0CFNDRXXJRigJuMHn8zm9bkIlrrXg6tpH10Ax
uEoiahcfgOmqz1dRg3BMeunkXz4f5uQJRTFyTmDIBo5tQ/y4oX2ax+xrW/9qUkMf5fg3qdtztmGr
HH82GtEnzK1fV8xRmjqXTZAsdfGE1GFDVtPHXz+fx8nlArBNcUKQih2z4Nu8daKMfuwyo9My1bdB
99XvLkx0zP6zcY7mMgSRLOo5fOoA/VhfohnYol4x+Jmb8+Rl8GE+R8fGUBsMoDDjRcGtW5TtHfOx
VSAK0x5xpM+ndELBmu8DHQxZCIum5XFu40yNCH0MHZd5P24ID99KzAaWKuJsXquFFDLgWxZ0vmhl
hc/QMs9swZOf7ufw5lHskw5R3cLrYElVGigt+K0gqN8cu95nRnsmXjw9FiVoEG6uahwnQkPntFmW
Zgm2Jq9DXXm++hi7F708c7v+iyVF2dJmIEHV+9ctj/ZrIkttHkc6h7ys32AzFpet8Fd+2QIiVelh
JUO3zGIHxALQjM8/6cndMyf2c8pnOM7Ra9XWaq4g10f+4l9pdFIj9851UOEyrgpU3P6NsWia05mB
0YkS8a9T9SvXyCPTgHELCQp7g4XTfg+7O3UIvKE9E8OevOQ/jHUUT4xSt9pJI4b19fAavcmrgRaX
W5Wbz6d08lIUFDSRMEByQMx/xscrHrMmGBEMM0UWEKV2PdnqmVBSmy+Kv7z2H8Y4WjYsTdPQaYHK
Gl383PiUr3uz9bQSdoCtHBptWjV2d280/psC9XxAXOvzOZ5cyg/jHy2lpoaOLEfGT9xtExk0gW8R
UTnzVp5cSCQlqJths4VF0q8LaQOZr9KOuDwtB1ha8hAbyt8v/syO75heOXDWnZlh/PFbTXXIcY6i
ZOn08ZWLtVrsnwthTp6mD0Mc3cWx3fdTIPNkadaXsbgS/nshrmX2EvImf/5RTl5PHCTAIWTmKtXE
XybjukrRFD0bj4hgIWs0t7BbqR4bcUYQ59SMMP8xgLqgN4hr3K/jjFYSoRvDjBqxUcbvRmov4vSp
6r8mKNF9PqVTW+DjUEfxeVYSe/Yxme3YPLYW4vF5cPf5CKcW7eMIR5edLW0FSVUiJX8scN4CbaZb
MSJzWDIW58yGThjhzJDqP1fuOFGvFCCBNUUUpFJTqDaJj9pt2i4KWk8TpVrDgtnhDMZuCEAWalqj
I+w37IKwf8LnGHmsSjz5oXxJ3Oh1oHvnK92Pz1fjzKc9TvNtCSQoaGl8tPE+BasqrTW3P1oWvrDP
xChnFv44YYkrP5Ui4+FWzWfTudC6N9+/KpUzT/api4o6H2VLesO0lI82EIq/fd3bRKiISdEjdWmY
jo9BEf1bu+jnMEe7qNYrozcmhgmnAE3fi1h7qMYv6C/+G1fih+kcy+gjj4cgrVGDt8zlpRjoMslq
9fkWOH3k/pzKcW6nFL4lupQYtVdUOrYBIHL7TL3q9C77OYT+6wWiD1kn6pIkSLO3tnpo/Ts3kMBy
cs/x3/6z2Ry9IWpQlE4x8YYMpjwAL4k9rS7ePx/j5Gv88avMS/rhxYcaXTq5nXLFDwmg3u4Ah+ai
H5WvuBOsgTr/rqB4qOc2IPIOYEqG4PXzP+HkYZrJGiigon3vHk0zI8hWoMdwT0rQQdkqEw8Ep8I6
Uyk7N8zRRKcRSnTaUaavxgGvvkUkv5V0IyL9nO79fCyP45uZxPvP+czH+sOKlq46pJnFQHV1oyHA
pOpAC4srOV0YVbPWk+bMuTo3sfm/fxjPioeh0lyqJ254h3VyrmsUz7ZpdC7cPXkdaUBEgbeYunVs
0VTJSAwAKwlBCcu03F7oAY7vVnGmrHXyDH8Y5mj5rMntTXNkQ06yXiAddDnI8cwZPjeToxVzS1Tc
TIuD5Q76BmtooH39YujPlba1+eb86074uWJHwYZs1JrtRYQ2NsZqLKxDJYMrwym/hUO572bqf6yl
gC0AtpGzbcs+emst00vyMkXwy35WMv8FKvksCJXdSHy0+6A688acvM4+rPbRG2OIpnAo8SXLyL9J
6sIb5G0vhpUGzaYclp8f9NMH4+dyHD00NiZfZV5SEEu1r9SsPJvJ9+bNmB1srL4bZL4+H+/MZz6u
jKROXjuRwoMTyukwuu2+KLWLPErPbNiTwyAIB/iGJjqdpV/PX1BmRtV2lK1LfaoXzuS8hDnQ2kmr
t5/P5+RB/3Og39FnHw96EFRY64wMJJIRBD9q1GHl8UgsZf/j85GOZQ5/L1yRtlARoTEP8PVo57ZZ
6Lp9Sjg+N3shPUVe3cdvuPq8IzBnLiaJhojdv2eZgIStQPx2YwPhEghQYXAhqv6hlK52Jk45vc4/
/6ajdQZJ53Ruzt+UW4jeQQFRrQEfA+Aun0/+5AX0c+7H20YTSkDtgiCiUfydGIyNpsXf/rMhjrId
uNXsTIepFDWyQ0YN+SLefD7ECXcf4nWElZxZ4Al/5Hk5PzwLErE+s8qphJT++KbDn7KictcGmepV
Y46ozXhnROKA+EfvBbaz7xslB8NqcqMDzQF1Lym66W16A+YKoK3MgSMBfsuzLQjkG99HO1jlAjMQ
/OuSVTsMT8ifzRrIHTS7cwY5Jz8JETAiF7h64G3/61wirqk26AkRMGC8jOwcxwR4TJ8v2MntZdMQ
sOgKuDid/jpGPsKvizJ9vgnHPQRiXDjE3jXCM4f43DBHlyBorUy1fY2TVaAMq9lUWCDxGLF9ZpyT
lwWKtyBDqMVRg/51OigF56KxmE4xXk/1snT/P2nX0Vw3zmx/EasYAIYtb1aOlj0blmVbzJkESP76
d+h540tBKKI+eRbe3Ck1G+huAB3OKXb18Nhgxm192aRbc5YzT6gszaxjRd46NYJSh37mAiPfVPtM
xQblmv9UoYK3uIGb2+FcgTLb+miU3mVbazsOCPd1TeQ7cxZjvteEGQzjbx6MrKPjfa2VaEasnxw9
eVkXo9gYMTME2AiMAc9+aVLXD9Bbz/NvSE/mzeO6HOnG/HZ+IF/P887v1QHmVoP2O4pwydqbnuoP
EQ8VMUYlQnCZkZk6IB5sJLmAfQFEwYsht/5ShGDGRl5hZg2kSduqKq+KojxielPhKfNCfLilnRdK
bNjoMKSjlRVEdAY/eqRCgsvC4EmxM/UKDU+B4salWDQx00XGMKk6nWBfjGJG8XwxS9WNZF6Ujxqh
6ZrqQKGloolZcQ7sA9w8ISLdMyRYR4y+TnjPuYBOwBBBcNmz5JLErSpfKNXNRboTL0qg6oopybLk
/ThYVrbtzfjWs9vrtjE+46ULEYKX9smYWQP4C5Dgv4gIkFYB7o5ZuL+UYr13nrAoCAIONgnNbHu8
jG8psw5jlirEyNeLgpBYR/0Od/z3YhLA+SBEO1gvO7/Qde0aGdLTehiQRjVAgP8nQgieGbV4jtFV
HGt9jKG0HG+e8uCl4XZdjNSJFmKEbTE8jKLWo4tH7zTc8obv6xYEbvzqZdDa+3VR0hKTAcxmADbj
Eoz67ftVmygaSQMAm2ydKbxN8ug46O7GICh+h/xBL/obMhTPJZ5aTFfdQaUbthAtqJlGjlVpEU7v
sXUvO6/CwLUeKfSTHhALGYLtZa2mj/p8Dhnmr6TAaLI5bOcZ5hgd/esrKbWNhaRZ28UVcUw8i0UV
rDyNs+uBWoAYrF95PiliuMw2ZhwM2waGNZCQhRheIjMcRQ3CEe2BmJ7RbdU10cZK9Hue5RuQUL7+
72ot5ImJRsD5xh2K+sggOGSDkxZ0KfbJ0ptPvPuWYgQzLPuOVEaD1UvM9BBbnm+atg+WHYUy8yEq
BvOlGMHkssBjXtHigmW2gd/b5huYVPIN7eM7bnCwvQHQPzXrQ5yaFzmiB5AO2l2AZtcc2QSvTDbD
FF9rHsiC9OApos4p6KpbB0PoBYDFgA56a0fsskaaLzfZFUZULowSQFeNqxXbAQxsIIjH5EgEYLUU
wwWxQ0F907IKrGwAzWyGf3JrBC+H5h4SkGiBPQwzoNPLiGfhLgaxSBlOD244PE7ItoBJrbxD5W9v
5u7B6gEuCSQc0BsdKoyyBAB2mrLBzzWQ+wRWv08792l9IWWuu1xHwa1yDPcSUsJ1rcm6tLviF7g5
Xv5OhOBP9tjRKsRk07ayf5Y60BjaArBD6zKkCdulHrNTL5y2rAy0+WWwhxQDrL1m7Vyb7xo8kDbA
XXodGFA3GnrVmPYVy4ofmBpUJM9U6yi8xTJOKfr/gGzlAsAO/dCHUW8VOsoiINqcCRoIMMpOdeFY
bJiuaV6Ha4RjvWHsClPbbXSVDQpFVFJE/61HE/YMRWgRXNRW8aXo6oc6xwTsONYKy1DJEpzYdMIG
1hFBoxJJtt5m4J/S2LXToa7a64p4Kwvry+UTLN0BdxEo4GCGOQdUaDUA3BlDVf3PdUNUqSQYe5xh
RjWMYIfALTpyG3MbAOPamxTQxg2ZFBahUkkweuDSFiHV8WhqgRunAyoeU4Q+yJoUYuQn1dnwZp0X
vlXTqm9AMvrbtjG8fYAnbdz6K+322CXF3c+Yt+FjYD8Lmz9mIcwOGACvOa4xNAZ1MYbgMEcFoDX7
OL8/gD3L8A9mvfPuijTAFChZ6lNS64D547v1rVSpLbzjgsaxUGqEwdTdPrb0XdAeMv1E0VKIZ5Bi
iVVmI1wGSIH5WreDLEDQgvbJGA0/bEAEWIYghbUGxelpzI71cZExp+66GFf6QLgbAgubphqstCfm
tnQLtjVCfgmkg8u87g7aFL6Z1Hi1ASPRJtGt0TagWijxrFhfYLnS568Q7MpMy75qAL68rY2jx3+G
7m1FgYVYKCKa3EvOYgSLinlJm4HBfJn1hVUe1HwO80jxoJAby1mIYCyFk7tuG8Js4xFjAQztE6ea
HxKv8W376e+WTbCVOgOKBCVYtlY/BNlF3ZV+7RwLMFOsy1GoJGZ8p77X9QqwaSjnY1y3giKAsXS+
sPQX1xJFA4pijxzh1IlLV0vSAfbf1qgJae1DHlcbz80UYqQqGRgrx7OSAjJAOAMGbjodM/CIqKtf
UXXBAOTNB4BzxM4mCxQnwRzpP/jYQpZwEoyMt0CTwkWYTYZfl8VT2qtqxNJVQ/8ssdElDnQZwRKG
Glf6pkEjbUFbzAf/GgEkpNedIg5K3dSy0H9kAwTwA390gyGHKtKQlsdkgI2Ajz7aaPhGgMy2bm8q
OXPQWkT+PooxToYJ6q1Dn01M1LQFSHRf3ZgpSt7SVQMhtmkDftByZ56ipZycdwObQhTckhR4FsNP
YO/7cfOyrox09wl4vswZcQDgM++FAGWvxxAEjuYEIJ6hxa50Z1LENakxL0QIIUfPeR1Hc8o0b360
aNUCrzHRvieoMuHgWNdGumRIXzmYR3UAuiu4ZwtkX6eZsDVt5yJap9egC7ph4BFaFzN/8QeXAWzT
TEZhUPzzftGqidZ1F0KMGZ9MclED/UcLby3zOgtnUCFF86h0/RbSBHtD4SeezAQdj2GBwiHdUndu
a74EQILvAXluXTWpcS+ECZGHZc4EwmkYHRCdjjjzTjXBSwi4OxdJ2taKS5RqHYXQQ1Bh72ldoXep
vei1GwOtt+iU3NsA5mYXWhApcreqhZytZ+G47YCbO51iGKKF3D3fga93qze3bXddBaqxDtU6zr8v
ZIH+iXYleEbmfnt7yjcuEHF5dENc7VMb5oBZBlxjeHMJry0zT+o4zRtckfh3NNuT4aZzL9WzhPK1
O4sRTD6cPLtLXfR1pPq9p23cFlgK7GWKju7nXgvoYf5PI8HeJ4e14L3uYO/Af55cIIO7uN8RS+FW
0siH6RGMDyDlaLnCDhUWDRInHuDE47fSi78gDf3zE760kDCv6cIGzKDVPLPFsVcSGAB9iYo7o3uo
PMVlQaWIEF8bPTP4kKDiXQEOtNfpISjju89oQgCcA+YhzMIIUWEAWFoCsDckNT39OejaTeGAtrqm
W9PMntdFSUP4PK2KZKON0Rth9xPNiIKRASi118YL1MAPTsH3Wjko7sGG1KAXcgSVGKmLhAXo762m
8LKs2GVRhHduYRzMON1lLGouU+BV2m67D/seCNVB/y0J3LsEQDPuhMpi1QKYZ9J8naOzb30JpLED
hd+ZORBcEuKocxJxO50GxI4yOQ7RwcDwKRpUE01Vv5CG37McsX5hJp1VJ0Dc32opglO5a+JbLbhy
2g4g6ht1CFGoJZbOOlDWjqmLfue8QR8KpjYfsuH7BCjB9dWTuoOD+WkUsggwogWvax0nq/QcUb4A
Pho2FyRsjuIgkWtyFiF4XN27IB80sXB42VTsa+vVm6QHQGirOB+lNrpQRbgBxo5Tl3qD2E4Au+fE
xE8xtoXZd98o33RXdfTLc5NncWKPOMipgGyoIV5ZbvjYgpWpbGfEVw4um6K7cirjZHQ16BSTCx57
9441moqtk/o+UoYA5zLRpPgbzGIRMI284YzZHDV8IOyVaJDZgPH6ltuhqslTvoFnQfPvC0GTO42a
HSOhV8YvjfccxKBQtOnGGkPFDko1clHuIqBkwQS+EGUCO+67JsDdV5uinZXp1zGdKTQ+01uG2+4f
MbNPLPTpK3DM1j3EDM4rELzAz/I84wpS0KGtO5c0ZCwEzfouBDkx0JpIiehsJo/IsJEg2006unHj
HUEnrlm6Cnmq9RM2KmBxTKIa7209zUDlXcx+1jSl4jCQmsNCKyFkEA89zBVK01svv62C0Wc1OU35
hQEKyPXlk6uDtDrmpefpH+EWBTjNHtzjEJThIWwV9n0BWEC3Iwp9pCEQt8H/xAhnaAjo+rbqkBFJ
LHBrAIHc9yLn27oq8jU7yxAsG9yiWLQI0Vy3niZg36N44rt1tyGqNJJqzQTbLikY18sKa1b13s3U
k4OjVRdlk+3X9VGt2fwZC8vOGs+uivmV2lb9ZoxAM5GWipLjHK4/PBtdIPEgP+CBfVjY/aHIUfrp
cGw47qmZXgZ3D+pb6xrj0kBmKzeFakBWvkVneYIZZIQ5k51ji+zIu+8yJ/VLy7qbSHrM8+l5ffmk
R9VCN9EcWk5aruESmlkgbNrN88V4ioDiQDmjKreHs1aCPXStSQIvxUskNlwwDxnfgrzatV7x+HcK
CfZAAb1ugwcR80jBS8l3IF0ATPdbMI3+1ClcSbV28z4uTA81fBKAbR4jAEAVrPQbK7ktOhOzWXu3
f1vXSm7l58UTIh1g1wMyBIjfRP+nz70rLVIB6KgkCHcjABTj9mVDGd4hQ89BAxhz8rSuhdSw8WbD
kWqCvk+E5/CyiY5tAV8NkqNVpcCIByA024BFZ7cuSHrcLQQJyoDbijWUAQ3Iyb454WFqQIZqPVDt
BYaNiovi3i+17IW0OX4s7GCywSSdBLh/ueZ4pLm9c0gMpizzr1bPEeuziZGYSYMOKaDB/CLpa9WB
bpD6tfF9fe2kjT7mH3UcET7B425mU7jqFpXao9mlMUCfoxGYaiAYrQ2fWgQDQ0BEBiGB8aJlqtko
qSEuxAvRD33gg5aAqHoLoF9M5puntFGds1LHXYgQgh6wRqMJsM2YJsPgJvrNwB4GnqLgCtchr1eV
+WT6oGcKFQEdYwrIb763Dl0DSZ3OsJxgOE71CmTluiIjIrO/pQTB2hvNzAEHm8yJxjt9+q41DrJk
n4Dws5dCBCMPkbfvgQ0NI2/rt4GmG1aUP2mpuqgqdBHBGVIt1Fp7wtaAuhfVyRAUbYDFDlRvJpkF
LLSZuSaXLpsazOLafKQD7SRgV+D2xvylk5264GHdm1T6CNYMlPG8jAosm8WTG7uImG9b1Y54gWp/
ZCHPQpcXUAkxOOLp84csgpBrEj1oDczhztnm0Tp04FZpyUPsXpv2Ne8U55FUrYU04ejL8R2Z6UZY
P4Dd0wbMY3p/pY+VwrJVSgm+E7mgux0bbBNoB6/y5lfEMMGVhDcarpHGNB670Puxvl+yI2q5jIIv
gZ+QD6xEDidwq02qPQSuB+IQw7ec5hOnxlKS4FDUi2loxPz328/LwAkEoo5I1bcktfPzPv2O9Qur
aAG2PFQ9kirWwF9C1u5IMzxZUXdkxDpWsSo7J189GwmcOQuIMZj3RhjV8VhrFPXPtE13kbXLi26f
ky8lqOI+s01nQXPQXeiF9oLRLguECbd3QIj1rY2fB6C69/SwLkd6GAKF749GglvxyUumrsahi9Tm
5DepZaF7wuj8IQQ4czg64R5kojEIpHNf7zDJ7VlGtV3/Bvkenj9B8LW6aAFANKC0w+qnVPvSMsz6
jP8UNVhhvbd1UdKzaqGt4G8Jpuem1kDiyuLDYc6u9E6wWxeh0kZwMHDvEK2xZ6Qa6xdFDxugUx3Q
mLbOtamrLmYqWYKL6YlZFiDTwMPNGQGOjaEPfmHW7gaoRpz9XNdLHhE9RF7Uy4ktnijUK0HonGLp
wJu4IXx46jtrMxrmJ4rLgNGYc1JA1NTF4nJf0wi5bRQVywg8sI13nNz+ZJuTIlMq1eYsRowbVaHn
6JdAcMpMgMRmGDz+wbhCFWmwWMgQzuAJUDgFyFn/zZJGaJN3n+ws2jugdFzfGqkZLAQJZzCsYOgS
pLG3AQAUo0tU27rkAjBM+fSwLki1akL4c02bJU2Li1haIdJ2yYtlkNuEmqd1MVJ95r13PAuYrmT+
jEXw63qcGqyd8Lopb2ca3PQVlAMV2O4AdPZ3koTQY6A7WSuN+R1VXlvWlWVft+6X+UbWKHPmUmtY
KDUrvVAqT2csGge+muPP03Ybdrc0j31gxKyrJA1xgAu2Z/+xgXj2Xg6pKvSlERxRmUH28eTthpJ9
Zn/mE3CuYqC6K4jAsRQgWY4QB5S618CjD2GcfOl5gWH01sDgeaWQJ126hbxZ5cXSVQDtz8c5pDbg
fw5wZ9Z1FE9A+BMqYpxUEBBh5+lWDGw6gjmUVaI1EcVDN2wTP2leYgJy4/wF56PC7qSCPAMgAMTG
hLfYeFTrCXrXZ6iAONcOGahdi/LfxlP0Ze7X7UHqs3iWoUaKbkVHfHCUYGzpS7AXbAMr+Go50QFk
HcCuiRU3WblGZzFCsEuNoCtIhz1qaYmj6NXKGpTkE79wVHU0aXRYKCREuzo12lQ35yvfFG0iMvgR
CN613K/Me5r8Wl88mSz0LgCIHnX4mVHlveV15lSWgFiFLOsBz6i8I3NDTRwyXzlYKReFwjJkocT0
uwi2MPIh7e0CI7eAFYjuLMoPUXoCRvqGogNS2dEpixEEaFj/yRKWsADqC2BLYBM6Q4GEuGC2Vg3U
yexhKUJYObRdjSBFgT0wEIU0v2LONhH9ZmWqJkuZeQMKDSAv+GiACnjvdyiqy76YCKwhHKZrq+XH
LNJukj54XjcEqTrwVwBVUYpewfn3xe5EU185XgAxpXtD2C3w0Xyk2kJTkZuSamPiyDPQ8YahdEHM
iLwuy8BJvTW9AsNg+T4K+l09hYrODKmtAarMwPsMMKJ0/oyFNnESjSipzgEc9HWmfmyNy9FlAC/b
ulSViZCqtJAlqKRNuQvgxFklUPZ6bHhDR/XJm9rX9Q1SqTT/vlApyR0902aTbrMQvey3ZuP6Ccjj
0DFgOsF2XZjUf8C/jAIcmOtALPFeGKDmBsAF/CZDIftQa45lruqBkBa9yUKGYNg58FJonuFhNmyD
bb4Jr+NN4jtbXO63jkIdqXGfRYn1nyR1UI1J0EWTRrbfsn+6CkUfcM6rRmOkprCQMy/rYo86Lxqs
3sIeUUCwetEWAxBWqxqAUCkj7A21LUZTA+nIsHzJEgNNHbchAUut6gWhkiPsDxu7Angecx0muTDN
6ygzQC9z4pa3Wbc1xaKJ53fA7M7UwDKHWQ4XlR5j24B/B+RZChuQi8G48Iz5SD/QGAQmUIHKOSne
mz04vkBvWTzmPVcoY0rddMa0cdARaNpiJ0VK9ajuPXhOzYdNkFi7Pmjvk9K+NDztukiGrxSkjTpl
/KYmwAFp6Y+kNe+b1r2mRXs5aeal63QeOPKq8mihC3ljzzYbs6w8EGqxQxuE3yceDL47dCGaUgsQ
4DmXcQI4kvVtkW4/QieuVKBoA8DYe1smTthzLf+tiIOTzTtoLOx8rab7ZgSn+row6eYshAnndQZQ
QJeNgByqh/qYoSi3sUd6GvNeNVEiDWwLQcKpzdPOw6ga0BhbBg5Cb7g3P1WQBSgyOrsJ3iie2N7o
DXluuh3KHzFmrdzyFc1dTd6iTH8fo0jxv6/bUpZwKKBwAO5gDnUq/oIkmg1kArNQRWrZmi2FCAHH
quMBwO9QKKmOU3IdFaorjqGSIISaqNRbL2khwauiq5DYJ3PoX9sEJMteekGT9NED5chggnKrDvwA
ffKZHYDWdnxCHkXVAyj9lpnSybQQyT/A6vVOBvZ3NuB5Sckm78NHvR7e1ndNJWL+fXFMxEmVjTRm
uAkX/ZWHRpQOmJt/J2J2uIWIcOBU4xRakNTdx3ZzYZF2uy5C5rNgCPqzUHMAWYgohkJH2xFsz07f
hpj6GmF+oXqwSoXgCYlBDEDcovz2Xog3uU3Q2wgMllvtXFojj2HsMCv9iTZbioFZYG/bBgVe0nsx
2RhiINwGiXmQeT90vLwxK1wcPPAiVqalak2TRdazMGRM3gsLqyLu8HbBSVT/IuiE77PvJupjQc12
6zs0O6bY9rIUJITwJGjSqKdI/mRoCKChPx/hcXA0tCsUylpgWqyLk+7Vn0VEj8B7vdAWwL0SpBoY
B/sK6hbWk00IietCpL6DCvXMJ0px6xYiHq/qzLBj7JQ12I8ORn/6iChSp7IjHOAvf0QI8a4B7i3S
ztgfu3nI0czX964fYaATjE6pprppy43hLEywPNqXk5VqSAUCIRU1Kn7BmvhSx5ylVgJEf33t5Btk
uw7Q7IH1IQ63cSOgETChUIdA3jGyAcvSTsnkE48qVlC+SWdB8++L0JBpRZMYNpQCcOkGwws/y0pT
wUTLjfssY1Z2IWPoWO5FM1K4G6KxOfcxG+un7KXJH6NjXyomqVQrJ8Q6F4PojAHOYRvpzU8AOb9w
170GG/dn6G8oPSslWPd8N0k4hxxmNrveLUCzWuzWjUBucGcRgnWj+JyzMEeKO6NvPEg3WvE2jIBJ
Vu2P1IuAnwd2DZQ5gF/yfn/0CkmGZiZOsNoLt74y2TcLPoQEFsXde10llSgh8IBnvuUT3pLbVLuj
LQgpHuZ0GdNu6MgU93upISy0Eu6PMZs4COWQJgkCBwzhHByv5tZzakUolTrQQozgQAMIIng7J5ci
PoCnSLtBQ9Tb+qJJ7cAGXh+43QB2J3J4aLqV9tOERatTvIn5t9K4ijqs2nBYlyNfsT9yPjzvBnt0
9BIBO6Z0F8XJHiWCowa28XUx0nBwVocIG2OwKbFbhtuIxYpdj7o4GSNQvrq7oHscvfbK4ap3uEox
YY+00OyZxpE6dbvJ59EJbQebKP25rpZil0Q4wtoMp7DuYQjhCGCZ6LIHB7zxJQLz37ochTIiHCG1
JsOKZjhr8Bjv0vCUWvW2iB7XhUj9FK9J8J/qyP6LHS5hl6JWUOH8QY+Tnoz7BpzSTgkqpNZX9rdI
PQjFALAHOUAxECsdcdt0HPAXyCpU9bHInRPPPzOOjPLQHxGzuosTyI4y7mj1nGQG404XuZuegpDY
y50juvVjxQZJDWEhTAjbYPNGx9EcEUpD39ul9qtEfmZjDOxY8Vj1IJNaw0KYcClpAH2YmTk007Ly
IjDGXZvTU4hQtG4PCjGucBGOPM7Abg0xmZf6VjYdWND4Rqcrlk5udn/2SZxN5oXdGANHgtayy2rD
On4Z9R1AQezozuHOfhjiX+t6SWPReflmUvulYYAsGtMFEY5Yp/aAvHKR618j6x/T6Oakoxs9rUtT
WLpYDwUhbztOFu4M5YgZpX7ctyNXXH9+j0d8eEk4KIWiAoHWXzEZpBfEaJoW4cFj7nHSpy+Bmx3C
BrmgOn3tqm4AJ3D5YPRRtJ1Gzydp/HWMrauRNBdd0aebkZbPVk58rve/grEBB26D9lCt/8F5cIOB
ZyR+w8j0Y8t+68rg5AXedQf+9xINcahPpofSrXcYrHicwKUXey3IswmezYHGj2FW3yBjAChYvX0A
Aom9bS3nwcvCOzI46FTvLlKvd5E86G6JFT4GjrGv7fGhGbp9FVVHVkS1b9HoRNNmU4FrsGkYaDjS
9JLlYeAPbfwIjOHvSE82AJsF8uj63sm9+ryuoqX0xAOM+Jxnt+yNxYNj6PFnw+No/LMyxdVFJUs4
Ia2mzJKqRQTB84xmoFUB7Vn0lRDFea8SM5vrIiomYYgIH+FY/JeDLCieeHT4HPENuLX/WOQcWxZi
JjMrs3BGhkJFPkROv340huhrMgTzDipUkseps6xZ5YWsKtRzAH7Dn6PqG9d+OPWdEmpAJUI4S7qy
rkwN7NAozN8h7elPzbMRRH9pbcIZogN2nHITXjx59Y/KfDVSA0O+GDA0E0VklxZ3KJAz0LRq2jjx
hdBOicGiNsGSsdjr/IbYFy2Lr4jV/5MnqJv3Gve5EW1bL2MbAHzt+t78jLKLLxDeH4C6DGzDwIrG
3fNU5NveO81sI274qYzEQpDgw/pII4v3WNW4DHyN5qeQfQagaLmaguuilMCNvoEu0aBtY0C4Z6zZ
OM5nxpaWYgTXLafGyccOm+axej9WCLl1vm8r5sc9URRopfa+WDTBfYsc/SFah3cUH8NdNTnH2CK7
cCj26/FVLgatLh7+A9ucYIYhCItzh85GUPzE8dGgsX7Q3tZlSAOee5YhGFoR9ro2UVwvnL55smnR
b5skenGAGbxndqFKT6ukCdbWoDv33xH1MGt9FM/9tDvw8XLM79e1mq94H078hVaCycVFVURui/dU
HqebwvIu8jDcN5WtbaK4v0V73FPGWb9xuar3SrVlghFOrExyaya1peVwqUfDCYBvu3bqFCOB859Z
008wwLbv8QK2YRkVrzdTwA/cIQrjU23V/Pvi2CC8asouQqMa0ATs0vYTgEinwY+2flnfqvls+KgK
OBvRSgjUIiKcHRTUGf/mK3l0HVbD3PTu5JeNtc8dV6GSSpRwghS0sYaxwo19ZEBGxSNn6GMf6cMm
/Wnnqg4blTDhFWKmrcOA84euOPKQe56fAbewMb+ZLgCsVcDVcnP4s4YisBANcsS8GtVhNtHjCNoY
UqhQpaSvAgBz/v82UcFzy4g7ZVAiG0+dg+MdzcHbseLkNA9Ase8N57huFL93fcUqqOBHjHILfdrQ
aHByDL/jZlvkd1VD3jyTXxaVXfplMN0EYfzY8eIA9s9j0Tugke5P6LO7y9008bU+3dd6fOkQ8hSU
U+SnrnssozgCX261TR3jys2i0zC5B1JYx9KLfvZ9He/aJkuvaYrh2ikD0Hicn7IU//vkgiLWtCLf
Y+ymsoMnTt27uZkl0PUbjJPqfthqX7uoc7ZD611z4j1WHihSAPekerlLdxvdYYBEIw5F8uu9Z/Zl
ic6ZDJWKtAl8w0qu8rx8XF9/aRhbiBCW38QN2A3Z3NUQX1OTHPPxZ0FVU+3SIO2B6tkBZjxBpvW9
HlNbg8x8RKx00OQNEL58PGT9T4wLAYEtny6VSRWpCS/kCSbcAuIzCgocCtR51oL7ItS2pn106iuA
ZG1sqnh1ysvCC3HCNqHoW7Imwhqah3YTbZ25R+i6O2aX44t3p111e00R3uSbdl5PYdNK1w3DWsNR
zkfrhILkHdXYRa9sRZGbnwtWSNCpmkAze79tnu4G7Vhi2zzdPNROc5HnnaICI42d3lmEYBmsQI0x
HhCo0bzjaM89ur2ZcaFXOqKoKtMvU8cGYyt4b4FUjnT/e3UijQfFNPerZnMyj0b7niSKSQOZ4S1F
CEdB7UxNYs+GXgEq23K6cEsc99DNUxR9f1lmE+BImSoJL1vDhVAR4IuHBo0qF+d3niUlavTsCaxG
R4RqhpgEdJuufFqPGbILAzrKPWcmisMcoHAnoQMPmKvjTWvU0bFOcbyC82bcAFw39BkGR7afEAeC
EwPXBkw2iHg9upWl6DnCvvXQKEvu9SDzQw69vq3L+Y0cJR5F9kKQYCAUM0hVUmIhvdoFbmd636Tm
VT54X4wJqQEz+2Hn7h2G8b8BaPwK97Byk7H6u8eN7yF6yFFErJ4riuJRaVBM+jrlgXFG/dALv9ug
y7pO8Xj21z9Zam+LLxbsTbPGQB+muVJq1+PGqzGR2abxa9AYL6SJ34C8+xAMTJWhkRrcWeoHGCA+
ANYFPdHbOOIb3hKwivZzD2FG71j2fV1DWahb7IkIiGK4SeOYHLLYPOWUksu0tjeRnezWxUhVAveY
BWghsEHbgkk3Q2V7zZwNAmBT1F7PU+/ujRkDQf/t7wTNvrW4bLscsCuBi7drZ8UzxKDHYt8pvgAA
veoV9iyNdwudZp0XopBN7q3MgiiMvd0CJPmq7O3NujbSSLAQIXhMbbFO70eIsMt4U9ZfSX1PMJtY
B6rSqVQXYjoOeqQBqyW2BNjRqDdxiORF0uiXfcZPuE8odJGaACpt+OMINbCC98tl1YyWXorL1pT8
Y7CLeepE53MhmFSfmci1F6KEC0PE8yztOS4MY/Gqt6WfOz+jQMUbKl2yhZD598X2d3WJDrS5584B
0I9PWv264ioo+jm+fIiYCxmC2/S2Rsxaw5o1MwoKLG3Dgpdvbz/XrUwaA9CnCnQs4LV9gKAF+3VB
tARRLqhH3wSPnW0fzM/AFdkLIYIpow5IWtJjuQzvWjN3lE8b+H//qUm3pRwhZPetnWbd/IKz28x3
3bv5dRoU4SYo7p3PXXnOSol5Ja9ho605UGrwqpOGTl8gQCoSMFK3WYgQbnATI0CssmHLif3LGMkm
shy/tXAOBRrQvJ/+yhLEihUDXAcw0GFvbvQ490aXCWjP+u26EGlQW2gkeCelo6E58ZwoK6893Ku9
YW/GQMnSPiUHM2czr+g81PTeQd0kpaGGHvlt5YwnlrX9Ng2bJ+KxA97gqukP6U3BOQsTzLsqijxC
M3gK0MPBR+Ec1DabKXlxAaPbf7MBj/OZNTyLE6yco1+76VJYeWJddelt3SebPr/y3M+g6AIzfJ6f
QXDwxBdyl0bJOJN5bY0G+BOZs0lJgjaRJNxUOpjDPqPUWRh5v2FmF1qZQxCH3BLDLG4NporpvnHH
fYn0wt+JEgIrr8ewRrYYfbHNjUb6TVNdDmimd6y7v5MjXEfKqcBpW0AlsIocGuS3MQq8Y7zcdIMK
E1OKcLDcK8Heq4kZQ9bMe0WiqyCcrvvcOA2sO5QVuRx49xwnxnPX6CcQCasyKXKfPm+dYP5xQwG1
O8Gnda4BKLPyifGrqb902ev6es4m8OFAXNijaPc0ibtoTkd77KvtFRfEUPFnSzVBedt2TMytf0Aw
77QmBz0edmwAjcgYxIeSp/+4wX3UchXSizS0Y1LVQtYG/bK/+a8XN4ioBrpoAtahbT3eAv0VNyLS
5Bt0sW34pwL7WZT4hnWswOnJAHufOzkSWm7McryiVaEIuVKN8PYHhimg6NBu896DnVCbqQ0Rctv0
MTOBmoBz1z5hQt8oVQFXemlZiBIsrmOx66BV6d+RB9vwdeNLzlTFQ2lUXwgRzK3MYCRVB32Sluym
0U19g5tfgqHaDODSJG14PdWtoiQmNfGzTBEU2O4mvermjOGQAIrEGNB+XB7XvUixTSIQMI3Tqg5n
lP6cAPUk8rV4b5CvuPXZjmqbVNoIt/7cwfzYFGIF0Y2BmHdVVaEixKqUEa4TJA3asJiH+jCT5JNu
z1gL6NpoQ9lt1JeKI0pudeg3QKgD7YAIjp2OVTyhnAKri8edXbKbMkd1qhwUNqASI+iUpLyLUgIx
2pgcuzrdpENyjIrPwP0CvO+PNvPmLQKQhxk5tPnguoebmJudJvR9RtGvdVuTG8BZxqzqQgar0sp2
5ytl0mLQW893YG/d/50I4ZDtCDeSzMOhwDy2Q+Eg86PUVQVr2ZYAQg9NzAYSth8wwclYDHkTYkvi
8T4qfyT5K8j/1vWQQqIvZIiunyY9HYIApaHciGv0EGBcp0QnFenuTA+sPehwue5ql/t93N6aBWjD
Q1BQTCCUz6c69AHKuEETBubZxnxf8SlR5OFljrb8OuElYodt5wU6Iq6eHqP8mmKKzbWfjeY5+VR7
9VKUEDWqpI/whEemcO5RYr9HSAyqatiQklstpQheVqMDP8tHBi/T6dbou8eia27tZLruOj3eTFN6
7+bjDv1qyJ7Tx6JFsyD4lF7WN121qoIPZkPlNtXs6oF7E/JrHvenobprre8MTRfromSuuNRXcMXW
7KbYZGjBBjLGRqPRwbLD7WdEEBtzjy5B5lo4MCuQGYFpHhYcEROvR+Oi5FxxeMkd8Y8IMTsKQqsc
uReM5dDsNseLHvgRTa7/nR5iWhTRJOycBnoAY/mmIeMzBH5bXyrZRdPRz3oINh5Ejo03PNzJA718
DDjTwd7o/WOhdad1QaoFE8zcqqYyqQxM4dS0r+eJYozKlDFgHbLDuiCVRoIpF+Cwat2EI8Pnfkcj
fEPoXVZfmnGugGCR2zHu6Die3Bm05P2Rkg9pY4VziqdvGpDxGDvARu/WVZGKMAy8eHVwv3+Aja+K
YSwxIYgMoh7/H2lf1h2pjnT7V8467/QFhBi+9XU/MOTkTM9jvbDssgsQCBAS46+/m+ruU1lUXuft
6rX6oevYzkhJIUUotGPvqHPGnZk6Z2brnInFbJlWb472rC6V9Pml1aYrzaa/kUY4R6NYTBRVE8ZX
4mzpTHNtJC4azlVQWOmZuPVdl3x5Kzu2swjAY8rsLvYwlFwmEZPZDQCm97VnX2Vx/AhajEOpudsx
pSuvdh4LWsw30j3E7oO6d7ambILvhRloRgRMn1YTj4M+wenktnefr+pJOOLxF50P46NkhKaelzGG
CZFZsx499j5aGk5B8eqUlPsF2uf9fIzv0VgYqDj78Kz0XBP1yc0IvzJB+0tBXrUIomp0mF6IucPU
7SPHNFb6aKBx4BxA57Rz/TCzOFy61uxF2bZwLhEfetlvDYcEZybz5HY/GsriXLE1ZRm8HlFp7et7
PVW3jdbdmlhESjsVdHUCxhBirqtJezWq4mtCy5Ul1SXC3aEs6J4B6WGepdU7/aXQpAtyGRT+lo3C
RCk69gZW+Duei68MQD7z5p6fk0M+Y2cpkq13TllgAnBAkPUMfpryjdvcpeT280k+vY5/DWfJWAIY
jWkUJUoEjfRWkOVJAvC9nKN4OGkEvoJuMhCx/MJ46A1JntQZzlPVmBG6f7ZTUp057E66/ZGJhT9W
DQh4xu/kOOhfMnv0TJpQsDhzDs2795djCARJFPgD+PNSSs8gVuNBFhJxoX81jDeNHRjOI8DOZSpX
v7EuR6YW1YdyaMHRJ7H8FtQh5zyn69xzpJcnXezIxjKXmnqLKgvDSc0MuoOXpuFCxEr6rUn8z0dz
cnV+WFo+Y5DMUpTh4WTG6vdu47fqWTsrbHfaCFBvwNWAWmpJdijGVle9hzQEMikXXRt5rrqxjDT6
fCi/+oBpoShDdERtEHUvC10gtPKkp9eoIYN90CxD5PdBo1F/Ki7AHhl+buzXjWPSGTAxQzVmSq7F
CVjl0G+GcPwcTvqVnvRBhZ6Az02cGM/Mz4dPR0FSd5dM+y24FYoKALwQXDF+6W0gqQhdngiNlCAI
PLN/fq12YThHthZObThxSZJkwFVdNzepEH5BS9tvKN/ltI9w+Gz6NP+PD4bZpmd5oHCECtwSGCAH
xlCFRc5o9fGzRvSt5Q7rLLb+40vDz2bmvXYU+DPXSly7xdDyeLwoofdSjNqudNmZx7pftyzMQDUM
Do4B6frCIRpipCDsKb/XPykaiEDnWYK7Roc8y+ducc7Q7JlH4+GubKEerrHQS9BOVVN2aUoZJH1n
BOCjOeMXJ33QA7qQUNyyjWW/Zqd3moNyIUNn2ZeO7ytta1tg9M/Cvn38fFjfMWI/H+GYwCNTi3Vy
Gtd0Bw/jyoryDgICawcMvH5GrRDghWtXS3dVboZNn60tlawTYa76Utx4uXyGaNudzKaHukddAhnJ
i9KN+8+/3alJB02HMWsAuECMLlbXokbdlBNWNy4fqWf7nF7rnfAT+xw70akJJ+COmlkzTcgjLqJl
7UK+I6HwVmO6A8lt5k2zwBNYQNthCn5nTD9MLcYkjCyrRhB8hRruhp57DxbnWL+szsmenJ46ULUC
NAz1nSX4o83GmNY2RiTUK0DPYAiGSoMN2szPR3OipAOqR8gW/tvOYjgQ9zK6wUG+NNjJRao1kcEF
tK/jr3mT+k0zfPPi7tlMBiirmesBkATfy861ff4a6H7+Dou9mQ22KjWJvDimzstYmmXgsCJwzspO
npxTg4CWlsw4wV8CquO5oJCBHcOsQo16d4Uxhk5eBbxInz6f15NDOjK12JaxPjmUmYhCrVUAmVde
DlDcbkh5phnjVAAiR2bmfXF0qhVamscixuoZmRZBEkUv9y5emS2w00JS/Gy8Oz2BUCkG+7KLJ+55
1EfmhqEzMFUYFbpYL4iXRFkaX2QkD2xNnilZnDO1mMC6qXXN7LBWTVwFE19l3mMsWdCAe/7zlTo9
hT/GtJxCD0U+dy72KBcX6N1gOT5KKJi+rWW+KugOfW5u9uXleU2MH+YWKYNH0s4jDNdZ3mo7WxRb
aGmdMXHS99C9P3O4AsexBLdjRwt3ajvEVNpuObT1HLu/tq1k9flIzplZnLmi10rEVGTbGlFoOn4z
suGbPNuOcXJ50Dc9s7iidrXkcdA1FPy4JQBlj9t6ZaRjiWS7jGhtBs0AlKdWzbeV8TeSSPLD6hJo
Xg020wYLU5inxQFdNAZfWZqxUj2NOD2TLJz09CNbiwKH4Yg4rluUZ7k9rjhIfQ00qCmjDn6DQxYu
cWRpsWID2Kqt3FCocXgZpAdAH9yRUJXGGcc4PSAHTVXIU3E5XuyojKs+h2IX6s0ihsjQhCZyDa0v
mUw3ededcfaT+8n8YWyxn5RWl0Y9Ik56kx2gLeAi7dz17zj6DxOLayWAd8ptJ5ho7f4mbt03UPfc
CaN9+K/MLC9ixlR1baXjcC29IdImKwDUbw8NvOhzM2cm7Htp8ugMnwq7LkDBjOa6ivj6wEKHdWfe
vU6fDH9N2PLNFwQv0GRX8LOhYLcTVXfu6MW+V2RnUrGTQyEoOIN6Gd17S9h/TCcjA6oKZ4PmRX1d
X03puSe8k0M5MjH7+tFsmZUx2k0CX4aJQ1/rgz+wZpWWzZm2k3N2FnuGFVMVZ/N1i2fjY+dOft31
+zk1+Xzx54/5JfoQsEd7pgkaqSU/v9drxtjM163EekZb7xjfDmi0nSZfZ+ceC08vzg9T88+PZs4t
O/QjzBuTg3jQdvptUZ7jajx50FioUoET20KXsv6zibaNE613EpQu2V6SlQHmV83Y6I195kA7OWtH
dhYndEkdHls2Zs3y2tR3HAIRuDGiHd+WrRnaY3kmIpyzt8jJ5+hTy4HPuc8h449Wv7Ptt17spuRc
8nNykY5GtlgkMERWLrNnS561h7DVU43L4ucud26RZs8/8oM+H8chHhnqMeKr6h+NItnM7P95Ykef
Gzo3lsVWnWoPwNipgsOV/KJjk/RNUGid2UCnR2M5QNThSmsuW3+aaew6EBPPMFL+KMEzV2tyA833
VW6e07s57QWuOUNJTVwBFxM36aI0aw2ZDyXvfb3POrSgiTflXkj3HJfiOVOLqUslKqRmjL06qSRo
xnfooI7gfunqfZfkZ/LtkzNIDXD8Qk14FpX92R8cUcRiYChYgMo1HMBD6WnWzmjeGVMfnzvEPEG/
HHZ48pyJqxEjli9HwqoMzZ1wPDSdHeAGfJn3tk/M5MxN5aTfHZlZZFWaoxHheNhDU8E2Wa22cSqf
//ORWLaLOq2JqzqG8/Oc6Uz8qxI8seQKtU2Geg2qKejaOOPepxzh2NAim5p0EHNPMSK3bqZD0E3m
hW1+6ZvugXviYNPmzNlwAoEL/MfRwBapVdwzvOalSEaAL75PuQw4QCsWo19cPRl9gKCiAh3rrGtu
MzqdOS/OjHXJtJI3hpmkHcaq2VuwrtZ5s3EJ89PhxWnPEeGcusUcjXMp4eH1ugGFJNhiTQLiyBuo
LqLHqnLf+jH1afz+X7nLsnakBoC5HIbt7IAMs2ifxkquadr8d76yRLpnQ85rxnGTtcr3brwAW3ea
JWBYA1vMuQaIUzv5ePrmLXgUQ4y8GKVHkBrz1NpkcP+8mLYF2O4/n7dzHjF/jSMznHlpo2nwRhvy
SxiSBnAnhDf8ZPhm/07hG5hIoH5AJOkAefuzraHp3NEyEa3Q3zcYzG9Z4dv04axw0anT6djOYuog
9+SokeC5oGNtBEbEDBI86tzEnTrTj40sJm7MVAMyfUycVaw1VYCXRuwsc1a4O9ffdXIjHU3bIlJV
ZUzHqkBQ5NUb64xt6toQDFirJt+gbcRoz3neSZdwcLuwjLm0vORvw1NLOtYNCgHoJgOC3kiv5tqa
Ye368fZz5zvp40eWFmGkrZBgul6D1Nyod944rJOJP7TsHF/HOTMLv9PciiVdi3KX2/KoJRAk4JYX
WJZ3poJyzs7C71wI2Xp0gt+Vrriuee2XnfHNhUjF57N22vN+rM/C8zLd9Orp+/qwXS3Tld1djaRe
6+TtcztzIFrmEmC8+MsPFn6H93OSGzOdOmq4dTAnEV2mryU6sXhVf0sHQwa0d2sIy3g0+tz06R3s
OuCbNV3LXuoexl2qESngGCYtqE+m5qD05jee4XCB/reNZSxkFhis2DivVl5BVxvPDQ76EN6N7uXz
sZzeTj/sLG5SdtVPlTBR66KZDBrj2iibwAYFB5g30njzua2TruFCLwskaibALfN3OTrNO7fsO7NA
0MhKkBuHZXM3h3dUts9EjZOejssnKB6RzgLm/rMdVtZu5cWYO7fINsITkd4MKzs5h9k+PZwfZhYb
qigrmujz1LV2HUDYrG8p4CeBE3/9fNpODsfDoyII6Ij7CzWKpF0HHQe4m+WwUGsubVCM6nxafW7l
pCMcWVmcdmOWDLbokKIk8s0Ys7kZBaAj9Lfmw+3nls6NZ7E8M4tNbnG4QSvyB1UXD4WqIZ5FzhxE
J3fp0YAWy5PpqVUxHQMaM4CRBbghuvTMnJ0eiQfGRHiZhbbjnx3N1vHE20kkXKNRHSrNfe6JHRWu
8Rv3mfle9m8zizuAsopJZFBACNHe/uw0+rPw/vMeF6T9RyYWaf+ApkWTzPlCkhU3Sc9WmrB+az3+
GsWyBjnmtCA0Q83G9MCvkpRbS51DYpxe8h8mFks+KoryKT42REoSaoBts6qKPnfeU5ueQu10JryB
uIa5MMFys9UbC2FnBueg4aSa1PywnXqPn9tZDAUcfJY3l4EsFBqI+Yt2SzVMDThqkFbFPfF53LwY
g/XxGyagnWAAwA1YzhJnyPUMYlsKC+Ky4UbLi4OQZ3nP5oLfUZT+5zCgLQjafErQe7vYIXiSgiyE
hqs4GHYvTHtuiKXDG7C0Hw0IuNJaXqhkZtoBjULX0ilQrgO2PKgNmVr3rDXWDSvbCBjFx6kwQ8fV
nqADvCZjehFX9BX6zRJky+6ad/WHN04bS+8Q8El5gf9zNzUQyU6IHhjcCYZa3w2cBkywW4T0g5jq
chO7XRc1lvXUmy1+o4v0iXxRpbxjEr03lRY/IbYAsKYSMPXYfKc6J+pFc9HjYX4i9WtVi8znthZ1
ql0rFB38Pnc/xlytLOFAjbTp25U554xJw3xcKW6yEndoiHJf1qS54m1zcPp622fuwSnqC1fXz3GX
nnSio9lfHBwxt43SKgq8LGRqjdJPkHS/4aZAK8wIMnSOO0tcjanrCceLIAsbUGdpibhiJjuH7TRw
+/rFjVA0gnAknq+MWdJ6kaVAIzKvXFqxUK+gd9dSl6wt8BbkuKBR57YzY+Cv0aYRxGN+Y8HjQpCW
fdBG7yO7TvaDnQ0Hx25vILKB7HpKkwDvIKafmHkJTlX9ZmCeEap42M2/NHgqiLv8m1ehrXAY86AQ
zZaAI8HXc3O+UQeK2UE/gsOgzg9lXicBpgYP7sicmHC3FgGjklFV4ICOhRWlcRrEUyqidqzAtpTi
ftm2XVAW9pbomKvWzd9yS7z2jiKA+XLijyS2fadVr0AS3RQji4ps2lTYCwUv1+At2/Z49HQSUUNj
t4s6c0rDYvD2PAddpxi2WQWJrszuA1GM3B+ZnfgOxuKLlIW9Pna+XgzozJIglegJ1YK85covamuF
h2srMJmxnbT6TVW5B1CBdQ2yo+7WLagRttLZlpPRQS29uk1K8przagNAyn3M6wh0xV9rlwZaVnzR
bPfapP196oKEhQwRs4RAt6F6tS1d+nUyPrR5+mCBm3A1lWnEVHsxdqYRlKa4NAtPge0xTQOw3u5J
Olxpg7uRlmaFAHetMzVC2Ei7SpzyAFazF0vj6jJJyv2Q6Q+TPV52WrIppPEQUwNknyp90kS1MrR2
N5T2AzfIgQg++JDpC0fNvEsqe+Pi9QXEj5MZlHl7aHX7shHZ89TUVdRI7VaZ6brOqhYCM9Dzs9iT
bqHzZIjVje5V66FrXzjimYCer69XmgpQDAxsPX5jgEn4io/PNqB6kykipsc7rR4fTVvsM7caw2oC
gW+ViMKnJHlt4ukKQq87Iy1rQGFyFgBCOIKZkvAVxZqux9pbt626n/hQ+VocQwRpMnO/LwuQfI8r
kia3eZGB6Lvo7xlyycAx8w9ms20Zj0E1MXBtuG7qdxbZiLTKwlQaow9lgWJX5PpWk+2l4t7ogzCq
Bp8iw8/Hb0IZq8poP8y0+ZbXgABNzH0YquQbU9XX1Oi8NWDwKmgqeVfo5NLL+s3AxDOcxPbj3PpW
UWc3lvaBwPXr2H6Oof0htPoqJ9ZHzsYprCz3HdnN5LdaXG+GKku/uOiEQojxByd7VYWrBaJv5NZg
3W2PpMSfLP3Fq0i74gUxcZg6jl+BXouxqou0trp3ALXYuQUgi3ab3pp1fIujA6tneC+elUWisG40
nd3F7RCMpnPRkvG64nylN2onM/lt0Jw3ZzQYygvii6ONdy5DvbNLvXg3JOArAfHBLVq24RJ4+hll
8sAdcHlyw9q6OWgzcGMrfVEbX1E/l0X5ZRxt1+/ANdE7co2j8rJrePOM4syDgx03tMO926nD5FUb
02hvPau8pVR+s0S86XLzHorGt6bVbRxj/vlYRX1sZOB9Bq8k1FQu2RxXpCpurXy8GEb7RTKA7UxA
qRqw5PieJr6AQWZFB/JUEEfs8AqsfCfubrye8WCswTRvmXo0UWs1SufgOOoAbiUQWsVvVTXsUPuA
a4gbmrh+NcqD0fK1hWBCCKgms2EYQrest7qCUkSTD885SwPLjp/YVEcNGZFu69+mWvmqmBs8R+hh
siB1kodyqnjgtUYAyKzx6HZ5thpGa12U/N5tSRXyPHt3lDKCUef9I2Sd9atx1EUg+aCDB0uB5aLh
8K4JOmNMrHvVPQrBgSW2cVrm3bWArpaPtRj9RAGjLav2MnYq0E9h29BJ3ROtBdy0rB/UUF0og+HN
3etolFnstWf9VqX21wF83gxEJMBxvniIJrEL/21b68K2Oub3rraB5u81dYuHivAJzaRmBx5REmrY
cZ3ufFjODPlyBHZ388zK5iC0fNM4zrZOs8cur+5IDtTMmNQ4lbDTupgMIEdzH0poSvsKANhu4hfc
hrO3uuUnSXLlWhI7SNAMpCI22FmEVftC2QDt5803vdEPMcH0dokRIQ0TgauTQ8XNyXea/DYl7hT2
JrE3yhmm0Pamr2q0ssCLK2BOyM3QCGslBudR5TkPqJKXheEC+9LeGsq4qcf6mVbkUaDJeqWgEw1p
KvHKyvweErEBtcXKkLq2shjpw0aLd6q3p0ACJu3nPTiSMu1+6FOGoOOizp6XK7w1TT5I6a6tOPuS
WU4dpploV7nXbB2Xvbppf5nzFEJ/HJ1U3toas6B0ypuUxteAX4Q0bf0aq930oF2nKqwn7Ulm7aad
0TOZze5kTL4qOR4mZUW2pr0kVblKtTLSKVhfW1btbH0wAqjJOUFBoOReVEl2aQhUYJ0BvuI3XHMh
51y+VB73Dh0dzDXNisdhUnvoSr+btHyuNHJTFbrtg1ev8KvBDbHedKsVaAcCj6UMSdw8Q7jnisTT
zuZApaI8VUV6bRo+EADJyiVyL/WUrArprEsh4fPV4BvoMPHjrh0DDdvDlxrqmjXtA0ncr4pyLdDG
tAygYck2cFgVtBkCPchskToT7Rti3ddEgRSoNhiNmOAMSuHdHRRCfdlY+zoWUZ6DZBshCEkR2WdV
jzynlqvG1W/dSX1YXj6iE7ULdMLXeT9tIXZ0qZfDRy9NGRha+ZSjnW3uKUabUHdXKVv6Djce7AkM
VZX6hmrZdSzeeW8WvtlO+0TIepUosh7jbiNaMMrHhD06U1asWyRPbpNdpIm+k14/+jzz1gVozsLE
jXe1N8VrYmZr0rUP4LX+ykDGYtDyVm8bEgzQdw3Q21iviC4kuAwd2/darQjAuKMFjcqu62Fw7iWa
WlzS+pLGgWur/QBuQF2oFO907rtB4ijt2kfDg+Kwk6IXPLZvJuEWENdgOsJZGtWDihw17EXbqE2s
ObsSb15hOull0Enx0qmyC8EGFtqG2JOy2MaJhdPPiExPa/DMTTdaMr6TkY2+MEsV4OhHH7H76FTW
Y+Lqry1m3pd6EvKJyTCnCFej0LRI1DyNestqwqagpu+2RuWPFfjMxoq/Fnm/y9rpIi/5q2e2X6Sp
vU4DKdZNi9wu6xLrCr7tBTLWcX7ZXZDbsd8ZwPL6Xmpe834AHz4FJgMAY6h96alvsmGt9QJ9+Z64
zvEfUrjYGtmDFmE5fSstPgZKysAiTed7ib3R3Saqdcj5idyIBO+eBV60INVCL7usfEkUPgUc55XZ
7lmCPs0h7fy0xbtDNtK7tskObem+4A3dVyJeY2muBl32a2pA6SwrA27SaCIOCgM0Ar4L73C595CM
PYOzFL0PKZ9HaiLL0HMr4gkaSawUcnmGEbqazHyZ2VcoMQRGOT7FsTqkMttLo/9wNP7OW1CIt5B8
9rQ6aHSBQIHDzGu/lQzMSR6Ueg3bVWEyGa+p2VyWVWEFRpvttZikQZ/LQzmYji9GGWUawn1rdxuJ
pncMowCrc1I9ViT/gIxO4vegMF9XrYD8ifkE6edrhNm1njePiT7eqs77IElziU9l4P+Ob0lV7tLG
9HykI32IQ2JlIt2rGnRLaQ1OE84HjDvpDnpsbau0xT5g8Q36P99SCxwhtlnvBbiwUw1LLDt0PdXo
rOva4gp0yjIoaBV6jsqDRLNek1gNPq8SFuhdtu4IFsUypqu241WE8gNyvtyB7FwB16BCPkkhLzOF
OodXJW+ugTOMQjrH5w1dU1vbuPVAAtnbV3HXIHbTVGwN2ft4MH7O6tgnVQKaYxy26Vh5UMBOfD6W
G6tk32zNFH6KP0dyDcmb9DKu65DhcHN0fq/LUvgKN4YCNXY/q0W8LTjohHTphFPdXJtmfuuI5sEo
CyA/3e0UyynM4iKiorhW4OEzIX2TJuXrkPHrjJNIH3kcgochgr8hIxVtZDiAj6bqBqyouAQVtudz
aT8xZfDALqFxNE3DHdPpCxmLPbp5tzHNdpJM3K/xwL9xprLbpx15iLUECsI2feelFkEfMIpH+aBy
eUtYvQbUPZS9Wd96ldphpkElReSXisaHlE7PpLMPEy2eoKzt+VLgazCEKI/h3iDtSVsRV12ZNliO
daW12L6phZ5kzW9ivQqzunxxdLYxJVGRASisP3kTXshJM0VO5xzG2tV9MsQPNM8vSYvjrnb6x4TF
uIQxgnb2clsq/QUQDHBt0HwHqpBIxt7WGMorcCuGk8nygIPDdj9S4oRMw2FmZ4mvTYONjSwLPCqn
41rELgTwIL0SUlnuQR54TYbuyR7tYsV7mUYj1XH/7KVXr4Bl0nZNLtGa3LVNKJpvzQQ9IKv0ZORW
Wmb60va+eExzrsfYKaO6y3aG2eEbDfym5ryPhqJ+ae0c9OtMXg/K1Dc4H7NAc4byEmoOXY6gNQ6v
1IFP1WkB7Q0p2r1WeATaifZXXUARyWvcd4ToMrATawoSpIvAN8hsU1V8CkiJF4isgosl3jrrS4gJ
dY63s0QmV6IZEDIGSSOBr+/jtACJCZIaVJZyhBpLdfVFPtjAnHkzmYjXOd2+E9CuVrJKVtRqSEjL
OOypNQMW0/K6y0x08qVD8pKUYxfZaNL/Bv9+d6Y4g9xVJ/a6l3m6r7mZtylqUrzkGHxg6ry6qWy9
g2SVBW0Ew2N+ZQ9TpCxniNzSHg85KhE+no3eUcwFDUMln5qifB+s8oXHGZLHcmrCOBvNiyRmZpim
hYMEivOo7zVyhQha7vOkNcKhTrIbrojnDxSc6LiCmjG9mZryHqBekG6l0FgE98Kr5LL2TbxMhBkX
uJ4MXhn1RrGZOjfAXxEIToFvOEvMdT6V69jpSYjr7dZu5r3ETBEKCSdEoi83FnF9dEJGmpM/zN3t
viEG3OIxLXhhayEVYyb9hd6rOMg6mawFuphChZvVpq5s5nO9EVstNlrkXjTzC6TmB/TXtPjILL6H
oOVbPtRi5WLL9SWu+l1br3ljINbT/paag7HnfY+SJN+wjoEE14isCVVDWc8Xa1EXX0YD9IeGHEM0
FtahPXUHSUW3ItxlD7FjvYxj9qw3aXudQc8mavL8xo15e5/ozhdI3aRrgybeKlfcXn+v3/6fr8P/
JB/V9T/LqPIf/4t/f63qEeS1qVr88x/3Fcf//nf+m79+5x8//xN/8q+PDF/V60//iEqFgslN+9GM
tx8SMIPvxmB8/s3/3x/+8fH9U+7H+uPvf76+8wwrLlWTfVV4Qvrnz7bvf/8Tj35AhKJL5ahIPZv5
169cvnL8+eX41lT/j7/6eJVq/pi/4aYCvAFAeADNAtD+5x/9x/ef0L9RBCp0t5kz8gFPZX/+UVaN
Sv/+J3X+hgI37rIgwoAUKbBuf/6BXP77j+y/UZfiNR2txw79898T8NPs/1iNP8qWX1dZqeTf/8Rn
/VylBBvC9xcBEJDjMQW6UAv0a6ZaW3ecUsPFZRquezU16wT3E79JJ3DwFOYLdKJw6qGMHOpN3yCB
Z3bYDO1Nj/JXZKbUeIqT2NrZbX0zGqgmcFp8yXUSmZpRh0mF2qVdrjXWutEAO5uqt7IdYyJ9msay
27i4kVsj8tyMdxbEGqBTPGk5i/S+2Xajtao9lH/GBuTyKMtsO40hEOtAP5U9KlsENS5sKskOiWlb
FyjGFheiV6vYIuOexzM3E1679rVEAWJwihQnUn83tmyb1bnug674QbgogKssdgBySu4TEEdcp2jV
xQM2al4D5yEfOvum6GznDoJ6Kmw10W8mLb63lLhxGqSm0sIJ7vAEr0NtjOps3b+ik0UGEq8xAQe9
xYUEL/aqaiEZxfkYCg2X/BTliRCFTC+yaF+t0yxbNSPORKRvxsUoXRMtgdNmsPQqcHGzCDx7ui9A
J+5POn9txiKOvKoRNz1JSNjkAEVPerPS+/qbY0JIpDMkKpaSphvNlPmLW5jFi44at5/lnhnprXlp
m7oVupK8tWMqA8+o3A23qbtHEyiu96DX9uu8tJBE4gPC2MwULkflzBiys1UN+it+04h07cSaEaJS
WAdxMz5ryiPreiIQFKNspwGYC5r9bcr5U+PE+2p0P8xBL3AHVjtlq9tK19e4e4YtarGolO/BhX+I
BzcQLr8ElNjnqftSF7NcLcv8VMO3B451JWOa+3K0LzNj+qCaxQB7o18hGrGjlRWhXrSvujS0mRsa
ebKpR/FhV/p2ZPWl0UyPLos3qd7d2h1uro6nNtQcdzQurxrLgx5LX+i4z+LdBCIbKFcM7UWTllFq
UhAbELaKCUJ94aLiLSYBxyWo8LZfhglxqe1QzR6fzbYOHBy1yJgCi8X7pOpvwBmOQytZpSm9mJAI
rGVZ7Wuuv5NSXDn5O2LYqnZsNAQVuZ/U7VdC++LQY9+vjdS8MAaXYC8mq9ZVkcy6jVbwemvWiGNk
HK70tnxwuFylma2inJHpOnb0YWOKKgltinpNldqbrMc82SkqpwaQEl7QxgYPzdwVOe7CBFe6Ua5H
t0bQ7y4b7t5YgrqBB8nTnSm1/oIY6OPvOCCpIErbaEpcUQ2XQNeldFcKsce9v7gumDtsQc54Vwsw
ahqs3nha3ly5AihjTavQras8/moNklx7npG3QW2iA4JObveWJBZSXO6SZ1WwJCoZUvZMJ3GYa2kb
jsiGD6no2zsp0+wC27iJKuIkF8LTOuP/kvdlW5LiypZfRDVCCMQrjs8xTxmZL6zIzEhmEKMEH9Y/
0D/Wm7xVFR4E1+mM83a7zkOtdbzCzTWZTGbb9sZ3Byin1dzGM5Dm4VHU0tza9aBjAJZx1wc2UBR2
Zz2xxNBfad7IXSvrl9Ko2qug1qCeZBZfu75KXVtPr5AQ36qA3zQ+Su/AyefbyDHvZAaxcQ1FiFSL
Me1+jVDQbPCMk3Z7YDrdY+8eU15cAV1K1gTJAUAdwmANgXIKdZ16j+Sd8qpseJVR1B9D1PNWuagu
0xht/giodLegcnBJSG9ZJulG4LF31eWx9ZTrQbXV8KYSlp4iTyB6Nxp/Q0b1A03L/yoT/8++m0cU
8//65wb8cDffJ23VipnLefyzvy9n+peF9jLo00HzAzIqFiKAvy9n+peJtmkKlgngWND1BdDHP5cz
7m2O/l+Qt0CP1fr9R/9czuwvCmIFg4OPgKGjCCyf//y8/6cLeorXwCOejRVBG8EB+mCmwC28eVHz
DgpjFZJCW/lB7ni0Jd8T2lW7uE3NMXsn3bKu7wsC7ohE4tGY0YytO11s4f36DUK8b5UBHyDzXa6O
cfKAnBhe0p0VIt2G2mQTRaghpL47KLvyKJo49K67HCxoOIRltesybe07HdInrwr8F1ntIP2OFDTP
gkOLbA0yhl8iH+U9VfkoKllPfCjWEBlIXcKDJ0vzr3wkqj2811Z2u08h/OTmeKgFGZILse7len5n
UrXLhbHhodg0CIWRYR3iTdPSa1/tbbxksuZnooon0woDFyiGQ9KnK6NpV70j3BS9vTJLfsZh/VTA
7bihVYB3HnigBsmWNMl+UrvTVrzMCretyvs+C1ZOk78wrt3HVfWU0m+gz9soyb5DjPiOVAz5Yguc
nPylNdI7oAHu7PTRKLQDeKkyt3Xix5i2j7FQ+O36TRNTT9TNqrEfyvSuK1CO4u1akHBrquGaR906
oS3yeNqV4+zGnt0aabjaAa93kUC1C4gMTR0Cbj+nAH8EKPU4ZXNojQaTFXwRqOgNTiNWGZJ7iK2S
PRF4Wvb1xi7JvmX+EzJSv5r8qkBnuFlUR97bN6hWekEXrEOTfR9i6SXRPc0qIAXGUmHmsapYmT1x
BS7suJYr4n/nGWpw9iVyepecyHWXwGEX7KFu7WNHBnDkvWSRsSosY23l/ACs5K4buzsqdhlZ+lq0
7cZCfUdP8aIl69ixLwF5XVvtXsRfE0sHi/k+ti4d4tyk5mNWsluH4D9DvYw2ySPvrbUyyFFq8S/h
Zy7esF6KTmAN71m7t1Z51R4lMbySiZVuW0+tPyBz/uLoJZal2rZBiGdXvxNwpsGAGBHUYo4pvdKy
vWoAnY4ZIYuTFddd5F8XCXjbtXZnmmoTG9CzQ30gTouVFoIbR0+3KkldmdVQWFNk2xdqw5ARBCoL
TffZdYzwshLxESHsY0rhsHl03QMP1KaxpxR1RSq3mu5X6L4rq03Zim8jyx2wlsM6L+P9UB9VPXxP
hb1G1vcSBenvtqw2MYPQzK/81YmNy6C3b3Pxs2xRg9Z/8lisQyQB8ea8quzaa239MU/blQ1+fRfM
yK4d+mAAY9TrTHYjh8rljr/OrDVoQiAgmooVp0/K169byh8djMykzpXVgF8GZIerocweTGp8ryT9
XpO8GdM6RxEQZDBZfuMkwWNoaq5Z2LdpYa50wXYKuXHQZNMLieeCnSPbQ2ocFcJThBNxuWoRZpvZ
NVI5r+3AHVyCKIixEOUfFV/ndQXFjhyp/B+1jrJtlG90gSwolysa/epL/YlCUtqJBRD5u/8f3py4
bP77e22dZS/fi58vMzfb2I35983G/rJtC6BVUDJBHAwZiX9vNtxRFB85eA8CIoee+LebzfoLBOLA
35i4bwzIxeCjf242C/chGNMBIIOcjAX6gT+52fDA/fD0HFld8I34Fcz6wLFEQIlp96iqIZfti3VZ
0Z3Zl/2utFUI/Aooi7siPKat76+aLBCbztGPKiadSxMwTlMIP6xrqFPWabIDl4ruRVoqD1ChNlbS
bNO7pK9qCIWhLovyxiGjjb3ljuUAkGw/RKQnK9I1z3bSo2RXBTmSUEL3aIh8DcWWJ7l+XSIDHBE0
tjpaAbmrqj8WNP0VGAjXxrBMjgFaOYZq1u+gLUDZcQzjKr9CvOaUllsgxovGYK8SyISjxzRBvaSK
drnvv+rK1sChyaSL65/A/5VXdS2OkATbG1nSoe+hRzkkUSnkRBHwyTH8DAL/EgHtnT4GpkrrIAOK
WBVdpVutza8qvQUoI6++hmNYCwK7FkJP3Yut6XLngM3h1R7D4GEMiBOrLwBh1rsDZS0i5UCYW78d
xMHSInWMILeG6j0oBKrfIbYYo210gFhrx87YfZem4j6JiHbdAgXHoe+7CxCjrNHfLuBD2kOK2V3r
BTHhDIp6ZZZt7qYyNNdJNtBnDW59beq9uAOkJ96Uqf0KsPCXqMzuii5IDzRuUPxTqHsXlb3KTb1B
RQj3DWMPdBDPJlNQoFdXDo92aQa5+aRCoQn8luFaZerRLuCjeu6D7Tq9yjK8UELdIStK5JPW2wfB
iq+AV6IsFMV3gLGjdJngFcTtWq11f0ghpGniisvYE2uan8iBBYBLmN9o0z/o6rXEQqQpwV7Iqi/M
iI2Vhf8M2XeKIkalOW7PQbxvDvpjqwdHAzEFHLJ2wXpAlNDyi3SeYCUQHnwXmca9ogAYpTWQWJzb
3zSdXEsHVGaBRa4gA72vJRLpSNiAr4+hEBzX1w5jdznVDn4gf5RsyFYiLW76vCi9Po6fU962wEaB
aScOUX7T/G9djdIs5eRewSLpughv0miHNqJVWTbM6wLnqjIAPupQYZMQslwJIoDXVgAFlWbwqDL/
oc2Mb4MV0V1oAuhjZSkiEOKvgTehq04BFtM56JLgJluVFUq6aRttjcQGQofmz21CL3mU3gR8iLHg
kbysy+hb4ycAZIxQGwdQD5cgHZ+28cYgQIzZ9KZobRREiHlVgYQ7sPt8UyprH6XlzSDoNwhohKuA
WcEawJOvMa2aFRPmL5r7K7/tjBVAtndKF4DHoVzvaD1Yx1IO3V+K8kfyX5w5/6MfS8xGdu+/v1Tu
/8///vlahS9Z/vFa+f2nf18r9l9jAwtQjWMjC24JXDh/P5iQl2TA/zp4M+FpxEZI5N8PJov8xSiI
vf/rusH9gY/+vlbwkQ6YuG2boK4G6QXIq//gwTR9LuGrwFZDHQg54ulmWOOlc9KvIfWhkb5edR64
zL0Gr2bOEWaGCxBS5F5PIcLImlLk70wDlAF4OIJ07L0VI6iGykoQWofma4kYzyih+OLpYknbc+aK
fGdnMpq4txObtpH0tKxDkLpWqPwCVrFCp0tEM/dktf9+e54mg5cGhSU6nbqo7oI6q8b3ggYAMuPP
gYRkdsVHaLBcYKqYoHw/TOAEuy8zVLUTHwNrGiSG4/wC0PLX/2Q4YAV8PxxF0BpQp+Nwiupb39ob
LWaHgWRrIsPdeVMfNt277QDR0vemnJhlHIViiYw0CrQV4C9A3GKzLyzQ7KQxkyMDPeYXdGQqThfI
t1NZOuOkmUX7EIfpTRT+eWMfNjbqVuBSJKhYWJN1KW0K8EiLkaQ5h8wAe+Tmr9qwnj8xX29WRrd0
OpAkDzWIuYxLA0VCZ8ztsuZCIPn3CTMWPBIcD942Y5R7aiYy666rx/nifrcqo2hV0l82/2Oyb8wY
3A2YJ8FoZkz7aVgepTVjv2csCF0iohui6ZvQijbnBzO3+GhBQ8iO5WfgWH4/GJqRxJcEgwFYxTWM
6lalzieW5dTE+BNOfGcw5FacRIn0bFVcW2G7B2zvHs/1+/9sJJNlKeOqD5DHl14utQ0qEZsorD5x
IE9HMvHPRGYAEw8wkQoUuBVz4y5bG3JJp2jOY0JYCbU9g+G+mTbWQDKqAtoplV5UDpciq0GkTuUz
88UzoPBLd8GSscm0WbqwG1SaJBA/Ox/JtdRP1gCfrPLu4fz6jF900v/y2zcTQyf4x8S1POXWsJBh
KmkhcGwqwJfvIw48LPnEVkM2HfcneE3xv8lWAxo3FCAY6DzrW3rvPFaP54cwd1hOv34yVx1Jhe7E
OCxxrO0pzfY2ZLH+MxOTLVaXWhOkRi7RYsARqgKGXCyRbM0txPhwx+Yac8zTayUqqK+xDK5FbyiS
bOUBLxYkl5YOy1yQYYK4GR1VoM5FV+D7Yy+ALKx6A4fF77ojzYct+CxcYBB2gY8w2mkXeL3m1sYc
y86ohCN8nLZXaRxkfCrVOk8AJ1836BnI/7yNkgK49maCT0Zk0yp0TJhoa7Lzs3rrLMkrzc4ZQVfw
6PIdfUq8kIWxlDLHYUzED9UdKjYifF+xExqA685vtLlzb56YmhyVjOQstEcnY7DnAceF2asiuKjt
z2zoUzuTM5OVBBxlEexQrrxGtZvB0dbnhzK79Cix6NBxAn33tCXK9AH+j4GQ9yJmf1WR+uYXS4Rh
87P1ZmISI2WO7Kw8hgkajeXyH0kDuYMIYFK+pE8/a4kiv4bV54jIJqFSX8V5yGpYYqihCu22Yui9
CFYoGi1sgNlZw4sG2ojgd9GnEQYUPphdjL5y2DmX7OH8ksz5GMRG/3755KgEdVGiBgQfEwOkHqEi
wZ0fpc2981bGb5leKailIXVocYRiU44902/TGgGMRFEaORcf4FxyH0V3ZXOfhoceYOrz5mZP54m5
iW+OUoDcEx+DYqpZkfAuroCPrFYm+2HnyKn++0SeeTTNzp9pMbQwWDoYJCdhGWDNAZiW/A5q5Gjj
lOUdjzIwe/QLFL3zI3ozM+6Rk9DMAU4/Jj7MKMGQk/oh+xrwvctOvwYr5qdm783WxBEIMwPNcB1K
TzgHPf8l0VvVFF9q44b0C1HA0qgm6yTCOFboAUPA2VcuZduqewJg0sujy1zIz/iek4Uaf8vJDKI7
NhB+gzuB6fc2kRs0WC5cbLMO4cTC5CjFfh9o4Rih9xVFyuErsJi4346D3J7fcr/Dyo+nyQHxmUXB
Wjgl36xTLQD6AqFHUfteDJ1HtwTgoeABCmTRGCLkaGcxo/or0B3oJkg4c0ukCTN0UgAP8jML8wuZ
JhcybNAKPABgEqvwIjHVDbRVbDdr8y3Jcq8owURi9c3nDufbr594aJSreyNqsb0q8itmqIAmK0Vu
SXgw+iWWuPnD+WZqcjjjVqmcxPCc9D67ZZfdAsfB/PZ9+/rJoUzBstmLBofSCoC/BWY5sF2iA3D1
EKVLXelzQ4G6K9pZCRrfwdvwfvuKptVVhnes56Bnqim/cJwYp/iEMzs1MlkavJZtFP0xX6zLHwLH
cdsgfrDyP+dYpDYzwEavYyQY0eTmzGOiHL1wAJoq1K71qTtQbcGHzZ3FExNT6mU/snvUdcdIA81/
onlV/XXZH6l/d/4ojis8PYkAeSC/gKQJ+/D4B9FuqGSFValAeRhqqNXH+e68ifmRvJmYeBV0FQNS
peBVzKzctcaxy5UHZSk3aBeumNkddjKWyaoMRc3LuPvtVeJ9bJA9mDvQfO8seMkFM1OCYksAiOon
OP6kQz9z31/GmbrpQKzwH03bBx9ZKmGFGq4WUNiuSwcNTAko88DmST5zZpD5cYDUNQAVHsd7cq8k
BSAp2QBDOgv26AbaisyB+Fa04GvGZf64097MTK7KvHPSVI25LKleWqu9pBLt0IEZ3JvFM8/jVycU
S0pjc+4Ncc2/I5vcmLpfN1aom+gZA+i96Z+InbsNQzAg7kBy96kD+2Zsss0tMPmMFQe4nrpE0+hO
AvMixn6z8sv5jTG//94MTba5Cgy7BKwc6xUCKKXSvQO0M/ppNp8wg4yQAQoMyHKyyXpV3RA7Pocr
rdG54RIJ1AVlNfKDn3m2sRNDk1Vq+rgk4D3ovMjUjsik7dHvt7A2sxvhxMRkbUhp9XXFsMUj1qIU
ma2539zZjnqqe7UJ6NJWnzcHNTHkPpCQMCZTB+A7mv51o/OCETRTXUcRv+WW4bY9fyAq2p9fqCVr
k/lzgFytgw4MERS0GbrY8Pah8Bs3kDdsKXAbf/iHMwwX8c/AJluP237WFLWNQpH13A0/CsAO2vZg
Zktih7O+Aur2joM0MUKGiR2ScGinGxbeJCa/QKMRWNi0YSuSbK0GDW2BKXCB5Wfc+pvNKYv2kJoS
DM3j+Y1fHPPZrjeLwgOz04d+VGAPgNNEVuy9p23RxtN0ut55YcPQc9y5NcBKefsdr62F3N7snkAZ
c6TURGlnmgHtmqoOigyDQWcGmnNWmv7CAuW26mfX7j6x/U5MTWLIoUURJgnhJ/pKf67jnyhbfc16
6641oZzDZbYQsMx6P5Df4A0+to9Yk4g4ACyzVC22YGHE26ps1prTH+06W5jA2bgIRRdo4RhAF01p
mkBZg5SvjyNsW3ydWPVDIJyFCuLcSGzg/SzUeNEGM8292yYBwXlaIdET+IehZD9wtNCtLX6eX5/f
2ZXpoT21M9l1IQ1qJe0S1YqI7WypoyEGTqIxHxsA7Oow37G4vw0EqdD2mO9bkHlzEj+b0r40O/6k
68DAhaG8Haix4LjmjsPpD5u4SVX4TPVtjTS9dPaVLcCDkVSuHasR0L90Pc+diFNjEy/p+1E4DANm
O4zzmwH9b7g9twXIGFDL2+lJvrB/lhZ3cuN0Ud+0SOLihev0HpH0kUTOvuDJemFxx0LjucWdeEoQ
owg0r4/DqulBWPWmZfI5BDMS0xQ6gcQGBHClG+H/QPy14DFn1m+MDaC+B/QDeIAmUwo9bSIk+LZA
j1huItW5Pil+ofLm1oO8Pz/OmeOI1nc0mXGKns4PSnJpxc2uIAVMgVw8AA4bXSILZdB5E9REds+k
kNGYOJYsH2zJehSNKAifWp3vDWUubIolE+PnJ5F2JyyfNzlOYq/kBTF9r0FP1Wcm6m0Uk8NedOPV
3cBExrSjHQ+btI+88yZmThLW4s3E5NgywJ6MoMNE2VAuFbkclxt4rctWgb7NWLhdlqZsssdCYfSg
b4MxcIetbKe+DG3153743XgmR9UEG++gVdhbPEBJh+bbKgU5UF0vmBm/ZnJS35mZnFS7KpErHEci
zQbcWCsw8gHy5tL4vsOrLuh+nl+lhYnjE4QCkeYQd4C9eKmRbUlKtppTL+hzzPg4jMhyEOIipEFe
5/12jhyQZlkD/HcIYCgr9jTn6ywRCy5udiDA+IL03zI5yrnvrZhVAZadfvRwARAwIcD7ql8wMTsQ
auoYDULbD0phjmaoNhjrE2ibvnQuzYW8xOyBQcIIzbjIsH/Q7iqMFDZHWFIj0IYdQvWRWv6VVlnX
ocZWEdA2n1j6N3vT1BG0knIOeBseVMCScr3exH39GRPAWCNjhHn7oG2lV6hNFIArg388vTQdcD46
EmWD8+OYnbcTI5ODGdUFYVmAjIGe/tKSC6SmXRk9ErUXn9rJbKxN6chTQZr3/R4TbZRnybgB2kd1
G9/+Oac5GIRHpUDkC6nxQS0lBUFiRwdwjQRVdsG6+Ejxb+JrC/EUoXMuxkJ50gbNs4648v0wOgvb
GCVv1MFbY9VWPSS0ytDLc2dd+X3qom/Ey0S4q1P52grfU+CZ8IX9TeXhgvOZiwwIesV1Gy2yaEEf
D9zJReeHupHnMd7bskRnEziOXK7yW4p87BAMS2Idcw7i1Nhk1JqQTVRzZEoB2d4yvT6A32phJ86P
x2JgVsWAgMeajEcHkV9fYjzg2NimfAME2loHthfsb+e3/NwlQdDK91uCHgi5cawnE9ehJ65XkBpF
Onar69cdYSvL3ukb6iZAgp639VumcnojnRqbrBIRrdWjqwuPxAyEVzovXikf+WnaFqRX1r7k5EcS
hsdCOGulryzIGjpoura5NZLdXA228Qk3fPp7JgsZE+qIfPSTjqw9M29eWFftLV/cLIx7dsMYKDwx
MKKgP8R4P8lcGakfjviNtK4uNFXdgSzkECI2783sUPDsJczjveLy2ak5qJnVQY/zNdUgPLUoHjJ7
ZMnJb5nsrK4TXU1q7Kw0Hm4kLR6pAPK+7l+IZVyW4OgMM3/d4MbD4QXHFlj5CoaOxKV3xOwGP/kZ
k31XVjb4UwPkCxpTrnKC6xyMRLK+TKIlXtm5u/Z0wJNFroQBziGBHQ5W1CNg9CvNZ+hfUH+ebUbr
z9saT+4OyBOCpMJGkj6Vx4wfY/WkjJciR/ezcsD3tT2/peYHNTa6IGHgIMHzfkfJnIPepYMLaqxH
1j77BCRt/e15G/NL9GZjMqLYqQuI18MGMhGBm9sAg/r2D/T6XUPX/fm8raXxTGLVEpyEqAzihMRZ
DJq8eCt789LPlzDUC0OaVlJiM+sjO8LmD80fqroFE9cxktsuTjafGA74krkNPmxkdMbhnnjVoQ+o
FRrj8gSm23Xoiqr7Va6FC7fEXLwC/P+/ZiZbm/E+dIbxlsiF5tXZoUMLVW+bqyrdl/3380MaV+CD
7z6xNdlx1gC6nGEMwHSzfI6KCAwW9VWp2+g+DfU7lkbXfqh2JIjW5+3OLtmJ3ckulH5KWy5H0CDI
NVOVH2JI/zmsWFt9tXCofi//xzFS9I1Dox296BPfaMi0tWML8Z+v6FXOYtAocrExJD+C6+QiCdW6
7uW21Lt1r4MwpC5xLgyr/YZbDS3jMlo1STisdHTLttS4QQfutS3YSznYu/NzMnufUJswByBE055W
6ozKADdHhXg7tw0XwLENqJGXQruPeR7TAAUP5oGgmwr7+P0WDqxaL0Gi0nldnr2WAz84dgIFhLzd
FXF0aHg9qmo/OV20sfJ8wRt8HN9oG7BKpFvRNTny+JweHxBDRnapKHKhIvzC4mQt7WhhCj8enfcm
Jtu5DNsYjNqoYTjW9zrbZeBPsfxyZYLQJMiThcmcNWaCyQgRuWV+QCLkoV9JfSzgBgna1Z/6rMXN
j8bk70YdLLiEj44U42LIW41AAczfZFwC8usKismoBHF2yXAhAVnV/urjauEpPh6790flvZ3x8xMP
Z5VaqoFmY0zCf+fRqvefnPjSMsAMcEzih/Pb/aMLeG9rcjn04Jqrkn5cK1J4pATa1g4fWAOyfRXm
n5k/C52+2H7gO5kWgkxapFEfoBDkM3019L4bmmj5B63rJ4Y08luN9Sak+yfLlLTCGAC7xJBEccgF
2TtGDuQ1QqA2886bmt0RwPaONSAoWkwrM7wGK8cASXevt4Z7ZyBoe0fr8LCkcEtmHcaJnfFQn+yI
NO8zG88H1JrQRkagmJTb4smwwfDIeXHTtDn4ikPrSyeGi1bGC9tx1mPYNnCDuHI58h7vjYNGKzeq
GPGDFrELLmyPavHC62V2HtESPhZoDDjVyZINDicqIdiFJfolgZHdtg6E1oZic365Zn0F3jSEQcMb
ldzxZ5xMY6YaJZsSyzVQuWIFWCMGsJBcN+JI6cK7ZH5Eb6YmbtbMKvQTxHCzUXs3VIYb9/skWji7
czbG9kbrt1Y0n56nKgTcMx+bC8MAZLMoDPoKIgrISJ2ftQUz01pqOIBu2zHqzstM7voy2AYqXiN/
t7AH5jwROMbGm2n0DR/OkhgGI1cNIAr5KPyxVQoN6vZuACXaJ8ZzYmhymDQrM9M6kdjPfnurCXUl
C6i5B9bCo2Vus52OZ7LZRNszoBlb5CEr0IvtSnUbBXj5V7dD++f1TXQunIxostn0EokO3cfUpehI
NsLIa8rGOz9pS6OZnFA6FIEVFKrzCPuupZdpUnhdGrp1vS3tP1fufT+cyf3ntMhDVkDOe37z4qSX
DA/kJMtcrbyJFsO92c19MnWT+w8p6HxAkg1v5fAuU+sE/RJmsvRMnvOgaP/FPfEbnj/1oLYBeQY0
sMHvjPmJ2LluwqXnypIJ471rizJE0J3AFojRXl/kfCfBYn1+C4wEUx/iEjRZorfQxG0HOsj3NiTh
wOh2uAiiofiaF+1OgMndarNvbVGtSsMHY1zQo9PUD57jqrnslV6unL6BTEgDBj+xQSR8Ewj5s006
fVRfcNwQRPsyzDbNqDCY2YMHRuOlWvHczIy4CdQ0cbd8kIFKQCUFyik4fTT3XATEvxFNsODsx4FP
AzZcK5AEQBsRNHYmN2RqigH6MD2QNPEX9CeDFsRNthXo9xP/axteh/H6/ErMucpTe5PFlrxPZEhw
uTRa4/kaCJ8kpDgizwHT43lLMyktYMZOhjbuiZMrk4BkU0oH+8qy2CrN9MvW0cFlPlw4AjFHWzwU
ZryzuH5kcXxByXPl2D8iJ/1y/mcsDXhc45NfITKS1RWkDyF7+FrkNsD5HMTejxldCHWW7Ex8tg0N
gWJwMLE5tqEpGDSGarek675dqh7P+Z3TeZ247DYq9bADPaWX6fEhSYsvahhcSCos1MHnnhKnZiZu
OynzpqzGMITT7GAVCSQjUuVl9QNEfgo346CS/0T+bGwHHx+ZyP6hx2biJlQQlIUMOuzOJAO3SQf6
Lx3BfpFEd5/YFeDqAXobPUNQw3y/KxqriKBlhjsp1Ta59SRBttzWtzbIVz5jByRg45sPEJ/JrhAQ
SDIaMGp7QhtAsnLVguMlLI9pt//P7Ez2BLpoM463J8YDmJKvClAys9u8i46SgQXlvK1xbj64LP42
psncgcXHarIGLwrH/GHrjRvZTyB6A3/pa9QttVjMnqoTW5P73KLtwCqw7Xud/bNIoSzjvHJ5Vfm2
95+NabLxMhXo4HHA/PnmhjuhJ9ra1YE9wiFYN2DHPW9tYVRT1gAn4Rp4v8dL3bKO0DOr3RiEmFpJ
d3JYkn2d9RZvMzjtiS1bpFTQ8I/VGsAU1YLrvvzBF5s6Zm/KEyuTayWVfudAcwOFU9ZdFgHbd/zP
+yFH3/DvtpvicpgRNtowCqCBJnZlRJAcQvIWpGyubn89vzyzgwHry0hkjUo9HT8/uTKqKgYn1ehg
fZHelVGArrth4QwtmZic17b0i7zUa6AXrf4L5Hy+RrHjnR/FuGU/HFOHgfWboGBp6pPrtzBKlJEU
XFxTXKdQjHFWOfgo+aifEbuQZsuD3XmDc7sa3KJgyx2rsNBmfD9tKVB30uFIewf5r16uq/pXXP3Q
gqU35dzUnZqZHNVCAQGWja5bG6BgQnWv40vyz3NX34kJc8ypnGyAeOhN2x9blKR+0I3bIjw47ZMG
bXBhg2lqaWPPDghkdAw5EtAKTWNjp8gJBVkYMhg+2uxYfiW0JQ1b0J+/3w1Aso0E8GMmBgEOcHMT
p936WS70rmi9BsJU4QqNOCzP3DjpV37JvxRdcwWZhuanDqUHxy9/sDb5OvD0hpDSM1V4K2Oo2NH+
2gzlqqgrEP0z1LassD6mPdQFG3osgTQGZ6uxC2Q5HDMxvHaZtckh7Qik1pVGoUDU9KV0Qcp/0dXa
S86rnVDxc1e390GqXXRp/ADdjAcbBddR4gV5j7rcpKQDcVwbbHoJmSvoE/ngvtNBdK7dNszZdJoP
KuT+phvANF6G3MsNP3KtKvcScH2vEqo91Zl5pGXhDSAKdCuLrCJEoHHBchDhjbyb7CGO6D0abDbo
RwpdPzNASKHrj9AdWDMQONNI7UJgfonlr22cGfzuBz+1C3AoZyBnK7YWFBp7/NVaUsO/7SqIaudF
eFFDSFAlbEubiq1kjMREYaGZsafQ5ghM7iVhcWuCSnUY6m9BnGxVHGzbOtowcIHVlgE5s/aHFYHT
Vjn2S5dAfLpqODoiwSqu9eb14LBVwg1z3figY634r6DTN07BQfgq+12bMNRCLEiK6A1yFPVTha93
rU5HFsaydk5ie9kob96W1wr1bsceVvCmFag0u+8VDa5Bu33fOtlGSP1SQlfUsvWvcYyOGYg7Idas
n8CqLl1exHujKMDOJ4gb5sauE/FF5Ue7SgesPcq8Wu/RaWE8kRLcFTYomPK8fxG5+SsuDC+SCPGI
cVmk9p6mUM/QdXFXheHTyAtR4s1ndsOOp4Nn61AbM/36K7Qo3SRvQKlm3ZBCd7uEvPR+fBTMOMi2
v/ChXEYVxBxb7c5RFnMhvIrEVheu2ty4ri31XQmys31U7xNUGjUj+wmNsqvGsUqIWKWgg69yN2zA
AM/EVRXzEQMgd5JWR70O1R2Ys28JA5Oq79xUNrmNu+iFGfJeJ1B6SQew5IL3V/nZvlEh4BHGxgKx
FhTwTA8ChRITH9yESRG4Nfe3gy/yWwBdH9gAgaW0YN9JGD8HWXRTGtYrhQjpqkuGK6nXt6VVPkCF
6UAMw4uD+mCO2CGLr1gQbks26r46jyG4UTvQ7meolO1pAua/wdwLxdtrzKwnAcOFMNuXQEGItC0h
mdfnt4L1nsi0I6cg6G2M7OtA7KPTOk+6qPZtopBp154s65424yEAEUyeyh9R6OzBYrtLIM7SNsZ9
VpB9InBeWXdgvLzMepK5VsnupM/3ug2FlVKuNR4/D37luLkq9XUak43g9Q0jsYkckP7L8RFDdgqi
2k0BvnEtSKA9BH3OprjK22hwU+gGhaAN6TK1rROIBzp81wgrWg0t5IZMKGtKSsEIn0aHUA5H0D1+
y83EFVV8xaHcI1XboZ09g9wWQa9PwQiEsYAdzivlVniXeyLma0OBjBLcnFB3ZNWqKTnIa53HJqtv
soHt/Ma5txprXTUVylFD/ZW32nbI2Sam2VettglqyfiL0rgIpbUlVXbfUeurbo3yKA15zQgaE9BO
Z4UgOkP57jkt+2dCB4gm6z/LgkEZrvjCeHVh2OlaRf1aGHLbx8WTldNd3/BbpYkbPdkUGsiAk9TE
85JYN44hrkCcvw+aUnfr0NyR1rwoErLNwXeFrAK2ZNIfkjpZa1X4RQX9cx75EA8Qz4IYq0CRKzak
+yoFm3bBsn2oxjZcO7i2/f6pAaf8YJKtH9WX1WB+aVXl5UFwFEnJ13mkbf1y2EMi7KdPjJs6hMxY
VelrsGSAAkvuaIL6K2QaV9Dde+wL/RgO7QbozR26BzwdaDfe1IhCzPQhqGx3MJorSMVdgHVsVbH0
V9o7h56pY5+CnzjQb/vGuY7/L3dflhw5jm25occ2EJz7k6TPcs3zD00KhQDOA0AS5H56C72Bt7E+
jKpXclFu7paZf51lafURVXEdIHAB3HuGmMCk2QhNiBMRTUFpkYtP3WQ7vQZJAenCqKIL4BCfB9Kt
WCZ2uGBDLANSwAaOGxCauwfRQ6Y+4m+jB7uk/EF1YtNVk+1flO2yvL6UdXevASDHI3lFqHzNSH3f
Ns6Djrssq1xfQTuodos1r9WyMOpd1RkbC4yBelQU5gPRVabyx0E2+8KG+dnoXQ9OFbCGBG1Wv8Jv
6SKJhO+NQyjRioSJY7kaa/5Q2lUAfuALPBeDvgG51zMXWc13diRDS4P+OQqalxq8i32NJZcEutdt
CKlVh62Bn9NfOpvEn4xnkRdmmUc0fxhto/Qp6BQcrqC2geZpMr7iod2jLJ7BEs0h4yWD4/i64EyE
moShZNN3u7SHE2Hv7BJaghPRXFbEvDLjIYTQjufjSBNw6VGQBCn0bLzQnaTGoV6jBlejNVZAUb0I
dFPeykoMa1E62X0RMbJj0i08QONwxJZ97VzqHc83JeTEYTFRVXvEbvAo0eJdq8OcK3eUhLAznIvx
+NKclR6h96uUvS4r/ptprQjspH+JUrG0a6BnS8MLB0NfxIM33psMOg97GzQEcJdB30KWk+4w+hbv
371Me+oETj+Is765+qSIbfEXU3hXXaplG0HleDHC/8D618v//2tZTRSaD678PzwI9v/9fwshfzf/
/X/ET13NP//ff+tq2v8Lgg6g9tuOi/IC/utAVxNceXvS1HTR30Qz/D+6mnAJoiZweA40KCd45SSy
/CXXjP/1JFGE5tsfZ4O/oqs53XS/v4sg3YKyvYmnEarqxuxdxCl2aQZac5iQOkjVS1ZuK4jGN+1r
ap7p4/y82SOUg64UwKIetJVml26SyGb0JrfnqHks5HtsrQ6m//pfP/q0ziX+fg/yMBCj9yD/OxuK
klY9Ck3GoTGay9L70CG7G8uNbO//WZxpnAfvobjL46QYWtC0yX5or/ruTk+35yGBP1+s34czK5aN
kAZVnoUwCpZIOaN+nz1WEDTGg8S3QUvTINvLjM0/G9vsJU5cuzNigqCD7Je12mowIIK1TAYz2tOB
jq67g481WwxG0+gtibsYnRz3oqG3MhoWWsF9p/nd23+ZkfV9JmdP8VTneYrrdRzWDcyaxENELzOE
guHAmUH9rC59DzR7jKu4rsqowezlqABGxbt07tz26fTEHVsWIBg4kGl3gNaBT9i31Qe3+syqcuwi
FYW27/o4MnfeBmY1f2MsqJdYSE5QQvshsukOkZvxKIuBH4dTl/eYte+0uTs9lp81Egre2leM2WrT
RVt5okAMeIYFmDmYJuch6eDGnZwZzblIs+XWwzkWiSmNIUPw3NvXlICfpW3dqAr/xohsIAFh/wYh
1B9lOZYzaBTmcdjAn5YtbVhs8eGhKW7/ThgcK4CdAbbwA/fm1oNlDhVSEKxZWHSRGXkQwQbFjM7Q
s47OGwL8T6DZF7IdWXOtg3NHkYLA6FwX6kIbruL8TEo9tnGgGwi8io7Tjuj0+6KmWlfGXdPEKGz/
gu9HTvSQACZ6etL+EMnnZ91hlNkB0aNSIzILUQSFTr7cecl7Wxt4P6xhB7Wyqk0/Fn6u3YJL5xnt
wlTQ0f+koFUKtfH4U+XmQaNRP7I4JvsG89BRHjSJAx+3Ojj9W3/W3LAzDiZkdsYAucaaiuEsKxEF
NFW8N4Kq5b6ECIRCJlPnuD7HP/TXF5ilFbA7s0ZmmBsdR4vjoZtlBG5z15+jdx/L+55j4B9ohEIk
crYRs7QQqq2QvnCOQ1i/Btmf4uWZBAKOKpCMOj2Nx6PZDth4KJWjoPh9XSVUolQHN8vQ0C8i1BMl
qIVCbFlBUOw7V4o9uoidr2CzoXFd6nxMEQyecCuUAsAdWLX6GdaccfRDHUSZHWaNY2nUYSIOW/Ii
R3vR521ATTi27T1V35R0+NXDNcCCqNtNAnywk8Lb+nlEJTKjcFijV1lcX8Oz7VUbopVtXBp1vhjh
O+NU4q4Yb6eesPL01eiV1yZEEUDCuGhltANxyR8GM8ideF8O5r0Or76/8akg/wHRWCAjUDD//qlS
0uO0c2Mc0uOigRnBIDq4vt4TmBZOnYHTwfRZARiENuyvg2iz/cUAa7O0LkGeru7hNQXzOJQNuru0
eclseI+wy4TTsIBrpa66M2vy6DI5CD3baW0ERwfXwkApu0mLN8O8t9XfOR4OQsyWvchrV8Um4Et0
ki5OXiwbTtvksupuTk/j0e11EGe24isdbiCOjqFE3LjP3N9t3y1h0gcEBco29TnU69GbD5juMDOF
BvAPgLKmdFuw6Wy19ReZ30T2hSp2MCH0HXGLfVadRTke3WoHAWenUusCX+NRXE9Y/ET5AI5qukgg
Cccz/W/cUNGa+s/QZos/jnmqjBbL0dEfi/7SMfc9BWofRbnTH+zosYKyhuPgjP2p0BbnfaUs2MKF
kEHA5TsQLUxBwHLTyVWFUlV+BjRxdH3g6qjDqwi6k3Ocdw93Q9BlpnB1v2Fq3efOFYiqNRkXZX7m
pnIu1iwvarRVRpNiCrP4wujAia0eSnOyzITvZ1KewSmdCza76PNuoLwwMTAnpsseJNIasDqDjZOz
ri/oOYOAowvxax7njCCSSRve4ghXFPGKJY+NDmaL8QHLnjPr40+W/XFFgp8KoMNo9f5QPTPQxMjN
CPdkh0Fmd7iz2ysBk/C63sOzNhdbWLz7NaB9qrhjKQ/75JyG4J818fMXQHrX9MBT+6GHrzOuGt7g
gqDxB+ltwIEJ8tJAPQ5oWW8RwWIdVKUdcrUYoF1qwSeKLOr8Iab6Eu5kICT+Pr1ljqRrgG8I8CIA
6gGXNoOk6bXFGtljRmB13ut4NiS3Wl+dm/cjue1blFmqMYYaDcdp3sv6PUkenPoKFyUIlGiLiRgf
jw9mwxZE7XODLKx0XFjCDvv+UkOSzerRJ1ILASPMbHbmVD42ehBCgQqCmxjcXWajt9HYqprIwrXQ
QgECVyYlmkCV52Qdj+QlEIW+wsyGP8IBgXe2ic2r/y5Me2F6jyU0i2Gv57fUDDiLz0w4nf7G2TKD
AhPEqmG6gPft5FtzWMRBC0fvPGljwlO2RMsZtmE4uxr3Iht3EfsQtrfU8ALh+l0b9QvHhA9te9MX
b4VMVl4u0VGpAgkPvLpYQgsAjYyLRLs9vfKO7PrJqUPHuQAK/g+iVy462riRg+eKeEzKbaddW+1V
E69ORzk69QdRZjchx8gA7LTdaeqZz7InW3tsIT1scKCMslWTnEsxR1fUQbzpzw+qZ4pXlYhHxDNF
NqnpolsO264zy/bPg/Hn5/2au9kNSI8a07FqD3kMHDfAVF219fAeT+073l43g8STI0LPcAzRsvRJ
dU5r4tinQ/kWDvCmi+vsHLnXD5qeaA5FISjeQDmqRBBH3w5wWT398Y7HgaMZZNNQE54D6ogGv8pS
6jEaYWxpmIFmbaPCCNJzB/nROCCFm7pJUHmeg1nAOKc6Bop3VPZajCl6jJ95/gwP6tPDOXKs4o32
FWZ2rFZ43HQWm8KM0GAYt1q+8VTrYziDc386lH4s4x7EmqNaIDmXdCh84B1l9NeF6DdRqnwpyjX8
66DrmK9qCG+C8u5nStIwcq4dVwVm/kp049PMydZtP/u8XNdo8kAA8symPD4Rpu1APgrqG3OHCJmU
cISfspNVrxsT+xKugsJNfZmkfpa/nZ6KPzX++WZBhwJvLpBgXDBLv29JmRH4z7UGtiQY/pTroWXD
6w2WR2mhL7h+qXnkY3Ijz10W4qeFXQrNVXAWIDy9Sga8HesdtFCW0nqOsnpZlGjrWZAx7z14Wt2l
3qpOuyAqIetCwozd2tjwTXbbelAdBT2ucR9PD+f43H2NZnaXhtQFGoy4nIH0wBYA+oRd3QcpA1oS
evTy3PXg+M74ijZLn/HQdEBqY6en3RhYggekq/1i7Bd29XR6XMcSNV5TFu5FoLz+0BUbuER3Wse4
qLioOMAJTiizZxnDcRczKqrxzGY8OrKDeNPvOUjUXtmZg+Xg6JfRnokiLNBLNfQKOJP3fzaw2a7n
fwy8bQQCgs1wR98F+iWDIRpS28JMer+3quXfiYi1jswMAaK5gVQO6EABnVM87GBK2Zo7OE/6pOFh
RzayB5pbY+HpgMcOPdP5CjjN9cFc5rltFXY5xBBzhS90Ui9y41pV53oqx78YfGVgJYVLx7z4PNJY
7yyBKCm5iWS9dkZzHUN/CB38M+fO0T3mfEWarXpSGlXSdIjUoGw3GN7aHY1gsNyFzO/G5JzOzPHZ
+4o2uzK4ekdNbiHaiHddNGzB7/Q9dL9Of6Pj++sryuwbdQDAjyRDJ5S642VmPspqW+kkpNmLDbkH
Cojl6XjHalC4fn4FnCb5YFFougeFnoQgyffIp7UIy+IXN5sAV5fA0e+hwBm64y7pYNjWnuuHnJvS
2ea2APyBJwymVM/pEt0d2x1XcXTuWn9uQc52Nor9UhADUyoz2NxCrFsAS042Rj6cm8sJg/rjCPua
y7muW8U6AXgU5jLx9n3cw1ORLNgYL6ruOrXfBwUeUU43Ckf86Y94ZtHM30eMABtWNhghRFHXjbVo
sr1XD5sEjQSqXxrmXzenQdfPha8yhFGh6D8Xl6MgMsBqp0N/NjWDtP7IYK7cWiGgeWcGdvTTHQSi
3xcnK3V0Y0sE8qKt596Y0IhJjGXifZ6ev6Pr8CDM7LB2ZINaTdZjHRLlowRNqRYUhnVmMEfT1UGU
WbpKR9uLMxeD6dle2leQj4cDwkr0n+Qck/joejiINEtV0qhSJzclEv0gV139UhVlYOtL4DjCMfvl
to+np+94DpmOMRQmgNH+w3c/yCFooAo4iWL+XIarB0y0Y+OS6TZgabpf4T7WbJLoEVjJBabgb03q
V+hZaSBOoUxRxtPSN4pQdpdGtcKZBH7IQ07O3FCPz+pXqNliTHiUNqT+k0foMoNcROp9TH7SMA4O
BF3o2e3paT2+XgBKhecsEPzzJlVsJKMO42G02VISQEfW5/m45ngxjmi/xWW2PB3u+F77CjdPxjRx
UjIgeeW4yDnVmnq346TT0p4B4JyLM0vHkZdSWVh4LQ5OCyLw2tY+7KrfSP5vtNcv9b/Z7/IIEufM
/M2zcRNX48A5HhSWNIKisX0FN26dfRT5o/03GorIiP+ZvHkGHtqa68zEt2rLxwxFm6lOaTwa6S7z
Pv7RZ3JnqxBIe6dPa0yfHt9G0RB4UPHLgSpszwGljqhUIMtDPBhtMNjdGT96YV2P0znFghDeU52b
QZlf9h0BvQe4af1CseeiL3xHO0f7Oro+APUAFAJt+B+CnzncbcSoISzg4E20gj+AXzdwsmf8zHF9
bH3A+xA3VAJ+4w/pT2jPlW5soQbkQBqlxuWmbW/QsYMTwI5BiuP0ZztW0wbT4z/R5sKfOi9SSSmi
sSK6YDAmMaN11ZmXnkV8jcIfPX1SJva59WFaD5nBrwr+d65bhz9hliu5Raq44NOABz2kuVhE3uDX
8bky8p8lOL8GodsCtYxJRQVvxe+nttlVEOthHq5BUYRJVYFlC7+NURhqo/XojkvRXrGqe5GmZvlW
UgQjwNUiQieIZc6CDe57IbydKZsNnKfWUe1soUJznThkKatPXD18lXs+A8BWlpZfGSiSdMNC1Cqg
pRUoaCsnqXZZ9GzZlluFpVPAtcrV62eAtWFscwPF70tAfpacrok9wr+P/tZJDkTyQ2vkYayh0quz
Td9cRc4yI0CpDjT3GX+J3FfHvhBt7kflCNl1+TtGYUYTa6bRJer2SznwXeyQIKVr1BbvTS1ZjXZ3
w5i5HCzbN4fuNqZDINIrXeJpPlSNDxr0hW0mdyDOfOaxXKSlDkCCV55bfdOn/fFJYNlgk4k+/EON
A2wQrYtyPNs5SZZCH30769ajkiE3XL8ptjCag2SCuXI7jKg712w+Wgi1Jk9G156gVuYsaRGrM5XE
1Riqjk5Yi+g5i5aNvGzJGNZ9DU0ub69Dz9Eyt9wTK9M89yY9dsE7jD+74GWV0fdth/gje2N48WZJ
4+v8r7fjHGRLNIX/yJTP3/MVN13eD9MtKH6SNuTlIshVQ6tobFowrEhwOqEcu40cRpvS6MGdiw4t
79wE0erG8LGp/Yh3axCVfNBq9NjxqfF6OuDRdHkwvOnPDwKWcRW7eoXrKwEJSuO4kcD0mL+ywQJC
or89Hex4ujyINr+NSIY+1LRi7CTfpF4UaOkIfzl3GdvPEm0O/tLjcVWa8cqp+a009o3+11u53z7n
7J7SwBq3Kk1M8IjjIWEgd2i3IwCbMEoPwKrdnBnw0R36NeD5HZqDJDjG1hROofTZGIEjk4XnrSe8
VZy6m6KT4fSgi0C3gSXU6nT4Mx/3zw3/4OPWlu40oI/jrqk+XSHAGBg3hXk5dOCEwbP3dLCjuxF7
BKhz4EdRRPy+kqhK3MwSeJ5Y0UNbvcZwqUEqPB3j+IC+YszOoMzUuVl5DbZHZK97K8Gj65fXveVV
FtL+DMDg6PtnMoH/nwHN31tFVEWpCzQUyNChbvxmxr4a0CK2o2Ao3ov0ycyuzAHqKd45L+JpEf7I
6weRZ1kgs2NnrDtEBpgpdECxymUeGKqANflHqbVABGAxscd/NrfT3B8sFppUjjP2mFvwuV77chFB
CCnRJWhBzSKSy38WbJYINC+LmwgkzLDULhK5Nrx7zWgDp3ls0nP10eOTCWk02GbAB3Fe1ogJoJld
Ma1Lm0Pppg6S9L5K6oBwE7ayfSAqsKDO6WSdCzo7GhvTG1geISi8cnxirPLyzSzKJ0DffBrJdZlP
iIfoTLY5vju+RjrbgR4Yjv86D/PMDFq8ZtkL73EkW7qvperMSTWtwZ9r9CvYbCuyVNVFHWOEiZYB
uPABsmJQlKsWmlOnl8rRdjpoF3guYzdC1Wia64OFqUNOIYoL1BNzQkObvpZAcYMxFTl3tAJ+QckV
EiqX7oLA1KkUE2OK77nxSsBtbLo3L97rYxeYVbke+sfB4cHoZYvTv/HozH/9xHmaLyheie6Ion+n
X4h0Y7eg5ke3dflSynMmccdvXQexZvd9CHc2nTU1GGq0ySosLzWqJa+BH051v9YvqmytYphcNfy5
iteFqFenx3o0zx/Eny3tthuyvJ9OUNLmCwhsLDKcX5Xunllf56Z0tpgzr4y0LJ+mFI+30rruiHfN
CJjm0bIe67fTYzp67ToY02wxD7SMiDv1HByjhemZCdH8xyLqgpzaWy1+dsFlOx3w3OhmZ0taOUx3
1fQRHQLRHVQwyFZN19dqadGn07GOfjDQOkwYeOk/tZhrLYbhm1Vh/7jPQl5RkGXhinJmQEdPy6m9
jv8AnODOnda02CuSqkUFQ4uXrADAVVKfsF9mo4XQUh/4Ci6KgQeT6+z59PD+ncK/5yIob4D9Bf1x
6Ini9vE9Q2RJnmpVYUB1E0IGnvJCj/VXdQuLjMLcKWvAd4z2cZ0hKdphaWVhQz+MwVwKQMEcwlHe
ITgdQNtPUjRMwOtVmxbFb4pWkFNsiujGSaoFhblapNgGRTReFZlPTc1PyXOR3IuKL+r4wxwf4sgD
Obf1IROAPweaSRchqL3LHnSgNHmgabHq8wtN438wcHCG8AFZX7F2DHI4QwyDszTG+sI1mi0fzM0Q
k89Gs8CZToK607eckgc4x17QAnRxddXT8TIRwyKLmrdh0oS2tUUqzVCYryJ3QhNkbwVjpSzamHGx
1tPWx52hMtSTYRdoqJk+fnBmVC+kvs1B4UxZ/Kxot5GwXDf0yLfS1wHCBFT8dgkexi48wmjlgyu7
5/TaG2xAlC5GEu8r1b7UrLzMoLmQGNTP00/aF/BETPxae6x1FpSslKEy43HpQFSG6EgXHbSgoNoA
2wgnqiChBCgEr9Z2dGdDIbPKWl+Vww3NrVsZ3/d1AQkDui9aLSyaMkzNIgTVddum7hKD07Hgou49
j1hoAjBgaVrAe7QtRLMUJlkpK/ZxPihNQxZJVpkFInR/CaO+5zgu1672VOQdSNQaW3FWL2t+32fa
ZZ8tsPOL1Aqo+LSrbFn2/RYSdSjkZAvICzwW1SrFyu7QKXG7YiOzDOoKuJ+lMhR1/hLRd7caV6W8
awDUTzHqvqvA5dZCDfPuQUrHhkqVFqc3Y9oHPav8oUufdB4tbbGC8cUi83bSmoh4Rr4s7SZwCV8x
eHFTEKThzbPV2nSZanDytjkgy5BCy7ot2GEhj5OVE31K/SNpjbDz+nURObh9xFDJNn00ASVTS68b
d5WnBS0oEugj0Kh8rLkZ6DYqFWxT0/4qIsbbhMoYUWdFLY/5jbI3LP5Fsh1Y2CtDWZ8dB4s8caFh
Um1q090OcRQWrbGF5bwv634Hg9OtIhA30F9wLj+Iqlt7oEbUyRgU43NJoXDw0tjJosBKGrV00zV2
oNcKahbxbymesLCDoirulfkLMq3+9HQqiqshl8EA/QJ3eJdRv0sNiBa4YufS7hp+SdcAcrr6fW2y
+xL1t8n7LXKqy45kF2Nl7jJp+gO0zUslQXQUW+K92mhLNmLwk5F/5G0aKltcpWB3u3oTwrD0pk3q
Dc3HpQ0HDgWcAvUS36F8bWovFZZ8KapQE1HgUGi16De9PSzM7A6uyCtJtMCsfxW1dd+ZF5r9amnN
0swc+NSaV1J3Ij/WBNRT2ZvqqQ/Aahh7bK/YWC90HReqLgY/QOVQyXBVtxotEaQeJDdQXdGbp6K5
LYQW6Fa1o+M24r/y8l3olm9AVYt4eF/m6YYm7caKQNpSqyK+rdlL0lpgeZLQ1AChwUrPmntZ3qsU
DI989EVdAr9SBDWkZex4rdQrwZoRA4GOqL6t0usOYjyM883QebvEzddINislr0bYnibebeE+UwS3
oQZrktbv5PBKhe0bJfyTPwrXDWLgY3R9k7vYOcvevq8h2QfTpMACQsLLekhb2MuGjiGFlhpUJQQL
DT48O8WyYTdutsrGJ7fXfNrCEnd88XrgduMlEe8cohZqOwxPjXMxMHPd17eovfnlZF8a7yhMsgyV
hhOw11YqIE6598CXi/s36e4VuRnxnEsMA4oL/e8xv4FmCTj6+mVSi1UhXTxH7lOkI5HdqhwZ2uWB
tCHA4D3Z2HXa6PmUGoGyrzyxzkGGGCELAqqMGCA549RhOQLtod5iwi89bwyyMV/TqlwRKVHVL/eO
cpaJjk4aXiSQcgp6gqeB9jxtaptnEGIn0I7yoMQfpdvBo9eRFnKLLmmSLIaMbzJ2lbTvXZpvBBY9
qgladZkm/VUOm+/c+2CoFenNRQY4rzE+aIYRxPYit9KNMl6wtdDKAyI/Xukc2kE0MG1jn+hJyOnv
MttEsE3qrWfKb/Lqw07toLKA0rZvxrr4xBkfDPkTWpEBxAU3nYHnb/9h1VekyDesvzBijnPok+B9
FZndNk5EAzEc/aoYq+fYrJ8A9/K1wsZBDSNMC8wsKBHYvfQJwGc8v9caL1R8xW19gReoRT950mxh
S/sbb7eF6VawkXhzHG+FCw04ynwD8DLMiAD3fO/tctUxuhLQg9TlsI6F+KWn2kdF30kBuQaivdQ1
CRhEJdRw62ByYwZpka4Pmo5tGdyxNaAw3EiBuPmZ2h2e+C50ilCV6VBWLfKw6ZMFMbq1ouU26vll
iqIcDus95yjvuyJo8nyNdl9QxnRtQTk2J099QWHuCRgaDtYKElCZCqSjLdtiuG0hMNIIbc3i5jlz
b+LUXqqeXQCCbxjNuizvtBG+40a1TnJ7HyV8XWioeKOU3A7xwqjjVcS0ZY50Ysk+4Ia6rhyA2OF/
DRtXPy2xmSGq4414/TjVorLGhWskT0AZjzFZ88KBeBwuJp4XZjnsXGUP31ECqCocHezqYujfwdaC
QPrS4t6NTOltz8WVNWS9L1Emn5J0hpoEoIVw8SwXjoYPhmMJrtYbe/Q2UWIs2hyORdR7gggeivtG
+0aTzqfA9rvapbIfUqn5SSmDRFsBB7aqEw9yjcgtlrXJcS4OSgaeomHraUtgjV5om6yprFdgBIDN
e9sw2y/N6zSiCyUvO/ZIISqgbKy/5g3t+JXIHuuyLHwNotsihnrdcGOZH9S+Jo6C16kXNKQJux55
CRdhwGbdTC6tSV2xQuIn+QL3glVJ0ldJhk2b7YqsRXFpeKvaO8kghxEnMPyQOI1FENmlD0i5nxAG
Uwgs5DRIkPZEJlZVBXESMI4VTUOOpeI0O8HvXSR9uJKt6vFZhzSKQ4MM3Uu7GEI3wwEHzKcbi63h
ZQ9jpp7hogKir8NuoaH0TDpm7ymyfCKHoLdojfzXLwZQZ+P2XUE8sdb33nCrCjuAApGv4ToL5fQF
NtDCy3hIxG+D6Y858llqyDcVY2NyfE3S9Is4TYKSPhXqd5H2S6tU4DNC9ajedTHcab3PDsKgdcbC
UUjoBvOlau86XD0hY0OS8b2v0QYSbRDJVye2A7ODSIgXJGhAlbknQsXgZFUnuFLrkHTaqjK14ZQZ
gNlVXFq40ZY+i9FCYXSCww4EH134xSCXRo420igpYAddaV8JzZO+DWA9pF3Uo1NCsoQUzbbRisso
1YMyqVYeyAq5h70ed++jVlw7tTWs3VzpVyymbtgroEv1HjchHMoFkpON2nOlicDLwwriSV4arWIY
7iSFXDaDs5K2ful2NHDN4Z1EUMmpghY1MthHTmo3qVw7mrsdI36tlVhzCWwLxqIQyxr/tnANAQlw
OeIjFeUaLZr72AHUlnTGJYjpEF+RMvadEeyS8ZNqFdypyaYE/dFCBV5G0S7v2bpKYzAEwVRwcaP8
VXt1t6zyQvlJu+fVyi4gwGJsG9ZAQAFo19Ja0hJXywQM99ELOmPvaujHReO+M3Io99H+1rSzdR9j
Upn9IHDnjeFVC2/nBPfhxnfT5w7t4lXZWH4GgSOYmlhiNzpc32ijttOM+3qEyFIdQdLsoxAlzrD4
yqxxHa+TRvc9W12m3r0pzBVRl1HdbksxXLjjHYm9et0W1V1jVM2ukDhWKyU2tRhvyrYIlBnt+4Lf
eMx7IZ5YdFVqwVhX26bS2YnEpu94JlfbzLbgSt45zXKo6Loqq1AM0B2SWDC+TZwLlrxoUfRoFO3C
NTOo3lBjWxvNJ5eJWvAu+WwF2RsGx7XFXpbduOhNJLIKwJnKXXW4MdRFIQMQJWq/daI9cLZbKOUt
c9hyAc6JzhKmuKvaRZSiEmyjBmzyXdajQ6Pkm929Clsyn1tIL6hUrVxwuM2IfKRg8vsVWoODrV8B
SrMnIoJ5EFvo0gEF/SkrXmRJltOcxjWSIdyYS7l0pLdszefKiX0tAj+1NDe8WQNtCf+AjRvhot1q
EObhAYvUayaGveOOgURhJBuSsNB3Tvphps//hdo7pLg6EAzjOAN656OBkU+m2EUVtVe44t+6WoGk
A7E8D6B+iIYHsAgDNp4FxsCv2DCAHBMH03AKHARNoSBKCIWvQDOgIs7TJYnEiiqGSw8MVcEd0RPP
tyBCx2ocnZDq79nCUKuMdBcuXPva9JM1afBfXMeBXyjwLDukHtRg76Pb09WAn4UVlALcCdmAprz1
Q1pCRUQvUx6jsBJToEdfWmBuXR4FRNwnyZle0pGax/dgszq94pAs7TwGqKoZ+7X3TCJ9x7LFaMH+
HQ9xB0sUL4l1Z4WJdY5bcwTI8T34NBMHZdEWtRYG/TsgcqEQY72IvFly/oJLH4rrAITtdI4njjhH
fvkJhpyiAhUzSXeAIDcryxndyIQNH9rQbnAzZjgCVBxUw+/IvFbiFkz/sIzJwonO2fr8LDcjrgf9
rEn8Ara0s6pnIxOSC4WpjppbnCBZ+9lVH6o+0w39Wbb/HmVWSErsDhLxU3nGMj7TvgqgpQX3jgtz
WHqMLYYEAIv2HJ/nZ3nue8zZjHptXzOXIaYmVxqdBPoe+u7xb+yKg9mb1Tdb0dBqKKPpq723xt4Z
9sT8yLxAdTenAx2pTk+jAcJnUg+BgtRsBlNolEl7opMyPi7qVuJa+NShCkaypxy3YqNvVokDHC2K
urh8L5R+d/oHHF8nX/Fns1kP7ejIEfE9Pt5w+SmjfNlkWw8U638WaDalQxdZArsP+bX6PWi/U3tt
GS85/+vw0u/zOSsUNzbVjCJLQFsqoBN357GXCC88M3kh5/CeRyRMvoeaZTPPqyDE6yChlBVOODdf
eeajZ2dLAjCMhIdIk4nQqW/4pEcKAQXWNpOenJ/r/FG0aq2cPKjTqwpoXgmt2PEht9rrvBJhUcOu
A+/CJNcfTn+Dn2V7iBRhjU2CH6j/zqVqnMwuk6TFL8YKW2ruaynKjZ0UoZ7eZfl1nakz2e/Y4nLI
JOpL4GKGitn3lAtDUkEZukvAzu/7/gVPPfD8blB5XJwe17k4s4+eVkbbWBXiTLAZNfpjdl8bI8hG
Z+bvD8F4Xjg/HNDsDBFpjocEtPhR8H1kZr3g+a0t+NbB5yVufsfxOBirIfh/3J3HltxIlqbfpffI
hjbgnOlZOFyGVgwGucEhgyS01niwfoF5sf7AFPQAUe5D9q5yUycrkrxhAmbX7v2F5gE5T9ddo6rU
6PQvUeGtjf6V54FjQCVuxm+mrO9AgFIx+nx6KhaXmJfBd2EGFeL22ynPhJz3isZviMzwo+nVELY/
oSF4EQf1foyotJzTt1i6AjAURAMCSNNkCvw2YDPkIs89Lhpr2Ov9wUhMrExfdUT4KbnUdb2tyDdP
j3FxuY9CzraVkYmq1yYt/IEkntrw0F0M2W3K7voe599bKFEwW//5f//Pn/jgn4QS901cV9/Kr18W
ZBKnP/mPTKKKEw4+yeC8p63ErdR9rer/+g/F+EOnt4wPNgR0ocp8ACk2tf5//QcqiUgX8gPDxExC
1mwyjr9VEsUfNKNlCHOo1uu4fhu/opKIXgVb6u1XqILJlVUNv3r82+bd49iOY6sJwOoVxhhuvDiX
roO0vh5F5K6AoBxk1TNv9arvNr5sSlRN6DIoYTlQjiQTn+D7W2tI2ne24nLRaoJ6dm6Eq1YW70U8
JPRu7K+Efq7RFL/HeXqk4lKGFwZjppJeUtJso3dBEzUXbm0hTypJj5WFdo0b31Q8uQBPfKtV5boN
+MDLHsyjNciWgwMv/eeiwL5PL8KD2Y4Nb0+ZIgqKu/WT3XsPReqpW3D81FRg4t3xQkqvzTFrdoXW
UEahGPFRwjUGJWiV5zx6wluEHyynGYAyRqWwN55l0puyg5U66aeOCnxnu+wBx+FJCE+M2kGlu6hk
i2+iayBce3WIwquuf0w75UM2DtdYMmQOYubDKlLQr6alVziSjBx3bx8SMr3r0Qv168JXyzs1SI0n
qnpZgip5nK8azdccF8LyCrNUiupjn6/GILtLDXkXqDQhspz6UNorh7BH2jeS25sASTN8TnBw5l5S
LiSvGtZ90j3JjVTf6cwSF6ecovcCHnOIeKqHY9lxumrFvtf193okzBUoP0qhgb6q0xqnijj/RE9v
Y5rdrczLsDIRPVe78sIau4da4fHeCWSYInmMUNlMvHtJ6VWHWoV7SHIYDLqaw3JEa6/6pJpS4IHo
8b0naDHfFKUBJVBjJzH9Fbuq1cSKlzF/YZapT0EB01So31iUq1YpigsZAVxEsdv0Wokl7HaG4c5U
8qt2EiixiuJDVjbg6bLwspKqb4MvXwbYwvb2eMG+p53uxtaqCnIkqI1PXa3rm9TLXobOKDZWnmFg
gPq0lSfR9VDHyoYE/GPReuEKMXAKkC4PDFl7Z7cZNTqfIkdgQPKK+jbf25WfP0d11jsBr1hNtJep
bZekJJJET89sxBWccH+ltzV60J3+4CfJsPPK5GasZDjHyiiBk6B1p4nwNm8RtO9U8Ec00YJNjBt6
4VrPyFTEm7QCPkznNkffO7D0kJYsPXu8/dqVZTY7T4OGU9StE8XKk9409TrxC39jD+HXDgo9v4mU
MNWKsmt7FbHigcLbmNH4SZvcWNlK8EzNau8r6cWoNQeq/o+e5m8rVX5uDTnbx0p3hWL6Ni3te8uK
4nUQx8jq0BG01S+t0QL96Lz42tMtY50IHWpY/z6EeBc0QjjGOGrryDX6lZ+Hj2oqhRSJ6AWplntX
FY2JQDXVDqm2X4Ka6YjN1gMl1b1TxHDpxv5rpnqfksC/skzvUUtp9wZecNCRed8JIwqvdDTW12Gc
fenzksozshh8yMOjK4Z+1Q7aVhXhNot15JHZHlX/Dl32G6zwDtWoZleZQj+ljvNrjo4bg9dVkOSO
61vXtkFXsCiHcI9sCrp5TZvc1L2WbniTGrsxGzeyQMI70eL7vJQ+xoUFetOMqgubukMhm5dp7m4D
DNYQFLhLc+s2Lit/9+9/m8L3OHWbbjOm4ZP36efL9Psf/Osy1f6g3QkSC6c2kB5YLf1zmWp/aGBM
NGSFDY1exwQI//s2tf/A0BN1XlkFJEITgov279vU/kNHi4BcS0E9CiU99dduU0b09jZFH1mhY4Ul
A3aLujplW0d1EdN2Va9xhbcG58tZmbaXZfTRKjn6prpc+pq27Qo90O4pzyYi5zA1EuU7ZI/69RhV
ezUyV91wgd0JRgtmvGIT9Ub5VZX8mzE31n1HOy42tsKnm2xEyoUiTJpyMIbZdt0+HGjpQSmj9gM6
yxplf2XrybM2Gt9KOKq2i2i/UjqGmz5LYHCKnJTZqi4SAEZyJVaJ4V2klnmZ+canppLwEPFhiFVB
9QEzFkDgYX/haZaDnKKjS/Y2s2y6BxrNlr7k8Bn1e00chuEpqpJtY4tt4kkOp/6rqCjqqs2FQFRB
MbByKAGTZAWSiDz5eIiHItj2MlZFfSwoRJrNc1QNObW+/i5q7JbGRv9q45rRK+FG88o7Oxn967TT
3ZuyEvhX1JCjqtDepTLtu1GvL0obEEyTD0+y1sROrsK6t5KWRmeu438r7REJXDVl8SiZNY9Z0zpI
Bol1Z3xzrU3UuI5riUOkvPe9iArtY+EGF4oHq8Et9iqtc8uLtkGTOyay+iJ276Oie6+kHr5YrYMn
8wq6zyYxVXpgCRCIYItf7RbD6IfWjXadigNHaJZXvACu8UP4MPJ/aiAnMlTkzeTZd6G70nxpLrBZ
yreTENedhe7JqnIbil2qdsub90aPgivP7h9d2djLo7gUfZTvLR64QIw87TPK/tSGQwejpk1IPPxL
t8h6lHRNVTqMuviqWmG9qkvr0qiSqcxf3OKHzMGN0goLYlB6741q49EYattyrdvts5XJuIaWpBCq
tNbN+tHW3Ks6/mp49kpL5VczNIDpPpUqnikJ/2Wh3iRD7T+ZnPabscsPtXgpeSpb+mdZta65wA+h
YW8Gi/PZSA89nP6w0HlxutemLfGLGuLFaJts5YaZd4grG5OPEfs7W/GDqxJ7Hu4dYyWiS8A7OcVj
yq1CbT+iOWJu1BjpebvRpJVrhThIm5V0yL0UqEHNHdgXoqMB4G9aDxxIjG1ND78zTD5k3melpS9s
f4yhDZqxsuqRCNItD1JPtZLqVl/1HSe9i8SYo1Nk1TSKzVQWKvGYxeM+om7R05oP/S9KWXCxjPyh
8jKKxgl649RShpD9tZG7O9VLN3oitph3sKnzrS9H78LA3MpC5zhIgOwMoKSMlZ9Fa4+Oe+66Tqfa
TjWG9G0y750VEUAxwq96Y3sbMyxdgImRvA4jFI1V37seXBtXhmwTKvEdTSJ7xbknnDKOkm1ncLOW
ZH+BsCInaxP0nHMF4Uz5IcnSj204XvkxrQdHsnN9/e9/aekK9Y9//QS8buK4Cv/ff/98aX3/g/9c
Wph+IuHOgw4Fd3VSGfrrBfj9OrN1hFSADlK55PX996Vl/SFDxqGdwGPvTzX8fy4t8QfSIZO4F6BD
Ljb+1N9v1Ls/n3bV7N+P1eW176I7b56AKDrJiPKiZcNrgpfq20vLwgiN2nNhO4YxbhWbalbWbtsw
245kvHu5h7+IaokM+MppRvsxGdpPveFd2qXxhO2S44p2q6q0sX3pvQDhVTYvRVfdjJq4qnTOWkA8
T2rqXYhJNNoY349W6aiDvJOhaGGVwVFdAR/r6FonN41hvedMe1cU5rOhGY9qJiA90XvSLv22fpEi
f6/l/UUhLBx0ymRVJtqjpFd8xTQsDZpRqqtt7M7lv0i2ilVfVoZ600W+k+r2LlDItsdwZ1TGHvv5
ZpUEyQUZ/iZs+8smfO+Oyp2SfDCy9L4EmJMhER/25aqxNQAh2kYfXN6T9k7OR2rXPlwMzsP+UOe8
8nTT/IAK1sGW1PVkup648VVlQ6MKU1LuML8M0TnORrE1hmcTc6BMdLcGj0m71T/0UueEar6JNCow
enaJ3j9PS2s91o8h4DyTj9ro3Y2am5wgmpN18roYwM0MrtO7ulMHHb9a+HlMO3yxCidpXFCK403B
EcILch0q4EoVATR2vCtL7u1C5noP9mHq8nc1TmHk6wC9oqqQdp3cPGUW9TetyyclMaADrVVswwid
kNy9sVw5uVL1aN9zmeCnBQKwh1oorYFBXmXuQ6rZPHAhikEGtXrwCYMonvFq3sQgHbIC1WAXDhDu
PaaUAphMrZ3AChikkbmTrPZGBHjPCKPiClJ2gWQ8m7SC/RiGRv9EhcKBXTmEgNiM+4QGP/5HK4W0
JRXhIfWS8o7TfyJURA807r2LIVUfQdY9SBFe1MoHN0meBedbPfbYHOFfxSuoAQXFU6y6QmCY1XGH
OwsHK4N33W6MvU1SaQ4an47dQJbv/PgWrz2nqAd5zyMf0Hmzq8SwFqF+pVvFjQ3qqKRcmgb9amxe
OaeRK1NBqA86SjUjwpZQrl47lzPfajaF6m9cg6pE1t30Ir6uQQsMEzEUyT3+Jhp6AEs1PdvlVXzd
ltXGMi6QX98V7DlNYYpEJKqDRLtZNbVLT+7zJ38S7eMYorduqmJlGVguy25srozG9LYSKeE6kKVX
nu2wT1BUN/1d4A+OV6cOauh33gDzGmUwtKrXCIo7JSVBXRT7LvPjVZcUa4rh0Tp3h8tQAsDU5sVt
l370vWaXtKAw1UBs0e/e26F2kBXrKda1GxumumqPmyD0mLMugGlntNxMollD5914QJCEH17Qmvmc
IL+JMYx5V2BXZkFQSbHAMbH4KarXHoSI6WYrk5qMIrfbaKjASUk3IEiMVZmPV1KYvRdRd0eHeScb
H00AwDW79t//8jLO1S+/BFHVforjn6+v73/0r+uLYiR6WCa0cQ0lGuXH7WX+MWkAqlwcuClg5sJV
+dftZap/qIDxYa7SJLEE/kH/PLlM5Q+oABggwpGnmaGb9q/cXlN5+s3dxS2AMcpkJKyyra1ZtyKT
gkJBybhHficFxugDhf11LUJC6KjH0XCmMv9dZe7oTef5ee2HOiHa8iWK76IYLGjy1GrvjxKHv+7l
43t4cSS8W6n4arxj51zfylKSMo6zfi1FAJvBG/t9fMa8+uda77RINKwQKEKLYC4pkddxZ+oYoKxF
eVGUr6l1r2rktmDtQrwE70+PZ5r5+cqYhsmDXGMz/aQv22e8t8qW8Zg5p0lZQrWlRiPONM15uv8c
xcSYEDgA9fDvfcWjxWmwoNJB33Rrs1ZBet2Z1AdjyrUFBlbWt9MjWlohIlF1Z/IoGcy6M2kbWV3Y
EqsDfRON9cbwhj/rOv9SYGRx0o5CTL/C0XCSCqPYWvP6tVXz1JhUpQxglme1iBeAFJhiE0dVZT7h
qTBzHKYX1KrbgpGUOkjrRKtzKgHmvVrJ2yLv8ZTT3SeoGNjWpZtGaH8epf9ykObSmlkyPUycC2h1
TWt6NMjRkFNDbfwepDK2cs+BtzNHAGIfTq/W4lQeRZlltXmakH8FRLGFdMX17cj2cB+QUP3vwsx6
hLkuj16REEZgX9mmN6H0qKsUuf55U/x/Hg3mP0Ox5Wk5jyYMXlhbZTknUF+590UegrI71wY8PVv2
XJgzjntD8YFLIlZx1bq7oZ7QQ+dO0sWP1Zo07hXOUdWcNsbROCLTyEZjOkkNkKOGui+SfddT/hcX
ejduTs/Z8ib7EWu2ydzO7o0iwOAybey1P1y1Zr1ttHeifzkd59yYZusv+2BOUHzp16V3CSsUO0rb
vu3Cir7CmV2wHAld3+mzpfUzLeHR7Pl+nOVuzhKlYB7bBqs75UUTj4PxaqbKn93af/mJfteO+en0
tn4Emy1VOyiDF3Rsa1UULxPdQJYyuGIZjt906kbEEyr9Vstackbr1rObxxQB5w5yUNOrZIcVTZZc
bBRrIwn7opqEPK2Oql6X11d1/1TUFsJyJa3AcRPG8LaKwv9S6xWUJzFumghFzn4c47Xb0aQb0VpK
hvAiNaLppWPcIIj/MR7cda3a3QSR38GMQ+8vAhWS8FLTqbuCgfY1KBLyHRaFO7VJPrRad+Y2XQLB
GcDR/lmQ2RZDpgLXDyF163bwnV4S2bpSpMvW/SDcCaftiiupUnf5oHmOHAb70/tu+YP9EXx2vNWU
dVIlZYGs1tgEkr3O9eYzHd5zZNHF7wgFKGoRSL38pNjrB3GjRkrI2aPB+lE3akDjE2vpFL2Z0yNa
ul5JTCyZi3xBnCwNPb8WsQwBUE12bl4fAld7Oh1iaTAwNSnOY1dIwWP2CVkiTGyuRR7Kpo+aio2F
ZOc993pzK+n+mQVaHs6PWLMvyIwSpYFx0q2rzH3RDeXacqvt6eEs7QHBVCGYOOn4z/EpflkowEDJ
59x4dMY+pH9L8d//dVFUMjiNcpMQU5S524XS66WG+2u3HtUvJtTL4n2dwVzg5QcS+PSIls44smyM
G6mICWUOgLFG3Golc8BAFtZZGG1xPz6o8XaoLimDnIm1uEBHsaafH52nugWdyUtYIAsqohSO16o6
nDkiFoej80IyBDr36PG/DZFnUWG7cdchGVLsWC0Ha+TXIC921JXWmL50Z5KRxSEdxaMHdjwkIRt5
3ZqslD7GVykU1cDz359eocU9B2wFuB6NM4Sf3oaoc69zlQ6WVtwWgPdfleRrpp3zBVkCN/MUsolh
IvulGrMoUYwJOuCXbh0URuZkgyk2o1BhCsCXCKEUJONAUWDoPzZVdy0X9WUZF4+nB7o4l6B9ZVwK
gNzNXxZuE+Vq4AmOoyLEVlE8+KZ85sRbHiYnqwbci6m0Z+dRxumayq7Gi2LMXXjAiZPY/ee00w5t
nW+l0rypG0G1tNMurT69leTxzPNpuiXm1zxIddDqCK8KgLNvVzP3At4BBma8ffzBwFBatw52JZzI
bJyRHpKs/c4HcRRvtkFDzS4HrB+JJ6pvQnNh0JLQhKp5iPziUCjdy+lFXNytJiVtBOBRBzBnV/TY
uJ6ZJSxi4ycvEg0hyCnqdejB/jsdaHG3HAWaXceqi2ZOGlvd2p8c6wsKd0p+5kL5bkbw02IdxZh9
FL0ZQRfsGUzm14g4xWszI+1qdk1QSg4WKbeFUHa6XW9zPdu2vfc1cv0dz5L3Y9zsak3/GMIgdivy
xValFSxZyjrGkgZU5QTlqftdnQPfisz+Xeu3t5iabFq/rFZZ7X3OB2/bWxDxINdIoX7fAYeQUnkb
2PVj5UWvcBefZWqapyd1cXf+GLCYvXtafwwjI5x4qLCcAkW9Snu1WelZdltU9Y3m2Tdu2zyfjrmY
IpBW0Y3hyWXNs+w0HiVlnBayHLXbJMoui9R/UC0E7HjQngNYnws2/fzoCvLRGVETkwFGKU5A+A6Z
FXLBrQfht4l/4/nAif3PwGafghJm7qhnvPnzamfmH111i9cQ738IhOcMi7/bD/60U49izb6Gtix8
1IIZF75DT26/cZtN2tDusDT3XYUYGWUniuXF+xzkQFdXDvpPj8Wg77zcI8H8BO3qWdLg7Qv1c2Hm
/QoRrK0Gaj9sw4tK8j8AobhVuVbzHqiYNBFf2jBx2nHYlqa8bwEdwf29Ab97HSkDW76ETu7Doct7
+6nMkTbwbVxgBKbnWHbBPTfWgieEL2vQM9uH2u/OaQpPn+apCZl9uoFNNZ5aVbceaElX6VfbXWda
ujOUC6t67/W3anXmPFreWYBHDR2zKZ6Mb3eWESR1Rd+RTCD1X5Sxuw6QCY8jMiphnUk6zoWanekN
HMshb1VKcMZlr9x44V2Kh3xMG/93vswfQ9LeDskfyRpbcg8E5Th31qpXw6K7VPIzV+KCTiDprkVH
VKGuLQDovo3jRUGohiaXsuQlX21pWEF5vutyAWMNDQ4FiKadJ50TyzqSDfYmx+gXJR31gwBieHrE
i7uGI2gqPJMhaLNd4+eDUUroP67RM1jTEqWn138Qbb/Wyvw6q6OHBhyiQ8oXHk4HXsxbfwTWZwdv
WNdtrksjU438hqvfRO29HbgrOXFqFCdOx1q8OS1MYTWwU/pPde9hLBPZ86dnHwW0unY3mm+fuTkX
Q9gU1al0LqiwJZqUm/5INmkb7SZClkc+y5pYnLGjELOPIAnrPGpDro1MforkdOWrG08c6vBCdt+d
nq/FlIbnkeCRTFLzPac8ujPktAa8pbE96Z87aSxfW22/jXztzN6bcA4/H1lHcWYjahq1C8yUOLVr
P0pJtLdj9WDq/aWfoKFjVfui5yBVgBg7ugczpwMLFBbxGlDyarQHpxjt978+cr5LXB7B8gn+efth
9lFW+dk4iRco9lrr472HgbAf1Wdy1KXdAlgfvWhhTg+Q2VcXmoJAwhvWkol4Ut7uBjDuvzGSHyHm
iY03dFVcNv6AaNA+1J8HaEtJdGYYS+vHZwUGUfD0hKbydrayCLglRrAD/Zfnun3Ozcs2/42teBxi
ds37Vq5oSUwITUZLJxeHljqoPo4Xp2dr6YI5DjNbkCrTir5oCTMaX1T3W5zs2uSuTR5ORzkzX/Mz
ry57vUcYAIEaWuggpe/rCtEqafh1vg3NUpl+FZcMfcXp1zj6fGMxSIgms/RRepkNuxQueBQhcvH0
66MhCp7jYHvITGdzljdFVaU6YWzrdpQfCvVrP76cDrG0LEchfpIfL0hoEoxQ19C9QcQ1a2PsURmb
pGKyM5O2tDYQOiHa4wE0tTDfThpAzdCIe0aTlCEYG2D/zK3Tqu7zbwzpKM50NBwtjk59fbBcPn3Y
JzI4f0NrVxQXwv7cW27pugAoqMMH0sClzNOzuIl5kNsFqF/tU1k3W1d1AIsH1n1nZ5vTY1oMZZkq
Jk26ATp6thN0vzSiwZrmrkWYyCZ9iSLpG1bbW6PtP1td+hvnDtwlBVdcmxt93pEvmwhzhNTuSaez
dWbrm0Htcdg0z6QNi7vvKMz086Ol8qyIglBFmHSInCr0cDe6rbXLITyzyxduA8re33FxoJPpVr6N
YwxRkbsZWmJeqeyAIBwQGzycXqGF3c0O0CZLPI30dt5X9oICNzLL6tfD8MnMbXQoQG/DVT4dZXEg
R1Fme3torFLyVCZMgMaxg+RggME6HWJhTahlgXzHDwVO23xXu3lXyJKJ8mnlPQ4e9pfwt9x+Vfy6
brj2Js4sNZHNOB3DtETwIfnW1495cAs42zO+xe63/92AZueO2idGUCkMaDANjIntVS2D/Aq/dL6y
+o1IBgVvrArpTUzshePtjKqIl/YZX2kfXMnwmbvXvHh2qcv8ThgdsCcECox557tZImEY0bNFtUp1
OOH2ctt8iynBQYdqz8Ra3HCc2CDebTAGP6VrPcZ+ihZy05mwou342mzcXz9rTPkoxCwBMSOpVdsg
Iscp6lUy5itZfxXe19NztvR5KiafPk0aBfGHWSLVqv4IlmA60PToKkvtvapU6crz6jMuNotxBHgq
psycysFvt4BCCUMLPebLxyK9RTpOH++gW/76uWlSYf07ij172ulIFESaRZozIYw0zCzReYRUec69
ZnkwE1VHm3pTxmzS4qLsvbxlMPkk4GZa2r1kDDuQgr9BVzdVctzpuOE6ne9oUMBd6cXc1WWkbrU0
vcjxVU5A3VZdt//1jXAUak6VHeNWycjXhnUcl8hLHAKE2NJ2czrI0hl6HGRWfVD7nE51RxBJomee
fkW+0Rpqp88/n47zHeMzK0mZqsZjiguHj0iZ3QdgMdq47DkKRs27xVz0QJMPMHZnHkQqXRVNnjpW
HO4yKb6GzHlI0O2v/NQRQ7JrKtiKuYRsmZugY6WPYlwB92iRA4wfrWT8kHjla91YO5Q2riHeXuiJ
dhXlCKppSNnyDofdurILgTaqf2ZYS/tOxTTYgO0FMn6eKQZJoyDVkk9t8WyX1OICIXTKhtXvbAVg
bej9Ct6J88aeDQ5Mk2MqMfmowJCxvzuxNMr4dHqRFkcDoc0EfWgiMTH7ioKB5m+p1P26agBqozBe
jcCczxUnz0WZnaJe52uVZ07U5qJcuymP0THXdqUVnZEsmn7bn3YcKF1YEDKn9ryjVqZqOoRDMyEC
X9PuDofXVW4/lqgTFsPD6Ylb/IqOQk0/P8oODaWKrUJj4npZcZQOAjDQ9S82cpOljD706WDT/Jwa
12yVKq0PrLpmXHHsoxE2rHAAX9toZqh2hNWPYq9iSfmNy4It8c9cztasGuuCJxExw6xah6HYdYO2
FrAqTg/t3DzO7qSybP6aRySQNhOqqVDTFcZEl25uvTsdaildoKhF9shOp2Y9y7VstxS+n8V8uZ19
1Qf2ZQRD7jdSkuMYszMP1poXm3ICJhAe8dBB7GpUxGdPD2Rxmx8NZPrcjvaerFStrJUgz3IPP6zY
mohb66BP9m4w7tOz8v/L86YDsjaBLBjzFu4gEFXIoxR4cuJfhnp245897RZ3AbJbf4dQ344ISPUQ
BxkhUhjjrf6ca4GjA+Gz+i+np27aTj99STRrqbyBzbLn9vKNXmc4cwA2kiVBV1hs8qKiqij53grO
/k4b8486+ZFnnjOUWJzECY4Kaxcw+RySCq1kqHuLNRtoeDaWtS/Tc2XFxVPWgmmDqMdEXJ5tC5r6
hawH3ExaydiycRumwUsTdr8B2DJVnhDUSVCikudw9UYLw0jxOfpKFPwm7xZfw7+lsVb9b3QUTQRF
ILTpoDR+qjAqtVlqE9d+nXfY0Gp00kZ8yvSwvKrH6Cq2xN2v7w5tUiqBKEc/ZNJLOf6wsibztSEc
+3VduM+IQxQO2dLGrbJ1KqJ9kSpXIL8/2U32dDru0gd9HHd+1nqoLSYl4xw8R8quNbgqFsIKQ3Tb
RS+nQy3tw+NQs/PWd7WiyRKGKMNuEiLYe364Px1i+m3n3xhdFrahPhnqzUX0Gs8btMIldYlM2bFw
cZ1Ei1FExBw6i9dN6/7GcajxLeP2yHNAnYvn5XrVuJS6+3UjIwCeGht/REgpH2h+jjdp1H47Pbyl
s4pck77I9xzQml0jrVbVSRpyMeZx66Q9GpOZi2B+YmZOIOfdmdL0UrMQbsOPcNOCHh32iRQNfigz
mxCW7hNNPpSFESPvnH6OgZ27YYKslf1aGsFlbMj3EOpRsfEwK2hTpGdOj3xx72gmDFOSUg0r5be/
SlCkqgJSnDREf1YU93p07V+XIJtadJOVEeVEGKhvI8S4NAeFy1JOkN0GPwNPhSG9r5szH9wSspZA
UHoEbh5QhWafQVgXli3ZLKI8apswjy7iyNpjHP3OqgAD1MM2cl/Nzt9ltnLmjFmcRENGwoGsHirO
bIhaYDWGGHsSR56RSMBgydtCij+9Uot79CjI7D4teGBxgBPE9q1V4V6FIl91Jc3V4px/uHpuPLPP
wbA6NE81Qrnk9ogmQZ/01ceqhdLYVPmLL0IayQXSPsEnSc8/1EP6pIfyfaaMd6OBTNEwXvbl8OTp
2cdYCtOVHUs7VwFl7MFa7GJ9U6oxD8UQ+fzfmSPOeZvFAEg9280uMt2e3/v0kzwkvg370Q1DVMMz
p0fc6HdCCY1micp9Oc88u7bvi3yiV2TJpee9xAFaMMjHW+mZZV+8R0BO/h1nWqvjsyKyXLDHZDdS
sa9zCRJxuPKlTdDcwNL7nekD7s0HNPG65/vYi32z9BSw6Ypq4nhyifAtOnvX/M+ZetLioI4Czfay
7+Z5NKggWxpsXDL9Uqm+ysbGwBD5nHvwciRIhWAFKPbMk8MCmlc1muwIYQ6rIXlU5E+xV64Eozp3
rC/lapyklGGZPLrs069ytFJ6Vfd6VJMO8rY7tMW4TaPqMg7d7emNt/hxWtO9aGFNTFH2bZi6DzUz
bCfoQ9BcpZ7upIF9JqFYHMmPEPNOs+7lhk/FeTIeObRYSMM7L3Lzdzb2UZDZoZkPQ1rROAMBFG+M
9qJIHzTU44xozdjOhNIX0xebfjbulRR69NmB5ouu8LOMXaDkKOwEHTr6fphAt4h1jgcknFI1W9dZ
+tDB4AOkPl6haujh3vExsqxd0QEizH20QdwPZh/us+BlbIIXpUMo28jxqCzXY69D5Gr1rY5AzKo1
wu+K1WkV3vi+BIK71eJVHimfvHH8WIbVdavYt6NZPaEQtkbN0nAQr7z3pdhEStxFEySqNppSfAt7
avuFtcti/3KsUkwSsCtuonPw7MUtZVvoBgqZ5tu8Rpn0dhY1DTs3EO3Kr5RD1US/c1wehZitdp/X
Ee0XQoz1vkAQqMX8o8dUqH09/XUsfu9HcWYrrZU80sOIgoAWttuy7Fcy7jyW3b1kPKAAuZ/Ji5Wl
Wxm0BJRkPnjKorN4YMyLCp+JKX9yV2XUbpVOd7RK3rSZuB/0/KMSWwdTwm86HsR6iOVnVygAopLb
UsXPlTvqoS2xYfn1WTj+rWaXBsrJkPqnBDOnUu/3Hdo4tHCrLNlWRvwOiMfT6XjfL9b5+4CHI6h3
jj4DTN3bQykzQ3oC07QHlfEy2PmDq0LLkoJDpmiHZpBxRhEPaYhtTozJmqm+GqG8L6XSd5B8u7Qa
ZaVGGAygJrnzx2aLtEjtZClyHxiwO4YSbcusu3LNEGU6CRrJ6d9+MXPUJz0vlMAgoKuzk3tQwmiM
dS47JWXRXPT3BhRAkp6q3FBbD3HYPdrReFNZzedMbt6djj5Nzc9T9yP4dHYdXRsFMleU7wkuqKEG
0Z3rPlTSliK03l7apJJh+ul0wKXDUIcxDrtEnyRcZp+iXkeG55WsFQYQpfSq6fuWAkOJm0UeY7yV
rE+HW/xCjsLN7vo8R4mpbQg3SFfl8CVUrVXiXw3GOW/tc8OafYlQmppctinTSYl8mXeeUwb5Tmms
deIhuosOWGh75+qpi2ObKjMWInHo7kw/P1o7VfFzP8+hq7fgP/DLa5/0WL3ODOlge82e9qVPptH4
ToEzQaxaV2oldJjmmYOOyudUtE7p2fshFp6jepSZ+7bDMEHhfDCe21B/KeR0X2NsoOU27iYRxwUa
kL7af0mQW+l6t3f6zi+cKsG5ztKKYh3Ry1qFovoANXbYuH6HTWPbPOPEcakBzVuPWRjBz5B3Ionf
SUVcAK7u8GfDVHuFHlWGQEn91DfDtYu7o+nKN602bKtGPFT0yZSkOYw+3+VZ2OBSvqEjuAwVX5tu
59nS1a3r6mgysAnL5J0afCWNS1dpr5+5g5bCmEDZJ3STIeCKvV0tCVpHaUacinqBaWUU7YzOO/gi
PhNmaVMchdFmzVKJ07eVLV5PfvDRsHedW6CP8mgO59ryS8MBpA1LhaFAfJp+frT50LiISjmAt2Vb
/f+Qdx7LkWNblv2Vtp7jGbQY9KAAhwvS6aRTBjmBBUVAa3nx9b2QVfaK4eFFWuaw294kn4VFXIe6
4py99/Jby9ho/UJwiNZff7/qcvdPJyiiqHi7kTbzmp98wASqt4Ho2XBmU32guE8k6GAuBQm4WMCw
enAn3hCmXtSPl/EU75Qh9MMk9UftwgRWUiflfiDpxbWi0ktBKfaSetuP+gxORroBZ3Q7gKH5bkr/
7kefvFJa1c5NWvOjdZ2ea3IF3Wg9lA9MctYU3wQTObrs2LRkXgVsFGS1OujfwY3PPp9P9+1kERZZ
SrZwjB6ar25tW9Ezx/cfU5V/83zO7XhQ3GqUoTkP/OGPr9tq1olH5NDG+mFLmd/G8srJX7MW3FP+
zYx3bpL9PNjJSjmiN0kBP40rAxdsosuvpT0/pOPkhl1+2WmWR1rZ09fv37nP6fOQJ+ujncldbkw8
yYiJcczecnKiCMoaq+9Q7Wef16cbeTI9YKZL0tHmRtbqvbmUwKPrJevv66tZHvofH5NlsMfWyLdB
vv77R+vUTq8MMlNxMVirvtEvzVzdfj3E2RtGKR/L8oKUOdXwarIe2cQd8UKM1iqc2n1lG0dFxT8K
ZucfDEXng+iHRUlxWhaOtTIys2WoYumY6jstpfSVvozj+9fjnH00n8Y5+ZTSeC760mScCZSEY8t7
AsgP5Vj/k1ft0zAnM2pFnIkpWoYhyHg1lThHwYUm07b87hGdfQuQVbJrILOcZIuTt2Ae5iAsmLoT
uLLqGG1jq/776leTjPh/D3Eya6v0AZKq5FoG7VdO8uts2+5cPPzt50JXHq24ztEHX8HJDbOMSNdT
HXa4QTOngWfq2Fir/smK+tswyxv/aaVLrb6YmxjrVqvc2+XPVCo9w/ZnAJ9fX86S6/vn97lUkHF+
Eu6LtO7kioSst6WwAQp3mVRRH1BXxFZfO0F9X5rZlSQ5B9uhkqyOG8t8j5R8JZv1vZ7CkIpxFg6E
mdVFeshIKRs67XqMm7VSgnIX7/jFnmcxbqcF9lxPt0KZdlaDUWim/tFU8h21i6calnIcEhRX1PIv
kQbobPqagD5ORHa21gM002Eb751oOJjSnWQ7N07Njlc1pnzVtXaCI027bMPKN9vZ67Polv9/JVLg
0DSwyfUtrvtI2sXCIS/QhoeukrtWx89hWNwRI99CBmYjGAxmT6GhP6pBv0qcYF+2H1Ui7UUu9tRJ
7gZnutYDgxJXtYsC64YdlK/UpacOzXokVMRKQWwO8ap14LCyGyJv0bwyYIBpQ3SlEUaTlv227gXV
4OJQ52ScQwedxnKnlmKv1POdAUIPG9VTEUjvSSa/4XGEe2m8sukiQVe9loxw4+BMZAEC72XlN1Ms
fBJ1iPauoIGEPw1N2thAxMIpum419QWbreraurSejXAnhVA59aZ9bMbiUhHqUbL7dyqHK9BhazOy
L1VSV4tS9pN5vEhzbUv/5QX6m0uLCA9ksi/6wCfqxCVizKttsnDp0KeGuoKqd9sQNzhFw74vCRbr
k48oqi4qMeOPrj9GufW6ubqviYqlvXpBzO22j7NDComn1eR11Bt3ETT3uKqQ2c4/pI5ov7IQITYP
+ShCeZ9oqNQs/hV9DN1KrjI3mNXZNez3sKieyEncV6pNKJf6TA7Ls2nOPXmMgL5GKVkbpDUO0QRq
dkRDhQx/Rd9THKSAQMww6glbByHozX25NefC3Dp0zrsWNJwmoZlvnh2535iCQL95uGiL8EprNJjE
en5FQYG4/kj/ILrrkOj5ypyaq2jILdcQ1HcsUhr1BtKhlNKexNmE03ggprCpNh2RxsbR8tzQuZUK
UAwZ2IR5VJ6VhlJARFOFDjRQ2Nq51IZm3nL09ozOWtemeOviRUwXe6FebRu52g3KlLkETD5DWdsk
c31ryPFdIeseGFaSpOf22LSkXqfWe1DBISQoFQpZo83g9SK/SgIv042nwWyfSsIxtTJcdXO7Dgx7
nWKxt5J40+GZElN4gaqtcANI8WM8rI0pehuH3hvj6VcGQ1lu9IMthxeBqrl63+7zjC2ZktRrFZKj
3b+A95X8sJRfIZLVR3B4N61FxrSMfAHqdLEFtGl6MXHF3piod5q1aFPr0CeCFzVdxZ9IyjqPpQN+
tfcMCoY5SX4WWZhbSPbmiFmOgKfJEz7y5HMcrPJFkUBl1qcFm1nGr5Ii2BSMWxMhi13MzwnQNbmI
3rWhIg6IjHDR6TG10AEiNGDMOC3XdTCTKSbL9xHQv1Ej9DtON3Y57lRaeutwqMlyBkurzdNlknWX
oy4fO2YnOddua0TQ8OdJwyeD+GKaxgtZgbypxck6G/hpLUHHxHCaRvqjIDV1jp2E52vfdeOPoiy3
RqNBduaXFnP9QycruhHh0Q5tYrYdzymT5y6sOFzEZEl32VpyLDdL5JqbZHlW3r2pheITwr821fnY
DZkrqQH54Pp9H08AHaXwIQ/nlc0/E5YAHGPzXi3JIOLYnq+1qNrbY3ihLXhKedno2tAGpUz6JdBm
XfZN/5xM41PZQwcerduqDFa0VteB7rzITnBfRd2+IbkdbcO6UqO7BREs9PpXMNpAMGeC2sEzqO1O
SVuIIlR64WfUl7WqbtGSBCsCRjAiEzSaxpu6nfpVHM0/uqZaJzmpDqnswHZo7+q6vx6n6tqaiFu3
yuKXPpquGjfXs40xeZkOiszc9rOw3YyikrRYOXSU4emo/GhTZWO2w2EWNRjr0WTpsEjFba2WuR+t
Do1+hBjiQAiJ8DUzvjZzM17wkh1ICfs1G9GzZ7byHEOHtMSzaKikR715sETwOGjwzk3kUVNZr+Mh
25gO85WW3Y0yrmuHFGt7cvhdKnSE6W6wJA+AxK09ZwaQDGlV2eGxiqxHsiRAr/XOR0hAriuqZpVW
sH+nel0R5irNxY4Ttj82H6kV5KDq87sByJFGYKnbtqbqDjMUXU4OMBbmdTr3L5UoOHxOMNZnwzMM
2VUivox5lt1ZsFhEoV8J+Li2ZROcG5NPX6BzbtX6LZasV7YAuhuUwTEIYOZWZrsVwxKBl08HlqHd
2ADlIHvGLxtmXNMY3myte8vb9lAG/UwOTcAaAj+3NN9N+CH4hRoSJcLHmDdqJCXAnSVrmxf9KiLD
lH3uDK9Scjy1JBW2DBAAwLeVwnATm907u4uHPG1eKKu9hTI+sE6JBzcArO6kk9+BtSjigKCH0SKW
P9BXSdCmm2ZyPjJUL1WrX/RF6dldsama7Oespce4tq4iB9rHmGGvD8sbUU/Xc0uCoKVnx9gUwMoD
z66N19our+ymvDCz+EUpbLI+EMuK/GKkeqiwTaH1P5MgrlzV4GxyRWwUFIYKrDWFetjQGxujKq9L
w9hWTXr118SRmB07etsv7X7vBBZEXmhlJCzFP60m2rUawLLcvjaT8qKvjWjVIbi6rZx+D3L8g8XR
s0SLYlveBSDIG+k1D00fi8cdnpVbkxdfa+3NLDdbSSlvYxAHrNyy4ldZafpJ28UrLeMIxo6O/3Zb
eNpV6+yidNwggSnIknWe4iAmlwOCbazZ+xDGrCtEfZAannc2qrmnGPM1Dz+F7dr/LCW1dCVnvm5p
d3sZyoqnJaQZ8NDgTkX6JqoSyGYUAjsed1mhr1MgqzFSGxZdjQUXKkPVBuW+tbp1VxeroSmZLKXa
T+f2dQ7Ko1m2W9vM8lVtEBZN2vJmlJSLHtHjZBmvdpuxB+q9SozEHA+qTzKo343RMcAwCLLxwpKj
VQpvmxrikWlL8MoOF3mVPil9/9ZH2i6AE+zzVUo+yp6VHZfCNTvnXq7pUzhN/UF9389wIbpVPyYr
hBiXyWy5cMb8gPDsFdsZkmjGCeiDRtcqle7KqPRJ03schLTI/qxtVul3vK7bBNgx4OPoOS3q0pdR
17r5UF1FeghCPFc3xcj+xm65K6wcIIBJIpCrXAYdDvI9rfQt2lxfq+QtGus3ve61TTcRBJMPfhg4
OxM7uNRrbizX+6lbssBF+QBNMqI41r4KB51tYg/sz/WLVs1v5AZGBvLvFQBzvwY2o0b5VSDaH1TE
H+ACtRCfdBRPYk7XoleugkYiTiSaD1ZEvsRksGlO+9VUWP40xduo7n8Kw7lIZdhJgTk8V2b5RLDF
ZiSQTlehBkVauSenAu2bcsnm3Qst4sIT5olsUjw1/pXn9aMjjTur1jyzFrtRSX9FQ3ooRbM2hvRW
ksQzAGJu5nBpmM3RTsHfjM4u08KMvkW61uXmmDjVHtnQ2spRPerldBiq7F3Osh8Esq3zufmlq+1d
sOSTy/3KqsqdncTrTDQHWL1EJRDwAU5xpZKszq6qXC/qQ8me2NYr2CTgi2jRam7LbavL7NTSbK9k
8tNUyZfhrK6tMYcHP/IM3srR+hkkgZ/GxVaqp62+xFp36ohHVqlRjsfbuFB0D7PUXonrywIkUge1
d4EWl7KzDYTuJf3w0ESR10/2DfEQcI8pp3YNs3SKmDRsWqgndbuuslECulT8MNIcKHyYvVRZD6xe
CzdBB6g90kwo8zPp1nbwxqe8w4UM8lM33zRaE6pe4TayinTfVtNWKpjubadUWUJ6mM2SxOSGDNiL
p+iJPh8p7yp9d8kuVrUdDi5O9nVNLXZbDngdBkv4Qnae7M7YWRaw+3K2bxwRXFNToqVcdj8LCPKE
P7JsMx0HnIuApQ8ymbrGxKrdrIRDcAOnXYr7q7HSDmaqY+VQsq2jh9exgSAOVrrnBF2DgwAhfNDY
9q7uGrHtB61Z5UJ+0YR20cUYJuageAGlRHM6a2WPN+CXkkHaSppV1XUXUxtjHJQAe1jBWs6Kd1lN
r/UIfrtI/VSnLmG3HlGlxyGptpJpXJiJ7umVuQZ+7taNvVGV1G9n+Vdey+ty7tkMjtlW75KDwgbb
mI1dJsKf8DAOePAvg0GumAqDne7Mt0UuXaWgTtm9TZ4RTS9xSGOo17xJwzIp9Tfl0HyYnU1Ufbox
JUAZQZDGt32nBF7DXAq40cjI6ATW0uS+1PJFGUbOajtXP/nOfwBhu5az8qDYzrspzc0qDpuLabZ9
Q6AObs228pM4epzk6UpPmJhDAvnrrjymolnVlX0p1bLidgYItULTH82x96caqNpILMQqDGrYZdpj
kcpbasyctqgzBwSglvaaPOzIG01n8kUc/jD713iCVOBYhPOMd00BxL23DlKqPwSEIXqZ1b/Zs+pF
jbKrhLMWjXEttIzI+uzgKNkuA4e3bHs2TemsJ6A0OWUDWQ5vKDncGY35bpu9b8I1FX3pm0q8bXLl
o9LnS/wnm4HQmw4/+vJ3Aza3ZQ4QXCJqstcrFzjYA1lpv+a82rCRYKc+j092DiIBmnvcGdskS3dp
k70LEp9Srd30c7+T2w6k5Svh89eOOuxh0/tRVW4HyA2U/p7tSnsZy/BWdPg4CzPeyqRycFjdl1m8
ySXeerwO8ehcc6h9jMZprcnRttS1nSMzMQZV7Rt9shs0aw0ZeGeOJAwPGov1mF8G/bSBoZegIuwP
UGZgd5sA5DJ1XcmkSwxkhg7Znjrhtp5tpv5hPxq9H1aTh65hOyWNzwf8NJA/yUpDgKMTvQilR8qa
3gZx8SyUfB0CLhegKfQEgV0k2ndLG7aBmV4qMeu5PbKXsTZaXnsV5QQvEWwsZYLnsy7O3Dl3fCOe
jy1ZaLWqP0zqMt0HYb3sIy4LSX9s6/KSLfbPpTFluL0Y0ntNa+mo9cZCUNab565Jyvey1WkclhVJ
rbpWWk951ZhbqizhEWT7EBOWITj1hqECsI+DDMdWSIH82JK0bCe9lSOTS9SCNL0PgpISDtBfV4rM
1p3yQuzTYGBuifKgnFxKDuz6OUhnLM7ZTP1jauJ6HUaDJIGvwPzSFLWr5/QueesDWftlSSggb7qg
k1NPtD05UKjRPXvW4taL4SO6g5r6ZapfhETASX2wDwRSktLYoC/VkVxPm7oGMhAmRsWBNqtZBuba
IBXbDLcJbU1AQaxl7WABru7nCdAaRUzHK9W4ZVIsJ+kuCfr2SYv1+rlJqo6I2LHyo7Ax76eWeX6q
V4GINsJyoosR28MuKzUKbKIorTUK32vZzp5VKhxrLauOepJsu2TkAACeKJp8J0L2/iItmgVlTKc3
ZgnNQgwzUG+xtaIU60HtjrIBxkOVLoPg2BPKsNeSTOyKWnltTX2LU3vyWtWs4pU6xfHlEjULdbiZ
zWNlJvKzWYr5xRqjnAQWSfk1zSaRtWnmyBLlrixwVlTp4l8inJVn0u6scDuzoetBBRcPKeUzzl9c
UXc/qj3bafWbevGZNhKCAGCeBE3QhT2V6XLzrMmIS2LTGhBQuuWm0pscwFq5UO3nr8usZxQPDEVI
I2AAKFanBrW8dkZ1iZVH2F1CfpS8Wimu4DjvbFvcFQHlj7Ayvd4cJO/rgc+U3X8b+KSVFNcpos0G
5EloqYfYLrdQOuJvashnui9L1oyMXRZPCu/I77VqvSHD2lnq7on+zisdDscwG9zc+k7usBSiTxpJ
v41zci22XGiJqtSMg1dRyV8A7azk9u7rG3b2SX26mJOWGM2jPqTJSwJZ9lFmrLLDislZtzZ1eU9R
VrHyb3pXZ58QrQSa17iN/8h1IqWoiwSbx9UoYl9W0h+KmN6+vqazL7plY5U20G3Ru/j9Ac2RIlN4
5sYNyV4dnufyQqs6+pfb1vzOZvzdUCdtK4uXLSEKgk5cvYuqXdI8adrVHP2oqWF8fVHn34b/vqiT
tkWtRIad5hX5TnoFbnfVa+htvmuPnX04NgbWpdNn/eGaDrTZtqaerpUW/8xM8ZBl1tPXl3H24/nv
EU6FiGGVowVQGGHkSAj+dWXNOyFdFsY/cK8ufBHkpypyEPSCv78EVhfqsjbxZLQm33YFaeOmtcqs
6f7r6zn3WD4Pc9K4KlU7nokbZMKxn4xYoXcJTJR9x+3Xw5x7z2h+YOBAvwahY/nzT/2xrBaRxTqO
fiYGsEftbVjHUB1H4xYcw9dDndPKLWAOMCx4cyyWit/HqiUjme3FOWiWzuzSMX9rFWOX9MF2suY7
fNru1GY/e0tbEXvxn8kN/0/jwPUlE+rf3IY/cOAP7+8fC0wHDd9H0cWd2L3D+OYLoyu8/M3/oumo
/6IVuURCg3azFTJD/w2DU/6lowS3F+kiQD4kmP/G6Rg2pHD6vEDE0Twvjph/43T4I0ZAsIkhDhk5
3ri/g9P54y1fnPOca8g/s/kJ9slbPiJtnSeq6FRC8mtrQUZm0nXL/urTjbn5z7XtM+vmT63tX+Ms
OW5kxRD3fjKdktow2IoTG56lKwFlavVV64t9IUS8qpwn2ZHWg5ysbKPeUwrZjv1RqTJvMqb7seh8
q+jXWT9svv5Nf3x5iP2XbHi+OiKnLetkHqlHDbyLNelo8NrMJXr20qD0W3fBrpjElu3BzdfjLav6
b6v+yXgntxoHqBi7AYlx1odQzDKV4nC8c1LathKob7jk5iMwhb+bmLKMSp41kc84N43TaTlRMDMG
1UA3rY/2pDfcG4pYa2bxjbjoz7nlZBz197klLKRhbtpe96rOamCjg12jERq6tdnvx9l46CuxjtX4
ImmT94Kp55tF9OzDxAbLikAH7Y/AMFkfMwWSje71enmsype0Cm9HW98jqPJETZH462d5fjjqunjQ
zvjVTDGMcZjgGCOy+y63w5XZJK+GPkKKpX+oDMbL1+P9sbgud5dGFDML5kN237/f3Q5SBupHWsjx
NHlVeEPshavDAxfmd6bCMxMCI4GkYgo7Y8MaO7OdJH3Wies174K6d+uMLVaajN9kQ/yxPV2u6K9w
R/JiNJTnv19RYyhOD7dO9/g+r/BH3FCS29OGWM1V+mp2lkEh5qPK4o+vb6T6h0jk93H/+vNP663p
zFruAHHwZlsYcNGta6sLLpFjNN5kxgdw7fB18bPU8FEB2HbUfmnpGRKN+AxrIP5HyJOeJsQGSzCV
dOkKqRYp4/J3G9A/Hzm+YDy7SDfJNjFOTWqyHLRJ1SaGl0TV1izlXSHJx7owVqMV+1/flD82h7pG
LjNXbRKCvVDPfn8WXFDHdrsh8QomqKyZl5YmfbMAfDfE6fyvcKFxCO8lBXdNYdFPzXHz9VX8+eZy
FeSpsTMkTQJ1/O9XkWdCRB16Qy8enF3alU+k9mxwlKz/wTB4OfGlEdJCKeL3YXR7CCOtxkO92KnV
BN1MLPlF9B0Y7M/vg6v5NMzJM+mlNlOaqjYIk6CX3g/dbaSoP1EbeCKlAzNb8s2UAFudFfUb0+/Z
+/hp5JNHtQSGldCoDSQJ2mFUEoJdw+dOC76RWv+ZN7u8dSR/EKKLM52d/O830smMAs2mw3pYT5R2
q5QYGkT0vW55deXslMA62EnmkWF+5bQGHUNJ/9GJ7hEJWU/Fs91wMP/OTnLuo4MPj2cT0yGBFCez
Ut2QEz4XvKbNQJm1yMnLv82MQ9J9hw84N5AhI8hewt/+PMnSi4urQFkG6qRVatjAnZyFs5TeVW36
zcbjzOaL0zj/M2XmEey1J09U0N2ccpUniuT0OS6dynUC89gn9iJWuJ6WlsWkbLWg3RK3eRPU2bXa
BLJbBPY1Hsa1k+V3VSG+2TGce80M4ksszCxodk5jKvMixldWYzUqa3weWeai40KX9Q++1k+jGMty
8Gm6N7opLDhIGt6cVXdy91I03VvjfMctODe7oU5ip86S+eeRFHtHH/WSwpyQJXuLpoHo/nb9i6/l
8xDLC/XpQloRTpKSMESsHssMyUf2+vW89lf+1+/702UEfr3OW4np/2TGaerRJsZZM7xsZ27K4+x+
FJftuvMn/+DgJHfrb5aEM1tGBrTZZSzZdJqyHJk+X1KvjAaBZLyWQTNc0rdfB/lY45mqb0qEJR6g
sQtrGF6cCLgW4u7j19d79v3jHIWJiuxKUzmZx2PTjlLdYtGLc8ezjXaVj/1WC/+Lgf4/gtXOvhqf
hjm5qyYMPIryDKO2SQO7WL4r0BF9fSlnp1I8OJbMPEonQzmZSqeokLRhWq5lUh/K2No1KpVZYd01
Qt05jfJhJ5In1dEhF9NHVE22m9IZ5ju4DkzTH5Tqx9c/6Nzs9un3nG6yjGlOCDJkdst0O0VUjDqs
1usj/ZJLLDHt6uvRzr5InJPZHjt/wQ9OJNkBJDZRE3tLd4dubj5u5dpaqSgh9SWECTkN5u6rTJuv
LT30vh773OP9PPTJ4x3R2AKEY+jcaNaRhN3XVPyvhzj3on4eYvkJn7783m7R+7XsBFKp3oippHlt
foTtd/nvZ5/ZQguhq6owj50cMfIphgpT8jX2Nf3ahMcGAWYkXef568v5bpyTJdbpezvLI8YRA5vq
eCu16GELEKTqNyeMswOZAAAMkzw953RXS9OOeVLnvpmE3aQaYByiYUrNs+Pomxfwu5FOnpBCcaNr
W173WQnuqlx43cTORA6Ve0xzj1/fvrMvHCdAQzGX3KDTHkWswR8PcOp6mWF6Zqci6MzW3wxhnBmE
XFpuGZhlKu2na3PSh3WH+crw9Jy29JjeTVK6Bz64DizahKmjlcuOodyJClRbN4+ubYbJZS9pb6Uj
ZqqHo7mrjbYiSR+9eaE1bk5uZq6iJZfDDy2q31SAEy7pDohCrLpxG5ncdTlG76zpg0FeIFhFB31P
bgI9l6J0PWR9ca/VZb6Dn7M3MHbMOCKGQLxUYyS7CGi2k+I82iXaFECSH5hbHlD0bUh4PxRLOakw
XmMxroPavgv0uXOrDgnyYLc/g7z1lUgldazPNjXMPjeeEd8ISQpdBWmN24fOu5bRcdQSaSdFfQa0
XczgZ2IVS5rcZLsx5Yg8C4t0gUJ3c6OIPGuIkUyahW/oEokFRSw7bqAApE0VM13nLVg9bRp5L3V0
uWqPGF4rJBOzAbrSsGqHDRJa0x3NrFsV2Wg/iUBPiWGj6VhLebzRey46mOR7B63mJjLzXZ7pt63R
3BaE6rk6maLuqAQXvZVg8NHzjRx1xmujNvoqbX+KLlnrdXUQTUSXPq8kelwJfZRo+jkkFmKDZPTj
mApOlIhd0raUvSW/kuPLWgR3AcI/o8tu5dKRPR3BM5RV41AYiPL1IVoVmuI5cn5ZzpNnxXrvgSLr
8A1qj9FkXFSNfqGhvdGz6UNKw9GTh/xKk8pdPtLNU/JshaAP3Thw6hAVtyOMBuESpu68la+zNFvn
SCypr1gPrSFuesQ4YescRqveDakzrqdw3DcdAgPF6R6mVmzNuLnB/H+bdNHNQAF36hJchD2fqM30
FvXWXpYRJ3TpT7s0VsyNOAACV1J09uNNf2EW4Qbd4VtZqUdz0H+x/L4P5jyv0qSQPA1xIjGoAQk1
8lOnZpfMONHaoRMx1NJBjNOhkIxHo0ZdNjjgsPPCD2JFd5kd/LwhUEzDC0y1QXNWdSFGz8h5+DiM
SYfJr3MlbXCh8nEjA63dbBh8x04vFDNCPaRpHm/8i7zoCyghu2mjvaaiuleMyTfqwNnkfbWvBuuu
m1LVG1X0bHKs+uPc7jSD4qPI+2FnFjx4EY9blXia5Yu1QyhwXT/ez0rzrMjZLrE7VASzco0QIl1V
pf44BcoxUKu9WScbtcquQsAqboMvJUsm0tkkSVlJQ7vpdHhPPN+rUapJBojl6zLpbqtomL2OaCy3
4UQplc1NMkAaC9TdqCbrMcUfZqnRe4JuVInD2C+RKILNQBwkxQtONr7Kwv6q0NMV+KHZh9vj4xDx
nbTgBtIwCfu0daNMfSryFu0+8gd/1uWb+a9k2z7bsY4qrtNXvTsZwwMskX5j9KJdpdKMA44seaSX
hzxVb9hovaDiPcwFYsoyBjIfGOFD4+gyLX8j8B0J9GaRasfZSW7mMI/x/OR+2E37uZkuFL2+CawU
bZdJ7M+UeWitfer8Ha6e+KaKwze5mzeawok+tjylKDMX29KqbYbV2Ddez5HFm53w0aIEtFZU+UGJ
xSESAtOtGN066Z+kSq5dUxlWcWBc6kV8vSylaqceaZATzIvSOtTrwm1ipuKgwfASXQYymj0FE4hT
t8+1gXQsqXZ9WuM/ItsJA7pn21hnlNGvBywwwiaehp5Xm4naC+zcK0vpKPJ6PVlsQMqZ39ygBEX+
0V8FSeQqWblNTHFZjso+b7UfmjT3K8HMKrL5RlXzn32W4EvSDnrYHHPTfNc7wy8yQVTvHJEgrAP+
HH+hN19Lenjfj6hl2oDsyV5CsxoV835skjXNzatC4xkamDpIJZhdaVTvZ7ZfnmaGT5Fp/EpGRI0Y
6ZFESeqFLXWXQsfOIs8Mn6ThfRUmmOBNnbdzjFOvIz81ysXPRQqZIJ4tiuQ+Q8o+9tFNUGUyX0P+
iLTmwrLypyhFra2j3cYkhApJaW4nudJRFoWbtlF3XWfK2LRablV6q1SVP9pDy9eTshk3N0yJqKj6
jd7l9w5n69FU3jtESzkfiaoUeMEqUkUahHz85ByilkgQ+JgIUaLcVwJzbS8qMI5oO1ziAxJ+lsTK
SD76Ysw9s0fHLFVT6GZy+NzjfULiviGVA+O/mtn7oGz+f+jmLeSk/7mb9x/Fx6s408lb/tZ/dfKM
fynLEZk+ChM98he2TeNH29H00/9F1Uimk2ezeyZTgmNAUTZd9H/+N+06GMpEqS7Ve5LAaNf9r7bs
//oj618c1Th70vvXaUBpf6+T91ct4/cDPC1dSup/tcX/zKhuxtmUBEz3VaXID6lRKsg9VdjYM+6a
aU1GCnsMEiA19SDC4NoptpU1rh2WDBWxaZ3iuZMSHy3vsdPlQy8TWWRgrPaAysS47BU0XpX0WOrh
yF/obpGc5SsljfxRrtaDTQgiZ7BN006siWUbE9TwFlmTioIR48ZiwbNir3NIgeEI4pO9tCIpwmJz
NUaeWte2l5jVwZgezTl7HZvZ11gfY1T0VWGg2bX166I2vUav/DmwNjKzauqg0JGtS9lIfhUlQbt2
7maO6ZpjsluSFaRJWZeT7E8kU6lWxLlQ81r2Frkyu0vChhU0XtGZa5wJrgMeVNdXDrs3PFPX8VDf
VYRAzHV4GbZMQKTw6GW4lvpLXc33loWgK7PW/ZQvaU/Xqpl7Qrob0jinhxC5tTqss7p+FfBk3aoW
4hCC5XX5V71hikhegF9SJ1dKqo8eikYWu3RnhIMnzcZbC4ASROuLYeW3jhU9OaF5yfxbLZvCxpsX
94DliE1Thes0weXsGDmsLqqjGq4tltFjOBLoOagO5gxSN4MPSx1/NH2+CVPlSW+kbVcqN6k9+GPx
g3i1dYJpi7fEnxwMSmH7f7k7rxw5smtdjyga4Q1wcR/CpK/K8oYvAVYVGd77mM+ZgibQEztfUGqx
mExVQUdvAgQI3Q1yZ7i91/rXb1DP9Vr3tRmsy6qHo6x00joGP8grAkX1BMefbpsjFemEajf72pdg
frT6/rtedxeB+hr1sWvNELD1Qn2qp5eob3ZA8rs+y+6S2l8lkfIazsHXtFUPUlm9zplxA8GZ3MaK
0z7FPJnS2fYrZdv6cKMjrIVg7znKjEA1FG/aKvsiJTpaxnAlK2z6Q7LhEMc/uvdCUXcxJpQQmkAt
L6pug3BhY5aDnRc8wOEtplaHy1xoMZKk9DGNrVU0Glf9YBziVl37iXTDJ87Pj6m40vZiihvXlCo6
xmlnVvUFQ4V15QvrusIMRM/jtRljUeiTNa90e02LUPqOaLCQnfXMcJuQi6HCZuLh5RK2vGG966O7
ou+pA7GzrOR2ncTCDU8NUr6PPk65F3H9r+cSvWnimV3wnGtwMmrtedGZuDRezTqIczTHAOVOo+UO
BOv7RoLMWAiRI8GNtK1hi7/qJuyk3dgVCGTp4PV9IaB51bItBlgXWcZL36lrGc9cua0uczPyWPMQ
MMeQwsQNOPgl8NiW0quI5dUUGfsi6A8+1mtiaq4lNEUJHHNLbjctEbBdk+uOVAuXSUnb0RSy14bp
Zqy+V6juslnZo0nZYtGU2VnVFHz69VUveqqOf4vO9lIOqx7TNoVKLg+Mg0FPaKrDvswYwvncKVpB
k21IMrEh8SVbmED+RSFHCJhfhDHfQzDeh6KPZk70yP11pTjeSRC3VpoyvkmKtggN7LZCvTZbtKya
8lA137VB93y/tJwsy3eNRCGZGw+m2XnhlG3iHp9fqUBEMm4jOjW6a3uKrUWe4JBdkFIzWuIjjcdR
mKvBU8c2QbJoXQxxdNf5bb6SxtGWm3w9hwLaoSnZtGFxWY7JBu3uAQXBPYLtVaWaD34yJk6u8dkb
4pNayC+B9nU0ijsrK66GpGIqIL2IVf0WdIYr+R22SLUTG5ND9IpdRR2U5dIdrUNDTUf0/IUqKPzI
9Kms5f2Q5ltpFsR1NlJTwpufIR6P+XgtmrrbT/RVmJIb3Mtpjr7U0uhgtbRi8OsJRXTMBn+t+32P
fifGIIaPW2wPbDMXMGKpRPLDMNSK3bX+k1BnXGIBhdqKrNKd8+je0Kpv6L6u+qnTnVnX1hk7q274
F0aCQmxMVnq5yUO48Ennu4u+rMn0VbeIpuvoOlJpDHXjNoh64ifM9OAHj0OYVHbmB/Dzm0sm03ZT
QV2i34FRr22S3rwtxfp57uLVmBlkaNA2zLxNQ9XfpMJMY99JG46TdTPM635C+Fdk6V0Kz2qqofVj
ZzuQ8alEvoNX5yqnA6kq3lVMezMl2MqtsYHIwFh0r6UvQmIeOzl3ZaFxjEWwPzYGpsP3URPeiBnK
Az0Tr4oK0cg4enPUeMQKgn1WKwxl6bLDy7jBLDDIlv44fxBC8YtY9Al3x3pWmtkrRuVGsnq77oWd
Kr0M2lvaBFd9zY5MQxD2FZXmI0Rs0IJ8N8rhcer6IyK3lYTMKus4domJtHuCsWpB22akO6RGf9PG
zXpOyiNGWiu9n9ZRTsy4IdkjH3hgyQ7aOTToNZaHzXbghB0WHWx5TeQzwrnGy2t+aaNe+Mj6kSts
ZxlJXqgdYt6DReJOx4e0c8CgrlfnVVtm3+gInFJvLzT40Da5RPfY+l6JsX+UGCG5rWnsJbPe+ulX
IYfYjuLMlFo27QczKzaSHDBOTTp5JQzd9HdU67+agKZoH5asF3/+rX6Z0j//Jw++/l65/vjD/6hc
dSpNjYYR5phG6PtiXfOPylX/AyaZhC04pSgGyBrY5l+VK38ImBF2BhQXc7GZ/lm56n/8YApA5NIg
wWj4Sv3///fLSKQ5+ef35LAF8f2lbmWuJWGrYxnL1Fk8NV9lQoIjsFmFhM/KtoSx8NzS+ZUrI9+h
OVgH1vAJaP/ZgicQtMwsME+VGk2lP9+KGJMXjwaHX0rVamGEoHwyUOcW/nZ9EKIh/5FlqtAl/Arg
N/4cTlLrBywnoTg/yvIKz6erglLxXcNyhmX3GyuJGwnxGgUAvBHoHMsk4d2kgBCAQp+Sghtp9m7J
J5wZ6KQNH9nqvR5/Mr9dfvXpU3u/2MlNzJWu5uBjMfp9j23RsNqrxAccmTIMIKJDjquDGn7G8/p9
1LVc4w/1Aa5pDI9PbmZBZEVPbxy60q102x/00raH3ClwhrXsYZVfU/Epx4bo00/u7W9TmF/XNU7G
hSlVzxA2rNvUL5l4nNX9XASfrHHuvXx3bacTC60zW1MS0tBNyRfK1qq/qSRXmrzkBR7E/+FV+Xkb
jeWdffeq9MD+c1FyOfWrdNDoCjs7vMa54ONVfpsjnNy0k5lSGNVapS8PKxI0RMHHQP7+8QJnPy0d
9uayPRFpdfJU4kBuZAxZQ1e71R6nY/+QPX68wOknJS12QhBjQVFNeutTerbuJ1rcwPJyRiT2xKg5
5SJoF722PMzmJ1/U38ne77+p09VOXu55TMK5kFhN8b/OWPGUSPbK+YdlZBwQQdeqr6Os7/QRi6vB
IgTvpi7qe5lckZJapIehFkrdBl1whYANFwapxTozlwSsMEyR8lBxgkJfqzFBIbqOvSwuC6otqBGW
CVW0FQNUv3o9eXOtWF6tZw8RBZKvP0oC/bbSwcgFkXrspMA1mmSfjMUi8bVWovlUyPL9BYHlPt1b
SYTZvTriv4HnvGHN2GEsIv3kcTaqvUkbPYnqbR+araNVo+BiXnJt+cHtLIeONIYrvGjssgyoGJF3
QQMUYzPG/kHapyIuOFhG2CAgjiY8J536baiHdZLetrgSDTHVT7UZ5GDLJIhip8QXc2yuWv2uJOow
xdyefloKjZ00N3dDpe0Y3a7xafISbDiGtH4yYmOfZPJRtzqvD750k3VdWtyAgkoZgP6mEKUvGcbx
qKDpS1JEhU18Y2I3JozdpaolRJy1qSdn1Noho6TQQDOgxZcj5sFpVD7FtGlQ8HDSV2J6/fFCbF6t
dkZfMAMk381zZbe+6alpd6MH43WCifVcaIcukI+VMB/MoHxImvYqLrRtwNvAsDs5MMG5iHKlsWsL
lWyVAsR2INYADBhizMFDIWaeKZDajU54QNE/PxUKUxHGTQX+Xy6OkRc17lTGOIDnpq7UFEcFqH8Y
zL2aQRkIxn0nGZ5kwcBoDdtMzJ1YslqXe6UlOBKiQNuoLNRglZONX5RW5+DeD1HlhLio1LhEN0rm
LTOhGIs+0JLF1CnzWrHmZz2Wau6JIyOp0EdujTmCeTuD8ABgugBwG8vf12PF6LZ0BloGofueaM+W
FO9FWXWDvrfpuN2S11xVBLxBnkZtdq22oC5HYW3gKxNGO71JYJUp20Sp7BwZc/6wLGj1I9Lg1pEn
3KiShkbgGDEMWW6eEopOwZCm6d5Gv95hDCYpL217BYrHxO4xCbaTXG5C+UoA6aaoTvKEjISEqfJF
jBuBgKLLwiQFs4Y5u9YF8PRw15QqLdubX13JGhCRFqIhbTemBBLcrXGbWCVDvSdzklmZiJNSY5tT
hwMGBtgMxazkKcD3CKqvRgcre0pX7YQ5XDfyuhH4m+JuZ+YMlELrq5EKu0zuDrpE/TS2DtJ9G1mw
g82Aq+EeWydlZY/oT32j/tpkOJfUfOBxPNidJm7abICFkzklWsm4KbU1VLjVrCoXtWita6u5iDKJ
QZwsuxm2AN2ceBUGj8AZgYBuPb3BdwjBfR7E7JFw+bH5YW4SAITUhmwisEy/F5EfYvpRXcZa6wVD
4Epa5obtXa5iqjJYXK5XCMa2qsfEDstmZRjNhaXVW6Se+KxgptWHwpfGHEmjB9QH609sLewLLFQ0
O5in2yRJd+Ewe2JhOAHfpV98Lzt6HrHHyMUbs1eDgZ3P86YztaPaRIygeSKgn1G+pdVrJ2CX1DMa
zAePzYVZB24cI4L7u3yM3Qnr3jhnB5wYiNxQE19p9UMZvcWzvplA/gRk9X7+LBUPvmg6bMFUP8+z
FoJs8O5mxJgU5QoreyYHkitaL33T70Ww0RHAtgfyijEYzV7TOMG5nwouzrwhIKgnIEs57exMbewU
54yJPEDtLk99O88NW68R5ffiMkpeGUNyX8Hxr8v8tuJPxC2p5lyBJK8CQ+BGQbGIQkdsxwvcSNxa
Sw+t7q/64NqqEVPT+mpV6WLsv+rbFB3aeAQXcUkrsA2pOtZjtjKCY4EQ2Jz3ZcHIOHek6U5Mha3R
4zYiKXahb1st2gzTTT4znncT47sRY5rBKCjKVl32pOrguSE7hnKUc/jMqav036p81UIB6UIWbgbP
D6jpQvBIryoZ+sk3vr7J9UNr4l8mPXWcjfEk4kIQrOf5WDe6G3TPabAZgKdDP0dbQea1fDk0pJJL
9xm/Qs1ET24OjN7MZfwUOm0SY19xG9bAG9JbnDy2mK7quWhHxD2RK9WlOKNuTPUKWFbARzQ5LiNT
zFLtsfrWotnXAjZyxlCGmu3y9rLTblqRITAnrGAemkQF8r7p+8iLCfWUMY1J+8SO4hzsUXK6yIR6
8JoU4yZsvjKZvYQU5RRWsl6esJqlu7yqvEJ7i+vIEUBgrLCEWJFdpPEi/t6IlCGziu2QloONbkXt
Mumu9bw55sl8qEea+nbYKvmrnxV2J2b3pVnsRaW7FlLA9qAz7XywnGnG68jvNFeW05UcH2NZeE7l
AigcpkzXjZpdDlyFMG3yTAXng9gyFGuJaZTFxpSV4lpIOG0JZrkCvZi8NNLUtVnHG2QCvAUyWD8c
QhDALgdE1Wd3+X/FL3lLQH6s11mNd2rWrJv4tVRU/g2DKw3PhS9DILulXPGdZ65KJR+whRC2iDvE
Lb5yG0nFVK1p7opOtvP2IFLwobHOQwOnnjtmeZux/hpkvaOPtCGx4s0zwV3Y2sE7UdWviVFdK7l6
LfM10BfJ/teiKp20GVZKgX8PRn/V/TTiTxZxugiYQvbo19ubhjdfT2/lAVvrWfAm6XEwlC94zDmF
/tByzIpzSAhGZi/jDCW/9zthM4oiu8ci6akdoef5tqS+sBnz4eELE3q6bxAVVWGUw2ur6/F++aWx
UKzMAJ+gnBgLbl6iJmDJAS8XrE/NmDZBYtkJRZA0VptsvPIZGUSWfDS19snQHkUeUdfem/MNhIWe
yQmWTU7d4Ckl2yOD5iyAbgXBgmATMzfv6hqEZ4JPQibJOk7kW1PCWBvXrUL8quIESTKGh7Bh39fW
hV4X32c1IK68eWqZhyilyYCjhKJdUdVLhz7zPdyD9sXYej2WSeylrXbL9NWTzV2bzQfYK5taCHaC
Hm0bpvWkSu0tRbtmN5ulgVrqrmsZhRuxq2HTrwwYiexQY3uVAbao8sVEb7ANXKXGbufH7cHkczJe
R6FeYdhzH2GwNasNuTdRDxgK0k9KCL6MtUeCFXA/AwG/XkN1uosV/gT/LNSjkxf+haASWiD0e17z
XPPZblInL5trU8A1omJOFOF+kpkrI5RWis/AjHOYsY2bW9Idv0ksvjTxtYxn9mI+Ein8lYvtHfJJ
QcbQaUGYwwf0Fhya/aMvv4j9dLDUaTPXlYddl5P6VeTUaegUKrao8dBEvBD5FaGLq+XhB1W5hoW0
k1XSxpQ7qKwY9EqQSzZ5LmzNiIn7baDHK7bHMmnuUD84MTldcX7fGBe5rr60Qti4Aq9znRfbj/ui
0+7/pFM5ZXimAhlTesVu7Is7C6eXsREYkb20vGwdLg2olIa2+Xs3+d+N4Km0rP966HxX1M2f/9Oc
Ae+WP/dP8E5CbagvjsDQ9/VF2PIP8E77g7LTADFbDHwV5KXvwTs8TJdYSOzfUcWB0P1z7Kz/wVaE
6BOjA5XkA+QCJ2DdR+Dd7+Rb1uEbBDuEAI+cAcTyPZJgikJCapcmUP+rroifYhjdTGFkG+J9ymtg
TcXayNfq/yEc6pdlTzp/SE4qFtYs26jCWmSI5JdfzDBl7PwsBKX77qGcAdZO33aG/r8sBnz6/hpF
LIemzFJZrCtR0At2i8EpojBXql/G2nKi6XsQz6uPFz2DBv2y6AKuvINowlH0oR1yhVWXeK0GU9K6
XWzRUohEgbhRhk8+6VOo4/QiT9DDjoNghjArOAwHvbTfzbK5yss3Jdo03fePL+2zpXjX31+a3oaE
NY4s1ZoTRl2MJrEurW/q8juuQP/hs1t+y7vbmFRFrVWiIji69iQZRzWaVnX6vZN0Bm+wnorKGZLP
gBz+yvcwDndysadWISQhutX1E2GD2jR+3kP7dwZ85/QMbZOnq5dV9JDhIYtF08c388x78stqJx9g
3ZWhno+sRmaBG8o38XgwmBM3yT1xGVqS/n0X/gW9f4/WL8/mt4tTRfxf0BrgBHOyXNWjJQoEkdey
rI5pcAmHEk+3W0u5/fiyzm0s6MR/LnTyhZN+jGVrzkKhVWw4UMMidNJiG1C3T/oVhkr7xtBxEMu9
Txb+7ApPvnbCWRrLgpHsyC0j1rqkIowdmHkzU351Po5pvuaf4jw/IPdxw/QxL1/KTNslxXZMnz/+
MWcfLlpDmdEBxj6nuScopgslSiS6HrO11e6mgkjaCK8E/jpWsNJIiP94vX9x1/+54GkCilVTikgz
8pEwX2hm1VYjeKsjj2LMH9Wi9cKUgM5gW1qfaFjObAk87Z/rnrxWERTqoey40HYqaf32cXc1cnx0
hg6888n3eQbL/2WtkzdrUpQIJz2usegpuxusGyHY+flniZbnn90yHhNVi/+d7DxxJjB3q2bQ3MDH
b1Sh/37Orf0ycE9HDP0+m8icf3Z02oTEq4uwaTnG3m11YqHkehFyD/viKQ0Se4gf9Dqxl/5crO4V
9EeMwO3hs9387O3UTRkzBTSThnhycMgmXOVEZgPqxxXBQ7hmQ8OFnfHxm4mB/5mdh5oGSQfSB8qd
5X6/u7xaabKu6VEylb22UbTpyzAqK8D5lVl/L3XpqWiClZpONoJys6s2o3lTdcHWmBQMyNp7IfgC
MAhgBgARjfNOoH2W+nyrG48TtfQwjeBlllNBW6qZmuX1zsD5rp1X9XyTmCo4XoRFabDDiLPOV6Wl
74F+HSli3D23e9N4rgXTbhCWV+1lLGvbRmg2g9/v42mhvgaFnYbVOpNJXDZhFEU+KDIofcLHJYhQ
djCOpkFMUqyJxXBd4OPbVReGfw8yhyWmZIfw3hNowjq5jgLdoaE/WP2ryMWZMJdVcQQCBpHr00u9
jlahruzmGib3VkyucinBEgGnTKLO027G8KV3yXBV/eQ6F/OLLlwFDfbsJRwas3M1+aopbyOVzqvr
7ar0V4bZeoJ5gWxjq4LDWv03UdtLYr4i2ZT0PKFB+qGVACCvWnuclYNu3XS5b6v9a12DdGzrCqbx
ZZL5TCcIQpZIlpUNVBpXvfVgtepKiY8ZFIcW5UGX3xtph1vgElsLvy85kvrrydAk+MH5lDhWeh3Q
Bwk4Y5ZvWgMIU8O67R/aJnb8wbrlbx30x1Yi0ii/j+ngc+ka12GfHbwqcttA8VbcSnjaNvmuLe8S
ooyWcL++3kUKsteufoIo7wzqHudyoNhXtmSX24FlM83gXdd/retihVWo3WKqH3RXyVyt5vBqVL4v
fxWpYXY2DA67Y8VIlKISRatsg9bqvcnnKDnTABUcc1i9xBuvdsXa3DcMSiNFAzv7ZrZfQ/DsUjjG
EI1qZApT9DpE+W3PBMUoN2WskEgUeWkqwI6nrS3fSiBdQXtTSGpqzdyTcg3nS+DU9qIuYAVGgTPW
17PAbMW414QLYnbdfLyyMt2pxpdZ/jZjwtqmbwWmHSnojKC9ZqZ1KPxLETLd4M/7CMeSHocLKaXB
xo19zcXpXW43o3YT4ZQ3Dx3pNPNiw+gIzbwRsfXsEusQazUkTC3XgXWHft1H39O8JWgG1279uVC+
/cgzAEnL0sSW45dCbuxOQWBTvywYLNIZWyX21YhxsMRYuswjN1Jbb8iKLSeiPSyQNo9+pHFWK+MS
tv9GNxh0gNZNuD72mI2jrilyfCa/jfm6MFRviSNy8ka5ZJwBKTtKoOUZ+COLge9GYo4NpR7b9fgW
JPFX3Ez3NbbzdqK196GmwpQj7XOurqwRG+EmJk1Zja/h4AtfO8kPyLaIrmHSNw4ZZS/D0JFebQpo
iqxcX2H8d2kMKKFyrIJvEq1MPbUwbnvqGX0SkU2I8caIdcjm2jdGnIwaq6M01LdZWa3CRHJz/xnt
L/mCeA/XfErm/DWGgyRL/bMumTfIqjzZqp7VPHijZIKGpz4Anm2LSk4uSZ+THCTf/c4kFxT5KVNE
JQV0SDYmIJvRCqrb1kBDbTdxU7XveBKsSgOuq6W9ikq0heV7IcvjRkFbgWnkIQ66o1apGzLQL2uN
MdQ8w3s3qodCY4cqZQWavsEQKzx2Q+t20ss8T3dC+z1CYiDgri+GhJ71vP14FM8x3t+xfq+NU+8m
04OkXBZ9FhE0qY+romRuNTV14YRL/pafPkaVsBJEkUVEz5exlq+NbSJmV4MpO+L0Xcwkt9RxilZu
hbh5jkTfFq2UmaJ1CGFrkRSxCjPRxcDSVkLZMXJ/hai6IE9k3ssQiEvYnjyqmzqWjniob63pLlXC
7C3P2pthVkRXKQdcvdv2mwFxN/ShGwrsHExFY1BRsWqZe2Q2HprBagkw0JCq8NErk2Eju8dChV7n
psgvp7F0BzPbisYzRpyOYkTrhrGEgItEq+VEyjNk6avYy80X5qnoQ8bXWANKFb/WQLyDeA+AZOJ/
TNvh1JZ0OxrdIa47SL4K8bS9U2TabcuciGvDJjzfMx1G2lYCezP3Cisvg02bFsIxUsnBMULPILdA
wu+jTplfTv2qkQkNFrLLZDYcg+K6mXpPai28Oi2iOjQP6MfNh+tUzK+HjJnSElJRa4fSt1bSlDyp
gn+okIolBuxIId1GEqefmd5ahWbr0EG0njFjqWw+Lg7OlezsphhZwWlYwup/LQ3wI82sqCvBoPzx
pgI2b0XRLQR2I0SfHy91rqp7v9RJtdP7pR+OEkuFvbLHs9ye2fsxt82y5wJ3RWuu1j8W/K+GvX64
nP1r2Ov2z7+94Tn/59/KKA9+B79+/Ol/gF/GH6KpanitUNXiUUap/k/iGhYvMi52eFrRZC+Utr+I
a+YfiFahNJjM7/4hh/9LcmH+AWMNCyVroWOxjvKfYV+wrAzcC7AwoSAFpPv1tbPKvJYyIifcWPgq
GDtEiqsxoUcSrxVVQ1unLSom3PXnT97BRYPyaxNOxpWiqPQU+Dmy/klrgY2tEehJmblQ+dGV9k7D
CNj3sZ6ajY3vIzutDpbRMr8kr3n59D7+Bpa//hcM4MfyBj9Bkvna9JNvQDDZlvuwylwL0LxSVhTr
Tl34mwZ5Q9KonwBTv33crIZQGmEK7F+ogCerWWierWZqMrcrmekElStW41qrnPhTa8mlQTq9Lv5+
USctE6Leb1hmYjSlXiL6q7LWlbIns8lWVmDZDaV52zLfzXDgj58+vplnL+/doid7VyWrGSMLFsUN
2zaS49jkq1pEfNn8fSP5l8jN2asjKdygP9Sl33iIgkXGbhyPGdu3vsutjUJBl88Un9V1J6e7qr3O
5c98n86vaSHCpx0lZO6kZxvVVJR6f+biShNexbDSzG0KeT5tbkllSlvSyj4LtvvxPvz2FDEx+GvN
5Te96xMjPSqlMJ14iipVP8dgIpduCOs/bC5ILfK6QN9qKrJrSAEyZgcDY10miprKLC7ltNaEjdgy
RJJgYPVjdz8TiTP44jGorU0WIJdFtkeuSVAiKeWzo0S9FYf8vqu34nwQzf4repxD3MerTu5uxpmx
J8rfPlxaEjIWe1F25yTZNbV+Wxn1VeZfyzyIYVJrG6MQdFDJOoBhTwaCpwnmfVXr9qhbiCFMr64e
DJjmVmpRSN/2JgUvkOIh0a015ru7bn4ZKCVGSpN//xXV+cwZM8Bjxaz01ztKj6HVvZzlRITf+Nlj
WhUbRIsMwT+zHvgdwuBb1xUdOSwemhZ+qL+uBISZNpNONt8MAaNU3IQqncrVrvWdRVQR3kVrkmIE
WrmPr/DcjqarSOcWBR+Qzcm6dYlTyZQomeuLyFSyl0l4ky2FlogAyc+Mys6utbgx6RjxMnU8+eAJ
LqriAF0qiUnHobrJFRLHhNHLjJ2P49TH13Vuc1n2lr/WOtk727EglCiBZjMInaviKxDUd/7wzR/+
XQvy5bm9W2f5He++OTG15FLOWAd1mCuZ21bd+mG3k4PLLP0MVzv/kmiqiGiSCZYkUxS8XyxrK4hA
nU7QjS5u0/RmKO+R5SWdZo+q4ckp0iZm3t31x7fy7KGrv1v25LTPmjBoy4BlQ7gLE6mJTNz77ptW
PCGNX1v5fJHW33oIf2b3CTh6/in+vOCTp2hZMywhNDhubYROn1xkaQ8Ssumm2fv4Gn8rbn88xp8L
nTzGWKxxmklZqE/rnUlgb5GuYVQRd9Jg1LFLA/kTVO/8s2SmKWF0CBx6ekBUyayTerUcENJhSHV7
JsUuwKCoVLbydBUGq0XlF+dfP77OH1mgp2cEHdI/lz05I2KjjUOAbvaZbDX3PW5BLvT9g8S/WeiZ
nfq4XHaD0VYVFWulfNZD/2LSfGgUxmYJhu7mnBiLbz34wzyT6IlPCN61YGihDqYhYonSHeoafZEG
tbK8raZ9E94rCzHFvBz0LzX6shxzDz/Dy4806167bhPxik7PlS0yBFE9LQ1ZKcfEVyA7D2PYlBxJ
8W3BCygkOluh7FT86ULrbjSSRj6+QWf3qJ/353SElQZxRHyCyCcmdqjcVLtQ653cXIQNIfXF/ceL
nX3rdAOONSsy4z75sOaxNiZrZrFJUHc9XA7zutCuDGXaxcW3lNry4+V+B5KXt5y8bYQEi6P/6Qir
A5makSbDMeJIiZCcquM2Flu3SkpYxiqwAaKmQtp2hJqGEEgj4VnxNVfBqmACa/j415y9+Hc/5mQz
U8XKxImPH6OYxz60qEi+DHXoBWCHVXKd6J/sYucKsvfXfnKv01nStWLk8OmH21ZcxQyyo2zxoek9
M4YJmwzkiiT/rgLm5IafnHho+TqjEzldxXQ9YF4Sl7eTvljmKJ/czPPbybu7ebJTTtWERrxjJZkS
ShPgvCniVpYCogsFj5TEVZSDoEReRr7ex8/xh2Hcb1vKu6VP9s7MH5Ia1X1OGNlVH6kXXWvaugoO
8yx3120w2YV4Gwff4uKl+BSUOHtAvFv7pECrq0JVm5DLruXvIUQkfCmMEZ+T2vjkgPjhgPn7VdIk
mZpmICQ7KZSUTm0EpeSEMPSXCWLaiOePATkhq9I7gl2coNZddXrxp/QRbedALJTu+vF0LCHETgX0
qp4JSrcuskuleerxceqk0tXlCUJqtmms2zG8JGPYU4eWYYri9CB4ITxfmTFs04CHC28+Ul7DvJ5n
eT1JR63T7TgAs2Tb7bRgP0vXAxqBZLwl6/dmGqq9JAE5F4Hnm1/iRl+PLbYlOSTB9DmpDj0MWkbd
bkd3J0uPAXqzrrpDh+PN2S6OMVxOBFKdvpFFYZvhjV5sRT28ayyI1fL3cYqOocTUp2yZ+lwX+fMA
rqorxIGZoxNnj0YrkyZYc4ZgLjTFbjROKwQQIj1Brb9W2RuWPoy3e5C0J4Eg5cp8DFuCv6KRNDsG
Ay+fvKLLx/3RwzvZa8Zs0BtlqTwXHeeAtUqQVF7fd/caWDTGpxvu0QIRC+M1goKrvALEGPrtx7/i
7NFi/HyDTnYg34wCMtT5EQM9ljrdGemFhPdNp6MqLmv748XO767mcqwA2uHM8WupmIy6mtYKu+sY
dTaNqC0O10n5RdLzzfLUShigHy94vkrE2fqvFZdf9K4SnitVqfuAFfWlk8BsvTEYngSBk0xXSlVT
OIQ4FoRuXB2kT4lKZy/XXMALNJOLteaviw/V1BNJthwmGHiaJuDuXpQQ1esYLqQ4JNBofny55xdE
x6urHN9gYL8u2MmZUQU9Oa51a60U5T4NaxIGJ3cAplHhqqbhw3+24MlRAl9YMASTBQ3UBrqAbfiq
wVlAyr6RBt303z5e7ey7av68vJP72QeKoQQ5qy3bmJzwJRsPTZzsx+Aooo/5eLGzR/O7xU4OEBGh
i9JE1tJfPE+D4XQzOqEq3rbetK/bL5r6iS/w2UMD6xnkMgtxTzzZylUEqFqjC5mrWZM9WndTPcD4
uKo/W+fsdeEpCUHxx/B++e/vvghj6PsSqShuMUK+CuseMjMae91ymfUNs8blPuTS7cf38uy1/VzT
OKVgISfSS4xT3Bphw5geB0y8quBSm54+Xufs+/9unZN7WMnKiDk061ijuDNxAquC2wkdQVI1R5WR
UaB88sEtcSG/7+HkH+GcjZ5bU5Zf9O5u9gImQ4HOKxlrkPfli6wL1qN+LMwU947Giwvm0zq2NuWx
wptNVndDW67mRvb82nc143vYPFX9Ivrf0jYXifmSIxKZkUi1WQN537rEgsoOe+NGHsuNX1j3vqh6
HWKSqaqZG2KyU3/p8Nqp423ety5oTBsTyVn53zShv6701ylq2O9KV6uyTz6Q8w/156WfvkhtmvZy
x6UX+VohdVopHhlv4nP28PFDPX+LTUPCn5yxwymhJZNEXxTGKHdJ8MN+MV1FwVrFtefjVc59Flhf
0/gq7J2/ue4TPTjOkZrkNJyY+2PsLqKDwC9vpRqj+7+kndduHEmyhp+ogPLmtr2hb1E0NwVRpMp7
X09/viSwq2axTzdmFnuxM9BA0ZmVJjLiNy35iKY9OcolgNepsR1HnZyfZYEhnop8IRzxcJa7LyYi
FU5oXRjbqS8FEIh+jaYq3A3a10WKCauZwDii+268yyQTMiaAo3CxvDSJlwJNhmPK1Fi1yksXvmkv
0VJqnH5tgRzp9H/MmOYNczykyVVglxj6lQlD8qHwtP6NYmGvXCwQcy78f9NfAdYt407jANT+fOUc
7fFkyFEYGliAfb/yungW6oA7VgkMWS+6SGwXR9Q0KTwONjnCAqRKY4xPWe2t8YGZ7m5ERdnCdtk+
BPWwT+QfRZs/hCp6Ho4nL4Nk5wCQyodwZYbNKqtfq/TKoLpIVXVuugoaRtEsp9KvaOmCJDuJf/du
u+zzbQIkTRm9hZ69ylK2qBykg+QIeXmIEvUhwdEYaMLSaa+xXpiDG7L78AGyMYzFYuFTFOHVmEPL
shGwUVVz1racQPna6C7NyCep+9yMTNLkKg1aPG/ZIzJI6BAFRAp9Uo60WFUskLBK64M4S3P7tbYM
UgHjfvQ3htNs0DGjdf868L48f1ScfNbCcKdxiVUYEt+T/RRp2ggugJw5Tspdaj6QaTkJ1OESMUS0
DxC9hHRDmQ71l/ORhf7H99VBjYSyPz4N6tSnRVWqqPQ9lmIOPKtVzd+xbu597aofkdWqnrOgXpqd
vfNLMDtGdBUIGF1bLAcnWfFfNcbBRy9LfHlDjvetFv2Ru+sO6RcZ987YfLBapB9bHkndLErGOf8Y
aE+isxJ68R06HQXCpdayRWpSLm9j+a107kxvAP6xiMpDTmNVG8pNHFj0T9K5q7XLijTQ5t3SBu51
pgH9i/QXqX4NSm9eDtZOciMYTo/nJ+lUlmgdzdHkXnJrydYQckwXaJghHIRsJkz7DJBIF/1I+nL9
P0WbUm/KwW4Ro2O/ysk72tew6/O5XverSnscq5fzsU6Wyo6Gpk4OB0PLvREUJfIesLxDeKPAgdFt
vh/qZIVs28pL9FnoHnSA0Ha1idzt2N0nrMzA++fKH+IA/jvL06q/H6p9JKtilqth05tIxUSI22PY
a9iQTtL3IoOkmxdoQFWrstJm4qFfgL4rlY3RXyjIn0r7LA3LVfYijqtTD8LKdsBFuVDWo/hDk+86
0YHX7+oiWAzaYxelF67TkwvsKJzYpEf3QUr/O08sskyzJoeDEOkC9AF3l1cNqML789/85I7XPps5
NoZAQCS+BMu62rTg2ZI667+r8DoAKxX7HUzk7F+dakeRJpe3LtUj6tt1uqiSbgXkMKWtGF27KFRV
3VyDAJtU2xab4vPjO5l3HUWdXOQGrEc9Fwm0kofLsttHLaK7wm49+mO0SN8hfWCvzocUf+W3C+Uo
5OT7lb1qjNpAyMF8DvsI8Y5fuddcGNfpS+IoilhFR6sENRe9yBSimONLk4O7kkNvmXUI4wZLilrh
iIyvrly5WEOfH97p3fB3xUyeJJXruVXSsjNHNOm5HbvwBgbwulDuvGHcj8Hb+XCXFujkuO2BGkS6
wQKtdNQU0ueQsybzbkL5+R/GoYYixLJUwbEzvvWi/WqIUCbuwJ20MXT7Zwfld1m9K3lW/W+BJvmG
KqdVFscAM3R9ECVyFb1Pv/vlyb/Px/m+QiYjmmxtP/BQzk8IZNjmPk2p3ipvqbEPFR0paUQO0efm
/L6IyPhMT76s/8+48KFEV58VOomrlzam6kpN0QZygq22B1OiAmrEc7U0nXkbAEYOXwcNxARZhR1q
D75NA83OL9zT37bh589AaEw0+WE/TjZINASlYqmNABKRy6LU53p73bgEzvp2WE+iTHZDnNl+19pE
acdo7uIioBVvTQkcewlJ4PwH/bbxJqEmOwHxBcWLWlZokSEAkb526EO2IEDA4i7DuJkryT9t838N
OM09orjPkhbfAmo2VIkjxLefG+mXoT5HtDrPj+30YqUjDHQBKwqAZl+PMynNg6BEd2Ih+f7eVBo4
xgfgYTNHaMGYxsqUnzzt8WLl6Nv1IIZ4FHayGZEZSTMZuudCB3PdW29ewaawXhs3mKlxtPfVDVJ1
l47ukyvzKOjkJgSrlclSID4kcCU73qqqtGzwgygQKYETgQzRPCvdeYf/uUMjCw3dAM0MhGGXCtqq
5yf+2/E6mQDxW4+uEasGFO9m/BakTujB9Ij+XndatUrcC6v30kxPtmNdGoMOxwvMiNQuS8mah+F9
rLwMpHZV8sNsvJl1KZ8VLOqvN7EYHCeAgI5oAs70dXA0fRPLaYAbSJa9zNOVbScbodfjNovSRlM3
QafVuHWixwZqQpZ228jCExeqBQQLqH4/1BGp5nKbm/aGgsYur++x715U8ThTAzjvvpD38ZamUj30
obTSlBwSXRMse5/byk22fepfyR1NZ837Y0U3KQIKlZ8vavUWn8n5WDyIUQduu07d9zqVF8GQXVpq
ovL57SxG0PETcCFa4F9noOiNpAVVwyFoW0vf3umhOCeQHoYpNgwfeVnO43GnV/WFlPnkseigGEnT
nWLXlMkY8YtcSWZZ2c2vKF+7SHLr5saxnso6vvRoPTFEdCT1zy6IipXZ1yF6fYDxfQuiUurfRXOg
q9YQKC5M5Knx6IoKZoHqHfJpk+PJbhXXDUxaLXZ0UJqD2yaolHFrGUiLAPM4vydPbZXjYJNlW5Qe
Igs9/V2T7pyO0pih0UYM3gq8VcoQnAhqWG53wTr4cylMl4qOLKco3Bvg1CZDbBwzGdIaXIYfxrsE
jxsPgI7hSRtJKdBy15e5fAOKdm4jPMuPEWV9uYGnFeXk1Ro1TbglCnJj+NYaZjUPdHNWlMUK1szC
HsabMcDcpW4vHF/f+/BsceDCigUF0jG+VW91pyiCqOPDjJkE2+OHofa7IjKhvAV3Zp8v8fNYVGYy
q6po22J7k1cX5u3iL5ik+7nhN6bd8rVSVxL6bTMVSBFUQ2Nw31qvBXO0s5p4gXXLzLN3kXzpuXHq
kDuegcnBip9soKXA8RaDzMNdt2YO76tUf8r/OSRuMteTXEcSqhS2wB30qbr9vDARtOm6HDsV9ZVk
c9bQcgVLtg4C5NPa5sJGP5kj0FQCzUylnjN9klhm1pCVuBkD99B3iRC5CVtoW48hl6MWcZta1kZN
x1Xwj9/IYtwA8D/r28i6iv16dEcGrZfjZUA9zkQIpv9pIUNaSQu4J+e3/fdmsohDOuLQo1NNEM1f
42jQS13D5royLDSs0SXs6AtEgMECu77W0ZuLqm00ALpHT65DfOl8+JPr6Cj6ZB2bvY4MmcBJtSHF
OulHGGC9096QXJ6Pc/ozHgWaLFgTBp88iEBGXl5xg8wEWMKntFTaL4mrPSuyf1MbhwpjrQuRxQR+
O+KOIk8WcBki/1Z1HHElmuBFX1MEtzhN9wg3WPVNG49rG05nJ9EuwTPGXgT5k6Oui3+uGPH1O0/W
k9RqFZZe3FiD+xRjQeYl3kJqnHldo3qO8pjWSS8XRi4O7zMjn6byLolQXOiMfKSf4bibFlZlHa6T
CEWODHmlLlwmCo2Ox0K6dD6eSkGOVvU0s28zIy2tlhQEGvt1l6PN1n1eaupozBwIfykmPVU2ri4W
av+f/QRlhzq6qevTul1CnTLWffaTBqU4Vxd9FG4ErtIP62XJ8z7NbyQAm/hhz0gu1uen/GTGAF3n
P8En20nqFL9XVV4WrebPsb5ComOcmdpPpwOg5F9o7n8W5r9/37/RJntKiT03b7EoWbgDyl22855j
9JQNr3hXLaK+2tdeuGlUaeV5Dc+plxH5A+jLzxpwyKpTD4b6qno5pIjoglzJJ6L33A+bbLnI6LxW
9cUbEn5960gYZXk9jmrKHPfiGc4Hs9IzkMKzAXsNh0q71ivU/hWq6fkw07BUqeInN6aN1Hg3Rco+
kR9H1OLt4LEY5J2UY29mBqgtPmUoJBaILfgKZHtZQbQWHcIEETRskdqHSHv3UvK1CpIUKbDfNHNx
bcTqrneljd/miyCQ557/aCv+xsJvrII9jNPjPMoj5tLexOga5tBRSz9ajrm+l6RwNUDM9HLr9fzC
OZ1Q8BBm1XIT2NP6idkaYcFiYcMA0dRGdaMh7zdUrxiq7QrYXj12MH18U8Brx60HQOf2/A/4VP34
9s2OfsDkfdolrePrKYcFPSo4zspGRsLMCnKIzOq152fc7/nCGx97cMspXPVRbiCw4KygA2+W7mKc
/tyGtk2FQ4lirHp00jLjWgJ91TsRKF8ZDbhuL8Ub34gXoSIjJIXD2X8UxP5fBtTJQpR+NI7pfSoF
0EdNJlKEHeF4a0xoZMmrIi6x6nF24fjQSuGi9cN0FufjG7TujLL0+ekUK/zcbE4Ogq5LTa3s+RWV
Nd5YUr4oE21lqx+W1iCti/3QcOEi/zRv/RYRcLXoV6BJ9NnlO8pXyLxCGee0ZBGoxqomRw/g4nfu
EM1M9SXL8NVwlfo9SvGAinNlVug/mrDHzOhWRnlYc5HZca/LskQHOfKWbWouG6e8zwtlGyrFk9Mo
Kx+qEyKnCx+EmQRjTpX121jT5X2nQ136NMGgf9xkaHoGCNxKGDUaQT1ztWYl/r819JmSKzuFpVRK
xSoL1LU/thuHl0VSPvSCz1xv0tJe6MZjnbTg59mUaH36xkvYI3kcIg8aXJKOwoT+ZH5A8YknHo6o
eHt/TcCClkJINuZkJmCJdYRFOn2HH8x1p9yKCow6WldpGd3S9c0xYrPq6zGR90anoH7Bj7+BHgAr
K75vMUWit9mjL+iH9gxve3he3UrqnCdkHQzKDm1ypcrSMszHlaLlK83f6xZJpdAZ8vY1vMoGMYJG
9jeod6D/8MvVru3K3aZeti64wIKxuEoSaWdnEjoZ1p1U3YoSpBK9UdflLF2K08qVH2uNEpa0C8p0
4TRPnuKvbfNFr65SgKgBAjFaS6dHVXcILTXSDZVctHLlXWf3lVgCUYT+If1wb0RordM8NHj7NaIG
m4ENXfnh1SBnS6lKl1bNtgr9hRdsywi3aYOFnT76JhK+sr7SETuQu2fPeclaqNp6vBrBSdlNsDLp
/Leqe+fQ44e8vqrcZ1tMA+4MCvWVjOKEeIOaiNmaQwoBBmHb7DnSG45A/7fjP5RJN3Mdf18a/RXF
+707KPMUTdssMX/Y7odeoucLYEp2FWSy0RBQc3RqzZ6uLeJSCLX4yq84QAK4vta0R03q5mXxVKbl
HFfE2eC8K5iY9Xhyyr52EPgFNSwRY7aWSV9s3SS8juyULRGgC4ffF39JTcaqVc1PqBRXwIshv5NL
YjaZ/fH1gwy/MPHgIzYf7Hq12gXImFuZ9SDV7iqIjJUQbq2sYFsEz0llPKTotoT9g4PigM4t6Tsv
GCiS9htLqFZbva7eKVV0i96j6Tk4nYbe63CdZXxc+Q3PC7wtxo1XtCitBPWCUtUhi3BmzZ2rnI6Q
JI8/3LZHz7lJVp7TryS4rh0WSiGA+a6xdo5kPWaOfe8HiyTob2u5yGch/gSl+mTKJcobeR8yN/h9
+tS8Zctfp1zSttY8YCr10836dOZr/ptsKw+oYM9iRIaVfuthOo369Nr0SQPItF2EM60XuXhTNXPb
+BLggBwDTUAgTbxs5XEVU35wuEZYWX5i/gF+hsb5y2D9Ao82eD9d49odf7nO8NLiPO6giOKAamwB
hutYXcWADtOqWVLwWBZ9txs7D3s7pFaLq9zUN07/EaB0LwpjKJuvxI7O7XZnlR+aVCwy3b/PoMu2
HuA3qq5m1G9jW10b3LiFl61GW0Nd118gS/GYCfw3nfIe9KHURKguPziaglOFekepVwAn7PZNMR99
PUhmaHSAc38320cD+EzhVHNHenSkfJtaKuhwbPOkt9yWrwfrRWNqS7R5lVAhzWnseZ7kW8SEVy7w
+sq67pC1wcBwpvD0zhAKNFCk6OipIAcy6Hs5+dNbOudDuvR4ykWmtnJrb+eMGXQJ6QFvzllgvOT4
mJFJLXue8rhazwxyprEnOyvSeahLSzPTsHECoQ4AcaYp7x7q6zbw2DZGwJwr2wmAyoac+g4wSNTR
xyBeli4mU2l5W9rhlYIuSBg/COC+WOQhu7BsPiK4rKKAxIuPozCEnlsiFh5G0aoC8pHi8+vyZ8Hc
6h0+54hANdps/o0I3JfpQ+a2Vxzis9i6xQD551iZv9CLVwx1pkMnmhl7LXVxSTI2HaL+1a3r/zLq
ciX43XIQoNexgBC0trxk7uruqkHNlxLwILVsHSy9ULpvQue9MuisqN2SiuAcQQC0ea4EKRxQ4rKr
/G1T3qqcrJJ6j2z+rNes1dCN+xa1H/RcSx1FHQfHUV3j0otey24tYexVyou4zn8Dk9JQUDIwiq2a
6BaG6MzyKqBX1sLzolXEDefjDeyTm5uNtjB8E3GBBx3iIY0sTx/nnWkDLC/mg3kr1pAlkLxjvByF
EWqeHXDMmxX4KObph0fSTasR+1ry/KHeVsFj5AeYsT/JGCIiKLcX/5r42lKv65Xb3rcaWXD0VtoW
CB2kjewt3lbkxghhKv01dgkD5OQE2S/P/6j4ZF2lL8uh+VViY2CBwmiDFfOxEA33GLhChah57BRY
Uzi3kCkRZu9misYmkKpVZcTbeCwWFg6ndm8+DAOiRO6Kd8jCKVsUVEQN8UDRsZJV1ERy/U10P2yO
Ra2ObvNumFeWfCdHPzWySGzLF8YI2yRD71nOsfQ2blvXFTLsMwW95N6RVi6S7DawtUFb12m5HH08
ZBIEux1rWfdvOsCa0oJqbZRLRyvfzJAUgFxI6don0LmbgM2h9lT8k+yACPStg1FFn6MzrC4DSl1D
am54hcg4AuTyI9Jj0AF4vYgHVhdG144LQgr4W84VWPn2Yhwe+hRNX91DOlheilepqVqrTqU8n9di
ogO3Wzb2vhZASkk6DGpyPbjZLgH0JTvXTjEI+azRttAVbrjMCn5c9MqjkyZksBBuvZ3z3svhrRRi
P0yeJgfGyhUqSIW6UExMxPKMC0zdFuCkFPqyXRXPK0iIdgFPESN0JQh2Q3rIjWu/wKKwTvdpYwhl
+HVLphhAhJHiZ5HvjSongfcLmv1Yxmu53qAPvsJbDneG14zDpwGnlcbWtQJ/p8j7a0zl/wxF+iOQ
tYWUBqsqQl7KQbvLseZVq14Zo76m0wKVeuUF3RpDQ8w5eCbW6pKmZ1j3nHfBIvdrWHuoNlbVzyGK
7hItewiiFpamtlL1B6vBs1kLXWhY+LF57kYQXQY7njWB8VAgpGia/T40xh3w0Zsx4pK2qq1vjTPd
qNam4e7iQNiYVHhOUnu3eu9nYAW7qNA2iYvVQl+sDe020sb71Iw2jp+sfY3LNPwJnm8Xxrh49vLa
BRvmc5klaYrHHmodvGhF0QPNjH6dKQcBW6prd2lYIS4jjrpQeZzLCgr1HLVdvYp8Ae6Gkdhr/Adq
hj1Ek6PfUzrmOuBOSx3eXbVPOu+wlA1cO1w/3yUU3Dm47G06SA8Zz/9Y3/YwWmF2tqbyW86aXzJV
F1WhrKhhQDcECIaXXIGQWpPwAzEFKhbyVV+j6SYFO8R2V05WfDSN9GI6CNul3CHYv91EeD20g6BR
GtvSc6/GHsR4gpTQGKiviTlkS1Ut7vsgX0OwfB0hBKJWXz2UWtauy77aaU0/l1MkmhSfl2TF8Rpg
kWJrLq+ybu0Nyf2AWWiRvjn28DZWOO6Rb4e6+2BLRUOyM84lUFkkhvGq05UbdLI4Vtr82iriudRc
IURFaQueOAbgkWQ+UW9bxTbnnK/vIzl6Hzpt3qCDttFtZ28j8hDBsgZs9ZKExWpQb5DZCjEDjEfc
NiVjkReYwf7KYuzMw1Hb2BizJ0mdgRDZuo1119kOYv/6IgZr7yOIyIPp0U+z+9BMVrm0jDv/3vSd
R8mw0aAHMNdl4VNsZncYOr+PmoNhSin/Gqw64a2EZyw2p55yMwDfsa1sLoPFbGTp3Uyc3ei5EbpV
H71RbDyu7Eitt5D9b7yaw9TBF1GCgOf2q5iX38iZmImcSMXtUu3oQGgj+wH/mzBBWDSyvZ8I4s4y
LdKXtdY99E2vLGFsDHPPKh9sgxeW2qkOSVg2R6x64yVVMA9GW57Jtt/M0xjsQcB9yCMh47yWuScr
OVvgeLrBQfDV5apr7f4dSXwON3nEgcf9IfHQHPpxn1aSx+0iAWrVWqzkRRX4kwweR7sirzn57EVm
9f6d79D/wmC1WQAXbFZwniBU1SxcKUJ6f7QHYzH6kXmjA12Fg6T2s7q3IAt4iCmOasyzXpobdbtI
SibBitNVAkNi5qW6v5SN4qAP9NzR4V6lWvEeBdncSPJxp7pRgORyrD4O6bqvzJVRRstgaOdyGT4q
/j6LlXUuqbMkCH5gqjcb3Ho1Rhgp0EJueu0m9vODb5X3VoTHhPxzxLw4Kw6u9RgXIdX734PyZsWH
wlXvYudKVsYdHN673ixvVIVzs/Z/FqnPZx4yuAjuO0CbeOap7RYYJmqWsmXtKHShqRio5Uymd2zl
pAuN0R7SlqRO06y1zd3S6VwHNAzxB/IUdzlW7abL+WQqGZOiS5uoxwnEH+N10/DXZk3EYyazkcLv
wOCOtXZIfI47zdB+Ze3A0UxCXAQFXPgM/RKfREnNftDKwMcotTF60HRvU2jZc+c3y7GNjSvdOhim
SzbmDhKEMeEUI2NHoVrxk5MNVAU0WuEjLvNJ2MWcP+26K4eSYpJ5U4aI/3l6aK0crtslsizPNGB9
Euxa+JXcBiPO0gXVpgHTjSbAxbUJsX5Fj9DWrnMssBOy9DC4UQtlGY0psm2ohlcKGgMGtzHZUtRs
wT2ltrrxcUf2FQxiEADQKqqQsHp0vXlvVXtemO+V6W0QZaPk0OwwzcAtFtWe3Fl3+bjGllSV//jl
zxpdGEPFIhSiIRbCI3w89/F8EUkVva1pTQedK9UAo6abSLB/LU3oQHAG16WOKvKQDAOJgtexL39Y
uTAVlRaO/Aa0/lbgxB1ewCpWNKH0BO1wCLCMhbMgWcMBvt7WidA7dTj8s+c2xdJaVlfnf+p3QL2J
UhXwL1vwXISZ49efateFHoxtinAciO8OA+AePAvPgwJtcSX7Efi/Wx7dJqouBsXqvOD9ipWPrNez
0Oj3Y9xyvEoXamLfinCT3zSp7IC3kHTb5jc1xZsm7dA57YI7uywWsA2q+s/5GRAVvS/fSgRDiwwV
K5mO+JQmaXI0URIt4FjgIFF091XEFQ3MR7sEbv0O2J5EmlRqJQOgnRbnyFmM2RILX1wZ3Jli7qxA
WqX9BzopEh5UQ+yv0F/S+q2dydf428wT9RKO6HuzZfJTJsXWLgCyrMYM2hiLvaq95AN1+P4tLX/D
4cQ6FhVc1Fejm7C7xOC4NN3iz4/KnTiexXKL4exC4wovJBjqrTpP+K750/nvenIRHX3XSZOlClWN
WATSyX55t8qdvA54InjSDg71Ze70906AmFP2O/AGVUVwbhKwdNOsQowl5S0lLeEyUyBTuXlFnalD
0LrN77CpnMl+O6ecOad2ufkXAz6KP9nJfUTeZXrED8q30ifryh+69CrgUSoFPEXR8T8f7+SXPIo3
2aXD2KdOqolqpXVdKdIyl2583JWq7gKS4JM98G2H/g2kTwijhuKhG1YSCHjqDIzUok+atcHTerQQ
O022HJ2KNMyl4bbmuHWbZK7gWFUof+D+kGYtO/2POl6JUmyBbkmRjCuHO/DfTIaOF69w9aAa/XVZ
Z2Hk1rUBXl6Vb5Pwd1k9KFTwdG19PoxYQ9+n4m+Yye7R/N7VCo8wCpiG1PsZloe+f80dY940F4RB
Tu0fWwbAQSvABqg1wW/4Ru/6Y9nAADDkRd5I86B+zml/2EG4yvM//SWlmVNDO443OR2dqPCBjrbp
IjL2Eha8+Uh9BLZ6/YzJ2gWs7LfWAVv1ONb0a6Foo6kdsXSyqlHP5qIqYRmX1GwuTeHkazlRQN3L
ZgrbGh5aQbv3xmhfDyr95Va98LlO7UZUBXieaTa+RdPGvezFribFPXemeTBRj4lgVaHfvE7+sZyY
mDu4o5/ynvj8TpBng0qleci5nEeQJ8l4jwminNw29bOGYen51X7ymjqOpX7dVV7o8gPkGGInTVWJ
4qcovbAIV4MpNP2caG9QugV8mysX2qonP93RKCerPytSVExNRlk1j4rxrvofppncWOPOo0DuIz93
fqSXwk0W/yhljSF7qPh543WhbOjCLLQKcmn/Vkd7pX8+H+3kVlN5phggPlVnivdsoqCzg4jBaYoy
97tVSO8I4hpIh50f/Jt1+TfWZ/v66L6XdOS/IU1AiUv/iD0tU8GRDplhXVor35Arn+vyv4Oaqt+Y
kTQMjsGgOqTANDp5Y2DMXdGEBzuiU2WxAnT4u0/w/fnpPHnz2xqMf0UBRcs/fF2mPku4bQaWqaV+
pPZIqV1bIzJQKbg68IbTkFH3LLipr1pjA1q6gNoQ9+z0TiBtNSDFCw7eVFgkS33oGIiVgYOiYtbj
vRIjlkNRL7mK62DeSjetF16a7W8vHDHbR0EnRxupTpog487+cO6ywkes1KQ09sfXHlUpXbrJsDPy
g4BftKlGJyJauhQMz0/7yVV89BPEnx+tLJcmShIPkPSLrsEuGa+CbBHbN6a16eJ/rLI5Ga7Yv0ex
IMKFdPvEcTCgSu/RCMeZ1LvnFX5+TCdP8aMxTXIqZ6xTvU6YVrv7Fefh3jQ3pn1fB83/FseapFRt
Vjtu0RAH88KZRzUpCffQbwckis8P6MJHsiZbwzStMKC/wMRJT7736BjXjoPrkn/tt+WFfXBy7gC1
IjUOOO2b/XyhIz4TFJw0opcdS8+m+eb4G8grF9b+yf32N8507sYuxM2hZC2Etr+NVZra8ZNOphJ0
+yzKdkZ7m1wC+Xzaw3zb4zq0VkXG7By699f1l0LzDTWH91qVa9eK0W7NPFp40MsDpOZtwNw5CCc8
Ief1UKyQIMLOkeqgi1lYeXAwOyl+G5K7jLGI1To486Y6FzBrOEhKBjaeln1JK0rice+iBSwA7Mag
zEQ3g56feLyU3jjXBkAAQwEHwqQgjxHra82dAUENjwj6hB4dR+2xRY2klV/KslvFUfZbCH/ixy6R
bysJpub0r3p/43UZRVWaEbFzPaQUwAB68frEkHyWZk+lc6D7XHQjXNrudqSbDGjKSPzri5Spky9y
+2haJ9tNMvAodg2WjFpfDcbB07KV4ilrpd0a8ktR7Dqc3Z3uOqV2bNeoMRv36BfjBilf2CWnl+5/
P+/0hVNH5lB6BZ/XyX7UprKKvF+Z8VNL1AtpxqUBT2kDQx2UGKETSG25GbrkNwKZZYXtbzQ+VPKO
JGTpaxqg+AcfPMSY0cmOmkXluWvHfT9/MpzeRn/HPMnt9CRQzMIW27XCRpNb0n1To2GVA/VMwmY2
Nq8RBnDnY548jf5+76n2SZL6ZVGI4ScRzSaUOsPiVlxZJi5mmPecD3ZpgJOcLo9za+jwB/8MZtm0
uNJ6H1S7zr21Sn0uJfWMAuj5mN9RdOKiOhrh5GUDTi6yQWbxDLBali7FX0eGtYYld44jkvIoWn1R
/EtAjjLTnLtVuSz4/ud/xSdA+dtxZcjYiSAErADq+3pcmXKSOGmKSockpVcWPBKwJ6sR6Kcm9XO9
5DCI/E1rU9BMTfpLodD3E8J/Fc70dWwg7P5HY/0BgFkhB4q79NP5H6icTBaPfuAkd0jKegSThnRG
4DxlmKSQfMMSsAnOb0yUpeW088bZltU/NWeVxfc5Cjw5yO3A9u0oQCFCCD15fr71WPqqfuhHYDXl
k6RsBETn/GjF33nua0xOuSZ2ak3riWmo7TJUqTcP9+jYzEIYbB03lk4n9XzEk/vs7yg/p/8oXfLJ
+FPVgXWuk5rhDKBrh9Cw5iavuJzy+/lgJ0vYR3P6mZ4fRbMrOD2Rw8cUqGUXaE2sS+Dhmls9+VmE
b0rYLjz7sS1iAELdMFOQVENEWNSKhizdF1Sv3OYCjv7k3jcQwxGvAowoJs/HpKTSX+fkpn37ZKdr
qzy0TrAUCIWw/GjcaKlfBJKenvO/ISfHjVtF9ZA67Dk6PJsAA+vI2/QqBtII0GQgDi5M+ulF9Tfc
9KCRuoGbhDdPIkCA+EywbCFrgJqjf0D6L3Z0f0jSV+Q/8uqxb9S53d6Y3TtcIeSVaSXQ1Dv/my5N
+uTUaZUgqkw6Y4uUNW7oV3Jlz6z0o6vA8Ks7JfqdSr/PRzz98jv6zpNzxNfj2rLFy09SQFb32l7k
X0JLNUaWLLtCiAR7TEpaXbgxXF73kBcu/AIxz98399/vMDlQtNKRVL0SR62Mw7f2U7M/X7yOcVtb
NR2GKyexfgh0ksDvhs1V2zxGxq2lNBdunu9w3M+TzTJJwPkffpFfz/y+AMev5Oz50JcfBLYfh8pr
E5AZjrKcrS2r44X7d+6BPxPJomAWu1wNXaWuoyhfjJW+SMZdixihwF1UA6jIPtkN1bhFBAuXh2Yj
wFs+pV2/q9dN8OBJe8MOl0LmTtTYFyNyXLK5E1i85E0o3fB0ktI/ehJz6mU/HP+qpWoKXva67UAT
YWsux91cALES19ibakirzbySaWRatbLkP7/wqdSTn+rvDE22zCBR4UxCzuG02ox+uAScPRta45ZW
W0CL30xNcHZBvWlRf22s+0BzLyzXk3sWQp6FaqYmBL2/fqJUGhMNvBnJgYGzHAgwsyyAF2x8VZ/p
9n1pXRLHOZnX/g04vQekqm/S3mNNFNWb7HlLfNBnVpvOUtdfnJ/cS5Em78zaynu7bLgDSmBFiYcE
8e8aqKDf/m9T+O2uaXSVByBxoP8verqibm8ugvaHxYxSGV3kOAb+byObXCVOPpjFYDOHyqgsqm4T
k8G11rMA554PdPL4PPpYkw2cNyZZQsXqMFVnU1jadsgf/WSrlslGGzNcTDYjrpPnY568tI5iTrZE
JpeSJomr2yo2oX+jC23KYEt54LKk0YXFP1UYyaTOrvSYUBWYcYr/+wGEZxdWaz3h0cPjNLtYoVIv
xZxsuKGM5BhTZN51iYdoAOKb7bqAxJYA3jYASmnGPASWKyGPlTugT9t7MwNyBzZb/Sgt3AmKn3Ar
AT8Igc8gP0RIENTlPBOIYvCcFrJsWZnNLNBg57+Lcno/4dEl08ikrzm52MS1xkHGxRa1IKadrVT7
iP41MET2RpICwOuRgBDgQ+O6xBpSiXGkQwDEAPIx7JAB/zdXO7Cl//ycyUS2fS9bqUfNRXcP2vCb
Z5sZ7BvVx/BgHYQgiNw/FyZArPZv9+rfiPakQmYhdWH+H3dntlw3cqXrV+nwPaoxDx3tvtgjubk5
TyXeIChShXme8fTnS7nK3ILQRFu+OxEOh2WKWshE5sLKlf/gZzSuUGyKgCPybduaCchMRbrwmhc3
/JqAf8mQufPBG5fcg5TdVZfcLjzG/Ab558CnpjtqZPm1PDJwL7uwlY4OMxbz3XUR9l8suPrCf7ML
5b0U8SHjtB6A3M7Dl9g7wwRlFYXhWQpxb+GZRC79bGrUHz8jdp1xs16zNiooJGMKLP5ZqW6j+ksH
oSUe7oLq0oNb3gf7zwPPJ6iPuZhkQqMqpCb2idvZykWae5dUNwNSfiXg7zrxhbkqjsALb2BhI9iT
rGiHkhS1AeugrKwNfmeb2tw03teo/ZV7kpP1NsmEUZJZaiVugIosACeZrUxIFijgAwNdeH/z02g5
AJNQq9S+67CcHJdo/KlebGGGQOMlN9/U8dXnVG7L4NDdS+wvqYKcha/zUshJNgkD2W6A87F96+g1
NkdokCOYQBJhIXB48TMio2P5K2cwHNX+GuekMq6zPq8oafhwljCkuDxsx69IYbjuZVD4SISiQyCH
CwOdv7E8CTpJVAlUtUDpmFyIxGDKL2PZuUjKF1HRZlDPBPFytHU6MhRe+J39ygb554iNSc5q/bp0
CokRN83jmBmsU4E3gWuTKXtZ+xqZVA4chj4POv+N+wg6qbzgNLjc74gMFT5b5mtZPMRYNMj1PkMD
JbYWJnhhJRmT3NNHsa81Etuks++bHNvq8GUMcfKovpXlBcXtblTq3ecDnE3BSBLZqm0bCv/jx3TH
IhqU2BZi0PTXq+BSsm6V9GCXGh6vT5+Hmk02J6EmyQY0RtFYKhkOeKhDP7Sq4PiBmF5SKl+KM0k2
RWfYkhsyJITM1/ZYQAJ6gCl2JuXVwupYmrzJzjeb3lJylwrI7oNd771IwnlBf8/C17qV1//e7E02
/GhU+Ha7jGoYLnvQ+U7/rsMoyfOvn8eZL44+XtNUn6HVjGgYYEJsynQ8b7NmI1G86ZV+QNOJ8w3X
TvSxKfPo9I6YOKfORZ/fiM9zX71QxS08jVh/P32OLTxTWZ4OEMbJBuxxwVIGcR8VV4fMMITp4crR
nnRUj6QILMhFqL76w0s8aIh851u5XOxBzKaAkyeYbMoCpCqKz2zKqrfWiu1dxzryepgbj6W/Sf07
L/bXpXBU4Uhvfkk7dyVqRZsveD5cJ7l0Bjxr0VFl6aEm21aNq5IbbKYlAQlMJtYrKAzWk1Fqqxb4
ZR/vP38Ps5npZBIme7ccjVLKhRFjYeBe3Z/LwRM9kZUtPSThUUosrCZ/pWQ4iTjZxbi4l6HdEzHV
cSLv3vUoX4NQGdOFxsX8HrZVQ8eSC8ffyUx6Q+f6ZgaMSa2+StwLJvlaCgsIJ9dKtmS5NZ+ZPmJN
ZtGHazhkDQC3EmiKMXorIwZLGW5VZWkTz1axKApgRox6A7vnx7Su2+OgelKXblz1YchqOkf3CcpP
WMEE0qtm3ttcnoTm/0GxYXY6TwJPSgQ7DBzXaAX4LDpwB7Wp5TtJ2zseCNzgl6bzI9Y0Uw1tlDpK
wiCz9rUvrylcVkl/lTXS7vPFP58STwJNkpCSF7AudAKpTY1+J+zp8sWE7TpSzWbtrbiBCugQ48Id
BtwDjzJCwtch2FQfxkiO5PznzzO7+U8eZ7JkVd5rnggwIXzF2waiHIf8TaWKlnQWhpepsjD+pXiT
ZVsrHs0Tk3ilQeO9j24y6GTk/cAv9rXf3fja8+cDnO88n4xwsvmjrvEsr2fCZShtLh87O7iS8WMU
gj2+e6PDTU5T5ZwvTuV+CTJ/QTJQFzn9p6/OSXyxyk9OEZnqwZD0GXE7PvcAGi14rLr27DvpdUyX
QoNGIHQajRjnAU3extDRYUU1gtit7QLtXYLYHmUc3kLpMncuanFdmaN6CJlRDmQ8RHwh034QWkNC
tB6WtmHDFbNpN9yPoH3d9lCYuC6Or17sXVSomNjA5Iumh5egcNu5oPMy/4INDLWRmzCUqTqRE496
7Ahwt1I3Z06egZe7lg0YPWNxboH0zZZQXf/LjvqIKDLlyQT7Zk1qx3B6IywaYCgcNN1fS2N3Lqlf
zeDKTPyjaeAzoNxjWItOwEEVwjNtC8N4uciYTctUv38Nf/K2FWWo4N8AwfaNu1jlDi26NeHaF0hS
LKzr+bT8EWmSlv20BGKRMGwL5nzr7aJQO2+tZu1ol1KbbNXq0qSrIYjz2iIqauklTzLzoCVlanSM
0sgv+/pcj/TNCBwhdH435WHVZUt7eLZk+JhVZ3Jeq31Z6SpBPdGq31UrP7SutZJaSNZ9utZRhRia
S8MSamfeVoKRORa71ABP08mIY8HDgdBYbLnIXHLpnr9QPXmuSTK30l7NfPG2kRBIo0chfAIpvlMG
VMTfSuuQ2tquVOVVBNQ4u6xwTQsRhTayEWENF1vShU+1WFw/pxrc0WERA0Sf1h+mG+twwlgSSXgf
RH9UlXII9G+WnJ2HS6XO/Dr/CDXJ454yyGE+UH4kLiKQ2WUaUzeqe0sNzj9f5/Ov/iPQJH2XSSxl
kSdqKu0LHpzHptYPefBQKTcRHpEDVtBN80tnMQeIqm2hmO5MIeItNF1UqQe60eaZNeprGe2C2rkw
Y6R2h4Xmy+xEnsSaHAl0nFMLN+kZX1GtokY7G8dLw5f2urIkoDQ7kw4LQ8c7SVZt8fOTPGm4YVj6
GqNK0+umfO/VYO2yS5q0gb99Y0UXo5ctFN6zC/Ij5HTfxphLap05imM6YFtuH8utDiO6upVUefv5
OplvKKGKbqG1jfT7d/mok+HFdpnXucR3FqRWP6YHWcJzvhhJCsOuS45DiQxiBSGaxq/s9AvZeH6g
H8EnyTiCp9WaGkWGOeCZ+q7U7nnU5SvEXIJB/6VJ/Yg1eY+ur+GS6osVYz9r7rURh7tIe87aYtVD
4F+YVbG9fkopH7M6JTF0jVaDH2ZgesTFCoVpEH4DKpnjJCRplBnyo1CPsNOHAYK1XYxPQgWpH9Vj
pS5slLlvDsJxGmcQrlkQx/hx+Xp162WGKjZlce6FMBDdJ6N50osHJ7oRPLHPBz437tNok6IiCnMp
MRQmOYufUVhZc6knNUsdwVmUIeK+FrqoOLBoziRK3aZhGZQCVhmOUJlv67rd6oDgHU7+NeBVD4iX
O2ATNTQbNf/SZshFgasUwnJB8/75iOfSw+mziCV+sn/SPPRHx+Ibi2WKPj5U6hdZujIwifUKnBwi
fx2h0/zvhZzsGqWoEYoYCSnJ3zDpwQ3mGCBGI+ku3byL3PkdhZaFkPOr6K8Zx33wx1FyBTeYyIrQ
o2yCtbg9qLrbsraxQHtoHIjfd5+PcC4vfEyqLk+OV1nQFP0ARwb2srSJimSXFu9Fi2qNgS5RUO0+
j7Y0uMkWaVtU7zPhnCpX7qZ1y43YojKuw1HfreTM5wi0BBSd+3ydDnCyghHrgiIuKIeZcqmjAOMX
b2a4i11p4Zz6HXA7TUSngSZrJeBntZexVXp1eEkDa9d20jYBflIXD3qTICb+h6dy4+SMeCw8RGa3
0YK70j+i0sflyVc5RKGm4f9/l4KdpqEW26nIWUvoytB6Mu9sdlwSy+sMC+a0L7fJeCEAvYWNY1R+
X2T4tHJIz6P7CFWnygphRuZr/hI6TJ+/w9nEw/FB0bGmVpWfKEdlpeAlz71IP6DhKr3Z/rHMlnjj
s3tdMTHYNVCSJJ1OdoEZqANCBZxS0M2thz8y9OgUfZ8h/Y/Eh6RIqzRc+GrNLpSTkJP3V+mSzrgI
GWVPMF1w38as6KAv+TEshZl8HJ1Kzca2JkzborHlf81HtObKNRychQU5u7P/OR5jmkgUuRnKOmFn
K40D7nunJq/mmG9H/d5rdp8vifkxIY5gcp62+e8f31ZQqlmnIVW0sTDnTuiPo+Z2jAJv4ZM3W0FR
if4zjniOky+A13iOnjkcH6L2KIuGHpKRprpL/deo1bmVQ11Ry/ghmmfB0l3rbOo6iT1ZkY03QuIX
R5ew1Ldx+uIN2GjkFwjieXq0sZc8kWenVDXhgunwwMwpEa11ojgZRtJWyPavu/cu/VIXR5Cnv/Dm
TsJMivshrz2j1xlVng44eyIw6OTrcGxRuF1IG0sDmnxoKnh8um+KAenveq1uvCimy2RsimZJbnz2
TZ2MaXLyQ21HDkyFSEMdX2JjxRcUrY7YXSdKtqm1Sx/Fsc9ncSniZP03WtfZas7VGE4kGC1tDf0S
+lqLhQ4idkHx/Hm0+W1wMsDJNrBVKEGdWIr10O8Us15F6F0M3kOIsh/ymVbw3DaIlAzDIeoWarD5
t+hwR8x9IuXgJHvZvTxYechhV4ex5PYPSvLuazqSOe3ClM7i+uGz/hVpys0q9RaoWkqkYETcZTzU
Tr4RDIhECRHhY6EirZjn+7JxFyIvDHHKc/Ox/qkQ2GJ25WKdxRKrVFrn0V6Wy4VIPy8bsrL4j2ao
yLXok8kcDfC1ssSBQQmrjTYO2HUfVfXJdFZ9tF+CVM8G4+hpOpppWZT0P+ZOzFbtVlI5JznpFw2u
DMumKM6RlatjjB0Xeso/zyHDsnSkfnE0BVQ92RCJ7nu93HKsNmtzL7SXJSNfdSYU5SV018+FAgUC
bF3BYcfAaUpKDvseMpsP0thy/L0il+jW+WtkG3EjzX1uUN1wixLfQo1uiRTyY633Y9RJW62ukQNJ
JaKWyk3AtQe+NN4qN9/r2kR48nv90BrarrYuS/OtUnNwGwhUpu1Ky/uDXxgPwtulPVPRA9bcDs4M
PUDvzILSUKRfkE7YBvGFgjB6o9rwAgfIsLdlhb8g9liSY2+EhLoLNky9VkflGMYXvYmLuPyoYWiF
WW/pJ1ee7aDv8NV0cfU1QngU1bYs9HtluA1QE5YSJPFUJIa1xyFMLy2cXkMfyiAgbiHrzlVD2L41
rYmWmYdMF/Q9ceHrHyvGh83cLmnB4DS3amjvDPWPRjIOXjTuP09zM2vohzc7+TS1utInpoWgpYds
ngnvGVfSVVNhQrr0OpciaT9ujSofHb8NsTr0kUOUALS3soYU6hc9/P3zIc1c9Yh1o5uCrq9D8Z5s
wiZukpE+NO2mtFoXvnqAboG6GDTOZxJ3mP2e1OgLhv02CZPbRa7U/F75iC5SxEn5ZPd5VytpwGk2
fCnKcNV596Nar2j8JtJr0OIdA6tlYcTzO+Uj5iTH+TGuPLngEhSucu2BzRUU1Q4BrDzkZrGWNk3X
AbTQcZvfAXncaQEeS8DJ5CUXPzG1P29ZceODM6HxE7fewWHJLwJBSVDwqWIvoYiXZdfVmO6QOFsY
9kyy5T1/BBMr7mSmcTQJPa8kWIIVRFltxJe5GkNIVP2+q+5t719XnWBhcST7rhzAl3myhIucj0lW
sIRTapwc5m+fnwsPVLNw96ESbxZtq2an8yTgpMgqwgGtQeHGnPqPw/BgoxqLjCGSf3c+Qn2/soho
quE3pZuqPi2GHQEFKkV9Ja5TENWo9fS7XG9WJEg+jghtPaZCo8d4tCDDfRdpcL4sXhzOpomTp5gk
JFXv7FQSVEjHR2Ub/k9gPXXclWZLhkTzc2trBj5ufEanRZaXl8jCJGDH0i7dKuHr0O+9Rjvg09sr
7W5hbkU/6ad9ARP9z2DTcqdWLdduIqAnOKylFros5539pGU3gXUm9/exfRzqm89Dzs/jR8TJPLap
P8pjzTyO1rmTH3wlW5ccpNpqYRMuTOOUuYcKfcxMgO0K8m7f5MdKalDWvS6rYutY1f7zQc1c8rID
0e0QmgUoh06J36XVDIWrw7kQhGR5YGF60XNktZh0Q3EyAXhnzVb42+MVjJjHyqmiG1+Rt4H0pVL0
s9yKF2qw2eGfPNBkmqVCLuzSJCXUCEMY1XndYL5hPyTW4xgvHSNnyMo/jn6Sf4IUweW+I5hlfvVh
ZSX1NikdTkG3OMoXsXQmhAFSz9j6lGdWgj0Gpcznb2D263Yy3knNWZSRU4UKL8BsKWjpJSKhXIcH
cfCDkL8quOzsFzbP/BQbpCWudOAFiZ+fpPk80ILR0/mgKgEJ6G4UOKPmRtae/Mb6lw/qYoI/Qk2+
3RXoJ6pfQkV5to65WIzCiwKTiKiufykSjosg9xSkaCbzKJlBUBixzYcyvsr1hvPrpSLddZB+P39f
yBPNpR7rI9Jk+mqvR8jRt/hopS+CdZlwOx7K+V4JERZXn0NMCXqqoji8KUx5F+RPiT08SJJwp1BX
sVatbAeBuOToU/1KGPRUunPeYBJnKQ7E1Xozpg5os3Df49LtBdrKcrA/cN+t7HxEutSI1K3f+FvQ
GStTcleCPM+N8TFPij3tpI0w+RA2ArH+xLd1MwTqpcN3u3S8XYmvi7gFCYevemVtEQRH6n4w80vN
Us4QBtK5FTC4ksUtCH8KRDXoYcoPqKoLl9n0TUedPQPOKuRARSk/xFdynu/08sqm1MWaYI/mvog1
GBK3n+MqL78O+B5wtNugeYhXybbMPUSPaRsOaD77iKqWmLp/laKKo6OzV0v5MOrGthjHrYw5lYX2
qFF4+HHJOziWmtOtCtpKwhLalLRN2jtnjnGm4TDo6/o6wn4g4po8L56y3LsbXOXSxQBFAW0qireY
45yQOWXIDEqAlOISJXlgYXlqrjFZtRL3WDdvo5Sg/Mydm3M2og3dY6VipJeaeQnwkAvr74L4QYum
LB5HSrxDbHvna+kOg4MreZBwjrhFjd2Ih01bIrGMwMCoPQpx+BC+NcSvM5O0JvLq4GGbhwxnrLjc
4j4C1RLGJUOOEgrSuFn9IhwBzKg60rGLKm2LH22MaYoZQDWJUZvOfs/UW10yVilcLDdp8Zn9CqMr
C1VUcE18eXQuvy5KWg6uYqySKl+n5osOBdjFfkIYJbhRvDPdYGtH0k5tj5Y5PiANsLPQqm6KfCOz
pFfExhBGjgegH9hHeQIKxammTA9NkVxUtoL26ssAwrhP3oQ7rTH272kYrHUZg3mE+93429j9nhWs
e2/v9O4+NZq91yX7UDsWFYYOvM44C9eAO0r1UajdJ760DfAwTPtRvPANWuxt1OyFAw6yTmIihUY6
E1agN+NlLI7AQgkY3exGP1eD4LGvPTAzXPPBrhfytn7ZnWXugDxhdu4oiO0ibs+wWnNYmVxhZHUJ
e3JYBcIay7zt0Kzu9fJWPHLK4TfLnk0lXqPjaBdMdb6PGHsmP4I545zjBOGrjn1NiHNop+eHAZCt
cMaQCmUFIclJORxn5x2dIJVCBfV8bTymvru2wHWUwyWIY1vDTSC/lntq3VHaIk1/VXvDuotv9PY1
8fS1KIqVcbipMXz2ucpTcQWAiVW0L23Yn+Wpfc4/jaxGVA3bvMh3Uuzclnr8nXlheMMWvh8Eib2g
PydVcuz8S4n3HuJq1SQR4tLpGWJdCjo9Dmdjd/CvK8k/ONQCMcHlGAnqx1x27rTa3jk1f7l19z0a
wn2voGf2LBwCdOE42aVcBzB4PIxy+0XwN+3euwXYiiKPixq3kZxj1iZgO6BD9gKALY3VAW70GFMA
F7cmoq9h+4h66SqHXgp28iUaL6S22yLM/hqwnKAGifWR1piYwFjU8bdsfdxbAn8jHIpdiN3iyCIS
ZgazJh3si74bt8JVQVHTs0h7i+TnCokkI7oRVswWmD6tKDcWvoaS11xn4dF1b5HiOShZ+I18oHEO
ceWnDOeIWpfPPbPZqaqKfBxeFXKwFSV7nWpng5ZfBWVxqEl4MWYJedjdJhb6RVZ/pvXuAV+Sh5Aa
irwTIxOegRtqUvhVFnZbEZClxxQDLA3HjKFKHiOp3w3ltRy9AP26QDhtMPy9F2UbK7wxHUTcmtsm
aI5q0eyFfKsGiWnkGnJEnV8kS3j1Lv5auetsWrW85c2coTptQtHzSiCJ2DZXAV9GXtjYVSsctSP9
yfLN8yJCfLK2Vq7Z71E1tNMXFXHsnkZU1/P+QnMrPERHp7urQ+WQ9NBWEbSGSMByinOWE+LQWDeF
mXO0muowaJjhqTddTrOoeOEJfFwJnFK9hD+3TosnybnIQFoKKQyrrp9QnRaaGYr9mFbXgp8kvpVZ
917DRpd17sg5t6DNU5RfhWtVgsOMhYpTEEVr7OZXnLzwRspfWzU+5F4PiRdvbuu6LKqjUyaPOtlC
Z88mLCFD/Eh+/LwemMGqUeLYKi6zKG3o6vcL1pNqqhF24hWfdDIR2vaI12t1uo5svL1RD2L7hdqb
YZ9HGv5ohbEjzyMs5FUV/C/zrByzm0JdeKLZ8u7kgSYVNALn3EzGdKAwfDvq3Deh804eHVfcZKwi
/Xxh/KKw+ukkdhJuUkO7wdgpqO0wfuU9RkLHjQ9lYGzcdEA0szxLkD8T21rkY69NtzqGiyZuy6Xp
7Kx/XcKVd+HwDjjMUFZMZc+zxGhwRGXoTSkdKqwLYkNdSy6ZjpqmVo0FXsL86ekk3qRN1Od5rcS9
OD+U9rnvPxrhW5pcSwH5NwPUH9pboRlaaDiGGtaDDhZbGPIqow2pF7eFpbU4++YdcffmoLHAoeLH
wj4NssS3Wrob3hBtzcDZJzg6DZ67rlvM/LolWZ8ZdrmY7o94k+reshtbxneX1oLW0fTFjiT6XWhH
jMFRUw0wmZcGSZSqsGriFQXG2qzyndj6tauuoALcKeG9o94q7rCBHSjxMRm74QCud1dltJf99BaQ
9ZjZ68BbwiHN3Eb9+OyTV6d3HQVWITp8UX3kc+5QNxtVsOeDDTLrXMZv18TvA6bOokbWbJvtY9qm
MEhfDXq7V1k1uBd3zr1VeViJnlXam11hOEDN+PkO/c6x+GmHnsSbJIRgHPGSZDapM+8x5aCepgxW
gMpXxj6jWhtNk3OJvUorpKyTcwzPNB3bHPNQ9y+snG1RuHRxHL6tEDuXBCe/c0I/ezrRdznJn0Du
xhKZMgrTCieQZNy2sYXjUk2Xn8KCM1JSDBSTlOEdTjKi7FLkm9qK1zXAfacwt73z5iJbr0TdnSjn
2/Y98N5K50YqvQtRCmSaf+ZH8Vnh4x9o3AqHg0rXd45vftcglJOXxg5wb3iryRNh6HM6wUvKxHv9
chjvimAj1Y8NLhJ9sOp6aiaHgl19iXFP+/w9zS5JU6bLLmhOAGSn2zdK1ME06fyQSTrhZzseO7lC
4eDGFFgu98hUrRtJ2zrD75+Hnsvhp5EnG1lJq0wudLppIRUO33fsWQAlxLefR5lLT6dRJltOsWJt
LDuiqOm7pYQ7N7qI3Lum0beq7iwc0+f2GPoy8BEhVyk/0SX60DF6r4N8J6Qt7Bi/HtzkgoJ6cVjp
QFU9bwkBJ55+uo5PI07WMYaAbqo4jK6n/MHraRWjJkkbKRv7Pe4Ztf68aL07P6Efg5wsmCzw9FjW
wTTF3f0YHw1DXJ+jCBM+xsOw/fzlzS+Rj1iTJcKFcFpWCbFGh8NV6uBTit1xqP9Cb+p0FidrJI6M
3CkDwnRYywU0K8D/5GWAifIuSKKFRTKDExW3Whq0ZstynJ+A/YEZlTjtifaUGz1Da0k4NWje0cas
Te/PB8dDPEtajbmC+iTWNK23jaRopTRb7tc/n16xOn5aPSdPMrmY0DDP0tyU5vmAUlaG2WiiXPgY
p3b+Ehxpdp2eRBIv+iTfIoJgRLEnIvHPR3GzhhUlGkAVKVWjzenherr4yZvttJ7O9GR3BG1bul0k
clt1MCow8aN+KSeHir5EjKSr6+P12n914ZEKM7pYSdam4vzK2joZ+WQJu56H/l3NM8QK6lvWsZZQ
sdGPngE7b4kUrS68UHMCiDWqRvETi+sC5FsaKgwft1zJxV7tydWwA/UveqiINodukO2yfIbv9Fqc
V9MWQ8I62fEdxqtyjYsV37kDRk2bXDkLhhsMUmSLbV54v3C9YeJ7LzguGrCECTbALny8r8QnwNCD
VSs9liblnOASosH7K0v9I9KkHGlSA8NcQda20usu19fCzy6hJElzdfN5pPml/hFpcjRRNAUMhs5S
b0fcvDlzRWAapBqwcLfDx2LvQeJSlpStZyBAIql8RJ1sZZNufpSKz5ynmHeN8pIVj8JqEBjeJqL5
5+DGRJchBUTx+WjnV5zQvrNUTL5+4qHkrt7XPZVCGRrnZhAiE64Dr7hRgKz9W5Gm9BNZbSuMWonk
xg5Norc0eC69aJ1KZ/9enMmazE2JJpUF6NTFX60+q2nd1drB7ZbuYBTxSn7Ovv+cOmeyJGOUjFRD
gGhFeSx6+kX6h9MeFBW3ZhtgSZJtNIsWDdYvQzhshDe9A/J1UQ969oPORf+fr9CZLljsp63K5Dls
1JF1O8NLBvCNXu7a8F1duq+dXS8qFA54S1xQT6FVemqNVpaDx0v6ZBuZD660N/Voj2fkwsKcLR1O
Ak3yrqbLQ4WZo8BQ0jxO7HVaPuqjslCgiH/lp3d4EmVSOSScxWO7AwDnN5B3H1ItgFh/dLubguuF
Wnr/haX5EW2a3kc5DHrHA60pD7Q6tVVJceJ0r72+JOgzm8NOAk32wGiB80FWlLxM5x/HvXMj2A4S
NYJyL3AoYf/q9EvA0NlleBJzsh281iokTVBgDRTGioGbKxVVLxUzANADxgLCdj4YBZjgl1GKTeoR
Mw48SRJqUJV7E3KF5mWvvEqYHFusAH9pJX7EElvipPaxE03NdJn9VepHt7ZXYfnk4zrw+dKYXe4M
5DuhSsGH68cg1eCbnSW4KUVz7ONbrXyjy/t5iNmtC59f8JuAY03ZY14dNl3mUcmkXkcX+zns3E1l
buUlC7PZd3MSZ7IQrN5WGxPcCKp3BS6YFS7t9daRuN7rFSQC1f3nw5qfuY9hTWZuCJAeioVqs5+E
a3Bfq8Z/NeXoV75eJ4OafJ8VOR+4uaLod9NwZTUGt1TVRi4ukyUDq6W3NFnZoVa3FbwXsnlyAQQZ
BX+a8N69US8o385mPs2SLeR30BGZUlu0tmw8WviUmnq9i7Feto1nFydXHKxXQroEx9zP39MsIND8
iKhNkpJemK7VCv2hNJC3VRlBAcrWFQp4RBaN3tZrNxkXZl4JzWE8ZMv+gWIp/JTtT55gsjKLRO+l
SOMJQnvA/+W9ipVtNd6KWz6psNaqdgxTLIys7IqWTyFdLIvpLj3BZBllKaiqUkhYuQmlln+XNNGT
34dXXC7q3HgrmKymOImpXcHiqvZ5hVAjhMfP38TsEkNt/zuFRSNl/5hrsJIemtKjzVG67nOKm0ZC
L7qKbyTp/PNAs2vsJNBkLSutY5ROwxqTfQDL+LG6PvYQFzJqPDkn1qL9le/rSbxJpi4Cy0lz9Cc2
eUCtZV5Hlr31s23Q+AvZYL72O4k0qU5yK/B6XTjeiOtDPfymO88dhqMsGN+x9uAyhZ0Jssj+g4Ej
QOufG3WN1fjC/M6mPqDgKq0uFfrTZEe1rJzQRw0epW6dZXs3AMHK1LfPX+LcauFaAIUuwzJ1BLt+
XC0Z3EzHdvmuD+6NF+/j5o+8xX4uWmpmzNUsp3Emm7OVpTGrhbaAMtxUdBlq60tiXdX90U+2dnVZ
j39i5v7zrf8v71t284+NX/3Pf/PntywfysDz68kf/+chS/jPf4vf+eff+Z8f/8iv/PlPbl7r1x/+
sE3roB5um2/lcPeN64j6ezCCi7/5f/3hf3z7/q88DPm3v//t9T0htQdVXQZvNTPwj5+dv//9bwoA
VMdGvvXk7Ykwf/6Vq9eEX795DV/j1//l1769VvXf/6Zqv0FbAxYEZhcrNZsg3bfvP1B+QyULhQWW
Nf6JpsxP0qys/b//zbR/49CryroFjlssNd5dhZ6V+JH5m2mAMcZ03uQiU7Bk/pqEH97Axxv5j7RJ
brIgrSsxqGnxoBqmDXrKgiGCNoLyvfl2Umzl3qCpSlUM20LXkjPH6VqE2FL21sqzKWBLp/ekVafo
vffVTbQquscHI+wQTeg7xf6jqYfouqnkdp1munGJjpHeOps6jPI3M8vSrzTI23fZTry7Bg7ANgd4
D5VbfIuSvLPf5HAExKA2bmvTQ1NLf621duzdNuqI2WJd4O2j22j1mLmanRs59txALSLnQIt9xP48
s/ZtKGwb4kDZG6OifM2Atp4bmppynVloBWzqMav2VW7WzdpSDfdi9LP22jX64tyNev9eiekcekWm
XspN94dd1NJa07v22ekdbaXUqn1M3V7dm00ZYTrkK8O3pq3lYN8G+vg7RV935Rs5SllGLe1VOgrS
fqx66TFowLeltR7cjwkm7n5VCZe+pNLO09ArXlS7ltfgluR7K+vdzYAr4852O/UKILm/c+K23ceJ
jCdsPxSvSuU057iJogxnZ0m86SoTxyH07i8IZ+1wc1cPodsqG7eW9X3Og95puYV66ei2N6Ek4/vN
AeGuk+J0nzZSvkexojwzIuSC7DZOb2157ED+xDnK5L01vLAKgyNNiiBcm7Ud7zjZ949dFhjnGH26
qxKN1nXeRBIIJ9gIdwVeJeiNO6DmPBo4eMmH2Kp12G/v+sSXvZ2ma91GD8xqn8asKiUZrQfblvVH
PUhyG8l/Z7xASibdST7OmlVgfDHGxi57RIxcqDAAbOvGuYtrJenx6zJVlCFrnKm6yzGQQPR4Smqd
9Z6S7DzXjPZjWI7gvuoy3/gqrGejkos11f/gXFmt03pH19PSZGNIiov4RylVgNmjaMNlfMErKiB+
WtUuTPWxvXWh/dvHxPM9CqOwaGRwLIXt3ktmG+xK2YxXXZHmxSboI+Ml1BDJz9a9p6pXhmprZ77j
87xZoAA/7oHnfglNLQVF1PoXQRPF6ibDouAOy6jnk/zz5w4/3dEz+9lBpY7+oML1lPL9Q3qyn/HR
U6qqVZVt30T1Xq16k/OAE3svtRffNhaiqCun0dx/3LH//53aBWv5P/9Knj+l9osSG7ZkJrWLX/tH
aleM3wDngmPgasIwZFUcIv+R2xXtN7p7hiXYIDT6DIME/ldu13/THEvhy0L/lpOAwMD+ldv5Ldmm
ZFc1JIyAmtn/Sm4nT0/LbxnIOOkdQooB2nXKAczTKLILN2w2HAPMr5Cv6qcotwcIVwPYPVM+cwq7
2CCEZj8AUELZuez0+Fyv8/OKK81tVupnbWFk+IxK/VUtxTGyuda+6L863PTmo/2UeQqmv0HZAJqs
h70SDFeZp73XSRUd27YLL+qgeCzbmvOFXoAK6jX0/WR61b4aldzutZeDUjUot6AVRscVAIpr671g
Q/q7QkH6rcnHK9+zS6yxZe8BKblxXfn0g+Nm3Nk5KC1VQxtEAsVWydFDXhnu1vTGK92MMRSyRNnb
FDg7e1m1y4LKzw4ePgm0LRJ05uArDRQapncpO010ZjV+uk51p1vXTje8mXIw/qEMyATpWWEZoLAr
S91ZvSH3KzUoQGs1quhNaNlR70fwWmBo+8S5VSQ9XQV5iFOZ5I9ngNdiUDU47vme1qM24ErQCKuw
bfbV0PZb/g2rw3Qlbt+b3HGf7SJoR65e+xQZUiOyUPQqj24f87tmq6k7fifLdl2j9xd9ga3Mtuor
rCxj1bob1WofxfIT1JxwJanBZadaT1atHKtKO47/j7svW44bB7b8oWEHQBAE+VqsvbRLXl8Y3pr7
vuPD7g/Mj82h290qQZxCWH67HdEvlq0kgASQyDx5TjeCxIZ/s9roa94Bw9FbxkPgTghfUb4TeXdn
O2WKkk63nUo03jX1LQD+gE2P5edq6ucGS7GNrem2S6ZPTTJ+SzMDrCXdF7NCnN0PW6Oln6osz6+K
QnbZVrJ+hF6CX4qbyPdRwjEcn/WbvGMiOvYJs38EVRADvFhKaMrXRSrI9UDjzINCIRoGsSLZh8iY
xuguYlNZHCPCxv6qDEP5vpdZxK4DZrcc5NhVEHojiQrzpmJJ4KFToGneNx3h7ruSG1OIR0HlD2Rr
iyAXAKIBaiU2KDAB/x1FAmljQAchRhgnwgQRK88feZju8wZdYkmAwoq0HEjSxjkkYywzM1F7y330
B4Pz3wN+OVy5hs3AZYI+S7tqryOBzgO0MYe3pew/o4iFTiLARhzkhrkkgDcN9YYX5H070nedUUce
ANgPYetjSapHi8+/j7P7sLDuSN/s3LC4Y1nncd4E4AWvE7TR8zqfOyaLMruqQtbvOmgg8imutmjo
D0dQPqE+x5zIFx5nffCjqcLoU2X4UO6dGlad0qjj1MPJl3q5222YmXXQmC6Ppc/uY8vd1AEgqO5A
0ehUifRHxxv7YJQzer3pKZDPYUBjiEbm4a5heXIwYj61Wyv1AV0TIr1u3Mj6Hk+tfRtGUJr2Rt4B
/F64PWCLdpK5G1oXH2tprAOgSIzURwHVGWtI/qQnOYHnfCLQtUBP88pK+5NfODdxwb+7g/uAG2+T
cPpRIsgD1L7YAul3RRLiJQU91PWEtG7WdmDRrfZpB/fNwBRMx6ZCkXb+c+DlEbG2NnZRyLvqPYJM
sWlcHzyYQIEim9kBaktH1Fb7xIXkjuNX81xWrlfayFAjOsiPYVffJ0DRrXxuBt9py+J+G0zB0Rdh
503GnJ13jXGH8io7jD3Q1k1MfHA7C+FZiXFd2fVunEIosNeJv23TIQPlNAeLpGcMmLut2dZ+uBIy
QVeAnAyIqQciBcgUipuehUP75I6U36YZnQ7hSM1d2NvpXdDI/hTE/Yepju3HnAVoaihMsH5lvbH/
PyNLXNfvrWGGwhJ3M+EVggMrEt8mEGAWO3DeZvVW9GzYBYj8oPXTdk25JxzcAk3sV5kmcfi6kI/O
cNyTuBQpqpe4N1++bP3BChrKk3odxxHCQ/jqXE6ckIgy7sOOFQUgym2QrePctN7lMhhGaALLAJKz
/VNhRRzYTAvUWo6zMjr6i9Lkf3UIgyTspRBm/3//J2i+Tq9jmJ//7lcMYyNSmdfEIXhQujO/8a8Q
hv/FIRCPWMXFE9QF1eZ/IQwXf5m2hRgTBIGmQGMovuJXCMPtv1ybm8Ab4vlK8OhlvxPCQOdeDWHA
XsAISl8ugbrMq7qD68TWEIdBiK4Q8rFioB2C4Lm5ZlAN6YPsPgI+3HShDOoUhy7K0HaSGCb0c2wo
Z/o5byZgfOuNE7ifhty4Gyz/usgK0JnR+2JswAs54cXByvrk1/WjjNxqb6L3dFXK4Tp0APqlBnoP
kMRfd2Arz03nb7P6EZegVQJP7UHg95/GjlpbwavwUOQWMq2NI7wR3IwnWcsUV0/n+a61Ctzu81A4
265AcZS0+WjjrVUk+7AbbzrfB/V68imogclMWR2AwxTtNLGwgIkuDARGqNia8fhA8rzZNqkEbrYB
Rso2nGM9dPhR3gLL6YPZNhm+prT91hf2zozDEi2eErwWFJXYAo2QWxI69DZPEJUEwJ9eE6s52jgO
vTQVECmwjeATac1+JYPYXlkNECADygd12+yg7FNvR/CW4+ZB9vqDMXK5Q3mDfO8m0zn4sQltTgMU
MmkXRqcQmgtpmRxjF0klgRPbSxsJVHxOs1Wemp8rA0csGNxQAYy4yHEyDuZdGclsU+cQJPfH4IEX
efvUUeB3Ijzde0+aUXxwTcRvdeDPJMIE/eRI0K26CD3mEVot0g4xSmNWW+mnN4mZPzWG8Wi0Dh5z
XdIdc5a9cye0EoHHiq7quI6PboZB8MKEmBK130eO+6M35m55Ij4kJQDilAEGANWKZt1w3r0rg4Fu
xxbcV+OUTR70qNDGQOwZjjoOuDchGZ9P74wJkmW9b5wmgcQGVuaaN6a5p1WSHMo6JnvmJJ+L2mfe
IGaWsqKocH261q1BY7LpM2h+lGHwELupexq69Cueav2+S+q9YL5500XVd792k007FWggycHjMExf
0O7/NTaaZtf3/DqW9Cks0Jk4wSu6qPk4gnagTwTayoovyER16yQJraPdCyS+Q3uPBiyIFlVo0QHr
4Lh3ighQhCDoIGLUbCVayqxpvIUMFhrKqq481FG/z/xuk6fhlowIeUOTnUDXYu8ktUGCKutvKUdA
maJBLEvKrZN8r5PmtsjI98Qt0e5rkh2l9ikew21H2bXvp/uhcYDukR5azh5aYn8Ouh7kM2iGs7rP
YmR79A3sE6dlwC8LvKAH9HIB7L2uwnwTj90JracjEHzoErIcRHuVhQsUHVS3bUGOttvuJwM9F+nY
PuC5tSe1fA/t7xsEYYdiqn4QqF/y2FkXHTaKne6LBjPl97ukG37EFG1ecY9XPB4JN42LRpDMLLeB
AQVA0O9gU4F7so2zCDEFxLxb14vRg+bL7Kqtxyeko9Y5IbvS7R+qoT36kqWI4RA0T8F1kGUfcKoe
fDTMVWV0LBAue37rsn9u3P/VdxooqS7daU9fkM58faP9/Fe/bjT6lzBt8LUgewpWSWL/l3Gl5K+f
kpO4lZBehUgLLP16lXPnL4BQwV5DOZpdTcvEP/r3SnP+At8CR5aW4U2Pv2L+zpU2F5yeS2I2WHWR
lQFs2CIQV0T5ec7Kn+VnoMMZ2YE9WN6QgQ+EkKtibDXN2S+rFL9M4C6HdiOaek0VMlJYI3A+5Wh5
Aa4gCpa/fhLoFNPhtpZGYiKnTeYcA9LYSlUrsdBDixyH5RXAaDO05HW1rl140QTCUKTNkVJ4RWnS
O6gxiMIAz5ULpQwnQretTrZnabLMMxNKYWmqqonUiIAAeXmc0tFr2mtoD6/OXHQhKfeypPPPipwb
URZ96HFhTdS3PCAC0PSGtksgt20wzgya2tHL7N8vQ8KE+JmDvBSW/6V32cMo3TpACzCKmmiwMv5u
JY7DIjc2LhUfYiv3NSPTGZx/fubOBvRT/HDuOe5bNBfy7tj0DPUCydGH0F0Vmfh4eSYXl+tsgMpy
1XVIZY6eN9C7IHGeFLue+NedxTXzuLRg4Np1cBch5kRC7uWwOAk7kPZgDlEN8BLUxiWa5Zx9YGu2
6pKDo8EffD2o9QG/q+yhKelzqAZG3Avx25OuQuhCf/z+jJ2bmD/hbIVoKvOpANgQUQB/bxdkzePk
HWtczcLME6+ea+dmFM+juLwMnmFhqmkPIY2StSsjAj+9v4WAb97oRJyW/I5BZQsvDHC2/Dz9z0cl
omzKkVbHcxoZSIc99Tjq8uZ9XCKlwPaXZ1BnS/HxsA9KyzZgKx4fifXJqq6Q2kTx4GmcdMNacu/z
YSnujfOuEFGTc09ycXAsc0NFu2P1pMGi6Mwo51EypCKueoxoFOOmhjSoLayrPp62lydOY0alf5E2
FNGMruSejxeJjYDUkSZ6XTWep3Tk/HPoMZPMdzTqmLiJXnp4TfKCFwxmrLJNEGOJh6EpUXOihg36
TjxNkKCe1u2Q1XikueAYcFP8UfjhDYPFcxn0LOjpo47iJVNHh650oGNiQNKPML4z2dcQD4rLVhZ9
8cyK4iDVEFVGMB9MHKqmBXS0huaW+S5eBGjiXl+2pXBo/Duxz0NSJtZs034UIFTx5vomXtLTVeun
H4gN/hO0zp6shu16EckVB0whz30oATenYZiu4zAO8SozHnu0PAMstu1ATSWm/mNpEigo5TwHq2To
o+sH3Y6WnaABl1/3VXfjN/JTm5KThIRDlelI3xbd0QTduLDmgI6/OgkjZkn4iocgDM9ZiKI44yPO
/sPladOZme+WswO3T6DPVGcwU2b5h8I1NkPlQgej0ezhxasD6WoiGDzuFYDRscO2MwvHgiSn/3Fq
0UyNVOwbRnJmQpmwFB1/qErDhBum6zK071hQ4MVoa/xsccLOzMw/P5uwtuyQhI0QHdWG3Fa+sbZs
sbPrQHOML97pZ2aUdTHboetCOk8YsvVx8dkiP2IXXOvuqImJdONRTgIbheaOGGjqHUvUffxkk4aI
9pARvrw6uvEoR4GfZoEwijn+BtGf6Uxf8Nxc52C/TQpD00K97GuoILJZ3PIVkpVUI2m7AlFe64/r
uu62pRVqVmd50p5NKBFX0U8U0ogI9UML/dgpuj/jYF2gZHB50nQjUQIukrHY6hjMFGI8tIF7nIJx
d9nE4rqgYwXlXfDJvQJ6ukZDSS6w/Ei/HeoQVM61c+ysYJNT3T2uMaUSlIoxrqregqkGjcF99xEF
X69NoYahaTuaXelVcIfbFdSSDGNyFVez26hHam5+v1TDU2e7B9Lg5MYB5JEh2JNo2kSOs33LNP5r
8xXFOMhXTemW2K7RCL4zI/fcauvW30tWvWW7/jc4roL6mtBxwf0NQyGghbVDrmg0HCsRvcXBAdsC
CMxhYBtUPK/jyGfmAyiQXJKjyYw8MqgJAlKv2aqL++jMzLwBzg5TGdso5RswQ8bIY3b3UPYN+iFt
jZMv7qMzM/NnnJlBGtWumQkzYy8PRg/eobocdZo9OiOz+58ZATovoaxkaD5DZbeys3UCaNFlL1v0
7LNxKGd1mcreLQnG4eTfp3BP3U+VC14aeejaxwgEOJetLS6OQNKHg73YYkyxZpc0kUEC3m4TxFS5
He7mreO3mWZQi8fCmRllu6atgBtEOBai/l0WgM63oiuAj5Av00SjuvEoAeKUoTbfhhgPZN5XCaAQ
zfSDhrUmoFp0g+fhWErZsK/QLscyrBEQipvAlltq6CSxdSYUzG0ualTCZ3cGdOsgZXC00Ux2ee3n
tX11hqL8iUcybgaQZL905qyW4xBOWJTax1OVrBNwuJER2eYbdDBvLttadoBnW8rGgW6Nm/ko4QGN
V7x3R+BoBvopF6VXj9n2z0wpLp0FCGySAadn2VYr1/1kQCpaJNCk+37ZzrKrPQ9J8ekiitH5F2L6
uCXXRQRG1jGfdgCtaK66ZU94tqO4tD9A8DXOYcfgYl8gj0XKNwWiz56glsGLwe7rlmN17PBecok+
/e9p87nUth1oPO7nu/ns+GzroGrsGkMR5o/ayFcu/UL7bEUyFwJ8T3+0PHOx+PyolnmPQHd+jQBe
sfWRR0Vj0KYhrWYTLXuBA7Qr2N+xkZRLFNfm0NX1vE9RWW0BR61Is62mRGNm0QlQBQBbFNK2YM95
ORqogBilH3JrRt0fAB49cqFrclvcos8m1NbEmom6GebFMdGYMZmPKeCn3FkLUKFcXhmldeLXK/7M
knK2AfeURRU0F7whsj+bvrhDE9KViMGpPFOcRf2N5RKPsOiYAIC9knm6l0wihzdts0DXk6Qbteom
CZqFUXZEEAQcaj2Eq4BV6MDbtERHHbTo/GejVjxlSJxsgNg2QlYrXjn1NyZTT6R/l8khRreuZorn
z351tp8Zm/3pbKe5RYtWJwfGqGNsJyjGeWZX37QxXkvJMK47kX7gWXQE0HtbZcZ11/NHYdeaXLJC
ZvDvQnNElwTMzkBmvPyKpPJFZgFF7dGxvjLtYjN05jr1TbZik3OISiTgXDf8YETWAxlA9eQXmVeg
VGkk9pHUw1PfRQ+8nfboLb42a0AHRtEf0X53n/bkI8vN24FMQBm0wdGonK/2ZGqouBc3t/P8/coR
DxR/xKO5lhA1wKIK2X8Imh40hN3D5eXS2VF2N2Iwl3U97MiZEZKV+2nKN1WkS5/9PPNee8V/41Ff
Zw4pStJFsGNWxa7OAV2xzVtiFsdiqNdOIK8SUd0A97QbBn8f49zkVq5JEmmGqrYApmXgJ1YDlwgD
srV4s+MO1Fl9qYnQljfb80iVbd37mVMINs9odAXimRK0PaxMVl0MijBddkVnS9nYYAPjZpbBVl19
NArgWaqVOQG9erCdT2/xE8RqSCuDK0Io+8lqUg6QNIozwor3aPFZy3jYlW2zv2xmeUDPZhS3N6kf
JAEodTwmbShig2dD1O2uNFskclyQkOB+uGxw0SlgD/x7ABm8yoMWvpOZvYHXPHi8PEFywCmmbY/e
uj8zowShoYAGtg0gJGqRYEdtjC8xtaC3gfW6bGferq+22dlwlGWKKsYMEsMhRntciyjcYtVOESW3
lRi+B83gubTeBKCV1Ni154W5ZFg5R2qbQHO7wTxGRrPPDOebxGXWFIAOy0xuywFcglG9HQowVQx+
eLRl9930011dIyluOt+HAtBHSHdDUyC/w5n+yAZw/Wb9TTrF92FOvAaJPFxd467O7I3JmhtTgiY6
Jyli4PqYoPo0y6knWELyDuTvt1PUnCZg4JIGdK1BS98NrQORoWBjoROoBYeLDcHmtdWMDyH0Y9CK
lW2TJPsQxvxuzMQn6WSbsXaGlVPZaIEm4ZNfk90QAUlfRN/6Kt0ZUtzSqHokAky7Jt+6PQMy349v
W1ywDYmvKU0LtHMZ4E4xwA3U6xCki3GZi8Y82wWLK5Ioyg3XZJC5Hedzhsl1HtMVpLE0q7q8OZ5N
KFc5EKplbUl4bdXFB960G/QnXbmx8Za77mwk82ecRQwOWI4an2IkCaDR6CVz7K8tf7y8MRS87a+A
4MyIsgOnYqC8xXnpVW24s830lHXWcRitjQ/VdMDYwlUWh1AxAzIpD9HiYNBjKcW7YaCNJ1q2q8Go
fPmTlhcQLIcgvrGRGlViUcINILwYzjp7YFeBIQ4Qmt5cNrG0gDP0Af01Nt4IM5DnfGYZuhY6KAsh
V22PaEh09xN3rny71CzgUiRrmcClOqi9AAKrbH5aDgmUQhC/M+hldvnf5gQF16baDuEbbiFAYDmI
KkDLh8V4OR5zmkKfmrjC0yy+k2F1Z7cDWKf87W9PG7NcPveWItdqqy+rEFp9cdsmlpfm5ORUo9dL
esvBAvr7ZjiaL2xoo6K/Wb1TsWejEFTBeFkFA3gcja9lhC4dEle/Jbj50/XZuR3lUqXZVJWkSYGB
SqVXIdo1JVjGHbIaGo2lBZd+YUlxBFHyDlgvWKqrcU8ZcO180JxJCxHCuQlHSYCNkcEB/IeJOCGb
pMAjrTx2IUef1GNLNX6wPBzXAibF4hZ0WF+6m59OdGRRAVtusx1ioIZBJH7ZB3QmlGMpqaxo5ClM
hMTZjAbQpKA/vmxi4WrGjD2PQokJ6rYIJzeBm40OuJJYtbWjGzbtq5h4de2iUe39ZXsLh84Le4q7
WZAhZ8hSIqSaobIA+4Roq0neQ6jpLfvnp1QRCJlQiFMGVvY1Tf2Z9d3McYCCMHhwkyN63DTzt7hE
aGp0ZlMcDRsvvaBL4skYYngc5Fyg5Z4/WN2guQrmVVaiJ0gTPptQvMCEXMIAbDYOUD54wZgA5+vv
rLzfZpH1+zWRF6aUSRsSv5joBFMdtAomoGoKkH+OIG297AS6SVOcgEFJoDDDDDmwvtv7Jd8XotaY
0E2acthwP4+SzMFIcnSwd/1e8gbsg6XXveHtw8CYQdBJ7DgWHqYvHcAfXbMLLTj04Db3TAy7aKhO
AddBVZewOy/sKLdbg0UfhIU5q2PnY+7k80PBo64AO804ylUvnLvGcR4GH0zBRnJH8kBDbLU4o2cD
nRf1LBCzOtmiKI0PSAxg3JtxHfQVuANAdBXfX3aPxTPizJKyp9IIXYdBhikVE/S2IJoAnt0tukTe
4iKgiwM5BGinhEoRmTfQDcqmcIYF8FMWWh9Lku9Hk+ytotVcfcsjsoHNRVkYhCWKNzaGDHFKwBud
JDuALm+VFQSQf12JYfEwZ/+ZUYkMi1igh2VCs6gpHrP0WBmP3IaKR+A18UNDvl5epcVNbFsMnXem
7bwSu2tMA1p3aKv3QjyeKvARJ3W5u2xi0eXA7oLuPjD1In586XJm7datjAiq9iigy2Hrxu6Kd+hK
1pXtF8cCYg8XzEMzqF2JtlGwD4spwVgqg6xcUe0il2uSjjoTyjlBzcKdJgA0gTHnK0nrtax15b/5
dH51UZyNQpmuqQEPqRxgAuCTRyu2r3Jo4Qxhd42y5ppYoWabLppDh8DcO49eTTUAGlpeuaODdHlQ
fh/QytJXjxI93EP8xRCuZq8uzt6ZLeUOHBqTsgEMA17B3L2RsW0G4pLLzrZsAk4m8BwCLlGZPT+q
e26jAxn9wNVNHNPNlOswiYv+PPvxLxPzJ5wdoVmPRA8jMJGCfr4sP0rxqRseuamTUl08bs7sKAco
9IJESCo8uQaKnITPTyEVyKk6msBEN2PKotCkNWo0eiF2nPllADPva+v3H4/s587/NWNKQOJCQsBN
Jqx7K60OzVLVsefDJhnHH7YcN3/mAEpUAskhniUFbFVNsA3qFjqPxh+aUO4BwYugGCRMEHRU59w8
OqxfXx6FZu1/qiec+RgyowyCOfOihPzKziBvOIGBa6g0R/PSVQPEP4Uvz1UUlXur7YtyzG0gTlJI
8cwUBPGdAT3FSt709GDFT5cHteRpNuFgUhdoCbJUfo7RbHK0h2HemNvtyjjYtj33LptY2ptnJrjy
dKyxXawevaSz1s2es/yYUPmZlNUJLYSa0SwdnOemlNuGRBAlQ28wbs7yyWGfpiD1BqTpAAYwocL5
Z8NSrh1/glxXnGHm8qhBGru/duPozuz5jrWjZliaRUJD84vTzZ7szMzmaj0a1G+ahAFzkGi8bsm5
4QQEKrsQLASXwUsTpaQ5kTNgtMrbNUmKm8QJD3VAPr9l0p7NKNt0NEBrBP4Z3GwJv28y95APrlgJ
O3mYouHLH9lS96thTF1o9gCnGvxbNTYeLx/t4hYgH83Rs+jfFH3raJ+xGGAbL6dOyn7o7BkWUjVf
mTzlPPIa9qNtpvXl8Sx6wZmd+edn508cFLxM5/MHTepH2VCIy+qWZ9ELzkzMPz83kYAf1EAjBnKj
xWaWWA9Ys6WdrsVENxLlehttahRiBuzgbb5NkOArskGzKLqRKNfbUKHoaVcw0VfVtWtVkAHLd5B1
12ybxQPnbMKUbZP2NpHVPBIbIvRJbz9xkm4sq7tu4mhnDI3mZaAblbp9BsaNGLQWoMLnO2Sgb8Ks
u02HRFOyXSob4zXl4lmMJlb6iuO/43iC9JBzAoHB/FYcr0p7umd4jUQt2tKdtt6gDrOJy+62NsK5
m2vWadN8xOJY8XrEA8UxySuW+oZHNEpC3INlXh9bQBZCMu0qrntALu7eZzPqy87pWxfPbpgBgcJt
OJVfS9lcZzK594Pfkyz5JyE8v4d/jUitPMQ4dfHeM6G0NXVgQAu9avyY0x3JwTurY9ZcdMz59T13
meBEV7ZYakY0dQs8ISwUd9L+bzFdW/FD16yNUPMC/5nvUx9H4Kj8z5Sy1XrHhmBHgUs3Imm/yxrx
rhBIDKfZCW+m67Qbdzk06TM7/wEBVTAspd9rAqWBgDdb8Po8WFm5K+x4W4aV5gxYPGbOPkzZnDP7
nI9yApA+KXaLnxyrQRfZLjopY4ieOPqpXnXACEnHgaNtwDMSQCkNeY9049q1xv3lo19nRjn667Gr
/RoPRQ/SdDcyFNf5hBqrzDRvgsUJYyhZgekf4afKFk5p2ZXlHAyaabCloA4CAkszksXtdmZCiZoo
ULQlNeEsIHtZtVkOQY8PIMhfuc4bEq7olP9vLMqtTGtfShnDUBoaB+GAcrBIbwqdvPzsQq98/8yK
sjANnYwmoHCxXCSHOhZr02SHElucxs62jeidGejKSouLBJ5UoLdBOANcyMs7Ou9AcQk9cpjsnMMk
gW/RSmQvutuZCWXjDNKxktiEiR6SyZnfQPe0XwtXrC979aIvnJlRbjPDBk+GpJisqIqvshqoA9+9
zhsJeLKriTsX1+k/U686OdAUKfvCwYigM/2tnFzotEWYwPQL8uMe+oq+u6GuTPKzm+KVb1i2Y4Ha
f6bfVXwjATtM0ILpFDSr9Jol5JQkg9cIcRqc4n1nN3vHLSH7TON2bTZpj08LrkTfrSWgYFZHH5Ig
gpw0uSEBNmIut6hcg5Gw+xhx856M42kqioegqY9Ohwc8Ra4cHHpw8AHSuoWRPdq0+mFkwV3TNR/J
KJ8ur93i/XI2uNmFziJFJ3JJzWa4IZ53921qPViVfzPUINZzpw8myOAum1v0SMhVoj+dAjOkppAi
QGcsP0OKHHjA96WTPeYyQvT4hmYCJGuezShLBpJNC9RoyCa3kn5rA7Hu0/ozedvlfGZGmTwxdW1m
NhiNn0arpHtgxmkQ9aqpAuBjfk9F6VfUcWZMiQTw4gIJkgFjKNRAweBUdBkAA/7aBVrgzxZJOZlY
FwclmxcpKKyvkPDbpG31N8LIPzSjnE69CB0gQ2CGB921ANBn6N330sg1SVidyymnE/HzBJQLMOOA
W8RMkq1DQCtNy/3lSVvcSM/Lo75S0xKcMAOBmRQ92074OPJj5fdrln5tTU2ktjQigNZNcG2jrE7V
skzXAUxtjxMmjn+JKgBgjE+9qVudpUP93IhywbeDBQloASNB9V4GV9Cawg1y72S2xgsU9ax//Prc
kHLB92FnJqELQ3lTX03ReMtzsQ0tuqlkuYmDZEeBdltB5twj8vdEI1/bVs4JaK9RUjQj9hSpVxJk
sANfS/LFmOCMZe6ZtSYw062ccmAkOWRvKgF7eWAhEwi2yJx5Qd9vft8Xz6dUOSr6MWbgNIEZPIrW
1K+OooXMHwTU0fXywN1UY+7/s4QOqHuAnQTDn7KT8eqy4g7ClDj1kg3rpwNlGQ4MthkDaIFP5CYI
jLuqBgmaWUSaiGBeIvV2FmA6/te2sr0tkUG+fS5MjaFcGRPfSh6+adX+NfEq6DBrE/cWOvu8th23
g4g/kAR6a4H58fKqLY4EuxlNsSgYoTf65VXcuRKFRIpVC3rjGPfZMQBTwmUTS4cU8sP/mVAWCpg9
QYOZzgnQUnDAo0rdQhYeCqIOf4h1mkXLxjhy0iCmnp+VL8cDFsYgalDRA5cGCOKmAJRn4O6l9y2U
IXB3XR7Z/MteuQHqoP8aU1zekWCpqlIJY9EICjZ3w2Vw6DId/GN5jZ7NKGtURo0E8TTGVCPTlYCc
mEhfc1/ppk1Zo9yfWJfPp3tv5ydOgZmVbrv14+g+qO01RCQf/2zmlA3UF+jsJQQ+wez41PPyPTHH
67h2+OqyneVxOS4YvqAP8Qp8mGRNPUzQqYA8+zFgJ6f1gQt7JHyfCX992dT8ya+d4dnUvIpnQW1R
jYyO6MH00Ly8Na3gKYVylSjrq7Yo1uD6PHB0g4An6U3HO322q3h8nEcwmMFumMdrtE5vi27y4lBH
crFEpgIuEbCZgjMVVGaO4iK0pxOkphC0W9z3wMC+TfJobZfNdWKbV9YUrCO76j0gT05t1YHSKPvW
x8iLGa3XYf4b197TcNrxNAX8uyy/uQwFqUjmKymMT2Fj7uB+M+f/lmDqSADJUqD6wRIq6qswCd6y
VmdjUdzPmKUt0Pw7N1flp8zKb5ogurEhviPieCtGivy1DZy/oCD6vOwli3v52bKaMUxbg8qynh/g
cXQcaOCVwt3/mQmljmVFidWneIx4OdSvC5CWR6YuhFlCZp87g6sEak3UijZJkbrwa9OTXevlDl7i
Zrq3C7orMnvLKjDoh6iigQUDLJHrgXfByh3rtV0gMih6zZhn53u1+c6mVYnnoMmB/wJ8jwHK3LaB
FtqD1fB9Oq7jZJ1luittMU49M6fsdd7bNZUzFwJn6bfUkkdsmruYuRtLCs3Ifr5OXw8NaVgHSRIA
Ouahn50roOLwhUOxhUwhb/y6fSgD+QB9lnWTu+8GEe3Qp7UWhv++a7IrsOet7FZCTSB7uOxVy0N+
/gxly6RQyLJmpJkXhpnXhQcX+iNBWa7qTJd91lhS2+Vthlx3XsPS1NQeCQWUHj6O1rHMdHgMnSFl
o8Q2HWU8Y38y1oPGafIE76FJvwZE5/LcLW/6/+bOUnZLP4YM/b4wJFNofQHEDYJ0TTisG4u6AToj
ZE6IUEQy5wHHaAGqYvbU5MOX3M01thbDHoiFzPJOSF4TJR5B9gYUnfO8tRZbm8W0jiRaMiCde3nW
lof0bEZxfKPv5Gii0QW8JvFTEmaPVRjugdPY97Wupjj/qtd77NmU4tydS3xrqnFkgsBuT8f8poyB
pDQScQ2i7g0YUT83ItLxj2rGp7bRh6gTCWnBKNQ+oGOYgSHf9YKg+VDl0dPlqVxcMYZGQAK4hIMu
jJdnSIfMQ1qaHZBHFTSOyxKdo/U2GHUA4sVpRO1PgIYW/J2qn6eWG7RWhaiuzXo8nA1wUF+x8TuU
fg5JCYlhnSTl4gye2VOcHvRHrErZAPhZfgxQaBbo/5k+EWievGX6nselHPc0qSgIMfoZ6v2+H6Xn
9zdVmmuMLB4SZ4NR1kiKJKI0xmAm7m+RxgXJebC9PA7dfM0/P7tKANuSIuRYn5E7nyHfsuqqYU18
0NDHfH3Z1GLgfTYa5Yww0IEWWHyeMvcos1mXHJCk0INKhsfKd5dtLV+RZ8aUk8JpOSmCeX0yM5nA
FAPZnMpeIyBYdUm0S+IC1WZ7F7jJzq6GqxRSEmIMDlGioxlb3mZzYxj6+7DPlAvFCWyahrRF1bsg
p7irV7zuT6QPNZ6yvIzPZpTrxG6YH5CmwXCzJlhBPAg07/0dhZSGSHWR8qJXon3LmsvAjEKt74XL
+O2YRXOo40UiOkU1FPYmnXD3oqs8mxAKxCuJ0aJfm1g9an3j6VXDmhXtAboSR6B/NW6pGY7K6GnF
tOXWhOGgsv1EomBTxNGXy9646AQW5CXwP4ifLWWTZUngC6vGTQxY5JbE5nVZZKBRK3QvieVpe7aj
7LAq6fKinDM3Q0Y3RvY5JQ8s/16OJnrlP1we0vKsPZtS9hfEkeupaJAdsJP2WIXFFc+t+8smdLOm
+hk4qxOSYdag7bY1xvddZhxM2q4uW9HMmYomhBygE1c+rAhHZqvITCKA1p0fQ2Bcs7j1Ap9tLxtc
3KrPzsCVEyFtwxjcxZg5o/7o29vOrTwr/QwJRM3A5ul5FcCc2VGOhLgd/YaNGNhoougKQk2g14IN
K/LHIUJRiLPgwbCNExJimrNI4xoqfq0iCFbaEgMMoYhgTnRdIdtxeQ41rqHSnuaZqCoE/zOLJ9kl
/4+7L1uSG0e2/JW2eh7UcAOXa7f7gVvsuS9SvtAypRQJkiBAcOeHzQ/Mj80Jlaork4rJGFW/jXVZ
W6lSGR7YHA734+c43VNt1IeCuff/mZnj13hzOQquQ7PLxkgaTV83HlkzUsZZxm4/NnN6wjwPwu0o
7aLz9r2ZuhOigKoXJswtNpkGPTh1DldwesL+MrEYSWJKd8wMBM6tZaw57zY9KVd4E5zBWJ0bycLR
WfrQT7gEkZZ0hyAX81rN55irTyf50QDy52wtnBwVfWKCEx7OdITYljVZ+xESZP0EnBx4urvBWMte
e8wLaJrJin39eKnOzePC7ZkOZw3ahrAjaHEt+i+6fadP9s3HRs7N4sLxIVkNWTeKEdoWjyevjAHr
Xn1s4sw4llXCEcrtXBMwAT3a3QSNV0fLLibLO2PmzEiWFUJpSbNKjs/CbiDbFLKFJrgY/sZIgMo5
tnkfCYLM94cnHQZDKwiub+KpO7uEkuGorZRd3H9s5uRI3pg5/vyNK4AYmik1gqtVQBWHCBnB/Zzp
Ozq5JtQGkx6kkNFMvlj2BEQTrn68Ug1RXxZZvp1HeonE3ebXRwJkICIRwLOhKnL8Gm9Gog8jA2NO
ivCNtjdFY/luWf16YRiLClpd9Jo5GM/iinPdEfHUiLdlpaCma1G/5M1BgrD845GcmLB3ZhY3nDmo
Kacgiz1icmNl8tVAgDGf/8Z99s7MYocxqIozeB1M2FyvKyhMTcO5VpATQcg7E4vd5c5oEaogaxeA
xAIyBkYP0Sbz22w/JlCZ+njSTmzkd6YWyz8Qj0vlYW10YWxwGW1lbp4xcW5dFrdA2fAE9Gw4kjVh
XyYhL8pePirduPl4JCfNQAwG6rLQtDC8xXnhrtNYCGVw2UA/KRg7CFpOeg855ro5E4me4psDPu5P
U2h4fX9mpmpI0HmIETHTk3HTpDctVAV5LS8bYEbqSj0Pg/sK1cJV58hNazmB6PrATlGmBQ3ix8M+
uVfefJfF4SJQNgfr9zHIdxvskq1b3elU4vUSces/NLU4YERqAx2OB4yqOszUXe5C0xD4i0b6Y/bl
42EdV2sRrr6b4sUpU0lTY1diijXabTLePFcmu0dd5HKy3UiwfoVUHwd1kHWOa+n0NgIPNOh9kO5b
lofrFpLorcIgZePFI7Qo9aTbMFX+etiP8f1lZnEo+qkWc9nCjBjT0Mx2oHNZpfg378ypOLk98DIH
iz6CJG/5Oh8pcBZFikxAYXym02uuVvbwSZevCT3XuH8itWcB8PCnpeUj3QaGwutzhUPBv3EHNBGH
FpjBxrs03d2YnONIO87PT/vjjbXFtjd0ZVSkxbiOJYC2Vr5R9YEoLr3s4eON+N5BglgK+VXIX6N1
DfkaSEEtQjyaAz9V56DAymS5nUj2Ge+Mzx+beL9GP5tYeK6c2C1PC5gwiH1fFsU+KZIdG8uIcz00
2RnYyMkBQTzWBnsIisJLrKPbd3bhMO/YY2qEEJSL2uJcofvkgN6YWNxf3Cmt0pQwQfQ2kKafQPfV
zu6T/F7v3F+6XX5M3htbiwvMSTONJDlsNYMZuVp6qJ2vXuP8UjD2s5XFca08GweWw8pYsxV3+FcT
OoZeV/4SVcPPZo4T+yYYcxJMGz32YKW2uYLW9P6YiYd0NxBgbbX5eNed2weLjd3yqTTg4/AG1Fyo
nkwRqDLOrM25fbDY2A7tuGwxU0EK6lethShYivYeqLVn1ctMzoznvUf4c+4cSCRqJlielvFyJ1p0
SBYw5lq7JrvTIcQOKilo4gQfz9sZO8sMUdJDra079mQ5+dOY7aRpomoNoDWaQT829N6h/jSgZWaI
NoUOmgZsBju5KvXcL20G/RDh5zpo6vLAk130scH3V9/PBhf3u20kqiDH3edV7NEr7J1DpkfNM86M
6+QEmph/EBCgz2DZCzqPyZymChtvLnqfeJsCJQZp3iVnW2iP2+uvO+KP8Rjom0HjMdj6nWVayEDn
zNBOwKNQmb3Ct4Jegd7qRfaUpPknrspNBkCl24HZ/+N5PHWy3tpduKSEp5qRHcHrkPZd9yyNuXku
bD91st6aWPijNulsMDvDRNemUQ4upgGJtdFxofoUmedod8+NZ+GVGsvopadgrJJ0NZhqzaAg/Hem
zPZQEgQvCchH3ju+xh29qT/KBoxpdtnIOj42fH1s4tRxQpLo3yYWqzImYMXNjowE6ZDdCSGA/rQf
0CGCfsphZfN6o5XmzccmTx0oXE14WgMPDY+0eCc0bVElBeqtQUqSgLYWWjZZVNXnWvpPHai3Zhax
UA/Jeg/YT4Qox2sQ+I6BXENWGk1D6swyLVA9P47UmxEZ79cpT+ioRIYRMZm2QOq416x6MPX81mVk
11TFXUrmAPjle7BjPnVufag6eTlqZCO9dvTT2qzOfaOTJ0E3IWx67AdxlyzjE+kzBzVRnIQkCdwy
vepBmGkawyFPURxI02LXJMNNwsk67/WYCjtMjGFVIe/ZDvVtWUEJHvmi2xHUome+2sllAYU7HqOo
8YCe5v1c0UlD/tNBkrXqxWWj0Zu5yL8CDLMihnfG1MlJeGNqcdG2zTzRBuSzQQrGS2I+cCfm0CND
W1Uvn//Gnv63KeyI96MiY+GUtDOxA3r9emJ8a2RynSl6jsJ30ST8Y6u9MbTY1Rxy100JPTPwKCYB
kU7hJ469odDcbKwCdVsnvR0Gsh/S+sodzAtTWGGRN5/+s9Eu9jsx7FI3UyAwGpZsHJCct53cTrVz
87GZkx72zVjN95NaGJLOvYb1syWNNY8EDhvPuL+TvgiId6QKDGTiloT/g3JrRHuYTqPoLgWb9904
rkr2a5Jdf67av80sj2NXeyUUsHEc6xYqM30yXlXDd6rzJKjEuS78UycMSVgTPeSQbQJyZTFtvVP/
UXWsS+DF2edO2yWg5+1Azv3x+iya7f4Y1ltLy8sD1N+FkSNBPvXJV20kccHzl6ojl1PCdrPdXmcJ
/dxAzAm0wIX0SWGqFeusy4KP66RxScB0lHp1yIvPmI2qg6Ind1duQg4uST9Rpu29RltZtR1NtlyN
Ax/R98GfaiCScdEfHCAVu6HdcSM9IhaKM6Hzqe33dnSLaILyUoItCjkkOuWx5rpBNednTJy6fd+a
WMQQqlBuVR2rgELdMOO6Fi/Z9FIC6t9nG2Lcfrxcp9zhW2MLzws82oC2XIzHbLZO/ZmpyifksRgv
dO1vPKYpmESpCXi19xOvCdQ/ndY1YcnpyaVuyT30r87svZOL88bEwrcXMsvyxkMmTFoq0qwytix1
xjecnK+/TCzLP3XajC49AgX69FkjD5R/zXnjK2jc1OfK0Askzo+T9MbWwq0jQ+TQtIctZWGj63Y8
oje1KZyw7GiY92nmy6G8dxOE5mCjmH1DScDBqTn5Xu1ef7xPTvnEN6u3JFI2ph6FKANTa7jzrUsh
MJpnIhjOgqFP+qk3Y164d6SqKqNXGDNahP0KZUrsknAi9+Y5CO7pAR2JBMFV5v7E5z9lYEpIjzUj
zrB44+e6G+Py1/TX/lzBv4wsTleTDV43MhipAUy3tDw0abNNya+pyf1sZrHvIYWUMo3DDCXaQeVZ
2CXtYXbOhU4npwxsiBp1dNtFDPn+DjF7pWYQSeCGB907M6eo4N69as7pGJ4zs3CxJVihUxTdkXXT
8q1gJaRT+aYxz8HuTzqLN6NZuNnGYgktRqSVO5l9UlVxb0FB6ONDc87EYvldIge8sWCiV90F6t/3
RZOe8arnJmux9GU3t17bYU2GaYqbcooz0B3gdXHmTjpjZvk84zJjWUVhpnPa+7JMd0U/XCaaWn08
YSevvr/WZMnLolfocuia4w4Tr0224ZA8sMWBaBViBS9MzknannQ26GMH8Z5tgeZi4WyENXemXmB9
vCPEm1+7yRzo9MI713542g5UQ44vLxCrG+8PjpvrqjQqnE+iCzSMct+0ZAB1PDs/V5I5Z2kxIogV
TMCYw1Imx3XtVA95hrgf4etYGn8nZUmPWig/RnXc/W8ysAmwNl559DqEJGthk40AOZ6tTxcQz4sT
eg6YirwkPnCZpHprcOF/HDgF2aaILB3ZXUxZvTdUe0G97Nmz9IOGGQavu2I+s92tICos2bjTJgPc
/5V9N5v82rZBfmOmTZhkrHhFbv9RsYZdVWAd9rtk1teG5jykk/VVM4eotm28peZhCmtGbkxmfkKf
M15y3EDZn9/lTFyNjo6WHXSI9wlBLNiu6sb51mU5izrb5EExWZc5NYU/qnwItI58mzKBJiwtLR+y
qdfDpBu2Q5N128rJ92AUg1q9rJJV3/dl6FbdjWECgAsF83XlUjsYhuFCjgTyIal+LR3nyjZwa1lg
IzUbqMLk7XBd570LfZoUskwcyZNxRD7UEvFUFdtZpcOW9kRDhy/1jQx/sUqLwh8bpoANxKeonqsA
wiVepIvO8hVVjx0FAYYtegVcLGlXbTaXfqIUmjqsefQhwtfEM8OlZjIZiHYK0YkNRt6S3kqThKbq
o6YUY6iljukXtI1BaTk9SittQafb0cgAi6oc0RUu9Er6E6vaOGNi2tPMnndGPXhrOWdoBUWXmz/X
PQZTN1FO6nXRmlFboRoD0Sm7GjfHz5b6Y5uk32iWrSqt3ZrJvEtAdVyrdu1MrgjrqvPAylExHzmQ
ZJubDB9q9anvNs5j6dLrGo4g5hJIxtKRcse04evU8fqpmkkbNl510btq1RXDpmaYj3IaeJQPqt6W
lf2MjI4AqYM1gcS+DJKcv1RTv0Ex8ZJ32UOq961veMMQlkYfJmgUoE6hb3irwbo+qxDNc+JmKKcp
msE36iek2owgIohZ4g7PY+NUcebUfSQrskrt7FnPtUeRa21E+z4JK0ufg070YUmzKhiqOZqEo69G
CQJZ1g8BAQf0yugKviZDpoVgT8rRY0a2SE6uTINoofRQ6RSjezNl/b3s0ymkihR+oUNuq6yqrZqd
wCroo9vxm6ZqPbxU1ZUC7JskbdiPCh2KZFUxFLYLDxwq4sGauqteF8LXtWHNi+GlEc0edJ0kaM3m
XoE0kQI4AZWElaFPvlaOz91E70pur5mnIzel38wZW6Nfe9OW9nPRZXEv7G9JP8W0yP26yLapGp+t
qkA7hLHPrClEUesTtH1usqF60CHjVWUtqmjafGFlOra4CfD4kQhlsIc5zKdumybzN1PwqxGs5n4x
WsznFujTbT3mWropC3Vpu6jDWQ6JywSn3stTD6gPduGN00HvNdPPkZ1Dh9A9N7ItSbprOsh92qLL
0U6KlYFtYVcy7stB+FaVrFECWVuquWAq+UaUsTo2mLZGx32wyK1BI7cBYa62Seexip1JYej2pWuW
KGdl5kUl2tjiJiTXLSgPQkzO1eS1KspvfLIB2+iRQyy8u467axAI31qt5lt1fQdU5+0wap8qsCXH
7tA9TULd28OINN+YvtDeDAYB+Cyp8zsO1Yicd3Htqm8kw4lgFcl8SAF8rvR6O7nus4CWa0ery54i
8cfd8cIjSeiqKtLb4rmGl/Itt1oz5qyOg5Ma9MtIu6dNF0qaPvRav00ZONaAbUXukN8Mtv7FLsvL
SfW2r884+8rFws4ijauS7C14Rq8qXrWKmz5z+ktvBqEXIxurauKsEV+n1ATiYD707nAzd/rOLYrD
7HlrFHG3HfCf1BP7PunXonM2tB4PKR9vDKOIbTEY0Egyr1STQPOyR6fVvIKIRtg1ju8KNyQ2tHAu
Zte4EpYh0fPVH2ydBWQwvw7ZiCqStrUZFmKiIBXMK1/AyesOY75DjFe7qoOxmh+JMaMNpDGixIKI
Gx86zReCpb7WzA/owc39xDM4chxJFsi+X1GMth3cwic08TC53j6lgDDN/V2ml1eg8IFwYPdFWOST
4mwvJhWVqvEL1vT+YHSNX3buJR3E6wDlLoBOHiqt3xm0/2pBjSq0R+uRDFoR12lRBWOjX0mAV4sk
P1C72M1e/zDCEYGpFagDb220Qg8grBrqhQ0CFGXdF1LsGZjC85SHWUZ2k5HpaA8yY9c5EgBas981
zeBLD2zfxpgG+Wz61CqeVFf4bLA3HWoMfiYc6HrUXxGHiY3e568zTbNAV/3ol6mdB1mZbKQyDtoA
P2JYUBx0m43tJU+8aeISzcW+SfRAiuSQuHYs9C4GX88um+17EJnfKc3eQdHhSdXeDk04nxOzCoq5
7nyeuZ/MofnWsnadO11IGQerldyPk7zQWFWEfSeMEIm+p8STh9qQsUiNRw/JJ+xE8clrs6uRJltj
pGs7USuXcenTMl3DQYK8R28gNzXZjyXRdjYbQqOsLjNw3vqtQHKD4dgaw01PgepoqYjLfL7uHbL2
XLl1+jZWAuRStbDhBWXKoP9LfapTsIvLsgaBrXOlrBJeuIlFTtYmCLsxSUURmrqLxk0ocTndvTGx
nTlDeFE4ca+8Ty5jB106aLkUzUVV0ZXISuQNzMibh52O9peQjEnguZyFJm++9l27QcNcNDpkrxB4
5L11W47mPWsGkMM35rrVqjtVGQjEq8dBqtz/HwL3YmcrF9mVyfabkaG86kGeMcm+fX8E/M8v43+l
r+Lqj4iu+dd/489fhJwUS7N28cd/3QmOf/77+Dv//jv/ev9H/MqPjwyf2+d3f4gqrOp03b2q6ea1
6cr2uzEYP/7N/9cf/uP1+6fcTfL1n789f+WsClnTKvalRfj+x882X//5m46mSc8Fju7NS+do5sdf
uXjm+HW/U+X//l/9/+X3Xp+bFh9k/o5IGuya0EOCGsB3NZfh9cdPwLoJ1v7jTzWUSH77RyVUm/3z
N0p/RyfRd9kpDRRgDn7SiO7Pn6C4ryPTBmEttM7Yv/05Ce9W4K8V+UfV8SuBKKv55294Di1ib2ho
uRC2QjeicaQj9RaxN2SKJy8Dyhaw56cw6/3RWdsIbY1t7rwkhwpAhdJCMUl7qKk/lWH7pWpXeb0h
u5nnh+G6nNuopa/ODJSmxmKHPLdofJaZDzm8klz26GckB/y/Va5LFtKYknswjfjqTpO7ppn8enjJ
EGknfcC9B4P4vRXn6oUd2p3M75wbKR5LD9TsQdoF2qR8PqxBOp7XL2MwBngnFPcGwTG5EUUMYrtZ
j+YpLG8NpN15E6H8M+R+DwlcSOEF02fWbGg0GLG4Trx9jfa2VECMl/vSQXbNxOXWrNCbAdkYGiRF
4zvDo87w9BjucXm4FfrUsivd3uh6iKt3ar6Ak4gn+xShEAA9WX813VtDlPXJ7sVwhC+m0i/WXru2
hxD+zrAQnblWnMxR23+a6UOhV35nMUjy6hHYrdnkZ/NF6wxBN4lVK41NQW6Z3M05B9eRBHWnT25I
F6fli5D3Xb5ySbKjrUJ8TAPuQufVaj5PZrrqIEGIBHnaPOHSiRAXiPo+L7LQz2OoGzB0ZWp+YYD6
pw0z/g0SgLK/V9WV5h06Zmza+WCskxg19JXazKkb96tBA9o+vcTN0fpOVGP+OhKy2NADbiMueK3m
exGyLwaLTBnjCWCpFb9NkpAZwXiPDoQyqLsVuvtYG5LJdw692it0kNdWhMD90WJhisv5Pps3TbIF
x7ePaHCl6qBTYb3XUnfjzNoGASj+0bPhIg+L6+ZV3hrZOhm30lzzwScPeFd5Mpi+uMGAZMKWoWBW
I4eJ5ELEQZ5Ldzn/ltQEmJud0z7TLVl1e2drYUtnQyisIZD6dqY+rz437krke8N4JTKo1SanMQqV
GZy3u0qb9dBuW6hOqnDkkSxTf87Xtl1gigc/SyIZ2bd56ZcPxmUnD3zC5Vbh+bCajctm0MGzA9FE
/0YikMNfz/CkuG70h3zcg8bYSSOjv24+N1U8X6TabhZRN6zyavQpX+NwWOwlbyAhn0RGhd2pNL8x
fQi+mAe7WhOyAQXrWuazX2Z5YE2bqdKDqoVSC5ZBbspt9Wnrrd2A54FYP5CYWysnu2KIMjq1syqx
ztGGsJlLDpHywOoeivYqDybns5Oss3G7a7ANxpVWHBpzg4wANpymlz5uYqizj6u236h+XUgXoAsL
ZCCD73xtzYv5c5SvyB1vguy1xHb1woavgPNMItVe1tGMgP+RFKtkbnyZr66HQIV4m/jk1koR/CIo
D4rLdgxkkO+2JDsgLBKb+bnZtBdGqPzEv2iSjYVoZoea0l766VdnDqx1duMd+EaL5TMtfd32Tfx6
Ha+nx+o1e7olG7s8WC88ttc0iHC8/Gr2i0/FlzFf2c51Od1yhfhoFQ7p3lgPdSTHjf3IqwN9inwA
ivH8PMANXeivDg0L/SKr2PGjzJ1GI/UwB0jQ604ocYl6fr2p42kDPLK2VsXqdqYXsvar62HthWk4
7OpdlYXrNsz3mhX3XxKU5MdoblfWGBVJFLJv4XCt4T96kVtG6Tf9FqG7+Fa7gZ0/mtiR465HpB6n
z+alebvDM9ynCAB8038Ae1SEhldOfQQMHMzELTQ0I+8OogPhEDh768C+7QSPnM53r9ML+5rFbQfy
/qAswm+G3KLJGdDBbIi8z1VAcl/gu6oYZ8IO9cvMDFQZFN/4jEh5PRZxmkQF5qzwdR3fr4DUkedX
qe83ne9vVZBT32RrJ9uIEFAjA3xJPpx+o2JzjD0FDrmoJH4dtTh1XRu0K1H50xoteB3ZJdUm6Gzu
d1tMYkqCXO7LQ3FLwuqQbad1WFzyS/exui7Cwl6p/GXn8qta3Vhg3DBBb+ZicyKS0dTO25tfaQj+
zk3TxZL4nnxy2V3eR9ZFy3YyxBz9/x/ngPPgozhnJdryufr6c5zz/fd+xDne70iBOramgQ/bQoCC
cOpHnOP8DjQiYhxELCjJAKfyV6Dj/g5YGsrX7pEN4W2cY//uoR6hIQI70igZEOn4hTjnGMW8yzDi
020QndkUhXcHTfDvU5qdo8uBI78TIt9kB0XmXhVFhUtlyO7fTMuPAOttQLXoi0DJxoa8ATovwEiM
9gjHWpQGZrueUy/J4M1qModo+sgDjfXXVO+Couj2lUG2pctAW5B9obR9caWNI023oIsSPuu6+OOv
c2LcgMihFUwzoXOka4vorhlkmk76XOPCQmin3dRt7XtoA/zPrGB53yaMkUgrW8+DFYmHkiKWL5sc
lKHnqi4/lWiPUwsWOWwhIImA5X9vBiG8yBOjr0NjZpdGwUOTJMwXXnJVC2NtGvRM0eLk5NkWFlGH
Nh6E1t7b89qSTR2460Jj8DaEt1DG6640m9x8PHs/l4O/j+svO8dxv823E4LHqTnVIROIBJ3M2Nu4
Qxx9XtVgbEeGUcVzx/ccGqohG7yLPm+/1nqrB0bDzrSpHadwcU6gDQIxSGBSwWC25LR3u6a31XHI
kyUu6jGNOpFuqUrWRPI9ELebrKZRk3lnoOUnV9ZD1xL8gIEmvMUMiJqCmrW16xCNd7f2LK46G4HU
DFHXwtBuWIMHycdzfly65Th17QiFhBAuoLGLc6FxqPBOFsGUe/1a2jWyjaDsdUWUZDL62NTygXV0
CDoEHuAaQSaOGuv71QXNIupUhNZhi2BpUFnEG/0MduGcicVGNVonc7rKqkPN4OATa8MBqeWPR/Ed
B7CcMdPFEKBeg0qxtjh8Ns1y0y66NjQt+0WQUcZAZBg45gyZ1Z55Yt27aR93NSjpvKl6doAqXHVV
fgFdVh6b6SRuTKojBpVOHgG7Kz8VGkvCsqy2LVKNyJxBJm0jAIQGAoPm64+//omjbEIn1kRLE/5n
LuXepM5sNPcaKuyyPtSd2ecIpcRZzduTZtBRgvsPG8hdbiuiUmYMhQv+toatIcEQom9mg6LtGcd0
Yr2BpLAN/Xib4awuthRP9cFSo6nCpJkvCke/yJP+DCzklAlkF8CChHsbnbGLC3MWHh6YGpT+MggE
c7uMuThH5QM9959PIUDBiBZwU1o4JMcv8cbxaYM3u8zFOJC77uJuQoqvt3BDiRqxspPOx2Dc2Oq0
Azt+esPyfHOs7eU5PQjNYqvM5vfCQ4rMBFOeZtdWLIGEjBkt76yZ3SbA3wcywRvGqZGmrfGCtT0U
tTLRB64ABM31uBeJDll/MWVomkntp07M5Igjv6xIXYMZwC7iQSZIySIdHEHS2lyjIWGfe6jmAK3I
wRLlqYdOy5DDs60ni+K2T1PnhguEnEK/tcoCzT86ee4NT/hJOvTX+Yhv1aIQE9rgrM+Qc+0VOlpr
tNQGBVVR5eJxh1oIRc/zKNZmBo4oTEBtuhtk5bfaIGP4s2Nq3Uv8cS7KUG9Y6/f9+GmoplAZHlIp
CX0o1YziVCvuiOW+0NpOUJPwtgIVkzJR5W0jzJUU6UElovXR8BeWUn7ObUzhpGWRNdd4pXa2fa9S
rwFbWr/lpSiCfEKV1J7tXTdJFbLKQsGEF88Vs6nyaz7oYarM3O8MeZ2TZlMiVW0lk4akEsjCSiRT
bJknEdLmD1UrHpoW6YIp155mPbuDnvvGsIYdGZtNbfA1rVy8MJ1ci5k94s2I7Wfw5LE3mm3W4imA
HYOPzdZgXveicjB3ugJPyXQUy0lshHgtlMB7Q65Hq3rRisH0QdHqglmJcR9H67VFCqiljEW2Ry/G
0dXCaiyehGmMQV5W4S97H+xzAJKAf0fcglD23T6HxldXoAymkPqlfp8b10STeGP+MpYDslHwCcji
QQTSAk3xezNW3aNgjNpByIt8n+iYFmTbOiRgPh7NKdeA2wx4M1xnP9+dLev03kY2OrSlvupBZELz
6Qwq5Xv/y+K2sYCowGVjAVeBQOT9UATpXZ3VjQqJnLDXDZ3hEcvu4dk3A/SffItq8BCJhhoFc7AR
8xupaoBKG3ZnpO5hKh0KvYZmL7VuNUAA1s+gQPTrd4qFZYUHPkaIyOu+/4655XqssOEiB1lqPsvc
Fyg3rVjdn2mIO3GpwMkDmoWFxZti6e11lvSuBXKhkDAeOKS89pwkhqP65UsFW9MA2Yp7pCn4aTiZ
C1D0bJMqVF79qPCK7rLuDMPjz9GlC9C1Z5i4h6GssiTpnDM7rRz0P4RaV8GOnjNUz/B+J81jPwGR
0PWZ45tZ+STns50ICw3q48PM1UCwbR9fZ0dScrxO3142FPAjzewh+cw6e1MVaBJAI8xL4s1IE3Yu
C2YHQlzErC/Hqhh8bK0D7/MzS6n/vJZ4/oIUEiHfd2qOxY3XEhBG6y7hYT13c+SoGqATzi4p85Kg
SzsWTBVZ19YsQHKfXrGyCcBkLX0j6R9NU66TSj4PvXv38YE+8aW+R8J4teK84bn4fmbsrjRBx60q
0M9+BiUyVOka387JmQjypBVwHmpoxEHWYNmFbQ5EWDKFFb3Kg0TaF7Xqgy7Xfolv5/syG3ge4pEP
/XBYO36NtzGF7jQKr4gqnL08TgcvrlHT/ni+fnaA6IvHJoaHRfnGXobCuBFHwxixiIPVPetucTUk
2a8fxrcmlqyXaMZucz1Lq9Aw+wPpTCQuz5F+n1oPCjE0JCqAkvOcxZurM4tWjMTlIcre61KNoTWJ
sCJG9DcmCx0+roEi2M9upcmoM6o2x3pM43YS4zYV55S2dVw7WNX39wXAvmAUNDwbPd0OXay6288p
lXTiYcdz88WpjBaU9giAWqpXYQvdgTXwSNWaN+5dtUGa6s4seoJoofvizhkNtby7o32GEFTMgUbc
q3k2Bt/y5i8iU5/A07E1kmTXusYT5fbnSSnXHwAstYnB/cQUDxpgFlI0l6wGe342p/OKMfaqGxp4
FovxpW4nsu6xW6NGlhds9h6LfrorZ/dTyQwbUBR2GJh+D+TM1kKX63pmBExNSQ03Yfchqd0Lc0T/
lm0AF4LOSh//srJm/dMkjAPCdwnQQ/I8cm+ruflXSsBUWTtPNrq6+Dg0/tS1Tw5NXtLJIEE/D2uZ
UbDRluYBt9u93jojanQc7QjlXWKwtZFnTwK1uqLXPg3aEM7WAMLyEZeuq2n7vIEcQU6uUjXsa8uJ
yf8h7zySJEeyLbsiZIMqgCmIcTN3N3M+gTgJB1MFUQKFYvyX0r2F3kBtrK9VVVZVRkRlSv4/q5aM
QYpEuMMIoPr0vnPvG7t1XMb1oTYhwIWyTz1/lMkgbbwYfaGhexuSPp0BsCW8dNft2F34fN2qveG8
eMNnD8EhsWv/tiPusXUl2j+N9+IQEyWT12vUxOizIWfcRS/LLVMPmB/aLspKgpa/RxG6+oVPz24x
Pk9oIJmBvMGCMMKLMNVp3Pc7UjmJN1n7QYWfEygvUA5J6Om0IJ2N7G/n4INgIUObM0skopEHWZEX
t8EUPyEPRMv7WUE6swvvg/N4h8mF51I5aJ/wOnerajs62CkN1zxpw/IuNNM5tKsDob5I8NlzzB8s
UL6QLVX8W2SzvBqNlS6MgjYRwdalslkjU8/kUx8/1l0NfsLgW3ZmK9hi5l2X8hIYTVHNc+JL71B0
uJAcRpZ2rsFLpGLEay6fbF63QA74iG+ypqiJwxvqag3pqGFJEC531cIuqpx70H9enQyLynVZPZlo
PtvNAOKvJW/GKc71YF8GV++7sL6DdMlSQsXBmoqtN3pl0jf4jgNXNKkMzKHkgw9kUZbZiNE6KD51
OjJ0f9qyx4gWV3VJEMRdKgb5NEWiywO1vBBkC6YTmmNNaaFRM4l+HdYy76mFN+Q9KtVXqYzHU0va
19KZt8MAG5Nn+RsWa5wFL8huSsJppuk88Qc88fBOK/TtQnesty23PaRf1DgMg1KRmDmyafHSQYpS
tvUpQC+vYcu24kruuwY3Xae8Nx9h7LpEkxNpuDQMg7QvQ52U9TDDNRifWddfMBdLJ5OK2Goi9V1E
BxB5ojlPgDtgbnYu1ER3hYlLjPW1U5y+hhw0EOAtAYPejHy5HfUw4s1CkZiK0XusJrR1pLLfLVI+
aM/0iYwcEL3eBgZujGgsWgst5hF9ENrdMum9Az+8Y3EfpJ473AJYWJcQHwBmNXedF2+VtQAuxPgx
f7rTs85rDMnDcWNKGr48UNfb+VOxC4V5AIZ0NLZ/du2rO2yIN0LFMrUHnOeC/iCNOWHS4soqncwl
HF5qUj+WethrYy1b7lCMgpi6ZJbBYWitN9GaneN2+0n5a0rC6qhNcYvkc7SWiV1vwxZva6rE20yr
b0D1nhqcZMEYOMncxKsYR2neBi82txGUKjGQy1GvThdMQNei95mWHwW2vrxx+c3s8rPHYkifxVul
1T6gYca7+CSjYcWYfbKKIdcdX4PB7oFeBZ+0ASHUL/VdZ7pDVGPsLfEOkQcyR+tt06KRqusj5odu
J4bwCsCkN04wfxNOcb+MDUcTl6/50O947WTDjFGD1pDz0Tq0c/DpeeOQsBoqmyX8lwlRvQBxTV5T
ucZUGATXeE/w4VZZj2EaKwxTdXNa0DaNRN2s4IeTidEU4dXDXgVNJhC0sgpgI49KeewwAyhr++lJ
hfM25MHZ96Od5zvYjyAopYTFc+p1wQNYLoEzMlgsD5N2MTd4G0/8swDdyxUeK9yz8VRlyC++wGAh
kXsb39TSBjSJJmRcPDeWwnIFqk0rrAp2UGZWAwLJocNLWKJZjnlVdhp79GWyrNuG1wapxMsDfPxh
4pcM6yJWe2w4nZk/Csr8XCwFqtdiBpXR8m++sTMi9UmB9E3hfH4qA9km5dXpUeJ5pHa3ZW21LWEi
S0RZPVgeK9ZD1b2EjcQmWsY7yvidB9HEMIFzATDZkqHzTcoJikcMJG3UTZ9GFhqhdThTZCX3JwuH
P42DPtyFUKWnNy3wEQdOjmHeKxjPgVzRPTLyTF7hA7PL8a2xPNjtHHvM3aGYU194D9zQcW0mmUni
1VnTFHs9kA9jo4seaihTCA62RbEZm26LU8UuqoYliZfga3DkfWypLqMe2rbdchO5+pNE9crjqktD
Tz6aeqyxg3doSPLurS3NJsB6gPXbPiumngi9Zpp0NEwcMZ98zwB552U603oXOPy2wmaSNFgrbfSN
gD+Yg1KsTns/3glPGyiYc7EhTR1ABin3od2dO01s8A5LmeA9wZPc347Me3JAuCUFM4nPPUzsKJuP
RUTvTLRW6nuAWknTHXwByG6eTwiE0hBiSydXkX+H92FnnoStOQ7YTYiHxMLkviRAvyLpNYh42zfJ
gvFj2OVUmLYO6Pp2oegrk+aO2fOLV4QDBDYr6VqQfu5SjvnkF5hwsVhb8IWnNnYP1lBtC2HPSWxZ
z63wOBLL5v0Q8UcyeOdgicBe1D7FS+BffW3tEED/VCq8DOqOhzCmr41xXtVC5xUfxg1IQYlKM77t
myGLSEUSE1g4zfXBEfj8XTxU0BGsz8Yb+i2N8NVKc4VlkNAJTjNInQU0noYalEoLk0bbaEIkDJPP
yKxWyPgy7opFuk0trNZOWc6JovFN51m5X/RjrqfpoYzImEgar7UIL7Uq69xUIOpJPa4rGeP7rAO4
C1ATOBPQAgvCHeTzi4rkRuEXJ1HkPfSN2PSOHaZ1bW/huniRePpSQ7q16OcXNZar2g1fHB2RbHB4
j+3RLLmmzras9HMD2v2zEvbNYJZhNQoGOMWITzKVMQhGcifaBXTCgIqOaLdNDAIJIqXzCGSIsDSE
2KB6wZgjTCaperbqxWRzeM9dSEod//D4fKNiHAxxJB3TNi67jeOCqlkqp1+NFCKsVXQX2Ux9QkfA
YP1SLbd2GGNXKMyX4HD7yAFpl3HvbCMKPjaumunVgv1jhZySBtEIPuoL1g0Xm/sIaZ5ImVKrX0Ek
BVEpG2anbdM9+VZ4UzqmP3UORpipkqS2/x508SqSA9YZInNEZYPFGNZDMOaV20CQtEEYQ9tLSlW9
dwHFGhysQ4apoECJVcBOCNQBX6EsaE2tGFB0ItEWrVNUaYiJHlRzrDzosNVzOdL7MeYbv4nvUI8C
ZQtVSmBGJRJxcIFJlBn3KoJvUyOg2Y1vqqvdjQigB3yHhiK7QpkONuTK3tuQ1vMmcF+kjlHlTLCl
QDiIQXPH5KbsWX1UsY5WncPtJoklqAoTOXbCrIbtAkG303XEJIafeRmeObUKOBw7bij39LppOKOf
WZ21m6rg1bbDYxPjHrLte6Kqt4iJG0hNGTIscI+gJsCozNx42P8Yg9MnHohehYPnZnpCoe5dF5vZ
GIyFcldRE4vE7ts15mYcKovfMiEfBSYB4lHZFH3zTS7WV1hh+OpkLoOPTlfUuPiC7OK9i+sdIeMX
x5LmG/c8+yD4w3YfFPMeJ/b7aWjvoSiDwPdfNYsy4djbSsp7XKQmHUrwmN3q3vrEZ7SHN2DvVuNN
zMXBL8a7rltsPDwOjD3tcs8ra4VnReFpa28DMDyaTche8px3vcgT+hHbgc0PddHvw3Z89Kt2Ted4
NWDfTjwjN9qV2wAbfeLQAiVk/DhK7FtaPEVLfxN1k3NfTigXixqBJlVUelmlDV+bhQQJ3EGY9SGD
8qYGrZiObnuz1GFKRYWbs8FvbPQRSe43sljuXJxZgT7Vl9lqt8aX73WIuLhB3AxVv+c1U8kYy1yr
8Cjc4a3tvLdWxw9zNewsFq/RM9i6swH41RzJMu/xDq+oJQ6nyNvArmJoGtXzE3avNvGWat8Jshf1
cnb88iLLqspb1xz4VD3PlOOs6ZS5X0LJNaANZ7YzZtnWEUE2WkH2IKbBVzn0lYjwPFbzcelng+Vy
9JKZ1Hls3lwGDj7kEbrE9WFsbZgIfP7c1uO2nNhN31UuCmgxpkgbXEmMVkiNrk6l1ps5jmAW4U2B
YZzgIub+fq70yrbhMeEacCSY86cOWmFuhuEDp4gHjoiZdO7xCgOMVGIdBmKB2M7NdBXWbf2MfXVK
CyUBVMIwhEN1lek4/hR8CXKUFKBOaydxg2rtdah8argQ7ajOA5fdLtIcKhDH2TJaWzQ2boNFrKFy
7/ugwakZFPkQ7YxodpwBCXNAxxvcpFwB7udTuJIxbzKNUiuJ2/AAdf5CxhZf47Sjdv3OC92lNR7r
2i0ulS8+LPg9KIjIxkzrDs2tBNjSldnCKbvifDXJ8aYaxwLuNQs1fS9ShM5srI7s+NB6KMcG+Dza
sksmt8AVOT2xOXqLR2/VRaaCYiB3HeZxgF/zNijxkc6r0oqpe8SIbGQhNsJf7sO+fihrOK6KyE2g
xamMUw/memsfkzpIwSuvA2/gaObwuwkOlkwzhtPm0ORzF7G8n8b90Cpw6thHfGqn2lQP0wiDUejy
AOQmdW5jsnziGSiSIJ7XHgZOhVPz2lSll0yS61xSHFF9C192La23ePJxL02HNqhhSNEPBumlOKV7
f1rsvKq/sReAx3ZRSH+n2hs0/qKloIA6cM9zdPqC8h6bxx8o3T9KhKBtXFDf6KFeJyp/J6kGdWH3
mnkD7uvlri2tvIMd7M8KazHIqCtoBUgKzdPvL9E3ehznaMAWNa25cTNHB3/Q6blKgL9V1X57ieu7
/BctdY6mtsXBecg4HxI13wXqUQ0i42ZHIRr9/tv5CTgFOAxBUH7o2MTHGKjfXqzlHG8nZGMWYKvH
7KKoFiKxGvLW4eTq9rhpZIiDQVtrCRzd2Ujav/W8IyusePdgg/5Aqv+xNx07aLk4IB6QfvlDAxxD
9+jMZNRlAtSYx56FAgIr90v5R9MWfpQur8DAFUvzryrs902RAXN/OJPXxdeuHpeaHpy4hOTYoS1r
0dQhQV6T6o/SLn4Uf3970e9oDh22SzDUNS5aRwltzwsW85a+/P5X+vOLBNcOHvgp+/vwp9HM3G/r
BnQ4wP4gmN4GG496XD78/mV+9qxFwA7RWEIYqve94t9qEwqPtX3GMOO+WdiND7ve/+wS392bAKGm
ifi4xGKpWxQmm2oc/sDv/9N3gdYQWlTedczLd+sS/IzIH5lVn5HOyV0c5KBP/ummAmwjMHlcQStw
PN9/UE4wwGoxowMWK4Uptj6YhT8KBv/ZV44QGEwaxncOGf67RUm3MZsHGLaziRCcitgGQ15WXTH/
wTv5ycIETMxD3hGsUcEPaeo2dxXE6KDLfAtBmgs2oufIeSTxQzjf/f43/5OnE1eCF4e4QLhAov52
VYpb4XfzgmVgLOhz4QmJzdd6g6YIVbkptp2Sj5PzR/EFP397/7zod09nNIQWRJ+wy1R/PcS9wZza
az+PnJPNtv+N94dNygYbCwfQ95ON7UDMgixoycoCVhH9DjtChDpYm0tB4Nz789uii2v942rffZpS
NzhHWj56v4rAjyqjTx39UevsJ41e3BBBiFG2ju8AVPgunQ1RwgHmq2JBDX32hIP5F5HNALEuHjNl
ta/w9ByGekQmFSiKBFDI3mf62+9/qu7PbhvMgA0x8AwlBjK0f3vbGMeduglO38w4Ya4beiunMJOI
jqyMuGlxBvYCmmpJ11TDKRLNqw7e0dFBUsXU38PgvAqqYIde1v3sNO9wUSeDVnnXuqlhak2kWpFx
zocRtX/Y5v5UHYE4/sGC5P5kRcIcW7jWEOuE7Zh8t+jBFzYVgGpAqjTNO+/svbKLFXYrZH1VCHNv
Epe60MtRpDndN7sUu5lw4Pp1cGalj9O8031hDcuXIsy5sLdu7a+6GqZ+V51nOHqtMj5Sv//TJGlM
rvMVPLxw5ML+sIzqxqayRFdT2ACMqvZuZJCLi4uNcWfO/LeL/UcbGv0r2fm/fkXpfzA03vO37i//
R/wE9L/+3N9B/+CXKyMMMgpVtBuivv0H6O//gsD461aPPwibvY4//tXRGP1yRZOQnBYikQWlFRa1
Xy2NsAe4YYCuPablAsdFLt+vr+/2b+Xo31ykP7c0InAdD9dvylY8+VhmAhskS3hNgfrtw2fXCJks
ZqfMotbZsF4+xF5kTqRtb0PctSaGPxlOnWEBVma6lZr8xJTNmxcgcwGjgMtj0w43TeteYKtbCw7h
Y/Q/PevagYqcfe/W+1Gy11lOK2fwH6MBQgvha9+qt2YQuQgwn81dUm1j0qJ3lSjVgxqKZ8hPMuEq
PvcE7R4ozbYHIZlEyzfkKx5dOV0IQzyBb6P6RbWE8IrWcfLJdgHUYwq8U9sbOg4p0J1UNtAUGqBg
8NS1cBaiaUbrKoZdzJ/WcGF8CwbnTXfRB2ZPv+DAA1ecCyOcbe06JSBIIOMaBi59EFbP70gdv0Vt
fWGDm0VVFaPknj+9Vt0tBi6loopXNX4BV+rRk1CDbM+/Ed2wA6/+hmY3AhaiKJtExZDzgU6geq2h
eSoH4h/3Diay1pyFW8eetjjgY2j1ON1NFfL3S/ZhzUynvi3tldc4y71swteAj6/Q7UYsIs1KGYIO
V7CNDHSSPpoR3X+aapNBkzpMPST2DuZG3iDnC9G/CBjKHefoa3bsCD3geJHrpfumoSQrG+YkGxt4
6O0bbuDRRlL+GMQ7pHDkdIDPM0CKhbJSQmAGDNh8I1S4goR4ljG9BUoCr/pRI8vB9uqtrGAqA+wA
LzlZvtnA9Vuki2BSya1fVPsWfLM/t2k9j1sPcFwpQPZAnivxv4r6eBfWu2hgu7OlQgMDsofbRzc9
mua6ghhrq7uGFc8eBpJlMlZLMkf01tHubWs/u3Gxcib0LsgR0huOlQQD7JwT2tyIBUGLOUZ/pGtN
LmYEu1hdLsS8Ytdcm8ocMCL8o8TZBYjpWrDyFumUiQ/ctFTjsZ8uSOCCmh7MaGDEr2URZCyIMxks
J68K1xGHBSzGqOq+bvfNyFjutMWGWaA4VXVYbJMhqeGZLnWieHtTTvH9MpEbU/tnHO4vaNmgnb8A
K7l2sKDkV84uprUCH4A8nxGxJa334JYjYEj/AXO+NbQUbw1p/Y6K6Sg5gInJ2rIp2lSOzstCJXUQ
X2YRQSsZ6GrWdH1VE4j7xjt9Z8opHUt3I6o3Ncqt7kDIQvhOAceji7ekRqE3ClGqVeM1yxTuP0vT
pNE9xEWtIMo651q1KQWiCkPJdpTd7eLzPRLToM4GO1mVgOsxVkXSfFyGrc1VOsT9zoIfL6BqxQVc
9VZ0JlKsO3AM3TRBPanvmRE7BsOkxa/RON2JVyJXs3tjFoidlSMAM9aZ46l9XNhrUZBL0ME5OU4N
egPFuqbROhz5sevNLgTtUAPvR8/xGC0NXWHUUBa3eNnIVVY6PFRzeNuixToW9VM/wk/JTxZ43FJ/
LvBK2ljCyDhuSnfaiAbJWA7tEFKx4HdouOHQ4vB1u/E8qNkuDL6w1QWkfxUw6xqDiPJwyKrrdL4q
WoVNfwO1aRsHCCjqOgshRS8lNXHWwlFXttOTPYwfrfQP5VK+NbX30XAgi4zdl1LuqknsRvMe9P5z
wPFUjAhZ7LvPsdXHYpq+dPkM+vNV6euntqSVwuyTpk0ZXMQ1d75h3VsT/8pbCOsUIi/G4j0MlXHI
Uy283DPFhbVqNXfPbaHzoPNuy6DctgW74AW/NVGxDpHcYRxYkV0kgyBpByJac+cy7xx26OIPRX9p
MI4w6WS1spi9NgCD0MfU/BqyMCSki06Fbi9+yM7X9gVv+32xBB8+bj67brcY7IOwZ8x6a2t6LLo2
VfPfY4H/o8sO0HK/V3b85b+68hutesp+rDz++qP/jFKI46u9zkWDHOUHapK/WwzdX8IAeQgxbDZ2
iGMh/ubXyoP8AlTPxdEXqC6OBtei5NfKg/wCIhSmo+CvYDbBX/2ZyuOvKO6/Vh4IU0DVQUByOYgm
A47228qDcMCrvppQpnf2NxEMSYU+UCadJZu1Y+WFLHIUSKs2ROuBglah8X4wSBxxivbSF8NmsuYD
LxzsoFFzWojJQ8c6so6sAV1syVinA+IWYkvcFE6w8rHGIJar7oBtRMgOZUg0m+OtP43Y2ZdTp+on
OdKMW8NaeG2ObIG3vghXqHt2ckGc19xuRueaQ1R8NaK8GYfhpEv0Xxdkf8ai2hOC/CgMS58x4puX
W+21T2iuxHTeQM5OSf0pp89uMRtRzo8U4ANSUXYjx6ZcxoAdimWjZwdTrYe9xKTukZ+4su7CoVm5
Rj4I6mCMSLdnlre2UF8M3rcRGx6Pwf02LQBhMqOf+dT2u6E7kxJgLrJMZqdKJsjfNT5YLO5JYy5t
teLozEUjTY1z9RwBRlt7/XFCArxLe9AZx8Z/lDZ/Gjw3rzRSmUChjLA6e+AW6gmhWgFLiESfHiif
1+yb5kG63do16HDwIh2ra0EBxA1bb+08zYBbgvhcuvcWOpIzwz8MNV6Mr+7LVuKw568n3d8Eqgd2
1SPk1G0rUEDoWSy4NRBYZR1HhvKnGNeiGva+jC5tOyfzREvo5/QMzMTFL487neuozEdyYmgUJyUa
OCGCDrQDpd4cjShzK3Z3BfdJznvQAZXhS1KXoA09fSEFgW7O72JdgKvA+/DF3kYLmanrtIcSGxHh
W+ZfqoUnk5Vx4MZpPBcmtQswyZgVDvwnMtfUSW94454P28do5wpUZO0iHIlO49HrPLQD7GxS3p2x
MacVzg00CfsYXw6lr7ZXpqrqj6x10Vwf0UDxTTTt6yic9tIzTY5CFdxehQ7utJ0btJAh4qGdEMhb
pPl81YYitAGH3KAVURovVbSe2sZJfYkGxdw7iOyavK8G3YkE6eewoCFSZTPzaDVOIyafiBUaXnfz
gL7vwu1niLiw8jOcVIdDEaA91a8w4mOlKyRPqHvwK2vGmweu5brFLaGaj2b0MtN/TZF15ra7N/N0
GJX3aci8Qa7Z3TJ8NtqslnHIbNrOqU313lC+cU0MwMucPCQydJjtGMLEmTYVv2EzAqRK++CyLqk9
gtTT97jQWXvNyCbOTTS4cMMLACDeXVgGuVwaZALrw0y84zm3lUlpjwBBic3b42jwLMFtL/S2CBGw
4bZ0XeC4UDb8GJQkYRSJIEKTR5sjlAA5YAImvF6yB+CX+PwKpNlFkzgLwfDR7P0ZeoPZ+0t1kUvx
MUbIJgnF+zCodJm93EKCkXUFbbiXIqkbzeldL+YsKsqsR5JrQnB4skLgHqKav6Kh3ZHmBbdANk/o
2aL5Kmmmybooz9rfCIIstjbAGBBYVitvP/DyDCh5rUaAH06whq8rty0vVWxJJ4r4KdVgZbwTZX1P
jb2ebKwNrbyxKbptVwLgFYPDEkQGovc+Ptnwq7KBrUSWbNp2FZTiAQhDUiG4kROYsAeNMqm10CUL
0VdrMNA4Fw4K8DGYdOJYFG+zN+/uGB4jbZ+m0N1as0FlSsGdfgm4+FRP8zoSKzR2s7pc7tCWefS6
rxo0AdqF7LVBo3uNCmtVIPoMszXeGqYz+Hdv4Pq6o9W0s7vl2BfRygE8osHmglBN+IjUrBBHMaQm
0qcBbCYA5+QaFKKcRwbkAqRP0sXDTuGwej1pOPFwiNTzgiNPECGOyfaPvTdn3fJad4g9ISwrEL7g
AAVwIoAT5ZzDv3ZoLJohth0dRvOtGNiXAdzRjrsARHa9mKRo/VVExWocd1NTbgYOSrBy87hT27kq
kh6rI2DgTTV4iSgcZK70boI47tRp0Ff2uwui10LEtJv8r7v/f3aJc7Ut/3tlJW9F85f/+5Py5vpj
/xBWgK9DL0QKMyaRXi0qf69u/F/CCGoGqAwnhOgCqe7X4iZE3ePCTQKHMbIV4DX+Z3ET/uIDhoAI
A/M/KiN0lv5EcYMWA4qXfy1ubMg2MGQ5kPXRdfyhfSBHMxaA+fEIjNZJjkGYqKXD01+0D0UnD4Xd
lutJ6oewHsstwgLtow9Mc6H1uvVLBwhafYxVdyOw+nxFIDhSAD1Yhxf3CP5ySyIElNCB5q01vxDd
b8E4ssT3kd2JNWqGrJhEo/zm2EOXEo+fKtTigE02RbW8zWG4dgRFyt8sH6CU7D3px/tJEjxtPSLu
FEKu0s5nUx4t5FwumiWWEwP4MX54YPE1cJ1fW/fLNO9N5acNnBFpQLu1NrM8x7bcCItc1+4piXSj
8BJh0LFGcRonHKB8CQJTU6MeRTStCiH2WrICSVC8wkxk+OQQgki2KBQA8TQVCNToXeGjxjMtn0IM
HcjUMABr9eijWtQXnxdwlNdHH2t36jbeh231UQLTw8ELvhiZ+qMPGCjxe1slHV94ijxFUE6mxklQ
rqLO2fuAE1xUkVes20kLWnhHe7HYltYBO8o52nU9uosuCPBTxPu3jmFvZQiCT7nlbSy27EfLWlbV
hJxRj1YJ1UX43mg1rLHTDxtnArcwlfQVhsaD75TNYbSCY7UAeHXmeUlEyxHcyu99W+zLWWGnRLPm
S6BKnZk6tb1p1g4QmLBGzLwTzUAJZXnpGWKWYsamncJS1RfVw0yu5DxbEM9Y2YeFwWBa9DB2BgNk
5KZjK+DG5wjiVyrnCZN04Q+NbOeTgfhAUIJ/77bly+LEr7LuU6qgy4VySuBPkLmwfEDXMnwgLubw
OkNcZrLSBcDLCp+oBLkPSZCki5gQGVswZzML8bAURCJKR5wiQi/XsI5sGiAsAXq5n5vwITStDc5G
3fBinOAbHoAj97zfFfaUKVQjhQVKAuTFC3JIEakDkxL4VSABfli2K16UKgvp7ByWUJ8b39vgqLwd
BfwfMaApijyMbHLVl2aolFDG3w+Af0xjnVC8fLWiw7xTu8rKZn6uYyHQOOeXyr7W4X4Ny/OEJC17
mR8E1gjsiRAYpyhcMuRIbv0eq/giisxh5sNf3E0nFQDkgqaxUzv72fbVXVkDrUKTg5ynwgwfyoLn
P7bCbT0syAz2B9wk10esEP1VwgpqnFWI6vJOOdEB4Z5t0riQpep4jNeOLN9dY50FjteITa7WGByC
RCoFJSa05Qcj9cmWfbDhVQkUG3Qh0/W9JcVn1NTPBOV4orol3jDelptCwlCNewHoY4nYqXhZxpWE
wpzJqXY3/x9sRiEayP9+M7r85X9P/2Y7uv7g37cj/xfk7vghfHTIfEAWD4T0f+xHHvEd9FiQBoF/
ce0N/XNDQssN/8Hr5TsE+Mu/bkgIUrkK/DZO4/Bq/KnoQlhTf9iQcBW0p+Cm9PxrbAn+/l/wlIiG
fEJVF6cBZuyg9kJ9H8kTbpq9izHIIOiVSHsSIHa3vCMjUHBrQKCaDj2DCWHtA5W2n8t5uEEbG6ck
eHE2M1Id8mBUiLNtzn1YZXwecJsGA0QiaNaJhcBdrVECYXr3Gmf9ZUNwMiZzeOIF32Hf7pIC7iBO
lvYkB4562o3Agrtzfes6w1dhF9dsMNiwWAkgLZxHjR1AYm/sls2oXXhul15nfglodCnFR2VZHz4y
h8sFPrWrhh7PJyqdIfMDcyQFkhJG5TxMXlfm0K6g8wXliTOwW2qAxDrCc6Bscp57SIDLWH72tEDc
WWy8lSivFed8aMNobzRDNC9cTD4G1MDGYPAYu0jnK33rhdghDrJu9OqFzWoerdsRxp2sw7RAmJVV
YgQAcK2RlWjLJcKBwHfwEbFvJBSH1lIER4GQJ06IJLppjsm3odMvQSflYYRhPwtCatLSRzBiEYJF
NE6cqKhFG9Q1+xp0zwoOkEM4dzcx1fnc6n1lyfIazpAHNoS6QPEPu0IkzkLL9ylSbRaGzQVxAhQZ
ZEWMnLIr6Q+eWxbu2iLLR+dS6J+Rwu8A17ZhHnuji5XPtbszIQIQrp8/1vxvUY3ISJfbuVsQOPVB
ejL3ErX9K17hg9OLO6ohXg92fKksJ9iOHMU+8x34OeDTjCl6MP+Pu/PYjhtJ1vATYQ682RbK0/sS
NzgURcF7j6e/HzgzrSJYUzjTs7u96EXrqKMykSYy4jeVUtvx0N4KtetthArxViEDQTW07puplx+F
ET46ZrKr4nZtlcnB8oYFl4FHCTdP7UI1H82++OEYyZ0vsOgQc5GXnPDqSsxLVKTUzFgXnZjZYilc
lhBo+0F8DxoHcmBIlxNl/K0bJFdl3GysTDNseew8OaV+Df9uL2dow5elaGfui9RX6m2sON5eC3MK
+ojwvJjZkMD7QAIBwSzIVq053PHUpbYhKi2FE+umdqKnjGTTtgrlB7pFmwJ0JeLr6ivysvmiF+Qb
BInLNUUyehK9gqmIeWWGKB4ECJzbRQlsMRoB6IUorrjbVpER/M4CiyqYVTVXai5Zn8KWlW50v6oo
s2ivaQeVXrdS0ejpUnGVFx6y1KIHFFHwBTiB3i8pYB8KvLDrSC8XjaYXtk8WYls9/00tkOnPah57
vfIAk4bOx/BPuNj/7wfL+I74z3fE85vrfhT9rxNPlvEv/nVHqPhiIUhL95b3wWi18a87QuH2QAGN
XrxmKqgKfHm0jM8cSrW8WpRPbbe/KrLGP0YMlAg/XNcUBfGy/+rRohDk66NFNQCGIdLwiW4RzQmU
xvdhoGYFpghVWro/hRZHCDMQNr1lFqs+N41LeiwHvOOTvYaTwsY35JugDy+NULyjcRVT4YoruxTF
J90K/b3qFBV1WUe9yBupvkYppLxNFd9bRUFy3WfVndzWH3pdbQfITVob7vTEuFb6kBJDPiTu2izD
dp13hfeRCfltk6XcBEVsXnhxotiCo79YBU0JCqkNcEuL3lSvDz+rPKeykwqmrXgDLdN0UF6iuh2l
QBN/L46bOHdfehERTr+/T3plb7HZnYCEFbUVeDlNu3GN9Coku+/GE0LpaNcOHBoVh4fEIcJdn1Gh
1JDp1nz02YtqWQu8B3L0UOzSyddIBLgcQfCH8rChxmf1/Lc4kNdRDjQRV1EIlB28SdVciTKUYz0E
40NPU1ynsdpeDbkWXvitZm5od5H5ImhGiWKVVNqqByy8UOPqZxEEa1wp76k8XMY5rEAp9C27qoKH
DIFrkPP5ZdGh1Fqk8oXk0omGPfpUJ1BAu4ArpOlVGBF+cF/TFET1Gp5V6AbVuqurVZKKPzL4F45a
bhqXdiqmCi5Vmb6y7lxENRY8nsyFUjk7J2tFtAkw2QC7dtsJTXKBjB9ZdNx53UpxTGkt5/QzJUhn
FyCm5HU/JO2NKyqvVuztjJh8Vqw1/7oeuTHcRK7qPAP7WdY+oKqkaFDARBt9USolLcaBBF59LCRc
H6LgLTE594vwXglzZevXxVUG8U3xhOuy6igrS060h4mxdxAcyslYbC9HdQh2EeyyCOu/Ru+NgAe0
A6JB4I9lHe6t1L5kchWtYb19aEJ40dY+ddcMhp7uUoTrm7Vf5D9jXai3fW3CdggH7qnSjN2lJHM7
e2P1mZVQ2IroGwu/UzEx7RqKZgZaO711EQObXwywDRZRJ1zwEkiJng+Up5O7MjLWbi+CdBBbnuZC
+qoPAkQd+T5RvXsxU2mm0fFfZR1StwIIpHe8zl6lqOINKUrJynOym1CFiWlAMcPUVz4gMPDkNiI6
z3W+1YT+dxea75UbXXZSqawD6vToLdVU3hl/hzU0zaKDorbuQmqcd6qfA3w69ADcIXpKeIiqCycf
dAiEhbLLArCQrlX/6JtKWv7/fz98AuP/892wRdOJjt33q+Hz7/3rajD/oaO0pn+vZoH3GRUVQZXR
p0Pckzvj368H6x8Usz6Rj3i864iG/nk9mP+gAkaHDcQ7tXDNUv+bm+H728EANo+eJGuA3uBnJ+/o
7VBqJsJIUktxJrmWdY4uWAfssBLIhh6gNwvkbiA5PLo//wVV+iIO+r2E9jXqBFIHCz0YQhOjGHUo
Efb1NlH0Nuh7U4LcYfb7mP5JgVGjguXC+cjfIFGaAbCYOxgZKpR3plpFXqnTNxgJJ7ohPLZxdSkb
FxJln8oR70Ij3AhzFrlzASedUKxTYiNzqWLrbnSVNHst2Xpp+rMq7Ch5C4w5LTlKpl+v+XF8IJ54
Whpjn3cSzijC0PFCvcRgJANmky5y+YWbx1ajV6ebM5j7RG9+rYR+jcb6PX54RhwghRZosCIluoZS
6WFjkv1wZBhfyMQbmI1pg7zOINoHde3DN+qfujK4Rd3gFpa7DxRHMfeh92z2zosWUyMNho3XDW/Q
x2/bcnQLyvZ+k18HFhijPtmp/grNjpUczWk+nfxKR9M2Zk9HuwD6s9VYvlEuPZ/fi71wizp8S3dD
6uQlVLg6KR/OL8RxhX+dOkTQNIgV4PPwA5++2UsWnNZnYkXvbJTM0JYovHvJM4I6M3vtZCAduSxd
kjWw4OPQj4bWWTwJh1JG/DpKFkm6y7H9QBEFsPPi/IjGgsb3IR1FmqaYWh+ip8WQLJjQuNyBsOvt
ppAXZdzvu97bhFSffdx+vJw/9z6wHMOTu7wsFG2T9MboJv/PC+eLz8bxOfP9szLJf37RZyX/aOy6
Z7RgBBl7jJWBguxe0/92iZpJyNxBOkdJ4/wcfD9NvwacVGIAFgk4okvVEjWXnW+s64BgOXoEUPsV
1FyTxyCoZ460mWkfb4rjDwxAJMqLkpiid9ckO7lBe38XgO05P7RPHtW3FXs0mZPNPoAsMqij83mV
FZYXjVHuEtm/oiqOTdKTn/S2lGEOYLgLcxSUL15zVdqc/w3fTzemF20/S0SyFtDLZHr1KPCzWEV7
1SmEPeiyQUUtTBHs0njvnPfzsU6P9yjYZF7FQPDwwRtp9E1iiyTaAKDwfqOhITymMJ5NHgB1/wjq
Y5vozbZz9OtQS2c+7ukRGwaMUIA05vTZ5haekdKN4R0Sb0oMJtztP7+vGLQz3/fkXkF6BF4MTbex
JvllGenUTXzUGyrU9P2VVCSbQroWtH1U6lfCUMO7nAGof6cnkMmSx/wVcBz60eZUaGUVftbTQ8Fb
Jc58kCjyxkFcJdYBRija2tUQFoCN0WfYsCDOM/N9T+7Vo/iTg7GE/ghGleNKrquNYj05HbKchX6Z
wLeNi0PaUUrNNRt9s4Oeqfu6eYFznyBIJQDw1TP8l6Unw6l2Rhben/9pJ3c0heaRPiTBLta+zgxi
A72eqqw8lzZSpSwt1bAd9TfeYTNz8On/+W1PUzgmDJBz+IZfI0UUvRrVdMplXv0cRPcmNQRwLcZN
WMMyNG8qi8pvLP5Qh+jesAaskK7TNkGRNtmJrbetM3o4ZodmQq+oT31I+xCjwiHNl2UEziTrZlgz
p+ZFEzEzpcs7VjIm89K1hdHWJrhPiPyrUgFagS5K21oLCoHnv8CptYEh1dhQFnUFOP7XeUGLSc9R
mKyWmvycAasW5W6rlO22lGmKofYi4obVCcrMdTUXdbIiNan2KpziqmVhvgFkKYsnQMcbU/0l9Rs/
kPgi7swCOLXpEZseexTs+W+UQdfKZWjefH9FjpdaT9U6Oli8O3nO4NmyVyrxb5xnxwEnCw7/Wb9r
EwI2Tr2uEKIYAATrcbuLuqeqmlM3l76/M9CelumY8CJWESCf5HWtWCRxYwjlEuGLlZBVv+v8I6Aa
mkg0rwOa1IKw7sV8qSbb8wvo1LmtybBCsLRC2GNKv6Gjj1GkQ0Ip+tqFkLwGsPTVlNK3gWONPiP1
OGI6v2VeGrw83olsDzbz1+Ua8lZPzdgql22v7BJc/MLcAojuKo9ll73IeMFp1TWqBzurRbUrielR
1M5/7UrAea5B9SKhBRnBJv36I7xOF7wy4GkVqcNaEi+N8sOoUlCNhwydnPPTe/Ly0MABKZBrOCSn
z1ZXTKDriWwVJBw2CIMgmG0EQKHp+tJcdzLkFYV0W49nQ7KPu3Am/smdehR+sowbIfGERgsQmE+b
C9ISBDzpHklasmi75De1QZdqUb9J4hlbgtMLmnYj4BfaFZDMvk6yWpipgIo3gTUMm+R+w4+EKXuP
agmdOwEWin6r65uynAl8cj1/yt2PuGL4PV/jBgLqD51C3AZdKAtwrIErUK4Kdm18yHNczLlg43I/
ygwAGgbk0KjSINqCjOKTIsGuSKlehdcN1djzS2ku2GRGYwBwObL4XCpGvQtN7q0eE8z0UqV9UoyV
n7+KQ7f/vFmPHyQjuev7TqWe/7lLx5zu69AEQ1CpjSZksAGeDjp0zJAyR3zgNbJv01WoIUgo3Qgy
KDNI71i4L5BXvrWQZaJiYGp7ZN22RdOu5CHezPy0k2fl0U+b3K5RI7SCgP/tUhPunEZnVa1k1Pby
arRU3XWF8Zji3io2M5f6yfk/CjvZSoOkZ22PttRS6aXLusQbrKRvFl+26ocg/K377ijY+GOOVpbp
6EM1wIQDII69rVHasR9vnNRbgSgFCKQtITefn9bTH1w3CApvGvOZrxG9gZ4KRrQMr7noA3lRUSQx
i18hWzYs9hIJHppUM6eTdHpO/wpqjp/6aJhin1mtODYrFSEDnthYsj1YCQwvHXhu9Ktwgl2bH9Bq
vGlQnm/d8rFi4Xdt9hYVNDZz+jjyjeDPrLCZqZieIYpYqJmG2y8Cc84i5iL0koNeB3aBQpGgwgqj
k16G/9v8T9WuQ6vJ6cAzFRRirtFbXfvV2vX0bcMSq5VnNT2gnzYz/ycHqiN6ggw7HO8R13g8/ZGV
G16YtbwsdNSzvHopVHQU0FwMpZdMuirBann+7d9YZ0cxJylAoFVu0wfEzEThSlIQJERsUODiy1Jp
EwAKUOCBJsL7+ajjmTB9P2hHUSerO02kSoxjokopMELVBDfe4zteGz/+lzioPn+dUb1RNL8PeREF
OZiV5j5VeGMMz+eDnNw1KGWTVYDogRr5NYgxCEaRiyX2jLVEc/TXkD+MSsGOEC2SPJ/ZDHPBJjOn
ihrACJEGY4z8Vp38TIJDUVBYKR81JGzPD+y72vqYmv0Z2bQOJncKJTmTYJarvwjF1Ui8p6ZKJlrc
WvAzSwG6FxRWC8/Rj1jhyQ2Py18Z3swMn94Yf83wtPpe5Y0PYYfDsICVmaLy7spXZKadL60EmCtJ
A+QGR+H/cfTy1++aKlJZWyFRaeVsPIq7UqktBPhverXtC/oPGmq42bUUx8ukhopophej6kyfJzci
xa3zv2bmu+uTdENr1LJRY5VFlj4GOU1beaf58iLVd61x9zdCobsAwszkyfwJCTi6BapYFcQeDbAl
2PRlaR5klPSRSVt4Fa/2oZ2r54ypy7ez4CjcJH9AzL9CrQMHFS8TbnoTF5PSujMMD+7QrZOBYU7F
cCcClO7ynypGOprfLTzfOgTay/lxn34cHP2SSUpRq5Vl1j4DpxhLSpH+KgmFk3KmtHeFnGzl8kot
jWWTrtRqJk/+btgxbrWj2OP3P5p0F1FsRQqIjbxPUB1QPH8GbLFwKY2qoQZduvU30vADFZI9CC1k
VmukjaxlYcgrtVV2EZrRqftcwxE+Pynj4XXu60wONw8L1bCu+Tqm4G5K/ZCkVyJvhmyATp1diHOq
UZ8CN9/j8fBWsFMevSa+zkPrVX4vAyVk8QmL0GtfM+/WQgYbZsnSBTDcRMLKcgvDFlMRCXNWTa6Q
8wlLpVax74ILJuDJLVbU4kYnLBrZcf0MUY5GYTpsJShpqEnauUPfqfPfmlGVXfgIoV3LmbkNTfFC
FGEiUYTXrascr7YYiLMXSrBOxIsq/4hMazXIgU01tZDiTTh4z4pHu0zAYU1Jy5XYbGo6MmmkoZDH
rbM7/zVOv+MQudJHVBC94cl7KvY55aPxiWOl8fMwlrCFAJW/V8zum75etJX4wwyfrHom7skD+Cjs
5KsgrFJTWSfHN1HttxBoaOzQ+RhMAD9JuUGMUFZfZ0Y6HmjfF8KfkU4OvD7s1dh0ScDaSr+SI2+v
ZI+KRQaOYEoFAS9MIpBzcChAX7p4tUKx05q5stPJcZsiris0uimUjH9+tCuDSkwTzeS93o/AweG1
i9cxrK6q1JeB8ogDwHyJ4nRIJNPoNI/d/clBoEae0XkF9fRBwrMVyexWuaqpp1Ug+b0+RvTnUYru
z0/2ycsFCTC6ssANdGMy10lmmm3TMdd58IC2tC0OuBnE20S7i70ZWbiT58lRqMlD1sqltB1yLlW/
9Ong71L2thQf+hLuuxUvQPH/nQPsKODkemnNWlD7irENhBASAJaevPa7B8W46FMY/ohZnJ/MUx8Q
1ctxtfDPN/UUNxBDD3lvoALR75hkWhEeR1cLqohI71+2nNBN+Ot8yFPf7zjkZFJbqni+oSqM0drn
/l03/Ezly1a7HPy/kYgdB5pMJvpT+LNqBMr8t8EEdQShBLrCQtIO0J/tTsIUvH0/P7hTK+Y45uRW
1uJK9QaDmFIMxo+eOkCqxLqtNZRgdoXycD7ayRP2ONxk/3ViK/VlQe+3ce8xN8jRmGo7KClIYRfx
1oXPV0BHbufb4OPRPT3wjgNPbtpG1yP6OgQ2ucCk5BB3sq3AczRoDjaAKDupszvFXLrwIB3YwufH
Pc7iueiTk07JjELzJGY5zD9U3BO05Lr2LnrFmInzXRWLREdHRIdi4GddcPIkQ0clVKDsUzdL3pGj
EEE7csXDwNwoGYbrIgT7XF6ziiXdpePvr6Gy2i3W1CigV7jdi+WPOlGhMecrX8ER3R8AwksLF6kg
d8569OS+Ovqtk9s2KtA1NsfWtZu9uz1F23BdhwMC7g8Oqut/4wMcxZK/XjVy7CLUHxFLAAXRAD8v
rUVTfIRzmebJ7XQUZ3LWO75nFBagxmUVjmy8ehWhYlkWux4h3MjDGSR+Oz+wk+fhUcDJ4SQNXQ1D
mYAjJDjO7DqTLmShWyvtq1Rc17W3k9JiZjLnBjk5p3LN1xB3ZTLjYEupbqn6+woVEsF8KbX7KOi3
54c4t04mR5RU5mEujVgZNHEhNO+Bey9E2n+GuzPnJADnYk3OJ0GuoLnybxRvZN6at6OakTiejAVe
A2zc8yOb+3iTQ6mNB7ilAdFUSGZtIN2EYb+phIOs1+hQYL3Eu6Mv25k7ey7q+OfHaVdvBh2CH2MO
dAkaplGcG1f/qQm3qvHReP4otTMT8eSsooc5ChqPXK3JOGOpIDVqOf5aOV2EDfLu8gU5vtzYvSHO
vPVOHrVHsSajK9oy9kk4WS19ukJBaDGgTyYIsV0nu/Nf72SfHq3Sfw9rWsDxikwEPEcuYqruUq5Q
pFdf0rpD5eljkDhtE7yhB3oxwYtveg8OrjE9ALYRa+VbN4a8KRL1rk6KNy9pkTQQ7TRGIxmFHnu2
UTTuyG/3j4LqpEjbE3PByRYqUPqB/ULaOx4RvDiXvYb2PW4652fkJDpHP4oz2T7A1aPQVYnjCShO
mcNWEFEKME04R9mmkG9FTUAKI9jgDqIvrOBlGDbaLCbq5Po++hGT1QaxR+ozYIx48RT7AOPyxvnR
4RzQSs5DG2k24purZlYhWj69yOG5I7CDhuC0idSkWFVoWIRhcvs7SlUceKMVNe5ReW6Xpqldxlur
+UAq/jJ2PtwCWvjwqARXrYamDCYUXBirUVR8IbmJXQtr1Uj3fX5I3dsaEYiFmXiQoiRMA/5rhecx
ZaAN8u/fPTnN8ZhKQqdgc2qjAVvxSEaNktoSxyPUvDrk6ufaxOP8f1+MfwJOFmPZdp1aK5w/OdqX
w/OY6Q6auf6kD2NxwWt4rvR/MqJKI15GwBqK5+RWjlurF0r0W/BG0rZpfi2W4m96uXacRp/pjRVo
65mdcDLfPAo5uZc7z200s+RsUHA0qxTjqivgS7voj4jKldtc5G6wiqP8WiuqtSakMxtxbsCTb1oB
yOt6jKXonJUL091RQOeyftei3x1KHn1Q/r3hkmCbALlHsYevd4pnRIU8BAYbP0nxmXhRxIfEC7ZV
eauqvzr3IezqNYn/oonvz0/0uFi+LSbQpP8OPEnsVAP6eyoS2DEeRPVxPGAJSoowc4WdntFRlF/H
U5OE6+sANcd0jEhgRrsYX+0K+aJfFI2x046WTn0xD4Q7Pa6/4lmTRB4+sRAMBeundsQ1LyWjVJe8
A5EDnMlBTh5bwFR0UYes/E1iWXOKRuobnSKMLqIaEdi466267qYYnoZW2Z7/WvL4s799LhNJM2yJ
VcWa2qx6aa87CCay97N3beRNZSsjYxoDd1nAHtvhJoTfXoDSzr0yyItWw+tHROhKfoKwvOt8fSvy
xJfLZlX3P8//tpMT8eenGZMZb8REFUqLnxZTcQxiEFcx7X5nxMwKgMvOBzvZ/NEt0aBPB80DdsDX
9dQkapgJMtEGWV95w7DNcnMHrwNl0tehQfkm7za6otgQtxWKkIC2LySZ5k/g3s2jiL8LQnMHgHrn
p6BNLUJ/+fprQLy7fu93bF8LN8VaW1jmGzDtRWf+FvTwRkpK6gPwtwwdboAOYFsSMGD2bA0ZFRZn
XLyy6bo22EC+3tSmahswC2Hq/SyaaoPUxN4Us5Vn2tj1bdFjntGCPllVMCTkNKD0o/irTT6dAicb
cjINT722dkoVrDIaN0N42cvoaUCzd5VhGYVoX7UzKeDnxEzXMxBNcHr4x44wr68T50ZKrDXIsMDs
+KGTuTmeDC7jqsMRM1Nh0gUGUzFsMsOxYy+A2wX0yU9Xnj+T9Z5avMe/Yzy+jnJ6UElNFMKYXkpe
d9HpN5mVb3QappWJw9wcSPdUgsX1yA5GyXBkKH0NJiKLFcCe5M054LsZycUqCH4g1WoEwWVbmvdC
9RpXv89vmLmYk/M3txCEgW3H+euZrE78gKt1g5NCUd5qnXnRehtT9mdu0c+0+NvX/Wug8DS+DtRN
FNr3Y6aCEsmyaXGUzJ2NqO4RYFnIw06EoqRW4Vufp++ZmF9zftiyH+9i+bFisWfWbYCVH0IQmPF4
azcw5GUtAQzzldu4oyE/VN5Bt7ZtoM9cVidJH3++EOjcrz8cbJ4mWAI/PLTKLYaSq4qynlfsVHU/
gMbL2mA7CkG7F60CVdIszcsB3edAtbaSZvLYNWeOu0+Y4beZVDFAHuHTuqyM193R+qxDH91JgR0a
gwwscQ0x/OHWVPTLcQ6dWkbWFqUd4XcoFT9wBFLlcu9WH1A3l76mLDxcFZ2wQmPsjaK2Q1G7VzaK
hoTTEOxQT95l5lvfXeombVTUiVutXgzOcG/U+Rr4ljscUP2mkmouDKAXfnlb5MVe7XYipsILq7WQ
rX+Xh4Of4344iDutKJa9QNe7ln+32Q4++BUeqwysRt/xvcgugrRHTYKHTeJ/WBBWOHQE5aHGjagt
H2ocRZADWJJ9Lar6J26WqyTwFiFwemPYy623KFXEEd3k0KSbIKjGvqdhzh5Mpy5apMxHn3HwLsie
f53wofb63sD+DHnn9kYaHtS4RO7xuYBAruPbHZg7oX/y58pfJ4+ho6iTe6RsDLHrQ6IagbAaosui
eKAYtdLLR1N6On8gnErIDKTUdSj8BunLZIANQO82N2npum22NABJt802B8urBJSS3Uexef4b8TR0
xxRL5KacNqvUtLSqHnHQpRHjMls9DOFgq/mNIrrLTNqas2DWk+P7E2/q0RBUmoMoO/H0YuD+L+/G
M0Qq1Qd07eDg3yXBzABPnrBHASdnRqeOpcuIq0wpRovUZiV6exRUyAd5k2XuWpTuXZoR52f15II5
Cip/XaZNGQ3i4DFK6PjLEpyhBO5OLpILc5TvnGNLnT7QgWMj+MDaAfLyNVxgJWZb9dQnsgqShKzH
+zx4Ga0mg9RaR4p2yb63hxa1WOzVImu4GI+mocXEFHRETyFcREFSMng1YhANfm2nZP4WwYB7TGce
S/XgVg6KtgnCmjMf5yR6gmTxr18+STSkUEyDNOSXKzTaSu9Hmgy2Ln4gDoo5W4Q14r0lh2sBbqc4
k12dXoh/Ik9uez2Pe8EyxjmDMYp3N7WI9iDLAho+0jbUkRaYWxQn8bjoJWPRA6eamtXkGElkJ1XD
CmCZ6UfXVlI8QcXa9mjIySlgamXU0EVFP6luG21T9Whtar50Ozg1uZ+ykcUaPmuGV72506PM1sKZ
XOv0Rvnz6yaPa2TefJYtJw8/nhJJfknBYTFyUDBIWsgJIC6hXo0e2ee3ysnimoHRD61rgChYGH1d
vJpRiJ48ss6UwrR1YAFe9BgiLeWDo4lTZWF6r40mApg1ltAOVr7wo5p7bZ8c+tFPmAw9lBKOiFop
EYwObcsAMKr9wPIR/TjMI2Rb1H8Lw+H8sE8uv6OQky2bFibkwphRm9HvSNMXKASuLDmDCINxn/4A
Q3h1PuDJI+ko4GSnmZlDsdogYAUaqW/vUydHTCjf5uiR1nMN+5PBDGUUHOPxok0pTZmb4mCn88y3
XNGOhWdTvhYo2cAVRQ1xbgGdzAmOgk12smkImtt4BEMJBHqGYicYeSPBVLRvDgqSEbIfknVZ6cJc
Hj0ui2/Z31HgSfKu5bpgIHc2Fmm6XaPeeAM6H5ijd92tKyLsmCAfW4/iicrKVMNNFbCXqJz35UNL
ih+igaIrMLuMnVusyC3xCmZ1Y6UNwACLcH/2VjqdP6MSNcrBGbACJutcj/ooSnJeOIKor1J+VmLV
l3xCcAaK3ReWjdzZ4A6IsT03Nd4BvrDFbHHZh9oGyUGcAmc+3cl9d/R7JptAGCAHNR7VJ5Ndpjg7
ud+XYDl6rbUl40Ltf/nhHDTtdEhDHkEroLCnnJYszP7VslZ8vL1bbYV3J/hbbyFzsrWp/2J6GJcH
H+c336ndjjcaIvlkraOgxtczDgCAVes1+cAIKUYNBZ3Rl66/HyR1gf/ZghLjzMx+b+Lo1OoNBJ0o
7WnSp6rtl5cJ8pU9oNeSgjdC2B5yxLq+E6v7Io9WHUwPEwX0mlf1QjPvQFJCUMPUpvGRfD/Q8MQ2
UAuVZ6FXl74XLQzPey2RwQz89Ak93Jln3bfJmfzUScrboiejR4pXLh1/G9QHMfQXSv8+CDkEI3kB
2Gkm3riqvmzbMR6kToBSsBE5n75+DJyyhbrB734pJcESEd+VgmN8NzSLkF15/rt/OwcnoeSvoQYT
M+lCCctlCOVDoUoiD94WDfEFOCZN8bbno52cSBILyheIuSDL8TVamvZVWZpEiyR9X7nKbRQcKtCW
At4qpnM3C/AzPv+P36YSQpCBrARM+WmBTfGQyZVroVhmDd6uWOp03rXevrZSgWSUSxXhGj8zmxpV
J6CAGr+lirYq8DbIW2MhxntBQho92nW4+WQakvDu70A1ln5X2pXw07DQlTP9C0VKblASRG4/usMp
fds6yTYzpZ+InWxQqV+46MxZ/bXaQZ9u0Ysig5NjYaEilt4o0jXpK29oNdLwoGrtVHxuHfAg8YHt
cW+Z3qISqgtqbJuuy7aaby11Wdi4HaK+0fjkwid7TXX5VhCStZia14nRIaysrT0rhh4W/aIT+jPC
iTsW25eeXKmnCee4h3R8vEFYQ97rkofNXg3eR/Ogkqd4wgUoCcVGxMle0p5rdPpHLRO5jJcuBihD
wojCF7POV3QTEVvt1nlaPMDNvejRNVSTwjbMep8qzbbJ6m0ODc+TcaHStK3aGHZmfIC0rKJ4W49G
LJmFNvGmN/p9mvnrsG52ftM8WAXZfpc8WSjgwnC+dQ3+ppe9jlsddO0CucmdwRLSrfI2jLLbIRYv
WqzrVwAWlFWrBntcw13APnmCs3CYvftB+zjgrqUCOZTx1ask6CAgEVNZ2xc5Jsdeqv0IjAYVaLS6
+t69q3QPR4nkKUcYUZb8i0p0f4oZnWR0Y8okvg07moMlvM7EXxilu/fN+E41P2r5kGC4PpjYF4+l
B9F6DUxv5XfJNqUCY7SHPDkM6WAnQ7AvSQVQhFGCaOEHuGsEz+irSzXqJ/rd0OxGarWVU8B07qoK
I/o8WYcqKDF3rXSUMqVwncT1ywCYSC+NGypxI1tAjqh3yNJFgrJiS9Us1XhlOc4dde2FZtxYuBks
8xp9tHj4Kbe3scZJSymMDmds3GSVTtHHjNd6H9oqJOjefcO1b29i3YEwDQWtCzTKNrRMBx6M8aaR
gTia91zKoncQuBxNL7MLq1uHzppb+5afqtbps8rrrDUeENe7CKmNShFdBBX/YNN6ypotPMqFnzUX
WezUNvYku5Y/W5RF+rOvKGNUT4hgLPrk2aC+7CE+YTQ/FfOjxcp90bnko1ayquHBL+vsklo5xk2D
vsX5ZZOJ7ho94HViFbuGLo5moHiCHbfu5nz3fuPGz66Jynj9pHVoXz+Uen5dwv2qtKXkO78x9k4W
lggjTBoqYeFo2LrjH0W5g9or8Km7rkzuJcGys1q7tNRfOddBFDkbOFQVRiK5L65cETEbOhlpdHCL
+q2s1F9A/fUFBuSvfjBUi2EUCegk/VaLhIQL3mmQl8JDtOHKVfxVUF0L4kB501t45aWUtNfNSLD1
073e5jvE7OhwFis6jtsiMNYDdjKotsUBYGIJYxCT2Onay8xdL4ictMUdxTuPESTMnGcZGG3dupXV
Y4al3WaludSC+iZCCDrQ1TtJLqSV7j2rUbjA0xvZvcGu4MyhZrQdYI/DN166/jKByBD6G6WvP1Ll
3SivJezNteAtTt7aHlcTFWvw+l3VDgp6Vmnp3A9qdZHW6rVDYoET01Ki492byUpqNlGCw0I57GTE
EPXw1qRe2mEt3uJ1pwcqHlxIgFNV9CkCJujPqalFxaKq7TbAVSlDaz1853qxjf4dsHulVKsoLW+A
MN10hb9BKM+3wz61Q8NAFM9ZBIhrtZW/FhthE9bYTBT+WqMA0bnWNXDdjeOpqEmHS1kLbrL+TZP3
itv/aJveVs09Hj5PdRht+7FjBXnDKu7SrN8YfrY1GmUZGt41fig0j54lx8TOQ770B770SL7GKqMt
fztZgBppfWuR2yHceBmU+HmMA5aDXYEcu8og007ZjA+vOulB96o/TSvcOk10X/XqahReQYDl4EXl
44iYkuEfF3V3pXblasQNlghOudVwoTedTe/dlt2LTESYXq/srNM3kn+IyOhciHC+Kb7mPOlyGNRu
69376S+KXSudfDdHAl1IkgtBE8i6kk2gS9cjnsQy7tFnROK3CnaW+tb0+aKKElASzxW3IG5qMIp+
RKZwpcCqjwftRh/ivdxk92XRwCkQgzWaMSEYAJBkw6+oK3epCAgcQxmEpVB5F9cG9mfoTl6FDAVc
JRaow9pFHayRCtb4vu9fyzSyC8X3saoRLgWFOVdEqqu/ColLtq82WqVcCwkHfO0vvfjQxIIdQY4w
4P70TsNLvrZ7N9sOdbH242E3woaUwd337K2wkd/kHmcMSd9COV5G0Q4e8M5zrkvjtwIJVx/8jeF8
jHOcFIcWG7kS8gXdaF/JVjxckPc0Fwh3YScmb3o4E0kq7wvFQO2psa0m+j/Szqu5bSVNw78IVcjh
lgAYRFJZsqQblC3byDnj1+/T3t1zZIol1uxe7ezY42Y3OnzhDbDjMbIBelLVxCV195wqWKksGLn2
IfQgxR3MHPCAAiQpWudIwEzTQyjDjOG7TFn8FMYvsf4w4/rGuvWCE5L5s+P8UekyjNhfeEtytFqq
XkX3nCehrDxQGKtQXU86yu4xfivlazEexDiyjONuTvWisN1CpXLxBzBjkQ2O/UGZDr2S7qae7zbF
ySHKEJ9ZmtRv4mg/cbPpwOrRXts4EQdRyBDp/fvcvJNQw+pRZC5ZaWeDnEEVBg+/AEGx6raEW7dI
N6EmbRT9mQwrOPKA7iKjZW3ncZG3qdOvreWgZDQkAJA+aK3to5TcUwXrpnUv2z/spdqqjW34kMcT
FzfCcp1WNtYmS4kqp1T/BF4NbyRJBzx7am8xZaqJ8xra39tcGUdDm25TpX+YHUg/fTv1O9wCSs/B
LTMW6t+8Wz0yxCY3/IA0JifPS3OYGMpbg2o/XpS7Qh/HTYymvBGkd0n0gFkf3FLnJl/kVy1Jd6p4
0+XES3XzNsOjJ+mo1slO9erMyYzJi30VqgPmKoCyPDPH+7FN46dmmLdZJFXrNrG3vY3Is0HomEC5
cZxIfe9n4k4j6gju0qJZyyHPJZ6SqzLv8auw+kOjjOXB0aYbfaAilmX61ma0G1xAV/Mi2V7imHdd
O/og8ljJbWehZar7gy3fN4hUIFW6rg1EDwdMG1wzTRCdrrt42yF/tJ/bzg9j690yX2tn2aqFwTcd
Lbd1bkyVwHaUluhYygkM/TTCJ0xGhLyO9k3Y+YOj7xPjls3vI+lU0qWzflHe1Td2K4i5aeGn1BX0
elyn5B3m+NNqaZQM8ZVmMwh+UUYcH80J4dW5/GYlqhfiLSP4Uxl8wUDChDM/JPAY9fk+6st9gdC0
kKytZIpzhW9HhZ+gPNLUs+dkrU+9e/N1UvO5Cy5yqD9686Bh4LacpGtB4DCdPkTdpNeuk1Am5tEO
DkKyMt3KSV8bc+yPtnO1TNmF7O0z9u1k6JPMtJybqg1Ru/fS8hbaWCGUTN2pwWdUoVcnoxcBuRNJ
c4Acr33pbGYum4id2prfa+spNhYvDupXyhyoxc5rVHW8AffD0l53oWytggFW3ozI+rxv5UvAHv1M
lqvK2OLh/ivTRrJPaytqB2i+oQCA+WWOlD7GregIY7+Cn6dZToQGRxAYR1TDV5r1nOW3dM1on/EP
AoRQkjVEftoCmm8gVADxbu9IT4GWeHOTcQ206OriTDnk9jopp7ucW6LEGmKS8w3N5ceWkIBjJQX4
VObXU55tteUpjx95HzY1Vi9Z8oykyLeW0G40Ca3pdEo/v942ZzLvv6Yv/vxDZzY0RoI5hV3j1CM8
cV4L5J1zDNlGfFdrVLe+Hu5TWQkQ3sfVFqn5x+GiKu8jhdUGkO+V4WMY7rAdcKvqfca2T5O2emVe
2J3nDsZfY56UHyeNHEEeqJtIxbSx6+WYFW9UbbxhcNw6M3Yi7U+0l/5iVePCZE9BXJGRw1eamGxQ
Pju55JsdBs4WEpwouubsAgW0VXWpTwApnTU8KTaAD5MtSspA1WgX/L3G6Yzo/yJbxChT4/cmzZpj
OILe0SI/0NZ9qPtZC3ICc1OFakQXvFnFcSnLw0CwauG8NUXqzxoAFz59gAXjV3zyPI0IX4+7bTg/
JWXvmW217ivt0MR41s07vQmJYd6qskc7skaxO3jQrXSdhsdR1lZl/7uQIvif9S7jTo05wxHEn9y+
76zoiKNPSbw2pqlrKc4VVj0Pc/8whIQy2Z2EwbWFEHSta5hMO9d58WA0ewntbSd+NLJDlxbXehG9
yKHkpuPbH0vWLnAt0uhKtd0af5zMmm9VbvVcb9azYT+YdP6pWqg1SAILMbuSXBcxcp1uYwPwWvQW
1PhWGuJNFiTXCQxMoQaTGLghBHdK8lgTUVsz0XoIlgCV1czZplSpxrF3ee4Og/rbXkpq2akX4Lln
1Id0clZ1ld+T/F/Tl8G7wQXigH+an5FRVo7jO+NBn7pbq3gcSQDrmdyotrH7AFpQfZd07VhCEDdt
Zz0O3xqKLX05+rk2rqy+vFK1hJlr20Ufd4x0jDBVGqQ1LKDn2iKY6370qBIG4Y8Sa4lUyZ6L+BBJ
aMHGux7XpQYDrGzIMbAbX5e4c7VZJwMd3U7F+MHZ9rhtdgbiKNJ4O4eQM3P1huqTLmW+qGOkrb4K
Sc10Ozzq+XMkq9tqDq+VNsFnrtvMieJPc7WqtTezuCa3spMXO2v8aph9qSm43fH30zOq7NN7mD0u
mbYOiUi0G0pjloK9hqXRCIh2UsSrFdIceWwUCUEn9LrlAYR0vJcJLoou0IiS0ztcU3K2r2Jkb46m
b2cJSAl6JmqPcZIhu22Hg0nbbqyk8cCiuHOJ42Ezw7oltEV4e1TMa1n5lqmPea+lgE6MnojNQlXw
vbZtF48KCiK4k5D8GYOKucPdbPI4QRZrovGxlRGgJD1yQpxUC+U31SXeXrv4Lk9PoNFxDDJRAek3
dR36aqReOYTAqa1/j6jf9PY+UB5Qi99HU3APSZ8sCMdqHTsR01zpIkXS1R+y8R4qD8P0pjcY9y4z
2mlJ+2JI9tUYo8hf5VtzfAmjEM0WLLL1GP/nsiTg+Fa0vwtLXpsGzHIzX+vBEHqGEpH52nw67Fzh
odXGNg6GGxB+9L6PHfG0ph61MniTMDCt0vIBIXiid32FJKWrBsO6TJ5jfMznpfJbiCTUWdfz9DLh
u0YfkpQXmej3ysw2SxBDNNNwbbnOVd2TKPIo4307B54WYaOOc2ACc5SLQ5G3TsEOw9NnP47Ndk4R
oWmVbZwrKwdSuEEu2giBeBw6ZLTtp4qsw3ir7W47ZFwyXBQdkY1A8ehSvda6p1Y9BMuv1Fy2/WQh
5XsUhnAWAnN60GNfHerrqKnXSjLjOouRyTId8V/ZKji9lebPUl82fR65qTKu5omAhJxQwXuUzMuV
xwZvkOFKlezjzM9oia61CUfPRAlQrcPrpnQUJmYC/6HQp73G3LvQsbrJuVkSktz+1Z7Ua5tcp2QH
mA4p8B020l7Bf1QSqjXYtBtSvB5JrjTnG+7zMRJqo18mN4nWPGJrueubm6GaqXqU+2b6oeYY0rTS
qi1NV9UbP6T49/XD/VnOTrzcUH11U5eF3d/JKwpQuM/G0G5QknjMlj2Sc7ylbw3tr7KiTuZQyTaI
hORHM1c8zvDXw599Sh3Rn6EhQ+HwJExRS6dKGjNoPJP1D+yXopZcUkdRWwWMjeh/3P/+esTzYcOH
IU+eUaVcsLYxmHBLSc0anLVZ1Td4tiGCdlWjjzDS9YsliwTnUjx9Nib7MPLJUidDo9DsI5yeEZ9J
yPn7W5trpQm/LdLm61mejX6R1YEOj3Ei5ld/xwoKsa/SJ8RGArifqi8j2960KL+U268HOj+nfwc6
CbMzeuBW2TFQU9ns7cEzy/t2egnoftRWd2GzXhpM/PmHKNOujcZMULH2aF7Q5LmeTARsYWQ6ISTJ
SxLb57fmvzM72ScNbOUSbwmivPynGqRcWFfNAIl5ge4QYfQaH1vpAibn/GH88NlOdkiWdf3YRqzm
nDce/u5ae1Tz1hcxiYBHZuNBjTAyoj8QRn53UZ7vMxZFXAZAOQ0dJBzKhycJX4EsXCFz5r10ivdw
WB4qqtELt7ItPPOGxLdn6RVy3KqeSvp4xwWRtSp7/npLiYU9jXNpTQPI02RoeKekk1zXyob+R+MF
E4BSfALEdWmjiFsvmtfmj1Hy/v8b8KRLGQdlWcwps87luziudsieSGiWJnKBeyIoOf3h/zCeCrUF
v1UYWqfSuhT49GQuzMazKaU1uFt3xo3FB5fJpqP2aTYf/3/jnZzROTe1UJsYT0VOoTN+mn/ieWuF
Z+bQ3EbFJaXjcycH34d/5ndyTJ2qmbVuNthFZuLWsvwn5kkBE/XjQ43+QSWBqbokLfkZSsfe/Tjq
yXldxk6qqc82YAzG3RSMe5saqY5P9UJ+1gojdPAnpMSeGexy+enrJT53M1EJx/gW4VsLBsfJzQT3
zczsGjpWeWvNkZ+nm6AxrvPhNovVC7ibzzg6MVMQPCDXqRIjevf3YHOcWFO1NAjtpsEhCvpDEWl3
s27vTXDp8dz9NKZiU2Zg00uwpWG1C6vXniQQdT7qlSO9/mRjNMmPPsvXo3VJg0aclk/HF2su+FQK
98gpFwi1sWIy+5JLWjnIdcJtNXrO9Avo8iqmiUQCKToVZB/7KZtWWXjhQTq7+YQPAYB0vMFOsaCh
nKhQrPr/rgrwt3zi+jbXthmoPp3LE+h3gLzz15///OZDHJfzzIw/AVzwnG/Ig0eRNn5X7Zc6Itdr
I3dYfavoc1vanR28LsElDes/uJlPaw3LC9UUhejt1IEkrsZIndSW15dXSWT/UaFtwxTNZZyf0H7e
2VL/2DQvU5lultDcqzjsFfG3MO38yZr2NsoudanvTAfeD4a22NhfWezh8Leci3rBtYwmeV1cTclT
TVzcK2+9g2lwba2USVqJulYGQHqUwCyY0X/D9+gDNyS6lIq3DbKfFvpusiSicGTPq2FnoM3TU0hc
aAyKpJmEEx7VbYz3DJcFRarrsq6Okg1VbKSaYi87XSQzDVqHf9qRgTe1dLrATYjcGWXwlT4OT4QF
m6U3j4qq3ybTd01BVkWxf0EZOkrKeDMnj5pMiT4oaDQ14nevbFz9vt4Cf97Gz98CfUaDKNqEcfX3
qUTQH0QLLo7UB44F2N2YITvUT/6nKBoN+qZw8p0zGbfd+J26n0QTzCKjEhrg9ajTky5oR1GdNKO9
JFnuVHT+DMDD6heT1t0ummwX+qmb6I1nSQn3HJWENNjBjXdjZdwE6asWXxdQtEOQq/XYbMg37kZd
2+VUpubhWdy9ZF5UZlL7TnVyvyIfle18B3Jr1RFSmQPFjtx21QJlrq+X5+wFKbgrXFsa0lAnq9Oq
ONEVWQXEFCyWZL+FY3AlRMfmRQevGF26IsU/9+ljgP4SSQW5zWlekSYWVRqLK3Jh7ZQQ8qpMJaD/
oaTZ2lSqDaCEEuccK5CBPV8Q2T17A30Y++QhSo1wCXSLt8BmI2jPGG565iiDbLlSrR9BLK/t6ZIQ
zblKPWAungOsnhTdOq1253FWYjXNpRub5mEM2q1lOVcCV5OFI210BEQ4dP1gPuY5sJu8uavawqXs
tBSLv0SUbJd2PYaBK/5vPHNTa5ib50BjsKTKwt91MfyMptBvljtnfvk/7IwPP/0kWmjtsu/VlJ0x
970bBsgkVG+O3aJU+326JAktlv7Ttvgw1smnadU4bCuVsVRORKsc1WUz9L9S/d4B8Unn4uuZnR+N
PpIm1IFxN/j7Ruj1CF1E7FMhgyIPll8NZnYHyB67bL8efqv9pVz+7MaD6vq/452csU7plrk02QQm
cZdhPDVJ7sYLHjGqBfaYlq2sUbDpL6lsXpqm+vc0F7kZDWIvoJZV4k7o7VotkM5Adkf1R1eC4Lgo
NfDHlOPzd/x3pifhltGadugsfMdyloFNqlRsjZsR/4gmHP0iwHiZq3RIuF4J5gO3MOli49FXaw8q
DWm5o++CKXJOna9RtvqI+Lade30xvhN5rVT7it72hUvhXEKuYP1mA/sWyj0n36awM0Pt5YmXGs2m
JL+Ogfbk+U1gaxeC/c8gZxEdfhjp5HOAQ6j6MCAUUQs0sLRny7jpzNgTHDnJ7r0xuXZgECrGHc7F
brQ8ham5T+zffUPJQ24vXMRnr3340CqmesJ0T2zZDxm7OVZBV4wzfSEM343B4FVMN7WOWaexQ3ne
/frAnQ/DoEGaioGxjmqc3CWmLeljFPEGN/UkvFFWy3QQ2u6DM7kGcBSof1O5wYuEjkV2Yapnj4ED
v8VCkhS1rpOSCysQ5fnAF7Yi3mPbXi36zmorAJXPZvbUK98vzFV8x9MzoBL840qo67pzSgXM8bDW
kC4gzg5BNtk3Gdg38h/PDrc5WJ8MlGaatJtKGBUgiqpe/AHikH31A/S/v+04gizIFtz2HOltKcjy
dMD7+k8ExvzRcfbZUmydnA5Mjc7S/FTBn7L7C6WCc9sLH0WLnhjcL908+d6tCf6nMwn2iQQ2GjzR
vnyCvrlZBms1Rbdfr/i5D/xxMPHnH/ZyJdP205OuhadVrMNONM9Ag2OXJK6+FEsI85Iq4qXpnZwe
KQsKuVYZsZmv66D35WFYWUiMV/l1QW/56+mdez24OMgsdUjv9mkK6+RDavYp90aiy4+KTn3J+CVY
tEmg3/U0xNt+pZt3X495dknh2ZM3gaFmN/+9pDUqollP84awpd/JtuGCbdj2xg8TVUsnX/yLpZez
FTbSdGHqIYsC08kpdUBLdGB18MShRdEN/dY2u42sPhT9M/QgWi+LO/U5wJ90ZStQQUHIfD3ls8sM
ZZpbmtF1+eSbBmj1hmoumseO/NbqVNNqsATaeprealW74T1S+0tuMefH5FpSVFkHnHoSiESRXqft
kLReR1swR/+X1jHSv66q9EKjRzyCHW2pryd69tvy1sEgsM6YndZqDI9FCkmJqUJU0lPX7sP83oq6
bTtsDNo5Xw93tq7PJQvaA+9F+5NrCs/MUuomtAajGuln2g+N+hyAGKL3VyrNvVa/p9NIS3N9YVyx
Rz9dg0gtEd/plvbJZYTd1ElSkpE2LxPY7YABQ18JQ7ds690kT+6S/cG3kKyD4bpIqhTf7qvhTzb0
ks/kfxSJvWKqfA1ael7+kst7OwSAbx60qfIadd1dYo+eTTjwrftn1ic1RTtc1K40mfUsjfhK6WsN
6G1l/gSgSBudfhr4424J9pHzraDqIOeHQem3egni75eS5W8pfdKh6Sk93JRgJcaYCCX7FZqYZVaK
p+qR107RyiTV/fpznT0KeP2qOgGCI5+KXAw2UPy2A0Qx2DcRYbG9cOnE10r5vMz1VoIUiGD710Oe
jUrIQv8Z8+TI1xJVoxE7EE/Cuyia5rcB6D2uNyGilXMgiJ8UVDiGQQLS7RJ3/09k+WmD/DO6cqp2
MapNQyeIfhfwjVtpbnxrno6CdRJINGDLrV5LK5ARLd532qQjUg5aS8YDiO+qgzZrCtWrqpHv7I5W
tsZ10bvoQfT1R6H2//czUE5Nmxg9Bfi+fE/IPKuA6lCJzsoSwaeIqDY5OwSYL32Xs0cHupCJH7PK
aTjZw1bcVI6p0HxMMJ5rwFrDZeiicaU43+oJrERrsTCerleXrozPhHVuf/XDyCdxy5xbZh2EtDgw
ttoa87SaSxU5w2lZj9lvG/1Nzezv5i6BiYMBukX7g3xVmdoDljlS+F6gZ7lCuAIikSrHPB3qpp9z
fwErvsRO4vU6LZpAmsCcVftJ+YFOzQ4add9FAPJ24TB5mJcAb2hWUb5LqU00LaiOZVjLUrabZctV
YpPi4GODWFwTvyhZeWyNnpejuW3ixi8tgp48dAe9vJP6ZqNpT71huC0g+eQ6amLMhptV7bSrOikP
bf3aoXwuminioLdoIS7Jy5w+LdMNPAm/Zt/Fo3XVWUj4lQ9hM/l6tKKEsc748XVJf1Q71ooFkJ3C
cbxVy2mzxHcNCDPKyJAMBGIG1CHX/vtcFX6r4xs/KxsV5GdNFxIa0oa+Qxxfj9KvOJs3dfhuQE8S
Tf+8iO9Cqbhy+mc1kDzJgEhirO2h3kzRI2XMTScPe9XMVp06u1Nm+ck8QoeaeNL6VcRn6bqDyKn+
7JQx3plS40uBg7PF7usr5Gwg+GG/nISeTqYEetSyX2wIFMIVUnJMT1RAl65ADO6SsfXZ8/hhuJML
q0/AOHcjB6PMEPMy41VWvoyB4kZoiUXWtdG91fL3r2d4Nlr4d8hPtRIsVZq6ZEiQBmGeEvGObijd
N/YDgHp/qS3/6/HOhwu2iSYpzwDu7iclhGwEbWVCSfZKuoyAQx7VHsEBey1WdUBjtLKSq1qL3CV9
/nrkszMl9DRtLFlJUU8Wdx6jYJFN4iInV+lLUZZLrgtnX8ULGx/QUP/r6/HOXzb/Dnga/elpodtL
yuYB8TRqwTrAyDMCGKRAMy5bQB4lKaLTpq5cOX4FZk9DokFSah9Irz8G30HOUz2eXVXFm9OqXVmt
RZy+z837AgBPpIEBSyUXjNaFUFlVz8U2H375ybtg14pCos9S2bEJ/qhz8+I6GdN7uZr8HOnPRFPW
4uKurWadWMk2rpUrCfpRk9fbTILCODSuA0UGoRk/AxQvAsDR6rZ58vL1Gp89MOQwsk75TZge/P2A
NXJpqvjaYe2p3SNS69o4s1aQYeDWGOP3YnkMLn1VnD3OLA7edgS8hiHDAj65Ewiv89IQbFclL2+i
oi1Wc0qDAxijDAGQCD8ua8CYMqYBgL8E4ghHcNWCGcoNLZnWhut4PTl3JXhAilKVo7sgL6e8DYUM
kwW1IqYeJisry6SMLAdXWLMXfIdYZvHjx5p+2qxo9PSeZX3cjLa2ksZsp9He07SSWg8nh59DmTlG
qVeDZAY/EPbbSnRlFOXnpEHeAvc1dbqvlAdtQfOD6EuNFK+znPU0q7fgWtwGK6+pDTa1VLxaxrKe
0uzKItF3rHFN03419dkWlvP3HqRV7ZVcUGpROyuqI/SXMq8dg3soWKX9lvDMlSrUc9hCudrtsfib
ZXIRe3lIaE0HVgjVjfdf4dcaanYl0T+VMwJZKoM2e8qCIy8WVwMPTvQUtZa7KD5LKML+Av7kZMRu
D7x9auhvruUkhbwaeBmg9zwwNsbymqflld7kz3GY9pBi5mMSlLuxy3Z4OIDuepjbGcU1+6kb0ivT
hDastWsa1ZMT+TbkIhNRKVDG9AGx3hzp460l2HJ20voBJlaT1WyGDtqKHF4pVQ3VFha5fWwsYwPS
A62q4bpTKs/hrwYC5ETwh+DJ1rAWFodqcTMDW6XfpG2ScIDhcQNbir4xckHOLV06LxgOltL9kdUS
NKrJhAdc3mZE8eKLB0QBTojL0DUKPD+sOBCdRp0eP/8e3auduFshwvipJN+BikzsdZqOOw1Jk9kc
b7PhDsmPQBlvkeA6TM57o5s/hPdlZQq2V/JmU+FF7EpVp32fWqs2RFKeH2HhzyhWf54gn2jdSkqg
adp7dNoAxYqmJa03rR/8xtHW7PC0xx9+vC7imzCje+Ys101LXKkR6tQRD1vluJMQWkmSW2xE9qaF
MSSUHl8pgJKDEgys15y72kEKbi4dbVs71abAUKwwgmNZ8mRl0z6KBOB09GmttGBSe7W+FtBwpQvu
GyYR1fvGeRANUuHNlAztrhX7rdPecBABuij7TqTQp4Fcks6HAWbNQiVblCxVELmF8pxqv0WOVGU5
7dZHq3fcMA7dpeMqJirQk3in6cOVPDeHIRoSvk3xkI7GdcFlaZXZcTLuSuNY1N0OkGEFImLfWQOy
JBFeYBI1M9NGFF0B7+oZ2bhBI2gblvMLriMb5My4DtoYUV+QkU44ebatulVrr0yqN7DrhjFYE6le
l7INpXUH8tEQ7J7h0BK7RSEnwOyQtMDtJ/85h8O9BD0gFZWW5k1vjxosLurustQdU1VxAf9VCwDk
//yW1gVCA9CNCt7w5MYEPQ/PJ5pBVpnUY98EImGU4tsl3Zpw7bPJRKbkEors3Gv/ccyTl6E3SYIN
erFeEeVuOG9j8NikGFNwm9W/HfjiX0/xbLb3Ybw/Sq0fipRm1UsBlQbiqFC5S40K34UKfY/CrcuF
vj8+qM6+diQv72YqUDZkwGoFUnXbL79TPfdSW+JacXZtpu6QxIvttRQqF8zLLizJaSuEp6dFFmYA
juQEbj9uFXrxdVV7VvlQmqF/CVR3djhQbRqaL7yVp6IvfQZBqDPkxovxAkmbpzF+r3J4QMptsLxn
wYVo61wkoH8Y7SSnpA3W5Sk0Zi8KJr8kXenmI26AV6rO0suBn2b16qKM2PkpUtlTsAexKbn9HX6E
phNhpaCxsR3Ijl6jB6AqMKoINwI8bFzcZedCDyH0+7/jnVT+EaZEC2emNqOI1z4a3GEpvKyguThd
Kp6cy3w+DnVS3opNQoY8YGp9rF6ZDeQyW/OHoNykQU49Rb/7+vxcmplY6Q/HR1PSIY4zZpbw9MCM
h+cgexMSk/o0br8e6uzM0GBhGWkIUgL/e6hMjXFoRGXVM3qJksqt1uyLVPEz2yBGvcQeOjeYAb6a
xiAsSEsTf/5hXnWY2/oAIMJLqxI126u2MrexHLk5aRbiYxeSq3P7EVcCB1MC0zR062R/lEE3TEEG
FG8cyCase0TXVoP8VC0StE5ppfUXvpryBz5yWuT6OOLJsaunAaHynm3SwX/QQd78eUMhtYDozNMd
EfAkJ76RhiCAEvg2xHiy4i7GT10m1sIxdriOsA5CcYPiFsR9H/7F21inV3FBg3h51hMhNQCoZ6zW
av4sLLHqvt7I9X2r3piNdUzm4CpuD1PbXJnQhmgTbcQ/05r8Rfqcg1P5NoUKAWUNujd1UN0SkjhS
Av0MYWOI/6C2HPp0SbSPSLRSG/EAo7rvR3MzkQHpw8M8B6+zNVCZC58WQ7tSbe1bJx/aCaufxXbT
rnuw6QHiSbMu53SjE7guwSHsq9XALzF52bVO2SpS7cuLAqzrkPXC5OVaKrsrEIIFtXIj/RYrzzqq
zguxtWU1mCfBIULXpWuugmRjc94j422YoXwn5QosvSfiUWgKK8GImt/pc/t43nngLGBffBurq3E+
WsOGzbLS6vZ5xKUyPvYCvp2W5Ee/HU0mxrfuo0TdUowSZVAok2Nh7vl7BS3ElLpfkMmuqAHq0ndN
BJUJNO3y3Qo3A4QeBx53rL+Jf08nAEzD95hHzGl+i+t2gvu+xGBK9Nkva/6lKkXMmhXoLjQHz9YT
aDrTBTCAZmqnd3DXoBlgiyy7EYmUA6Uq3GKBvaqRMCwbcIH4r8buZQ2xc2cNvKkjyssW4MOTHDmI
gMQHuEp7YWd7jfxACU4KjJVKco+iC1rkFyKMczfkx/FEzv7hJokVO3KQm+OVaV5EliLDXp+g7wXW
hUr9GTC6aOPTjAfmKlorJ3eWjmt7n+Y2DN7WPAYzhoY0mJWm3dgdFNboVob8XCYQiGvpLU37I10s
W/6PbzLxGwBWophl02g+ucmyPGv42oS4yBT2wq8+3po8pwKylwzvVVBfmLQh/sG/L7K/Bzx572ic
N8lQ84gXaN0USfOuVqnf4jMygCN27GPYCDQDwhV18AInscyvAbUY89G26lc1em+0ZhNmg1sm/K/J
Wme0ZSIQlI7VUY39CV7Os5xulZn3VEOXHlsuVFk03EDZrXpwrUjzrV0fprDwJXTys9H+lsbyZqic
u6wI/CHXritLFr/La0p7h73iyomiX1CHbAPkqL2eEtsfqtvUbFABuXTERBhzujYUHGwB7eV7nL6Y
Rt3MZdhLbHVwikEU+Mb8zSKeGqqXwXgTkNRwyvwMjSY2TTXuLBiA/+mbDf37319giI7Ch82Pj3qf
O2rAduhyH7ffVWAfJoo9gfGzHy5M93MkKcYC3Auk2LAJKf8eS6+UaBiwdvWG6duMrEeHoYB2AzLJ
NcF1qXKCa+sl2bzPYcJfY/655D7MLyzKFt0N5ifwxJLzI0k1T2yERNBeCby+Xs2zM4SfT0capLb5
B938YTSASlmojzqdUzRA6cWRbxKzqhQN4lWa37RLvArHS6C8s4NiF6+AlJS1T0CsIO7SOJkYNJPe
hqZaLUbhltZTl33rC80Vmt+2emGen+0xUKOjjvDPmCd35tjpppErQHXC9lA7yCakaOhox0hGwCz+
TYtU6TL0VfgvQzR/k0PX/+Lnr4AlmGC6Bcmm7Y4ZRq2to1yCfZz95B9+20nukDQZsvu1QPHQbJsp
M7Ttk9LM27J/UeJLMgGfHyuxEI4pEIo6gejJng6HvAwd5Gy8zr5hy3u9RU8cHK6MOIhRigvu0oV6
pvnKkPDlUYIECyw7J0PWqVb2RoULb+REu0ixDxQ5a4qKBsJugiOudxQKaYZRHCuqbPP1Dj8TFYjR
NYICkBAyn/nvQ1wpQafibCpM7uJ9o5YeBTFMgAUkHmkSwskC2ZfMo5769cBnF/rDuCfxcCgzahuB
9Cga/b5d7pLwFVjNlKM6ZYSrmlba1+Od3UWmpVB6MNF2PgUPmZWWSLPNPPs23scV2vcYOST8/wni
K1Rfvx7t/EdlUQXuC6jj6T2FPIDBC8c9FQyJKPT1jYTSwLDtKhTU2oiSnTfHQtwJ3Nslk+Uz0qJ8
0w+Dn0RcZqzkldmKwa2HiE6nPHdrswPZnW4c9EwCPV8JwD2r3hjjxgAMsZAKdcFAugAqEH69QV1G
qooHZ7lq4ncNxUBRnXaInb9ep7O7wNJlAelSDfA/f+++XstbJ214MJX6JbBMPLoxODpMSXZdswtm
VCq/Hk/7Y7T86Yn+MOLJ2jS2CiFeY8QKaIiNMOQA5blCCbLF7UaZjVdQZs/x7GUkP9mI5O+YvhLs
WMjKQajvY/vaqCJfL7ah4ghkfrjsMqr9ooAVk7lq9HCkGpGD32MCw0Z6SgdtDebTnWDR2e24Kdrk
sQoHN8zDdYhGYRZ2D6JBvOjKXaTA/kZd0tEek+w+YLUTA3ntbAdMzFUhXWd5vhqCeDMpBE6N7Snm
cxY4D8ILAt21tSMKmQ6JBg2lDl1BlBC72qutByNt76Ti0MiS26cAV9rrycb8vJiEm4jQNp9z+85U
xyc1mZCNy/wWqHlqSOxeeTU1jR+V1caQYYLYtCCb5aAjhtk1XMVWdzD1mzigpS2r3tKh5BwMt5YE
tT7u4cuTWGhte6Mmv+d8nxXy1jLBr5XpPlUSzL7DlViDoaGoXVdrC5nP1SzTKgN7LGrmuh0/ZOiX
5CqF2qbYZNE9xCq4nvnGMjdgS/3Y2fcjeqJj4IcFXinp96SJ/AH9wBj7cKFJ2PXFrbPk2wFNNTP4
ZfQmPu4lIln9ejH3oX5L1LZyZmQyr52Q70QW1zu/WP+hbZ5ySd6V1eKGXBiVET+CDRJwtNDu/NEg
24Yk8tD0voUUU6SFr2FH0K/KO23+FiE1ZyfhNoOX2ipv3BE7dCj0SdtNduSyxmukUZ4D+jVUzJV8
8VRq2XMtXy2FcleH4304l1fih8Yakgb2f5F2XslxZFma3kpbvXu3azHW1Q/hIaEVQRAvbiAJutba
FzI7mJX0xua7qJrMoCMmvDvbLC3TmCB5/epzz/nFtvW0m1YvVtFUHCypRnrA3tYDUo158DA2/s8x
lzeIl1Fa7ENjzSK/SWrzwafQhTHIhW6+B4hnCWSGv60iXBxS87psgiupVS7KKTsYOECVxbALqQ22
aerKrMrgIVJLnLVhI1kmOgmNuIB019TjQ4FGUGuqB4podmk9OdNdHN+ofXcFLSijbpNsGylDlGm4
6GMb8aqLFv02D6BMLNt7Ry4uzAIMMDCFybpEKe/KKqurCpGHmMSWydMU4Q7fQxLZUp+w03TVIbog
8InQlusw1zRFikG+q4ZwU0mQgcbKcs0uRSmdyhZKl04XbkXaOKH0EsFXQgVzHffRlmTgPeHxF7yW
b5DMZXfIm8om89NWzxR1xvp1NK8s7iSpDF7ZTK5pZw/Q/3eidIFO214UAdL+StJRysx/1HG8a30F
QFJRul7pX2KptRauRyQf11Z3LxsUTip0PDBiQjW/o5YgjQm1O9gH5IHX0mjtU09H6Wb8OIRz7Ub1
h0veSjlUahHVVql1o6CcgRCV2rzzYMipJVP6QcHRRoeRWbu2YL+Z1MYahLiL8FYc5hmYWJNylZVf
S2iVTZIbBvFWJt074TQ/Fd7Ppv2B9NPaNncBzwREJ6/j6RLsc9lL1FouMZ3Ci8ffxvL3iPAuZZtW
dkgNbdxO7bgRpThgR0KBI0SlpghftCyHzAotTgGYIvI55YCab+tz3eUdPhH9jW6l2xqNvEB661Rm
I78Tpdna0zatpYCq2sMEA4jN6cLsV/kTntkbfaD4giCVrrSC5vxsS7+GlE37pTD7L6OvrQv/h6V1
D8LHCNJknocXsbmrU7wsw0aQiLKFt+/nzIK4V/+8rWZRcq6nhe773B0maqEoF8uSt6nigwYt7vw1
tXQtzkJeDPM8JfZ9/Hlbi4cUGt/hRcLgqEGwJ41lL0UMJ58cQrYJhADRrzELAkOe0KYvkgg14Yng
vwm+XVDemq2A3oZozLIAtS/nO3n60XHUqgjZjl5XeRvX5qjwEk4BuLQ5SAiU3Suv/8GyFrBUiytY
4j40zHatdW9j+BpSpFfCQ1ayyKNnaILgYFy0aZysXmDDaCIO+Bwn/Dkks6gc2SVTSwM+ru2Ji+Pk
UZHSL4Mz3cqxsrX8mxbFGAfRml7vNj6igeWINIhGssF0bSq9FBiFaA35QBVAr9fZG8MablO0+iV7
3OiS9cK2EbxIFDdQZSvdURi9BKuRrOb5YT4dilJ2ATevCfL3bDEpjWaEQx4R4Rd8c2lJOw0zKI0I
D4XyB/F+03xly7Lq1WYVoEZ1vv2Ta8u24JxowgR4LuYux1Zcxz6B9hQjftoTW2jbHFXnDCnNSH/1
FXPTtN1/1ypFvGePGp3tVDQvvXgaQrw0pOotouptXzTZIR2VdR9LCEkHWycIt+c7evKFcdTmbJyD
MUvJ63J71Jn+SKyI+TRxNbp2zrXsTQuNnTwhjhoTWbqjveNEE5JjBpNqSPcSUULb/BQXRgPK0QIh
SeH4fOc+Hiyf9sNRg7MjItVqpZeJaddm3H5ttOdeKJAW1luXFVvT3BXjiy+bVx6MhPMNL43q7J04
JF4QOwOjSrYJ2OTjGBrboniWFJLxw0JbJ893bG4E5A7zjTknlxEdVEPlfA91cw8zr7PuCcDRm1vC
jX0U8j+NpgMJ2+HVQ1lo1quw8oY4KlmfkO5WggUbxgXNmRsplEinvdo8Kabc/xVw6Pt6gGr/tIFI
3TX9ukM4V5DDfZZXtnjunVxXRx82O5OzOonloSWnJ0JngogQywBxA3gWUdP3sfQO56f3hFQEO9Wx
ZYE3FvaAs3VVG+gTajl0lwgr+LC/LXgrFVO24WLnyHQukMZIEIMMVeTSiSeUnHup3wJOuSmGcAtX
fRPWmpvW0XZRqOH0WPz5abNJqhRerbYzkIgbbxLlriFuH2psuUjVJMllu0iCWWpvNvZGKI9F7DEU
vZNfFqqCg/tdi1iwMyJNaksw7JfUfE5dcnBuqCSqCNkY85JQpTR1QEpKKAKUA5BLYNwTtjgGWCjj
u7iwnByF2rq9gY0OSO381J/a2TBSHIr0ZDoB4/x+hJkyLtbl1PMStw6J+RMZ2W2SI2g93qNJuBC5
LbU1O5uNCuU7yejY2eVdl71oAWrR5b1dXsiYDp/v1qlZpDsaFTYcbWFx/N6tJpHVAPETohpSLD5l
1KE4BBTRp4k6fc7731g4tU737Y8G5yn/ICwLlOlZNmNzpSEYX5Qo7FcvkcV7Nt7+jzr3UeU+unYa
00RqWmPOQD5usAVYoxS00bvHGn/ddqK0OyzEYSdrbEfDacxWSRdMVZ73bEKvRHMZU+CrokwunCxd
9+lrqER7i/ydgCZLhXk9FD8bjTz0/fleL43wbPX0QR2adsEIi/dRW4SuSA6JajyvDngbC1ftyQUE
DkLQxHR812YnYlxyVnYF+e5Sf1H7cOvVPyTgwjHaS1MILmJJs+zk1Y7bEjZEsI2oJc4aNNNMy6hy
UlOBbSd1BUqhAnYbob9RQ8cDwes2zXZZkOTksKLCY1OBB2Qy1/Lqi7xGWk8hxCYWDap7VOCs6jJt
rHUCBuP8FJ6KQgGW/NHWLF5SSmdsbYspRPwH54EH5ESl5CWSUcoMHqhd5JQXz7d4ehr/bHE2qp7k
+EbTcLZSEw11+VBROTGQni9IMpXNPbKpC138CE/mQcVxH2f3FUrYkq6kjKdwrItk8pHx2rQ2PlqT
SI2IuJt4W1fLe2UwXhrjsZZBqYJ5VfNw3WJ8Enfv54fg5NPDAjlkmUj/mLo837x2MajJwCOqU97V
6mco5dcJMgi+/zN0CIxRtzTBgyTlVnXa7+fbVk+urqO2Z5u2JP1YS9gQr7PxJtBxKux1yEg44FKf
7JVbAb+hRK8UzxGJQtvotrhxPdu42YASk0ttP0zGNqwlaSUAqCVZokhAYlDpIvSMwH1nfrcXh7kT
yQsx0cmVc/Tls7U6dYbfpyWj1qcAXiZjL2s7Cm6lE915NeD5vlnAO54cKlPMkSVT3FdmDSpm5WVT
Sb3AQVxFBmUL+XVnVtyRKf4y9pLD2+llcdTebGvYudxpUN4oslGex2EWGNu682E6VwS+1zZWAoJe
XerNhfkXdMBBwBy1PdskHurnJl4A3CfauC5RaW6aiyqLto21FTXOqMPgOVhiR52QA/m9VTEDR/dm
Viox0mL0WMqVa8ORrht5y8NmNVmPdWDshBKwJNynUYStXkYwptSIVl79wCOk8Mx3QQcbR2ftkShv
YsTD+12E1OxHCSIJvvwXkgai8PLpLDkaJrFGjz44tim0mjJLQgvqW28gbeirmzF8lsFtJTjTxRyl
U1VuqFVszm/c09fRUdOzACoNy7ByGpoGrSYUsEcN+PNwoZQaPAIHWs0jy5Mi8LBwfp5M+RCJqipJ
EvwM5gFpq0sohIu3TwCITHKGdTOgJ0nJXwufsq7aWcDGfF27y+TKFbujnb4CBbm35WltYAqP7Z5C
MohkBiq8X6bR2eM9tJbDbBNAHSktjKwCjM/Z01I/bOGaDKGMj0ZEXbBaGMOTJ8hRT2ZnXxvndiH1
PGSlItx50bPcIo5JS8DZPICBIvV6ftJONmhTN/9Qz9LmEGazMRPqUuAHdMgCU7fzOBgBy2H7haY5
ptxLcejHkTRfn2gvyKJYD/RJmy0Sz9T6sNcLZGJ4POeN95LF8u04aTB1grUpQ7dAcU1LSes3P53e
XttKuq/kF9CNCxGxOC/OfIg+r2AOVl2X5GbXamfuqJ3bSSdggrbqLDzWTh3SRz2e59HaBCO/Cn3M
tVXJl04DEgQdNLyTLjWyj4m6ZIx4akaPm5td3XGXYmni0a9CKTaAbu6MnpKIua7x9FGa56RZ0Fn+
YKCdG8jZmh007BJQowEQEAUjxA/YuAZsb1vGzAh3qBbbPqoiFEND70ZYPwvImRNTCAsohyAkbqHW
ZwbFvR6n2K0AKQ2mC7tBwFHJukNBFai2sgd7tA+xjHBfOpIta8dLlPf++zvheNxmd6lteZilmIxb
48OXV+9HK6fY73Cx+JvOp9QM9Pd8i0sLY3abyl2TVj2e4GtDeQ50NLz7ZD1mt8mIRnxmLjR28j12
3L/Z/em0Q9PpSt5wEhIbmPXWrJ6rdITFrK1LTJiU/oeOA0lO1VbFXqmcuttGWdgKiujSp7WCoSUK
JQI5M0fpqHVTlQjBkGp18vs8Reyf6qcdPNfEE23vrPTaQLDlsQDOUofJSuXpFHXpIShVFG1f/sLw
o2LNCwYlEXn+XBtySPqywYAUuvNLDjAQCPtL00M2UUdIfgjGhc6fesmgVmKJfiPaNqcFYwnrYTBP
3wWtLUntVRTaO8l6HKcb1ftuADzs1W79F/pIfsgxVZNOzhVTy6GgxKz3nD2KAnI6cfsBD8HxUVY3
iTEuLLGTJ49KHQoKFOi3OVUVGf5ugHtJY+W+r1GShKCIqR1ZhszS8cNQF07wk/vnz/a02QnuKEOj
jUlFe1TxdYzlcBG0yCsOnHL1kgjM6dn7o3MfMchRXGUEpt6aFo0N9bCTkVQAayXYdqx1tzPwVHyN
lgg/J/unEdQIiKaMG9nvodyo9yhlWA1NeiSTsVg09F2T//CgjtuLav0f8iSftuZRa7OLGQNrLe1N
lqeFi3kXyg+ISW+b3r4KHHWFGfcOZO+Q66vSj3ZlD7U05i3W34Yp/MVuF+UlQpA/hTuijwmmrkGI
6ivsub4Dg3Oj7h0VCVeYB5ZDta0wV7A1bLdsDAryr/gS9mHmOuWwB8B3UVJqr7vvDuAH7a6FMwz7
VQ2+9PGNndz47RN6BSunewB9AfoR1tObrj5nFKHFGZJkMbxhNXqorGgHj/vLFNwKBq3V6y6Ru69l
cMKe6lG/RK/qMh28l8g7NGi9a1WNf5if7PNOc+NAu28TmKnk9NG722Jq6LbDDzXveGcITZN+2uah
TWvAWPeOv/e15NIK9gUHKIrU4BeyFknxaoUjhoDJJzyMWm04WAUEy3CAvWW/DvZSbUIVN9SZGfx4
vR0tUT/rnMauYdgPCiaAPUh2ySHclsk/AyfWrS3SdVjydRukc2+7EKVOdSMeMAaea4PS7HpNuq1b
CL5WslcTdWc3PdhwmIxMgCAwq+niJ588MvARoLpoC1nv2aUbRtqklS01xsBoodNgolg7roi0A+yH
fPsxLcFRgL5JgA+l17CiO2NyU83Zg/oY5Mn1/C8GytSVF9+ZE3wbeM3Ykwwj9GaEGSsKlnJw1aZX
Iu44f7Ke/nJMrsnCC77uLOpJvXqqJhH1ENu5knOrApoaOrwlWUdj8U2CA3u+QUUEbp+mV1c5xRXk
vcy5lM2kFEGmxhTU/EHFiQoH5cw7tD6JsP5FPL2FJB956qRxNiEusnVof/kffsEstHQkjtu6pJSY
o/PQF3flcO9rEqZI0lo8q6BWSxluLkLZzfBWyKAtvI5OvjBhTPwxBLNB11It85DSYQjsx0m+q+PG
1Xnz19hDN4GyDdJnC8qOjB7y+Z6fPPx1A488kLZAE2c3zRRUkjWGLFO7tL9WsQr5sTsElb9pB1Xw
lzHsZF9XC62ePP+PWp0hHg2jKAPJS5s1dZ1LXihT8NTHwz60r/Uls5ST1Tz7qK3Z1BpSrRmKaCuO
k8YFGZcAT4J8Rr5HQJJgggh509z8IYN0q1F8Fw/nybuwAQMkHK42imTScK8k8d35of+4xT8ve+ox
+JPh5aKJjXh0quHZq49twcWrIWaU2sVVgsORj4yUVGiuXHqQx6Wb1LOw0A6RlFGuJGWrDKnb+Q9G
ikkAFLMieaHu4I5B2CNAZX9FTOcpsaGx6OZOL4Z9Jocu+F6wacmuqpLrHEHyYlgIxU6/fPU/OzK7
YKtaV6Upopk20a7AJGJXOd0WRXsBxmECMKvAB6SiuooUfd+GspunzUHAzgRC9fyYnl5Yf3zJ/OmL
rwkJK0cEaubPOsB6zDc3PshUJ+ouuniJp36yNUM1ERBCh9Ga1yozFPvxZiOMUVAvLcgLycGFjjuv
YzwqcBb/QtcMk7IoAb0jz4kfWt03TTxS6LVLDZdqY4e9/Dq1OypAu056P9/YyTvgqLH5polQkehL
XhCSpGEJnKwTEw6nukXiaYT7AZLwfHsnRxLogaM46J1TZ/p9K4RBY+WDRTRv9BoQ4veaunr6rocJ
tKWFbXf6tvmzrY+j+Gjb5VVoOkNBW16drEQIlRBkK5jiAZNsLXmdowOGUaULXt6d/HDT5X8luj/6
gNnpB0polKdg5HmmIhg+vo9Jix95TlXbd5Xgx/mRPTmTR43NZhJRQNJ9A9XrFBWstEoPRblJsP4V
mGGjBR1WPJxv8GT26ajB2U0mp7LkNCMNFlaz4QCoVA0F/S/LoqBLPZtFWPYAaTR3mEefNFdh3Vrd
O3Zr/URCA3flJFx45C71SyQAjpbNUIa+E0s0F5rdvpgeM3wP05oqYbEQjJy8kk2TKi0UbyFO/3tD
cZ0mXAITewHGL5iXtaTtsuRXpFzXWGCzHyJzoaJ9eiT/bFH8/KhrIywcgD+06NfFV0HTFgFXKn2h
tOQW1CP+Sh3SPurhbLcHeFxqlS4D3IJEIPI1EdJy2qvO1OXplVkEC7fC6an7o39zMS+fIl+Fr2ND
9aoRpM3BcK4FWhiviPNr/2QZ6ahn80MagWwIsRNbe4KsVEjQEzJNxZp5DW5L8F/zJL7soAz48MyD
biFfuTCN82KB4uv6ZBV0s86DO8v4EkL7zpv7gDBe19E2NBZqdKeD1j/n0Z5tdRDVSLd6NBgD2RZ6
Q7K8L1QI4+Ob5ajkuWpXF0boiwDSpZ7Otr5XjXBMQhZQqKduED6Y3a1X43Plv8nVRZIs3fNLzc22
fjT41jgZzGpOEkBQa6hbkySJzGRdef8Fr9yTt6GFm5hjOwAg5nGF1qSKqYpVlCnqPk5unKTcWxCE
nXtt6Xo4PYcUw7l10XYFZPj73ke7eYpLi6EUBrlNFNwSEzcG7Lq6vM7R92qkGxPVgjJ3/ko8A/jW
ApLMWTdH2eH3oZWG1hLP+BMSWt2OWs2qtrtNDgMf+sH5nWmKh8ynYPuoudmp2gytMgUihVAWxbaz
kcou5AvxLi80e4/hw53cHVT0dTzs1w0gjhHKeehfNlW6Rtq01yo4BpCnO1eCB1nk39SCrFz/Tr2+
zUQsbq80BDM4XKSyXSMXvYIyqeCN7SAeW5m/1A4PX5g10+Qfpuixx3STWArN1qcR4QjPTNdV0FwA
3gnt6Dat2p2OI6hAPjdsIgTioyYmD/Ma9x2JZXSXCsp3wCF1Z3oSstsl1je1tRCnnI6URECmkETF
oGl2TtdBNJC64oGCIgjCq0DiXm11VyeoyBGCsqv9AbtqAvvUrvba0nF2ahcgM2Thswl7nX9+X5m6
1HRJYZG2Ayq+CZut0FwtSfLq0DGcpXL4UmOzKzD2oNFhn8pbDCC2n196xtcysvdqfyP5S/I8py54
ViK5ZFgTWDzMjpMgs2JLGUQkEdsXZRtvfPXaMXD2sVzd10l+KBvgy+fX/8l9ftyouCOP7ngehVEc
FYRlQ1ti4HpIFXWVdS9CVQ64veDVZvCIjeTtfLun+2qJjgL1Nz6VBsw403R0rdeyHFwj4bnCIlrW
g73cZW6rapcmpLCl8OLkLQxmWnbIJVkquge/97UcPMgqFns9kqwDDi8ifxtoX0iiN8orxK21SHEW
dbqCM3m+uyeX0VHLs2hbSkJNjjpazhJ5JU0/Umc6VNZlqoPPXQStnG4MhywEXgD+zqsSRYPcQyYx
pZb0mnUXZnwn17AWu36VUZY837FTVyD0MgdTHljZ5geH9Wj5lJ4Z1LUe8CDUNlLuuVS2fNaqiVOS
5Pn4DowLSYWlBmcbsup4RjhqSNFSjvaUWA39VWgvkRGP1Fd9iW10MoVx3L/ZUSdlulYoHc3lyUXQ
/8rlAk3DYYPgT+gg30OhrhpWOlZ8OSCJroeF6q3yNDicH+UTPjSIdPwxzIgt/L5y1aTtG9vhMwxK
FeiTukKOw+u/UFAXSbKU3EpmXIzpDw8Jy3BCEQi5JmxNmRzENhezkmK5zi9NsAy60HywBer8988B
GyjZieCPWAiryLG6RkhGay8JZoP6KveujWnXJJuANwpEtIX44PSJddT47MSKOivPPJnUJCq0+6K5
/i4S/g763p1xKfRItYZ3irKw7E49FRyq+qKSKyMUO1sHehrmRiF95ENDJKlfuJ1ceOIs8HzhrXBy
93K18sZTIRlo4udHO8qvw8noc/I5hTNtFbJkPupDNqQ2mFC1tkD+X2pstpsQ+mJfR+RzEtK6U+cj
nV+72fg6pTdKs2Rbd3Lrcu6K6rNJXDlbNZEX6vkgqv9JO1KPp+ZfaPsIAV0UBhowjkG5RI1banG2
VMy21MijkvYLjRc0KtwIcLvspXuhq07NdEitr+c36slr7aiL88lT2Ju1wPqEdbyBJqgkI7UwH3By
ByfVoEJguVa/VChZ6uZsFgclzqrWp9XOQF2s8DH7fRnq71L/PZN+jcHT+T6ehDQ4R52c7YU4GTNK
WIwq+JWDUsH3N6nUWrcl2ulBYh/IpSsUJNoxuPRKa+1FkRtNMSWrFxT3z3/LQs+d2bmIQ9tUTDY9
18oDl0FkobOkI72a3nIAZsgPnG9uYXqdWQDhdbERah09N+G5GP6NkECIeFBjPwEPuZeN/eLj/fRx
ZyE/IiIXvHZmj2nNz+xJcf4ZbDPQsLQEulFRrI2OCkulXVNQRFh+STLs5NFw1O7sLV3G6LyMAWE2
OjvMqEYp1MgSV+52Zq9sz4/r6cjsqLHZ0dBZRSFVMp1kQm/QsNCCYB2YiasUwyqSuhuDu0Ye38HE
XRWLwjKnFxFyXYZMxh7y6e8nbpdGRtgg3LfOHPU+8Xee/6vCEsDSUrfXlHUULDEUTw4t6SA0VLlS
UF75vUEzNprUlxlaW76XK2EREq8E5hG4dhKk/7hP/u3H8L/89/zuH9dy/R//zq9/5MVYhX7QzH75
H095yj//Lv7MH7/nP37/JX/kn3/l+q15++0XGxSNm/G+Bd3x8I4wY/PRGI2L3/lf/eG/vH/8LU9j
8f73v739TEN0C8E+hT8agot//Ozw8+9/w21Oh9YhqnX/dtzMP3/LzVvKH//P/10379V//p/4vfr/
/Nn3t7rhL7P/lZCUZIkFjFpEwsx8//7PnyiIFpNjgOdrqJbG6s7yqgn+/jfD+VfDcRySrJiZaPAB
uDTqHDuPjx8hnsflZSKWo+i2rv/t/33jb/Pw57z8S9amd3mYNfXf//ZpFQj3VlWHuUyWBeG72bJz
mkaJtYYwfbqS9bUyuh3mcl/zr0cj889Wj1sRO+e3UO2jFUxiITVYoE9na61XIlmuHFpR8McJIKLf
8QRaCMlO9sRgmG2dY+cTj8zwlSy2Cpl8AIbvcv7oFfLWQujFSXXX6brd+R5BtzzVJ6yBicR4OX5i
ASGeJtVpyOPRArsRx9NFi7dKMzjPlYSId1w+eMhtOHIC7MZxEzm7rZV3b5AvRm7eOsWlDGdmoYwj
I39CzgLD5lLeWFK+d4rOLfX8W5o/l10gcJk7B/5EFCXY93ibcsSASgnvwS8VKPHLXAP9NcrkNSmy
EcmLMd2arbnleb+K4/iQxRhmDVfdIN/qEDNU31xJrQGm48rCtDHQ7rAccAP1RqpQV/IK9stXFGVc
jVJuWlmHwnl3fPs6sB3epQFmAOm+0Ya1GsGrkPydLXWu0pcrK0DsM5K2k40SBT4E4boM9zLO5LX3
i7r9ZNOt3rvL+3E19V/D/mGqy+0ka5d1WpGQiq40m9JaHu6c8FtkoiTkfVPCdNvYJsJ8ynARI1Gy
KtroUpJhrjVYPofWzpNMF1Oa22744XjYblhZTCVaKGhk+A60joboDyrRivKr0eyDpFX3XYoyGX+9
LP+Iu1/+6D9LVf29NEFaSRis22Cxqa/F8X2g9ft8QCUkHbZE9ttAdVyovtsQu4yVUXsHneRSkL6U
drnJJgfRB4RkqlvPEc41VxUomtx7s5GYtavGTaDQNwWyvLDAS+yqucDx3YjKdZzqV01jPoOjQba9
PyTIlnGFD71+PWi/LP81bapDleLjkTyW0pWRxlsvckjwpdtSrq6Bj3IvoC/XIVuFe8Jg/vAxWxBP
oRIwa1h4B3Abmz7139Rk2k1KtJ58vGPDh7ItNoOA6ZiOayGOM07JRcaPStlxwftfojWpWQWECvSE
Q9JA/RdzuNf6r6Mi3xj8vjgyeX3+nKIbykDb0KC+H0vbuPoiYcQulzd23G9HHxgiM1RjoaC24y7w
fiX9Y+mFm7a+w7tpZQJIHiJjm3rf6qDFXd1w7eyu4cHOcjSjawTEG/VX6pUrCbWlQcqQSWo2Ff/b
ScnupaVrYXVc39aJtvahZhnV01R2u9RHv0V7q6MXyf7SOsjlkvkcDtRSr2zkMfuMLdXZ7lS/6Eq5
V31nN8a42/rRWo/6faWrhz6VtkN933bmGtLSqgI3qqjqzsTRTEUnN1FMFHBKN1GzbVmbN5at7MtK
3jogNaqS8zNy2u1oeqBlvGHl5wjuUD9VEexlfbU2RR5EdBVQ4qVfuSVA9KjyDzHLsIw3qiDZFGxR
5PWbWGYAQK5FCq+idl/I+AoaxQ7ViI1kCKegaA0UqPTHrV5cOmjiSmWEI6cBFxwaQeRvea/v7Ah2
6+izrytqHv7KrLV9r/tr22lu4yG9LQxklAo2YRm6Oi7n60DB6glP6dqApjpco8e1atCRD6HRy5rO
e794M+v31mpRZO4OYZTcqap/QO0Hp6bccVV8M2VOw96p3XJ8MIyYSh0nV3PvGflrW+/k9pfVol5v
dftRTi67gdkzEBu3sfOz1KepHrbS1O76ot+Cd7zL2+JioKph4PAAWvilJN/aqoZbpPt60jG4N24k
ZQR3prtapLqGelMp70lbXqN2hXG9fWWrDILtXI/Ze5t+taZonyEhUleTWznStpZegsSCL/NdMXuo
Yt6VmgV3TolyVQqXDOqQzEtGip4Vkru1puy6CSdWrhRj2DvewWmcbQTJKCy1bYGPiIX3ROChUcfo
17H11Ko5d0K7Dzucv4oQdVskRaIk3Wf8QRs4V4HqmSIhnJwMb6FpuBwdW88ebhUUj5taOpAQRbrF
r3h1dxcpmIBcC10r/aaWz3KDLUrR6DCjJJN95jM7QSC5UVVcNeqANfx0QdixQgpBD8bdGGm7sFVu
qsbO3VbKMJmICyEnJLGUCjSA5Cm01mREV44EAWTEPEGOZQgMDr5adS5fxjKuDvFTG3uc3BQeMuu6
doaLpiN4rFOAn2gOZVejYU+YA97aWIFo9Nr27bd4QntIbQES+P2TPWabrLapGjdvIf4iFOlStwSq
uLIL72toKW6CztoUm3ealD8PY1W4gx8kG00P8fJi9/qZfi9ZZoqWWfUkoSW1SmXfdh05/l7L1VeU
edpbKfdDnoEdmCpVxaZBbjYFhLmoh6MrVWnvam3xYGrtuFIS+SpS0nAdtuEFHqy1m3qAxEskqaRI
eg3G8WlQB0wMM/TuEGCM0bJDMNdRbgkAIlcf2qu4a7t1X5aXfWv/9JPsMqnKvZZNl3qePusVDL3O
eArN9EvS6ohbqVsw2RRgm5AtZE8HuQ/83dDFHYuSB6TV3vW+dt95mrJJPcKCVL1T+txbDb6JFaVu
XUs19jLmaF3rEsyysdcfzBIsaVBi514pmxZmwQQoV4ZpnRae66jxAymlVas8tUHgssc50p4tACWG
JD0qk+cqceBCLcZevNkP2q6ywmeAlgekJa4oE6yK6g7pX8IR2682akqxKXhtwmKPNuCqrBAOVjKu
iWpX6637cZ+n0z7QH1kYbpoprm3fTyil2V14G+rDbammF0gNw0GRXJuNFCKIErfem9yEW9PILyWU
z3VvgLkS72T0drhZydFvuYRhBV5o8vtURQ+TioxYdZeoGiGNmrmZ+i0C/m5Z+ByxZgsV36L8J2K8
WK1goqx+gcqwSi6jHDitxumuXk+qigAbjqlJD4YoB72Y70P/BshroihbPXgd7e9O8Cgj9BgEyRY2
T8L16xfmNiPeGBP0/Zyf52PKz2hAESZbjoF5odDYnz/JgqDVFQka59rMeePmj1o57XOKjwZ2TOh9
+qA7da96q+P2wikf8MG40EMH2k+Cfh33fPtTJ+Hjt92hWnQl/fQ8NSC7QmSwkV2FtzaP4FMnV3x7
ilos9SDg+bd1841AdiNCo/xK5cY6PxSfg/nfmxOfc5R/5JFeFnVEcz1hSGxt5Yn/EAB3LPhQW1K5
/JzZpne2rEPnpY6ItMbsFTRZo9JVY9euIwqiLcwjvys3eFPsBUlqsCfkP0Mih2/eaOxj1PhDFmSp
vWtNs7L1fU+cd777n1lDHx/Es9D80LyZG1k2eSfFU1O166EEKu/vJwQ3udfiiE2rRY8ttSpPm2DH
Vm4Hc0bcxjyx/vFo/+3NfvxqOzXnonYj3DpMhBVmics+tPNYlmvmnJvNsR7SyXfrXt5IVKL7Ajlp
dupCv0/N+3GT4udH805m0o8zpWnXQA0xKJW3GpdpWZVXoxTdd8Cr28TYxdyfIcdooHhrDCEvC6Nc
RwioJyjW80DECMJYmI+lz5otx6Y126ZoWR8+vgt4bljNkyYYL9WPKP1+fgg+ZffEzJN3F89Y+bO4
xBjqod3XaUt+n9s9fJuMtwpxXx13zqqOV6nyVc6lhWH/TGH4aBSWlK6RT0A7+vdhz32dQ7XMaDTJ
drAz90anXXhjvpMj3Z285jJrI9Ak1a4ximt7mrZW0G5tpwMR+VbK0x7FuY1jf1W765hwrlOqbSdj
H0qZMTV3HlqY58fo9HT8+bmzbGQXy6qqGHxu4/MWHq60nsLpZae+RnWxMDSfSc5iaFQbtSXQ/w5F
4t+HBncK3DlaYBPJdFeG92Uj3/M73VC60yVETPH9HeVrNAfagXPaHu6iWl935nCLaQevwou4wJUp
CjnN7/2EJ3X+GuUi+I74IdFfBsMoz4lrXj2tX/saCcbQuOwHb2Ern1xVNrkkCniaTsLp9174o1J4
VaG06y6Vbkvnptcux8ogj/qo1PB+9W9yu4Rk/YRpEQN31ORsz1iyFSGRQJOoBz/p+je/TuA2E2ui
AxVG/Y8Ok7q8OUCNXMrjiun/PdtEy8JkkpsKq4n5aR6C8Oz1QW3Xhq8+9t33PPraVynAUv7PyO1l
fqkwE+wV+6AK7RQl3aTR0kkmzsbP34B1JHhhGy2P2YBXcdDIk623a12F1po5bsYtXcavcbKAq1PF
3jzX0myczUHSK88wWjyCxwtbiS6yXL4oCt/VkQLTs/eYnLIeXohDxNsaJMSaBl6R86v3u83I66O1
s42STK6mTjy8xb9kZU/G6PyWFVnOs58520ddX49lgyf0OuY9khnZQYllPMWJ8iuHQrGxCqTXYvjq
W3m+quOUVJZyQcwjkR8SubH/S9p5LseNnev6ilCFHP42OjJHUeIfFCVRyDnj6vezaG+rCeJ0H88u
l2umxh4t9IpfeINWF2u1uDfi93C4RNpnH+Rgo3P7wmqxeKyiQ2oQngoji2udNT798YunR5iB/msx
5zyUNO3sXutYzMFBwph9HFrbHMCPDziFyDOxv4eeeubiWdpANNtBFqFo9JUm21VdlHdV1K09/buD
yymQVNco373mz+nftnSXHo8jvuPoxdWiZtKUlnFkKoONdJ16CqaB17mBwrfzX7sFcCfQsscBg+r2
AhdXz7DCHhLkiCGVAJ+CqddciCJtjFWCPQ1rEfif/n1La3c85KyDFFWNocZpDBOhsZ6ou5LHrbT8
hdaH2xBPhCi2RLl+Bny6OKmIUamOQVUd5tjnSR0CRQm70kOGNXyu029RuZtQMbJrtK+f/snP+zvS
7OW2tCmXp4aRdMNzB6oeeDla9btFxY5ssR0xm6Axd3rMxa159OvE/Xu0ZTo/CJ3edAjOs9xNWwzV
/d8NpdcMT5PTI33tO35sGFsxAfbgCjBPO2Sy4cGQ+Hl5mFxrAbd2kK59ddsX/q7vyx/xqK1boKGJ
eUYQdem6EoDT/x14dqvaGVqdtcfAoi6WcscM+m3u/NYDahUymj/nTEwW51R4/6IrRtw3x9bkqopO
2mj964qpwjfNRDw8uq60x38yo0R5dJto/X0hUJa0gSajDTuq7vZFbVsbq1hLU3fo+nErZlNt7qVI
hWp4ZqMuHgmiKIUSmA4daXYO1dCqnQZKmbjPBv2bXCC+GvtbtKya7Jzu9GL65BwNJvpRRzu0iVsU
OIaeHUo5VvODW8P33Di0Nxl9eYKeKftFmr2ZtHbTWO2GyFHSzxFpFh9mpKFNQ+MKIKucHc00GWpY
O1O7rvrqpbbqu0by30UZMdKNH3r5J8CoJAR568vtzgiM+yJ1XD2XoPH/8cNg36YPqpRtG1GyCZwd
+K+9F7c7yzunZ6eK8zqPII4/dHaekyxDVE7hQ8v8FyJzyO70O4sgX+pLrAcM12vrG2sK8Cu2t5F/
qZgXXoz40hTfpuhdq86E7zJpM8IyMsXb0re2VgeNfcuuOr15l/fQ3xmd7SHMyUpsr/hQYFCuptwZ
2b7pK4ShdpAozlxy/489xLqBuELcdi4TGZZjBqWePZQ5OGCFNuXljhRz11H1Lo2fpjWtp6xyveag
OcFHQ8wmTjn9g79CEsT9Jwh1//6I2UOi44DY5SLxLDFtQALXjaXHDIMsiaKmrf22Taztk5tQOyj9
mSds8d08Gnm+e524MfVgaNdFJa0HBGbxP/QoABRC8Vwe921wKYp7p3/v8gL//bmzndgqkOpKvSXP
7hBv7w5O4K1M/aoDl6VG16fHUs4NNttNUW5mnh7xC9H63udoSkQ0RBN6gX6qbJvpmygz2F6CKTk6
3FPrZu2bV72Gfuv6pY/334MSKQ+nv+mrqM9svWcXV+xZaeHXTEBQq5i0Bdj99QdJNQHNRisslvrg
h2bSnyGmjyPE/DO3a7E6l/1NZGpkNldFZ7mJ9cduZSLkHM85UEk5nzs6uTuGxQ4nuk0xog/cRpsG
bH6lPp7+CedmdRZPtnkkZzQjWUL/Wmnu2+gu9YFvR9dGe04p/SsGTMwW4TH/sRFQnRMzs1TWikpj
BaXJ2iEfD5zOWWtsVNuuMW45mNJDhWUuMEf0I5KbCuNkTSk3DTJJXXVOqWQxYhBQcox5EGaep9j9
INP2zsg6h9LZ5tKjY6cbHQ1uVB30bVpWZ66GhXkmStBQi8Qb8CtOP8bTVh8S3lOyW6nZY/u+csDZ
etaD6Znr/3pNDWxYHE2Qib8ibZPWjEsQAC3tz2tTupG45zoeVrs5CFzA6bGWXiMGw0OX6Au4yFzh
AS9ttYa51a5RykOlaDBe8ckrU3/VUrxX5M61jKsJJo5tuhXwCC3wafWrSAarT6rz7MHPg8Ct+deZ
QXcGgTWvuI+9c9r1C4v96SNnd0fRjOkwWuIjIxWxi01g0dwyM7QzDkl3lZ/XnBUHf/ZGfxpwdjHU
w1Srgyqx3LQGHC6C9K6iY5QP9gorvpXtBBu1PNASwckTTPI2xJAuwkNLO+vZuFDXEeBjlWq5qQrk
2OfYaqiMsgwyWzzCkWtY+7qmt9/gNEf7uxUaMc1Eg+g9bM5E5B/djy9TcDTw7C1M0s5IOomBQ/6L
st61Sk+meqW/t+oBCSjmsC5L6uBA80ajBxlg/EhCmtZGsx8xah1AgRbWlUL6buK5o/tX0GpEUyzn
frfidoNFQLTSpZeqq1ZhHboS8RnNTuhLPfizg15mPEL6RWbUm4QNNTpvtfLb1H8p8kVXxm5iSqsM
SIOoK8VJe+PxboIoODjgK9oCORQLyEAkDK0obtDkg9lEox7rEPMiOusTtvS4CXUXQwgAaNQvZy9p
YwZjVNUyjlaadN2X4Sahk1H2dDJkFILoZBr1TqmG9dBZnKbHQNFR+tWuPd18pESVRBa4qXNl28VD
c/RNs0NT1vTtC4Mr6yMr3ktdCkCEGipjdzoNXHosp+8SBGGWjs3RkLNjg8VDnJciYhTxk2dealRl
k6G8aKw/ynAlOvdDl14bSr/jklEp7qdYPfHmF7a+QQEdx9XxO93OLrrR2l++jlMrsZha0A8s+nUS
/Qq6dQy4IywxW0aTxsDCLHsLcLts7P1U/zBBknhVvx9jSh1EiZ0W8RTaq9ghRm7gJ6jOTVuz9Zrr
snNc8Hk7f9h4YELC9leaZ2TYMViT4CKv0NGgWJdU0gVanytZGrYK2uWiJTPZr01BtaYz3FS/rAL5
PqEMLvsZKuPDntKf1uO81tq7Kf7RZv6aYnXvEMBk/iFUU1Zf2VZBtiq7n01vXVttv481fye+Ppqe
dal/5MKlMueB3Wr18rpole+Jkm8CnJiKLr8Th8myo5cAWzTx/9HIB1D7cNPopTOnNW35nZZleNim
8ICAmtFCxuLLUap1nr1p/mUQchgpXqQ9JtsAoEK4LGm0p24rwC91rm2S7Dn1y23VPdENk2uNult+
bbb1voct1Q/5WsJ6qo6eSewieoNmFWCm9qCX/O1Q/sHaa2UG01pDUiUPHmGCvTn95DrVo8ekakPy
rRnM2wGzCPM5n9KdpHai191lTwM9rlh23sO+dfUpPzQJ394lt2XbI+pG837oaIV6pGiXUgR8SLG8
lQMM26EpYEjhzpSp3iXPCesYZyARPH1nFfJlZuNRh3BKBOC2cF4D83rU7oK2WUmA+cLoJ22vlZ5f
KUF6Y0/OhprBlZPDy+xoFYBCA4+FIuNeQYCnBPRlhu0KMxHVbFBcruxdgQFUrn8vx9+iwK7rVyWa
ZaoSbCI6EQoY6sJGpDV7LEcPOAPAJ5ARgBilNFgX0GUEWMXLHjVPX6Oo4QBtSwwcyKh7toG1Lx17
N+aPvZRuU4oTcY+92oumPVuoP4nHuCNHsOQ7s452asJ0o+No5v3KlHNgZo2redfOiC7zjWen25Gd
kGJiJ/ILBHM33JUf+zAP7600vUlxEQLs0RQ+YKeLagS/oBYohYZ30QCsbriwoF7Fk7OPo4k7f8TY
BQVBi59sd7xH0TWP8Mop+01h/Czrn1b6mgOrkYP72mmvqXePazO84bDluRdfQZb4ZdfhtlCyg4Y8
rZV2q6gpLwtNPfiN5Wrkul3TPUf2t8HB99tSXXnM0B9BCivtPvo1djzt/FLUwzjirfRQp+aqSr43
bX/tgHjqXDNNnuXmZsS0SLh1Rtl4LZ6nDnlx+bHI8lsHFELiEz/K4LrgrVpsoy6q3ai5z6O7TmIr
OJdcU7WZf3Nwybb0DIQJigTaPs/qfcK/jw8t0NNOWstFckj6eF0AKUoi87XPOgwb1V0bdNuIu2eQ
d1Wy89VvLbozYiOmRrBxuvfKSV+hRD97+L+XQ+N2RQLgHjJmdmnlyqE2HmKrvZBDVM46EI321Lip
4t+W1t3oI3IGUbPszYMidWuB0cqKYlWY5kUaV6sqMg4RalVKVV1YY3Hd5vmByslKbXNULz34OPVw
JTuIHAWuQvGrR+YZ53NbuVW4Tm2931TWuOI2M1R0THNvbXDUrdLCWxCoYyvvIrvfqiio4RpX9N+l
5o8ks9nlBOCsuQGDu1OD8arJ/Tej9A9jkG/1MgC7ZWHD7Lm9Xuy8LtiU6h/PoFYMc7AQwZbVXDqF
/gjiAmDkILlyluNPNKDNBvPNDnjAEcADbIHR2SqvruP+9zC5iZ9+Hwt1K6fPoh1dtuatD37KxBZn
MuS7ofupRb99HhQl/z3J3d62pr1e3g46snuALrmVJLzEqD4esJq9D8PpoGRUVzmmq4LET46Rfqlf
UxscK8c0ZS7s5B4nmiele52G4EbSLTcauDNjRAQtvCjvJCTlrOa3MyTUvh1/1euRkKrL6d/+LK0H
p3rtjSuHeA7ySCsrW79jE/vyc9LUbkCmOIForErvBw/3CDN1VHiyQqUWSTmidisYGq5wEZftdmfq
Bw/bRYASsPNCoDvPWgJVMfmOnPpFo5a/6sRxB5l6jQAiKe1TxZOkJP1NrL8p8rtS2B+vJZC2G1GH
LORNWQ7XqEG/2JN4RZCcpASltr9CgyKslA9XAR8LqA2prjunwISntAmoqCyGJS/+tB+q/hp9lAn9
I8BsxMplVD6Cs76betVV7Rq/TjBhmJYpnn3fYLVYNenKNIrLoDcwNLzu9RcrBHDW7SPL2Ex9sstH
nJUo3GU5JkPQ5mnzBuN6yq2N6vmk3I+GNiKC90iJQGv3FsIhco9ulipflJ6KWY3v5u2lFAJLb8s9
cah4HKb+Pp2wk9R/m8RdjYSEt9Js8g4/zpGoAydlAgvhrYO9O907EjA0PHSi1CAJtgLnSZSicyLi
7kKY9I6WfF3m2FPLxi6y7m2fRCl/GXqUSAtyIumn+CMAiG38wLwwzGCrjsDEiydxN+R9jX5/gEII
/xjY1FBll3GDjyUPqgEGh5O+LYx+/RERNTd9Em0qucDqNKCPChoj8ddasov7R6f6XWQj8o63XqIB
l93peraVsdoS26vm2+v+1a4eSyW7MOhByhdN0W0CHlkzsDaJ+kTRQFR+jHigt1ntYlu+qYJqa6fm
JlTepMBex2q1yw0VKb5zNlrKcuQIDcSGZ4GMyCzbUEE4SKlBAB3F6qFQfuX5u2Vv+9xZjy1mbHRz
MxtMEmVRAToIAFiejl0X83vYHXAzoFDjUP85zZLTIsqDnH7piObeVIq3xOFFY04aDszpsZYD879j
iVrgUbm8sJXQkXz6m62HBjBcEOPNCvO1Q5U1rm4Du/92erwzv+3D6PBoPAt7P21EoGwtAhB6qVGq
rPGKXPUWyg3qOZ+PpaIaudB/ft6cWlU4lmF3OT/PGADfyy9K6e1ipT3kEZRt/MoFrFmO+ouEy9xU
6wc1JlLqpGe5ltYRsV8fai6Svr/j1uTIgYa6bUH/2qm1qaB8dMGL5WU3cfQDxKHfXTbhr9OzdWZ1
PvoMR7PVdfASJIfZEkWQBqKfrLnc6YR2otPd1/6ZrGl56xswgmQAkvQuxPIdDViiGduDQmLAcdxF
XnCgbVpC2nc6SjEF4NFuX3o8c+qhxfCtPKfPvfh7j4af7Xze8gLxI4b3Ze1AaasvnSsIHKtcum+I
uE3sR/7BBB8NONv+IGkh4YBSEr5lmVVjl4wQavJug7Vvjatayd3T4y1ufzJzh5uF1rsxy81Nox1z
oNcUMbgW+YF6UG668mfvHVLaU6fHWugrAnf7O9Ys526zwZHimrHi5F2z9javB0At3KzPjPNVo0Aw
oY4GmmXaOT5ekY+cLDZePrFudNVJgUuvr420FULKpHnkJQiGUrLAHTqAIlvFbLDfev9PjsvRh8wK
0PRry7hBu2cdWLpb19tKusxJA4YEK1TnygQwe3qGl3rU/HIbSSTD0GTwkp+Pi+KPU6aaXC9hP16W
3YPRWgditC3xiFRdlfqwEeBEXqz/47izpR27CNZ8w7hsW32IGeU9IOmqC1STpS2vrmTbrpScA1Qs
796/P3e20JoB30kfWOgpR4ZCQ22jbLbsqcwa3BDA8ulfubx//442W81+UnXIY5xNNQ1WU3mRjcme
N8mYpM3pgc79rNmlp8p1IgVi/+K73oQ8CMG9ABxjDbLC+vrcnlnorhkGpCEbHRjcIz9UwY+u2DwB
CS+VBbQBI3Ut099rGCWF9l2qSJu8yV0zuRNpBSASdzTeGunFay+T3vwuEEe5D/LIa/H8wabDac4A
tZZu3+Mvm12GgZ5EkhKU3bpIjZtG+y1Pu8yKrtTSvmrSlwHdgtPzbohAal7W/TvgF1WRIMkl5BHy
bq3L5Lw0NKv6JYR6pwH8LwblyokgLwGAzwwJYrbngrnZxIMO7APja/u2VIpLAcmyaElXfuHiQQNM
680yMbIwL6wpeflXZagnkqS4YuXfQv9nEjquHV7K5BiAU9tco5XguKkoYWvmj5jqZ+1T/W306VHP
PeSuQhzezWg7UIIbvPo9sMMn2zF3olYl6JDQdb+dnpblZYCPC05SA3k6246NHnR6rlTdOsxuZPXe
jMJNocmrpH+GwrIS0fvp8ZY6zVyaKgmp6PSwLz/fYojsa1rrsO6xfB84ODdDWo1+RLA9uuEWgKik
IK8A/FzxzyHdlk7e8cjq55ErNczrPuCn9ll0qBUPbemR0oTkBhOW6kpy5pd+NJC+bLijXzq7UgKl
1iJNYzxTTtG1Kh4Ts72bgjdJat2qsR6SMP54qTwwlA5i0+R2NRXCdoSLeNGnb5XyEMN7UKml6Va8
VeOfijo+UDmw0H03cNwGe7IZ7dcMOLplirYxGnPICY/34Vl02xJKgWUzaZhxjwBXmk2ePOVlNmhN
t7bs67b3OCEFWlkYumc7gzsixBsAgTzbf0BlBXpnha2bsTu9dZbX7+8nzN4/u2kHWKl1t5aqcoUd
7sYp9hrcI6zDgI781zIjxBnHP3j26g2tmsg5nipruUIntvvepskqyKA0qjgRfKOdeGa7LB7Eowme
PXfBiDWpbLJb/P5VZMCBn0KgvlTteB1zQ5nOmfDlQwX66/b8O52z7RkOalMaLT8wNKYbvxzWQN2s
9n4AjCPcvab6sSmBQwQVyIiU4pzhCkpOqH7vW3+TBonrm9IVpphuRs8505utATY1MZ+5Uniuy5Uv
HSLD2pS0zL3E4VENkjuaF/tYgbgN7QWq11Spa4F0a+sXiiwHK/2Zjw9RnfyTpwZZdxP6pTCmmm2c
VM/8qMD/idIfHKwenFP3Ll48E/vgcgu/5QykZXGj4utOLggETZ4r+feBZehFyxU32OQ0ya710Pfo
1XWLZl+XndPlPDfa7GSqcTkNkbhQ5QQFdyqgMdqMTvs2TTsz/ydoAMQV+Fn42tog3z/foZ0hjWHf
sUvT3nIJXaieh9iQqvIjFajTx30xdPk71Lz/q6ZS0MkOQ7VZdylA3GF4gbgDnQMotMZWyM9Y/yA2
M0A7sFMUNGSM2ZmXYoqWjs5GsWN/FY2Xft8hV4Jk+/Q0aS+nf95HNeDL+TsabHbguS4n0hPiEcev
XQX/HhX+te0fcszUZUq/fkTt26nWtvcu+k95nx3G8kKgW0LpZwnlRSXvKFtKnso6TZobo9fPQP4X
d9bRF85viKBQ6mrIujX6E7Dhris8N0QlnLhYNBlPz8fich8NJj7mKFItHGWcQjxOcEt+q7p+5Ukl
Omfwn4txRYcEZv7/R/FtCWNwvODiUj4aVE6AHho5g/ZTuyoz57YefrTJsJOcGwE84a2t0v15+Nny
b0X2TAV3byjybGLjsC3TTuHIQvyV6nsPNnwCBVyg0EINHUG40QPFv9MTvIRiMsgc/zPqbIbzNrOM
BrH+9RRPhwggPFz2lRI7a7HbBKqAduyqCMBeJt4qhdwhRw+i+N9l9bMdnVWJXnzwQBWR1aBrAk74
89wPchb7id53eMOkwFuidVteJiF9CRUTIuuGnoyGllhPJSYBGp2rV+wCOUv3QxSuvFJzi/ItCOvn
05O0+FEmQAaZeFgEqJ8/yquUujbGjpgNsoDgxNM8tLx81dtvTnaphOcYH2Klv1wCf8ebR8OyXYDG
daB1T1KzAvIkTrpgmlT+ufjio9h5aqhZoRkPMcNUJX6aIMbIOYTo9kfk9GTuYPdjZa903xIDxn4H
N57CPCzPoSUESS6lzL5P/90A8qFDCsjPoN2dnvjF6oZw2jFQipJho8x2Z0XFSDK7gZnoq403QvXX
HgOc2ls4OrUEDdVEHUBBb/KfgEFBT/8deXYJoK4jCi5sxDKeNur4DC90ZdIx9TSi3XMC+ktobSCE
gvwoLh59TnZNutoOQWRzzyF1u8rIJkcoG4Znub2RXDTme8KRUxLJBTdCi1qLntImfSZnWpNfdgBs
FP3JxDBMCh/LCBVOlATNend6McRcf9kqR9/4ZS3yqa0svjE1ZVecyc6U8Rk/8MIIhNPpwZZX/mi0
2fzXkxSYaBWK1IJmy87Q4D3ZAGQCoHc4DnMx5rHppv+tk4GI722UKwF1auKvn0+6gTYI1HhOnm5o
u46S6Fhs9LJAF+dMUAG3dXE6/w41u1QGJWpSueHkfVDRhj8CWCDkNRLRd9qj4vSkpN0HwJa+st6G
27Ki4tK9B/q41uDimqP9TXCPQVXsEUd6gH4D2We0tEOAMOqEJZLA+jR5KeqcAp6QoOykdv1Vodwo
Ks1cnlPLVw8aIpdZsunAmvn+TUbLzAsfQuaX9qrvByDXvqvRkxJN1IOineCeFPAXie0i4Ee2tytx
cWsztIRlN4jLR6EZkYAL0nmhwY7uDOMqhSwX9d96DeeEHK1wY2+V2iWl7sp5SJUWoZPAbcr7Oivu
bOuR075yvPYCzOzG+JCAuR2lAe3P66Actl4KJE6paX2/e9I3Tyl2Bd1lwdMTnWtDv/Kl+Jp0Ghrz
xgnwXc5XTlK7cZKhKTJuHBq7tf9e+Qhza+0u96JL8YeXzAWJN1oS10TNOwqnqCvl2bM6YZBbgFvT
1MJVJ/+HnqEDkyE7kIb7wh4vMrmTDn4izL+7LT1EgSkQeJr8jhDBkHycUcl7qIv2DXxHoE8NGAS9
2HqKKAQN/Ok5IBepfBaaCWevz8V3i2qKEBcwNPKcz7u5iAJJRzaXQGYIrivp2gIsBdlgneXaNlWB
dOVnwrWlKwISkanQsXQocsyOT5RTzCi1idgwqHZ2QdtXo4HFg1mCoIFmfOaOEJH3/EbCHRiiL3p0
Npy+z78vLFHZAoUEERyZozpFdV6/RSJ8L6oN2vit6H5nBAmsxICLhuQLYarfY92fu6qWpvn4M2aB
m1pmU1SJR0rqlHVT7RVjL/iuTgbA0XgFvFlI8VorbgF9Cf3rQd8Ka97Uem4nYy349EVa7s5MzVIM
e/xNs5XohgorXsKkDw2nQikPNDp5O0rlfcxwjsc1PqvuzrcjFjcAgvggqKFZaXPqYekEUyoJflcO
4rHERjCWfis2lSyUVbCoO/MjRRL7Zf2PRpsludipThkS22w3GnSpduE76VbDRIsKySCZkJ+zXWtO
u8RXNiHSwUJ05vQXLK48AsUmkGQEU+YEQclvtFaLSA0b+2eORmaIOJeu3I1PIIN78+n/NtjsRZTI
260shEva60S/1a1N35eacg/7SQvea2k8E/Uupgbm0a+bXR/+aAceyqD/QlMBEvURPe3ji3Z8mmzj
AoAC4i8qUn+I3yiwoL/B2qtHKDPcMqd/+WKdEZFINNbR2tblucR6lmpVa4RAooROoNMbPHrlWh5Q
EDiIqrlIUQbzyQPLZbaANzVla4NqOf0Ry1v77zfMpn80UPuWqWoKnloRo+pENQvN0E2p3NSgRk4P
thgdwKtQsdXlL2hAfL7aKMynSWqxtRVvenB4yJ3+RtTPOtvkKjlE3lvbDR4wwe8N9aPCDy5VoFFZ
zXuXRt4tIrovBnWtqeq2AF1DhCG7cNpUKD6IXgO/YwX/xs3oROQFq1dh4p2GD30Fsy26tekMR6GO
xFm9E0z3ALSMgcRSaZsbLY4JUm9zAa6TN7Ivv5z+5UtqIKQcIuBH3YmCkrj0j7LviEAkVyx2XUIH
3I8LAIwmBheAxmOgWmW+03hOWW3besj8YNcpBz9C0wsYfTmWyGftQhvLJEInw78knBB1cL84DGp4
GJRzvfvFPXH0rbMHqJSHWqtUjuSAZ0Pd/FKbW4QxNx8c3W+n52V5KOymdPJP50sOmpRURxFFF2+d
s030P4iJuYKVX+R/zjaxl8+b+p/B5gmoXspqAjCKtKvVIV16Lje6yLtrfDA0uUBhUd1I6YR+4Max
6qfeu7f/EckFiXQKtArCVGiffN4Hpp3GdAPF3RpL+8zbJZ760GI4AGargkV/3jNi8TI/GnD2jHsg
qrR+ZDEtKbgAGNEAKRbtbEHgop9d86SfXtLFrpepQdeCW06CIM9+Yq0mlVwXXCkhWnwErY6hb7Cm
dCsi/a7PXaX2N1p4IbW4KINtPz36h4fml9fzI24iVIM2Nuu5FbLdmLLPjhLUproHE2E+d92LYnqX
g/I7rVtXNDoVBMtwqoK+Zq5kv9+ZY70xm+LF4Oqj9a8C+ZWQ9NMIu7s8ZXeMvE2W64/RXlSPKiO/
8elWFDbKGkroXSGndN0qpOzYrqw4w5b3XnT1Q81kl0TxZxlD4pH68isRmUZsHyqr+UFVObpO4mks
A4Cf7N/wmUUVlKWgDNyuqnCUuQzafhNEP0/P7IKSmk3p4O+Ys6fCqMqkrlJ6UjTO7kQeo9kINWIu
0wcI16rttW2/TbhFa9lNZaquyeWmtiQXHDTZCsjG0BWKJLp5PgD5c8TTxaCZUMVSbMh7X5SDm5Kb
vRs52xbw6TL/E2UT9PtgK8734BsXChBJr+h2A1EG2b0EsDJH2ROi8Jlcm6RgcW0symo2lQ9tXlkv
0H6uzREcgiFEnSaavcQUrRVvTKt2jUqleg3Bzc9/8/iJNhOpqEddyssR5cMxrsntaxH5o5UAeI/d
pMmPYAZa5VBA/ibr4tjGBwCUARQUBT3eEOXWEUp5nP6UHdySjEcL3VKoUZTUkf+jupMlqBIDujMn
cDMsi8fWJq1Tp/yptb4lVfLQJI9yO2yA4AmGwwCHH2kW0vQCeyTqktZeGU3+0Us/PIg4za5rLF9T
N0kuJLDpEbauJcBiRB5d1UeId5B/DeYzSpTryoYDDF2hr9vbtvVvpnRcyeGEkCFplPmjxTBChaAS
AE0rRv9iMMKNkTTPQ3hNgrsa2Td8GnyUbaOM+wBhWHM9Aq+Xy3pTW4jchOM3z6AL3ICz1o1VE9xG
OLMDo7McD97OuBJNBEDDfZxsp9rfYsApioAD0+cNDwL9OanNHu5FnMICym777ue/OwCNoe8TDf1c
nZ5D9V3qHOR2C2Z7vEJ/k5rUU1N3rsA1cH8jJzBdIydAV/i51OSnKv0mQoweXnveA4DgX7QDLvzg
0ctRVRas/3FCUtR/95U3Nc5VN1DkcOWjJm3Q4rWDYpegaaVYyQbUNv5+yA5Lv6D/9O1VpU5btJfW
ufNq6meSz8XXAjYqmmWkzKiDfH6eZN+jxeJQDfPIdOIR4SLpCW0niw6YuFfyM93Kxef/aLhZPFiN
dc66MlyR9gQ8KDKk99UwvUWOseqHX2cusHOjidrV0aUZlUExeUg5wt4G9hK9pDHG436xBkm+43iV
9ugKWaTBmK7aCgJW219k06uT/rJA+PXB69kr9dxsz4JCyZ/8EtBst4Z16TfNCvpLU8JL19sNRatJ
L9enZ2Dx1SDTQB0fyTJl3qwts5D3WpTFU7vZtkOKlu9D3MiubVxZ1Img9Lrh2TbqYs1TkJz/d9TZ
IkeFb2eGyqgR5AgBt/fGg9BKqft1lDxJRXc5pDdydyayXI64j4adrbYlZ17Bm9Ctuzba+hXmPoRb
VfQz9LgulU3V268lZChoW5aCCx+XaF17F7LkbXCNWI9hywt/iNTDJL33qYIUsO5a9lXQmDRwgjNZ
2Nk5mu0EOwa9lou6vGDdFvEr1Lkhwzyw1d3OUK9BSIuqRgQl5/SOWISYHi/OLFjzkEJpa5UtOCGi
0k/GbVVJWyGF6Y8ZMrL54QMhBcUWOaB1wNOt0ZqipDdiKXT6U5ZP599tMgtUrSa20rxgvWghrRw6
IEIIxUZwWi7sVX/OH2n5KFgGUbhJqDuv6Rk0o4JUFx33dMdbqsDPGCR/Lenf6fhCTe1Ve3v694nv
/xKyOVjUodZjCxW9z7ePEzm0lyUxIirYyDCvGpSnw+Y6Oasxurz1j4aaTeVEEl00E5FajXY+bL8A
qcvqI7iwwgZOfYyUMA844VFO+XBsuet6b0PGfNGhMC6jIzaptRumHYTrV6BqaWH9bi3o6F5y/0HS
hRp4enIWb8KjLxab4+hqLuS4b1DhoS+V2oL7Hzr6xq5GN0pEIwYh7zMHbnH5sbUgGceuBcj45/HU
QMZtTuSdAcxE6uvJpNBz+oMu5ZOvVKsofi+Us+JFi9XLv4POXYm7JC0ggBGjOln/G9pjpnl3yGAf
9P7NRg6Iz+hqyY116UpXYbSmmwAtcRXjd0/B8aJL8JKAetUg4ywb7NtzpaClObFQdhSKWaDe5t5v
Vh8HWteTU/AaZT1RqrWn6B+pTyxCF/4a7OHc5bMEUz0ecbZPe6tVJbwISIbDpkI2AHV4Og1eCase
4w0D4pcpcysVFUGwxvMRndkFS7sOlW6yGoMuOJnN512QqXIWFnjEfmSqRokzKzhXxV611RMtqdx6
Or3Jl244EO0K1R/yUjzgPg83lanje5n+r2OZU+FAAFxKXEptQXRmahd/mY64iIYrm4rU0eehqqzT
gjJVqFhDQEycX11mb0aT4yVvK/8dLdMz53cx6bf+Djj366rKYPAqhwFrDQ+CUV3T3hOLGSPDoJlg
GFFoELkxbQsLbtfpiV3EF1m4/VBCoqP+RVdqCEG81aVG9qfH6H0lH4UFxHJAG7jBoD3Y+atmJfyv
4SZAVlcgD+hhSLl+oKcFnVx0Urq4fhb9LKmNH1qisNOfuLggR184W3vEabXeG1Qqn3DOUx0wbnjB
2mx06RU6C94s76fHW16QowFnURe+snqnaQxYWAcQqxpcxDSMoBA+OdZjGPk7kZ21OgpG7e8zQy/u
86OhZ8eqyNQcOWtWI/OgpfbFyqwfMjR0oHdSqyinWyeVt0PwliL+7jThpUlJtwmnD+azgUSTdQ7J
d27y9c+nwfezXLJqMRdSvAp9HOtAE4MhJk2UQmjjnXGuHCF+4vyxR0ZIxUZTV9A+F1N09J7lqarK
5GmMOLwomX/T9NMFJQo351WR6x9hjpMqIUBpHhop23eadJUjGHB6HZaX4e83iFk5+galNy1n0PiG
pDRu6vIt9mK3rZINeIe1yIpPj7ZYXT3+ybMrJ/Fr1HkTboCAfN7Ld1k6fM9rKNzw6Dn1FA/aBP06
st9Us7c0hyHfnvmEpRCLoqppUXo0SF7nv7i2MHWQxa1nXiJrsw+QIp5U9YBNiV35Wyzi3KRzDvE0
3UXTuM/y9ynGfwaxDFX+XcnZ/envWV6Av58zm5FwNLNREneikz8No7OqvasQWEICmSs2093pwZb3
+H8Gm/M/nVBVQ9VCHeN/uDuP5DiyNM9fpa32znYtxrpqEeGhoSWBjRtAAq619vWcYY4yF+iLze8h
WZVAIAZRzdoVjWZJJIB4Lp74xF+ALEHQIA5yqm83Q/YCmto8jpE/+KiJEbD8BGSMGOzHyYUZDAox
NScK5/dqMn8U0mVlD4sUMNOIZDKiKZL8nPadgOp3BJgCbmDHWN0EK8UIjtTcDt47fnAiq7VUdZ/5
0wRTnLYTB2uvPLRjsRQqDRDIR29aChHhf0LIUATrn9b3uxH3Xq3cFE6dYiPh5hOCMg0G9joWqwK4
K2AJkSvkZtT8NAXU4yMjhfWFFZmzybwIAv3IMlcPTrN/XIu2L3OacCZSlzZYeKg9R+Z9FO5Qtpo3
3Q0S9LMpwteE6nskQJfMurZJNhJVjgaODyeB1HPyOc6pN5gkXObSB4aGmOkaJyrBuAcQM8T6uhEM
Eu0I5PbrtwbL7+MUynqnbdpRvDX4Wn62ZZ7N1Qa/N8Xf0oTLVHvzG0sEjVbFAGKMt7F4kO82RCsO
+aMxoIfkijQuQWLNBflLVAwV/aFWb78e79AaedNbY6O1FIADH8frJSWpjcIRawRme382DVcD4X5P
s/PrgcRs25+N7wfaO99kKULDyLIobFFrV1P9GsrbDIeLOAM1pEu7Wo7OAjobX496aN7hFwDJ10K3
7JNSYBtFva/EIbo9hFSVqu16+zUbq2VZ5Nvfa0raMHLQLKbE/0kKUPUQPnESNERAaSMQk8xK52dC
dQ5CXXfz9Y0dfJzvhto7RqKhQxKvR29FxGo9ZmZ9vYycG7qHyCz4+G5p5+10rDxwaDW8v7+9HcXX
lELOG49ylYwcTbIqqFIHsob8zrPX0gA4Ri4++PY0Be8Z/tAU3ZszcaCEVlayGNrCFBt4SY6t0X7g
rc7l6MgTPTaY2E7frbzYH6hipeB2crES2gEQDb6MOaIpFLlA5P3G+3t3a3tppeOrSZHXIxsLHmwm
hb0wuqNgPscNwvK0Fe3dZJzcf23Mvdenh2rdtQK0pXZI7zTVnJgbnc4QZz0NBSOxvR6nDR+cM4SY
2MjoMgrwe4NaSSmV/cCNikC71QoM3exZXdqrIfRmkp4R+8tHNu2DlUqKV7/G/HTaVE3rl6XJmJhT
b3Q7c82kXkgqhwySvqj6hSLpA8ZjHCMaHaqevB9477hoC73BRYVwVjSghCqS0JIT1Bw0FSGuhUud
hpFFp6icnqvlXWWIFhUr1hhuAuRTBHNdUl/Dvpj3HZCbqHrOOJ3fbPMorYzRmTItZaq7qi4vCKB6
J1942o3oqhrDa8r0IcRJox92V8ys5qw0npGU3YqGMExi6iR4C7hJrMwb9ZbvRaV6JcsnnKgzfooQ
eKWo5qbWp7XQ+02K77FnrgSJKSuqRdN317GvrWDDzuRece1JvxpjPMUHrpNIprFmXfVq2/GRDfxg
2vz+ke7liIg5pdEkiWUJlcpovBXaAmp6ivIX4lDrXh3O1VJbNhEdgmEdtC1RDmmkIPpWTrvp8tAt
9G5Fo0bPockll1Z+pB11yOHCeH+Fe0doEI4Jr5WXPnXlrjPiHaBdteOM0ZRzNcCUC71OD34eymlj
RszlBd+bcpgJUQQ/GHZgjXYoJPLwCc98DKac6J76NbnZKrBT7J2cdZMvRJd+QCAuN49c/uH1SUOa
A0sTyhQft70sLjwviilpx5R6fSOHYHXSWZe1rc/bAuAAyKevd6HD++yfA+6dXLiHTUkRMmAxxHNS
DtdD7wyhurmOol0Ejfbr4RQxQT4FHto/xjP3wBYTRaao89n1rESo7C8jukcwKLC/hbCG917WA/89
E9wSmtx4BC6/Hv/t878af+8Qa7uqV8NAjB96O50yk1p6buA94ne1ZgOO6dtNzYudnBnIOImsKDe2
U1Qvp+YWYCP5oUKxuToR7LICVq0u+5uivUfBGpKxNSc8FkuSfvNGaJSJWl0Cy3MwRRkFoQ0p30hd
trE71NXeFDhABMfGpm4MULLXQinWM7bZSTMYBGa7Gm/XohfmTUP6JHcTfvavNY53RL2Nf9WH032F
xlcb+Kd4n1j+BnvxI6/r4HTUQeXoggwg7xcl6rYvY2tkuYsgX9itII5XIrBLARLKWdvFR87Eg7Px
3Xh7szEy43QqI3EOT87GH93Bz90g/ykE2QrKLl/PhcMHk27g62KA1NbsvRhj6rXYaA2ybRzW7pBp
3YWdW6F0KXD9mZSiU4k3kXydOK9HBj64CN4NvBduhKhdBaPPwD2wCajMyy5Vr/ESrTx02C4wv73L
bGUnVck8R8bPt+Zfj3/4Kf9533ubTKAGql1IJP4m+ouQOwS7bgCQnfp3PofX7wzmYHoFuU7/JLPj
lJqf+B1Ro9l4btg9Qlyq22wR2/7MCI4qeojd/dPy1v8cbW95q408JK0YrTaqjQFJIfcVN9BO9AqR
5nVZnHhpOnMwr41QnuosA5j0xdf3e3jJ/HkFe5Mq0OO6rFAvddsJheL0UeT1sXUrcKKsGggiXw8n
AravbnhvKpm12WSJQlkhKTdT890xqznUchkXXd/ZOiia8Jz/tRH3Zo8cwEaKRV0aKn5JLSBWVwJw
nOR3fSIvqNawhX094kEANhrz/5hDe9tCbXStP4livT3llzgX7wr1p2U9mwpWczHeys8OAU8z1luz
l0RzcmGgQ1gNR4If8Si/etR7sXNUG2Yz5CybRlZOmhotRnRQ9OY7tesja+bgHHrjX+nIhuv7vRh9
nLSxFPuDgKapyX0E/w2kr2+PohsyZPKRbfdg6f8PwtfbgPu9mCht/BjFSVLJTGe29u4UOGRdd2Vr
zMzEORFwMISxPMxgW7s4smIObkd/3q2zF6YXodY3hc7gID9VlOUb+SmafDdqlpkqHVkuR+9UbM3v
8kpFy5VgKniJkvza6Xc24kJE6fTVCMGnCcDckzbcyJjjHZnC4iY+TZ53Nyk2rnfjVmWdKFXKqhHq
d0hck12YS6+88gHTqEBKTSwfM2tcGvi45vdfD37sAe9tinJGNTZxuGfhg03ZLKLCKZloilZPxzuk
Bwez6amB1hdKAXsBnhdWeVoO1BZNA1nd/PuIANkEBLFpz7Ps9jdu7N1YezOnpeZD742xJkov8bDu
K8MNp7NygGcX/F648G60valDy1BqLIUCtiNoqbX2ljtDAlF9emWnkqWeVtOtnq2/vkdNPLBPM+fd
sHszJw1aJzN8bjKlIarXHdoHg7MZC5jw4WOr7YBKzVFXo3vahRIyrU8Iz86U5rbth2WNRQHPX4hv
2yT8aSa5vmXNpe40GLAV7a5N8DkJqUaHoRcQw40tP9cQur++hWNTYm/+dWk8WYooHGl1sBB5eGPb
rtDqlTxs39L6yD598EhEPwmeuqg17qtwOH1lSZNvU4xDtWmSr7voGiPhZYrGtjRsSp7Ob8HyMAcy
Leh+hDn7/KfYa+Ii9zmgRsCqlMbihgZRc5rjpFg+9OHDbzzPd6PtHYeoJPYJfoGU74PEbWoh/svE
IHEqrmTgX18PdvAsejfY3qkHZn+sJRFgeFRswJkh4tfAABBFjSIwZ7XzW9HpnwO+KfO82ymVKpQA
NjOgXtEV7DUosz96uHqxjVu7fuTsOXimvxtsbwcxnD6WpIxt2ekV4E6Iu8M+RpsJvNrXj/HQpCSA
QR1GEBzU/cq+VDRpWFQOe3B3q0331PYH7bHEEigu1zA5RnXz9XgHbgy+lCwDBUBHDK/Zj+dNaphS
7Y8I547gszwNu2hYY2296uRjkn2HbLtpGcua46CRKyiAH4cCFRDZZNXC5AJfcIBIJbYNJIsOIlR5
sug1+VyBopXnkBJFLjetBnYbQeZIgm4R+0dWx6Ej/sP17G03cuZUgydcdiflBCMJM/a3nZKsZfS9
0/IGnLQw+BUSLUUeH3FHObDTfRh6L/jvWzmQTIpk2Hj2Kx6BZ/bnb87goLSa9OrrV6zI4sTZOxo+
DLcX/JcmoLsYFW5cFUKk7HUym2yrWQU0MXMuFHIUqdiUrbZ29LXc3IpyStSNc5liluBVYDM9S9Jg
Y0/yPHdMmE2Wm7M9TnjRFiqWytjQCnRpPj0mGqAMr7sUGrSaPLOMcCUUWZE1iqWLQkYjI89O0J+X
AcwLxwyw7gWu6JKJHzRJFuYwuFBltb1G+Fewr0t50Qexq0zqTNXrVR6haNFJqF4pM4GmA0Fohdor
0HhlxOEIS1Ijj9fytIwQikrLfNZK/cqI6gtVHXUaHtNMxVJEruMz4aSCPB81Exgkl6g81f5VR50C
1E6jPurJlcCIOn61ULLhjCbr2BYrNJCvY/2HrEmbrP6RZPVJbRdLE1BQSOlDyLULQrMgW2UxQvZF
O9NBugnbgLr1j+DbD2y3vFKNCiaqv6iO7G23hoNueNagZ1FhA0GNshCa8aityMI9rNx2jX3kcD5U
BXk/orUXsElaX3sS/A03RdBkzBdNVcEoObdJzn2k1RqBay8v/GPySYcqgR/G3dt681y3/UJiXJpn
J3GbzLKwWQoIs4e2RZyEqwpiXTYZy8E/NxPzso/j1dsC+s8fw//yX/KLP1ZK/bf/4usfeTFWoR80
e1/+7SZP+ftf4nf+8TN/+/glv/LrI92n5unDFzgOQW29bF+Avb/UbdK8Dcbg4if/2W/+x8vbp9yM
xctf//L0Mw0zN6ybKvzRsN7/+N7m51//gpoAOuioUL7bJcQwv37k7Cnl16//+/8m3Uv9nFf+/+d3
X57qhg/Tv6Eig74QCkNMM1nwbvuXX98xMCVVHI3N3KAOzXeyvGqCv/7FML9BUYLN7giRAV0RcET0
T9++ZXxzHJnNH40+Dh3LNP/y90fx4T38+V7+I2vTizzMmpoP3tvXFBq2LAGugqKpQeHx44nSY6g2
JFaO40feAcy7UYiqGueYZPD+Zr0/yt4ETJTQjCkFMYpPKFphT6Hps1C/tcJgHo9HN+tD9+Ro1tvD
w4x8b7RckmQ1QGQK0XBnWaR03eqnbKhnaTxuoTqtrWAT+DQBJ+9IAnHoYfKuKG8aIEk/ATuneMxl
pLzx5qFJE2ftbJTPMv3+3Sz79Qbfv7H9cEM8y3eD7BcQPORi2rZLeZY6J1GwK2FQBPFdhnbW1wMd
vBsNAK7x1r98U5l/Fx36WaKNoPOQ1/PSuRN9VzwsEDC1+XqUT5uTuB/81aDk2UKSfL8Po1q0TmGJ
mXMhhStbFxyXizJM3TIMF3kK8CN7RS+cisVlnFyqmPd+Pf6hqQnHQFZtlhtzZi+kSmoO8J62PpYT
l32QLJXkJkeevO7CFTTFI0fOJ9Glt5t9N9pe1OIbcSbLSDbMzzEQcYcl9mRz2w3n8RxFRriDM2R+
l/aMRs3s1YOIuzqaWh+aPu/vd+/UC+sR2cyAK7Bm5Tw+rZe6a26khbq5r+b1zlnjDxKsrr9+xuIz
3wdPe3e9f+4lkJ28UNw1YO57mI+gsa4MZG9m5uLrgQ6/TAsXxTd+3Ccif9P1rTWpGDERy9Sk4gjo
YDK2S/VnB4Gqrwc7tD7E/q2zeUKp3o8fdHXKlKCbzHkQ3pb6roGUN/mv/9IY+0+uiMN6MnxmpxCC
pAtdacyX9kjC9Iln9PZ+/rwTa2/DjKekHAdVLEEFnSuzw3kqXAxwjgLJcycrQQniZ9/eSL11k0s4
QQ3BoqXmm0njkc3g4ER5dyGcyu9Ld1GEOtWgiEfaKDfa9Dz26lotogvJHOdBlLpR/qT2weXXz/jg
DmTSyeYdYntMMe3jqN6U029sDHOunMuXHczaE+1ElpfhTfaUL8PzY07rhyYp4ExVES6moojxcbhc
lqSQ889EuTubp6QUnXOfKNmsCq9TiNBf3xyRxoHFJxJTC3d3Yoo3Tv67bTwbASrlgWlCQfaQaPNg
+3qLCbGKYvB/tvK4rJtiWeF5VIJLKWiHesNjkUfzqsWBrimxbJsk3N+mLRc9U0068sVdhuNcj/9R
ZfUb0oZF0mZYcmKmokkRNbttOCzDEWe8+CIH3O/QvNVJV5PuosLOijaJDOqm7quVTMgdetYsV6yF
baSzSGlgOCm4UvrKMmoCyADdrg56JOBf9FZbaJ4C9RrZKvmibGtwq691k8zkzIRV/mDo+BruNK64
wkTQi8k8rXilT5doxi9LS8OwbsKNSJgZNaO2kwZ526M4kifNg0d7Sq+VFWBV0isIPY11GqvOVa99
b3thfKMh/yetHPlJx7jLzP257aP3HGKYpTmzHC4oQnlL1ZbWlj/NxkG5qpLuNixlt5IazOyabdEM
C6d+KaYRkapyVRXR2uFCnHbrqdKCyHcV4djlQX9s1HoRj1xsca6kz201bSiHuW2I8qlvLEycCiOk
1HK/ZpVOsxrOWI9KeYW8QS+91lO/VDz0EFIwIRqdbRDl1TY0nQWqhpD3dqiLLbEXsTJq0iVVJive
eEG8kLSXgXv3pm41yfJZPVUzyb/Mw5PQhJDQbwv4qMYQ8w77eSMJhc7RHTVnYaojhrWh68OiT5Br
CVp1Xg3nIQLKvCrJ0RAwvIvSfN5oySwallFpQ9RMZ4Ozs5thKzHlyP+SJliiUOww+2vnZ1nWLmYh
mzi8U9Qfji65HTBZktrEOI+cCxwqZ53qL5GncJ3GWGVM2dguZyNyEg55jVUb2JJGJI949innAdZ1
ko5hGf30Nr98u7Mac8puWIj/rWnxkgv2i2bpTfEmSpxZA2zFVx/TEf+5Bke6wHCTVF2j1+xK2Snq
504i8+KQLJhWFKkhYt51crIOB/ka0xwE3fUd1INFaNgzIy+pup4k9lr4JQ6JAeoCij1SekMlz0y7
W/dRcQmCzPUxckbiaKc44TqRUS5DFsdBiaQtv6d6sKhlpJ7y7MwaLTfSN0NwlSIypT5lwcoCTaJJ
eNXkKjZaIEkaHUgNPl1Vi40aOnSRVbmRDP6iMVIfErUO5q7EcNJ3lGuZCWelaMw+2f7zCO7PdNK1
r7/q6NpUE46xhX0SYsaU2gjXvXpVtQtQIU+QvnQwHQTbgWbqpoyrbY7NqhTEnBgjjToKfFKtr6GM
wpbv7uxBWsY+QgNoNW0qLVyA77wtk4fGTs/r9MZzUMpSehvlgGxc+KNxo+nJqdOzbHPFgXitB27a
NbuwSWFl6L0OVyjvrrXyR5WVa6cB0xYl550tg3pyVrp5brbVk1IFq1JX136Fm1X/aNaYhKDHkHl3
6YC6po/vmzHMWvm1MDKefreUCsofcjLD2GXej1guFK9duwl47h0GDHXlw3dka4GGScWg2kTOAjLu
0J8q0f2ICyIYptRbls1TOhizgC5tLz+YGTabdzgwJAGhen5b4FyPx2AYnSg4vKkntv44mivbenbi
ydXRENKs20y6sikwm/qz0t/0hjRXVUjPWPGGDWR4FfhAsk6lHwndBMO31ugMOKxfurLXTjGwiVXo
dzxkfgt6M1/VIWjOSZ6N5Q/hol6Pjxk+qjIVAMM8sSXa5aPhGh3Lc9jokTKTHaTzvXEVqgayF84a
BSO9PDOU685J3WyU0ajZxDpnsR3P08rjyMrmI8NHNQX4aVZpOUsxcb2sZtPCbpNiVFZe+sl3rbrk
XSjhKkexorvU3EKFbq4/WwFyaSehWi7s4sqvro2y2aT5tjQJP5aqJy/r4dZUQ/z+6pnhoQ4sCVmQ
hyK4BV20KZ17tXmuCbzCfJrrSj4LBkRaHbHaablYT/GE3Z/nrSMznQes+liJ3UaplgMefgWqUtnE
6scEl5eZAU6Mpf4sbKzN5GnzCapCnuJt6oTnUx6BaJaA6fcndcWt1zdJiDwBUgC2ApKRZFb3pKWt
eKtC6pYxC05qlVk3OsuuXEs5L7Yh342uM2Qns6peGQ7G9OSHnipf6Gm3mIbsTvejdcWP2pq3Mmv5
NFC0RccWK5uYq+bhnArRsvLsWZnrS1EQrLA58OB+yxQJ6+aKTT1DvarogxotS+8ShN2C17nQ0cyX
63Ez6PJ5S1OqStpNlm47eduG1lyhcDqdyWA2Qg6VMskWQTbMB9XZVsDDCgIUaSDwHB+JDMUUVra+
fFn3QAA4V32j3PqBxfH4XQrukdJMqpMUQQ0nf0y6DDT2MYmET5hIBd6Qgh6bjKA9GOL9jqespdHY
FIXQ+lHOJz/sZwo0sUJVMOU8RzHClaV2EeZxgobIVM9yRMViJRxnQ6afqUN3Gan6LmqfnXKNNEk2
RiNAxO7Kn36Z6f17l7sE5Ow//15K+lTuOmmznwfqXOKXftW5tG8UkWhN0AkEVKnqBO+/6lzaNzgd
pihXIZpJYYSw/+91LuOb5VB/ogIgSlmQ8t7XueDnIVZLf9HWVOQO/0d1rk82E4ppA4qCUWwT4gte
1Mew25tGJcnVTp0ro61zhAU/htZ4aFLghHH4IiLRopLdBjEY00pWWns6OScarW1N7ecapfwiRn3E
Oh3UbFPJJvtI6Xxv2/zZV7zKTdoBeRQ0aqm0T028MvT4XBzxuWHelkW0y+psp035Of8+UQxEkNpx
KZnqyo+At47M117GnTZMdphrz2HDLiUwjb03LlupRcFVOal8/yKPynMtzNaZX2GBbFqgrQY3TXGS
9W6DydpQYZwVBijmMlxnNKAGWAqNra7LON/ZpbFQQYLP8m78ETnRckxzfC7kdSjruLxWcrxoYjMh
WcatU1drHJmz2EWk4wpM2S4fbm1963tnahsi7RPCx73LC7SRrceiAsFqOgPndArIvShuqSdjQz6v
1NUUXDTKOiGYZMkG/hWitZaM2JR/Y+I0l60qZRnXP3w8nbXvg3GFk+pk3/bxTdJfh8j1kGJ2iNdK
PgjPF3nIH6ijUp0wcS5mUwqs3K382lx5RbIOYsBmVaPJWEFrP3Mpb1a6wcdT9rcXvo3puKE/qv19
a/RXbf3YGDDeYp09WrKK5y7rFnabbFJ0i3xLWse5xTkvNCCGRdGmNxpm3VFqUJwhStTUK5O9P8ov
kQJcFNhQkL1Ec7NJTqYhdrufoRkAUN2pSHT4mO7WnTwfJmIh9Tr00SeeKLOMlyY/JHvJokUd0VL7
69ovTqLhJcBMVx/j+UTK1NTdptXyZaBOZyQyRCDlqWOfVUaDpKq3laSHkH5BbcY7wyoupaqMZlJW
L5OMWLDXcbEFzxnEP/KqvvWdl9oe3Np/xdwQyE2/mHRlFVflri4H5iB+5MlDnBHiN/4iSl5KRZvL
Sn1PSLXscHxKwMKb1ZniCb9me+mHT2NzqqrtTq65V/uBPWGne+O8szEJjvXvUR+c1XDLRWuhU+IX
aIjINpdLWlYX2lRs86a7G8v+3la93O0U6XZINXA5lQiTp2Q2ycpwwd80t161sd862vdoevQs/7TT
y6uWCpWTrBwPo6KsWVjKa5zjokr/xElPhXhezQloSj+bTnU7/THxVQLql1a9rnF4Ugh9ivBSp8U2
mS8BAvJdduar6BuE+cL2swsbkWIhLGWQyEh9hqqDhrcs2kMYxXSmfjHq6qLtr1ULLS8vW7RydW/2
Di7mrauTElZKcVqSaYg82O9L/JQ32ti4Fo0eu+q2cpdfSV2+VlH2SJCLtst+M9RwGTL/ggjzQgu5
fb3KHHgT9plW4vuGAJav/gwD7VKv9UWg0b3LMjdC4DbLjK085i4Wz7D3NT4scWWtehFpjd4FRAqO
t64YxSimnamWbjg6O78kX80JYSzpp8FNr4bcQadbrdaT1D6NA1azvqpsMtPmuPcsfpCCD3sG6XtI
bjSamJCV/H5ddDMlzxNA3aSvtBmTUeWsddy8NS8DtaznVk5ByfabjVyX5TqXPWempsnPbizWTXSb
sqYU6Wem3I3TjQfkuTa32kgY0tS8mZWRPYREuP2AnoZCg1DfVBITw7ZcIFvMXakm+OnkjWKWru/3
M19sddJd2IdYH+dPyWhirupX/JDtSYsUAYucVzXLAtI0XXN94IQJO8bIhXvDSCpwGsjZDbr7c0zF
d23gfTfDiRTTWKQTFtuTcq8NFsorZbXz0vLVllvyWBizoQlb3m9xXi6tzE31hOwnhC9uBwaZir70
WqJkEJzLaBrOe9PY9ea06+TQzbv2LEBvv85Rbi4QuGGdbS1Fm071bDgZMTNHZLYJtdhFtrTBsfha
8U3XtnoyYUNx24F/NH6BGYTzc9LjBepnW73x5p25cRBEsqkt+N1KDu9Cyd5kqjPMs4Zraj1jmnfU
KgoqPTO/GIn9hnUUZgLiRCXB/wFyjsnCEpOdTTfFlCKK1ajKp6GuoPAfkt6FTkGmJnEMsl9qbYLW
KZyfUT3xLXPW596FXYQX3Wi6iZ45uAlLd3abe4sy09eW57lNt60xex9JrxH+2NbGd0sYdDdMH8df
lLk3b+UfRvHiUx/uMSKU6F3yD32taTiVIrxiBN/rptyoHuiphONy6PAPT9J1pJWwfJu5GUeXaSK0
+erLsveSeZvrsdvH5bxT8sdA9leeFNzoKdtAaOw4H1EgMGcqVYlGdM9V1kMba65qastWrQie+9O6
Q2PY9+ddhGimgnA7dZLGN6nEJCc50bXbZJWzHPLOn2Op8Mub4986miTM+yqa/O//071U8VMSDp9j
yrdf/SOmVLVvxJEGUqxIpdgUaOnh/xFTqso3bCRRmHdUNJtotfGdXzGlaX5D2xFMGuKLLA5duNr8
6p3yLdFphe9r0nTF7cX+n8SUCBfs1VaRm1cMVSjF4pirO/stMkSxnBEpxH5ROUV1X7NFnBX5oBpP
nZyOrmpQfan1F+H0ZReAAcM2x2EjaSPQmmxQyWR1r0HCBptRW71IBvk2hb+1zBodH9NIxV4UnRDC
IEoak0mQEVjjpVy/+DjozIAIAcXIk5/U6y9Jj908zUCn0PgIF1TiHCzRtSZZqn00nVlqpJIP9/JT
4lSNwIvq6aKQMVP2RudKqtuzLKYZGxOFSdlJ2NUnmd2uW7/e5rHxE560j0dl/Zp443lFZm3lwSIp
HyaOlAlS00JWfcSb66iGRx1MGqcZ5vOmFD8qOUWpeeUNmkXVr00XuIfrax+bx6uojRPV5RQJdpo0
ZIsxztsHs7Zi6Di2I42z0AkI8hwwUOveV9WzIXRKb4eKqCE9RUNsPOLrl3NWsK2fgamgCmwHJyh4
cfYRV1d+713rcWpeYAE4kSkbcg1GM5ORah/a0lhKRhGliE2Qs++QWKuU56Rx0ENIbscaQ6JKmgN4
Pcvk4iUtq4BC9+g157k/hP2ilAbqWXLueBnVjsousa83vKm9TbxaLs/wksY4SE6FmRZeMte5V6mn
hiVZeK8FgSrPAe0YCsxDxNVvdKutm0stzO3HKi+XzJTWmEdBO942Yxoes7ZiTXzow4npSvYjhIcM
YfS+1/vrScTMrrCGRd6SKrDDo61utRu/qKxZ33rqOQCBdJu2kfNHX+ffegeDqPTlDva/ky5+qpKX
5/HzFvb2u7/SYusbFq8kn6aMFDBUbj71V1psfaPpjPwAlj8I0VDZ+HMLk7+ZJrrbNu8IwS8S6j+3
MPkbDUdAytitYvGu0e/5e87+T8A/tP12MDBJmu8wHzT6Qzqws49ZcV2qQyg3yJ5l2bnmeTMFSkcJ
jrFQ7grO01E7dawcnytbW7etBmZjJCJ87eF7Ttiieasx4fCTdfogV+EIeVY15h7EggRwrDKe+5ZC
nPViBPdDSzO2fQySU5/gIgxlaozTuq1T14NM61kP797FAZDEG13ufctZ3BcnNDwo0JKiuPDxvjT6
IykmekCeavtqRATagU+cODejZa8TOgUaiFfNShdNHS/UrqDtre20jn1CGy87Tngqa6A3bo9c1f55
sXdV+/WrscRyOTOQ01UiOis3kxeiAninUaaLkTX0mg1VTddsRZ5yTBDiAFZTkARUdLhMFZ/7fVSM
3llMKa2mZD8JF09qEwjrOhMMQxl/3fIxj4jvsuS0rtWNXHZHOvOfmqzcOoAc7HZxM2Sq26JN+a4N
iTVkXHUNh0+Kbp455Ysgv+xIiwbwOU32fRqU5YQcmhaHS6+QNoafHrkC8cb3ZsSHCxAr4d0FNE6e
FHXP/StIF8Kk8kO6QPaDaoDBC/u5npILEgIfeeP7zd4/bhuwFnZ3hgMu6OOoZhl0kSQkPN+eehEu
pfCkkN0UCUXoXbNCNS6shLgWjOgUq7OU0Dfx52JdpHQMMwJ8kpivr+nYJe21u5VmqFUpgYfsp8k8
rnRqoKhOO+MsMq+rJD6i97B/5uw/gL33Xjd+TQtcsJ77a4UyGimnUV5bcrH1LEyQjrJ/xAPdf80Y
5qG8rpuayX8/PnAf8fioknngedOsjFi/ylJUa8ZxPqbtLEfCI+63dkg5vbsfm/RFT07Co55Eh6ba
u2vYh2ipfZrqvVBOprnHet8YE7lce0HrbCFb6aVswiOw11+/1UPP+f2YYut5N72nKsq6xKzERFNc
SXvtImdWeo966yB1vkDh748j/QOg8z0M7fA9ssOKo4NIfO/g8AMHautEh3I0ZJw6gPVlhptT8JJU
bVOEa3YAHMvvv77Jtw3y09sVa0nRZEL7fax9YKZBYxss4rR6Fk5haXavh3Tiq3O9phJQ2/MchQFY
57+xZoCH2cJiyhYn8sen2+V2TPPxDaJ8QcnSnrZTZZLzS3PqGb8zlk5AYIFCRdN/b8VoXpYWfslY
jdnsxuRsCALqomeG7Cx09YhiCC/q03oR2CWYNFAKRJV9bzR6VxZuc6QLlVQU53kkyBleke4oC9Ox
qqlHhtCVg3Ge9NKCviyF58I15KsEQkwZ3hsOVVjTuhhbYxadpWDvnek1LZ81CcfUgLwoxBOunqeF
dzoEvhtr+pyu2hyfjZlRDadZrrqFAcdLPvO9ehmPJ+qbCcRdJhWLnNqVn8Rzozspxu8G3S0BURlj
IF2Wsx2Roa9la5UgbFYMJ6HnZAu8giEfe69DqYEgH6QHbYoedR0fN7ktdkZoUuBP6aFTL/KqRdF8
D5P6zPPDWW07J61jZSepssFvvrsQ29rZUPS0VoMivolGLbhIA9+Ywd9PZ0EC46vQb5GOcH3DoPFJ
RNGexUbPp9xF6lkfqjPirWVFFSemZm7qnPkFUh3TaTWEKzl7hb1MTevKlLdDV6JBQb7WhvNIeZH/
H3lnlhy3sa3rEcGBJtG9FqovksVGpES+IMQOfd9jPOdOYU/AE7sfZG+pVKrNOrbf9nlQhMMSmchE
ItfKtf6moQAvmVdSaF8adTAbqxZ4Wbttq24jaHVGZUPb+XOGn5Y+vgO6Qa/usUBPppP5A7Q1vjTJ
IPKS9qGPAAf9gW5EInqqJ/nyysoounc2ZDXXMe0AJsJNjfWBVYnbzuj57TdF4S/8YK9Zr2iDbipd
X+pqQOXoLgdOW4C3saV20ajoPg/t5zzsQMpjQ/40JDRVa2iB8rB3m5GIEqKPazoq1W6fxsTY7yph
kGgF85G7kSwSFBgeRuinJVW+yHxus0WL+pzdIrzZFIspYKbYq9J2fghFusvDcm+OEAXiZ3OyxLXu
PfO9MZ5HetAJIVWmne3iMiDZwEijB+wVFklLxuptlNC8Soa7aVUsl3qj5rTtfYPFKK67IJM0vuXn
ONu2yJNmOIbBVJqBioarkC9z+jmBKVZ9+SJJ1iy1Q+o/xoXqgwho6k+DnyyCxvsGF+JFeP0GtN7a
t+/N+rMZFZgjvVfSZd9J4Pstxy54cm3ZSgDt4hctVKbngOV4pxgxAB9woPme3H9XhoWDJzOP9hh6
6tKHnoCzQEdyklhfDBIIM3d3sZQuraAiUbrqUYbyasrvlFHt6j2Kn2uff27Mepwqmlg4WmlA6HJv
wH5sLWrY1UOgPuVpSWOinqc0FLhpOJ7rzxD8nGmydZ1DIhoNIBWqY/rRKmEs6reITofXVX9VVsW2
zNO9lMuvRinQEwvmkSRWGW+8jd9aY7wS48ihEc3UsNoMnef04irWigUaG05ZW3SBamgk/VbvOiqJ
Gx666UEx5+7c9YOLzFA3DdLPcTgSzSbijHDcMb1EzARkEnm6Jn2yev2+yeQllkDztuZU8Bqk31WA
Y1dqLJbsJVhPM5PNVrDxhRQ5rYYHYoRQQHopiofEDV4U3BxmcTRcRb4684fL0n8Jg3wtadGFluN/
Y/YbLQ5vaHRNzfYUA1LyFxG44dTFCVjq+kVrGqfOJyaH0+fNwu6AQuTLWmvfx5qGlFAWbJVNYSp3
MZ8thRNHo6zphlhDUqFM+u5ZQgWpAOo1NousM3hn5l7LxKfR9GDeFEt1eEw8lyb9Nk76ndndjWNz
o6JWk5Y1+zcgrak3JaaOogzn0z2+BT5WxfVXe3weOUlSu/ikatk2FPSdDHdbW50Ot0+eNZm66Afz
ou9njLfVpOZSR8kefyf6HevUupBNdYeFSMipohfJ3rUAoplflVb6EuD0UT4Hlb2QPBqRUrPpJG1e
NNyxnhK8TsYIFZ0rQcE/qRWIoDQITf8lkLHWaNe1gQJN5xST2hI9CsrIarEWKiAD0Vwn7SbX691I
WT6p6g1d1anDks31atC3ReGOz1GidJu8rYu960nWMi/04TbjWrNC4svEgKRe0c3V5gZZc2aVCw8k
VJun9GRfU9mXN57dvYRmAzIifulMroTFoDd/xO//6mKHNiGL/3Pzf5VmVfj7v34tdHz7uT8LHeI3
mUropKaoCWAAB4UO7TcdGotlI0liqiSM5Bj/7v+bv2E0Rwaike6Q80w/9G+eC+URgqkG10X5BidQ
/0qh41vV9+eLgaBMTNjmD87jkG5+TuEykQs7RojRga3tJHaMJFIJFxUAYQPSRQe6NjWI+ujFqFwn
rfSLYBD7rrEvhkmkzrJQIbNXsoe1C1mAV2hzgY5ujQnrDNpjhKKbvzGDMP7aGbG1y2vFYktG/n3c
RBYtt7DQN5rSPxe9Ks31UF65xBFSIKOje48Xbk7/slfKteS+dJEYSR6kO3zmzVUqPQnJVXdd7Ra7
sfLfxsLiq7XZ3GYorRL5oQuzd0O58Adb+or1nBPpdJF9bXSw9r2IIwRtKaKixtbE3UzV9lx/n2iR
TvaFkYBFDbbJj83+vkkbmqm0zDEGswXnZg5YiA6V6xL8s35l0Xyjw53PokSFd4Ke1OAD4WqW5Fce
kdf+MnACygQses3UV2J+S+7kSIUUwIYqV70KTXpCxdbG62+Z9sFyQK4RZ9LET+7s7LMdd++ZBraU
ZHOW2FpEX91e5KFOQVe/D0v1i7ALzid1W3cCgezo1u9BgpnJqjfSC8smEHRcZhUJ5QWquztJwfdU
VeZm+FVLpLUcKcu8xB3JJrKYsX+n1EkBt1rcqEbS0DJPHjtfgc4fEC+0ZtzJrr/05BAUJp7Pgp6Q
ci3MFzPGtUiCWN8EKEkVRrxQ4TXPlSbc10MXIhCZv6Recu2SCInmMsjiXVMPwAwoNYUA+YZ6Zfic
7bL3EmAOnNPuzCL7KkkC/CY06bJ275qkX3ZkaqbvrmtFebDsddgYt6JmueWvA8eum4i57OcXtGzR
R/2cG8ZFXL+JASh5fWkr3TpwUycsx7lNx16KjBu7di+8UMfXqgfyBELCCvuHXFKuAVvPlbacq4MV
AZ6rL0QeXgVK/aR6eI+n+YVeINIUNEtU2dZW+hQ2LtxjGrx0yCuSqxJnKD3Yl5ZHHoF9NaUtzato
OLbbxGuvI3a9jeaBTffc7MaFDZgi7W5r/wpTiZlSQrjMUNGxmxvdzxdJL6952m0cSUBm1VkVZk6R
VGtN8pxRd+dKFTmF5c9F+GoQMLIJSN6IWThEVNP3lRvttPjC8/K3okkuUCRdNAUHfDrOcu1JSne1
Zzu6RcvSeOQkmgkMk+oAc5mMtLcbiqXk6l/KTN8Z7rM8hsDOqzUADkSSe7ErKE91Kn5PZj1X/dvU
km/cCJRmpW98IW/c8KusvajSQ+drs5FsYqTOXyM7Zg45Qr/pJ9nqvvKdrwfXA+hnwNu+tCcQL2Tl
xiCQo8E1jO+qBtBOw78jywE5BxFQdhVgTZrUszRVrkOhgWPB+SWSx1mqGcgQRHea1a6QT+8nAedd
AYVKZOAz03QZe9olWpf0dYetlNbzQLUp8oM9jMW8rWyyNThqibrQ01VBcbaLqpmUP02t8ra6DeV8
k6kadLlinvvrDAPPurskZ54X1puKQrFE1lvkNyo1LO5kPoLWAXZgWtwsxmpkY1pXMKb3JgACtxJz
bZgcze0eHJMfvvu+9ZyH5PBKj2WX+aQoqBwU3ReqgzO5F9et7soOnWrZMZts2KoJo3cS3qBTYbbK
ywc/KS5a29xJao5MXAZgpFkZ8M5bQ79NAp3d3E32YsEy45LOtfO68csUonj60Lf9YzfSWFbJnFsw
VoHibuR+2FSaOYfNg2S0umaTcMM0Nj6Mg6hSF5mSLiN7Oarc/mR/H7ujo/Y0tlIjNJ005iO0yiAE
oJmGV4Zk32SWHa1GeoP3Wpj9oab9351cqMTa/5xcrH//1+//Kk/kFtOP/ZlbgC004QhSo7AMelgT
yeU7tpDyk0LlmuI2rln6QW5h/Ab50zRtIWgVUwk8yC2AHfIXtIiFCu0PxuZfyS0AoB4VUWjvTIxc
Ho+2A1Wp6e8Pim/CigbRd1xWwzBIVjkib7FQlkUf145Xjgb1OJfisvEK9I8beRa+NIG4sQdpLoeG
mGGavapFsDVLeCya/2JK+RwXEGMtav1LkeE5ZbifMyAawvvclOCPU8XYU7eZG164a/twHbXyPCSB
0MMa9OJgt4AWpfquTe7lLBwuhraJLyE6tAubNJ9zhXau6y8k017WvbFFY3jZpsR1bl3JsDVS795G
Il4UwKgMeeWL9lGK9AsPPU4pDxeBK88SZVglSC+oY34fheqlqLOdlqKQwrkxHyPdaYrhpXW/hmV4
EyT1OtGvsmAqQqShg9zB1wxQsgYZgctMOTN0TLvV3AWEFjuj9maUXblUTDguRbQ0FO7VamJsvN7T
5omSoAOGgMJy8OvnSFZBc1YjUKuS5AUznsfSLaN1Dpq+Nh5sj9ulGQ6LsC02EslPL6fmHAHimVFL
eCzSgp67UvnCTYorkLXA4pBomTR4Isrte18DGe6aTVX7eOyYAhxkKxZdLW76Doyoje/xzK3HcW0H
dsBBzNlRt26/gczwHDSahYtUzcEOlKtIZBarQIaqWhQatZ4GEQfP5L5vlrcwqa7bVvvcQljM6LNj
8feMO81E+Kjwmusbp8gVbI/h3YI04NgFK0NFnXtx5aTesO0F0phqWKdUylBtRtYqxxiwV+J55Ck7
346vkyk/Cenfz7Kqei66dml61n0D4C5AEgJhtTkYSNCUTlsBGQM8UAdLWdfmiohADyg4hoLYjF47
2adXddMXT3XrrWzDSObjaNH6rpVgmesJhikgpszIu2m9/N7sAXHVZbXTqEmY6bAaKCXYcX6Re+1W
UhpUXun8eYnT++LSFc3KDt8137/p7fdQHq5Trd6Z5ZfeDb94pXYRtyPkBR81ccgFgTvOzDpwRLMb
3E+jP14ESb5AztIJtc/GBKpTxVrXpeVQQ/5E5HcudMQ0MpLXcG7Z1U5V2w2qsihO0Nhv/Bx6eHKZ
mu5XPJaQHh5mykhqp4ouWnsG2hdFWi7kfso/FGOTBvG15tO2ql4rhNtCo8VcU3dSJI9oqHkXsrYP
kahK23Tu4ya9jBJzk1nBXLddNrXqi11Dyp8NyPVKwxyzUYou2qWH0l4x2g+FqrxYuS/geLrmqvKD
m0Tpt54ZrzXMOqyyuGmEuam88CJVZGcsrddw1JbxaHyyDYkiar7wuuQyTxt7qfcIkWSPYyJ96Upo
HR6OmoHZAmuwSOFCVZkNVvKHpO5/dXAidnwUnB5+/3+lx5/Xr78GqG8/+meAUn8DXa1CswRYZNHp
pLv4Z4BSf+MOS3CQ6UdNwYtGyr8vvxa4eItLKfrDR11+3UQ0wiBGgRiAJjpB5v9Clx/E1FGAkgU3
abwVcCSeaO7K0eUXqBy9Vq0xcBEMAW+O8LyVAA3gqB9ugLOU91pqOcMEtvG96iGp3I0ioOaVmeNP
VftCJekO1rIGXbL2HtLOyLbcguptVdfrwMaH1dY9J7e5OqE/hEdhTfFNq5qdUajvqlWtQmTlQ+M1
z/O7KPvcDfLGp21T2Oqt4Dwe44SYVmeOnmnKPNWae18puAvHgeoUVfMpGJL9qCHgMCYLRfb2bfCq
wU7OVESTa5DU/lAumibchIF8G9kwpFtEesxeB180XriK9jXSgWLJVt7MOzXcR0WwjIxahk3UaTMt
hRYmUnevQXgdi2xbF8qFkYHjz+pko5QbhKI3qk8TRJXnuftsDcblRIzxiEeWEK+F8uT1shMWymXh
d8nC6EZ/DklKW2d5vKsFeApJ2Xc5F+VA34blVJOGVO6ASx6MuzyM57mnxI6BhOpsciGqUKWP+2Cm
GNXOLNAEwoH22uR/RLK+iscI27UErW/zQq6rbe7V9h1xclioVALwHjaWee2OcKCsr1BjsE9sxxQD
XtzbBqPfSMhAN1BzENjR5zVb5q6b0JWjH17lRbOLbKoccn4RUR0BE0WLxpWe2xDRYxdFypFho6/o
8tE3zzQSbBlUWImAjBu6lzJMPEI8kbhc5pJ6q43eo9T04IqEfJ3pNY9lzzt4YmHZGfU8NxRCPcDj
BEpfl1mouiMOLVAE97v8oVERVrdTtoM6N2AOj111VVTmHh/fGqzV+BKAHQP+jLU3mKbbdELKKeGi
6dl1elA8RBzJBI94brSNvIwjEawQxg1noU1OU5n9nZCpk4RusjR7oezqUH2gX9U5fpQaGyuV4iuJ
HHDVDgk0NnOdlOXWHYS5wo34wU8JpHkHxw1SouJayxpUfyPF0gxZXntZtvZeRVMNzlbrOlan0cNJ
tmhZEBsTzfFVapJje0cq8snPeBFNvHI98Uxcn5Xmg1mq+jwxKEf0LK7Xg6YGS+OrDvr6l31sWHdB
3Grz1EcYuqnieMFr9LvsymrtXU5ZHhcFiTtU3mHa7OZ8MJiqe8VSt7o5ho1Xml4/a26200PuxXp8
nyQjknk+WRCuzZl6pY71BqeohTL1aDJlUbjBok4Q709Vf5Zn7erbSfpfHS5gnX0ULna//08bg5Z+
+zVafPvJ79cZCpDfEFyc/tDYflxniCOyjOUl6CVUOui7/IgWOrBWpOq5BhEOJtzX90optxmVOw5o
sT8Qr3+JKaWax5gwhcADotbm2QzQtxMO7vA2oxaDbYA5hWrfK1iGhxdNDmVEtePLdDDvMkokYa1u
tEh/6CCIFIF9Z2kRfGeBzPS9MYh1SW+4DU00t+VNqkfbOks/o3y+aIab2t5J+j4vH0MdEk1rP/Ql
vS+FLHnM1oUazxSMgOUi3cpxuwBHkTi61K2HFkFrVX8WRAkA++3GrMpNWnfY5g1UJpJmG1jdsmih
vmh8X/1TU0sIEuTiDqtYyqwjuIS4BfDTwFDxPKolKahbKfAm2W+YDj6Uh0JUBs2K/qsOXWH4xoro
c5zSIEqgXgdb3qbSZO8CuYSaD4jf7RcoB2+0iWlBBkspsXkzoWBEUDF6ELJym89L3dhKQPFLKBse
PWLR6osh0G+6+E1A7FAheHSae6VNjA9fH+4GRG5aQa47hrB5esEix89N5EsLmNG3Pvr1WRyuBh+o
koAlmlxZVoxJHSzfSDdWNtwcmTzWiwIPRgq9Fh3mgCZZTmeX+tpoZDHrNGp76U02FlejMgFc40tE
fvC5J5HVVUp1rvkl7XTzVhEB7dy2etJiUyV0xe7KHJu1ll6GRbxs1PQylbyv5Lg713uXKcII/74z
aOEXcEZH9KGrS8/w9jbaQX7qwma6btpu3mDGVSHsRkfWjtM7lwuEbU4WTIs4hOHLP8wVeW7V4VKr
aqp7d1WrrwUMXuqEYGplyp2ZIxOwtfiBkiBe7Z9K9bWraazj7qFjZRmUi1DdFuMwU5XIkburCDow
zWcn5+ZSPcSBuGi47GhNd6EgWB4Y6sKkmlmY+Trp0o0X3Jo4xNs3qjnQNkRQF1Ca0tCqLYtbtAhm
wnqL62epMjc5NTJcpBwrxImd8Afxa1dZypU35OrKV0b48FI5Swx42L3cXQ8eFotyMzPFPE/6xzgB
nNhUhtMnmQx/MAoWSN/lyGGkn9w+XgSUEvCx13dp/OZ2aAFmwb0WhY+SX66S3lo34/tAyhFpV4N0
WYkvLt3MGcXaTs83Ta7eS4q0zq30xlcoVLnptGqlU2rD1ZRKJFToLfh9nvI4GuGinIq7vgu2I4ba
q1vFNR8aWoXeuyfxcXsip4pmwUZWuO8p2tVYTpVXZdNGLx4yHE03702J9c5nWtGh4Le1qP5jbDir
gIHmQ0QyFkn/FwphJli7/1wI2zWpVz1/fYlO3DUocn0vhqm/oX1LMYz2GJk84J3vdw3lN4vc35Qn
AzXZ0A6jh/kbvAed6AFqalLs5df9aLThFAQ6kdIVDTfqbH/lrjGVun5CaCFyBx4MjSvtW1HuKHgY
mWWNfa5qjoG9Q1o0V71wBk+bVUNwE6jkLoj0HyzS9R+/+xCJxnRPjGjjFT4B25VjEkZjwicIY6E5
SQF/VbsPu0l2efPxIL+AJr9N6/sg2pFOHtGplIYMO5BK2ebwBaeqU6A9dMNDzNn3z8Y6WkIM7RVI
Iow1eGI9NM8jdkS5X68zc58Bfft4sONgLx9NTP052HdNGGlRx2B0KNc5lBANAulYodzsv3080i+I
waORju6gSRpJ0LOmkYyW+tZaiKtWqleuEYEoWihsGU/my/j+/ZzYGqc344+3xqY/zGT6qMzRB2Zr
uArJSe+tTVFuPGk/NMm89BvH6M7pq53ZjMdwusLHbwTgl+bongrm45MLxCctz8jIndyMuiEmBwFK
3NMBcDgtqwhh8JQsWD9ch1o9G0B3RqToDVxdWTTOx4t4brRpBx0Ut2vfaoQ27RCUDa/K+qZGY8TL
i0uz9rD2efl4sJPrdzC16WEOBpOyUDTWtBdq7mOifqrxsfJbceYLO7npUdyk/E+xBhHYn0dJBi0z
ilbXHLPNITxDVoc36ftfQu3u4+mcG+hoA0qKPDRSxUBZzaXO2ylpTMC/A1nwz8Y52hG0yCzTLxgn
9dJZK13a3rhMqrsx+Tsf1MHCHe2FUq9CLoyMo7Wpk2sPXDwXPTWKwUsgSF4NUfp3Np+BNCkCtqpm
TzCVw/3gGgGOFdN+CIsbs3vLEOWlUy+Djy/EGUOwk+8KyVUAvpYscwP6eai41k3fi0AH0p+cGc2t
BzrTfYqbMzt86mL9Gq8OxpnOyYMt3sC3aOVu0Jwy2YeVfuUiuJfSDAnQ15SLW12pNnmKaNm7PbxK
qnxVigF9/S16VxsRNVs74UNXlHk3vE1Hp96vBUzAUao+fbylTn72Px7zGxT74DGh2HnWmH4DS4ol
ZDWKHC+FTd0K8IOarT8e7Fd6yBQcuHYaFCmB/ByLttdUUZIO/RBHwu4rHVGdKpE/AJKoJCVGE5Pc
ULbU+nQNTm+U/AXWeIuPH+H0fH88wdGnqkiS5Nk285X0eGnHn9w823jjNUDsRXFOovbcWEefa5n0
tR+RiDklxHpFfzCFRFL9YIfXei4v/9m8jj7ZplckbYxQdNACfTU0T2PRrXt0HoJ4b7fmmcFOBtyD
13h0fOed0akKhDMnzMCvmsqMSjkwRyZXYnSsAGY+c/CdTCoOBjz6aEOzLYDLM7uoyxa6t2tp6tFw
m8ugfKpgATrSiUblzCxPvj5wZGTNtI8Bi/z8BUPXz0eTIp8TNd4mUtZqexO49F685xzv249f38kV
taYOAiqp+i9GvnVmBoU3cFoURBBDBR4ly4uBYG/Z9zU6h604J9Z8ckl/jHj84UvqYLuaxuyG2Fr2
/i7EdElGlV2eCoifanwvi3O2OWcm+Y27dnDWhGieGCJikl0ezA0A9SNtuSIHBQquYuKqYiW6/kfr
+u1AOhhSd103kUZmWZHrTk31DKPrzl7ExnhhmG8+WLaPBzy9rOYkdAwFTjnGCPRVwc2sJI0C7b0s
XG+Vp09uelF2Elaow64yXv3+jJvX6X36Y8ijSFN2cmN3pD9O3+WLVEuo4NRg+aq5bwCLLlcfT/Db
xvjl6md9H846itWq0mpIQvAtxhU1heR+qOPNlBygyT4nTHGKWrAGBkp4Hw98ZprW0ecIwLSp0ulu
hgn0Lsnf4uE5VYe5ad9J2Zl87vRG/THFo9tSYDV9NpCoOG36OPgFpXaxTUp1YbXbER9bV7fmH89t
Op1/WVNbqEJwZ8diZEomDrZpM8iJCD3W1MTQZ5gO1BJDH+MhPOvROMWcj0Y6in+F7mUiSDm6cxU7
ZFIKIVWzHoTTP5vQUeizNdAOsscwigvCEARG/TgWL1L8/PEwJ/cEimKmjRACyrdHe8KvFIPi4pQ3
omQp2xeC9WqhXxZ54TTDn3pv/3sy3JS9HIx2tC0KXxsyfeAtZZhSudmdafqfTOmiby6kMXQkhdpi
fmYnntgYsLXoNNNJUEiQjzYGmpRRjLwo2Wr4ZKBNiRVJYdyONIQ+XsgT20KVhUIxiVKTJo6J1Lrl
onEgci5kJbwcf9unD1Z3LuSceFtwkmHB2yC9iXTT3x/s8hEkXoSRE4cxWJzch2CF2IpkiblK+1Rk
yZk5nVy7g+Gmr/xgOFkFPWQFDKdmL2J4RIpqPpbXRlKc2esn145eDtolsH8prf08TmkrtZHGxJgk
fQ78eyu+cc9VOE5O5WCIo6nUcdsphcEQmWWsbfcGUDPylM1aMfIzAfPkSMguyux0NP6O8fM+hFso
mQ0bTrzaw1vbvgt6t3J9zpHx3DhH55BZ2BHdYcZRKdpbHh1VqHz+F7O9+Xhjn7py4DnwY0JHJ5HZ
la2Z9y13Zs2fJQnkEwscF3mHustK2VHkEF+U9SirywgwvSfOEKNP7vmD4ad1ONiE/VgohVZ3nOwA
7Vv7Oe0AqJMMKNGrdrakeCJuMVebwAX8Y/Lg/XmwUh3LwZ7unIRHHf39OkmdCEHDol7LmCsElnHm
Ezs9ux8DHp2IMcISdZwzoIe2C2hrGtSNeDVBM+B+e+ZFTnnFUeQCIUO1m3PQou58dBSizKLlQqum
yUFy6hPQ18IBMzKL0QwuinlnbepOQRh4nP2tkQ2cv2iUqthk/LysUuKZvd3UmhMENDrMZI62Qcxx
ZVRPQyHNczTRZBlH5+DMt/irmAP9YYr83wc+Wl7UBquqMRk4y5WFMTwKy1/oZoY471vlXyiBuRBg
qpX+sQg+fTznU5/n4chHiw332nPNlM/TA1yvBPvKF2i3PeXN5uNxTu3Yw3GOjgFhtkE8oO3sIPA0
GzGqUjGFktGoKHnBodj5zTk/h1Nb9nDEo/Ogq4bR9TtmFnaf0Vk2kOxFyrs1v/y9wACF3QQWRZ+d
//h539Sy2hVlwI7VKKjEY8blAwxp/fjxEp6cELuSvo+ikEIebRLZHszGklnCWIrm5EB9dCnH1Qqg
PK5/Zz7Cc2MdbQs6/KUc46bldJMKcwiouV1W/oso11gHnPnsvhky/PLBH0zsaG/k7jBEbcdgSq1t
NaHOggpneVma9/5VYzQ7y/bvuAQUTYrq6LjQK/ciMfe5gZZoA73UwoNgADcTzpICt7QBdkVWwzxd
9VBso9L48s9ew9G+ssxYbSFe8LQ5Tr/9zgdxhZgAIuN3vjjjinfyqzlYmaOgEvdhX+EvPskeZ2BU
v6jRS91dhIOKpxratmfdJU6dvJy7wtYwl7CO8zYkt3wrE6gsl0iY6neF8p507x+v3snzhk4iKBmU
Jn4p1XNot8hOk+fqOYRZVP7gy9bFW/M3KlfqRCP49zjHe2oAbNZLjBOIZiNJkNphyI2XdR0t0F8c
z1XlTr4oriaT5s5kPXJ0AugmARl4AHfWKtl3yqamjeOiqk55fae303+fMzo6uZAHI05PdJBvdJOM
XlwxYhN87tpoZvhIEgTb+pwJ1rlxjooOMh9Q3YSMg67DLAb0ouY30bgb4Uh+vDPOLOGxe6laKDHs
Cd4YSi+vRr/W3Bxj3XGj2s1a6i/ls72IU+m88mMFj8t+ltWhdAchDs6BNLf6TYw4gBac2e+nqihk
1993xvGpbSCXaugJ66emyroASBGmn9Blmw9+ivYxzJAymbUTEMP8G72Wn0Y+OsPHqCtHOAJc9dR8
hThUJ03sSViU/Y0LevLjtzd9T7+c4QfTPPremsyuUelgmjhzT0jMwAgWH49wZiNOrOPDDa8axQgg
mNdVwKOzUJMVqO8X0b6qz72yKc07nsskUM79FQ7QL4otis+pO2WhjjHgkSNjzSrXwab2m0+tFK4a
1ViY3j6H+qNKyaKMzlUWT+1Lrs/YWAIA1H/pncRS0vlqzEThd9QA3Jrscehf/vpiHo5x9LriohSt
N31sY9kvlQA4sbCxrHjukQD+eCT11HsDST/tDZ3mvDgaqrO7uvRYSHRNYN+a8Jcq47IC19q42tpQ
vI1tAhPTFqrp70OEnhDZiBE70VttM/RSDmiqnOEd8O0INXxlxYV2VloLuVorKkc77H/fXLZxcua5
JyDo8S6YFErR5Jv8CdAa+3m/paWn2FUTUm1VzP3I1+ql9t7u22XrxVvTvlfASAXiWmp7hMGVz3Ki
rSF2OU0ooYOHUa+2SrXKwXfu4/U89VzcFkgKJpCoDmDg5+cq21SV4Jlxz3XV6xJ+46TE4BnSyjOz
RTF50NgLzfOv095+GXtvLsN+adG3mJqMUdej1FuuDJjTJTDBjx9tWpGj7waMOTpHxB4sd49rS6NV
5XEywTMytFuSwlvqMfq6w0OugocvGug36cL1z2TFp+5Oh6Me9zdUuL550el/7C8rf3P13lEBQA9w
4ijlzCKQr1k6rhDEhD28+XjKJzbJT4Mf3Rg9VRoKeACkGb15lWG0adhA2qWY+j9CFbi2nFN4OpGY
Cx0qiYEnA2YKx7p7fl2HfjRwNg1qi1sMhsJQzj0fp59u5xaG8/H0ThVVfhpu+rgPsoyRvBwmJDEE
i5Ym9FdhDWf7jyAGaevWUh6KCr6e5s9D01zW0uvH4584OwTnoIoRDlVEWsk/D696XUzRjTtcCpox
a/fovc6MEn7imSP/5M7lpDenEx+g21GrowgaiIWUIpwWVn6F74HJa0zUvR99MTu8vIpsMWpncvtT
mQE1RK6E08FIufQooHFnMNoMYonTRhnk+XzWVOjY4cocIHtUpq9GEM81BXPps72Bk9OlckSOj/wP
J/PPy+rLdW5Z0xWmSF+rMlhr412LhI+NaPcwooLvLs/O9he/DoBpzPbHmEcZch1Y1TjpIjsdlHBX
ie6NxF0beNWJ8ioN85Xp2cuKG55ZCnqw7W3hR9zedEQSpIWY1IDQHDQk6Om5/mnKmwYjuNEwSYiV
bobDzBNXbqc2v5qxflH2IL8LOjn2YyeQ4wktbv7b0UaSA1HeIEewf/CBFgeOEaM3IHbdOZXEX53d
ma0xhQ3e6wTFPNq4ZVyHTe2pE+YvvlEQ92iz2smDeGGOAlgu1P2xWubGl8oC/YEWul042M4vwxDx
HWzFUDY5czb/Ygo5rf/hEx2F4QYVdyOreaLJs7eVI8eG7CoKF4QxV0sY9i7YH1/PnR7aj046LHXe
F6OrFzmOeR9/1afOMJIbJP+Q0BTUL3/eflVUJB6yXdScwI5LFYYDnglT2psNMQ5L0fPHo33rqR2H
pcPhjnZ7UUNpwOxcw4qjd8oKcmyKlJG6MWv0taJHRaxCWK2K6aJFBitTRkPLlRcfP8SpL+7wGY52
/+h5CfwmVr9J3q1U4BO5H6hO6CVesaQSsQW/9/HjIU+FpsMhj/KERoPDnI5M2x/CZZEZGPDh0ApH
tx6fkqheTg3Oj0f8RT/92x5TwAvDMrFVmnU/v1g7MtoBuhoVKpY2B3cj9d3LkEYLN/dXGQU4OY3W
deA/VfQiA/w0mkaibuIYEBWM4a0sraUpb5r6zkXsxbUhz50rd558Dz+e8Linnet5akUdT5jgUZab
+6iWl1QFG3RzS+uzgS4iHiZnPj31REEbBPX3ZTluXiKuVIx6S3SRaPpGnn3d559Cb936/5+8M9ly
G8m27L/UHFrom8EbFAn2Tnen9+4TLJfkAmBoDD1g+LD6gfqx2tCLjIyQIhUrV83yjXIQSadIAgaz
e8/dO4YisGtdeY5UE9aG2JEjQ14mbogLb20ieUGarScnOYOxWOFvfvLV15g6169/tr+8UJY9G0Il
Aqg/nlCzonKUuUS8B6PZ1PGLcB5161pHTzJERHzyvzsR/OXtjxoacJSBRP3HbaLV2ZE1dGxgi15u
xuor0w0GMjy7vjCT+uuP9lf7B/efb/Xj3jCSjtkLSDbrAOLR5H1L4SJoC+OtfP71G/3NZ/ox8SJV
mSrZ8UY9MsjKP3rpjagt9t2CYfv2bxaTv/rBaE+bSxfSXR6rf77NLOZLhTvzZlV6FWgUs+7mDJoS
E+v6MobzN3c1bq+/OBDz6OAtF6goYoQflpIRHkRUG8yxSwUMvC/QCNuaQmAw+ToEPQ+Ni29pW1vk
F7fkHFTW9qZP8+toFsW0KgTzY6kvBpJjYtymVOVPUxCtvNreQs1a95g1ZaS+0hmACQQNdNC+TBUq
oNJjXpNulouo0Z3avYoftCHf+MJAFzTv2Th+LaoKJM7oAqgqwoV+bVresSznu0BnCC2X8Bxc1PBY
gBt93vRsJ0RqXsySzYHA2jlnRzMBslcEn+20OeiJxgbESkDOGAO8htQCLUPzrhqXUtTCIGTEVbTf
vLTfzQXzyC6NGcdqHhrMYdyoC1Bi3MiB1q3RHQ2/Gs/5IKywzauwBSyr9OlhwgALWvNB5+DK3CoH
ozh+GTIdWYGf3zpTq4cYCsJ0svYZ+5oQb69/Ula96ucRwA9caQk1NO5KhOYYFfzki8oEhpPow6xr
0L3gEq6McjYe50IwfiTpSJaRMM7agnJn2XfIuDVlfp3rKWjM/HbESeWaHRxQ+iXWpU/FMcjsL0XK
YHNiQdnwzM/JSEd9quAbOXs6dweWq73TRysz1jdMVkeYnhILE8LwygWyEdI/BVO09XWTDdcUxsx2
+wZjtVX5MvENju3XuWd9IfqbLyNUyV6D6lCkxYeq9a1nyPlKzBmPaoH5O3On56q7b0dvm7byEHW4
uZZDAL+aJ18UAM++uUXXgjS0P8hq2o+EaJvCf1TMuzG8hiHU+hLX6l02/Ox0Z3N/g3J0u3RL7RTh
b9q9GEW8r3mZleZP3qSHTjoAYEAy7G4y8I5FZN6Rd2rjd7OodxkvXvJ6aczQsLlgqL61Kt/37i6B
WEvsq4ePKIttTPmybRkYc5qwaqv1SCs67nwG4AMwMXA9nJ5oKh4dutWOMexNrgsGv0PFrxZrjG3l
C3pDXmQD5PF6yQGUgF6sBCeP+57M8QLnOtONHFFAKx9malufTO0mb9jFxeMeRPCTDrNSU9bNnJqH
OZsvtY1GTWdU02Dcq9xWcx9meR/6c8X0d7rSIT6Z2hsDShcXn2TZumHapM8moVnkkQxfnDMVX8rZ
YyoR5W8ZbH3pbvVlK20PkM6s/RSfrfSYaAwyAwmV421qxg8ulMylBJ5rACaHfdVZ4ewS0Ys3no8B
2t5kI7Ri5xnf3lpjzJMi37MoxMmLxIGkKMgN85AYTSgDtLSqOyjfJ6MuEJX6aw4MR36ajqG+wgf3
x0WYs5dIGtwq8irpvwTBt9T3j0Szs5SfxTIumtkxTv82MAvIhvg0IZxcatmGoW8K7jQzBvijfHi2
ADkQx+VWBGfuzcQJO/j50dS/8rAMc+fVjoNjasQkgoIj6qi7WkFyQTo+Ln/f8AtOdcG6jQhY86NL
q9nF5UNXVSAJkrWOdyiG91qRxKywHM2A+7ikTKO/9bGQTUusMK2HvQCCt/zqU7lrtTQ05r0x9DBe
tOuRgwwjlcclTp1NNcOlwyobSybzkn0DYzV1r0qVvQ52u850uV2+oNj5OiZvdF9Ow+CgfK3y1YIz
LvXniLfIU3nL1SQg+bjOt5b2BXk7dkZaf1ub/rpIq7VM/IOVPBtoOgX98WX7QuNxZVnRaWz5XxbK
Bks0hPwt007chDf4oNdLL69jeWvwyRhleZLRtB6LGUQRAu4xhj3NzGiExdYA+gnBsx9Osi1XRoDy
tXgv7fw9UM5t1O1yFsveP0STzg18G/f2xqiuJwHqtNiUjRsG1ZfWaa5UkuxN+31OM3a4+cpiSjVI
o9D1X6sKz411ryfQU3TYcdPeKBApZncs4bAM3A02lfXYOMsqyxhTsSvjCnzOKWprXvf9608S5x41
ITTmOQEepm9Hr9oFgwJ66LG68pQB/m/QJOHfK8qRWj86jXwHbw0Z1TlP8NFjgKUgpwABxHW1CQY0
aNZ4t3w7Nj9fUA+QlF71tNwEOOmWodEgKXZ18cg45o5fnYuEI8PMc6FyDkZ1ibN8m4gnABXLves1
nOd8eO3JamJNsBlP6fMc1AUDnsGhke+KVIo+4ikzYnxwbmg2LyB23QqPLQTXcuEu9x4wW+1SmhQ9
wTNLtoE9x2/v1tJJK3NSDxL5kc/dPiiCdRYpHNyQ5+y3ulX71sYToj/QD3/NW4yPC+c6j/dLn9/h
rB47xjNQk607mBSdj4ToCky++C+fakgl83sKXRxtYc8qoDB7KrPcC/+9mt/n4Brc645TfG3WD54v
98oURzQtV7P32a76h5bnDZhyLwIjgo9Cd2+DArBDcwRcy1/zmiNtmF07YisYs3XeyAeZHoL4OBY8
T4JHOOlP6DqItMbJvIkAVsVFva9qkBnDJVLmcYxwi5uXqEi2Qe3eQLo7FkP9Ctxv5RrvSYavqYfA
BI60nJh9g7Hrh6YXobdL7zJvhkPVbkbV4grfTwGKiJyrRIUtdby2eoi6fl8w3WyCX2yyeTeP0ark
1hhT7eCB91hukSUbntZo7GUdTlq689HBLy2IjIEqrYp3FrsDWZyJIW16W2xnfId8w5SPd4N8FNl4
GEc86+Uro8sHZBFbd+KgxbaoUrdMsNOJPcxdvQ0wPnsBRfd4TiGFcldm5sml99wC3tVJ+n5fMfpC
QLmMNm3ZhIX67EeXhPVYTmixvHQzjM3KcbNDlndXWQUHsdxI1gGPmn5Cn35pXmspo+IVHJphnSyM
5Uk9OTHAMJJMwk+O7oIHqAcEl/FVTZgUYbmZic8KLB/MD5/MUX89TiggUuO8tM6WjsxSKIuhuBf4
pPQ6P0ay5SxZv5XjGU5rWAKFF8GdiWOAdakpY2wZTahgYc3qQxPeLuju81Ee0ynbNCZM0DY9zqZ7
P8zWkV5ky5zSnE5rz4R93KgNucetllT7Ui589HJFaG8joX531gd1rk06gm7P+UAi3rYo9vDNhQU7
H8/+hvc8T+5YyzZQBTmauwxVGxtIJ3BEAWrbHrNDILYGL2xxY6cWK5Jfr6TxapnPJiLqyAaOAsY+
w/LSpzznGtip1zPbLM34kmpBOHV4uwy1KsWwJbvEtL0BneutqfSTEa3kPKwJtGp9cjUY4qzqJnTq
Fx/SGk/Vtvrs9MW+mtDQVh+msPejSRrIOvtlz4OqX5ndV4zAa88pQhGPT1YGiM1MrlpK/ZCUbp3+
2hHnzI5oNVZrz4beo6mTkdcnWd3W+rjzVY89kT9lHyN3vELqFTbmdTmJs+Nra6s6U24mS/FeOvuh
usw8eYdLXct1YBKxpypFCtwPbiLnSOZi7eB0Z1dUO+SJBHkiWh2JIXceD1ANFbbfn8CY8UcpB3Yk
S/KdCm59BNslEN+seprq/Boa6c42r1hgErxZRfeyxImph52qnP2kXm7Nrt0y6vcqevM6Aeka8RvX
uYH029y5eCq5970MqHorrwd2MqkFJ/KdjDx+yP5c9OM+T1tYFmeD6y7ug5PT6AdXR7Jeg+fv012p
UhYjtTNztan7Cuywyu48+2WyGDzxYbAPmf0KeXLtQBegXMwt0T71MVe4hKKGey0Y9/NcbfXYuCI+
tvfNm4V6XJ8rD9R/rVYtS1g0oZeTfHXSWE/NN+A7ZaXdYHfG936n00Ors4vl3sPRANztgct0whrw
USqrg52A6LbflrVNsh2k6bMtIdQjPnoajIMxzkc9ip5aL4c5sLeDh1Emz53mrKENrfR6eo8XyaIz
3lXFZ5lT6vQEt2J+4g3rZtkgWtD4ka87r7VuUHr2tp7ZbxR7fKQN1xqNHFHskHSulnCPFzCX2KS7
rk5ACIuVzya7hRCsQcT3Ud4k3Hhmm1Df7bY8VsKIFVFzXiTMO6mClcOpyWnfguobMQ3m66BhJFeR
TVUWLHzjgJB+c4f6XJvzVk/u7Gh4pJR8KzyxK0tuBo6arbv1LLYUNG3DqTHu+ijdOlb8qgfDutPL
MwWWTcu7aCB9fcj7lSivXZbnyk7eHRgXMW4E03ZOWcwVaz03nPI0iOxVeTfKj85ly+9+iehrC0iu
QVsDYp7uutzcYLE7jLq7hbPOI1QH60AZyarByvpHKBB3QKP2ABub+WJ47Z2ZmC+Gz+Gwz6/8/t0v
IQFOdRiRJvTq+dAWCI7jBLWfttEsdttC7QcNRVTXg5Iq7gqnAzkLE1LY6dU4P9tBFppEsealE97m
uwQ3agSfSgfQYfcvEXmTvIVD1+XIhPv+1C6sl5oIFu6WoY9ehetu8yB5HQhqDenGBx3lu+qYpgPY
bH+fxdWtXlH51S9dfxLwQ9z8ebDm26gNDvAgw2LA4doqJjI89gPjVjBmEBnDyom/6sNEQsw9mHmx
VSiS9doFbtveaP6AC8Ie76IqM+6yLv9tXuw/G3RkUwr9fdb+Zx38eyLz4i8oR8vLfqcc2cwlLCV7
pqyJ5v6OqTA/LalHykIBI4C2tdDq/oHEcz+5S5vSY8iLHp65CH7+galwP1k0sclZ0P2yyWr9W8xW
Y2Fh/NB89hjg0+nTW8SiaY7+uSgW+/rkCjjj67KK+xPxXuhvfu68GPZ8Uy5HoqqB88npmk0P8tuT
bnX+ztFt6yEjQ4C2QnaHpPeq6zlBmty6eDKaSLLNj1jZj2410KYQjkCcYV3bzXgppjK7GZR+5mjo
3nlAy26FE291bZbbRprl0Yq06Mq0G7Lm8fxeYaKQtUAZ42hXju5HLOmVtU2UtbS29JNWwldxuqlY
A+kk8xFYdLLBxa3dKVD3ugGT3aiyYVq1Q/fmwyWAQU8AWnP0+1qI92I2SZ1GxheZdCOw5SG6xMCR
t3W/eLxlf2OV6QPEBIlzh6KSVDbgIorNOVD7lXQzMLbEPam2RMWmsJw47Lq6OHWm++R37Kx6C0a0
w84OlATHH5F5T8oFEm4axPtXrhs5B82v5KuZsN2eOBaamwA4JlwB/o2AzOHPpR3g20LuF6eytOOP
IjWZ+q2RTVdb6OTIT+iQRVazcc3gm+EBpdd9pzxChrI4O0TmZeRj8ikfc0dbNmLptMtMQuGepGqc
VTarX5HNG9kiGKZoPXEEGnI1mauRlY++8X2WZiiyh3Og6bcigU7VWzDrawfgVOZTA8xh1SfS2mW6
AaKWhHLZtE+JTVuq7ZGTqwz/ycyq0rYupUEObndlJipKvF2yH0Y6kwK69Wac/fS2liZp6tioLFKq
Wva5LfTzHLONBX0g2AV7w6lzYwoGcwOZf0R4QYOS/fn3O/g/e5lyuW//9TLFiQ1G+18uVMsLf1uo
vE/MJNOBCgwazqwUtDp/g3e6nxyTvoMOnYxZXzf4w0rlfbJIb5qUhemALHG9P65UrmsCECATi3Ti
3wTq0Ff5caVyKKLTlaDdQuTgp6zogNlKy0WUhO48XsdULsYYq3XHaWvOJNZqnZpc2vnPUuSPcdw9
j/n87DnzqybdV8/AKjWKej/E4pLYHgY6bsoBWQUhP4/HqM4mK0C87g2CLpu8sjgorB3gt8xdiVd3
bt1V10WnvvJDsPrbxpZ7jnEvgVjOOeJoJAq3Q37Cs76rm/pKl91TXlMsUF0TNnZxttye8p88j6Cs
EsN5GJLorQPXXyk822VLnTCgqtFVm3roD0mn3vpZv7Sq/EjZ+uVm/WVQ0aMzcoLIaLI6RnVoFVWm
VFzIeYZVGR97vb/jp3vugWOubH0+p4X21I7VdvlSmXNtDzlE95Urgxt2tAN9O4rjHJnLVduop5aW
44qc/LuhV846j/oLXDTMykl1aFJwuVZ7apzpvenlTar0D0nZY9VXHLLjxr7PZu3UtMHVgGCi7eRF
xMVrERnHvtXfNW24wWJBd8e0h90QWcfUg1g2eTOd+/TVc9nhG/NLZfWHVLkozhv1bKso1L1hWw7e
Fe7Cp4gWXymnbRPk20iTd70VPbg9ME9UETyaOOL7o+JMblm3djQy6CiNh66jij8Uh0nVl2lYlh6T
4QJthNRvD6zFpqUeDUuwAauqNbpQ8HnKPqZJR4U6OyERuR/RIhUm567RG45MsD26iXbFPM9DbdrP
YpBvdj3nKxbCvW7E21iDCKbZ/d4d6Ct0nCZT9m5Zr73aJhs1beIQ3hjNsvXybuKx3JaZh+JqpKkR
UKkUM4EO503rPLh05XYyo+eya86dR7QDBtsWZfGVw5nRY4tqp/4R5YSHHUWc23I4ela18ZZETDQn
Z7+1D2jYvzV1ee6qDDUS8RQRzdrWibXPXWJPoavEzvCSj75y6rVjmF/iar6fep5Ag+Od3aB6IDD6
wqJ+b6QMg2ntgdInTEKBlTXqefhGG0nlg+gI+NLJOhUpRXrNx5CVJ7dj0HEvTRimh9i6AP09SyUP
dmNsaN8co0Ld2dK5mdp2Y7vVJZqit6lH0kXyO1+1k7iJfbkty+ZW6zHI21p3OxH3XGcJnq6+Td70
yrDDziEBH43PAmA0z5Ew1RwSLdl4k0XNyzhMN2AJzn2suTQ8eKBZPkJIuLWAAzp0vcHUbQYV77t5
fI59cWBH4q2TOUj4FwaA2GkQjJP21juFTlwyy0Ivlg/+nJ7EDLIpm7vbKqjvak3wbUKKyvu5ZZwb
D0Ub5wzJAf1rcncVRdrOdlgShviRTdKJLhP8uJiCcq8eWm88eKaxba3hhKV2H7Td4wRgIKtjsHcY
zDVjbtZehwokmNIelqoT3HO6zUDqLlh45mm3KNPovbhIIoxMvgWF4W0UxMprzFycsOHMh3AW+/2U
l2spY7o63XzyvWDnyP69m5IYOQ6SGqVeghRBDuaXldJ6teooQq0S5VAL7791LWtbVOzsbnGtl+k3
t2ALNVbJgywpxzqWSy8hO/N4vqYxk4cO1dUM7ZebZV9rSJjZ3N9PXXXn2EzYCT8nBS8UG8R060bx
vav3ziGiILirA2kc5gj4LtDbbBUBzCuFu7Uz61Io01rJXL/JKzcNeQRR4NaN52kS6HT6nsNg5NHl
j5rpeipdP+z6tKSKGyNU8Xz9WvOG+eTag78NvP7Gz9VVX8Tn1ERn4zUe4V09Fys4wQXB+ZwtYBDR
73CK7ohdbwrVGIhDMUz3wBE5SHWTSb18xuiHRiBUVW1AFuakBfgS2rK/5zZmYooEamhOc7xpRddv
fI+QAt7zmsMpSQSiXqGD0pJLwStDzcYeNEg1ffZnc96U+rIwd7l9EE7pbAZd485PsaoNWk3ytDP6
sJ36S1sPYidG+dg1/UMgSeIP+Qla6uek6Au8KADXE1RGnhI3haafi1Gd29S7QKh+LMx2q439phmL
nZY/Cq4o08iPbuSFtjnceG52AxPiamKblmQ5nOz4HMzOizbWh94ljIJRbvSogw82xY50p2nVU6f5
h8zxqKDplEV7en5s0yInWekNH9XTceGgcw+Tyrt2LWiL2lwch0bWR8tSzpklPBw0xWm3n9aRmj6s
2ThVKZVNNaxylNo8Ug8BWrZS11/qoN5m7bIcUT+W7PzqLDLXPo2HsGmBOgCNPTit9UC5vqGz51C0
c8ezkcR3RdlcunjE6eQ4wFUVypMR947exiPre+ruXA9SZ9VuaUO2mBbqbWurb37dXsuMwBvK5O7G
FF6z8aVI1oYcBBBPbubSgMPPWMAdPSzK1m0yXiWS65zc1Nkf5q0bT+a5okG7KjKhHWQLtXpGALl1
yRkBEzaehmxsV42I7/6wwbv975zWL3GA0GsDaoVszRhX52j353Odom/qptDAoUnrK4MKhYrwA3nV
5f/vbX6IODAqNjtN0InQjO2dj8QwLerQToy/CVP8tPdbPs0SKQ/4fRz/x5mTQrSl3tEhCwP/Rtan
uIWIRiQbqs6MKvzXH+mnE/EP72X++Ztrxt4QU803RzhlFcvPJQecUt+5OdYsxrzj4euv3+/vPtsP
mcfA7qNy5hIKczc5DmZ7r0r3OivNHYelvYa58G/CyWzj/3zid1n3dCIwi04OXcwP2etkzgPRzTXg
ximnv6VYWa3y7xLQPyWIvr8J4HdwVlA7fhyJ09Jcs1pRcvnRsDZcZz9P5Yuw2WZjpP/26y/wL98L
hQBD3Qhufsp2c1ZPhNFwDRo0yK06eMV0woEyIZDhf/71W/0cPnZ90zNdjh8+/KafvzzVl2PZxbwX
zl19PDtZdtDirac95yVimfpx0AX62fq/r8n/7DOpww/1r8+k+/cceeU7N8sH5JtOHb7+1/8yOGQG
1IF54e/FM8tkloczqQcOjSj772dS8xP/Z0BQlM8okDEq9sfqGbIjCmT4JBgv/k49+Wf1jDKcYTIA
grSHe+Dfsin+dOdyubkO45LMFfNmPwZyRVDxzyhIChkMbKD1WunO7Ww7OFA/8unhD1/OX6znP13k
ABpRYLgwTmB1Oz/iXVu+HSPOeS9L9XtfM7eRM99lJh1Nu7v99VtxrP5xibAh3jEsYVqcGJcBgj8v
gVlUiRq9E/k/v7IumiDT5A+pPE5TzTDIFCNlddpN8L30lPfbhboy6M2mpDZFzvLDWWpV1KyiekTx
o8/YoWc0ClnKGdRDsmbS07Q4bQQ2Z/kzQFsmtUqcA1DGKItNS4VM64MnS9XFOnB1Nv4W29VMc6mo
UVqb+rmgNxfFrJjU3bSlAkcHpV6BCYdbQXkLV5mDr4+KXa7DnTYp4jX5eFMtVT3JmW5bzB4e4KXm
F+v2F9Nz5bqiToZs7V5EjbeBt8kHbdAVzhiQdlMW0U1zC/2GwqxxNbapu+87OwHNGXTbwdTpZAr3
7Ct8kN7oICnqK/fEpu/aju0izEv/uRGdtQpEfJgR582Wnr7JqjuYVgJyy2ZP7FO+y6T+OGdk9McY
7yE0p/1AZxOzBPCGvoIyAkVnAgWWkfG5n5zqumvnQ+bVYivx/JE5ECEMHuITQks3ptnr4VBj+6NG
81lxoq/15HEmzekkam+hHucQNGurwAcraNrptE/ofaxVS9rLsFonjFLtm2Vkz5OPOzdzH0iDExjp
yJg43aUYjX2Qiea5SPp6NfaShlKi3WcJI5pu0F51FFLgyqrjXJNUrYpqF+ndR99R7Zj8+V3pXcmV
XC/WCzXCw+s62ilWvgJKQ+LG/5o42k0s6fz0mTr2qDXX8ehpodkFJmEbQfdE83d6QGrKjNa559+q
wNjGeJz7LrmxzNzbIAgtyUqqm45uajgVnPw8TX0evO6xnYz72E0ujtdcU5qUoUHbX7bZtWGkhKsF
WQkZOd1zoLXpqVSKLk7a3xeD2+EX8dHe1TUgda4vInz6dO3PQbO2p6zf52h5V0nXuo+ZGZkH0/bf
nLLWSdLk10adv4zO8FQ1VM1n8yqKUVCp6qsPDxCxyPWSASF4O9GNza7nqjqInPkWObbZKffFUWBW
CWs1bQYf2HrTlzf8YcizS1inSzhqDTVHBM0sTnOaHuQsHyzqFassQvM6eu67MUe3TTvdaBPqvpws
zNBWHDupSrh0Zcn3kzshCXVD7J/K1TxslIiOZlwjApFXlSu3AZnElTWq19qztoXVfcs1EpkztOR6
eO1Ahh5Gwb2d2CQL4qVc0NcRIYrsLop6h97ZgvIX/nysKoJtueIy9SoqVaWBE2fJbJfI0vPGmFci
a796M9eysJxvpUBnac9qoyj37rPcZMs9mDsrag69xdTFWOChNrQyXtemOjbBvE304MM3O4pYxkJj
xTTqWd15zAt5rnDKuPr0rM+chs3ss8ipzEzkzKJ+vNca+yGwJ9qHjFgWGqisaIv1+SG3W+LdOpaS
lNUQoDGBhKJxtsS77hPdlGEi8TUMQ3bW4vmB8hNxx9TAiToT3aNsHpnduhspCJCgJWdm2iHnzhhI
WxEfqjaL7m3CJ9+iCYMrwY1ro4vJ2hg7yzHO6CKf3Wk8lR01b+iVew+NgCOsz10kbud2aFaNVe3i
Kn0YrHxrmzPJskzmF78hP+d+L/UvRX8rYlvC6vb9KfEfvSXhgfaHR+FP3bz/3YiPKpfxz1uS7y/8
bUsSfNJ5EHl4rhxcI993F7+VyZ1PgIXYDkBgh1JnL6OvvzX0XGrr4ObRW4GrdhiR5on625bEdT7R
yGOHvMBJmGBnlvDfcFx9B579aWrHMABr8/jmpGQHxo+DjpxHJ31IJi1URAwORoRq0M07cjKKCmW4
1MSuM/4tTFtmTRzgtjK9k2q1Wu5IWnvHGelV+z6Mvs9kPYhdP+6/Ft4otlNmlls1sckdtZmR0L7t
xa3flDq9/8GcPhq9M77U/oiMTy+6VN3PGVpgwjb1mLgPTdIoHWsPyXYMdGZQVFd9kPX9m4F8imdN
jr7H4jyXVMaDKGNMD7u6SqfyvRpSUV2P/shXuvHSxFTvXTZk7qsYBV6KlWWLgspUI7X5hBg3K24x
RHbaA4Za4rFlqQ3qq1WUFe0oV6WRHYWlPfosiQYJ1qfC9DOeVXOi+s/6SGsMC3eFrlnmdmYbq7TL
qFysWqf3s/dE53l0P8sq6DZUEGuH2T8Kr+cmzVrrUqOvoDqgW1LgN9QEVZm3Xk2o57xmaLam5ROf
RMRJGkhK6Q0rRXk5FKTaN//5t6W12OB+cVL4v/+n+ax+vim/v+z3cwJ3ncfhwac+gLKHQ/tvNyXW
dUZxlxMEt61v8R/+0WR3PrF55PzgsJZyEvjnLeksJiHo14y0emBKdevfMgkhl/hhO714URfAibVs
YK2fxnFhHKlWN6HT+TRuS0nBtnB21PVeBZc7SMZXhYR0M3JSVlNHPKUnrlZdTf43gqWHzrk142bT
GcEDruJNnSbUG9N4mxrqlGErNqc72e5KVCape+jK90h/gKPKYIi+qgYSf64q7/08In9JxNnO9+bk
yxXP0VWUfKFIr1L7WbbsK4pqOLJHMUMjf2U9oKTtVre+0742U0NSfVzpQ3HUcu+1Uu6+7Mn7l5Ny
rvPxoqLqrCrjSo4VZW5OBXR2hlOije9ZZGh4YOPreP4efD4PpXtfINvrGsRF1YfBg7jUytsUl45l
IVDx3fE2sZtNElTZjqOX3LOhZG9DhzhCv51y2DrM+jJuVkybjp1D1jDuajjFodAD566xRmcdaMyK
Rlbe3mQtvYIoQ1yPa/3BLtXTxOK8VoRe2RcwAELnKECVs8Y742/oih8dhoJazfoauWqtp96rUU1h
l0geyZLRf4vvq1M+9h/t0Jf57WR12DYR9gzxOs+8rbSAnvkmsWYr/QhSt2YNfZM+PZag3ZfJoY3O
feCuB5IVTrTWR31j8MimUuGsVTNZq1ijckiNZF2MJLolkwI43kU4uR6/FpdN455SGRh7y0FExSCh
xShGVYVsyu88N34kjrwxljA7D4h9kpDn6yxxaNhcMw3zQfeRBS3C1o7tIR6QiNtuuSvSmIEyma06
UhirQJX646iqRzlbr5k2FM+R1oaOO93WDq02rj84JcE+wWXljZeyc3eep+2cRIaypmuV1uzDimC8
YQrnPc0EravGztZKOWFcpo8D02p8yemOB8ZVysiucrEb1snFG96dJVDhA/8LgRCHZOJPAqGuHxXV
I23dop12qiL+VaWbuPQRwVtXgexeGWXaxYiiMMGf6jh6oId39LtDQ/J2QOdbafYx9pmPBmmQ6t+q
mpxUY0f9ZlpUwJCtpyvPeTAXSbCz6ILZ31VAFnE0YhL2inRvVPV7gWU4Nb4YubsnsvpmezZZekkb
4EpE0bH2p2KTdEMQZmX/OqhgI0XfrxgkIpUaPHG4eBoJPma4jCchz5zpXH4e86VMp1Bv+jVjS37M
XeB6wxfTRUQb84Tw5uBWz1/pHHCCoZB7LLvA26RVxq7Op6XgQtDiQjoWmuRO9MigNBfLcu4Mu3y0
y+KsXNGvFQMyZP5203yJSg5bRasf84jRsLnCNDZumSVeO4wnTJ6D3ouethOPV2Owx9G7EvOuGv0w
qdXnHEWqnCTHt+li5u19hns2K4PPvZJPdRFd9cKvyNSww0dfWxnes9vcx8P/iOiY9cv61wmyXZe+
l/+iBra8+Ldnm/3J9pz/x92ZLbeNrF32ifAHkJj7kiQ4U7NkSTcIW5YxzzOevhdcfaooii12+dz1
RZ06UY5wMoFEDl/uvTauYHIfYGTJE7nk77XNZLwBpKXQahBu+s+GU0cmhuOQFU/o/C8Amb83nNPq
phsqm7y/U8T/xYZzKgUd7zf5ayxKUxblJ277yC34WCqqGqloWoPbtALEnFcy4+ULhMFH6/3/Q/Hr
r0YMAmMgzSNXo5/HOA1fCtqoKXJjrsKN63zi7a5rsuZS6dfX7fBQznTm73Y++V59oM9yTjG8bwkl
L9XraOgu8E5P63gnXTl1vEq9qY1SQFemIEBl3croNLF4CCW7UOY/LU7+bohKIV4F6BzUQT8+Mzjy
btjkoE1y767KVr5AcBZ/93CWWJe4xef6xFkI6g/nl893TfpAuKfShtyoRjnuZHk5hWPkYTnvpOev
X9C50Xbc0sl1U4r1K059RluI16yPopWKTrCgHPjfNXMy3hBtIgTRacYaN+n4xBYCDf8l/PKFvmgn
8JTRUqugGiNjbij5wnf1274Uiyb2L9Dvz43po0d2+oFqFj6VPKAZmYOJDuFWhhjy9eO68P5PnfAA
d130JTyuQVtK+XbU8ZYEC5Mt6R+0Q72deDYd3PdpvV03pwOZxOcpNOVOwSDqGk9KK+2GTP6Dr5Q2
/m5p6vERv0fLbT/qp1nN7O6xI6H0Rm22V/Heft2jcx/pcTvTnx+1I+coVwuLdvCAH8wiuVML69Hy
xVL46aJs2XV/3d7ZwXDUr5PvpxzGMVLzhElBQIgZ2KMEmfN1E5e6dPLtJLWRi9qiiaFrZrFtr4Tf
bCK7uPHJdoza4sLScPYr+qdHp1N216M2VjuasynRDw3xcJG7S2Jz8XWvpgdzusxxRqREQ21F+8To
El6VgQRi6NUhyVIwdepwwF9zLSOB7VB11fmFfp19UwYTt8Z9lUwo4ceRocB0SdiOMwWx10XVxoKn
XZgZ1Gl/cNqrydA/STqRf386mJrs0bsW9tw8FtE+8fp9IRmPqd9slYYQwaIZJKcOUm3WT0K/Hi+v
FGEACYxoKQbrqagl9uxVh6tgVHIc7S6MYPWlL6xrI9Swm9SixgYoej/Br1JDasLSZ6+tTLUOUogJ
zx2qTREOm1J2A/BYgYPeB1drOt5kSn2bmWU+T4v0h6jRzSji4MnyPDMwWcW6I1Xdodcg4CX68GRV
IXVcP+EEpCG51FEj2T3ijzAtqO0ja6kTyk6kYe9sXz+Menql+MHC1odbA1XGJOHDXYQxHv+UKrUo
JbRoFusmkhqkR4zln8TPzAtcO1Vq7lFXP/beuBmRWLAqZLsBPUuqSQtdy9dSMN4WwrvSencv1c0z
ekfudyplZfrm967W3+XcRwTVCApjaeA0ET4j3+N2PEUCZ2Xe3ta50kiBV9XmUvcJftcb9bqI63dF
lr/JWeOodfmToABt55bpL6NIfga20TijV8cLuZVXYzlMPUOFRM0uqJrnsUboSnHEJ9k6Pnhq4+gF
0wu2eYJZ/e4JPvlA0lSVPgzQDcxC2Ds3F4j1sENuEceKGQtISbYP57O65PChhcGVyOHo9iRtDiiz
egWQMLZCP1fTPfvVd73o1YUX6txwFRZnd11aGJHx2Cnu86BVt3oIEZVc7oUsNU7uyfNKy5FpSpMD
SHkxam9Zqy6muK5djGpTPmLtXoQof7E7q9cSl2GE3ZPjYkYvZWi3yyzwPKcLqZCbotjXtZ04TYfm
bXCNbBEF2a7usp+JC0zBHIb1QLnwZmxKG/ufQqlS8Sjgy+WvsiGQU6uC28EeuzlpV6oTAFnfcOVG
ily1awwj3QYqAiJSXap5HyfPVuyZiKOyl7LqtprZjCvFj6lrai6Aw1BhWEN+g8oaO0UKrZe09Jz0
XTXFhWWuMtni2qvI9JkXES89JNlNrXZAMEIIQxRjpUlAT05qvAtR8cFS8PZKX76ngQJJApG8pjf7
fmycbAySuZuMHBpreaGV9cZO0rVQqm5l2NKynbZms1EfzFWQWW9A76CBeQDax6KAKpRk+N487oFi
r7jXJWNYNY3QnND3pUWsxA9xEk2RpcaNaYfbEmOjGQKY8OQKVm/yEGMFjFr/GqLAJi9crqVinLwb
ncxe0HoRMkLD7SgfZcp15BcHS08Uktl1Ze2qZrnMmzify5FeOr2vVAw6XKikOHgLqx32IpU7zPPS
r4S7nRnqmJVeDt6cEjVXz5SB711T3dmx0W8tnQpIY3QVIKAKTXKXLa2piqHR9R0mesH20NBnvSP1
Mv+XWohGXMiVPNVJshoJWEb1xEsbzueANWehIXcYVmKxxjUaznP0f5iRVWkuudRmMEpir6Jmk8bp
5GDtwDNQ6on6fskFMMB7ZIpiNEpgI7bAbwuLwi+4pnF1jL6SanRrayo3hbms3lZGMZBI5CFTmWpV
1lS1Kqb6ldH65bdwqmtJarLUCiRz/lT3ym3zoSm5sW185hCcn/uwmfgEXXfvDsRy566P68bCc8oV
xSJ2VaAARu9QZ5aXQ9zyNmOZy9UccXXvt/u8YHfReoIZ2LglxPJHlHUIUEcEz6PrbUJP7nGqVT6j
S9/4cTOV3L63Unqgol+CYrBffq+w/3/fJ026pv974Xr3PQ76z3Xr38Euf53tBdVpcoi131QnVuKJ
1PjX2V6I/8HiYBk2F0boo2SVtfs/l0nG/3BfYCKW+ecG6ugyiU2KLE+MqN8Cl39zmXS6B6F0gJ6B
v8ugbm4o+sluEVGo3ZISxJJBcJYgfjQsrAtHh9Pt219NoOujggCTaboI+LABhpFAZpzCutaGV0Lx
d1bdo9cY10fP/UwB4WwzSLIMKinaBCj+2IxaSv4w6jTTDsNrX1kOYI577qQu7KjONcN2ibwlk5fH
8//YjC+JrHDDpHE8kgW7sHJyPiK5ty8c7c82YyjYBg3cgYyPj82oLYreqNUah30NfGzT6QEEmG1z
Yc97thnqR4QeaTrj8OShmQ1/BPqwceSi2pmBeUB/TKJhfWEInJ4epyFAfLdK4UBTKPCc9KbVKjPQ
PTYxIlCvAq/+xrx/7f92nAWXtI+fcI5/NYYwVuUeBtXWSZ9YTUa1rdgFYbwv5ogC4lmMGAOw3sCW
T/mhQl9DQ1hgduyLQzpU277y0/loGndNmrSoizzjwpnsXP/RiVHcQ5XJLfH0Go7OgIZqgTnXwVpl
uv9alsqGx3Frjy5V2tG7MHIutTX9+VFbpdWFKmktjaPk3qE1lHU64Rv9Fv5V9C9rKNOTPu7WydG2
NESY5BqvNRzVnT+kS7yYm8z8kwnkuJmTOarTRzu0sGwAL5DXo9bcAURdBfElke75B8en9vs9idOc
MYz0rhtAE3BaXzhVKS9tqcR+Jd+YtfknD46MepWTJmrn0xv8nPqW5VUDk0iqOIi4lgYW11i7lPRw
7uvWJo8xlVuA3aeM4Hra6AYjU2IdunMX8wt0j2Vv9hdm3k8Y0d/jwAK4h3aRXJnTL86sLZS7idw4
pjBXaqw9qFZwFUTC3IhESYi2mvZVmMWwyUJma6V13ZfRLJQKbuxFmv3BnEZZnE8fxif+6ZOPTdNH
KcnrliugKrse8upJwaCX99nm6/VmGnXH5YLfnT5q5uQ7486fZG2yicBW1i+DkdxX7Moz3z6Y6rgv
I/MRvdAFLvLZ98nJDgsncza3BR8/bdxDaWz35HXGIZGoTQPJwNtKo3LhfZ79EI6amfYMRzOIPbaU
W2Ka6QYZbIC5477oJcKBU4Sl8/VDPLf9IAqPWwrI3WyCThaG0fKMaNBoSm+zZyzO37PCv/Cezj+0
f5oQH3tTBK2QxFjyntLsrevlWd+EK57thWbO9QQjvyWErsrik3i3GGSWHXBFDrwLJx27Fbe9F97L
uRF31MRvSe/Re5F8Va9lq2lgxhZrMEQbJZIWoQGZqSmWXQPMowqaCyvX+TYJlmTLY3LffPoxgdnh
DMgob9pwg+4GmiFuzlC+GTF4NT6qGDl9/npMnJ1OdAEN34JXwDx8sqzUCqfuQJ82JQgbx9hcxqp6
N8hEMdiRqjujKUHaJJiEauNCJB3Son5i95jlrzS+lNd79rUKSA0aczWku5P+d9pgoiNiM9GX+j73
+192Jl+i4J773jBf/93GyUwSVe2AaoS9ntUETgKmTkktlNHVGtPt3dfPdtr7nE5aOmVAhqmBuu30
li2way8VGZsDPx03cqNsLTdGT6ux3nVYm6h9enAXDfkPJi6dJXwS5gMpOK10Vr6lZoHKKSMcVFIs
3HVAzSxVwsXXvTv3qeu6plLE5VzFndjHTz3P8W20EutQQ55GrVNcCsWr7eOK+rqds4NC53uwMB8w
bZ0M0IGl0NObvAOLBx+yKueSoe//oAljcsHL+hk9kRwLNVBLlm5oQE6UGWtTkS9sFM88La4M0StO
kBEOmyerSTYIyYs1v3VQoCy91HVGP3urAd78654ge6QCzdUxh0Dz5GGx/fAC0w1aJ6grfIrWXdi4
F3py5n0oCnvRSX9Fif70fbRFnZXZwAaxFNrSoGqiScHy616cfVgTkpnDASel0xOMrXRhrStUM0vc
7K5W3jZutEGFeOH7PNcT1Zz0baSrTBaujyNY0aGhm3rdOqU+3KQt8JG4VR7/fVfImhGscRz4+edj
G0GeVIHmmbwQELGMXg2zb7pCMepe+EymN3sy2XC18U9D4mNDoYnd1ujwU4edd99WBWxId6NGBrZR
HJWZnF/YVaPZO9cg+lyGAbPcqYFmSGoV37HNiPaws+SDfy9HxbMiS2spQSrTFuw6IyuU5gPFZtIy
COtuc6Ci9mjP3KC6qkIUUFiYb8sQcGOZNO+eLm6zVP0ZlFQlgZq8uWG9k73xtrfTG9VObuQen+qQ
Y/Ts+g7iQPCE42GRhsmlO7cziwSYdJUpG7gLlYeTzyiXFJuEExbFWKW0UamwaOS1mSYLdtgX9hmT
DuXTiztua9oUHG00sgHL+DDNo9jUt0Oc7gX6VmhRV6baQZosDk2CiVfx923rP3b1BKPotGslyZ1W
QErrY0wKhJKY3fdUSRwlYSLu0lk0mK+eLdaR4n8LsJHKg/WWQHWgSI3ArlOqJTbTG6I9tkWQvlq1
+5IowAULK7znSgWwQ11///pLmBhLZzqKpIUdNSao03WJqm+chmFPXSLjcqFI1VXde9tWbjexGi5j
iA0oeW9qMa60pHoq1fY6Uq5FP3yPLWVulPUy0gk+auFFN17taGbG7VPwYNjtPh77A1gczAvJfdgL
BzjCk2/Ht0mLkHCIw3vOfwgjcxftXKX8KDL3MW2yfQagzs9wStTlnm3mqu2bXd1UCynrdp0Yr5vG
vCcy6uB6QCOop38zIm/eYOcx0nHZSN6LHUgPudfda41OgETfObGZBVgG3OcGXUDXNOsmLMCiNndy
+fv6zr7VawE7SdiwaL2nMrOTuSLiDTwNRxZavfRTsa2yEBhDtBPFuE05SzYUT3wzWsZl9Wan7g/Y
id80LfadXkwyz/rV8NMb7lb2QCIXigd/Xc2tTadXd4GJ9du1EGz3xkyO3WquSfljLX8zXG3HhRxP
NCkvzN2fIkc4qilT6YXEQ9aHTzqZoQmzICoZzwVQRy9xXyUberAFbiFPt+mY3efKFDUXowHBvHgH
zhK4WnKXBeHILXq26lDwVHn+9vXoO/OVCX4OBT4SED5nfaBC6iRjuq0TVv2t1n9mlPpnJqAmIosv
bIzO7OI/NDX9lOMPehyhBuQUarQGRWnaBs9K/6tNlXnhyxS95Lcsly5MIr9v5U9mf9rE2SdYzRAo
nSwzfYA2DV0EmzE5ZkhxXzcrZf0Nk9I4B+5IT6O3qPPCWeQhhggpPl5Yfs4s2RwipnoEqmxW7pPd
4IDfkHsqnm/UqVe6my+hKK4GzXW+fo2fIgAYXQJ5OV1la0B9+2QfFQd1Fkou7fCVkNzW3eUqwA5b
blaZYbxI7Rg4Nd/rTI2VO4kpBJ70hYXv7EiiJADPCQPKp9K3Zue6lViM7zBMv/UKIB7ZW3Kvs8/G
+kL5+8wGhZwAy6LWQ1eJLfo4kgj/8+tMp7NmMjipVW7suro0cs5256iNk+VHq0WM2ZulLgfPUery
VR2nT1nPRKdqy7AmFs+jYFB360qo+5AM+KWl6FD4VW9em/7PobQABSnD/dfv+cxa8aHnJ8Mp70mt
0L3pVCrinTy2S9dNnxqtwlgXRDyO1LowsM6O338eg3EiHhNcMDfNdAyeUJgeRwB8mAeNLdTX/Trb
DP7myXtsEK148p26spxIQgtbwl+zOVvPjWfdZWZyoZVz44b6jsFVGMFeLLcfx00HZaUrIw9r0YR/
6/ofoWa/f90RBRvVp+VccJTBfEWJncXppCslDC8zqajgct0xg5P3WkTVQZVcwKGyd09csDQTSIh0
SdqE4YQy8l6VfLzx8+xeR6Bv5dpmMMH6JvV7GUtO1ngrLzTXOIGuTIwIhjU81nH3DnBlF1jSNsMf
0Jn1PigwOpOgEHO/jN8qydpFGUdchsO6kvXoUVXjp4F4xkC7rUlCWQZDKhYlN4bXmi//spkhlh7P
X/MrIFLuIC1SOG+LJAr43cR7kQhzRehdMKsaVmNFv0mScor47OMF4UF7WbKebY+W6vBZtzqnsCQu
y8dw1qvZzg9UlrJYmWXBC3iNXeImswi7staDocWyf9MV5tZUzLWlLvtY/paOwQJx1z738o0XQz4i
LBgq1GijL1UeqDG/4cl3Z4adPCUKv0+tdbY+oJjt1lq10IO4QjaKJexR2xFpVIDA0W7y3tzBPQOG
7G8lNXBM1wfBhB+0tEOn7o1F20R3evHL1H3T6fKAX4dJeSjuguYbhsxtVKIn6Cvlwqnx7MR9PFxO
zifx2DGnw0FzSgsqtBKpZK/kC1hq+zJQxaweqyvftl9L9HNNDStS6ldfj9izHwWYCVS1VNaQPH78
KLxE8bpC4QfoWGE77hQNJbqw8otzk6nGWQhduQwb53R18rywikMiSxzQKk4qNW+85q3Xae9FbV8D
1p6PAr56ilvPKmBLVwhRcDLMqOivas3beuOIasW+rwl3mRBswSIygoOdlbs2C1ARaI4WVLux1TaF
Sdi3a15CtZx/Rv/8/unPj7YuSYcOCQt960xo3zjXViaKqa9fw7ndESsZc6DBneGns33RK2ZaTccd
U6uWfRr/iEDSu6GOLjhHFVTsjDIqL7yXc7OujuaPy9DpX6dTFRGu3pA3lCwg2K8sJhq7HnYSCRRf
d02c69txOydjHGaxlJcdBb+oJx29c+kjh5oQr5gQIBCypdooy7z+2ed4k+phWTTwoTOvvnYRl6Xx
+DKEFkiAgiSQ+hqIOht5VDU++hxmcfPNx19k2+nekLNFS3yFqhqrpBi6h6+7cfZpKUAxTIE4E9fe
x0GA62ys7IzVwwvr9QAa0AM3C5f9ws7jQjOnQlMkY7FSWXyPrTZZeLplLFIQEe2Fdz8N2dOdMci9
//Tm1B+ge34hFInexFoNaD18THriLb9+Yuc+++M2Tt47sT9KakKEcPSROwGfNIXWHb8VEH9dl8Cg
rxs7/9xs7jLZRUz1sY+vp6hJiIok1l0stes6zdYSaRKKeulIcbYZ1IUKCg/sMKr6sZk85r7Dllu4
BXDCKlFxTh22Uq/9ySg4amZ6fUczDkPNqkTUUEWqQ5K2lJltBmvNU/9gJz15wUHfCBBNp6W+IsVJ
lQrM1jkhGMjbl4bSPH79Xs4ONFpgpAHCIVHuY0+UKukJHaYJfdQ2SjM6ffJ/EAFv/f/y3rObv0bt
MYNs+is+jeV/mjBPNqmt8Cj5FFnrVHlLqkBG6kKxzXLKRW3O16o9exgbdcWVLnxDZ8cCfCbuMRgM
DIePXUvAhehezK7JTbK5GxJq4FUOnJILK/TZUyz38/9p59T3MEQaBGi8SY4ctZseCI5mBctMcHXB
HnmhtLYyayxt31n2qvCU+6/f328Iz+en+0/rJyPeJR1E78OoRQp76BtlD1P+0dfrLUfeTV90e9W8
DqXyYFb1NbDExRjpKzArV4kfA71NL4yms48cEQGppECAOQB+fOS9jXRTTqrWaRIFnz5pPkJekHV3
4c1CvTk3po4aOuk1mB0CJAqK4O1I8BlJfmrSLoeAq+4021amf6dmI7QXf+d1+ZWqSItaFuQfWDIS
CvEuKgrZJeG2uIX3UmBtRCejYS7zRSJNO3SQt8R9El1g3FsRWM8iy3Ey5e5WG/XHvqHQGIX1vvKl
54IIA5QzkblQjHHe1uEdrtvVYOWvoxRuND35pidUiCI/eEyINWGacNqo+t506p1klddWZ90qRdXg
xtWJLJKhE2ehtsgkdcetzziDkbUL22oZaNTfoPPPu7bfp2z4Qy1/UxBQ6yXhRIZP4AmD/am1dDCq
6Sz2ajSinb71WtMislHbqo3taMxVtZaY8yg79Ia/8W2fSPNigkC6Ux4EmtrYAMVabf0O8jcABWWm
T0J1pJ4zpRBQzdWrWli+Y7bkZ5UA8UKNhAldW1YcUlKgOZ4p36V28KyHpGY0nUweSG0fBCl9M4jl
ME7rh7HPni0IlrCCto2RPXiV9xBK+jquiwPGc9Cw0nZoS+sOH4aButywF1WuXilhuG5anNrjOJKN
B5iimCLhlIgdh5nOaqV9McrEiVsOYVUP0SkKBak9lBshT+p2hlM2vxqEtcQylpKPxGpqRuTPNeG3
SJeeslLdF0G+ajRlAQL2JamITPPqVYZ32CTmYkp+0QIJ5ma98PXkoATuve+bt7ZbrVyFAL4mI3mw
Gg98AMsmR/YvGY4JYZcgDWLtsfBse82d11wPLVTEwjMuVLe90T4VnbEWrnbLd3zXp3qKkt5eV421
SHRCTJi+1hJ460Yr76HZ/Gisbpkn9qMGQacu0/dWfs7SUFCXDNZWXjmhhfO6mK4bCvN71jWHsmxX
ckhVXtFXdaksU1HdhnK7qovx4CkI06f/KMx8F3clrKjkqS6Ku1SXbzrfvM+t/CGLzadRRZVPll83
5S8Hc30gOUMq7qLS+qVKWj3zDHlbaea6ipAGV7jIc8CahVcyEP2WlI52Z1UN2P/qvkrHn20Ue3Pk
dI9AOcmsS9AIDBkpeKHuRIF0r+XJlRXFD0mRkOXNQUKewoQyT5urI9ScOvUBC8TariLQPC6N+7YP
r9wmOBQ1PFfLvfGIs8y1fmdWAqWIe5UGo+DIrO8xDW4RZyzVRNnHkJ1nZp9FQLTICzAi9RBooKEI
8nuJZLH1gv5Gl+PbUcdl6tY3Y1a8M1QejEpeWhO7rHCNm5GtRaG6d3Eh/Qw949XzFBj9/lIkoyPK
6ND46T6pMjGz2+SxE2LrKsr1kIXXpteYm6HwnTzpyMVrb7xe2iAjQl9P7BZizzvLJV8uBOtdpdTq
ZZuM7yqflYAFSVe8qyv9YHJC5/S/yT3zJvTS8t40eJMVpwXI0osoG4oNus2acJ/hptJTMoEh+2Y+
6LBQzfYcr5/CoOJBqZuhV36EKRzbUVthIb0FMLdiG4dNNHzRA6LoDKw6DnEL9gwTzbfUI440V+9c
lbBRatPdTFTs7KVwcAGv9oQjk8kX1/WygXNNdoz2SmTcjWmhfC+sVTD6nDJtR61g+wZSezUkykyi
WDer7BqgOt1uc21XysHCVWvGs/qAovXBhoXJGYJg0GScFVK04HZ93ihg4qySZRahQtgMi5ikhliT
iAFtroYxnvuimzSx27Ytr/w4ePGs9I5pAAuQ+WSF9U/AOSngjJAZblC3oTQuOru6MVy7XPhjusqe
Yu735p6Wrhtd32pdvRpi7T3VktuRLBdpEEugxjOCEw6+hfPZNx5Fad3oNsWkwi1bwOPtc1C412y9
bvWO7oDHcFKEDnNDy3Wn1NRkkRpQYKCSYGApFiVw+1Xkj7+EbFz3dvMuedVGtdLD0PTfODPtsXAu
ukq8p35+VabRISGdseFwHbDrnklSBqDHHTzwZO4PWSfAyOqqdi4PoJCtyiAJq7Sq76GL3UGL5F9V
2yJCC57sqNTNmTC4/9grTRk1ywpo+SvBv+i8vaE2HnF2u8CMM/+Og8FNXb0hwXrT8aWQRZkqxHR4
g0PC3l7L7HnCTFl1z1qPqciIua2yl/5orkdpcLxc/mYb7q4SQ8HXV173cd8fCsOmhpRLRPAB1f6h
WXVISJv/2mXUxoy4+R0N0c3tnHg4A9d3WGnvrsdSKCfDosh6oX8vESxetRDqvjWAJfwFNZvh0eqg
9sxHO43fa6/uqwPuBr94abpBY0OWlYPFlWRtS6BxfXHwNbW+HxP+XpxUChr3yIcyrOVR/e5DClpY
XVA5pW3nYqVJIr8ya9zUkSmRLtVWfXkVigwjhejltNl4mm9FM6LygkUiFxFAELTDfUsISR8MNUx7
fGpawJkr79TXOqeaSHS0bZEjGRQBCJN8JyCYEcd637XDL2I4glmQD4s811fp5GCr8o79crsdLZ+1
ldxRzYYCb4pyhpFkY1fabW7YZBm/jTJECo9MvJ6o2aDUvqtxwbVfPLe69lABVs85U0xtGVK9L0wC
Gw3bBN4W3TVmsk1iLEdWZF23cvYj8aRbAGzLHM9bLpve0jC9QxRYz2aVLskMsugEVL+E3KTS7hf6
wDVw0zRvsnfdopP1BtXR4vpB9z1sXEbFUxPFri/KNSZfMsmKe6IZXrWm/AXRwkMNEK6NaEpU8aU5
1sQHd3S3flXNq14mlC10nbwXO7WHg9dVq5Bf78vmteBWgF0c/rbK+MWsdSWydO226j4xNDSQbbHT
e/9H0oz9Mh/MO6kRz1mfgLuXzB3pS9/dCCMNq9vT2JazQPQ/grasnbF37wPbDaDygMJuWPA5WOSE
9cV3kum+eTFbOql26nF4Fb636yV9mHFnxXaBuIGoBcCuGuOmCbvvWix++iHBncRzzku9vYaLt7OK
keQmy12MozyxK6WdcEEcVp5BDLZ3Y4p612UyZJTi1syqH3plPGh6uEe4ugnVYUll7v13AIMsoZrJ
vlMn+BUUzaMl10jZNUiXWmVd9ZryAFLuJi/9N43UNM7iJBwkwyM18lcdf2Ca/8BoemvELNqd2d77
drYXHVEJbIr1mWQ25s6QSMCLUsNpy/SBCaBbZHW3BTqP3zu8l8zoNvLjJ78LpljP5WTdWnWWss9F
8SyzGXfD/AVq5gJZybsKNpKAH5YcYx775XWnZfE8N4rrTs/Jz7JnXK8TJRAZa0wB90j1l4Ed7IU3
vIIUfBph6w6e//wbPa9XG92lUF0m2cYI+1+GW60tzb0rFPlGnWD/BJ/V7I/KQ6ezXcGGl0s+Ycvp
sE17+xsswjkeVHKFmND8+lcgW1jWk3qTqMmOS+lnZJxgI0Nv24fcE1Sgp2EzAVbBqeqNM0/o5GSm
PDSvxcRa6Bw2uS6AOd9RbW8NaU4yTQ/bR/2udta914mZlkr4H/GbQrzMZuh87jo8sXjmIieszHvV
Gm7arH+otBoNB3EfLKH5i156ywGap9x65VrRA9Kgi3IbS9W1QdaDAVuy73zsW5hmBn1ZJepGjDry
j4HU7YqjDZGZoFuyh6qOEHqT0GfUOzUI8K25EgFBdQp8URe7zPdfVLxtcWf9zG2dybpn/8bHmgrt
Ro0ZbUVsLFxI9LYnFiozqJIAnqyYpEQ9zmyjKmdeEN/U3H5I5c8stH1ONsFrR155w39re4Q+cZfM
i6HYWtpwp8ftNnWtVWGPjiaxDkih/mPsort2AiR2w2okdaqUDKqGybDjYnGDWzG9/voIrZ4/tVpc
kMCh51x1UgPJWiUg7Wkqs0juWu5e/IYJOhSyU2R8yqZHEvuwin2CBnJ8hJGyJWdi3Vv5MnbbR/yh
3GPI5CHUNQSPKdqWqs2ssZOF2vg/41H7EQ2cRRV9aVbYPpNEPMQVYEzqPre9Fa2ThARRhd7PbNlb
xW5nzJPefiGzznO+7ui5foI6k00QMUJ80jjUEXnRdS44NAsI9lxPdhGvAhf7f9fMVHI6Ko51WaIN
OBV5nIq6Y/h9MwzrlZ20P/uDdqiNIxzA5KadEsw51hhJFQ/wtuNy27OhDzWPq4bwwlM7W9/BZqVy
ec4NvjiVDvqFzwgM+LRBn10DegKoZvnzxs++S8K6MQQrJhJKzvCJgg9LGh6/7ubZK8vj9k/qWNQb
vKwItNZRKiJMycHAIKvrc9MVpHzViNYAhi3dNjFJ0D0Ycb2sTIWol/T2698xNXNaaDr+GSdfSQXG
qJRHHoPVSK/XnOnhcRWLUFeuY2jAhZFfGEbnn7sQXCOhPP3sgIHp5pOfSIOj63+3QncxncxgMjJ5
Y0KUw+p6jKxFm0Dr8qb09a+7e7H5qXx+NIyNygvq2KV5n6ycsfV2eA84O7/7HGsCP3iS8n5ZB8R7
pNHPr5uePpBPT/qo4ycCiqavE7VpEUXWUrJA0LpsyeX4uonzvZtkRYhebBQ4JwW0XoCDNnUuGDhu
Pul69WyMYBwKkzONYqx1ra9mEu97kmByyZ39Qf3cQD44ARn1z5J5VHOq3Dcxn1RfAorWHCi9jgzf
8OtenpnwJpG3qRFlRqTZaf28j4cOfmiGCNsjZc5WbpFHgAn+A4/bh2ZOqp65lrrDYBLFnEfWxtTy
p1KqODbKF/Tel3pz8srcQVMb0SMpN2PtLs2fUbJvOuXSyDgz+D50Zvrz42FvypxUBc8sV41tV8RO
PcSXPq0z1VvVnARfNgsRK+7U06M2UhGXnDOijhvU+imVlJ9kUZMvi6OejMWtnGNu7/y173rcNdqc
rdoRkU9BfmuTS/ta8ay5bBjvPnvlIKxWhfkzTtRy/gdj5+g3nnz+DUH1SlDFYACUbEp6Pnhtdh0X
l5RMZx/3UTMn37orlW1USjwK2SiXJHKsK86v/11PTtaPiqjEWA6mJoi6NTRp48KFTqX/Td55JUeO
nGt7RZiAN7dVKEfv2eQNoptkJ7z36/nX8G/gbOw8oHqmSbBUFTO605EiFJJmerIS6T7zGuM/HGb2
PlBf6oYCG5uVQYtBN/x1QZW46X8p2/7bbtI+6o9GK4y7g+cYxMJsHD0JmrRMkm4l2ZTWJH3tRVqJ
wbL23WnHh65AWjSXdqBYEkQ1wKSUq1DWKQE65ZEHcd95hEECRp73CYbHbOnqQAtsFNa7VdViaFLJ
8SVERWyhCX+OHZi5EwP4Qeb8e6jZEqa+3LS493SrkYJTMoEltfg5ydMfjapSm6d+q/vhfQ1wpk//
0UmAxUJ0DGRehqTx+bR6Cer2UsRJSJthGaTZqWUSBLXoIB85cu80/9nDp30caXb3VEHuoXzGFiIp
HlxsFHZG27LINsX2MblxNDKWBlD0qoqra8+yv/VjYG9zJyxWdlUgB09OnOpXZlOspAT0c2MBEsIl
Y3X4QO07szaiCzKgThkK2uz6ikat8xHT7lZtUl1yUVBjKI+s+N699WGI+e2Tj6ZU+QwRxe33UsX6
q6d+q3lUPA/PZf9AMEkMlVOALMLnxVXDJo0aMXRo0IJ3Zvu2WDAOYG8PDzOdhS8rq/4eZvbJerSy
FLsf0astQHrXVvwa5JSe6KAYKVVqnQLB4QH3zos7Av1D5CS+MPzpcRRhwvu/qtMWTSICYhFvA/Dt
/2AY+MM2zCLHhNj5+fN1TtkiRaej2OOXm0qXN6mkPhVGc3N4mGm5v3y+D8PMtkNQOl0nZWVHQdzm
QQZLWKbxUhTerUEr5PBYe3c3vGhAR0gxcPF8nlLp9RIZR92tGtRqwCaddP14ZIi900EXChq4aaP4
MftqUMCoEEyLMwzja9mh00thddFnDaVFdX14OnvSFqjD8De4uUz4UjPAZxyPiaTlaCqZYHMXhdKc
+rV002FZWFTlpdqWZyXYrSPbfd/um7TUrGnrgdyaPQ2FFiPMMSEt867ZluVIvy9AVd9ujggU7hln
UnmRoRlOSv9zylkOoULPAkLCskJfamwp1yG1lfhHLuY9W+LTMOrnLQGnSPGpnRCvGTqoVBnNLmVz
eJn2Zbmfxphtu6TzQT9WHtGtWp5lYODtpDvLKnsjKLwEVQdsNPdvWzxyRBg821aI6J52TFpyz2aZ
6Hu854SnOm2XzxP1mzyqJiualZUV9ZJC55tt+9s09na1HyKSjHnl0s+kY3qM+ycPLJ8zAUDqC9+u
HFFoKBog870h3pTBXhUIS9d9d146z21QXlZV9k3OtbdWJLdjKuPPoB+5yPaBQN+ZAX/+hNkaD5hW
BlFk8qjFmKFbInmJfPlqaNQzAe4vbfwzehluSslRS2JMXoZN0FMhj703qYQho5i7FOEtvcyfGtnf
JZageTFuvU6+883o0ci/d6iporVlnph6tTu8efa8Lvx2nDa471UaHbOQEFFWxWgsfjt/1aEfaZ47
Q3AeyHhiDpLRL2KCmyMnfM8V9nHIOdHeSyoFhfrpSATOMh/k+1hR1oVRprSDsEQ9PL+9x/z3/N5J
jR/ypQztrcRKmZ8D5NzCVrEKjY2E+9ThYd6vpdkzw6TsifGLWAoaJ5+3f+01Q6cGSJ8ZUvFQDBHM
4jLAPBP4hpQOV5k3lbrkCFglYBBLexzl8Yc1aI9DAi28yZNLBM8fhKxdWtY/yLE//bRZBOybVdQg
Wcj3Hsq1hMhELavnZWbcHP4Ee286TUFnm5Ii3OrZBdDQe/Rsh/fcHi2Ou3xGc/BI2vCO3fzylT+M
MXvMO0PKnczUupXIymUOnMVXlDOhq+sOGTZRWSuhOG80Jno6CMnW0cunw3Pcu3U/jD9b5VzLK1yT
Gb/KxL1KjImijWv60bfQbK8OD7X3c05ON8rEV+ZB/LyhnFBxsDsKkd3L+62Q61XgHUNJ772yUQaZ
dLAg8M1R0lEuItlApndVIiWT+4ug/B73Z2qxK1pMuOzhyFO49ygiDc7zQOXZmid9WuzDH854pvqy
XytYa6V9clKVxxSqjg0z2+66KmU4jjlwMx3rWy09JVn9rS2kf3KvfJjM7N70bTRobGx2Vipd9git
UQkKc1AoR67nvRvOhEoO10+1v7DfWgRJjBirCEyQW8zm6U0snKRbN05AFpn/PLzl9n454LLsNtoC
9rwr4GRJqkTIavIWCJA2LVyF5sJQqn+yDz4Mo37e2X4BpDY2WaCyyBZQubeYyKFVeuTL7T0/FjZS
0BNl4wtrb4jbJB4tn/ODTCZEofhOMnL5yNO/b3mQqkOThirGV4E3J3OMUY1jvF9EujYcjOkwJL4V
OLqCV0xeDi/PvsEcwlXGQe0Nru3n7xbETZxgPduuIOEuIyp4fkqTtEE4xoof/7Ohpo/74dUs8pFE
JmeoSg9e0CfayE1GDh3HS8jkR96NfbsOy1JNm3pEqJjMsgy5B3xY2YJ0s4bIbQC8Q8fTbJv14Sm9
lxbmbwdKkeTqBIl08GYnti+g07SS166Kni7+OF4Efu9GVFldpTdfuhwXmqZYAuXAQQYnhlwqzZuy
Og+s/Eok5iKI02HTVT7QViB9gex9Qwp1FcQB3Hpa0l7XVSeDlN1mhY04QoVqoSGdqfaLYsclhjnm
ujPi21jdpSnxuG8DIZZ0RJPG8yyPbUhzGMfz/D/AuHWryLEvdC0+sYzhEesVV8JYCzvzYhkIfROm
1psT9Xey1N2YLTA2Gd+7QvegnWvOmS4HSI1Uo0c92HjrrOIs0hAkBce8E2GMrip9n6rAO7P0YUaH
W6OQzuhKiROlNPs1GIULap63GAe5kq/USzOPnnLTO+lxzVmYtXzvK7DruGNvtLp2ET27VoR3InmS
WGYhtkxjCoyhH0Af5kfWb9955mIiGUXXbdLo+rwlA9nwnGHwO3pK5SJP05NRl490s6cn9esO+T3E
dAA/7Hq4F3i8dOxEVA1pSaIsrQlC1JaWWSEKfakGx8SYjk1q9siXRR36A9ZtK8X4qQMwESWF/MP7
fs+tYcjK5GLOzueAzb5bHZa6YUYcZQiii8wgIcmj8Umz4kvdS5O/f7UDp+cfOLXGaCvP5jN6sP6Q
1KbY2hdYcJE6VEW1HvPoWFFsXxMOSVfyTdrX1Knm4nuyr2iVpQVTIVFcGIl0XTfSEhvdh1j0V0Hi
nGlmwsp1waIf8m+HP+mefcLYGMnwUur4F85ukrIodZGERbfqKu0sQNugxEmh9NSbpjBPm2TcHB5u
zwXJdjd0GzFbrsd5iqZF3eCrDhDiysyXVWuc9z21XOmYBMreYXDmfpde5TGbzapPiBONmi+qN89C
V55CzUSzSrs/PJl92xH1ZNCwNmv3BXkgRlzbBrNl3Rzwquhp2yskhZbVP5DhoaajIYlFNsLnm+1E
TxTAF3PyMVXPEGBvTqEILOVYP9JY3DcdOHM8K7BMEXmaDTM0Ta+xcKR9IVaz9ukQDCe9KN3g2Hz2
3BQGRW2Lzi+pFcKWn++mXhRI/+tkV7Db1niznaCacaS0uG8DUI7FLIGICQbY7CEGG+ZTICD8A2Hu
CkVQiWj0RebhQXl4D+yr2TCZ3yPNIkDh9ICzWyLAnNaEkvankoYuRwZaCkHUZ2McF0HGE5Uhwo37
LwyFBOFkIJKHf8b7iz+77xGGM7gbkWtji8wWz2pI59reIItDiIVY96Ua+O/WeNU5kYX9jnyudkDj
BvGomUW4qqLqWrGqauGl6qnipol6bUySgGpBrcRpcOLV27UNiER04GEtmiih1f+wU8y70/DC95pT
LhQ8BUvw1W1uXIT5cK5kxrob85UfBEBvMbr2QnOhMPrgqVeYAZ3ZcXisUrdvz1pU+IBJOJhhzXXc
Uk9t2M5UPhVj3A5OfZPpxmNR1KtEN1eHP/F7FXX+iWHiy4Bf8d/6ooIWNWnWaJZERVyxVsYQPMbk
Fpsg6O9DBfV6z6tUYr3+Ja7DS6EE1/Andkqih+SHRBGALJ5DTQWJLj33YXuCEdxWz6w7UVqbpNSP
yOjt+y4ff+ss6FUANuqiYFf6reFqTXFfaslJXRirKjnWYtn7fNm2ZhgTOsf88lDKNQfASNh6YZpZ
C0O+GawhXtLYwX5daItCLU5QO7jybfuiPYaRUffcJbiXIUctqyZYNnu270XT6qNs8X5JlXSZVt2N
U/fPVKh2XM2wbuBmk2SiIKv6p5NZOlCERaA3Z2WBl1Nake7mkQOcFetGPPqEPoA1F+O6sNptI7+J
4AYhcjv/lQn/V6vbawaP6L9Xt98O2I58Vbd//1N/ubKS/FP+maCVv0zofjnXqX9wf/LqEP0ABuJF
+Evd3sAqGfUfFC+RJYZ3L7PRf6nbY2pnkxGjo4pU4IQg+VtWycjwzCJmYq+JaA2KkOePtGq2k4AZ
m2mOicIyUhqAAg3KbIiBlDd+ld6PWvnTF8kr1hAW6tjxa9nr+WIcWt8dShgNkrbOQOKmJfQ9r7x3
GjtY4F76bfQrc9vHRbHtnMEBLhvf1sizXYUl5C2vrNxojMSGdneJHbB6jf3qnWc2ATmB/CxHA47M
LXAXSXjDue6p1Te9giJT+3WzgL1wSkmtcAdkyRYVmz6XJtUmTtvaKlVlLQwc2f0oivAnV3Z1P9nz
tMDJQELbw4Uid2AVNAlrckuHDSlwZ5fDC9x63kwklxfm0MKC7GI/5EoDyxrnzkjORMsDDvIS94t+
Q47EexHIFzAU7bXVJKCmDZ96dGIv7cowV3Ja5ETqTr2kQD5sq9RRQKF7C6PF1dJUPewuhzt/zGoc
V1Fv64cqWkkGFiOmDn8OmkqqiJ+VZAhQjJn+1OVqCppe++ZBPQScfq4opG2pHeRnmigzIJfqtV15
6UmfpPGqbYDTSnl7HwO7h2YxIGgSwE9SNHFaQ5/AxcgOVpLnvKKssUCkbWeZyX3jl/4a3b/HME78
bZOLAQUEKd6lvr6rq845yU26F0bnwKTxZHBKmlOu5VDbYCn7DY+9YJnH1rkYB7xoe/8lFMJYRLJ+
SadzZ7Xwm6USrLsfF3eNnO4McAm+qZY7yR+rK0dT7wDXv+ZJvUjLflPqUgeCHIP5umldPxgfrSxB
B94zX0SSVlu1kNuFJY2PSt45KwGmeoika9sua3DVyDeU9NlwPwG333oiuI0M4yXupSepTu6sSfJt
CMxrH0B55Hs0SyLrh6izfC07QfmAyGy7yEV7OSiN5wYx1CjVwDSOrNtDL6kH25yxYpY+gMxIXvVG
UdygtDfVoKB3lH8LnPI2pu4CuN1ZUZtrF2OCwqLSXAPS2fV9ENFIEOQ0YgBSaRSLpM8r7KR8yGCF
nezaUX9zWuiRbMBTFXUuuCjoK2SBRUAxdsqm0eUcBlTlP/om6bos+siVUukNAuRpHVTnqYp/7VCO
KqT/SF4IYZ/Y3QjTRA1vo0LcNHbxozLETk+UGxxPhgU86PUgs9sl3wRFnEXXqaOmW8XLfrYNLkUl
dlehbp+mkXdGD4bGl3dlluW94VO9HEL8aSq9FRug+/q6I6mXMfJxs8QgiILSvvBHp1kg2XhVYI3E
dXZOepQtNae6dyrHXJRKAKitSQS4XZIWxbKxFx77N6sans1A+a4m7YvwB9yXlOQiDtN8aUTS1moh
XbZlfFl2Dcc6jNZ1YikL0B3roGv5xEb2vXZigEE1hSER+wLeb4fyVYQWQjoKN7acS0m3X2EwLi3f
ihdpqNRb7JVhMKFNuejlOl2iWCQg9dg4Lsn1W43L7GYo8lejG06oXuAnn5ZnIb7MLiIbty10Xtie
mMbaUVg+eqG8lY362koKltBRV0pk3nGy70I/fUR/8Kef4QYcBJW2rDNihqQv+m2PC/eiiJuWm8qJ
V6Y/bKXS+1nK/v0gddeWVj0PqnWnmCl217wNyyCEEpH7Gk5NUYTLe54TrBZw4JweIcH8wjaG8Lam
gzVCexQ59ZDQK1yrHKyViQXvFraUvJGjHHKXel/1QiwyUQ6oUiDKCNZyJ9lB+Iy1/I0XCvxxapgS
o/coQqD9pmRd9E1unpqdUS8toEprz4Kr8P6S/leHCyTYh8KF26ys3uI9AcP7n/sVMNh/qKTurDLF
HgvMBkner4BB/wOUg4pUH4btNCkd/spvOxzqQgjjgmmW363c/woYTOMPGcFnBC50pIxp7v2tgAGv
h3nAMDXqccRRdYIWuqSz5kzlYZRTW6XjFlFvgS3GuRMNSLMqoMsPtlgQ1wQyTLQ2teUdWnsI1Jl2
t8MKo+hPY7Br63roxF0spTdSgS32MrPtajtCH7kwTO0cQ/LEpWEyng9Kp0C5lIgSklEUF2nfxotS
RXEnVr1d1JfjqpAqzc2zDBapljQwT20vjBYgFv2Me6AuNmrpVDIItZr2sYicTHumU9cZZ4oTtvk5
hFs5f8xQI8yuCY1LTMsEPur2quK56N0OiFB+7qFuZtzKWe7UK1OSHrMWp6mb2mjs6LuKP27vFiPU
qF2rExVkeCMGurb0ZC3X86XSUfYVg8StkutGVi86r/C2Y6JU4ZvVJYG+7WStULamb2KdFgE8yiFR
Kw2shrHKnAsd4Ey70YRBU2cNCI4YnealLK9MhA5szLGwqjoNfEnCVTxJTXPERgI4e3YtVXb4Bmc9
Ms+HVsu3YPbK6wDjh4XuKcllD75uUiWAIffaBql9Fo5GgZSD1Or+Q4cfoJ8sZDWjzy5kZ1AH2mO+
9dJpfiDcoOlylzQrcetmsACncHGd9THiCQj/o8GHG9utRa35tjCS07LJlo4//ogibyPhLy/31q1c
5cWS5wU0cwy69KVGzH4pMirfIhx+Abr/qy+Rd2+Ef59z3OL/06Tfv2Yd73/ur0tEoWsGaIAyEFhh
soQ/LxHrj+l/02CaFD8Va4I5/LpEDOcPFH5hFPFvDd7JlPr8mXU4f1C95OqBAMQwwEz+jqcWPaH5
JcJvcFCvsEEZobo2r/0ao9YMjZHXsNbzLRLrrhM1tyLtLnIbtrTubWwlLxcSROLAeEJwSIHrk14a
Y7lIK6RDUxWgjrZMRH5VQ6LuBhC5crlFhmGtIX+pNd5WHdpbYapnEvYIwgMS2zoYv9naRagH39pU
Xtlxg2aK5xpp+dhl3ZmJH19SGm7trPWs2CZKtNKp0nYJP0R3xlsJNZKxhvav6eNTBg/Sawjq4/6O
pOKpDqOLoDYTkLjN99SWBOJ40nme+S8EFxLWhS2Aqry762UygSwgVDJTP1zGVnGhWC0EJjrCak00
1nXeTTSl7kVqLR0FimlduFo/rrsMq9++zDed4kAXzXJvKTuNufYIQxFCQUmwiree8O88Tb7yQaH0
LRi/SziaOwet7si7FeHrCF/KNosVyi/rpi62EjKH0Dg3cWmvsizYOll6lRbhKd33BKhN+2g39pk3
GPfakOKC0L+kPVfZUCs36qhe+AEo81rpNvWofA/gzBZhXy3TOF9pXbUTRn1ue9JjN2Y/HeVE5NHS
rutVBXtM1Up+RxneQft/jgt/QPuCBANE+UVi0BYKbPQGzidrvkE+M8qrSq+vGulak4aHIhAXwktP
PblfoyQdDNdG0awnoj/EDSyq4pUNUAsvlqVFz0wa+mUh6+tGTTdmXmxEmroGJtbVxM1M1GWsFe5o
P8j1owF7MehOZExmZcVC8iSWdrrZnQYmQhVje+vVkuvUBlIxNAHdWA9WgVDvcEzZIca1lELPWHS6
xuwlWpOjDaAzHJzLfMAAsnDCrRqWzQNWtlvdG+O1Haipm+Tyg5F4r1J3PngZDEt0E3z1pW60FYWk
RVqAE0A2o5DUq44kDSJ4cy8HqGzYeoHjc3AV5PeSJ4dL+LWng+4sijre9H7o5nZ1qsLy9ZTyLDco
TiZPmKCKZZ5Wp73Ir6OkI82P3VT0CoTcYp1ZzoOIsnWg+lSK0AWyvDtwQIsBIcGkRK6ihw1cEGMr
fX4zqplJAEounmgRGvFhSiICGUwfy2ty451kFUTK2kbzDSQ4s+CUJ/C7mlL6NfF3JvlOrmNPMS8H
SycBKsSlP+Zrze++aUZ4wuO7zBOjXMbypGbrOYZbGcn3KgyzVRbLi6BBHGHUb/XyKbWbUzMTUwe9
XihICS2iLtZXCKJfNoTleSE/oVJaZda5pDanjUguolyRuUZKZykEl4dtkZwko34BfeoKivGNsOjy
IpARAkYKJnTs4L0YY7Rx/K4iLsim0kV4UgiqnwNB8qosQxQDY+1VQ6p14Q/Rc+1rP3jDVBRrEsvV
wy7fjIFId2o82UBHMs9e1z3lefWCcAGn0/qho9fikQ761F2XVlWma1jb3+pev+/k0kUd4bTwWyoC
Bha849Zu4QQbGAk32SbvqAgg+ROQDtuYpZYdlYPY9FzhMUN9OgE9+q0LuaQ8m3WItEUZvqzDzWje
aIXkFglMbrm5MWt7qcb9Y9X/FKV/0kbWNoiL/wOhPKW1Q6H8w//8vzJ5/Z////UZfv+Dv55hBwNL
GhQyuNYJxmL8fobtP7CTpMWK65hl/Mv08vczDPicoJgHmIj+4xtM0A3qiicas2pwZX/nDZ7qeh/L
+rKBf4ZCGkEbD8Os97L/h055W/peXWBf4Pb6QzB0SLFUp4bhEbLqC9Vpfnz4Nlf/+ud+VMGb49Tm
o/EdPvblfV+xokBNGvyZYeYjLVLT0rN6GFLcW9gjCH1cHB5x3gp4H5HgArQFmpr0iD6P2OucdDth
fvF4FVjrNkNtxv7mjdmRfvmXPsB8oOmHfPiQwNSSIRpidLYSwRsvNnSQLWqHpWNuaNMtasSbpOLC
pNh+eIZfErFpBT/McFa5RerO7q2ab6oQHtUmyYkPUhntUQ32UHEitw+Opx75qnvXUbVpYsrgpb5A
xEdST09oWeOmDTrORoNhQn/X6T4omnilecOtUrdHhty7UT8MOfu+iTV2JDsMqYe7PsUwmq2i1yg6
i8XIvXj4m+5fTeSx6dGDBCYS/ryaXuBbaGrVHItG3A5B7Y7ZpVUlN1pZE4qRzJJChdZabYMjrau9
q/lh4FnrVleqysvSqnFx8IKu88OO1aXSe4vUm0TNMgyPT6MqcQ9PV1OZzpdbgIsJihC3CsX2z9OV
ctumgskpgbbnJkSFXScvDB8PqgFWOxTGSFGeqvh2MKylP5hLJ8DAPt5V0LHkcWNXg5sNwyqzxXZE
plrK0QNTnwLtqg61hYQwdptM0iPPGrrXhXovh/qZWomdmj0iWHnkOHxBFr8fxA9zmfXXdTnMjbhg
o4DhUojudolULG3UJywk8mDqU3x4q5TRdcpnUzq2S/cejA+DzzqPpWMMgAsYXK60hZ03O0O7rHXl
OhgvBMLcEcfm2FY9NuTshhOVrkGfRbvM8daqSXfiNh/9pRTcxNLTEEXbDpRa0O+cEiGyXl3g9QhV
kByfanP/GusvqnPMA+qLj8i/lgCUC28g9Vx9+skf7kIj9+o2jIr3S5cbaQhrxN4j9PiqFZpKr3HZ
fB/sGymN0FNpXVvkCJ+dhtQQZb1z6bMc41rvfQTgs/z5e6ZD9+H3BImUFuXA72ELp+Ymz31gerdm
4BxZi/2H969xjNmtQY8lwlO2bFxJw6HE24n8TIjXzDtRxHk+nkwv3OGDO+Xvew7u7xFn10WUha1X
ZswMsQSISfbC6FEVQ2DaS4i9u7VSItvQDLuuCdfT/y1IXWBioWGvkJ3pi7IIzjw5XhZEpkGPKlxb
rGpk5eQkOiLju2+bUs3E2IDO/NS2/LwGtKkzyvbcqH5Mlc78rqv2Mm/HFUSYhaOdpOYxH4ovorDT
Lvw44mzVe8uzK7ltGjeP6QUi4U3AoYh0NSaTyky2dVBL6aRkUUGONKncU7Zz5b5ay62yQ2nwyL2k
TudwfsfSWiWn5j8wN55dDUNq4IHg40w9fQDJ32QkEDmGWl2en2USVQ70OlPxEJY9vw4RxXBYAi1Y
xHQ4dH8TG+NSrS8tDLSq8N4a70zhuKpIN5LRfJNGrja/yCgW/VVP2hOt7dvOH3/x7GaJrb7J+ohf
XCUBdcBrqQiXinni2I/6kLJF7ovoKAlsTvJ+X7QPX2n2zPfEn5JcM2aAOKkfxy5tXvpJ2WpA8E+6
7Q1YVK+dKdaHp7p3d34Ydh5E2aJFnJm9YhjNRsN0MZw6xNjxjqJbhrK1DOCDHR5yX0BD4Yv43SYv
+IJ7dCgMBLHFSx9CBtZD2M1ckU7znbDCqo95GL6zo77uPui51vQv0o3Pxw8RFUjHA6MJrX8Kokmx
RWKC0LazcZEM6gXOkyeeoS0x2Nzk6bAIfQkrcNLS7E4ttWWmVsBI7gqsmJWUalN5EkXVsjcvIGks
aEmsKXKtbfvapIGZNVRRIH8uc1G9HP5oe193gPN/zkOfXbFF4shVWHCNaHaPKKL1ZkbD2hn9Tafb
2CxYF0a6CbrstknvdO0IqnjPeaBKKdNChGc6mdd+/oa9l2VVw43iCnHuoRBLHFZWV4H+6tHflgh8
45vDs92zRT4NODsMBF1GZ6bsSngwi97b+TqNa+2qauhqp8cYEHuOwKfBZkcgN7ysk4p/zU5qsT6h
nsly41u77hFyk+R8e3h2X9iWnHXwnBO8BTwk5eTZWsYWMl2BRfbQEmTj3wjrpnW1KKR6tu6MTeY8
19FIURO/DMjDffFNa6vJTY4u+HravmORb0MecbrANwgUUicRq6bDVcXUv3v0+6FSQ605Eivv24E0
oFSwUrZtqF+AonWYxlE5hK0btKBC4qpDi2Kpds1zZdxIdGbABbgxEqUSOrVef+QV/SL8MX0zc6oI
TOn6V9GgzPE1eUTpHKlrZ9MoO9HiGz7eZeWzmuQLP5jsWBBi9p4yk/oTwtDpkVWD4vX1IeMnAOCn
NEET0po9ZBqZ31j5Ds9CelUm9i7oVLfrb7LMhwlhgmaQhTs4zvkgQ7nokJke3jplN3bdYytHS0Xp
LuHL5uXrgGCxRf4YVbobgr4c08oFO+XqlQvp0FXHtVS1CwPTPh9uHhq216E4TYLINW1uHitcNY25
K0Akhs6rqhUg3cxNF16ElRuH6lpXniXlYTCi7ZSEgFN1ByAv/XAypP1ZbKiroHnV0wvJHt1aInB+
Qt0aK59wZ9foThdrXGJWkbpJPG0rO8l6kldLDWlpmG9qaLpGgwp4h/AWLc4gsOFRFKtEVla+j5Cp
lJ2Mof9YIBFItNmliAKqoFBxPVPJVFs8dzOATCkF5LK9EcF9ViDR2nS3Wi/vRIJ4is6Gks80heQL
1UvZPGnKOyRfeCai73VMz1+i8SkbLiZnC5RyXYFlfSWjgF3apyDsl4XxI5qqAOLBMvqrjG5GHgOA
ymV5V9uAWBt52za5W/YySVHn6jXenkl9Zpb+WdcW51FlbGkiXrYjaq95fJ6G53n4kIT1qlUwmh5U
N7cuTDQiJTM+bZFa90xzmRrqWvTaw+E7Yt+l9HGvza5cjDmK0ULbkiYjzmXtN8IPv2yW5nil6ZPt
5ZF4et+FC+FVnXIFGSWL2R2olKL2fMVmOBTlw/q80lDJlc1Flz6PbLjDc/uCWn4/yx9Gmyb/IS2J
o6itkshqkHW66+IfOZC7vOmm1GyV16BvnulgL80GIag2+q71P4exY9eomzJWKKDdDvqb2WWuj254
WgTLpkaTvmCfyauq6BeNcWYFp2OOH2hxr3O8nPS0yeJNLmebpH3rIpQbSwOe+KKn1t/ghkA6fniC
X9Dh8wnOgg6MOMdGM/mcrQ8UCF5qhiK+b3hP5fBKyQq89XAWQqWuBWrjVAtIRg7/giPrOSeoZ+hS
hK3DF+6ik9L66Vf6hrBVAulkHQ3w90UHIHFRdENABsmQ2WNdJGqXgiZrXGfST5auJtncTvKXviM2
WGe2+qN01Ihn7/H4MOZsv/Z6gXMwxlhuhmgv5c1Ku61I+QOxMfy3uIyPvH3v+38WRcII+j3H2Y4t
nNIe44wFTQC3c8P2srKeipyOH25TDfhbiYkJ9U+pNxe+jEJqIngPcTIrfmrZlRSCaetxtUySbZcW
y9ood3oVuzYXSwTnNk/OwSftkiHeWrn6j7bC758+24tgoc0Kge2GpAlDVf0uqBIwb4Ir+cpByPzw
vlMOL4wpz0Ib0A/9MCq8kTwSz6lHw4umbh4NZH5ogKMxtRjL/j0GJ54zCX20Ib6cnB26YnRL62EK
+FRlXFrWMc7A3l9G0qFgp4OlyJxFVhFDkQvQatdoAhfhg1K1rqz89Ot1XsGOC9K/n+YYuCUaOuBi
aDzzBgM4lUEbTcIlSTWvcu+upRGlSvqmyzOo/cfYZPtnBy6KzhlHcC7eYGhO7GE/0LpR7E3F8JTM
AOV9/DGt8EWr7H/yXgDq/nO42XmQ2rjLYKRj5OHEruJcZwnIVeBJRoZK/TGHN2tv4IUlowJ7zAEQ
NtvCchZVAPiYXJ1CUXfi/qWUrF0pvlcltivek53eJrZBij7sBIpog7QT1rdWMxf8/SvpLUgo/VXB
mjovAKpIrFFX2Flxv1QEQCNxkTWx6+eU6RB5Ubpno3vxS2UZV97uveqg01Kg5p4gwp4o/sIsQdui
6ozQd2hgVEArdaTmGRXhlmBBpN4lD5FQ30hnwyC7Uu1gi4XKGeXiehh23FXN5AIbdOuo+xmUoArR
UM5aZAQCOu7quLTlDtnh9Dyy7gnx4PJwZRM0lc8gnlaFJqM54G+PnNrpiv5yvf3+wF+cRLsA0dEi
aN1Mvq7H0xQ4LRd4C4lK6bRTTLUWqngdlNdG927LEQeV8ZQ4MNPONIDmh3/LF2/x97fzw2+ZVfaa
RKsG2WNr2aPsEtMGdOIb23DBCGS2ckqgawA2KHzbtXnK+r4iquwfLTtbsDqnUa4tUx8PivJZUU5K
4MpOjAUBK9K9BuF9VBYnMb4Eg5s6S4n2kJC3uMm04PZqdSkrg6vTBx6Nq8OT2ns6HXhv9C912nGz
OQ1+WVp0o7HZoFopAUXt+5fJbmsKYwZjqxTy+j8bcDpRHyKszJO9MpbxVbeSp6mQBIBwSfmKcK4P
HlBiO7Jo+3PDDxPUPo+Xi6I3MpkJZtzy1hgtjVxFSPzKLwD2ywXGQc+D89231mV7d3imeyMdh9LO
/5J2XrtxY9GafiICzOGWZCWVsuUg3RBtW2bOmU8/Hz2YdonmFHH6wH3hhmxv7rz2Wn9AJ9iU/nqV
UtVpSsujp+QmOu80qA/zZi2NH7KvbEQBa+l9MiB/2lqcemGDgXg/UnEArILWCLQ2g+gxCfZi+EUG
/xtzRGiSag+Zf6zyH14luAMe6ijlO1GsujMj43rnV0Oviw9aHIx5pAt9U/JBjfhLLoFQyURCFEPr
e0mudzwk0yneGITV5AVgWpmFrCPZP1NzLpcWDz+udNLvCDJbRyQGHqSsvc9k8wSHlbpXfduouZuF
AVM9nuZAYyof/dF70aVmh3ek3cQnz2/+GcCYyRmGNBbGUeHOzKj6ZeSFRVstsbMvP18fqbVlMpN8
YD0jG/rX273WQcvLxrwDm39431hhbwu8Aj3Gp2per7e1ttsv21q83XK/D0avoa00/OoNZHDDO59n
+vxWMYqfFRnP6+39Dl2Wx/dlg4spGU1dCTiJO1fnHhFL/YQuoR30FnEGljMe7JGkdwavP4xVcugn
JDeQomcln1tsbdUB7kKVYLpL8YTotZS+Ej+k2XOgTLe+kezVcsAm5HOVfqnIPYH/ssf6Ey8ztyzD
vZY8ao3nhCTo4rC0S9PCOyBzknIfJrWrxyKUTHPnxW+kZJI8c4fuf0pln++Ly84vngJRGAuRXzPa
Hk+BHvD+0Mp2bCY71ax28bSpQLsWjFy2tzgEJjFPtCGbD5z8ZwutF5tBlAxbhC1ap9JkUhbHUmTU
JFwV/NsIzNf12V67q+G+ikyqiICion7cf+2QT1GNzdfvp0jPBacUOh/RgLDeKuutL+Q/TS0WckJy
3mh6mhrBclfScxVJNi7BdpbDu8LSeQw3zjNt/hf/Xsl/WlysZDTVPDkX8MfOw5NhJq8kqqpGPARe
BqgwP1bIraLLgARIvi+hqlnDNzTlXChag12H4FSTL1V9gxGs08c/x+wdSs2eo6iB9pUeBr1/1BUU
JOTbzPJdtWreEpKnkaEdZIFq7IQOVnM/Y0YEmEotCS4/M09oSXky2P54cgrB/zzf2AOOFFQHurgE
yQkeNrqbA0DLqkFIio7e/ASPfxzSfzIQkJWxCdHYWgCLBY8KIQXciTEaadUkFcd6r3wA/+ELUgIH
BRD8nIr1Mu0wpxOT7nZ+4EgCNphCDEpmS3Vh7RK6XJCLDaH4cp2nSsEGLNITKiOzCwOgz59GDoOI
jE1C+NoJh+u7YKvR+ecXAU4tpvKg5zRqhIWjiJ/a9kFuXwrwrmFzF4HV3EzqrLZI4UGGXQSQbak8
3RWFb4Umm6GXpTMMT86Z0u5C6ZOiv4K7hWiI7vWWzsDqtfWn0SUcJ9HyVs0lDIZJOZP8R5xmn0zD
qZQbiG9bauS/n6R/7T4JYDqwKgP53MXjPYHbGNbYwbqFSvomqneW8q40QMJ13HpiEmaJRhbhp9kC
Xw56/SHFvarEJzI2v8QVdXSJqtlQ7udLvEowzrH6Z7lsNioBq4fSxUcuYmlp0pJRmmEupnhjJW9Y
acEqNZ2aZG/VGbYiB5+uL7XfFOC/hwUTdmgD1K+XChmQgboiCFlrofRWSe/zvGPoYsv9W6zcCb1n
T4gyzrFfq2f3Wf7uy885l+7Qg+Ot3gxf22980PoQ/PmgxY6b6g5Pq2H+oNizE0NzVU9z6vqx7sI9
d3cEJJ3n+aFPxDPTJSpQjpLG0dIRP55DVavkHFOn3VQf2PqsxZ7Mim6sG5Ud4jXKLnuJweR6uyi/
94xfJYnZjUGY5/nKrCwLonHRAXaaaA37tDGv7Tnm6TVyqgankDS/XkM3HI1j6f/jbUo5re/Lf2dg
KTSSZNlU6wmNzw9yMYMoK/FSZf331Yuhbvlar+aTTVUWzRlWRN18cRELitJDox3YmENFSmAvWelO
jqSzlRSvhXevFiiMVNVZlVoIGLKdiFuXjjxv/eVoX37B4mLW5EwuPIEvaCnWC1QjRgXAduufdPKY
7TBbke3j8gv6i3ooUkEA9cUrTPueJDeRke5160c/9ce4CB8Rv9hYCWsR2eW3LS7EoJ3F85qezJ6B
7VD7il/O78OZfIYq10AX0TZLXmr5a4zjkUEO/Hr7a8uegqiCsswsUrXUUsoRfRvx6prXgubg5mr3
zVvNE1uP76FJzxZSGw2uBQAXDS7Lx2WQ5qqaTZ2rCW81si9d5Ezq66R8vd6vtQvvspnFQTtry+Qp
stKuat4nMR7xEA2aMnVl7egbXzL1VUy2XtgbQzkj0C9v9T4PhSFBX8GVk+yojcdGy1yFkiY4/i75
LoTf/3c9XGQtYF/ovmDRnJeQCGzxrZMjNx16u5RKGIgxzGKNCtGWas8ayJZHiwWIHZ1IXqSLEN5U
Rj00gub/nh5QAB9mjYSuGc+8gLugdKQqdAEBmLzIrnd49Sq7bHlxkDR1NWLqjLBAJ0yHAJpWILzx
fUS76a6SyvNkPOiqRrzd23FcPZrJP8ZEyRT/azTJDDhKYrBl0/MbAPfX0XIxGoujpdHUOK9jRqMO
0xP1KmX8IoYzvuuGiEcRglMvn0JcS3MEc+Xyy2Sg5yB+z0trh7b7HM2P4NpM7wHEkp2Az+XUabVf
Wpk7JulaCLLWMN4JQnrcGMu1twr8PQxsyO4r4AI+LtYyHuXCjzh2jFr/hC9uNvA6blInG94smFnT
YKO75FhR7BiCibLSD3Vq8Aqj3pP8TwVj5zfw5acsFpSIBX2p4rLgCt7bMP3Q01dtK4GyehroOEZR
QEElZZnC7AZLIQwkEk0BZMt+gGTDe2Y+8Ry2TWVySRAoIDI2hnj11pmFvef3xd+6cRM1/1IyWK5x
/TzC18v6b438eUBNQKx26N8znG+8Fzea/b3//lqRBmBFnOxREbPmY+ricQEqDMQA0hqU+4XbUh1O
EobpifeJHJXAFQPd3MSJJHnsBVyG06e8j3cpufI2uMlUnI7JbOk4HlvKIZtKjN2tOz3fS1g2g75+
gD3pGq2po+GRfPNqa6836XEECdxZ6Hbov4owvs/zV30Lw7UeQ6DCg2Id5l5Qtz92yuiHpM1UtcPn
IwZkwvYYROFFwl0kVN4t+Zw2/fcCQ3i96BxJuy/ELbuCtRVkgfhjdCDXkqv9+AF4srQgUz3w2rPv
+49CfpSwsydp1EmvBsojfvvr+vJZu03wO0R22JgdD83FwRIVUtJ5vUUyof2nFE27UE6B1zlC/b3S
NDsHDH29vdUg6bLBRQ+NBuCIVJmdO2XhwVR6fB/10I4x7ExxtOyawR712zihUpF9nsuBEcUdXo9p
ZbhB3wKCBc3XKA4QrNfUfDJwQb3+gavV2csPXCxsn9KaLnYGmxgd9b760ZR4vA2YV5LYoURMNeW5
ye9TZYCTnLgYeqMrN7hkbCWxw0/HpJ5vALj55/pnrcUzl1+1eDcMiTzmgA87AKH1nDiI66MSvpvh
0/Vm5tFf7uqLZpZhU9TkftAFOodJ/qWsYjdX5Z2fvNXGL8UU3Ottra/1f5eetYyd6rpvJp8uUVlz
Z8mS0fiKlaQzZ88Gq4acm9gCFcjrra4GFtiJkT+bFeyR1Pq4xTIdNyRTYYsprbozeQ0jyg27EZ6n
cIAz5NWZI8l7LdiQXVwD2QLK+9PuIqxIrMCcMp+dNicKMygnbZE4yCNQGX3NM8mRxHdg1FWP87UO
I8N4xv5016Ceh5jCTowEe8bvaAAc5zJAGDyL+o8ufczgr0z8cOJ9lWkd3NWnLDLuxF5y8Wt152zW
xvitXemX/VicGNCx03z2ZHcpb7u++KCR0ImA+/IA42hPGEb1RfP92/mNw8vG45XfzUB6np54RG/s
1tX1ejGoi9MkRnjICwom04hEMp4Z9FbkiVyMZo8+yoIbXV9dsRetLY4GAY2guBQ5uwzzzopeI9gJ
kvUZYSVTKH4/+sakv9f8Ww/MniIXjtg//U4FU6jtw85ummJfkoTUAeRvfNm8V/7atxdftjgeGiNI
wjFnHDDexWn5TRKDg5pWdgvXJNQRw47hV+EKBslEn8QN9Mwq6HOW+1dVzFlMfvdxS41KOqFRJ825
FssZsMhqlJ8Gq5QK9cmSy3slrg+ZjzAr2sSgPOoi+KmpHVTlwh5T8Ek60gXWMxTnVo33rdrxVKtf
I5CjLVpOcD9yQoG0ffKrf4zmpzVEN37zEk3f5nXvCZ+n8KckyHaK+lCUvzbd17rncdT4t3OK2heV
jbFeX/9/OrvYx1RSS7Qb6WzNxyKNfeMlTzFiZtdn9LfM+98zigGUiL4fhi2LPCM7SRrwiCcSqEb0
vxpKTFDPs9wh4b4X9Xt0NQ8BOY0Rgn03W2sPyrmWJXfMn2rpm4BYaZ1+ybQH7k5ZRwYPBCh3Rhq9
SuS1fsMCc6ADVF4EMd2znueC9JSgQxV+myW3rvdm9fYiIP5/nVkc9ZWEEFTNlLuTGEPSxEdBDrRT
mZtHq9jySVptC71LHGswxQUM83ExSp1qKQLuZtjF45oavGodIBTk1o1NV9P1qwQdbNjbs03sMlqz
fMMsES1kKUzjPuuGQ5fdAbaeN51nTQ95+E/UPWTg46+P5uqhR7xmUt4ip7LMdKFm0mL2x2hKanNO
0lstKfYA6/ZtfUgJFa83tnrmXTS2OO5BYcU4oWiEQ4Z+q1ifuwDZCpI4TXlumtBB6h7w4vUmt/q3
ONRrqUQjcaRJQ3nvdWSVnvh/m3IpQOz/XUuLA73XvM7KYfO6HhQ3DxlYYrywj1Bfus+D9nC9sfWF
+WfaFgsza6YxlydiK4lyAci3XexntoVutRL5G6HVxgguDw9klcthGuZJq6wHXyD3xfN/fvuPmnA3
ZeP+es9WoS3kXDkUkStAl2DxbhqFqumkjoux1Gsnjysb/SyuImKE6LU3vZOEhIyATGEPemybF7a6
RC9aX1w/xEWqXPUMbKMgPvPVg2CkBa/W8L23/tEosMnDz+v9XR3eiwYXV4DZ5aYYz90tuG3V9vtU
zwbnGezzvSBsnZ3rjakmsSqQzL904btC9UM8vclkEm+pw0uMLILYFrsKv4Lt7b66SOF4w8XUQCsv
E7WhFMr+VDFzYiXtrJQINb+fkAETETK6PoirL88/LS3XqNhYleDNB0uSW3uzlF1qxFAZ6knf5fpp
jlSut7c+jv/2bPnc8BOLPElBe5PM+8KbfhSSNpNgBDFDpXqrHLEaJcxC/mhoAalRFzuiJNGEgqbZ
uL5+HyDrQxGw2CrvrLFGcaHEkkabNZ5R6fh41cV6HIJB9Bp3fCq/RK5yj670SPz3Ob4jhZY6+uN0
H3yd7vt99j5xJ5Eh7u3mNT+jhTU8ihvqBCsT+uFrFtswCusu8RWrcY3sJSXxA/JQLxClGTrbqo4T
eNDrE7p26lw0iNrEx+4XnaRXYUP3k5N3iPbFWduB4LYzRzt5u+ttrRwxH5paBDCBKqFwN/ct+5He
+O/qq/E0utbr9Hi9mZVV86EZ+WOPosa0fLGae0QnIHGkrV31G3feVhuLlTloQqoNOW1I06MX7aT2
c2dsPAiUeeQXwSv9MJAf55ENjW9x1eVdgfdAKTRusxd3Zbej+lJ8V+4Fx7sdH+VH9dF8DO8Qebkd
3cJB5us5/W4p4GdtaJvSSb1T7+CEZU749frwzivwymctIbwV2tayiv4A5/auiZ4q4fn6v78WEF72
W1+MbdeleSmCa3Oj29TWneGsPLc/kGQ+b9Xz/j9b/98R1hebrRmNrMx7Wirt/CDsIrc8lM5ge27J
L8MpjvIjcJ89JRvX4peHvq2r3udHYePqXzlVUS6aOcMENqKkL1ZsUiaWF/sBqgb690R+LCz93R/A
n5f1bWBseT5vNbbotNI2eaAafusantM5PBfP6vMWXHQtQanjP4HLNkKHCKguYsJqlIeyKlruCSIK
AwYnOvi2AnUP7Cb6PZkbJcJRUhoK6p/SWT50mPnSjS13r3OWRh6s0U4IkKUkfdO7ZI9W02Fjma1u
4X8/0VoefKGqDfE4Mg6V2+5yJ3XCA2RHF/qUjV6g47ues3V7rh+2aAkh68N9A4Pi49FUylY2GpTF
gNQdI9S8Z6ZMq5ypGe2k3Dv6OK6jOLCbrNssGE4bHV5JbzAnfxpfzIlgWVYm5SEMfN+0yRP4yXBC
1/QVi5ybFImoZBT3aN8e2nHa4Qj0c6P51ZvtovnFcTaJvdclKc3DTNnBZnT3gVsd/UN27pzm3nOS
O3+vua7mbrS7eoz+aXeJNTKUuCkm6HmupexG/X5oul00WSRGG1eF0AuHAoW2uy7fMrheXV+wciCz
I0gjzerCl7UdfLGqSprAT43JrxCd6QqfyM084rxZ/zqMLxqZI9GLApJhNXKsqzSC4rzx4D8rbuJ6
rneUDii9nsofpWkLL9cHdKtfizVc5VIjmZ7UuGFwh1+BXaFMIH+63sbvZNff/fr9Nkf7Sl1qH1MW
psIxKoDPjuJNctKd/GC68oN/qnaEZk573jqC19DmuoiRI9mA3y0ulmcOlz0F0k0S/Y4S3O3o4LBw
ir6aJwx2dlRYXVKP59Cp3WYX7ZDkPUQ7wUVO+VO1cRnMQtZ/zakkU0vSOD0NqoMf59QC9y6nClHv
LBnjD/gipOFRL0Zbb0Vy+Z/LtnelMbaDiMeFDBa/U9xAfCCLC9RahQWt7H3zp1Gme2Qu365PzNrl
gTEaUpvYqat/GdemrS/nwcDkp/WzLh8KBAxLKORVejQAZ19va+3AuGxrsbbrnBLKKIqNq4QZYhfo
uMhfi2CwZ6bSFAAS2Dop5sBiuegA6pr0TkbTdxnZSKJfJb7fo7mGABd09sq3bmZQuwjyCE6LaXwv
wqdA/WR472E8HUV5y2R29dq8/IJFhMwrJfCHkC+gDK13ij1XB3DUcYTmqMXVcVAMO9KVXRKnj7U5
UB/uv6B9BEI6MbM7LA8oFOtuwSJogtiu22wDEbk6+xcDtIhT9FaABzfxeSX8+UZxRzHfd8JXvb33
y6/XJ3+rqUUQaE6kSbpkQKVGfYVqo0aiO2umiCiE0uutLbd2NV6O+3zMXhyjuYn3hzfLgJjQp1FJ
h1aQ3LQlsvuRY5ooS8mc4sWR6Y/bLYvv1e3O4xOiKP+BvPvYNisx8HEXbl1d0vazApyHRQgpZdAl
KK3I6vcoMuzrg7vWpExqV8LfkzzT8mpSjAFljYDBrYYYcxT4A5LxSIZQNE9lwmMTEntvbpVX1rbz
ZaOL7YzLUeeXHGmuIjzNEWHhf0GgaSaLqbBztGBL/WervXmFXcypHHRC3BZ0sgW7OmlHYcakB29C
ChaJ0qzaH64P6ho5BkEDTMJ0oCtodyw6qKMZUU3exO7oQSQqT5HQf6pSHi++/Drh4JOlEj7xlW3E
wq2YGDtJjKl8q2gLYIyKkq443PbDozJbWYC1M0sHTfrfopY55ck5Hd7l2AaFGgWe4qzm/s4KtV2W
e/YsIOPJMuIuo0M88I4UGxCRs0LJc8qUTwF5GRXaTJAFFOCVGBVpoMxGHr8Ym/z11ZV1MQaLQa8y
rdDFYiSDoL7m8X2R+mcoM64kPYwiiGAt39f1RsZk7aS4HPZ5HVzMcxZrep15Xe+KYIXM6lfdfQ2h
xJQ4E4Dnuj7Hqwe0LKPiOFcMMAldnIC5GGIt6Het61WK3fsPUiLstDrYZQDAAIKdgCz4tb8juq7l
6a3Hj9bzqKr52RHklAOYexf8npx0n0/9jR7FG4twffyB+82atiLVlI+DMUW6ZkQKi36wbjortlU0
vnKsRwTkSseOfEiNWgVLdGNYVuM1nAH/bXcxLlkd4DOT6KgyZu9mNvzWukVKqCaXFs+srbxw8yh0
BNShm6TaWTUy06X0BftcrwChkPmhYwrJoS4UpMh9p4YxFw4zbb5+ivj7FtxnmMz3xnBjaMbOEL4A
Mpj/4Fy5TyUDyF50Khvltm9vZ/pOJyk383Haq8IZzobXNIdu0tj0Be4xxqGcsxcK9iw8wabpJIls
uxHydYzlsH5IRuXOT247mZC6qfZypn+K+It9WD+IaumKTe/OQjhVq7uhrJ+1XuicLpn2g5EiUBXt
s+ZUa/l9Qhm/ma0y1PDRFL6EZJzbkII+MR3ydEDLfCqEiQ4JqMfwKGzuDXblDD+US9Jv8vSkURlP
sUoUffHUFs1+LobnVXSXoAcGsmEm5aQUrVDQdrUy2aFLfWb5mfRvKoyHGHPKSnuGgpiJ8QF3C1sW
OZoijEqhCCKkaIcdRAZpgicZg2rEwDe6Gyx/l/ZIvJdvpRS5MzqzkY6iClfc/1TKeC8ieeuPFav5
vbDkJ7m/M2HhU+0B7oGlk3U/4Ztc9P5Nrf/Q4u5ABLrvamR12mNp5bbs3Zf4Es4QBst7KDVwG8lt
FlU3sl86cfG5i+TZz/LBx3paUsKHsBiOvnfyeB9HOIWq3PwZq7greztHKm+aAGGGkO+6fIfI+I3q
n81OPtajfDT6cIeLxlGMK4LHEuGcbIewC7yrrgDPKcvn0Xpp6+aTVQjfaqAGRethXeAj8xifOpQ8
I/KhabNDKimIgm+WfIiT7G0WTxLr9nPj/4gU0rGTdsAwxC710MnIgI/R8CvPLDtXTgbADV24V9Rn
tSqewdR/SdkWs1BSzJSPzX+B+qKqg8MDtG/ZBMf4cefrYRrkisAUz5mWWSUk9SzyVTE2VphiQ/CX
5HivMZxFt7u++1cv2ouWF2dOl2h9Eaa0nGfnOvplyvle7QDUkNkRv1uWt3HErSZRgMHi/6mIuiGp
i3u29o1ASXIOMb1uHRVPF0hYcdQ6HZrsGM/sfUFw2uykB9Nx8LYAsKvZycvWlzdcWcmJWaqkE4AU
zPuurr7kBoFahTQ94mBB/1xKz6H/en2Q11CVzO+fXi+uOSCVVtbKMiLU4vs0WS/GNO1loCBa1O5m
ciaciQgAk37wq2hObDgtbOCNb1gLky+/Yb59Lq5aL4paVYvpO+SkhsBlKsuzYf2o4oIyrLYv1WYn
ItXGKuM4u972+iL7t/tL4dexTLOmsyS0HMf4NoLuWnoPklbYmXSHWez243NNsJnxNrjUZIRAINN/
7KvUNZ1Wz0emQrYs5tps2bvz5YFOxRhre674yqc4A7Qd9LhaKnsLF9s0uhPb6iRx1imcy8XEHwx6
N4Io32Z3nVnvajV0gYewgLF/mI7opgjjN0mtD5GekxEV9kre/JfnzWVfFqmoYhpYLQY7JsCiFP4Y
V8HNXEGOkCWLGpLAQ/bUFfoBvidHx7AVHaxljHDI0YmOOZ2QllwOZd2HejbfPhS2e5jMRfwmaHPN
ntuyg9/dGP1eFbK9UYOkaXKn0FvbZEfPsPtOFR+tSLuB8eXw8La08IAg82mmQxnG9xm6Ghrv8dZ2
W11u/37yX8lhoHvilDUsNzZRZQ1PYv1qGs8Z0buQmk6kBxtTtFqK+DNGyM9+HCM/0A15UGgw7N+6
XHHKynB08j+DOtrkQR7D/GdXvQxVtAusz5bhn8sMmb7w3mSISmxaOlG+G+XUnRCv0/N0jyTPKPBs
Dm/Q6Zz89L+c+chwITSC8xF4hY+fiw9QGHchcSZ00QE8AtKZJWz8GRY1Za2DJP717b9+6IPnRkBz
fiT/BhxfHD1wrkO5wUTHjXHas40sYk/dyUZ+g3vo04hETmpR9QIhgZReGkQb0yOtLmEDEg3GbnDj
ltMzhE1YSWZAXF3tJk6+uhdwbXlq69QZvX1U7RulO2nBV6R1euvVCuPdiEOkWPUbOTFl9UPoPrUi
lefHsgCP+59UjwEfAsLYNYX7SXwOhOi2tWInHNkhfvddnLwXMWzeJ42AezaLbOGK9KH23Ft3qv89
GlLbU7wzerP7IpExXH0UB9UZUaX1uneDCjNGP5I95dGdJuSuUipv83pPIdcVibbH4/xRVYpz2Ukb
g7y6BxRJBrCP7AH48MUjQu6iHgPaiDkWn3p4DQW45Tqt3Gg2eeiwByqDXaTwfJ9+Bkp9EgBWiJSQ
Mql8FonEyjZ3CRdsXw/I4BEjw85DOrYdUSzxTlpc7rRB34KRzQt9mTNUqNhpim5gZKMvN0I89DhG
kr1JxnsYS2JZf65F4zFMJeort1P/FPbmr+t7YbVJPCF0YGuqyJn6ce95SujlMqZaSO712Md+JSiu
ETQcBx2X8m+kYmEQb2z3tTe2ctGk/rHJXqkyuSdB5taBbuvmeSCV0ei6S2Pi2G9kGdfO3svGFhGW
Vg6+YFQ0VsLDmt9lVTK5vWU5praL2tRRzHhjV82fv5xENraKSDSabbCsPnav65FXbiutcbkX9RbT
btF06NoMgb0+ddqass98DxJR4OlIkn+xxnF0F0JdI7mv9w3vBMyjoHXDfuccjdhtXDdT1M+WDxrM
4imobsgOOio0vdm8tkVaVPNTrAXzx8HTMUh7jjLM1pIc4Ru30r6jo32WxdG2fOGsNr4dV4GDAYGE
vLSQvxQaFTexu+VdMkTxyVCREflukslu1cmZO+sFHooOtZ14B1kOT2hIQvJufmeNXLVtXtIy3mFh
c9QEaz/jW81pcHVC/QTkrkbsO07qQUtFlxyPz1EcoxwsAaVHBHOqK9Scox00agelqEmxbL+q7VlJ
JW5+1jEmaOovHspBBmttfNTNLxMIaOwnEenJEECSbvT0+wQvtGoA4HVWeMwJBDR0bZPEe2r5xCRV
T22b7YSxP5AVwBDjF3HoDJg35IOVvlsRj+jRGdB1C3oVe5HPU184XRzexlCptPE+KZCd5qsL6Ucl
/2zlf2QFYAeyG7wEs+oskXnu8xfFFOHdVU7q9XcekOsQxbuh+jrlCaa4PPgTdHSL/FMht3ukt2bQ
sFU+h9ZDipecnga38awYoQ3nWY5RaX/ISElk6BQhDNcapR37c5Cj73rDsuH4nOOwcyvdx0SgT5xp
xB1MnXS7q2teovitvaaeeePnAQZmUCEgclqh5fB2HevewVFYcqpcvRnaByOokLPO3qSQ+e144ofj
r1neOueBm0wvVveSJ3hnx5/M+D1s4pu5JkpVx6jCHaS0Hb4iQ9ruaH7SeaZbuNzWt0qG87jymEvR
watNdxZLaSUs61Bz1/x7AbkjvH6VRL1JAQ+WESlYVHr1puogShb7WEiYbjDYBd2RHgdxttezA29A
8CB/yZT6oKQvapDvunFydDm5LUY4bwlCuObXslJP840VUBPAFZ3SzGx1PDlxH+7FFMm70eduMAHd
dUfdm+xxrE+t9KKTYbaEh170b7xZJDV4H8XGibvRESfe+KI7FhVwhVvyOhjfqa6eNK6p3Ihh6CAo
xYtnzjYk4LG6xjwYU+QiBqjgIQ2gPk/wLRNFfPVQPj1EUUS9kCJdW6EYYinovrHFjU9DKZ1YCRUZ
Ww87PEFt9g3LE31uHgXEM3X6kvrdsc3bX0ZWfdL86iFIY6duH3pFPKX97dCJDB520x1HB648vQVu
WPecEj0euYzvDSl4ompgqr8GaMZEKyWq9x09ha5au5GoI5hyIwR40SkYret9eJo0cx/U7RehLX7E
/BnfGI5k+VxRH/DJu9HlLxoOaDnpGk0zDkjSkLCavupUJ+TkqIjxqY76MwD7R51q+vxpc0oUqIut
KcX9EAYwba1vU2xi3Ic6clq9zSeFF9aHIfTPXKnHgZUK0NweRR6teg97Nci+JU2+A8G1Uyccaese
X/CShHhs7KbARPAD2e0GrobdI3nbcg1WQrBvxYakiryPC4vEYfYFDPnvvGPNQWD1XPw4qpc4dIjW
t6I61xXq0+Rl+1HYDTrmHJqZPPJp51maXyN/wsq/q70JzbDxpqkfJ/Z+J95oOsaGUsC9ULzFHs5u
7JFIwHpGr0gx+bvK1M4eiTR1tDDFhrpZFPlhklEXToP9aAj7XLUcL4bZIxKHSHL+MnkjAid6EGCQ
Pu3jJDrjQoFlJU9HaVQcUX+dr4ZQR7VMuEX2zunSh0p5V8ufEm9HMU0FJ5kkp0TodBJspcIJZix3
YZo5Q/Wrq6WjAq99EqxdJ7/FMJbnVshoTU3rUCBQx8huzPqgJ7/EgHLFG8/hXSJw7nJISanvztpb
EzqXIX6TthzoO7ioyc7L4wML+NnLq4fJpCnlsdRY6dFkd0Xe/WbmWOTDxeiFFzuiFf55KPpdlgw3
JNxsrfumTM19Ke7IFwmshSKPnwXvfVDEgwpzEy4FsmwkfKmHDEPxEHfDm5bJxBrjTVL8Sol0a/Mg
6tMOzLxKotgHb+7nOXxhDhLfsM0WKbwMxVnTqM/zQeB1BaaV37K8dNgAMSFioz3r5S8cDHMK2PPa
NbPgc90OtzUsVUkfYBmDDw4jfD59Z5uXshbh6PqcpoPBq8BM+Rhv6JEpVQk25q7JeZ2HoSsa6D/V
r/p4L07UeARtgze3mj26bHH+oovnU9Na4RRrPnUZciZoutgZ1ixheBPV3U4Whj3HRilljjXgbyNU
Nxql0OuRz1rQSknMmP1wRV5xi6BVIsNv+jEonMy7mQU2eUlHw7SDVK+rt1ae2pKnbgSt66P8p8lF
0KpT6yjqhOdEOYE3K9r7OStaqJWbd8oDQsVkRD9d7+RamHzZycW8CkERZp7EvI4o8kRNgBNohBN1
PQuEo3No/4fWEEjUgNf9Zox9nFNPGFHD9Hh6zPmCQj8Zk7SHTW5LSeLUYF+vt7Y6mhetLQLXXIJX
3ky0lnv1sRi+EqKGFgd8PoACwRMBdOr1BleD8osGF0F5m4Zh1pkw2xL1F926z+WfpfSjya0NnO1v
CZ2/ov+LhhaZPjVtJy2KaWj000NAmYbiLncVrsAlt2Aj7iY82Yhjm1C1uSgxQI8dZXo3ExJZkEVh
TnBAZrN7iO5luNUeZnqi4t/9ToZgMEtdpfcTx2uIwgQiBY8Ysah+CLF4qpRPheWdREo5etQ7NbCK
nD5G2Z40xhgS2iOSe31YVzfiRW8XG7FPB1yPJa5NZfRfK/BiafYtTfV7HJKPElI6IlkDPR7+A24I
eep/1+piL3KcIpAzgxwG6x99OILokLKEsh5suy2RytVNeNHUYhPWnR+pYkUH9elOLd/Ra2MC/AwP
nWxrT6xCtS67tThW89jAWq2nWzIGFuxw9P4SJ1fwFyKe9iMEjKi7RlW6mw3RJB48ZsoVbb7N9gE8
KzQqeoB32si6CdWNEd+a5/nnFye+pfhJJtXzPBOjYnGFL9/BqstnFIA7S3AjM3ZDITpdX1zXx/6v
tCk21YpXzTHZfIcWwpMZaXucVo5xJtlVYG3VI9agnTr6cRZKcgbA1kXSNIyiqiwa8tppE55D+SZq
zkXL2wXK6uwsZUVfRTm6F/sv13u5fhRyd4vQtaC/L4Z2mDqhpQwxF6CevdT4/URVCBg8+TZG9pHX
5/56g6vZTx1VuJmcLJrqko5pmmaf9ANV67BUbDH3fmp647ZNfRQKaqv8Pva8XdtqcHfTncij/3r7
q9NqGfh2GCSB/hLUkBBWNpPh/5B2Xr2NI2sa/kUEmFm8FZUlZ7vb9g3hTsw589fvU8bOabdaay3m
AAPMoGcwpSpW+MIb5OPtPFVo7lli9BT7IOoaqEpx4Vk7t3E5vghcwZyy/pIgK7pgbIyWZ3vWOSvB
g8w+olhdTf2mjjZ4SjbGhaNy7nt+HPHkclLzplFVelsADWX+VhF/msqr7PxGxqJ1Luyed2/G0/cG
WRQXwX7XRuXvZNcaZAFmrxGLKZG1cckEe5y9GzRmAkRRLKu6KztlKYqBDupdrswy8/PNZy21ju86
+FW2wnYn1OpF0Y2e62o/mmyL3wBV6JvKLPejEmyn6ra2rqYhJtonp8p+UKMHqWkqbFYNoJCSXdl4
kBe98IiYNwpPuogVMvx8U0xgViA49uMbFegdbRta9SSR83Mj6ufP95UlV/azpTgJKpoJjH/QyY2V
qQd5Z8gXUDV9b1bGFZC8RSCmNcugDVesglbnGegpcdUHxdpuxDoun2Nr+hYEiCw3s8FreUPBKo9H
GHd+8pAkGOqYVfeY9OmV41ITUepVzmqi4q6FeAaZuKtazvxG/WsNjGgv6yOIQiXqKJbt/MWlfC97
KtVUYe/I016WD+oUX5t+u5rr5pDj+d5HA+pP45sWTSA9DOOA+4kMZwfzxqgvIWLPNp8dG46ITtmX
ZtrJ462lUzOZOed9lqWLyF9hNil9iMz03hTTIpncZUBNuL4QM5w9IB+GPTkg1QRNJlcpWpoAQoBQ
b6l5TJZYZRQ2aptMabwQk50j7nPXkC+APNTdv4j72kBL0FepyFLshYKjVDd4QK2DQMoCasHSoCvW
260X+ltff1X1r1amber81+iyU6t2oSKrZtvJU1t8bfKBqst0azgvQ/8t6B6zqCcZxyc6xVGqth5V
6q1+MS6QQ2hTg3IMrkvB9883+vkPB7WH3IdL9C8+vR4k1BtauFy0Oz1UDSmjtosOuRFDRyx7tPep
wEu6dLEIvdi1l4for0MGHsy0Ndmq004CIi3PZqsMJI8sRYRHRWSjMSAXxy99NxOcJF8mCdyYpOKy
tNX5ZkUXevfv9fPPfoHcXx9ikTxzLL3uuPGkEWOTh4u+A7S8i+d2S0IeRbeVkh+pkw7iWzpz/839
v3jAwIvg6wHEH2D9SS6BM6gVRhnMQ3g3TjzchMZTTtGy9buVlly43889loKhuNptqHCn7ZmwjvWo
xCxgqUqtPxfnXQOIfnU9ptdUei7kuPq51xKWlYosnAat2TmJRQwS6Ti2HPBsvbgPWmsFuWpT1dwF
PCZRnCzdyPCmLL333fbWUqvF0GDQRq4969aPMoNdUJi4piUpbEkYD7l6mAA2Gc6hSYMDibKHCeW6
B4WmjPV6GsIlXkNxeGHJ3nlPpxsE2D0PIo5/YP5Ptmhe84xVSGsuhRX9EHQS9DjdmmhrBKAEgtJH
JJEGR1gcm7H9lsb1lzC8HW1jHXH36TOS6EqIko4NGOZNbVM8Z6dVkHxttfgKDp1XwAB1jYIKtHgJ
Cstz9McgJDxEoqvXbsIkOKjB/F1Mvudo4jYc4l2s6N48IMk4+usRc+6URkzB/8GedM9B7LbFNrU3
b+pE8/wZDAUVJM7dBjFhNIcCSs6gseh52DxLobrojWpVTPaiGp2bIbzurE02zCvVbu4awjdZuhzK
3GvL+NheNCM6vz9+r+zJ0bOboCvaHoJQSik0SfR9Ff0y+4e+vE2c6tZJnUUqLm7Kc3H5x895simn
JktFFPM5tXx49M30oIbmkRtqDYQmzHZGcl9GjxMBiILBis6tQ1P/Ok7EvurzVZLVB/bfnCkIjT/n
WXNhs50Npolh3Xctw78djGKU4BSMrNslTZMb9sdGjUMvCxDXt58UfqydiUXUtTu0CKz07fOH4Pzn
+D32yecoOx3f45x3TcVJM6HZlSK3ZBhPZmMtBS94D+mjc+7+u0FPPodidqIfK6IG+mWrCbFAIdbW
8FobVyHnZ5ZHTFzo4Z69BP+zxn+xys3GqbQoZ40N503vdS/JvmcZGCfrMfwXHsoyJfnfz0kc/+fj
Elauo8QjQxW9w023d/UI+ySuECyTeNat6vhvNOH/GPIkbK3UGhXekAUdM3HvJs2NSV9iSK3rgZ4B
joNHeWHG0YUo7Cz4/ONMT14xZR57rODYPK3v7CZd/5Ihw9yWR0LjRlNQ4l5FVn5dTibikQ+V6iNa
la7HQFuIhsoVJnmByO7meRH49jKjMPH5Ljv7yr+zS6Wzo22eYuPjOIlmeqAIWOHNKsaXpqfbAUxe
RzolS5MF5A+8C9p1V4tjHtQLvdzPxSU/wnMKcTzxEGz/91ecLNKUZYPPTqAkg9enNFx3h+vqnfNx
wLiEYv4u6GrP1zSMR92VCljJ7bKDxFaL6DA5tB0EVb/iC7Jww+hsfO26w1t1APDQ4OKC9n6qQdaF
91gWv5I68d4tDy4iEs6eH9zj6A0QS/wFd9KVyQX3blBtpbNCYhfqGmrr5sKnSN/w8H3+6c7F9+hJ
/zPa+8b7EJ/BIJ0msAogSoZszwrpaOnoZbxCeY42aaM8fz7ce8T513P/YbyT8xPNdK+Sltm1wX0b
AxgFcyA7uG6wbRyxCqN9MLyqqMgPmXUAptArJn5POPqM/UMCoofo//NfdHa5qeXgZg9CUXNO7hC1
x+O9mSyo0YWyhEMQoEIZIQ/DN5YYqP9usJPZp42hFIEFirYs6ci5x0EHlQ3PlH8K/w0fRHyY2Mlp
qMbQzNSIiQ3aiz49SVAlKVBY/ADNmAl0OLMLD5xxdi99GPEklKsi0EdjjWtNlkZbgT2IorR7Kcio
wKForPvSeTTynJTR9xoFJi1V9C6kh23v0KZdURSNy5iy6Wug3pbVNyuut1GxEuEhr9aGRHFc4flb
JObKHaCF4JcC4OB6zhpYIHAk9U2Ls1oNdiyeX1roBZ9/ufNzA35o4eyoodj751OTzSLBdkJwKmVH
KTjKnnRIt9vR95b5VcXn8fPxzkYL4IT+Ge/04dahrrc25qOj/eS27loKbNV0ILqQ4kz3Br5FK7oL
GcVZGhux2D+DntodBGU5IN7NoBETtYGySVqi0ezNKNzAMfCG9j4zD2KEsyGw7c0BwosvpZ1sm/pV
8a9x7Dpgeuko/SLJp30WaU96oHsxahMFZh/OWIBMui0ARku9oKEc1hhlGdGtH25KxAeLYtybY7we
u/so7W+kjIur1ouxOZCk1m25ihospRwbBo1wLiz3+Xvpw9RPrgEoHJE2pS4sJqde1z6OwM9gMB9H
U7kC401FLUu6lUm8albhdwuQIm7bFU++gvGultnrLGoushjPxtKSbKYR2pAGnXSnki4pM8ug8CHl
QbmY18bgLqmaLMZh79qAKuL6IXT1dch1NVk6je5uVQ7dwU5wkCSEjQ1zLbhKHe2p07CUBa8+6rtp
RMqM96TGjRSyTxsNK2lwbinLos0f/ehQ1PNCazTOKQi13qt5HRgKTgsFbltc4VTiBdNuNhXPBBtg
ZG8KCkmrzCvn+1LbO0btmUP4oAGCnQDIKu7GAHoQad2Rjq/oRioA6XbyJbygvCuUVErgjeWTLsrb
BjB4xBbp4W6YDpGKsTCtbgObeWUAfLFQcFTb3JOitmJO7gwF723juR/IBrULl9n58/d77U/KbUEU
KvWkIDwapT+TEayZ7kUWNRqWOmm2I7Vp8xI193x28uF723/eMUlRGFVf8L3HFgyYi+IA8fkQbSUh
VFKHUhqTuaTKkZFa5dPnF87ZOhWS2f/ZbSe3t+qji+sHzDh1vlnBQeKTwBLtQ2oDkFJ9a18KE9yG
duFiPfv+SgkuB1NZGYn8Oek4RaUjnLhvhkSshXbjd7uxG47g0FzFvjCWLt+8v6KPD4PJf/8h2hm1
QIMiD1dRTMGdGmaAoxFKDiP32s9oXO0B7Eqn5RQTkkU+v8I51Airw2kpoY6y6ysG7YgWLB6XIQKp
/MgyRnhNuBeisvMf48MPPTn6czlYit0RygaNvWkVfztYmcdFFGbz0gzqJ2lEz7nx218XdsH5FcLK
1yAiAmd8wiVz+tGqBmm0bbTOUtWnvemk3DlMN32SjbWGTniCf7QdCnST4czFL4ry/fMfcVb+SgC8
/edHnFzGWRDOjjVzGXMMn0dYec2QcigSr27shVFQsdc7rIBdbwIWh6L5rekH22yeb4TxE3Xl56bH
PmRYz9CPrT7cpqRnbn7DLFq9BUCmbjrNB2kF2jX+nrPL9Mjd/z94eZfW8mRrT2CLi75hGpp5b3Ri
OwJsA50GZq4YS0zSmkVRP4v0SXIPE2v2wtDYfL6S5w/X74U82e9u4hhaFvELCr3fQs8ySV70OCdA
Q+eoVb3PRzsbI4EGpNfvvKs//Xm6jLBuMx9X+mUa3deYxgnH3wz4dmrCG/pfDpC5z8c7e0d/GO/k
vtTtyuxLPATQOf0iZe4FqbdjZbsZEFjSSWBk6E2heqH1fH6WLukZTRjK+icvwxR1la+2jGrVKLkO
BKmRWHbKOsodgJzDZu7TC8HJpRFP5lm7hhXTi+6WQFmroV1bgPdGBTX9vFzOcQsvqbuwsmdHpOts
0jmAa/AeLX24J9vAqQOzJit8J5G3r7EwtwH4uqa4GaN4Y4vgQuh5dqNKNTa6Plx7f8mgtYPed7YU
Z4AHlll3U9ZsacRCnCuG+sKhOF8n+DDYyanoZyNu24nBgsq+QqPAi6vw3VutwLBZOsBk1Xoecsnz
ax0Q9XXmmTxQtf/t3bUAFy7kSzedjmd09Bqg8K+BHQ4cB1QuQvJkN52JUIt1bfTB3kp+6hYsbf25
BRL8+f4/v2jkrQa2xLQBTu7qfo5Do/exZB2AL4f9IUqTbSIxodOPy0/S/7Fqv0c7uZT9fvRVU8GT
VyIX3ejeQTdsDt8yfDoth9sXi+zSPCQZPEeo/8QsEK/j7TTshLkfWgRNtorVeLWKog1dS4cqGTbl
TudpI33fee20GXT4VU69SgBqFf1PtZt2ny/Y2W3t/J7CyYWcNW1olRFTqMhB1NFY+EAKAOgK9Ziq
+QIk6n833slGS/C5tcaM8aQwgTk5HjDoUROwwxES7F7rS6bA73fPX/HNhwmehA2BZRWVnsMcgGTj
GdBI4uAFRdpdZyrkUYNnx/q7PUQ6PBWTvpC+in2YLZP6RlgXysBn15r6A3Q1G1uUUxlAvzLEpDmE
k+bwVs/ZRrJl/QJmvX6Mwv7GDezt54t9FpElPox4mjLPOOVWMSNi1AKNpriWPLnBfhz1fk2HBst0
z/fza+GMm2a8c0W2y/T6MYBsUjc5ybXjxZhAJdoCetqF+u35D/Of3/ZXUXzQSqTaXH5bWcXXPb6J
liCZUq41RezzBuAOIPikvgtjIn3SLBXyiGh3hCfzRezo+TTjw285OciBk5hZXpFmNIWxasBBDNmt
ET/Wuvm1TadFrr6HBlgxK01/4eo9e2N9GPrkAFYWQvatyTKMYCvK9CmhwubCyGj0W4o4Fx6x80G0
gHPFBUlUYslf8+EVq5op0yyF0+CozTqHDSmD6Kn6YQ89GhJQrTo4XwT+6b9SWQIM8Z+R5eH4MHKf
mkHZWSyxC0e3dhWuwpULFyOx512imEcqzFXWvXx+AM6fuN+Dnuz/fnDbQRRMN/XRCGudRRn7aEpO
i6Yi3G3VEsulf+G3JIXz/pmoffIEha7fKEbMU9o5UFpQnQEbPDoIt9wK/CoyU8PR5+7zaZ7vewMw
tDVQeNRsTy65obXHqkooM6oo3BiCokZZoJ6CTEyO43JOsjYbq5DLr5tQh/GHeykr2iPW01LXGIH5
2C+RSI6a2a+N9KcDU41Myqi7FVohivkM+AtHVdTBh0WN32oJsPfzCZz9Th9+/0kAGce8k6HDs22N
cFwsRLe0wuv6r2Z9F2QVBP2LhSR221+vwocBT+JH36mRU5TW7aZIthx2Xr2hj7d2gywlkhXFJcro
pQmenLtWKOAQJ5JX6nZBvu/cel8R/HO7JqhvamGy/nxBzx/0DxM8OW5aPLRRhMoSGceDdBp8R3CH
G1pBngwrSHQlqNqdLjGAz15nH8Y9OXFl0wStiaQPRUN3pczHvBArKIULPXuMLto0X1jV0+LsZI9K
UeM2tsygOI5WhATHHhWAxBSrvLqHmXbp+pSX8d/bxqAxghk1QvMnn3GiUFjHCf6zs3Yc4Vx3iZdN
m1qLlmj/jPGDVf2aGuhP3J6YhV8Y/fzS/h785JOmVp3CjMGByUTMSFokBVjU6Oa9qh4dOGifbyD5
nT6b6cl3rJRyJmZgMLV9kqZElnmEkOoCi6c3AQUy6y8EhmclR4mM/lnb09B9dGcjs5ICozyflm30
ks7pNkWSqiuyZQEyZDDRHDWW0iykGstFrd3X6bMVz17blVejua4RxJeSGb3zPPfGDnY87PmVPqUH
QxHbUnGWfjJvPl+lC5/kPUH48KgZOe2BUnrCZwxcZNDC+p2UX+i7oyku6WGe/yQ2xqTYhMsC+J8v
qFGobpGmPGawioCFYnWJWhQyStzRPjyeyn8MnEtZ76UxTwKjcax1d3QZs2nBAAWI69jRTj4evuju
MhioWWevlfRS3/p8VRI0yj9zlQfxw8LWXWtPpc24bqKvpDw3UpASXI4LFLoCBKbvL5hV56+yAjdP
5EzY3Q/ITI3pvoeWmlaPuv4UuCOQ3ocILAnIR2C76QVo5rkNwG1n2K5uIGp8Gk850ZS2uTkhQIH0
HXI3knxKfcULu++18W8oTh8HO7kAjAjn3GzkuguaZOXbi1lNnxCMHJzZK9JLvdKzrcuPo53cAJoo
bNfpeUH6cti1qrU1Exuk7XBVFejS4E5WJMFtieHFe36r/URuTO0f1OhLCuABtVAz0tYVxLaqJYWV
r8CE/x7sIDb3Rs8gh8Rgb5C8zK1owgnRgDiOo4UuCwxftH5X6RqUo/s2VxZxWS01gjYkny7EHWeZ
gB8meRqsBWPddZVBOioDj0yfiEo7GopslyA9SE/Egq4QKOyovZJJOe7PFwoW57whcdn4zw6yT05Y
N1dtAUKMcDHbOHWznox009tkIMJa2pDFSYO8Eb+pRGRXeCb2ETTB4Vnyklp+ptY7axu797LrHj6/
2s7mZx9/2MkRbG136O2YmHKmZhHY0ormh+IAly+lDkm4DqLnFvUmItwtKnR0YqIVKhGplkSElMGF
ZTr30qNwhvYUMpNCuPIcfrgPitrXI9ukBp+hz4A0QD6HG21+kf7m1uvlepgM/05fv4/DnZy0QoO1
hDYt1fZ0WMfBsGxxSeub/oCWw+fLfP4C+T2xk1OWmTh9w5sCDGzNmzRJ91W86RzuVDVf5u2l/O/z
ZeTr/rmMTSrMCvoMyaaioSDdoRg3rEJ4AXGTSuf016nafD6//+OE/TPBv6Sc7CzV7Fwu5TyN7wKO
vf8ieWCoWC3KdsANd9rKABEsUY+rumbVF6ou51fYgQ+FprGj2ye5xdSWpRINJNihgSdgAmSVyCxS
nKvZEZ6RmReGOxt5uxqVcCmLpfMy/LnGaWg3NiNyboo7wyJucUB69Pexr+O191Rm5YE+zBRfwtGc
JW6ixeTibO6Y/HWS0jgghBxFRt4a2CHUohdpUS6E/RwhlaJYq8pyyURXRlvtCJ2sPr7BdDwuvwrE
LSGLmEO6qW3LK5TvQDnaBjPi8UdOAUKmiJSdkc+axnCfwZGRPko6VRndDtbyUsQnzosxPCXlRdAh
FNFxjp7n6MsAULlzyguV/7NxImEiETjxASSwk7MZZW2d2B2l/9j8UbuvymivpVBnSi9MRD9HEpzC
7GHj6uvADVd6km/H8aYob4wBstgweJF+TMO7MTKJLVJPJ7WMjKc2jRdxpqKk4d9EzSUCx9lj9+En
n2yJmL6SJRSiBEe8NaqJhZqyQEPNF84GkI6DkP3nh+7slsfqmX6lSbAoTt6UAiC10aMesLQwQvD7
iM/zpOU9KHdsXC61Js9v+A+jnTwUTR6JKMgH4DFoRWijuAf0v/RRRIDQ1YCsoOC7c2Qf6hIE1Dyr
keVCLlBVTpzq/rXnjT5mJ8vwCypF4UbfKy15M/HYjkRzq1jGTQeweMgzD2qxlSSHKqK+iCOlXdn3
We48dk6ykp38NF6q2Z0PIof+dcT9kBVfoCBvfOfBkHAd5dU2+VNq9nEyrcwkoa0ldlLzss4VtN7s
p9CoVxRbF/lYefUo1gNAeD/OFiFA83EMlwFacE7t//IJJnzsNmmQObWNSsgDJU8J7FN8HzR4AdgL
Fw6aJigKbaWOmd5ZHhAIpC3bfU7UNbvR0pLyGNm3ytBXGcobQdrsU34ezfAWqzM33NRkPkbE0aR9
2hqIKopuQwfHbRrKG2usR1BhsVYiahcymDOzm1h5UOqjsCdK5DlqM6hKmIZnVAivR0hw+O3jaG2M
KP1WoZrkmG/yxoYjthoLZYMM/rObm/Sp1O3sQ0JLcBRWMP4e524xGbe1vjLT0JNBTVEnj1IJYAaa
E+kIMff+zml/aLGOjdhxynVEnWLUvUnvUM8UMQidPMeGpbmpYgNMTr60x8gb0M6REsNUOBeFox/j
yV9l6LRMzKdGXinHv1TwdhrwFhz16xCBCDYeZKqEyDA8wtCTqiZDqD1hO7xUIyzZDXThEPUhgFWE
8AC8+qa2qJRbR0C4WzX+uqoomgBwM/znounXLsx1qGmbLrWRNS6vWsqJTYkgSpltOdKDqq3pqd1m
6jFp8lURfKn0J6lYIkNZX5/Zk0gcRUezSFBmqTbGTBLjFj/94Ec48i6SzqEIHGFX28w33fRoIHPV
FDQbwQjGoIA0kb8MKj1ym0irRmgoHnFpnTBAR9i8y1bBAKtLZNfZbH8zaXAYc79Hqg45yRnI2OT1
E6a42BpG67HZJ+kzkC4zvUrN+K7jmsizculjzif1qKx6WtXum5O91kV3nQleL0xH4KTMWb3QgmQd
C7yRg2Yf4BIB/0ZqfvrkX6UNzFmvDpXt3irzxiiIM1oawvlmNJqloyc7xfIy1UX/Jn8EQrLDbmI7
YHooZY1kO21EacW3QTPa1/6YbQVSOVJwi9qp3mhvGFxTDUFm69rkXHTCvU0bCpNIPSZG8Eu05UZm
FFKXqO1uSJCBrEAtL9I6oLGWr/XkmRd6kcD2t0FQ5QFqS33gDXa5DUWyatBGMcrv4xgcEWaRFC2X
e0HKcCMvtdDRBXBhdauthUzOg17SHUWbvsEgIa+2hm+tAZIsZwuF6zBfSCgGVqMKYk6Wn+40I9yy
rhTg6qVe3Rid7uUp3AfnSlG2ismig9J3kHrKjWBfaOG6aauFYT5qyFKXNWe9Q8Ywjj2TZ9nmnI3G
18CBd5jqwFJQlOGSGuvjqN5lWuLlNCIJqRexGL4a9rjW/Bdk61ay5QWuaWnY3MpT1WwjM3+adRYo
NNWFxPQEqnmVZsqa8xD4oZeMPzrOWoX2lm1mjxLnJfyK6wku8uBsg/7gV+OyLextinYCbdGNbQ6e
5o48uq8hRQkZ7EXJuKQrsdCdN3CtyXStgJIcMjKuat+39ykakh2vBUKMC+n5rUWaLPfIoj0Zv4TQ
KdNPqdPSJzdcKkZx22Zfs54V6Q8AJgOBIJnhoFYBmlZ7Grr9iH5FBZMrqnEN6RBdKx6IUtDi6jxd
V1DNPnB3Iyeeviuzff4An33wTSGDFBtU3ukD7CtR4QQwTZbwoZCPuo6QEmqaaeXOr7KXdRnVcjZh
+TDgyRvsClMdCh/BVEkZbkPA4dQkEdAZx0uE9LOxhYUDJX3FdwPRP8Nbv5jqNtV5cqPiFmvycJwW
Urgh7Y/ysfl8Gc/O6sNYJ3GTXwbIttWgZyolQCjvMXdeSDPxEc0uBJVnv9fvgU7LAJiIB66uMVBU
GisLC2R6xVo1HicEZNTysVbUCwOeZa+4yB6a0BkwOX+Pcj8mtDzpeiIVbkNoGLH/hsWQh5obBIMc
hn89Vkjf6suQpmcRQYHXb5SBwgTnY6wIY6HIR2qx5FJSgEyZxaWqhC73y18J8IefJ3fBh5+HObJa
oqTHzwtLIGb6DnEH9vHc/ZjKJxNgbBNiLzFj7JA+SAB7hi3BOPjrnAJxjPIcp0vesxZ8e9E6m5D2
Yklp7PPtcX4r/l7Dk0zA7me9oVCKQmpmelzDV2b4OiUvQ15BpTMufDFDbra/lgQGqwZjGYzTKR5n
nrW2nDLMLtj+DymCr8u2zn6Wuf11bqdXGS2arrpWB91T1aZdpL22sBDotxvUKL9O2k9tHlG4WY7q
gJ3w/ejgqxii/hI/54P70FTmyu7oxphp9Cvxwx2qN9uifpyRMMAYq1iMPeqDergss3ZL4waOuYaX
YNHWCxXzq3+xrh9meoLRiCq/RGlIpg+tekiRm5UlbaO0DhF3lxSr/Hw4PJ3Pr60FrsqBugu66s/t
1o5zkZluBaAIC57ZMVfvZbgCdaDEfGCLVfa0bYpy7fo41PMgxdG0QrXPIx6h2QLD1Lg2nB8QfBcR
iQDJ/m09R+ukBwwdt8hZWqsBewx8owLNulFiy1OVauMMt5Z9NzYKAl/GCuGtIR63FTqa5by0eXpm
NOt0ZyOLXBhRIbm3Dt1vrtZ6lUVBqC0JFeNbHauaTNdu5FmIlNuUeqE0vPHBwLu1tayRgY4U+plB
uK3aYC0M7MEs7XpAoBokzArlvp0l+0eoiuxDpYD5QTNLbFB5SjjoJbYTuv8cp+p9rFXXflV8d9xm
0eHwgDZq1aNcNn3vjBQ6QnNE4KVTbajORG3JfVMjQ9m567ptlmVdeWUsFlP3A5xqSyU8R+MC65HX
AXOjHs/1cqg3/aTsB7z5NAJOWww7bQiWUknYqYJd6Dik1USm1MH8VlmGTbGhpol7Sr4UwZOVVV4e
lpt0DtYxkpLlkD4WSUXvO56rRdynXuRepSV6qfMz4V8SmduBKl6vxisp2FCgcKn18X4EeawiF7uw
dcK1dDmh7uuFhdtsar85Tla486NgGVqq1zW+R8MnId7HQFHtrtKx35H/uFV91AfjCnRYuEg1Zd3k
yYvrzvcodEt9VzxnFj7a2GFL9Kc9TqqyqJJfmXIXx99ShazAzaRmAizUNtp1RX9IUkRB7epWJlbQ
A647FCZTVEqkEx0qWJXSbIcKWcmyKAlnt3b601RQ57OW+SyWIdWPMvmaOuqyDn9l9k+niuhE0eL2
i0WovEZYtyRFttNIXhK/34yqgfQAD3hMw41Ni05+WL10hf+mDtEyRGexvsuCpxE7szSoFhZ5kEQj
dnO0KhpxUGQuZ2mHRH+ciVv7udqNabSrZm1bVPeKOe4S8UWpYLEj4F9YyqE2KpRuMSRK560DQwKV
k5IkxRntI1pCj2E+e6rVgleYb4puBxUuccu3tDTRQY2XMxjwFEgaT2QBQo39mGsYxc0HJFuXUfd9
NLXvxWBgSFEgxqJSMhrvyhEnE6j4GkHuNA8rmOMbUYo7hfBRbjVgAD+HCCEKEXhV3ODi4kqBqBZp
T6QYbNFuUbmgKZl2xfeqTWG3+steZwv2MU4B8wbLmkiZvtta56VuuxqdkWTVo4u4DcljCij0stbV
jN1Do46H2DS3br8ZZqrrRun57EyFFk7yqqe70KVU4nffmPTAba7at3rmHkETZjgFqPScjOClqG7F
1Ht5fz/S3ygs7WoOHxwdzcce51KkpWIqqzA9vECZYGbdz2CqkN70puRGD+9L2OalwA0IzaBgbqhW
Nb8c+tiIPb7YlNMaP4Ty7a7Qs99IjdH3j0bamVvxVQgdEeX71m1ugNFIwwAbdzTN5Mj3bJt83uR1
vNGBZYaIIKiBglho8l03HsR8NYrZg9RnxQ0avQC9LGMlkwLf1R7a1l44g5QZuSY1DHOaZ316dEds
Setb032q3nUR7wwQY5yhHLudMOTHU2rjanUC38Ps590Cgthdh7ge5HREW1NGU5KA41rzrd2KeIEk
5zOSpiTy/cFCCEsvkpec3K0YyT1yd5iXSDBQj+7jjRW++op1ZyXT2lG05ThTRAgt+DvTQzrfssut
uiL3xE/payeKXT1ArUUQqBye0agtCnMnO7PjlOP74z9Igo4FbUHSKIJxIht/inwktZUkFevKvc7Y
TvjXcx/hoeKPW27t3ZAaGwDBSPsrUuvbDNqtHtzozoxbLNevP97Gwlj3zQb/BaijS3KClWPDysOL
yR2SZeVOx1xXj/KSVydqKbOIVhBXr9GfL+mVoJAnPYZi/VEADSd0CdlkRrQ3caOQMV6aE++pyVFW
0GbxYBRficNk5aZJpyXs/YVkYCWKcS9U9I3S+4w+qDQfCIlkqUPfGAFatFxeCFmuJbixmEOJEPo6
RV8U8tC5rl5KSE6xlS1DPd+Ubr9qbFQiMFQIumndRNmmtfXnoXHv/PQgf3yXOJ4P19BBrsBPnyJ9
XuZazesXLHB2koK0kbMWbbGRFSuLFHCGviOGpZI58g1YyGRsqNxjBT6NVB/CREAfgk0kDR2zyl3x
MEuqDYpYrKKNdvOPbnzjiQeJZGvjQpoqJeYPkyt8ssOtYbzSC62mYP9uA4UAc5c0i9jM140l9vEI
8tPAg0GqGPo/y0IcQEs92HSK89y/muAfRME19MEcfXxKjCS1IQ5lD459PznjfYoOVJiEh74M0QAp
QXyU2C2oGyV5LVTsO6xo79ZAI2rngamaKIFHGv8Fm10rEmjlCHunr8haz9bbXNxUoIAxamhoqg7Q
NEaH46yHryl1rrLMlrHzK1T8ZWp1CCVT0ym9XHdAYRIilFSjeBBnoWDuI7YNyzfpqLfalJ0qxII5
03M1L7rOosYcQVZM+HuywmptoTTf0taUzl6U1GJHXeB+t5cvjAPjO2xxkWzHZaXBOTY2LqrWXZvu
DCe61rA+MStvAqGc1nfyWMxQUmcrQRNZrOiNZpgZpXnxUOv6FbyAfTbAFmoo3XFSUvHcaOAg0OSf
S2SlBL5igc4RTle98YyI3G0eQOA59qbAxYsy37UZfp0xIHYiY+ObvxwCLmrKu9T6WkBOt4pjNdtr
aG30RSn+mRT2RXHrBgQAKXJHEMKoBITTtCXLT3qqU5p546DYhdWhsqQYsaFWuFQRLibT44hiqwWy
pEy/IcfxZlW+pwIXTwXMSu4YSxm+GFzmGX3sviR6wgSSpz5MSHGQj2nyW3Ygxd/X0LgSpnGDvwUs
ktjzLX3f8/MVNdyqg8PsK3Mf9zeA65JR3Rjm8NyM+nEQGjLZhKrqoHn2ZF3paQHeLip3wjpmauaN
FtSi7DBqbwF7SJvf9++c/A9p57XcNtKm4StCFXI4ZaZIKucTlCTbyDnj6vdpbe2YhvmTu7PH41Gz
Gx2+8Ia3uPVmBkLprXWXOredLRFUFfcqdrDCy459Njjgzptq49HAyBsf3n6zHeX8FR0ELuphrany
jdGieqMjsSjr3lJVYk4XAo15F95BnVxGyq1q4K04mrU8gyhdr/KmGudunn72AwImAE/Er6c+PKsG
7MqwXAztfFNQs3EDcBrSPNLVjVnis6LwvyXBLX+Z6irEl8ZErT6hbsv7KLpHEY8yJ09URcRjQtyy
7EktUAob068WZa0GFRgXQWImSkU3p95AHbr0NgHtblHt0RXM45DBE3ADzGiFY7gTB8sR1bIWZwBu
U98DJtHsBuO9QfSclFRUbak9qe2zRnajcvMb6ECoVC7rQLnDBp7KV/wunFXVuN+NGWYyGC+4RM4u
RiBUzvN+XBW4nHQU6jwPa/TY3hKv4eEptHciuIk+sppDjnCo/5xXD5GCB41PJyA35r4ZU/eUkRNA
Wdx5rsP7zH5O2quo+8Vmc0P8Kvo7b7DnbWDOPPSm0aRKa3NlBVSpkITHkmCvjCNUhnxtj6+J8ei5
L2Meb0fT2LLnZmX2JnJBdeDZRkclo+HXGNc41M7M5icPhIpwnZaWcL+SuT/gFKhtvQjQXMlFkri3
vBX1oK+bHt8+GQdt+KZRT6W+WyeVty5jSqoxom4E3hZmjSBf5vjOEGPHWNRhhALRQfbLFaZOu0q7
t/QnNX1UbN4C5dnIup1k9nd6r8xzKoCef9XbnylfvoqyRQdlvKRu273HXfOK5s86SzP4rslWJbSM
zeHGqPt31ER7htJDCvUozwck47PGgfjeI0t/G5Ai1PwIUkFjbJhpv2rCau2EuzwGq9TlbzFNtlY+
+ON1oyy9ZBWH1xUJXWMz/bta6xAdCneBvKFPQ64db1uiIXuf5NV72CXL1hvo5Sq3OgOkBeI93iGG
Wj8kziHSb5MMPT7aEOiP62NMBGpvQpDNnn5fx8qiUVGfJ8BPKAggr47TfY2uvxy+5GOEC2pngPy2
SA7rD8+KudaWUf7cY3HUv4rLWs0Oqanie2Fe2Q3PsuPME5+SaPowQnXWClBAHqrKvrdw2+vBsxZZ
1111XbOyxrdq9FArl5VF3uvE045ekwLBXdTy7KWhrhOEFr2W59Z/HEJ1YKlRCR/sH6lB41iRXH2V
lLCZa645R20PnjkuXInbU3vEuLTW7KXVHGjNzWLk8+OoXMnYm9a1ShhKoLLVzH2OyXs+vDZwsFWN
crUSrWLty005u87L2D7URDl0mJzyYCnmrM+cha1U5Abo6uu0VdJsUzV7GUalVr6m/attvLZaj9py
/BaFHw2uV7AEoKXOLeeHnpaLIULAytgqqIuZXGyyFK6T9N1LmiuFxnZjYp4u3XXjQ8RFkhe0iqx4
lxNyhNZNTLdD635ZMuTi/CApm9jpwEznazcslqnIyvBEFNFT4PwaiRW15MUoeB2EoHt/NUBckCsD
FupVU4fLFk8BVfmJ++CsGcKVa70j+ESh+R0pdnK1PVZR1xmcPCNotm1WLcP81uiar0r5iW/gTCgB
l8QJJg0P3fd2pkxAixtx2JoL7i6XRcblPFXfBsEQ6p4aLveaInmivEgovaq5uRr1qwYufoe+fhrI
lPCyVQp93BofhXBL7rurRGeXU2ZJB/V6qJqVIUsHzxju8yaeeY03C8MPNKA3ZSvjRtpscaCgtY/B
jfqjLbL7jJxT3MZqNWxyu3qMuvpzxAvUS6VX1POz8b2WeYLzatOoOdYCJPU0ZxpoUB4KjRYTU7IA
L0nU1UGxBgjQ+PQEnVT6ANGZutBSMF6jjg+EGROJK5TzBVFs5JErjXvwhjkOOGpz33TlqlO30KKq
6tbK3LVQ8/O8H2OIWEIMvVWeNfIrjcJNwwdMMKUgF+owTI2GT9/XF0puzEp7XCd5T3EymOXJR22F
ZNXIAeK4SQWMBpGH53y3tnJnH1rJC5+OzgcVE23mdDc4H85ju79GnnOlWdTAzQfkTGZRES4LshpB
a7K89KHW2zn6wxu95zSiOxzq2ZVNM9QYbyLUiRo7QAAgH19bz0VmQbtzcQQZc+WzasJdFibXbUzC
7ARrgUtAGA5rh+KH22k/SqP4iOi3GJiNxGgJhB06b3nJllTHnfhjrd7yLnkvkczBy40D0eK1G5V4
jojaEI4KDik2HPSFkd/G1DXalPwnqKh2SSD0ormcwRa2yWEih99ZldSubNGZiaEJ0V3SeKS10XkI
Y5U7hd6c1o5XaWYecFtwUP01APwZzVce6fPA22dhcav38abFBdgz7ygY4/I84gwqsdd16rYGEDf0
iSow8pjvQXoTTaUlOchjnQyviWi0Kl9jv/KRcIqq6CqMnXVSv9iJdxCNn1KjGJNeUYFaRNwmScDN
4inx1ilUCtWUK+gt4o7DaV+VcYXZraDyzxLCIye+afxsB9E9cmmzx7+AsRl8cMUqcIvwF408Psps
2JacaFm6GX9fx9ojLciv7OcqojTID02a4qVMYtrtyYcbS1u3SOj+9E+GOdzh/5ig8jDWyTIo3iRE
jDr3zuKvUCNQNX89RkUgTi4v6Q91SMjHZWsmYDXC/q9pLKrtCZErDkU5Ri/NrwBQgWjG+UjO14H5
byBp5u9irOgNHNX+MzyfQielGNsh/yZF+8ALb3Py7rE9tHQbzhd/T3ZeAEDauD8gUmVPWjy2VzGZ
kWgMlzMKvVAxEsDzwliXSN7h1j0/3MlCs2Vgp2YaEHmncpTkagEJMuAhX4b+5u1GcFgj5sOF9+3W
J2PZyXV4fsyT7DIHHQdNxewFufxJdbtprcqNhh5rgmDfRNsh7ZeW2/3w3FeU33UK1pYcvmmOeUgI
d8+PfXK+R0NPvmWupYHV87osdMOY6wp9efp1NhGJNXy0XMyOtdeT+sIin+zL2CZpIAoWUCUm37RR
7bpCd41vqj52PdNDpIOEkGMlIBDnJ3h6LAeLPAORHnkKDC0RHR373EIzue5XgWOs9OAzrIJFX5Xz
Sr0/P9jJzYpEtQ4MVUf/ewIllFUDF3GAVd9ut6YZr43xpcCbOkYMs6nWxkUg12ls1dGIE1Bf7eSV
lzj04Twjx1WieNMakD3jzxy2rlSUD8LI2bdWNMDPz/Tkvjkad9L/k5WRJorNTEtsBMuRVqOBkVZt
rRLp2W7J8WV3kV/kQp4+KUfDTjp6gW35cVchhYbEU4nQkUQ7SBCT24q70Mq3IagF1YpX0lgAFnk5
P+f/sNgmm1anYQ7B58+LL4lCMzKAKyzc2vipROmuwfRciRrIL2swhUvJcvdm2n/gX3JhZPGX/+ot
Or9H1v8cuYpxIS87AxF0IB50aSzQ6C4gWdHfGm0ex3hmtP088zLMm7I7qPPoT134ESc+OSRcWaYd
jS+NOlWOdPUc2DNAMXw09asgU5aIHVn1NYKYOwu1H05vG3xdmLfAG0/mjTSGzGgIm9gYWP85bxcq
uBx1wLpHv5rbrTWjM2ppWKF/usFHoaI8c9U16oU78dQus2RVxspYQ7ZM/94HRw9caCd1Yzd0+2kK
LjrJxazpRnQcAInV1W0l4N4FmQGOwGZ5YeyTi3w09OQpqJqhRCQA9IRoAHr4vxcfKE017Uue2Fdw
Lkvt4fwS45p7ao2Phpw8ARIFaNkVQ5og9j3f+95UpXqbdc2yROeaWRP6lBRAutFelngLUvvDAtFt
Ke17+L7Ed6EOdE5FdZB6kFH8yJBxVkKORSVRu11pLn4tRr1RWnWdDs1DSraT1OZGSrudIl/bVH0y
PGjVbqC1ipottUn088fkWkkAag5fTn5dc3PmVoHqxK0XPuZqhyp4sPUpbIBooyjnEzAJpGaLdRuw
MDdGZAegixVlK7+gQkeAr2CHKCvZ0i3aTddRbiM6FekL2cCQa/uogaTVoUcKD9gcZz72blQ1NZms
/TVE/V6YhgtsYwb+007msa/dtUgXW2F7WwyOsPhBd9JQ5IB0N7pJh+CaXofc6ABugsVgEdjhHN1i
+6Nkd0lwU1evHqU6kwagrD+m+ofTWQsxRmnlS0+t4KU9yUG10/Od7f7EyhxUYLjQ3HaOCRps5R4C
U4CiHwDH4j4Hb+VqeGKRZyAlzD+taFjheIeXfQgeLEufUFFoLFzzknElD8Z6xH8tJZ4EHAuYjK9V
YgTX1E95LgOW/tBJwekbyUDssrZExJqWTKTvxJKFlf6pqRhOgxaEPjrv/GCvVHvQ+UAOsNtdBBRl
LEEIQUgg+EoH50GBbTeU/t5JMFFBR3keZuOnPMjp3EABz0zcnUfYTq1750gBhm0PAwWBTLpz2juA
Frd1RPsNEqwASSbYULXZOgVsqWjwfnNUDbEPsGyDGN5HW2Qf01qJuZVoc5UV6LVxoFBeHwYl2eM5
m5nvGHxKGZklnEUPgTQK72mhrhKlw89CXssWkF03WYmO/2DUJMOE5eSQwQ5xsVkS5zskkSDxia4m
WPqZnFTYG8tuSUu92KdKS0mtgm9G/w83jDgJVhDBcSAV+MViYQzWSvhN1SQYtJM8owBa9+Zqq1JW
7iVD2p4/2yfCkT/uscl7RUcp0OKAYFZpAaQEa1IlwYYLK3eBtJKH8+n58U7EWoyHD7gO9h4yxeS2
drpQiYsOvE2P1yDIXbF/RK41kqu78uf5wf7DLf17tEkIAgwnbbC+JvSBkoUjH+3+vfiqtBqVfq8N
2rNrexuh1VHb7r8Qp/hjqpNAxHVix8wMllYQDqXPXtQelOtYS9aDjA4aCF4tq66zjGS5M+5E2dWi
+2FgCUntZnNhJU5EB3/8GPGoHL9X5iDJknCMDwYZH6FoIeMFgriNr2MaFcZIxHXfvlvCLlZ1njqH
MrZS/N+Zjta3x48Jp0XI0v/5I3BscAF3ER6Y1UeQlGtMOcEEUcwFN5uW7+enfHJna7pmAbfCo2CK
n3QaqVXylDhQaBU3ozWXhTkENb5Aq+c8k+KA/f9GnLySLmm842cE2oowiOKuiUGciltA8Q5NdNNQ
UT0/4CnvYxb09xwnC6qa7uDHAXM0AlpzaAGhAbzuaQC3pbe1CL6EY3cdc6diVWoln7aa7+FFBtbP
2sSQ/DIM62SgcPSDJkEoBdJcLXSWgJ57agYg/yNA8YiUaje9/WB0H5kJLYDH8/+5EJOsqlPTkjiE
hXAH+gdKseLcvwlpmp7QTypzan3xMm7abVaF9ygmtI28yoO7YMAoVbqp8Ls8/4NOXnNH6zC55mJf
LpvOZB0w+8VAp4/NpWiiI4Jh+v2FWov4W38FwELVGlFrnaRycrSJakAzCKAw4hfzhEaCp/70pHBF
G+z8pE5fp79HmqoYYpFeIFJIimFI765317pAw60OxdEQK9hkTvVZL5oru6Onf+kqPxn0Hg09CXoT
SHZ96jO0qPEAprecrxiMUFt8KoDkI170rv+6MN3TN8g/C2tMzrNpF1bjBSJVx16GrygFjwKeBDJB
DQi24EQV44dtXEegJyRFGHglFPqhkeVUqWNzXsTN/8LF8T8c+t8/a3Los4A8z8xIMcGoxMgs4dfj
itKavVKkV8V4VVCH91MED4KPwb5Hj9pF+aBx3zT/wgKd/Ca4W+m6YtiUpCava+W5fSzFOepyrTZL
xsfKVxeD8kBkJxw6dVhx9FIuHCzt5A1zNOjkVa0iQxkCDUpxJuHRTpQ56NVSqFmU0sFwm1kaJphj
P8vtg263N61N0Z+6q2AxcD0immVI0h4ak61Lm8pINii1jLA3rKie1Qngh6payUg1ySMOcGAPNWgO
o3N/fmOd3FdHU5gcWC9QMqPSWDd/oOcOVFHK6UjKJuSDfTrCEAf2c37E018KozlZ0VQFeuefD2+D
g0KVoBS5KKN2lmhXUQOyIEUYnJgD4EhoPYQgb86PefJaApmumDy/QGMm2xTApgwBC12LtjBoJ9zh
zk13mz6jEV2Y3SmBbYp3v4eavDouxp9xD656IZCp1UGjKV8l9H9K5KEQLTMHsBr2bd0hWdXdNtZz
g72rLGdCiXBAyNmIPkbkKARNBCHdhdRB3e+7BQDmZafdVoO0ADGV4jMZN8OuocvjCF/u9L0kfRSN
/RBtayhGZW4tcd5aoCA+S6CQopV2R6dA9+NFCl4zc92FpBrb86vsnD4Pv+c++bRBELVpbAhFF6Sp
Ix2eMNJjdWIthJYNiQhqD4BNIf70RD1Vi3pbRa0impE8Nc2V7pOnjo9Se5BCcwPcLgQchQ270MIk
SI7tj1i6l4pXv1zLKYkN0pi+hh2Qdq9UyaLx/Juikx+8gmDHqpVl3NozHzqSZFzJkr/xku5OkPd8
gSg2513y387q45AC/n22Wv01oqWhAEoyIP7Gac1ZBVUYeWhMDUvYSk7LS7aVsbELR2umWXgWOhZS
oM8R9tWKR7YrYOw66kAfKGsu5LZZq9lLiYKop92EjrRRlL2nbPxgadsvTbodRhVOo4DuZvTgn1B6
nOXYyg/Q+fLiafCVC4B/Raz+X28zNG6EJA1+3rS0DEMjNxKrZmdG7xAHhcl7RCEsIRnl7XBc4aEO
sxQklVZoK1D6m7h/k6VgiSTChVOinFLjAA5n66RfKtzyKUOlj71YleIWmQjqVXGuLNKimGXRJoyu
qw72fLrLyS8DrNJF8FqDGkpS7dFR0i1m41W+xGYeGbtwRQV1E1IycaUW6b8YBc9xrgwwpJw6mkXA
LzOnPjS1vdHUaBVU49Yc7wfJucrbBGtwoMD5Rxtpr32O8TtPOXr/80I3Vr2VfJeo/X4nGf2soGVp
g1n1givbstG6TG6yDL+xoX7WbQsnLunaN9J78VPzTF/3WFhQC9zZEoIver1Gkj217wqjXuuFgosn
6AxKJx2dSh4BB6P46o2IAaotiAd6tw3G6Y+grJTaomL5o++/3DDdBZWzshDQiIGXGbVOMVnNniTX
XtulschQbgr6HY2ZJagTqJvNTGj0Y2a67IBXuPyTOhSprXQTSOMDbpN6s+lCzmNSLx18I7IkWyX1
NnLrmyEqIGa6mywL1j61o0TqdnDTfGHcZSpzEC1b/se7rEZCdQhWjfxikluYUovRFj3AWgdDG/TC
pT0cVp3PT05L/cotlW0cIDTupvCDXj3d2tu+O9MHhau/WJCTKNIljost7vW/trzQphR1YPStJg+0
McRBPZjoW4VaSnj4YPsDtH4U/tNrRetnpaDPa4eeO2V8FW1qz1fexZ7z+26blykVzdc2z6F4OmvH
+GH0yOmHNVxSQoy+uh7GbJYgWKJaW6e5rtRFHN0p0s6vX9E/nZuajUkwCRccv0wr70KatSLMd615
lwWLaqA1Wm4sR1tyrVCgHTB91JErpwDHInmLEskDocwuAMgoZa89yj0hne9Cudbok3r6pxDJd9ti
CQidMKHpirnhUT2Igrfe2sWOsXOzR7d5cMaNUDiCZSNuNqxBnHFYCsGGobiSKG91SjlLM/Ugy7jM
6s3Fo37yGxiqY6DKCtlhErlmVWb0rk65sh92vvWWl484t19VMZztSp4xm0zdSwX3kOTuFSdc5srD
+WfpFNPJoj/6zy8Qu+So3gDbTCvsiogjtT4cbfwuzgujWwIBUULVFGWROdnWg8FRc7rxJGtJWUb8
EQQvx+y7pWhYQNe0K1AiNWQVZ6z2Ch0s/jDSmvZayHs76S6MfrYC2l9sTIQKBJSsG8oZDkmA/j7j
CIYphNUOKp6k8mxdNBcQocXfu/33PCehR9faRZ1n3Kmy/Bb6T6l1z68B2UKPKUuht1dga2NwKoQA
otcOKoD6jhr+38Wz/1jtSRCQOTFu8Snfu7K9tZCR7zeQpMS19Y081C+q5p3Mb48+7yS/jeJe9TWJ
AaXKmAlQY/AoFdxL1ToyteX5vXSK58jsbETVsaWWjWnv2wwsL6pTwrs6HfZwRKy+WUmcwcwzRQAw
6D8H+aulVB5TAhYY7MbYW2Z6UM03D4ceegfc9ENVzoL69vxPU8RB+vvz//5pk4MmB2WtJkIwxbE/
0GRU4Fr2/rvgI4nfYaPD2tL/4/coeQaP3bpw0E9mEkcrMzllbgEZpjcYHjsNJBtk1Giy9CMebvCC
nqX1v1Ci/+NDTDa77FRmYYjZei4sQ8W77gmVFd5358sEe1rF9oVPr5w8XvAvTYtA3ca29s9rpEKL
IwsqPr2o2oaYtFUpoDv1KUeGr1f6lRNkuPz5aOoOJBbvrf0rkQmFucrPf+iT+/337/jOSo+uMxI2
u24iouygjr/RJQL83tUgMrG3Bgx7IXc6va8sGLIoipugHyaptSeB55ZkNMUqu1irfjkLveadNo4o
l5tKDbrHWHuhcpAlad7rLxBNLuys0xNGv8oBVGNATvlz4TsPjjnmTJAMxnyRZtsYxJ3gP6CJiR/q
hdU9uY1tw1EUSlhEp5PiThDlg5SnJSmA/tWNhFHdLWq3amVsbNjhXXNhuJPZ8NFwk0NrNoGkhANB
eRrjn/kzpsMSf1aIfkTDg+SDI790PZ9czKMBJ8e0R0tHTUcewwo5dMt7dwtjE2tXHuyISv44v1NP
pt1CA9PiyMhgZ/78cGoWp7GkcGI8WO70/WtYaVJTz9TGv7BJT3+1f0ayRGZ6dCaskkwDnC+5DUBw
K80xEbsWLF+HwlhkPhEGXhjw9DL+HnCyTfqxq7NR4hCaNqgj/UNI2+j6j0QkKxDdzq/jyU2CY4Li
WBpBlDw5AF7RIPmJKSXlAIPbZ4+nskY3rMr8pWZBzxu6Danm+TFPTtABw4HRh2b81bIoExdyQs4F
JgRcFCTTFZS0h2sDdZnCvCTLebKaC24C2SNeEHSRJsvZVr1kx6oIGhAlGXyYOiYe39m+lj8iOuRO
/UNUz6jgbBLnwglUT830eOzJEazK2Ef4loKMwEGK8kThQFL3gNuDuM2d99I4yJG9cTt13QcQS+v6
OXD6pYZFvfA0i6sGtofABIyHPPfmmWCbZc85ASaxVdBB3Qx2rVEtxvIS+u/Urj/+5ZOzbKRylSFF
1y6G9JcDBTlo5lH4WUgH0VFp4vTCPXxpOP3PQ+Z5hmcOJsMJdaq8KcUHIk2F6hcaiE0FF4a79F0m
ux6qtTZEI+GsF0jzpgBrGD5xg8y8rFpl1uP57X5pbpMg0gzz0LAL5uaWe2tM4VIJsbdnwWjri1vp
InDz1NV4/OnE5I8uLEAXTqtHTA4/mVlrPIFaacHv2o10aRUvLOO00lKZkZNaDdu7oFKolghFoRlY
Jc9NgcdH+QBteQaTTe3Nteu/DnFy5bnhE4rPV6k8Ytb3GFIYtoDI2TIWw91wJWzxKpkIiMCyVuuX
PAzmqRsvizAExeuhhNWiDyTgB5rSXRlVvPKAELQ63oKCoxJtfI0/QMXZ8Rzy8pJsCLUyTZ0peo5A
j7ZQimRLKdyAvNiZT7njz0Wa5fbw7CFfpXCQY3AxBmX22gJ44T0HCURa2AMZMW1beAuj+Jm0xJwC
Pm9221CBpowWa+o/CDEeHVaUiYZOUnUfspofPBuwNaRxkZjxR7fn99Wpq1tREIEAoitewskmziVF
xkNL4+ounIWiKKj+qDMLwl4OCidStas+lRfUTv7Fi3E87GQ74+TYByXiDAspQ2GLLRZAupY2jpch
9/FaKD97qB7nZ3oKbogn1O+pTrY0XM6iHWXGjPMU7tS4tFhQLsbG+3I848pLM8F+KL2fF8Y9Wdik
tI+tJe5yFmC/P88SJc8xMkOeqs4CVApVA3STp2VL6NHWLC4kKPuwX+qfhbEthk0B/4kGmqA+IWpZ
Q6sXVOhSUZaamtA6gsSI72fxZozRPAMgUxRPNsSI0LlTDSSWqLexb4WyVdFkG4ddWUApVigWiJHV
6MFu05WQ/Y0HDUTRQehk4kk+A2gawdVo2+wqKkC9Y4M4tNg9NjAQ6c5Tb/Y0bx433ZXIlyDICCh3
Lb2gmaBTIk+CnU0PmwOhdnepL6FcwV5qPCyPm3kJ/yEUpQlzKSw3iRAA9c6LiHp6L/F7aePE2kKc
IL0HAqCP+bLN4znKZ9jfeWCq7MB9rREwK9DnCAAJtlp2jSg1Qn0dVj3dLs0pXQZPdR8s9FbnMIrG
Vh9dDZ6/d0fBzT14SQTXvbvKG+QLOvk1Nz4HU4XCKMrJQIrgUYa2uXH7F8uhJxtcuL9PSa6w+35v
gsnj5LsFVssm1GxdGXY9vr6Ud/VF6j2LNMWWKUWwYCR1cwm6EbV8moUzTW6Wmg1Fq9DXjixv0YsQ
qTkqbK35FOFU22u3dK6DJJ8Xqntn59IqzspVSAXR5i9d2MfiKpjm7wr1MUsxSHLooP+5jZWwaocY
F7eFa2iwc6pZYWtkHCvJpy7l3AahPjOK+C7LHssREWmCFcncoVufVeaF5vrJx/Dol/wVESVRLyUK
CMMyPtBMReWEOrRSjYcSoQzrcop5qnGkqDQlMLqSdQzJ/py6XDSpa4ksyEQGbpAPvSzdFNa14J1n
VbqO+ZLCFtoP1xfWXOyKv9f898CTO6uVPBk/cwZO+oH2QL3G+/taPJJu8lVX7iaF5itDLKu14cuP
x2VsZ9CVoHr39+d/iXYyIODb6zjUgkf7tj46Cgja3O4jevy0RROUXjvnq/UNrgTo0w3KKPpeKLG7
mACIbkDy1WXRqpNNpOqQB8JD1ffwTw3cO53egtDPzpodMCMU+bZJ+AUPWwFzBtsO3hIwNKxe36Ts
l13m2EqM80HT56mSrPLwGeLZ+WmdDD5+z2rqPe5JEg2ZVoSM3fA+FgeftEXYPAS695DAvTo/2ukn
6Gi4ycaNVDmS1JxYZ8R8NuFbiXUScNO0eUYwQDOhldL6TcGdnx/5u2v990b65/Opk+unUqtSgXbL
G1QKbDtCJZTrDTqaidCpFAVfP0Ax1RpXSUMwpVK0EneyrV4HKS+Vqr43tGoH6PrgZ5soWYpGMTE9
ik5K5WzJvKw4XZn569j80LUWKY69rD7b4ZuRU/byEA6wo3DpDfW3mmgIhc7t7bVoM4OEvf3uBRnr
WEYPNXgSimx6ayOM9BjmSLHTXKV02RvDQhsOXDiyZN/6gNPofoSILVNxoXHa5/aKSr1QGyXgl5DT
0ADPJYn1aUfyslbfFUVeF769khB6rOn7AgL36Cx4rb4XtiyRBmU87rcmawNyBwRYdmgsf92g0aLm
MP5G6cI3OVmwg8JvIIxg0ZR2Jt/EtwvDjmNKOVQkKYb3dYuvOLxFcy4yy+o2TN2l28GUbTa+dCgg
qrr0ai5sjFMXzNFvEJf+0bEORqnqk0T8BqjHqb4B4zlrqz1tj9r7yfNyfrSTiJTjKU8u0sym06KM
DNc17r0w2SuSce6g76Thui1qd2N/O6A2MfAo0v8tiHpa/dlG7c4I2kcsD8pIPQi7rib48qVH2DIb
UUAeomCf2O1X4ALsoeNFw3ZFA0s4tGvEUecncTJkPlqyyZ1cSZVrFj1zqLp6jcIc0C5urC9qAIa7
1IduHtUXUGsnS5yKRrEPXQ/hUzwpH5lJqdUw/XkGkPYKg10SEEgm9yrXbz3Sv0zs68pUb0XDLLXE
uTk/45O35NHwk5ffNgaX48WMLbzEHJ0BM8y3XQQnwjk/7ML6nnzdj0abXJJjgSxZP/LmdSkiaJly
1QiePjEOPKCAfKxK3AvxxOl7+WjISYQO4lPq1MjHNjbPFsqgLIrceqkh6pVGeBcB+1fy6wEsh+o1
/wLme/xlp3dA7CqexMlHnNCGXv4txINM5bJs762LRcFvlNlfr8DRPCenPSsDVFJVRqMJjg7NU06P
PDPib3f3CC056BGVhcG78OdN011SkJ2CboHwkNrYsGsPIhg/v7f+w9622NjU1WgnT/Z25Pm9iyoJ
n1sH/+8gMhTpG0S6EejGXu3NQagCjrAVYCivB1yQ7oW49mRggxnl/4w/2dxBOoZVbjI+ncF1bN1r
gTJzcGDtq5/nZ3rKMYBa5e+RJhs7KJQ+HQOePHCZCB7McVCfg7WdCf/ncHRfqgFMW/wmB1xsI0lO
JN34LZ7NKXCSyrrmaVsE/s+QaKXTH1A6XaJRsNJCB/CkqGgUQGZSaSGkU2zOaWCEwC62uJ0gpO1B
RrVuTNVZyePCrn8k8idvc+HLXLHXTiA9IYF8YV1PXhq6IBqL4oI6dd+spSyvnJIgPSACSMq9Yheb
ykG5obCXqP+dX9tvOPxfO/toNHFpH71jSihJPULR9JZVayngpgQNNgiHqntzgHQKqfm+buaOctCT
Q5MiXWH/Ov8TTu6jf36BJk/2cVjLI6Ye7KO2FDZYwN3wcZELhBqbCzWb09fV0VCTLVtKzYCuHgUF
SYXDnlKa6kVlfy7wiYPyIxkeCuT0+iK58Em/dUH/8yprU6yE6XWeU9esMrZ6SuQ/tLqylwwkUhQS
Pi3coPqIdnC3lCVjbfTjstD6hxbNf1PRD/hQvshlPXegHQaDt/GaX500XimZdSGuOv0hMGLQNEuD
NDx5n/uyV+WqFJnKkC/hl+XtT4FTkSARnf/iJx8q/fdA4r8f7blgLIJSl7hN/1s6YJOLGwski4gu
8yqcmUm2+RcjgmxzDKCpijaNGKPc6L0xo9VZByic6HdOhRJOC0kA/crwVxv9q1DnaLzJe6FrZYez
N2UorShWA/ezWE5iUGTGcw05H2vllpeoQCdX9WhM8XmPVlVuDWkoQsZsy3gJr2aJi0qD3nuAzUTp
ZTAxwLsNr4XoCyJgAYsD5Zjbb9vz4DlFIV+t7HliGRd8Zk5eZwABNUUFWYF0wp8/K5Oq3PB8lt6z
y21WXCvm1YDkUcrOjy+ZNp9EBBHr/TPY9DbzA39QNQbzh3CD9PEq0MwNpZdN2EjpTEcEb+y9mUSB
rG2uQrI4z6vnFLkgBgnRflYsBUkWOCGaC+xFKkkYHtiI07Wjd2cCD+ibcDs23Zq8DbU84dBKhiW6
RUlAZSP39+i960BD/U6fVbYNVSR7KtR6cX47n15TW6ZrL0hHU8TCIBudqmrQkVUM1gbvwcduW9RU
cuu2rasLZ+fkYDDNNZTFTR3D2D8/YJ0XThHVdOmDMliBltMEX7OTZp691cuX8xNDdom/9tdNeTSa
+DVHuxhqkzXqws3LSSpwLcnBCPoNpN+DC+wK3F18m7Z0EKllmu74hEyPpOXggZQc2GR0g7Ki4bwZ
MeWUaltSzzLwaET1zEiDuWgVqKMwtQmWCmJ0bvqQirLhiK3G2G18hGQs1JCHJkUk3plrKOXpuY1F
CdSPYBcRWAixQ1krrmPbXntY1EhIg5byIpb7hx6jCNuK8TlQfsRlet+Ti+XsHye210b4WakI0SEV
KVAcqgdSOfoZ2eOeNP7ZCvK5WfxyyEzawlwJ9JkQdJZSF86gsRtgGivyVmxHwRARdaE8lb47JwKf
wsePwB8WWidw2BY1IEMJbgLM3YsUuc1Uwadgn5jZVZGj4mJ9Kd1BqAbbKoxTn8ceJq3cmUuhY1I4
6kzth62QlSsdKL9qsE2IsMhZDNMniI3n/SDd02MICgTaXGOZju9FSDGKFDTz6pVAnRWUN4lgHgYJ
uVDHhkIsUfTTrttmnEVooGEppfgUZjk4nJa5aOVAGenG7FnrH6UxvHK0Kx8/37DwVhF6h3D8AHp3
5Ba4LoThQoFRGPEIZgjMgV9ZKinKL8p/kXZeO3Ijyxb9IgL05rV8V3srtV4IWXrv+fV3Zc8ZdTXF
U7zQETCYAQZQVCYzI8Ps2Htt1y1qZC9jA/k4siGjAZEx3KjNwJ1IbIFecQPpoqR6L+nsA9xUwWJA
Pn9PbM0i06St9RbFnpxct0ADAHED7kl60xsjcne3zEnvFSpCpvO6cE9EyPvnNXk3NgmJe6VWYwpH
tBnpWIs4uIZmVzQr3qT4vA75JONegS0bUrniIqsvlhlN7NnfYAGnoTyvwzM/CdyUpImoJvHgeN71
WBwDqACrksl1rdtn/qNotNrKrQl7loMckMD8g8cVgA3J038pqkLT6BkMIeggyIyy4hiV92P/IAhV
4W/tIRR8w10JguHOunxTCAGoLUbfRVtH/JtuvoZUNO+YYTYc02svina6unMVZWUxReHG40UGbesY
6mvAkRKaiEiHSEbxWcCt5fqNi7Kin4lWewlnXV2mTxAb34k5jcK4ptsYm8k6hCOWDN4AWllW0GzA
KeoF1k1bykd17PYxGGuI7vaR8RLk8U5TL1FqhjUhoonzxQY5hq19Bhi7R3smBKt3/iDMHrqTbzCJ
aG01VJoqE86ZGvcItQATN5EvX3I1VejCzht7E3v449SdWJucuiKyPdsUb7kNpXIRR0dg9L0ybn3v
xmj9Q8BUhpATSEDPO8l3GgwIwb6IOehIhjB310fRXlxmyrXrzB8+U8faM66ZJhYeNroaKdDUo3R3
/kfPhkUnv3lSorCs0hh7OvKbIag3oXfpSuOFi1dW6QQyjOUq9cJ7aczG0ScWJ6WJQC6V3jKw6CXW
r8oKv5umxmG/83L7sjLyKwlyA0r9Vl89Wra3HRMiXi/YRuo+cyEChqTSBlvoB9XtiC8btG5TKaSl
hQZsmWo/CgyxA+ravRAyWKqkQMwvwUCKiLquXPcw5/UDck6Gd9vl0qZoYA2mV0e6mpSfLSQDhLZS
pYJjt+J13D1byIvV0Mvi+7VbcW4zJV0L2c62KS41I70DL7/RqA0Ohr3zZG3hTM1/HiZKRYZPvjuJ
2BhpzLUiEHBP71pVDoaPLhh5p6HuJYrLqKosXJj5j/Pb3rQiqLY+1LcCzeo7xxj4csiKlOo5sbTd
+XM3fzPfDU1uZpUNtHc9ApnY5ZWOIRZncLa8dstH8QCet7W0qMm9rGqUxOqWRUnWRdrd0N3e1Ya3
Fqom5w3N47mA+//nc1mT2yQ5gp2zwxIjma9EGY4nXzuEzHmZbBnTWHupA1eoBYVct5Ej/W+KfvA5
wIcDjJM09WNwGOSNixIZca/vytfQW68smuOKUj9k5bVQsDi/2Lfezp/u7t2cOLsnL7rWj67a106z
GfLwAvzoqnS/9chxwbXA6BSUJExWGd9oLjdNuhWIFxhlriTa5FSR9PpzixR1jw6XniDqFLy0RXFh
JbeCJwQ2yPM/dbayIRq7yJIj5eRMWQ/8XnGNVmUMxDHpZetfZQv6rch6QFZkwyi6iD0DRyPxyxY+
yWxp49Ty1Ns5vkVvgSgAkue9lBb7CF8G0Ufja5sYZt94E5XP8DUdkrxDSu67qH/bmfICxm0b0NWE
eFUr+2s79deZi3rcIrpt9szCK6QwGierBi3Yj5+xr6kIoBwm8PPqHR1XgBYZ6S4dFMihxSSiDDOL
tTWY14v9l/MfZs4LnNqe3Eyd6lbcCFCUO8BzCcsulVkbZgw1V9Za/PAXxugS0WY24I2aTkW1RTkM
UstCDe0F6JeZQryvPsnyQwUR6f9mauK21RHfVglT4XiXxcxsQn1CsOmhHyBXC7bmngj1fVnTQjcn
w8zMElupFIkcadWj4lIzglk/986v3C2WPPdcDipyXWgeAYqj8/PxwMQZtWYr46NJSrzz7QsiGMEx
IfI50jHAn6LDrVIZ8Idyqxpw/qCJLTiW4NIhEDbt9EaPP1EtdgvrS1TpgNjKrQa/Jg4zsh5FiBsV
6ieJYnmjZ1cjuqMFtG2FoiFl8ISShwCoCik62rMq5D4Cte7CMNcn6ZWj0dJDcUtLSXGj64rpziF+
dWGecgIgAkOyRtkcQuODlv2gzJFA6oP6FroBTqqhqdAzU3xdEkALVsC02TeoDxJ4GLl2OUIb7Cf6
BgWZTdgvJCzz3/B9S8ULduJKE7k01NJnYM9D7kF3P5nDqwF6KENIGqelDn8hDSUmKX5/wslLoSYQ
PhVi/D1ttbUCIX3fP1hGC9d1vSnqX+cvgzjs03fi1NjknYD5LTAiMYXO94/Uz35RbwMf1lUyk4Aq
AjlB5vLN/8IopVpUlC3FIl/6uKOD6pa5JgZtQQpve7t9I4/orkKzunP8zzFyMEuPzKwvU03eX1ox
gO8me2qnvVTpHc3UqMh3afiaQX8W6D+64FtDJ/f86mbPy4mtyZbavCi1qvL9aLbBJRA0xlqtXvPE
4+YcWhRE/8IcZXkVjAkEf9PSt+fpKH5WVKQHmLWD4Kiqj3UG6hXm5YyKBoTwCz5mtqOonlicLLCk
zj2mOcV2GXK5QmkPApxU2J+Ihy9LlJncBPdCjcJCFkYztF3gP6B9G5AnF5YFOUBBArBE+jf7gU9+
08SpV2Fi6XXDB+4iZVc2l0KGV8mjjT1+d4KFkHXelmYaRCsa+z7xsUWRUUWRREXeoiBbVyvbv/SK
VxIEpDW+nf+6b/LKf1xQMRoPAo1Jo2lLrQ2QVE8zXhDXvkuh0HVp3bYGWr5acQ+geW1WD0AsPdDI
IzBBE8SKJxf7IcF1RMqmBH7sJ09iFEygnTOXIWMCPaP8JCkv3HHmCIIg+OSX2RqcTQuF9qpN8KW+
fwGJrVRC1W1d5TX/jSLZVo4RqVLJOsrRZgADAJFNmGSpN7J67w7d3o/MTbGEQpvdbR16ADjRgCtP
pxvHuB7rsGa3ias3FF3eoFr+wyBaApThzm+38OV/7LYOD7BJe8rSptXpgK5K7uCaABLB8x6/ZEF5
7QSPQ5guxJ6zLXD13dI0MuA9gYyaxIoJj3RVGz6R768KeCuPMK+gmzRrpYLYsGtu+shcOTR4z690
1kud2J/44MDzubUF9tXuS2k2e6UHnQ6iU/8xUqeUzYV3Zsmc+tHlh27QGdTxeGeM6igUW1EcCsPg
wUbDOysUUL3uwgLnz83vT6lN0j3NklLapCyws6ujo4TUs6Fn8LpjUG6l+un8bi6cG03/uDyli2TH
SFme7kXrBKZNo/mmBT+Hpcswy1FBBquTDSAfbk7dAT2crLAUgpGCCCzvUsjbk6PgqzMTDyDXJ1Nv
QbXHa0Gr2/qo6VRQBZiITzjU37ONBOFtXUeUv2Nq3T1IomZveNEeZo4NBRV8ADQPgvuSbEdQSksI
nZh5eZTR0VGc7NKk0MkQbV/GCJiXUGtGiD4slR+E//zjEho62lOGZnJHJl9OSpVCkYXLyy24OBAb
c8d622VLOfLsATkxM/lmagnwRHYxQ7S1LguUeuyLjsoUETqT+QuncWlNkzdD7+y8Q9eZV5qSmewU
24q8u03MhWBgaU3inJ7EqrnvN7LfY8ZA4aMK4TPwng3pBl5BCtr27vyhn73TpqJA021rdHAmb24a
V8bYJTl8fmLSwDHvhHiZ19xaaNsY/QHI+nl7s4t7tzetf1WWW1RVXDZ0pi/sGsoTK2OOHXaPMWbG
8vN5Y/OLgxAKeSnFYKz+404Wje+3ZoQ0kWd87huEL4pnadQZ3qTVCt3tMlOCcLh/nHrAuobOY8fh
n5z6WmX+t6zZzdhGtiFnesFthDrlAERNlhhbaYFUoxaJHFPABMv51b7l139aF/T5RGQKq/643Mit
fK9F0wZqG2Y4PHRB8RJS/Cx16YXtMmnJc5szY9l2/TpXwebVt4ls0BD8pdS0uWS+P4Ln8GVlzIFw
Mi5RHadwBHrThcAzMGA4r/Or0nJWouNw/sfPfirr/bdPzqGSySiDSKgGt1G2kki0GaXIcXSGfB+U
DkIrSyCQ+ZKVrVjwdKrEgJY4qSfXjGmwpDBCTiI0jsmQPzS+LaZotg3TrxnaXiXNvME4mNoSaHH2
nYEZ1IHIm+RpOrqVjqOs9CFLhYmItiYivjJtIeabAKPqSLvJo39wxvwIsYpoU5muuRG18oCJN73/
BQ349vzWz6aPJ79n4m9szc00v264ksEzepB27T0U4zGgTZswUZcG0T0TCwsx2n/ZfdvUxBOBP5jc
FLts4tr0uJp2Fb3AUZa74DEQSGrLn5I0ID9zJd4lBE/+Yq3oiUNqzp8/Ei1IkyVTCyI+epp9jtK9
1tTrCqnTQlUPFRRPuAWNhZ83+jYo9sfFdGxHZ9LaVEjyPh41t80jLbRjDjcEeEOXXPUDjMBA4AvE
ZVuLHmKaXDMJRHwPXCC85vHeeUjrxGZwCVhkr5bVba9dpxpk2cce8uy4dNZ2+ZgtTTvNeueTHzq5
hbETh3AEsD0tyukh905cwZKst3dIgCE7PL8x83RdQAz/3ZlpBN0PXglbEzuTKOp1iIwnhVwGKKFt
QpGPHnbsftVK6zaM42NeMTMHOVbZKxs/lHmwAAR4j3Jk3TTo2I1UnEuzPASILsF+sAb6/BIi8qPm
Q0bfVbsIYg+xMw2V4++59iRk4uOGgTuTFmC9d1ER7u1+G9nJ3uwYQmX4FHL3+8D7JiQ5zRxyphfB
PSrGJ7ogvFKkaK+B4sg7iSGXcquA72kZSxgoeA+oZDUgY9QwpR/MF04QOErtg1nAjqq6D9xzSbE2
Eb1luWcSsBrBA9XdsUkZZ2j1beNfdumrM9b3gsVcS+D3kYQKZLduUsZNLerFQ9asR/krCTOSe48m
c6sqzGs2QasNFxaDFqsKQrq6IIgtYWR3aAJ4VNZehPwWRPpuifLVJyJFxoMNK4GK3npmjzalEh7z
Mvpqxcc3uAqAE58CIKE2qno8ap8Tuf6C8Mw96NRLX7Efc8u/EcJFhfUj9psHO40RQssbpJTGgbLC
jYO+vNdemlCmRtUTQGShzFNVoLDQxWVcpLHuKQ9CP7CFiTtBm3rhgM2VUjX44BSdASgGACfxYZg7
aZ5rOHnXCNelXtxUCdK9PsBwcC5q5e4FOXqEGLlPf33Btvi7p7ce5gHVkBVeGW16tvWsrFRVuDjN
SEjLtTey4Fr+CeET2+6l6jYhSkBhfJ30/s4Pun0/MpvT3p//HbPMkae/Y5IlqqlrBlme8d6UMKmi
zrTXCe6SQGnXnhEcMhcqQttemWCDzJhiAX7XLwM43x4i190KVmOIspN4RPkM/BHKcVzYParyGycg
I2NWUCGOcPepOeBVb0SlWq21S6mLvr5lvcQRQmQeijKukO70t2pkXDpm8ToMX0h2JOTay7JZcQx0
+sgSgInz65/tEIH+M2Frc4hzp9JJg9M1egthJfJc8MwMz2TJe8vsVzqOnnp30FqM2lZr1wy3Qsq9
TPwNhW/NqtbiaDKK0nbZOkdDXvy2soBDHA3p879xzu9qkIhCY2ZSJJnW/0zZKhwFl7QRNLaCL7Aq
PfR76+2Q3SZjv7Ajc7HWqbVJnGjLLTTaHUoXueusS1VZA1qJ22YlOCyZ31PNBQjmXIBxam/yqmQ1
zacmZXU9rGVB/WOgckgfanQ+QU8nkIruUkV8YT/fUH4nsZ2TMA4lUXcBt4UeaX2NPksg1RvxPUHh
nP92C7s5rW1FLmisSupZnfksxjNsyVkZ2m0Q2KuBZz5bYomehcyfbKepfowmFMtCXQn+D8GNjFjm
XpwZ0Bhi4KNy9FWEJxOah2P1VYMTscnkPWomf7VoAimb/pQClvrjb6iNiGlIG2mYHnbBcbxUwnwb
MCTIMGSbRivYff8iT4Ub7bfBiSPPizyNbDXBmdbFdWfR3O5X8B/bSXYVpp+CpbT4LST7w3mf2Juk
jsZAESZz+aoVOZSc1htTqHiHn8oSSV6EI7rye5F974XIwQiaqFT2dlDuencfOu2r4XY3ox0HqzBx
1r7De20p/yiFEMcrjnKpBVTZk0PheBvxzv7NgXzfKnE5Tg5/CLRZanMZdC5jZiMEGI17JdDWNOFU
5JmXOvBv79i5rZpcb0kOvDqJsRcpubkWH4ZxA/Yt37Xpk478R9HnhzFp9iUDs9BiKlB5FLjTVjV2
Eh2r6qmTpFXbX8fpQ8HgYE7pSnAd2fG94AD1xrvS1e81xGCQARRIAomg4vyWzXooVXVQugbNzDDT
xy1zhk72HYOUrIxD0rDrCBXvXC/5ys2KKCkXMpxWvnCkZ3Mgck8du4A8FGuycV4rK4nl4YdFcGIl
X4gTNgmMNwCPhDqz4avHNtFWLZyu55c7W7g+sWxPoJPe2NZ6oGM5gTNcGpOXzrtlgEyAj/EfTGxV
+o7p9bXVh6gLX8l8vPO/YP5+va99Coqo0qbR+5FfUA/qoe6dVW3rFCUAaWoPftfyOEO3QbsY/i2I
YotViSi73QXbrOzvg+zK1n2UI9u9QDUpqNmMOYLPWbITJKdOSDOadRXKQybDa71ECT8L6KCtYJv/
6CNOGwxO6aZjM6K4AvMrnI4U2m/gk7Id5HJr6OjRWk8OoqmyXPD/L0fmt+lpTFnnnR/BItigZ1Re
Caxt7afo+7arLgTiWFZ78KRrwXOusn/nP9nsm/q+am0SRjZZ7iSF0JkZFXJl665GGN3P7nr4pdGi
Om9r9k09sTV54ny1iHPbxaWIeRnXe+rHbxRBK+NBru+XX/ClDzotVuuNkeu2z64KtgYZ8HZIYFvL
tOLsyzL7XlgdA2ig92/lqFi4CLO7qpEc0PfVdXva1O4Mu+q6DlEPJFBWnawi2PM2zxGqgCX1hUBs
ydgk8CuSGHUmG2MpRIBGgxATZYc4OZg+IlZLpZbZb3iysol3C5zWq4McY4ryS4U1J+7uqtE8qv0l
/IrLwjSzLvy3OVhVPrpwwI5N64wIWeQAzg3vkunubdB8F3p1RVWgzficeObCzNOSzcmVyKsq0Z2M
JeIIdIbgh+QmaAWzBlJcjPQJmE41LkFLzu8rkLKPC7XsRrNqTRzW5AfQGW4HTPQdMiVu/GyDwTl/
E5eWOH0Z43pIceNoKnnwZVnC0dxo7ufBilZBBdfEQ74YUM+bNC3ydZmCsDUJ9TRNb6iO8jQM+q4f
L0v3CVC5CrrL1H91VsOE6IK3mSvIopPz2+CkAOoakppoBQZRhV57g7EOJMI0/anour8Jm08siQt6
EpoVbiMDNsaHiiEgBO8KzWIQ+NrWE1EGQYt6odsyCyE9XdrkxptGZ4e9RJyeZC+xXFwUGpratrUR
cAMS3For1kP+/CbqmARrS/8izm5HP5d5jhU1qq5VIB6kvIWuN7AErcm3cqPsvPz78lGbd8MnuyMO
xsnueLo7DqYn3lV4hTXbvAPX7zGpUxIUqtZXqXRu4Yun478Tr+v5cz5boz3ZqWlAUiaBG8UGh0CP
fwn8G30wdPv04QZJvBVjTlIsi63iRRjT6o3PQRRsQcxEiD7q8KJEjb8Ng/FYhtI6g7sqUuDFrvwF
Fz4fARCmWhroQBBmk+vf+8zDMgJEBZvQpxpvYaIS+XTePDO6JDwdsl/JohuYfTlOrE7cwKj6SeeN
OJ2I9pDXU6bq7nxgQVF1UDx7IRqf9XAnxiYOIMl9aIx0Xv+mRS8SnxMx2UVJph0NONXQXlyaPJ6P
h08sTrK9OE00HW5L6t6opoiBkZAqT4+cgv7JgaBKQKOUm5RBhMxrVmO0REQ8K3ck6B3+/agTD8Ss
oREaIytOLQ90FWM7KrLzSSytc0YyVNDmlM9S8IN83M5mUjlRNxWaDKV7NbgDMfOC31j63BM/xV5k
7Vjxe8y43vSaoHeJD758WyUDPGfFwt2bdfgnq584qcqBPM61xItmRLtGYXDyc0ZtOLARvKyeBGcK
Ak/nr/v8AjUqggAwhIjDR1fjjhU6mTS9Nky3rxh/NHSNKaJrBGMADS04/Xm/pr8bm1zZsQ0lSLMw
FjX0Y5OMGm+4M5tvjCLLlbofEAUQMqWhDFajTP4qyzyxPrm6qhb0VVJXSKcZ/pWJU+paeaXHD13d
kai8eHG4y33IZJeGhGcp7aFoRnEc0jo4GyaHqGiCQjVQz92ImSwhqOual55b75hTPAjAVA7Zn2Mm
+zcuRw1RH+VnqgwHBZXM0Yo+afornPJoKWsg0rg4C1/lLV/5o2xx8vMmp66FpmXwRMdZA0Xd2yFq
pT2MqeCLGCKoPWPfyRBojTReS+OAHpotyOJy5zaX7sXpTIP6Ct9AxTvv1XVmmTs5f6p1ZuyH6zJi
rqB5Ecobpn41QIUVQtNRRz1CJ6/nD/K8r3zf5MmbmaS6aTcmzVsx5Y9aMZzioY66rvEZy5abLvSK
/8vz89vem1TTyRttRP1YjBL24BiFYytYQ0U5ZuNOTGX3krNVymoFG5wcfT6/znkXbcgoYFFyFLHa
xxtry25XKqKTw7h8nxpPproPIewVAnml/Foi2uSCYWfSVIx4Quy+4KNm9/nE/OS00JMsTZfJ4E3L
UBtj3oK7nZC07MbV/wcmM4vPBVv9e7mT76qFldmiRCB0+ZgJzx4h7mBeQ/LI7OWjnCp7UMkNneDa
/IkSXJkH2463QY6MNYo3dfD9/O7Pusv3X/OmnX3y1bu0zVPRpdm0tb/15ceKpNFSbuPk26LMxyy7
2snKp3PMdln06Nnir8TpEhOHYgeqOBdjEDkC0L3Sraus39dKeigK+VmM1kKelVbxAlBj4ZNPIy2v
7S2A9XwCnZbymMFjBcVfE3yp1QJCPBPRnaVDtrTNE1cdl3SJq4RtDlsDcOAvEQTAP7puaUxLSxdK
/GV/+D+D6r3FHxS5JzFPKaeUPQ1eJSsOUAGH6UAtLkWrT2moZFFq9Ullh/BBBTYoafce3X8Bizl/
sOb3+P1HTAIfNfOKVIv42AV92D697lI0xxkcRl9RDEjX7tLA8pLBiRsp0UaScvHwg5y8iU2S9GFP
bqFE6gM9zOWZ5fnH/2SbxQ86uTo5LH0+I1j/tPZI1oXcFzrFK6GZKxpusZZu2OzSK7Y+tfLz2zt/
oN63d+JFfFNSpYbWHjW7H2LWPUArfWAWdHjMFzs0C7beXo6ThSIU2HnByMvAUHb8RidsK3RAHHtl
90uxxfxXtIC5cXKJMSYXpVSlFmAVyVoMN0rldujqCSGBDDiGsXXiy1STFx6++dW9W5zkJA6yiIEl
+kFSqe59SO3GwN/0iXYlKIsNW/qbFMh4Nze5nK6ZxnrcYS5LnL2S3EN6CQSmVIx1bQw7S+kPf3FQ
aDNTgEQkwZ463biMqWiLlEvTq51JY9zsvXXp+7ApXAoQ2nlrs5/vxJr68U6EgynZeiESPOXJCR4A
nVHCMqB3YVRUj8q/+XQkyipQa8pl8uQSlF4wSH7DJRAC6YVswyAargP1p5sha7kYV84elHdr02tg
dLpZqzbXoNNkyi33SRVvRXRvSHdB+en8Popf/ocLNy3mHGDiAcwmfsvJlRuhM/b6gVOigmZJ1Neo
+MkwSKb+6LKQVwve8vv/zeDEmZV1YQ+WzL1LipoRvnaVF49NIa/hlRLc0Yb2KUP47LzN+YDAUoCv
m8zPOFO8ZG8WcgT3Cm+ExPXrjQMa70fNiVdWpF54KLvBx/4kIiCwVut8JHvIHLg8rwVdxvmfMvtt
BaIdSDvDLG+E8Sf7rRpNHoZ9wC1JQGxCg440wdrXrS2hF3QUSwufvSYn5iaPY+UpZtcmLFyXkfVV
L2M0RfveXw8GxFEQ8bjNV3/sdyhVBoiGBVZ0BW0BioOR5mwMZu/jYreI356VPhRciP/uweTMVXXg
KHXAj/Ir+KOrHNr3Qlv1nUECJT0LMqA8AWMWM1fE7AEgRaOiJWcBRECnz2mclSaph9JSdrXP9QOw
JhJiwTnHMInEjayZR2NFMlmgoDnuR0Tugn4buCnj3NmFgEsBGdmYkQGEiVFusDiVFu9qLYTGApiZ
Quc01qqjYOpRS0aqi3hN8YT06LlN7jSeWA04XJ++0klDos95AkyxcoeLMn+uimsvU9atSqraAJWD
mYEwT/BsstPOWGxCMNtteu2247UVhXf9cLQSfU0SbVCkEoBu10dvyd5B9vNod8V1MRY3VveceuoK
JN93r+sEB/z5Mzk7TQJ6mck0wyHNn2Zkqj7UZCGgWyTi5EJSLgHCrcd0vPAtVApoYo+8UHqKeLip
HoMO6CHk590zqFdoluSrAUiqKqn3PQXforFQsz94RkH/MIV1/0ovLsooPpgVotfPY3JsY/MLkkQX
Tre1Geo2ajAn1n1BvTZNmzVSJ2snWRqOnC/NAuGT4a+3uXgTr1PIaeX7AkLfZN9jtTxAdrXhA/b6
S9uoe8WgdJKn+4hzpgI88Oz2YPHtrWLjw5mdIJcwUtRGQS/Jw5vSH7/BKogiZr7urGBBo3DWQZz8
0slTA+44Mr0KByHuRAyUUwFLKuf9rnaS9bI61dtj8scD8G5vinOyWrP0ooCdGeB6qJ2fsI6afnvU
3Cf0h6mi0MkMvxvxQvFs9tmxdaIEZhyg1Z8831Wn242hANr11PHGYbIIWb4qg3KWRfupfUyV6wgp
tfPnfB72dGJ1EvPpeWwgrozVLGhuK2CkBWVv3bqQystSTDi5D52+rehk2uoz6qWQ3y7VKd/S3D+3
+33hkyAQicbSNWMQnXL5D1XkNgVCjLR2ZRpvAI7BXNvE17ZAF6YHxu9XlfpMc7Bq9W9NYRytwb6S
TBrmVMO8HjVB6wrez9D73FntVuoTqoP9ilFb2wqOkuBrRm5GYLqAKVaK+2ooXyTTPAin46AHzjhQ
tjHK/GK5Zjl/kN9XOok/Kw8i+dZiswXpgK+gB9Z9Gbtoq1f36EItfVqxb+f2dfLQUfHLtDTGmqWg
i/FFTx576YcoNdRICPjGyCjNMY3DKxUXG8ThOrJuvfbHwvmaP9VC6MVQDBtu94/BVCzJcpQUfFy3
thl9KoAEm5dIF6mhu0nlb2XmbakYrgr6nTVNZSNgbkGDb552lGm6N32to8Ftb+jMrpS6WogFZkMB
Gj7//rjJ9wibLkx7XWB47fEQ61eyk+7JCfKxWYMWT8rH85sx//nfzU0+SJN1JUAp0HZjEB9Tcy/J
z5FivrHxolty3tZ8hnyytklEoRdELi0qBWJKi2ygcOHnozJOfozPFsR9QMOFfEptF5vzppc++eRh
oe36H4S2i5wNtWrYuOguGS7dl3Jr679C78JMlvQ+xd79cdipupC3km0pxsSPmU6Y5bFNABVq9dqn
qiJG7APvpojMhUPzFo+eMzU50oFiR5EsTMV6t1bGnYCGavo3KkuRbiPifZlA0C9GAiLyFV7Hjay0
F4IFZ6ychSRs/qk6WfbkBFejlPlty2/Jmq8WJNoIK21U50o2ryihO00gOD/soNqd/8Lzh+vE7OQk
E6rZrp1jNpeLVQ61WKk8iEF7I/4ZohfklRBXVtA6Gjtr6ZmcvUQnpifnOrP1amgyhmlKtCMZcbKa
aJP7TLwX2+WUesnY5CjrlvofY57sMW9LRK5e9LwTSQuGcOH9n7cF7zp8BmhjTak/bD0zBrnCOxjk
tb7cr6I+XHvurz4bt6a8NKi3ZG0abSh5mnXUX6j15CznIfHow8CCFdh0GuwlXohZl+C8r21yO0cA
mRnkWjgjAqhUQ67bsFaS9aiaP5XEXTnj0fkrWnA0aA2bLqPoAIvfdJJWlgDySYaceqOOF1JjrjN6
7E7SoENbAKcN92WZ73rzU+uVS7djdjzm3fI0d7DMWm5bFcsoazNqHq6NIYLxb2/UMAhlF4rzKXFg
N+2XCt3/xRv8XrIz6b9Gqe3ETmDXoDN5cNur1LQ3EkouSXz19RAO+8pfKvzOfVgm7mWVUSDmLKYj
Foxpl3XPjNLGGqF2D+SVQlpUmwnsJvD8dcXOQ5CjD14W/I84nVMXfGp2ci+hBIeO1/J4SevymBEc
Sw16iIhhAHD2SVVHFW1QEPPQKpAh+xdBvZAfzm716S+YnK6kMQMwz+SHJSo7UrWznWSnaN9c+OpK
8jZkJajr1xdOqC68rm/zxn+uHekTDrWYuJy4fKd3wjqurXqDA4Zfpdyg0shUC0K66Jgn8FUMtnph
4pc7Ji8Hy7vV49ss6a+cPNgH+pfaS7ZMIV/1br3wMM5FU2JA+98fNnkUwnCQE8XjhyVuux6JsyuQ
PtbXOCAVRlBYfTx/CGaPHjJkqqMBZ9OmEyKSUTm4FY6egiKJ2Isi/R5DTzuGjwGCl11IG89YsDnn
NfUTmxOv2RaQcuQBmWjRfJXcaCXlyaZsnnXslYs6wrP7qRiWmF2Ct38KiK6loMlMBWNmUT+3QLBR
pUVIygnC19S/t1nq+Q2dX9xve1MUdJyEce0MIq7xH1I1pClHT4VyUmlfNuFSCLFkbOKqMjOW27zl
RWiUo2X87My7mkjNTgQp+9/MEpFV/7uR2uSr8X+q1pZZWFkiu259ruQ1QP1148Cc06CS9Bf41VNz
k8eu0VI/lXW+m3hxjDS6NLwbKEiGxN+pADwjg/ZUsSSEPhuSnVqdRKWRQ9UwFotMe++nQTZVJhtf
cVe98aUa4IcF7d9Dv534X8Ilgv75g4pmuKKi2khF+eNLW9PGNxobXygjShCmT2l1CXEIA6CM8VRf
gr8R/9WVd3MT55/Unu8OCeZCpOxlDd/PaIUZrfyKXqoEiK5eqD/NMiTT6TA12ji64Jj5uMA21KPY
sviiFqUIJqVXHdPPruWuwzhHhfaH01Eat61tpe3SQd60ZrO1a3jWe21DMxiS35xLRB7QvsTSF1tU
SPOnKP4ZmV8MoyTPhbPv4vxdnnWOJ7948kig5atmoYVzNLtimxJQlt5dCie++Hm6+mK3x5x2zXmb
s8fgxObE/6emDE1GiM2c9qFtw1mo7oCOr21qC0H06pr3f2OPhhdMYzaY5sk9S1Lg6qqe0xPyqeeA
YlT6KzFwaY3eRh4uG/vpvL1ZsIyuvhucHAMp9ho/jIEuiNSjCbqDkX4G8mVqNA/CZE0EAw/jKwih
2Dss5j3zX9RBR5l7xj+T1UolwInQAsVAyWYNXtZrX4F0ryAeYZzL6AAxBgt+bPZ78ryiBWUZFm2+
j6e+KP3YA1FG0F5dlTXVguwhrJNtK/dAdi+kxfMz+yQQsQveQ41h6cmZbbTBc5CtZnuNb0JxMQfu
K5hUHNQL5TReitLFX/dHHHVibnJca1kdxzonRZd8/zBSNlRtpufSiz58FCK0bfHNLO/F+HLIRRdT
mCoUcFJvPfbu9/MHa3bhuqbyztMoNp0/3ie/lMOCVmojfbJi5zjGwQF6GDUbD2Ast/+bsck5sssq
1LwC/GAfpavQu7ILfcVQuts8OmO4OW9r9syeLGxyYRrLUWJ/wJYZoihdjavW6deglASHgZjSB1fW
J83CAmcbG8zO/t7OyTmSqHvFVsp2ihFeLRKyzUi8VOamcolJE3p+5oUYOIetXczCIa4Gd4NRUaOJ
LFhj+uusjDc0mGT7CySgXOkUQYrgyoct/fz2iBP2xwk8+aHTE2iHUmLmbA9I7O2gf6rT4gBcJoqV
9XlDsyWr0y2ZvNCwB7q1KnG1Gpn8m+XFwOtpbcP3CZUCgHrUamFKUwbCE/9nK+krjdkiRkp5x36c
/y2zaj6nv2XyfLtxNFaax6pdWOc6uXzDWELgnLrHsf8cBCoNRndrmvkxr39VNVrc/ksdo6YsPbu+
cXSI66mx9fqtKt1Xabihn+ZlD20YC60QZfSORiTtzMp4bUNll8PzMmaPEH1EyniUAmudakdFa4+c
wIwIuvPy/fn1zX9U07Qd2UJEdYr5qOxKSloZP231+i4CoFoa2t7zbrRkSax0/na9W5q4jcQuw25Q
sKRZ+3F8DCkyBMOmy4e1S2GSlMtLlojh5p9A8AL/rm7iPfJStuTcAHcVZD8sr3uIfdg0aRWKWYI6
32tDti2N14aB/TSzDn81wajD/AH7h06dbAo68V3/PyRPJROMPQQwdnBj1T/QpNwBFujdpVrvrGd+
t/dWBTipIaVOaQSFIHFSYZwEGyqgXq42HtThZRl+NV9TOLE2yYmSUOqUOOeW9n0G3kvahPU1sxLI
FvpSf8v4qwkZweIzP/9NT8xOzlFe1DB8uJgV9DGu2W0bcyd68tB3rDo4qmAbL2KchKqs1XK/PFk/
e2NO7E/OlNejZVaV2E/AfEQ+FRwz3nj+XRE9nb+as5gXMBaGKWjcaO5PXoYsMH2lF83ODnlRx612
jvmFKAPcQr8qDfe6Ko2NBgbHyO6UoBcli3CE1tEfFnzE/LF6/x0Tx1+OSWVK4Bc3LvOvcfQs/x9p
57VcR5Jk218Zq/fsSS2uTc/DkVCEIAmqlzTK1Frn/9wvuT92V6C6CweB7JMz7LaysqahCM9QHh7u
2/cOL+oJTgNb3dHjtDk/akPcsq+umZNRi6852cTN5KmTG2EtNuA5gzbeuOmDad/W5I2Kybvr6CLl
WZCHKXLld7Fm7Xsr/TI2v1T1QiyJ1pPTKu9M0782qWpMDjTpYPAtUAEhontGdmkW7kXb/gjgr+Nl
obb+had2x3l8DMMfrb1WX1qbPekCMbvemD0yuTtSMUfbKaA7sg9j9ktt31tUmlZmT+yJc7MnRcFQ
d5nQGmMtgw4jSmZAylC48byNrY+te2dnzaVq1vB5dfuptrZmjuQL796Almcv+uwbqCGPCCDo5Sao
XJ6HtECF1kcLEgkBASlB8yRwCibxiNced3TW7N1qui2rYO+b5bEL+4chVPZl1MOVsEahdn4mXbm7
F8bCjH4sxgaX4TaARYYCVQ7FVmp91JRyJS5bMyZ5N00v8rQWh68iFTGFaFGTIqa4sVWzQ6+tJbMW
L8e/Nr0r9/OW3TRmtibKRMV7oQfLK32KPnjtTG//mzL/PmVrFpfHBxiSf3Q4kiXnAstbpBqCmKox
P+U8CQOIU+2mgnho2mbE2uf35bLTfLYmuZCuaKIa5BqI63ZCoeRL4gUXYJ51SLjOG/oX18OzJTHu
E/cxzFnhVcISz8DOcUFERruxHw9s+G4Ktk13l3refsrdS2e+Wu2RWHyE0piimnABaLopHb+gUwDt
upSx7fzWqR9SzdvmoFrzYBOp0MWS+jk/3EV7LnGb60IsjtrAy9EG+dTpWmzRLTtPR99iuPGbqfT2
qp0cY+fdqrjl8p10YlB/adCabb3ivUIUV9CsZTswMD8hyh3vOwwK0IjkO2/q4ba5wvkcOv+b6Nhe
4W/UFk/LyUdIV7Db1KFvtrZIWRqbzrouy4B3GqJusb/16ndDl26HHjHbOIPdyt+ZHndkDI2In24A
4BxF+kFwJ+veowK1yvkVWd6AQEd0lTQE50ragGHsJQWSCdxfs37hZchim+8RQhG6jYr6jcawOL00
cvfgDreK8n3FuFjvV+7/xLh02TQwCAauhfFZu7FCHk7edxHrdq15CFEBEkwpEGggJ5eVztvzthcd
yolpeeu7daYYNaYnMJPsCoMODq/9EbvTbvTWuHoWjaEwZImzhmSO5E9Gs0aFCSjubuyqDRCHTRDd
I1R45J0UASM9P7KntrJXs3piTVrS1OhTz5mxJrq+A92702tzN/kKYR819vBLMKr0Bs0HugJzPsL3
SXkFLYEpLY/dexvwYafDq1O9Ueobo4yv7VjZp/2NAIsSJgeJv839fiNSDC0tkG1Ug0y4b/Ji56Oe
MmoBWKP63vSGQxMNe/O3EpMno5P2jOVneqhWjI6qzh4UH11t9FkTYj+JtgDaPT+ba0sn7ZOohfLB
LjEnmKn06Fc39oeMFCwdG1oTHM8bW/SP7A/0qJAMIZJ+6a6QOXUmzVHYlLB1I7m5UeZ3Jk9bKx3g
eLkMxjWy+iWDPA5sUOoIlMEo/NJgl4Fdtxv8Y5EjtVDoG8s8ttW3Ln4cO8hG15Kei48wobdMqh8u
eVXOKs9QBtZ0yBBdWulBT+GvDcD/0pNIl0hMlZHEnFJ1MCatZFuXXPCpXRHFn1yzamMqfleYHEBv
fptgyIvpqZicDbS1m0AgwvtqEsDH8+u5FEecmpWilig0o9EbGC7aSBfg8krricpeW6vWrs6r5GCa
sAQSXjG+vP6UxMPWRKTWHL5ainZR5vFGg7sNso7OW6PMXzodpwOU9k8TJT2CGGI9of/tFH/L5gFH
f2jiR214OD+Zi3sV+K4K5sRx6b1/uYa6NvRVSM/PrvDuvQSBproWHrttQaz6j3Xw898zJ4UOXeom
Y+nS8DM4UIdGjzwoeMVN2yAp3z1xZ6wGg2sDlOKEMe8UB65eos4ZmG1PPnzW9jHEfVzBiKuaaCf8
e0OUTgX0GGYwJgyxQQAEljs7uk2tZqs03/5nzSFL0B2Aqn+toHQcekTvoEqfaBA23b1JH0pg5Tuz
ro6B/Y16+C4G4cdlv+p2lk//s13pdJRTbgIrZGKFzLuV+de1djvb79U4uRa82rQyxmsMg8sH49mk
dDBSFNhKYgHhcN7Y2l2kNTvoTsbuRl/VRVobndhWJ77NRmWa0iqzGvPENbT7BMXcbmy2qKoE4IZ6
+ABRRjqc3zr/wuM8D1C6F22Ucby6x2pllds6GIS4qs5VFUz3Lc9yOg8PAScEgOZ5w8ujdV3TBMRH
H5lkNw0bhdKr9mczv0eInNn6TvOvB7J6SjMBPy933M3njS6v5l9GZQUIg1qv1eispo/6STF/MdQb
0bkvZBBX45s1W5Kb6yO3K/OSAYLMvuTVcPSrtxa863XWvW+Hz+cHtuxyngcmObl+qAa0nzAmJAxE
py+9hRrg6bz+kaKICtZ2xeUsjk7Q2PPktOiDlc6FjqZ6kYtIuMiN94xsGuLDqE4XTvIzQE3+/OgW
98qJMelkTE3gG52DsVIv94H/yR2voIalDBnfFHQpiG6w32NatE6MSht0cowiGBWMKrWyUwlL1RQq
vvpd29xPEJu2lnanq+8q5bpp7n9nuLziiOY8Cn2SezWdCFWiwGNujfbYEq0Cy/wyABkYOu+QDPdW
vIaLWdw+ukepipoTSV/pxvLUYBoVQUI48aahvYl3VFV/oS5zEH0Iv8XohDQPuAMDmjVbLlD0c6kG
aYL4oao0N1YD7encXpfNt4kaibXmwRcxPyfWnjzgiV8N64Q+6SFApTX9mYGB1hN/h0TWrDobLb0I
ul8eD6dwuhTUlecXcjFsfB7n05edWHbM2GmSCFmBvgfaOn3NaFcdy2jTx7+zY04MScdfK6sJmTcM
WWh4VGp77Hpryxuwd+k0i8cLIbwbBvrKsVzcNSdWpV1jqEiyhGIZee+g2YIiMPqnYTgfzPZTxTOy
gaXz/IQueh0kXj0o7cknyNlDr4+ssG1YSvGmKosHra1uYto+UelzEnPlslj0Op7q8T9H51EluTgn
baO2FhS5Bv4Fwnp9X1qx6BhojJ2+mZrp8vzg1uxJXs4I3KSKvZEcelBeGyF1BxS8wAV9HYMk2yRp
/tGsPybFmvKhJpZJTjPQvmka/MvmOEruRu2MplVHxtnAKOfY/T5A3aKdjC+NfRjcXxyLY1yn7xtV
fS/kvEgghdHK/l0qvUOuw3g8MGuuJaM4LeBqKnkzxDeKhMa6eKuk4XWovG+Qa0X3euMGl5A8bF3d
ugjTnzAvHIgNqt7btuG0cmiXMmn8Hkq0vJldfKIUTTs9IlGKFQ270PU/NrV20dBpquePProkTRBd
auM3J//VB9ohtRGZ+H5+FywFZC/MS8sxegXYSD0cdkjFuvVPciQkxn8a9ucSvp+8dg+V8U1F5eO8
2SW2xhdmpdg60pAxCC0Fn0zzcqar28ZUP8VGvi0CAyldSjdlRcq13LqAjYbC3gXKpSAatb3vBnLW
scELVftA5/ZVo3yys/G6yZydG5bHwS8BVKy4ngVH8OJrpbMZJVGctQWT1Oi0p3s3TE+jzMc2PerF
x/Mzs2wKDQ8dcmPk36U4rtLp0xnGGFP+vdEYSNpmNC2TfAMq6qwdxjVjkiP3cqfOjTQZKFHMe8W8
yDVnM8bmloBxVQtwwX0zh88Dk9x3pylqSzvzsCsIhuEX2TvlJ867NxuXKhfxajfAmj3pXCmOMRe+
x0RmigoHBgpfbycLqUikdnJtF6iP59dtwZ0yPJLhNLUgtSp3tgR60Deux4MmaIbDDHWBlz4IVVla
i3dmnm+04Y2PwtB5o+JwSr701Kjc1DK0fmP2po+QkKpeGlmxa+khHGAzP29mcZs4gonSIRR8hSXu
0A6z585FmzL/OfsP6oA6t2FvzPjgGNOKrcVlczXbAKkDTbR8PThT7zb0JSK2bF+n3cexRrp6/JjW
N3R+rlLKLQ5MNGwAnoFW5FVe0ZwzOzQZGC8P2l3v8uFWU2LAhzocB/XKE3TZGNZ0WEy0V+QswxBl
kV1jrDZ+pHW/0fCq9aRv4ZBbV+VeiAVdnQvuH8bkKDQK9bzRZ6Zx7uKdRevlExg2LVGKXQs7V8Yl
h50lKg/dnIHb7xUIdX0PBs0GNsHLyH6D4tX+/FZc2h5cDYhim2BFoPN6mbXoTN833bEYqL+gLVa9
sfVPbk8QakUP7nAfI+xz3t7S4E7tie85ialnR4+RKsqhXQKKZxkfQATCjretmx/gic+bWh6aBXGP
CS/Rq1r1MNCpUybVsDOUhyxUtkH6QVcisfuhZtsW/c/z5pZH9mxOuoHh1ygQt8WcYPRW/UOcvY9K
wabytp1/5/5EhEFwYzo0BskFY8eBuCqda2KcGtR9Mgnlt8D8YUBtYFe/8U4Q4or/NGaJdOLJkimT
X3iKgjHFIrjMrm34YVQt3BrpRzzWYL//jXk8MSdd2EHcNmaaIuQ2eldWq+yqWt0N3tux0vauXf+G
dzwdm3RhZ6lRZAWUDNCR+EezvKaRxGnrw4CYHvwzqwyFi3vEsG062ghOqbC8nEpd06fZ7dn9Si8E
8t4lqkFH2/Cn7EK80tGx5LJgBlZFUweFLDnymXUPDJZFgKBFj6ZdQCvRbYZxPAh9jPNLtnjSSHYQ
ZHHRvCpeu9msRqrO1g8nFImza8jA0+wHM0saku7xtVaVpYFZKqUHEzUL25Fn0UfKojW7FnOqtTOz
r2U2b7WI9g/vx/lxLcUgp4akkMeMA/oQy45nTRfsK+e+M8ILtX83GMATChtVQ1iTVnou18YmIpST
wxbbSg78nrGlLSJvFcVU+0ZLP9ROdDw/tqWteDo2yV1Rgwo7gDzDDmb5fW5e+MWX1rG2ffRm/XWy
+Cg6NSY+5mRUOYVbdzbERJZesClA39XacInWuelFAtEcqgnd0s1tMOcr87k2TPm+6cF9QoZHlAzG
hP7KHZK6JdyJY1fvQBOdn9O1/SJ+fjJMbbZDQN8sXqQ+9M0EAlHZFM2089yPTZVcl3q218jNnze6
Nrkyk0/v272vJf1AezKkwYp1KMF8i1p88CbPvg8Ip43VPdfjit2VnSoXyTujrUf2ziAahXbN9Gme
nK1m369WjdbsSC7aCOewCcVGnfJftv6lctONZeg7P1t7vC15sZNNakvOuVAqn6wxF0+O49KQK+B2
2JQBdPzGvOv8Swo6K1O4sl9syb+UU5IWqsl+gelvk/FW1Cp9HydfoQveAmC5iMwfJVX58/tl8URo
EDWqPD0s6CJeblKIQ9u510fm06z2hf8TjUOq7j+cCtaA/PG8rcW1O7ElrV1ZcgvGFbas7HNs/nJd
bePwWvW1fnfe0FIWDB3i51FJi0fTROeYyOHsVH3cWnAM12axMx0LJOQB+su0SzYl1Duj5h+GsgDK
fz/bN+e/YXH/nHyCtJp+pVHm0PmE2f6uFemuD8sNcdkTFaZfHMhUn7e3uHtO7ElXhZGNXVj6TO6c
0A8I5jSd3H3l/Uj16WBocC5FN6sBzBKS78U8ixU/cXEx0lulMjLIqknvu6bae7b7lpo1EP55fOuZ
n+ooOzrGVaJlbxy6B2vtkxs9nB/42g6WbpMwcvJKbydSbG6DtvXXIn+0euTHlVvFHVdOy2I68XRj
yRdIMZteaQhjwEJbynOx4VBO9Xa6colfT+qHqq/3MWAPAyQjYO3zY1327lR2KLHSL0hG8+WEd3la
zr6CfcExjwv0aEbhDgs7fUtcUDnf3fJqdZmXZ/gvo3IeJLZiGBQKjDa0Ummej17rw6BAjl5dBKtE
O8vn5tmY5JBaI82H3J8J+DPayOn+GMthGxY/vOqJD340VrLVy+fm2Z7klGAudJzJw15jNVdBdNUg
2FxYKLAIAsq43gly7t/KjIC5+OcyyjKBWlLQBS220TB9GVCdDBz6W79Gc4O88lq9dUk+gUPq0mJK
fU4jRn65Z4YwGvuiIyKIBn1Hb8/O93+q5IaFJLdbooKI+ueUbYL8au7MXRuQmNZY3F5BGQQt3ek2
h93D7Y5C2djq8g/nt/Ty5nr+Oun4GrHnNVqGCyEjFao3vVPvuvyzWnxxsrXC6L84vc+2pNOb17XJ
eSV4SPzwluqvCI9suxfv5SIdL7op3EdNjKx0CNym2cPdeX6sy3v72b50eouyqt3EZqxm3mwy5104
RWgd0FvvfUWPbhzSy/P2lvf2X/Yc6SxRlVXQrWC8vZeCFS42g0OqAyK+vLrN4s9CAnP1PK2M0ZHO
U5XHSpWa7DbDag75cJ9H1YY91A2IH7XXir8yxCX9x9PdLRMVRHFkOyj0cpQgs+2MYMeTet8hR4K4
E6mroPOQXg4Ohl7ftC55Y9g8ldE9RvkF2JFdNdWcvPA6TRJw3JDJlNpOVd+VAC+rarxoXPhcQxc1
T2dvRN1KuuEpdycnmEElaCDvoSPVZV4b2y1cLUy5s/3gwazqbRba26g3YHW8MPRyWwz53oCDtUHV
MrXDw/nNsbhQJ8Ylt+BPvW4GHhMXAm3XjHBjWu+JF/pg2A7KY2GsLNSyOUGbjYiL7ckPBKVKfPyQ
+xS419kjrC5N9KWP0bpTdm2x1iuy6FXwd/+0Ju3CqC5SSD6x5rofBVnS3F95LbF7VhyicKW0LCbq
1SqSdoNTViWJI5c7k6rLiqjVyay0+d4vKREEyt4fqo3brCQVF+fQsFwP+kbof+QidqupYQeRPemA
6pNdJeh0BhunDTcRmehQv3T1r+e3yPLIPEN3obIUiuIvbw4PWic+g1n0PSDlyjVqelQOf2ZDshKw
Lw7M5Dqk/YQ+V7lSMLp+2Gs+SvAOpCbu+LWmO7GPve3QXDrjVWavvZIXt4cJ9zZlYc6ejFp1plot
SsvBnt9uskLfVCCQYhO12PjQle3+N6bxxJq0GQtybwRuYjOqwb6ppm0UvbWnaoOjXJnHRYdP0hkc
nkei7xX0B7nhqIuJK9rqoakg0Wv7TYASkTnm+7n9Yjc4/FXVrYXJFFgDjf1o8H/kmFSbyk5VQ5ti
SKbuiS1EsqH64MJO2zofzs/k0sPu1JYcima1nvqVbv1ZDTH85BKWDFKZzWaaswNhaazcO35yGBL9
oPv+pkrK/czSnv+KlQHLnHN0hZZwkPMRfgVXueFswnjeEX6nCB6X9lqvw8LZYMggc8CQIe8qk1a7
pjK5o+r04IGLbQYUkPJ4h8qU06mbOvqx+p5aov45NSh76qR3bH0UZbucw1EWDYrlxTHXb6xxvAKv
5/flVo+DnU3KpTNvAYV9BWl67drRZvaCh6SkkSyu302F/ylU3W0bbLu5usy5UY3uuzJQI+u+g4tf
u0vFIZK8MF+NnpRGsVHjbfTSV7lE1FUJlHnXVw9iyfP0kVapWmk/GU52LZpD6j7+oTj6DZyBm9z7
dX5PLCnvvbAv+crJLRK7cw34tQL1gocfQQZs4ryMjZG3YLsVyo8oeY0QyXvG3ig+zop3kVnKVg3i
XRJ8XvmctekQrv3kZV5GvjP2GtNhtPEba/4Yee4F5KTklZQN3GB7AB9djiTymF/zArrKmzXx+AVX
9GI+xCE6+YCsbo1xEvOhT2/akCsr+M7LHMfgj8k2QSGHevr5Ma9ZFAfpxKJWxaWho20IQ2u90ZvH
Vn8UwWcT0gBh0EU1fSjXeuXWTIqfn5hUpkSJp8pk04X9ATw7j0hyTJG97+t6W0HVWnlfijJc2+vL
DuivvS6raM0AWBplZG6b2P2sFYJ2SqTSPvCkscxyb8w/hRSelTlvcye7oo8y0+e9YDGw4RPvkhSA
z5oK3r/wzM/fJL01aicMgO3zTX190abevkWZIRLNQ+U1n0X/0Nbr0Bwz7G3eGpd5aKCvthKILa4G
X+AgZAKMQn5Vz8VoG4HPBhiMal+24yHov4RGR6mXXs3SO5oZ6pfH85tucSlObEpupx+MqB6zp7sA
5mEe8CNcnAJ3MFjHOP523thCPAZI5HmAko9p1XSsiNL6nUeYNIUDCogPpJyQ0jucN7T0MnlhSXIf
hVeq6MSwsbua3lfSWWNL8VqtDpDQtLZxmPon6Udfqy7bsnn4N61LvmMYBzWwQsYpNlDiZIfKux2U
8E2TfRhC67I0UeUY7aMAwjrW/z5vSxoaASMLtcnXOupGOAUjooG9KNwrw7St0mg3ed0Vip6ZVr0Z
x2ClJrU81y5UjdQuiaLk4Ldw3LqLW1y1afnb0hzBBSbbVCA+Mm1TTZ8Ezkn0dYYeDL74l/OTvXho
TqzLG9hMTSdVSMFHhn3BPPu+deR2sgt9L1jIxuDd76QImOLnAUvbuFLTQI8bBkxNv6GWWnfXef9T
PC40tM/1YE0Daylr+sKgtJuH1lG8sFP7XTD7B6EDHNSPyCXkVb0Tk6sWd1asb53ww/mpXfIN8DE4
4JFsVEtdaZxlrmq5Y4GRU+fPZt1uAlQX5u9mTAhA7e+8LTEEOfw5tSUNUVOzedR6bNnlD8OKtvSq
bHBBv5ML9oQIHYTzaMW8Ip2v3CC2Jgdsb06vZkwWLXpwILUyjQ/r+Mkl3l/6UeCgdMRDDWrDl9dr
ghRPZHsED+5UH6LoChU/kTYLYBupox41Q/f90EWXlm/uovG6sx4dsMSu87ap4mukRcAf13u4mtd0
BhbX9eSzpOqSkiMpDt8TKae22/YOqjHRhGI3ZZd6AtzpHdwx3YStcgiChBgQWlkIA4TQh26qV1YQ
3Mz2faOuvNWXngmncyWd40kbWYCejwqKH/BIbeLsjd6+8YPg6JqXXrFCn7BmTdraaoSuxRxHT1s7
btD/tfQNCFcx4M5uDjyjf2N7n0y5tL3DUDXzXsUedcO6arfk1rfqgNBQnq/4/6WaFpsOTkYgThBt
ym1lVt8lpC85STFqw71h3U40XXdz8dWi1JNFaFAFFopSBLZpeAeFxyE1tUdNnfajX60Eesuz/Pwp
UkzFOWxa+k7IV8cXdjkJpDbX7VHIiJs5Wy5YI61f9CInY5cO3Fjbpe3UKRVaeM1BbKrlY6QBRTUf
zy/n4p13OsnSERp0vUg8Rayn8kVz0oPDS0nx6m2bajtXvw3x0dbYHqe5Ig+0cuEuDpICmge7Jf+S
kz+aiiZJrfT9zkE9O9UoK9EHSsi6bfI1AqA1U9J8Rn7mAPrFVKVM+8YeNpC6Xgphl8H2V14/i07p
ZFTSjAKZruogx5RLtYal437dTinaiwWMkN3F+fVb3Jh0C4KB1Uk4yv2ealX5bRUMPHYRD/Kzq6hw
9r3yKYQgRYVTa14r0i0O7tmefCaroSrTSRkJfE3nWE8/bVXZ6uL4l5A4mcd/a3By1URhcA3oATDS
zTdL/TEKFhi49+i8KlFNnuc1vi3hK19d3SeDkzZJYvjUVWGwwLl0ByAYTRcd21Vq9cUp5CmP5DVN
ulCevLxLLQIQk1o9bitqLybrowtSWQjGDAScxZq847IxU3N0B3zyK0bISmmi0goJKkXFOMwfaULa
GWTprFSnoPo760Wr0T+NSfNHszw494LoLlP9t/50nBTrIkU8LzC/4TsU/zfwjSjkOaK7ygO4KTc8
GuAQA9foyDPU2hujA9vLFc+LYdNW17XxrnOSldhu0VuSYIUAEig9qX8x3SdpBhD71WyKHdnCdFlC
4FoXFRzI+ZP8F2DOCxv2y8mE8nzY23V1df48LC0m5F60Xlg2mFQZXtxZlTk6OYupaTNkC/dteZUM
9b70XPQeLv8tWzK6eLYU37V71rITyXhaoNU63KTtbQY+3K+zlZtg6e1zMjJLul9Vr3FqdZx5+zQu
UMA39VwfM0Duqo2sULlzSdT91uPHRg7SdmnONVQ5W25WzZRWBS9rZaYTWN1nwaXR0LWgXfnNQxBa
K9fC4hCRgjFVA01e2llebp1J0QLLr3hM6pCPlOVnZ7oGnde4d6mf8i45FO2v8yu4dDXw2vnLoLgS
T/aqF6hKHjcYVNtHJ2+OgFSK9NozvySRdXT94TdCpFNz0tEIi25qmhZzWZ2+oQ+ppY0w132UM8Eh
GZvVMHsxPLQFM5trAKb2DAn/XtUj8UNBwa2qnI3aO5se0rCyGW+00bmJ8vGI9MK93sS3YXAIaKNP
k1szqpD77Ly3vzHTJ18i7d7GNUq30PgSKh1QvNzF7qFoqp0TvE+Dy0H/nZPpqqoj6oA0e0vWMiTq
0k4hTMt47rGL5oSWOdHMpl32ybw5P7TFXQsiXqWi6r7uKUcJd569CPCl1cUX+qBvveFn0aQ3lvqQ
KF+V8mYdJrO4b59NPuUQTvatRahYK+6fDRvjXMNecyPaKNxp49nXqvf+/AAXfeqJNWk2VXvM/cTA
WqfqvG6PQZgcon7akm4J7VU+Q/H2kyMM+8SadEOizNObWkJfQ6VPR1jdYmfvEjnNxYPdhfelEl+K
Wqg7N4cq73nfvHem4/gbYl84vb/W9CmBfDLB/pimQVTzEU0SHNBHPBDn03dNTzSsGvFaK8dS5H1q
TUzJibVBd4rRSwDTNv47gULJ2+2QNVu4TVcu5+V9Q3cx3Ec6JVDZAXWV53shTRzWCOWa93kGroYI
3M20sdQ1mpU1W+LnJ4PSmnTs7FrYCr80fXSAE8QVJxKap6b41FX2yjFctOdxc3i0Vrzu0I9SvaP5
hl3qBI90Z4FHIZ0R7fLiFwwLTrzGfLS4Zp7hahZYZIME08vhVSBkfFcXgPmh3aiUK8r5zrDedbH2
W+N6NiRtDn2slCJzcS+TnhxCxL4ju9ok7bQHYt3n8349+l6eyWeL0jVs5kpGkzpDCwTyK3jPRtGb
z7VmUp+7+606AVtRtzRQokBgJO9SxENsZDQ677xSP0zZVyW/H2NehtHvVMJPDUmORTV8284jDNHi
YDnfvPyLCTtk4DWUxI/nPeZiEvfUlrQ7rNFJiziCTc3R4ctWwdve6MAMmnzTjUezR397vrMgKz9v
dtFRn0yltFV6pY2oLAOhS8l3evbdbN5xLTTusK27bMXW0iYRBTSdOw/+BE1yJVUVQIcesEniWdui
1qS0GYw8jxmMpK73YJKpPj+2RXs4ZBPcjY1ZcQufuJN8qN0mKmageub3IXvXO5A2R1/GeN4L9pRV
0OuKOTlyUjW6c7UGcIo6KRvN/eL3D0Y/btvkshqG7fqZE2dKvvUoAgKFIcdDjCiduWkEwYeguOjX
gsm+7TYeSRi1WdOAe135p+EYVC2PM9TxDEtuQKuCzCeLqKJ92Hwaqu+oHA3e50z7WsWX9XSwq5sq
bfaRUW40+CODwdpZqb+Hhkfz1ph8Xz8Uxac4NMEhsUESWuaNVdJxNNJRb3dmAUCkOYbFTSg4dik+
6PnOdv3LhkLS/GW1u/aV6xaGwVGBuOMKVOVnRjCPkd4GZssb0Tmm/RUlpW2l3wTqz/Nb9tVxlOxI
r4scKZcxGox255jdUe2jLWR8ejxfxr66znGwMCgdSIkDDx1ZLsoeL8+HmVeTkvpWu/NaY0uKZgOz
2gbt+sCKdueH9epo2LbQ2LKfaiqvIVS2AW1NXzF9WfqrC98UpnNA088wc0Tor/QqWzH3ulj/0p4M
oyqnYQIYhz3gjDSVT4cJJFNuRrcFaPcCrEwekbsZ2m1XQtCemJvMc7Y1D/7zw15YTYZN6ssjJwW0
SXJ4hpYHoNT4jBr4qWJ9GOJb1c33sNrH7Zpu8JotsQSnzi7wvcLN7VYUhbZj90n3qoOZGVvdRV9l
LSh89X55mt/ngUmedWwUlGxprdqNBYzN9aex+xjON1qSHrL4ZjaOrWattPeuDE9u+5u83oXACYvp
8NEL7mvvwQnvSq09Dska1Gp5s/41OBkfBl1q1Vszx6JXDgUKM9q8LdAAnaIbk1RK5dkru3VtaFKQ
4Vuj6g9Qc++C/qset9vKcXaJdxeA1LfCNa3RxcFBD+CCthMdzNKlYXfFpNopQraW8mC4l7av7qvw
XmtTmL9BGf7vuX7FTnF5FoFZsV1NnkzExpQQl46yn4aIt3fh59nGVL4Uyteqolnj49OB+8/v4/8J
fhb3f95+zX//F3/+XpRTHQUwaL3843+/LzL++S/xd/76b/775R/5K//4lbuv7dcXf9jnEGVND93P
enpLJjptn347xsV/+T/94X/8fPot76fy59//+Poji3IybG0dfW9Z2z9/dvnj738wG6KnW9xy/3lq
5h//ye3XjL9+H7U//9///Rd/7efXpv37H7r2N2poFiV4QmKRtmHRh5/iJ5r3N3rvdcgUYb73HJWt
lxd1G/79D9v6Gzwz3KE6PPwgCtkHTdH94yeqqOizRSzPclRD++OfH/diAZ4X5D/yLrsvorxt/v7H
K09B6CA0Fg0a5h1crhSqJ1AOjKWmlQDGzXxrzNDJRp3+0amd20QbaNZoL3tvuk7TfK3dVOzkF+HR
k2US2artcMHJaezOhwamoM1gbwCWjbL+wvbtQ9asdUG/Or0vzch5FQ8SmKjSjHKfGO87y37r6QW0
tlP4VU9theo55fOT5f/HDJ/O6NK4LO5rFPxYuFds1ghB5VppYXBq/R2yOHfeFB2Cwrw8b2ZpXKdm
pIeBFvSDFUdWuXc03o9e8gtioNtA9M0mebWr82SlT+2VY2IeqTATI5jwKrzikQwCtyxawy33bu8n
R7OYb52unTaJEahbXwflmpGwHqZ+ZTZfP7sku1LEVcCn1/eeX+69MRk3qWG9V+r2ujW9fOOnLrLi
+pskU+7SOdpCy7im5LM4yx7UksSU9FbIkL6JExhodVbt/QJRbU05eFVw3VrB3q5QtfPbh/OLurh3
TsxJi+pUrZWHyAzv3a44ukZw68zFnva043kzrwJLMacnZsRnnMQiTVaWVTdgBkz91ZAbm3RGWMEB
WxA7wwpaRXzyy2NOAgcomy3aRV/zfli9NcztrCFtF8V7Hpj7zMlWjsKiCU6b2JignOQ7LMuTcMpa
BP0Uw793p/DOzdZSmK8XBhdN8pkrmd/POXg5Y7YdlrkeFbhJ5KMUrzxEHmp+zVo14fXCvDQjDuHJ
wihJlzfUusp9NQWwfdmw4Qf3ZtIc4clbS0ItD4lrH1YWw33Vq0GOuc+qMi73oW+g/0c1r/Sat83k
rABaXt8wjAlZPg8hAazJN8wYxYSFZVnuo85OD2PVbCdb/15FsUp/snZMQ1pAWzv+6Cv62/Pb/LXL
emmZy/10NqMZqJ2WsmjJKCRbL3Pz0kjoVgIz0McfrDUimMUJZX/gJ+itVeULLU/btoQmrtzHdnjJ
QTq4UU/wvdY7tLhHNNixNKG3yZy+HFVXFV3j14wq6ozbstAQa1RI9trqJQmOtZTo8piejUkbUjdg
hDAnNiQ4xX1tmvXG9GOwXe7380u1OCgaESnveJ7Ga+zloJSqbbxIrThfiZZuPSjvLzP6H6e2uNB0
hH7PW3stiClQAWRk6NQQSXo5NaOYVlIUWVruOxV4bVIOBzQWUZgwyyur72+KIGv3SWuhsdFG71u1
pTEzUS9V1dpPWYeINNKqarYpyuaDG4b9JnTCCHx/Nm7KcTpkFrxXXf5Wd6P3XmnewNH9WfcrZ8v7
6KIHZrpt1EjZWZa6SZvgpjL0/hJavAvXSY6u21005pBto1iv9z2/HcEd5eL88F/3IT+BIiwyU8SR
eGfpYCgVQE2t4Oi7j+POP4Y7Zx/dqIerd4/dyvW9uK4WjwviVDy0/JxJBscvJtjX0WUw7mr3uzqo
IAeaYEv1fuUWWDZFrg0QM3kM+aqO/KLQ1Ibjp5TVbiz1265xUlreIBTJWmcFf/g6LmAD2ciTU9MW
lPNS2JwVwf/n7su25NTRrJ+IWowS3EIQc+Q8OPOGleljSyAmIQah5+k3+V/s37i6u+xwtGPV6bte
terKx1YghPRpf3souqmGKwvCmm+MEjur4XvV8nWgq11HmysUiN8Bk+WN/TTe2RtTRZRL5fUYT9rP
kF/sIv8Im7Qy1vbwYjLEjBdu5abckqmax9ehQjTU1IOlH4TjlULw4pYAgQOFV3tk/+auC6LaLKZK
t2kNaVbX0FNO+4RGfvrnRXp5mCjAwQH9Z3iuNdXdJAfj2m1KMi+RnnPK6yeb+09/YxRMVODDTxHi
j+Xw+unAnQTJy0Jg0QxRkWR59CU3Qdz119CRi2sT7uvExawtlLtfh6mAujfDslzCKlzZYY80K+Zt
TNWtkQl/jbX5OwqLxYIDlyJV2QFHBBfEXx7Kz5guKlj/wk+H7MauehA8X6ulKyJ0jrgmWuztcd6F
Jc5DGoLLbMDt/PfnFepWeFegn0bQS/j1J3DXlbkHQ5gU3nUHxDkyMFjZgVHnGuR8aZm4/9zLwVDC
x/jrQMItrQyu6Pjq/eHYV0+hFu8Wy//9ItZZ/HqBaLt4oPNtrPEtjgBl3Om6gHwldvctuyZ1vvgc
P42wrKCfFqJ2q0rKCSO4ffc48vKUIaVjxln45/dyoVQGgwpQ70J+Dci5ojofxlAiHRHrvQLkw7J7
GFddmatLWyMgJXhcYrJQWp6t9c6eReUbfLhVpLYEdoJEwWY8q8JT7jtr1edXSFSXH+lf4y1//tPM
GWFQ1IWmTYMcfSrdROhxDPTKer44CE5klHZY1qC5/jpIVnm4w1jY9MayTXpLnQodXpm3CzfdCB18
B3DQAvr/dsPWyGPKkQmIctXJVjQfEJjN9sg8ymMHfVo3H2/Q6omtqj3OeroC315cfj+Nfbb8RlZJ
qGxJm/Ys38BE9rmA2Mf2pi9/Xn6Xh0F+AkAEB9XX2dpwvJ61joV3xYZuHU3NVmeggGoLeVt/HujS
huvitoYXhk0dPbhf35c9dKPOR6AGzPXvIjtLpYLTuLSmtVfQ1z+PdXFt/CBzux6chM/bpkAiJGBU
juhR3GRaSXeSiyt3qEvz5oH3FMGsFurnc9JeZLfc6jiWhtv0Lx4vweaSH307Xikzrgxz3pYZR9Ki
aAWmFI0kLd0HXdMdKIp/Yw/ycJtGRIjtgBp7doGxgjLXlY+1ttiSw4nx3vOyv/MguKcDOLUj2/nt
jtRKUldZhXKpM6ugkw8j2OgtL57//OYvzhfAy+USjUro/JQbFLQmXGFXKJSHVOsXXmfbMnevPMyl
tQw48b9HOav9HORic704ADZhc8ON9wxV0gOx4S7goFv25ye6tJZRqGOZEdhggGf463fDLWHNnYd6
SDt1MuXmyPpr58OlSVsIfPjn8T+4Zf86hCEMZNo+bNIC5JCs9w9FNKTWcC1w4/Iw2GNg9XJB1diL
UfuuRAUyBh3qYphQqJqvWGt//nnGLh138EaAjQ5sgHwsg18fB2UDK0a+4Fsw78pUEY9NdafK4KEc
osQdrw13aTGA+R3Bg969QKNvRe/NjQTW9UOWOtTxyOSzA6SZls7Dn5/s0gz+PNTZwepYwhs0ErRS
bNQrXPm92DFVAuTwyqHwe14H6tWfBzqbQsvNBEMSd5N65bsz8Ueu3J2lglUrYI81VUeaGx9yHA3m
UvZWhOWJO+5LNs3f+WDFEUJp0//dg5+tUG6YD90Afk+9qLAY3diVndSFWP95mB+V0Bk0ipujC9MS
ENx+Vymg7QKg3ZqbVNuAti2/Xrt0PDWWFRuuP6ibPdVN8RpNFvRtdp/6i6Wf9vX3PhN+Kuul0Vqt
JoTJEH9eNVV722bNya/pB8uHVKHAiLkPGVXEPkRkVj5Qj7iT1jfS9UArELVJy/zB49Wm49NdlF3T
6CxbxW9P56JDBdHAYlZ/dgXww6ovR3iGpNUAixQriJsm9fM7ezyogMfhRCDIV1eOFmDYV0Y9A6xM
S62w4RgViakJrcmjIs0uNE6BvnuYx22eP5nZPsrFGqSQeQATQ//gdeG8VnXYry2ZPzchvQunIC0b
P50JB98KnXqANS7Nt6Zo7mttIfjBbsEPpPXa68TNSKI1HCza2EYcG4xn7i0ub2Te7WHu+QG3ltu5
b5GGNW0Kz85jFUz2hvRsZ9H2nU/5rlcwAKvg4s/AeIwN4KMsMsepgAdYG5wQul2nbUP+UrrrVqXf
tvgGy10TACHu5HruyQ4HwmfRoiHRydeo0B8sRIKqk0fPdjU7cRT0aUGz2wyKVM7a7yjBtnD6SqfJ
+UDbZNe2dFPT8a4Zj5r2XiwaawUI/NQJ+2kgduy13tYCWmp1CNaYnZemKY417EX3k2VtGMWNsgTb
20ciZuIJvS0C52RcjOsbslH2uA6mAN4rtVlbqJ1pT6ExQgr9YK2dBhRI0CJ2WYAo4qa9Rb76E7qg
sMsY1lZkbpQonqyK72lQ30rZ6GSmeifmalMEQZ9Est4QqCXjjIdvSk8RjNUmGD4YZP2NNTgloMys
2sb9DHj00gj2MACUI+jPwXUEXT93pI9Sjls5AWsnzEqIyG4LOtz7Wm5n3q2oPT1muX9XI/F4siDQ
VkRVCWIVb1t32mqdv+p6OnRhcK8pPxFdqpWfQ8Pe4MV5BbuBsH0TFs7W76HCrXeTqEF3gRqIF+4O
7tOJXWbPOXHWIGPfdMbdNIOB0N6CT/JQCoR/H2urPlghSQX86+iA/RCAZW73ByD3CTyYViOkTHVe
bPMuSiL9Fcv+BPBhZbngehUz33DmzStoEOG6OFvItQqife67aVZaGzfzsUDMA+vdV1HBgZDkFD8y
+uiHZX6KADI+a5XZ7NT00Vs7ZJD1urBpAxspbqvoUNLmXhr3U9RDqn0QMGyxUR6CUEq7efFBaT22
7pwlHtyBpjpPZo+a2OXqtqeZkwgBYiG+mw8yIkeiHta5M57smis4Q7ZdXAQvKnJOmXNrI9t1HWHj
igPIKpowjJve/VAOGWNNTjDbg9eZ723LoX8sBg2gNT/iBN5pzy+QCSPuJbfWuRl3MGhVcdaLO2uO
XkbSb8GExdOKG0nr1EcSaCLgGBRm5hFwQuJZ9IuUSsDBPX8p1fwOKx81zStG+za2YCsFu8gDk96m
dfB+rOq+UeTUlm9TVK1tDem7HLZD158oD08OsmHLzMBuKz8ZGp7wGcKq6qUOh6RRdY/TG199Ve1a
bFBzGMXwKEON78MFtJxiK2tVPBXDvm/Y1jiw0q5H0Mj7tlyRadxBqnXU2t1CDLYuvHbrAlZ1wuZ7
3Vtx3vm7Vh5D+B1i20MAEClWzRB8tTrmxAFYx1XkPUnxYFkOzgL0WOMms/9y0KnWURRHNYwfRtiD
l5WfTMI8B0gG6Mdm6ZfDK4FD+1uzpS7Y245BQmuE/AUyt8cwrPZ6QE6NaPJEla86n/eBYp92UHzm
UY3Nolpbwv0KjrqIuQuOhJ15x84VKtEjjHqLvgR/B64TDQE302+2FgdoZS1WEDNEUlF4n9HpjXjj
gy4k1riZ9pbSqS7ZWozsW2HAVJNNV8ZR+ClzyeNCTEDtrbhsxg1taoItX5M4FM6HRRClS+ZQxtS1
7mmEFMQxz+9d6eXQ8fUbYnkC1q/1Qx7i2Mx69qqQ0dpQcmQq3Ng+di8jj9VI9iaSEjdL9xa5x1nS
9OzUd/a9RPbA3MsNRx3t+/m+4+6xgtPFSodlwtrwk9f9gWRl0pb9o3b5JwQuJ9P1U0J9ed/7cjXa
7us0+n91gT74WXifVzNSXKUTI0A6DXz+BunYFE/IzYxHWn9zjR9gc5q/q9Da19PUxWi3vJuqtFI6
W3/h9CmSElrgDZYhilQ4KBiDKDJntFu8e/cQdu1b7gdrWBlvqjpLG7fEUVV0X0ZCEzucoTl3rDKR
df7WB/ar8XgNGY77FQqZOC/Ece6rA3iZ2NWaxGrkibZmiHEehDH26s1IpweLe3xVe87RYs6z2+P1
uLJ5Ei5895W+Acd5DS7SJ1o/iJE36tHlDo6l+aaQzgPJ+7VyrQc7H07loL7OTRD7Q3FTEP0VZMJ1
4DY6Fn51byr6Wvo+3zAQE3aK8V1AhhOIJqeCkjZBMPWhgalukFGeTLAMS+ZolmkfZtaKqHmGyJZt
2j5YYgic1KuDtyzUPb6mDwjq1pxNai+i7IVY7rqCiQKYMTnCQj9zg68rHL9SuIvlpTm6XpZI1cKB
0cUzzCTOyTJboRsDlQWpxm43Ha7VbtQ4aWPBlK+N7BtkO7xR2q57ptII4gZcKBQ+5MbtYg8UPhaM
a4/JzWDgWB4OqQA1IakdD6dDfR8QDvuQ+dgF9RPnE0ghODpsBJhDOxl7pVxXTvYw1/bKHckb9dyt
Fclj7U93vQ9X1sjBu0Bzez0jq3fLa/IytaMbR8r34qIE7Ssy29GDk1Q2fSk1h/GF5EBw6luA6k2M
aIF8L0ZnO+d9AMd/fcDV5Xtp5jviIH+vKGFUD4LZnTvmkOEpkxCH35V+XoJf7q08Xa1MMD0uJNCA
yG2rchajiYyagKwdBRroJOv3HPm9CCphIGlW953hL4jFhvq0sbau4PiX5SvXDwO+LtOIPK4JO4Ud
XYdBu+5q+I7NaJQ4AnV1ZsvXQTsfkYqOfet8Usc5upb3qOltNHQ3QKfueKE2zHXWfG6eyto7CQud
Psvg/4P74mrsCjlnf1nAtONJ2fEcilU3dZtF/Vp45a7E6QsUUp6yXNyOiuvEbwnEnGYjA/ZM0E5s
TLcA8zUyqKY51h3bGR7BNLtMwrZ3E1iU3kRDG4AwnT23AdlSM+99gkQpbIbgPHJpx9WIEGUTZVuB
bjBKeZ7FWe5l20r4r8hFgaepcjY6Cr6y7gYajT0CWWXcmODIWZavTduj3pnvZwPS5DhvPBcZhDxI
7YGvPAa3Idt9sXi1p24Js/p+zzn70iNaxM+GJ5UTFY9R+84cXAXz/glUiQ3XbExMIb/YtL33bWzt
Q/3sRWI/TzC/UvK1cxVdIebofWp6eIaNiWUY+OdNsIP/7CFwyK0qi5UunEcGOdFohcspsbOkvxYS
j1uAxNo1oo3bGZ3YIYxuoAK6t6KCJzrsk7aoN9T/VrhOqtQbPLAeI4h3C2ZglVHdW5AsQ768kgru
Dhq+XEUFKiVyZ1QBQKVMHIinkZS3s2Z4Csq+e7CDco8UqjtOxarn3Yupv1hug//Qmh8YDKqZ7N+c
yfZxOih0NcwTAxTjSO+Zdt3GzsVp4hlgW72FlfMqtDw0XJbrXRs66NF1W9ninJVqW+rx6Nvchu8R
Ns0sgHS7Rt0KubGZFQzqMieeo/YTXfG0CqKHkGabzpLvluV+U5I8liZYiYHuVQXJcGOOvqL4FYi7
JqC3lS6yurKySbs2EitC2MrhAA2laZHcShvU2c5Wd9m3cBRvNfRGockfhA/hcWV3xb6Q/Dho/74a
zH6O6Ivb54d8ZkcnGDeuI61NO9koQ6b5xDzXzo7ZPPNPTnRXpABCsbCBUbwWXrMSavgO0tgzq0qN
54pom6F+9jn9dC3BD8x4c5+4poetJNbkKxh17msjJfpxsS/aTKx8hap8keipLkuMXxQbqyhvdAuq
WTRGu2IREU7YrdF81SgHEA65nrGzPOrSbOcS/oZ+ZLXPQyGsuFLgZ6Ko6cLtiJneVA57ptkC2Hqw
X6XuhLLOkVrHWFEp67HzZS29Hcr2m2qz4kvl6BmX1rn/GmJHZMdREUDyYe9uQWmAmTO2rsSntVgH
ZU2nuPH7tCdgE0AC4hxnT1k7T9t1tQUx20VaG2sFbJ94xMOE+wNPa8ff8gBHg9Bqm3PJ7rKu3ObC
eYaSKl/JwDMpui38u1X1KFYdWyZhP32aIngXRMqHRtbBqgPh5ah89+uQ1/diInMZW9PofgNbpYZB
gGF98Qp5A98MYT3joumryq6SpvBBvR+bfE01DKzh1hj6VUV2TYftDPntZHbuUaPkoJioZSv053yy
73mFUmRTlEHUUwR1DA6+zgi1MrmNgtxqcaub8mwdGHClP4tmIv5BiKGgyL+Ywc9GgWTjJ+YMkZ/G
Kwt79Wdk5SJyBa9StMxBCfvNMcChjdeVHCBZGRgAI2wFM6SHwL7qaXERjINbsINWGrDMc4GGy8xQ
ERsUPau3X6y6RqfGRrYs6ILz4FxBiy4+009jnaFxdeEM0ezZ+KZRBxKaHfquvx0K60qn4SJ+AncO
8DUWhv25JmvmYJ+1CzMGVn/rsjJrxARdeZKLs/avIc51WNUwhBImPyC5Ld5rPTkM1FsM7+c1BBLX
muEXp41Cx43XA1HSOY2AGjdXtgv2mZkjoF8ZjtMhZrq6Yv14EQUG1gy+NniioJ/8igJPVAcdjG8W
fsYtvoVNJqu16FYTwT5Mi8e/sbwXcYALGzTo55Zn/qnjKQO4xakF9pxw8SFgbDbcxA6Uzf+7YZb3
+NMw3DIlc2oMkw/zno/UwtmBI4+N5unPA11aEBRdmoW4c0Ftby8EjMagWxMCJYTmd9030aFDCcPc
6crU/W7XD6yZgiwJAkt0QS6tlQy7KcSLqm13G+X5Edbpb6U9JYFS7zJD7EforWrWHf0gx+5t0Tif
sdG19BTBVCGeBLRBS1ovzysVlwCt4AAJRtdI+A0qvsNgV0jTmzOcvPqrJ8N1X2Y3vanNFaDz0rLG
qkbqPdJNQd4/WwJeB7pTvTS4aCR3BS/WTqUOVUn++vOb8S5ySRBYjhHQR/ldE9pUoxJiBoFL6QxO
Y2KFrj5dqX5elT88vdktIh6d2CBhaMrt9xa5yTx0d5T5sWHyMEz1U7RY4HSzQZHajNaWRCVMk3T/
aPv5zstVlMgOh5feFSgZV/AliLGz3VDar3O7vckCB/12/ZfVYC79nMcBHHZxn4i+BYgE6UFAgM2g
vUFPEe1dn39mvXc/jBnCcIaV2/UfuHyi+mkZwS8gxzGzTMzcYAPk267rWxu66BWvmh13cPJ3Y7Rh
rbUBOHz0WvvErCyxB/dY9F3q2MXW1gAbFbJ9RhnhTgjMpA6Wi0V9kjnLYW0cPbqeOSoZ9WtH2/ux
tF8a1r/OdbjOxnHTOda99tibkOJken0wJsuTQeUHLcVRMvuRy+HRyu0EV7ivwtN3mTudFI1SpOau
lIMLjem3UfvA1ABPa+chciA+7jXBVE98LfvoJJYbRK3ZXrQl8lLs8eQiWSEJ6/DeCPVYDjkUCeMu
8qqTVc5t4k0OKJBzvhob+uZF9RZxkC90gD+u5x7G1tnJ+Rs3Na46sP5PRKU/vXZ4dSdxC3XZFPdm
vnWrCdagXb6WjThZgfi0w+m2F0rvcyU3E8L1Iqt5pMMX3LuLdVPKHGCeN6AGEM2GIQEi1g24x8Ye
XyyYGsVN5W4iGT3w0uwsHQAxaJG6meubJnzvPXPHIKBtK+s+c9QNbaaYlx0IcQoVWfXajlKj0osS
uxUvCIFcdWOzcSd1pMLDNTcTN2B2xghV25us44ktcKubp5QP9IkKfZxyFsYko8DW+e2M0lznEVYA
I9VK1YhDU/Qxa9vvvCXrpq3AF/NhA9YP4dvEmiMjmZvMYv4yafPOYQOl5uAtKIEIqCHY+Ih3KYsc
gd+5tZYalbYXxEMESWfdJXbzrR4DATiF4lWXOJ8AxmayT0lFTNyVeMHVBFGk70UwYLdjPnORWNpZ
6S5K1SD3tRPGLS5mQTkCbbafBbwfQQCLZ1xb7OB2CRkXEX5dUa2nJYxMOVsWDbtqZnHrj8gFb9Iw
7O9oSUExsfe9UlU6AA/Ii249ArDPM32vbHPIWZuU0rwNfbRGzncNhJLgzgA2EQ3XuqpxQij8s1Xn
xQjrkQChASbD4W6rEbDBEHGzqmSjtoXpllbecLTxQEBboQtYbi9eZOK55Q3QJpcdFBK9EZZybFvW
rLIZRXIlg+w4ReHeg7TQaQFBlGRlN/nDQNhLK5uEjP6m8DsEc4cbA1e4QFRDrByAgp1XxDKrt1nm
PgVYU50iN1qU90RUXhyhJdVr6JsK0XwUWsA7mU4GUBD4vN0Yfq1aiKLgfwVfAeuNROqOiOAxQhft
oWH5ezND8+L5aCiwoZzSP++/F7d59MhxN0F8dXSejud0CB0fe+y+xi23bgMB7ERJ6qJSvzLQpbIP
1mxoLEN4iFb2Wd9/bMLMNi2YDCIrEk7yLfH7a6zjSzUSAK8I8SEQrf2WHTbZNmT9eiktw3nasT5L
xyZ4cVp9QwvjIzPVhDdAn1NjD9/zqitw5zdgmNrthwzCtA76e2sKvjgt2hmTdeWguzDRKOBxxEUe
6DW/8XkD5geFBmKX0sZOORFpVcFPbbY3f36fzoWm6C/jnHE5cE/NijLsZOqOCP5QzYeZ3QyTXdzP
bvckTIE2Y0Y93MrYqqiLx8KgTRhphWNiBIcazjVlmCNXk0M8YUV2TDvcFxuAQFd+54WSzMOqw2+F
YvF3T+iZ9m5d81GmXdHtB6STdlw/Ekk/hsqHNwrALlzbVu0UrgBixk0Bp18eHLyZ7IRR+7CYvkn2
N4gjCCumILai+whe8PIOf6pHC17hCstqmdouyGMaelwFq1vJr9BtfnxUZ41rmBTauC6AbIUv1/t1
HEuQbOpYAahIdM+BdO+ncWRoZ3R9PAOITlxEOtURgHhhcdQkhb2fKjbs+sxOfOObuJfVXs4jSyHU
0Hvj0g2kjk4ytR78o3wSNzmfV1fe19JM/+03L/pSyCfw3n7wx3+am7yxuprbWL9wiXifdc1htR/C
oNWBjYbauDW6UQE78Cpc+60Toyd4hRT+49J2/gMwOrZmTFkIrc+vk+ZbJa1pjgUTRh1QvWrdaF6d
BMh2LCw/seEsDhDOw7iUUF5FYqvvv7mOfYOmy7ptAZqN87Zw2YeRYwxzgC8UTJd4GMmqacNnVUfo
GYEGzuu/vIav+px9IVP9HgoDfnMe2/10ZREsNIHfHydYYuts0BTP+f0UeFdtNL7TWQOf9adHN9QU
52tWxZPN47kSXy2JQvjPr/HSLoQLHcRy4JPB+uFshWdAGEQXGexCXbQyrQPoE5ZHQSDe/zzOpV0I
tAwHVX0Ameo5m1UjbrCUAozFsglFbIf6K6w5XmoZlQnN9C5HVlBsVPHaIS34zyNfOAOgIV1ky4EL
CvL5PRkndNS1E0YGZAY4vgxXiAy6KdjwBBrnls90/TfGI0BooA2ExPpck5W3dBzosOwZTb6VlZtk
A66wfVjsZtxOehdqlD8P6F9cOcuSgXIb7PdzQrpU2uehZeFmRoZ1AVR5FQHZS2c6HgTWudWzl8wD
EkWy3I6BqM2bYPY3HtIr3qHtOHQ0uKtD89hI5GplEWvi2pvKkyJll0SeeG17NEGHksRTV78PA5IR
jFEIGy+tfTYAcWhNCHOSPqoPDYh8cdvaMMe11nWg26SS7naqEbXYI2taifAwFvWnC0ZQDcUwacon
XDhZajKZ6np+o2hNo2ew9kz0MPc4Aq5M1IUvLARx2YF0ESv9/Auz816Vjt3gJKyjZMi7HTrRuz8P
cWmxoeCAuh1uqbjxn31OPdz8SefgI2bU3BDeJ0EDiG4I0SeSODfioMOe8uchL3zByLhH3Qogdclj
OyM9TV6NzmovEUQ7efvC6xc2jePvEZYyX9mh/N/nD8vZcwiNgGQAsPt1w7WN7bFZRaC9CztBn/sw
5uYKs/6H2+nZLogxAJUs5ScUJWcTWMwti7QFPrDrwQ21h8EG+m6JFvDwkVgZaKKe0NK+HyXYAZFb
xG4rEW+HTOMCPux9gVtJXWZ+qhW9GQfvVRX+0qgK0W8NhsRT9CGs3RWoNXfwyjtYOb+bVHfyIrpp
Io6u8ixPdUuh97a9eHDReSstfUsg9rgJhMUQwwFovNfdth0DZ92PVRdHgN2YY9IRTpzwAP4cMvsI
j79dw2u012j53Z3CG0TX/hXk9Mqbv1AxwcIK04U38gM6/fV9ZL6LIB6oCNPCsdFWpn48tM1OtfUu
aqtryY2XlhmKkwBk8MU865xyPgjbqSpwPtI5GFIkmN5Vob8Oi2vRX9eGOSPTlTzIJ+HDoiEIAG8Q
dKsRebAJG2Sr//mz+T1pwYGBMuYPpZ0P3/vz+0eLa7gHGjj0B2Dm9FPNt6OpVloglHImjKxcZ/hO
FHRTde5vQoArydSUY+LS8IWMOVZXdyQOmoOesjfd2D8JaEmv7OwXJwO6FujYI4Bu5xogojUaWBTY
flmjA95o3H7LfDujQ3ZloEt8WN+B2ARz4eHad741qpIUXchRgI6AEwZz73jlh3KwRRIQBMFFCbY5
DJRWBp6Zc8QQ9ZBFSUDB8KTdlwa863R0OvrPm8v/aecWyFt/WoaLQcwvzi0PH+Ao/PXxu3XLj7/3
T+sWh/wD1leLio5CKIwdEKviP61bgn8Af0fiIP4A7i7QmPzLu8X7B6jgyHWk0NYjKnP5o/8yb3H/
AYt9LHHw+YF4BzT8d8xbnB9Svl92aGiRlh8BpsXiH3O+KMOedFZto0zzGDZfWH+UtryTDhJ2x2Kh
+BTsrkYrMZ4LYLBoLA9p2wU7KUQEvHBATw9ur9tWu7l3tHRdHtmUi/noVB2obV0B8fLgcpgHWxa6
yQSqk+6IsjiatnKIEMIJH/LhPStyzUANLCwYkaCPakCQcDZZjUK+Erz+zqcyQrZBiza3QNXLkRqq
sy+SIQqsBoBlAXflEMqXIFFuYX/Ebxrcd9st9cFcCYI7VoqHmpgeVUuVgx7VeiOlKdLmK7JFtryQ
SWVbBTBWG/HrID8QGMn2XUvjsNHzvIF43X0ucprf4XpESIIAR4oaoHGA9wQFrI/wdwQfViManfC/
Yf7XejIsmbuJFnHgrgbRIIfbHr4GkyiASAOs0j1SHZGjDESxNHbqFSTtnOYRLEwdxBYbcHTpUJaJ
G5a4EmqDpJja67cVuCbK4zQFB4Md9eCrIW5KT6fT3Cm1Esb6IjKzx4dexvbcVmlgm1OTg0iMC1fS
dSPisgMlGnagFcvq1VQ6EyJw6rmRu560moLnAmO/LsS7oEC9katdgOpE54lt6x7UXx9UXNPdqwnU
JzID5vEqXm8E/FweJROughOuH3wJgszCQBYhz3DXLEHttGonSJDurZ/cagCCGfYyztRgxoNseP+t
AdsTCVmhUB/ak4AxJ68C7quUhwh1y/+kRD1I28B526nyzP1njfJ/e1+i2EX+Z0cpvPWy/n//oS5s
TMtf/O+NCTpiONJAjwgZOoxVftqYABTiDo6zdMl+Wv7kv0ylnH8sNpE2lPjYMhaVz782JhsbHfo8
0EstXXP84b+1MdHfrpgoGSlusrjn/ZBMnhXCdAqFVVaVWpWjQC00uRDpPuXDxP27MqNSJDZY7/e5
HT7KxpHZzh6DMIfrgbSfjOekzMtWcgBubQkFCu/8xjqjErhUf5s12XKrFVjkVbjxmQUKuSggMRid
IDtp0xQH0P+7lR5Me2pbh4PzxkGwnSS9MaQMnngf1tG6K3HZCkHJeFKtmreajg+GOlOdlKSGJ6g/
oC/BYCRANG+3joFTaVJErD8CnoLAlINPZPu3dt/dgM9xpyZ6KCfEjQt9YAOsLxvO1GqyO70N0RG7
sajnvLZDH974Xk3uBzeagBnrPMcNlCyGxtJgTOIDAZnxvYR6N4KzebSye6fj4N2YZHB7fLiIX1gD
DYDhHf5FMFY8xCveVXP2aAs1DtsG6ZP2umC2HdtlMR0bqZzdjBZEQvr6vfDbJ5+Aa8JzjF5HMGPp
6tGPm1nox1qF1cr1Pyui/B2pOz8dR++GdbW/pgy2Tge7weaW1eyvcXYxy5j1MAOWNXj1Qyvzw6Ar
UOyp/8CswVjrMqjKt7p0gfyXRJzs4v+TdybrjStX1n2hQn5oAt2UIMFOItWnpAk+paRE3wfaeT1K
vcL/An6xfyGdvjeb67x1XTPbAw+cpkCCRMSJc/Zee8i2o13b91Pk1M+tGV5EotiyriS7QUOST4hK
Hnt9gweiVNILoNKgH2vVSrw21A6DLK5aoQD5jVZlN1y6o3Po2uhNrZzHCtY8adtn7Bg+3OFToakb
TW9priqjZ4WqL6UNRsRuOe2XzBfzkOSDSp+9voirYwDRib7ZqQ7UWxcZ07rLlWCTK/ON1OsxXEWG
uuMrI5FBFQCS3G5LW2i4zDJLvYrQFfiDyv9r6KKPjlY1QNsVNfHYBwESS+RGaYZ4NG2StUyqk4x6
6esY+a4jAXpjnqqm30Z9x6xzQCRkYfq+zcuGO2NcuuUYHNDrF+sgVso1eydNO3N0a49kNJm/f1le
/q3XUPzDv1pDL5O//b/s0/TzEvrldV+XUPMDVR0dUx3GH67+pZXztbYTHxx6Y0Q0UfJRkywt4K9L
qOl8oCMsvsD6mGIsBdfX0o5/oaFG61NjbSWaCKnJX+DymeKn7sVyzFCJN2dFZlUWy4Hzm5aupSzz
eFAGyEs14UWx9rHXum0ZWe7WidRkS2IApqKsOiKMu4nKdlzU2s6qHUS7arTWryK1oNwJGZa3h8mx
dmUvz8qgX6F6vGAV2URmtI2ZqBtZuS7wJYkel4dbklgDArVQTq7RrNXkPY/iTWure520QoZ+rA79
AbWeUK1tjK3IU6LRb1VSlvN8Y0XhIRLabaJa575AHNcyxG7u0xE9Xe+kZzzuPJlOLBAkZudGMV9T
a+RhcZV6XWicYqpg70zduoyquzlsd7WK1SESyipEUxDDJ7OsybOc+LyoHMt0uJST/Dwr4hCpb4Px
3C7lynQXlOoLQsTdlJiHopTHIbdukmRewZ7iUYpAGE0boSlodt3reQq2dhoStBDy6QZ7ncn+NUH9
3A2ueWDh8F14rUWj04bFeIUIBmSaKZ5iJ/Vshsqs59tu/Dg7vacZ99LAEhD7ckzPJheyioSQCno0
ejB/SsCVDnL+ZErOrbo7bvNoF4iWDWRg6Sv6t9gMMYuoe9uqt1rzMbBGfxqwpEXggNqy8KLiVu0M
eyOrCkBu371YQXTL4K7wMBsoq15Wl4WuIb9MrzqFnB7dOlYsy3K+RQR13Y/6Ku3kOhrIUyOfNsd2
4nUmE+fZ3VVdw+B8zA+D2m6isr/Ky3xjh3h7pOPVMt6VqrszksozG/Uhj96zEKp1hdWFeApZ9oDy
xc7V5M4QaNlz40JTsxf6ML5jlDRm4uM8DgyIevyx0h9j9WMizXMYyOPY3syt5uuwjeswukx0QbBc
zqg2P+C7vCqne8f0FUu/nhlLR462ToaHPjoxm69WYvnwD1OmXhOmtudRfpIE/Bp14ml9cTSye7Uy
d6WGtWS4yDB5+FO1FxY+BqE7e4C/J3XGf8PAzSym9WB0B6syXiapbjIFvTMDyU61NrMrPfJ1T9XY
Pahsm27eB2+pNdmrOncvApUcqx4Hiiq1da9tBZ5At0AmTDaJ6uxMu7+1QneD/PUtm+LNLEgqdPXu
PSoPUTxea7ly0oTcGnHHfjsAJe/ng1nDeq3yUNvbY33nGv1e5mbI0Eg5KoO7HQfbXhlNgny8H9dx
Gj9PXXhUE1vblgrcqeZ2nC204UenIg9Sid+IZFkBDwpvZpy0iVOurJp2dKJeDnl9atu0W8fz0Rr5
mIb6UoujPRoes6R1RLjKWsVSlg/lkmd/GmzltcuwJEy59TbT0psKghBxP4dM7TmezQlK8Il8UzU7
B+JVAa0euZWnjsFdpLgQtPoHVwvXjeiwpSYvYZqmqxCwysaRyV1qv2t6tXeb95G5v2o5ntOpdxnS
EjuoGYkSwoR7JFo16bWulJ4DeJYIzqLaoQZiUzQL4Rl5Iu84Z5zl1OyFwseP84vQdXxXS7euhZu3
Y13r38NYYCVrOeOAvin09EVFOSGr17FS15aifJrCjxP22bkfVkb1YI4kAWbZShpAaWN3Qyfbd6rW
y1FYi/wpCctPTtaa+9kqruLUfXBKdTXDmlMWXG9hXHM43fG/Yd3ILifBayKyWLvwQg+bS3McTlOZ
bu3euaDTn6Cn0b2qeVGr21qGGyXMHgFzp0ehSrmatTCBomJ8VGR5IZWwX7W1sVKcxhtmvCVVsnHK
bDdOqSdkUR2mGutBJo1Di+Q+QnbVpi0gDJOQ39vGHiCgwssc5E7R3M/p4iqb5SnRtEPHhmEWxiYv
z72anjR9aNZ6h0VPaZ7D+XJoXhmNYYxQnsYi9IKwXie6daWXH0fWPAmNjun2Kg7FzjDCTyJsL7u+
3YeECaR6zstGfjAhOnHtLrFY9kqL+rt91CK8C0q/MScyPeY5PPdT+KSMYuOE7RGX0lqSlCjNZhdM
Ak8YWayWsZqzYJulaJzB1FrSd9X6qBrTuTHjZNtHXb3rkkDZ2E56dIwYW5LYBVhnptQEUd14pqOe
0ZyZxedWyfcz05HAzjd6NiCVyS6VJFjrtmQY75DLm0g24XZ6cUT3oKWi8dBhrUNtQ+faM43hHGsG
Hl7h96HuzUV+mNGbD/OMqTLY9qD6+O6S64KdK9QMFl9N7IOof62t4TFym5XSzis3MfbagOhHPItK
HvtcHoygt7agdO7N8F2Vd8P8SWlmpHLSk6BOq1ll/Fz5bvdajq8EZbP7mJgib/skeJ7Tt6HNmZJK
bxrjlRN9qm1c3rhuW2GvsvrY4r9McAkOsn0EbHo7a4dpSlYVAh0CnXYqv+F2mq/QavC0Gd0qqd0N
mUh3baGyRSfRZWMj0/sPKEKXROB/fpA/cYhvKUT/oApdXvi1ChUfiCUCAEDX8evB+/cqlLklwysY
awvRjgLxH0Wo/YF4WOTZYFwZurPm/F6F2h8W5hKkWo4HoJ31v9RgNH720yO0AHe06D8NQf+Revfb
KjSKu0SvRhF4blsTRq5qxloUUl4YsxOthlhL2E9cvASKfsqd6i6bFjsJRWSKiJBPd0ehPF0OZnXA
/XtpOIgoG2OPZLbeYOW6W85fzpTeDTECxdyiNxbmj8WAmaOr8ufWDTsCFoAwKFb24FQsxY7gNBXT
i9+gz31Kh+CeBfTaTtlnJFbVGt1Wi/vjOggVg+cxQhenosF2LAIgR1d5rbAoB8jc9AkYgCJE6rlB
dg3gYqMGiEr6+Vik2S6cUmU96N3nnEQdvAzYN1tUZLpI9yl+40Fxy5sizztiLrB8FOqM0jtUsBhP
Cb0/2T8FIei9fgYEQJTgBMT3MNIX8Nqgxig1DOc+5xHTWvfeapy7pma0JbD/rW0ruzUBCirEm+Lh
au9N0Wk7te2x2BMZ5KlzyvM7peygMI08vXLD9UgKD1Vo9KRmbO5BIOVGXe5U3rWbLuY1mvtspOET
Th1xl4/QLlvxpleZjZKV8qQI3vtwfp67/tz2aQqBovtsV8Z7NRo3UZOkO03Lbyj33jNzsNauHj8X
YfcU1NapsXL1Ks21Bum+kUDETy8GI+s8O49DL3GQovSp3BLL8WIbQbAP626fLk4uqY9A+/lrZ7oP
mMhKehpZtaYDoO7pc91qBiuZkRXzNmiCdNNYi3+uTyxPUZS7KjCqNbsP3lzEnxdp1LD4B82FHsvP
Rp9SXn3RLJkvTWnwBdOTppBAtx3wHTBDHG8J6zTXGNgeGaDiTTZBZVv2UipUmZcP2gMpSZssbTj1
D/UKr9hlXsrbcFL7VZpHfjc5tA/6maG1Tbxe3hznMrgeNP1Ki1wkxnbrbmsbaVeZz9fpyA86jmjD
Q8EMdolVR14ejuOuYeifqoQXJEPnz6Zzjp3R8VDaG2tt7A8ZseNrpx93glWb8sc36lasM4UvUwpo
H/ZQKgy6xtdkLm4zHQM2ubtERRe5vp8xAm2sEbf3NE63kVZ/ThKOblH6qGXVq0v8WhTM+jrNMg5W
cRf6zdx5VpbQRWru8gBncCPDyJubON5MQ4YLrpgtbw4i5WgoDOojpcXWw/GTVrQ7+UopzzoF/srp
nJNemvezOh+62Q7XYU6jpo9S1TcxqK5nVLirASlzr2Na1t1sm9ZRw1cHAyjCgutP9mQgJTXwt8xT
D+/C0NF9Tz0NIEh1mhm/J8QeXsSCdO+E9WoVBwFde5sBshWh43Xt4tqemqdaOHddmZfIIppoa0Io
J6HpEUiTH9QVMKv0buJTenG8VLwKY+1GFtE2m4er1uiWDni/ZWS9J1Pb8eHVJZsYbvWe489t1NGA
18v22gqUe1Slz3krbhNCILrQxSunweymRUmG87tZWeZqJlNBqsYhn0FeV9VLuEyqY0G7COsLiAVr
fo00bYtzinjfrFotMW5s13TlLAwjUp3xx6KXBwUzaXz+8tWdzdALB3UToiHBiDAco7Tnuy7ORVhf
RDIrfWTSR+mkOQdCDRe/PV0oCwrh33+jNlV2yH++UW/S9+aPtukvL/u6TdsfSGVn0gZBw7VN0+EP
fm0WsePS9KV7Tl77omz6plnkfhCgoJEDsBmD1fp9l3Y/sK+rBCXhSlrkIn8pw0H7WX1nMkrkL4EY
BR9I0//7Xbo23ETYXYBM06XcVIqYtajE3BfZLt3W2cDszO6tMX+D1RJW9BIHRBZJAZjGuoizyMuU
ztpTbNC9NDiQ1OYuAYHklZ39WbT6vcTWWkZs9klSXnRaDO1B7PS5v9S6dhvkEjlSPD24WfPW2PAK
DWu8csz+wtDlgXSJbiMVTfMmx7y3XXnRi/ouxBaRlDGOm/AyzwxlJTP1lWHkphrs56jI15VQLywz
My/sZFI2QetuBrPHwI8vH8MA83+8KvFRC2W7V+3oJohacYZKyyDUqfw0suWuyCvXjxjmEeUHPmDI
YE6UuqlvWqN3fXTi+dYa0uc46UE/9Ia2rtx2ZFw3jJdJMUJ5b3oQSQ4CvM7qrtG3OJ4C4aNZ1FYQ
Jld8te3KKB0oTJzP+9aouOeGumEgB1BZwMdIBvSxjBKQ2TdpRS+3GdIbJ0CsiCPSPNh1EOMrqbez
qk+75ad3Y81DvW8L5irgpKvoNKMeWrtteZmG5kdFL6r9JAHVWireGzG5DArNMTwzAjJqFjJcA0qY
0/ZWHPfImU95m9mRfUSn4BUoMRHlF5soYr6YZM0+lbLdCHf+WMeafuIETwNRLT+phYPR2u6abWT3
AEmIKPSMjM7zv/8qQlTUr1aRv/13/rf/yf6g2F9e9nUV0T+4gA/p5upLzY+q6rdVRKduJzONYn+Z
5tHa/b3adz+Q16AS8UkCts7Ij6f7957zQhMmCJy8NfxzNJH/Qs+ZTG3Wie/kBARd6AheWcdQNSBv
+H4dYaqUyZqy0hOjlte+Qu00vUkjIDjO0UKIQFkUMySZncTXJWfvqddGZjKQArwkYD/XHIoMfjxr
VOqnwu7EZZ1NyhY8RbdzWy14GKvqtURTTfNowiwJGdzrhvHW4cnadg1o+ShMow3D55OtKlfFxOQw
pr0htTHeNCpwnsCd1BsZYuYc3Hqmuq+A3iQFuKsku5qmatuG0xHdHVRRwIz0tqBStep459r4tZog
ME4UUvKq1JrKz4Y69gWZCyu6G+NKUm+sG90KvbzIGOfPPaCoZjg6cccCqQcvRmzdd0iAPAavjz0t
b3bkp4aW91B3TxqE4JWpIpbIlXgvYqfftor1gqnhrgrlyarbl1a3n83RsfzQbF9shpIYRgQ9s9EE
ItMn53EYIbyglI7EHG4DRTyIoah3ZmQi/wncVeIqm6Fz95S+5Odqt5PWrEFsPGitcppnSCsl/tZa
NY6l0Gcybct2OyTxjE4eaYNb94+wT28qHX7eHMKGc5zrsRjfTa1mtamSYxq8KpAD1o1ZApyxw42b
qkhIQr3fWrWyU+vi6GTpY+Ykb7kcH6swfLB7hH55wwodlaB9KFgoYYZdpjktvW3tlU2xg8CQvaZq
UsGG0qFfS5qCrhXdT3PuQh5ISq8rrNLLUqmDiEvLlW7KQ9lXIFSQ3fi97bwE2ii3iEBYuULEhjQF
rSRgBPzvvyThO//VknT7Urz1cfpe/LwqfXnl11UJkZPQBeGJ5uKWZxn6bVWyPuDXobihMcUYn7Xn
t1XJUj/A1wX0bAApNAA98KKvqxL/xPqFdt7kjzJE0/W/siqx/vy0KjFYw+2sIxcm+Yo/910PYihE
5VbEd66nntLY6vR03VtZuJ4l/C2rfdZt5ZhYWrtiEp1e2C5WAqOiZTUIO94UQTit7Lx9iUttfuvo
BeIGKx/KXDwGLXwSE96t50TT5Oso0pXWRdsKBivQ6tl303mrT/2pSYmD6ObXsK4vsypsDwkQohdD
0OdTFac9l63U8eXbKTVWrjf1yuo1e11HxuuQtUfEAHQ/sp3WVmvFdG9rnuzV1Bm4+jib+Fba7xTb
3huucsq74naeov1g2s4e++g1reID3dOjToOwSUR/tGYwmHGca7sEZ/haorPZFqbdrEKbZz7WcS1W
VBGeTGYQFKVleBNVrj8rBt1ZF4FWbvmyDY+BHiSMfcKOO6jse6Xzu6B6bxLwVUEbn0fV4tzpKA/1
JPpxFUo6KcacK4dWcei1C/QJWzFn4nPoqr7bQJLR8mwz9woqIlcjGVoxrVWggO3J8vERDUv0ak8J
YMv4RY+S1OPqKYcZbIF60POBjJClgIGUk4I1nHPTvJSRml8FdRm/Y8bpUETwrimwaMVbJd5eOSi1
Z8HAnIv0CY7g1goRW0MyO9cWeokgG65psZfXKIAVhoJ85aafh8kd7o1108htEIYXKQFOnMZk7Fyk
40QQ5RiP+7lqzQvePQ3WrnO1lT0b6J1m5qSTliYso+G0qYoSg2fQC/1zaCQ0SHs36cTKbkd4EyFy
tnTvKl1EW7l2K4yPVbXXR2cDk/hiSqTjkzQd0DEa4Km5re5h+b0OLahASralI/HRtlN/dsdD1EWT
L5JaeBkWLABYuFHjNIUMpQ3jmzDrZvLUiT3SmhlY2qnScIw22Vbsej9PNrKbouGHKTE+NpJSNC7y
U5CXvoEqGflYawDfs+Y1/27tdbVkfIOMbEdbAD5nY8UwAKUmN12lYB1Ix+amMdyJ8WIjwp0MsOYx
c8akU+agZQxVkiIk5KJaofu/74Rj0VamsdXoHEtqtzuVRkuxjWetVorXeXLewpw5ZkyWhBfWTvh3
IMO/t6bB4IT4z0+pDy/Ny8/ruFhe9HUdN6ghBW1kKjjTMREp/LaO6x9slAn8B9EASacLFuEfvWTn
w1J1UosKi7/1RYfwe3XJwVZb6NZQXPWlJv0L1SUV7k/r+OLCscnc0Wg04/r4fh036IWZY0eSa2LO
2qoLlEM3Ic5EYusZNXgdnoMjKVDNSs+CAtlCf+Z/9TSaonmgPldT9rykyOjRuIY2RCcPnh8aS20X
G1OxFfDPThKV7H6s4tpX1Xz+7EQFai1IdM0+rp3MV/L6qqVTk0byRihGiKLH3NUBTVUdbFkRK9ba
lPnJXNqvQdY8M79/sZqSQ2FwlZoACBoHrLOzdbOuPlEAmye9Uw5l1fo5RMeVMVULZkB97VuWf7sb
N70yXSlw2UotaU91R/NQU4hbK5rihhCxTVS38KiMW30COBg06ZuEcde16UdDFjeaAbAsQ2L6rAsj
v4kmBJcczDUozMN8VarVe2kNzVWU3zfJ/KCSKcTfFSC/tHsj5ZBoqNMdg+jJH8paANeyQZIN1xxT
i1U0GuWBA0d90VnlXVwDsKAzvJBKwUlqlsKAKPw0yeJTKaAHZOlQb7DZnxl0IlVLGBwGDbM/jsXr
JEvaHSNvZaPa471s8BgGALZwcVuraNZ7wAJJvC/ndMvpH6hztZVWZK5L20j8QgvEoXNDdZujLl1p
EYlHqQa+Ya5Phcx2boJP0B0rrOwy2WYoat08OdQFbdghBkIVbefJLNclTQLuKtPM8dDYzX4M9V2h
zxjoA0/m+irLswLXoyi9xs7TbWTK+azTT0bpQaZfFbPrFIs6BHxP65MQ6R6ymAU0snrM/W0frhLV
uc8AP2a6RqsutZhrVG+FcL1iqj+TuGgDRsiHq151og1omPFodyDOShhjvT75aSb8uWcInrRgtEWi
3w4ugcZFwiI7l/LJUlqIrmFKC6UzH+RUcMM70AzJEFp+Uej6elKSc80sQWtDna+4QwHzJUKBnuYA
dqqtiE2W5Wed0nhtF3GzcxpxQYm/6dz6LdMiJhFadaNROim90Oi0dOPWmVAaq/Ub0gnk35B1NTu9
mG1axozRd4w+6Q67hy6g51+oNdWF3nbkhvMm2b5XPbAUiAI4uZWmWmv22K8DYqNpNl5OVnByTWU/
xFWFVVJ7TzM8p+NwqxK4LqxdEsqtW0UXkKlAOyjjvaq0KbIezYd18q5r/Rq9XXLMuY4XowxfUbUm
R8uZz3wrxQaJR3Ww2nzw9HTYZMDR2ijCX6s9JHX5XKJOGNAd9B0qQNHLmynXiZtiF6Jt9gZeYaVL
cTmDOtmqY2tSTOnZwTXbK3xuDwWbYobzxGtlVG3HeS6ua1Wd/P+AQwZStl/sS3/77+b9530Jz91v
+5JgX+LBcb+Eu7kYaH7bl0jGtYWJvYLeCjNLk73s675kiQ90IQRMgsWVTzIcu8U/zhdLF4WxJ6+E
vE/I6l/al75c5PuuB8FtWBA5/dj60mFRv9+XFGvq8zwroXzY7jCgvknQblU1sFGHaR2Lnj43PLQs
exi6N31AvtJuSBSDMjgUvjpk1ykDztDVqn2UTScknr4SBE/qFNxQ2Pq6vlCC4GyqSfekuMxNjWTR
3WZkERpL/RUB6hxD91Hy2E8oc2ZYzyWxad6sWscotj5TJNVe2qqPXWOdtdZpkRJN70X5aAy9zxji
EzbBT3pbekOHQC2uurMsGBIGYZpvsqnfjkGY+1UDegMJsbKqS+NSl0xFKvUG+M0NmKN0lcbJaxGj
40n7ejeXBZPTUrUuA3151EuqZhvELZrzC2Myt5ZIy31RGjtz0IJVa02vvS42ASPQDOP2pizHu7HU
d+PAdNDto+CEfn3txsmVbUDFhCu1rkM9OmPXGJmz2tNq5oi1nWaLEaai9dlR6evL3OWYVAQmG7iW
7UTFsWi0Cg+SFJNSgXqCT4Qwp5Y+Iov7Qp0+l4l6YtpEvrqRCbzTzXtW02Gxh0JlI4nYraLaiyOk
GXIiSSA1b3pLbmYFOVab2ntdH+WGfB13GzfJaUpgD4ddOm1KJHqe0IvPTlJfTzKPVmwiJoNM931u
EWQIdRCcXJT3clDorc7MpAoje5p0BTT/rMMAUj8JmGqAqYt+RbfVRKMH0Tkz/chgT6GYNvdFy38f
9TBoGg/fXXvb1CNSuCSxLqK0clYAhO50mclNm2v2prej4ezgfLNlMJwC6pS4L7JpAf4ZL3EmX207
4xAG4zgpi5uw1+u9PaXIx/RO3aUQhCl0erDnVZ0chBqS+51VeHDS6YrzXs+4u5l3aeVO53wMjLWO
YxwxHuCUNF6mS0PKKMAweedlOHGEKmP9vulGWu2GbNBqhWNo237NIVb16HHl1apv0sBHYG16WHK3
2Dcvx8AmETGBnTn1iljbjH33mauM21mBbqLYEejQWNnrkofFV0w9fEuDlt1LVtfkFRSH2uIkn2Vw
wd0A6k8jHHRF+ki7r8xizc9zO8zWEubPzk5a5rBmVz+oReqCTC75nVZZLolKhpvAaT2fLyJaTahQ
dwwzYMY0yKiyUturGHgMTb1A0eCrMx30zNQesYuRlu3e9Iq9YKlO3AKcBKQtTE5+qU44hIYoPRbO
CMo8x0UUslz0cwBLMXu0U5peIWNyG6FgFvKwxmEWeClzmHPaTOKNf8svywXu3wNLCdYBawDq0hCp
bqglB9lD8lzRh2j1ZRe29qK2s/dKiMXxFQ+rVLibOjCum6I5COw6qwRZVS/hAKUc6zRvbI36WBGZ
xlm6juInYcDNJvMnsL2pluOnYiJ6glFCFu5c7GI7BdDRhRYLF3nwmJcTG7BB90LgaA2i8ipFvRiX
4iowjWuGpYs8v77lHb72xcz9acBbjdq9abXXMX4xOO8UbSCWvahiWDn3z5NKWi8i4nhl1/Kynbj2
aHCQLDP+1hgzxhUK/rUVMhm8+06vFtmKymudLSOXsmXer7X5LmP2eWsDDidCXNJ3sETD+1UswDkA
LacyxhmZufPnOLRl6FccnrRPpRrEgDWnRHsznJk1TsxTU98a7WxGdxXaAvmimrWRe9NQKZ5IAhFs
3TmAmsQ2Jq3bKHK76TxBuoBTZsdjcC3mqD7nmWysPRKIZHI8OfS3MwS0JTHMJkK6IzLSh+8AYei/
iFsPW83EsR9Sna0lARp8I+KiEoDMlLS/ExqBecmgDoCtC13cLzzzfE2rt2C2DQ68McBVa1XBhlTZ
4j+hSlkEUv/89Hwqm7eXgni58A9qleWlX8/QNhYp+oyLr8qxf+iFqtiqxDId+btS6/daRWec63DC
JqKTCuYfZYqGi4DOpUNnFQfpX7RULYfj70Yz+KgM9nGqHaoe7UcwZ5W30mYTmddK8pxmp0qDd6Wc
bbpg39yVq7//xW/j6//kOl9Gzd/YDnSexqlCQoV9CYqcZwNqLuJdqu/+hcvQA1hc7DSXfwQlOLmS
8AgG09p2zkLdsZHsnO6xsqPNr6/D7f/5tjG41xm263x1y79/83GiZnJN6K8TuQD1LqeI07J3U7n9
9UV+YjHw3dDTQBOC/Qt0y3JPv7mIEUBmLodyWueGfUfkw1Oo/mX863IJrH78xEyHQd8PE34U026k
RFyihuqh1c2GJdqHUrT9Fz4JIVYLBgxX809cydYsLU5SxAn1w8UETUEk2frXl/ijb4R79NslfrhZ
WBLasFtuVm/ugAABRXbw+f3frsHj/e0XIpy0V6wCXX9AcpTefRqM1xSJ1P/tIku765tvPXE4sLMa
80H0BxuDy5BcIN/6k4v80eP47d1afJbfXAQhcg88m4tkeoytcJ+TZOI4nND9f+HDYHFnEASeDTvU
99dJ1UkPbfaUdRhhY+ueUvtTUdKO/G3B/V8uLctom/4jP2KemO+vUbX9GA2aNmEroL8AwzzKr8Cu
Malt/2R10ZaR0I+rpa1h+qC3iSbnx5ER9b8lYmbF60QMXtQR/OGAe285/BQ5E0ezdGC5Q1QM5L4v
kmjjknqhU4v9ybe3fDs/vQ0aoarpCMJQf4zTs7XR1GONtxG3zhGjvGe29oHRMGn0Cu1ykxQRCftS
zNd//U6jAtIshErc5x83C4X+oRaMOo+xe2VlH50gWi9noATbzK8v9EUR8NMntPAUM/Nmi/tx6dOV
giTv5XdTClKeEsi4cRvDCw3Tl8mq14oY3uZI58A4XQkCdwKaoXVHEJLUUD5OO7Mn56YfS7FqRs7E
v35zP5PcWDSXe298aTfTRPj+B8co2lUE2SVrlKGvYwG9fLIdzyZBzknybTGLpWH8USTyc2cNA5hY
oB40+O7RBJ0ETDtIDv4wGv26akc4s/ApGYl9Yr5or9II4eSv3+6yKP14K799tz9sVfHcFPlY8247
iwas6YGNX7mNnw4PriL/5Fr60tP44WIOrXiIyy4w5J+Ah1VVDQrqhhki56favc0tcJmVsstKYqas
gSCvFKzOiMnwwVCCy0FTdhWGVuARKXk8/bFLbV+gj2pKa9eNll8z9f/13TCWAfL3bxEFlUZxoDKb
WAbAP3x7AZprvGX5iCl3tnZDqdsfq9bE40XUWreLtKl8a4a8fVI7E7icAXlUTn16J6DkEYljipem
Lo9oqx7yzj2Ci6m9OQL4NPSzJyKa5GULqEheTJiqA7vHu9bctTI9aCjM3bI8JwMicHzDD11PAJ8c
u6c+oUsrYlw8DVl2UY8HoqmeWogLfrvEfmhz/wDoDr+M+R5k0xPWZ35PlbtrNNhTONM9xwy31ktv
oIBg2GzRaQlN9Oyh7le6ccDkBsPV6q9sLJVMV1+ylg51pxrntkPrSj86yYphEbgzN5Sp16gEgaWp
WOcpCo6FDS/L/N1ym0d89cfellckL/A61xsMJtlJUm1jggk4PfscueIl7+vANPeQRMVl1Ub7goEu
EXbjauaosk4R/20cU3mwUvUj+UsPGjHzPAAArhGlaLK8nezWU3O5MTP3pEnyIZ2cLAV61ptIR4GM
GJoDqYH7r2z/P3lnstw2tnbZV6moORzom4qoQREk2EkiRbXWBCFZMnrgAAf9vJ6sXqwWfDPzd9qu
zMga3jvxyDRMEjz4mr3X1s/MxDfd2Jo47+110uUPMRGgwsivZBZPG1IpANGN/GEywGUaVjBuyxqO
LMhXK9b+QeuS+pSzJbLdeFfZ4ipz03XMRM4nfyaYQoeSiGVrR5wf3/KxTgiKqOAgOoWXopnX2xUT
QGPlxGyUQnlP+tcK3X3v0wykGxVNyux1F2qsU6erfhVVny23uaRMBhoynkwShNmVBqptLwRaX2Nt
4FtD8WSBklvBFjiPTAcQ5Mst8V54n2bfrWzgtmV35domEkJHXuRkBFFHH+lUELCn2HgDVL1OzP6j
b43AmXqdKYj22RkQCHnt01hbe9spdnEa+WM3vJW5dsUZy/Tb2HaaQXxPceEHdCby5iqX0avwzEfA
CAFmwkBWmKvMSK3WuTby4Xa3hoWPbh6jOwWoC4i615pcS1GF21Ihd0RtVEp9qJBjUwBINvpNzK0F
B/NE4PC6KSPmB5r64YbNbRfPdNVW9SGz+cqOB4ZvxevklR+93mDct05tBNiEpv1oNvLoiO5sucs+
B6K6OiP9lmJvt9Pe1CtkSgzkixA7ahTg/99JpkHqE98H34hEexF48Yj1t7BZRI/3LOTA36rQSHAu
2OB2x68deXxV3ty6hRf5Rp+/DqLAtNh7bBSS6lya7rkU3WNWkRwSqjGxR7nhvGGrSYEud6q7bcpR
3zJWOoeJdsTZhMBVLS5NrO34JwPev1evCtGn8LCTaghag1Q5PAizHDY9IrOvoetFEXdF6A4vZpRk
I5m5w5TfDRh3nWu3GTCEmmhrw1WZ9ep46Y1QNb4agPgSaK5wtTvmrHj52PRZJH63QaezhZDkIOKT
qIYBUs0sO31FFUhsxlCU01UYY1cMefIzEfTaW7JTs/s5ttthUzdedoEJV/l4HMJpVdGVLqYJEhyl
njB4W4T6EcKuvyk2firoOafRN38zJC2wvaUW+65EjXrBgSCTaV0CzZCusjaJhyn4//71A+HvLvND
hRox+SsxVdMBjaMfNqpPxcph8zc16vJQ+dNzcXkzdPEWNQ1//KSAVMrCbYqUNxMre1Vp9xlOy/+P
N/LdJX7oG3JHZmC/uESnHUz83Wz1IB7/9TV+ahu+vQ0L7RWkF+MnCqWmgI0OUTWtLaL5BJhVtV2l
pov62/2bd/PLK9FaIx6gvXZ+RFRDaNMwMuUTnpKvuNUnBWZJxpPgb8qBv7vMDzeZ3bVKHS+XWWhW
pXWFD4yANL+z/+Zm/rvr/HCXFX2kEarCdcr+KcnvcsLhliyKv8vZ/rvL/FDbJCX8KbgitFvZgQVy
SKJsxZHgPH67Df6tVTDoBr+713+itj0IkaNqlP/tEXflrwgf317/2zDP/cTIzmYwB03PwTLJmfKH
aQPLpaFj5cDdqJp8zb/rYbxPWCn45dgOUxbaGr663/Uwi50DtbXHWG/BFMLN/Qd6GCjaP501zL4Y
5Tnot21+qD8U/FPhxlWrpO06tZEpiOZpKNHxzyRG5pMFNtJ9VrAY1GwPivZGFASnYkZb9wkSkGaL
/m3llneC1mkp45WE1QrDZoibBG+JCUOCc2q1+RR27zL0dkl5N9Xze2PPp05iXa6h1aTeWxm+eZXt
S/MQZT1Lz/iS4S52m24zwdpUeDolkDa0qDulUlwyM/ocpxTcEXQxCsC8p96b8+Q5isudltoHq4g3
ZkcnlYY+iXRbrR52lkw69HM4vnMSAbRu50Q2vP2v2ACfEqTmjtpd7EqusUOsje7Sm9NF9MWVPbPt
0eBuTEWOJT1zdD8OCbpNRzVcI55ZuUm5teaBXDyXpNLkOSnKreLma7cYEYdMoB+Iu45ptYV5HFWA
UJX+0FXTM2FiZZC4QNYLxoL4EFd2FL6hyfdrIb8Mw/C5gB6J5wGPh5pEJaRgVsCRYCY/yrm8Tz3y
yepU6ytKg5BeYoAVESrR40gk9xoFvMH8ZNqTvXCGa7+chKSrEKd51gYCGQikTZWNHMpN7ZLZSM0+
phkm8Di8FsWhTC4eNL4V8DvyVGAAALGLiBNMt2XZB2NuPrCiW6tWE+RlMQOwSx9FcxWVuylq1/Vg
49a0c7K1I/1GrQGuOemzHGoSJ9RsI3Xc3PX4MnkJfzcLY8wxxrudZpGvZIN2MUz7unHzu2iJqJ7H
h1DWb60mnv8DTiRL+6sT6X/1H7KlzPgocdRP+/f/+d9ppykireVlfyisOU0cfugomagsvkMN2RxR
FBseUjPLQOPMVOB3BYQKn8gzsXN/gzx+s4T8vlpQP8HA4J5UObq+kdz+0Unk/jQNwNq9nEBcaJlW
LQKN70s4tm2JnMwY/ZBdselzx6PQ08BU6+hEivtTksXAuvFhTiXrgEab125OwHchNd+p633UhF+M
opI+4qd3oyEp0pzvXFXurNB7CYlcFXm5Sczhypucl2FyFybhk1MT9ORo6Y6SBH7iHJhmU7PQlVgj
HCfaZSzuDl2lcXZE3nCmwD04ZOp6c4e6t5qSfZgV1sYyFAjSFnIvt7NuEU4567nnjia19zVPktcq
9N6rTl6jEBr9NK6qrZvIdosjLyflqT3VLDt2WU7vqMExMeJZ9aM5IjSus54L00UTqF7KsOwOupPa
F+Ep7+mM3teZphtNdHKNHx551SJ2hYNi7vGbKvQ5ixZWLLJY5kYoZLtFLJsvsln5TUELJq65UDUL
P2rMnqSROdUujQyHp9btqi0wCsLnLaJSdp0n2hWI61fMFl+92cwuk6WMKy+aLubk7PCJbI3esC+J
7BkfIPzEw9ztLHJP3V4r1+Y40UfM43meY8j1TCijc5/ZL1GWXKmhfKBCZIogk9GvOkBy6bjr+uoe
FUy9zdisr0ZNXERmXytq7ue5dosbjg4pis8Ffup1TAVD8xL5VZ0+9WonoINML8ZMqmua8wGU9WIG
j57k5GxlLt7yxQMXmaG98UzEZG0SB5Nn0K7pLMAzq0YEU88GdvowiMzC8tuaCIUUMEBfwHnOZzTL
pbKrsmIHQ/6QMwfYVjw8MKuZ9b0ayWJJvQa7mSSNjy/pCRJ3dhzjSMOdpw3VridjBxt3lzxYzWK2
Maf3qi6iF41sej81CghLmt1tNGyMPglg7ylsFdtWgMRM8nkwIWlAyWtWpojEtudGIfywO6DSlEej
Gx/+E45JCpw/9gE/FW5X3WJF+eU5yet+OyeB6pJJ4KAjWrRfVFt/FGzmJ8jL32bMbFo1HJDfn5Ns
WNGb0VM5THqXYf9/VWyL6gyNIGNwlgHWP6rYdPWncxItMk9rro90Zdn1/fmcpDZiSNIBJdMmNIoN
8y/B3V5Ix57Q5Yjw3Wz1HmPDOAH+a9Q2IHgIv0dx05YDXmxnY1b5Ju3SbSLH3ewqZ3vwaABDfU1i
FTmmuQWfInM1sqVo3HYlLomNqmr2lZt4JELno2y/CMoRmEkggdzOa760qWvPvl7m1nqQcQS0IGIX
jbsLX2g9fjEFNMiaYPazqkygfkmIXkVDCv+wt7V1pCQF43eh+s0AQK6Yh/A4l312qyWCKajRMtaP
rlWqtM6y9hzx56ow7ntVvTSq6qyR5mlP4Qh0w20N7YgOA5ZPUT9EvRsUCthu4gtPTejeND2qJt4I
eePCWNuWfh2OHqFwRV36RZ4X7Olqdztqs8NFCwdDg8M/kn7mADsizZtWeOwBT9X6deYSHC3Uolwr
GAdqq/6sdwwHmcPqbb0H9LfhNto2SLIVO4pPYnLeEE4DgFDVoHbLL4UOZ4lSHRCSrqjb3sB05mjl
7eCmCVgiHUpPU+unyTSrzwlnMHHgvTAcv7SV+6JNCD9Os22tgFuYhlge4bJpNWYeFVFurUTXc0+c
cOyEj2Hvdj5yOt1vXLA8jhkfdcBpokFHq02IAY18oozEWYn6uDGhetsH3VSeE9PZGg7psB4Vo+MV
126kX5uhZq5djXmR6BuwUk4bRBnOE3pGTSUZJTEFwfOaH4bp1jXV+zYzjzAHfNrMrVKOn/VJDwj3
YirWqEcLrFtZxIeyrgj1MpQF64yhGt3fgq8qGqJaycboAk1fbmJMSB7gKa8E+TAr7jFSDeKbYyJw
6qIlEo5NK/PP7Dwnzbg1sBweQCKgpnE9yAccyU2fvirt9Ipj+hYhPuSiCKn0pNxMHsFBxHaesxBO
6yJIo6wgt37LDX2r85GFizVwbvKnaey3ld3zM6Ocjs0YnHI+Dn4/y0dzVMnZK/C7l1cKxepFVULK
pVUHN+0/oJXGlfeXJ/LSR2dNtczIfixev730t0PZ+MS2Hu8fxSieYORRfxzK+ifbRqDLL1dDNL0Y
Pn7voi2oRsCJ/yWhwVXMa34/k61PVCz8U0ji+D3xD/+T2tXgGn8a2BG3YFMHLxgkmht2RX8+khks
S+JUZs1PBr1egGK+wSnSzHCK8KipKQp982jyCCcnHZdFdKfHRLnVKqNjYpA+Kna+E8ZDBGihxDMB
8tByMPcr4qszN4HrlQFxXY8efjwnNVaNa62q9iZjIxTNX+jZceaB/67gLbb2yPZi6hAKzoRxyBvF
1TeppCz+7js6/2sW+b1A58ed8vKGl6g2lffLwvXHNxy7aUaxYms+rdqt/rkIyi3egP1vmI8v4/+I
PqpfXOanIJtv17EIOuDZCqfiR4VOZLmS5GZT8+3CBGsYlyt+tXURX7c2RzjiuYYWINKvouw8DsT8
AVdiQ9VbhDybs2/pGPUGzBPlTWxdVfGjRVRm5QDxTUkLzTeVdzLy6zLDF1BDlGr8UHVxBbZrEY04
R+A1tJHfD+FhyLI9CTkBmW8M0R91JuM2ylNdVw9qnWwVK3oBMbHpcPtE3todk+u//rgh9v98hzEl
wrPvEJWErfWH5ghmNaOFqtT90Xqs6xePQPKc5EZtuKE3YuiC6jY8ZEmz6SwI/B1/r/WV4t1J78uU
5Ub+qDbTqoyBVzgq5kXMFDLaZwBZte7OUQAET1ngzdo6DwnS1JFQh/lmxASPo0jU4s7g+Tmjum3L
oO2HtZRnVK0rSy99s3HnVW27U+ANyhX8AJLGzRdbeJc2NtbDGLckhlYHIcB65InJklF6481kZ0So
442fsvc49VYkpIK8y3a5LSDrbEmaXGf0akPEvo6CvQUsXZgEwaGathwOdPZGDUW/NxrHskbg2xbN
2xRGW2VuHkJL3/eF9J0JqF0p4ObZY/dkg3aCAOT3evFg9y8GGkce4fHGiMQzeUmPaqWspYBcPc83
GHtpm1TxiEXpVC070wQbr08uB+1ZuK/oKti+pkeztQKN7PCV2sMZybF5REN5HkMdkqhy089o1dv6
nBTcRH21G+2sDuauc1aTpeXPkz0HTa9tvO6htlnoF6p1GJHh2qlOqEe8T+FHQ8T9MjtU+UVsQ2Ut
10Y5nXJFDTIenqTYGO0mVVIM9jf8UPapZ95EWNG8ynnLVeCUeWHfRotmZ2yMJ07CrXRj2F55MCXi
YNXTpuztZw+uNcMxAbZQx4Gbkr0IRmAx4/taSZZ9ac1vNUuyqCI6AKD1ARYu8O3IF1l95+Xc9nah
vJGQxh6pQj5dmLfphByenRSJBNyibOmsGvNxD7z8jjJnFQt7W0UHCLOtOCv6B/ATklT2TrN1B5ZX
9nZEmt+DQmWD7hwgksfFxm1yMnLpruY7mT+J7prR11oniiFxeVnFVleu0PLtZxP09uxu24b8FSk2
g7otnRupXEcp+YUWmN07OYuF3r1SJy2oBn0lNCrS0Lfsm3yKgCZYPh8R2G5ta4/cUAwerhPnpBRb
z6uDCIh2nK67dgebl2W7bxG2NyUPGtCo0rU/d3H9ZYwhTSI7RqPxUrR3k9dvHFUQaBEFbH23riSv
FENUIi3fqyBZYeaC9hR2X1W1WpnQL3D5tltQdYOyixiF6LG3iJxviyG9z+NTvIza2mTV2PVtoXQM
IZUnY7gKQ6BhinKdWMxvQ3A54TPTIEDgMZGpzA7LzMeXtYrwSqjdY6G2WzaDOzM6DkW4NfuF3RJt
jclcZVaxrO12cZ7hhybRQbeYaZqbzCEHtkwfY7bWg61t8ehtwvIFQ98qNZRdpn1JQFKOC6Wsmi96
okNTzffZBEQOJpU2T2d9mSyA8Vr+F+DjR6EzBDFuiP84wktFI49hTkM7r4p9KJ197L4Z7sdI7mHX
1Be103xlgAOjxH7IwKL2bvv4wWwvRVjthSN2xmiTGqpv1AhEbz5dtTGmuMT8Vzb9v/U2gxXDd8+b
n5ri//O/CS1qxK/qL173R/0Fg5GKmS0rkTLsJb+rv1zDwahpUQoA+HR4NP1egEFucOl88QIbtGLs
Pv6rAGPkiHVqac7IKUOebP6TAkz/KYOGQgG6Fe36QksH4bEULN/tf9tZ63l4k348DsoalvHacsqn
FgnLzFbenHufdJEFiHdFE+rKQO+IRJ4ubd6D1q6OGGhuZAiAFN8mQaLyWjXF1VAm67G177qceQvh
1zZDr2m41NOLgLtdjgtzaVdm2spqu0dpIOqRoW9Mnq+zwp8ze2PV9Yczx5ukVaNtgdaFrY6PBHhV
QT4xxHiM9XHn6D0G1SSIXXub0a3WpLl0nu2bHkRncpIBGR7arDrZFj3OgpxDPudI4rTZ1uVxujMJ
Du+16NFS0rsOVn8UuWfNiX2rUO+J3Dwp7oEMvmDQtwsgJ+q7NZTB1TQ5JBiLR4kCEOYleNkJhQXY
6XBczwlkP7b+iX7SpnZtxcNWHfRdXTUP4B1vS5R16H6XOdelbvGIEsySaO5LjbCizqHhKOt5nvcu
xHamq34EFkGZk2etBfvSKAE2rq96GjJwwLom0i3y1fU8kI4mkydazmjfVvO4tnW33gpbOUw6HCCs
b5Cmy5tERiendb4mtgYMO0OVkh28eDiUoRPEont19XRTGtW2q/N1mjL0y6Ybq6+vCHzYF+w5u5aF
fXU/0Hi77j6qxqDrzQDH2Kkf+utW9fadZ25L17tWmaV0en7Tl0Oy6ZTxqgwFD/DkrvXAC4vcO/YN
XpCyPDIxDxRihNuiB0CDBhGf4YdT8IzSnbukQrA1I3Fpd2NMHrWVnzCBUvk0LxZuHivfizxcVTN5
9cPDZGQHYYTHErfJqo3t+3AgP4xZzjmeR7rUHrau635YGR/cQIjk/CpD49HWVICLSHMVbQ3e9JmS
qTh4Ebd35lycWKxr7HdNu0/GGX4/c0QvelDJvgzVap82OtzvsLoP+3jfjtGb191iT9qPCilD1DW+
ac0r4O5giRJ+JOB8VSRcosm3mE1OYdYYW0eBXsZeCnWT+exITLgT7P81KPmbbnlIhT31Tpg28U2h
sP7/dkz9W5/FHHl/dRazWZav+S964W+v++0s/hb/oKOoAK7ralhF/jiLnU8qLi+MI2C18BksFJv/
WuQA8Fo4upyS4HQW7NbvzbD3CWwXG2gOThPyMxPFf7BSJrPih15FtVgwcTGiAUmO+Pbf+/4sNpIx
dypTSBo0siCMQcXo5br6+NI6tXpn1oY4ChPhHHOS5p20Ym2H+zFnoUA/VyFAfS0cat+mH9+SSrA7
cHnqQ5woNwCzSCEY1IfCzJJdh8J4DXx1q01z9zSVMltPs+Fc4aw7hNmys+mGD2RjDaW0Xq51BVRd
VSrpplCpCJ1EBCKRj02rHswYC9QgEiClRTwf27YYdoM1o/5z7JiabXgt1PxAR8z8K9b8Di8H87Ou
WbyKx0EnVkBT9VOu5lzTrRPOnhqsREadFMO9OyfG/D7qVfiAwFBfWx4hvnIcuoNr5Ja/IPb8obev
U465M7Dg6dhHbkZUBfYFXGRas4kTWz3YaQ73mmUXlC5443J4oxgvNyPAz7XbkF1gsh97hUS0h2BB
txclV7Mp2GK0IXzelMgBnpvFvbC1NxYRoNwxSdLOoS9SwxsdU9gG0i26Pflghf27ohTpKZv6l4ge
71LLrgxGMrZ2U7zEZtjtvM1N2V9oS58npKA0y/mVWS47fdk8z0QmrlDi5cdUsU+2kA91Y6Kw7hvt
BvBcexV3WmAkrLDCMUZrUKs46W33TczgC5W+/2IoQxr0Hag3L9feh0HZ9JDTI7bJyNUn8dlJ45hA
T3UftTp9ETwlVk7TeFP2rb7tZFgFEImaQ+a1iV/O6HbVrHgy6vi+DHmqtBKcYUR4wZhN5auVUo7q
RAmsa4D2NyWwhY0r+5wo7bT5LKqETZE62wdGpdZ+iGietWzfqEUgnag+lsReMpCMR3HsOvVoDs7O
obQmWNcx14yERmSxmnacJJiQfEQ0h+qDxyfT3EB1Khiw6O4EeFfQu/FkK7c1RfjJynEYdv2EyDu5
6Qosqu7A7yCELgek3XoXZfU5y4yvMgkPpUALYcYEyelqdxr68DRS0rvtYi9WE7hoDs+ddPBelEUA
iH4tKHrgvKnFtH2U6M9Ndgc0TPcgkkzw9t2XSJbmOvUglJSKfm9bXiCyMMOOyk80n9T8oWUdvLbC
9qb2nHNb55/tEdXp2DxiCwnCDkguytmDm0HoTOEZuLB/0nXbIFho5zDbmrKgxWeXGzHEjufwyh5r
NM9as2vr7FWJtTuryUCpEOG64JzneLjp4u7YWcNOl6G78ibrCx76W11So5RW/jingFqMHhbSrF67
iJSLIbEDu5W+QkbCEJI9TgYSm7Muq/NL7Hrc2Xkx7eRsO6T/0eqPBDMYXc1InYnzVJ/0prp3ZLoG
z4musvIeZD8rBFmUT0XJHNqImCtbzJ/mbI/kGD2bnm0UEBPlhL51NAZrZRn9wHdLYElCDD1K3RZJ
SDqu3Qlny+zEPIY1zKWTtQNJQMCsx/82TB25QsQaBuZk3sdLiSqa+iP3GDAYcsIX6qbtyc0cSeKO
U93ZupjurU4pb1nsN0eIjv21nYr6ccDIdjMOabo3o6bZNvAN9lPHiKuds40JvGmjjI5HL1dU60bX
ijMDw+VOqca1x2d5DWKFODDT1g89PPM0hHk1afohwlWz5yaUIC9ozanF30LwfXgVWSEI1rtofmR5
KImf7WS/Z/L+4lGnEEWIZaE3b7WqdU8ZVefNqFA/GuV4j+1YPhtOdy5LuRnhU8de9ZlPZVu39nW2
QPqc1KEf14oMIAFnSN7n56RvCzawTguOwIO9gi96vuW+cR+MmcmrTvu9SsiOzjTSJ4A/b4uyOAMU
WDtVvUaDeJXWY8D88kC4znuqTa9WtACzIT8zdTIY1haElJg0u2VVn1DDQyOQvDes6tvYa7dD2b+p
dl5t7amFveqSSPwfUNUsCrX/99p19/H+QWzYr8qa5YW/lTX2p6V741FJ4cCMc+Fw/BFzCvaXLpbV
q8GI/fs0QfUTRQ2VDn4xOH+sIf8oaxYCIJNj5tQeMbaM+P8Z3/gX5CiVlTBdq+ZqpCH86BxDCtb1
LPjFOlMz/RxZWXIouj55QCfgrCXm+KHvHry8QgOB8socNkws4OiKIE4I8CkGmBQs2UjIMzqifzwL
FamAMVnuYB/sSY0q0S43/PBYPY01g0nMXD7OUWULPgcnumzIuRrRKnhmFQch6oW2GfqN5zo9E+fi
TbruVhmTp2qRPGRoH/RFBDG46ku3yCJgJj2FM9rreF6mu0gnyjA5K7n4CtnoIURcgenoOjebi5rM
SKiVrNm2CDEKQIYCYUaPpM2HG5Jh/JYPSpqQQui+GPjtz301I+xArnU2DY192mSj+kD+sRhaFMl0
Nl2UIeaiEcGvTtQ8opFMvcyLisSqs/zSWslXlj6vhWChbMEsqHbRnLvgAZpcd1d6wtLDSMC/bZC8
EaE1E99dCRvWcTJsm65i9DPc9SrE+rpZwoWiqiKKpd+oPd6LdijvYApHa3Ao+dbO3cyFZtxlz307
2vg/lW7vFmaMOQaLHuRy3tJDNTqWstFi234xJnU4VlYYH+AzkfnjnOBGgV/vH2NoUKthMj68hJZY
G0diqAj8ydz+GXr8Vcd2AUBkQ+AjWQS6BhLI0Nu31iRAECDBVVwieTHx/6TuZJBlWl6JJtkJHiYb
mCjYUlMQk+RLwh/IdLCCht5ty4mNxyhYbUIbCxjvPktp4G/AmtJTKxgzY7w6apMDReVnonOeRpME
1ESZT00SvkfZ3BzqEBIVLNbhrE2Rd6Xo0bit9Okl1LTNlDhqEMfE1CZib+iVfGzRhpYETgE42TSe
mjNImJ3oOFrMWv+1Uvq3buaMZQz2/z72gtcc7OnbRxP9Yra2vPS72RqaEdQmNHQYRZGi/Hbw6Z/Q
n9gOXO8lhUVlqvX7aM35xEgN9izTM+Qg9nKM/t7O2Z8Q+YHZM5ZMQf74R+ce/6s/rTZV9C9LG8dw
z9VUTHB/Hqxp7SzYjrUG4iSGXiR7rMroSfFwYX33yfxi1ffzdSAsIXZBwY9N/tt88fumUSlzWCdM
FJAwfNHhrigTRkk1/+dX4RrQldD2UCR6NMHfXwWWZjHMRIWAyzloLAMLJis1tum/fi989j98Ziws
HRVFNZAGB2DCn69Cc2zXCbsp3zyIp/BKXhHQ8NdX+KnFpvrSuTFsSPs2UpUfxp2Dy7grbnsD8Boq
GlTYdnv311f4xfehk+Cj87wFWYAw88/vIZ0i2zCKmffgDpuWXYdjHRXBE/6Pn8MvvnTT+UnMxBsx
ljtfRR2v//S1I5M0oz6cDOaZ9AaAlh5VDMK7Ik/ojOOTlOPJmt3z6Nivo3D9sMwzv655HDbJuMut
+FRq0T7UCwIo234V26656jU6lbmEXoPJ95QmNvvRCULJ0GvrUeaHYdCyY5IDeTaMep9o2Y0+M/Zs
2cjHdnTyhLayJ/HeFUMwz/pV3SDBHrx9Vpm+XufPsYeSSu1VTKvKS6qH+j6vLfuBEBq600p2O6nE
RLNZ4XhTi8TFSJuPxIPjxtMHdUE76e1dNU1roZAdENG5P6VYKO+tHqMcM4ybxR5aulq1tp1mWY3c
tqN256TDgzJrbxMnsR8PGVr7Uj0ZPYdzGjYOS9L0xMJ6PXtagPLnnCBnnIkMEoL0L6KHT22mvaVD
T5mvmQHoRaJcU1KDTHJthiaH4mSS2G14O2En+EK14iYTKejxLPfdaHoyjfEpM2DJypmWtcdgzXMU
pk9XRNdkhRPEUsbOyvTkQ58rlQ+pl0Zsvp6y5q6ZsxfOGPLLC6sP3FoQ74V8yMgTK0B4Gm3rGXd8
SyAbo+32YUzDM6qh/ewAcZXhEVz3QhSTeMyqr84ARXbJWkqNRB5IbIlWpC5vakzmK6PQLplUdsXQ
vqUkDQ56eucyjTkqinOYc6KOcCjoh0IH2mPZ7fWQJ0cUx1+zmMdsYiuRP2hW/BS6llhTZWnbMnEg
P1ZI1bQJQVwFAFl0dkKomvkxtVlJjoucg8p2SbSpL43tFEEiys+q3eyNymNPTGBkl9B8MLWAiFVh
GWtfaaWPiVu9t72NbLPnvQkLf643q29R6JKoGUqohe2zmzTv2TJPGo3WWtsetkw5QShpxCu2LSJS
acIxH7D/HLW6AruUlb5wyEb1KMBGZ3ibBUGMNdksnW2NKy2fmtWg2eWG3cR9q8obMwTL6AKLVHrx
pDtCbLJkLhZ18hfqnMewGD9ypsI0UnDei1RCw9LFuFn+okx1Yuur4ksOwRJLppDXCTR7lyy3zJoO
cV+x8nOM+w7TA1g2haWsKM+9Oj8UI3GV4XSV9xRebUUdRlaqOhSBFdVbO0sfGcQRhjUPaI4rg4DE
gamPdFnccH4s3XKNq8Ta91LAnVE78qXm4T4qDOfEdNwLMjvRbqrJY/1HYpgAdRdfdRk7+0mLrrUy
Mfy49vbpDLhxUduw2mY/oU9O/CVC1nbpHPyMrcqUT2fqF0/lS5faETjGMCDCm5oJd28h1F0FAxvS
Whuonc0mU4RfaRvmVeLE7YpK1eb26gMtnzOu+6RVBGLQLu5CQpMxIkdH3SORSxQ7x0pYXNesOMFm
JtTuoj1NeH0DNdEDN2FrD9MgsJTJ2iQGv65yQKLBOngPLaxby6HpxSrTHcRVcbqxhqnzJ9ujbaAv
vsSZBrVSNxTrqJVpuXOjfG9VQG3zJb8yUhjwtflZRtHzMJTuSRHTpbNtBlMlNW7pglOjCeoD0t9S
hH7a0RbDm+kxMBzcqtuZNdtr1Bprlt0bFUPBI/Ocp15TKL3RfkiQLrfWIPbKmF/MMS035aBs0Tbe
NhOQrcg2A36k1rZziG1QSGjq0vygV72xMQmEwiHLF6ZGiB5CxkAeiWiFcG6FGT1ns0m6uThNfPal
o9MCTGJVUDCjvu5fEOyuyXt6kkI/Ewkg/b5Rb4zR/ELIOpFRJZDP4Z2j5TP+2Udj0F68yuWVDaHn
srkZs+EmVVNiFWzVl6l3j32a8KOU+50IKn6XCFDY55GnZncoGHUizUIS0By1BmTr3OodGAlnfNLC
8jgr+XGQKfRtZT+VxQWQ1s7Uu30a9y9Q0be1ZMoZESiROYV2aECjr/jmUl815EZm/fNYtNdhSxiZ
jQgJN6taGV91RwZRHm+Lhqy3qB5uMvaLAqmEJU17Y0BnCbqxioJacXYyZOteekc1byToEa8mFbew
gmrG4jCpm4ntlzrLjaame0g7RwERPRPxuREYdzPj3M/upU4LlnRmfj0MKqs3ZznqvavWbR9jhuSZ
3b278//l7syS47bWLT2XeocD3UYTUVUPiUT2zGRPSi8IkabQ9z0GUiOomsKdwJnY/UDr2uwOeX3q
7UQoZEs2uQkksJv/X+tb2cFW7R28qH1VDGTuaSejR73WSIGFmG04b/VyxY2iXDYCakM/w8mlcqfc
vvct82CV3loum6NgVV7gA7qFXmQ4rYqOzQs2xFDiejCcsdWPRMa2SDuClHNffP28//j3PnMoHA/+
3GS9a+Yf8jT9oM4CA+zlcYOGPY1GRaHvg7DuxXGDUwNHBw4dfygt/zpviN9m/Rk7tT9op6+1lAb+
IPpNOjZHk2Dyv9M+mneuL73PNPKtuZQzA79NU5/VBC936HVDpqKB8NyJpfRRb4dHju6AcOVlPVB1
bqOtkchnapOW7ou79MFWFJTjFyPPu/oXEgI/l4pYG9E0+kpJ7VhPKyrGvEIWUhlKGgvTZ2cTQmgl
OQXIRbCafO0iahv8ce3K96ndqhAU1EeRkvPGSXlK2JbAZVxqFYwSLpq1IluxIN3kNAcSAofBUPng
J4ODFtCsJ+fElwlzMHVpgbcImU4w8u76zdbKR8Oxgw6lP15jC+8hCEUnMkE6kJ4XcHSiv0aKXB47
wEsJFQ4Te9GxnSAHnKp7bMKeBla6oG515WkmGUzTQAiMW800D6tfFUq9yxAu5A0ldayJzNwdqbQK
dm1VPBidvbSnbtP78CaUpHOVMtsNNuAC5JXVhKeF0PQRfVYWm7ddZCwa+94Tp9pG1HPhjZQz7Pgu
FfGuz6dtG5lLibQ5k+yuRLk2IrYIWuTSRrzq1YnGgHor2fJWn7R9I8y95eXnGBkqZkjIHvDZpFon
yJug3Ppp0EAxiFOb7tmMLHSEopgn86umpegzBvGhQgWQSta4GcvuYUiT+2RoNlSz3SpoBXpxksnQ
WwkyiE0JkGwXX6q+AdySoMtG6q6iKLZxdbEvNarCNQp63J1lbBsfbIZ6+vefh5gIXrxh7+ahRV4l
//i/mf/0vvTx/JW/Sh9MKzic8drwtlPLmFlvf9Z8mZoQ8qhAefSXsm7quqi6KX/Sy35f8kXMDVII
pTCn/L8baffucEqL3bQopnDOnhFe84zxYkYo0eDYRc7WnU2GtE2qSji05GcRYhDuGk9aYGQhrqhr
3G5C50bWavZFJYF4mTezEi5Am/lQUB1BXk6WzeufIYrl1i870ivr0j7h+oUF22YajYqO7sXU2uau
K4N9ogEGkSRHrstxX1IOpgVii9QFNlY6zCOqE2pZfaTPrhzUJtxYclF3qJloMfmGvBwtydjDZUuz
BaX067FIf7bywLFCJ2HABMCEPNMg0ZJtl7CdVOE8VKv+nVlbptNlsYa+kd51LB+EpANFScbbNBxj
yLPyZRl6m5DsqyJlAvBHOCjWjRdClgolmwEQ41Y94szIrRJxjM2uug2QeS8h66duhOeFPvXRsNJr
Nq2cRoAv0/nV42XBTmgRtaGOjtaTV8nUHtqxH9wi7qUz8D0/sb7kjwOm13U2ZGzIivSxHjF/B/4Q
rYbMTnEBDW5SzkJKyeNMLErV1eycSEFF+17ZaFJljdxxua6TU56nqK86nx5iwvSQoqnMNR2w7ejR
mksPIlSWtcIZcsS2Vyg600hsTU4dELZgBmbheraXrWljEreaddtiwiktQ67qFSDflIpKp1LFCWe3
hAqiXOd5cN/Bz58wnIGYyRWnlqvMwcO/BQ0+OrUS+JvW8jSXrPtxlY5insNp2+aJt1GgI4PHCimh
FdqNLZoNvPGV7Y3neTYc8WdeDDE68EgOThqWdwRz2QPOp+s6AHucAJcaG+0G1Y5+0jRzk02kGaAr
24uag3s43DZ0fZcByxrwRxD1aon5MbBi5Na+982OLXKxhk5ZtbKNhsEY5L2fx1t4/ls2oQc1ac/T
Tt6jJ2tot9Eq8c1jwOr+zaLueTCHJl4OIPE8L/smYOItphEe54gnf8TQ62MBgK0sFljdLiSPFmbW
yOIH9F2aMq3aIYLgsVYv6sh/nKziMBCLW/Zw/gMz0g9EYaYrSwQ6Ol72zGNE2nBp0WjJZLU8AkFQ
f+9m/xXnnexiClUK7niziopGTTL7tcoseURCg42dKF++xUPUVsEJuz4yErGmXeSCf9rWmMA8Dmol
qQr+kDq2WmXLaPaLDRjHWj8gs4L3kVpJv+/94JtRihtrdptFvTIsooITPXKITV320RdTyVuPyjyR
YKghQwtKCpXJN5NZHPpplfIi42LNtHMyKetzA0SwG05QT4ktEQUmMoIt1L87LnA75lGKukKFbv8W
PzgGmda2dZYve60zDlqI7qYmDYMqVnHTWYV57yfiMSjKVv5j4H/rzT010M8W1asmf4yDPEk/WFTn
r/xTHwZ1khVLQ3yoU7VgJ/sXcYQeqQqSBxmvhUTrrw0+XBFdpmoN5BmjKseAvxoKBMWqsM+xnfB1
tED/loF1LrG/3OCjDuMRhNTEigbIeD6XvFxU6zwZREkPcTnQFIQQ3vu/t5qxj4NzhWi9F3fng039
uyL2m7HeHCb0CXNIjMZgqQrOuau0uo/b4+dDKO82CYwBF9DkxKKyXXlrhWosanGhKtVLu7NvEwCX
JSlcandtyQmRHyNQrSym5Kksgeltvhj77ZFlvpc69xDQEqgY9bm6/mKDEtcU3gShY0u7idwG0Vw+
PiQ6+vjyOLIAaCxuaVWuBqJ4vdLfVF2GqvUrjOO7ieXND/Fmh9JMkhFVRKosU2ZJUW+HzlhYRUqM
zU+SI524/mpGMd+eEefLxgzIbDvfdnjXrx8hmLo5OzA0NUNQXGFUQYsS7ztJ3MEwxM57iozTMB2B
oFH5mFjZp23hn3LtNLGnKcm8rsxyaTHRxeOEeKcHyxzsFPJpZVbwibhrVQLqBeuBUN+VV1ziF8mz
ndd9U5LwUja68zISv6h3ETrgcA8UbonYcGcZwU0qe1cI7FajNm0qs8O0CvBeTeFkm0uPsgaSGFIx
iYFzbWXvp+FaHp/ahgUXDIxqknyw4cRUKfqiEDLpQ3ecpMAIO0bsxBHOnrn8vTCp2BO043odq9Gp
kDDVjuKUqBcI3x2NKEEsL5X9FUdWfdfW4rYTgAO6UqfvyCzx+razpuShlPNBK/mZkWk4Tfy1nyX3
Tdz/SHAtFZ6xGST5vtLnTBHS+KbvInkqfenQJ1dGupXGby3BcB0VXsgMzZPfBkvDeBxG/RSo2o8Y
V9rn7wdugg8mG1pkWAdtzIrPqbUvJ5uy9UQnMlEvay10hS96MoKoHftiTxgju/dTKhW7Lqq2iYyX
sTmlY/sjk9Jx3ZuZfx0qI7a/ql5jzoK5qeAJD4g9l6L0AfvcQ6CFnSNPlpPq/jGMSAdTSWnI7S3O
nlUUqHdxW3T7xo8vczM9dYqZuH5BzFVvD+swUAuU+N4xjPMzzq/TKquKy7bmvO4VwWNPIDzbzIoo
L8Mn6q/8OSXHsfuWxYTOItdb5UXIS39f+WxGGiUgp1QQFthBC5sTrNhZLLz+fuoRmcUUs8GVDPEZ
XCQznjajXJVYvFCXKNSoazvYGbH/PbPW+HxGe0I7e6VTyuXiFkHTL/vSICCCMAtPWltMbWPwRADE
lht+owXKeoy5NZ6jE3/RjW7ayk4c1OexWp9ndXqbB+ZRtwqSF4550a+8UV6IXj8m/tGIdnAoiQKM
0KfH/rlSo1AtOAbIlUuS1sEDvVggfFmQtHIb2/pumOrLwZsuMHzdK9VAvYQMQ6V2SwqyfMBjc6bR
neFPboeZ0FB7eE8+Lu3qFJatCwWV2DB8pNnvQSwIveLzsNFcPuLTNfIb9EOXdVXtG2+8YVsHeArO
J3lgE+kOWjJH3Mdb5uEzC4yJLG+1OlsYMnI9b1J2SaZeJL78gP5JwQUZyLMu7dgoIS/JOgXyTPFm
RtYExZYIhm1DKZjKLc/T1u7pYyrc8OReU24keZfYc6Op2uXNCcbBgo3tovZlnAET7ZueIsdgXdlz
MBCqDcqyV2QwLH1II0ZtHDuqqbknDh241i47ryp9mwsuTo+/D12/G1L7m5dzjOSD7ggahTq9HA3L
rTPT9eKQ1E2P9s35ZNTOpJ8l4R0+AKnoILBiC2Q+lIdoUYsbP2r2ttddKEkdrCJK/5nvbTvBwZim
5AIU7okj7sLSL0V8tDTSvNPouszYXU7drs56+noF4TPedRHdFxE9MVXaWpXNx2a5XQUvNqk9VzTF
mZSJELUfOeyx+STZWePEaFdrA0SXNr+CfnmjFxgbteKhLFa2edUi/tk1phsMd+X3xLjXqr05/Az7
ZFmK6AK99IbUspuQjhcJx248hBSLeHA0jQj09Em3tCMp6E7d2Y9V11/jXtsHAfOXmn9vAr9aDGm6
8WpWWK0NaJ1K65A9jmOll6m1rqMs3VeTabhy3FMjHChYpj1uI3o44JpghtkqyWjyhTaYh2hsFwhx
FsMwrSeeCni9G9KgH9MMVZFoiFviLoSNM/jCJYbeHtVDK3AfwxnU6hucq5n/M/YIcs0gHIiwWtet
S/WQ2u0WURen2kRc6ClKYik9V2LtEAJBkLrxjAiQXYg2EvimtSns0l6kjbIglX7dSKTA2SgyTa/w
wN8QTFOGZNujcl90eXKTBlcKgF+njaX1kDWRE6Srpmgwjz6RoyctAklMK6Ou5aNca/0pku2DahUr
oMnj0g5q/SQL6UL2m3pbW14IBHlAEea1Cm8AwFe7tpEjk92HNxuPti5DEkuXOZeuB4ZbJ/JjkmgS
a4t/FuYhMub6js7CtWE3h8ESN7UE8rYvlNZV1WZniu6gGsN5aeoh5/X891zvbqG9GnSfKxL+mrO5
7tihTEZDetCDMVq02DupXNz4sv5Ti/sMjYu2qXroKKoWOcWYGtuyBX7bGIeibzZTjR+T8qFqVMS6
EJ7FO1LB5BndiTNUJmKECJojNTI1xGglxdZF3hrWohyNbWqQ8SvFd63WgvuedjkozEZP7yRTPc8a
8S2fuI8QmJzZJpZyCIxYwk16QEl8nnuTa4TGt6AXjqqBzSvRPPcJf1uEg7ZI9GQ3SvZFrlzH3VNa
6fkmEx3QTcMDQ1c7hnnMq31sh07TKDfcbWajSr1rSrWnnTmdhVrlrzIEdd2kuR55WX1S09zyFq26
zULhThCTFgloZsds7SffLFm4y4oCUpKsnpfsf59D28uT1+yHRHr6YlPyrgz6j/9TN+i//vEfzQyM
/PCLfx3azN9I1uCAPpPGqTfOxcZfhzb9N9rbOjBIzl62bqmcYv5LBWb/xspk2RTvZWLMOf78lwbM
pK7K10ClACXL8ftv9WQUqgRvN1JQNwyaPADfZlXQ80brxUnD0lBxl6MfLNtQeqrSxjwOlnSoRGOs
m0DoOzFIlhvUyG/AhykbhI+tYwS7Mc1ap9Z8rB4EAUi9vi78HH7wOLqVZWXbPCyl80ao3nZItN9F
xOoTh3aANWjY+iM1EC/zyIzG3pAq3b1B6CULYkBIsF1EZ1MJS5z916nAlHqiufzNoq9/QC9Pkjs7
ttIscEJ7YhV24bgK0H05ZnKddN5OgvOQiVHdTT1MrlDkN4Dvi3UkOBAMuh65XURUp9X50/75N71R
+MHswHaGBK4wvd9krcWtetfjThdRDoUyGNetVeMf0Euyu8beOIgCUHerjXdoVHCcZ+ZwG/hUIgcg
q+ns5oNUl4AziOCsF/q0CUlW7ukp3WuenYP8raRlgT9mPVYSOHeUS2sNHe1CngjKJLey8rW9FBNl
nGfjrV6o2UKu80fQNO7kQe8U5JxuoskmvNKSlL3iS9FRCob7oTcvrcnGicKg+wlRyrpp9chBTlCe
GYrvJro/sqhM5VYR07Szaf6EoXRhbAcl3gUWaW9InIMg788NTyHJdmyOZjs+RSDHuf0g8fyUpZgl
aumFWysbtfM0qeITzXuHf0pnzIuDS3g4ni4MDZteL5Ll1NGwmlItuVT8A/loSJuLheKLbp9FBUHr
ZFQd0pgD1kTfiyrkUrYDnbpZcOy9XHOHgV4d5Ev46VUplo2JRqQPo8vcUMPL1Mds0wqlhvDhRdf6
mhi4dBdZWrarI2WDQ6W98ZdU6CJHtSNwcIa4CHw1PUsm5VveTCErC/q91rgfOvgNSVfcWrVe7oz8
2LIXCLVOZU8LiUEUXrhiF66z50KLFoHlc7rbdq8YQ/G9mMDC631xL5E0t1GHlJyKUVC87zVpCTiz
XNUqgTqit7VVVJvRjZ/Jj3iASqCp6WXuD995GOVNWRrpWvLYz4tM1m4gEt9qmWkfijaSV2JWMo5R
caNVEPqTcBXjhCHS1lynY1bAs8evkNgEHSIb/WaPW4uGJzY7pOJIgYOFCGbW5uQOzfBdK2dFGujm
Jsou8xRZZh3TnpcMDg3VkMDsglSAthtbbqMudYqdig7Irl+xoXNzPV9xNqSdZq1EKJ16O0kdebbK
4bpa54PtcmxJF30WNU4yjFu+YUm8ZXdIeN5dlP7CkRPJAWbvKhUePy1MiLJtoc6je6mkBUVlXNH7
wmBvpiO1Gk3pqR5U2CZBSbcQzvn8nVufEDMK9DdEqe6GCOBDanZXphFMSyOgiN9XMdq1mqD3olun
dn+CLD3ri6DrEZU7OkiKKOBHI4Yjzt+jP9ykEaT5qL+2/TRdWpQ1FyTvQEFJcg4Fw2NHTNGsJ+mX
naGuSjMGazJ4N1T3f8SFpy7CkUzHWZxfF+ZSiHZmbnCSQ5C91PzQPhNKJy/qKEjcrE18Ws1mCtwk
wIKSlo7KO+vkel0tTY9kiLR3ySsmJyQfd2Gh7CPQHevUqFIcg8lEd7rUtmnHvasTe9hUUfNj7Mpo
YQLzWnnpptfkcCNS5uiwRmsb9TSNDTXGwJMN5kYtzHAd6ETOlVUOx2rI2PxNwDToJneE3g/H2hZn
BTBJtoL6pYUOzAWihRZtMMy1X9gG5yYlWeVa8UPBToFdieR4yAELFVJu0dhLtHXQc8ipO/caTA3R
UJ9Iwglo4nYKMYW42BWIHVnSnZU1BcJ8kwPtSm37xNeUm/zH6AXRCf2l5rT6VcJ+ZF03arXEUBDv
6nwmrdX2SeKRcytitlfQ4Eol7Y6yHmzYAKYriuSoRmurX1tqTtKDxFa3t7ozwuS93ahJu2SIPVQy
Ff5639+GrLJO1Fq3oPjDPV/QTV1z4CV/atA6LeKmKC4kW7/BBx4R+SeP67Ict9RlgP1b39e12nY7
O7rmB+rvRFQu6r6vTsEz6SLgxDKiKwpLRewbM5bcCFjLojDYCwbozOCRVpuJzWsbxzb21PxOF3Z9
3qT4NzJdO+fYAZMumg5sVdqTyVzU9eV5kmoDDxA9+U7KvydSfNJiSlyoQdMF9Z1HdaplV8vLcTeG
KCOTwO5dX8DkCRUo0F0t9fjzRX9U+J8d3kpO13SK6J2z5+NgCb2AL1uVU3SsS93VRW/teoUrFxKl
R5JI+n7gjNDPR8pR7bdKSTBVU0dnrZyh5VDWSZUiCxB5CfElKld2haBsVrsTpk1HMY+SezSGymFq
wJGoWyJM471B91HI3X1uxs06jhroghhveDAMRx4sZRt7erMhAxTj3GTDJbnUqyTdDrAekGhkaDSm
u4Fu6RLR0tUQqOq2iUuHfTsyjn2qjsSv5jyJZWaviQ6aVVK0l4xONffcNImZL20cs5+UfapZM13L
ewiePzH0riutl74NiWQcumG4C1joZnrqdyrFnAPH0tvnAZnezCnb3O/jQxh015XounUtef4BG2Fr
KclhROO/gPMpHzkQegsbhyjCCMo3o8X7Syyr23vmMgya9LbQ62SJrzheErmgkHaZluejzTI5hJzT
eQR4tMkjOjS+4ZZh5LkZJeSNGIA94OwPjMPzb938b4lnEAXVlRiQMaAstCo2d3/9Nll3dufLh6Cb
hkNCgQf0LAxWZNSSGOMNBtZr0ixJ2AbsujFMfkL1MU56887Eu7wWzBu4jcxkoT6i+9acZArbFYwc
1JnC0bxp5WXaiL8TeG7aX1e88luk9GBghmAXD0Jf1XKC0rXu60MJ64yGYbinWnbBKppf2QUraKn4
x0rzvINNkuUFPWj5ZHi3xdQR6q2GN1MY0EKWJkfr6yuC7LUdEaYUtQj+3FCBuS9Erpxl829q2Fc4
OE1Ed+hy9lEjukWf9tV1Cwny0oDng9q/Iq9l7ouHbG+84XpS42BV1ol+UYOmxQk8XIw6RVDiQ3EL
AejITR89NlakYDSvcxapTZx6nhO24UU5kOFsJ0F7XWS4xONt6ZTQRO6KgeCMog/lpUTzch3pHYd2
BLUOr2Eh0/k1esOiGSz8XeHhFNP8Hba33EWmxNnN08PzHH/0oh9EtrYqasyGVd0YRRIswUdOW7r/
l1xD9PucG5X1FsZhrTnqaY1D2mgocI30u+X00RdD7LQaNDGRpMildX3YyX0w7p7/jfytfpty8M+S
8KwRxVNbx1eEuY5O1nXJGdOZsrBJMN6wm98kkDEXst2cqb1APdm1LOd6YJ0j9jcG6dvU1tMZ0e+L
vkY/3SUl1mxJ1jdelodrJSHcPYKt0VdgWUjIrtaaN3obVhIG14imiUvrlPTlXcQUVQ7lihfch+dr
iXVeQaQz4ktPcQh+Z4m5QLlGLa8ZshUZ2ReSVm46An1XU0US/WSyk5PLaasambL19SlaQUIeF7GM
Xw/tPpmeYK6GAXhRlN4MdfCdFHt9NWXKeIbbnYJlUS1yKY+vmlEFFoxLximHoNopoM2Z8ah310FT
nMo81Y/UuVaNYUa7jMjYfUyUt9uZfH2tBtahMNhidNiIo2p6AGLpb9HJaSvM9LzuplKiMCh/1xW1
hn0W/SCSZgdYgU9HVzddCKyttj15U3h5sBwIBF2JFgxVH5ubIcphw00eBeWwo0Sa1zeJpD5EcO0v
G+0qt9vywArjLzxdmdZ2OPwgSIWI6zEjF2loqlUFQ8eTCWJstARdVA/WZpazyaK/8kzlXjTjmVcw
9fRNf4b3Rd2mdvc9ruYQcyKlLpAjkqOEfBCsTknKk/ZNpaaAKCDnnFCbP0RDvBjHlQ3m98phZW8X
qZVRMCZ7qqYe2hRbSlzlxuwiy2FRX0M4qLemPbecwNQ3nokvBBmYKDp92fqV70RGeZmmmAg5K26l
abDWUcHCLnP8s1Nl3QF/AItqbDT2L6iYDe5MZ/1M0ILsePTvKzPV3D4HCpT9sMkxWAx2KQ7Ys2N4
0rK0k1N1K1OuoqjF5qmJjew67W0a+7WNMNDoLiukFL2PkUDPuglfMSiMlvRl19Z6Sjyg0F1Jsutl
EyTkLiQp2lwKSbrVyG4hpGlbtfjSo6ZwC8zYVTeZbsrmEQG3xl9Bfj4aY7xP7ODeyjt0v1FkrWoA
fZOIbPzVrupZBfEhFcb2UN2RpQC5v0SR243pAWbqSpK5pKDOr2XWst3zb8VowRPIBvKRBjTCnaFl
+9zy8z03Md8//1GeaGykkvq9Ij44kmJQRVnNyVUEF4NC6wL1kUloDbnMKX/dZvBrpm609ooJ3wvs
Ee7/OKovM6Ne5YMwH7y0iugGdcopDIcLP5SRDsPRxEeD5iMHFOi0HWYRkBm4t8WDHAQgLzHPOKXR
DedJz2OtkxErdZsQAK0bIBDWlNFVxgAbqkqJrI41bKyB70KXTR14YR3b8XUTJydZCb6TNslHX6ek
ZqtkklmkrZ2xYdqNIAZl7u8xTBU0U63KdkDN16Owv5EkriPTDFoaiGJR1rG+KvQuXqtFFzq9rl+y
1TVXmo80ciLPEkSRdo9RBe9PMO2ySaFWyOGLIxYy9rbfD1V6pbaxv0w9Arqsb/TBvI0emtUqMPh+
Rh1d+GbFBxLpZ2WQ77NpiWh2vNDL7pj6pMln0tiT7y54R8zuUMpNAa+RUxRRNYfAtkbOOmm3bPGF
9kFJEZ1a9iVAlm9lgSaMCCljNZG2TcJ7Mp3lifrAsQYuYlK3BxFZ5yVyDbowCsc3IM07u9Ip94pQ
v7b05ogXWDsEgbV//pd0VIMLlXL3RVWD2kqy/AwNjnH0bFLYOD2IK1KR0ZPytAs7OyadMC+kcoNj
WJAXUjRbI/Y69PKGckjadt/EWK+ynOmrKfpuPTVDdZ75Ybl9UYz7QCAwE8heqxFmFo5lgvIW3Di6
6Pz3F3UtUQgDQw0VZ72PCmiiwCcoi2NzBMskpbZTD8X9BExkqRt+wlRjbWsBaKsqd5//IM+Rxq9k
ERT48GuSJIeKGhnIm+Zqb2LXVkUDUnqCem0oqOGVepv/qFLtaYzwCPk4iRaYoptl2yMszsRKyjZD
WFKxKu+gLZ5H81EO+RjFryknC47DecwROBnU33vMcFFqXRDjdq/GyrIPlR+2ZK5KLri0h2WME+6L
3uu7Hv18PTbiTqER5oAN9fWNNUIaQgKy49Lshj2VQ9pq9HdLaDmLLq7AP1T60uOI2ZjK6Hx+L98r
TKh8ziJyiqKIj+Q3qo/etqPR6AF6SxIo/rFED9cIXVrKKMgHX+lmFfdXzfH3DxI7bjDvmsozhGfy
bVCkNIaq1fdGsqw5Adc7Lag2nW/oyzhMHyqC0ZB+YW6jCoFeoLSUjcj+qJz/U1buB1dtzIQnXK2K
jKB21sK8eJLB+Aw+PVHIZ7n6Q648d1RHjppsOvp046v2+ec3+V1BmG3ey+HevDh1kwyp1jFc4Zs7
dok/PDFRqMOeNGVf0G/fa2CJJiECEUaVptJXppj96tIgG2DLz4dsmaM8dbJr0NsddahqdPA8Mm1p
R9kXUGKz5izyqL0YcXX2bFUu8vah6uUrOUU+jgz5EIlmpppzemZtfZzkOFrGRmp98QC+1wTNP7A1
G435jXfgzQ+Mab6EqeJly1jl7NCwEczaK2Itnop+clMb/TpT24MBHFYPyy+eg3cfDGMjxWAyQWI1
P42vb5YQfj16TY3ejmLGAtn6fZ3gwQKF/9DOxYLPH4N3AguDOQ89joWyjwn07ZVKZolvHX/ksjcR
Q8R0ip06kS460W6TpDz4nnIRD38AUv77TzqheNxa2iHPUJC3Vzj11NjYnKZLpmRrmTe4iSTMawpH
IpPdWy3G+88vUnknwp5HRECim/BJ6Km8uad0MQQHfJEu1cROnF7CK0F5ATUIdY0Oh0ebpFT9ImS8
kuYv6oTdaz1dfv5DvHu/+Rkw4CvQtplTrbcLhJnJ5GaF86zWEWlqy3HooLHuHb8gvXkuKUIY+2oS
f/8sMSaSPy4ZJeEfXaEXc4qBIS6r6+jXmEmJw7EJil9jGkMz/vE0/a3u31n4WOV1/rP5n/OXPWLi
q0I/aJ6JdH/96TpP+fXp//JPv9Gr71v/7+dvAo987t29+oP7nKV00T5V4+VT3SZ//Ay//s//7n/8
BbVHM//0v/7Hj9/ZpJOz3VThY8OK+PQ8wou0Jptl9J97u27Sp3/8v3/yVX90EVWFhiAQVIuOlzUv
BAzyq4to/8Y6jJcAlDrPMN6vP7uIhg54Z059Yu1A4ylmPd2vPqKh/cZhUuNx43VDZIgq9G+gAedp
79UeB80n30SVeXFtoK9vlIKcKnO6xpm0bDPPLafCHfxw+eKGfLChe/fEzrJSXWOdUDQSV97aJWKF
pkTvt9LSz0npray12TxCKIXT8sUk9E5a+mYg7tnL5ZbJ3BrGsJNY84YFCVFXZle7sZe7n1/PR7cM
aSe7QhYU0tTnWeHFG6jC8vaMeJKWwEHcuCM4HJrA50N8eCUvhniz87S90k6sQuaW2fbWQw7Eyr5V
E+WLT+bd/MVqREYD9sC5j/0OvWEmRCglLduwmB1qPO2QbjbdD5KIKf5/fkEfPAOMJGZlKDtA8Biv
71lMjPeYUPhb5v59XaKayi9KTuaBlHzx4Xxw514N9GZZyPPaoG3KQIMAG6z1CwOoRN6kX9y5r4Z5
8wykYqja0uADotO0GosceYvykFrKxee37cNhFMvGbMShR9HeDFOwolpGTzoCIiynstWd3gO/LJvV
/98wbx43URFhX1UGBM0oovMEmANo7iyA/HyYD14ckGB/Xc18Pnnx4iTzspKlXE1gKQ7Fnk00ml8M
8W7vwxPNQwYVTOdpe4ZsvxyiYn+iIpKhTU+NOSD2cuzPBnOVYobxOHDH3RfjGfzIb6bPl+M9HyFf
XFI82ZIet4wH9HPdlNnBaO0V/WJhhF+cRj96FHhTUb9pkIQADL2+eVpL7Edk+T4QMoOqxThXjtc1
dqC//xm9HObNowDGoVatgOoMmWaY7ku3pfX/+RAfXomFNJ5f1BLeKuTzNjeEZyXIGpSG/uldXyLX
ta4/H+TDD4YTChoZVlf8h69vV2349pg1re+Si7JJaOrTtKXWBkLz83Hm7/PuAeBkNxsxqFi89UZ3
/QjTayKRrlOfpHprxyN9CWpkyFz69ouH7aP3h00CT7XMfoHSyOtr8uWp73imZ/Fxfkgm+k9jtv78
cj56f1RAxZQ7+MVYr4dAm6nSfRl8WNTrDvGG3n6TTaq03qJqvkvB/l8ZDR8S6iY2s9ab0cAMSWk1
5r5LMsa9COAv0G248prkEHfqDyujX2HKXzzgHz19kJD/HHO+yS/e2BJ2HNshPjAjKfZ0L7fAafel
H30xzEfP38th3nxW0ZB2BWHOXFp16dHrVO8yQZbW+PD5HfxwGNhVwAM4WvIQvr6aMEhI1TAq3zXr
NfSSRWrcjcGtjZDh83E+vGsvxnmztdIHvwYrWPtsD9vlMD1VfbPO+5//yiCAwNSZuca8+vpiOLsM
cdjzOIChXY6RcFu9WIs4/uI1+vie/TXMmymuslnp7JhO3AB9OkUeZwLDjuSNqj5+fj1fDfRmvZMw
iFb5xED5cEILgd4O8TEKaSAk/8pAFmxxLBWIC988bHkQWlMvCq6o3Orl7VASDFItzPpfewr+Gme+
4BfvDpI7E80a705PM7YD3xtYFuy5L16dj6ZUlYWOoxGVQo4Nr0dpoO6oUOt9ly3WIlXbRWPcltLP
WQ87YpP4/NZ9OKf+J2nnteO4kqzrJyJAb24lUaZUVSrvboi29N7z6c/HhXOmVSweEasXNmZjgB5U
KDMjDSN+cxZschyEo6ujMHCmerL43o8EgKR9+28hJquTUN/sPIeryPKGe0ETtxQzFkaxNGWThekz
39WTgSmDcXAY9ASQBdYDICVKNiqSTNLfJBxHtqTzHwTvJ5nt0alyTJ1EGNInZCbWRQ1GQtyI/c/L
Uzd37PClS9WYL176b5PjLQ51DJqawtkMiQocyf8eRHJMu6ncXo4zt1PP40yOt8HpNU9Dln2D1hSK
N+66gJ4nyw9mvDBxswOiVgSoGHjCF5O2otXaOG0GZ1Pkh6gptwjF6mpnXx7NUpDJ6iSIOmOiS7uO
5hbgM3r8yZURVAtPhbmdo4wfwFTz1a/qkIPgV1R4W2cT9sFu0PJrpy4WToLZZTkLMUlrFCD6EK8T
Zsu9lftgbaJkEHiPev1yecLGCZk+4hQNazjYtuMzZHLiuCbVfxg0zibu4lUUvCfOcx/dARXOsh+D
9abRv7wccG6/ngecnDpF47aK6ZIGXqA/SoL0w0jdoxr4L+Ar8GoKlvLb+trL4sMI+guNsxHKrk9b
EY1ReHydg6CTcrxj1QAiVW/G6DY4T4aZvta+dexoiAMetU5DUF6plYUOXGH91puYjql476fFxkHY
caiLJy008LpLtae6oYVb1VjitAaGq6UIzkU+xjS80Qy1Tp6nNywaQMsoaw9hbe4i/G1NN3xENeiF
fb1O4hDOpyuhdtjvqWvvXUnb4vw52kvjFfgjj4cXL+bJ0fkHw9BA0GFzhpNbvzFkkOaSuR0wgdYC
74Qo6g6M0MFqGqRv8vSXq7S/K6u7Nd32BLbwqMpo9PowQbrKstvYu3Nx+VFq8aV0xE3k+ndqMthN
E8JCQ724LtYW2I3Qf7MGTF5g6nYFvjR19iD3BRbnlbLFP8PH+9AZOT8pnhgipuZ9e8XTFU6GT9tS
CMKVHMHckvUbpx2eW6GjoZ2OqCnnptOkmwbUVRPFcGTMUfxAQx6veg+04s7pvQxrWuc6KMVtIwvF
BjuBaD108oee6KsoDR4M16KJBSZKa38PHCMBJ/XK7LKbfIh/t2F8m7vdkwQEHreIb/UorUlpMlrB
0MLCwgoONO5PmuEdWxFVjBwdfMRWNkEVvGTKiPXvX41CRhdbfpa9jpYg/RLZgWzSSLBQcg2OTfke
dSKYD1y9XfdJzoSbHjBBauJ9KCQj59qoPuQY7UOpLx/bVvyWJ+V1ZZQgvuQnnBo2SdECGuchIQ8v
emg9SnUmAySuOOBz94DxkB0PSFoM8a3ZaN9iBD1FaL8OkNyR2Ybyu8JnXZjRtsPVJ3dWcqHflKF/
R0v8odPzO0HDq80Vb+O6fAwla9/rAV1P4ZhLDmaewrUiAScxFVnmjIx/Y9BL9koO4BbJ/8HHEU6H
1iOfXDdY/F7nqHtEeM1SddDWudF8a5voaHLnrkqApNy6j06XvIWucS2E8al1BeCAlrn3U2Sehuxa
ATOxEhWwFF2TZfR6q+sSxJbHJ9YK3v03GXs9dWiv3L68dZCRk+Tm3jKSH3JZ7FMru7fE+trv45Ni
da+wwfYt4qdih0uA0t17gw5jqtpTEjnoeCOBiqlALqnudWFVNNYQfUkKUT+gFqID0hDp0ShehJ26
+FQYiBMCjgH2/h2pxMOQwEIKpOaj7PJr6kBb7PVeUlH9nrYtsAKc6zqt20RRZNPvxoQuPmYVYFu0
T46oW1NeibSfegc1zAg0PB8lmArlLonKUy0PcNXig25EJ6nwf+tIeIaRvGtkFelD56P08ierZrv0
ufazMqxg1dP83zYwmlZCHhzkQf7IDAtQYHTIEzWxAyjDQ9TvBhMAmAEXL9EPhQBOLE9/Awc5hj74
j7K5lS3nm1IEfIW591E/gn5i85S6zk2Z5sJKx5lB7MC/4jco+oiAyz2OX2q7AQv9o03lh0TWnwdX
5j3twlCJG3ztG+PVI7EyMdzF8UnC4W8cnCZmJ0GBEFiR8nYgJVeD7PzwWHWPw3zInbtGBDgWDQqy
it66Tup6jY5JYaNiVq8AiB4GF4dCxMDbAmhco13XUNlWdZMdYK8zSZr0WzK960SRrrVoFBQtogYJ
hf4q6QLbDPtdAZ6IpU/f4ir52as4WhcW9tmxhGgKnlbVKD+EdLArdMfYwGe7Le/jFrJ6kZ7yPH0A
o48ttezuc2xHV5XRXeE55q6sLAEe47LimogURIuWQOmJN6EAZdKv2OVujXWZUFenxMjvXYDR+Mf0
gGOGu0JzrjoRF1SzQ58p04prt2G/aKaw9+r4Xiut3naRQ10D4tpXiXYaHOvWSpRbUxOe8wG9lqx9
UKrwRoCFfgwFnEhLwVYHQFtlXwN6qYQd190G/LwPTcS90zT5qFfOaImiQOcodirGWyt6gSh2UnGW
OSIiRKJAGidbt4AoYfjObnwkh35ywvD7EZSHDSRlV2gtzPfuLg1MGopR8sPPahCj0U8HEYEkV58M
LXzsBuPRNLyrtjESgG06Ri2gZgYjqTZ+JDwjOHwlWd1VZg0uVaem3yBdv2lNgOSdYfgkjMLwEw1o
vbjjULhTChOnumbLc/DgmB1koI7pt6Irt0L2Hgp1p3g7N0Y6VWTVI0Te1oPX7VVYo/nQcEtEzVsu
j7JzUop1t2FZuMX1TzW+PkmkmJswgIAU6deJVL7KUr9rQixPfCm/8hwf/87yGgmrtxBHkg5GPjiz
LZ72toGLW59BOan9Y2n2KQV7EC9Nb902bQrKPKoORokXSSipa1omm1JFGxRUZ2UPln4XDNquEYNt
lubIOHVIVg+P+O/ckTLI2g4JvJ7oYYji2xRuK74oVE0DRI4zRFQF4XvdoS4lRv5JTKP7tDFffUzA
LV37FQ/xPfcGtj8lvn9oCazSsNroAAiAuH/4cJ17v7fzJrpXa/xU69FdCpEkK/qhguqK3GQnQ/a1
/GSbqljIezDBwiTHHAqqBnpfvCgyuJ6lzcHzLMFmVzDVVPFURU0W0ooIYwLRhMYCVoyMatbD8WrB
3Ot7TxKODbyQSvVPlgrtF/misg2gGUTQceI7hZ4BR3HirqTYv6q9cB+bAXx5LpQseMQ07941UfsK
UgEVrfhXh7vxpkCKQm8VTkFFuHfq2MZ5+UUbnLc4qz9SijC0d9hBXngCUzZqohZXrqjfB6lzRPrj
1MbxjdMIOzmvdIS6q+d2yPit2jejSH52iYsLDG/bXq9YCmuEJ+PaqWCaWm49SEOVN+xkc4QYSys5
kN4Ns7+ttfIeril19WTvVR9uH9266Wjx12KCW/I/A9nj+hTdi/i5REPJdV81/H+6imebWSu7ITDf
YvQ3itK496HJ+zl7TErdmxQUOh7Q93kcwkXotiJYSsEStgKKxZrs7xot2mJvhzKpqHRbHfaKVJTr
SAYC1vXOQ5n2r40zXOPVs+9MDL5a97Z1cXgaqqMYi49hpO8Swb2ntb5N8CHUU+fKBR688dCDSFP3
OdHMjSkW18gTgtYGUr7iNH4sNe9AA/Uu7LV63ShQsiwPMWk8V2F7mTsth3Rlae1L1mp71xSujMb7
oWfBOxvB9iMRC2jLe4xq97XiokLf4TpQPSbfAGupHIZYFFexIKHYXHnvRSW+ZALisgLK6IOLRj1e
FmHnPACSwZcoCjiGgl9qgpCX67/RObvJFYMqs+Q9ykO/DwVc0HqeRq6vriRf/NAC9Xfg+3vFCT+o
h94ploMQRXCqrODUieF3V3RvirS/Ez24W279LcBABzBiCU088fHXjPUActpQhrJ5pYSRv/Oh8sdt
LdynmSjeDVbgeo8CMjjIpoko/6pphipXYxkrSW0le5CFCJ4DDQX4ZWYq/PJrw483nWig56XXJ7US
txLS4ocibLJiHSdMe1fgMECxM8OIJRD8Awpx1quamYCj+/wXbu/COkreLBmZN6h5VFL8Hk+gXJRu
i8C6s4QKwCbCY6ta1G091/292ErxEeBPfqwCRXsU8/yHiXHzXQREXu0ztUCmongc4tjd9Yq0KVrz
t2j08O6s4RFZphdkCGP81tTmscqV56gWH81Ywd1X1n8mGUzLrHbvQ8nornMTh3gErjsG4ZQfXZH3
7LfSwee8TGzDj96Ejlu70YtHM6nBYYoIKXccpCvfKqvvIgQLrCfdJyXIbgoTaY9ihFXFg2ybBljy
Iuicp3rwmr0TQ/f0oTGRhFKIjmlc7jJ08LeSnOp7YEY+p2dtof8uIs/3xrcMmxR+zqsYyd2NkQfG
lnxi0pzilCWRuB3EMoRuxkcGWvd+5393RBeL6DCSfvHH0Pjmz4yfdQOmaz14Yr0brJ0gxYgsCjDP
OhmUTYHhqQGIjsNNuRV8S92GLdYoUWpB9+M7FxEUpXsHpFqi+sw3i+76I0OxTI9SOjS7vImHlRmH
ochJKOkv+GLig1dHdyaogREIq0ZbZE+kqzyGrDPAIF0rQxNCj6IekOVKsRbFHpg6UhpVYUQvqSR0
uKC7FV/zUJqFmyS2TtKAP8qqcR2014uawx9p1u+KyuVqQta+R64D1RareKl68c7ld6cuX4heLNqa
L2MSFzjOL84/dyNFddvsYyfGaCDxd6GegWlMEBCK3WJTFzD42H1B+C6jW8uDQ0CdHwdfdHLRuYag
2RcewOLkTTKKezduEK9odLZdGSWQZHh59UrzHooeVXzjJs46bWWwCVZK0K2NnP9SYu2H3kWcrBv0
lSqQ8SunSE69pzqbf1+iUCUAhRqILmpVkyIS2BvUH4XYYXUPSnJv9LAu42OQ7ZwoXQg1V+Y5C2WN
cl5nZeUhtxSk4xPYfRHeZsgQQn9aDcouap8uj2muzqPSd8TbQh1lTCdjSrs6B3lKPUnOt6K4L9tT
pT4jmYu++mOYBNtB+PmfAn5pD4uFVxoSAXHTNaJnVd+27mss/Er968TiMT4sxJudyT8DnLqcZEMZ
d3JOIStCuqdtIO3S4qiaaxz2/qIhdDaVUyxxjfdii2ycQ/nSsDthuMrdiO+RpUKzOlOZOw8zqcy1
VlDFilLDObM0mMfZtq+av6jFnYcYf8JZ9iV+g7EKVtWb3gMtr6HnCSeui5M3Pec64VjdXs6J2SHR
pAfeg1LFFyhMVEkC+o7UmlPLus+reo97+o//FmJMk7MhcVLoPsB1ZxNwgGjGu1cuAZS+wmmpJwJK
wQQJKBr245OFCSoZxTetHOGdPfoM1lGBoNHUv/E5pBzWUAO8iZzrwvn9FyND7AwwzKh6Nu1PdwP3
hZbjtiF27TUA7wcr8BfUA2f3EAVUUBYqmLh/kM9nk+epglh76CFhSOrvsvKY9baDrtAgJOvLYxn7
jNOqs3oWaNJ08PtIDjNddnj2ChiUy7BOqa42qxJN7wBnNx4slwPOZt5ZwMmaKUHDa79nZHwG78o2
sh1oX5dDLI1pknm6X3aiGTKmXk9XovOOKnIHCgeLahc5Kd/91xZVYxry0QfOQ7J00JWfM30oBS3K
NPJBSsQHz4P0OHQ3Hc4Sl4c1nxN/wkyWCsI3/PuUOzYVhuukyXZtqt1aIH27QF8AMc61Bs5HNFkk
GERIK6eMqIFZ11Zr13jVlduAB7kpNZvLw5q9D89mb3L0VTzDqgi27iYN+G416a+VZv5DcuRNqyL5
JjsUs3NMQq2FI/efbfo19ako864Yj8LJfHI0QuoM6H+4AH8ErV23MlqVSGzh7vTWhvKG8gyW9ep9
Xbo7K4kPIMG9dbPo2TW/rn9+x2QCijbsZF3hd4hNcIUVjrZyjORVduubJF2CHWgz252qjkK7lPEB
lv+cqlZXYXOLOdUGeq3Md46GV0BE0fTyks6lj0Yh2YCxRI1HnzxxMKwNVB1xGDzfP/LqOg6OifhN
F29lb/ufAk1RXL3W4eQ4BCNE9TVHJ634MORTzEu51OKFMc3OnAJUDLKJRHduHPPZidxFdKmwdwaj
7Kl8zrrXPjiHNFgins0djzwModBoNGhxXf8cBoZ45ycZYTDpuQpChW6gvgB4ml0dEMOIP+EVN9oA
fhpJlRZwHFUmDQmG+0LtVnpr2ZoUBitThMSqdj8uL9LccaydxZvsM+yNlUyuwtEavafN0QxvZhG9
dyJ+WhQ2HFfHPyt115eDzg+SJEebCmWYKYynKSnjIDvBNeN80zLqUcdM3mX5tl0Ce84uGO7cKtgA
vsS1ye4NkWUWtYzXdRr+bhphq5mLDiSzE3gWYrJpVakwcKDgmeuF7aGq0yuaKFBMg50h04yM0vZb
nWfrLhVu5RY2NYzTI6osW6w4Xry+3cZqvPGl4OhkVJ/EpS7y3OmFjur/xj/++9m+MD1KDYnMjxOx
iBINFwdFwQbatw7zcHd5TZdCTbZgGxd4o5pMNd+kPvTe+tj2/a3nFIcwULOF/b406eO/n40Lq22s
+nTwC2qGjW+QanwFh91NGAyPXiT+TKh09ak8LOzN+WxCuG0kaYCGn+yVJqRo4I/QDElK7MoK7UwX
F2ZxKcTkbs9ET8BaA68Yyxy2Ue/YWWfYlxdq7kqH+vW/UUz2BE4caWFQICZEv6rR7a/Ft1rYuTi2
ye3YUMMz/eflkLPHMxJ4sMrgQyFqM1kujAk0T+ZrY3AthDPoi9BTe+2T6NflOLOzZ4JuQ5MPIIM2
ycGmQ0ZVGFnotMto4LY3gE4eL4eYTfOzEJPME5I4R3iHHcVdsGmd+H3A5UMIna1vlgvpNpvkZ6Em
szbI1GwM1Ac26FFsRXQ5NaOmIHAnduW2FOr1gJnG5cHNrhNvHVDRgNq+YONDvx5creYBkpTpVdYr
z4Ya2mnSLgxsdpn+hJnWPIo4qJxK5FHpacVL2kSHVumWnv2zD0igjvwf/DsNbuXnnJMzLWpFsSSI
q1zFTX1y3eJtbPaiu7TOhPKjb/N7FTdtgBgH1YjvAceG6yyLFnb0mHPTh+yf3wHx4PPvyPSeWp9T
8FoXItRKjln3UERXlniKkofLqzeXmvrowquL7DXQ2Z8jDV1LtVmmTDHgj+EYDd7YcIlHmGStK0tA
T2kuVyDqQE2jRCGryiSaKcduYFG/xjScSngev5dWs+5Eh2osusd0JzZZjAbO0DT0xVpMrkKjPeLB
Y9fUqEHdHBEUchbyd3YGFGgdHG/IXU7fZ63uybGjaVz3LrpMg/7sRYg/mN0Vwue///1k80bjYQEm
TNWmSHuzUdBAbMhhK0hXQ1dudOOkxOEG8ZCFx9LMoDjx+S6AGIe12igxen7XBVxzUVRyJUC5cAVc
CGPegvkpa/aXR/SVL8uHDBufz2S+uMQvQ0Kv3MIydMTuBoekvBcwl22NvVkfhOoaoH8l/JTCAzqI
l8PO7A8e0nRNVdnCy0KcPHgt2W2BSQEzwTN2RXFjKyM7pPNtmf9COmIhQWaSliVjDqF8aCPj/vNc
5gHmAHxAEAzH+TyptvjSrT21XNjzMwecqvJ9AJNRp/Q1zcPYV2utFXzfBqKyawfwenRo/mLazkLI
n0eio6klZWro29H4bYx8o4RF7TczfwrTw+VIM/nHYAyYxLDLVBiLnyM1rgA/OxQ8OwPMVkePao5L
cXSlJAtljdk48FbhS0rSKOzxOQ6IboQ8Hde3i0HZWOUxLEY17udqKeFmcwCvFMZkQF+ZIoYTBAvk
WjRJcyf4FTvGsSgiOt7dv38ooNCGvi+oKhUXsMm0lbHraZEhEMZ6VNWrApF4SIeroFrgTc4P539x
ppep0NVq17WeZ5vgSpywPtRea3vZEgFwdnX+DGfaNzBBC4sehsvQft4hF63K5Bu6sxyyS1t0KdAk
sVukG/NCZjwSD9LKGOw06FE0C1EvfLmc2HMzN5KYUFvAupInwueEM6wwNMC+cVdm/hZxxeda580N
ZPBymLkBnYWZlkHiwsxKvYsYEJgWC2H1RLatxlkHSxto7tRBZ4CHFdV2zvDJBkJDQ5ByE78It5fR
60fcVo6Nhawe/8bkNaOex5g8f50MWY9AIYZiGuXGT5orv83sVkwPmle8DVQmN5dnb3aRIBGAR1Zo
hUy7CJKSCQ0EJs/G8+3EBbZJKnMTS+3fLJKs0HAZwd20Gj/nQoOgZV+jxWOHyDQ04RNCb4BHUDHT
F26g2Qk8CzRJ76iXS08azSrC2JYkWKG4+YkaDucAMoOny3P3z6b8slpnwcaMOftMNss+1yONYF7p
7IShhMLvc04AR3YPPc+1CJcQz6jeciPa9PQTaJ9Fa79z98hzACLTNmEpHmW3OPZNv+2RbbP9vtw7
RWSrYf7QYHSSVaktoC9l6f7GQGfRc14dCf0nucCXulTj3eURjVvy64CQPOB1wv+f3hGcOHIuS2zZ
aGhZp97/5qLX3Pvhm4eGoKJiSlEgQg177G/ScNRa+L+BJ3mPw3vlYyni2YDdV6kTriP0IJfYm7Mn
BdePhBiENNpHfl6uCCstY/DZXGVdrYrSWw8ytu8I3w0LSTg7jWeBJqNxXez9MoFAQnTSMEnM22ht
xXfovYEuQN55lCN6vrxys2NTYaVasBq+GsoFqojwGOKZNkBq1QEDUx1lgJjJYnl7zOkvKYKqjYXy
kIjM/mQSZd/QBxnhXDuRYOmEyENyIf68PJjZQwmNFXnkJ0OnmzzJYyg6VhUmnt0KuDwIzlbvg71s
5Qt9xtllQoyIb5mRQj4tm3hERghf4QmhD7ddisabF4pXBRATs5QitMWCp9A0Dk1dri+Pb3axwHUo
I2WZjJ/cjJoSggKKRdeWOxAp/gBaukFpNGnf8bO3L8eanUvUj3iLjeSTf/yrzs4oMWksisEyFEjf
NFZKXqMIJXN45NJfPJTQQ1FFg+0F43tyGGrAKdHgwZhpoIMFu2ONfjbwOWlJ6Gh+QH/ijP9+NiCh
EQJUFVX4giDhLaSKsaDahlh+XZ632YvkbDjjGp6FwQ82tEKJ4XRIYnbOqUsxHqvwiXylLXg51Gwe
noWaHBd+7BoF3pkQouP44HHGgl7HZETcO2Hv4zZTv6aG/yRpS5JwszNpYKAGm53snz6hXb3qtbbU
XLss/b0Emz1GnaGMdPvy8GZPjD9hpi/oAuZlV0tsM3R2tkVWrRrQg38TAgUVHoIq3wLjYp4tlgpH
1UxGU7DQSm88uRkB89vLIeYn60+IySKhM5l0jsVkuRnurLUMmUcDYBht/iKMydfzSMj/ik2pg9xE
EmZw7Z4yhIp1kYjPRZF8/29RJsldxanngRt0ba0EIV2AFOm7e07IhXNuds7OBjNZlrQrNcFFrdZO
Ne9GGKwjkLlXq12qGY9T/+VKomWIF4FEYU6ZnDzgrtH/FTlO4+QXOtKxt/ezjzB4TrXnvP59eeak
pWDjmM9SLUtNEU1YFkhJCh/0ZWfjpDysklzZtir2K31yLZTGWsInSPZ7uCCWu0oDfzVICtwvOTzp
SXSqkcoUcVSp4yWe4fyUUzUcGfxMxqTcU1IBrGsEym04HEh2u/tQUk6OK+8vT8OYIF+mHJivNvLd
RZx5Ps9CUIuOEEWoVMQ1xI6YnnNgwKrP0eh/vxxpbkA6RVeJKhabe+okqrmhkpV4wtkmTjVF3fGF
3249LBMuh5kb0HmYyYD0zK/UWm8wuYNZ0ZnrQY/XBegzN1rQbZw7Df8E0qb16hRlKezfGE9jKEeD
WvkQpwuv+PkpQ4CQI4QaybRQXTmhOEQaerdtnN2Jib+O3HjXwAu5PGVLYcYpPdsJvqe6WoBOLtsO
x+8kU7d5BH+1CdXD5UDza/NnPJNjBIwbau0V48k98ZubVDuHT0chqqjYykuG0OPfmia2DqH6/83d
5JjvY23QjKH3YFsN215TDkYXwzVJ1oWr/1Ijb6EoN5sNPJjMsY45Avk+z2GfG50MW9CzLUe4waT2
qq+H35dnbw4oqOpIpcn8eQREpkdC4haRR7vCs1On/tbq9Rqn1yOXz00q9e9GFT+0gXAf+/p7aGYL
yT67cmeh5c/D02tB0AKXZB+sdi2ZT66frduOz9iFx9pSnMk0hsBuca4kQ1DG32bBlSNpG13c9MbS
Q2Mp0OSqsTArFOu0pgY0HNwMR1fpuxohe10tfJrMpuHZxI1772xvVZGu1sN4SpgF76ViZ3QPQh6u
htbGNuFyfsxu47NQ45DPQrmNJzlqRHoYVfXRRsVWVOP7wl2CK89nOnKJJg2kr7CojOZE7MgiG8tM
TlImH0cP+csjmetJkun/izEtBaoUmWAGcyLhwLgefGh8vhKvTJxwPJlWv1WuR106F2+LUsx3hWy8
8JrcllX6+/IPWRirMbmERyJ4T/fCs4u22w9I6RhivL0c4v+zq/+MdbK1nD6ILCn+Zz6rx1xt9mod
fQA1epEa7d7SpJ2vXSspHnRJaF8OvTS6yWYrW010qpwjMneQ1EfuvrKW5HTmHlnnCzn+hLOcbHIn
D42MhdQ0O/DQB/LzXdS/hA08Nw9vumThhpkdEmq9IyhQATY12W5MW+DnOkMqUK13Eu8oImFwedZm
d/RZiMk2i0w8xXxzvJQh06CNCfnV1A9D90vpNLsxl7RBlsKN/342g2M5SHUjwnWytE563OR/GkAe
1RQM1cJbcGnyJldmZmF+1NVMXoICXxyHdhHIC+f77Bl1NnmT11liGoJe6IwGUf9TIA9PaQO90nD/
JrPBm/N6phn3BX8YFJ0V4phCES3t7CBtt7jVL2Ta7LpQ9FFMap0StafP6xLomV63ERd+mbyowSsO
AKKTQuh/dbE2uJxx45/68pT5xwcTbDYgwEkK6HgNue1YCrcCnWezWt/GurWJNanAOFbcIuW6LeGA
FhFarZcjz2bEWeRJRugy8iCuzjy2qrAD9wHt+W9quRh/8v1B9W78VP48j3k/tDjD4uvo+soN+3qf
BP0pr7FLCZfUvOeS7zzUZOfGOI7hcKZwGEFwhZroIxAz6AvK8XPoACoX4wEEHBwo5WRAQq+6gVDo
44Ccn0NKK6s0Dmo4vOpDdZUH/ilshU2Bn18q5O+iay08RGcHeRZ+MkgfiJ8uDYTv5F9JXz6VcvYI
Jn0hMWZv6PNRTnIyMnoxUyTCCJUEM9lQVgZydpGLYUkgbd2BusoguFunSd+sQliXAv1JRVLtUI7/
4tTCPowPS0uhODolmfitwDEwsKpSk9hRBoc/W+qEz+31UUnPGovlX2F5fS2C0B5zFAf7jWvc1elT
6pzy/tgt0ermNpyBLinYdohAX4B5ltWBlGhMpjVpcOPEIjJb4hvNhlBHNBJvDl5wk1tfkZKq8gRW
zhzJWWJwpWJWevnYmMlBkIVjSRw9MyTYJmcjukKseRb5dqUNe8OqV4UkHvol2N/MQOiw0miiIo4R
xvTrWB5wZFKFxkd3Jb+xehdHnr/ofNOCQWCVdy5SoVOcpDR0UVzkmKRCn4L3XJxcODFKtFT3msmv
T2Emx2xneT4Mb9G3uxTvkx5NABA510Vq/fC94kXUe3Vh+46HwORGGZtLYMfhg4JVmZxRUtnhL4aB
u93Sx4y8oySLMHkf3GbhMJyLg7AZ7WLAX2CXJongUuNLqS/hCJy7W1l9NN1s7fuwlkX7csbNBiLZ
cKwmHb609DutoI4GgQ11iZ9C/CaG4qoRbiXnL0AXGh4dqLoyKJPn/+fbSo/qUoav4dtOfKuXih0J
3xVMjBRlAfk5d4tgi83TGSAb59r0WhxcwUxTk5mz1B8VM1ZKx1a9suS9r7NMTyMZNVbXKbaFlydy
buuex51cHw4OWb3vxb4dWJGERVd9b/kSOlDGv7+mPo1vcn+o9K8ML2V8aTjYQ+SvUt1fqdkCWmFp
NJONJcSI2dQlUSJaqFatoFzt4eXx6/KczSUfyEbSATA1SKnJWCT03CqUs3hX4GhJ+4dOD01+6SAI
u8uBZofDiwK/O+BYyrTvncHMKDIMBu0YAaS6Gv2Hq3d1SSlydjgjZZM7As+ff67+sy8OKytxMXc0
ykwIlNCieXLzaBNK7c/GEuzLA1oKNQ74LBT6EKpajphGz2mAKlyrwkeqSWvac5fjzLyguSb+DGmy
Qo2rSviGcedlAWpZ+Hy4xlswbGS+SE1M1/Tu1c1fL4ecXStA6TxINAPDpMnR12O85kcpa6WH2Xao
DnHcbxpT/JvtSscPtwleT3yKfJ5AKQtCMxYBUHpSitNgvFaz9xrFo8tj4fkxc2GoI2BKFzUOUnm8
i88Wqg2obWYGmMNOKfBMrts1fDXb6bS70R9rbTpOZ0c+Vntl8OFHYy+cRXUt/bkYoO306FmEGnj8
5kkzOnRo0pVi4GBpDrs6eq8Lac/9C0YuSK+6Ht85PG/wjX6StaYFwO/twQHhCNkH7drXsOgro+OQ
tbZSGfc6+oq6Kq+rQlzVjmurlWv7dYPdGhpdHTob6N7iYWP3aITUkfFdh85RS8Kzn6ESVwaktPjI
K3bnuVK7UpN6XRfxmq28VhPz2EjNdQiEBXDBa6tItpbW12HRf2tir0RbRbizcjxS1e9F2D8qXnbA
UPfKKrOfXZr9srIaG/joIEbSs5yUx0IOMARDSF8pDyo4IDWRr/BR2goqnteWfpXpVNG0tLUdDdBQ
Y9xmhXLlur67llr8XL02xdxLPfWOurOK1h5qfxtZHwI2Y7LUbFU1W+N9uBOs+DlJ6ienN1dqjSyK
hAVoJ+/wVdxZ0kPdGZsGwYsA20s6QhvRoGKBzlGCeEoW13amIvzU1xTS8JXwMnfPA2JtGcOGV96z
K4n7Fo3A1PLg22NSX2h2Jik2rohrXRAPloxeFUpWgyI8IM6Geh9CW2W1DzB3DDmrGqe9S2ItXAdS
/qo46rUyeplXCha/wapwDV4FaHy3mA/FJUpQiHI5bnQPAPubbDxAnkWIWb6DkmmDKllzdO1jTdyY
pvWQYdYqInHX5vprVnubuu7vwnR4GUIlX2fY9DYNUzt0H62V2J7eXZeSuJGF5GaQBJoc+Zp20V7Q
EmqKzqHKOIhM6Sj5lh3oCI5g5Z4ZUbmqhGFfis2m5ZdotQhnwIEEkdllmD+Gwa8mktbVoNmOIKxT
6Hlyp27jNlgFcYEpc3glq8U9QLlTHlYPDRoJ68Ft6pWjd8FKiRoUbhrjqhDca0Ms1qEW24irbNpM
vdEaRVupkQh4TI+5lOmX5Xx1YBp9CHq6J6g37XOz3CmGv4pkqC9IA62NWrtBYvJadGqAyMraxy3T
QMhcw5MCo1t5JYfRi5y2aP0lV8BHj5L2lBjiGisB2zdltKiHDxWBtq6SWQUjupO9Zo0+14fjmi/c
gffInKyjMtrhP3mNnBzF7eRgNPlpkMqfRRy+cO1ey1lwzIDiY4oX02NH5M6JdgMfx2BXqkc30ov/
Q9qXbcetI1v+Sq3zzrqcCfa6VQ8kk5mpyZIsW5ZfuGzL5ghwAOcP6x/oH+tNnbpHTIidaOusderB
JVvBAAKBQAx732SV5XcOjTzHMa5YDIgrq/2FaZtDHqUdQINtn2KIP56UEmtKjhmgW7hOPzuzteDX
hpbGw7ZigEoDq7dCd7nd+DPhOMiAG2VdfQCMM6jtyZd8iBI/Gn+Bsc8zE/WQJjYQ1MD4XPPKcxr1
58wekdf2m4Fi7YYc4N/3rM3ux6H0JzUPkX8LOnc+RsXoRRMP4gisG0U0f7BI7BfKt9JS71ifhtpU
+S4+FoXl2GesAt5lx9HyRy5Hver2SWkfa9v1WrKgdVIgJrWZJKzaulDxKEIVCt3UeIMJF+pgG0o+
tLgPrCG9KwvzgPX4WI+9sTzBJLfC1vtrLWv5ltWdgOf/HDkRYu6xhxWU89WoEUn8tnVvWwtLA7pm
0G4qvlVHSoyRGGjeb6kFyKc487tkvjIMwDjRlvi4D72qQoZvdiTx96ZuK8HCfYeRARXtuwgcc707
sia67OdBlkPZihDWygl7hYHzdtA1yAAG0UcHvMC6Diy9QkZl+Ja7cZklXOkixAjgkB8srcIidkrv
l8VFC8aYGdnjC5ddxP3FCC+l19dA/myj5/Nxg0xDIfxm3NYTF3CZuzHhwCUogrLCITJKSbph+TXi
a/ZVwTetEqCxyTOybFYDYEePG/FNBGio0ZgOQNFCPZsHFKz251U7b5mYAjo1flPpBiCDY1EpXtD9
/JEAVjJhIWmR4hpvUtw4tYyTa/Ns/7WPeKSdihxgknYfQ80hGXFZ6upTXoKdB61FNlMkS7pt/+gi
B4EHWirF2Y+JAwqschHDDawKSZrv8kLGHiIToZ+q4ypcRwOqi6kCdNzolrrT53F/fpM2DWMZmwdT
EsrlYsNaNpVzg4lzVK3nEjRGYxArx0q/K+2fk6X4cS0Rt2kTK3FicsCeTYBfKCjAmpkXs2M+PtVA
Y7Ru0abl6cajkQyH8wpuriHegkDYAYI7ekNP1zBDISyuX55qDb8ejfwuzozgPSLA8okWFMTyYpZt
pHY6pEtGMumSsIiHPXC+Jca2fOWb86u/ihAMW+EKmUwwY+/m+pDPnTer37gVNMB35dE7agBo1AVk
hIFUMfrMBFmOAfb2SZvSnarFF9pM94kC0Om+k6zapudDlgg1gAW9QZzGQEQCCO4OiUPMzj3pw/wh
zYsAcL7h+c2RiVnsY3UF64nVm2YEMXMKFM0m98ETHsS8lWzQsihvNmiljeDseDHbIALDomUL13d8
1/aAZABROLn7e+oIm9MZUTW0LfKgyWTd6PH4rc1QpUkVyaptntOVOsKpmXQjhUoQM9XK1xywzpmu
BVFk4yE2AR6hTT2DQbDVDbt36IeGUBf9oJgbFccdFasnWRYhe2gAsNGbQJc84jURGern98gBNwam
KnFuxdrkRFKVkhxyMkI/Vbw/mgsOQ6dK1nHT+tD1/h8x4iwQGQ17GPG431UDwIbn6msWaz7gWyW9
R5tObiVGcKsmTcsEkmDkHTmUTbcrgF58fsEWw3pj4CsRwl0E2oWxQEsQApVx3JP22tSzkEZh9o7p
KWuZE/ifFTNOz2tHQcDgdlixrv4B8Oyw0rW9xluvfN+aIXHgLDPub0rGfaTkpC2R4Dc6K3Bm52pM
MsmabceVaOdcaJJQTTKXRV05n7QAap2L62GXsSH3LLCse8AP+6SbeZg02d400iNYGeyAAsMnrCjQ
ulsX9HRdJUN/29w9jBxp6BrH7JuYasucxAEEd4dcMt6wurIf8EoHMC36rs9byaYhoti/TJdjnEVM
tgEE1U4cioITbvk9mK58C0/e8yK2VUHaEMld8PSIaX/HUOo5TqBKnkyxh/dBMKuTn6rmLzd1JF59
8/hi5zDhgfDqzbw8prTQLjZBVqTOXmfru6xBq3M1vucqXIkR7qjOqvscd2G6UzQH+Ro05vLmomyn
4/mV2wwiCM4W6jPgxRTLwCBLcSZtudhTdtmNOxBUmOxhBhJyjQzP3xMleAtnIqD2oxDVOt8mpfF0
nOACeSaamWDdk3UqblmdbWsqiGVf+j6F2wrUJV2mTphHVLh1pVDrAlwh71BoLUJ4p6HDaK4A2Y5o
JefISYWJcRiUu8YCqvTD+aXbsrmVJF0YH3VbBUlmBZKQrEWu5rnuxr09SSxOsmIi/BAxBodNSQnD
noCj3pnd3dj0kktpI4ZA8zcKmxYykAuUyKnz03lJbToMAEhojV1rjB4hZTiUdxlsARQceyUCX4X5
++VUCF08HZL9S0LkVGgKx1RzjgYt4Bhgbj8g9Rc8pkkje9xudXecCFpWeOXaB7eN7KhHm1Y1Xfa8
99L8llh3xXCseB1ESoKH1KGebhoHsB52BCQKXeJqt78AQ0BgMERZDY1Bp1+QAe+Qzxz9uSxRQQ1w
rE3Hs8x7cG6AKCj9qI0jig7uZw5QzPjWSPNAaUh43lYxpQghQlgAUNnXj1isebUMs1M4ZrQ0dcdK
F1j5lTogll+oWyavLD/mJTgImeHX81fQE+CVFJZIAdbH2lG9sigPbdXd2NaeO2FiXjZF7KcuKGoA
6WdHSHpnP2MeAau03tlDh8zyZeyyoHB/uRb3qvFGpTbyyXuUELv5CIQeD2SBXsRTz06vDDXIMs1T
OFhE+FeQ3Hg0SkKAv4cYD1C7GxWLA1oqkGofzP7Bib4p9N51Dkn1tcp9BdlYje9ttCNnbuCyKZiJ
AnK7SxszwmnYVXuw9/gpSEls82FAYTbp8LXqAxuPLDXAhrEvnGcc3gYo/lwFsheIXNpbMoJYrNpV
GLsEg6LH0CrGzbsIsPuG+2A4z04fH4wJdE3up8VTzrTZVby4TdLj3N/26WPhkNsaYGQqzXwVVBOt
+5B0IeqoQMq2geLyyPUPJDMPk2l4VP2qJbdob4qQIFbyH8mU+k3heEnyWeNfULrwUaoIeswsjvUz
ajYPNirlrrU3UdpRR80DLlWQV2VoTllo0Waf4MlpIRnP8k95BiKsq6m+ZsD1qysc4f5DFoHDKuoD
DeMqmXaRcbCjzAAAVC8tZKw7a2cULZK911puejUCLXTksfwpRjsK/6BgqKZHvh2ovvvK3lHCfQyi
omvgK9dQPekABDSCmkb7MNsXJrnO+svJ6a+bHk0zYB+pgDxv3I1ocKa/svI42YAHzsadZeeP1ERs
lfhFc5+wXw0mliaQIi0V24tCq3dpcsmnY6ZdJz3A4V0lUPQonKJjbuf7pmVB2jxNfPKn5LKxbpp0
DwouTwM5aKIcwS6PYf4apAoszNMJC/vYV1c5yUC40xyIGwdOTH2OuXEy4AjOvm7K2h037gicOmDC
GECkfQs3URdphrQyjv5oPZeMem36RYskiZOt/oq1EEe4iCLXaRRK4eGi9BA5X2In8im6aglQ8LFc
7DavjqTI/HiQOJWNAA9yEUC64OV8iz2Rxm5t8KXHts4usuJTEV0k7U+l+iVxXYt7fOu5XsUIN3ox
WuWcLSBSubrvsuIwqZeAKw4M8jA39w7Yb2B2rtZ67Wzuxm4GjtmIWekOtdE5GFECm+v80OQEDX3P
hNZeDRRq1AWZm0oeEct3nPvO5ZpdeVg1Q73CmTVUydPHfKyCBsLsiIVuMoLojnogvZDEOpsbADwu
zUJ3A0YYlp+vJFZ6hyRGsTSB8iRE6au3uyMgkDwjl0QhmxHCSpAQtxVgCew1MMDtsuhJ4SBJsJEg
HgOluizmyuvr+sjiVnZtvgAzvVnQlVRh48s2J4NV6tj4pDgohFwDhNtvB3qJgtsCe+xF5W784pZP
I7A0h1ELUhM8aBrmGoGBGxZmH2a1GyoT2ooj50nrTHDRjB+LMfOLSnnMkzqoMzALuF90PiB/ll0r
FQhfgMMemG0TcsDTKRSsQF0VJmgrxFjtbZRH36vcvbGzauem/a1mDR9IC3oc1l4mtvu5GMqrLLI/
6aQcvUFt8AZPQCfGuI8J8WNnsqNlJ16ug9yQgXnLyrUDmdhlAsxfu9COFh4sVEO1dFbM67StfG4U
lRcP0S+tmQdvoEDuT1G7R/OAzop9Z2lXvZMd5hT1OOCQJ2ZyM6JB1aTuDUgfPYy5YoQruUVNNQCN
4GGKo3BoosGzbL4Hpzfc9LgjmEpi8HsKggGbAn1HKT9lTby3Jq0NnEQ7slI/5iXzO65dE4VclMAN
6UELpgxGWFiohcStr9V2MEfGMY0ryaF6qfK9NQJAzWnA+AUWjBi+lWaemA2cW4mRBLeofKNHqV35
NoDzZyicnVF/sLU7tI232SOmTQLS9ZdW9CGqPg0lrnMCMsnhOoksvxiW6/b7RGxf669BWHyc+lhi
s5vu3sU8topSw1uMCDM3UMeu0G6kJs0+tuKL3K5vSsxivbjE//ox/q/4Z3n7p/r83/+NP/8oq6lJ
46QV/vjvh5Liv/9e/s1ff+ffp3/EP/nPrwy+td9O/rBjbdpOd93PZrr/CdKO9kUYhC9/8//3h//4
+fJbHqbq57/++PZMU9y2vG3SHy1ekX/+7Pj8rz805FWQ0LdxLf3XWsx//srNN4p/flM2Tf5//neV
svj/8W9/fuMtfpnzTxX8wuiVRU86uj5NOIXh58tPrH8Co9lYultVoBPCJ/7xD4ZuteRff1jknwTD
DQ5R9WUWG+TNf/yDl91/fgQYKHMZ0kZpFgAs9h//840n+/C6L/9gHb0tU9Zy/GLxCgBEO6payELY
+EAgWJw65DFpE9BDWeAzouPPeSjDpMq+g6hGcije+H2sJyhpkXVFdxN6xcVYHpRn9QgWugAdON5E
v6P/poy+gqxUYs4vWaCTwycIEi6YMRkLrc8haP7gfNRC43I8gFB+l16zS/Ujexye6LHNbolfHlZ7
/591Xa+jVLBw4TD0PmH4CYLJHlWay+jJvNWP6U/rvqs81Yt8N0DnwwejDZiM9+PNLb6ojHcaeH9R
aUa1/nQLtdrkGo3cIgDr0J5eT8EUFHtZ1n7DThYKc4jB/1wEUadCXLW23ISDDTSnQE1G9qB8TE1t
d34RF8/4ZvOAPYozYWrLO/tUiKWgv8AiCQ3KqfAzq75Hp8fP8yI29ViJEJyz0g7xAN9MA3du/b7R
/JI7F+hUkeQKZGKWn6/iHIWnaYYKNQ3axPiiVSQDeNEE5iMiyVhur9gCgIOQCgsnZOdpM6H1Ws9o
QDvcmhypRPR0DrJDtTiBN/uCPnwb41a4I8ShmsJhGMwYGA3Az57va6d8pnn1sWoLvBrBRVyVoFwu
5h36cBu/q7KFrdejOIaSM7YcoTef4aoAyUVjNtrMBV/FBmdGQ0PBYIAluOCRh0FGogy4+tgoP86b
ydsMyHKoVrIEU8zKMUbTpVkETTD5w073Xf9p9t1ddRj9zLOeJeJkqglmiTp5rxgNxLVhH6K9M+gv
NW/2gDzlTZ62/2R6YLQOZMAiUi0FMyVFNYGnwyoCLURf6S7xkcXft7sBLgS02p4MZPht0UJYVcE7
z0CwMfMeaqKLLzD3eNaHJADHpp8eefDr/JpuHUHcjoDVwCDqAuF/egQtlSnd1CH0c8bLwtH9sfhI
0In3HiEmrjUbZFxwW6dC0Kyv1qCjZEEys6OeN9duAUib30eAwbohB/2XGGGf2IDeR4PCnThtHdpz
d5kXoHvT3P3f00bYHmOO67SgWDKXACIY3CGOCs5TGXy3tiyKeI4xQkNQIAM/BUjcTxct79vRBPXR
crbAE+e73kPpo7EyQP7e+zR50e68VlJ5giVMahHZyZ/ymkD3QSztub7jj/5T5A3es+xU6YtveKMf
eHwwjLBcZOLEaMEbElmL72iD4cLegRLd7y74btplAVhMr7rQ2kcfbM/a6UcTB7zY14dJspOLSm8+
wQYSFHpQUGsXi3JoiYi10SkoUsW7pikPkzPdlN0+a6frMv9triRYp445LZR/iGoTS7iE8r5kJS9a
XA8NOIPddvYaW/9FNJAV66b9odJY6StVZUiupS0zWsaoMBkGySiznpqRE7Fh1soeh8KA4yqrD8Aw
l+BHbPkQhDsLBhAecujkOxUxqsCZB6YTAhIgdacsD6Op2jkKk1jolibg6dJQm0FaShPb2ZQCEFZq
CYqNvkXi2i2uDaP87X5HbBLqFpjxRXj1Fuw5ctwhTYaaBsnA/LRRPFbSewTqn84ftpehMtHyDACt
4/UE9Bcwj50umatOzdim8CGpkn0Gz/10aAmgzjut8Wuj+OCw3rOQ9iZgiwTlfHIwDIDCkOI6q9KD
Hc13LrrG0PNGd0x3/DJysp2uRZNP8+FhdnTVB1/zQ61zhs7h6Fq1xuzQmtYVp1/NtkC2N2HvOElr
fQRnxXSqR73b0ACdjAhu8mvEpTX6yYqQo1jtoTr4/fwKbhrDagEFs7aGnKVNC4EzdYPKtQOjGCTR
6ZZ3WOu0vChW0WnT63mWdMs17NlBc4jDzM/881psioAR4E7E0VFFB4Ru87ruEpjB5Mcehjq8ypPh
lCyWJFoa2KFcNHihlewN4rcx5yrnbGBBPCzN8uNVNs5I4puSEHtLDGaXUPcDvZcK3qvTxcpLPU6S
GC/kJkkOGY+vGv6DJLKs0dZ6raUsVrHaksyee4BWwgUwCpqhTmUXeZuBZJbtjQE41iMtfxtJBg5h
LVE4qBF3xgZlSLyEMJfQzPVVkjFJwL61dLgGMbmNnhsNVF6nShng2s6rIqJBBtIzE9Bm0+DcTqNy
f97Wtk7MWoygSZEXecVBchKoc/8xH5JvRiy7Tzc1Wdq58CjFaLjYCl9PPXGVPmNB0/ZPvFYyTC8k
XpXLWG82VQFwloP1Ari82Pk75INucStnAVbTUx1UgrLxHXcazoyxgFWCe0KcCjZzbquDaiA0qLVd
qyX7qUNfUKEF5zdlIyuBaWDc7+i3QnesOLyNt9NU6Rw+ZtjFnuM/3iAfK/Exi+sVHMAC1IuaPFp1
gDUmxB1KmxKb0WUEBZ1HmlncAXD7HuAHYTWS5/PabOzLiSjh6TkkWlZHFLzME2tRsZqPiRSAfcMD
oCqFMMpFJIDko2DFHVJkel5DG1AQ7WwjBtRc9SnLh2sgMV/QUpNETxsWvQAPamhddg0DD6TTs+kO
TAEfIa4ZTAn5GgfbeTUNGJ7NZZAYm3qtBAm7NM9RSRINghwADnYRBuzbUEuP01LR4r8N04sxScSE
QFdA4A0bFxaRd7WTdzreY+Okt15X6bFXm91VR+ndeYPY1GolSAgLUjr0eZXagKBu4h+dAwiagVz1
neX3KE+3s/35vLjN3UKY6+JZAZQ7saN5HtTerEzcdejHROoKk0VNAlTq6Pd9A5bvVcxyDFa3UMnA
Px5TBa0Qzd08mCjl31a9DLZZpouwR3ljqxQ88Di2aClQS8dzSZx7caZ9O79mW+4BIfuSGzVssGgs
W7hSprWoXWp6x4Iqyj0GcuxWe+hZYIy/3W6+GN1KkBBO1UME4JN5Zgup6seKFvcF6T3FkOEMy/QR
8rx8nLuhRhsFeDfnm6kfgpJ/SGb7ahrG3fmV29whG94IEAsoQIgxvMrrOoobDdbmEE9VBw/juMCV
l3igbX1epSw/X+1PP3fqEJkTC3qnBohidSgIexrKcfQ4ekjPa7TlvwGDjmLcwhCDcaVTWcxlaqNy
7L41KL5VGuFcc8nw3+airUQIZ0exFbzgeAMDG6yDWuWYkHX2Uy/rDpOJWX6+WjWrda3R1WFsw0hD
vBVvW6P3l4nS8wu2uTkrbYTNsa12siMbh2dMhoAq1lVdO4FWJvuiZRJR23sDOgF0wW6gegBgBW8F
pYbTsWfkKwDeOWrhe7R5FSFc3+2kd5oKlIigTo8qegNz7adiBS3GW8/L2d6cVzmCmaGVLh7mEv4z
LX9pIxCnq0uDy/pFN4UsoRvugQ1wkkonHZBoYcuNooSTYx1LwwhyPdmf12XTAlZiRAvoWFNi8h1i
miPCdh4bnmU89LGsEXpz+1dyBDfdA4Osb3VsPyicjswu/JzLZvdkKyY46CqPOgwmIypg03R0FePK
6XvgVg6Sl+K2Joh1l2cvGoyE3S8UprB2hBiHqxedbV2RqgzOb8q2Jq8ilk9Ynf4hznI+p/CZvMfc
AtGuAYPjz10h0WQzukGBBQUQTIahLnwqJsOceEY1nQX6fMyLDggDPyh6Aw1kvlrZk2dTpZUs4WyO
Op1Q6DZZ0LrtLo/QpT7Xl/oYS9zzpjljImPJRrzg9J+qhCLpbCoaNqfWjD2f77IE06mDox9okTye
36Tt1ftLlCuE1ghM+9FpOB4L7o0O+JEeZIPT9yb7qbQyhyPRSqSNX16Sel/g8Niachnlz3gQ3SQJ
P8ZNIhkG3zTu1/VzhW1qMmoWxoSorXPVgOKJUpTG/u+tm3B+8jkqLKterrYsiQPkQIPGGe9yg92D
T/J7oTiSNNiW5S0TtkvfC4jGxQpRA0QKJ89xmNRR8Voz2beUhIpuSdTa2qO1GMH7YOYsMeDicJVq
7VFBM9hY29dZPH6268E/v4JbGi0t6uBGRa0eZ/fUyFXU1/oRCaNAx/DRNEzfcgMPrqj7cV7Mli2s
xQgamTzuKzRlI/PWpN8bBR6IT5IO/60ztDR/G0jvo3dGTLi4EUu1PHXRlxLOZn4s05sRDdepPnqO
ZHu2ipIoRL2KEi66GhSFRUYJ4mplHoOo5deFkuzHqLhpKup3gMnhTvqZTgzeqUBfufE0FIOs5X5z
Sf/E5FpI0cTEj5bR2Nbp8sAjC1HnUkcxD+d3bdM4ViKEE9wiwTn0KfScTCB4NF/jGDgq/dN5Idv7
9oJh9qKHcEHx2nGACQE30bPYj6wHXbvM+Hfu/nKm3+b4wLNr6VQGTNuLqEXf1V3otkQdeoyEAdip
22vqvDMZ6ICRXTivkWxnhDNFWwwNQisAKXWdb3BwoHezxAS3PMRaE+E8ZdlArForaUDobY8CCXGH
ozZ/nZ1Eosub3UElEAStyGIueUz0Yp0uWUpzF2NmsLIBk8q2siv0b4Ud+bVygXZsSSwskyVYQl3j
2R0pyJAAUspDYsnrd7LK7pt1E9QRLIDSPsE00xJwmfOelvc81i7S6fPofD5vAsv6nyQaBTnLd6ws
DYl/lNRGFfFji2auDkC5z1OrehnbY8qxssbfPagv4lCoA84h/hOZBqopA2NChJUDYd3O8H+bSAi/
HjEImj4XhFDgc51qw7gT686M8CR18Vi1dZ/3s0SDN2dGECHsvTVTztoY7yDoGHZ1tut1RXJ5b+09
mNqBxWehdIqQ7lSLNEowg1XjuV0W7aEs3UNCAAeiD8+c8q/nt/+N43zR5i9R4qR1RdJZadFEHoAB
4kAitrd5d6Eb8+9GWIIYIehmQ9ujmQvhj2629yCPfiqz34bNfhHhgFbWUpGXF1NiHf7vfkDvdsCr
xgconMed7wuCmJNk3pB9Ob9s20bwKmw5VatTA1Jr+DIdWSRVmXwM7Ybj1EmAgt4OkggKCVZgRlaZ
AnUDoXZDLsB5f6+a/ZWVpUeSqAHvrJvUiEMXI0ZRMzwOc/67t92peCJE+qxHQ22RwAFFA1rMC+Ou
bsyLXouu0b98zJt3iUNDsLvAKYLlWPB3gwqO4xEhfpA0hp8PB+aOPrV+qRW8Xi5x35tGv5Il+DyW
lbrNbOxe1hkB2sTB9IgBWwWe428KEu5X9ITF2YwWw2CeXJDqJUBIqpYXwPEd1rjSR7BG7lAM2QJ+
OaBpGuaTta/4LDH4TZe0EiEYY6EqTEszJGaK9CtLg77TQlbc0FYGCLm9Nah6ITMLfCAxmdmVWjsb
GsLvghO/j+qDxkvAV8kmMLfVQes6IIpRwRd7S7sWDGq0hbU58Z5EGM2aDzW9ztv3OHJAMqCyjkab
N91DXW73hhph1epZDZz+NrHyQ55cqdLB8c1lWwkS7r0JVV3SldAHrcwHJWsOqlrfpOl8f97QZGKE
GMvilcHqDoaWABRQVYCiZwOB3Up3f0+McMW6cAGWMkYQA2bUimCuKe9CM2kkYjad+GrRFm1XTlzn
nUbA7AInTvllGpt3LuOSe28rUMS0jIr1xxv8TR9XXJI+cQ3ce0Wp3qcFOPtKu4KnUTxemceuoI/v
WblXeYInwMRuU5bgPwkM+jWl9xl9ZOTzeRHbq/aXCHHQnidR3s8lfJpVuhd2qvrmRCVX3+bpfF01
MUWX4NbRhh43X6s4X3QNVLVgtvSMgR9cTBKeV2fbpF/VEUwadWIwxzaIfx0HzYyM71Al9seKv8fW
LLBoaktPH3Lbp7bWFYVKwEAIQ+jTr5HZgGuVS1z0pq2tRAinpo7Lno8UF3begT1GD0td83qM0hr1
p45QiT6by7aAUBl4bKEqLdwHA8Y6mUlh2A1mWYG98RSrqddWslSJRIyIs2bWZUcRoOJmq9Uvs0Mx
9Y18loU49bwVbFocyG8xagBEejT1nG4PKYgeTzaSwoD3axAGFI7iNenzYP92RWCJqlaChANqZbSY
ZzBABlWhfczt2W+m6nBel80DCnCDJfGH3JzYbEGUXHeKGZdOl1sXylRdRrSS7P7mcq1ELD9fec48
NpDuVeISI0+KXznXnWKAqgOzVRJHsLn9KznCtqhIeLfZiNoW6T8pxrdGZ14jq58tKy4+gEGr8tdy
CTuiVOAzV2DNgeaircKIiZ9iWt0EwWPJupveNjBPKUvvbB5VBzlM9MO6ji3mKoZxiNXSwBM1mW97
zKC25tFyPpp25s2OrBduW79XWYJbMN1himqKx2THngGJ66NY7LvkI/CTvF4P1ejLeevbNo1XccuW
rkwjUpUuRvMKXnqtDnxq8qNOex9UZOFUzOF5UdvWsfRIIr5C5UN4VCq5nbV9CedAEmPn6vEnPbOC
sckez4vZ3CzAEwLlHZjrb1Lpow3IJvflHQbUZqf9Qvo7ChjGCK2LRMZcLZMlGKM1ROg6dkxkY5Bi
ZPTOSV2PTR/s7ClPJXWwzY1ysWomwNdRoBY2qmmY4tAEsZyu4FX5NJfg5axuclf3zy/f5i6t5Ai+
IqFTMysM58sqYAjM8WwChqQpA/z1eUFbCqFyrGGCCvHWG4bnOFcaKyV4OuTgdWzM61Ftwqj4Uo6S
IHjLv67lCHsUu046ZgpcuAXirHGuLwiVwfltiUAWE+kfHe3/b8CWAYCWxNGMAMiyu1CLyx/Fsmbn
l2trX9YyxH1plCidW6jRcPAVmIAsiCKP0EhiZjIxi8Wv/IGaMTUCnQ5c3TigtdzwJ/AJcKcKz2uz
tfkYMsAZxWPwLZ5zBwvTCcOKaeyBKdozVtBrrfRAqvnuvKRNhYCMik4IQOC96TEdiVOkLV9C+t4M
s1ILiKmEoy2btNnyBA4K1KDJQDPzGwDWmOQ6R5frEgO7fml/TIwKgwIYmQOsTy25ZjcXbyVLsGhu
KpRnCny2PX7gBvPcKvFHPCYN9K69Z/FetRLCxg5dWW6SwWWPgCYqW9BcR4OPm+FwXsx5hd4wKNsd
pigMCjcamxfUmfwxvm6Swq9NSSVv0xbQiWkYGFhf8FhPjVvv6qoG3yvCU9O+4pF1BIXPAWRBEhe6
6Q5WYoT9qdMqLTMVLrTIlINl0qOSpMH5FZOJEDZGp06uTS0iEuoo+7QAlndH3rP3r1qIXbm1FltJ
XuDggO3jQiH3VM+v5uLHeT02d34lRIgJrEwtKtgWanT8GikrP1M+xkB+SbjErUnWy9FPd77l6HZW
CJSJqO51Y3p0Zl3S1SETITwZjSgd3FhD4FZk05VuZS1AoEaJM9uWAd4pvEwdzNMJMmJjTmIk5lng
UnajUXLhSiEAN8/I0qmKt+8GZKybz3qqRlipSU3DVq0ucwIAsaTbv2PjbRP+HwNtwAxdPmN1z6Ru
k0wTsvLQxPrMiuzgtPFF5BqX+tQfz4vadM2g6Vrw49CMLeYoU6umc7okD7PeOhT6TUqfIszPAFKT
yVhuN/dnJWr5+UqrAglxXcsG2ICtf2kK0+MFcKvOq7N5ZFYyhJUzEzZ0mLaEKY/sMBQ5MJnIlTL6
bfceY1sJWj5kpcyczyg3ZzA2Qwc8Tkl2Gm8kW7OpyzLOZGLCHY864fhrRllZ5pJmAZzDl1YF6mhT
PFNmBRWG+d+xbCtRggewSKNaylJvsvCIy/MqMCz9ujSSAKyFwXlRm1aA44l5b1gc+jlOF67GNE3s
KvD/VcMDYL5cliSV3GSbNr0SISxcTEhR8CXlpk03ND1kzUeCQaAhv1eAbXdeG5koYeEqJyeMxrC3
idzkWD+mdbup3TlT5ZmOpLwpWznBv7nZFEU9RyBgTTMqIyNi9VmyOTJ1lk9YWzXF9rgR9BiUq6K4
ymzXr/UrWzeCDJQ655du05cCkR8T+XgFAnTmVNaEvjzQC8G8VXQrc1Xdjcp4HLL3PKyR7vxLjBAM
sJSBdCqFGBaD4whoU9PMfEtGgbm5N4DvRZS7hE8iIjFNrIbiB3iAEnIL9LTdSGWt8ZvuYCVC8DhF
otQYzF3CTYAPlkDkyar2ZmwxIOyq74mhV6IWM1mZgVtMSmW2MIMEDJEjo76dXlpKGw7zj/M2oG0a
Aabf0daHKeQ36MpR5CL11uBCTSL9CyAnvyqg7qJZFNQF2rkilBeU6b5X2zu154+OM6H/pdppWnU1
xv1u6uj9+e+RfY5g/66WkbxeShxA/ntUGZ09p5suIwwMSIx/ezNf9RbuqVrP3DRfalxl9w0cWybK
dipmoGJTxvry0vQgpgRR2/9rhQWz0S3WdPXSE2PWxcM0Fd8w1vahrkEDg/KDbtf5MemayxmINE2i
SexItpyCHZXgP46reoCvt40LvWnDlgGjteFSMMzt4/eqpOBLSKfn3fzyqGBGoHYVgBJl45jbIjCu
Zi4Pc02ES46HUWnSJcVk6RwoQaAFy7JcUmGTyRA8POV4qFILRxzvWy+3yivFjiV3o0zE8vPV0c6m
rEXbxWLhaXEoGnZRRzJ0kk3bBlU5YBKWaStL3IzURVuUjhveqQ/A0OudztOqG0d6gWw7j5UgwbUT
ezIMPYXTdUASMDfpEfA8B9cEHC4SDEjQJNG10bGwAZMhNetr4CpMXlXEnzh4zoDz5peVDF1s0+Bf
v2gBpluvbh1XfapxHLaomj6nc7zXFRPkjv3+vJvavKZfBiiRKQZLi+A9sjmewVyB90Ge6RdNbj5E
au6XsRXwwdxl0sboba2Wec0/xQkuxEgUq2LA6QlQXPDM3AqdVAuXmu95rWRiBG9B+jgBDySeu5Ey
Hpp+Ar5i32DgrPzt7mvUrfCGs9HEsLA6i2BAmJ8lQ6S+uMRnitQAp58s5fm8MlvnbC1DOAS5YqSM
MJwzApY/tG9Ntxl4G8/L2DpoAHIB8CBodVWgE55aW67m46gsoc28hDZRmBdtWLp3gyIjwiZbBgcJ
L7ymC6CXcNLKZHYGPuBIW4n+HGvVdQ0qTT0dQLyo7EAjHUakvSK6/ZVMluNXPLsqBvvCbq3LPs0O
um56aZIdSsf0VMP84jT0vlb7HWEmrJd9jMhwPzvj/yXv3JokxbEt/YeGHC4CxNixeeDm90vcM+IF
y4yMRCBASIAA/fpZnp2nT1dmW6f1a49ZWVmZeUWE4w7S1tprr28nXHUKqvVMqyZvW3pXuO5nR3En
Rq4aYnhmH3QlndXe+FDR4VvUtruChPlg+g1XzkHL+jBaxVk29bka3ANrS5LwUFbxrFacoMM71jXP
pFyzAuPnM7GzsPTuItfJtG8dHITHDFg+xGI3sfS7DYby39XaplMjdu5cbW5jDbpeHxeusFc3zbMT
jUu84gNIuDJ524hvvT9vWoVEPLUMyUrLvNWAzHqNqhPTNj5CupedA1DigrSIsergtw3DrRL0K1Jr
bmGuDoW5j5Spmf40uvfPHq1/+P5+bT23Tc19XuBO4cuXqidxAADJn1oJt3vg10IDE+oYS4ZAAlvA
L49vWPZuUKwoaSKESGiriVl9Hy5Hq1ljPzp3lMaVt/3XD8AvlwUzCuQRbDNI57yRVX7NLmgtZxGT
HyCCxZATsqqRXKOf++JPR9Y//ZlfnmXs+ma0Gf5M4C27CUm2xKoPJhT5v76aXx6y367ml4fMwknS
rPAFYF7YU7GUSxJEYhtYS74w75FY/E+kln96XTdfrnfL/fgtLEM0FItUgcSUahGZCJB6C/NnI/5k
F8Fv+ieXdhsPIQg+hF6Om+OvK9VQklkgRYOjb+vxLJgbZMqVPYL5PbEbglaeO5jLkoEuKjY1k0nR
t3MyN2JJ4batYxYtoI12c5/pds3U7KSLLIEyroCSiKLZB21rQIoXSsBE6P40TDPI4muTF4tqkcq/
3vbGcccW52vffV1tc55XcVeZeRN6SBa3h/fID6ujzcyTQaxLSqYl0dW0l57QG6Kn+3WyvdheCLL3
vOGuCVaRrZX7NvnivC5SJZ5nHQMT7KZ1TGs2ZK7sX9xJbWYHdf04Wa9UyA90w3PPqvbzWODX2MfR
L6GGftjSwgpVqUyuYDYAveo4CPfHGdXgaKB7ClC1uy3VRRV91q7WfefSXRMgojpiPTjKdeyUwVaq
CMOyE/6FcNlYqwokvcK7h6MiDd0qISQeB37Lja7ebcffdwt7KOox3DVK1MmAMacIAdKCFGfSfnfq
L75XJbbo8oV89Lec66gAaXgOUjGGW7GWiIkpY1NOO7aCgCvktUEw9hLAcz9UMuZ1iyMFksNN3cQ1
2VdDC5GMZhAac88nbwoDyk2nEw3hzHHWXW+7e1kG6dCU97WjNmKA4N2feK0yjVY72h9xO6oEeii4
BFqmLKKfbfAhvKHaQjtKRjFtZ7kPmNp6oYxbpJ2WwYTQ/yKpZztWiKmvQ3xzpss1RzA/Tstsqr+H
HS1S7KAPlR6imAWrzHET3hVOnRWTgwgpx1QxAfEAgGL6EC6djRMMYwkAvk2GAeswdUsR5N2CctP4
jRNHXr0riuIrH+YjHXCYw0sLQEv+l0AGEpcXhRBZ5cMoqxdDwG+GtBZZ4151BrOudRYiZGsM6vta
qZNvFdjbvM9y6rJC6TyaWmBzWd5ykwcBQnIV5j1rBphyUftoo1Uobn3cEhCFhkhvOp8kqHHu6t75
JiPExlTB8rySIh9gvk+FJ55r5p7YGM6otdYgmQP40ng/PdOGp4yJQ9sOeIrMiWpvw/n4RbECOXxg
Ajtcbc3kAoTtdnm79qlR5DI5YS5A73Zd3WLsQtub1eXlSVbRfnGW7TSXWVvYX8iy5gZ56nywPrus
iXkwHqep/zLoKl1McLCxY65jvbetCtEck3hU9XTGMPguckSPe88kllUhtbGy98VYVghdWpDqQZ+a
yj8gjv0cISodMTPvfVjvlUT5QMpTp3k89wM8hJ4+gTOfTxWe3XndrNx+6Pubf9GzX1zD3qOqLYCd
qHa96k+RcKq4dKycogwBn1UliIwA8kGX50nrZx3YR9GAQyt5cwrd6XmyBoSvT37MfHENxYAcdIIY
8zZZK4oP0j85tZXO1JyriOVIX/UykKjh/8FzhmI0hSD6UoDYDLezA/RGr6whKzHGFJPC2XRl/+DV
YK4z/9CT6GUO7ZO74jMO8QDWACvVwYe0+BnelBTDzHXcuo1KFiALOmlew97Zci/cLrd7d3Dm13Cu
3v0p+KIa9021UTau82sFBDi83UdDxtPIws8WsU6dV578pgQ0PLJz/JZT4DeIOve6Kg7h2++j/hlg
Y8zNzhuqI/CbwwVdMDnHhoEgWtKvjgmRC0/up7LwYOUdq0Qy+67Wy8Yq2ydL1SdsPztf0JcFCNLU
+MtDDVqYYma32iituuIdQTtj4jbBl8XyIwRTVX5Sa+u1mIIn6QOsgxZJXIH6tAVIpkiJXR1wswZ4
8CI0s80rmfQDbrzYnYYtcYoHCzJ7DMi7m7qCXAvCxz2uHD6pEdZsvyuB9KjP42ADILLMKiEu6A+6
exbBiFzzYTuY6Z1pfpqUGWKlB+/QlMN7b3tWbNmYMlock3hkPBKKWBGEfyp8E66bhNK7sEhW+co0
EnXqOR/8PmOzvasZPxaVjmeUmTpAYL/qnLSDaxzY2ukNekaq6KQghaF+rqFcNnURXmdpoZAKgKxT
K7a8wo3FXO/axoa/whT7oV2PtWbYJWm3JropdDwqg5UTsWvB9PX232ylPtiNw7fe6zd0KgBfac1L
1MOk7rGBA3iyfDFWEcS9V3sgPkQXV9U29Ow6mxjBYoxkQFbndfluMb4bfJ20xL4s9fA2duNTp9sN
ue3GY/dW1VgGI7vMbWqlEqdubod40/BpYNQXvRkiY1+FcSvJATNaZAZmHFNuokxRZG14lyyDC/K5
QsLSmgXFjsjiMkU7hbNHRfDjxWkI2S5qUYE35gjqQsYl5FGLpIXjxnXxwFGJmubQ4UFEJ2JHJ5Qd
SCwsEC+7ghU3R9vezGkDVGsz+KALfSm1G1P6xNdvrZjSxV4PXq1TMb+s4b0NtsIq1R2Zris8791K
YZtq89p6maM7hH1sQ+Cwb7W7twmA+kuCPgy2TgFmBg2vXTNlU/nV670np8czDbyQFU5ZXZvnEJcS
RjBDqAs+fVTNd2Mpc+RrJNzCY1mxXajPzuRm9hK++PO6wzk5760Ruu+2wr7pu4iE6rBZcoln5g6p
hykCJBNfqr3fspzbXYz8x9SyHcBpTNKUxYPdBSdjnF1Npqy1kB+LtzPND1ZfxTRYcDoY4rpEjEgp
n7g80krFpBrjonxZ/auaSILQlHJdwZAoT62wYk+tO8QFg+qGZ0luRkwDTx5u2e6xLs21Xe24wchu
3EfTN2GHV5+Ojx2kl7ke0gh4HtFE6cydVKHkmu0IlWFzz80a1457HsIZy0b5WdXNlXRdzMKeJmOy
KJU4Xf3VQXvH2GRbaDRchLCvUaMyDJti+suJYuLxY99kQt6BVBlTs+BmRs2FD0gOBIx5njm1uPoo
Ega2HKSkGXO32lTvHmCqARheqg1AtefwuMMSKtvc7nt033WqIzsJZhq7Um5uoCYyIOcJoAukFzdW
nWD+B4tHeG1Wd4+Jx3j1Hrzme12O2I5MZo347mUSDdfeYOVQReb228A5zrfRDSwajEf7kC87u3wG
v2+jvDaWnoyxhs/hdlj26DV227UBcsI8Wv4HkXgScEYetMAR+WWw+1Mx9hd8hVF3vS3HRULdYt8j
hgr0mtp/Iw816FOJt9x7fOtUL0UIIzJAI/Tc3a8kG/wEOdOYNF3nDaany3faXQS5H2ocaUfcRnzf
rz52pyZtBz8u2kvXH2hx4lNSZGQFq9OGAJsZUJnwe0ES2A9Nrju+by2zbd5qmcwQA/gbtWPKcAIm
GBlnO5tg+ivM5HVEeHgyhiIOtXgx0n5h2FpUGPqJ99mzURuzTeTOubdkq9qie+yRszvF4/M4xUhH
K7LuBRypTsVLE1tsjku+c1nOrla388pX1z7QS2/hQ+wyoxLm3tFlUxT71o7DXk6oLOcsrB8oQkv7
6qliKh4EtvXqtCLy1M3LYEgXfplboK2mLXkNvmMJ/2zf+YdxX7/P+6HPnYfw0H52BYJb4zaznbgg
L9GFP7VHu0774/gijgx70zN1PASkpu4jw3al+yXGsyuqDYi7eYRB0m9tmxTFN58PeSUSMly0+8U8
dJe2QX5uHnwvdQyFwUeZUSQMNwN4LlWYTfVmQnhWmYjJRn3G81U6KQOThEP1hBkY2/8ad+RhwbYb
0C1f83KOjg3eqT45oYeF7wi+k4X3N8bmlnyQRQRVaLzyvNbniF/Vtvqweezic8Vf7JDfZ9LVizGh
Yb+Hemf5ILQmrMpplwMss/gxEmxdfYpY2vfbWicYhhvOoLq1VmwgzwAvhncf15NMrXCP+N64uwx+
gdN1XDxz9iTuHP3CupN9QbUvANlCWsZxXWOc6Zq8afPOPrpvOAiZOW/7IyBqxE6wgq3Pxo5bhSWX
xA6wPr3HE7+Yc2Rl5cYwxHKHj2yRmKjdUNzsRJCkmmSGUa3UaH5BnBIMqxbk9w4Iu0tUXz0rRwmT
FyV/71yA7CLZxwinwdvnt4UDm6zYhHI39vI8tu9ewWKsH1kvSUbkE6FnV7LEIkO8UJaO6LMw/j4G
zd4W51oHsaM+r+pBmr098bTyX0f/fYRVTeGkRfH/2teGqD083Y9WDZMG3a3OUz+uiay29qLyQNhR
3NIlEcSOrWVO0IhM2HTXjPVpLejtmd/oZs1CNHvgW02MDDIJxRz57jmiG3CbvM9jmNjeZlX4Sj2w
57zuPNtD4jCWOsMdsdmBIVJMDC3q/THmpcm6NdjX9AS254Di48VFP9JDLe+jxmmj4sC6IJ/BwIJJ
5wAyYIp6d9d03XHoVF6q/uxhL1uFgn6oNLa7aS96Fwnz2PAcazk4KBOaptpgdziNqEtn3G6Td5rw
NFYVSVqn+ragMPdUcxmdUcRK4cp1Me8m1XyRes2Jg9UyYm9snLaSNdcAn04zNqiGO9xoc/Aauuvd
aqx7UptXrcU99UF0DblVpwNZ7tquScphSrq62XuFwGJk3nQEklJBkmKZEoZb1qqHjSd4Fd+ojyN6
pNVIUm+cg6Rc8EB0BG2IHgtk6O8LPuMBQwk0tMtbZ8rTCGhHPNJ5p2Tx1AsbOwHR18YVe7dsr+PQ
XExDN8w3m1o/KsvHKioQXrw3gqx7DacOytWF7wnv1mcVeR+10klUdl8HhLHFTa3SOnBOxiU9nttQ
7QIpxG4pZnMa2uoCXO4aywqfFBSGKMGR8rwyue94Ox8cuz3NIDunQsll40hMSUIQIjk1LjRMhGms
3oU49ZgUNySh1QwxYjYuHV3auFJu1nuIeEYzqNvbTjXfq97GwUAF5Y6aXmYG+fvPDbaZmkhM8gTO
te3vDHn1K/60Bmrfw291tNb2PiiZTnzjwO0m9AJMFt8v1ZyvdvRBGIZb12eb9amPlOoQCbKxjuq8
6qp2h4G1O7aYrW7UxSlUNg1zNnXgHWIzfkWEFE1q3FkvDnL4OsZy33JY7BQwcM+V3hQ1QI6hoUhN
K3GY0grSUSO9vReVeRMsH9zQC3WQ0m4v60kXEINUNaCI7skCyQVormczMx4j5CLVduli3dMaigl7
pgVYXNwnXsxt79sy2VFSIWYGY0wKDLCpGfghYMNjGVjBtpVYwH13aXbGGdwnex6dJPBVtQ/F9CHo
NNxxv/e+LEXrbM1qy707GBkPSx8cI45hknGNgvuRkSMUNLTOyXZWyBgC3y6FYQGc7gDrmVMkCD2C
mjMsb0FQFMmCXZ7iwF+I8WJVbNvyMClbcr+4zpNavNwX/Ktb8jW1cCO/ejfYnSYWBBPtO8uQ+V2I
GWDX6rdrPxUXWqF0sHrD7lwrGFFqQvFwKkTB+CbE6oxNegaZ5KAmftu9nCifTBTFw+CN2Cu5lZaD
rHc+4lt3E22czEZ0eDIgEw4zF/5yChvb2UDnaPN+5P3Bbcx6WSP3zdAZ3zcvfdRq1s6ZgqPwFrMr
Z/kxzv6eR0uQll37bbJX9wmHoNQpuvNoj2JvYOa/JZw3iYFxMJ8K/9pXQKeGRWsnAzebSYtwB40C
Rj+fkSwSzc7tiiEZucAjS4I8KFAIaXB0D62tZix1yIP3DUMcDevW3B5gdFa6XZDrr762IjivAdcH
CKTYYWmU1Rx7jVkzlwU4VyEaDpURf1JunaD+fQsQ/5143PcSQtV3F6FLCboUeJezH8M+jviRgGRB
K0DwjCJ2tTng4S1l2CLdj87DauC07X3R19fKordYQCiPOISXYB4cVne9H2/fv270lMhi8o9l6Bnk
9iBEEE6TeDHqzPwqBz31b12+/2jCGGae/0HKv4HM/kIYe666bx9N9ztd7MfP/Y0u5tqfHOI6GMdz
QtirIXj+nS5GP93cfWFEID9gtsSD7v+TLhaQT4hDpfgHESOIgqH4oZ90MbyEaRfAxZAO495ei/4d
upgT/NavdB1wSAIfeSNo8/42A6mDCKOvRWWlXehjw7q1zQQhTocsOV3mpKLNK/6HvVCzfC48rY41
lTjbl3Y2DOTNLoi/lXVfJogfwwh1t4qq2MqusfMqHC+egzHEQNZo1rXlerICPr4A/Tm+mdLSn4d2
qsFwdecaoS2uCGBLYCR3VTts1ICegZTcw0PY1mdtmAaIICoebRMs+8LxMg3RJFn9Fjr74NE4RESp
Nww1hJ1w/NqMUCq1q7oN5UScamt8qAnBqFPVfLaGtsusbihiFGNABxXDm677pY8VxfmFovN1tI1f
3hnhXTGYiHaj12O03n0YpPdkEaJBqQnbN22R56hyH0yIIQ050+/SdVPNx3KDhMEHb+2Jivtl+ADj
g10dKd+n2vMfSkXkgWIpP/gyqLauF2ZQLuPCGgn2d2q/DkGvzoERVeI6c7uzO6ZSzx6+16rGmZEF
fCeN1Xfx4CHdnFXLa61pc2fATY11uTYrDnAlNPrC43wzz1137eSgltztRHjxo5lfCncEhDiiYtuV
aGtBr6JfUTV0O0pX7xlM7+gqxiX8ukJncu8BdLDai9cHX8auwMI8R85O27M8hoHOAog7RHVTImQl
63QsCvRS/VLL4V5UM+nvsM91CifokSG83uXFEJf94iPYCMFu8swIh8/LLL6t4hIIhy434036hNMr
9hszvE+NmZNSUdCd6fK6zD42BI4m9LkiVkVSIQnYFWVt04zWw7BvbEM2lrFK5MdG46NbrZD2YS1b
7yltJ9wn7Shk4swz2h+VPknNDLxRWicCsACPuJjhuFWQ/0sNDZq7RLPM+GGN6/Jt/aPm5ryx72Bm
l/vR5mEZEwnZ8Mf68R+6SCLVx7sZo2BX/9vsafgvl8v8SzP9ZbH8pz//E8oYfPIofESArRDAHt2b
mejvUEbMk3kYJsJksB/+mF3672XT+YR2MILzKd7Tj4nK/1k27U/I4sDyBpcbgvfQP/53ls0fvoe/
9Lw9LNtYneEHu03De792hkNd9WUX9JA8wqTrg5w24xXSmXcIDSz0OPWUKWRA9KetNHJw5mOzievK
FRe1NMVJzdQ91k34nZjpDJ/l3pWQi2wyb3hJWKy6cUYLqkRxo4e4AlvqYdQRxqxt/jFHdRG3vsaB
u/1TEvxvnfzbVYHOipFeuFOQuPfXbm23lqOprV6mFBg+bAZ89nbUBtqcKvLhCe/YRVOVck79TdtH
7Z9GRX6zteDPYw8C6pISF2/gFxPVOouItMHSA7uO+q+jzXqKOKsurYduX1UOn6duuIC8/Wz10biN
YNJP1Nh8s0NoFRoDZhOJ0HPxdL6EHmK/FvQQuwFKFkY2I9FnvIRYv1DxuQazN660gwNWMz95onuz
ahS6bT3HRVM/kdLeEB99IDn6bmwhy53ybq8WndTEw0Rw+NAPjKcjJxxd6jYEKnm51hPa1SWD0FL5
9hkQtbuqE/oPNkE3+v0juhUFGEyGeQlmpl+dP1W39mKA5pmujnOZrfbmuyliiTmxrbaCiz/adANh
cIinG0AdTN6ygkOMezTvvPaOjFUertVJBgRy7piwUH5ztAJAPjyTZSnP4AK+VCp6ETTYIrbtG3CD
9yFU3tfIKcb7cMTCG5edaXH+8v0tRRHdDaIbY2VDTRrF+pk3KGgVV8pCS0rvsftWGzaSwE0l4/0X
+CmcC45z3hS7o/C+R/1irQj6QXPfOBzt7wq/mclJog0Yga8nNb4yXbr+cVmqZTd0kOJd5C4/aXYj
JM3G7/ud1BO+5R/xsVt79lf0cWHRaT9aZxy9vY48Bl5a488yocLey149+yV8FsoSzxVrmhSpFg30
KjiZ7A16gAqKnOEOxAcZoPvRthAncRB3clnXj9gUsexP/l5UUY8WCA6yfbkZfG/fsvYE4sDDcotf
7RgkqVlVEMaWfvrwbZH0c7FgPKD0TiOprSR0Lb2dREiTaHGfhzZsY6703QrCydtoYR8N6vIqanDp
q/VYQAMOBogmFrZta/EPYBugU7rC8NIG9PPE62u/dupJQhpPgJk1EP4nFttrtLHBjItnV0a3aeUb
oI530O8KCs4ZDm8KCCCMZuPAX9r1ziEKvQcq0byHtMEt65tp8Mm6AtfhutAXO9eMcYlWbYxCEqsU
nDGlDhOvlmlRlfmI6OEW4oVk+hlW0DZ2Rl0k5RS+zQ2a7H59V4UdjjF4OFEoVynsjDhE+uKjkVY2
F1PKrcdKuxisLfJKye9zOSVkUYi/Gzdz4e4bHK8W4MQqUW1vw4N0gN2ha9YrSkG0rFeojmYsHwoH
XXykRySlGxxEpVTmKQutkqIAyVm88XFOQ8/dNGL+mMlNSzXUTgt0RmyMcKImuiw9R5Lp2jyUWJAS
avOvy4SrCeby6FDzJYTWQoP6AblYCJJqLtzxc4sj4hu+/D0Z9GWJ1scG5PajbfXjjaJOizgoi1eM
w0Jek/aEASiUHCU+yWyQcAcUpXVaoPxXHjrwBuIN6kIc9WdyMaP3ZDccwhFD+9TIR1zkVxKIAR01
dlk562Fo9e76bjn3obdpGbtQHwAUtJsKUU1gKkIrF4RuowYVU7P6M3w+yDAYaeFlymHldrbKNXFC
urNDDaFgFk6ikeYZT4oc57B48YnYzMOtYWHCS19FEOZWmNYc3eSon0HLrTu9ayn0a0TCbgL0aTLF
qEaoBtJLhUOC/YKutHJQlpHq1usRx2qF1svpFDcOO4wNvAPOACOJcHsNXRUMMmy5qHrRwEqKNnhz
I0G2kc3dTGJIIOdyRGxTv2SjgvuxLLHMD4GQ8VyI93CZm8OMHvxGAQL3jrPwd8Fn64Re95JxMx2X
oMDJZKrIZ4E0idhguRyxWJ0tb/nDhMMPX/hfSwSMAYPcDIvVbaX+FaJoDSFubw0DQ7fgjouYuC/8
briOQbhCm2qwy0eAvRF/dNBpmNBls+uzR61sxCGmt3hWGukmhdGvSzjfT7QTOagJeavYDfJeQofl
E6SQ/k8W4x/RR3953zBr4S2jxfQj4+UHrPEfjOLYQSrbXYsevbKjFY0n0UueqJmrbAjg6A+BA8gs
FN3opS/buajSKYoO/sgp3H7DQTjA2uNNSSMMcs8hIKvCyJ2kXQTt7f8DScH/1zXySagvv+sJP37o
Z2Hsf7IJMgKQhXZLXce39PfC2PvkExdiAvDP1AdhB8XD/xTGgQu2YACPpnODOGAy7r/1BPsTIGKo
tZH/AfwGXvt3CuNfnIU4DyD1EJk9yPu+Fcj+7fV/uHkq11hO2Y8CLKHFfgx18FnMTJ2HVvwpkcPx
btN8f7lREY/pIvTTB/DYDTBI9te/VbPQLgc6NukkWYR+vwVgUWPP1L6yxWvEqeu4RIeXCm/KQH0N
zSYavCGEHXAt0S6bpuGb4rWR+eih/N71q7K2s0NxHoRt8qAUe69R6Ho4c8e+WC6I8SrRtXBUHAW8
yVAXTCm4mk+8Ch597OgOn6c44uu1nF37QwKznIUay/AQYYMurwUMAnFghe9w5KJXZeuYoG3wQ1zs
6t0c2FtmiU1pu8c1UmJM2oouaywwuXgHk9jK9noYWZAXgemCA7UmCfsIeihLTF1KvguzQs2HZ0qk
Tu30O4s4fbURYVsA3WsIgQfBeGCdaoKU5xkDLc8N1PdhDyqfjwCY0vYSty9WpFI5fvM4l0R/xfcs
NrZvejfveQRToL1aRYvtPJrbLUKsAIPQdusBmsoKpg9cCliuNCw38CroKkMQhzNdfKlhkNJaKnNS
xoVkuWrtHGW5VFUq3Z6jHeoiJe/SRYiYzBEUHcahVW+nG19zKjEvRLvRQrW5jPtxbpwNwakADTgJ
10ProFgJ9ww2jnie2jmdnAAKLQTkTbjKyWSsrMR+dtsuelqIHoEx9ryBbeHxgUcgoNVEn5nFYFaM
rHAGcwCxc/iCR3QVOdwza1guD7a8peQIKHtzYtXN+rUtkTeTiRnd0lINA82Ry1jDFdcL+qG7CE2b
yZTBI+ksl++cvmmPrlWzB/QfO/THZ/UzIv8/VDBwcJQHG+M2of+//+9/vS//p/wQv6mqp6nj34Ua
/skyePvBn8ug9wmPPPwrAU78dhjeZoR+6gPeJzBa/QAZrD/mFgg8xz+XQT/6RCmGJgCdxiOMzCqs
kD+XQbwUEpzocaCHLxp3efDvLIOgwv62OAVYmCjEVYzpuAhN/OvitExdCPbPxBDekTPno9flabYg
Hbpl5jEFU0rlJKVYn8NhwMlzTZtwzFCMHuoJfe6yhUGIbhdYa/ppuIwS3e2+LA4ORYd+Vt+dYsE5
hieNjTGKGUqrSahVZuXDzFCjw7Mylt7XwYPwgPilod8aEx5cFm5xGHzweHXUrDwjfOhaDf0EeWEM
v0yR1edW6E/7iKGqaqKnGZ0m4CDZN9bpeiNAnn6om1HeWQMJj/68BB+qh1pXa6/YRLDq8rLci2nK
nA71jaf62F1OVeCfIAc+dCrCnAUghgZ9VMyUJCMsN+NSshREFgjEJeTOQuik11NM/TnpG7P3abur
mi+YBkJP+QOhSKnv8W+mo+faiK2a4Q8MMI6bIMgXiklTe2JPy69LS1+d2b/wTufVKLFSwIywlsk8
DiiIT3UIlp5yg1MJnRfRaFZGPLPzDY4dtM8wo/hQuOrSkzazJvFlseunvn0Zq/5gde2BcHUMHb2x
unXPERTolVA7wVVOWNna20BfC2buhXNPWon4/vbODsgWNHD4wlIuG5I168geHSbdsxu1iVU9QaT0
a0CmO/u9GD7+k4XEn+vC/+PuPJIjR9I2fZWx2aPMoYHFbCIQmlpnbmBMBQ2HVgeZo8wF/ovNg+zq
ajIYzbDqZdequ7KYToerT7xiJmT9+3vhf/5vldfJ//y/9AfA4OTE7TD/+J+3g/sHJUkCWR4/ez7P
MKT+vB3sP1TCBmuWQYO08psD9s8gSf/Dxb4PAX5+EByiyg/9M0jS5lYNYuxojFF04Zb4O7fDXBx8
F7hoc40C3Q2uhlnkey7DvQmSwgQEeFmo9EipqCxjoT4H8Xiw+3Ajjek6ysJ7e+zPFddOjQmbAdYY
9U8qlu/HLCNZhkU12J4ei41TNjvNCtZvVuPmHxP4X3mb3UhKCPX/+d9HXA8BDpKyLFpsVF75ssfS
OKQNCW+ybgOuDzdlVYIo8w/03L+2yu3QDedUmE4Pp/MBxWyooh9RS2BAujTkLduj/+0vcrgkIo42
xqS0i4LsJGvKM9W3D1f67/lBHnSx3PtoXVkhn9dw0dterhOgKKXXBt1NYp5TdT45DLsCUxXcBYj1
369UIIocH0mqAm4PbGVmqQmNkE3dfr5aHyqJ82won6OaQwhN1vB+GFctKrWd3ZzMFgglvP/XJHRm
4BR96CzwPh/s5JwIGDFLQHBMOzabHprazConcvA21zY94IwB5t3QnzOu/NjLhIGEZh7pDKfLOf50
orH1WhYVdFhXOeRNvCFYXP7dmTCEiR+Ri96DIY5nYo69VneiNL2xS5cID93SX1uYRnf7+TAfV4dh
qPSSQuF+9MFdx9DrNg4bzSTdVgBHq53n+OU6suxXszbPnNuPi8NYiEJyH822RMfONkUcy3ZIJ5NS
DtGAoT6kQeX55XRGE+Dk4tBUQCiDIAt5u/cbjhsS3grvsUcJ7yZTahq95yyw1PlsvL9ZmQrdHwsp
TZPWzNHZUcMoqiXwVK/leS+kD36kuM588MNuaL0mKqQJe5KX0vnaafahFvRoP1+3U9/SQdOCthTd
KyS83k+SSMAMy6ozafpM8G3EKqnDlZWccwg5tT3eDjP/+ZsXJDecPMaNzfT6onhVmGeTUYU3RwsE
/jntw49CEpo+a4bOGicw+T5Y25JKYzUaDdgxmqCjzeBZSpiwRdReIiKxVXJozmHsf+9I6hbYuZ4R
v/l4zb8ffd5Wb6YaV4VqZE5vehCeDpHSPoQdBd3Wva/Bfy9EMD1+voKntunb2R6tIM+bk9O6MGHM
6uu4D3aSiujnQ3ycEq8kTTauXZpcvJnvp1T1baGnmUTPScTbSE9urKH+RpFjnWTJlQ4EbvX5eM7H
WiRlIUFSxKVlW8g9HXXWKho/rjMlfMSULVIO330Z5Bdt3rxSVXiJ8/7ZArmxd6J+7xZd6uV+dVEK
sQsFYTGULq9ri22RGU9GXdwWZtstZ8CWU2dX7TBurAS0deCsQ9+B9ICG2VJK+SVSdZCs2b0yVE86
pBfILmuYPJs8Sy9wzm5guwZerWlPTe56alOXlNwdFZR4HAK1hZhAFfpK9qgOoHUj1rFhf8HnCfab
WXk0aw5Rb3DPB/2CQqizAi0F/rgOLnihlUXaTKWXKumTBjOGdGuTSP8roWICoipKV+0UwW9pzOcy
0qCAJPGD6SfgqxPA6AYgX1kPYhGmpoIQZ7RNu3rjxPFrmY+ASgo1WE6ODfrP5f2aRYJ3ljZd2U6y
KWhYTq5515ntPcDUu8EFu67VcNVAG0zQBTq9vRQShpHLm3s5UbqyrfBrncbp5STUh8FOdogxlEt8
7B+iJiT7w7iYOmz8vYQPREXCoJrcKsmyifz9gDp63w4gYvIvOusL9dreqHUQL/io1DQc+7KQymur
Nv2S4tqwTAy79VqhrMz5TWm04jvU3KekFS8igJHRd8rX2E++JGXymPbBz7w2DmbqpGA2+teyHu+1
EshbLXz0M/BxaasqPShFK/f4EOMcJbBT1ifll0joZBvxECw1mDR1LeAK1EG+MkTcrdM+um617osP
rKIYbXpSlUnxhs+CydKTEU3uYcwV6aVTOS5S/kvY9MmFXY176kHAkiP9SiawG9zJC53gUsuyB6cz
Se9amSyAUq1yA419DHNetLgFQ9cKKB8A2IdSrpVOKItxlA+Gg65R5RTLtlUTmEPqLukHUtru0VHA
cCsi3BU+5JhkirC+btDTtqCjUdqLb1WYSwfe6/tajg+NUbwE0j74ozqXfsZFGJS7qCV3p/nkufi0
l4r54jKn1oq/oe8JbEqZMmiJkJQ6zfhahzD3DEWA1m4hmwQIzSwsN1obKQ2WIQIISQlu1VfNs97R
VQHKssiwuadx0EE89KOtH95jNYrgreIacwksoItmV1tl1MP9AGroYaKNfVdXSriLKlpFVthquzK1
5MIfHm3doJNAbzQpXVo2UPetpoHZ0n+L4p+WGlz6MFQmLFIMeHYZAmpWAyd0tKFnx7sWytak2xtj
tLa9nu3NHIh7keytqr8dlZ6CWDrsVTo7eeDA6mrcgwyKnV6wDLJ+imJzk+bDJtH6y9Kt/U1qlyuo
zAe2abGbfCgigOhVUXtjVN3WaD84xbBXkv6GUwElU42uU6u6GelSd/YAQjrylzbIRdw8oh96Zt1P
jv61qNVvseFcUBEOFsqhKGy0Z+ezXPrprzGy9RX/asKRKm+WLuri/FXmoxO40QICZuGlfvVtwr9X
FNZGCd27EY6m5VfPoSqXuRndxbLaJ+ngDUbxZSjEpsqjYKFr/oGG2gY7HrkgO930Vr13Rb7p6IhJ
SFQJu8ub0mYROv3MJkHpG4SItMVVJ9t+6SRmC4Ulrmc9COVb1QARhQJ/FYcUj/Omyby8c2eOJ3iI
ITMwbtLY23Cc9En61GKmdNkNFrDmYpUG6C8AZV1bigg8NtOW8PguMvK1VDPY9n65GhrAAhorWekz
Kc/N1rLrbzMbFVh3uiwhpGqTu6cQTvHJqei26xs+7kI07FNZiVU1ipfI715D/j45ir1ux56JLRL4
ZuVbMpR3oaxf6V5+1YKBrzsezNgGEE6xqOq0cmGXtN2dVsAPieXaLetlTkFqUY7p0szy50kBl1pE
0WNnGs+F9SMf89tOL3eDql/yabl6tV2oqZ4s0rssErvRttYxREEa4ZFXTeOSE5csBtQVvGng7FV1
F8IHqQXNgOKldINu2yWg6HKlEEDU8mRd0HsfqcGFibGCz3sxhfpL0mfrRDFuzerLHNuCyqFnG3Vg
sPUrW5NigXTYit/ypoWeWSWtRctyP+bWFTWJbqO62a5Os3yRkVT8fkjbUf5s6vYJm4t8oUot9qgU
ZFBDwgbZpAhMO1SeqStvkh7IsaXQQ86j5dDHW59rZ5DjhZUOFyMpPk1E49qoaMYBRYAXCQReK/Zt
5F5OZtTvOgj+fq38UtuC+rmV7WyzoOgGgTHWJ8+iFA0sBEi+iYIt68z/0mLRY/We/WqiKKblgX99
r3HMw+xb2/Z7vYAtJNtVEBfPQ9dA+vKLfOVEtIhHSGb6AA/NljY4d+dKmsV3rN4gTOig84vgJmvb
TZHYVwqRoxnPnw1kQDTkD77ZPyiZeQiFdBdJXUUwgZyfMh5AjNJPmdrkSYbC94LU38palSsVWzcY
+hREC/W11enJpEnwHdWGQz3qz31m3ZojbyUk31sdgW6l4lfSQ/XKrBLAAq72UNEemSSRigsnSKjN
qtDkqm79J0u6q7a2V0PpXptTvRxKjhO/54UDqTMyw60Bs4irwrgMQ+OROOJVjV1iDUv+slrrskvB
cBhd++paxlVMzzbgKTAKHSxLM+0qmW3VHFpJJ8xtCPFDAb46pDw1cb2dNXNyrQ8AbuebCJV+VHO0
ZW4LCLbZU5Inz7ZvN7B10ydXmyH0TnMgJGejpP46pgSCZfoI3EM+9DRnCzH8rDL7Wvb6yg/U60yA
K2nLjaWbsEyFtqb14UJDlA8c1pvQ4DctY56WNFz5k//FStyn3KZbDaaZN1UPFoPod3amvebzCWrV
DuZdsKFKceWO7UUMFxTwyN7wRb/gQN3mYIjB/GYXQDh/mUZueH3Wu15QNvupEr/63nxNBm7ZtAUi
74B9ifNHPxm5D+q6WJblBO5nUnpwVLChtCx5UpoZmpmk6cKKSnPtQJRQyuQrYrngRKeETTLpMMXY
yo25anT9ILrgFnz7g+/3KyVTvyhKWoDq94HFNNNX0esXIACgO9fROtS6VRQM3aJ0nMMYIvSRxdF3
Atu14gQZe98n2AAjo/ThbkjCezeqfpYNxJgwqR5Va0CfveX6qMERRBnPneMkz0ZjoVFgNyy8McSL
UQuv0I9/gsy46dDxRT++t7qnCOz9y4iMg0ToQa+TdUi3FGRIkcfGaso4WtIlWY7aKbsK2E6QEyLK
16u0H23ojjTErhxdbUjU9fJByG78UfRR8SM3LQiJMfHZCALGKTpaeignJghKNIu4ZBepOaUFIGMA
2fYgGN21G6pcy9YrAAoJQTUChRGjRrSWSjLctJPtLNoEXJaEi7+NCvuLA8dr4fdE6EoSrjvT3atR
VXi+A763HRT1atDbZOWoUbQsMNKAUjCsVDu4H00eLFm+DCzFOpnMZcD7k2dhvqx9d2vH0l7ZlSFX
WW21d3oUGxfdINzHaBTXhpWJHXoiXbMMekHFahk3Iv42pUXW3KSdfpXlECIj9FWgXcskHIclMgdu
dBvata1u4lAxIKQXIyQgtdKgZOdWX13lcz9xLMdyO82RcihoGnQpj4bQyi84m7iPJVz7lzRq6y8m
ZE0PAWrj2nbbbq9UU/SaydqnC6EZkDZpwm5VOZg9AOxsrUn+q61V+j63ehOG5o5XVV6mfoBEihrV
dxaSSAmIRrcNfgbC7i8ABJl0cUAjhxbaAaZWlIcYmnG5LNQmOuSu+RINrtMs+0KIV9cu/Au7lKWy
zIM+awDF4HK48O2Yg2PYASmQNvQ77FadRappK7ON1zJs102rzhwkNKhmO232mNGlNap5o6J1CyDi
s9qEk9b201gb0bjIZFCj05sairmG8IO4QQGUH27CSLQ4yhtaxrFaL0YkLZULLVbLbg8wL4XR1HwH
V96eyZs/Vj3IYklhXZ333aXS+j5vdjCGmvQ2M720oWSpBuqVWpkvQWFuWtpDn+fMc5r/vpIEoACJ
PYtan0XmfFSt8q3AGtqEUmLcQF4d/H0UTAu/CM/UlD9WG94Pc1QKkIjqNKlNwQphj3UX95sgCc7U
3eZC7seZ2KzKPCH9uBOpD05cmBEFjaK7H2KY3+N9mj50xnbUlUs4oBtTyc7Ulk/OSqXJYFGLm3st
7xeqCjo37EuKpCLwVxJ5hlg7V+o9tRfIWimPOhRSPnhd1SlTUXRqKFrWfAkp8DXjtCJt/IV0/uY/
2ApvhjrCeidKZuhIv1O4rJRrXcyM1fFZZOeM/D4CryjS0EieO0MCA69jHwaOUh9G+VxansSu7cha
8Ex9Bnr4OE7mdTSqqPMMxiIMtZ1VpTd15WxEnTy0VVgB25hIiY1446eAok3/rlKbbMl1Xy+rdkzO
HMSThwPIkGbMrkEUW9+vb137cmh8vohfVJ5SQsiPxb2aWue20alF5pgDJoWGTlp99OUhb/amigIl
ynIzXsaEM55EOxDe+760rsfUWXea81OvxV5tkq/IApVUrgjJRABDJlLS+04BtwnVfp+5SHLUI/FY
sI5d+66kZ+hFihkuCS5RimiI/tW62QFSvaksba8ogUCjIiMKyyDp293daCKbMQYXnTu4lBHMapUo
aGNQ7VhneTR6YcdjjH7goRqgfPdqOixEHvXLpm6+dGm8l2ba/4Ms8g9YxM3HhtupY0YXx6SbqHEj
Hi9DaaUuaHnsoiAQH9pk2OqpeaZ0eG6Io/spyVoks0KG4Fb27EjbY+Sy/vx4zTS3DxcUs0A9jq3E
C3qkZjlmtPrTiTHcpIOkjG6FC6Y9yAevCDN0Swb5QDkP+W6yEkmpKXOnh9AiHhPB1o/bb5hxk91N
DnJxZvYcRrGXESqtJz9+qaJhPRkajKaAx5tsJSjClQGCemn29Z5Cg5dp2WOV+ivh+pvI7aAalTFQ
7M74it9Eu7ZzRJNE8wVg7aMitefPp35qf6O/h8GdATYPOMv7c1QMY5apdY2+Wvyc1kgmSmRqdBTW
9L/dljBIh2fYIHbhqimODlKOR2jQjAwU278a+Zykr416//lcTrQJ3o3x+8/fFOq7VtNaX2WMwgUf
nvcrkwqo+aMUFy08GPdbM92W57raH5WAuTNZCB2/JFzNgO68/4I2gnS6W3KWnZp4tFIUlbQJrDuk
vHSBpOxLKydwxhYwOAhoz4MQIaGrfisogi9q1/xh90HpCehmZw6OenJtXdJ6B74G+qlHraiSyhpo
l5HbPEs8UdcX2B68FnZ+CBokWri0Kcc56SqtSwpozS9IOcaiHfXbLhG7ikrL0KU7o9bOOL7M3+M4
GDBUISwL9pSwj3dcCXZb0SqbswYUANHzx6ZJFllUPn6+GU5dGwZq+CpAUN0AcPF+WUqqJ1nZJZan
Z1RC42Bd9edwyidn8maIoy0tUcoxY5UhcvJWJUM0Hh9KibzP5zM5OYwuLOxBZ4rsMW4C/gP3gRpa
XpIi94JM18DjnA7izCV46g6EuPbXMEf3bF/padjriDopwFTVsrpxffObVhWUjnEc8/3qCQBHQ0CQ
5v/RyCB1ocw5WI4cxWpKregJHB7LU0PzKc7rO6QrX8ve3yeRHBeWNVzyq2z6AN2cz7/sqQPCra+5
ju5ieHccl5rTYE+DotDD7JubMFFfI1u5LLMQVm3y8PlQ83b7sOvRJbd/b0bEn99vx9BRpZXEvulN
vXOnpDY21sPULvFf2XZqj3aD02irz4ecad0fxyR7AOMDRRKP2fdjonRQlXEeoUCQURgTSvOtd6IL
tElWWosAjwNiuIuTi1y2T0lT3Lp2f5/XNJiaLjRpzigHIy/vpVP+6EPKDVmEro6rvybOaACRq3aK
JZVlP4C1C930yoCoMWnxRoTmVlXy18/n8nuTf/h+dBWpKoIq/9CwhOSQB2Hfc41X+qG3rIvCQX80
yPXvmjOpl6aW3BInXliRdhVn089WSb+lUVYtHasezuyak0vpINqGUpKG+PXRtWrnaU2+j7BDWsjr
UamuMle9RHb+Nu2Vrwpv0JnxTi4jTTddcF+qwHLeL6OvyykKOpObzJgOrUm5sYeIQ4G+lAsC0GXk
1udSm5NXDr1aC2grMdExC1Pv+pysZyIqKNWVHQUHI0Cu06nP5IUzUeDjDgXxJjQwGWRRR3cOWiMS
ap9qeXY7bIAUrCxVbiB+RMsWSS5D8feV1fXbPkrh5ugIXeRhTW/RKVEnUXdjhhZa1WfXTRaWVLKb
LYmeZwROc+bJ+n0RHO8+KDuA71gFMAhHSyBUN6fyyu+JUA2iT1L/odfxpT3ivaf2q8Fw1mOu7eHH
uRslzb4ZU7pxIW3WUSNWAdKkC7MzNoQJ7Ecnfxad+wA4+GXqBNXdoFPPhFqnNihAQe4zzr75ITeK
feyurGb+qtm15RQPDXqpQ9TQSS6uwu7L5yfz1FbhJBBgsFGgSs9//ibmSqLKzlAjsLy2lsvZylg1
jcUAefbzYU4952+HObrL3LBV3am1LM8Ylb2JS6CTSu/zIU5txrdDHC3yqHZoLkScszTJr9zauoYU
sK0C41vedIfQkWutRNrNz6szu+vUK2RyyMiiZvs44+gLWkqQZr3fWF6Yxd4Y6+vURMM+77yentzn
Uzx1lViCSwvdfs3Vf0eMbxbLtN1SKRGd8bTcvDU65dGt6Vha6X0zjofUNq+D6pz19G+y1vHZeTvm
0WcVQ0v0YnJzh6WzNTFiyceuoT1PJuWPF5FjrxCSUJEWrrciUO/SXigHapLIQfb1QzPHzp9/g1Mb
9u3vcxS1We0wOKbkGxTI8atKtMV4clnLc3ZWp4cxZ8kVch6iqvfnQiuJx6UgF9FcJA1NB1HkcGda
w/bz2Zy8Qrml/xpHfz+OrUvbBzHOOJBicXBGxRu5zWo5wzaULMMLrHAODeKK7ahcQXKMUQkn4O7a
4TEZxnjRFg1Ijda4V0redQ7uS1DnlzKP7j7/RU8dYPCkIKHV33LsR0GezLM+i112+eQrF05VHoLx
nJPc6U/+1xDH9m41kH5rqBgi0OsVQpTLeNQ8Z3LPXEUnhyHVA4JtGejQHG1ojoyaB1XKjdcnKwVx
arLDrdm4q88/2AkkIRm5SqmdugRvo3M0zqR0Om+atDxEwv0FzfZ4M4Fhpcdu3dbhiFW3m9DWL5hs
LtPtYE5bDduK/+S4ANHFppcHhfDj/f4K+8TX6j62POSj1vmsvN1oG6ewbj+f7TyZD7cEpW4dwCJQ
0ON6rdUIpSqtwvKyJAzw2YhvymBcl7p/r1ZBQ/Ienrl1T+5HAg8blg4f+BhySkcKUdSUEKelNtCi
lt4a5x6UkxsFmxfeYoDOH6CgkD5sJw15syLTuR8c5Sqa4su2Ped1fmomNnhwiIjgjeE2vV8hPS3K
MohbanCK/DkMKYLA58DTp1YHQD1EMt6OGd78fgjKwgGofHoEqHLHcPOt/ViiW5iL58xpO88qxPfP
t8OpTweGWjfhCvBeHcfYmCirCD8DuSzGAi29dgerlOii2fwnw8AThZlqAM46vpQGv1DGEVzp1Jjb
zNZ3ZWDfxvE5tOXJFYLQTH2Nexpe7PvPV5iK6AN6PJ4JTSrXlU2M5eDnMzk3xFF8pElAi/FEVQVG
ugeAdBfl547oqeABci6lGwGJF1LL+1ngREeqXFHoQq3iWlgFApxq+4w4FuzVul+kBs1nPUc44/OZ
ndx7cx5CHQeewDGi3kj6Pi0InrymRhYmnVGLjn81dvXPwVFRFqj7v2tTxn4D+A6fD19wC9uQo3mK
qXeTQpiegdJfr9CyrIX3+ZxOprNvx5iX800gVlapTEZFpWgIfwx0JWKQrvZYVhKC7mikOJHAt6tb
C9H+4DBk1rjwVbCaZVXdlF2TnTkGpzYPIfzMlv6t6XJ0vIFQthZKEJy2CQEAHA5z3V5/PuNTBxqn
XwstTYc84fikKa1fBHqbUvVr82eQC6tQts+onT1+PsyJzYJeE0OoQElmTbv337XqgkZGQUI9ZRp/
xTLctqP65OfhjyRPaU4BJf18vBOxO+MxMbgyDqyto5PdxXY0mcBNvH4IL+0ovI4TeQ/L7gdWID8/
H+rEF9RmU2ZQ2FzElMreT83Ey0DRQ4cMKA/WKiL4foMovvzbnqW/MwPsDG2oqKp6/JqUaulTmY4h
5egayHC57oS7c53ozJY7uVCzchffTOUFPvpwShqNMlT4cLo5XSuEEy3A60QbtgDAPaU2z5zp+eMc
hRfkO/8a7uh6xKuG5nSZ2t5k4kWTD9qrkaKFgwvRIp3AmajSxiiQqtJwrsFy4mxpXFuzrBX2wjw0
75et93UsIQLUWX21WodhgSS8fuY2Obkz3gyhvR8inQo9D515CLN4MNvai+q2Xhitvft8B56bytED
kLgYcBQGwqpyiNBamcW2i9XnQ5zcFgZZ+FxNmFmO76fSj0YttDCa3WrgEJugphArFfcC2w5SlvAu
pNr++YinP95fIx4rfumt1P1ecmMk2CtF/PVTlu8jtTszsZMXBQk+z6Zh60Kbf403F34STqYfRq2N
qNK0DCx315uUtKv465BEX/6DGSFbNwuZOWT6x98wssYmnDogeahO6Iq21BkynsTy82FO7oZ/DXPs
6yYnt6qkwjCNjRdQTp2wTc+szcnd8GaIo7MTwG9H75fquEmL1HkSZnebTnI15T2a88mZFToR3iB2
Rml5ro1QNT8iqMTa6BTIK9he0AZ7R05ABQcIIRNPFaixBIFmRI/PFUBPbos3gx7N0K74B08v21PU
YqWn7gV4ko2GslaQIRflWDcZIvxWlH+TMzbTaZsXGSDb1ycPwo5pI+Z71ZJnAEEnvzocHThyFv3a
49g76huo4mNuezUMNmd47SyEdpTXyLpWz3V+Tk7fIfma/wE9MP8qb05F10yIeyRcy5EMB2S9xFKN
w7vEtg5QiM6s73zCjp4AXVVJ12f+59yufT+Wnteiq0g3ECmH3dFZOyugdt43Z/bsqa7ru3E+3JKB
bvqxsL0M55iq1H9mlr7srXYfYVmzyEJ82iwUU9Fhx9IKMSw3xSKnRw4wc8bnqYaXX0+wDfR+/fu8
/nfLdMyam/+ejr+V/0akY/6xv0Q8LYJOHewBlSdbd1iOP2n41h+k/TCp6fxBSfuNr/snDR9Bot9/
RufMIhCa98o/afgCaQ/EfqhRzAod3OP/FBG5+cdmq4/+/1u6OuMcb0pwM6CtIPvTV6CzcHT+06oZ
6kbtKlhKqG+MWQHDiAxqwgANrIta3tSavZLal8x2V5PhS08Le3vDVZUsQUrKpZqFB2TpKnq06A8b
j4lVTvxLua8VPGzR36GBu+6zdKFVgPu6ZY6DgDHgDzBgizFo4gLRnnYZxHGM6YCD5hw6NJsE6tNO
19J6bU+dtlBHCoMZbjmzUID5HVHg4Uci8wKqSfoqteRyaMRlkpRbq/3dcBuQlChnY4twXEd1upqB
5KK/nWw038zyudeTTWwBbHYcgPziFiYcgNTiorKbmyHoFSRGNR8XphqHnDJflWNyAYCQfAGdRaVO
9tADdpEY+h8QpMJdiiR+tXKaCHKYYqA019BCw2FlJJCk+mfE+bgKEjX2JPJvs6y4eg2rRCITW/nr
FGQUmum4Qy5E4tpLd8J1PUjLGz6wtSKX2DQB7HcoaGjP46+Xbnyt+JG6OGHYgJqbTdg7u6mmkZPj
oQo1xupeLAoxlkKFDmdfYT8FKElbqaSS9b0uh2087R01VBcwADbAY+917b6Q3wykgeP2wWnxb7B3
aLkWi6jEK9aHJtG5Ixjm+JcWZclAq8kAPesEFaZ3LfAkF1DDOBTmKkn8hM7ZoKxkjPYZlSb1TimN
bvpHwvPffYvMudK/v0Xus58/4p/fXr8nP99JA/+pCDL/8F+6Z7O7rErDUieg/02t/vMuMf9QQWdY
ZICUrLhUeHz+dZeQtNnIm4NEJbKYC/j/Evxx4N8CKiQjFppuGH/rMvmoo06dDMUG6maoFuPsNUds
b15TZ5wapakjLCy7prpR/Hhtmnhh4leISKE73k0yvID2SQ6ORU0n+i+9Vd07U7h1nWQrMzh+woCB
anhNLrVFbbs/zLg6cKq1G0OTT4GF/SZ0oo1QQ4RSh37+q/wsRrq/mpHlOt57hbFUByv5mll1c0Hs
9kXo8mbUC0Q9XVDefqiOl2WoPDrS/TYgPEk21PxMTfuH7TfjIknj77US4BEc6xeS6NIze32ZZQ0s
FpC4iyF372DJhpf1lH4lfikWAc59WdWFIItzbdX3rnioOSibvpmeKlehVT5ZX8cez4MuqS3uBEia
wPqWIi6uKlQdd26tfbVF1C1tPNGWyJvJu1R386vMwQjKisDfwaxD6zHDmqgMoKhqbrKKM9F6ky4I
CaMhxX+qBIrQRfiD2jraiDHp5g4x3gwBIBhm3UZkRsBVrIAT4ppwr5R0CFeQRoeLii+OUPsOENOA
/RG0G8vOfqC98ZLqQbwe9Fq5cP2sX9hYqeW18grvH9czkPoYD5bKr6E3oOw1obkcx8DY6MMg8bkV
T7HSvSKMltNEayE3DL3z5KpK9ygKlIBU2j5lh42ZHtlXg69ep0pAq1/aa5Hhutak9UvQV8YWOoS9
NKpOfe4i4vxqGO+kIh5w6b1pTHNXY+6Z43Pp6I1XxAm9Sxwvb7U89w+KIgeIGIVYwhGFRh2quEH1
pCENXMdF3VXhtrQHzKxUal16HaxK039Czu2qUTPXWARRp0APLvlCvHoip+dPWSK409Na/TGV8TWE
OXg6hnOpBCZoOrwsMICzm6UTB+LPPOe/+sajE/DpjYeEUffj50f9ot8/9+dlZ/wB4G+WItLnjh1F
rr8CJ3TP6AQhCQL6GnTBXGT7p7qZ8wdEBcCkSAvMqENEiv667Jw/wGoLlRY3qQWiSH9Lv4hf4kPk
RBfbRmtlRvgT0B+F83Cax8SvNExl/NHA0y9HTy9xCnTJp4wH03wk47joZhXuZOi/FjFgzC7XKyyz
4oDQRYcCaoXKTyonIwqu2Pn4tj96zO3Kiqb71LcVbGKQhA2o8a0FCr9um15EffHqG/VeDftvsHpw
Os4TewGB8BdHxQaNkwaQWNXWw+EFOqsFYUMhJopEvyl0wyva5CuX96XiBvbCKeyLcDC/mc70YEzd
i6lmdGPVHE6ejfWTL3ns4zuhlIEnRbKCg4PoRNzdBn20i7TkuhwFdnVWLQlI9G2fBA+a37f4Z2Ul
DqQjzkhDjUpYpt11DtkFzjmhp8twh9DT99ofn7VBLDtH0g8W/jaV+b4ZfO4YSjt64l83KTK9Q3gR
4JBnomRgZfaDaocXhWsdXL8yt0PY4vBkQBdN1KUqo6fBxf5ZUeUdFkL5Mhn9KzFiuBskuEOL4LrC
sm6I7us+UDxF5odo0rdQgrEZbrljx+YFJcnGWVSxHawKw8JVV1mllsK6WM732DWeChXkTO5syjJ+
xcpRO4BhyFG4V67KPt0UTrEp2mjjwMPAKWMfFlLDCkRpNhW/5MK0630dIWfQdm4GsR2jJsO8Mtoo
PVhyVl4XOB22mNIoCipRSVJdZg55WZdU95WctmFX7It22ojCwDyufR5y7EZyY2xX9mR3OxLl2fqm
HteJ1V2LurKXEwgq5K7dcF+IGsLpqF434eghMXlwErxIKhZbCuu7n3dfFOdrHlXwK+BDqqF700/i
IW7ade7ql6gi7YOh2LYVyp65qW+iBEXwYvB3TkNoGxvNXuu1/0/eeSTHjXVteisdPUcFvBn0BEjP
TDrRiJwgKEqC9x7r6Z30xvqBviopCWYxW/pnf49KESXx8F6c6855DYZdpWltitLolmIIfazw+PmR
hONbHXQbUcPgrk8LCgeY7qaKk+H0l5b+qhA5yOWq2Xlddht68WPu6891IaGIJ+fQGZVIKbdjaCRL
0FHoHQhPmWgWdgH/b1VBYs1SMJlY4l5TVUUWWc+fBD2nV1ELLma6QmVP3iGC1iGF32HcJAwVjnDC
i6R5L4LWXClJc9N7EgRlV4zXSGtsighKn6XeWFaBt5Ffe8soAUPVi76wpTocAWUWkP9XPR91CdzZ
FIGXhFtFT3Dg1gGlZOTYH7swWk/+VFLMC59z/ZORoeNcW1wTwD+MqDzHXLZdr7ELgWqSgAVvKffO
yCPRqcJiNXoibsNI3DtKqjbrTFahxRYFPsFom2H0kbWQ5wp5Kfcp7nqefFtIPnzkFHNJC0Ntin/4
a1WIW9lhYi4awajupIqj1Kwj5B+qAgsAV9G3fRpicNB1vVO3mbKxkvYmk3rMAirlChimsCrrkshq
LuGoOlqRbZbN8+QanubDk9yHODwn/lNiupajT++0gouSXUhl8mlEFsyJE9MB0mveSrkJw3SwPtVG
uojadGeF4W2R1YsoSA4eWGy7QeiwkAtIJbIQ43yrbcqQ+wXXTbavjF8yze9LKRqWsYApOCZc3bLy
BV47eMpVUYo6rIcnGpaZCzXzAJuMmCs2EpIAuXQ/BFgTa1KqPbSltrPS8EIsa/kRNNclvjUqrNem
3BWBvhOtSbynjhE7FIXragjV/w+eLsAAPzrIH77V8Uv69eX9Sf7jH/58tug8M0Bzck5yAFOE+/vV
Mlk8Te8PC4env6vt/xzkBgc5iGwSGuAJZz1viX9eLcgX4nPEc2ZqZvNDf0utGfOe+UEOAFuGCgCA
gTcQZeu3r5YmELAXw8HNkcM6vNbqfo0EeemEpvDKO2YbeQrOo6AoDk3W3QDLNbYG9FE0PEMTg4AW
HY20wKVE+ixrzRZjh4PrCssACw9qbqE9GmizI+y/TOW6tJVE/d4PJjDh6lOIM5GndxhV9+azMbT9
sksiFDlN9QYPiEdXUp8SOUivq5zuK8+ZB/g9WxRVF10xYgMXhgfoZ8+FWD6bfa1BRJb2gx7eeP24
F3tvHUjDt1CWv0t6+b20Uig1QoN2j9oN9hBQoEFZ5qs8FJ8DCUq8Jg7jWkdyAi0H1JeNcF/VwVaL
3WjFdf97oWnLCg6zM8ps68GE0e6sorlIZVzlXSwD2dKKTd2o+IOD1a1C1IcFzIuzRqA0It9iIhDC
TYZzAmvXzpL+cuiD16pHBNar8gyrxeE2VnsD9QNIfa0C0buG8K66CFeAjrDWHWp0m9aiPoHpxKqt
UKCuRpWfok7c9UnMQeguPTfYW34NLHeUl0b5Am8fAeU4egXH2CyDUW5fIWTfV1F9G4jWJsuxWACb
5vMWytq62iWFCRzW9F9SJb6B0BEvhUJcIoGnrX0F29y0aZNLS+SNVJZDuMkHRceh2zoUbo4/u7Qw
JhKWWmoXvY8MAgz5bB/p+jaBeuoYeuG4ArOp4u5Vyb09wkHFfxxp1rxUbQUXEqUycWfQonDvaY28
LgIv2JYCTvFu8CkNuPnI3osV+69aK6K3090neovlWI0tAXrUn7tYLXZiMOqObHo3RWUkCwr7OjQu
azK4wuA1bDgC0tR4UNX+MTVUzKdMbQHqKT4YaPI4gil/hRu0xg/EMScLz7AWsOMuV3057Mca2w3T
Ux68PFjREvkEnG7rSSkGle2mr7yHpEFmdkAtAyfWhmnvZU4vr39qu7Kzo7CcZPLx1LQ6NAoKjEkU
vKW0puEQqJS7XsNZxleklQj9N23TFnGeNOLXdsNlNnbwKrO9kWjMIkduCd/RymTMSusXVDqCZT+p
c1m1zyGP/MpVGKaHVGJaxEqsVp3Ju1Dq7n1LeMhMs7xsO31w+gzh2q7WEcOqVesCktKFnJf3fiJo
S+oHa8sfX5pR2HjgFzWlvBRRpHQMSgVdgxFIkvUXitquDGRMba3LtnDWnwyrxZG2FJxacredTkUy
EQWWPios5mDG380mvWqQQEZWAGtkOOgJ3wGOf+Btw7i598B4LxH2ehDl4B7JhwbvFc3gTmhdNm0g
bxD2thbuiFR775Eweq5ObtoWLwDDFNZyViIfgJ+2bYXBZw9Z90QuD4bUHVqV+xJesdom1YPLtOhe
2eoQuzTcwKlSby2qIe/wQbjtdeslaENrrYi4tFS+GdmhXGKeqHPkFrWhrYUqo4EQTlMnIOqxCvMx
5l6lb1sB+Z0OncHXSu/021Ibvlhpndy5UiBdKH2QOFndbDNP3cjJ8NpWGOMglAcg1RgXgYmFLR08
zFbK9t5om3LhIeRsU2GtbUi2nyhmVI4f9p+tFN0g3NR2ltt/11PrEs+WfVNJmFiOF6JWrHygWqYb
35SI3jjSYAbTFF5KYHSQV3u19CpeSAg12SOlVtz7BGVVCmV3m+UYTEm16iCcSWJEN2Hn3ita8BRo
JS16tQwXolGTknr8gGVeu4g6NAgSLXxOOizzvDH8POrsQ1FcOZnRXBlDdJdY3trVkrtUlvB/LRVo
s8GmyYuDmmU7UamGA4AwroDSVgzTS0vOK/5W9kSz9LJANs/mjUR3rUbSP3bzXYu00aqLovGCa3zi
pEA0SLsgWpR6eRFq4bfB4qYU9TR1kAjDbLlSJ9pSPgKulTz2UqXk/mhdj+jD1bH+DPaCW64iPPWI
/i9/vDjU1CrWgWsoC3x4LrK+30fYo1cszpU36KMNCOO1y3jMup0KPQr1JrNBOFspVUdQvUs+R4gv
bMDTqZHuNXcS/pCju8gcxX3rSZCKA0wFaryTa8nP7TAPb/0ad6MCbx0mEUypq5L+0J54BmN7P0qC
TI3bwH27wTa90ZQLzfJbB1cj70Iq260x0lfGYKHBuifY/rjC/LcuuGgG9Yd/LzHf/p//XdenFaOn
f/jznsYGqkOikA2JwsabixqXMHSfVcuSAd+pFEP+KS9LU8VFkxGFpINFEfrnPU0X/5pg/oBeIJGh
e/tbnap3faofRhdg4cDEIbozxzzrudTqRtVkiyKu2o3ajCPwtFG98NS4WuRukzzkmM4uj+bo73bZ
m/aYOvXc3/Rsp7AIXlPNBgb9DjxTK4HVmH2QL9DHmVAA6Mmo3vhFKTHfrtuBnRZJntgP7zwVf55K
RG4vXSIrr0g7WWoDc48n2/dcUZIA6tAwbMsyya4opWInl0PgQgbhuzn4bOx+MNygl+Ld5T98t4of
HlxunLTiGgEJhOUMAcpsEPAqTXHvkgq9tIu4+25CzOwdpYsE7aDIkUKBvNThTktgFv07Vn87bMZW
x8Chz91RPviqF/oAt7tGufCihDNz7PrhE2KQbr9RqZVgUUNHH0k3Xyxp2gWWuomUltewrSBFsEEn
E4de0RJwh8Lu60EqEdS+AFba+Ttv9JKbQGcz422ci+hYGvLOmwjdOHv0UsTlGFt4ahO92GL2iwWI
hhfIaNC7SrtsksAy7bHt7mOjfwwz85AjyLluk3xncGHhwED9jp6ZJxfIrMWqYqMFEy6a0L2JG2rM
HpNpG90kAmVGSAUJSo4Ana8Jl5SBDxx+Pdb04h7/HjSaiuhWNTCzw7cknfxLsIpeeKEbOrhsXHSV
gls0GpGm9tBnwT7wrQxzLBN9QdO40ZvmOi4Yo2xRHCozdReFFpHF/stYB49RPhlyASV90GsD16fG
V4VvTRzU9PQwLNQR/fQNd13A1A0s5SGxanzpm+9Bkhyi1FjnbbJsJphYmAirqCuWhiY8AQ+6L73s
pQAQskHSM7jL8U9XPO4nWubdf5z0J1YaXL8JeMq6hjAxh0QgAJUCs82wNau/5JNzTVmhwAh5hA7y
Iwar4vr/g+3WYgf89+32Miu/Ji9xkHrvH8bIS//ccPHiwHJ4Umu22ChBu/x8GZv8H1DSvIwldguq
1b82XOUvk4e0CWAArjQi3L9exrryFwIKANcAl0zgUzbwGRjgI3DAu0TAJeNHeZu3OT/NnOGRKD9Z
Cc5xFmWaHGs25RZQ36pDy7kX+l2qdf+pjvyrkse5cDMkAqJGNI8HwsWycjFppw6IvI5JsvVa71Me
G49HH+TE3v4e+TONTjPhLdAuBRP39tVveYkrGa2PB7mWLHrB+jT6/ppb0MKnFPZxKI7At4fID4ES
QBt8aKR65tC7whpyNqPGQoMxowIerrwsXvO8PEMoOYHpnoRQyJmpOIJg09SxOGq/Bl7Rck9trQXN
v8JOloWjXkuX9U7DD9F2Uea81hYfj+xd6eTHyH5FJBWPI6IP5+OrTkTl6tlcVAvVvtz9vm4Ho4Ke
yIObpg/28G9jyFz7wyojxmj0izISVkUOVkSxzqTfyY+EJAS3FSpK4M7ehqHETf1KzpFhLsIDMmCr
Qkte8r7+DwjqX7P8RNqpFLVIAl2l6DRXCGG6zATnTQsl1KtQr6HyvjbyokfR9eMvc3I40AdUsOjc
Dd/dl+jCCJAM+TLIfgx9eVEiFY1E0X+uyv86nOkDv7kfTQmASr8E7mCqyc1SzhqkwvQFwhjIz/q4
KOZRdmYk50LMcqyUJJyqp9XjGXjw8F9UUpcfT9apEMDn2QoUTSXDZnuBXEO41YTEonPdrWqvvlAR
xf04xKnvAZxYV6abtQW88216mXlemx4tiEWNabgAuGoslFWBjtvHYU5sohjJ/gozpd/RFmDksl5n
MZNk9PTS0Y5UH2N509OGAeD3Bx9mIgNQhYVhxmn1Nhb9KY0qzQgwKWovak+6rgT3DGr+1Go5DsFT
5Xg4fZFj9ehH7gJZcpTnrmVtskm/kowzzjCcpu/SWJ/Q+ZO3DQ3QWQnYBb8Xciln5xTHRd+0XG5r
fI/EdKP3GmLE7m3j62dQricz4lfMuR79CBdlhNRvLfooh70pfIX0s85FhVr7z4vH/9s5R4/859CM
2VdCqkVqvThwF3nxNJ2olXRpRK/DOYG4U4kHeUcWKecr791Nglhp8IOIrUU5OVEJNyM1A9d/yZXP
QfP94xGdWq3TO5Xuj2FM/Ly3SQHyRMWfmdVqxMaXAQ1qzjZc6z4OcupkOw4yZczRQiqiwIr7OiOI
d2sW33tzsvhFUBytYuq79Qqlqo8Dnkp1Y7ogiJO/BGfE24B+HdDq8NggklHYhZ4OcJ4mblBcyWZ4
Tp/hBGd7kq37FWw2upzW62jWBMuaZIdw/GvTQ3GtGycR1A0kn22rtujttmucoy98z0U+Cr8DbTBu
eXdu3CFedSX18B7lCF46uyo+50BxanEc/4KzBckZHCF1WViLtNiKKCt3+n0a3Hw842di6LP7Lf2Y
XqPla9HSvcTC1dVf6/rp4xAnUxVyFtujjBnpD4GcoywScfgrjX66+aF4nBbCKtfN9cchTubNUYjZ
TPmmNma6SqLCtef1SvVxM1R3mVqfWRAnZ+tXnDnbwpW8oupgOC1wpd5YKs1gV7EpXK/+ZDgTYhqQ
I2Ti2YUi81GZw4iYJlcjO577TSlvi2aXlJ8+DnNyuzJ/hZk+3NGHkSm6lEnBdiW617Lx6IaBI+Yt
feabJjhzLT91thgUreSpVUkmzDZgKBP66HVQGEp9+B5Y+rZk68JX4B5C5VKUcRocC/3h4+Gd/FhH
MWfnZmK5kSmXKE6XKfY7YbQSUCPuw3bzJ2EAnE68WNGaE30SrZcNHOLNBX7aS+Sklh5dI6X4oxRH
VeHvMPPUs0JBCDvMk+GoqCuw8gfTr65DXT7UmnHmUD61YE0R6Crv64nvO0s/IYF3q3SclkMSO8VI
PUZpz2z0p1KPazlPDW16fpqz1FMqXUgKjzuNKD8Vw5r+p9MKez/4OnjamTV7LtSUJkdZ3md5Hckx
EyeaA4Yt4hOAnKVu+cBmwmUajGfEXU5lnckVil4siqhYjM7CGRjQGh6TFzfuuu2Ug0k/WSm9Mzve
yTD6ZNtGIZV37jTqo1EZZZPSs1LJOg81nEy9ANjs+DSiP07uUzcARIV+hpmdkXGPEm3uGlxvRf0Q
h7TzUdlw5edeXuqqcMB32e474/7joCfz7yjobDe38ooukumaCw7HXVhxCJvnygQnk+JXiPmxh5d9
YAaFwEauW7wMuh2CoYbcgOWhL+OO248HdPJjwU3G8WyiPs13P0Ur48FCjnLRFqC+VNi8qmnnNBM/
DnPqFETj6WeY2Yant26VjDFhwLgty9561oTmKs8K8k+vbj+OJb9rCvDoPQ422yR8HTJviebGooZB
IoYZEIVugZL4Cz3hpeh3qx54meTRspOGuzREuz5qLvtUeK4G71BWQI56bRmEmuSMY+tYQNVkXzzz
cjo975DpFXmSUlZmEwLafvByXJnhsaYH00q/5Qn0Oa8/c9C85w/9mItfcWZzMVK/bkZEeBeNHFzV
Sr7Ne2VntUBDAEe7RfbUhu0juipXXdbfNaqxNsXwMR2jVV8ZBy+Sd6GlVbZZFAuZv9Sa8WedwsvS
kpvbHF7RaFife124tuK6dlQr2NRGc2EVyWrQotdcjPepr2ANMrZrK6qvpb56RbHGt6NCufQl+gof
f/nTWfZrsLOtO9FLXJcKtoSsw+YCEbheu8i6b3lzZtGcrOSZELb/+XrT1z3a4iJspgawaSawlhw/
hfGQZPpD5SpgjVXHa9OV0rhbr0H0uulNyPH9YwZazUKg7uMBn9orJmEnmm5Ym/Lcevt7pEJamprn
UhQVlUUHArRpNokKhVx2yuAPTo/jWLP9VlTrrhJLVlWHLVWQ9LpjRf1THIRnUvbUFnscZ7bFZolZ
aGFNnMqsv3pKe00F7cxudGrxTX1S2qUY8GpzUYZO9Uo4A9PjMYy3daoDTMVyxk//4PplgXPnGsu3
mQDtb7Ik15NqkOOI14WvHQo132S9eKEnxfXHSTBNyLzGdxxmtpUgsoP1hc6ZJGSJowk6PtvChm7G
ZTGadt9GizzxHYoX3z4OezL3oCThY8pE8tZ/OzqxzWvNzS1zkSvJS1EMYMIsbxEOwjMXtItRSlYf
xzv50RTAhlOzmpbLbM2ZZsYd3iXeoANNScwbqxVxWxvPXP9Opt9EFpqa2KIxr5i2PgehKvHRcgBQ
RSSso/icmvi0Ut59MMgJaHbpKsOZZXht4a42lHww0ei3mClserfBKmpcZ+Kz2NafhDw7s0+cHtTP
iHMNAximfoKzj0nPMFsarbcPgnOVzXMhZsleuSPovJTPQ7XWyS1lKfb6n2SARi+OvhrE2vnbUyiV
1MMPjAxolJUGBAbZrkur0M9sdCdHQk+NuytVU5oKbxM7z0M3KGisL/IcxiTo50BIln+Qy0chZrms
K+PYVPTvFqkgHpJUug0lSrT6H/RMaBTzddEYY51CH3yzAflGLnE5VqlZ5YA407a4rwt1Cy/tnGTi
iSl7E2g2ntByx7qd3s0x4hxQNOrLWqh+f9MmBoxqicffZDj8djC10CdCMcp8/WGiiLlw1wrIf2VR
/f62fRxo3gJqWrfFnodMdhXDEfVgHce+I/fJmTU5zclsFyDM1M3geKD4NHuNZRmIzbAf6Juo9ZdR
bG5jdCB74ZzI8+lP8yvMbF2OCZ4XBQiIhQF1HDufnasGnz/O5hP72ZuRzBaMCeUR4VOqaGp5a9b7
wriuE8gLUKOE+145c9oh5nxi4gCcQxLDAEOEZv82EaBX+T2KoDSahGirhD3IEDfRbMmo0KxPMM3C
vm/tRyl3fzhRtht4+1TGZE62doMUXbuZWdo1RBmwO7Rd6/BzIIgXuSntG8NFNSPCOjRdj43Ki6tA
wszL91VVrgMPEVB/uMU1g/uzv7Wgf45d9GiBvICM5e6FLkep1O1sy6LkjUhXa2d5cGmKCRZWI/La
jfEkGmj7GO3k06LEu1ZN7zplfMZ2ybOjwF1lQ3GJ5ZZTBaJTj9hKqNDF8WeyRT/ajKHZ2DUOAU5b
FbCeIh5PSa2tQq/bqIK81lzrsXQrxfay6NLKYYyPYodPlJlVjmxUV9rE2dE8YKbDVWGMV5XhX/mY
vRViflm3zQYr29puxOBVMgPgkODYI1nC9lfEKreqeBSC3ETXB2BiZ6hruoq3UNruPc+/b0Jtl2Hj
5Wh19xQpXHaNii5N9WhJcJdazElb0gD7q9T2y/5OlZOlK8c3hiDh/hhGrz0+j1EovILHwf1JeMpV
HNSiqsU1V74yqnrVYg46IC4NAeRWVoI71/OdQC4XZp2tTHyslqLIDFoAsO08VK9BhDmDX19iuHof
lcGw7KjewxnliuKFHeydYRdjlVcb0d6L1ASEbgnyvw4PcVC9dmkqOM2YXYmp0jsYJICAhSmVytd1
7S9BGtmo0D1murLv1PEF5NY2ohKaWFmwVMwLzJgfisg8JImg2Dl6432rSzh0xJtKCy4VP4K/BZy3
hzDdplep4T63Roh0AcuyDFYQBm+Fpr4ptIGKN4msWRs5HQG/JkupGAFDu6Xn9H1vl0P+KRsB5Ufg
/fk62MIqFAswoMnrS3kID9XQGqDWha0Awywd/NHuvfEykuvCMWoMyDwzoNjt22Iy3AxqdpOo2rJw
/UmMeqW0smNl5mU7ks0swJ1W6qEdG5CIO6Xbpx70ptjdo3qzGoDeYdXrqPDfvDLKeYCM2Ld56jI2
0suy7ndFnq2lCEwXKzJw5DFdVXH9nBvmoULNbKLz4WLoDREPdANWxvhVF+KtOBb3YQT+S4UpiE1G
a3vGhOVPrgH2OVEg5I6rVJ/LyBOcoPLWIH0u4oKCN/r8SFRU3te+UL5WUvhFiv2VlolLnqHCosjd
HrfEMlp1cWHC3o4/J5UE37tbtrIaLayq2JcDJnS1G0k2xIbSUYWhWEqB+uy3/veh0b6NvuoCygcr
LrgAztToQm0SPEKDrueZnPPuDHvH7PhDmtObHH3jEIv+o54MT8U4AM+u4vShRKnD8bGKm3LvhqPz
ZSxzw9F/nNPoNikLLVBDmPKp1djQVwdH9OL0LqnzFOR14oHB9jJ5Ees5izTFr9pNnuGsde3GNOHg
t8DI78SqvO/LbC13xmNhxY0TRoO0iktDwDSzKeNm0Q3KNc7LF1HeFXeNEOo3Qm9B8AenfTOii3fv
VZiYId7ZSosmag41hSmMDAOw5LC4htDduzSt6fQ5Y1lfJWF0MVYJ209n2IGn3emRhnFv7T2OBUyQ
MN+LzXgo9fyhC83DqCaQ4OR2AGsvVtoFW1UvLxLgCmu3iwJ286Kwq1hNPum9UYSOZ/lAzXWh3WRa
B6JQ7TVeoorlfjN1ycm1/nVsw6coYscTqlZlqeXqVgO3ceGlbWljWaNaZEee7TzVvQsgwqWy98mM
dQN70F7D7FMxhm3bKt7SK8uXDkS+Y/UoEjRGnq9aCeo6zOG+vvRj2XSX+g+fw6wtADIGipVcppMR
IiW6dFn+cEf0jMkp0frhmqhXcolBs0SH158cFSVlMldsJp9FoysYuh4sMspPdWLtm6H+XtLFjFzL
XfZSeRdayWsaRk4PVnsRd/4+bTHCtWBI2gC7vyXhAA8PrruZX8Zt/9iWwR41BcSCKtnFigigZOiE
E5XTb4cH5Kt2laHQfrJip6s4aiw/ucx89q62D+2WxyK8ET4ajnpqtEQf7LkKDGXdBfq+6WAQad2h
Vptb0/C/QF7Zh1ZxW6XiqkurdSlCq8beUDCHRWjGl5Vl7awy3QEZs2VoGbZcCXBLXH8v1DncadG7
6AzpIhOLF8DpqY1VyqJqtaXh05oux0G2h2I8WF7+yaDWr6nVKo7YSmBDO6Bjl1Bi5F0BcN4ykwNO
y7tEUe4zjEHsXBDhKQ7fzTy9VlJhBz3rLgwwVQ0w9C2qatWa0kUlcTVQ/Ab+M9TuUZEOVW9d5VFw
06OwYoiD3WOF3PjjspEbLJ7dQ16x18TJulJqG4uTdaj5Xz0Rn/Q0PjRjs8bGa7T1rL3oRA8Inr6u
XOFOLr17TwkxvuC64iYbymJPeSAdrLjau6b64FloFQTuZ6oRiDyJOLp2RfNFSCoMDOpsDRRpWUo9
hbjuRcINsvWVlR+GDwpkKS42SDW0Kh712qMbdSuF2YBrK6wUASKmnq80dYAi3mHPW/m23Fjsmc21
kZTPqlRea4lCWot20haPiS84IMWA1YCT7QuMFsjObk2H3/EGbZ+GtHIChJ07zn01BbsC0T3pvg/s
j6JrbZFZ/VoVqBNVwk08CEtP13etUO2tyM8cehFXaTMss2B8zINy8sSAAzPaSjzi12mMLxlCjzwa
YS3BRlmElkUu12t1UFV7SLqlAu9ZjuRv9SBusiGjvDXuDb1a0bf9+vE19tRN+fheOd07j4p6Qdmg
rR/wSM4bdV9liHogJvRxiHNX11nNBIEmnAlKCk+WLhw8q9y5rbUSRcP2zlldnRwMjRUJsRcwH/Mm
TKCKY9sWHi+yStiaifwpad3lx4M59YDBAtDUFJUIPMjfzpdcN3KGfynvZLV2pGKlVqaTnXslnShu
ofFhqLyRVEpo84ZfZ7YdhBvKMWqDoytX01t0aL/pbbmh0fhZLXzMzqsLrW8WfzC4o7jT/B4lQxV7
Xg35haczXRhL6j4JcblOZfFM8/lkQmg/hH5RfuSMeRtGiKFH9PilL5IQm1xj6cH4693LxMvPlMbf
fyxdVkUDEpqGaDYJ8TZQHQquknTMox8XN2PHIgsEO5TSh9+dtrdhZmuoMId6bE0K46UebS1XX7pt
egve8swT/f20vQ0zm7beTJVaTQE70Bjbyx4dilwetqYnqXZpqGcW7cmpQ04Xi0dgP6oxG5MpqWEA
gMlaFGn5PLVFqlS4Ebvg+eOpm37nt/UAxnQUZjYmRa26QI2oBwzRY+fBqYCI6l9GXruWm9/X7H8b
a3rRH2V3H4IlkiPA1UmIUX3cO1PTuW2rM7XUk5/paEizko0ndpJEMZqun9TsfdHcB6p5pSEBDons
nET16a8EGRG9PBRm5vjgngqIa4I7WwjcGLD6VJVgXWjlmcT7Ufx5/5V+hZnVOvAzjiOE69yF24MO
RsAksfU8a2xTquFKG+71NItxKu7DuqMV1BVnkvH0lP6KP+vnyabQxUkYQkTmwTe6Etpx8qM5Qvzp
zi2yUwkJ1BqkDyX+9zKfVjaIYtqxlhXte9B2i6HbtcaFlMY2en7Ox8l/6usdx5pNq1oqXTIiPrRQ
8Fzphfy69X2nyNMzCfn+VASXCF9DQyweANMcR9riW660FYCLpB82ZV47llKu/mAkv0LMYaO+UUJh
ReRgoeLXKFmI28iIFQhB9vJxnFOJABUQZQRlqoXNYfcUu9iWKmACetQvGI1pbtIUfYwm234c6NSc
AYjXp17nVG+bZZyOdCJ3LuYMH/q7wdQ2heKdmbPZIY/ENyD1H40dFYV5vLPfbkfgcEoTXSH2CYH3
gxw4uJ/jhxVXkW1AHY+TT3H05ceo/ltzSEnbo0+3eKlf/se3tA7q4fIl+fa//ufFS5y8lO8JTT/+
2d8MUv2v6RybOBTU/VX4oD8JTdpfhsrjiT4ybW3k4/lG/0h96H9BWMLaAzGtmdipxs+D+oE4Ic0F
CKnabxGa3m0C6NbD9JkMSeWJIzNLg7ASRsqhLTa4WU59LHeSNN6l8bnmy7uEnoWZXe30QQkkaSBM
UZgrOB5Xnd/+7rVuCjE5QqMxSPNlooAdn6+05QeMe3xvoQbjWo6zC7msQMXrq8T7bZTsLNQ0qUdH
+TDUuE/7sbfQVOQVp82ZV5tQp/ZRKl3/54Q7ptqe/DZHI5q2o6Mwueu1gioGHuafxpXewfgvwNGI
0Zne24kwdF0h3cG1w0WPfHoTJpVLv/J6HR0m/a7EF7tJQifyf1sPn8Q3JFYC7DyRhJu1XvDNdnUP
6ctF56rXapVdm7L31U/PmXi8O0BnYWatl4amHjLShFGQ2JgEbl0qXNbay3dZ8tt257NYswMUjTuP
Bxmxgpp3kkhlR/bD6yJolh/nwbkxzdZoOwAH8n3ilF4Od/az5LaOGD0Lun2WsvDuhPsxJBO6JFys
qYf5NhcStXERLSEXgvyh9p6LOLFRHG6jc/aZJ+PIJs1+qFi6NYfAWX1tBHls+fSTDppy5cs3jbWy
6jOAr5MTdxRl9oFqVPAKRol8c7GNpE1jpQct2NbdbYOV+8ff6OSAJoFFa/IR0JTZ7b7sEMxAd8Nf
CMNloxVYw281cYOE0pk94XQcVhGqAjDm5jeDLqEsEDSjv1Ap3Xpusaji/q5Ct0RtftsTesoFCH7/
hJptqLy6EKwbCTVQfyIn7rKsQIo6/d2e7CzMbDPNjbweMmRbuR++CEFnS/3LSJvtTz7Pr7FM03q0
lXYltHPFYCxKZ1zVKh24VrlCWcMZjHzxXws1X0K9WMZ4JvqLFqy55bnXfmdtXF+wqzT5/gehoOgh
4cltQZ1k1I9HVaXoAhvl4C9gLUto1w/3KQZTupB+B2l55jNNX/vNI2z6TEexZtmQYWtaFuB/MdhL
lsKAPGRwzp1xWiMfhZh9pAywe2il/RRCP5RSu08LdK2GYB2F4eAoaoFelfbp4yk8uUUcDWv2tYQ+
lMI4mNaTWl3mqfg66qKNisDa08290fln3rInz9qjcLNtImmKNG2xJVrEio7AVrNsNPXglcmf5CAW
DibW4Rzt2mzjy/DQk7KhITHi74Z3XZnqEm0cJx2qM4FOT9+vQLMMbCHZ0IEkEA2kF19s1kmmrbJE
juymTNeB/rdfwr9ya0/PH7IrOARArpgD4KBDo54jkIVWXW+l7Bkppaw5c5E8OSZKF7A4qYKimPt2
VRUuQHHfVXyKgjFCV5uAm5ehfFa0x6TunI/T7+SqOoo1y4cq9IsaXBz70lg4Rdd8kq385uMQ54Yz
KwgVppqBaVB9YILmphRDwdbT/M6s3O9pj5pmnVQPHweclum7ZfxrTPObnmok0PQa2V+IeuJE6ZdC
2vf5tSiGZ/b0M3Nnza56vpHqmSsRx0UkTxXFK8vs7j8eypm5s2bryBuFvjcCUsE3Xzrxc1ODKa2X
uozEl9uv/2uxZkupTCtN601i6e2wEs34IszG/8vddzRHjiRZ/5e5Yz4goM12v0NAp6RIqrrASFYV
tEZA/fp94Mw0k2B2wrr3tlaX7i7rdESEh7uHi/ccsRYPaVPaWTT8nagfLz4ARoLO7tvDLx2zuKwS
BJV5SzxQtrvpFFmAk/o7Bg8dv0gBIf0pLrk0aib5KYayEFAWhyR550ocVb7mOC4f06eQxTH5vBxI
fIkQok8Pkf+zHsFMCf8ExN3kL7e7ww3iwY5eSF1EXmvZR1qmU1cJHZQuZM+yjBxkhXKpCwTC68pw
Sbc1hHJgIRAAiLCMwwMQ0oDZQgWE/pRbLGqfmKr9jWt6LmJheqZJGyafQQRgkwFhlvo/tDxzFXHY
9FK0YuYumYRzWUsblNSNj6lxuL3I34oCWEr5kGH6SjSiiq1NZV4UBmCu2fGhyrPMbElhnIpdBGFh
WlBJvK90zU0UT+DWbuy8Q0tDh/5eHJM2N7QvR/38QeB70G6GZqA/iZgkQfLZH26y4M1XGZWU03WV
uOT6zqQtJ/4CkdPjeg5hSzSXyUJk6mNG+2CN7O3i7gFoD03fwGTQllBHCtCVSVPNVlXSbhqmbsAd
cFeHgVeKa92lF5Qck90iIKPmoTVUEb46Wp1Nalbl6J2Rg95UfMkZQUF5fdM+7MvijCADuVRBVND4
vcw+g4FILdQE3LuBhoaOgPQ9aG/CQy9xN8UQHipORdk+tUYZMLBD70l8cMjG4BebNNAqRHYClGZO
B2+HSk7qoOz9DJwJkQqMazY+Xf/Uy7vxx5cuk9htm+tAgZTQSURQaB3QZadlKx7zwtmeb8YS9wBY
bIkPKvcA4wPJvSyX6B8Zj2qmonM4X7nxa6tZmGS90EkLaNrAbMFNC64RpxjWxqLXRCwcJtDxSTX1
JDBZmXlEKGyV9Ob1M/ngH/umPgQkxDJR0AE9Y/ydv7D4AgQZao8Zi2aDtq9H3rADlztmbmKpd5JX
7vNNuK0fIwcs3zc5jW/DlbSCcHGRGIzAqCAK8UBK+foBhZL2Nbw4jmyn7MVTuhPMKAI7B+028o/W
0gy2kU/XF33B0ACv4lPk4uh6vRtq3fcDNM1iKBuD0hORrbBbq/YvChDg7EGC+0zMYmtreRBkBiZd
rIwZjdW6YHl0RpOtvFu/z40t5Mw7fPb0j8WmCXSgMpnaftwMJrhwXOCWurXFTM6pnb/cyb4QN+/u
mbiiYMjeN1gWyA3a9FYErvIaSsrHK+ebVp5t3RwPnckotbbVAyBjmMpeSk00/uySjWaGT1xqVbvJ
SMzKVT1M/Jl/uf3k6+KWT6MOBBSJVocI7ZvEYtk7oI0d5J+u69+KYgDK/MvqlJGvgGaL1Um3kz1a
oisetC2OasUYrl2tZSiHykrd9SP0HHCSm2iTGQpHOyMzmc05sudTzZpW+ugvxKnnKj8TUp2fG3jn
MXdQqXB4IaTxx1781Wev03gEG9Ta6ubrc0VHln4cgNXEn3jI6mxQENkNbbfarrFbi9ghDcwxWBN4
0bl8KqW+ODYpKKc2way7WVnxafKYk5qcxWz/vn4UjVcgYe1TRzOuq8raTVji1KNRGG3+GW5baysO
cfgDzKOVWCDU2Awb4gEhexM+gO3CvC73uoribfn1ILO4H6pcgYoCIs9GsncTv4Khz1yD/7tuiZGp
/ioG7V8ZS9B4j1HTwJX3raA5ZCVFLqzJWITm+PmmCAYcWws90Y+SI1ntlvyMPDD8WZPVbNHE7Fzf
ve8NHV/MCGAyvq5rBJkwIJ5n3TSTDdgqTOXIaOM2bmFdl3QhQj+7cOB5+ypI07p/n1MDrA+1QyED
rdwS+ho9vjXyNWSb69f7g6Dy/HqTbMh9ICsiWLA0J3OAYL9h7v9uQQun2ZNSHzFeBpu1SazCiAzw
c69q90dj2p/bDoksXGZeRpXcJRz8yw+2mWzFABeYEZ+OsalbgSfvuQfYq+pZ3xMbAxQeaHYczVIO
3Jrrvm5SvjXQlUwLidhAT+Jd7OnH0VIMzuIsgOVS8TY8yBv03h6qlS1euxFk/qoz71pzgsAEbdZO
W3Nq7+3U0V+dUVuqI9kxBdH2ipKuOCJAIH4VmBP0CHPzoYq2nXpvKTxQSsFlZwRGZMYGWzOaK1d+
icCUJKLm53NQ25qBhYoVnWhoqpbvKjQwoL1b6W7NUH/Hh1hc+YWZAVx/4eNxhexWfpN7KFa4/HHY
CLf8PWj6xpvAA7apiUYyG0SI5m997UznmPWKRi8fzxr43f0mxJnqLu90O8lInBwhYGMDNYGueYcV
qzM3fJwr0AQGhyZoIYzf+E7p4XVQU8ldqzN9WP9ra5rXfKanXRwD7GWE2gx2tyNGYwg4xl855QzV
kDe8jb5yU/V4Wq1dy7X1LYxQrQOlj9UwD9MxegxeU6+3ZFt0uy0w+5zo1AD0FOwn0Q1zi5VzXDEI
4sIw4QhDlNexs3Xw2gdu0Oo0Ke8FbeVGzj/zfWcB1oORDhUoAoudFVrQulQddrYf0lPnB6cRNLLX
DbkwK8E1GYtNLLkhl+MClzB6BHS3CVJzR7Xkjep0TrISml2+738sZ6mPciuCejf62LXUnMDNFYNR
xI/WJp8vB0WfYubPONNHABYkKrCBAhNxmHEk3mDk9Le6tm/zvlzZN3FhnSspC7owwGKI4yOuDQ0M
9BhPEx4+gpEanL1yTJd1/XNRC9vcgrejjVM8EuJdDyeIwpORb9uNeqeYUHGbbQsXfKvW7zUVvJx5
EP8QLC9UvQkazDWW0I/ca0HoYEsnkCh5xa1gDx5ku/BIru/y+JOZ2TbDk89fqRCsLH1uhDs/z1TE
VP4g4pqL3ZYk3kyLlCKDZheVhZGzlX2eQ74rx/qtCSkpMK4962gnxG4mHpGPoSW42tDqknARDYFU
n80ce6sNFSuXY5lp7ySkCEMJ+zyY5VY21lpT1zZx/vuzS1GMcVPFLbJ6TQUaKyl0i6l8KkAm5w88
yHvBolW0K+cmzObp2l4ufC26vKZ6mGC+OLffgBXOyJzAmW7F29rI8US6fnIrt34JnTWUQxfqA/Yv
9BRjovqh20RI4oTWdTFr9nLZMdSjAyJDz/Sc8+gtwRZoZkQ7YTOapbEWrPyJZ/3j7i3RKOY5NU2Y
AyTe4VzNYpsRFu35B/BiXfmO9wSntQLjNV2Jy8iKaVMWLmES1aDm5618jE/yNn/j7so3/ZBvY3u8
ucfMdPPEOaAJMjoH/MNObbPNmmtf/YSF1QmFocPDFp+QeqGDcXZw5tS74E62y61yE7n6M3n3j+K+
swYnuhEREPv3kamerp/1ZS//uf0Lw1OqUSOhPw2ZhOEHoMpA5XVstftsWHte/0mk/ylo4UvabOpT
ZU5ZjIaCHBAG5gzO6AzRKWlNcyogGF4Nvi8aBGDdaCDrBarOEhAwGfxABKAK0p46rQzRBaH1YYI6
T7ZOa0tw9IN/Lz1jZt1Yu6nz2X0zC2eSF2EpVyUjAUcITBFYVjBds5H/OvjlHOWfiVgETgoPtqQS
XGtmKO6qzuvKd2GtMno5n3smY3FL1FaRWsYgg3PJBjgRAPWXD8E+O00WOEu3fyufeyZucSNi4OsB
CB3KqCloA/GPCSjdROnlusZfPpqZOxmj/SCyWEQZU4tpTRQyce3U4Fgpg6MPa5QBlw2oPBM7YLAA
/emLhQzNlMlSiX1rjLd8N9mYF7N4PGiN0b2+mIse9UzQ4voKMSgbQxDuoO+22Mr5sCNFB3Jbxfwb
YmZaAozLoOFyWeYtslwF5UyNmjIT3rGBZkAGk4np+3UxF+8rYEkltNujfWFZ5A1KfmiqBDguQsNc
vs/tvAttMLpZIxdbYyrvlG5tUuyiNnyKXD5WMT6sRmlUoTJfdadGSoDuMq7lhy8e0pmMhTEI1CSu
ihAyxhJxrJYfcpCo1Wyt+nLRlKuAlpuVmgf029fwJ5KiNuQrHJJQNo7cdED46kCOlrsDUL6uH9Tl
FX2KWkRamTiJYa5gRaUauH70W24wJa2uxQYX1QGovqgJggDr2zQTph3jnpsSaN0J4B+ucgSmibMG
vX85gvuUMtORnUeNaKYbyiiCFP9BP8JLoMbTvGQ7sm3M2P17TypMgMzoW6iVf+SnzmJUmZ8imUcr
mlm/xx5xikP2nL4Fv4DScB9uuBf15984qDNxC/ugofEoBWki+LvEwpQ1gMjyAuAzau+6mEuqB9hd
MjM/iDqvLqLg0Ff4JBiwKvk+9zDl63B/pzZ7JmGJJtUPdQUecSyEGelOcoBNRBXk0TCjgRDi4BuK
dX1Fl+zCubyF58tUKeoaHSsCIv2tNGiUiN3DdREftmUZJJzLmL/hTBeGDtgTugwZranSgepGZrwx
K92JyL7mZrQJNiWenRhMNN8VMzPeczqiXDa6+o16I76sPr8vvS7OP2ehK/oAGB2/nLd4EyLNBKxT
b36Ec5ZuSOZTdNP+jk4ProuJlev7sLbVi8hw0tgYaLPyKJv4cS3DvKKZyyqq1grplI748Sj7PYJt
joHdNrTjNVDtFTHLgSg0LqiotKTzUaZevVXxdri+SbPxvqIry3Jm2mucXuUQoKqdKTDN05o8MXSh
NEFOdKwD/va6vEu290wZ9MWhjFwzFK0fhcg75t5AA0u2gpO+YjZmjfrzRQlLY1j60tT5Eg6HPcoW
3gErXuq6QgsfT5Kz+1WzMASzGRRac6Jb0A1aopW6Icps17dKvJQD+NwrQVjslYJKkR+xWYGdwklc
5rBb+T3Yl08dnq/52+SyfbKPdpVH3NSN7vWjbIa/2DZ1k1PuiF7uZKa+EU/Xv+qjdHJtcxfhQKux
kG87fNUcu3NIxft7DGw7lQlkOOPEIX+dGcSbiy2TEVOedtYrisbWqlm5lHw9351FrMCDOZLV8/Uu
rPaj/qHi2fdiPaw96deUaeGD0HbN/IjDafdEoiS5qcKcyvrKgPWKSi2rqZjh1vpCxWKy3+VRskDm
CyAgD60gb9dP72LZ9mzXltXUrIo74M9CUPNbeJ6elOO0AZiWKVpraf6PoPqKniwT8MTPs2AqZknW
ZEtGbAP+y/JPeOc5d8qu2zD7ZdOjQUM8biurNFPj98traCl3610Ns0+99iULn1uq7djEI06wRoIw
N4u9esjdxhY3oMM0C3dae6ZddDxA2gUqBZoVv+EX80yq2BDPAyJscCdO2IBg0r5+jhf9Aka+AWgA
MdqyvhkHQ9Ig/IL7YdoWAHFWKpGXvoUJ19fGXS4+1jFE9oesxYUfZTFR+RZlv8oaDTB3I2tXu8jX
w7Aav9fgcC/6ozNhi1utJbI8ZhIWNubyNohrq1fH7QBiMdpNoPGpAvf6Rn4Y0W/K8Slw+VBT0Seu
kxgOKdyBKPY0BDR8Qt1jGzmdpXvZU/QmnoSbccWFfNRrroldvA6iBOBmAzevEyEmnK2XvCYHFRkk
T0N5wrfFvW4ENHBKtzKfJgOMKhQYeAayvxTYZJ7qrSnt2jEvEYMk5EbUUsUXsU30mO86c0AV0reZ
PW2ETQzZKxt/8ZacbfwiLBwyfwJYJTa+38xNYpito5ylmC3t7dFmu9oIV/b8OzsUMltnirwsOykt
n6E7FysU0e3jv1SBkVjJr+mOe9Bvy036EO/9A0HHXW0LJe1XAp+15S5ukSxljKgDhHOtfOh1BEBB
v/aYuVSAOV/g4vLEfh4PTJq31GhNHv1TxGs3uqPv1hZzMRF1JklaqG/DKWJb6ZDkpwHN0PVJgCEr
HSPxWdIe+/IUZu40AJuuuruuNRed8afSLHt5Y0Ueo6CDKR/mwtJQ7tMJfKCS+HhdzIoVWgJA8w2w
bmUCk+cH/l5u840iIChOgGk6gXtI71fi1YtJbExmziRpsoYZzUWkl0aEy0bh4y40FC06sVkYrSsh
f/3C05CGq0WCy/v4h8AlxH4RdgPQ/LCPmdJbgLa868vJG0NlJYS9rPSfYhZqIjelTooQMYAWSQYr
cgpk3OsntbaQhW+XiB+HmGidFWIvqTu52clr408XW6nOTmfZzMpHrI6rGqsQaegBf9V6ntMEE+Uo
+/CIRwXdPq3Vm8TuzcGY/6BX8vo656v73V/8ZycJv9hJsRHGBlMxyIztssfA0W4EQ7HXyA7/5Fp/
SlnsZgn08VyNIEWmMorW2k1njLZkGqmz5ucv1sY/NxUVByz47BHFEo2VRQxRBQU4Kjo+gdrotC6S
PLvDZtzyZm74VkI7UzN8AzQs9Pp+rlw5AIl/ld/WmTKOFeRHj8Co9OIb7r1yxFvpvbdvOCd26sdk
JWa7fhlAo/FV4jhIbaFmkDhIEU0HBpxj83+5qIWTGaso6HsZdqTe1Ui1pJ70Gni8XVPBqlEOmwzM
RK/JXFvWwunwo+rz3ewKlH0LnRktoBrTwcCwEQwYobopr1jLiwXOc9VZvMgI6HXYNB+dhHZh5aHF
OzxwUYVzEkRHJWQCpxxBquQpO5QBjcTmt2uPwsvvqD8sNvn4+zP1ldRuKkQNq5YREIe2aiHTiia0
Zr1FbFaLKzf/486eS6ox/Mv182pTK4xoB56AN/5l2tbuHRpmRi8/pI/Sdq3QeN2uombyVVmVgFQZ
pjGxPvFnkrxF8rvfv1/X1osiZtpw8NERAVTYX0Vg8kfkYoIa0/iKiS4gpa8RUojzL3zbuk8Jy34D
xjIxKBV0v6RdbEvTBMDlSX+aSZGtLmG7uO8eSTI+qlF/0PuAysG05yU5NBgnm0rQGxIg2HGb3EFQ
ARMkb3LWGr3U3GpBBrR6IJC2rT124kzGBQsWyT9Y5fM0xug0zQaJdpngBrK/YX1txdF4DLruXSvS
wFDUHEja8m4MK5kWPkbRru/sxdoDRp3+s7XL5oc8CLJQ5xC/yDT15rvRbsHQZRVm7STHtTany6b0
TNrCa2hNMmTi3Bcq3Gs/0E14Fxq2fhe/AY5admQnPSSmcnd9hZfdx5nMhfkOAhFDyTmONobFSW00
UjvkRTph2vqWc1oU/X0Df4PnauzoHtuqq00AF6/l2QcsrHkDXHM5mLtRxeNkYrqFrvH2XE60nUlY
3A825n1VdZBQ45HIGxkt6LEwEBo6mtnBwqUID+c3+C04delI7xm62R7W/PRlQ/f5FcuRxgrtJL4/
31KoPMXj9BczQVtLV3sqLqbzZhyhOQbGRPviQMdGY1lXQ4k4V6a80VDflC3Z0RD+rhXLLjYyAxjp
D1kLlwVuGhLF83RShdZDO7zRNpPZeanZuYJDjjIamkVDRHtQi7p6YK+9fC/bvT+kLw36vNfB2GCl
FXsow20Mwotudebw4gvmc4lL+x3r4EtA2gidAlbptXjTl/CWPzKnBr2FMxgvo5laa5Nll1MImHYH
JexMwqwuzhCIpWiNUeY3bq6gXXpAPyPwvEMusPSaO3ZNupHE+pRp6L7I+Z8oyoNZo9GpGinedfPw
Jybp80sWt7MtfK7k56e+Sntjji5jO7S5Q7vNwGVhlHvtTrlby0hfCIRmeB30MiDxB0bcRfDFBUKt
ccqAbs84SQC5xT2QJlh5BqzJWGju5IPOvZDGwEzq/sCSHO9v3bq+dxdFgPwIoLogi/0GT12Aoi/v
kh7NuVzt1WrohF28ku2+oJwYhf0UsTidsJYaIZuwCnEIwMhCfhTxI9eQI/hPwZGQ5M/XV3ThwolA
LZ3xvDVVAwv510ADndI64LCxoraIHpOpdISA2bqYrqzqkhgy05Kh33x2vbOFOwvUdJWMApfi/KtY
PWj9aCa5etuP99cXc8HvAFAUKQLMMwPGdNmN0aDzLG+zDr1nI54QXMs2eV87ft52QN5/vS5rcU4S
OowEGYKQAQXpH3p0vq6oi2LA8wI61xg7ZujSa6PgQVaNFGGQhhLFdWELvVsKW0LOaIJYR+iaAaK+
rDhxhsmAonq8LgIx2NeI8JuQxRlBCzAYVUBIDBIALgFGdObvupC8S3nJaB+nN0USb+U4ZlSsJsAL
qD8GGDtjEOIt2AXeZb8TqSZ2Fa35CnCrIZUHlNKrwelzQAeWsVX1/n6Kowe+jneJllhTxw7hNLh6
mZmYle7BeJKXNOw4U036NxKVW14u3XTkD6FYvdR6smG88lLLCaNTp2yR9T4Q3//RN8MtpxBPYBjz
l8J+T9rS5CLuEYPRlqIk75I87cRW+dlX7Sau61980CbHdMqdVNVs0Iw5HDqDzIgbGiqB5pimPhhw
ijF/C/XoNuXVGwbiAAmkOk2R29WYnzqOmMVQ3wdyvs/GV2AA/yjAcdoKsifEshH2vEgzX7aJL+8I
QZCVYmf40eUS1awacJwkaKfoY6pUOVBC9m0cPXbMf4gbgdaKArASoDJwzbFN6vc07GgPKEQtBD+N
IB8EwtOpjLc8eBCkYnyc/45JE9jFNZrqqoPRaZMJCQ1KwR30dwnkFay7D1lkSnIFkhkZNAvaptXu
oogYXCPY7aifChZZ4L8yGvk+IE86/9SlP7gsMDIfMzcg8U3rFylO95oEVI48NqI2cNn4JvQAXaq6
XaCOTxKYSQZp2/DEKdlkyBWapPv8VhvLbVLot1MU2pWu7EbEvVHZ7oogN4SkOWZFShU/38SgmRQK
zQj9weYLwRXBsET6k1yIFml9YxI1mrcIPArZzQAXBH4WynTZjPKHcnjI4oJyULc+FAy1aI1w5Led
Mpi6OjmlDkKoMkqpFmX7MnLVHuW0SqEkz4wA+dkiqukQB2aR+lQEhxO4aaIaA7ZjBDqc0ZBHEO8M
iJWlHpRIcJfpNgFzUMljg/WQZmlqqnnxKvXoOK2AwRkJtlhMNqAurJKv6JCBFSnHQ4gjtqxHlgKe
nDptrbxJjZykRowDkjMj5oZNUZAHxAjgtiCU108S08y4bgBrRkAA2+I6DXbSTqcOoNl1W7lJ/oAm
IxqSbaaRU1SnBgiSTCHhKQazNpJ66NKnWB9B6oLrOEF15BLcMxsSNUYysyPBqeC/xJNgBtkDSLlo
npvTGB51vzmJlZfKr8oEHp5SA5VO6+hchePRDXEoLNAcUU096uje7t/7/qfa/C5aMKREBExYPo1B
C4PWQcoiEOppJy11iV9RxgVUZc9pmN4PSuGSOqfRFB2jXDd4TjIzjIDwfncQfAzrxQ9aftIVR8tm
//qUq+JW6zLQr+Q0GDIjDDPaBYzWtfrKlakt94cgAGp/3W7ETqEFQ02qlewub8wxLB7xk7aals5A
iKOO5b4Tu8cKb1eflRu1x8+x0AAbkgEEalD7aobahkaSeUklGGM5AL/nB56oYE06VHJoa1rqZOlE
YYVlVtC+M7nwsQM3V1i6SrFngNhTtiRjNJk2WZ2iwfE9re6yCqROUMN0GECREKNC/lYKst3xoDet
QjuIsD+KLUSxodaxo4GYLCoflOIXyBVoO0gWeFidNKv3EosNvoqMrAaMMWhVoggANoqjp5icRgOd
uksAbq2z2G2V3gAtS1ZX3sCqzdj5JkDKKZtHESOyR1sOH7z4WC/3S8ORgXUHx5WCG2cn8sltondU
iSsLV2IrglyEjuNr2Mq0T6e9nBWenmsGEDRCisyW2SVtQn0xemQCt+dSKCqfA6gkR9MbMXvhZ9Tz
tPbJzTTiNY9cgipNd0Tl79Hy6gAPzBSldEP6yOpFZtUMht/3JlZZLQdIMnBEq8ltJmAkJynsQka/
fj2lt6H+FjWkMpjP20KW0SnrwP6iWEEy7hTFHphv5QLwAKQQdyLfDsI0Ex1RwFrRWuIACHdKmwzA
hB2od1JK5HafAZyuGEE2rQ2UT7eR0D3XWvCmto3D8Tr45junqSYDkOKeJIUHwmKnilw07VqcDGpc
P7ekKoKB9/doh7D6HDc5TGxpHBFNPbIanxmhcIcVB0R71dIE/5wdUqnxMvxihxkEKc88cSS7Fu4v
bXxHiFTaVrIb6RwdQum31kRWqI4GEKzMtnfSsqZccGB9+16oyNukdAqabYBL1UR49RMd9RhQROtu
NMJutVNjidjyKiiMQUU2KQ3v+kGw+ZDDLdHeuiTfJuPokeENpteq1MppsTFs4k6p0D1oZHRFbK3E
DzdEnu7DTNgqfvUytIPRsEkypjje1B3vgkjziHfFjwLIFly+6zmOloCqz1lHWRmZpO6NWu4s8IWM
FWALRFPyhW0Ox9s0P6XWN4tEILRSZDsTMyMN3usJ1r1HDrEWXQ7UVMkEckK9cUGLBtLC7p7TftQF
wKnFEElwMDaGgNol0gnNTebsy/IsBuhlbgKdjXJgiA/9Cbayjy0SdBuQKBhD3thN1FAFXBUiJpUQ
W2yqTH7ksgog0cqw5zFCKIepIWY/UZpCCWgrBz9TsAIKWfDKZb9jklhiE9A0Q92fby0u9vcKej6l
LLrjEDKxdg9QKStNfYzj5xZJ3lpdoZE+HnQ+3yTjsypvo75F77jkykLphsDar6U6ono4s8Qp8q6o
OJoXvhf1T20TgsPxOWoiADzN+vY0+aUp+MzMFWSSfZRcGmYwxmOxuY0MpdENIK+rgAig1C9F2+/q
+K5uIJ+4Q1FsGMj6JFBRxW3qFUNKVVJ6ct+C8CujUXoTRKDoI+DjFuBHBWE3FpYAjP4+Ex7LcjKn
yjelMgGbSGk24BgFerMI1ixp34qvfgKCNBW0XHlMNfbcdPdNVllaMu61UHcbcttm8Y+AZxi0e2vA
leaXyl3MAqepRaoK1V4SQ5tBAQU22lkmbDKGURUlM1UddVQyPpFp5wP2vA5ap/dFd0S0GgQJQsaD
Bu46aWwMYL17fZX/ItGtzHE7rQF351DbExyb2o+0aAZn6jjq6/D/oCpTRC8NmSmkrc3at06SjFBU
79DFbcnk96RW2HBwvwPv6S2If8cJrDVsrB4HR5FUZlFWe5gcmmecVYNjmoIPzcqH0iUZmCjRl6Er
qd1Ju5xpVpgHWyQ4gKHcPwFQcA/FGFlmjFoPao8AnjZ2I54ZHFdYhJ9oj3glAPFdDpZN5oMMCW6u
l29Bvf0iCO81GzZ1UTynJbG0adODS5TXRxOvOTOvMUQVDLBxFUKC0M4GUInGIy4aqh+NaOdChxlE
4FaNqAoQf98H+nOkjKBTZMdy1Ew5L20cup2NMfikgy04x/eIzH7AWxkTyMDaqHQwuej0CYayC7BV
cugHSeVt2KluXAF5ovJdVvB2KT8L1VPJFFOQAktrQMaQqPtKn44VQdpOgU+Qff6nBuhWaVIUo1Ww
C6T4EQ3ta5nOTIjhtlF8py+ZlaFCGiSI/HMEt2HK2T0rG+DsiYhv8rwFort/EFm4UVLtTmwBHRd1
8e/Ub8VNNhBxgwiMWEkyIa7vtNEAz8WmiXzBrRU/ftHRfOAyoYEtIFzvTn35O5n42hYF5gWlStBy
z5W3zZj6lhihGQVQWlRTplMjShOS3nxhyP3oRkQioESLQAQ3qoMVRZFdiGCq7IAYb+mZqpoYikYU
kI0mbCJozgYS22kuZ1s+nUmHtR5sgjlL3+Ww8kEXGQJHpx4HS0MgIbfVLc/5J5bH+L5IbM0wY+q9
D793KwxZZk4M45bgBjc5IF7foPpywvJUs9awPyk4S8MSoWEURp7I9/ct8lCIKDF0kfBRukv9CsqX
sHFX9q2dkD7dhsCz2w5iFO8lvAnNop8DRR5EoaB0rGgpq95Ud5WZBqD7VMTaTSRAjnBJbA14RdE4
6yQTg8Ui7PJg8siZgCFWC556ros2varmrh/jOqRK7hRCTYMqBc9rgwyjmEZUSaaBViy/9VNB2pCx
Fp66sSNWNbBbMiDo54OmxhUXY2MY89qRUvLShBMMfDlxoMdtwKuLj9vJfXAbZNpznRW+UeQJbzYM
riAOsptB4R6rDomoJh9a8IfKJxWTEEYqtng/gRPx1eeCZzVT3IzVNvh+7zMhUJ0ASTpTLNT7WC5T
K+bk6S6vwvEox7VymsC7ehBHUM4xEoFJFkR9rypI5+ysAhZSIEvIetQPFfFRg4vkLRfHr5X6O+TB
KByCQPVOL3MJr6AcZDX6DV64p3Qs3jDYTuV0ECxZY46sg/517Nu3PvpdkqoMQYjp/7U0zb9SAEAf
JjJgH7+n6VJ9GlpJDJAZTRovTxVwsFamX63hmS6yQd/ELDJ1rdKVvOpznNEzyZyi4i7nR6fwq39h
//yf5mNR5obs//f//+tfiNHf+Fju26Jm2Wv+nZHl43/8NyOL+k+Mj+oSGIMA3YS0HjI9/a+m/e9/
CBK4WgAtrSN7qfKKPPcI/ZuRRVH+KYCrACiSc/IRQ3RIrjUFa8P//oci/XOG55NVoutAA0US9x//
+cCbf5UUm8W/n7N+fED6fak8YrCIiEAc5CXwP0vLwbY6aoc6lFLV1LJCwLytqpAYzzdVvCcpjEM6
U7RWsqWDdKJ3Saz47SlKQNNJeEypqbHfl3gki4rbIqK+jRuV8DtAXKAUbPIcIF9hjDuMND4DdhbB
ntzx4MWkAR/kx1iGgVDB2Hk7dWLpjlkwkodeVIaQexKzasA4+dAHkz2IlRRybjg1hX4gfN+qsllU
8QS+4zTK/oe760iS3FiWJwINIpHI3EKU7KrWajawHoWEBhIa9/lX+Bf4F/uOJh+nGl2vYMO3e4sh
jWzrCaSMyAh3DwOevR3Dq4qVwty1BcHR7BU5xde9aDbUz80bv4X0BXioLE08DYJoELqhfVo5aGjd
vvkmriTb71ECKBJjFOtQ0WRuV2pRfA+rvPoZqx26r6aEocVmpEpZXTVMKY0VF0iHuWYbFMVbXALL
FtgsQslohzbsI7w/2I8SbXJTrY7R7bTqAsSn6GAbAnrgj7xBOJLX+iC83mjlgxmhk17dqcU+Qyft
ypPIYezzMURg3Ua6Mv6ZnP+vPovGhHb692dx/yaTSrylZw7j+2/+dRjNPybKmcktSJ9OzFQkkv8+
jBQNkFANohN9a6rx/+qOBEYXmF06fhO0zKlY9NdZRHckKFfqDOL3KAWiy6HxO2dxdhGr6FgDCX3U
ZdDejgBrMOWdT9LyQWRS5F9Ly4nUG/R9d8rojtZLdM9ZpvxPIwxSH5D3RJeoeVZek2gBhQ6RlpOF
j+HRLFRbU28LHa0iFwuy80Lp+3hOTM0cy+BzmpJcID8Rqk8s3hUV36MqsUI70I2ChE+bCTQ+R09w
2SKg1LYny//XTXd6s52dzRPrU4L9ZDZNgWbxORTAHUPuQvV6oKWtkX6hyjWvcXwcIiDYMyNoXFwn
GWYTjzg7m4Kx4FCWmwhZqf9kNNi8Hw3pQitFZGA0YY68gXakqrA5cnCXrSwNBw7pdM40K2JZIzEc
VUnW/gCcEEIozcrtIl+Ibc5bgvPiSKEyOL+PloK86I2Uw9KgIh/SOKwGwRARe/vPtsEvQ9OHnGyD
kqVhSdUOlJt2cHrkBrQexEmkJi/P3CdtyPedwC0NxTM05EUX1o920HMML+SaWhCXJbtJw44ftM1z
4ZVb/1o6+podoM/l6O5ls+emEVEFOKdoyKKZ8+6yJQ+0uq4wOsa9sPxOkJUy0Boctdal8U0b7DRO
gDAV2ieBmD7dG5jOWT0qqRktLVwejmE96n57n+b7HhSE3rrtVevV5PfBIJAhfE3qeFU2ZH15nNPs
XbI+fd3JKqIilLfKaFpOqeHlh3Yt3DF7pDrzCrWxtcGfonSpD9Z0O10yOTsLSTVoaNmtQN0seIwC
1UFlwWbKuE3DfF9Z6doMh9V/NsjZ/Z+NI3LJeM2hsddBJyUy04pNsH90V49Qs7mXw1KR/hP6YL6q
s2PIZe/3gY5BDmb5kg+d2xK0qjbzneHXV4JyT5Bqx/0GxcIeGu0o41aRR1OUPZnuaclCFfcTLOP9
cyb/bMIFwgfODlGot4MP/g5zylGusM5qWv/QaxSf0P8XBDpbCaP19BW19c3IDIeiwbjQy4Wtfm6v
oWnOu3sEQX0ugi1jEesJY5ZToyOLauyUNF7ztL9qUVYSQiDDGV5JaS54kncdxPl+OzU72+Jm7Kei
bgi2uAes6C5z66tCt00Q0uBZrrKtscrXdKtuuWN5pRveZJUNNXDAjqLj6KmbJWbqJzjVtBan3zPb
/0rVlr0V4HtGE006ZTF1UXCI+dD5ElgY4gVjaA8MycAgWzgHZ3clmhyg7zIHmV4js7uG+6IfoFwF
r1pumsy3Y3HNCrIReQnV5Nxlvepw61VJ2I7Fmc0qiWIKRTUCQAZ1iYvzOYyYpuHXt8yWRW/IoGYG
DmXQ70Yvz932dxt3/znRvyzMjn1B9D6nDTzHqN2EUIAyv4Xj18s3y2c38XEQ089Prk/RoaqFpgOY
UDwlKDXtuC2djr8F4xKy6nN4+cGSOds1LclM0ZcYDJiuXuHtmkU61sJY5soyiMRrlnUBc2hp7jr1
iTaoPtOfWfXl8pydu/9PFn4uSBdnFMAjkeIuUoBXbCq3IMGqrnIUxhA8I2WXZ3Th/luavNkyqUYO
bMYUQ6geCggeaoCbbMGR/ptj/fdum2O/rNrUs17CRueEdrr+1k4MEIDAFq6zs0PRMEU6w0Wuz4+w
zNB7Jc5wifomdPSs75n/asTcqSqPBktqbUu2Zkc00lIz9JUatvh9MxQrJXhNNWQt48FV4wUF67PX
weScQD2Bgok681B5MyiNXyPg6n1UrSn0tDKg9PSFvXd+RH9beV/Ek/NKMvT8GTmsKNW6K1cJAA51
f9cqR8GXWmd8opW+Xz+/RjQHeSLe+ztwjY/GCkGVlz3ka6RGa+xAcYxAyIjv5cL+eP9rP7k7DtQW
GlgaSH/NIo8sMvKEMrh6deQbA15V79ZyjIH7+QawgE2KTad9DdvvBCCE3z/YQO0SnAFryqzOllAM
miVKPWSOBqwPvVOH1+lRWuumM/jrfkx+s8HbNL/onsw4gTvD83ta65O1DPUwQ98g3COtBJq07I8m
wDkMibFaSDeIf7fT1rs5grwhEhk4ffrsDukGOvTlCHORqNDF8ErmgTeg0PIP5hAd63SQAM0p9fFx
UIIHI+SKABECc8EmQuLd+2RFuIhTuUO5bygXFWwnLzjfL/zE4mxcVcs1lIoKJBMMaJRqrVcRQKwy
JB+L/ZgW31jLbTL+1BTdGznwMTqIsUPtlgCbXB76uRvg9ENm66nCMcR6hg8RiIk6lNOH6hY1wMtG
zjk59Hw3VOSUcHsas/nNJGF53MLJWUm8R5dKdEn3bTP/UZgLrMQlQ7Np7XkIURWWYLtkLf6sDLXY
qtq3JFjqwftJ5vJ9Y54MaTZvRVX2vgwMPFVrFFJLyCpw9JgObrqsvpYVeMAQXQUIAiCOVysBoA+I
oUa+NuY6Vky7MTYygnw4G7eXJ3o67J+21dQYWKPoN8rUWagJ0cQBiT9MtMiULe0VO7XuEymcsope
tOauTDJPVksaGp84Ie9zcWJ15rHQmlqAtwsnLN3QnnghA6DfbGom4ajbwlNcgPxsHXJ5E+e+s4Hj
Wrh+z27ikw+YhWl6iai2KCSiWuW541dhDoEJ3Vy4JJbmdhbYNkmtoZaJi7ZRdymdIDgPUtmTkG26
4KhDyK4Il2TKl8Y1OzdCzc1Sx4Z2ynwAZOGm0p5o9Xx5y3ziLM1Xb3ZmMkGjRBIfOzncsEy79VU8
jgbu5NaTqEO31htbmMw2Y0QIQJOF0RJrajoqlzbt7CilEWnGSIfvFMUhYrs4CpEyXicAKWjWUnyw
ZGuWxM2TNhtYg8HGKR6cteJUMvNYd98ghcb7drUwt9PG+zw0AjdJkQP4lEYbFcKCwoc5k9d42UH/
BA09pVkcq1zxiFBdnh8zwFnKyLgdugpBXulYvHta+Iyz3gaXwl+fMecSRZoVU93AZ9T5bSDrKyJC
9GB80ul3qv6AztLXqHmKRWMH4rUYkXoTmZeVcoGTfjZGQjfLv79idjlFqS41KnA5DeNrIpOd8NHP
UtCrGnCtqCkOJbEOLAamTG1Xkiuby5PA3rOHnxfDouhmB5IIVC+xWCehC+C3eZxaKGZlCNDGAA0p
Bs1mQAWEuCE7qtjm6N9oxL/X9fHoJ+S+yX+CcrCCm96pYIDSNNsPwxQjv2m8dRCveHEI3FqTv5Yt
ULAxZLaB9OV1ZZsWwJI9aHjjJmIHqz/6MWT6ymbXJ4WTFAerIQ6v9rK7H8T3sL0BWCs3DWBUqNck
ezU9lll1EMqDoMkuC2JH10OnKgNAl26SIgAW55GbukciIPoAZlIksmsUAgnZa4cu7Yjgo01i2hZL
7Lh+Fv061m8V+YXqPxkFOMkl1UNNWsA9Xwq67sWtEm5olIFhcEXkHrBdh0UAdvk33TiAm1nbXAIT
j3/r1bMMr0LjoeyvQ2Vb9E+ZvomaKxV4zZpe6yOQmWYDL7hvuqecT/DkzumAG5XljWi3IJ3bXYf7
32dAC23S8ksYo5sYXlUNaW2lh87lQRlTRwkSp0A/8yB0cmBiM8VNgBaIZW0XzYPFGptWVxp/DX2v
FLsG57iqLbf2H2K0le2ar6karCqS2kb0hfHKzaNbjVSrEMom/oT1ekwIxVJuatnuIuWHnvyoZXRT
h9Z+CG8z0a4gIm3Z/hhC1kA6IzW9Qb9jfuwVKLlQU3gDEI5lhC4KaBIWIGPUJbnbFYCXAZRsKj9F
eeyAOFBrQO3M1lZHoGZiOzXWLLtKA2prHC+S0LD7AvgXouwDpYnsmIZeoOfAJ1lAntT6WugK4LzU
7lv93jJ8WyJh2eU3ufHFNw+EozcnkY5JKczXjyMT2CHGpqP1qkYFikh6zdPdFJUTgedqsVHrzuk5
7nTe2Dy9kuUhDjT0gV6r5ZsyRhumJuD/FFjp0PF1oAYHUKulArrYD3W8Sjvd462xGSMA6rPQHZV8
FwGUGYT1Pi6jPQXejYyAx1lQGRwBsOO3dYzmDHXqxYmFJavQDCK906sbUx8B0Fw1GiICVjtpC0kj
qjuj3DFt7fPODksDSdnb1BerxLA2BRfrSmg7U0B4LUSTqCF/MEn7o41eLQNY9gAwXBT1uW94MqaO
zp/wV5lZvA+tytUwLR23brKEeTLKIDp7XxjKKojFM/C4GVwqH5EKRRPL0XfIlH9HLSXK/LUp4BtC
9bYO45u0SzaofG8bsC78ONi3aeU1WbcKVbSDGF2dtmihPHhdpOzzyP+CVP46RqrPHPxthUq/4zNE
735y649rkXPAT78UwbDCooXZUw2QKOBlFbBTo9NoOS5e5LPaEAj6r7IHMEsNPQ3go2hsgQtobgEK
2PGR2UTrDmG/EqkAYG2bVtmVULitpyNEvyHpnL3IOl01AGf2WXLd60+UjNjQ37libgEDdRTk/IC8
snOmekP1RaPDddSv9Az6pVpxDGjuqTI+BP22GI9JkaxV+dU3e2f0Uw+z27PaIzpArF1x6Cr2mMgr
k3E3Y8Ayl8YjFSawF0fg1fb6YHw32uDNkMqKotSQFGQVUKh0s37TYAGZWPVB4ClIeY9V5ExioBQJ
ek8Y5qaiKa4gQEfD6BkAHhu1nK3fqBA5iNPDWD/0aCVt9MicGsprgFA7Zma2aqoS/edkc+DZS6X0
XgC2o1tFprDRNMsRqO+MenDVKBOJYqStk0k0IUZDn2fANgReYuA7qP5dosIfa+EeRDXbSL8I402N
BjsqC1uJM2l3VbDSesNNhnrL4cWbDOd+aPo7oPAPrfKQKcYKhY9dBxVqP8dFUGTfNFbuVLV6CrIQ
5EF22/d0xccEs/JzxPM5jPttJoH9LKCyYw+E1jtS5Q9VYt6V0G7Gic12Bm4I0bMHX9UzJ1fYBmjC
LeualzB9Kni1wkZcBQWJvjE/EY4at0ffDBQnUXpEU5bxLTLaDGDGxKHG4Aw18SxQRFKG644aTyVr
GnCj0hEtjMz0VSHdLosgODz2YeKWNOLumLOfREYPA/BzqkCECPD+99oAsnwk0q6MCHu4cdF5e5XV
lKHmYq0y9OT0cgVpzVwz7bCGOEVNV0Jmu5KVV6wnDgFDiVmgVajaNouP47TJ3oIVAfVBa4NVHgBP
ndX7jteAyIitaUUQcapBo8qdhuVuPf2VvXUvDd+V4FKwocQl1tl6214reXercc+qaiiEyjtFg5tN
E3fQRo/VvR1ao01ou63U0eMQcNbS+K4N/bsgv1a4/5T1UHcU5AmNpD3Zi2/d0F+VKIkrORg8VrE1
FP05lMwzZfAgKq2xfUgbO0y7icJslbb9pkqjQ+lTl2rhodGlw4bK7niBCY0n3B/+6F9oWnhMMXao
wj1C1HTDc+b2ufWzx/u4BuSzZanXdXnv5DI+mmTV0W7L/eIukfm3MEI+dfjCebRTwud0fG4MaIyk
g+75yFWw1KmrEJDk9iUEsayNi3UrWt1hMdmbYIZ1lrzT+0iHL7pveXSvAopbAMjfUO3Y16tS52vE
sxBXECsDEOI4BNi+GO0Cc9/W3wsNVztPNhM4OWlR4FGDa9SKM9sHDtSpiqByBRCocR41W1X3sPDr
SkGOqM11G16tpVBTo0CCviW4fbXbkGzbkaIN9EFC9sIu89BLyYthCUfpnpnU7V5RQVoKNwMDtDGH
wCYyQdKqbAhROpJ/EeV9ZQLnD4oQ6aAIQaLbnDWOqearghVoY64RtOz9YbbbmmMeu1slmjgD6P2G
QAoUq8KH7hqWsGhKp46jw5Ad4+R2GNNjF5HHrgSQkOgInMOroYQCAKhgIllX8ZcK/sYq8NIN1NVY
ay6AE25kjdeWHDxfwkEwbVNmL22bHKOoh3gVokPTWJcFmqFxzTaUb31nukH4UiAsKeh3CQwti19G
7YVm0E6JcKQ1xVW6wItFO51jHCFIkPQMk/bUSbYSrHdLNO9tqN1moE3qaOxmQvqzwEqkwSpD0FkM
9lgo92qqHoFJ3ypcfZ34OsRsPLW+BUL/JgzLlYws0G1KB5lvNwBoQY3e4iq6SbXnKRqPrEeUWdZD
I51KB5Sr63dh6hmdP01eaYLh06AqovcOJcqq0m+mmmJZD5CDyuykrDYj+6Fo0UpvNEDZxlWX169g
19kl1gthJDqg2Fmbebzo7AGydwp8vNrj0s4eFfmoN3xvChXqVSF+ESxDAZZhaN751s5CcsOvPQkC
z1Q7bUHKCTSEIb35InSQQbpmow7ISAJCINr0yQQIGu/2WIIfhvMPsqgtGuUIGcmVNhrg34UgMBRv
VPqg2KAyG6AZF1P2LBBrUvTeEDbreNh3mnygBEyOMABgvEo3PRt+AILs9iCHDjjTSYV3QArCj3WX
+M9WVj+mKOlBGgjMGsvOteolrZNVL76LIVxI/Zx/2f79uiFz7I7Z8EatUPs2dIHUF+gs/UMdajg+
vtPGS8X9KSlw4S01L4j0UFk3GorSURA9R4aHo++aKB8YoIhcfrYtGZrllpCtskozmnALeCsUEg2r
sqeeqU6Euu1lS+eTLb8mcJZEKgOi0GSy1Nc41S1YFyANq4t067MlKwD2/vUMnWvcaX4QUxHDDjCY
TguvYqD0TDJt31jZsc1Al9PINi8QqAL7f3mIn5QY33M9k3CpaVoGmiXOEkpKHvOkV2JIe8VgnVg0
wumNVgVCgmyAJiwOhGptWNOCKkUcwwjx5miPEJNb4cLdt2a4z/VyNYqNrtUbrSQLOopnV4BBSl8z
iQUSwGwF1EnZu0UfBIeHhUM70EMBWQg0f2Ghz26pEzOzRB7ofUFWKjDDxt5R9b0efe0yyP2R54XZ
Ppt2gR6HzoFrtiwyfchJwiEwNd9KLKx0WaLjM/AWiN2Q+y3wGhzeJhYSk9dhmO+QK3a1Mtto4wtV
LSxJuV74kumUzI6rBswn9AtQwKRQffr4JQUFMSQBH8oBANkFx8jTvQQZ2trLv4NZ6162dmYZPxib
HVmoS5UyCZC1bNo3XIFOwDc+3uOXjZxZxA9GZnsFHoaQrpzqUOlrIVSAZxTPtFo7JgtV7DOF8w+G
ZrulAJOl1mqMhnWJTWrIgev3iblSBzR7gDiYli01zTmTZ/5gcHZGoYegpBY6tzosGZ1CNVyrvamE
7kwMFF9DicjYN4ttz85s1Q9GZ1uVGmmP/CM2iLEK7jIXtJhN5YLQ8xMcS4jyUW9JI+zdH33eku8t
Ik2cj7nsxBCmvbDMKbfdf4loujaaZ/T9dILmjg8MwXCyEiZkRnvf7tLngr0F/bgHgMawElzQaOVh
WraBTplKO3oGwkvZdZtOeaKJ6uKGsy2ebXKhe431bQoaOv4sKRhdOG9684hnv4m0EQKcvOarIvo5
FvzgW8ZhEQJGZruHQCfEsDi0SdD/BojDOaJR6QsZBCZSXMiZOIrp35ARLGyru8uEfuxL6qERqasF
qlf0Omj/WbJHU3W787/QorUJ+FVlcteSR1ND8d/6mumVy8ND4L81ZWdL8EsV8HYi3oEspblaNwLN
QdZplK2r7G5IIW+cSI/w/iXXkO0Z17KJqS1QDBNQ/8kLpIfGetOn6CTdYzcn8m5AGpwoYJ4icOvx
Jr98Zueu7302cAVN9SlIBJnz4nERGkrfRrh5WxQcdaQgGILEPP7qs9HxRzBXC7tFuhDJuD8t/1cz
BMjknf89Q+Dqrf+///lM1Xn/rb/YAaDWTI6eo38QytcA+5+wA+AHQNUhEBfHU27SqfsXPYD/oU2t
bEDG0XWCf+OX/kUPYH9AkwbgBqwfoaDxaL9DD5hvBnVi6KCRmwG5I3RtABL3o08CT64sShWqHxWo
/XahZ8S1BnI1VtJ340j1SDuC5zuojk7TlQIi8IIH+VMr8vQKev8CXZvYQkCLofD/8QtULnPelxAa
SVUDasplqUCW14x3ID5nt0iksg1p9BTZaVKsSW2Gt5AzKiASXEEFgRfB2vTL3ouHiNvofBGvOBXr
nBbNN9GxB2lF12DupK4qMESRBhxvq/yQauCF19Yz5chtxR3ebaG0oBRtVvcCCQmkcYGEH0vlkHaI
3Zs2IHYVNAPKE/2jXrTJDlo9P8c0eiyYETvEUH5UXPQOIMz6cUT5RpM1iNGkOpC4hdRCoqJwkJXU
oTIKtwEycl6VGVBN6Lnv4EWlb/QK8JS2qqE1UoDrLyL1joMyivSUBVgoZCP81IfmQrrNIjSORDi+
gzwVnpkyq7/oad06o+qLrZL3O98YvNgoOZRlSHwc4nEPtWPk4yJTPxh+yWLARYKxQ8h76Prolkvr
R1/y1CsUiZxk3eduLLp+FUGcRgV4kGMuQ4iGjU9DVHTrUM0OdRPbGaC8EEXvxidtJDeRlu9jkLx2
6KQSvyZ6tTGTdBep4rZVkEmvTBB9fV4K5Dop+N6QlxlBPXCatP8RqO01Mbt1WaPtVZ/ouFArxJ+P
JX4TeivitmTydWhq0D67ep8nPDjUyH5oLLUzZKOhK36FXkx3xhg8tZUUN1IUD1GjO7oF3aagLC20
OMh5jZJLDREGJRxaF9ynn1lMkfPjVxHH75YGqgma2+Mi1/PiG0AhSNmqeOoad5YWb3SOJEYVBM+S
dK8j5C6VoMZfEjuyRi+MYiw3raheY7O/IVH7NOb4n77I7lmRlU6bFcfcaq5Ynj2wGKw2PYAyS82+
VZa28ZmJulS/LtDNABwFba+C3z+JsazKNPje6XED4mpQO1bTHnlZwdUU0TorUETw6xbuScIBQz4n
xWOcG7u4TXehpK2FjRdBeQEQ53WsCQsPjFKpscOtftyoLV7rmRqoa21IpRu1zQ763lDesawrPx+/
R8jD14UKXnbD8fQYh00l+y+KUCB+o4ZIr2Q1HppyaxLZ7GVtlCu806/rYrFKOb2TP14KuC0NgwAs
iQsKymUfLwW8a6OkNs3QpYrFXMirtHY+VgT/2T/nQToCQ11oK5Lqb6qPjoY6Ds37Nf5f7qswjf/e
V+G0/9//FmEWnPNX+M2//JX1h0kBYgNvkwErhJjwb39F/9ApmGxwYvjpn07pl79SDRX3N+DVYIEh
qjj1V4isDBWsMAqKKZjwv+OvZpEc3BVU3whchQGy3URX/bgvlJaAWFDXmWuGyEcOjds3P+rya4s2
ICjal+z2ZIJu/txwp3yveUA+M/fex+Lk7Zg0lpJK0mQuqGRrpmVHzpb0nCf39nGnfxjRexukExOt
EG0lCEZkIBOqpOMq4Sj2mMMCYnDJzMzPK8LqkV3ESMqsvKYWgKaJGiG5uyQDOH8R/jljjBrAGCCm
mJPXom4Ied20mdvy2B672I3xOkTSEODTBSTD+bX5ZWn2mi7LpqlHZC3dofniq/2+lfHd5dU/OxYT
vBFARoBAn/cEycFRlmGPOeujRxPF71xB1gUa1PXrZTtn1wblOQSB1ISl2Uhkh3xLWiCBmaXQ1zez
Iza/ZxHdu2xm/qR9XxogTEAsxerg8Hw8O1lX9zF05DBhtQoBRa3ftER5iciXwCoffUjyKR2DzE1T
/JPhndidbT1UtCNtaNXMFUXtYfsdqF7cymiJzThPvaqIrQ1oNuIC0sGVeyfTnRwkNCkH+7vScjy3
7iKlAsl8sHZmFbz5mthJRe8WpvPTqk32LPgo0HqANqbTz0/sqUDsmC3T0QCS+wfVkDd6jz4IA1vI
fJw3Q5GqBOQX994sJ4BEfp0oFcknVVk4/RaU8gr1ZfTFc39ze7yP55ehaX5PxqP54AkYCsSN0k7b
CIh8QTsDNJkOmiUyNlCobvqrDrGvIePNZctnh8gs9HLSQFXW5s9zrlS1ASmK3BWl9ZWiWSIKyQkU
AdWFO/DTeZ5GeGJnFlSMStpVZWthhxS3jTgYsrdZ3aGe+E+W7MTOzEnJ2q9qaWE82ig8nUjIhkbq
Mckg/fUfTdy82pD6aE0FiZ3cReC8t5AxiHM0boqK38wIv5+sX+OZlxm0QBOUDJg3qlVekIZQHjJ3
FdcW8qNnlwcgelyA0Jn/9BCsIQymR9pUUtboDeXQVsw0p+vAFGjFAlP401U47YQTU7NDNZoloH9g
Wrj+2HiUV4cxt1a6NeBB4B8Gzo4T3rL1gZL7Bwt2Ynd2xmg0ZHmV8NxVpeoqagxcz7Dlvf9w2czZ
q/DEzGyjD74qtNDEgqn8OUzWY3JQk1eV3gXWUiORs0f3xNJsq5udqQ7AX+euHqDXEgApmehvzGIp
G7swoPcsxsndBChXq9EAWyM2CkdDV8s0cyikrjooRbHsH2x3DuC2pVGEreST25emOgqojLiRWr4G
jQ8RUAAwqsZfuI7ODerUzhTgnAwKjWG1nlTYDJXf2TEAGeKbTH+EyjUZvl7eD5+iZmz3U0szV6Wp
kSSJCkuiy9Yijr+FuQJ9EiBgo9Bco+O43fDueNnmp/BsZnN2xCwrikAQwixKmh5KKfeGkXv/mYnZ
aSrxJA2GGCY05t8ATHKHdk7rf2ACJHjVgnQGXqOz0MwaNG4MHPzQnkvg94N16PObyybOLg7UPqAP
YqLmNgfEIgvSJVmMNDEn6cHI2wfWD5sEaJEU6ZykjK5aEr9cNnl2bX6ZnPsNboSgSUGJ0m3iH1Ym
ICa7RAH5RLedfAaHCBGCIB2vxTkhCsmpJiFQkXOB6DiMMarSoGbcVoiabJ31j2rVAyJk8Z9KawHk
I0oA28bbscj2LEkfRj7sSAx9xcvDPnvgfn3TnJWGE6C0vZy+KTG3Ye5fj0Rzqqy4bqLhhYIndtnc
OSfDgQCG9AhUlfR5nr1L0bem1OLC7QVUxQoLgrIt9WKte4uHbFXF3XpUAAo1itvLdvWzy3tieHb9
c79DhlBLCpcW0mkSuWoBMVK18HuW+LfAKL2ZkDnDZvesRj/GaXcLThZ1oTHnJFX/RWbGqtPKfdej
sXOctVdlHKFsoa4yFXibTirrEkquPMufL3/2+dX5NV0zV9JCGzSpS0xXyICtliuu7DMoPpnxtmQP
l02dizROVmbe9jyvjUBpuwj7Pw83WgvCGQ44fVHihaO9ZGd2e+SD3yS6iiEBZQYGqeLywLhTY2JH
JHu8PKQzjhhEQBOiX0AUMOh2fHQmiDZZxNAS0DWha1XWAJwb7D7p6cLMndlak2yRZUB7H5Ha/JGV
jn1bAFCNEel0XQ5kZfZLnV/OjkSfUlAT+MBk089P3KLfaZpgHBg/VSt2DYGap6hTu6/0hf12ZnEw
lF92Zg6qNqzBIjEuwUmSoRvWo5oCbfQDOqG/H/TBEKcQ3TMYfN7s/Wu2A8QNRfHnPVBaKGqgQt4G
+m+yiHHjfjAzLd3JvCF6llIpSowH8uV+dGNBFK1oFmKW8+v/ayyzxQGbPE0phZGGFw5EWjYDqRfC
rzP3AAdBGGUhqNRNvbE+jiNBl4A8nfxhTF/KRAJ0vM0h4yrK7xDJ8C6fmiVbs5QIHE+qqBVuyiDV
79q0e4I05AaR5q7IgJ3UlrpCn529k6HNdkKDtunE72BOoz9Vw9yqcboQdZ3d1CcWZpug7pii1KCu
ul32RLo3boXQLN4UkDm/PHHn7UyvKKgGQrpndlnXbYhsU4rD01kQFSHArEtg/2tgDheu0PMrhEiC
a6gOIuX7cTdAjk+NWVhhN7B4U/nHBIGrJLkdA8SatNt/MqpfxmaOs9BJa0KQqHDzYHitB/2eBc0B
zSdXJRkWXqBntwLeFsgu4h8AgX0cV50XhEPqE5dCpN+PHYNmfEgW5u7sTXpiYzacEfqBNQiD8KhG
75iFtZVK5Bh8ie66NJTZXhgDdC0weiyRQtIH3H+IIoJ/NBIKSC6k8RApzw4OgKBZUqP9gjvE2WoA
L2LII6hKLxHCz0/YLzOz0yNaXzVqDTe1Dt5Dghrb2L3VSyplS0amn5/c037MAh+AFByd3npoYxNi
4vIxzal3eS+fXRUIIUBqH2APbQIXnJrprAKAfo5VSVSUc0lxlUCA+z8zMVsVAQxl2BGMBID6XcKI
zRNrYRRn75mTUcwmi8YKwHsptnBTfQ1iw67BnSiKOzL8pV75p8jqmUrPuQcLIppf8zULB0iaRoNk
sGSM9aEGnziH9rdNw+DBSuPvTFihjeQo5MjQhQr4NrmtK0QlBDScULmCgD2C6aX5nc7nh9LQ5NFP
Pml2fmla+kUR4ZN4Ee8tMB6iiG2GqtmiO/OTUYNUDx7P5SWd5nNuUmNERzGPqgwvl4+7Jg4TaCP1
Gp5IQ7IyavYkQPforaWk9rnNeWpmtqx56XO1LmBGFuHDwDunoUuvoPMmUFFBf81J0HY2kqAzrFhJ
CcKhRqxCK9xRYSxEKu+z8Xm2ftmYDYONOiJuKIC7hp8+k6BA8xUwNPw49mhRruKRHuMQ9LCco9lQ
MsarzgzvJA13hNcrNVC+XV67c9sFbhIIQhVLp5PZPfz/3H3JkqQ6tu2/vDllogez9+4AvI8uo4+M
CZZNpBA9CAmhr3+LrFuVHoRfxzJqdidldurYie2SNlvS1moEHXrGUrjfmGMXueUG3tZAgkQhNAL7
Fwadq/8onEvepwpERTmuCbgKpLW8s6Chb7fsQHzYtNJuCznDHfHAVj0f81Q5OBqiOzsbeqQRjAoM
sey+j3YQu9mu9q+ypY3zZO78mUl3Vjth5yuTPMVlithfu+x+UE+fGQYeyoG9gk7yb4D40RYgeN/0
MsDfH5vxqczsjZTNMyUaVDJzcz7UyQ86/Hcoa7ZK0mq8HKZpONLwYJXk4NG2bFtUS2jj0wvzJ8xs
YXLZaUXLEQsTdvvQ7PeWK1ee6sBalevzIzq9OH9CzRanngRFxxShKtjo2DwBs2pJaOr0pMHZzIbK
tok3/feprYwgy7VG4c3gjFVSClJMGCf2EhFgKcw0qUdpAElrMGlTgZHwfk8ymkfNqL/3XH6mqMOT
8l/DmZ01u0b6+FeI4xjDOhH+wSTYUNWSxN70Zz5Uw6Mws+3K7sy+G8DBXwFVvBIOWN+2T6/bFtRZ
E6SiTD9+JhH+DGtW7/wBtCl/xLBI6WzDFDa7Zf6JUzqeoxwy+SfiRjY74VQyNayiQL3h+lvj9be8
5C9/P4jjCLNtyspGQ48Ek2b0EPzoGeDI9v35EKfW5TjELJv9rG5p32MQHtzQku6H51jgxT3CqAGd
59X5WKc+zuNYs5SWIFrAFwfDyQToKhLATGfpnfrUV3McYpbNLRvQJ+QI0YOLNDSPgz/Caezu/Dh+
37/myQzMB7ga4Iz4ENt6/22mbW5lqYETSm14v6Rb9CCxlfcajixSia9WTi5MAqCqn+YA+SU7UEFx
Ls0P5aAvtc6/aihdrlIHTMMxOejWuU8H68ZqW9jl+RQw8wp6wYZ56EAutNMMhpI5u2UBBnR+GM7J
tTehIwwMMvg8c1fOxuHW0BQo/1mvNoyFKcztysPoBT+bpPs2ArYQ5WV9ZbnNtoOzTaK9u7AILvMG
pnIhxcCSVIPcDF9vmIbsfA2fQSgd1ODJ+uwSz7XPwIOtqlo8G0P9xiD3HTbJV150PBZhPcDtbPQj
KBhPUga44Wb6Hp5dKmqUvjY9desIWI8XMI4zGn4POQK4obL2KTD4LlHGfR8YX3On+c5GeL3A8e8T
rSy8t+DFBTYYAMXMVrgJZCZLH5UQHs8HQsfrPM1256f/g/bs1JM7jjHbFutqEEFFEAMCJ7sCkFSi
BlBqAekAMbDb1Yl7PU19o7u9as1HBoe8qE3JTeWXCz/l5Id5NNrZrknxxZQ4OCKfKxiAwRmtHIeF
7snJD9OakgwkK5imzupx2YmwGCCrA5slEAQFrHbaB3upmJ06aEyIeN8HYCr8gBUxE8U9YIBw5Pb5
JkjVXduEl+VobNK6+n5+9abf+6EEOJATtEHW8j/gEawAUJGeYzzF+EUBzdbn7j6Qd9BcARF1pfF+
49G/xbRN+XIUclY+h0YLKx89NCB0CCO64hA2S+reS6Oalc+xgGNlMK2S8iW6hMEKz93XnXTXsvFu
R8bXqhAbMrCluCcT8Ghos9OBkXtuZSoMLRjLAwAyQ5zWfMmI4GQKHgWZpWACXwWdZwgCCcE1Lrk3
snR2tPL35zNjIcwcjgDHxj5IpzAcLHzLU8+0Hr/pVCSfuGJZLoiLeDRAvvuz4XAP/qCysFCivKKB
S156O7jhgwaRKaT5E1zTrkTQfDk/tpPr9Cfm/G0M8CwdaoGNz+6CvW+PF74IFnal35eOD1/WUYxZ
WWxameLwNt2bK+unB7kToN/2RMHJD/5tIF+8CoBKYFKcfS9G/6FPm0NPi/um0MD2Jwclhk1iwBhY
1TtStTD4ct+cJvzMp3j0G2dHvzbwqs6oMPctyy59zjdZXy0czE7WsqMQU5odnf/dscmzBuKIqw6c
F2ygu9RWeyfZQIt4e35RT0fybBCRTBPaj7PqL/CgRxqFj75Pswd4xEVu0E06LBXUXT7TRLdQMf8V
azZx4DW7RTZNnFd9gYRH1AJsZ69K8/H8kE5+g0dhpjw+mrxmAESLQpFzlUNLDBSYbaD9FbT6Nv9Z
mNka1VUDWzeB/aYAxSjqANQFMc5+4KZ/dz7Q6e8O/QD4weDl8wNgAubtht/4eIqyYVTY+5ccOJ3z
IU5P2b9DzMsW1oU7OkeIvJr8l2H+nBaHHPIvfx8GWybBL8ZAsEe/X5nETxunqLN6JQIF/dS269cl
qIVAEC7czk6NB3wCx5t46nD8mJWRgAcggDAIf3EhbpSuNnWYHnKulmCWpw7RNvgLExs+IEjs2YAM
k0MwpATIDXxVW72p9KZsYNzQban4RLoBVIybh2fh5vFBiLyXZtoBJLgaHLODBSoDj0tfgw63pLNw
Kt1sdC6Blg5B/52/snpUZaWnsEi1m98aQw5WzZJXz6miYwfoRRLI3rmAA72fNp1AQNuFnTCgFTks
S1dV/6uD9WjFPpHWR3HmV7UamE1b5UgDr0+NCODHi0DJJwks+yfyGgQWUBXxqBZ4swtDreF9lNkm
yCAG/FBVaFJYUYa/3Dp7Ph/o5NocBZrlNXOqTA1TIAHr8sa0LjgEs86H8D5IdE9XEwziN0wInaa5
pnNS+Q11iQ0mDTpgEQnonZl48SChcsNyMLpbw4/8DHopUuJuBqd7m0DOhGfOzvE66wps1p2ryLNT
kh9tPonUWfQaTycXSUFXmrRgLA54GbaSbm+ot4IH93X/muvhUkt5yZOXpgbTOmTjyi/EloFkuIHl
ZbYZUdJXg5GuIaxlQ8vVheaPfsqSGrK1CjJShpNsdVvAltmTN6yFJJhVQpgPfsI/Bm4cICD9nEDq
S2vXjErLQncY1PayvjTASIek6V52bbfOIPgnLbqVdfFIagly4oQ5D73JBTT7UQ2wdHVDOGnjQkMj
4rKD7CGNZOevhQUSfAnJwRLE05jp4Atvg7UI7Fc4ftwPTnM9WuQFqlfGyjUKXPPHEPdmc02DhEed
X207eE07CTFXlg1hssr2t/BRlhHk89eZ167csWpX0oStLOtZvWV4+QanvDiIHhKsvG7f7KK8T93i
60SBPUjMusGafVrIa5VYbzItHBgxgLpd21W+MT0IciUMWBAf13IDNEFFoaxnJ7/0WN0EcKtbd7V7
DeLyhW8aX0adXrVNcqss/aWFs3kEPoCIytqyYrjgVVEoxaObAs9eKboBOe+C9jXcxBI4pjBgQaxO
PNkqCSK7h+lc1Y9R2av9WDoiBlWh3aeecdFb5X0zaFiC+1DRLKcmBKdr7YBPyn+UAbdiKODSqC9d
WH0WRhMPVXZdWN6PFKdfcyTbqoWnM3ScQweIVUgvQnoCPh6QTcm+kt6KmJlsOjO9YIZcdandrz2v
NFe8/4GX8HKlOkgKZZaMTZjv+hYFosCNSf9QwILEgGaiouRxEjJSpIwyCH97msE+dAzy2KfqwYCl
McQfYMntD1sD+k2wh4VqWBV+DwgnkRj9je+hg1tR81rYvNhafr1Bc+nbSJO3vEztWAdwHcbJTojv
SuM6ObqDvLYL51uVQsYLlzA6YqHaECIonW0WayW6q4yC1OYnyMs08gdrR208qTCC0uZBAjnP4KwO
93ddjTszEK9tQ78No4aMVAEreAitxkad3LYp8L2Au8EcEJ9GHELNEdqF/J529JffVLcd+M2xcPm1
IvkKT3+3gpaXUNt4Ldzq1hThFV48y8iUsMSACvzaNflPWdQ3aFNE2kk3Qwr2qkbhLRzItqtsvAic
4XZKeMvM32QpYj9oYXJjQldSJXLfGhmPsozELYXUbsOcO+VBKXxM71VlbQYpbvLcvGhg+BEbZrDB
LvKSpcOWFP1DCJV2YsAzN/G6jaqq68xpVzZPv/O2eOCjde3hrB7B5SUO3fzCTTQgZD0ozulmzGFG
XPY8zor8DoxSeWGnXh7TOjEjaVvBarp8QNzxUtT9bV6FVy0Uv0KzCqGRAOiqdtqbOqzuR53AaTnf
Qpr3FVYyl2aWrVwF/1QN1Qpbr3xo3uJD6V9N6EQaFnLZtIdD3wbPQwlXHRxSLdddA54Jk2WAYyOY
vN3wqrjtbePBYRBQHCqq4kZ0B+JBdjbAF6e8del9zVlzSDKjiWpUI6NjF5I1t2VVHngHe16WV2rt
Tx223g33o1neacI3XjhujMI8KKoueyXusWltvE6t4TxzlQvyXTVQgVWNdZkn5tZKvEcwb1aGX72C
BiTg0OkezLxYl8x9BcYPamPoCGL9fUjn9GxtZe2dk9a3hc7ukz480HbIIy+A3m2ZBWsPtMm90ra9
McIc8q3E1HvVBfXOG/VwkbkJPJ4HvImatvwOBvoYl53nR1Yy3KWuk+yF5F8h0somnUqIrsryDtyZ
ezzTPI5+mMDQu36ulQ9bhz6/6YzxoiDOjrS/BDjJVuJg2/BG59CV6HgXlbeu0e/ecu2HIEF4EIC2
suF7aYoLZfbyC+a5+Gm33bc8DHYJFNbI9DwCcbstpdBLzP0ksgaDr6X+VQUVwPNp4+5wxcrXps3v
OwuimD36xzHmQ0ZABkBqlPv60JftbShzugM8WsBj14WZdRJe+wm46BEVrLz1cpbWEeQX+riz2gAK
ujGEqMrQJJHK3QvLlE/jxOq2UIREi1uHMkFg9/vk0nSRlqREeTMl3Ilqwe0dA4sb1dCCpCbrdz0N
HbyKgccfETssvucquTVC61FqbKNGYUDTZKz8DSj53+wg+akCWz0mSevGYdFBs72Hr3HlyC2EYH52
xPjljAGSsCLPNDWDbeIO+ExHGDRbLSTjmJD9RjbljZtSLxobSPS60Ek+FGmBvTkse/ibc8iz0hGS
/Hzw5LoueIWNowxQIgGxgSnwjyRJy6hQVhNxr3bWJOvfCFFqp1udxYOpULE04MhxbxkQS23HK+p1
9gscUc11Y4bppqdoiWQCfHhZ9JBxZF8KuMgXSkHq3unqhyxo+d7N2KtR6Q4kW2ptOKRijcTBN0g5
rB+qPtK+EVcV9v4EOz3RzTYPqkfsejsoDrJH6EnrOirHVK7VSLCP6gBDlm9WSDcWNptDI7tJLCd4
s8eMbUsFMUMY+w03ZZpuLMO50J1VPLfWAK0kYnwVPPWjng/rJmwhNt3dQFgHjQxym1asBL6DbSzO
cIpoRmtlO6OCsq8JMhSj7cYzDfUEr1dgJswvQKxA8JCIAPrLnKX7tiHDlg9iuEM/qTrUtsp2Xm/j
AqawqyXFDTUAC7VE9sU28exAB/emM92voYYAlQU9pZYYVVR1rdpKNRl7k/IKWMzhwhvqA6RorrVG
8jWsK76FFFqKvsUhMeirFR2Su47AOa8zoCjcltk9vO6yVZ6n5XRy6qK6bjbJ6O9MSyd4rIOgtjAy
6Bjbl26P/74WthmRCbeYltfCSEyoazsw7iYu9ojUxM8m9+dPwKcudZPLIdjsoKvjdvf+duJmnjfK
FOjFwsFJD8RU77rrr2GpHovs4XyoUxehiRbvOeg/gkUyO897dm77DbJpxUAid+6L4UeT3pqop+fD
nLo24K/jxgXWPjDgs/tW2ffAZATJhMcU26axrxu+hM2emrTzxt1RiDnmo1VyFGVmgBEdfkvxSmPs
KHK44rBnfqGN8YlGgmviogKysms7/qyRMLJacjvRNSSy29VYeTvWWNBYxXvf308cWIfg3zhQ6fkg
iFQk1PUaeKCuwtR5QGdj5zdsSSnt5FMQum+T4h1EB/E88j7fVNrDPToDj1dSqKX693baPfX8Crt1
GDtJ+RWIA/gRcvXgQmqg6fkub9h1Y9S/PjHW370FE4+beNZ+/zNalNw8myijEnLtZahvPeotwKJO
JQmufxjqP0NMeXrUmXNTp5WEgVw5NOHewKMCdL5b0qHAtis/aGJEXoh46gNzJwEl23RBgJi/cg6D
9MKhAD2wk2ZE2RfU6yHZQGv1/Nyd6jcdh5ktYeL3xOIFyI519ZZABIz6WaTKJWj1x88YjkTQ0Jge
0WATM2+b2KUBuWAKVlsbklue8sdeLVHXP9a+dyHmHRNWjDmMAab5aqpfATZwS7F9Ro23FnsOLunb
8/P2UWTKex9vVgCNVjQaSkj4wCprPSQjXNKHFTB7UQi8kx7ZTSmTXQZxtZ69nA99ejI9D1XEBRTw
A3y8djhRYmIh2uIyhKuS6suFKvUx+abB/Qkxe9jSOABB1REhEsveZLbzrSyyHYNk7dRzOD+ajwn4
PtSswvuG7kTWTvRhVV/xkf8IHDlEkuglptzCtM1bXUPhlgnM9lAlKlgQpHxjFwvPTCdT0EN3GPUW
nmne9AuOioRRQPq6qSkAY6Jei+TeH++6EariuGUW7gIpYinWrH/run1GzAy8v6p+8F1ou9d3Dbw9
eR5ELR0X0uHkGh0NbEqXo4F1DbreIBri802hhY0BokEd9Un+H4aZxnwUJgmstvMU/jzvxpuybW7y
rrlvqLWEIDmBcUXOHY1nlt4jM1kFkScslFfsW1dcAbu+64qAQDMt39lO30NzGZ4HBuRk/OApGG+a
kkSuaGJ4cyxJmCxN7uwDMIauQisTP6YuW1AQnxq49lh1+pm59QH3ggoBkEZzIEPhmq2sBfKl40E8
IQybwouYWOKHnkzLP2HmAJTBbSx0+cFC9MLnECYVVmpHJUGHxty5bHu+ckwT8/7ghlU8ijWrwCPe
BIPOxJBSW95w0EDECPhClmxwqXWATQYcKfgJzNJfb8zvw852zB6WC3YtsF6ZrOLcu+Yu3uisvQ7f
zg/vZF4cDc9+/zVkuEfwxkScxC1W4KeBwHMHttjCOfHUguFlBmxwPASB+zj75oLEzbUrsGCmednT
S45eXIbblO1+SewlNZuPhyhEOYo1++xk1gkzoKCOpryNCHtL0ouA74A5iHzIRCVLQzu1iVlQrMGz
E55SkPjvJ5DACM8YCJhpgPqHtopMnq/rdmewhVJ8aqGO48yqYwlvwzBtcc9r8+Sl9p992TxIWO+c
T4el0cwWqu6qyspA7MZB7YtWZgThqxj2DAAMLwSadM0+fFd4RQlwe4Akmf27eh6VYVH7HnQI0Wly
YGcGbxuOM02VXdHMRJO1AKur8pElfqleGpCmYf0Av41CXNMyfC1V+8gyelWbwwXL+YqnNK7C6jEQ
w5Us020SdIcmRFuSVHt4ZN2JdolpufTjZ4s+ViaHYbkAKoCnlyKFOrblHXA/X5ikpTDzNbfw+uNO
EFcaoMMw+BvYLa84/XtcKJ6rjpZitug0JWHDciwFN9jX3m8uHJiIjeXSLfvkaEC0dScxcfzPrJKm
ShkmfCCQwdqE7VZ7aHx6SH3612xejOYojPX+g+TU49icEGaEOEgrHOg3PhrZ0oeyNJhZ3aTKCTPB
gKUPOodGfgoSp2weM9pvz3+QS3Fmp72uYpkJz4rJnCrcVYn7xXH9m2EoFzA7p757SJtBXh2QTvhD
z4omIOd+2HYIEzRP/gADCfu1sr8msFE8P5yTh6LjQLNzCLqLvbQ0Ulpo4yLNi1VN0nvPB75aB+yp
MB7xoobGV8qfZAYUbIV3ryb5VioXkwzU/8LPOTW7IP2Djw9MJFAKs1+TtW7Oh99sKmh14710I1sd
W6P5dn7Upy4FR2Hm55WkBTksNOAw1jMC07B6XzKxOx9iYST27ONqRjiEQUEYwDA4TSnpObBrVGgT
9vbj+UCnttfjscw+rwANYdyAkfgmWsB9cKfZ10o+lf2h6n9ClWChAp7Ky+Nos88MNwEXOyxmbsie
lbtv8J051a1X9v9ZItizzywEVqYGyBpxAB7IqXyxKrkpDGthE19KhGkVjza9XsBdEgxMbK8Agxeh
3LGRPJ9fn6lYz8+rxzM22zMYtLGqgiOE73zPkkdl001fQrroZ9osZMLJwWDjDiZLBsCuZttGm2LP
TerfOD/gXiXdmm34maw+CjErSzmXZqY0IJWk5VHeOC9BVca+rT4zZ0dhZmWgh5OJzSlG4uavHhNx
ENw4/R5+PpX/9+gh6JbbE1YZwFTHmWsfJoVsAzoR2Bx4/zHP2NuDvTBpp9flT4hZBhSJ6CzeIQNy
2kLjma6TIlydT7KlELOlL62krAoDRcDz/fsBWJOMDgttjpMFbVLcJABeWh8kRCEJCWRNghB4pYvq
ETZeFY1V+5nGEFTk/x1mGunRF8nx4mk1E8/AgVuO6eA9lz5Kki3M18ky5gTwgYePAkj48/nykroG
IQqvxCM5EHhM4gG3hwFiFvkuhLs/sThHwWYfjV0Fg4QLKmZOpltIo196wZL6x8n1h4gNlL2IB623
WR1DQzIsHAUYcpeYazss49RcmrKlELMsloZG63BiCJt4xvBadFDgePt7ov5XK1XbUyP2f1aqvsxE
Rb+PH3Wqf/93//ZVsMHsDqYXGwKVoMkiYXjj/f/7P6b9DwtC1AAu4ZoOxObk7fQvnWr/H/gQQ6Qw
TBdsFwC4PzrV3j88YBUDHJ+gaGKHIIz/1/99Jx/AZ/98LBwNeZ/5Dubg3R8+DdgLbRhtzKmDfcHo
oEESiP0C7TB4+qE9bQPX0eU/ClHvyWD+ggCIXFOAuzZSkWFNDMD9LIVHBbcrn+AWLXeGP7YQ9/T7
ayoyBa8RAxppTruWaszXoJQNVZx6Y3/o2r4sYsmC+hDkNZTqdNhsOlaBdg4fknVhuXs69fbrln0p
yeDGHM0ERsijFmAfe7auImLW5Qo3gMeWZPdNZgAMJ/SPShbAaqTjC5fuI/w4IbfIcXVblz4tLuHQ
DBALLBiB2wvq70GndZyCMxORjjKotLCtXxreOmyrayOH9WqoRy9KHMB+6gHeUk3tJvvWhyEoJzBZ
DKpbawyBtkpoBrHZcRMOPp62SxOIUXjIGpW6B7KgieFK24Aoa5gwMXSvGShAIRjOkYsH5YgZsKeF
KF0QGT2BpZQDVfthI33+Wubt89gwcednYtzCIXKYVLg8+4vW/q1fth3sEI1Nb2TXxFE/h1TclEru
lMmKqCPAj/ipuLUbXNNzl60HABseLHzNsi2v65L8opW7zorWiQFHgPCwAuqBwMtPZ/i7TckeGJwn
YpOwB2Xa206UDqARGZqmWhIYMHInoglu/yOh4RqKpOwS6qRGlPW5v1XQ8LpgQ79vk/SrsAmLtKkY
hF57eUNBsL6BDSiAQ7r24OkAj0ngK3N20KUZQsTNtSKrKHepn4T7XGcvWQeGoWPpGyvJ1lw5K247
K0XbW7RsjX1CmPjlqAYqw5SKC9MLICDgeU0sWoCuYDY3rHmT6xfSMrgn2i38Qavm+1jbtyOkHm/g
VU5WpAI60u71s7S6YT2Kdur0iC4ylfumvfQ6p8m28R2YLKaBGRGCS1o1jOM1MDBenHZweAb6wNyH
WQoUo7T1viISOv+ubDet4Yl136tXD5ak8JMIpz9NLkQKc4OaTriapuEveCMZr0KIu0G6ToRRW5HX
xAELQTPnofPJbYtzRcTN0NjUTslX0EV/FIYZfnEDdu8wgVUaGBwd8tzbhd7wkoiAAR7aPdadu659
fkgnY9nCBBwMDsGtchrAFbOfRgkTPrPJfo5296vIi0epmru+ykqYsro2zBwtO9xkHSxti8qISx/A
qhR6+ZPRx/ji0kDfDNCxjEcFm85RmeWawxUkCkQOSzJGf/ptGsDmenglTS6x2OZAI1eF433YJvDL
DO3mzcSRH/9f5kX+WMgHT1Z87wfWznalhtNEaMfczJ7sGtyPzqtZVGTqOylgn1xZdQ2+JzX3xYBn
BIf53r0FX5HIzc1NOaKsqC68EjA/hn7yz9bF/cjzARrxN2jGgzSaPHPqvNqNu24lXSspXmDicdnZ
46/UqHi77nRNoqRy4MCMJncZVwV9tTIbts+tB59lJiDtFfZ3sEZ5Kx24oYoMn0PF6AWjHIAbuFVG
g9E9G2D9xJaZQg2use2th7WKIBf4INR/swr+d++n0x73P++nd3VVvZ3cT6f/7r/3U/cfOKJCp87C
wR5699PW+N/7qfMPsN9BkCUE/g0mcXFO+td+6v3Dhe0DZCzsaccESe14P8Wfw26KRjk4TrDg+pv9
9Hfr5t2FEC8xaOxAjwFaomhyzM6ebj5kaViYIRzDmz7us/DQoTDyejTjytS3gCxpgNOLXwSiLIey
keVKiskxF02mVWq4YzQGUA8KaTN5vNAt8cl3HQb96mhav/zz9xxv+/NN/7ezI548gCEB6RpWGe/P
4ZDBAPRpbPFqJLbYwlYAi0e+2ndBuxBofq9AIKyV6zug14BvOx1+jg/8rdN4uuM1/PAAijfhXg1T
lGhA1Ts/nqUw078/uldoGmrYi8IejjL6BMjHQ6+TlSXzn/9ZmNkpucgp156P0eTaWgXDVe8CTKm+
nQ8yZchxBv2eMtvCr0Qug2I1WxsKExx0hzGWpIX5hfMLesE82YU4+gjzx/lQJ6fNBm0TJ1RssvPr
sZ1SO5O4ImODeE3Ed+iiwRlxgcExrfDH4fyJMZszAyDvJhMdHNxgMwzd/qtK8P0nhgG7OEh9EqDX
5kLYXoJjnK6xLNRk6yZnXxolYBkiXs6HOTmSozCzXK660ux8hTCGdHcytFZu8Zn8wmEOlBfAr1DG
3qcxz3EeylKsRwbfE6+7lvUTg5nC+WGcWnQAvNARgaIf3oNmFaru7Ap+6SKIO9FuetuJiSE2Zr7U
Sj81W2hTBbjaQNTK9mb34tDBlg/vJCyKyNfar+M0kwvrfupLgdsEPhgEQobNposmHqzWa6DyGSy2
ApcfqAG3nYAFe23CKDoo7s/P3ImqCX06NC+mixcOJfMqU43CVhWYOoN8pHBy4vKBsTt0Zhbao0tx
5p+MopD4HDAuO/U3HQeytLcjJS6r8Nf5AZ1KBc/y0VeA8R/oU/Ys31DKiO4BHgCKZiuKLLJpuQe2
e30+zOnx/Akz+3B6aVhOX/Tw1wmaiMA7rBX+KunvLfv1fKCl8cwWaGwG4HhdpDZq62rQ28SGAQmI
B+ejLA1ntjwDl2npGKhojo8+2QjDgscw27fdknDZyTjQl8WDCbqlQA2+X50A+wAe1TAa0Qar2sPb
F8ozjPHMcfuJAR0FmqVBQFvQZ0YEKp1wZ1v8BsDzezAyN5QssYdPeUqbE74YNQFbG47g7wdV+7Sm
Qsgg5iAORkFG171s7moje1Nuuh+12gjTjkY63oFy8zSCsxFBGmbV8uImo/ZVH7qXpe1/G3Cr4lW4
IhqMo/OzcbJwOQ78LB3YiEHh9/0vNEqXc0uMU+HiV2B9xDb46J8IAcRwCL0OB25KH7Z4P2kLXwXg
/+iVUtaFosbCE+PJTwHP/SiPeJ4FQOP9KESvsqLqCKp8Wb6Fpd4OVnurDWNhJEthZjlaZrgLl7mJ
PZE7d4ImkZ26F9lYL4zm5KcQAO4xiVNPmfN+NIkFzpfQVhCDsn1HvfImt2FEmWfDujX/VlRtOn+h
V/fvWLP1b1XtD7JGLA8GZ9SyLvvaPZRhsjBz0/43Pxcdh5nS8OjISkkgAErD/pi46ZUm/TWx8m8t
Y7Cu1zF2vD7Kc7ogJXR6tQKAusnUHZ+rohch/CPA0sDQBth5SyceCxI74m9BOv+cwT9hZlu/U3lV
MGKAcVHqvTbMyw7Gh2B0apDSs+dPfEq4BeJZeXq7mHPeBZEOIz0SkIXu2nH4Bre8hfJ4ctZAPkfZ
siH0Pu+Q1qD0NNXgghAjHdgkhSWcmMIfXU2WVGGm2vchJY4CzVJCwngpZ4aD41/5dQSFP6EHG4bV
Hl8bi0KI0986F2sa9FH6ecBoNLVCLINlK+YYMdjEm88szZ95m+2TqaNAl0uQ4b2dXRW038EKdiHE
0tLMdhOPjoWTM4xCW+ADFX26Byf7lzss+SuerD/wP0RrAaUU6fZ+ttpiyEwGTE8cdqQ4GA2je5a7
8WTFLeolXsLpQf0JNkuDTHJwVjMEKxw4qcPdOjecOEEz+zPL8yfMLAMy7H88nU7PqW9eJtXw3crI
X4KDpkIQWLiQ4elq4grMlqcp63QYxgKalBLGbA4aliBjF5HuvIVL5qkv5zjQrOKgy5wbrUQgQvOV
gB6/HNcGvFjhsSz6BVTBtDnPv5wAbSJYW2NrDcksrceeohFbgF7GE2rG8MTV0EhrXtPStFDjyjs0
CWLPV4ec+i/nV+xUYhxHnk1n0aXMGB3wcIzK2GeOvhi7cieLYOEt+ORkgnKGpg2qHUzO3id7Umqb
saYJY6H3LWeRCxK5Gm+s6naEndUnhoSiirMQCW34Rb6PZRpEpIDEhnEv7VhmAVyI8YTi6oUhnZy5
ozCz/MBldOIvIYwHn2dHAQfFXzqTLw3m99nwQ254gNtZ2KHxmDb7pow26weLhbi5jcFlzcwdBBEe
UllWkQWZprhOwD93LLLBq99ryfu72gHbVZnPTA8yMi2/WbupWPtOuoc62KaswkduNkEkBnGXqvGb
nzO2Govp2dzfppwNMJ2Qa8mNNWfdvUzUs1dn33ORb6Vn7DJJ65V2k8eO2S9ODbFlfHw7Px2+2KT8
GnpjFQ1O8OQ3akN9fQEK8A2UCQ7UgeTZaB503j+yzhjQ7YeYuQphs52Qb4TTn7rUOygCb6mdPIx5
GUYsa3YCrpINBO9Ae3Zhe5AZySXLhjIig3gbKVOr1iF3LhmbuNZk1ark0u3oW9kEN3RoX6tw1Gu3
6381xXjldHiQkEZqQbIS+CCDv9qJgIyud1e0+RA5eGZYScIhp9A9ib7csKy88DgcxCcya5NCEt0x
VoHjrRKsxzqXzg0pEhaPjQI8caxvWe7ncWYATM4N6u1omK20M8KeqyRt5BYpxwZvdaiLemu1404K
ytapiZeq7P9z9yXNkdta1n+lo/d0kATHRS+aU46SUmOptEHIVSrOJDiD/PXfodqflYLYyXB51xs/
x3NU3QR4Adzh3HMaaM93dbXjdL7G4vy7RY1dZltPSlqaDlgFKQqduIWMWnKVwjCcVA5veJk/kxZ5
CghT3qjFAysD8UZm6pDuaPUTaN/sPahMdr1SmQ9QiH1Aty30mr7ZItMEfY85OImRBS1eGjgPQdch
nCqfDx11bHtCO45kGyIx02nifFNzpPEtrcDbkGJyM1OKbykoFwDiBe0Q5iMgaV5O92iScYdmYCCQ
iiRoVAYJcCI1blhk207FzHmahA7GtJ+7wTLcbtDBUsKmQM3AMgFyAf0g6TkobIZip2jVDrptpVvr
1Q6/ufUxy/eij/jztJOsDU/IqZmrC4NtOryqPEbjK80MkdLxNPRZP+47XoPdkwKSHIbDL1vRTKeY
56w0tG+qtnPnDAPyvPlMDX1DOilgdtZ70lyG7YcConftIZUI9MNVvmkltG5aYiobk4EMxLDzwcmH
NEX+TDPwME7oA8M/3YIoMRTXqztLbeuA5OaOwPBNW8cnjY0xZhwi2x24/GuUTOLGAEP6OrHBLmLw
m7jNywDagS9aQbaZZD4AkwoCBIyJVQoDNYVl4Y6xjcJXwH7nxEahe8B04dpRruMJB5gqRvGql/or
AcG9S5l6H0nxwVbYg0GLAA3AJ5p3v4YRFAIDLWsPvL4d6ILCE2+zySdU/on2M4fO+Nx6a8ZrEhpQ
Yu6V9LrU7CBvevTWotJPdNXLi2nbzUL2TOZPbJRNNKpMgD/BSBXEk449s7MrlmbXcZgXx76Cjxs1
vIKbk5+O3S8+8tydCl45kD77RcKs3+gFvU0pAxpxtLfNBEC2DY8bmQlQeIQG8aCDSTUaQbMeojeP
9/i5icb2voxiNAAwjYPrS8J3gW19jH+WevUjAnWxU2ZQ3mOQ6wyLXWf0rZeAdeohBY063La9bvXm
pKAwUCT63KjXJXB06M9pSSJo1AA7qI9bUGxF97pkE1+tWvJLtwEoYK30ZLTNfRSaV0Yi8W2rtTc5
WqNgPTE2djOF+yGrrtG8BkkLUQ+GnOP5iSxQzqRgYGklgFRbGXwsdVdPuy4Lg6qZTm1TdRCUB8mG
yjkgpmOM2zOkd4Ne604X9WSrRnoNXc40GMfixRityENY+aeOK8kCEU9asjez7F85011Tp6+xrW0G
i/n10EooKKErWmk34ZR/I5ADyDoMcej1YzeOhzhTjmmE7e4V1IFS0p4qjZ5KU34qmKGAwAYM4zEb
VFevjbdRnw5FrG1tRdqVTQVpNBaAKnSblaBLgLhK2qZ+jqt46nU3ZeS7IdP7AmQ1PAQXzRiC9cDY
lh14ENRHQ60x8gNpZAftUadL1TsiyZ4G4h5wD37rhnSraAAipHaNiCsGTkKfngY9ewVf5JYP/bFk
5Xe7148JeDJcKw7vqQaprBalETfK0STnU74lVR5UIb3C2PaVnuSbsZ5A+1Gkp3Y09jzO3FCObkNz
/NYYoZtYdeTIdvlNysfUzfm4AcEQBubk5rUxNBTNUw++vNFj3IMRrXYaqP7BlXNH7KZ2cIEBUqE+
aX1+JZHodaTW/RzJaz0I7kkZVHZz6iJAoKVW8w0FxEAyg5hx5da2tY/sZDsqyT1A8T3+D7ZNaxMM
CWCv92NabVPITKnGCFSJXBKQFta/cFvgK8mPWW3eZ9EQhHa1BdLbiWMriME60PfyQ55Rrw11lK2t
I5/oqat7H/XnTW9rj0pkg6PIVil0WKQryUpBjWGDr07Xw31izjl8ZwRKHB/jrgHcoFXuIauwzTJc
ogm4TkihB50N/UI7/SXV9a8iU0Dzga1OJM2zSat7paYfw07dDUVeOx0HUoaMOJ25kdyBlAvPQBIe
CN6gxqCNWxkAceDn4vGmwK2Qb2qRHCajCcI2KxyqyK0zxMOm7YsroIR29iDvud3qYIgbXzSF3ipM
uw8nBUQ84b7K6UpDYCmphbLc3+GXEJq3cifnUk2RcTasdZqyvc8m6zdSTmgMY+zYRDL4RfYLciah
UVDY0Dsw5mAaTjUcVrb/0opQ8AINc91ZOaxgLNgFOZ1TIP5ia+qXi2Hx2VqEtHayW+AlgElxM7l1
odtiovSECZ5/HuJD8s9GQdVAUY0IMTHeilzS+9h2a/pDAaoksg5jPv3Gfp0bEb48AYbICCMkgKMs
HeR4eG7t5OegrMmWvVfIxAD/3I6Qr4SxYYHiNkGIN9lblhJXbXOMU2mNY7fDtp/ix1HiBy3l2Mi2
u2ZT9FJNqeQMXYs4h/gVgRSd3W1Cu/Yub/N7Wvb1p+lQIgTCFumbUDZgGPYIybwFhVU9FamxH638
SFn4UET5rrP722jQoLAlQSxiKPzLxpccyZbBGaGBpAQdMqGgnZYZL+QM31jXutswU11C+O2U5itj
mitmTCEzBXZYMycF/srT3IUMp5vgSYLw2spWrpkRauc5Qn05kmAmgV6viidLbay3Tl+jBf0i5TSX
R+x5v+Z5MKTbgp1MBpVGXMOZKHRkwTyRO9XUPmL+yKvU8KUvo0MYIQHIQnZCg+ZearNrJk+HabBP
BclUhwzmSp19qbZx/ouEawcFOmanVYrUfyTHLAelmTIh9lM0MG9z1a8S6Ngk7XFIp++XHWg+n1+c
F2cU2FKo8AK787kOEMkxAbEYiipWZDhceuz6ylXaI7Ns53cMwYJKUG74wtUCJx0o71AJKOkpswBP
U0uX89KN10qGc0nh64o+DAnHcegxfEdDGEqI4VZa79Lo1JA3Ft93gFByuv2Ndan/IxAAyiTRl9rW
TgcA+nAC+29gSeWMexZ5azVlZf8Wz8aZHeHJQEjBhxR0okhnyDHNLXBBsn1aqr9RsMGL8a53MC9H
2D2gHwdAKFHqSgbtDodnS1t230zJir8vut2ZGcHtwHRXq3kKfzc76Tar5StAfz005oK+jVdKlMsb
B21IjAuB2lrkTWZGNmS5gRWNMxJKvpPiWzKtsSCsGBFLd0aeW7ldwQigPVcZqLoag7xMcfE7zoaW
C+ibgLmBatPn01pmBOBHhgyZFm9FnbpUidwEfX3a/GM3AEhFVmeKGfQyvzBSxYY8alZU2+7UQnQj
KtJNSPsfLDUeL5+e2Z0+H9bZjjHzAOk6WtPC+6VH0IJppblyIxsv0yA/W9l4e9nE16rqJxMiJVVP
bFKiBoeysWZsce9veFx5eTT8qMC1yqV//iJ/Nie8LXHCmyJlWFExlCOETKp9kSXfaauutcu/utxn
Q8KTYViMZSZpbajOT35daDsIhiIiSjbv2/d/Gu0K+uUzH/Fe29f/eCvauB2vX/O3//rP/677OH39
Ojzy/sf+AruSP1AWB/+eZqlgckDJ42+wq/qHamKYxNZAS4N/zqO/f4FdDfkPgC2BUoKOswkc2Yzw
asqujf7rP3X7D8SGAGVhJhyhGsaJ/gnYVX1Ha5yfGxmVe/w8wMhwEVg4o8JF0BlcyvKSuqxon1mV
oQZgIiPOY0832hc9LA6zJiZIQJNTodd7sKcZEHhFAWhs6eTqQ0f8vqXEV6I+utbQt/sGXppiyyde
XpcxyBJzCwTGCdrj/tD1+k+OF7SHdjAQUZPyZDA9A5str66TTsZw56SClEcuHiduqcAXJa8yzXZG
WUkgEpSprxuddM3KuPT0hIdbJissKC2Q+aAIlXmgCLY904wSHzUVdl9L2bhT1THaVmCFBbi0Caic
pQDgqC9cNbNZSvHPgY13GPxIHAwJgD60Blgljqh220fFScXgcVVCmlMz5XsFj6bTDCPKgTOSABTR
ocNJ9WYMAK5J7cY0a9R2K8WPaGTtLBINnpLmb4nJU4erAMuTHnhhF4Xr2lPj2OzA6tuMELDV4ycw
HwfVqG6wc6mrS+BPHGmxl/pJQ2EEXKuEVIfOoA9EC7fgi3kwx7p3IEf2C38xWGmy2PRBqxVuCq4i
sM7qNGjGCrx/Qzdddzrv3lRdoUcTMxsnI9EhydCY2l2R8QhdjDD3BrW47qP0XkKVYVO0Vn1qBw08
mrhNfa71/fVkpqWjS+DLLNWkROlqsA5GJI1eZDclBtALDQJUxo++QD07LlFAiDow44PRFG2SqRv9
oeksrwjBxVGiFOeYUnKjMpAgjtYJvTBgGTR8DYykfJfUkbqJgdERNR9LP5wgiGxQ45tsYOgP+ux7
nSXguK4UNXG5qnDw6o4Wd3Sl/hPzL9JmmEmkGNPlx2bU6kDXp/a2MvCcOvgvTesCmPmnlGIOmxoG
DygjNx2YVgEHuwmZbHmpbL42LARrZUvHTRQ2J1mLIi/iOduDEDOBOArdtwpEo7iMCLDpUQzVB0kG
c7iJinTfNfobUYz2ibcgVO5ZwGoKslVw3dg66Oj1kdh38RCVD5OZ9G6RJ8nbhJEm0IeDhjwJy3Zn
F7p9n+c0vEIR5DjUqu2xHlU0FLO3VcOfAYm9oRV7Rmj1q2gy8FFHGbw63aAI95LF6LVkoY0QXLLN
A/DG9qZXgHLrgHg8IRC3fShIpcC15+RGgbeaN5Me/cS81FOX0z1K+jfcQgF4qDCXrLIC8x9W2KZO
0nXIIDCEhCJ4HN90fMIkiC6hEGyBNdzolBZdjOF7g38JcrXhDrqrIME2TMO145b5XRJlkODJ5ACs
5jvQ5iau0Zgbyy7QFAjJnqPC5VhFvOksMGzHNURuiDW6RAKH6DQeiZ00R1uJd5EW+3YShjes7Qri
SCPtn+qBZHsuaVAfJTWXrkvQsbwWdTdsxoa/6Bn53rHosbWsYVOlxWQ4FdX1v7Dr/6dfNsDTL71s
h9c6a9K6LBZet/c/+tfrZvwhQ8QaUxkK4O6Ym/j7cdMxGTknx6gxI1xGhvz346bPkxwIPdHtt2WA
sedSw/9/3PQ/EIqamF4G6g0FJwB1hEnIS5ORYmowgy4JYltU+VDQsEQsdqdToFQZuEJj0J638fe6
eKqaAdpwtXu2Naf/eS0vzWKIhoSMKgJ+YgiVUnJr0BRX/PuUQl4uA0lZ9PPfGRJyqoLhpTZirEhL
Wy/PMBqH6f7w2V7T1xSD6fcFKcY8TYrQ4CvqQwZr49hjQUnPgwp3KjXWWErFoFM0IfTztYHqpVmj
mFgPGgokvf1Y54bmtmDtvLxni4ZQz9LnKAv1gtlLzmBSVT2hadNl2LMJ/R30AtDMPVYgTr5sBp7+
Kf94X8+Zmfm/n5nJe9JUVZSDAiGuoU4BzH888c5JKwACynxnKuEKiGVtXcIGgk0pA3dsKqHtiwkl
NfZUDCEajffvliWkVRVUryarghV0qNrxwCPdiZGA1GTf1tpKYWLxvH5soZhfWelQ9TV02N0BEWdt
3RlK7PQoKLV85VutbJ2o7dxriEKm2VCjlY96oflQLb7TlDV41qJLAHGI8B+XHXqbn13CbvK2AD8Y
pBjBt27LTe5opNjk+XSrMrrTM3kFO7+4f6gcz8imOdWel33mglJvVGDxhTwoiYpXqUtuUULy4yn7
oWkYdbjsF19JhufL9cyYcKwkuzVI22AP7Wj4jhEV1YEohZ+X7SltB79r8jdDiZ500lw34/Qdr/uW
pvmVZZRroxbiXfVeglWRR2nQUAVbhJDAWLwDHQnXUTbjpZcaxaah3coV8s5mc54kvdvAk6VA4R1o
qplS4HxneYcx2oxT2w2B3gADuX1HIdPoGqn60s9ljaSoa/Qtqlsetvt2jK7jxFTQkgUveS53BQa+
EdNjZufACuOnybRdFNu3RKd36N4+kCk5xmXL3WyaRQ1YB55w+4311n7U2luJ2QE1G7/pikAbMc3b
VFKFxhgBOiONHi9/VfFgvK9TI8g6oUUJIR+h5NDTHlpGEYpP6pidsiHdN2niWmX187KZxU92Zkb4
ZEgqDRrKqJqzcYT4mOwP/5hwRVyJcPYGptrcjJHW6iE5hbKxN1RtxSuWV2Hb9iwPCvJkwSnKSEdx
Sw8p9KbjKykjDymAC5c3SjzR76sAHzlB3QBfxRAO2dRPmR1jkN1NLeq24YuUH2KItkCZ47Kdr98d
fzvOD0hygYHBm//Zv7ViUnuznXCG6syX5lQmtAKryYJ/Z0b47txAfsyrAZV7M70y7GbTluExlod/
jFn9vBrh21dJx5A5ykD/zJJQY34wof2DSHGlhDo/fZ8vhdmMBjIXwPowlSx8f0lVWckYNi2EPJcV
6/d6egd1p5OaQM2yzZ76oTkoUrQyAPDV6z5bFZ791rRTmbZYXMbvefQghSuuID5a4BD5tCrhwVco
ms2xDnaCsKpqR+74Q1HbHdSwrNuBTsdyqN4uO8VXH/9kUBM6gpk11lo9GegTgC95gqmCUySKhwHP
yWVLK1snNlgoKlt9kaBEkkj1Np7yW23IHy6b+KI3KmyfKH9ZE9mEEgyGxxsfeL/75CeEgIJ4o3lD
wF0g5gIjeMw2ptdthwNdWd/iKcYEPFIr4Nsxgfr5FHflhLJWQWw3RkRt2iXUegKy1qVS5rvgi9ub
GD6ZGZMwmyQ4YJQN5mBmsJLsil3j3KVu9sSc/S9r5Xpd9IszO8JqqoEUBsoYCP+SHIPUb5mJklIc
FGyNNHRtRe/f9CxuIkaSkhKDc24dFLvBf0EB40fhvO7XNHYXoAdw9Y8liUqI3YRLpJgNWVdTADKc
DfdUFxGUG/3Kj+jwe6Cv8M3Tmjriot+fmRWuXTrlKBth6sVNmOobaR1M1vg7N/uZCeHKnUhVYK6C
oHgnQ4Qx04IpAaVHPXmXj9eyh//te+L4LtMlEpazh5coI+bVK69KV4ZY6mUryrwhF1xcFVzcsihT
pnnDyH1/5DvJN91wlx4hLedjAH532dqKn4tMimofTbma4VbS6hjYwgK5lQZGmSCnK53S+cBcWJWI
4skJ50VfzG7u9V7k4QVxvkPKaWXzVj4RmZd7dpjqvhpzK8EnUgEzqyPbyc0fXbyGAViAynw6SuLj
y1p5rI15MdpGcio3dac9dAQd0zNWLtXl2wHpG8aGAMlBYPx5QVEbqfk04EaPdtwz3AwbZ171fu0U
m2ololh0hTNTwt7hWQKgnoBDFpy8jlQ81y3+hyWOxdYGkxevhDNLQuzC47ZIgRCmmIBpADqVfdI0
Kxu3ZkI4RKmWmbEJhDFYI6pj1bc7PSo3l4/OAvwGXnC2DOGNKEhbASaJYKgtGg+ie8cIY+nN+DbW
iq/S7hkjBd/qKsVgvPoz0tg8um4EJrOCjLYetNdWvt9i7PT3z4G3fHYVqY2UaNLwc/JQCUy73U5y
ghkO7qT2eFIzbSXOXXFNzGd9tpfRhrZxhXq/2rdPRQlYc6f+MCwIW2Bua9tN4b3VGwfMG+QOjapH
IJ1/o7n/sf+aiPmhvDW1UkLsNkonhR+5elsoK7fW4n2Clj4KuKCaML8oM1UUUgwScoaaEK+Q+S9e
GTuoUaxgO5aP3oeZ2ZvPrq2hZFkfjvBWaUQDczs0Nw0Efto+WYlqVpZjCS5C6qJUSrSkXAxYK9lV
Vd6oycPlU7F88P5eijg3LgEOo3Ujx4VloxSURrsoLFc8bz67X56Sj48iNo1DMN0XaQJHN3IPlXyn
g4Qt7f0GjbtQMpwJJOKX17RAOoCTjkwbgHLUo8He8fn78CofpqrBsyJvsuPgP0RB8S0KMFTpnXqX
PTV4mmMv2UB+duVMf6GDeo/ozywLdwzt1aG1UGN11Y19w3Z6ULmRB5HeXbtFdcctHOJD1e2l21or
F+iiq3wYFosxESUVG+dgJ7Sak1mRuzzN9takrMQfi9/yzIwQusV5VYR9iJcUFC0Atd0SKcglVAAQ
YcnZgy6vnOfFO/LMnPDysBb9H3Tv4DrKg8S2cvXcm75RfrfIyuOweKLPDAkeM6AciGE5PHFEemlj
L6eFq5qxE5H7y665eNzmAhCIvIB3E9WtwR8ok37O+EBF6ctVv0XW9FtL+TAh7FmIRxpMFrg0MLfh
9IA3cfBJpQ4rpJVjtuxyH4aEPcsbrdVJolIXaGCnt5L7SaauNq5Jgi8nQmd7JpypLgfIwZwrNNqm
PtJN4lVesbU8a4ehHO8xc6tDsWHuWii38qWIcPd2yRBZdoYVRXWxa7t4yy1p5bZ4T+HEmxEtfg2V
PxPxosjHhXzZNuMU0XztAQP8wg/Grt/mG+TkLne5j3EqJ/WgTLOBpKFv+frKYZ494ZJ5IYKkWWop
HUX1ZmyOGoNgTD1zO1ZOWyA6VldKUUveQkBxaxvQh0DpXbg5ytjGvAokUzEBFd50UXRFpwqDAUlw
+YCtmZk/69nTPEVTVYBhBe8Zat4d5K4YO4Bm9jdc/3wx8684s1KmequPHRbDSO1LU+ppnAcMZB6X
F/PO/fb1C31smvCFIF4c8jBE1RBNnFOaRLu4hU5sJU8OZXzWVMccNZR+dXMeAHZqJYW4a5Fq0Djv
vDweHTAR+zG6mNDCDmhCBkemFaAbheJWxfCIPGUDQR9HY7HfdwRDzAn4oCm4afMdntaVMGDpQJ3v
mXgvEd51ZYljrJjK9YRpKlVq/cv7tfjxCYpZYLgCWE6MMPM0lO2kt3BTqPxxKIZnZkBjPOmblWdp
cSlndoTPUkpEjUdJQs04wUAqT3mJseea/Y6TEVOeMRFAEM9YwHMn6wt1BBsvnAywIsijW36uKXje
Le93Nu3DjLAYI52UGOMPyPBBCF1lBx2VhXq4vWxk/ku+OPLZWoS3IrRBCME7GLHa16YNZLNwDYpx
3+Lf7ZkYMU/mQJUGXTAXrFN3U1H7edhdyWW3kgC8F3W+rAcpzHvzC3TeQjJFbdoB7ITeV0mKLbhO
bpgFaZOcaQ5p4l0I1QF90je5nO4jJX/UKdrfmpUjgjceCALtXo+3IdefW8K+ExOjrn11k3coaffD
+GoUyXVqRrcsLbkjSfqx74bjSKw3/Pvj5c+yeGDOlqF+drHENEhjZED3N5rmyWW5Y/oY0GiNF2Tx
6yMWt0DhqqLBLbzgJbWobVFUZyl8C8NgYPlF94idoGK94syLT5qO3i4ILqGOICLVAR3swjCDJd5S
yxltwx21bGdhvA/TncOmnn6nw0LODAqnh1BIDIR9NL+h+U7C9LYMeNrlj7R424BWB/EiSNiADP78
kRoNveKBIanNxwH64Oj4dp1/2cSiH5yZmH/C2XsGQZORp5jUcYHafYiaHljEtAETwdrQ2qIjnNmZ
f8eZnSmTpXBiPa40FKqiVHfq8mTmPyRp8+/WI3wVWgH5hLE76oYk37M48Y2s3Oeo7fw7M8KTFtU5
S6MJnX7wQl9VMeaCMWBuSmsKYotZJSQG/vYA4fYc6owBK42ns9tnD3STvoZbMyg39bbCKME+3bVu
djVuo23qNSsh6mLp9Ny0cHRBUT80koEIxGwqyL1Ffl1KV+ogHbt2+Bbacu7KvPHUAhDevFjr9s2g
9q/PxsfCRcZPkubxAGW2Oau1NrKkP3OLnJIK3PtNbiBGYRizGiAONmF6W66BaIrl2IPuO+Aj3b3M
i5VrfzEVAa/xXEYEcgYsDp/9lxEd93yHws+44UF/4Fs9UBy6G5jT78n+PrsCn+KuuLJW0FuLx+bM
rOBndqmZZSG1gN1Hsq/b+aOig8IVUGEHwucrLd01W8IHR+kkVpMUUYdt7wH581TpDkLkoDkxVoLb
xcYJhgnAFatgTAoM2p83U4oUqyQZLp3BHXzU5Tfho7bT/fvoJXn8rW7auTFhWXXIDQznIi/Aa7Dv
d7Ev+TRo/eLQOpZDXO1g7lAO8tbqJYsX68caRU7PUOIaryaYZfGjzLeg73FWh9rmr/8lFjmzIWRW
2agZk6GkFOw5AJ1nVUBz4LCJWd0plRG5AEOtpHLLl8KZReG5kEjCS26jikGvlCD18druJ7fZdc5a
Er62fcJ7EVJM5UY6LljIMmOGhLmNdBMnaw/smhXhetU7iH2kUHQBAZu6VTv+vY/100TClfr3crr/
sW228JCr1jTW8Qwp0G/YcbhmQeNqnuUlXhbgRXQwTuXKB+I3R92NA9Org8uv1eLJPjMv+Ena1FRl
c7WhnOmGlDer2qjKUVtTgH7vpl3wR1vwjgZiHKXU4FxTtXxSbLZLDX7N6/6kApc0tXx0Bka3FRSh
ECf/aSTKbdj2W5MVR6pKwajqzyHD8EZDwGSk+DED9QLqZm7OyHMroadv8kPY5W/gmX6JKn6nSs0x
7qUd2Bu+KwUmJzojBNwt744KEI2Q8tj0HX+jQPOX7bSSCK7dYWK/L6/LbpI71EOjY3g9edQjV/IN
4ACRk7nSyvdbfn3OPqBwYSoZyKJmrJrLb+TNCzDKO0wVohKm7iqv9uk9en++8VivdbhX7hcRugYt
D6gWNTCbm7LTExBtyNsq+jFijrHU1iQJv0BF5wr62UVtC4fRiMDfY813SxvQDca0NhEQMdxlv1p3
OFSHfyrNKZoT3gVisShDh4K6SNXA7SzNAi3WNk9XY7glJMzf67LgjJ9fu3IKlXyosIvStj5WTohb
MzvEO3A+basVr5x/8/96AGFKSE4HgIs1qDTZridBSr5MfhoQ2kvG3OH1I8Us2Yq5i9cnzAnXGnRN
607TYA4NCLfODLdsdhlfG3Wev/ulRQm3F9WQZWUg+UEM1HhZzUGtYe86xEN8ahywFtwodfPz8oW5
2DI9/2bCTQY56wT0AbCZHbX9DL4Ba06AGoxbuGsApss3CXZReOpMWcJAHLhIEaCYz5LL72p/DHCP
YI7RW8P4XH7AYUy4ScwQHFdKiita3rBdEtAHzTMczPZt10rMy76hQb0M4gPGF/acUGmZVrWITXje
u3oOyS+t346JupKmrJkRXHAEcRerZ6wU7dHWU7LXThqduFkrYS6/oB+rEfyh1ajSRzSnbtdk4ByC
fBQID0EGJkm/LnvesrN/GBK+Tx5mRRjPN30bWFfcYwfj/jX0LttYXIxlAbgtz3hkUQyglmSrJhlK
ZXp0Fw3PtW26cnwsS3Nz2c68KV8O7pkdcdOqduo1rQSgbKgC0tNd0q6l+4smUCWfkegYZRDfDAZV
rCqU55wlDDeZbmx5TIPLq1jcrTMTwjthMwb4OQYLgCArvDazHSgCYGBx31nfLxta+vSoyCEfwjow
VSXcc8PEk9QYsV15+TYovTtG9xJmlmnzoFIoaSEJvGzvfeRB/D5gv7dN5NlgAzeF76Po+ZhlJWDj
cxNKcdLrepdjataZDv2WBojs9/pG8eUDhNj8ZGPvzNNaYLN0es9/geDtBsUAiJngF2TDty7H8J3q
FGuaB4t3OaY+wGoKvRVomwlGyq6SIg6JAnTmB78I0k3rzBhb5o7OX9wFn0QXL034zTEFenomQjV8
RnS7Pj/1kq6hDSWjYAedsathMh06qEepU7ZMUlfccik2gwF0jIE4M2D1symlBdGWzVGQ4FR7bJXm
TSbm5IRdeaxlutfbcQ2xt1iSObc4/6KzEp4M4kNpnLN2DlCq5idBvim2TWABTyc74U1yFa3cH4sv
45lFUQxArvusz+fUXdrK+2I3edAK9NSb+SVm7hqOYtFPzq0J569h5ZSzOUkb99o+3sYOmC686Fra
j87aM7x0bUGFSdbB0ADF4vetPtvKIgM1zFTh2kJveDea1aPN0t9oup2bEKIKJWvCSoaLgFhB2hRl
BrDZPx36m70d58nGgC7GnQB0/ewQTIowO5sge4bgoJuqN7L0psi3HH3FCgPfly+rxR37sCUO/SVm
aofygDuwTaaTPMg3apyvdKqWLqOz5YjjfjQGjW5Sw7/78T5TCRS5HgCncC6vYxGLCJQaMcCnQ2wo
pX3eNNQ1oySbcbw5yFp6B0SLLjYQEZ+9aZDLgTYS99LaPbt8ds+szm/PmcNBXNWszNkqvQqvlRvw
QG9zt+sc7SbfEbd2wlVA7PJufqxTcI6kaOVmgB6dS/MeU5r0CL0rt7eLldLKihkRlF+VRUriOWk0
+8ozUzAcDKEfy/XaVTQffvGtxMwTJtgBLsQ/heNkx6oS1/MGtsG4z3aaGzopajigVb56Xa1ZLi4K
M4oQE8Z8HYBsn79WnkwVtLJxt9eyAvkcsEKjeihV3Yovzk/ElzUZGKMHGRu4YkT9uSwG5zOhSN/o
dCWluteXYHWtbsx4Dfa/eHg/DImIGtI1jWyMxhzZJEeSRKeqCX8jD9DPTAiZL1DkFh/VAjCuNDrk
SgdfGDYTKE5Wju+crH/ZMxD46XP4rHxRNRoSAqxYh0tCKrvrIeu3UWY9D0n2rOfxXd6GPxpjuC/U
9BYx49qI+uL3OrMtHOI8C1U5L8FhlssPE3mrk8rNxu1aDLP4sc6sCAdXDsHBI8+dYbmoQT+PnYzX
FHFWFiKyOw6xFpn9XCdUEgAPNDUYQdzbbwwwFlz+XItrgSAl+s8W+DLF1LpI7KGBogveWSbvJnvw
rMT4jRoICukzy5Juz/OXn8+qBXaRGnC+uYT8k9LQqfmruZblLGUG5zbmZZ7d3kqljMNkwUaVgjjI
fsz5zkr+bKLcHYrSGdZkcOYn6IuPIzCBlgcBw4YIcYisqU3BCIeAOdMA8AyK4YkTCzzBj9K4BnVZ
cgXEQejbE+j64H79vLR0sscR5JuogtvpbajL900EvkuuK8ypU/vnZXdYWtiZMREjQnJCcg0k/K41
xKXDM+nE2Qi+GDV3JrPwJjtauS6W/O/coHArGWoMfSYao3RVYLylt+7GpFoxsfRWzDqFEMKFkhWE
cj9vYC93vRHHMDE2sa9lfNdCJDu21ZXm4JILnpsRwhao2moWjfCcF/hWJGveDDW7KVlxAoglA/Rl
ui+t+vny51pcGihYQZMGqhfzPZQ6c/tKahQwdyMhjlgSaEWzZQow5Kq80mNdNjPzzICEBvgxwQVz
yKFzWY9wpesUIoLpqaSgUxyqlUhlpoT7cqwMFXLBM82N+UXAiiWQJgHDPiA30tA4YTG81ZXyJ6uh
QtHk3UZWmz2X7Udm1Tdtb++SJj+NUfUgReMvAq4nB2IH28HOrtHx83tz2ksjAfY6h6p8NEHMIt7K
/4+7M1mOHEe29qv81uufdQlOIBe9IRmMWQrNUm5gklJJEAQ4guPT38Oq6m5llCzDuu+uF11tlqkU
gwzA6XA/fj5Zx96cbwMAHBwj3RQV78JRwT0L3vHAA71OkxHnubrJuuIHC9JkkN4clrlzhBvEqi4n
TP6RfVfXG9dTLzOfNl1eqgsh+cun/ekpnK3XGjP9bq0QXNwM1yys48ymHZ+CCw37L3fep8ucrddc
+krCiQxvMa6epc2O2vbi/2B5frrE2evYbEbAm5ftYDBodNMnqcYfcy4ef32V5XmcB+PPq+ZsdUqw
aFsrhb3J2NbhNALkAuVHfcUvIVZ/N1r964XwslzcfFzMhfwcSBpTZy63kV1kQ7GxROaE1mDejTnZ
MWNsQ1yer7pRvNCpPBhBumqmAR5vaj5WMljThcaulA6t38eKBg8+bI4dDyh/jM0Ik/yJxY2Y3go9
PRhtvzKGcWPP1dGTzq6j3goHySr0S3UaMQ1vW1M0B3TddUA8QcsBvVC9ruZqPbn20XanH35tRLKR
V8D7JW2gEp1bF77br5/6vx7Gsrw+hZ6xL8kUUHy3Vv3m5g/aUpH099l4YZV+dRnMx8BQG+5TEIKf
vR8C6UJBuJRUICu86v38pRH6NFgcEJpLh/Xf5zbPv9/P1zqrTemUm+Xo4VpUkqfG7U/cMmWYI7EI
NZ02JumLCD3qvW7wxNO8PvTOsCvN/i61grWi8lH39RUj5drJy73u0quG99EA/4wQoSQIrbq7Hml1
I8ruAcqPQw2ecZxroHS6YZeW7Aebx/0QGDTsR/te9u7zVPaHfLxEBvgqviwT5zg3QTYXnL8P0X6u
2QiHx6jjQEPYu3qaY9o8/HpTXrrIWXQJesJHQImRSLDhZijg1zg2B9+5xMz6Koh9vpezCOPZmSza
jsM6BNvM0fkxJ8P2/3Yn5+HFafsig3g78uVa+JgjBRlcyvzCSfPLqgdsQzwXhgMeQdno5/1kDf2o
4cGIcZ4iAHaCqzIUcHPv+/y6MyrYBIosKgN11RsZxm+mG9jLRrpSd6ifrotarQp+iVb+ZSfs80da
9uanLc47v3BSLKKo0AGkQHAKDGax6QpgioIO2nEzTVpwMmo7vS4bfckY6euv9l8P5HwFZWWQqhHP
faBOCMf52Nb++tdf7ZfB5V/P/Lw0khmDmff28sw7LxZNd7IqCuehPMnZpd79V/shgK89CMaLxcm5
2Gnq5jHLNDadGtFPtJPAQ6fskmT5ywLt56ucvaGGySnIXOIbEyzdeJWPrB3uytItbloiPsoCpmP+
wKBNUEUVBWTaWKwRq18/VEJ+VxKfB9LPH+Ps3aCkQwWadAzBz3rocCJriP1KUpwfDLYCceWQB+IJ
1tJ7JLUnr+Zr167WHq3egrJ5T4mMZYknRMSVVNaqyIJXCrqZgJ9SiBy1DjGoK0MuuB+3vXOiTN5h
T2J0EKauFTibaOXDmp/xnVTdCaXEaxj2PkqnBOGpgMxsIMdANR+Ssx+KT5jmyaG3ddrhWWTNruzb
I6zw9wSYm94c9kC33gFPfJtz83mY/Eflk50DD3E5qg3C9Yll/Aq78k4tRFfaYKOaurtn0jloRV6Y
K3BIG4wk53Cymsw4kP5N2bNj47SJoulralUHlOfW9pQfS2ZvBrPeVKmxrp0ioZ21xvjEOnXtVw1r
LoyRDddkTovQYN6qsrtbU6rD6DWvBew7RSEep6lJhA0tAyFwtwKqph7tEGsSyEJzOhQG2xaCrZtg
vEsb+UgM7y418sRY5k657gGm71/AAHpvQUFtfGubgmmTcFXjxtgcZ8R6BNxmm9r5Q1F3a2rCrst2
89jUxrecN3GatUhpAoOENgMDDENSuUaK1Jb9fh6LU91M36BSPczj/GrzCQEboqPCTsYmQ0x1URfg
VXmY6mwPu1L0E+iTC1YH9KzbQOmrFhD4EDQbEtl96oalR2CxXB3yjJSxbyAdEHAezgv3ZeJ87+bW
FDsZPTTwlAsHxW8CdyIoD6oVLct3OVMD9F0jtqX/4HT2N5CUPhrmfDdIjQTShW1t3nTPkw6sqMDp
IdQelokfOI8yt9PYbtUB56Q5nKiRgOQ+3aJxqGErLpPJNRJhABw2gbcmUHywDAoLfZxapDnclErf
KgT27+2kocpKU1hqVTAv6UYP9SrZrGaHwQPGVCffq621hCYu8UarO/bStrfNWLKNMY2boHMgxXEP
kkk/rPDNCD3OIeygYgZXXIV/GjUtCkc9+ZHbjY5s0r1wEGFWALHIaCr6FyHrk8fdLadTkbTwokbL
7iotDXimUfukrHzF6yyxAvR2CBhXLum9sIPp3FrXGVCNNj1Oue3HZi5Ofsv2BZkIYLDVFXGMhyIr
30tlDXDwDKp1V/h+RDUsfqXT3VkLVs4CXw6yTEhMs/y2cYYsdoCwiwxtfocfG0UpBYQ6urDqjNwC
x5ZYzbqBwpnXRf77nIJc+HYFQHdmrWGBrGlEzLSPLcDwCkDxzErGhY/MxvbLLuo991oBoFehJYmo
p384Rt6tgUTdNQtyDwA4uEv78mC6Cv8KmLNCcsCuFlofvH7h6EveiMCEqLataDaKq7Ydrs0F8TfW
1XZi5ZZ6mRHOCwaQpZALFjhY9gsikOEdEFWgBg4LPlCDI1j6eHcuYEGMoNagBYgkWKCDw4IfnBYQ
YbEgCbtcNYllGs9uJZ9wtIBfMMON1wvK0PTytTImbJeGJf6CO5RTzUK1IBCXUnkIiIKDMFjtgAWf
wgbURCR7aRyAo0hLm97DPG9rKCAWTW2fRsWgqfSIASUUTkxZYXxXcvgx8/xKkSIIZeECOKnbGObM
djRWOQ2Dqtm6hD4oE/m3aLeBD1qd5TZbUY1IQmDfXD0Ij61TlCwS4Xh8RcCMRA927Qu+wuQjDQkF
GK1iQx2CsFfD8auMgvqxVjweweeotDWti3aYcaABl7Kpuw1NaeiUekUctuejXE9wQgHZLgrKVwFZ
C8axhpXV5jvVsZuq7dds/Gb0bphXCFd2AUGeD/+9OlqszlGsRvjItqDWHhvOdgQ+h77M11PmgRkI
Vp7j75mYI1HmUZ5vG5XGdeBtSf8Eo6jdbE19xGHAzFL0gvC+Mt2kQnTwMicSNQCMTrvqJnfVSViU
o1XfTUfWHxnEl6KIBdm1MDMjW7hSw10DXhMQ5gegN8IQrG5RREZgm5snhnXXdPrOHkCaHMUeQ96r
olDR5GNRp4+sx7iit5KBcZXWWZhaXeyVe6d+q/M6ZOZ9591px0RrfYwD9kpVEaN5aoFOCR7KWg1x
mVVhDYJt7cg479VK1lgzebuayEvpxxSV7Jpsm/nUmtcUR9K+uyvy6wwcU96j4ijAPZPwT1R52Hgc
5E1wSLEyMv0a9PURutadAgWPze8kuxLWd5U/Gdlq5N+DFANeIkphiK2dNQIhWp9z/+oZN2x85tOj
40Z++uipW8n9xLBNMN1kPBfwMCNlyEf488KevK+uhuYaY2Kqxlu+00k9nvp8C7JDODQ7lt874rae
T1Ow1TYkwv5mYeGlbpy71cq0M1QgHumcR6Z17Xd3TmOusn7P+HVv2GFT3A4W+uWAVgKOi+30OLt2
hEQ9ov6jrU5V+W76b00uw8yAwW5tr3W2E8yNZfXqE8Anhyufu7FQ5b4JdrlzDbS3mVZx7ps4Kta7
qinv8M3FnYW936XouVShYAnDGb4qoM8jacJwOGK+sykbGrHpXcKaa2jZupiadZDJjZPPtzYGW+vq
RTUx4OSNlaTVTdbuDeuZTfsOzpb+tq9WFcB8+VutwJ50QGAmkeFHC+hVPvfmCy1F6AFqSIddweNJ
v/PqNTfrMJAfpMvDAQbF+thb+77ExGwVSz7jDucw+OY4V93EsKiv+vcif8z7SJASANS7inbwsaNb
sE6EOFIdQcEk7cOCrJWO3kOSuxohTAf1DtRWFPKMByvHsh0x0tCuHLWfg1tCt8Z4x2DZbwBOuhqp
CMEHzcQmx2BSdkx54pN7GtxSbUad2oI3qxm+CLay9XvbcBAAvk3zSeDzizSq31PntUObBNU+/8oI
eqipCc4NZjgET3IEhvMh34jxtvvAO9lQB30bDE1YmlvuHhuENhP4xb4NweydMXeYJe7w5KDj5wPA
UMbtnVlcVVBwTpu03LrGOpdzxOClZuL/8GcA5ZRY56AIrDAfVo7Pmf5WOw/cWHVDZPt87SAmA/sU
oqnc4UsZZVQ+MMBbX2oa4zw5yBAGDr7k+IFHBwh3g9zr6mBa944ZNkqFgYDbctQ4D3Z9U1t3Q773
O2Cy7M0chNqI0+Cq4GsfVolwzCsTcGKRP1kCM4Xr4YoCrprvEHUrumroTosHQm/y5sqvDpa1c+uY
BPsOCulvWDMIL1E/w4oeXEtf1XcT0FDZUG+D/KNwvtEArxk3bKm9FpMXjQPCtOOuWZ8U5tYcDzYw
42oP87Kuiu1sm1+P+tg1SdWvJh+TMq+m0LFVPeXzweweB2cLRnTcWg58dZ4JBj47I+4dN9bjd/iN
xi46vEKv7RqO96zcidRCHuptJ4AZPb0f5pcWPFcBEDEGS6c+uCYFZGAdBPW3dnWcl6eRrooSVM15
jj1fI9d1Vqlo1tOQxmVqJClewKTqE5f7B0GubIh0qc9XbTOvtPzW51DtgLzsCDBzKQZTdwRvFrO9
LvCNGPYbxmiNBkaEtburaLqTQ7mmRMReP4DscNc6MuzgkzFmCWCTwJiNawwBR0gMIj13KCq/1MHe
LfCO6WAFje+bjK9KumsbrhFupuLUf3NUBwsYBbe+4qbi1cms+SHQWQIUMlaUE5roCrqwtIUX3tYR
2bYdTu38Vrn+yu63arLCTr0Q83FOb/LgfnYSDOQr5cZWM4ajj4g1WRsvpQfIOrZ9dmtVa4OLbWuK
lY/lusBHBPLYmuXbyuvXgEXEpdXEoCWs0/JZ45UUYCnXHkaTym0wNnGbcvRXUqxkhpl50CTsYhWk
PpJoa4uz0QHnl7bPot5aVW0aFq6O7Ykn5kyfeslfiDHDU+85U3jdISuo/WA96DKZTStu7VcHrM5h
cFfQwsX+9K1GPa2vjC3qTKhOyO8EHPMAE62af6DVfOwnA0+uvLWthboQQHUjUrzeCWjWRX70ebfp
DBZ3DQidqkpGW27HTiVlL8EwbA/UK7ZgjKz9otoXZb8mA44rHYbZMXOc9nLlgSOB0lYIxU9MWHPP
QEVYJuk3fW3FRj0kms5XQy3wi8E5Zf4mdRAAtTrYdbOuYZ87M3oaABxBE+/ouV7sOo+e2UFmb+yZ
l70TCw5Adv3c5XjN9j15txh+b+cmgz/izJXxdWa4G2+aVuNY7SzK8Ci8pMC7pAH5mmX9DZ1vOCY8
kanuRIFgmMEOpC3XspexBp3Y7YNVZwPxUncrrZv97DtRZs4rpy0SNkHhmNJb+L+vVJbuMSO8uNdP
r3YwRyZWi6omIIO7I+gD+x62RcFwX/rfDdrcALn76Kb9yefpZrDFkxOYq9w3BGTAbhnTEuiRTKVJ
DyHKWiy/je3brEfsIiAFpw+jaGNT8Icqm9+Gok1mAACDBoct03xEIv7h5PRZ+SkPS3v8CPwsqTm4
wa35rmvITQcz6qGfLnJzK/rgblJ4xWO23R5wSHcbP67TSsSCW8AWWwBAgaNi2hK1WPahO39f1Tip
C4tvJsmRRExJlotkLtEtyjtwQaxhC5Qx7KkxhNNS9tY5zXflpIkvphPuC6MfclJwkUjfWmRzhl9d
/383HwQPJOpXYzeIuDRATrbLKl136ImEs49iWostbHUDjx0Oki2g4sd6YmM0A2+zy+vsh2pw9hbm
eNOguRjVo7dvRbCbaa7/g44T6HyAfZmuBavksxInccdROTUK3zDVQAKvwHNPyZbIS1NeX9XbAkLR
O4HZM/rjZyW93oXSLihxHQvxlyiU2T6MWkY4Kf26BLX8nr/Unz5d56wq7IIKOfo9ruMitFrA0xvj
NTFknDarACeqX1/sqzrl55s6e3gTDAAlF+j7AlB+RQjdzLP7HygoPl3iL2qQmTE40aJOCROPKyrs
fTXmr67OL/Rfl8fyi8d2bl6tZlG1yEChNIDNE+4osac+xsDvRlb+EweH2i6n+NcP78tLwtEf+jMK
Y7pzK02Ooje+HxQsa/3awTIiq6+s5puVrQXSXhbc//pqX35Vn652VtC2DVc2nGNLppMTck/Cci24
UFK+dImzJU61NUuOElBUesWmhwkNGOT/yYL7dBdnq7sscT7yl2kpgXLY1Luxwy4ZPH9Zrf50ifM1
DYBVxRXuAtrzyJWHsULliF9Y1V9GA4CQLaByYbb8F0ivwTUZydIdBseeF9sJ04yyXCvvklXQ8mn/
sq4/XeistdJlRlP5C3TAbtyDL8tVp/33oMBYVFVFitUJXC6LqBRBcWF1fxmHPl34bL0BRG9YI6yy
oqWWEja+gwlOmA3NeK0o/9oYyAUJypcDgsGnC56tvmoUWRtoVEdmT32gPrdTQRFNyPxcWe+dAcYI
pD5KG2gFbe0CFnx4xgweM2wtf73Rvm5EwMltaTGCe3MOQUajm9KxRPsvT52ncUiRwzK85nPqHtqS
vubuYMWYfaqQX8MYWOJ8MFwcl/x6K/7zM5xHTRbUhlMBAxZVldy5OdlgwV3Y7V/uE1RH8TYD5yGw
z/aJT5F66AWZ0dolhglRHLZ2dWtdeppf3om9CHx8IKAwifJzIy5rK2kAJwdpreOhsYxjqBi2DadJ
Pg8ZjtrNa9BV77U2Y/AntyVa46GtGgB9uxbnj/mS8cXXd/2vj7N83E99Qe1r4vk9lCNV44YQHuns
vr9kb/Hl1vl0y2d71h/6qp9sXKO3UIaoN04PHaT3KMH/c7rk16v1y0AEE3bgtzyAjehZQMXAUU+w
/qCEAfOd1e8WklKO6TV2SWz5u4z3L5EITK5lFsuCA8/5/uxQVsP+xXtuDDaNyZEHa/qGI89uQFCP
yt4Fu4STsGgFtMbFQbsonaeFevFddje73vOcNaia4aDdGh/w/ts0HOwd2uNYjO5oaKJEk7vFlZ7m
Y+kOq4XzhiJaArOODQxmwxpgpUtrc1l7Z7cEJYGL8RqCaTnI9X9eDMJP5wb2Eci19Iz+XO8eoYZA
7ZD69x04fH4zPbP5Q9nmAY22aDTlzRjUK6LdC9McXyxKfA74mUIvGASYg/j5c4AcqwCrwFux9k20
jJwk1d3O6+fNv71WPl/mXKjtVJqV1IA/u7RSiNLePPfNzG7TPrvwXL+8HQqXwyV+wd3mbKWkoOFA
doCVMgfmsQusxBxRc0cd4de389XYAzJ+6CLRCoO2zzvbZwi/9tTh4aFLE2GCCFP6FnxG5nWK/+IU
FLf7/8Cb+6crnr0USUmaTkEVEzUoBX7QNdmVb7++KXtZc+drEgpCd5naA5D1fIIEO4yMPd6EUR7U
kNgozPGW8sXnRWJ4ddJ67MEO5Pe2s5rQ5fMDEvgjTeWT9LJVg9YfLAGNNpQlrB4Nyt7Npbns9VYW
UXN+LhuUFvAsNzjDQKfo7XNRYlwu4+B40TokhSiWNsA73PyQN18afv1qWXy+s7NQVevBhW9hj4fX
N48lSKZlal6zLv/+6yf45WVsipmlBUPv+WebCRkD1X064oVjW2HZ+6Fnoxd2abriwlWCZZLg03sk
MwzHMUasBCPgW7CZN1lmbDQXl7KiL6/jmNTGOoeQ+jzqmpMqZdngOipE+WrLMVA0hhB2HeYIdRtM
9lwcIv8i40Q3y8H4FwIjfN2WT/TpzihMwjNbCHhs9d09imdbJ58OtapX5UwO41hGaFlvu9L+8euv
7Ys8AYIuF2ueAJD8FxZ50eWMVxZbCj8sprMVl8ElgtcX7+WfLnG2eyfdBharDEyZeW8oDM4o89UU
6r8CystLk2BfPsVPt3MWA+uq9OBUlxoRCcTeDMwTAykgaHbCHqMihbtk1dh3PiqBv36KX6QDP93i
2R7D+Xrq0TRjUU3RwUeDiRanooEkARqFX1/pq4eJ8QHXdyHsd+HL/vMyYb41UtCfWRRMTwzc1ylF
d2HPUcrK7Au+RMuHPg+Jtolx9mVkAbvg7FJmD2216eBZouIWT95M4mIU12gIQlNAHmH0cT+V9iV3
lK/WI2wg0dOFweEiavv5/oK8TINqwnEETPQHjPwdvLq88Ai/+rI+X+IsNe6VxUxjETNWKNbPaIOO
/t3c3XL98uuv6vcX4fkD/Hyhsy3t9kDjycXvooLgTtT2q1TGy2i2W0ywAqrdUxXCLv41o/aV2ZIf
Hk2jhlUPaTt982CLEGeFjvMKAkiWe7tyskboHjK+qQR/NTN9KlO4XDre1gua/ZjioJJPXpKl+sCD
HqazLBaW81bUxgMx0ZltOYQFRQfdksNfmrxHAmK/lpLole1UV6ZrHDCNAKk+2h48nZ3QRW+6cjGG
QKGYCX2l0S7WOSwtLDTws85c1RLuTr62Es9vs8gvmh5/7F8VM1TM6bQ20a3IG37LmNiysYN2TPqb
IO13A3d3hl0mv37YZxsfPpguZn5h+oxUOFi4YD+vm7lE9dh1GyhUiXNygg5TPFNVhqkyb4KM9SFI
xNC11MYtwugfb77/agIxyqmfnm/8ql//30ehMz1dvaqPv/9t/ZoWHz/+9uefbb///W+Yy8NY9e//
7E/6sPsb4hCFkTg0DhgDI9hmw0er8aPOb9iYJn4cJ08b1sHYYAXUnPzvf/PM3zyMJNk+5i8tTH4u
Til/4ofxV/DkBaADoxw4WGE45d/BD4NPcBa9lgMTytLIgxHDlhL1zwvCFQNVWYGmWAev1yziRm+/
N6OPfu2c9kmAc24IeDrI1Yw40DFYoAjKo19aJ4uiso7Zn7XtGM+G9nZKwG524o2IgKJpQ3OR6JdN
28WakveiGPatP3p3k4O2n9H7XZRR9ojpTCSAecWPWepOkYnnV4dU5KLdV0vvQuRrqTN8BJ49lH1l
A3Lk6KBLXNsu03DqJyC6/VZdc2l4q1xWzlq3FJr8UTuHaqj4YSjZTT816A+5L/C9ELcsQO8CojxR
VDHlwntlcIgF/MS/mSjQlrCKhqRisq4kxlXMCXgW2NuhfS5fJrSpimnKY9+BpKCuq+5pHOukZOxQ
y+A0dDacvyFht2V3GpvFCSHf8jLfZsraQ8tbn+yiwEnA6yCjTO0eoMwgtuycIAuU1ZRFgfL6g+Lk
duJoWuCVqG89YW9MwYw12sATdEJje0/AlucjGvITNHJxPo+7SZMrScmPVtOEMzOmBtPdlRQ+lB1Z
h6kcy1vOph04N0eWEogBzBFquBWTdDDXU1BaLhQPWSKGbOPJjpgxEAKQl9B0dk+DgRc1fJrXpQXn
yUzuS4s9Bc0QFxJWUpDA9AXa9JkUMVgbc9ja2RAqYe4GP48zGCi8Ir8oBUYHsz/9o/9Lownw3phR
Q3IAj3C46cKhA5v9f/7BDf9LXNmVmITC/z5Hli9/xR8xxiKICfYyHY7ZLtfxffzyP2OM9xsBDNYJ
wHzF3v4dTfOPGEN/g1W5gwTCJgTSeAcpxj9iDBDnSPp80Gwcii4pkux/fNTTHy/uXyHO8cvOYwyB
ZDWAbNle0nZMuf0cY+Rkcq1cqlas7F57jGH0HyqYGEOv2eP0h/AFerPhZKUQURACaEQ1wySgh6dK
YkLUrcsQhTsMz8IAZCbQ4GoSeD/IpGp6RLPSQ8e7hDwPcqWhIeYMGWkGl/yQpFLTG61Lq2/X1LJo
Cu0AIRpyWljQ7weWNxkPiaPt9JUZTjds0UZtnY/Kk7oLpd34VQxZrfjAY6wembBQJ3PnxnlxRu4V
+0oUU5dYlrJPhmN4VmiUg7V3RpbnYYq/0zH38nafpfXcRBo1oseGO/1rieMwfoCnEFo3cw4rhLnn
cZ0rYM6sJnikrkq/+VoP4+1YUo26T2VmzpXQnkgoGSCJbHoRVFFdk+VwHEiLYis3LQ8xrDGrxJal
ziJStjk/uJ2Ys5DQ2tv0KTObmHkSTd7asKq7mvTsVPk9lIJq7JmVGK5BnibXQZsUVafm2A8lCF+Q
lM/wtpWwT054bnMeZn7RV5uOu9V3JntjZwTKzW6ysqJ9E7bET/0ydLWeMUQLOq/xZLRzBykCJFLV
DUoiKbcj1/Bl4sPSd95bjlAFNDDCMXAHeZ97L7VNauORBMOUIQrWHW1WTjANUHTklel9z4qUDWo9
eryCfKnOqpvKTB1DrcoKpuIPdVDIa0my1NqbftfYRVzZncjirEYSHo0plCRW3ipnNeDds5lw2EEX
xhBPyhCYKLP0XoocsmzYqItqeDKGKj1SfOsKYINKXNVi0rt+yMy137czB1aXirdmtucDG1J5DcdZ
hsJOk82J6zqChh24pI/wEs2PsJ+W4P90XK57rjJ4lqga6sXcHEQidI4eedGLAhpB09KnrigFcl23
miEXEtVRtejceKniq2mEDhIjlcbKCzrsmWFqN+Ug5j/SxP/S6PpH0oUg96uYevjIP94+mvRzTP30
D/+ZrZmwToKn12JKYSMh+mckRbbmQg8Bpwp45yxJ2T+zNTf4zUYeBmNmhFj8d0nx/oyk+Cv87JL+
BbDuwL+l/04khWjpPJIiXlMEUs8EruL3X/dT9YNUuWjw1+ghYwghNLkwNrWtdR05mY6zrnryIFjX
A/ryGC5QcZ76L62QG4/2UJf9yBS9L2b65g9kjyGKR7w0krFsAyhWnQ1lZRtiek2EU+vCCZC2cPV1
drkNtyPWfysacaKZFTeOcRS83BFSgaRuh5M5X/kM0kKJaV4XIvtZ3GRoasZOXZkxbKja7VRPD1WH
Np07mFBBGtdK42erExl+BCUUj6jVB7w4uYBkWvOr6obEYbcE4hOj3Ej24g5GLFD1CwjqZcWGF4eq
OBopJKXzQcnpobWnmLvWduqyRE6nud1W860XPNnTraOgITWG0K7vi+7esl60qo9FiekPrqttZQY5
Mljn0FqQyowC2sjXqnlQblGeOkz4xD3HRyuIaR1UQFcG0mNdl0nWZAendeNGQuDJIbqxEMF8FDO6
zlhj6iku+Ivf0Hi0wEsPXANGh4YRF1NtrirPPeEoeacsJJU85RHqtfYWzh2RxMhnlCm9Le1cI5li
7TL/nBRNbofcRcZKtRfX2bTSXf/UYm4mhhHYqXHIR4vKPSaxMQIjJoapgQzdP7WqzGolK3MPwEpc
OECyjNWTRCY2LLpGA9rkSm1Mo/fWc2mtfLddl739fex/CNBeWK+SdroHG2SvyyegvZPAhkDNCwEr
j/MWcnN3lXuw0t2XY9zrcufZICIzzBHxPg9hU7FhZZFYnrGhiN3lSCNnAOXXHHbKIBFFI6WVw2It
A9l4d+331xhjCDFxswt6jgEBJ2rg/IExErHPrDQPYXXvrAKKCvNsh5hFh3gUqtiqJFuRcSus6nne
aWNIMO2yF+gWSDA/oAFE1mkVK+Do14Sh9D5CYMYgD6ptDw+gOzbDATLFtYcBCdt+GwQafIMXFtB/
B9bBqvMjkIGruh7wL4sVNX44yo/waW7aYYoxUIwjgYtWsLPhI39ajjSE6mtEjtg2E6tPN5Ysosq9
V1l9R9s32MLTsYphBBcVGL9X2UGXH0b3bs1FlNtP3OlWwWBFpfUu9G1Wwd1eHAqvT6hfrtws2Kmm
A1WC3MN3PbHFPndrMACPvKDrofFD2GrCXBknrgLqXJKWXZxD2b5ycrm1h349DN2atXDKN3LkHB6r
bmoP+5Zg4qLZNeYySG1tSCZXHdsUDBByFz6jai6SaSCQOPc17I3KVVZDft1xvIaIs7dbSNxTPWDJ
d9WmIM2zTev8ERb4N4HRgY2VtsY7mbLnpuuLvZt67Ln3M5h2Cw8uP6lqX1IYR9z2wt+bOGDqGRJN
q/5f7s4rSW5r7bITajBwDvwrEkifWd6wXhBVNPDeYzx/T6EncCfWK/lTEklRVOg+6kEKiVJVVmUC
OJ/Ze+3i0U7Vx64yNLiD807odxaKJjctxZE+KfGqJD4vUeurjblPzPjRAUpkR/I41iZx2cyouuxk
zjpezhRDCtq5rshdGftUpY0LFcfArLDU9aGs+3Vlmp1rZRvRhhSHE1GbOFt8uEcoJJ1Nqi+Zp5Qi
B7Sk40loJe1P0GFqEMM4rcKlmFca8sU4U94kNo4puenLUz0YfhS1ZkVMuGEh5UfbfwKK1/NOTgeW
rpY/9n24YohkX/2fQEHUOQ4KrVOIva4z6oemWTYNcYtzlC++kaGzr2X50sn685eD7999uqvMXf+6
Y2KS8J//2/7kbL982dezXWMS49ALsYvDsyMvuedfuyTJuEVeJiqXFY+UKkOQr12SQZfEsgHQoYH9
hrw0Bq2/ne0WFQFKO052pr/8k/NPznYatj+d7cSVO4gFL/WCsL94hr/ZbMRWGCIfLsxVUyy7putW
jUGYTFj3+jqudY63tDrOafRQZ7rt1rTtrm7O2nWqwFbW5XKsnYWIm0wsKOv1c2cRO02yy6pI8XIB
BAEdK1kjE1i+GyGxZxrh15cZi9OiUcnCcnBT5EipWvQYJJLIdRyjOkft1O/6jFFHW193M+PZRH3A
Xobcnu/oRjOjG7cNdDRfLTdG1RX1ikxX4dtJqK8dS0WyHEUPOcOGVWWWpmfOy76au/DQ2PWZWeuW
omozI24PFdtndT+haFX4m1qeA8PaqhqljJNTdnA+uqVA0TigoKsqHnKsEq9sI+T1huda2rgOlNgb
8/GzHWWnOMpngoPnZJUXxr50eDv1sZ8JghrkSlXik0Ysw5ZILTw76Na0A2LoaWWA319HUdeuMsgB
23RuUlcWGcw/EbljjIxARIdhmJRXJY7mXUtj60JlPTnauLIN/W4JTdXDJkgNhqjFZdPRHdlFWWuh
FqNLq329ZNUTUtl9m+TRx6bteDxLTABONh7iRMdEgp6bfF43WfL72NCwfhuRunHscC2neZsNEzVH
Uox+k6R3Qa6tlKoTni1nPpAWr9qs6HIzBKJ5YA4uvCxB1TyJftrqVv0WN9Lx58B4cLSK6MSww8XB
fPKlXjDf5NP0lMbq7Vwsl87jTObHU4UCpQxyNLWqxUXkLO2+y2br3iljjMe5czaK4GrRzQk/kSp2
k0xw8KU91ZrRrqp+rlZlPzQ7xarmzTCZo+ugiV8LJW62udajbaesyJ1U8Zw45Tk/S57bc3Fljstn
ve0PcpxyzAhjgKlZhKvUHt960KKM45wg8bRlvh0XPj7u0M8I/XG8ZY3GZFAON7kwWl/QDxOAEbSb
xcrO1pDZnsB00004ioJyMX3qgQ9pH5lXAeQUVwWtSweKOSrHL+RVuUa/rKaaH89aSogsaa6pE6y1
KTs2nU2BJJz9wA3gSg1bg439STEbsSY3AmMjr2yWvKuMC17bPLkudEw3fTYSRTDn8knjUHFVI3zL
Mg2aSFV5YSIOyLfwcRSzX2ol4sb5mKJ4xKWkdXdZX5m+rKtPuiKWVWq0a5FYuzQldC9teT5ghrCb
J5MJZRccic7BaFnG62l+6eunWn10FraITjBrbj1Gs7vEeuuOqSZWaYeBC6lmiappKbaEMV3H2XAf
jEu2yycaXAUL9koXyoGo6ALwvurVi/BF1HS3kQpX1lwqrVh1vbyzbZUnh6o8aOgQ/IC9FJYAdMku
zMn1pC4MH418t+B8tAQmkH//icba7lcn2uN//mdK/vP//nykffm639tVJn7ScGyODtX6Mt3/fbmg
W2wcnItCEBDJZe7/x5Em6VbZRiApcgS7oD+ONPMdnC3WEfCDgSmIfzb4075kbny72WMZCjueeafJ
t70ck98P/iw0z8aidkC0Gi1H8G9Wt0mi3ZSmUeAVED3uSefU147EHq1eLTlmcbMBNjVHO83IbrKW
UYxdha+LOZDA0TQPelXqrs2/cTyhn5gb+wP1cXCHu9OtsrB+MJvMOIyt2W2NYL5NChV7ZR041oOV
mebGVMCPTto+6HAQRdbkM/7cGXFFXdasGOBXfKMaHkc/32Z2196IQoxrM8GaVIux3wu1ZzsQmL0f
zOqmmbN9BlxkNTd5sMkLhT32Yq4bMwhPdqvvnWiEWWRflUsyrKVWb4twuQ5q9UbJ5Ye0UNT9YCRY
0/PidUz1t153Pigxya+1QiNepcsNzqU99lJvHtKHPK08Aw/RqVEZ6UVLM9wEzVh4NnmNTJXQ3mA1
vh2nbp2k7TE02n0zNuNGF3LPKUP5W/Tls9LYt5f9yC6vJ9tdsLoDQdSp/2fMdYtj2qtxMZ0rJcF+
32kifk5FJTdpGT0ht+n9vOXAkUZwLxqDxnmIWXiY3cpoa5Y589AzXrXkA9KZzg3DmLRkbavV9rMR
TJ8Nu3wGeyfchnBbDDQYrLtk/hxDzvRiSxGe6BJtE03yOa+m8ZzOVkm7Qs/S2tWqhzHnUw14YZ+c
HODCjCkq/YyVVKLQtNWLRGgruyJ0Qzt7aWux6a0Kxw7UMbw4ZbtKJxosoiDXpUVMCbUFHl7F10tx
ypuOlN3pGrTi4rdZ97nMgAQVTd6t2na2dl053sA/LI9jKCWTinanZM4H3b5Q2NNxEyRxcl3WSobJ
y4S34UAlCjrjkPbgMeMqztaqUCQHoDXi/YtTOr989sxJeR+KmlZJp4/Lo9teRJVbhdQpsQ3WiPiC
XZEuzbmGHbay4vHsqMMuWvoPRlPvndL5oIbth7JuiRZHruqZcjZwXy1bRa2EO6TO8BQYrQEWbFZW
ihqYLsOazygi4mujZ03eVzx/a2BtZ5lRW2iioIRr9rU0zgzlt3qULVvDqTfTWEqM6fo5JUt43YW6
2BZW5HVjdGvW/V2nqaq/hEwqAJ/PGC+rq6nodV8V8cOQCJpp7E3GHOTnIjaP6VI+TrN5LtX4SrSg
N7vEsty5z9OV5IgRCyZqqVKXdH2b4mC36dnjaDjMNh2faSgguhJFPkF2AtexxBSyhXNU0tlXZvtF
qYdTd7FDiY4snLj6aOv4edXqLnaIbTIU9bNaKUTWKWi21a44Nrm9ae30Q+Y0HKRO6CYMJKLBuK4q
55Qlhr2Oze5zTIe2NtPhUh98JraicqewPIKow0WottPDPA9vDF7YrdlGfFJyNm6TmaMwoZ/W4uFc
2PhpewY26yirylUfREdpAZ+FxmVxh3TmbtIdD97JquYtIxM5p1ypDktYe1NW2FtV7TdzLXJ/6Cy5
MYbKo6CsvEaaGHuDba4mN4mFjdVIOtR0+rwxR1ne5YOubninIeyV8TM2TBR5YQ1QFdtXxGXpJLNy
Eipru+hyq8FAONtAoWnlB+zVDO/Hi6zBdmZgAuj43EnX3loy9mCBKIDYTObZ4VKu6z6110Qeleug
7Uo/jYbQxXMvGZ2DTxpxmx27KHvRRiQj7UTEs5Fr22kq3sc6gzCzh2ii6rQZY83qsmJuJGPWDU7F
g8nUGhyBmlxb9bRvlOKG6ueZx3H5ZASBsh1yJ4zdQm8b3AZLiY/PERcLsPM0Lfomjs2Un5kpYT30
EeeK8sJySmeQ0QT7ySgETInGWTZZadqsrqOEmY9NHZ0Wk2dbDENslQ2U3nJrqtlD3pWVhy4rcVnS
e8OcbHmIjVyj3W5u07eCCqhsTOFLPluQuC9O2O7nSEXnETYmfkFWU0qYjpDphtUSxWdNYcz47y99
qEd+Vfqcyu41e/1z5fPly36vfBCwCMbqcJe/CCt+b+b1dyaCCUl/Si/NshWJy2+Vj/3ONhHkUpFg
nbh85R+Vj/2ONp+vkjoFi6ah+/gHK09p/6g/Iw+EgYAlSWOgQrN/FGDmcknNUI9ib5oVDSZz9jFn
hxQI87QkltgsfXhI0vglGSbPGpgfdy3nTjA6G/Jle9+c6nsxMuHUazpAdVj2czXDtIhwzC5Gc9YW
TXOTup0udEI3atTbCS4Me1HPHufJV1TjqcqdY2LOFpKkIfjYdvQ18BJf+WH9dtFXUZs8swb1jQoD
cDnu2epdI1s7s+fYOSM3SSgYjF00vq00oSv2H53GSJicchDpyucpUnka1go3bHW/GOpNMgSv7NW2
A74FBTfB3Ip1F5jXWm1dpWCQvbw1PpU1r1wWSPGLrmDwbxm9r0/iGi7QqxiXlyoK+k1VNA9pWm7a
IbquABWtmOc+DfD/1o40LNcsS1pBcq+9yaISWGY4GfNib6zKIS6y6jZFsMi1UXMOJROlIkoHVMZP
BYNwVw/FM8qWmyANj50ub0LV9OZajzBlB59iaScrS8Hti6RjI4iSWqWRMq4Kpg6ADFrPdDjTwiBB
JFXPp3Agx4Pd3NpEnLxOLfmepx+6sCQA0sPsQU3LFpgr43uQgPdkEYX+sFRUBVowe2Gg3Y02Cmes
s2yAVVIu5xZujZt2100Z79ipqoxdWmWlTRjn1aQvmSY7m0jh9Kur6lOLlMQfAzYIQTkxaGgta72Y
/fsGCj2qbJVze2EjYQToOcPSAuTejUxeaTQVyZibtHrTD6b6YsKF7Gkm5UFJTdwMs1LA82iNQyuM
VxGVjMDN/o5hw7RSZ6Y8A4/XY0yMDIaKRfGCOnkfxFroV6Nie6awK7cbIHWZsnyyIsc6t9Rui8vq
3fRULrOrPjWI1JMXB2IU9Tub2M/LOuIqUdtlWwWq4xVm2HlLioswiIpTEDe7qjvh0IFQg2W7lNUH
rZs3CyAst1MDVhJNBrMzKzxuaZzvQIiOwPJbhEhG96QT9fmxVwS+bMQRO5tPyDPNnOUJ0JwuISxi
iEbwYFiAVZA9ZgTkwLKTD4OpnUuLIQYl9ylyxl3bq4MbFBbH4TxfNcmUXSc5XLI0tZ2t0oh4N6Sp
tqvquiQ0NnrrnIZLlcLDtVp6AmAFm6orUTmNc76y6pyZi2Qt5HQcx4jp4xruhT3h4qYhyo1zEGnP
c150BHFrjb7giNC6ydfKcdi3rIJPTtowN9DGKKT0mYEY6Umd3rVBEthro1J0L9J1u9lYSkEyURJF
6VPTVjmqgwgSalUjQGrAQzjDfi7rfVmycIir9mzmELzENLpmHRzGqoYWAGZC9mQAlPncrSYFnXAP
4kitQcIFQ3Aj28n0BOh7lw4t5zgelbXo1cyjoChWQyaoaJppZFneRSsrgYwm2LTJuVunaKmP9pTe
jJPJcw3Wd5KEqffvPxoBaf/qaDx+attPb+Wfz8YvX/f72ciqWkdY6KhCw6dB7/91KmC8Q+THASgR
zyMvVL+ZCphofgRVjGohl+Zm4cf4bdB9mQqA+AaCjQUIAfw/kgNpX9ynP0wFiB+R1mUGQQT6j3EW
ACMcPR7IM2tUk4VUYq/TvtrbdJjQWb3ZDljBDWzulAOeJDdmuagCXqnifnDFRXiT96cuY9kbqHME
me3ChYJFwfyp5Oa1NyVwLDJAb/Om3Tq8SlZGoKwct24fJVQmZWTia37SxfjYlbFEEtKuqNEm8CfG
p64ozosd+LX+pFuZP5ThAV/S2hzUlSiiPRK+1aAVe4MHVS+sR8lSVG3UY9Qsu6XrdiMMnjHvvMqm
QNUyv+jGQzIaTyzE17ZNrI++nAszZ0wGLn2pnrv8QZuTq6UknqRaYOHoarcqIVR1OBnctlDO6TB7
ac1drT4NaERiykfFaTaVKHhYE9NWOid16q46mMg1c+Qo91kps7Sa/UjVN0Yd35oaNDyALTCTar5V
P50Qm5xitDRsqHPYSov2PIkCQYy0703nAleq3H5cfClqrAdp/9ZnhCyxmI/F7KvWsFctwA99vllA
aE0lNBw7SXDBhZxRAOt2eZ5anp5F6gEtgJ8anXltcLr46Csbv2uj+BA3mICWKBD7Zc6DUzmgB8iG
8FgUwuvjz31sM2lPCt0tau3oKMvYrCKpq9c5l8BjUCL5Bly4yk0lmF0H6KI7GFqmuk5XrUOdn2m8
WewM88SNVKqTQzvmJ7mCPmyorJNmTc5+5pKqh3zjODm8ONPCa6n0l/m3rt/bUaAfotmWfNdwRPKp
NJAtyS9ik8/VUysvrJJ2yoJuPPkwgVrUoLbgafQr/HqoqfWA4VSEjGJCOernxXhPsOie7n1cG0hZ
b6yS9N3a2HVWcmOrKVGLYOespPQjazD3obxoOSo/bsKVrrzvVEpDXIs1m9s+nMGMWeve/hiPz0IR
+zlWKa505h1LYjzYsV3vjbJ95MM8wHO2djojsOHLLOwyFRvi+W0ORLjRiwTsXTM+85hftMpXuvlT
gTrJU6z62mFoB3drOVkNzXIZbccsXOX5OdX7p4jENqZdDZKEIEZ4qz2YSX2dMKVHVnYSesrgA86e
1TNW4vdKBdWa6srGXIl4Rk8F5ZJBcz96IzgsJ4hc0LaNXxvVzSDnTwsYPIZXPohNOHdKKjZOx9Y3
X5g1FbTQ8j6UgJy09KDTwqdp58dBclxC+6BVQH/ybI1KZy1DJAGUKxWrn9Exr3JGVYlSIn0b130S
eYWQq9SqdhYAkJGxi2Pcp6AKWGvgg6nWwLZBu3XGeYozjuFkDwP9uNTn2qJ26zV25IiPs0ess4pn
IROETXOMM47wPhM8ZjRAe9l4XTg6igazf0grcKHNeKGR+ZMx3Aw9K7hlYl6kfA0j+lcvdZGf/uqw
u/tpF/jli76edOY7m3E4UVa0WF9G1r+fdOY7pFqGxkXI/4Cym+PsN+Gr+o5YB54XKoteg39kEfvb
See8g6DC4WeyJf5y2P2jLvCLlfS7k45m8iLWvxx1iLYuy+NvzWrYxoeGk66GhiEFa5flQeLMc2OM
OycGQIc8kPezHAJgeRDgivADBwGuLwMGPvN0txihYZlWyS1bmxsNwB1dCQXmpciPK7oRJ4I2FFbK
qZX17KdafaU6rcdQ9s2QNdVdzgWO1nyLRIg9aQ2qp2phPE6obXHAvgwxwnBWcozW0myfSx0aGbB5
1GylGyfUbUue7owxvuIhLlmXWcMWSQSzkD6qD3OrF96YTb5tmfOdEcQjaFu7uW7tyGYAI1gdSslg
X0DaS5XO8pZo9LD36rdKb30mk+TQG+b7gmxtCmXVcC0ZH5KWuyvprzIj3GnLctbygWM8Erslax9H
RdvZFNNtbXxoKupxK4u1o4zZB8+BTqC5EgkvqongAih4zGecBJ0x+UWdZqslE+d+QcBS6qm7gHlg
m1g2O3K1SoyYKkNcOX9Qpj68EKqUMy8hrtRYS681GMFHICuPEqZZWuW7oWZUazXlqh2c+gmxU7wv
G3FtqWPmK+N8tsNpeQwdua0d40EvFsw/7Ghuk1Lp9okCIC+xDmWoPUdLuHhL36srALIhe/vGR3Vb
bcuwu0olFEnEaeDZgrDcKIagi5P1Sc+tj9OovNSVfGUpQB/cz5bXdtqNzNn965pS+0zIdF8Wdbwz
opqEsAkybzfuFWsar3Nr4uAzqnKvNCqsR9VpXjW9qUGhz+t0tP2iibeUbsmmTuVHe7ZeTBgSZVb4
gTUezMBhlNZu9WW60xt5ltr0Uc8Zr4fC+gASdle0wGqzGRwwkOAFZa3bV61XFRq7xwp8ZZQ8hXEY
XmVzvNbs6cCZE4McmB4k7NZDbjj9flx4P6qw2pSt3bijicQ1n9tny1RwTdnNaqnKj9LJmhWsut6f
EkcDYmefVKnBSOyfCCLhvNTjK6VAFDFJwyvTap2ik5JL8swpLtYFFhZKL2TRgnxbRz4nCiLIKb/O
gNbYynLTDp2rcwKpGRWDNiSfmUXD0GA8CLQdY6RZjTdKQWejMUy/fALa+7zPwivdXmDlkye0ntmb
1oHI7tN0Cu9GgbkmSsSwjgHNP5Uh1HtXTi2Sr7RVj3aNYrPu+SDCqHzt2tbYjxVdfmlM8KjDGSxj
2RrmsbB75UY2FIpxWOx4D8R6DnMAgKLribo3mpVdq2C/ywxhqGEr+VbPithj6Gx5YlLSVaUouUsW
/fi4oCB4yuqu/FCXusDQEz3GAX35lEwFLrkPmpzuFnBg8BcVJ1mPU8JVldSubs/c2RB+T+Y4dhv2
uqvazG5Eorm2ke66yL4JqAv9ji078S9rWNZ+liG6HotlVViNtirwhXt9HhsPZQpyfKjQao7mewYU
FLj2KqZpZj63hySxzdLutalJhBnrpyUhV20gvmb37+8PDfuX/eF9nCOE+nN7+OXLvh6a1jsIc7pQ
NQRPGNEvZ/DX9pAekKklPZ7D5pj/ifPqt0NTMjpl9oi4mHxZW9eQVX09NE35TrPJbKNrZOSKuuof
jU4vBsTvjkypXUwnklNesjuWPxyZ2qhLs0oLpMPSpD43vdSxNmb4d9Hdf0pg4JGg0SOTgXn5G8XD
90czIUPtMgBW9ibNDLbBFJyljABu0hIyvVBnNgewHLEnnGeZjeskMr4O7v8yr/dnv+llbW/gYlfp
h3/4TTEA6Z0pIMvM5N1lxnylMEfpGm37Tcn01Y7zbSwwl8ef3tBvX4aZ97c1CALjpIY/zMt0DXW5
egLX/w9DrL68lwYhjvgZLetPFIDaGtg3dY1KixSuF6V/C22xNpvw9de/yUUt8MOlYUB3IUuZwYaJ
O+n73yTvGpt+AovbpE1ejVm1yYujDGcOuL9LcPrJZ/PdS/3wpmWNAmklgtI6goFElrxqZrC6g/a/
u5u/vAR+8tlQa2IJ09BaiD9NQvR50IZKxMKzrI9zoHmBIza/fs9++grczRdkh2oAnPj+PcuCOqrm
gE/fYliaMB3RivSff/r4IpBOciexcrnIKr+9wEBOTpZKte3hLAYPDS6XYjFesr+7jr+gMX74/L97
oYuA8huBpIS6VShEXHtZ3L7VQXmIW/HcBW1xdrS4vM7LqaP0Q6XX2xUZKqXBNF63V3NZvFcXIDlm
9ynWpqtJYw9/GXuHSXlqawdRcMj0QJvDdd/aPWI0Sz84Q34OZ8aSrFs+llSG7C3wR9Y1oKiUUzb1
bXM+t8VyyGLnXCrJLqyNl0VX73W9s2Huh8S4tfKWu2E7hsP15YgjSG1yWbI8N+O0z0ESYHcYWL6m
wI1bhlcL9nf0HFeFNZ2LUkd4EM9UABWle1ESxt53BJYtUwSonLFB7OCpbOwRZZ261wyiawBCg2ou
HnGp5kxzkhnM0nLkMj4MabwL0/S1Ght0FYvarHPRP2PQjG23L/Rpo1fhBJoyqlHHx8ngxWlMBJM4
OmGzi8Z28ZopCtxYpKY74eRNAQLPIdSShYCF0e5gSAglaQ5pGyY7AVqJ8c2UVVdyiJPZX2SjnPO6
PUilx20wESRaXWT1OpUZ6g5D5tPVIgLSEGedaTfbjHl4L9QUJK2EPXRUMuQ0boeUnqYkvG01c49e
wZum6YKgrRjebQgDHBRMGFkPrUCZdrWuykcRzDNbEe2oBdcgO05NwXBt6l6qsLiDwktd7ovlVUx0
O3LKrvKxW+eQb2+w1ZTPbIHBwQdt7jtmaROIJ9i1kCPgzVQzJ0Uxcb6gC7EL+EzatBirlmJ26ByP
VYxfNsvBiJlqxbO5C/q3KW03XC+3Tc2yqrUP9RxtFO12vAjiAvh/U3Wvqsyg9qzy9oNC8lipuG3Y
kIi0lUZEyEnuJ8shMtSPTcPnFK8h4w9d7iGrNeatGK41GbvV8LEX99VFIBnfifbSCA77xYjckOe/
i0Z0kyb3uZreXFA9RUlgezGu0+yTosA6ZGX/2C6bAsnMsllGLABDz7j+Jps3OenGVWd7ZZ09LpF6
qwK0rn2rxTDDp4nE2EmYTlFo27m+YtC21wUVuH1TF4el2hsJSJ30Po2MTaf3NK9ou2BHW9q+rV4C
yK9jkuIgIuBBnpfxk6Z3N1XwPhv7c4nVrdQo87MXa2ngnYd3Q35bGs+zjthohrleVyQ2xBgZUrbr
zIBIkdDOOQW+mYP7eMsHCtGFzR3tjRiztcBsMxWbed5Z2RG57mC8RbblxuUeop5LViEwBrapCmTY
1i36HYy7VZh+Zibk5TZaR+DbsGurylkbrY1rIlsl6VWqMNQcXBD+AqZ0Hdxb6RP0Q3rPbbvsgvje
GFYCJ9NimmvD5q/0ZmGCJhwWoEQUTOi84WtU9UsU3c7atosfnCE+FdOVnnp5IRB3HSN+DpE9w/LT
5T5haWSaxItZNwFKkYE4PnVaIQkn0WaV0YVjOsWkwnUmXVts1GoTwMtI9ipgnnpYTepdHFdekGUA
BD9H9ZVtsa/rX4Zq2Y5KQdvZctjRB8T1KsXllNijp7arkYsSiYdHocQ5ODEPjjy7J9mGN6JXMtqC
FxVpkTl+7CSxIHtjqlw0VWsovWDbVT9bbglVeV/VODSyQycR5AB75n5UlVXElMNu7hfz2PSvgQVM
mzyU8hiEV4ne+aWaIGNDVu2kUOPH95X5PinyuyS+Ni/RFOwPWwDtTzxO/ZZJadCzBUR3E5TmCUk9
3b7WoYSHYAbYBpmZeOtYm5vDfYnfc0yvq6lfa/NHM7xvSuElMDyKi2FMu1G0Cww/24xpvapEelsR
FTw4rBUwIsdR87qgWSkguYps2Cd2tOWCntW3JH7RC660/sXG1JRk01UarCPAH/RCLfkK0TD6WjTt
Jv5YzcVrZ1bbmXOLYdbhAhBvNd0XPOdHNIdAsf3ZwboqeQ+1ZWUVT1bKZt62EHX30ypVxGaAHKBf
cOxRfx0rC9028SCp5V98BvzYYOzYJghxbYrLo0D6Q4t7R1O2EcarLNlZat9wpb6xn/MNlYCVtL0x
5vJ2Zp7Dz6Q8WlXFspXj1BySXWWEBxAH27TXbsIyWv6GJvWTWoU9E4Gr0B41g9bk+/PdArE0BfVE
0RXVroVd3MYy9uty6Cd1HeZNieNdQ/p4aVW+KyGqpBNxwZ8zLGILNAw7dgiu4Iz+b17GsLD5C3ZB
1kUd8k2lYrZiaBQc12RktHtEZhTG7TZrhv/qZRxWc9JG6fslLOybl1EDI+htfgAvFIxl4CSH6meJ
G+6/+WX+eJUfSsilLEaRFLxnMpgJSIH0VZebxPy7jMiffzR/vMwP75mNxWbk3iLJa2beNInHht0K
oJC/oTX99CLTJC3fJXIXntf3H40CRlgrBgu7nzD36ZAd5Th5v37DftKn8MOaLF5VyzERU3//ElRJ
2OWxjXqpeN9n18ZAzkqM/S768OvX+emv8sfr/KgxqnLZKfbM68wLmTcmwkOz+t8JyV82KD/9UIDQ
6BoMG/66/PdvrrBFm9W4tWwV1cCALJYHfY2TplTrv2ntLh/un0r7b17nh2sMASkYS2JKvXjMbhOl
Wqs151XVEo3SFY+AWfxfv3U/+4iAyzIBARvOkuCHj6gqQDD1Ga2EyIdV79goMcWh0m9GW7379Sv9
7B2k97o0LsgM/wRcstCULJS4XAyq4cdhcO5lShs+/xc3KXZ1oB3I4QCv/PALwcBPktLU6I2ddl1e
xCXE57BZ+y+uB940jZnJxdD+I8+1EX1ohiR+eYua+WE5fch4DoQE5v36TbN++q598zo//DpOPxbp
QDflZb19pGsg829469g3N9n03F2kuDmsC2kj1teHZo1UyJd5ToACyraCwKHUPkWy3oWjcaqpdFo4
EG4HDH8MGTEqqUool2WuxyHepCxEgnzeGnZDvGFbuWMzb2NSkHprPqLxXplVtmtm05tifC5mQ/4v
fxhCEbpGHUaoXWH5GTZfQkWiN0cBntSlXhvlnx0Vu3JIuo2dFc/4f/JV3uj5Lu7qdqWL7MaKickg
J6FpUOQV09GKQ2Soan5s+3ovsv7MZvO1rgjfk1qzaqL+rehRFrTZuQzawyCTfoUwFTV7/HExk40Y
og8pWI1KG/3OUr6S+/7d28ULveGvLaPb1/Az/KmfzEovX/d1Vqq/Q/kiQQjykLCoS7hQv85KtXeX
lF+L/6IysfwC9PltVqqiJYW0hp4G8SfTHa7ebxaMsGoYlUHdMS8Ytn+yYMRG8+Nz81InYfxhYGup
zMYu99E3z+d2XjAbDmXsSaxwrT8Y9fHSTRjQEXQ9PtkjpWCumbm2IVXvInowE9yd+iFT088jAKkg
I9uO7R6uiMy6seYKAlYe9KsG26lrldNbQAc3iBG1IPODVSEmw42KoN7nNSRiRcrxnj7wnDgkTc5I
+laKAgHLtG8JP33NEsfX6eox2/hyUvypKa51jCxvkHkbbIrEl3dnliBlBb28mgfUfZlMtx05geLK
UrJywlUvu//P3XkkR45lUXZFSIMWUwdc0p10ajImMAYFtAY+xMJ6A72xPojKyiI9WKRl9qysJlkZ
yfiE+uK9e89V98D+s6OPILRw/UaS3bRr5cTVA9GTXDmGMK7soO98fKS2Fi3VsnnKpvQxFfrOavDE
pV1l4d6cjpHezzsYcY47+9W0gHKh6vHJ+i609gdzRDItE6vCVELiiJM2ByjqmFosv9tGZn2cgoIj
djeu+5HfwVCI3xKc3mmcNd5YI51NykdHnuXiiYfZcVUSrxMPMvmVZVdxvLZbLlM6EGEQHWs6cXgb
6ym7FNEAn6N7bpXC2dWttZhapxjdTAlpnjo5/bVOL8lJFGqueskg7ouxOAR9e5sp0rnOdhzZug9S
rSNFTetJPFRVA12j0sju0CoIPJp1JRmlG6U2FMohi34WzXSFhEJdEk+t3ZhF4P90kvIu6qJpbwwI
/UqNJm8Sa8WuYXosN2UZXY+5fa5rycuIL1bJi71uEx+qUq0Y8ps+levNNAyKV0YButW2cwfVctWS
t2UsfNK9rHHRz0z6qkuNC7nV0dX2ftvIHjrkbllyAXsn1Ua3tPqe5K9kWXMAVI14T5gQ8taWWMiy
4ZhY+tEOl0O2CDlPmXauMneTeVfF0vPYhGLpl7DJBirc/1pe/7env3my+u/T33WRpq9v7eun3aL5
R/+cAe0/ZiKOw6lJnfs/82T2l5gQog1IcB3LPP7W+bz27xmQaRMTO58bQkNmSIUJ9T/dIkrFbIxx
BP9tspgz7wM+7hsZdkaf0cuhY/WLbvhu/vNHOGZTIjgyCivZOPlQ3iE0txTqE6YFWCEzj3zRnQXR
IdGPnUQsl27YVKRgd5H3p6MzJDd2S9h5tc3bsTswc9s/q6EP7xS1ZKsr1MZ4lvEB7gMc3bdqxbF/
SaHHf7JxAyt70A+TfQkTKEAtVM5u3BFBcJAJZY3j8Lya5AdFUEauAh2TjIxwA2FbtHVM7E61Rbp6
YVKj6LBBKr0R9Ud9HJQHJsniRY7j3nJDZ3AOmaJ24OYT82ZsYaBO1WUrp422LEnpfCpTXTIo5wVN
TUE8oWQs7LSx7orCYouA1AS4TR+pxBV0OoWkJZYCmuRGQx05sPERk0ebqeqyDRQqOcG4NawA+b9k
xZRB0ioNydcyqrRd5VpT4ueSJ59vP1Ke4sGxqV3V9gOAnAh1WTxPp8ZYnUW8L25S9i7yE2Ninh77
fak5L2nQPFSQhtqua64yP8i2uWUWh9zqIwM9lg+EQx0gQ25MM12pxWD0XjclBvr4zsgQbSGNGYt2
EzRT9ISUW+x4A/WL1OwGzldd82jSRHtgIOdWTtvHOqPO7+S4rwCcSk8aFKJqY+ri0NdyelBrNe2W
SumYe3THxXMjCfKpFkWoxdohNOXznltOgXrKs9t+sIN4bbcDpVQK5cEb+K12+mnlmEXdsatRkNuy
tJ80cpGIy0shIaVxLQjcnaow3VijbSUeddhg2Upp4jZ6eGHW+kGxcRvJ1K36pa3xfi40i1hVT+8S
lsJR73eTg/LUygbPx66+Aji9MsgU0aVRPurF2DUXXW/ujK4cLq2wOUihz4hlZd+EfvXUt9JrM1j4
srCy9r3YRL08jBggm/oB0zwODpLtnpIcFJLs74SY7OWERrHzEDm2d1BKh3RdxKZd7ZssaskcrlMW
LClJrlTDOOadQe2L3fImrE11F6UZqnDwQmJhJJEvLaoZ5JDWg/8Qc6gMFzbUMjfoU0oUaRLmb76R
gR7QpnXnO+NCJthZoogcDUG7SOUoizfZNDj9ZtLLvS/5WLUQjYcV5KKhlQgAFXmzb8eEcEK/RQOx
ktUm/zOJ4397xp/Psf99xj+rn7L/suOdf/Cv+Z7PU5nVAaatKr+qF3/O99Yf4KY/8E7+mu+1P1S8
3iZ/arG7BUL5fr63MOIifuNcanDa/ls73t/rBCqOL5t4O4P+L6W8j/vdSCsG36pD3avkct+PxVEe
LJv8H5Q0V77SylTwB7a87+7S8V/LyfsOOr/8ySIDN8ZGKEAOBzdEY517v8nWDd8gC2BUvSlu3nAp
bsbeuBmbyV98Pc4n9RzGQWaBJgA547zSvh8HvutUV9mgempn3RTYW4vJdv/2EIj4OZMo8zNBAvFx
CAnXf+YjsfAaqVpbeYtx57vci0/u1och5qt8tyTDdugUJ2WIru/cPC68CoCW2n6XLPP5MJSxNSQU
CEBPblbnaCkxgZrqOYRrUoPF8DRcVPL0TZLWZ8OYKqgz9BkIGfWTYZphtGjs2vD+43hvTp1nNPQV
MDt9/VxsbsrHfQzHwf8MY5zkNbSFjGFGMEw7dOeqREyoX1zruBOqHsGwWkbHVCWf5+tBP3nfGBTB
Bj5Kat6n6GfblKxR2ARgBnLGeaYB2pOs//+GmK/73ctQq7ZE9yzUgAGrblaIc1F+V/n67ipOnlBF
znKKmlFDYzuyDSo22CW/uYrfZx2eDuV1W8E1A3375KtBjBIOA0kxGNTXIZGUUaNfCB6HmSj0Futv
Rvv0lcObA3VK0ZlwTmQurQqOW8linDAiXk8jDAizWclCLL9+NJ8OQ52C+gWVDXbPHx9NpYElFUGi
zXLhNVFGt8SrbJrM/maYz4RWVDr+Gue0Sp0CPhRtzeWkUD2sSt5ZbBvZ1d47U+3FnU8vtfaSDnqB
6t99fYm/VUdo9Jhwu5gdOIn8FqBkdUNYFgPPjbxTF+nIuh3UjnYXyA4qfN98TZ++JO8GO1maOFDj
fOv5hHV1uLKm+MoiDACzTnCD/oajOHSCr6/uswc40555JUH6m6dzedsGtpo1uubNWC9qQHgTbom8
+Ob5ffZ5vR9l/vN3XzA9rl7n7ERgNJTBBo1Sg8H46wv5fAibPQISKIRCJy88EutWF3yAtLvDQwvA
Mhv8b7o+n94r1CII7Rxtbst9vApBaGmmayMvYRndmkl61qX1nS7n3wzzW+YTSjiMpPQTyFykBDif
e9/frVwdehLmuVuOKYE/y+gWC5xKuWIsJil/MS2ShGnBbswhMnH0tuYiHYYbOxo9DMoPTqx/0xb4
9NYi/uJ8Dpbb+K0ROfal77N+cktL/E+teMjGdPUPHh9ue1wOtg7rZ/4w3r0hgU/5WUwZ11xmb5YW
nU3d+Pr1EOjF+EtOF8hfIjaYcWCO5vrE+0GkOKiVupEodlU5JUiBSSlVBMCNVpt2gVy6ianmbloB
BlED2BLkeixDBbhzrmJjEj0gIb8r5FUFSHKdDOpNWqpLwwKyI6vXEfqCRdvRVQAjZnlRFCCXjsLz
aezOYKNdWxKVJavw19jOnjKH+D9NEzacT1KrI2V6QN35JNEmc+uqWxNkkADBIETOQgfNS9+SrA0K
TJ+cZ8WU9LMeSKmnNyPFUgBzXlc1L3WkX6dVZ3rlbPUXPXAwkfr0D8VVS47kli5vv7TsSV7RvyAw
wR7itRy0ZGpj1Pp1qBQFXuO0oN0QcaQlyfzGSOxXo9BXtWh+ANa5g8z+omH084IBA7qh7OpiSjxL
R76jaZ03JB0aoLZfBQnFjsYHKyMlB/K4cchnD1h/7x0jJBfePmR9eB+OeCkCkpaFlWHlE/LPEv+0
rpbCTQWmkgmkrZT5t6kZ/Bz75DHi4LBo8wJaHBp61Ye3NqlyulBluAS9sO9UZzpP0miAqxo8pAEA
M7PXPTA64SLPnEtfzs6IVfEicyByAFVPjf7EyWV/CZiH82ZUPhBSh4Gksh5pBqH+c1rnHPcEYOKc
CIO+IsIgU6+CRM3OTJKt15F8R4VjW1Q5BjTQAYY1h3jbPyc1dohZp+xREfNni0lexuz3cMjkIOMb
ksXt9i4yunWiVlci4pA6WNi0s64+CMtJkWnFP5pCj45Rzv0W/Zlc6Q9ZOIE1qXWBS3XW5gXJywCf
GTPBVAMo7kpYoeZ9YdvXuWxytG7l56kdIcFYZ3odPTYI9owUFnwUkahQF9fQlCXXapR82U6+2JYW
eTX+yAMATEDGQ7VouhhMuCNfmEackVPZ/ZAAOK/awgZaW7laYN7kxfDadzNgEBJhXCQrYSFjKhW9
RPMob8oWu33sDC9lXiReawCLx1CyiEz4ccHsWVCC8CzJhj06w7O0G9aRbt6G6jy/xaO6yoKoOx/K
6pg12j6pgl2XoY7qfDRhqS/vq4YXpGqki7JPIT5IP2zYy1LTvU6j74XqgPlxzO+jXFyqpnGQEx9J
TpZcTIG8NoASxg7l9Sm+1vllahN7qtSrW2bB8zL1bw1DJ3NeejC7fOvE/tLw4xep1EoyexwHO1Qq
Y7GlQpUZ+OuzRDGXTkxVJivdPKPDkEvtWlhKAZ2/XRUDVFint8/QcyyGmqOmCRxCGhHKmQVJPxly
BTN9zAP7InXCpxJTMJjN0e2z7qbSDLqTYwFogJ7cKIItXsJ7uxbr0Z+Yb2R9W5j6tVOHDWC9KneN
Xvlhysmj3ZP/IY8lcaOVlzrlDSEJJZUc+TqUitkhqiyaMV6HoXPVzkCrSlKOY5peJZZzR/wfoVrB
nHNJ/W6Y5q1Hre30RnBBHbSF1hq2MCAeYr1amxGgHTXm6qNQqxdo8i9yeUDNVF3pPVSoXqqA+nSW
J3rZAHCZvvj+0GMEC29iDNjL2rHPna461I52mdmowowZcmKW+g7D70GKSyql6mtYisjtmPm8xIzW
Reuv6ZdzQ3Wx69DIrKZGRYFmwlEiIwLOVGvmbs6r0NbgyR2arKs6LYeNTRXuLakafdtEVev2SdFT
yyyBlLRgmqZqImExAAFhO8ON7+SXU68taxHqCznikiSmF22kGMxfFJLf5MQ9ukiklT2t4ohvdCUR
oaCq9b1l1JFLGfKmwA1rDdJVV0naPsiTK1NBvtgEW7UE49ijKeyEb237Spc8xUyHtWXktutMHAya
dNi3ffocaOGPrtavR6OAnlb8tMpWvUlQNmVNtRGZWS16vz5vorzf+tAY5EIT/Cw17LExPWeS7i0x
7ssOPYxmBAdVvQorsFikv3QhRiyri/ZWB6XStgvXLqyVWcrPXTaWqwxhy5FjV7ARAoZsZqKlKpvb
og1+wq0c3VCmYsz2A/1ixhcUTcO6Nuj9SXqIFZq9PI54+T5ydBbSzoYBak+YX2nhNZX8U4Yise30
FOu7iaouCqy3YEp06Gz1ZRQ2kLkScTBD/UaP+D+oEiB8qRj9i6a/suQIFXCu7KpkGBmdXn0/yyZD
v9+KofhR6Uq2bRUFvrbuXPRS+DNTlU1qoH7rph4onDWRHOTL1XMtzGSjxQo2xwmymrTXSj8mdqgC
bC1TKe9qtY2WwVw+t8NCWFCh5fzFmMvrRm8G/bGl5k6McrzIA8qS/lyQJ9Ij2tIaTbx6Lterc+F+
TMcHm0r+RIaXsm7aytn4lNzxDVPyj41wsC/lLnOUvTw3BXwdTO8y5A9vlblpYPWO/iz/6iQA2wrv
dCm3f1pt0R2MueWgJvFW1/tl9qsbUcR6Qi7k3KTgn/QjLT3jeuw0p934eRldFlgFzm0zGS4BZw2v
ikO9CGGqMnhxJfIfcmRcMldP0jqAdYUIQsgBRD9CRtahKpKt4qfGnl9iSbWBbA6ZRicULguMguBR
Sc+2MdXUm8tjZ/ZrzqUuRduHaSqaldoN0cI3wOzqxDVZkr0OgmQzqSgOOv8CE/15W5rnvVO8IrhX
MMSH0VLwl4BPB9iWgMHJwMez5lO13/O09lnA8yiVS8OZdoQnXcK779x2wjDeWfIrWUNHYARnWdtM
7lSTl1SGydEojC2brG1SN9qCAGC0IXQlFPsIa/8iHFi/VHuZqVDkzByiWtreGgmCiTTUryOrZp5i
mSDqacJ1ZpYLXQaBSl1k103Go6bl1/RKt+DkV90ELTGItTfSONalxCINn7JAbwleEHjYyoqc1oO5
smkVsTTN3sN7oS7qoA+BytCIHxTQA7EgclsbiGnAh9dI7UOM91s34vMi6s/YnPWubuaHYUKFOtme
lJEyADhMKe2joWCLl4PqnFKqWHBWepUzn4U/jVDAT6SMW6AMlRL+bmaRP1A6GkE3WcceE+PpAtUM
xsZcWYflLPGWylsc9P5CRZZP3AC6IxB+dpShPlYJSS4gXKiS2NRC3MCbDIDrM/9oasv9bSW8+9km
1aqK8hNiZ4eAuJJvaUAwWk7IZGOLfTD9DFyCeY+PPjUJhxpf4b7em02xbedivhEny9GU8R2m2WNt
zy2nwoEvo1rYTPtb2ekzoIqsSkogn5HJUHitju0Q6AToc1k7Hx1lo0bGk9+Jh7J1ruhjIT3Oml00
hFDudQdAhVMesTHsaAR4IyIH1jzsoViYr/oiX4Nb3uG9HJb0E/AZW4T/SN1VYPcP3Md9DPGwSRS3
bSDAkSCYeFIJxbOwW/sfnNVnGQlVXSznONI/Hl/mf2ePdaR5heJsNDm4syd1HfXV/utz0mcFj/fD
nBw/k3Ya7UpnGOxGHrEHB+SBvJGZa+bxN4VRZT4y/34i+88lnRypnULTC0EF1pP4ipxoWGlBtMuD
u0Iel/ZorHs9AChhr0ItupCb7qBKzrrRy79vPkL+OrPcfjWhfznw3x0+m9IHfaHlmhdDrqxAubJg
5du6JNPw61v7WYUWBA5iHxxbpn6a5izD6SxNrK6eJOIDW8ensurIOtPULZUnXNsCebk8/IOjNdxw
nXhAcy7bn5x6e0sxwkQmwqNEFR9F6a7vq28qBOonz5HYGopIM5MHoeXJO1OGNT0PvnyP6R8ix0R1
LJWNTViZx2hAZgO6Ap+6/SJ1REfNetCFzdla1YZmAUPm3CEoQqgyu9zC5IwaWe2RQjfLeoBAUDTb
MJdAdxkPwgr/vvp5llgZKLkhr/G/j98UEitomzGphEkeuuT5bANLgiqrXH394D+p6zEMdamZM0E7
7KS8MdlOVkQVw4RT4eljdd2XzPCqNFxrBUHlfa3d/oMBiSeAomYQpmGdVtwCw0+4e1BifGe2ltxU
RQquMlkkVb7PSQj9erj5Hfr4HVNy4w2Al2yhH9VPbmNgcYKEU6F7flRknlVpt1U3Uq4giODrgX4v
4cwDGerMWMRcfCpRVQV9PYC/upcVr7ZvH6T6O9fm79PfhxFOExRQnUia0lE3iNgmowJZ1vWvRQg9
m87x4uvLMeYb89uNm4UnKHvBhZxaKwVSpTLsQMXjMPEB1/drVVQXAO9erR6io2aMlw4FKRCF/l2f
QYgpY+CE9Pz1qtokpIwuqqS7YZvKhjYESsW57iIg4xE/QsAy3I8l5RGBMk/JrqWKAKIQjcemTEaX
oo3pdmosu07fX1tBeUQIntDCqRRX1odziMY/5JqazhQ5izqvB3z68YF0wuseYxBbq8izExM+aVVt
YzW70kYVKfx0VCxpW3NsKUXx7OT+DyRg6nd37dObhmSRgg9ELu1kRoNeOcgKiAqoz4TSSZy0avmh
9qfj1w/nk66DTp1Q/6WGVtBen8xqrTkSFQDJ19NrzGFpHt7WOXahxHxj07C0+mnPaa2a60j3dmdc
fz3671PGPDjzNQxQ6vOn3TyttnVRVolBbzKxl4qcUlpAMkLZgXy3od0Hrbj5esTPvi0FrJuGSosC
9+lcSBkw47jKu4jOeB0H/bne5N8sFJ99XLQLZ1XAbFY/lVoR9B7UOaAVL83JaaBYScpThWEo4M6q
3teX89mcxExB3XSeLuCofpzaK1J+nLYKyNiSM7ZKwi3SxhtGZfn1ML+v6fTXTNTyBPMiIjvt65XZ
IFM6MzQviSj88F9BeBm2TSnvwrT72avJPqPC+PWYn1zaLIKgUs4Onud1Mt1mUw8orqXZYaXFzp8P
2HgDR8zZXw/zydNSVNXiWeEcM7HJfryDuj4a+WjGuidn8WPoT54DhHXR6y1lw/Sbp/XJ6/5+rNNp
d1L9FntzpHumLK3DzDoC9V5pRVlxyEw2ip397YUf7xY7ornJwrbl1PakdoHU1hBevRoZaSUEBlX5
rCm/2xl9NocwDltlmie6Qivx4z20OCJrpc5CrMIuF12ybqltc8rLX6gE3gBYOkpK80LiTuA61fj0
Dx7gu8FPPoGyQAJVhBkTpe0sNflaLeuz2ua+Kt9pQj6/Th1/GDiNWXtyMlfWeUH8Xq/RpM9rGgIN
1ehkwu7Thve2KZaWEuBF7IKrPuxvjRQG29dX+unrMyNFDFx/JiyMj7dZJIUR6SXDm6DAgbdToOj8
ZTR3d6rYFksnI0nk6yE/mS6hWAIt0Wy2AcbpRzgi6Yky9sLYJY3tRAByW/z8eoRPL+rdCCf3lCgL
H2E3n3lcDquemmtmhZSIOTJ3Dd18Dq1fjzd/zyebEfyM7BcNNiM2nb6PN7Fq1M4sMB2QEUi6g79X
kr1hX0b+pqkAyWMmpbTx9Yif3UOU/FgjZDDcc7Llh46cL/OKVtake1R095Tst0kWfjOxfHLG5LtD
OKbZDk/JOt0Kq3UWghRp2OLH4UOjWTdUfc9EVV9i50fLbtbrrPTXqlbfGlZ+adAcUrRsZQD6+vpa
P3ua73+PeVJ/d8ochihOp7HmWidxSJPg0PT1eZik5+2kLRM4Av9kOIIXZBsi+W+ujqTXMAZQk/ac
YtpW4LIISxAXrYEHTwt5harW/NeI/9NqR1w3727rbxnax9ea4IG6/N3f8+sH/1Q7an/owO94e9mw
cVBnNf7L3sPnRMUGGTuZqw5bhz+17Yb5x7t//dHdM0MHdWoRFsYelHyq/bfcPcrp/gS9PVr5mW4I
W2lWFXx87awm0kChWpoLFxarBFZ/pBKgve1XGoEvE5FX42R6ljyVa00IPNqKscyRukx0FUfKfUYg
b7R0XBr2C22UdTi22wkNBISzn3YvLShFm3APdFOdI0KPcX1o6mKpS8TW1OdAMaPNFPngdm1AmS04
sXtF/anFarGXLGnYZLXRu4DxxTYrkyNMwvtMv598+1HCj6NVhUR1PKkWUxKuBgpdInQqKvXVvT7a
l4BEA7JxTGjjY0qRetLAvkYNjbAO3VsUOnQTml5z2wr7myaZG8XB1ZSpDuH1c1aNhvQ3A34QA1SR
SnKEYugA5ybicy8Fq+R2UUQ6ngLKaYySdGUK/ZxI3QO8sU1s+Ds5qZ5n9JMUpPQSqFzZ/SVkewT6
I6VZuaXdGtIzJSKNYkca3RVlf5OU+RqA3G0XERM3+nS3BRi37DUd6O3XFGNpUMJEGSGNMuLUwfMu
xbIM2ngp4l5eJnrtCUVemXq9jlOTMmYC2HRss3udjUQ1vUUl1DyHQEgCL023wVu2/vX6/29/4/PS
/N8VzUTy/N//Iz75wucf++sLR302u1AooaF0mz+ivz5xBQ3sDMNmM45Fl/3df75xWZ5PqJaCFAWn
Cn/0bwef8QfoKchkNtMGKdCy+Xe+8V+x0R8WbrBpHBMxWKusozLJEx+/8UzS7LohSJk8XNncGIq8
U9SEgACiR2s5v8GM2y6chIDlaByXSuesAls6UiR/ywfJLbrhUXT5WxTeDNakzGoTr+7SrR5NBxV8
jOmnFzTyUc/Tr1Fg0+fB6GLnW9lq4Q2dudWzRt5JUK3H6dIYonVUROBQis418uyg6vktu7YrNWsv
4wR3CHULVdhkUUDRt6ZuSVIV3HYltpeEFpc7OQBgZlr1A6kG8GYE0QfD+GxnarGAciZjLKtBGPcz
ZUQnwnAEv5RKJVk3ihvk2Z3s3FlUUJaFivewH51lmnePUSscKEdQLBPf3/n4ATqCsCx9q/ntJiOy
QE3NTaw8Z3meIGu4L7Q3pbXva5rzuqQ+DIiTNiaDlFr4bAIi7vRoB8ForcQwFkkW9tpIvyyaYZPT
WWHeMF98jWIOB3uiEcLWTXQFO7XjSiFhsZOd/bBjSK68ZsgULAHNRlwNNf0hSQ4fZfKlfWNT5Twl
gNAHUwHHaUrLbDJvhKGv5Np+KcByJHUIXMnaOnV1qUM24q/eAPDctWEEe0iz1k4Z6i4i0+fKl+6k
qXuztYPTZFRnOciVY7fqbOGBq9PP8BY1K2jjTHvWNkqNckVEtken+6BoF5CR9vWotmBMDPRRwm1D
x3Osl1quF1OQH8vU3tqp5HtK3tbLkIadRlDzRp1aYxEQ8TkkEI07wgya7CAgycZDHbotMDQiFreO
05zJQ+y1WeEZxqXfGd7UEuuljMRFqyjcODkQbTzadHiycimH037yb4yOoInYjf2JVOvMa0NAyynJ
FIWs7JUhfMh9YI/NmST3x9F5s0KyOuI3NezXfajzPmZuGCNgUjuCM8TOT8v9ZKtzZCI6WbJQpPZM
+MS8TUV9ayfBZWlE08oBdzoYFvlxIWU1/jjzYJ5SKC48a7yzoLvYVV/utE6WD4oVY5S0Udr4WQWV
mz483cxo0yk90ZTCIQVoSYlgoynxltM3OrCeRsvYEupbxbzvfZMrC/APl13o3yuTdTOS4T3m8m1V
SvTRQvKDi2i81hr7kZU7fGwTfi29u7ZGJF8Eez1gZjuX6xu0qmCGpDPfMV5Ke4+JdWXi55cSjKFd
Nv2g2EOT0qnIxB6cNQQ2eZWw2Gm17+nhWRWrjyInjix/iQfL49mqerGqB2kV+7eBVK2mNLy11fyu
prSyRkHgahlfFbF0jUdOSbVIpvS6DouNwDtPtMRkLJKsO8/TNzPrwEBlKUkhWbccaWIiryJbs3yS
9fZctLCpLEHKRTJsHFOAvS5/9ka5TqL1WIgrySQPPWfjEan63Ugwi5reirqFKCbvU63xMgyeClhu
icpnQFwLSjoCXB4kuDS5cqYqlwoWKkjGy7Y1zoxWXnfoC2hCqYvGnui1xsGG9jpht2P1Vo7RJs58
EMmxtMi6B11t0sXIN1BJUbyIm/wwzvbZtjnX8sui6H9UuQ501ZyMDbnLjtsYLY1DsSlIBHflwn4y
AOs0wlg3EiI1y063anhed856gjmUp/jvZW0rJ/2ViU/O9f3oB4l7l/6gb2WZ5ite5HpRqUfZJr+r
Do5TFt9KkHlkY9iW/rBUAtXzBZAoUVwp4IBl3q2snlZEZXh6vCtapNJ24pVBsayU8qAFpIsEAhaZ
72VBd6/5+VKxKrZj14MO7d40j0Dzl4OFxgLJLrnti7TU3HA0XStT3UYqjm3EVo+gQVhzAX13qXrV
6OIq7WUYIBgTEmbF1wy+emY5S0N6mUVKSTy5dnZI8eGlhVhK6VuAg8Qm2SZs1x3Y3E6vrhwrYLJ4
MtJHdeznoMU3eThqMAKPfjyxRdWdTY8jfWH54Z1txqU3quN9rw13U1LvpiY4Wn61AltIvkLyKjfx
urYBK5fxeTPZbPz80UUdhq8vWZn2o0zDHW/k2dAe+v4p5BHJfrEcw/NS4aANv3OK1NWkNPelorma
/OqAOQIehRbzEfHvopnGNbkvZyMI/anr4cmHN3XwJpujJ9mved3cBmHyHHQwHHpQv7kEAa5Z+XUV
L3SrvKzN5CxEQeWg87QD88wMp4McNwcV/3I6KOetVqyaRmz9PlrBk1x0jvJgqv11m7cLjONLw2R+
HS/tiXiDYFyk6nU/6XTjZVdPy5U6L9fJPh8GtCbHcUg8o033uRK7hcSJMAvCZVRcVszVqnqlEVIR
ZQZ7Bpx0RZfdNM2wFDlzdgHvwpQ2adUsLXYGXT5LWcufsd6hIjN68nCbH63R48e8bw39h2Q556WT
5P86yf9v7z3ndut/33vevabQpIPXT3af8w/+tfukomZSwZ73eLi6OOL9ufsEqAtaAvf0DJ9l88lh
9t+7T+MP8PSGahsQY2bLHVvW/+w+gfHQPENcjq6Eavzf2X2yiz3de6qKTsWNjgEQn9PzpW+pMAo4
lLgYd8+cg7ZurG8KbarCpf8+BttWstMVzApzFs370gnRIBMr5ii7Y54CgU7oR7ExTXqFCMEajY4c
uGn/1qDpcfzEdIWcVx7dz8MEfUAp+hvRoWYtLWlJw8iLyTpkaV4Brqcbqu86B/cwYP00oEZL5POQ
UYYKnF0gXcRl7Q40S4202YeyhBwnyRajHQB7qDjXltJyzPrzKu5uojLwspjUiFS/EwGFR07awNyt
YdUkKzvStlN9G9vnbBLcySem2h8vTT3dCW24ystrTbhlF3Fl7cpqyAUR5cHUgQHqfHyTkawKZfL8
VnnMEBK3tVy4IsaYnk93sH+XHCyRxGhirQvpRg/e8HgdGiHO4aAtOtNBAE7KE2q8zjRrZoFqqWhU
1ZPSuixEx274clCenCCesRBnWoXg11zZdXxjCoMMj6HeWVaJq/gxC7e9+WBnL366Uyq0ucFeNMgd
0+6amuuSfQTzVbgaCdSMGiTKA0VXPwSTjqlKO0a2vYnlx1IKXbOBOc/N1senXr9rbMcj9WVpQku2
2v4Ih7St6rOuWE9RuqzFdWMcHXbTPRrVXH+eQP35gmD5WcBVZumbhpiMfQWI2kXPejfFR1H769Ti
sEOWVgNFNGhIYZSUfSGqhYIE1vyZtu3ewj2e/VC7I+ZyvyCc5IqeWm8/K9ZeUy6mgS3aXinOI0fb
RvlZCGjP8UrjbQBGLxkXvnU3dMAP1Tsz/RH5TxxNimJc2OFussnQyy/KEtTkhuifAweTHjKQaV7b
T2O/iepFvWr62747jMP5MLltlrtTn3hmhCJZLCqHuViI/0femSVFjm3btkNPaaqLX7nLS5zSCQh+
ZBABqsutuj2vDa8Dt2NviMyTSTgkWJ77d85XmgUJcsm3drHWnGNepXH1mFjWBaAxkOcdwvf6OZeL
dcd6r+urytAPFIJX6eRciMgL9fGLRvtptZIjJY4gzQYJI8PrPpWqaEHNrrSPgfHzuk1gQ9lEgB0i
U/5YRcUXNdr5/X1beD692DzHvCmNtvJgpCY6zIWAxVTkP/q43PkOGKa0RtWF7IxIX0Slb2bay9//
/FtH7quP5rOrnhSfaXRLRVxzVYuAQD1+torOTRNnV/kmxTLV1X3LLSNrUftnAS/jKF4+/wBfPeK5
cvfmrmMjGGC4cv2ktwgJuFTjyovBSggZkWMWfKW1mlsgp7erQwyiconUBaDgr5drnSAdKnmA8AZF
ZzoPm4NJumCqPup553ZGuYGVtxzt1ec3+Sr9eX9ZugoOtRMQRyedGUlXkTcovcy2J9qgC5ypvq4+
QGTlACVFpAHf96W8aHGETQJHAK4A33muUBD1qrQIfPaJllho3U+dU/CApq9Igm/kzt9qxNChkNTr
XemfCUMeQdclNJbNMzU0lpqTbfzoKxPnx0uRY8zVXlR4NLBPnqKAwzxNJBNjgTADNLH1S83YQO+9
MOJhU+qW26bjre6ANB3HdovuR1oQfu06wUWWelHZXjihWdInbjlBOhyFM0DPZXSnzFs0gjHrFhw5
hwd2i4HK5G8uAG6cl2C9kHKrbmDKL5O06BGLKODT3DQztgpU3CKNjmGDdLwYgqURiTO9dNJFF8BG
FrL5qIUR75WygVZturVRbE3nCPhi38ymIsicP8cIz6uwCxew5YKW+mrE4qTZmQNcwkboO5kLcsdu
QvbQmjhADSQrrbHOJN+4rAL5SpHSp9QKibkA2WqMo+bCXN6UrJK6BfHIaSa3jQNEVsFiSiaU7gcR
+Ct6chdKJR9arAoDQosVYqWNwGRBk7AAN6tsksa6K/tgaRU1qt4MbGye7R1iBsemeUixRuJiwmzU
/xQ2k7xVmrvedM5FMMvo54MYiYrOpU5iL/yRUFmxifXKVK1WoUJElozWN1AsilVNv8zjSbim041e
oz74Pdv+SImuuqD4aUTh6AXEN805wUuNDOnQuKNgRSxIuDT0aG2xVAzigmrTqk5+Aj862DVBHzWZ
mxoH6/AlKGy35jw6EEEuy+MP9u9XQ5iTI5XxkK3uReZOqrBw23bwzGG8dBpto4J+TVr5MBjSZtRu
bROhbBhBd6eI0JqLUNG8wM5cMRrLoUR4hRymN6pVNJsnDFS8/rRQi4v5R3HxAvtqZZCv3aMVEG1y
DQzsKuS3U5RCHG22eqwemzbcEjT7KJLkfMoxA1DksIlK68jOy2V5lVGWskWNOLIvbsyAFC5o25eS
NsULPH1skjKOzbGu7+fcGWEkMK8RzuyNNDhmersdnOzAAIV3O5EWX7Qy2G25OFJYdZvEWmCQxzhU
P8sWVFhnP/jZ98k0zlTNfJ5qG0pJ+18R7KizSPz9ceLwWCeP9fjzg+PE/It/HieQ97JRt1HqnRaz
gdEZMu+3rSCNeANjomFFKRs0v/XKb7LfwDn4EUJ3pkLeF41jAOvsP0g9Rt90sk7JumUxvZKrAcQX
McHJDNsjthG1JukLJWh5Jc1iOMfMdBVE3dHO8JN1yHA8yUnu7WpaxXJVHKy2hR3O8b9P0oOSKDuD
sN7eDA9J3j6jQPAUs0Db3VfHXosWSp1cCLBqahGsaOIvFA0kNY2oezo7tZdk2UXYO/up9vOtDU7b
0QOwR3HUwqoeoC325W2t6xUekeS2iuRztSSJWPXbpTwDu2vsSa5WoHwn4XiZYpPpCue8NsHoF9FD
pOjrgVdkURJM1NrZElEqLEhQ4jIAWcLnF+hHt1EF6TlpaNMSiTq+zP+JwNjZPWUf5dZxNhgQr7PS
WcgVOj+TIjLgfkffhAUooEDdWQhuHQr7CkX7NjuvB447LXvy2HzBW+fhxdpzOHqxo8ReiLh4FjXn
fmT55Mr+7AI9WlUZJXajmwC7hyXxXJkrhz+o461qiYTy1Ng6rX1dt+3ODIZvRYA9qhARCfM6ZJ5M
PtbUez0Fs1THWt4N1tlgHYmdJZ8A/lRzHyjZytKj1gUBw7Es8p9bDStlJj+y6rJud9s8I3WrMdb1
NJyZuecM1V5Rqe8W/rPEdj3A7hnVAL3TbJuFFy0b6FoxoSop+1C6zfViATJ7ldkcF3tjn5s+bLj5
N3JXbq3HngBZqbuocskt4cQFUrnRbXurTrPrV+GLQqP2IDLYQgoAeImQIpNABL5U6x5c1soIcD8X
OFGoemX4WLJy6xDr0fVaCz9vaIg0rNFLCvM6J3vMivSjrLyoxsukw/vfq4ygRNmzEcNedaMosYfl
/3qwvksxJbt0aY5H9jM6HxX6XERhpbDIdPSnc8fwOcRkPykIgr7y5o1P5N+LqOFBAdQtEqjc/tEu
FI/c+8YVlRLcxCEN3yiUb+kl1BwqCmudNdVyoklJDNMcUFrbm0hSZXcwzOuwgfxeZNsqsLcE/dIn
UOJvoE5vfXO4H/vQYnNeHTKbgm7iAdyjSIuTjZJ75cv5Kg0s9SbBe7/QmyFjr1cZ8yF9VerYZJKc
7bXOlkKqXUHggFWTce3YS/pSBFXKsxFuJvT77IZka2/MXo5Uyzd6Z64wx+ARkmBqMVY72H52scpH
ZZ1MP5LUWtH5SFYKpCm3KtR8N0lTQUJWsJKbnUz/Sauas1YZKJylHN5CAtv6TOUYU3rtKB98pxUe
z0dHOjuQ7iatJQ6y5VxJi414NSBEE3rxgMr2XLeGK0JiFhVjrRmNFZnFlVtrdI6TzLwCevhQV9VN
KogoT4fzzGkXGApxu5HoEA2XdVvt9aReY6r1kjjDXCmnrHp5t8njZ9rWhyzGHxWoV69z/390vcyY
i1t/v8C5cUvPIM3eL3Cvv/jHAudQ+prZgIgx6Im+avv+qJfZLFUmwknEzYaMHoKD5l+0QbgsUB1k
6/d04n9Vy0ztN1q4CCc0MM8KEATlnyxvinZ66gO0gXQdMwY1PdDhp8HFWlxKBk1J6jIVHuelxFZp
r3UjjjdTp+KCj/BQmeU306/OhwB5gEyEgY1fqsr8dFnl1hE+ETF/enWDPOxyIFxYnuhGkHeLvc7u
DpUmK0upbsZymWPqvbXCsSQsImHQjp15RSpha8LRbIfxKsOd7pYAkBEodLjtwmrVxI1qnpuF0xwD
WSK0VZ70tdzGApttLLNfHihmxLqEUDMNlPJ8RJJMRJ/o6Lqk47BObZJN3EDSMdHqPRAHN+yNXdxn
Z2YgvoF44K0g23RqE+2cPD+OHihJ/Ky510VYrHiRg8VII/sxFWZ7jdmdwhDVZ08M9ibLQnLlhb2m
l7ToBdkHU1Hdj8jjDM2/7inZKJnduiTohfN8khAELSnn6mAJV43qchnn9s5HSNI2+PHysXiKCvOJ
BrixoYM223Y1wjKlZLiMYj1Y+eAAOsy9aUHH59EOFRi4JqEdpVAbazf0PuG0UWUBNqxaJlyd9qRV
ortoSCjm6JJeZ4bZ79BolD9LjX/KWXZTNORUZV2j6yLXiOpb0RPYoIIFJF5HRB2efrkljNoaafik
JrnvqWl59ehfh1lDirt/HHFV7NqIkyO0gK7mHB3WezUs9S0iIP3cnuUgBFd8r4zhR4L7klRk6Tnh
AGTjrLX9q8jEqqdLTXFjDFYVL+pUz25KMRx70/KBYVT2+r9gDpLRT/z9HLR8zH8+f7jJptT+5ybb
/g3oEsgwsKcYLF9l4X/MQdZvr5wTXDKoZAHdvanZO7+BPtHJP8PgZ6EZpg7+r5q985tmqfwpJGbq
6xT1T2YhXZ0ram+rMjIueG2uBbGlYZetn1ZloszurThulpbbETPsK3id/aWlZj+GFIK49NCXl0W2
Nm7k9dxZFGLhOBftVWc8tsEhj8+Yi6zqqlJ3uQnumD31nTPG7rGr7yjOapsi3PpU2/UL35t74Lb8
Pc9Hj2BLmKmbKtqHcB1oClO2BajgVcV+EJ4Q1xYE0+hMI0pkOJ/8zVCshnYTGTuc9XG2yqkAE7pB
QdlIaI/ay1R7qf0Hg0CZF2ku3ZFm5NallzXrINoTcsKbRe3bfjRfgDLbmcchFZqpNqyoNUn5Ko42
1RNUZ6iZkboOlUvg13DeAzDqYm1oP5vocqpuC+wvqnxB4EyXXPXUWVFVLTRMo02zH8oNjU4+Qn/X
68TXeEqx7eWtqRybhJBQ2hFi2xfXjf+dmrQcRHP09kInojoJafsTMmORTtT0TFrttlM8yboy4geJ
+PZoeGgHckL7feWcxf4PB76qcVlwes8Kc0mB3O0w+1j5JhK0qv2lMC8D9ngjDmcmIvrEa9kJvXHY
OeKcoryuVm43XdfltDRNr7aqDXSpdN2My3qDLpodT5uvsp7d5sD8GRzaykc6QimEZiuW87VTdUvz
DCTNiH3/Wb1EhmxQBUI+62f62m+oYsuwXd3u8ilCWTq5w1FZosMzrrSzmbJhbs3nvr8orosd4JJr
ikf6tnW8VSPWCuE7odmyL/zOx5DKm56Y0uTQxk/atVTv86fnaB2rlltvsjFYmM7OOOjd3aUbSQ9W
9VSPi0Em5/uBrB7Aq4FnVkt/VRskBptusJ1dj3V0l7a3cdQsB5QFQXSeCfWs3Ovzsa3BnbguidbW
oqMubTULw/JPmmqenA6UffeGqtGwPpd7PMoBKWqrwmzPiuiWBIvxPE526XihhUz3Q7qs+61E4+Yw
SvskrTdhcNP6hNnxTDjJBdrtKO5qJvdyJOrWuGC9CaH4Eq40mLsoPlPbTTJNy4b3oY8ZWsgDZGln
5OTLTPSFpV3ibHNm+zvpEJ9zHAzWPrbBSOWFOFTJkQyzzaYyH5zoJRH5QhXr6H56QC1SDBjBGX3h
DoyyV8dP5BuTevBDLrcCxLC9tFg53RZ/wHYkXDYJf/Tm0+ze9FPHtSPOMP0SN/luJI49jNBiyWI7
mPqDbx0VQuMMxZWbfVzfauwHdPshy46lYfN/WrTNwg2pgaRUPPSh2LfOvjB2AUNeyEiPvSJdtdSp
PPIVROc2t83zXWzQsvcKmUhftDus8h5UwTLx/HzHSlXkWIXoq7nBtDJql+OZNHnWWnkppwUUifoq
9abM8jBToIH4WTrdVWGRAHLdurcNobSE1rpin8dLRENZ99PQpU0JaNcq7HWmgQM2nEuMVauOVpCZ
uCLbZwA2wjH+otFhMrm/n3fZe6IUxamAMJ2fv6n5jzU9HL1Jm2XsHBJ6j2KVTQTxksJwJmt7YyRJ
xqVoUVW81slVAYVHYdS22rVACIMXcS/7G628cchFRjCEN+Y6hoeobww6STmnaEBI+YWV3ujdes5b
qjdUPRb+Zlobh6Ch7wjVSstS1zYepPhyJAWrPRIpk2kbf1yGtOJm/UZo516rHGmZNfR+dOey2neW
BzTaOQYKYrSWcoJwx+45br6QyCunjd55WdKpS7Fw2nSzT6vrpEUrookrGM71WZHsqmxJTUVqX/x4
2RXLjrKMvlLbRdtB4/LgNlvmF+b399vzk08wV6fefEEN9Jc5eafBSMKGeSNFZ+SfFcOSnIMxwBmw
afurQNkn0d5IDkl5a9V7qfRe7ekkju8Ce60q6OOW8EiUxCukpUQAQbjLnFX7E0NpYKzNfJn6GweC
2PwFdsfcuX6zHfmgsYVC/P0ge/sUT9rlnZEnbWpzD0rtZS95u4N8TTm4ThYhIWykkcQe66U6LMS4
6yD4xGhvSMZGJUPy3i6OADUvamNpzOSXDS783Ca7eR+lhy8+50ebkL8+J3XHX591QQ4rMkG+bRnB
aoG0aYdVVDvrngJcX8VSG5fp66cro9WQb8Z8JZSlrywJgtYQPJaruFylyRLXsZOvNNMz2u3rB/yP
PkCD4nzzLbwzNKz/5/81z/nz+/Pz6+/9WSCeAROYD9ijckydOXl/qp1VfDpsQqnywui2/zo/G/Zv
lmGCU7bxMgOnANH8596VUzeeUtrIhD5Tzyfw539ZINbnwxhEOf7qe8SxUVaOaVQWlJtKWnLK3+Et
2+plvaybdilS/UahgxHVtPvT/lVE0eVuZgyLpkW1KBu8g5DaCItXbco1MOoUn/6MUQfdCrIimYdy
vhR5eWeN8VXaiEeib4/Ypnak/91VzWMXElIriZ3VPEXoRZU4/iESeSEZvPPwZJw0vlRDGmkaK6MU
pjs6fS6m6quxrbwOKC/+28vI157A6Lslp2QUKzt0ly74gGtZNITlhbctXmp91hLainwe1lSeSYTH
XL1I7eqR8sh9YMOWtxad9k1HymiMypk/RhcNuGcVffUw+Dfx1N9m5G3a07cxBX9l+I9ZT7QuiYya
U67LkOW5GJc0biDvFUxX6sIpK1Ib46NClmw0Hs00iZe4QpOFCWtQiStpm5QIUCyVlMRQ6lIqieaV
qcANdfCiz1Lo3i+XupXupjy8LJAatpHvmSQfFTwHwq8Lr5XqHWR63l8g8ElKKoGcIGSYUXDQ5jao
UeH/mQ9FZpP/iP0+SFn/9iD1bowq2hEHOpnZt6oCc28n3HJJrCtBNX6/iIfhEOXQ3RPFX5FborgV
uk6tb7alphBgX7KuEw4vDB8kzWOnWGw4CZWfyquoCFdG3y8p+Lt+EszUEzR8/TbWynO9tt3JvtWc
iyKeg3aR5gT5XRzXm1LScNFP60A2DkMQbkA/nBlBsmrpdM2yU1kSCymfroWSHCaCpfqYBUEFuEeM
C36W8Xoq6cCNZ61FvOcQfhPOdBkX472qBktz0igwaqRBqTXFbo4jarhQyli9rjVzZeHCl3yUk2Nx
r6RDu9Yrs93baRJ5g5AeU22Qce/pce6F9Ic70qdSLzdSZU9lTLDviAafojFhU4JwzLi/6O289GLM
eV6rW/GdGXXJd3Aowb6WLFwnqHiEZLPHVchdtWJWPrWUXH+KjrVxTMPJMwCaVUnq9VG+HenchXJD
w5dqqD2wFxucko20WOMJohX5NOXBdZfnFJctdcXGg3bxDu7UGhm0J+ppXVCIRRROmAU19hRwZage
qYot+sla2tg4zcbeWAXnTRvEDmQTbrk+OHl108OrwR2DBWE4gx24a0rjOuxkasME9fTmkURZMk2z
FzCMm0ny8ev3Z3amrYSNDLLvkZPbwr/Q6qpnc62jORj9XTlpl/ML+H/qjpSOoNR9UJnrKWn2GJPW
09CgNMvZ7o5DeAjEcA6v02OYri0hnsac+pBVH/z4kKuTS1A8WOnnhgREHId3EhFjfWWcRf2wUSuC
wWNURU3QLGxK5YlAZE/OmzqjqgDl4RnqTLV1B/+yJeGbDkM79f8FKx0sm89Wus3//N86fv75mD7n
71e719/9Y7UzftNnrDPqSkdRNWOmSfypriSBcYaa0yydm5J/VWpM9Tc2qsBVLOJidIdF8c/VzlR+
w25HxVhhM4vtGzvgP1jtsN6ebubIUGDuh+hPfxUow8mGFFcSNBLhQ7UqtUqsAP6xGQ4xr0VbTa++
NVIvLQZJI+UQw8xt62sjqNY2lTSOgRpN+iqIjPI8QzJ/mQtVq6hEGndVXSuXHOSwJuSpEoYrQm7k
Wz1ygrugsvtdGJVE44XxqFHMqCFI5npaY5VTUXDHbQaDNAGNqK2kwCABVwwxIvC4twGHaWUP2aYa
0vGmzpL+WFPxRMAFj5HgKzvq73yQb+GCEd27RuP36X2igK0/61sSywEp+mg1WIxQNbROhHoFLQwB
0V2XxzXdG6UJb+SAwKqedbMeq4PRC20LTJasGE19UiZlvJTrqNr52eCc50Nf2BvyxjARIlchRBo5
iggvEtMSh1oRer/KotqUYCtPcbgpg2lCcmMnUnHV0XAC+5p07UMxlSSJje1D54CVnkyf7pRFwUjY
hO+lZdWADrMcuL5KVl+WWBc2Nd2wsyoIiSbRam0vOuQdtkQtoNSDfhsJubkdAr7zXalrde+qTo1O
RJIwrFw1ocXTiSJllnqMCVR1wpOMdEsIG1WIrCx0kxnBhngeZkFeL/xICu21FhrOjdJOfr2G4VGc
VW1G7nGEJaKsNHstx1bjrFgZBBDWqciGde80qb6W9MLX1lNuBg92EBga5sjQ0r2uqSAItyhi1g4R
XExNNAklD35m89CEjc8eqcD65DwJUZJfIeoq7XIOS0Zggal2pAQhR2PbwQUTaHfXRLBTD30QR1Ta
WFOQsk91/NJhTfLqpK99L64Np1+EU8Mi0EnIT7wMFiP8ODxOzLNSNA9ju/bbcRkZST+s/Cwv2nXe
GQSd2WMuqZe5VCXLPLKnnTOOAXk2IlsGVUTOe1Ho4XaqBEUpEtmS8DqRBJytvoNjufIxYxpeK2fa
6JkZxODtaGRTubFHv0gRmjlFvvrPP1K8zjl/Xw8/a9MP879ef+33OVZFp65ig+QoMRO+Xwvbv8+x
qvKbpoHqm735v9fD/+rI4ZG2OWfQpmMqxWHNzPdHNdw0fsPI6Gj884wNQAH/T+bYdzUZfh9RiWHK
FicaBPO/HkMTpbTl1CY/u5badakPF4Axf19f/zYC953WdFbpKywZ8LFkImrnpeRtWSEqMx05GojF
sU5uQQw+BmgJarDezSgvrWbCSD1kt10Cl1wXKVaaInqSpv77mxXwg8rAu/LK66eYw28wjJLXMf/8
TXEDrUXSSZnceHmne7IR7SzciTHNpH/jMjjY2VHyzZqnHAkbBQJakLHBu2eDNwm9ZBgI2dPKLySt
H97Om+ucLI1D1WRTq/dUE2dgkeg3Haz2qRZf1ITedWznp8bh1TLnfJN3+cXSRIVYyabGExRwSjqU
CXp9h5ALo05xu3/FSPpoOOL7I4iO/gzS65MS4USOa+xHWuOlNv1WLd2Btf59Fvrb4fjhJQg/chjy
MFNOe9CdYeLaSSjDdn28DzAXmGF0/HwMKJilf6108tSABnFGp831Pu8kkZW0Vwy+nLk96XJD3xGP
sglHLlh1MqKO+8qYNn01p5/5G7vKvqiCfTQ4oC9APZAJ6qYZ9+tYr7W+YG/Ct9Yp+TZIHY5W1Qo9
y+bz+3xXw5pvE+wdxZDZhW2ejEGUnpzq/KbxCJBZaD611ZjIosp3Ln1N+oJTqX91MXadb9/fSbQo
elVmkVBDejqWXhDVlGplpCj1VW/dVxkq3kR3S4lVVbYWkG+WevTdUjhKWINnJQXKAODMBlS4Mj2M
qvm9LYr7lBYF8FvXD8LDpCD5R5zc9LoXNQPIePyTvsbZD+EpuPKlNMFHjbPOM8r0VpYTnq28iCXi
vVVRLUcZDVgf7ee8JRdT0kIqEo6twdrG0/L5k//wCwaZ5ygolZlZT98TMlWNWBTETyn6qrG650Dy
XUNyHv75ZWZgp4mskJXoNCNKK0vFjxPmTPIKF7i0PbNEuIuD+H91mVOZ/BBnFlFaDNderzxMMQ+T
rbsitm//jcsoEEjn9i8V9pO3AsSqqhapzpRpxMspV56DaloOevbz88t8NGXy4sNGmhdVHCS/DtQO
S5TUaSxvWD6flTy+KrPsvtGk44DkaqiTL4bCR+/Fm8udwsMGZ6xtx+dydo26KpbUq97o9zWaOZ3D
zxer28f3NnvqeOU1zTq5NzTdIuQkBS2ZiqHZp9QQYbAHSr+RTd4p5Yt5TP34epz8cPgZQFZPrlfJ
2NaHjK+spYZJ5ZD3NG7OVJChHfjFQS33aVFfpL7YhP6ZSj+xS7HNYIg6DK2/Lez2OdTa76miXrRY
iWzCD1Na/+BSEKSb2uUgSevBbw+ynO+zPjN3PuTtLx7ZezoYs+Sc3/fHPZxusezZdE46BcMugpwc
YEqN1QccvEcrSKRFPhDCODk3k5NdqgFZIJ8Pxo+vrkPgMXQV1sS75Q6Jjp9bvFttqjzgbcZo99Ma
wbb40tbWR2qLaKc6qV3Givji2/tokkLi8eel55H7Zsc1DRXUznn2SGjHWdOEC5vnHwX/zuwBsmve
MbBXMU4u40QpXrt5jICyJ9UguLQTskL66ou7+fhJMgplbU4yM0/Nnn0z4JhquR2QRsiQR2q4wzhr
tDF9JHeYYxaNZnng/s8jP/g3pi5EeAZtBhoN72KISNyq00ixK0/qiezRm2XWM+/bqvf5aNH5Rn5R
xjBU317mZEFH2VaPY1ay/coEcRXSprLF9t+4BKnvgEUVju8zgurtoOAgpObSiNi8so0FjpyV7v/B
6fknO7y5TYNrmNjBOXTw10ugvjarTkBt8OuJfKPqjNCN3+Wlf3uJD+YlLgHyF6wUvKrTOV7KlNxI
fAktopogi5v1yeD3ZE4yNSz7Sv/nGy0CO6nGmRiaZ9Dmr3eUDqkdS3oiPApUy2H2AZT1hUMExhiZ
X5wrPlhOfrnU6cNrdDUbFKzAVZ0Bk7BddHWhK9TixbKE9cWr+2pePhlwXM2UsVBTygFB/uuN6aaZ
K4rTNeQOSPu2zC8iUl7MqCKDuYgPforGOJC3kaHF39XBVpZZWD8lKhV5rbl1agstI6iR0mKvlUcy
pXf4fmurMlZfjNkPZjI+5lwHdYDp0R389WPmk6SXhj+nfTLF2MK6C4Pm0WqqVUKMDMD+fTyom95X
Ngr7mAWHWH1hDLnpkqFNBlDbPKk5H3EgnRi8D+JweaLkPSz7GDaQqT0CDi8WquNv0gZrRNPed2OO
05Z2wGAeixINaJ7pG419Z4o3LA78s6Kur+pk5tKn8Awq/ckaq3ClAPcX2JfoHqcXWIHRbCvmfY6d
M1GU+8+fyYePxAT4xmg0Zx71r48kbLphrJtMeBIsioBUmIY+1iD5688v816TQA92hsH96zonU1IM
INCP0VwAbzaig5DHnaTrNhSdaUndgp4XNdMxqneqkOnzpasxLB6Fo+fLFhk/hMFvYuCVUYxpLZXO
PtJ7Um+bPd8jVss+vkipfg2xKRY64Sc08fJv/PcmI7mqHbJrdSIgCuP/MmPo+7bmNbm4Cn1MgVHi
ILqzd6YKIPvzW/5wbjGJy3Qo8siUEH59sm1n9VXds7fHPerWg/FU12d9kF0qMwIbAs7nV/v4e6QB
gCEKPPvpScIv5Uay5qlF5WUjJIU3sUYP3H/xCn20ejp0wemPW7irsDf9elcjJS2hjw7zvqe42Tpc
5Xc4dDbWd+eLG3oH/aPcNKvVuRC4CLrhJ1cKiioyJIVTqRWk66rvkKDgC1RacyXoLA2NuiDehuiM
/NKqkrVAkKf6+jY00Z6pgwClpQgHhYV4ckqc7cEfpMi/XTq0D4oDv3y+kxWwzmNHGHFZe72RXWiD
vo5brjr2pNhoKRSeTGC9kfpvgw4dZRRE60z+auydG9UZH6USWSqZ5GhUOvK+0D3ysIk7ikdmHDsg
iVb6nsjJugd0lPrRTZ5bC0kX60bWPUF/Fu6m5KbS+CzKrPziyX+0dLx98CcDN5fVJiWZrvZAty7K
ulnI9dyIXfewvj4ftK+j8nTdAGjKvMPGGtLcyaWkzDIglEfsakt602V0XqKPYsvPTceQC5PQ95wi
XgkmlrUeWp6uJ2eRaqzRNXwf42klEc1CxhSKwxFuRRet2jb/FhGZjneU1nuGuCYubo0eUE1KSuDk
1N+nVruYyN5jw7GVjGCHguJGL9iJCexcn9/ePAI+u7uTNVjVSWecRNZ4jl6dyY5P72D4oq734Xdl
0PRDywKE9jQyVC4ca7T8nNfRKhdWlb30Hc44p/RMO/3qDOLMy+O7+2EcMovrgATlk7VCnbS06xwN
QVbcbKgoZnTiMdOF/RIS0EEFP5lGhA1O5l3ihEtpHPdEnh17Jd2Nw6PGbtFV5KT07EQRK6LzttQr
CaAt9pU1fBvqlsXWyB8qHLiO1ux7LXkefWU/NlK0DWjcJUHkmRpYSmGAm7to7WQvac/pJJ9NkDPZ
RroF8k99tC6ElZ33WK1hPmBc8uXzStjLriQ5xJZfY3OokEsEGTI/FMroRll02yPM7X02BnmXuaC7
gbGQnFfg9QabuKo19UUZ1DvV991OpFuhy8dMtkCBdJfRGHCAhdiVJPQvadKWrkgkXJRBel4Oz/6c
+GV2/SFIEDYOqUpjaTJ4taZbWxqWpRkg6MCC4bTTT0k3XopAucmnZKtlIf9nbl9TGvwWdGJp9KSS
SA31IVlpLvsgvK2iZqP49nbQxREkaLsqYy35Ysc6L8vvvnLqLGzDHRVZ1EmthZQv2LIJy3ZSaudF
P0Jq7878KbzoFPUMO/oWJuLi87fmw1FG6Vijy2CCoz1pZYD3kwdFDdn2a+EhdBwIX744VmEK9Fe3
l0aauL1pr3Jz+GKP8tHrylSEEdiai66zi+vtkUZiQHdkpdUetWVXFMFlVWSXn9/bR4UQFmedpjoa
UVryJ69Qp/b64Kscm6RG3rOj9JypMDaGdS2AoOhl80PRfWkRms63yQQjMlX+1pHwUOaNtopHcRlU
zjKIob/q4ZWaBOcjtiNr6Ja91nmI8p+difwt4ht/pHLL7sjYONK3z2/ho6eE6JdyOGcmmfbVr0+p
Q+mTxakuSIPE+DAmUG/9L86WH+2c3l7iZN6EdjiGSswlJgcCKHFeUvldq1I3kVBKslB8fkMfjTfK
G+zUEMLQiZl//qa8IdMbV+OMqwUZyY2k423ipDu2I5v/JKfj33X8c2kk11qYNF/c6Ue7tjfXtk/G
ehno+C/nUxpmdZcpa1/4/coXf3Rs/3av8uF3xokHUbJK2fR1VL65xckOowZTIm+xA7RY30ej+oXq
+cMbYZemOWw+IcqfbNbYvTlJAhTOi745mRtc+l+0DT76+2SI8Lfpv1KBO/n70aRnCoA9un5OtlRt
2BAdmW3s5D8fCx8tp7yccwz8zBU7rQ2ZY1IHysCKPcoGU5yF9a+w99DPQFxQEfj8Yh/eEwVYhh5R
Wu8OCNY49K3aOsLzk9m+k4dnAw73su/+P2nntRs3s23dJyLAHG47J7WSFawbQpZlZrIYiunp/0H/
wNlSu9GNs8/lhr+tapLFYtVac44ZXFlRzw1kkT1vg9ald3vajavqKHLzum6WELaXrew2lWNsXZyP
l6/nX832pLOlA479a6rfnVZ5AxTbhVlx4pEFQtbCaFGcj+sWImASZYtsQJyqFa+FauKD7Da1q+xB
DWDdGbKdZzaHsfB/O5FyUPkbM4G5kWjN34YcbwZcCNgO9Z8irHVi/cIP05e3VifqmcVxudAjubp8
KedWoC9XclrrtbXeUmOFeaC4GnhP1CLaALxJjmR95kjrQt+rFpeHPPuQcPryiLgcTj3flyHPH7W2
76nZedg1AwujmJ6rszpsf18e5/yl/Weck6+cHOy6sqeHNKHOVcg+VWiuQG9OMEg4BZX1cHm8c01U
ZgWNJ2Ro9IMnvfXX9bWPu1pRgpjuYmhuOMetGp33yszUe78sHpIugqakR3M5NG+51z25FfzZyz/h
7K2lbm65UP6mvfL3X2BHTh/3QUU5dGyOaWHfjtJZWl32cXmYs1UwKlMauyVeNcqJ38che4gdjc0j
rHPwGJG4LfJ0XaXZXE39NxKfVzBmjFmjBTsjNzGToV8gR50o3uNY9m9eWPyO88c0gOdeO6RQ5hZA
jcs/8eyd4Jig6hysddw7J7/QVszR7Jx6qUXqzECARLIKdejiyutzdhik99wEh77BXzzKl+9NMmYh
JWEDP2Qc7ySd8hS0nWnJKzf83GcNz/z/DHPy5Xbl2OKVYpiYVrI6+b+utsbPvi3/GeJ0M6oDGB89
NmxL23PvK6WCWgjTrc/A8cckFifAvK58FbRzV0UlmhIOxEumkv79GfkCMaFvsB9RdP1ukOaGnPpN
Ks0cM1vozRrKp21VIUwv3CckyA+sJnd2YLBeBOkvvxZXbvK5T+LXn3MyZSyUjakZM2UiAul1TAOu
RR6sgeo/oAlx5eLPXjt7Y7g97PyN0/2Q3WgQnBI+iQSdP7tM/yger5xozt/fL2OcrAa1nnp5jHpk
qfrqW0g4mZXj+Qc7hfV+0w/DFroBzsnaf4DedReyTmVqhTnNwZ4ZyfnlF/Lc5tPGAeJQ2+YLDZjh
2+JYdn2OwYMCSMqx2hiV99HAu1f65hN6zpVL7uQs9Ylh7v0rA597RVmQce+x+2C3c/LupJWi5KJj
VU5jAcYnpZkO/k3R/qthPP7+tDX8qzH+uvjbXSBSOC402wigj6xi1dn5tumG5eXbePZq+GhOjTWa
UacrfALchmRXxECJB8RBG3eG4s/7PLpSbTGmFfz0OGzD18CyQ5+DNs73x5XXgauFLNp4z/SlFtdP
blfWgBZXakOo2IOIXWSjnwQx7wrSPdQueXAxoCSVuUu7/E06TKK4adadHy5FdsyFsiNAeiuqP6hd
jhr5wGnKOafmkB+OIbztMlsGGCcwWjxevmF/8wX/uRJ25fiZ+GSx4f1+JRVofUg3Id1sPL5VUf+y
dXFokmrrSjSuRfQpqYFUVf4qHe2xIhHYadpH5slj2hEYb0TOpzTVbZWKpa6YLpWtaMb/Y7JoV1vb
lwez18I5oI0/TRCvO81fO4LE1GJIN5UXghIcJRertsfOgY7oRRl8bXeZVvmvy9d5dmLQ7iHOdYqs
PVW+ZB7mZDegwdfBzBfVS1yTgQkJ6fIoZ5et/4xyKnwpvKBXU5TLS1376bTpxkaVfXmEv6baf57X
lyFOFgrFE1hqdIbohjc1MX5XQr5GytGKbKB18bzGLqXjWhL9YyfwooQA70IpXy//imvXefJpKpRE
af2Eu6nAwCwBqg80qS4PcXZBRJPCVx25LEWg7/MSCUURx0CW2C3+Hr2bwT5UHbisaNnIpxTFUtJe
Swg8p2vl+PU/Q55yJBJMPphXAj46f3xn7syKtX7X7tSPkvbBLFwb28tXeO4mUv9B5qBq4HpOV14l
auEgjmhvVMy4ps5Gn/DUj//TGKfnF7UrwhEHGTW0dlggL1wEnX/lxH+2lOUYNkgfDso635LvT6oh
ftCWGTj14V7bmutqBdJrlf2RS3XtrmFRr8IV7r5ZtDZvSQp6yw7prFtVS+qsq2v5lef2KF9/ysmZ
pkmd0UBsTcHIhINg8dFsG2dj2p+BD4D08q09t6J8GetvW+jr3lbtq6zwaLSVS+Bsd/n68p8/t+H8
+udPXjGrmLqkHmcVjkNW1z5ZLr0LbxTHuLXJv2juLw93djfER9ND9jk5fU77hjbTZATm2iwttXsp
asJLIAibWfMjkyS/9DR/OqWZdaY8ZDK/UWLlOHriTZEd/ZfkyrWfvbWOCdiXs7dpn9Ypcr0IQ2NE
8FFDy9XrZpX1cKVbb3n5mqfZcLqUIuAnvBVCHG/gydaHdJTGT6KpjVENLyJPV6FXbSMVTakjdlbj
3qIIjf+bWfOfMU/PEcUgPF0pSoQmHS+krh7Z4EKeS98vX9rZteXLMCdfCSfOPdhjIyeixFq30voI
e+3p8hBnHxKprTZ1KwxnzskCHQDKD/KSu9d26q9sANMYqHeuW1x5SOfeAzZyFveCUhJbx++rS9KP
Lq5BvneqNmzMptCA8lkbO0Zs5KogGfX+yrng3KzgkgzSg8GuIV/6PiAWZtXI6eEsdUduM8zJRcFZ
PUIHQgA1wo3gwcC8c/lenu2mu3DTdcBsyK9Pi+nwka3aylKKPr01K1MPcGB2bGJ5R3L2Pq8ScI/C
h+0e7O2xDK+MfvYWfxn8ZAH3/ML23Zjic+/om1w1j8TdHPoq2BoDgXhad2XLeW7iUBNBf4MREHOh
8f0GU9lTVN2P6qXVhnA6JIZY71OroCJfvql/z0yn7zeVFFrY9Ccoep9s0ls9Gq14mjqBk5aodUi9
ahLx2DvwK5opYsTfu5lrvuVxYE/aHZA8qvxsSzxl8UTAH81yrvj6LApH4q6qnetFMxrOC62GWezw
w3sqZxpW8iJt1l7g73JLeS6qdp5EMQ0aks7NTM7rtHnvM9Iq62Hb2CRj1Rx7DsJzX0hb3qFr/CmR
CM0xQf4gC/lFUaOD46Vw6uRjIU0+3Gyfc0lYkokFuh5lPPekA8g9MQy2Q/ZN21sbaQ0vhUH7tTeP
kSbDJwL8eiiZ6WOc6trMqZ+twFq1lroOUyL3VADbXV3d1X36U6k0XHzlyg3v0zJYGV66NA2x9uvs
IerlPGpgtNj+zI1hqqTevRqoNx3h4Zcf1dkp8eVJnSxXdpzWwhw4HSrwYTuRgLMkpYUwrcvDnFsV
XTooJkwyR8XD9H3mlWz9gtELqqVlBYcogAcCXvbKrGMDd3YYxDEgGWG/IMH8PowVm26T+vAxwQwe
ygE2U6SQYFSvLJp22BEyDxGZsx4bhDOSWLoXZupMI5OiiICojMlcaY82R8I2639QYNnV05eXFEpU
X+0qM3MNZSLJUfQGDfcpi2IgCCk4o8T4VZTuqhL9QRrxIjBwFb6Q+D5rh3LPbgIWWX7MnWMTaDdy
VI9Cxkua1ut2cka0kgNa/cSmdFMDFLCLZyX5aXnlDyUu712TNC7L/AwTmwDH9xhpn/67Dl/Hcnz2
CAELbDbokIfaOJ1bYT8zgo8URLiMcKF9WH3zXjvGW+7rq2Q0bsoqWYYgghIJ/ZWEL2l3K1tE8yHI
FvDUuUgTy3i8cIkyarSWGpucCTvc51q6KHyxHcP+oR48fKXhcgRuxvOcK8NdEIYLEJA7xVN0+Kfx
eyAqDQGB8hiaIbzh18z16kXYrdnmz8wSfqOQ93ZSzxoCV/LaP8bReGys0QVNRBAINmIpjgDXU5Cq
Ivhw3FnWF1sffpQY+0Wf1Lf1REwlDCobs3nn2X+08CnhnR8L/T5qPkat2XBZM8OIOFa/kr3Hf9wt
G2BIEjVa4f1UrAFD8yqugMaPw7snyEzrdiaUAEC7Fj/e8v5YXjrzenVTZjcq3PnMGjZjEtymLlVh
7E5YPAh8sF/0LNikyg/FuRXwZqsuXnYdyBDXQ9DvqGikSEkMsiUimQaaRMMWp1KSWWBim7CYi1G/
0abAtdFZJ10zs2h5e0V7K4Z+odZw5jR28GZzH6RZtyCyej54xVyUxZ0bxD+y6KOIqSF3UKFDb6MX
HyTjTStuuOgD/93ro03E5gDc9GNYvWjxi+rW6zqDiMv7l9RPlMWPlUpyyc/GkWQvvfZTlI2vLGqq
CTWL12ils9xR5ql3145xMXdavQKC3N8R8WTtCV941PSMWdBStSrWhq29Ek381I+8UoP10SXma6wT
i4zY0hM/i0k1UPvJG2lPzy5qWFVPlzb/nVXaOO5ei3IigdBnT5t8F9QF/osAlnQMFKl/cxUTTP2t
EoTHoM4PTabtZGoPS6c0fqtNFWAr4gZ1FoFtQts1Yk/v+pB5xAWM0Q3H3FkeD+Cdh/JTwfE+i/O4
X3vGm1YPE8YIPonaINlLgRD6LzBMgV86mz59LXrzFtnYg7DtxZiCJil7k2f3RxnK98HLCb9AC8k+
bDCLoydLUhO8l6wWq6YJobJ1j9g6NsbICcWAYlewwmSEEsq3FOhJjG2yttL33kKaBrwL7eCszUxS
URTE7349n/52YofOgtZcq/2OSxaA8bHOPgfzrdLadVzlkrcyWLmmWEVhuBWOt6gbc1sJnPNRGmzC
qP6IKC8CYF3nfXKohL407eKTuGyg2KSlzDIlEfPejXYxPSA0N0DHwXKQh9jb8w6snA3xyaiarZUy
P4Q4hCa6r7JbVtLfeZlqYgNTyTYTK89SDl7gfhSlXJWlsXY40WAg+EW92gNgbplhu4ZesyozjT0x
522RddsGem1HzgREsW3vhMt2/JkP4raKqoVvEgUUt/PaV46pV6LXsRdKyuEy0FcWD6V2GrCOE/is
WY/WuHAh1yVN86Do2Q+jMp+DIHhK+YgVSraqahVYufuAyPHZUaJ3oyQHSNTufU2KE5CVAPhOdIhc
nTwiZ+eMDqlBk1M+3SiNuR/bch6rKgiu8rYcf2mZsgeRutTamyZId0Vd7H2TvMJBw6KW37ECQf4O
xadoHdJQ1N/Cyst5QusFLs3OoQYngL3OdZ+cd4IwDqqFU1evzH3XGD/GoMKPY//I85Lma9pvO1P7
lXvlrVr6a55NvZWut/LGejv4OXMNzfIQq8e6rVYaIXxxyboPiXcALkl+KgtcsqpjWIZmPKcnuMpa
OSvs4VgIhcUYXKZDeqp8jTWfMEd0kiYKqKxAsApw0FffG9//BRZhNpb3Uf9T+vd+Xc6UOF5ZOsxy
ojY8FRaeRuBh9Axk6d0qNMSCfL/4CZVcyywal0nZzRPlZ6z+0QukhC6c313hu6uuNdGGthvWnZ3s
hrXnezvkNTsOT+ss56um2H9660i4w9bBdx+UzVZ1YsRq7Y5AkYWT5wvaaHsA+zOpNHNfuPssjedq
K347TbfVqvxDptY6LCQROCoWFqu7EaDjB/mp6uZa5lV8CNSQD6s9w2Q9kwnZnKj3FE0tkT2yXsQd
k8Qr7R+6QnpPbL5KPByv5Rg+KlG0zSd5ZByzzlX2SztR9XXXPVRjtI0zg6p3MQ5zY0pqRUWt1WId
J4QMDul9lY53fIpIm5FIy4IMfUuUwGxyonifWX8ZcBpfRM1eNYXPEn3vqC9VHR8Dw1nBD39WuwxX
jPJc6lDmqeiuvFa8la257fMfeiURVwZkwjjqTdhNDX7vafpSN6HLG60CMg4cTorV1kmdF98gWcYu
o2Su53zQVDJ/p15WganJJlyrjO1x7cdyWCM9OxZKtBB9u6KRQTJ3sB98Xtgh3KdjDMpOIWwG+LE0
10JrtilIqFmsednItplALogJG6sy9VefHz3TmlGygMolK/kKQ5o/a6qe5CBx24XDTIfkqCTmg+ok
DzLheKkV8q71sm2nMREDJ3+yhbmJWROJ/oZ5H/rGXqrciqCKwd+oBWm5iv8JDzqc17lNaol+bFKg
EGrSsrkghbIenFlqBqQQxyb4dOSAcTjeh4SOuab8k6moiNuSsDZT3GuFyf5NimGGEgrxbcfD6ip7
WauuOrMba9k65qrHyIQ4uH8MVYqiooZ5a7bQnaBZNcK5z9rhPazLZ+mOaMOK3sUbS12pzWpjqWcw
Kc34Pg6bXe/TAeqomi3aKcN2ENbGsHyQnMXPpCAbvFMfiKA8DqV/aPhwwPMiYilSPkF3rIspbTUz
xQG350orQ/UQEe6y8oIMZdoU2Kw17q63KeOwBN00hFDk7Tg9jVUQGfDsA7iWxvBS6/YyDGl8Mb+r
dRiM66FS5p4WU47NQVk1HIR1WS9ygGSYjcQdOp2n0tM3pIyBR4q8+agUW73yHsykj+dhWzy6KE7w
FR0TWQATVcPJTZj/Sj15awgJZrXxSUK3X+Pa31GDuBNFfuMkfE1rtw5mvuL9rpTiQCs+hNoRPqDN
uBNu+M6pL56NIUgXzPTcZTViC0hPPwjlyrbqft7W+ZrZxIMexX4kjcYQMApBQi2NMtyWY+HCTKeB
ouV6zlYWqzU/C5YVxFMxWL8iz95aVYZytXYho4W/VKc8Rg6xv3q5DdFYzRy3tm7cwsgWMky3sax/
y7h676s+WqX8uEXXkcWlwWJQQWLVEzt1MPUNdjAx960yWQWaGs/bNlx2DUpXZcjvye4gGGK6+USz
tqpY56WDUiK7B5b+orTue06IkONXm1JEi26ER5V3t7lUPwJRHzQLLhidv1WgK0+YteKZFlnrEt07
iUTZlvTNrfC8u8Hsf4eZ+0Llm0DCbkPgxizL63UaRHfY326LtoN75VsrZMcvCl8g22Luh3yuyA8q
HuLCBWCc6HtaWVQniwJ4CwkkTS1uikp9xOZQYfhO986Y/6mr+tEc4momCrHxCRFkxyxeyQdBTwEf
nECRVeIGUK9a4nphint1RaQqSdyutfYq9yZM2o8iS/R52nd8dHlv4QaJuQ0wLk6x0QUFQN1e4Zxt
+AQXqtptFMS3SgdcDY5Di4rP2BqFSDCZw2+FgGuLFnDc0N9iT9ipRb1DW6lyemi0rWH2A8tn9kLR
M1v1es95v2/T8g4SiTPH17It7f4XRpfVoJvvZOWSPFU81l2qLonpsPaDNSzLunrUApWKWOPwe+Od
kdrHzKGRp3faGmD8beLLD0HRo7eew4QE65RGm6q8d8p4IMdwodRwuvpq3yfFR+X3cxV7qx0O677T
b9lLPquF9ZBGpjGPOm/jZNHPMB5fSZV5ahyiY1vy/IDP7Lu2O0JL+LD0bF+aObvtER4z/ogjkXD8
Ly/dxI05JQe/akUDLdq3aiQh1EWoOr0MVEQx7vpzN5a3yWBkq9JI98NQPCDIXZmGjwer7V+8PliO
fkxvyBk3DZnNPfEpoP8IvlRuqeiuNDncCI11zWh+A/SxZ5kdHI2ink/kN16PVaXai1D3Hk1ixiT7
CoNA4UB4nOQQ1cbWfQEdatVopAMOdsaBzP6Usohg9pbbrs8QeQ/FvWcVJAOrMLyTwH5JwTK4bfPa
WtUO2Q3QRI1lucNiOgded0zy6Ike7wMYyGfLaD+FQ4PEHADa8vEAXlrOClX/DB1g3HHRvlR2drBK
amJZZb/nkfGc5OqHGPSPygbr5tTpbaoRFBQZ4m0E4afE7J08zgyBks8qvLN9bu69MTx2ZbQKqmqW
UiFKGn+rJO4NBj4A3tqjDJ70Ply71kcWW3tVRW8IVm4Z6kDUuY9Zy5exMwjOcfoHW6bHKBh+Op36
w/PEKujFXrGbcC7NZpWTT+935N3D6w1d86awKOqFQP9Sx6Vc225DM597cf2aVVC1ikj5obIN9DnM
RbFzVGzjriIKMuJj0dvjyjClCeiZkoaI3J3CG5h1wSOxa6+xHW3D3LVmRZyyoYIOmMttok8o8Qpd
5jF1FDxVblokB6KESFv2OsqMUef2C0skzSdqPWBblS3z4SnIk6B8Ubh3ruXDXJWltjPKYCkULfhR
uEU5qa+b9t2K3D8EC8AZ9JMGmGTvdtU+Ccb4wbOSaNNolQEC14tusigTELdi5Yff5uOyyUIaKIOo
9Q0Bq1ytpYaCA7wcNpIWzmNDT2PdK5VPtkQrUP1yWo4JxlNJGG9zRPyeq9SbrpbG0fexvrBX0385
nRxUjIMCaFnTpQckOfNgKANnqQk7bleB5UdzTjKet42kvraihJJh40sSj427UvicJgx2NIFjwW0U
5brBp1jkyaNSmI+e1e6bhNHdOl6VTbr0MmHcVpXoFjLPflEaeax1331IvOGutJDJSPbaQ4/zXvaR
CbfNa1bSVvLblKgYilsqanZrwLDr05OedZY+3gFqG3/GDnnyMMgTJr1g12lzDquapybR/UNohZsS
cTf8MJNMmYQCiRJrn1HE4aZzg37btAWPv6zscR4VQ30wDb40DqUJS3mRsl03sbe01RKUVj7ABTWK
WZexa+s5wi0DMpXcProvxklTKYAo+iOaUjKnUdo+jMP4I8SV8ctitWDTicND0QODz01h5qvcAwSm
e/oR0JpDLV6+u6m3hUHymKtk6gYpaam52zTlrs87DV+fl4UvPCV284MxNISrsp0GVOb9CSniNXMl
TXtsHBqNPTvMX2GhzN1Ae0HyRYJ8YPcVbNVhCH9F+DJRgYa2si44ivN8WFEDyI2duPV6XCHQLR8u
F0mn9LN/2mJ4PNAY0NSlvDn9+5fGpmGHbkfU4ORWcpeVsDUOGP2CeuemV/2bCgmu2jQ7qb3lsnmM
phNiox9K3V4VtXHrCmTMcbiGOHrjKADdBXWXXizYyx2wua0S4KWKOrRLN56SQWt/KmF8tgM7YWWA
Du+oh6SpDnQ82CXl8VxW5lLm/dzgSVTVT1OfCsQhZTbdirYoKOkld+au0fQblcW4iUSJjedYG0Be
vNxYkT7+w4AIQ8MTZn4hN2lIbleYrIA43NoKbl4PlELbYwBK9G7RAozJi2Kj4dMSVK1G9HdzTek2
jjlsMlU+NY299kQRUtLlW18zDVWrJtK4xXUWuHdF4lyRrJ7raCOlJ9pOn5pSxkktOavDJgOxgPmR
SANLVPtph2jb4wOkuCt6hL+ttNN+CQFDHk4mY7IHnDZmKuEwN9noWCwlaZlRiM4ggBbma0fcJnVw
i1MGKTSe99YGwPs1Z+113VMwBruUjyMQe7yXYQuup5VronZhAqttsikEFV1Nt4Nlp7TPRmA7s6Az
Y76c9a9G6DfW4DwOefdCBeKZPSJ7VPTcnhZe0Smc6+thewB7g8qJNvdJt9dEsTVGxeRXEeEhhOFl
FzjM8cvc10y+PhbY48mvv/wy/ZtNghSeviWKZ83CV3LaJY3M2shymErLXk9/0jwk5DPcDq53IyW9
ZWMID3mTPIaNxZog0yddq58ayWFDsaNN3DYwdvUqWxO9xpswPMZqsPOtbKvkL22BYFoNyCfSRb6s
/Y7DeQPjPRvnly/hXDeDKfE3ScqZJILfl4PMMTKzql2ECF00WfaeoEQ//xdDuA5OQroleLdOHs2o
hZDHciprJhENAzHfYnCvPP2/vZ1/JrcHcWYCYkxU/u+XwTqiIz7HzKpbZb1KDJWFgnqlZ39oo/jQ
IvfJ53tdt4R5o/V/rbNI/2m3Go2Xwt9WocvGowvWwjXKvVI6/+uWKPQJlYxAEGYOErWTG1COlVcl
LboVnyQoI87ftMw/ZpF7xZhxps38bZy/ssYvS3vB+oKuop2a6cHSramF5GZT7aok3gtviojSpw6U
GvJtjq12Ochrvd8z8rXvv+Ck0weKsumEx5WSM4JKjhYIEGC4FFR76PstfJGu6SrNE3dkM1+A0E6x
Q4sowtOY/rk866ab+n1G8FO8yV2oYYX6x4IXswx6uQ+DxQ4Jh+0EdZGi2kd0F0bKHcTtfZrKS09O
yeVh/12HoIww/6DO0JTGx/R9Ig6wIWOz76Y7MEBSZfdBfmbeQvquqQaxJx77cHN5yDOGBMYEn6Ky
BnHNf5M8vjz3VsmHsIrqeun0w59wrH+oqoHKtyZPg2YvE159Q5Oy96w/uCLJq6ztN4XTqmhJDbQT
PpIWTR9t3EeAGBf1ECFGbmCsXfmV/4pq+ZV84f96mLV/6GTjCGMjamyQYdh07YpGRyx/qTGFQ6VE
IKs67aJV+zl+XapFHmGal8c3zkwI5BfoBBDDslb/DfT4cpeyok7zwEE000LEbTmEWRDWh+7DDtNu
ppbmPB6Sg1fKdRqHxZJSD4GJzaoXxJxhbRgsooC9WL8vJm1ByV0b3eiAW5taDYcnRSuOmjQ2ULNx
QHXoLEgPN9K5XhqrwncwP4m1TkHID+UmI48mNatV749vlYmYtiRL2ZpyqmWJH+TyZf+VQZy8BxRm
UJ8gmFbtfzhIqZXDCZWsvnZGHyBuS+MmGiPtgGD2wa0AEYxVeheV7qcrwHDUzVYiQufkwudHC92Z
7lCutzCb8j0bG3GjJsPPMPeLWUq26aqG8E+WQOlTLerNJcvuorXKgxOqD0qfrlA/BRy92tvcHRag
9Am/I6m0WDpKfk+fytwaXayCFHdpVLrLxBUrm9TXQQsODc4HKKTrIDf2YVFTe3BXkdbUizgoySZ3
S30Gyv/Kt/CMh4kNEqJvE4HcJGA5+YoUupA51h4kY6XyhNp8KTP9Qe+puqT9H+pDaFnknxDLQEx8
pnRK9coc/Xc7CLTGnQyqUxQk9aHvi0djF1VgCl4R35fLuiMIWxfPibCXDUXey/PiX1XQ96FOVmqO
1mlvNpNYQgHNUgA+DcZ561n3Vp2SzGW+Xh5O1/9djnFCqyRygMhhUT65NB9h86B2Trl0w0and8fJ
CKefmaXvrcEpviBugsBYbZZjha4689BIJSLKvJecLekkWsND0blkbKuzwblxR2CwvoCPPyaU80Ot
hPxBVfrybz53i1xiRRC9GqhKTpdyx47GIc6HakkSxW0npu2kHz37ZbxANrTsu/Dj8njT7Pr6pmLU
ojPEwsgyyz063Uy2uTSA3rAVS/R8ZqCbMGFJdI25/i+G4ZJ4BpON93SS221oNIXLnlW2Da3CcdUp
yiFwrknZTzeWf6/myzDTXP+63PZ2J9skkCAFwrtetzdGd+2TcvaGYeEHR0XaKTz870Oo7GprfYjk
Msr6O9imW/bKdB+uCUnPX8l/hpn+/euVjG1b2mYol0HaHPI8AV50beU5nWp/bxZwVh05EVPg1LDX
uKUtEpVnYniU1j1zoSvJqs39jWbBOc2IM/sv5sCX8U4uSbcTwx+mORARiJdV3TJ2IJZX8ZXz0dkH
9GWY6d+/3LnWDYNCbag11CAPfI3IvhQzQ2nJh8uXc+4JTeBTXhrdYg9zspj1ru/i7k/kUh/bXdfC
+OsL78pR/dy18M4ArLDheOPj+n4tZWiPlJ1TuRQCLQcRfA2blUaYu8uX8g9Ba5oK7Bw5T4IORHt7
slDKjEqqEzCpMxLim97fqOil6SMCLXHydYBruIlsahfpJOXBceQhmipajyy4+JC2zi7ucZix2Ydi
fidDDdRBbW8FgnlfTX/FirPTNGU/6u17THNAlPIpj4rf7Nne9JGQxNEHFJo92Vb/6BfqqnfbNzER
Nwt0CINzZeN69rEZANVhTLFzPXXFeQOtvIi0mWWThOCS3DeVNNvLt/PMi6WhYQbtzA6IPd/JKhQE
VpIVApqnXXUZGZf3pYJpR7RjM+sr9xdVqvTKq3W6zeT5aRNbgI0+pRJLP3m1GC4Y/AEmtq/nG0NL
23nWDws7CO4w472LAC2clsTP+bTxu3ytp7uH/z8yIa4TsZgU6JMZ2vpDFmo215pTYqMthgyoJPc8
suaygPp2ebBzl4kzDi8B0xSg7ckrp2rSx9XqTBjPhia98xZYw2NBSa/Ntf1YmB9jEqV8xcJrEvtz
T/TrwPr399AezLotS76SiINQqFT6TZvF+z6zF9RqaKhApL98peduq4WLB0nzJBo/tSohUkwolnGl
VZaTVaosUsJ4mrJG/HINNnZmjSEk5T9DnRweOXVlqMS4tjRntxyUTya6ZC8IiyuXNIWHn241NAsK
ASdUF1KldXIT89KknJ7QSCJcLFuYsfqpps5GyetH3w/JEvV+FMmw1u2MWGaioQVBPjIg0FKhPt27
orrpUG9lPhiLKk4IfEJhzWl/TsbGXBuNZ82heRC66ipTcZxC8VFFSwHMCtdtJ5CJkvtqD/Z8KLsE
yX2xSatkI6sIRWv/I5VDdWXp/sf9Mr0ZyO4xWnMgn1Lhvs+ZzPXzVhd87spYvw0JZnToXmFxWw5x
fSxVBSq/j6E0as1ZIvTVMOhHV083XdrvSqleyxw4O4MB0IBC42vi/hNtUJM9lnR4cURHmllgLmBq
zhoMoky+bToGV8pCZyfVl+FOlkDFCBUD1SV18HFc547Y9l67MxMOo5ffk7PjUH+j+opjhCP295ts
o1YYWE4b+ufJtiKZTtgu5fZruzHt7Nz9Ms7JMteooVFnE92z1OJ1no4Pvob0N/Dql7xzF4qaLbym
WFs05ZIm3/uVTlSv26yMKF+Pw0DcbbEr3Csz7B8myjTD8MgRzcE+UdPck5uc6k7vC6ptSzUcHnpN
7mzVf2jIddkFvnGvC4gviSB2uvXEnddoKEjo7+nF+AQMbG6q3a41zNn0GcccDnKgXlcoxMfAvEsi
ANiWb/0BSbprnfEtSINVSIatR73GNa9aXM/dXQj1FmBTnUr633Pcly1bpOONaCuIVbWEp9ig/7SC
jDsLGqXMKtKfaaB7QbmnYbuK6acY4v9xd17JkSPZmt5KW72jLrQwu90PAYQiI8igSKoXGJnJhNYa
65mdzMbmA6u6mgRjGJN138asLK1oFCfc4XA/fs4vSjv2+hsFPEhuDctMwakQQSok/1bgrnZpMZns
mhdeLU9erikusXTFabH9LFzxUg7C6xIuguyCkm48W/Y91FBzCQCzd4sKoC17LdDstHrmNnwfGDko
MyHdjwBaDasAUBPoGp14EH9teIntzrbGIq8T8m9fL+1PldW3x6sZNBcQU0fbdHbTABtkdYNEDqa3
7HRDtS3LfqWjXNup7h3b68WA/5MHAsdQAFqfCH4kTZK45fwVfJZRwFwxwalKnOt9uIm6l0rJlUU4
IgdRXiQDboFpswzT6rwNRSduDHBRuBy4UsxZGG2//ixHVwc6+ZOqMZuXPjv1/TJXwijmo5R5usW0
6AHG7bpSlbPcR83y61hHh/0u1uyMkjUOQW2AQBvpj9IAbZe+6NcRjm3EGKX8NZrZUxXqrBd9mQhU
WUiwUYM+n3QBqwKvTPfE5f7oaAx10qWBFiXPCZh07XVu9zwpA6hXi2IlzG776+EcfTj0dWV07ZCm
madknleL1CW5oUhFsU9BeWVNea00sR0lv6r38PY+wKV+Gwl6YPM92FM7PWsI1QfaNrXcvSnFq7GP
rr8e0dFJ+0+YOeE+9brcqHLCCJ21UopsLYXu6m+EYO82uBxMKcJsDSRmniZdm1NuC/tF07lnpeWd
OByOHYzInKCiLk5yJ/O6jhlUJaKW0zUncM9jCsZFDZquPkV/OhVmdv4ag6J21KR5/JA+cKM0FlGs
2a3btCc2pGNXVDh3pom4Pux9Ju/jSQ9VV+qMmkj4vC6QIFiJOjiXBHymRtXOtoQWHN2zrJJudIoD
KucgY6uStQYoeMSxvYZ6qnLtZfpNIsdO2qjbduykhRKPZ1UwPlgh5yT+9qkLQGAwVpZbOJY+XbzV
h9YVrzOPH9DrYltWKRldB5Q8O+vqys5TmqZfL4+jk0o2gzYxumqf5LpMN+sAbFNZyNtwnwvRslSy
qy7tfr1QAjWA7EHVNfxX5wK5aWtaaZQ1zTKOgMuGSP9EkaO23YkL97QEZhVGlh9iMBSXDeoM02jf
He4jTBXU16qGY4wifN0/UArcFK6x98b4Uu4wmk8Vf/k3ZvBdzNliyS1lNFqhpkiXJ+skjA5Zka4p
r7x+HeboEY1DFOXaaZP9pKfkeW2cJgn1RpxmSZQw1VNI8AUPJlZXrwfNeswx2fPCZlcjTvZ18GP7
FNoq2Me89Rvf2qLv5jUAGmuMIS9EC5pPBWV20pXt2FGFVCmJJTqS6icBIVOgCp5G7CFdnX4vyA8H
VaK1KB3cpHHUvj5RhZoeynyhcDHRp+eGzt/8ihKEcmPUGhemMqQtlWXaqh+jqwncLQnNiVjHKgnv
Y80WyOimwHcrHpyM3HDfZLdof2JUO0AXCBPQYwDotcjakATefP3UPkl7T6eYqdDnwfcLeaQ5+dxs
O8mvi6xZ4hiwZ3nS9tEmNd7w2u/kpyBN1nEyyPC+voEmPMjJgdkYbXOQfmBO+loJQD08a58H6r5Q
zGdg70gza6tUzO+LIF56qbhqzf4g5MEGrBRsN+u+b0yny2jyFaLcO8N4Kss4tl1RNKTdjUT8dCH5
+IIblaVIYkCWUYvShVmWe7qqS9cr/sZ6R+uJYisFLgojszSwVMsBMF3RLDUFCEshvpRaevf1wzn2
Sr0PMc/+UqmA1EyIoleWggsqUDsFfTn2TlG9AvzCdCFDMX3/3VsrSWCGIuw5l501KAstbH5GEvBu
vYLAW+blGqLhiY7Ssf33fcT5Ea2yGeYuyUZfh/u+lBzRxAcszJyi/9lZlo2O9okdf3rgn17kd2Oc
JWoi1ic52SZHdZL9SOTmJtL1FxJ3blr5+usndnTtwYIAV8gFGIeCj9OZq8yeCop2iXTEJvGgUY2o
R+Dz8HWYY3OIMQGJFBgLAAWzETVRlLV9Aw4xWwgLeetuvhXn5YkYxxbfuxjzehGOWWTZ5lTKgMmV
aPGZGis/vx7GH3iD+aMB+SfRWwSggobix/kSW8x0jZAyUNzkQOQ9BNOy8qxHEbsx8o2egD6u2otB
iH+GBcXjSnDErr6Q22QnJxDOx4G+dKUPm95ARxX+5YXhJSu99eA7ZudWJm8zkJuLsOqBSNNRpoeE
VQKKIVW5dXX10MrKTh0gY6ljfe1C7Y7hMMu9eq7AezGCDKCUIRziVkbGzNtPzX6rjfPFJAYI0rhY
aH69nWgKbaI5spXc1wArE01Yaxr6Cr6EUIEiLOhoQgkdnWRU7LpUlpoOQpyk0FvyasMO6Awki4x9
VU/+HDENCwuUemzC0A014VuWoheKLJ7aWqYt4v27GMHK24ag7XpfhVUC26NM6s1Qh0+unlzQkLcW
hd4uDL3YdFHwaNLZ9MMUN2JhInyLZ5Y8nI9NcS8hdY4HyzIKFQ9YwmMN9LJtayij6rmOHmGbIT6f
dkCIMwSwqCiF+b2vRFeDJJ3TojPsMUx/tCr1p9E9E3ucPxJQNdQ+/U1UxjYHMt43uDW7cbjVivDE
2jn2pr21ClG1QTplrk00YL8H2oMhSJW81EfrOkm0bVU2j18v0aNvAVsSGT7CLJ90evQ2Lg0oqjQl
43jZax6wjfLq6xBHX+Z3IaaP8G4LTkyDuh1A46UVDUuqWitqKy9GYmyN1rgtpWEpGEPlfB3zDW73
6cUDKko9n2sfDf6PQSVo2mWT4GIUG9E2FXD5yZUhXQSZfB0M8aZNgvs+pqJdmIMdxaANeojFKAeM
7rjRA9+R3CSzvVDLsYpWXgIV6r2sNYc8DIuFW2vqhVhGdmdYzaIS4zNd594TCcl+EvOE2AahqERo
+OsxHTvKJvTrv4c023ubkc6oRl10SZazpo+7Nq1hY+hZB4O4hntp5uaJ3V5nkj5NIp1Q5BExRUZg
6eMkmmipi8qQTfpYePxcGE/G4eshvYFdPkWgjTapVqFYPQfDDHCMqygHv22yQUF/cEgUt3U8bsOw
u0NeAmJdjGeoqF1ruWBnA7RJ/3aQ0itfpCwqQZmAjhk+CoGOwJvurQ3IybZUC/GJQ/3oTCCST9KF
IMMnFILrAdJxa+SsYs+kqWidiUZ3nQXu2vSTX68kcAfljijrOEyARPo46b4MAssUcXHy6m9Sk+9z
yGyFapxYTJ9QzaR1soh0j4j9h8IVf5Z7FWITFJkcov+X+miH4LqZtFTyoYFF0ATUtsYLsQwXg+Wt
J9nnhYmjC4C7b5A3vrmefguT8a7pilVsDvlKBliLpG1/PijprlHdG+7TvHDqeREJOvBQXH0j6JJf
Lx7tyKWCpJ5tC1SAzjhm73jrZSXT2FEzDcxFl7kXhdAdJATeA85Sb5ScXhGWBogU2RevYHzdhdRj
GrG0Ey8DuJ2J50lfsmRopFb+DgIfRkvCz8Q3rhpN3gZ5+hQow84Ko0cEIVZSrO6USLV9+G2QCtaS
GmxBNsLlCDonM6XKNqr0pvN5WtwME09bD2az1VzdcWVgJShiF8UGxQ/uDGMxMcU5iPqDaok3aQSg
QQY1pdWXsn7vdo20HHUJ8n190efJJlSwLrA48iLQcSfqPBS3P7/kH2Zxtq1oZVMpUNDRRCilF2bp
OtOLNQRuyXYT7SHJrU0tpxxwqFBWpeDkY3lutOE2VEvEiiiv2pQ8V1IJqlQ3vHWntptMEbqtp8I6
r4O92PcdWitSj0ZHc+vpvm+3bXmWxdJSKTHzFXOvW/iStKEfDNnKzb/5fe0vgspFQ8Sv9u4QPNRx
SDshSm+RevrWqA2JgsyLYaTDoqIMa2twsnBqStBDgFNMP6Zi+1557F+2Lxk+blNSBPMCzfqgmCjs
7WWB3xKHv/HMOJ/TJjnL0Ihd5DkkEFmnfyGg1JIruhPF44Mmw1tG3GI3BOJB9vsNMtJQF63JpCNZ
EHvhiu5toYBIweyzvfQr7XsZ65O4Qf+kj+Gw9jLpsU0LiCmFfy9W4S1mFJDoLO+RBu4TbeYld1hw
GtDXgg7mSrDlY+2iRLy0FP8xtNCqjnvSOplsK/VUgZtL5LADdouxRN54iK29VA8QdbA9CpEeWEjA
Tm2rbm/UUvyOc859GahbYYCv6JfVOVsxHd6mPAXVOrJJyiIW63gTA+SAKfFx5yIxs8rYwEVroPmY
6wjjZdaqFrplm8P2+frlP7pqdXqQYNwUHCVnu6QSmFpoyDQ8A6PdSH64EpJ++XWIIxkYw+FQmhi6
1I1nIaqYS68woCI35g27mdY9oP08ABgeT+RgpwLN5g1h6DCMdS5Vri5usRV8tFzGpHd3vz4eGhMA
AsFy4JA3u1QNWo3kQA/woPFvTT87kPNelFZ6qnJ8bBW8C/O237xL99QQVSBzBEoRZ+nSE/qlrymO
j9h4l55iVh07AN6Hmm1dfS2mFeRObPla2W5C80VRYYAx+q3VwcYPQOILHAt6chJxfWz5TW3Ct5SA
jzA7eqpBIEsTQLp2VnbeatKGPObECj+2KkCyo7PNNRjPvNngkqSXwwE09HIMhI3pj7seJ8C8O8Wq
OR4Gx5KpG4zp2GzxCUHksc/HMCYkWGkoeoSpBkrX3X69+KY/M0v04EfStgL7AmhqrjArJFFSmh4I
9WI5rqhHO+XyFDXm6EgMGQIO3jJUfJSP24+ro3oWSBQN8nJTKRgaTUpk47j8eiBHo1BJ4u+jZikZ
s7wpaT0P5DNbtuT6axcNo2hSwCi0E3XLY2GouuG9Mgm5Anr8OBgMwrCjFoD5TV6efsqlJAahftLL
8xOZZ0oDwaCTuUHfwzh3+hzv3tZBxnFOawFaqOOwVlO/cLQKzq458XZM2aWGOV4GOr3SzkKv0F1p
6ZAtXex7Fsz1t6+n9tgamSiItOiAJbDwP34WIerUSB0GGvC4ePZmSbO92Sq9b9da/kOokDb5Ot4n
Qtnb4BWohJxMRJ0fIoEkRUpbEtBHE1dCY0cXtHWtNDstNZ+SSkXeYdigifrCqbdAUBRJnKhA6QUf
BzQjOBXWDfZi+IGeuALo0yKavy3g0f/6YLOnb8aRhESTC5uuU0RkL8tdagaOrKOYRWdp0lbb4iy+
jlRxk2HsmHmFAgGrWidj9eJ647Pn1k6QZBde78JQFtQLOVdeylTXHGTvbQokFKiHNU7SV57UOIWh
7YbwmSKKHfrdirVy2xnNXi/1GyUVVmnoLnQ8GUdDum46pAojM1ukQ3EbGYqDsusG4BGiGgV/xFU3
NVaBGQoN6OVQQLHAqA7yuDCQn7JRDEEKDtM7VYhtNuVveZIeaq3ZF7KxToZ0lcvuYUCBZ1Grgevg
evj09QM/ssCwrTFBoU62KWBFPy6wJE58T9WTchkinkOH814KqN9UGhweJaTIr1f3Xwd8u0W9e5Aq
xh/QcSg7iyJAik/tenTfcl3xDcp95n0j7rMeUZHiZ2ZWtqisfU3mHnmegGSCGodTBCwpSqpQKeGk
/IQpYSc1Am/lozEkSMfhRyytjPpbkYUOXrsLK9XX7ZCfA8a06ZhtrQDhrKZe0enhtf3pN9gbK6gn
ydeShymV3EVOH4dozoW21zWrwTKRUTsFcp9bvX4a8Wx/LBLulWrBiAs6xF0l31XF9zq5TcFboI9q
uz0ubFoAOxBgT9QjDoAAlTcsLMQEeu7uk4BC6YIS/JN48V8fjNOqf/03X3/P8qEMPL+effmv2yzh
v/+efuevn/nXxy/5lT//pPNcP3/4AkhtUA9XzWs5XL9WTVy/BfNes+kn/1+/+Y/Xt79yO+Sv//zt
+UcSpE6A73nwvWai/vje9sc/f5N03I3Mtx3pv96H+fNHLp4Tfv2mSX9U7XMc/19+8/W5qvlTxu9s
66BFJr8mFRQ2q757ffuO/jsuYihJwJcD34uZ9m//SLOy9v/5my7/Ti8cIhn63ZOWuMUvVVnz57cm
oxEO8Yn7SBNA++3fn/Dwx9L/Y9qZmD+//gcXqEOGvHL1z9/m5xyfSpk8S2hBkpx9goeLbaAaAwQx
h0zx2nT9VR2bKxdx3q9fxKNhdOCp8EimrX6WG/RxbuAKnYCdMsdV6nrPwZiAYB1PAZfnGenbcAwA
EyD7sSnVZht32OllFY2p6AAmQxbJLQ9BZj0LquuomWijYrIc2d6CTh1PnGXzrHsKPOU+zCS7zaez
M8ayomLsmJirEXspPCahNu+1IVoWUIROBDs2mwZeATSrocFSNf64jw6anKVjNlIzGrsfFi0gW+3o
4vouNsm//tzIsSfax6TEO1fy9hDCbOqoGx1JC+qFGatXeP8ewmw4gc3AMmt25E4TSB4wWeFSFKNX
83FMkeJ7Yp4jAWnpaHYJ5cAZN+JPHQYvvtJehxDGfaXfy2H/qGJmivuJsAw1E8stv1zlfWD3vYD6
dr2PWV5nauI/tKpwKUFrtOL4ez9C5xgs9QpBMBvqiZP51VYXRVsqfZolIQqkOfpB4chNJeZqjTCZ
/9xE7UUVWGuQ/TeUF/aon1yXTf/aTevLdW9Eo9pQkfLO2oAkkZTtwVKqB6p9tiIF+1EeLkVkJckL
ArbVQVnWenRWdZW4cCt9J3jpfaQFtD4oHC90AVFbVY4vB6D+CwSwz2D5tnaRdDZiKlda5D+EnRFe
SuQlNDxku53k/jy3EJYVOYIziMNNrJh3biWvM01z2jx8zQq9WkuIdlCi3+oGykZ1Gu9dN1zJFMms
1Fg0A1yQoRO+C6rvnRtlb31rh5iijiUYq8wcHSWLEWNC4jIxzmo8B4euWZcuJneigGW2gjqdQfXH
iu6HSL8RwQ7SWhAWiOdsBORkli0al0vJz9ZZ/Kt9k7flwjZICxQSH9eBj8ulE9K2ECs2lEhMN54X
PitM3q+vfVqtZMOA9yE8zUPwcGj+B6Izjq2I3c6w1zNvPZraw9dx5nfZt6G8izOrc4y6XxQ6Wi4O
Wa5j+PlWjpv1/yzEfMNIBNShSkLolbJqBOCEcr36OsQnyPgfw6CPgFkl90xjltyVvYdxWsirEU0c
465QbhD/vTKk7lI2EnvUpFWvojWTjPm6bvS7dMydYmKrqQGG1go0rCbfikF8SsL+2F6JUgBnOT4L
Fs/y40KxBFj4TR+Ljpl73/K2dapEuVLF4AQBYN5kexs90FP2+AkXMkcnNSUN+0acHqLVOHnsHvwq
WMe6f9Xpw8+uuS9ZN3/jFIDV9VfIWQ3ETHWz8Cc8sjyEZ7VqUA3XdnIhb75+sEcn8F2Y2QTmUYTS
ectroMCUla320IWT9Gd+4gQ4doBigQGqjHvwZ55a0aDqlua80F0VrOQ2WMqytNDpTOW5fOJQO/LC
qdPVnnYXVi2Akz8uiSoqxNxsldFxGw/kZLuM0cr+5UkjBJ5gdAvJ7ubYLr2KBVQzOc20DEFxhC6V
CiHlwkPz838WaLZ5wHT3c1diLAa5TSQOSz2YZLqiE1M2bRDv7lEc/Piocm3j36keMpd+Ca2uFYtO
Iowv2m56PUg3an8R1vXC9/K/NXf/iTUbkhUGqgqjhNMnkVdG1dkj9I0oOmXZcWRdQ2LFextsFeWO
+WW0yxLqYSSCzlCZK5R+N03lriOluP76AR1dbJOJ73QTJbGZZb7+4Iu9Eumjwy60Uofx0LjViVfn
yN7D6SRO6a6kTqobH9dzBrk+T0A9ObKv3nAL3jZSdq/XuU6LA5V5waLzjyz41+M68r5+CCp/DNr3
0M27mBVetvFNMInCjlZ3IM+3Q4S+Tyy/o8/q3Qhnk5gDitQrwGmORRWuiYNXxG0cuTTvvh7T8TCK
BrCf69UnELluuElcjQZaDb56raayU5rybY/22d8IM21y3O7A983b+qOcF7lFh8jpK8PJrWCpg+DG
pf3Ee3Rk5U2sQx1kGrK7hPr4hCyvy7sm4JbgchMRw3KbWcaJvOLItvA+xFtS/656WfptkPc9IfLi
AaKMkdQgFSc9RSxdhe9fz9qRBUesqR6riaBZ1Nm2gISgJ0tVPzod9BGvSReJ/62Uz7LkV7mo7HXM
mozED7snecxssXkFKFhVHwBUFXdRtw0ylFmVs8w7dX4fnbx3cabn927y3ALxV7RhRieEgFqEMQDW
9jXWU6f1k21bnlIHObK4Pwxr+v67cIqgpXJTEE6qb+pxj9R38sv6cG8zh0YSYAAW3Hxhix43GKVk
IyKBNWI03d3rCFHsxEOozoMkfYqMfXwG/xNvtgdRw1b6ciReb6z1KnC86kkTsS9x7e5U8+5oKIO+
HR5BHIHzNo0FlsCXLFY6CHQHiP92cjSa6qhGXG98OTpRKT367nKtQU8IeLg0x3kGftUnqc55G/vR
eVnoq8LvTmwPR9+ndyFm75PrV0oL5GDaR6l9DvvBp2icX4jI9n/94h5deO8CTVP7buH5gicnqiBy
UkBKHKmhFnri0Fhe/o0wVNFosLJ1A937GGZEvV3LekoVllbvaynfD4gUhoFw4rA9Opp3YWZrTq49
hHukCa+DxK8VoM3tPivNKfPmI0c6BHCQtyiVIJMkz+aMAkBZZx3LTfC+ZfVqwk8Axgzz16Ba66dU
Kz81od52vHfRpk/z7gl5Zm1WAcxlR0ystYZGysIcAkcaMH6oW3sszJ9WPu40Jd0jweiEoAU1SiQU
A+6+foRHX7J3n2N2YhlFXiDbyxal0UE0Dn28V4WrvvyWCqd41Mcj8T5TQWWHn/cq02oYEMEmx1RT
UFTJIhmuzOwpA00UxifOrT+Km7PkWQO/BwnSoKUI5uvj9GIvVTWRV7J3pOUGkednMweEU4VX0F22
flDsajm8Ag/mZEbzo+3NzKlC/6BZzboKKhR/8we/a7pFKveLIW7PmxwaaFujx8/irlPRzo3kShZL
QFCcHXmV2Y2MYLaEm05fddtKq3Zi5yPIrt+6tXKegH7SjOFCdMNJ03iFbd1CNatzrXIfB3o+ePv0
BzFPXvTM3wWtd9AxxPHkwrbKVFqoAthkKwh2NVYV4XgX6hoVrmST68FFLo9cd3sUQJBB1NUfKYgX
3DVSmlzhveT2GHO7i3G01q7hniWJNNhBb52jKrNMldFdGEkInZJGGNJpGC+FMgxbbNN8aXjGEgHd
zObaQkWuVLQzgaNzEUeasBCyftOo8jK2op1buXYwZHddVuwgcGy89KXohYPMeRBZySbWxEerQxA/
FtAN7iTtrEEYvYto3YlgrVV82QdZO8SyfJFb6s4MLWfEiqERDuroOnkVnk9pYe+7dqyktOQQ/OYC
tJsMtIwBT7k+CGxfc8/b2rXFSlm09fhTjyMg1PWZVxr7IZGcUsFfCcCv7SX6GdA4DBEjZ9RDG43m
dWd1Z0VryA41XyyHVV1EjN0flrLSUuVTQceNT2OtbpBxzhDDltdJwTVMqu5RiqZIJW5r0/9uUPm0
5PJKiDOE7Xt+zlgFJqukc4v7ybcstqQALXd3q2agaBsTYo6HjHCqOkXtUiCqL3i064gPSPlPAw0+
VZaL4kq12j1SchszQU28jpYE3VeVtM0G5T5QrXtriJ5qw9vIMQexKe6wHlnGwMHpNo0o2INGy31k
/TEmydRrn7+cjs215vsb1wBIpSTJbRQJNmrjOxVdZKVuVw1EeNQ1O0qrFbrf47hCyGYfuObaDF1q
OMpFVMfrwhKfE606i8BpYlryQ1bD+7SWXnTFW2mFli6yHk8+SV7KwYNrpBehEn+vC2GTKnpFioei
uOQp/jYMkgfI0PdDFT70Y3KrR9Ee4KTvyEUWoKyJaHIoRq+eNQ5LafB6h9fxm5Kqu6A37jEPiHA/
gDLJYYoHWRu/jkb/iGs0FsjhEKxK0wU8gu/WErOLx6qU/b1cdFdZrn5Pm2wngHks+uwOtN9CG8sL
/BNX+GSsYiGWcfrCm0du0yXu7zvEcA3MTgu7lKsfUi+cG4q3TcfkZyIAVJQKO7W8VZEnu8jNwcZJ
uxBXGck3LvyuW0IyeIwNDwFhyXHD8gzq8TZyCw+FkYgXVbodRe8VzfJLtx+fx1C/VTHd6mpnVOuH
og9rG5zyPk5qp52ssumIp/5w0Q0YUI25eQGZzUP7sMXMKHK8ON0g6CUurLqJzqAWH+qgex2H6IXk
2snQ2jeRmG+K/jxLNRy/Ykx4qBbjBqKPODFVKqaP4MXLACXzIN0qifg9sDLIDmW81lTjMmqt62iU
H5uJk48weNZXOy+L9jhsoYF1Vyp4VJXKGoTque+qK8wxsMVi1Gq2NBvt0pUH4KHJziiTzdhLCsjB
kqZB8BrC4bG1uj6PSqRdZc+9EPuE+YkvTc+8GqryXK5qUJMtDV3ZOO/K8qJWINtaeXMXmypTJOMU
4GKNgkjDIjf2vS8uTSw6rFL8EQt08/1G2Ohu7Bhedu9yUTLl4VpVtVXTKZdd9Sop/U0exw79rR/e
GL3Qd4kWA40yTAv3CPPYbe9daH2/7xrVTmL41GJxO+jNc5lgF1b0w3djUgVHQqELsUzQhnOaJItO
8JxU9HcCnnRSBJyuqYZ7N4KMJVDux2ex0nyOhb7c9Ul2mXovoQbIwlDtVPZuxiy8qmXJd8SCH2rU
FPuokf1kuKkDz7V1nJvGwVsIXUIWzjlkVgjByj0tdbQpr0OpZ8NosPIZe02iu1KAcwkPhqpUzliF
L3gJIJ4EYuCpamUkezGud9oC1ImrZ+Z2VCVMHoowwdvIeipNpXmSIk0/ZF16FkQ53V0k7K3OYlsZ
4xe5NxIdYdV02FY63P88T1sBURDBi9ZD3zOTtVs6VP/OwrD3rmmV33iJWak8BNFKdpYOS42N3cN/
LqQ9G22KqMn7q0hkk5CrtMJJzEOvtBmiGFXjoAqG3Ri6EVVX5RzdUxNNzX7wN2XdILuf0eCnP7JV
Riil/Bg8IfizCzH0DmMXx52TS/miGpKhOGSml8aLDNaEsFGMPI7OfGVI7jUcdKRHywjx9jGriDtv
EAi4S2Ydjnii5sk7FccPbckn03JH6dlge+gsi9gyt+gSIdFtio7aJN26kf2l4anf1TY5mEHdbHHU
wkEIZVVW0YDc/lVC59R3qFYBQM+Upt+IjVYzAD+XxG+WaXmIjCq18jNzx6rjOArk6DZRgqxbxdC2
wVl3Fod27a4qX9oEYnItZRwcYCLO5Xo8FGnPRgahbU3JNCxtI0zMFwthiE2IR/0a8twdvLYDLZcD
uBAw3VqJPl8bP5spgGXm/Kqmt+n3P6OuKxeWnCJ0b8WlaUOwvhVi3el9CZ+esRxXFKzxlKLZ4Yr3
X6enR1J/rutobJPKvVm1f8zjotZIEbEvRacRBlwMBVT1w2vaCydaCfJUYJjli8h6wVAHioXm4hvE
4106rje+WhUFyjBFI2MNN2jLTONhCXgAOlLGW57o9arKURoyk+4sDcvLbMAmofa7TaOUxiaTtE2P
sN3Y1TvBEA+V1sbLJjLYDcRnVx1NB9HZl+HU7f9ITm1QUhfBtyjc/ecFVcvtg5hXlntelZ7rkYro
AKxir1+a0DSK2v76YRxrGBNOoUZDPQi2xuyyoIWi1ycW9du4vzHGe6MqwVS/5n2K3VuIimhjR+pl
6Z3I5o8P8q+oc/nvRg0Ns1CpRGYuBoymg5mZbQXyos6UpRqnJ67OR6NNootTQQV62LQi362EEbHW
OnQtajbZXqeMohXexvTUBUgjHEFOXKA/UbW5BkIFQsGNzoXFuzirCAg41Jmq6aNIFHrIEgpIEXVB
SKoM0BuuoHtImlZY5nX95IvDFsH7s6So136OJ1ET+JSwkFv2I6xCYs2J5fxWFYDki52IxaVQLnBA
6RxdYmsdxu4W8eniojGFy6omPW8ErIOs/iYZw0PuaZld0ww6sWCOQEMmvcC3JQqcfF4fqEy5zbA2
o8EklqsGxeUhHZyqvcmTahJftisWkAR/4etl+oZbmL3MCC1YANnRQp/Q+R8fod7kTe2lnuho+MHw
v2eJNy7D/AmdCzwccKJWh0WPxaiH3WKBW2omezamHCs/smxDXkMccCwFglu0RUIbqVJpIZrBKhy9
Pz7o/9/4rAnf8wU+63//r/q1PALOmn7tT3CW/jtgKlY8RTYWP43iv8BZ2u+yaHKw0VKB4KCZFHr+
Dc4Sf0cylI7LxBObQIW8KP8GZ4m/T5AsYNYU7STyW/1XwFkomc+PApXPAD4L1Vo8HahVfFw9XuJy
vodK5miRMNlSaVJ1F3fF1vODg6750kqQME5LpafSTfu1XxbWjnyyO5RunGJlZJRngua9FqZ0SU6k
OJg7cVcLH4NewivWBPHStMGFIuPmYnraeS6aDxo0zVXV4x9SNqETNvU6lmsFKpDGa1mgQUMPxtQ2
Ui7LsGbCjYCNbzvKcPuzahUrSW8nmbLLJQXx9qJ7SRIUXHEM82ykptJLuTAusa7ZZV76rCaKCkmA
u35W6q+jijJqO9QPqaFcWYFxKZgUWPM0OCtVqzvX6sx46nJBF/CThUVx06vSeDXog48fYkL5xvBc
yFLNGbtWgXzkZPKr6e1DIYIooMyZYKAopI5RcX22gsTHD7mEzeObQ32dKlb/GHrcSuv0R9dqm7C0
7mUfP/gy9S4ic3gaOvOpaGpb1+WDPgR7NcfOWY6ugNys2tD9ISXNN8A0y87zK0Tba3PdCPolQhfJ
JhLxZWUvfWpV9RDr3rNFg+kiLtkQ3YZ2d4Xjri+0qM+aya1YlxfpYE7XzWRJkwpTBTUo74RcufDD
cGmU3b5Mo2++gKdSCX06xuszk9s7TPbO6DPeFpK5EYIBj7khWqh6e6cKqrfo6mFniuPBCJDU1snC
7FbIzxAyXcZSyqLycFsaEE9a6WqXbZUaMHCrXjTZwLUu+cn6v4UIlqQLJBv183oURUQ1MuDBctku
ktDfDELGPVNJqwvJR8rDdPXC9i0tWZZmnwSLKvG5hISCHWGEZijC2dBYxtnoN9qPUSxlWvBRRRFL
1XdFzj0nteSzKK8x+2yGK4vi4xqLLgTwfcsEIYUxLUwjVEL6zrwzOgiqriGRFwvts9vLdzJGno5u
peraqH3Nrr3/Q96ZZLeNbWt6QgkvAOegaiYKkqKowlZpd7DkCnVdo58zyTHkBN7E8oNuhMOWdR3L
9/Xi9SJCYkAkgX323n9FaGjZKF9FT5g2d6n1SCjAXVvkpZepxrDLsrk/YROFxx6RuXZIQpAz6cpp
Jlkab2jn0bCKz8OIzxMfyTvWy1f6Up8pPSwaOptTmM9xsNTKpaaUeezWY9xlZ/8rI4atLfgs/baM
CcmpNTpje72kaB+SsESBOK3d9RySlfm/GunMpCGNFXGQrBiIw1rcNsP8bRyaT0RuufEaJ8eMAGdi
7FrDC7VSOXsuiv/sym+zo/73ld9t/+v/fsq+vFL6t9d9K/3SkcD/LIHB5dWtHfqDlyvf0CnQ5yPH
x80Y+9C/Sr94o23BBbZAe4SufaPs/ln69TcGizljc5p43is7v1P6tWeKyA+Ng7qR27YjxiCt4Ccw
zUzGSlCUewJdeCz8bG7RI7RWji2MixuhBSUNHWB6Mp2hNU9mYXXEsKyFVdyGgkf6bSJFfhZFkkqT
NGIzEcbBu3UXbcqsgDGZkkEiGxJ2vaAuECC/hhMSge6dlg7GRzVWlMHXUFgTLiYKt7Wz7qmO9S2H
u4r7L0o3rOO5tPuG1d0gPFvTZ7jfvYrTZmjmq6clg3mHf5nCXieXxmMbZXrnZUsa3uRmqBT7SLAz
7afYM9eWP3bcEWXp28sUMT4XRIfXst5U9TXJY0seBoNZz9ahTLKyOZtzbbJdu4hC8qO7rIrOGzVq
KUQLBhxVWLLjLof3RbUiSbXNAiPNXJZnKVrZtnSu6jI6Gpl1n0zdwD6bGhyZNfKKLKldPSQkTS2y
hUgEIBGyKeek+5x3w1Vr2+0nkWikIktybyx3Ne2e1JmC7SAR7uMZmRvxYVSVhgALxcTt1hz8eNE6
pjiVD7ZpzseYYSFUcYEPbfHUK+awU0bSpemv90bbsPMhJ83tovAGN+siWNfBPthM6yR0q8muWE18
dSuNiO+1RhLpLilBL77O1vgWM1ZiSUVzXzIRQZ+S2XvWjjBb8UTydGUh1w0OhUmgfZ6HX0kDz4+K
2ov6qKDgD/J2Vq+ssG6JZ1EzW8HKGs9/N6wniyGyrBS+lji5yK1U2f8PKD1bk/bvS88BPUDXP8VP
RfH0Wu+5vfpbAYJ7j2MhkgBMbZ9tYP8oQOYbRHQGw8qm5ZUQh74VIMN5Q1nAGAdHG0zY6D+/FSB+
xJS4+ZIze8O1h/DxG8IApLY/9Z6EINB6sgVGs/qTNK1dm5nbuar8VbHSe2XCPqYZiuqdJbobJ4QH
lg72hV6a77Ql17w6zS4UvdyXGDQUWTy+W2SPMyIWM2f4s+9lsly1BjzalWK8g7r4rhqe6rB4WyjV
eaHFB0Xr3/UOKzu98klYUuLIQ4zzDj+Qc1msp2KL68i1h1HRb3q8y2oxXThzdYUv6l46w9dy6o8S
q2sfx7CdtNgRxXtUNx9qtQ6cXjkkU3Yt1ep+FmEQc7aLkBWz3RT0vPeqYbjRDFSlxQFh3E3Ow6bW
zKqhnzjjzu7zS5O8pnCpDzWokCfy8Ep36NAU4Zy3E9mzaG5TN1Llp9HEDm9tdo46+zrV0xf2FMht
lcy+aAn6jpysYoGq1/P+kpVPdEl1FpTrV9s2EzJDHSK9pFiYvjOe1jr3aoPl8mAEMeaMWMNKdyWI
hWTus7mxfMt6N4jJrbHCkbOXF/RY6Qek8f6s6p5hVndt/3XtQI94tLspfSQ+OhlZ33akL2bTZp7h
EpS5ORLS1o/h6EPMt90qzt6mM9Ye0h4OZkYe6iIMv00/NV13G83dF3sq+ffKQiOVjcBXETHfWXK2
rLOvpstlCUGd8jmw1f8Ahk0VWqtbuNqHaQpJPZ631Dh/aAqfNOaPGVKouC5Z4mtuMRNOHOcKZZq1
tKIbd6hjThnRmZkZnTrcm6z8jMNtc3fhOBsCPLf9svxCLrk7ZqygcxWfmKItT4oxxmew5rHKz+zE
XSL9OgnTyE+lule1FRsc+2Yhv4uQlo9dTfCiHUXLPSaKEUkdq5+BULoiXs8kvDkdeCVQUuU+ISXC
G3NEf2JIDk5bPyT5+xRBv8KMkVbRLavg1CeinU1kY8PTb4TmD2bT+cownLP8LXFbqD+Yaa3s4moy
4GoaN6SJ/w/o59Cy/KqokiGfLW329HND9/zCb0Irh/0U/GtGZXRWG+Htj3pqUTSxd6bSQrnDuvKv
WZ6iqWN/Y7BE3JTe+lZq/2jo+BEi8s0ah9fxf/29WV7jGj9udQ286DdvSWxdt/iB7eff7fIGTvow
MfPWX5tHTUV3WV2JPjulhIBFzB7JwMOY57UPrORGkNp0+TecIowgXv4JJqIoB84rewmcLV7uouYM
ix6tyVpfpCNGrqMronAfq5eIrUlnk8oxTB+aqr+TNu4dWEEua30m7Dggg/yq6S816pbCLl+v3UgU
waw8tUOzGx1JDB66ynSnjlPqDtXnftpnw3KcxvRrst5ZSeGlykesWrY8wg/EhV4QDn0vDX+JjKCd
vy4iOq516uUx8rM19kcdgMrq4Uas9+Ns+XZIbmtUnddic6mMz2s6kgwUyho0ZnyWr1lhnLeEi3sR
1pI9ixBNqx5NpT3LFYesu8uqLy+LtAJ1tt+TYeOtuLPC8gMlm0+jXXot2WuZ1rzrVNJs6SGvywEX
I5QnLmuMr6slkhtV0Y8WIdIYmRmFnxlkhUbKUPnqGJO10ysn0Crzfhzae3O+KNss0NX04MSOmzah
b+TyLJQ3dn/CZJwOdX2bxjU+I5AYZGW03roqtl8ksdt1w3JlzMYhclQYANp6VbJSPw3zdMLi3jo1
TIBFgTtoboqail7OO6sy9IOIBAB5m92SrZZ7wEje0uFloy4fR9XuEAjUEqzNYfHI6j4IC+mj92Io
rTG2mZ2ZnN8Jyga2KnH3fmzLS07SACvtAFmrP86zn/YxC8n0siLRzR36RfPJE69d2FYYc8h8QSG+
ilNiOR+6SuXbHvCSFKKqXLlxgY1Fzzx8QjjtrKGFWmCAe2V9e5boTu2mmfZuikNCMcYvFnrbWRqn
0ojPTLmRFqzO7UF2DCc+b8ERu/5tnIrAlsbBavOLoRtxummgP3CUsEtpl6Abw0MdoZGPy7NVsKJx
Jj+Jr8U0PGWh8GWYXBeEKtd29pbgnquh0KBKV48Thzsx2xgvyYvMlHdbhQFyrXZkkpP8Hu3TBQVZ
a5DDPWCMP0fmDqOX3CvMmU6e+EKOmrmQ14pc/MWyHxtJQmg/vXN6/WjEaQa/ADzfqrVqZ27Lh3J8
NyaGQ9CHeb8463FKMII1K5BIB0rO7LzP14RjUB50Y2Kiau5DR/9syc9bU2/w+YVJdeqZjdi148OV
fbVWxR3nQ2+Vb4FfXdEYwK1tUJK7MWYlWDCC9M45X+J9PiTEhTi1X+Zyb1vpoXN2JUt6jZHCBHqD
juG1pk07o7Nwqs5g9hBtZHsDqYrtaO+m+abiV3qtcFUVQFWrQZ1630RjHC2HddT2Ea1DF6lHTCC8
Qhy+K/yvCFafIyR/mIspYlgPG1DqCVvkfv2xjmpDRF/IgsVfSU6c5tqv+WvUNd3H2L6FxrhXVvAI
42MVP4WVsmXOYnCdE3j4kNhv//njC4Li7z7wTTr9o6a5b//r/xUdyuafz9rnl36bXTD9QajJoIGp
vr1JUP84a8UbwDisvMle2XK8NhP+P/fmxhu24khiJEw41iibKeCfyxPxhjkHJQaH0/MuRv+d2eVf
WOMPNwlDEGsYLBxwnCcf4cVha5ehk0eOjUNWpJtflynT70WnWzwqS2aZnoiL9JpFt37XNSbGG3YR
N2TSa0MqT7mqpA+ZvmSNF1aYQB5Wu81at1/y1DxoSm3AhcHTtj0Hih4PLbIvv6gb+7ZU5g1614eZ
CPfKttkWFxibDrqRHi1koplrN2o8BUjv7CsxlFEQ1nFs3tIvcpj0CRJiVxUjNaHKJHsA4rai1usU
oEGVIt3HluIrup5GnWtCpQrdDFj3MsKJ6TLRo+gwap1j+dmoQ01pSZxO/KntQxsV66ocOiweukBt
q4nTMrbGvd31K5vvubS7gEieOA0GuTok6arVvKONUUFTnXwMTKIUrtaIiFEeMevRWuLO8XrTUD5F
k6g+6fPU8Rlr0CE6zKcaF56SQmpTtY5B0vaoRGfcUgPTrKfmYI2avFnHiGDTaDKKcyObq6csS5XF
X/NV1kEOYpC65NdOn5o0nG6j2B7eRqOBLmfMjEDr4/s1ievLJJ3Fjsv1wIuNFa9uM8Y5rX6kxJdx
zzZqCsVyno5mj/FRgXjI0FcNwoQovrDwy/1Jl+1xqPP0sxMvw53aALDw7rqSJsYa+WvSKZcNGVTx
ZN1XU1w1mycrJCncVNelIypq7Ox83a2K7KpANLH8tOhYQhN/zpNleAhjpHHXVfp8E01L+GEkmTve
oTYaOD23pMELFe8Tzs5YWebk2i5Emx2H3I4lqEAmzC9s1KzkaClglkG/JJRaeNNxdVZW61DssO0o
T9kmStWHPjwrm6Lys7iKfRgAPWCmxOPfwHl1p42CSBz8Rywsugo7I2C340hbxKTvnDkXM+urjJua
24AeoIEC7Ddmzi5aHwa1IMO4WhxO1obEsQjUFKeVzekPAAENfb6yufCruYfLCs9z1V2RSthaYRhB
x6i6tKov4DY0Oj0HDmved0XplVNgw71+fL4lxmNbyPDmqwB69+MhgKLKwaRLTj4ecHp6GPqhqw/x
bC08KiojOQZE/eTQlGkwX//5RR9643ef7ytF/+nr16eyw/u4/rnsP7/4j7JPmUbP+JzTgJOZvqnZ
vpV9Rgu+ErbmEv8D86+duWG8sZBQY2XO8PMHxvrniGW82YYyZq9tBpPA879T9vWfiOx4zYK64v2A
vZpNE/iiN7CcrMFgL9Y9J1x3QCVlgMjvWo2o+FodCH3+jMOQq1f2bqhR+quldlDq2msWvA2MHCOA
VniivMWt140yZddptxX2zh2KfqeFsDqO9w6Be8Vk3DQdzE6gy8YxHrFI+BDakMNC5UF1PlbQcIMx
pnN2un00E9HsNJ/qXvUyc3o0Q/kw1dWhJnKpjW87vB5T8tuAd89M2jnO0/Mx+hSy9FXsGrseOR+i
TL2s6pnSkSu7PsSivQDbctMyWbxYgSKX3Ff6Hn9QzyaDZjBB8EIPUOBYGnkQls7nIaqfxnmCP2Wp
vmPxDzrOu6Z5gza2P8YMZn6cRViNHoxyPmGmvV6k5njsamxH+8o49LSgUTNdrtO23VjPZzjf2Tpf
Lfq4U4YWKnRo7Gqbv8lIlFMBKdRb8HOuCqUmfxwqiRgFO2ycC4a+/KqSki5nhN+hIh4g7R3CXgZW
srLgth5DxrylWfBOzG9H4wJ87bBaSL2whJhCZrlZCqwbDpEUxGSln/WkzXdzhDd3sZi1uzTVUzol
F4NyH3MWxThb6qzIcWQ6izgrMC8Q1YNqW77S564lGQ8fHXIGx+wGkQoJ7Y+LuU+poGnEeW8eyWx1
5/U2re515TM5lHA7b7c5QRY6XO0Q2viE5FK9ha1/ymf83usyvhUQ1/pMu5uyYleWM8eOrkCWLezr
lBx4X1VaTgm1uAozSQqCYwJE92+7FK7oKm4Hpogheacn4pCb9vkSDm6+DH4enhzk8jCEzoS5+Hk6
XRaTGkgTrr+2Xhvj1RLibRopQUiMKXw7F6qIDatcEhxY2CWsWQtoMXeHYQ2wXb7XctXxsqZt9hVj
XGvcSPNzU6RBWV/OWGvHkB+46y2H+0+7dRLb3OWgKv/8OvrMAvn3u///+j9l9CroSPX91jeTgkF1
4uyigXsBOqJG31TpGsm3lMO/+mb9zeYB9Gwrg4nQs2D0z75ZfwMFju08SqHnmA35OwVUU6nSL87V
jbWCxE1gf4QsZjt3v1tSQQ2mtSNbyI+KDBFAjZXkTi3SaT7AY+Y+EmUPjr7xRXsRxxCaY2jBzkYo
hetwDYPtk64ngbFRTpNn8iks1AI26rLRUtOhY8XR1GYNPVwvDKKNGv3EEInxFkItiK10zyUD6MZ3
hacA9xUD4OJhfYYs9Wf4MmEi6YOo2wgU6YZwKs9g5zIiy7pNQmC0oHFEbZ6qMdEAR8F3VVdkdQVq
qoa10yED6JfULzYwy9lgLXUDuJrKDOMjxMHuMDhwch/nDH7k7ID2lVNzpVGWSoXhOM964jpr1auS
5Cvy3dplmrkNae5D9CRhWbwdbfu8XpDMrJYhXNXJvoxN5K9V9o5u8kuYF17ZqxZiqs2rt94nS3Ld
t5RIO77A6K084tR5qY45cEJXwSVJU1ASpljLwhChPtdxmI1GTociH86Fku8XYeFa1ucQaVdcf/OF
qu2ZqhKPfm7Y01kfKSADYSMTzU9mmdO56UqqV26HJ1V3M4zQR71ETVkKTnljGoGSJeGdsBe9g7Ju
QXnOOgsExDV1pYbiMCbTkt+YhQOi8M+vBwy+v+yrxi9lnjLKvbK4fn7pt65qWy+TnIqh7nOH9K2r
0t9sjQw+T4auO+ytKSR/DNPGttPeeMh4Mlj0PQ6P6p9dlQVJAQWeSYdGZcDe53eKAmrDl0VBwoFw
UFZig8l+Xd+Awu+KQm1EU1ZPmDDMpaXhGEejFC11hSqIjaOOPX0ZJg+iNct9JRplh9fZ6s2Z/Tmy
K3bGmteLRvWKBLe8wpru56l8NIdydpW1BOzSzdhLk5hExX4ddvhurjRB+DGp5QSaNbdfeY+7dl0u
0N/6PdkR0EeHM3j6D40Ul1pZ3UK779ywsSpydLtj03fCr+txYncL4aBZjHfp5tY3SiPbEjxUtyyr
0otRLtG0PuIwetHY+eBaaA89s9UAtsb4o5OR4GLpnjavzXnZz09RSsOXa8a+UuvGXWfs8jrpvE2N
sg4wazT3xRzfaKNefBhA1g9lIazDmoytbxnJiIelkviJkePBmFiJ38OmCOYxPFOFjav4ahNeYOEq
aEj1Eni33JEMch9NeOgWYpMJwP1M8hPRDZlXRsgWNP4E00Ig1a+fV6PZ/KaHHLLW+tYckgutEIBz
7SkexJNarQVqbO0sWjr4X8kHLVJv4Sxowaiq7xNt2kHDGJifBTHPyugEo5ZXZAbXSzCW62ZoWc4H
bTAHT5kdsY8ap9iXA7GrVd6wle+svt2NM0ieuiTemlkpK9q2ALEkwgrL9Ln4kiRoFSKtx+KRIruf
icqDCrtMQT1aW4iI7tVazgSpO25Y6NDhUCNPqzy35vGCkgZYGCEpZD0arOp86lK57+P1oLAF0OdV
XPZ1avpDzv0zx/HdHAEC2o0hdsVkqgF7/8bT8LXy7FyTGDaqtEcYjeeuzm+6oznfIW/YT11zrRvt
g5PVnGPrWF8CJt4ZCxBtauQn3OpHF5FI4epYcLqZ0HZSEoZgUpZXtKMxAeSeRe6kaysaOCs3Yj9E
9/O4GncoGeV1GFbG0RghXcTdchVaXDrSR/tcplHqqXp5UvtyOC2zhvFrXiOPWuf42pnLm7TIrvGz
u8KXb6+EK1Ilte2vCGgjO0nrr6bS3Kw0s0OxDt0ldlyH0Gm/trHAHFadRywlYuAQK8UDVKbaUbEh
yo2WBUST2mzsi/dVM3c+xrQw3zqelbAUgyfjMfdDMw3vdDNvLiyp9Lu0tB1M+4fCTQQEzcXR/NRM
tEtLHZ2dkgvrKjSWW0MdRndVYdnA1z+bFqPxS+5osD2ozqU94U3qVDCF1ukgHYXAXRLaNVnt+Qx3
hrIyHBBRMA+W74QL/bRzGtT1rmzz664V4dmg52DflrjViDFhcpuPVq8wXrTXaC/Vk6rMF5nEDW9N
P3UO5nFmXQey6VAjIBPYNayNAgC43tV6+12o4qRmydqdxqrlBuFXV6t9yGwGt0nrP8fjgGMrE4hm
loGaL62r1/Da85oppBwujFFKVyuHj4QxQ9i2Wh63qPQmDW2plcBcZP1DmXLYPLUGlodRu4tC865d
1EPSabrvlKvhM/UNrKT6z9E0PpLyfRYZaBXtVf1YGdkfOoJ/NMVPbgz9f99rH54+Vj/vKp5f9Mep
Kt8IuNucqgRtYBG39bLfdhU2vBrYLTpW1eyP2EP/earaHJ0mRx0QMqT95x/9daqyucZYn+4YccRv
wsHsqH46VVFLQhRHMgPDB3HAj6eqYvdVvygSlv9AHqWea8gCkxy8Sdvp+B0ucp/p9idVW+6jVGO4
62mii5OYYPrmthdR8OtB+L2q3JRte43676Ip+7clmVQOAn2neU8MpSeSiGx7/Mvn/LzDoV8o0KLF
k0hUzxQgtO0X1tHeGl8rduPT3O9kMpzyznAnlEdDdDciXYtg5IQyd1knQETNgp7JQBu049pGe0wu
dyi5+T8Ye9gWn9T24xjGd11Gn9oPcuCkPC+J87Hzazl8HEhdQK7rKVnjV73lzj2Jg4BTNWSb0QiW
uQqyJLmYRXtA03VjVZ1fOp/i0LlVm/CxXuWya+TyKctJxNPTSWWXLRIUz8upsZxDMo/meaIuNWyO
dtkVaRl+qAoB+WXhSBGpctmvY3U3MntFZ1AudQyu85yFAp4r6KkEbHhZwk6xo/S2TdSbMX3UarFL
O/5Tq0EVHy/WdkJ4O7qGMntTqt9UU3Yly+5k4vAFqeV8iu+FMhDOaoWeFmoHR4W2IsaTafT7dTB3
/fAQJ+HbNHL2LeLs/ZRP8yO0nfZ8SIyvi9JLN7dQBSYG6HSFa7E23JkGWyPzYmxXL11uq8Hx7QLI
QrEyfIdzZZj2BqvolMZrkvkxQa3L4RXP+WmNM3ftcr6HBsQxsuvq6HQ13PAwDXo5l4EItWbX2VtR
FBPxaBxz0dDdWmtL9V48OgS3Er0nWscL0WlLMT/BptlZ6Xzd66afaBlkBcOvTcPNnPly4E+znJq0
8tFHb/pxjka4+tITC7J8SfjGpPqzEB6UQ9hKYYD5JIc7W5v+ZsIIaauZQ16et73uRavw9Qx3TqLT
FrE5dFrTlSm/ygXfQPTsUeTJsTwHgIf8XwkEt/nJhENvK7rfJAVbEvM9jpvgxu2HSMbexM9Wgfof
jSfq37i+GR0RjEScVCMMBlDuvsrfGvJRWbXrQr8vrfGcI+m65COIMgMcu5qPaUOrwJ4bqYZfSGcv
+4j6rl/GdYeLwAgJ4ouiQ5gIReAkK94GxLBFRrcZDt60OmufxTKvWzkeV1PZZ6VziRDZrTp50irL
xR/ypm7Me7Uh3qczH6q6gLIw7vu6O4I5uCshmNqiIlqGtFQ8jCMoC1E7x0L2X8OmdRWnvFSNjsYb
1GgX44kKf/UQ5tre6sS51i2Yw3VBN2nBXFj0lelcnXQQYU/fLLiTBSr/skIla+0Hp4EY1aXm4jX5
nVZrASZpHmJLN07iD2QREUBcR0EVfcCt0W/ic6SKSJni9ra0xdtem+RZkg37vrUenuv7P/oQg4j5
q0Psf7dj8rlLn4b256Ps+aX/Osr0TVXEugBPPGwktw3Nt6OM88rCk4izCjj1X/SlP9FWpE1wRFk0
kcy0AeZ/MZtMgFhJxi0UdvinpoH//e8wRa2fjjINUxMORZY4PPDqS7dDox/mBdJzHMwdqw9WC9Bw
KoiDqNvKroAgLor4LeaOeXiEdggTgVQmfmuOgDcBRHv0RaHmwDh0TfBOSNeJZX1gHTZqt0Nt1YVv
idoxzoo8JyeOc4nJcT/ifiK8us9DiRWNYcf71GrH9CFdC8KlMmuCmV6wyG0fjM2XQKnMEVOUpHX8
VLGph82Sfxg19f1spQE7F0KriLoRx97KUM/Hw32crbvRgN04LexAJsPrmuqzLVbucHq1Lidetu0M
RNXIaJwaC18yvIJpTesLcmmx0G6K6EptImcXN+FZ2NRf12EjUcj5o51P+JbErJYAet8W+frQ8jS6
ZQdSYLbyoq4xKZBbWRZ5wxWs+iLviVIJJzIgYq1fT9IgQGioJrwAenrhMFQO0xqN2xBylqsQscq6
XPd5hcirVQ2cfMbFPug1fIliIvJXG52bdWia23SIcVNQMws4GC48i6/1mC0NCYxTfKWPjBDVBjeM
rTPcCyM3mdDk0ZxzPuC67VH22IMkf0+1v9aore847SKsZPL3WlIvPvGWFpYV04BbgJV+LEQuAogw
dcB3Y0L651/rbopdci6PwOloxWP104hVu6uQu+EuRRHuId58LQf7nk1+7+lWcx8r2uythWZ8jmN5
2xSYsZjNTDjEpA+uYa8PSROfrKRjW5eS2SWLPd0XG3N7mvcG1N8mwc2vGsq7FXAWWRaZny3r+YQJ
62yah4iETNR2+7SpRAqPqo8iUOA+t/0lzNppN0DdNG7tUIR8/3JV8jO1qqLlJumVcD42aq99SiC4
funU3m7OFjkMFzquINd1Iysvx8g4wdGlQgJm0h5pY7njXEt3LOI/a532QazNzTDhrzPXJb+gj4Xd
X/dLjViqU5pq3zOgn0Xm+Cx2t0masjRM/CPFvDQXQ/PNJu+LfRbKr4oSdV7LwAlKGzWXzgRK487a
pL0LQUhTdzbMdgx08KQpQAqccqIqKP6L1kAvkQFga2F7NHBCOccyXl6ROtoFYWvjQZTMfD8jt8ZO
dMaWIK+RLxerAqcoXU7XemLY3rjA+zby3J2t6DETYvSI+FjB1rJ1v3TlfNVnsHtn8FlUZ13oFwJi
ICGe+p6FSXzsJWtGvY3fWZZ6Plqiv2+6EvA5LDON8UofdgTz4MmDltaXTLcXKwsIDD5EYLaNLxed
xFOmSafHnNREEYiEw+acXXvhyR7/oHoeC5/lPC7dktgwwHGPlRGJqG3BBWKlav2y0OZjvLJM3XYE
y3uHNthrRSeu29Uq3DCu6wOG6zRVKvYJYaQGxSC7KzOLbopisJm0Z7QzylLs6zWbQNYx/0Z4AYvQ
oBdqJjH4woJxp5g4J9QDdg9T027U90WeWr2/mrFq+p9wdv6SqXR4qp/ap/LzK7tVtvp/Ai66fIO4
guXpJowAYN44sf+aAnWwbKEzBWIqaW72298BLhydgDSAMcJmNtvOxz93qxydG6EI/hIkWsZDtGG/
cXS+PDi59IZ+qxjqOmBLG5z+/WY1Zwbt2fzNCMMT3xqmC3OY/yY589VLsCeWFqtMCFEvEJ1GK0JO
FgKKJ6CRpXL8OizfftezvELGePUShC6B4NOiyJe2j04+l/Ui6pm0nOR8JZhGavnfsP74Ln7ApZ4/
KJjLGw4Gh/plILWqh4qld80cdEjBtNgMFIJeVwRkv34n2yb7e1rJdhk4bQb2gVQA66UtHFmaVVN1
8xzMS5l5WYWpSqZ51dCRSJgnwa8v9tp7ghjB5bYW7ie/DCbVKWmnFVs0vQ2sFDVHb1zJpLn+Dy4D
7472jGcAXt6P99io2OBEijkHpQEds+0OCZVQn+u/yUx69d3AytxoOQjgX1pVDBPdWpLoMMQV55hX
CFjrFhrAevz1u3ntXoN5SN+KFIUlzosnpuukWOPUwOs6az11HHeijv6TD0xHDbD5irDsYQ31/UNp
maRad/kwkxmaBZOB1WdX7mEZ+b9+J69+YNtbwPGcSmK+2P+IOl0rQ3KvqXa7E8b8NmzYBk/D3X/r
MtYLSkwxTnlnrlwmjasTDpxMms5xmX7XzPb5ydkMLja1BMzLF3fZEEqERFE7B8u2KMWLr1VwbJNY
z73r5ne/fkuv3gNiGzQoxI62EVq//4Im2BK5HfEFyZ7s8kjZ550V/Pcu8QLy6jRbL/O6R6e1Kp6I
JlJqq980En3+xL57Fy8+sV4OdTilfDFVXd7QxHqLme9Cw9n9+p28WtIIJQDrh7aFKvDHDyuzScyW
W0mzIchYKVmv2K2l0/u8/7vgyVe/FpQynLIIj6mhP16ps0tlSnTqWTlpZ3keX6968fnXb+bVZ+av
S9gv3kySdYNTmSrPTCR2fREdyL71oJ/+zQ322mVsTnmM7gnftnSO/+9vsM7M+1BGNnnEnbzhNqTR
1dodJi5/o8h59TomDcB27MCre3ELlKlWac1k8YmZn6WY3tuZhWnS8B/caPb2WNLqMKi/nM6dSNNV
Jgeij0LFcxYH7pqCxzQs1l9/Odv3+/LwZEPB+pQNhQXy/OOnFsVhYutJtAQNYJbdsKG9RC/vx8mh
md9p4+jGTvUf1FA28fibWxtr5eVp0BitZWchZ1sN3VoxCoBExbppAT5//da2P/2nt+ZwNwjMAGj8
Xh4JjIdWicFGMIv00SYFcowrsoUcFnyYGqlG/Xfl9LVnCaXHtwu+uAOLTG2acCa0WS4jbmrDYcZc
6dfv6SXVZ6s/CMdJHuUbc+Ad/Ph16WFbcF5zk0+Dep1N5R0KqPdDWkHnUQORYew0zw+/vuRrtYh1
lICjw96J2/7HSy6sYCqcAnE0TaxLJZqeQNweZ3256Prkb9qR125GWgQOIp5iw37ZWa8EN4ND82hF
0vmYp4ZfjeWZqhExE4/XeZcdjXUmuah4/x+8Q9ZxbN5gx/7kHV90NlnCdbEEg0qEk7zNwv9P3nns
yI5kW/ZXGj1nglo08CbupMvQcUNOiLiKWhg1Oe8/qT+pH+vFqKyqCA8vd7wcvq5BAoWbec0pzGh2
zt5r25dBFa0ReJx59WezxJd3cnY6mg5nGFwY859/UGV0RqxLGi+Jl86Rkn6yNPAcZ7QXc2twTVSM
iiotderxKYlkeoaRVSLANtA7QIGBlxXVIhM+fKkXonSXAbbmBklVZETXCiUbtfrRUI4xoicEYWg3
8ailjdtTmg8RC9YOIkwVB6xYdPImSSCOQqTVh9KD57qINfOu1Tel9sMofjpQICfDOHOowY127OoR
FaPRmLMA5orox6tP8zisC8AyKGdLaIJU+ATO5Qx1PCFDm66m1gVh+VWS1J9hoJGrWX1va5t/a5TS
e12lixX6aC4h8QJaucqNCiWk9BrI5rdBknaKRpz8VBcr5B8qrfKJ8lz7lOnhRsj1jdzG0hbvIi5E
O3xs0ZuElrEdQ90bAxQUVrrDI+iDwaMCP8bSSqmbbVim616D7ZLV5Mia4hGTzMWAx7MkvlYE/Z5U
z8Woj/cGCEMTT6iJ2qvIzDtrarIFTMU1gRVAgvKY9kB2oUTVU0Dtr8mxyQsFcLe97J3Y07PXZphZ
4c2mIm1tAT8AmShECJkc0ilfVWpxP8eqFJG5lan+9IV2Fwbw2IcAG0sj1klhe1YZX3aF5E12ssdj
v+gdCwtoOLqIQ67jMEGXai0lyEFmZV76rePhAfASKXVBhSzr1nT9Pttaxqvfxl5kS09qZyHGBRhg
o5Gzuzc1sV5Hitaupr425ND7Eu5R39ipBXgAELD4UMh3g0I1hatcpVbbw5HWBastityVgs3CGa21
VDr7MK4fB7lwg2hcmeOwJPp6N8LYhE97F7XZMgmbtd6qO70X3sCP48a69oQsD/IAxatkBU5gNRmx
F0v9XYNfLs5AfpqY4xHYIIZoGyqSOQfOp2hko1G8BgLGs/2jaOUlOS6bqPS3Vhatw0ISYE4kHDxw
aEe1uQnkfhe05aVBAGWiyuWiccjE4BxpJD25hGa8EJPTLvzCv6VidGUGc8wwROyqIqezTzeOYI7F
zcJCZzyajx0FOT9SyJBXrwNV3qgdZj0icRqY7GqRuIj2mN7bsVX5W2jH0sReKDHPWDWffaVEbNXm
j9z6SGHQsCJHT2nTJVyoaiJlTjik6Rp0lTR7q5aR2xV38hi4JK1TVNTvHaN+igG9ltF3PbXuUluL
HsyajFmzkc1trU0/0hC+Y6jp4brrCWAwyhdH6MmKinywT2mV4XKUVtJkQj531rlePwe1fVuI8Tv5
VfoysQZ9IWh+jciqFqbcQnYYEGg7ubqQ9RgDaY7SEY8VI0I6gRJW/qwHC9BrSNVMy6pNqDZb2x+e
4r4d3Kqq14ODyAeMzJZyruVGuLHfGkvz7yEjx79zGmgq2VzrmvbvehLBXq3US6q6N5ok0x9ouqf5
e7/A8Qo+NVKvE/CGS35ySxkxuOlS+Iai6zMv4GBPUqpKnVRRNqmKnTkocmtZR3a0oQf83fbHdBmx
L6ZRaMeLWppCj6r8wuo6n89DXpb7qREK7b2sKbW1k1G2XthD8kM3hobmYabi4iLzZKHPpc3QHrBF
i/iRyMd0mXZwd1vKEsvKSW8jx7pR1HQxaijfHKXD4oafeBT+NcGAxnRRNslLWtPuTcefeXcDm4Py
SdCpO2VsdrmO3k4T46oyyqtC1tdt1eOEVotqnWLWigdlXRPECNrN0IS90pMEDrICE6O6sJMKmzRY
toeq6y60RP4d+bhCcyH4uOc2Urkxyhd1VJAjYIgRnb71nYMV/cMsV2gBCxbtqv4x1DFZA2qAqQ22
va3d8Nu+pSWsG+bOTwtSjlEWTwag+ZrgCIrF2wE+qokLzgDgPeLqXQwBNeYpXTgaMn+1fJl5ZLx/
GypsNCSjDb0gfOtK8hhJYhX59fdWi42lRWe0IrkxCRMNFZu/aCS5XnVZVNCjbon2kPXfrDhPCr50
eO3XDaL4WYwmFe2mbxqvQAlmI7QQ0riz8+R7LUk3ASTUzRROv61AhQ4W3TVWbe390MaOAAd+6KOl
VOJ5COuNPhW3jd1rizZLomXTa6s+FFfaWJUu9etf7dhAHaeibSVe6FM1961m70wsghniwFITEDAc
T+D5DoW80Ev+LbleIurdT+YASQ7nXS5/Z+K5jc56nYNIt6z8bYiHa6F2b2xgsLs0S0dOX5Kc5nHQ
QabInIsmHFZ51FwHdXCBy3CtAFKKRf1glxB4LeZi7aN4Rgu9qPw5zpJPl+J72VBvusK47kN7WxW6
2+E2SJpbnWSjUhm2FPafnMqZVqrR7VmUVoaISIYZFVQHqroslOyt16VtZxsN7HzEC4GvLOtR+k0Y
wQYuvGdhiZ506Z4bSOjyuMbevdec4mKqjdc8iy70DOv3mIbLcEy2fpB7YwSsRQBDNFd9UW8UJJa5
VX+T9WkDxnWrEQ7a0sqo6m7d2frblCeuyP3ruPR1FHrl1tC7O90PHjAa3au8nIMizXIE/hJ4h43Q
v9VC/wkmkfD21E1iEP+YJ0BZXJVV9FQPAVxRTDd8K7Q8B0QSu1Fl8/p0soc3kJ/pdHtk51unL68m
Nd2bUrmindh5p/ekxw4vZO6STKui4/3SnQ3Spk37hj2poahvejxs5/Nfqpcu5s+dSPwz1eDZWvZ1
Y4qSmV3w7ErQDs4uaYiySIoZr5QVtxu7bVH6LExluyotYtuFqdFSLOOHQZUWThf+rNlqlKPx+/RV
HzkAUCOkEkU1ipSPw1NvEuuimbRw8MyYpk80wrHlKsIFB5MGzgaGmzzOaJApzbfB787cgyMH+7lA
acq4E7F6HKKQ20GMQnGohqllANespE+teYXjnzkDnBvm4E4HfjVWc73aG2wiW8reE0GLM2D6K8NA
vAN5AIge5M7nvbYkRmXABNR7RdvtWklfK/lTkUTfTj+wecd+cMYmMgpALgWR92C0z6MUqGxzANJU
ENvkQQBUNxT/THn/yP36NMR8JP5wZIoBVIRZxKEwxs2HSGsT+NOmSsszNWqs7MeuxTGZc9RCKK8c
PJgUEzIb347je1rvB9G6YOTvyN6Ssb9oXjSo153dXBqhtsltyFKRbng4a7chAQa9Uj7ZMhx1fNTr
OI6XAnWS2vvkaIhnzswvihRvQ993ZlfLtRZ0K7237uqm206Sf+3jj1512HjYUPdvUVvd28QFNFkH
A5CQlDG6bKJyacYa4YqwJuCIy/Cf7OApZ5tla72nJNATkEjT8OizGecUerU9zdo6amDjij4bcD1r
nUYDPVXCEshzCS6scbrqqcT5vjnL2VWMbQErMQhYZEpbv693cu8vUTzsefA72+4C15B6t5iiGyM0
X8v6VwvOglvjNmQITr6xL0R1K6njuGCj7pZB9QTX/rISt6FvutDt1pP/3GkbOYT1Oa3s1PaiPJ2F
Fc5Cws3X0P42cUa2o7yL2hbikrRWpug6m5JnK24v+oG91ojc1i+DWxzwe6uN1/SeuFycR2E+bPvG
vyHjGMSFQzyGjOx8KbX+JjTbtQN5LMnm9GjlUZ4CL1KBsiT9sM277Brs7G4w+9y1Y3ETJqSEFM0N
Gq91F+erEnsiVYlmYcQIJfoSSlmOu48MrutYs5e2mt63svTWlvk6xHOwyIk15kRbX7wzrOi77KIu
WVe12A9WdxPZtpdm8fr0LDw2RWAbs2zRzXOMw66ERQCi7DSUi1FzvkRRxIZiYLN/LpD46DAK+te5
vzrbSz7PxAZbPIqykdVZxlWQTJ6jUbwzU2yYp6/n2EycW7V8kWkbKfr8Qz5MeU3CgBujTvQklpM5
SMarwvRx3hmRa7uG2r0Lde3MMnNsJfs45lwG+zCmkwWOk6VU1iRExiABtCe/Gc6sMUdv4IfrOlyT
y9TEiMV1BYNqL9VO/kbb+kehFWeu5eg4c5ubZgvtcn3+zH64FkX1+3/cv3lbXU6PWWBcTLl05imd
GeXQt507oWoEHXeM1WdVyfdpO+5LpCSn34Xjo8wOcTZC9FsP7pklq6MpzYFKjmOuKnDaYRyseqpD
p4c5+vgJm54jRGHFGtrBLfNjw0gqCnOmHF3LhB/IVe3+hSHwuVMkwupuHO4vKLBaetdzvyZRr+2E
E5E4l/j7vk07/B7PhUXVwvKFvu/gLUb0FVqi6gfPbyKxqMt6obW1gpJ7fADEhadHTFdZYf9IOnNT
IEtbYhpaDp3DNtmoN8y0t1z0tICd7C6yB5eYxpt+ZCemq/umJuqGYk/cGpd2DTsEMc2FZftbkZZr
NRk2oZFflsaFn2WoZ/EAnb57R98DnjGWgPn63iurH95pi8QxK0jZNuV5xvmg31CBWWoEAJ0eZpZ6
ftnRcOuAx2PrkwFpfn4RitCw2qmgT1nmJE0F+Uah/tNbyLKq/Dvi3WVU6s92lm3MbKSwaOKvdZId
xJqSox2F1ChXftfy5J3+WUc2xlz0v3/V/Pp+uHq9rvjsZ7Q2Vfs+NJylErbrwhrx7meeGJNF7dyM
ysPpMc/difmJfBizEYlNs4Exx1Hf1yVq9sC/rUV+A/74+fRQx2Yf7yyiCoOmF5C2z0MVQWDEaoYY
RQwVmUDOjSijM2279wCWw6mB9oeuvaHp9LAOtndJI3NB0MO8zNSuAC8kFKGcOy3r7KVekPVkquIO
ccFzVNdL4KUr2QfA4siruaCFG+1H17PH0mMCSh476y+0IFjf8C9gLqFB/u47+XCvK5ld7pDwdpst
ofeFeQUvayWpycoqnbvT99o69nXl1IhURkf6weHy882uOzOQMo6UXluP3/Ik3Ja2di2X00oBBdpA
dU+Gel1IxU1Q1jek1e/qIfF0igsRMs5GxnVRFct4rhqTXAeo0yvNZE3sz3XsU8AmiQsnFyuOssfC
8YaIkJK0DtomzRYW2vS4sS7VZNxH8DQGW7qDB7TE33ZpinLrjzLIeOtVHhX0joOBVNhOl7jiVlHb
k0yY4kIpCuq1Afw/a0xvMpu4k8wGngTYZo1u5yaa9Is8CR7Ah2/60qQ2VSffpRY+UymWSNBWFNbp
Nzq/k7G/H/DP8Wgv87x86IhMAvaRAZ6oNknhk2lGIq2uuEaYQIrHaEdOchKUD4B1XeDA55oj3PRP
byfPfO6/z/1eTvuHHweLDkdW+R2fOYn7QYIDqVEoj0fn5vTTn2fSqXEOZgFZgEVtOe3ohWG6KyT7
ebQyl83rmWX06DBgfgAS6Mp8OPz8jskh7nQLFbaXBgMPsL6rK7G0suRM6tKXJWq+axoNNU5sBrvO
g8W6E3FnBYHMMCMV+FhftU7+RouPEr10ppv8ZQU+GOpgBVZ9jBaUgkdvIlsCgya44TIij2Fapc1I
mqexVThv6El05oEdvUQcbHgJkIKwfH2+k5VhtM4kY+2tMwzRQUqb0JEp6+NTSWXrjOrgyzo8X+Rs
pZutdxzqDzaO0SgXhl3ydiiTTv5885ia4/3pF3A2BH59A+FpzC3s2cwwX/CHpc4KdMuX5zcQUFi5
Iup8URmB16fZ1hYUWUstWUtKe28SPJJa084fAFY52g0nDw01vUrpfty0OJuaMKVLKy2Vsb9QlGvb
GM7c+aPv8IcferDzDAod70/MlBTWU+MErhbufCfzTt+Oo3ecU+fcXaeOcsjEKpBRK0HFRGkNf2fQ
6fJb/a9MElu25vb2zAk5eKhyGdhKOhiUEpvbgRNqF+WQlZ4Ltm2nr+XoDWO+831FGPMlbtsYG2HV
ks2TJfUjrpRt7f/Qw3OjKEdfIMSE83SgjT6HQ3x8gdJImDjlfcDcLJH4JrFUZCHFg1HFqx1lO0pf
L838BqWUP4JoN6SPp6/zS4qZOk8TNGwqOF7Yc7NJ5+MvkCmKxDAKeDNi+llRcp/RjSBambjfsrpU
aavYyiVhe6tJnNO4Hb/6D2MfvJWtPwqV9M3RM6X6tqto26QJM0YLPbjIl2MP+y2VLmyrXeMGXZsW
uPLTV3/0jeXWsz1GxsC69Pniu0AjS7B0Rjbi2B3pH+ECOrNG/Icb/O8xDha9aaidyBwYo8yGHWAB
sjMKl8wv6IjOxrEC+irZ8xyoimcjOnN9x95ixEIa/+MHmIeFU7Mz+pGTwejZRbTJmJmlkrt1qSxP
38Zj3xMajOZc4OdUax58uljagg4U4ejhYFkiUlj1loTTBbygDHgfBjEs6IUizlVTj31OmKGIbKhD
yMqhgTnE9zCia8FZ6KTrUJd/Fg5tk4BYacyl53LUjt7Kfw92uNPsui4X0WAyWJO7hp15cklzAaDv
6Vv5XgM43NSgkkQahcgYu8DBjjYbmjg3Wo0VTqqWfR4tM0HzXu+VXdfayBMwTpfy6MYWDrbYN9YE
lr/AW7sQvFWqDwJNTeynImw9tWnObISOzRZWCZWTpEUt3jiYLWPZ+ElRkR7X0s/TamUVxOrm9OUf
u8sfhziYLHlSDKWAve9xpxezqEKKmgsiYM+Is74eoFj1Po5z8MY2WP0im/XH0+ryPinqAN9pPi7Q
RN/IQ9gvfH/awkaDVCEIVmgoPreF2InJX0mCxs00rso8vlK1GVteqJ6uBL9P34hj7/bHHzg/iw87
CwSbtkV/avSkyA8BO5urqdWAaVSWJ/fTmfn7Xgg4fOmQf/JBVd8bBgcfgdb309IpebKDEERFN1u4
urvRiInVbZdRxHlEL4gpn5zmosIZqfa9tLI6M0UWoPxw/NxTO2RKvfk9QXZp5Nmrqj8lqUwnpcKj
B7hE65WX0zfoy8nv/Qn++ycffDvkSAMeAqzH8+FlyCQbqGUOjd3wr7p65IgUTY+tiQPr9KhHpwCF
TAO7BCFLhxU8m9pt7GfR5NlleZGb5oVNCtjpIeYf/uVZfBjiYEvAE07rbpgr0mWzzfzkbqjVV4KF
nvxauReD9RcOa/iLEJUqNEzf8wc/vmgoqcret9joZHrgYuOD+zUlaJjO6SGP3jmMUCaKT0S66sEL
bXSq2uGDnbwKOUZZGPeVNN2evnNH58yHIebF5cOccSbYlLXOnCk4e8sGOeCVehF3BVK25sw6dfQh
WRq9ZQBYXzuSihbIct1y16qoWYHEAGAT1280wddDZVzGcXFm33t0XZyNYDbba42A28+X1sR0miPB
3ePg+JIW4VZGto3WK/4zhfPH8H+CX8XNP96z/5W32U0R5U39X//7yGOi78J21KZ3zDn0YIOd6nVv
m34xookL576Xl8nq9enHpM+L+MEbzj6T3g7dXISqhyL6trFSKyf8FF+/9WIRRNBJKGP0hIQdQknX
8JgfLZNcCPO3MHVni8TQBMgQv/ZFcFOhtUWTET76drYWSb3udAfIQgWzx75t5MyzhnxT5+jJml7f
l6P96jiILlgyaxjatVauR4ks2HhiT12n3lzlVNkThWPqxhDFGtv6HuXf7bBxBzu+DR0duOXw/cwN
OHb91KrmpGIq5YctoXbAP078NSd98iZ6gsHkeFqdHuLY1hpROrZCk50tBLaDVSSqZJIOopSjdiD9
ksjLnFLrl2ajVZ2VAKWm/RwdsQmV7LHttNtQVc/9gKMvkgMtgCnPS2kczHendIqaLRIYLzkZFmbU
v+ZDFyCJU2/TONwYWiOWSW16MTq2BRmdT3E53BlVt49ycz+q/o/TN+TIBGJNpWpG5Xl2VBzsXdCw
tWHw/nNo0TawCItQAkKSntkiHVmCPg1zsH+R1I7KjcZV9+AqMBejd1WeobZ58nRu4T6yBM1lInyl
sxuNtJnPS4IZDHLL948TasnbPvrdTivky0GoHKf6aR1U5z5Mx27hvLtnDbLBBR5utzHXJVwdCRdF
bbtOgk5/VJ6NQv91+kkdOzDNpjS+R7AD2dkfPKoocMxSDahVZK1/Z0XtZRCp29EodokVjWwnsie9
Ul/1bHhGALM+Pfixig5lEgrKlC+P6OeJ6dSKssXeR4fYHe16rerFVTImN0Yr7opx+BU7sDaHbFpj
LN9Xanhf66uiXNej7g59um20B9z9VGZtUsCVx5IAapLIz3yzj98iPI5Mb3O2Vs3vxocvnZErej7O
UhVkAhcTvH+hxSs2eBDTFQr7iHA1u31zirZ0Oy08U1g7tnkmlNKceZEa6pI5Oenj6FHNt0MiWtWr
+tCjNIDwF4STYS4SeVqqaeKNJPsM4aupjktAglt0jLSd5uiaNqSRF/euJNSdr3awmM4dt48tO7hz
6XUh2cfafPDb2rp29MJh3RsAcJeNtDNoApx+R+a/4vDzhecB+8octEnh5PPlA4USk0nHjFqav8yz
S0j6MO6JkayXRnVusGMLCplRfC0pQlGlODioSEPXB3LOt0JKancsysemRSVbFT/Vpj2zoz5260gh
5dHyShGXefDp7xQnc/ye+R1b428O0I9p4J/ZPh/9LH0Y4/AUDTfJGO1EULK3tOfA6p7TRl+ToPRm
dvLaEg+xKn3rwDdZEjgQJQj0Mz/g+DVaMnsolOcQ4T8/O+hS00Qg0Xw7gzW8Chd5zZnJeWyZtIDu
/nOIgy+vkBVw3BK30QraS0CZu7Qx70R9bj997C20lLl2h8OI3drBW5ibShAHJXdSUcCEDe3VND3a
Wv8AY18jWf7chuLoVWHeAwI0U+MOuxPIDM2ibynd+zGaZDx8w2R4RpncnZ5bR9cWC1weKCHiW8hD
+/yA0l7m9G/zvttVfdVX5kYfnB9NK20hXez1oNmwjXsuBvMx1kukXsn4Gy7wpWbnV0YLZxy09U1U
tC9VUrqZWJ/+cUfvAW5pg9Pf+9z//NuKvszgajPxI6fdmr66hV+ybTLzzNni2JTnaPGvYQ52TkUV
WU0XMkyXF9fRmJHsN0BhpxicPv2FC4LC5Dic/Wy+D58viGzWgjwoak2lEt0ZqbU1A5Xu5zkH+NFX
9cMw8wV/+FoRE2dqRUp5kBwovObwUbPVkK9b+xsJpGdu3vGx5uWfYybt94P10qriwIoUynRabkNA
Q2kr61eFr3+DgnvZmd2ZvsrxBc0g1Y5VzeQoeLBZkYPeIlqGGiRMXFxS9eWopBcj2WhDbV9ZkvWQ
D/WDwp5iQbnpOhyqM4v2+9fm8GtkffgBBxMGAWkayznPMCAHWAeCgVY/9ynVdMsATGpSh16slbcx
xMIg737bFVoayt7PI5j1GbgEfFsgoR98lBdm03mJQC5OCf4+lU0vFMZdZ4Iy9I2bjPQF7APizIw/
+rZDdp5NmYj+DrcyAseEqCrK42bvbM1W/xUX7bU5/NaqdPsX3vYPIx0szJk5RQ3deV5Dy9xUM/k2
JVHNToPszAbhnUf95ZkgvzIIJIGBdCjP6KYkDmOV6oCZg+OrdX+TSNmlEkc3XRutUtpIqP69TNgA
s/Rs6ZTpHTAm7AYxtFhHIUGmA/qrmFR7qxtDb2/yBAObFjS/tbQj8j4pLuyye+o4Cud261qheqY+
evShYDtnBs0yzEPaiW6kiu+0nC0mn8Mb/sc5SFdZkxK0oktcL/7Cg2HPiESJ4tBXsbqWV5xheYUL
WSNoBOSwoVz3TJfTwxz99n8Y5mBpSLReasaKYdoo3o325A6+WJ0eYn6Fvjz4D0McLKgJGDc1bhgi
VJEoC064Xfu7KsV9Gg8LXc1eZJ/y8ekxlaPXxXEMvy+LuHWot+l16MRhzpmzNcnaDsJLo86Y4/ZI
2HmJrCpvLnlwiasHxarvkm1aTSawUJTXRGF5Klrw0z9o3id+uQkcDdgsvAd9Hiz3fRRV6PRZ7jtV
uUgD/SE0+9Id9ewnqmE0j1bgCm2y3XhMqzMz79jQLCX/8D7T9T9YjatIyXtHno+ODQmTVbcs8vhN
DdEXSFl/1U/NVVUO69zpzjXajk0Y9mAy2g0+pl/qc1rCJ67tGrZHXbNWgtQrU3ltFNYVdeq/UGL4
ONTB7dWJa1GF2tIgyiBopKH/1GvyNyGCS7KuvdOP8tjXdN7y0dVTwSsdHgkMkQZ4BIbR01vlerLM
vWBNiDqYY5Hs7+upv38f7380YROvyIeb+iXa6vHvf8vzv/+t/srXfP8P/0RFO39wZEXvTjQLBUwq
VP+EhClkqiMbp7wrv6etywz2T76m/gc+iBl3QrUWh5HCbPgTFW1qf1hsfzRwOPNq9N8MYJhH/zSj
2dzLQHVoJFuo+mCSfd7A5SHyg9iwfbceYv9WCfEolHaWLEeLSh4cYfj4YSDhXYwT6VqL8uBKH/0h
o5NAxCFJB0X2aBZYEhThbDDWVHj4Qe9OFnZBSYPbX2V9cgG3XNnhmiKtKmglfFJ1fhMP04yri6zH
JPXB8ZZdNi1KtnFrXSjF3qIy5Dq96EANTPWyj7ThpSNucJEVDkhg0bXryY6NVZU39iZQzVfNj/cT
DIhtPahEM3ZJ7wZq9iMKLGctk80CtnNQvYAz4oKo7ZEAViuZSCLqKuNNIwawcHs9q0fsppoeeVGc
BpAKiYLFgfXKDsqj/UUSeZZVF3nVi8ciSndGBI8yVrBhBWQfIzTUyIeviqhd0IzrlyWbAUN0IAq7
cCKCt7ss48LatllToAgw1AZEsVCGu2acSKEdfXDXqYTXGzBnj0kR7ultwT/3ctPvyeB9FFioKjep
LOwtUTIqq9JJiRLuLQyk5Rpfz0ObZtlPJyiteiEFGRkFkXRNgXhhDOrN6Ee9+//BlJ6Dqf8z+f3v
/7eKmdXBkSk9/4d/Tmn1j3dhKmA96phQfP41o5U/OJdAJ4IjB0EMpdS/ZjSB38Tb04bTAdma81b/
z/nMH8DOgzXFVCajCaHFfwf6x2HocELz99CCwRtAQirL+rzufziRVZ3cFmETOkuzUONLU++w+RqU
YhZFT4Y1NfrFHPG4MBU5XXZd2637cqZFCoI9BrKVL/pujFw5VX6Rdz9u4mFMNnhIkdJP+IClDFhp
/dMpfR8YK9m9Yf5IHYN8s1a9JRfvuh70GRyRcUKRp9xLzFre+jVZeVLbgMGoxsfGGO7lAVZgbTuF
VwPYuQxywlCamF1Ds8TV/pAE4nc55jq1RNm4GAq5fzG7ZjME0tNUD69FBZe8khTtLS+y9grOvUbp
sdfSXQVW9lGpjUxblPhprxo9poccbeOuqS/6Ur7QpfRaL0IA2tr01OJbXdZdvFZ6LHtAPneJXydu
7ldrQfjCMkyKbVSk8qot0hQ+ei+RviwSt5OUzFUz7KZNqzQr3+lfSAtvFpNtR25tsQeykgYbV/GQ
99rWV7Gh59Pk6m2y6IPCWeZjTeB1/S1SpY2qlWKjSFXh9ZpYWyxpC2E3KIniURHbPJvKDW4vuBRE
ntpmtooqP3IzmchPMuZifmyEeizsUTzTWyngRPjTJRXHpdUPy9yY6bPNXMPWIByY32NN+QXiDnrD
ZF0Wjf+QpcZrOnQvqQQazIljV5Qaj6INzV3KRw2Y+BSR9+yrCzZAMCQAx9eq4VPbJRx1fpUcI9+T
Rhvsha08FqDztkJ5V0PvLaNs3GyUH2NH+WaPcr2oSJB1puqXFNqe048r+oB3epKFIEtiYW07nNgu
zjQyZoxcXtlNFhaenQ6ycKXJ6n62hT5cUjFVgm0IyOJ71Mv12s+k7rrIO/PO7kP9OiV/+lGBcAsa
o7m1s1h7E7z/bKeqMNgarML2lD3KvVCfI1MEK3LGgrWBeOpCD+T0qlfK4cqa6Q6DpApWT6Na0JjN
L/tCme4KeiIrUxbGtvOV+8msZ17NBBI/UDJWdvgJCnxKcF5TKS39uvjelf6Od8xY5wiAvbqNLRzt
9Mk6SXdb9pkuwHdyQeTqqe4snQie8jpsfULkQwFQr3kuGpo/CZlZuODTNLtLy/6XppFnYCSZWCF9
2wunwus3dt+qjBywOgck1mfVVWMowlU7DnM10Y5LoeSvJgfJRV10T1qOdlyyAnJbxrbfcWhAhVzx
hAe9eWt8aWeWkY/ENQkXYtS/8fVT/7GR/x+9EXxfsP/zV2P997+ladS9Vb++fjfe/9M/UevqHxwh
OEhAsoRnbs/moD9TQ8w/kJzMJFn+xKYJ9+8PhwmFHSqpQcGUxhn0bQ4+/9wKmn/wb2M3o9xNnfi/
yYtFZ3v46UDmR1mDchdNQEp382n0w6cjkLvSwDtMuDzRxSRYAh7G9UB4VGev01BVxOBqche017mo
wiUIol9tqk6LRm0r5XsyDpq/r+AmEJEwaEP6K9WmJLsKk4T/A2nESJNLLbHK/KVh95JsirLctZou
roqoSbGEEsI84uRBbREpe5KEmu/ZEJBKp/rYO6TQFHNQg/Kqs3YFI1ZdOQqw2JOTar9MICOqlVnW
sKT6aBoIZmrHMnQTI2zvdStvfWQpVXRfwBGJ1lXY6jdxLn7qba8/B2Fe3OdlrHilb+GfVaADTbiX
9eQSssccRKbRFbTUKtLWcMHj1zJJf3ZKjM24NQkyCdrpF/Eezh0b+bZdJRl4897M7G2JZaFZDJWm
AluZzKdG8YOLoYv80VUS1Jue6EN1Z5lStalrSX+MI1XcS0WsPup9TPwQ8SM+OXvhvIGMC+lJdapO
LCp1qG8k3cwsHKASiPOqqpRqoeq58RjFdf1DLvkCLaWmAnBUFkHzRhYJ7TyfcIykT+RiI/rRHi97
KJf4s5q66jZEQsURqC8tuglCVDEX8F2y/rprNF75qGt+S1UUEKTtoDSnhRQMMZoCay5m/2octs4Q
vwYISnfk4xrybUImRf07VkdV/dY3ACwcaDK7bsjbH11kOBWZs7M0o02nEsKqkU2R2yL/MIE3oEom
QJH8kxpsQrsv7E7hUap2fekE2fjkmCkGqDbw5cqVLUEDoY2naCEXdRJeqHBhOW604ZStEOGTBmmO
md1fiC6GU2YqfQQY3whmq5Ic6Vd9YUEYsZqmH+5MIwteO7VyHoHC5Mt06kJXiupgIwWBQzYNhr5k
QRB391Y3lg4wXkzEu5gJ0RxqwhfAlxFXYYSxpFU29hofSVlXnooYA/ZKG0Iz3+tTpb84MVbahaFm
4nGSjPhXolV26RYAIcHjq8K03vJ4avS9/P/IO5Mku410S2+onObogSlw+xt9T05gQTKIvnP0GNca
age1hbeB3Fh9CFEUU8ynZ5qqZikjg0neC7j/zTnnMzsjeh14pEnZEVzu3pluCwsB8KaBSXRX6UOL
bFrXQu56vbNNfxiVJikxpFPfLC1rqtwPpVioBcI8K7/7nv/RJzhOur+s+/9P270pAOpffz3B33/0
e+W/JnTTMHuutyZ/o9T8cYKbH8glxuSDIGcNd/Y4XH9v5o0VRG0h1kETtP4OztXfT3D9A2MB9rG0
8bgr6Pj/TvH/i8AYdC63BH8vTa5GnD/PdJizIoU3Xbhraa/xdtgaEoWkJM/BSYboXAH4u02SPrwx
CufKscpD6llwnlVpPcg+k2MgWBr4UUeoDlk6JM/ncXEwoyVS/9Ngkw//38cOq8qVJokbjU/lFx+Z
642jEeuiBZjhmL7uSMS2VHV3Kmm/zRwzp1jNt/kQX+qjoBSJQ/LGnNhoNFrw8PDTN33z2/jyZ10c
oqVf/jaIXzCd0KDhbvwFQomuyMgoXLv3WKZbrif1FKfqizZ648OUdmCe53oh7T8PWxirfZ8b12Fb
u7uhLQBtzBlRh20boisJ701NkJHVwrmLyP9yGhhc8RIPO4i4r6S6zJue9K+gDdU5CU3i+0273Zit
6DemnTtExUFMbQ2LMD2uzbPMMoe3PirJyYuG0PH1ROPorJRwvtCFXJAD0H6d2mQA+1xkM2v10PCA
IeSEUY3AxQ1RyE08rvv2wXtqQPqUubgmfJjVCNo0xy6ac14tBDDlS9l/LOEwT3Ni+EnK+XngauiJ
vtISGza2utY67TJrh2JLlgQXL+nb+SJeqqzHga76ieNpjlMJLCiJLpQRO1AdjIvC6A5eXA7Ed4hQ
BkS3gjM0wzj1bWvm0GTUc6+nbKNqS26dDEnN2IHxiCXkFHPM0l0l+y+JraJgUiN0wQIWSbCAAlbu
vABaWXicN3Yaa6AhKo3PKVGG9mTEhf0ts7qmDSp2UB4Tn3K5gVg4uZcijHJ7swz2znIag4/XHa4d
PSIOr57IGgwc2yEayhl5Gwhf8+O8I9AI38FgQAExUR2PlRnu8OQmwSDm5N5W5UdZ5HuZaXdWTWdn
NZcJwRNNwmc3NyVCa/xlGfs7u+v3/RwKta/TFkIIifRBGxMFCW5NFfZ8sFOSLl0jeqsj5D6VuE1d
g9nN0geZUV0MekeeGScJFMqJPE7fsnNb31lV41h8yczaLJks31p6qy+qAqtu93EZuKrMDs1sR5eR
lc9vmZVpG1HNNglwnSPK0xBV7a7qaVDwaWvgUSEHIuW9qlor3GLbedDEFN2iqmIXVZtvWb/sepm/
ehH0kkGX0UMUrdSoernCf0Iim1Qxz7oJEcXiT/YBVYDj0HgChUDtpSPUjOWSEuuF+7Ewm2LTDJ2+
a5PmUQ1Wep6kll2UkfHVKserVuTzvgOGCLRzkES6uE+MKe7U6J75pXw36hIyWGNVBzPUD4qGcGuK
8tjAKjuS/Cq/wlxMX6bcgAhny0Nvkemf19gikai1T8PsWZ/dYhCHudKXXWVEpEOq1L6P0+E5bpfh
3PVDfqMVvb6P2aYeycy1rqt0mc8yBWQaO7m6lrOAwigoqSq/6aeFkR4Blft58UagMla2qccMk3Ca
kDZXzla8Ie1oucknzCUp5qTrplXLYTKH4YTeAfMgwgdDRt7BNuP0RDwgZjtjZvFbjuN8acku23Vl
KNkzQr1NPK/0l8y80fJB21lRmuxHoabT0lUXRW2Pp/VRR59ZNZJf0IlkTAThcprS3ng/7b3bT+lm
MAU5BdN0tDLvtW7aAqMi/OtgyBPtENbluF8IxlSbqJvE9p8/PjRWm/pfNIKE978Ob/+hiHj/we9F
hPGBeFQ6OoMRP8ovi8vxBzwSxxOXNygumkS2fj+KiBXJjG5yRbt7xm9jwt+LCMv+wLWOXM3gZ5HV
cL39HWzIrysBMBWoaVlx03Eyxvyz+lSfQZOiJQuwCT3LlHAzRwev145m/ESu0Gci6weGDSAEs3he
Xgjtsh4bMjkCGTOap3p4nIfipURcnhblY5eXL9xVblBr8aNm11/Lgvu0rGQUNDQV1OpVeJNaWnWT
VUJ/qHsApQxFWtKEM+swmigunaFvd2QlHXokGb7gOiAwsBuRahpNgO0hx29sPpIhOJKCGj8vjXwa
B5PdOyjZWGegbq2XRttYVy0koJNWoFH2ujiwGqb+U5IfM2HqvE7q0kwB2g6lTC7DcDpGBSFuk+MC
kW7ne4F06VTH2Zc8de9GTUZ7I82ng6GmJ2nM9sntja1M5WsyoXqmwd64ZcI1h9LHx5V9Mw/Tx7wB
26NlDJh6YbkbfanyjQPPRHTOBQdq5td5KMhJptbvY+kF7rgkJ6NkgzK34mNBI01Io9ZfTmamsQnx
uC7Cwbx08v42SqKNh+a6ApiZGe5eRs5hmkghK+aPdefAmVbI5vODlac3oCqvtZoOyRLpvZHFXDJ5
Me1hWo7cbshGLN3ha2rvGvqonRYt8eUg4n2T5s9Vg3CwBlGUDctrFdYPfGlkjM3yqEp1TKVzner9
qW6rF8uaMWgQwjgOLfxCXXwWrn1GSrrwD2SwZcVRSSYCZKXYvsaRxlelHbTJNqFJ8ggQbL3t3eYu
apguZ6TQDMVAhkJMvGs43noWqY2gtLmYb7pkuJ1lPuybgggMfYxw0sLv0DpzOxA2MudgePNyuHBy
mxlZ44krkVi7Oo8uq+S9fx7jgEyPjWlGt7IzyM21rVOntyXZxPbHrhoSoiul3OlWej97RNAQCP7M
qGBbq/ZWLrAXh1LUB6Mr5LFLOstPPUgIysuODUmqns7+ZR7Ela3ML84iPvej+qTJ0SZcCXpa1rrw
e8tbPZ6WbUpO3a6YxNkAW83MmAzmZfbOugDtxak9EJZqHk0yONi+DfwL84WPsWwYYlsKlli2YLVI
+kwcSlv0h1Q1n5t52DmRcRZ1NZMWImrfFtk5Hds3p5Ffa+m4G2HXp8XwkG5NMFzCaCKMNt3NcjjW
DvMGI3Uu5ry4dDLZBcxPtkvavNqStwdK83BS5WA8EE5iMVpvPg8SYlcCxhFuXFH4eZs/wYjbIWZ/
pBJ969vxjrC/rdf0rxFF7Lls+/ApmZJvzrKAQim7Fz0ityOOAc+1VMILnsSAvO0WNyYJ2MRb9+di
5CHTQvYWpNEtlQGFzV5qAEcs2QKrXqLDGtJy7lqn5wOt7/Aj3cqEIjsVzzGFGshY1RLoajwNZn8M
5ZwiIEgunZJwU60qTibDkC2iLC0YXXDiZTU1xLBxm1d5QXlJpuUXNcVio2n9QxbLOyr44lJUJVsW
NztoDQDpbMZYaI4L5MzS/GwCfh68wgbobUcXRd9DXZ+tO5SYVKc1ibpzyO6lBC/fY3wL6OHgqcXF
Q+JpV+M0PlP/Hat4jv22n9DTzl/5XfvF5Gii5aS/I028NicnCOfpvrK8GUdu2++G2rWDUJIEqpw4
31p9Ceh8LF+y0s4JOQ0vRZvAgi/VzaBX56wCwxnWhkeuB9HT6RI9a8SZ5WGYPoxQUH2bCRFCRUNj
WK99Ut0yX/FUfO0gjVM2vy6SoOycTCa/LOM96eC3Ok7ztm3IJi8/Gkordi65NaVNpFNOFkWYxWaQ
T3UbiIIDWiXTJiwRa40TiYVVrQ6IMe6NRNwRuDUQZOdts3phR2rW98tSv6hZO8fK3VcMRzadlX61
zflYVdTHmtkzM0lyclHwgQaA/tZ0UBluqmi4pjcAti4G9VR5fb0rLO/zrHvA41W6WRIbiiSw9bAr
HngHP+aW9cXxZHzvzRAYhsGRO8AU4dZxVcefG9/F0wDKSfdwuC/PhBcj8nL79tBL74tbEdGe99pz
yxNkrqg3vGvkNCcjhxSRKYb5NRbmQxgv7Q0fuDqaTh70SX3sVPugMtMOjIGWw/E6jlTzWpgpp8oU
fzFT2oYqdy4zLUmJBrZeltTYd/DDd63NOWmOVISdznKobUfvhIfyXEd9dOzqaN4lOfde6qbPXUyN
LubsMXO1IypHf9GjN61IeOzXr3qRUXwGKFdtjGQ+E128EGU4PPZQhNmWs65xV+grqD6nDctTEVu3
ToURjw64vpBa122ilJBtHnpztF6GWi+DJKxM5FFaFBSYaZXFjlsupLtbBsuLNttmPd9ctFRdwKr7
wdJDALx026PuEfi4wn1BPh7IDMOJUDY1S6HF3oYJqfSxtOJ9bqurKGy0g17OV2Uqe7/PuonYKY6D
jmZ8ciOmbsNCSH3jtr8Jov7RozBWu39Vw16+5v/6v79Owd5/6nsB630gVgJtscmUCQ3Rj/KVVYXt
IFNDcqy9u2x+lK8r2o4sI1yS65oDsyM17+8zMBOBDFOgNdKU4bLGbvxvlK/rb//TaElDq2uiMl8z
C1DeULD/vMXIHTHHvTeJTSKUrjZYeufskxNaz4IcaSYBShUvo60dWBf4XYrd862gmoQXqeyHFkAi
LivzYlqZic1KT8TJkB7TRg6+GmmCtZWyCGw2uY9muHpVrqGzW2mMkQeXkUCI4mIS4ymz9PpGdCBq
xo58ZrFSHdsFvmNrQHoMV+bjuNIfk3cQJEXbdEpWOmTxDooE+0CAWyGdgD7wPjPXJd40FBsGJ4Tc
FWSn1ithwlkJlJY1dj4UTp72WfeTmj8DXKVcuZXWSrC0VpblvFIt3QS+pVhJl+odejk6RvdESsFZ
r8Vt7TJslisjU6y0zHLlZi4rQXPuYGlSVKw58nO8L/IxOgBu7fehJRHlT4R16214mVjiESX1ccDv
+ZX5B2bgDHqob64oTxXX065ZKrR676TPfoV+ghc2r+0VBAou5uStaNByhYSmKy5UeyeHhm0ajtvZ
sqk7AEg4uykr+RRs45IMl/TK61z5Wtl1Qxnk5ncWgVoPtR2q3WwO1cqGb53xOEISj3TADJd27tr3
XodUcAgmWxxzV/ua4VkUhnmZUvYepylTWwVil3I1aYli1w8EUZy01O3PttafTHYd7HCZae015l/j
wdHm9LuN5Z99okj0af99V/yU5PFbXiTl6384VtYf/X6sOB8cWl8ML8ROYiS36X6/98XmBzxZaN5I
A/ltC/rzwYLVmHjNdZ9qrGfRH8cKPjGiQ4BXk1S3Ktv+xrHirLvPn5WvGHqR4nvE+Bio+H5BnWGJ
q2q7kMaGCV7Znnm+4pxYmQbsVRkpb5cttWZnG7fpHD92W2tvECqyyeOpR5AA7ORa15cyvhoSlwhj
ctrI+LX65Y4nvOxvCdIfsi1XZflFLrl73yzruq1I55q0evJjCr+f4vkbkyFHbUaMVEtQr4r3+zKx
7bNltGRAWsSpPGkgtLazMaiHrur0Od7qxPWZ9E1zMvU7D8lNwbmYdmvuv2bWrnKI9o4XJ2A3JeWp
Cp1kPHrgUMaDPUR1/RpyxdabcLZqYzeAOGovSvYLMdaL0awxYZjqWydr3vgoUzCRrYEjInTRtAiL
iD0/A5ryWhGNqk7CbubHwWql2Fv4UKYnYszDNtBDbWqOyzynXkaoHiCNrZyNaZ1aK5sA5KJuDUze
7Ak3IVs0rT0ULNDeqqIFdMIuLKtH4sY66hE4L0OkDw+tF6krmSb97p8/rrIc1AL//Yt5rdr/8Eq+
/9CPfRebJKZL75luPP0/v5Grxd2DK0tkF57hP95IbV13kYXOmApiK6biP95J7QNRe8yqKBq8NfLg
b627vHUQ9W/vJNGQqN00HGoMvX7xYjAXHRqt70D0hHo/+bJPFM0CwqzwZBdjN+zJ4F2cc1rExZPm
idzPQHmngenCIyIyKuO9mgajIwFlgGd1NAkOqJbxkeDJap814nZoHaoEJ7puQiPjDhfhrpv1wm+G
NrxBMQDKqgbBXOXWQwHN7yDicKBHyT41TUK6t4CThWFt2mRC5geGEh8j2/0aep3Yd24LHSMxlG/O
41EtLFQ69va+G0HOQ3i3BIQFESvt8uZH6tRyXc7axMpIFkFiJp9x0IzkGY+Mr4bpTRZoXFEgPyax
Pe1rJ/kGuotcTjlGW6ueXisNj1Kdx6+Fy//g2j8mS3gX5uKx6RlOEw5znU3LfVfUa1pOpzO0hyDU
xM+Fg9IDTNJY7aOiHj5zxOQPWh3Owu9rspuDLgQ9lfF6tycu/uTJwhuQb6asQOLkdBNhs/FimtvS
KUL6S1Orkz3Sv/pYdBaZRilihu82gX/09QlC7q/eUv9NRb9enO8/9P0tpYJmUKt55E4TgGCs7Lvv
F6f+Ab8l2iHejzUfwfxJV2R8YI+NWV2n5KZiX+2Yv1+d+gcdDRI/yTYJkxPRdX/j6vzF9yklxT0x
eMibIGHL91//SVaknJ6pTDi0m0mbv9Xx+FkvvcJHefE5zsqzYYRPMmRZWVfS4ZlYxq3b60+TIw/t
sD539P2R3ZwqQlFr5X7R68H2f/o4/8MCGM/Dn08SuTqjqRFYAJucJ2tP8dNfUTMbO02nVm0WfS4s
QgDaUDspLSW1rUQN/5ohUdoXc1uPQbKI8ZjWnX6YDGfxl7Lch+ZwHpFx+CFHggFbrQvdLZXBsUjT
11Fn3KQNecpcpr+qUnpmJdPLXsldOic3ZqT2tO77qpPOhe6xJYrHN1lldyOKPs3L3iQeDrJL5iZQ
U3gWZXErIJ0JNEn4Tx7m1lnf6OybPibpphIe1XiEer5tr2ePVfGczciRFpBul5nMXHhCYa3MYMpd
Ceurpo8WhTPsKk+KmyErorPzLhcYO84MP64L7cAykPV/aFTFYYhsuRUt6oBw1Qks75KBSojxvmdf
GjhTeqkS78pLNBIOsZl9ayDauShlcv1CH7K6QICjBXU6x4mPqOrj6EoLw8C6WZLvSyax7pvGdfMU
x12jgIexj7JZTIEyPiqRloG37qzadXsV6eyx+nWjhViTpfK65VosycKrfN99GWsjxjbMi914X+OS
3UlWZem6M6t7Enr7dY+mlWW2q9bdmv2+ZrPWjZu2fvTu7ECMcAt5aNjioLZ055OR53eVWBFwRraz
h+ZLxPUBCGNh5ufhRhKRHK8wIF05iTFcd4XmbAmd4Bwfhockq10/S+0LwxaMRmEhtvdhv27aarNQ
LDQRGBzpbDO019Yuz6IDWismxwZ5C1XiVcc6kp+bWj4tuhiCJGof5ry0g4rgFXa87lsV8rUmFtyB
CNigb/YheMTmVg3jw8wo3V26LBgHPOWNqWUBrutNa7o9tt3pOMsGjS0yj7MU1ckxW/AF1t2UuB/t
vgen47g1q3ASpMYSDhTywZ2rdIRyIjYpwBjTVtV8Zbfdp1JGn/qm22k19xkt//jiUjJupskumczG
R5f52sHubMsPS9N3jOqSwWB+Xhab7elQeKDVdMLCwTJPm6RT8XXcMMOro+7WyuIb5qGbONS9qy7n
1hgr/VCX2V3uLUyrLe1LaPX5pqqMA5VJeTRna49P68IW+nVewfIQetv6TSWJB29TF5FhfUgFT2Tb
RV+S2s0g2hV3hEvcGV350gzaZYUD3O+0qD10vNsIu4a9XoZMUm04OA3v19Q7wtdlGajY/Bwa2mdz
HHZF9SLN+c3q9XY7KPu6DaeXNBubNWntmxDEFiEvRHdvbpZUXiJSDMA6vkxFsabUzZs6R+xipgOf
TmQzsEr7j+64LnlQdKRGtHN79w415sdR63d5M15VZlcf26rimc1v0dmA+OpsI8Azj+CYIbK+m8Ke
uG5jUaOXBWUToQ0aAN25AesKxoSOw1IIQBjjCkBTszGe3Wpc8vtQ5Xr4nDHb/RQmQhdbl6+m3XQo
1PZ91wyIP/TYgTNG6gPIw9KOPoUxj9Y+VZyP6JVd0/XbpWKtxNYKVf2SOp2301ykpBGQv23PhECu
/U3HAgX41nIp9LC8EGIo2l2duRRrUuoPeoyyep8QcM9BUeOz3kV5Wr3pfVGMPlNrdEMaTqqcfNXM
BiuLPibZTM4EUw87sHqcawcED9jKCy3SrzRPGd7eQ9/DoivypHtKlrJ7zFQEYK13Wt8ukD/Mmgf7
UBnnhOHkAXFQ0OaRcxGX43A0urS/i7jk8PmsdMqsbjoAt1W4IcFG3882sDgOnAYDUoViv33oAJ96
Wf3RncZt3Eev+sJSyMQ7+gmbBmr/vE5kebDQlEWHvFwwXeWJskVQtEZosplokqNK++a0CPCUfU6U
lUA+ERH9cu0w+fYO/+sPLZVAGuW+i6SSVS8VWsPKpCpS8ofnW4wZzqlBXiVHeJS8xXiMCvP/h+kF
kSg/1Qu/uPy2LbLA6D/0Se8/970Co5jSbV2i4iKx3kH/91MFRqTEOoJg8ImuZBX/fdcFWi5lFlUH
c1RjVQEYf+gC+aVVWU+gnrMap9ly/J0KbP33/HujZJrMTszVwsp8Vq4jl5/LmzDvYnRAgFWpgJY9
LQFm4WWN6jE+NXP+qejmT6lTb1R237spaQNsvYtPc3SJgOWQFSfForJN7cdiKIOqvy9L/dEBooJK
Mqg9ecw4mAk/B6NaWfuwNzb4Cf4HYyy8oV//CdggGSyTxUAd++fkKJMpZz+o2gmSlPX6rGVbZ5iD
Vdx7h99fXMS5vmmt5Us0FCeN0x8VXM+lhNan4hegAAx6tvEs9TT2yblugJRXrtwimqlgXbW4f7QA
jxE8T6w647br8O6lKjyIVH6u6nKjWnWaXG0XAs8iho70VvALlAhFIAbngPsCoyCmUAwp9qVRub7t
6V+pElADzQ08gfYqJsFETg9OW12A+IR6bGVBhEmwbIVvWPknKvGnDJCpRcahXkzb2EYED4jVYyXF
Huh6HNWlMzaI/1zrKHrzI6yxcrvq0Rpd7JGNpOe5Y/cVSfM+HJvrkQj9s6ENzG+tN8fWdpmoETGX
z6Yc8LMEfR1/sVby73qlSXHOog6O1O2kZRzSnxwArB0kLUEuBNltpRcGk9TehnbcdQ57NzsOQksc
M0A0KGWDFJuAOZbbsiXjuqUHTthJVsSkFeAUgzBGB9GGzVYUAIbdVYZ9P+hIADvH9h2HzlDXkU9r
uMHs9FR1/AKqbkEK2WThQSqQSziJdzKcbqPbjy6KQ2T/4q2qjtSIGzSV94BXL2I1XWj99K1U00Fl
+L6MktXdcpq6l0QUuzQelkB47jb2xs+21W618ay5/WXHotxUd9HQniXk0FI+FbL7ilktGMrbqFfn
NMRUzkaSQPFLWbT7Yao/8+H5+IeeDBeTaHYbp2uIIUSQltgN4y2jJdatx8lB3uc5ihZcC+Yw/thI
kznZy8A6kCzsjaVPj05HUN/CJxA58bdei2RAHm3pG3N7lUfXpVchNev9pFtuRX1PlOsAyi374ijn
E4HlLqNohZTT4lPIvXjk+3vzouxslclONj0IUe9kl95ugBCRrqBCI13u6xbdiooeVFy98bJtYkXM
KkNsO66DaBaVL3pQtOCG1XaZE/na6BhheRy4R7J9Y8vLtEwOYTpcWPzbC2O4dXtWI7oF9rStTlI2
Z6jPXlsGqFwu3JY97IIKh23/1ukNCtelP0+WnflWxwSjbQQvJgivXRjiEEuoahxy2ULX9oUsN4v2
qVrMnabvwH7sCVwxOohmw0cl7rsu2S0sPuol3bfM870+wfPhnJDnHZymesZhcaoyC2tcAkBI+KxZ
qGbKF5rUYBxbtqkJ5uOborhteSCnmnpWaBH1lDlsPZ32BJdblS37GnBe5u1Glb9OytvSo35Lpifh
4FXRGnnQklVwm+f2lbPwGgj3U17rr71I92x8LsZwOYviS8PjE9TCWvU5j6NGFcvylN1U9GlJZ5tL
Po22M1uZubZ3rrNkX6Mp8sDFTdaLmTRP73fXP3o+QnLxX13Qp3/9V5n9679qzOe/jknef/bHmASF
PqJ9wv+M33YFP2R38JrQ7DOslNqf72gM+h4TFHhYmLfWvJfvUxIUeQgsiA0HYIX0Dmne37mjTeuX
vSV6Ow3WxKo/X+Fb/D/9fEl79ai3iSe8YOqktYnq7tpuPdDjsUz9RLThDm2rFwwNuplFIggIDTCr
OuLWvVSw9Ghk4qAMKSnLWdFu5jer7mruZIQniTS0JFz0TRzRJM/ua12qLwCoj0xPv826vHcmO90Y
Y2dt+7LQj6IYSKoxzJyIwfrebKcvdCEC8qI9BJlIWPbb4C5cMlYsp9i7znyYdPi3+sRL51XGJiF+
JqAaua6BZu9yKXaDtzAmMafD4PQxLWUI7zAuxk062c52LLVbwoLYddTSg+cdIXDSzJsZfrnI1Zk9
RrwLh2Xbze6wyZoErpo5ICEe7qu0uByHrkEhpg65CbRw1J4a1eUg5AVy7dZqNm2un0avfpllku1x
jRp+1g8okFPBCLawEzCQJCvyoQvfCYfh0NtiH9XJNSOQ3DcGQrrMkk2nZrf0YFi8jnmr3zLN1f0S
ITRiMVQnzIPdRcNEOSzhZqSLD7rc+ubUxouZ481VpvsUwgT067G5qDLw3zMGuNwT5vqNVXvPVBxC
/Ywrty2jrctM2Jxo+TKTxrRyzadOW7ZlUZ76LPeCQhknYXg1tQGq9TEVna83Kt3paXryTPRMes50
qBmb0HeEWmmdmq+7MDDd4YRrCKUXLiJluBdmu1yE6wTYmuZ7w669bc+cpVlSLhXMq/5Uxtddy5TB
quRTNHvQ3Z0+8iuPBnpkIVRzBSF3WRDcqJ2IjXznGA3fnTc/JV50xLL0GcPcNTQiMtYVuNGsRbbm
qCLfxJij/Kofw4e+Uvdor6sA3NaKZFdnL5ZzYNhIB92YTfpYMQERdKldEta+lusS9Hj6ZSw41m17
uoZpdhCjgW3EREvVupEfCe+tH3NEZHL9L5RdV7aQmym2LH9K8ONNxvyIkJHDOvJFXl439pCxUdOY
l439S23Gz/2U9B0eNw/3PFJEpwpcmV1A2yULvSW5CRfH2FLQ2HX6ELtJ9SjnsnyxSvD1XIaRIL1J
ogrYTkbenVPZku4fmfdA0g+SNJdWi+5xA141g1VhvHV2jrlop1LoHaGTmA+kt5Mq2uu9dhoLG1VX
fjIIrzCM9mjNHn2ilgaoz/ealj0rN961GXBVrn7fTKLTSHq9A5Vy31XYF50ke8YoeRFPFKxFwUMu
0nHGp59Hm7hH8a/H3XwVx+pBNRSI/BWOdl9H294cFQ12t0enzKpyzM69UpQ3atKe+qWkis1Mhjyd
3HoxjnK9VJ/BuLuvkzZ+mg3nwtaaK6039rnmPiP6fMoZnvHOtXsiAUC3WpiPtInvO4mrgxMWZCXL
J4/sfTSfu37ElxFl1XOvGpP0Z4z8jevycjXfPLcbXvhWn2BtqyvPgXdfd1YMKbZuSA9JKAHVCysg
2mgDI8JiHBphfrM6kqRlg3qwnmEmT4ZCHzcce027IBizvuOtNnzdyDWy8J1bwovqIxrF7iQLu7oE
sqbteKWJrxL2kT+JipG9r1+KLHAM8RYy0+AdM9ObvnbI2hiZNjEa6oMwtxmbOOfaNZ6NRt4qu90b
TrYb1mFGXWIV14oI3dfqVQRif9LD7KKVqxjWu5oUL603kV/iRNOBRHJxrr3xdUQ92Q/z3SL0N1fv
HoVt7zJUljJmlxWvwst+lWAicfisr6LMwXKQZ45qODX6FIPTaV9rtBTuKuZcVlWn7V5o6dIQYFXt
cNyjaSX3fAG3O9Ukx1WI+dzGaba2myxBX3i3mts8tvHyjEI86HEbBVkdlrveJi4mSEcMHwmCchJM
CmjnEDQCz1NP5jifHHCIJwzR5n7xoutcNru4V5fdMCWfG00+Z4XzUFfLlaup7ZzjBS3UoPPCM6dp
a2sj1h2BzHcdnMOMY+6KyR36tyI+Vrn9SU5F/VY003LT69XCCD/Vd+FU0prMA+L1HODjmWvpxqu7
Yhvq5LjqXXjU5sT1BTIy31bOrYiGUwtLuY/0G89s951XMwmdPmJd9oW5LHtDn0xgEeuwLEnv+hmL
icckJuhKDrd8aB9lRHNGxM65pMMIJktdkCbFGTrl9zKDFa83E5Pasr/w9PGuSdNdUnsPY0NWVkxk
lUIQzGO9rcxmF2mMKuPRcvdzY2XnbiFRYpbLby31P7oQhEf6V4Xgv/53Pnx9zd/KX8vA95/8UQYS
WY45ktArE1XHSnH8sS1jzkagy1qAIfhYkU2/ezhZif22IvqR0vJ7HWiz1IauBCnst+Wb6fydOpDV
+Z8nHQZcKgYgRLzjwaAY/Pc6sIrtmCARJn2N2UGg6MwCHeTM2R/jhhi6bhtxOXuP3dJUJ/H/uDuP
JbmtNc+/ykTv0QFvIqZ7kQDSl2WxaDaIIlmE9x7vM08yLzY/UC0pC5U3c8ToxcRsbkjilU6eg2M+
8zcwDSe3xsVw0xCg2F1LTOUnLfanprE3+oCkpChdBWNV+Bv8v1ptaPZ1NlDa9tXQbmjrrDIp3JL0
GVyi0MphVQmDR71Bt0ZbDxFFdfRYk46CkRUJEIuymm5EK+sh2WWteZ8afu/2clt/Ssocg0N6vjVq
LxCZ0CAyel9zhy5v/LWoT1yJhlyqc8ElVYVdFqoF4gF5rnKMhcZ/hIXlr1quhyzSXsO62/mTKtpD
rtlaqNCBENY56Jl9k8DGDuTgUy5MLUSGOMdevEZ3/3uFkupgRxqG2Wur8trRMTqT/lhrtOL0KE+p
+FgNEDPqLGm/DEBCE/RTYkFZRfQEYlfqGhAncaVxfnlRK8/tw1p1QTn4X0qvusvoeNS7AZ4VJBSZ
2/LQjAkQeanzwQjAyY67lZ5EFdMvuqD8ljbzy5BH5rcSiQOJ5bAUWCvV1LSA1ehfQX/XJ6oFUqON
yY+qyc1XRbdQ40mrJMwOwSiOH/qOq2yfYdyQ0YlqppcahrtIml736bjBcLxsNl6lZ+kBz27R2BpJ
SO6YzJ6guo2fkXQQyXmir+QUG8CE3U0tR0eRFeCziz+VcBhX+Ouuy5b/gJyFK6uZQN12isdV6FGW
qEP/k5VblRs1TZpsYcJDhykLPDVXRlyN2j5EeOq/3MP+/7mb3lwwmGmgmnyxhf8h/t//K3s9/2/9
dSvN1VlsNSn7wlmSSP/+upWQ/TC5lqh8SiZ//tetBPOLhNacK8h/InH/TE61fwenNnf3SVlRr+WW
+Sct/Hf9cfC5uEHrsL7wiIKe9vZOkvEulcJ+lO22UanYDNJRgjfrWm1fuHizdHZPux6YJF1BSQKJ
2tLPwicWITgPzVNV+ibWyVoJIoX6DgqVJ5f8mfb9O8l8kV9H8q4AUdZMQA2LG9MLAM2i/YFykZqt
8bqx6dit0KG8n/slQuYCH12DcwipBX+6PPQ7TwHq6fpM4AfwbFKaXqqpwjDOhNwbySSpqG8qKaA/
Q1NL7dsfpLtOZ67pM8c0tNrYUdpnL5TJY0y5v+8UROqCEVENC1y71Bn7IaYupcvGV0vBx6IdkPxH
NumaICss+8X7Qo1BQ3MQ7NbMQgQQ+PZbqrSGokTQJVtWmvDgN83z7L4Ln0W+x1m3XcVBc4yGwdxP
QfhRGyn5NTXWY6KIQOxYqKteF+/7yKrprDefuzwCgDiZ0n5KchpomteP21FF9qoy9+bQQQYxynIb
evp2EBDf8ATrR9KP0aMBunEGWe2nVoZ008npUerSZD/J0g1NFiS4dB1wk0IBZKxdYH6WO5ZIa3Ta
LIfEcwiElx9bKr3+II8DYKpK2tfdePA6Wd0Eoo9VMA05D92pqAxvohBV8WjYK17yIa7U2JFHrGJS
BZOdgMRE7apqZ4YVHrNpIJOdKx8jZuWmRoBJVtZJrlQERyltQh7PbNp2if40pbKyj6Z8nY29dCyE
7wZYimOqCfi/K9lPre8G2vNVDT6hQrXE0qDEURf1yJ6J+YFuTV3kuWh+flRaSgPE0C0l125cRRpF
iRal8A2lLBqkXfTUqgNMLSFp9mZ9DF+ySZOAL2uT03iUZv0QtrdSwKcDjizYEIa2KOxkjpfLB6mV
ykMc8LDR3RU3zaAe4wepRqhwAJG5UbP4Sdcn1AEh5k9l5LFCppMo9eg0Evr2qVjxeTnppVpAcJa/
xAlIgHYAKeN3tkpQr6YZBuMmgK+RHSuGqDhCIJuOFIOgDkbKoRyGJ2AZuj1Ixm7OeG0TIRN6Jkcp
zC2392m89N7anGyrbPQ1etctMuLqtDGr4hCq3nQ7yVbpDJPl4KMQbcaqVfeILCY2gkM/Yf6gvqgZ
x2oYaD7RIB6jjPcbpil/iwmzHlkoRcr1tk/aT4gqaGtzEEVnyrNNTRik0KpIRvF7ktkjl1k5v+GG
7La5vg3l/CP07pU+UTIy9du+HNbazWAqW79B3mH0n/K8/RaZbBoKWL2fIK4VPpee/Nz0/g9D8j7I
NeRIARxPkX8uE+1Dnyig14sbjGXtLkR4Ryzcgpb8mBurhpQsmrCOLHtwL/y1+BRbqJORzJhStkp0
uEMtakyGvDJN3OKo3ww5hW+ee5Scj5InHDPR2leIy6kehrUzryeQbnpfXiVK9jDxOQKOXCrom7hJ
tqZR7b2xd7MgcxBcO5iqtrZClHc4CB64PbnTHcFTbYcr1zFSMFjEe6SI442gK4fWkJ24H50yw8AO
FuJsO5tr2zSItlPhO0DVNpqJdVyg7TGZAsIxrCUymEgPNmBGoRgVLhnSyuoqEDIYseSHSqeFxB8l
eriZDHjpPi8IJapSX3XWayaWtpyH0gqA8F2rD4cuFWyjJu7DkoSQkktChK6R24mqu+AYIScGa41/
psASI2heWWa5B3gCjxCkh6KuJ78ku5K26Jztslg4GBa1n/Y5MiGNatUmoI3v1c1erusPZjHCCZa9
9VS/NIFhD3K09Q3Q0CONOY95flNa8u4o8FfKYDhK3N22GpSJxj92lKg8ygRK7W0kfdjKaXBPh8yq
7yGQxXDl/JvUi5R5A8q8qiSXei29tIiVChVcX0ufcmSZxi/qGDj89SzS5hdOIjegIwQ4fGpYPAiG
saGnWW37tJRcfjAa2Ml4pAIUr7rWCLaV2lm3cppYt76ywV5Lu42HMd0JwNJXUfIE+bFeI9aikntq
JPkJuv2+RgZe58+hWib3k591d0IkOfWsXx4GKNhpKQbIqlcDelD7NaiRYt+l0RrjGvQ/vDxFwsR/
aPXyM7mygg5T+A07M2APIpaDWoVo6RTCUG5dWoT5pq8JZ1VhW1uQ8/zwNpSbLzmlXFRupLUUSs1R
Ur2fqDZm+x6yi+2VAvzHQVMfFHO46Slb7rsC08JGbngnlP6utYLhbjITBMO6zrITrxPvw77ZNG3+
lQqdYPMzSsfsamnjS5p5rOv8EeHUGxiPgzNaNKJyOmUghiqLBl4DUCIZw+RGForpABLFKc3OctrO
vFNn45vASqVjJKfW1jA9oCwB6C5fbupbeFDhAUrviy908aECsXfwVe/QKzxHPUCVQ6tUT6JUxQdL
zj+gzbMv5NB0tVgV9okPM7kACbbJQA2uuRuKTRMg1S7r3/PWEw993ZU7NayDnTyVdN7HLN/ktXrj
q4W+j2txpsSPL0ZETVoSv7B4wb0cjZ/LWTc39oTvjGRu2T7hqofGY6MOKawHPa2PeWFVx776Jb8i
wuaPqp2YttQjRAADZTAKN6lkeTeZkQk3WL0JN1LfS7uw0G7//udDIslOQU6H5IVY7KWwccTJt24U
BdnuskC8MLXwMWjFqsIpIvgZdhLi8PJU7VpNEVZ98dTPjIoAHiQIBJygW4nnFEu3tC9KLs6QBa/y
dENcqFH0UyW3zIBqT6E1wByUCjQyjP7Y1QOUVbXI3a4vXlD/qT6EcU5xsZXR7FcB9mR3QubVm1Yw
vY/qRM2+QY+ALC3hxysUVbXhtop1dwAU9BzqtX6MxOFjRoRM0JIre6gM8h//Q0Vb25hKvi+Q1D5U
8//I/cb3UUTIul3mSdTTAnCsnab2G0r/H4cWfUmjABNED/6FQRJbL4KvkSmUO1lHWRKhgG6jN996
Hqs1tnaSU+lVCF9YGQ+9GY9Qpy1jZ5mmo6LjiWCovE+K5pnSNJFAmCo7q4uhRmbZyOkJHuDdvbSG
h9aTCb2/bYEr1JRBV0EUq46eSjpVXJ0ObSTZXgwXFbYsBs3g3MF72FaPCGg3CCEbpvqInI4P5kAZ
NmUxeJsONyx8Hgw8abWnGCTqWknEW1UMGkCGbepaqUwfl+7EYHFYzMTEos3QacRg4tnQsdlo3Eqt
/DEGDL+JDPDtIxIvIvfNzlejD7JWtDzG+YcOtL9dCgByk7QA+5hDXFcp2haGsInT5FsSodRWqnCq
e0X9Iuv01C0fd12e1Me2QRFPzWk4R0m8LgPQd6pHMaTrXNHI7tSwe25HrHUUkhU0Pc1PqSqFTskL
tR1lbnULw41prgSKiP3Ynu55djPphaPoIlsqRpB1k4Hlsc3JPGIQT3nbzT4V1DX2tP3B9ekAeCkw
N95greuq+dCq3PBm2nvUAlA2EsrkeZRqft047uAKhcR9KCCYQOc3Jo6dTj/ktcPtAyXN6vNtUG5y
Gbs0Ncm7rfnDN2d5h6G/yWVVBl5P9ZQr5hHrz5jDhhYsrZB0fjQ6m0LR4IhKxO0uWIoz0iTbWvlg
S7QO4L1h+2agSSTAQ1q1EpdhPgql28iHukrv5S7PnUyMTAfwoQEmQT12dBsohcd2NdFwgkMCwrLK
/VXBIeRtx5BQt75ovia4uQ7k1cK42TR6bqSgXhWWEGMElCBoHWjbCqXHddZ4txpOVRhfuKVC26yO
EQnJVaQL2tws3ApJnM6qdEfFAghhvDi40cdmH5UQfs3iCN62dAJTpCCDufAvVaSpLZNNo67afJjZ
1DmE/KL2dlWqO8Wkha6mlgJOy9mmG/3SaWP5wWyGn0GJqYBhAs1IBggYjRklwFdAhgLVacJkcPFR
ytkB2ReJKGnTyPW3oBV/Fr36atbkwXyoralRQw+G8kNU4IUGsB2SSpqolMf1fG3WlomD4AzcDT7i
byvyqmoQxr1mcFDhve/MmcHtU7vOaFrb9A4ad5INKoLhgFpmtMWuT1rVSYH1I1V8Gp+1k+YoWCb1
10gSuk3qgzqKawPdynjU3LoDBypAemEfyYe8fDIo9JAXIKoRxCZdIQsNhNDT7Dgs3FrWt6UmKm5C
CASPlmco+vzXn8roNdq0mjz6Znr2JdHr1A1LFV2STLIToW9vOyJnrlZhmxZ7PWzSjWr1a5XDBHHt
iw8ZbTPpJEWe/orPYOsSTXhRENu6EXVOiveqDVCV4HL2+Imz5IM8FQC+M+VzADwdOljfzLzeT6Ul
fgG2TVtL0A8kHxmAEbrE9KI+TbLokD0BGkpi47bXo22qAfnxqSMGgfAUG0II7HlCWaSr16FeoCVt
Nt+mTDt4ZkVI5AmyrQLKXrU8uJtBp3FaK3vAMN9hwCPopFW3bari7x4o2NCp0PlMs/LXbWqUG6Ql
X5Wg/CzgheJUZZdQ8a/lVVzyjNYt8lOFpjb01uqvvjElgO9pdfe9jAC9yrks/H0qH3/drf0gbses
EndF19uEzvQpNYVEouNTJg2/2zcO5lRMbuc1mh3WMlcamgE2im/FThAovzBmvIdyZDzGPboOdWhU
IP8AngT+tNaT7KYoiYI84mCriLKNWivrBn1MJ0p0k4Kr9G1AEOSgcKs2qkoFcqgeRYQw1+UsFix4
1PykCux57KOqjAC374RawQ410swxaPaniTKshXRM7biFGdFbkbpuK5QUjCz/BBEZYnZvPsH2Svdp
eCeCqt9bUfNqdNK4mQRrHejaz2Qs0DexhnUEFnkyX7pamLZaXn9TcSLctHX5WtI68bEaJRIHMzFV
5krjfOwtLXI7RZGPejQ9x55sbqmrfi0RSd11JbwLo94kqRDtpCF7lYek3yRjBks5J3/SURhfU1jD
8RDEh+Mhfne5ZLSEecx8Gm3Gkmj6rLM09xhOYR6KBAQzkEZ+ckM+0Yg3gjB8GZFsv1IVW5bsfo2j
ECOjOE9dUVyoOKlmZeUE+jrqCYiAGCHpVlxquNVlnxpxjK/MagnP/DUa+ZmuKCLly19FpxMCDWIL
hoyWtE5lg9Mlt05fiKQ1YMtgfFjT587/MeaDc3kpKbG+gbUuB6UwerqUWaeWXOAMKoyK4ysFV3y5
zUeg9KOO0Fq3vjzc2RU9meOiCIoYo6hFWqLbcyJJSudmmNxoFD0iWbry8a4tJ/in05nRoOmSrAFW
GPTkZUnpJmxUCcXhZ5mON+/BKveuWH8u206/FpN2E90v+gQQw94OmbVyTcsHsIdCPTLDmD73kj02
craPLJAVFAAtzSsL+s7eaDnm/IFPdk3M1x54wXQbJT9bmPiQcWSnmBj7AkIqWbY34EQi37uW51Pr
17uykncAeR9SA7z2X7zXMzXks6fyZPaLU9lFMEV5rDiVSur4WuqKdbv1gJFeHuZdqfqPGdN117CE
AQ4+F2dPZlwmtZoj7aLb6fQ1JSYUqZYgCr5SvdhBd2CmhbYgENDgvDzw+a/797iLo4K4djapNUcl
1DuUiqlKxZ91Y5vDZSFWa0Tlyn0gnV9QaInQcqH6GIvtpFW15Q0IVCL8iWFV/WjxdTWhWpdG4M6T
niY0iuJ+Pe+uLqEe1/Plfc0xdqEc/s49MaPpDZmytzjLrp8uekHUIEGk4uBSY6vj4U6jsUlgB1S2
yq6M9esLnpKSf31hVHZhKalotpuLexdMPWS1gcE63zv42Sel24ijb0foblopNuXBtKqfWuNxPlK/
vvF/Q9cMi/jveQHPyw+a/7wJkf+s85/N/5z/y3//87d/W//nr7/HWX4mRLz5GzdDxmx8aF+r8fEV
cdLmz87S/P/8v/3D//H667/yNBav//FvLz8Qh3DCuqnC7w1b848/2/34j3/j5VIhVcyv5F/H+R1D
46l6yV7T/F/8e38xNGbxCMgUKNvD1Zj7dX+hP+HVEQDMDuIYIZ0oN8+ii+bckiPtkeceG7/tzwab
8e/wRWeDVroRImf5H6E//+jqn24bahWQ2Xn8wcDwO8XFeRF0s0+oP+m2JAd4y00xiDEExZBNHdFf
Uii+SEIUHIkp9Z2CuBJZ5bden8F8fYRKrQmcTsrSrTcLkRVSnN3UsfxYmP1TOYuVhZgtfVfLIuet
QspsipUSG3MRcSoCCNsvoIvJaJ8J3BH25MFOpWW8oo6+Syrt2aip/0hilxyUmO4Jh9gqjIcYbbV2
Flljz9FmgBa3VbICmBDc78LJSi/dwMLCDHTYpI1g3Hm91R6MKKfASk0NrV9g47UCEopgZIQw1s6a
c58z2nS7skx+VqLhPUcz+Am3qe/jDIfywEU14KNSMT0it7H3sg56U2DGNqSzr3pK+Bv56boGZqUC
t5Jy/ZMB/IpExYWnT7diRmalERX93ovi+5YGz0row58oGNpdg0cAfKluOxRC7wpGapFnTNyVHiLA
YuMdlDAPnA4FNAcQVutCgNX3QtQZH4TA8j94njTLupbFKpOx8KgS5MEkdP11SiHea26YL2WPUyoJ
nQEiyfP7r5klet87ovGvghR+RyQbGCh0BbhsutvS0D1CarSoPcB2SccpfJHbgepkruKz6gvbIhZH
J++sfZDPWNZGfNR6BdRkRuIFeRQjGA35jSgNSfW76pDqUAcQ3Bh24D0rR50CGdeZ8CbWwDPmYvVU
Zk32hBwixoJldKPWzU8j00MnjI097KHPhubbSWrdsYNapytl6lkhzBm1oYMgSZg6y2WuU2gvEjsI
AYTWhdqjmiBUu6pKW1SbeyTuAjWhUJKUqEwajS88ksbDnR4shRq6184S1AOP/gQLtMSMeGqCnLiA
vl9lBehHk74JlkT2BwtoLfrikx6GX4WhvvcbqC9TyMeP+3SuDtKeMmaBlgetq1B/00oKBHL/Q4Pn
nFBPXKVN4K9xcj5KWbRL6MMK3Vx596yPhqjg766Kt6KOHVENTmc1KTRbAGGg3idTsIh4nErAHbYs
0gqIfJ8SEb/ISVMFGpBsNtuiyFNMdYIPIJ31jcI176Lz+jCCGLbz2b0xlTTabnR8DL190dqyPFSG
bJux/i0zvRetkjQHSSNqsiZcRHp+x6JRvsZJsPvvei3ePAv/T70DUHcvvQMf4tckef3ZvJ7VL5v/
3T/eAhmbLkmTZltkrtyZeffXW4CyGdAwciaa+rryxocFRIU5C5vp6Ov/Ei/56y3Q0f43ZiV7Qh2+
pUKA8eeT+F+hJ6vIW8tjeiYUnaORNy8BGA98xdAyIo/CxmuRZqAfMMoCTm4IhFKq7UXqz+MVOt3Z
IfixJIfK/LgthpB9UAMkEkiYwkKjr7bpydROVv7MLOb36t0swKoQB4mYZ1qLgHNSFAFl8ijlosxw
IN5EXDtF+qnXr3mkLgNN9CTAuPw90GIuRtLlgUaF053L5nKq3SsRipK6Wl6BeryLaJcDzT/kJHTv
zUoRYqBrLiWEPZovAJIpvq0Q5d6LSXGXJzCtchoNFDgJAbetgab3qDxDqvhQawNO3+rr5SV+F2r+
8YtmDAfQLgWZj7e/qB2U0ovDLHXlyrDTSLw1gWBsiz67NYMRxoTAK1u+eHLOHa/H+0KBOXz5J5xd
fOT2sLpj67Ob3v4CVPu72S8rdWN4fnqDdIeou0pVXclNrw0z7+fTpa+puJo01jBhtG7U5FmmGKTl
1hVn5PenYvbuYxmBOoF4WVqmw9aisg2MBahbR0FJdzTf/+PS/Zdn+/1EGAIyMEtlgD5VF1+MPITw
o4tzeq06WMT4W+l1jx5Z9z/+Lm/G0RZJSGh2epGmGRR0bKphyxZfQyrCSgQX9vIGOLtmFnEz1X2o
xcvLSrYazCrSPHcbA2E+UXRhqLiXh1hWeVgr1P7+HmLx8Qd0wP1+THN3kJQ9bdKX2NN2AUaDazo9
NsY6qn15wPkjvL265gFNfQbdiUBsFpu6KvXWytQyd1sqc9oY7JF6ekHK4Ciqil2Jxc4csq9tRifr
8rjnNgd5iIqKEjmKRUbxZpeLUyMDV21yN1bjB2QbbKtJ7yjlX5neuU92Moyx2BsF4tuVYdU5gCCo
lrq5HZv8w+WZnB8CKSJ2BMy6Odc6Pa+yr9VJn7Vsc5wdMeFywCAcLw8hvX9gLAQigT/OJrmkYYuE
adRzsTabIHMBJXStLe5lO1OO/c2dZX9KdyEGlEhJToBC7HR9eehlLYUN+WbkxeyKxhu9pGZked/t
kMzeaZvyTtxeHuTMEspsPpHlo04sLxGX2uBJuDIkmZuoJSLJgq3I4uY3hvhlQ6AgWvBuv4VmrEWA
wDNs1wx37MLdJIT/ONBgqQwCDTJuZAyWukrYCyV0J3V4UDj39MQyMHuubISzC8VpgTYpGgaH5+1e
86Q+MKSUITDp3DYNL/KIxOuVo3l2EBMoJnqSFpW7+eiePECFVCKPqqP5HsMcr33pUfHrh8tf48zp
R6ry7yEW+7kog6IGIZfyZkc25YB1hBaqOvRX9tVcsljebjOCV5XpCcAy+BXmnEwF1YlB7jSL2K9U
Phdxdm+ozY3QIlEjCiJ6ODEPeR26A/DyVTJJ96z4bWMBCu+bTzQnP8q56M58JBvPne4QGvUXNaoB
qIuPaDBCk1S0n/98YQiuoWvAsaWnv7iOxaiUjaBuMpf4CwFoWr9lbHzKZKt2fmcgYLwzC1clnHn7
kaEN0fbsWs6DN2AOK24DEysnv70WsZ7bTJJBbE+RUJMION6OE7b0+TkzmRsSmCFN7yIme3t5Kmfe
TPy/CO7JcNiz0mLNoqbtUNkWM9dAyzf2sttSQnYzijcogO4LVc2vvCnnNu/pePOUTzZVUaRo2UTS
/I0kQIEo7/c4UyMFdXlaZ15mmXAfuQp1riqbi2lhUxCFwFjRvaBt2E3dE66CaJ0B4k3V7jGSPBSO
DOwWG/Pp8sBn5wcFnJeGlBFaztv5RXTIcXZQM8AQwwpN0y0i+LTUrkzv2iiLKyBW+6apQy1zS6O+
p7H7MFThGiO0K5fyuWFkbuSZMwBHQF68X1jL+qWuFJnbdXR56mRXNk+6VFzZgtdGmV/Rky0RW4Uv
K3XOKwmyWFRqxwfEUhXjlUN7JgmiLHsym0XUJFheEMt9yTiJv560bjekkSOV7ecAGGjfmK3jBfLO
C8udUEc7GvvDlbfh3Fk7+QHKIp6qEsgyfc4PaHDWhZtzl8g00XLkRjPeVfQBr8z4/MIqoPjRXld+
SQ2dLuzQ6GKcGRFnW8jtGn9tFvh7Kvu/ce3ypGrcuopGZXyxrkMZZFUjQ2YytdGJkcu2fLb+MO7+
+ck6GWa5eqOV8Rj1M2UMmZfGwMxCAabWZVp05Yo6+5n+no+yuN25TYaYhDlzAyDySAFC+UQYXZyK
L3VW3vk9pdvfmRngMPoDqFkvjdhJFrIAflbGQ5veR0o92IKWPXc1bb7fGAjeIppdIpK8y7whUSGX
GbzkGO5pd6R9N7CTHcq3V/bdLEf1LnKQARPQCqGPYiCo/eZET1OZ6TFoYJc2+3dVym/LaQR66OWg
okZ5g4MdnDHJmbTGxk/xW9tDexir8SXJOX9jS688sdy20au1VFh2HJX31qBvLM97SlDHAbF/kOrw
c6yM97IZYG8D0cDEEKeqFMi/Q7QOzHzcVcQnGE59rnVrU6CPe2Utz89xVi9GcMmisfN2joEmisjd
Edvno4FjlXXvW+3jb3yuufo4R3sUAxYbsQb95/cd16/vAY6hHeoBNqni2r08zNmZ6BIAE5PbyVpG
GUOr+nJrdlxLEUSMynxqjOAP84t/Wc04PwRdc4p8Ktt88Rz3WTUOujdCsEp0EI7RXR7/RiaJLpoI
M46iLH+xuIUSZBBaTcV0MvHxuzFVEIi/kwZR9IV3AJlLlJYLBYGisPK+SF2MHZHpab+ZvhxcuQvO
rRRPLdaxVJDnkd5uKy2nTlZOVOqCWV+Q3ojZx18uf+9zz4KiwRJk70IbXpaWsHlNGtr5qQvQDxYn
TtQQAAJEsC8PMx/yRXEErqNkcK9RdqRU/nYmaiG3hjZK1Bwn0Uny0R2m8hGTmS8hrNkMxemV3/pX
UrzzY5r6XK6WWMVFwNLHiiDG+Dq7cQ2O704x15WG01Vxl3pPof8760hnYJ4dAdKypDkJYwkcm3xS
kVW3LOmdYfmK0d3D5XU8+7lOhpl3zEl4hDdFp5fCDDQJxKOW+1sNom0RdVeisHMbDy8UmtiQ0+la
LD6XAvAWGDVleKxrkdfJt5XhXxni3Ew0GuokNFT6yfXfzoQiUIk9J9IKPTbvdVeh3QX+1uiN3wm0
TgeS3w6EJIaRo7aQ0hDcZi266yMqH8C8rXA/Qpq6/H3OLRwC9ST7tEJoksyzPvk+KMLo5eSxz0dR
dYaq3LZM7PIQ57b16RCLcL9tVS+vybndVHoqMQE0H+LsJbM+BcbnFLTI5cHOfSWdehz9K6q0CAy8
nY+c6tmo4Iju+klxxKoQYLXwIjWecGWc+Ucv7wcdEq5h6HSxsOR4Ow6hUBmpEteQ6amHWmkhec0t
b6G0cLNNgiujnV3Ck9Hmr3jylRDY6GnJsyUyYV/7qB92XwJ1WiXNOob8oaH+dHkVZxb2xekttoUS
65GoJwzYGc0ur9K1PyqrSqO6JYztR7UdfrCiie49VZUxuHj1waW/dtPPk3q3xNQOZDqXFECXz24Q
qbR2pCF1QTvQfpqVaacrN+78rC6HgO1NbQdADB3CxVeMesDnCfZebp7fRtnXssNMyFOd1Hsp+keY
HHsZqcnLS3t+SN00AOLgX74MizJFaRorCynzhyKkJHMFVltGvikHBKz2iStDQkmvRTDnduscOKuz
Oj1gwsXLomeROZEC5G4pWC5NM2SXQRiIP9g5V6b365F6t6QG4F/G0ilgLIbCF09O8GPKXS034Car
TiIGoxvFhjMIw75vVGRKe9SZasRU0cRf9YOyFnyaiWJWrT2jWStlNKBFI+/gvCBCpSUfyeKfmxFh
Nc3/6GcwIOL8CBl51QvtU5YhQNHBOWpF+TkFiO4r2FZnk370BEQxB+kVceebmU4S45SiicHGEqSH
yh+ol1vxxtKmIzT/16TN9mGGyQVkHnsoET8bYyqtNUwKuNZmFe6LTK1Xlie7FZ6mfDjhh1HqT7Un
6ujFZdeusTNdWPCpMyYM2QriKGtx4jGKLcLRo3sh+RXapGlz28/25/Az0HOERwDq7j4YPVh6sCNa
BZJ3gT4XMv1sI6+ANl433Ax+HvrXPvDyyFBrQwxQw+pg1m9YvrSlXOnoXHHBUsx3EMvYEx1jZZhd
OZnvDj+nke4ktVsgbIgDz8fo5MZDb9wU2ziACiGJVNrGG8kctpdP4runYh4CKLdKhMN7u4y5Y7rt
Ji5fPH0NXp3skGLkBo8E/1rD6+xc5gbBHGfNT8bbuXSUl70OYSi3CAVX171Nj3bE5bm8O+DMRQf0
aYLPmHfMIjiZhjQG0MVz1GAOWEvdJqvSuwpj1Vy/BhA4O9QM6ycNR5FjGRnDDYnHdsgJtUpzR5MN
C8wnpD1XHfaulyd1bt14XU38Obj9RXnxCKHGlvpRyUjhDPQKqgyuctZf2c9np3MyyPznJxvNiFst
VDHrdHuUWHu5s6sKeqsoW1DQ1a+XJ3RuLANOBadapTL+rl+o4n4Q9LyqPQI7HKTbzCy3ZTX7oybP
l4ea99Sba5gNcTrUHFGcTMsawr7Vup6vNE6OlIkf5QANWjPTPyBv5ibd1F5Zx3eQb1pfxF1sCvSf
CSSXEZHca1Yu9jzXPTudbClftYNYQrnF3ARSv5krD+DPHGCQrwmqUL9xAE5HX96Xw6RMWsJ8tagp
UT8cbke9xR5r2Aaj/Ony2r6LxuaZ6iJRAw1ZIofF3QSn2QTtwhU4JHhqo+UGIdMYHJpLyaoIYesL
nrJrRuMKOuTccSBYIdGgYMPIi2skCRHch4AI13TMsdaV9w0UysszO3clctty4HCmIw9dxENaUg1V
PjIEtrt2SHFZVNNNroxXCirXhll8LMNCTFmEIO3qYo+XJCrgSeOgkH3lDJwfhgBd4hWlj7L4TpPq
p36J8p2bD8ZHI54gi8fRQ49X+pW9f3Ygmr+aQcEQRNniy4jdiOGyBG4HN4NbPWx3cLJuaizefuPr
WIC4OWWg9pY3rwwrGGEl7sOuUR9V33e7unCKtr7SNzl3S+H1otM3mYEHy00gIqkCQKhin0nNQSyf
h9b/6fnhLtP739gHpyMt9kGHgw2SW1wXph/PniaIZigPkZd+v7xu1yY0f76Tu7AsKowbLYaZqeW4
S+8i9NvxAD3WenHljJ7bCaBpAMyjz2T+0tw7Haqd0slKjPnJgs8u1+aPqNNshHnSKzvufTuIO4i+
J8p+7GyQXIu9neeZkceWzt6eEO4FqgcvuV7Lmb5N8uQj8PkDnMsbhF8fBxyNQSYLny8v6rmZohdN
A5drkKrI4qrQizz244m3rEniIyDsLRHz1tDyfx4HmmA2iDQQccKpZDHPEhNkSwm0BGr15zD9hhj9
P57G6X//l/feyd5IgqiNyhntmIv5rizMb5lcklGL+fqfj0OQyamih8cNu9iDgRZ5ojKwB5t2tEd/
OsZpvi4V7wq278xXQaiWr4G3FzJdy20xloUn5BFP03x2ZX94bK14l1Lnvzyb9/UBYmMNVUliWoKZ
d0CRSqnrqptrOiWeN20WwH3K8huln2axfEyPZnnb2vNV4JrRgymhAasjq+NNQ3JlXc+cbX4IvBU8
3rQZgfP2bA+VKfVCSODb6/7/4e5MkuPGujS7lbKaIwx9M6gJAO/dSTp7cgKjJBJ93z1gPbmG2kBu
rA5U8UdKFEu0iMxBWg3CIsLUgO4Of+/h3u+e4xnqNslhTWPuqj6LgH6w+/50IfXnC9FlhaTaciHZ
nta6nDAF8llf/LNLvPtKNYYlIQBdzmx04K1I/qo1/WfP58tW9O5caBvLE5xiL30G5d33KetJY+Ip
Y4dv0tVUNZt20A/QoOBP5odwSv3f3ygf3Y+MxZHE4dRLc/XdzjjN5jQ5MyXtiNFV4t4n1PJrKx4+
2bI+u8y70y66RqxYKWdPduIHKFp3pS1dJ2l4/ftX88HBD9Pnf7yad29eUWthMjiseZZ8UdPqb1hZ
nXQrN9ADpNem+uRx4aP7ge2R7AxCXr5r7+7tXEiGHqmQB6TWPCdlexKT9vL7V/ThGwf1n2CxqS81
qZ/v6o5Ms4hBbK6s2vZm/DIW0Iy+CXa/v8zHr+Svy7zPYsrNkHVZy21gzqFfOMZh4dj//hIffjbW
Mt5GV5N98d2b1bSZMUj6EK3ANyYXvZxaIcTPBrZbmslnuYXhT5doOxlWkvyTm5w8FXFqm47R+86a
EuR2W+D3WsnhCIRBbAsFserQ/ZOb/IfLLEvhD1tV19cJ0vc6XyltemPFPZK6yXGNOLb+wetxGNRT
mWldbNDv1qHeKjJGOFnqmsgmUVJuWme+jiv5k73qo5uCRZsmHnf3rzngHqVjw3gZ914+X9ukWHRR
fXKJj3YHggkUKwiIGZzMf37LJhiVIDP5wprK7VDtaET5gfHKGc37/c33wUtZ4mcczXX+cd4XxRh0
7nDIch2I8a4ZKofJlj85CH3wTf3pEu/2n7pL1HaZkluFpn7JMMY5S6q3Sas+2U8/vAyYT+JfzG7T
6Pr5HaMZFGdzxwEimAtXT8sDLmyXJuInlyHItrz373YiSK+Ik1l1GDv9HsP44Xae7DqCkBKkqwEP
wyxnd4Y53EUaLPFlrDNtFMcLhvxozRNjahi5pqC8DmILRvQ4roIxOYc1yH8zu9Wc6SpXga+M1nOP
Zs612sVmgBnbh5aJKHnexI79ami0LEZ94U7OKvAoHf+S0t/rZSncNNdWyCGYgNSYtRSZeCooN/Zj
dLKGdmCIPN0yY3cThvlmUuH6GTClB45X+BWzcisL7AyR9jY0PUzhIqaIGOMkLZvsIrDCO1wCr1Jt
X+az2DGJtY3l5pnv16mroD0PjKrH/FAD0WgvbiTlUp/g/InauskyQFsRhahKFJtpdq5MIxp8hXpO
vZD+eHbinTL3wfIfRosVVavulcG+mCvnwN+xqZncM7tsZ7cy0BLDU1oLd4BVw95BDJnHT7WJAcge
rIt46K4r4kKGATQosEb8WeNGs3LO88FqCm3YduSkXGsMDoomrausAVcQlFgKgi1my31CiL9goMwL
M6ZLuxprUPDYKXXoxoK4U1lzGivneGupcJjaUQM5U9xY2rgzogzDQ65+S0zxJYAD6TsypEUpOLTl
tBZ95NuzcSXZ9qJm8IU5bhW7OOZKfEzm4a7TU8fXuhRTGyW0Ol7VAiYavBMpLXg7BI6KDiNMOqrP
gIcOQfRYVwM+V7lxY8SjrBoPUPA4p3Lir+2ECTHrJEr1VsvGGBBYB9iICdQmWVHS3WKv2haldqUU
ac5UaAmq3IAYW+5FrjWww+iIJYsJLLRulTG+Zgh205vVVW1oN5qIz3kcbVLAqLTbkxmRiq3DA+qh
0Kbw5YzoslDDG3aWTVWV17luUVWvdwwt9DguAV3BwVrJs/xIq+w8F067Gxa9JhDA0J0C7KZMqjKa
qnReX4dHMzR91BWnyTCB+huFn8dN71XZuFWr4bYL533Lt9Xrh/gtgDdh5sZF2KW39TLKWuZPwdSc
NUMId1SL10zAoBRkkdREf9SV6A3JiuRmCikVAIhX8HfPoyhWSSX8xngaYAAvDh+FnM88eBm3gje3
7bnHSIHI/g79gWfOYCAUUGDGIlcLmJNL0/bIdx9TbQn0wi6u87y5KYL5DD5zIxzIWc50ZyjBKkVe
lsnqZYM9wJXL7FrOa86x3bGT+6cmjm7GMXiGQneBUCxeTRNQ0lwpGQWeDuqSY801DMv6usiKY2LG
81qI6NTN/aNgFbULvoR1Xd9MsnARud45RbGdIZLEk4ADOd+RrGRwWT3pqbQtxu8GtOBOKsRz1asQ
YEbgod290+Q7BwCq3qW1Z4z6ycTkkFX6BWyrbZHq951QiJMN3yLGdd2R6+ZdyF8HfK/r90bRgg+j
sbyeZelU6NybmTT4cRk/VVJxtMvgW9bp60k4gNmjlxjpby4JL4UK1cXl2lCnV9MsLQ8i4OwWZrQP
gvKYZ/Ot0OwVMJyXuR43stKfYiW/LpJx4A5lhIAA17GN9JPV9V+csWA8V39p2vSqIcBFWxdBBZQ5
2ZXzdJ2YzU4aGNIYlQtHzgVG+mcVoQoViBbNSrvVs/4SuF19kJXyypy7Dfms47wo9IbhYPTBLgQu
CQ+rdEcOMkOO80YXwbrv+t3swGUjvSEaYbi6WT9nyvyItRXFT265OZguBVmQP7bMCwwoWux2bN0g
AmAVOuXJ1IQM+Cd949+szUW9zeOaqehKvNqSsxms8aIOm7sgKjcWYStveUBV8sRyGzRSrjWFOwil
82aUxqdCq1+sWqDqHcIXRdXXYRTtEjq2BbNYkqKdygDaHJnHGwSmh1lrn9VIoVEe3GcNU4Ep9GWj
grKnDSuquZtIQdMbjZEnNadxCo/EdN06oQWadcq9qZZfckWZWON79ThUMclyqCVOpwDUxlQnip0a
tVumsZg4YJmig8A4prPJ+8Xc4hYBexoj6bB9hXS9NGVC0ziWUVsQIqs3RiXbnt6MO2smQms4qw5F
itvW3UOKtqZLBwhYmvGVfeWahfBmDAYE3Ym1m8KBocDaH0bJPFVN6rXj4KlxvXZGsu8yDhTgCcgz
I/FCrgQ/n4JNh4S/C4qpdO05fVSsGpSrIm4UTd9Ti1C9WMYCSSeX72Td781I3RRpcZys/r4Y6y3Y
NvBhmvSm2tJK7+bHvFc3cSlv06DfZl33tZmdk5lKxziBs9Jo/dOcDADnhvYirGdsw9GjmcXnrG7b
jUE3kvqbeQkiaTu04AERGlwZtHixZ6fpmh2O2U1p2HYlTYrWMnb2JNbh4tyr1Od6SmRvzpODriCm
BRuxwtq+7tsZTbHTwhaGRaAjocrLi0KOZzY3wO8aDWkjNcBMaOc5m9HLjPEKDoNwzcUGPGubWh42
RtHtRpyUDfhqvLz1I7TdYq022p05wN5NUoOvR3oxj5PHbX8XYFqiaX9M6C3Uy/ifWtV7rUe6NWHp
sfTqYqzEPiuGBzCiZytuL60EdnTFj92O1sG0pwfdEd9EJt+rGUuIOl2Eov0WdvmxbM3bBFp8ZNfX
lKW+yVF55nxb0QCTb4eURjPPjOeM+f/WsPwsAh4wZ82l1lYvRmQAd54gBoTjyxQ4zzbLVJyCccMl
6mvVmMLfTeS1VCi2m9Ne28XTeJHmjEUD6AWOR1PSxrOpZVg07KYPvFzUl+QiScTye+osXufLTM6s
6yDzljHbqOtdgp20gTsNMG/bBP40mNOiYdWXbMpzGyn9qutwPYQNqZhAz1lMsP8kJaY4ODRENyW3
hmOtVc1lBFC6Vy7RpqxFp2xLuzhFtQkO0Oi2c+98HQRgLW2yn+a0fjMAgA/miE8u3ZW9wU0C5a4f
1ftBM9ejWqNpVoLrxAhA4WNq7IbOcLslWhmU2xLgsUgXx6LSn9useYuE1TC5Xfm2Nd2mZAwahQ0i
F29dpV9PTF54g83kcgkKK3HKJWb2msSJdGKxWM2j/IRtaE2WCpGJoT50BpEjE8RuAPF3bFNmmKyj
xn3V1IG2CoZ+becINoJGdSOtPBd1AeVy7Ldi1F0xtihPHDXlBGFIm3zOsR/ZpVfaIOL7OudoNinr
ycGxYsQwMJlvP9mjFHpOWp97kT7UCsg5scSdmvoQWlPgGa0BebIIQpgp6tHOm9ptUebaZrQa5mKf
1c1RboIXeiheaEsP1KsB3TnORgvU17DWPTNNLtS2gDKu556ipY6b0OTSaumtRD5U1u23adAfs1ou
YcZkuI66zkdH5oWyvZbbr1IPjLm3y3bVlKA86fowOpO88iRr8v2KNrVqbORyeprrJnXVMb80hum1
nqKL3hxeCxsxlZUYt51KahW4i4b4vozdVo0uSskE1Bxoh6zCYBnE4S6wsI6yv4bzdILqFS9z6PGO
Ec3TOOvoUke7P1K5AVoS2z6jSbu8so/g9R60cN5MYriDR/NGi1S4Vg4ohexdgW6uulNmEzgUefC6
czpON+qDHOIqTQbpzrQFaGTpWyKSbWOE9zyEslpI6MDamMprOcq3hJ93FqAQfVjWlxooOu+M2+fF
cVaS9Tjnt6pgsVKjaAWlH/e6NO2rVGOGSNhQBMLuZKTl7M16/lQG8Y0+jTdKq3AcgJ6u6WIX5eyH
jW1BI0+wmBp6egra8Qui8b05yid5JpJSIukKyv52hF8aWnWHF51kvB32OwnWfqAlG0WIU+I09trs
R5+o61mY817pUj+vzIdUlnbEXh5DNhQJQmxhadA8ubMro35hZs+VIyWHQQnSGMXjhSC640Wl8dSU
6oq0862c62ej1JDoDRk3FN/cqbEPmkRBK4AzsVKs8Il60Ks9Vkeg3mi3ovQb85arPAY7aTjDw6Ll
DSTbN4JgJ1RnZ5fztquSzVBNL0qoPVuM3HhVoj2WnAPLeubtIdKezU9lHRE1mm773Mz8Xiq7dcDW
A4dR3yqlcon47DpBUOiM1gBQz8KUkD+ZWbu2cns9Dy/j9FWBssn3Wr+nvpB5Db/g0vThJDoab1LX
vTS5clfIylEWIT/rbN9NU3YBmpXn3Nx05W5k7DRhbbIyyZegb1skq5RKQv8AgdKCX4MyIWVqBxZ4
x6dIYNr2OvyKvRHsVQQX3CI859uixMHJfdoM/bZRtLswrV4jWQ5JvfdIdGRP7tSH0qyA5jWPejEe
ckl65MH63ozbgynx7FxNYr8MrltivNMHTuAy9LtdnOie7RSviV6czZmcxTR03NITxDvsIYFI9q26
7HqD2bO5K15V9Zz8h6+yZO+aIb5rovYxdIZ7PsgL5kAkLAmAX1XpMGighCrTj8oa4P00HLsiBiTr
wACNoz2n2NMctgN629jnzjGWTYo9oQM/1ffbSuRnSMm7SW/WhYoBo4sMFlW5OQHs9Yj40tMXySoN
+T951ChUdI96xDpQKh1GZ+frrEznLuaDRZXRZnHmDh3kTxBSD1TqznndfkGZ+63mSyU0Z8M4J6eg
wHBRhVwNznRhRnxZ57b2aZ/tIMy+xfH0TUg8cKQy2geDVaQbg71Q6ifGNe/nrAA53NyS6timLHYe
Su5rrZ99DZXpCKoWVJVYhTl2P06ychjupdi4Xt7KrB/xS/cXs2V/62JdWo1A+H3OwRwstSuiE4Eb
EhqDLTtdhQgxmfnX3SG11oqk3JQDD1PdKFNfIDxoRWiqsnlry4lXy9OW5tlBl8NdbwGKdphAGzMq
BYDVLyTCJm43sROkVRo9jUN8mEYWry6AIhRVbjWkXwZTf6mhq46lvO6ibMUg4L01TW8iGCDvavPz
INTnway/tNbVlKaYU/XgjAuEBBVo34ltxe0a3nKAz49hYt6b5k3d6d9kS+VsPJsHTos3hgZDuknS
7Vir10YJWbvMlAeO2leNWniqBC5a0taj3J7bzt7XgUEhwjwlbb9PwvrcNsrBMKLbqOxOiiXfCjN9
zDG1yELZJCYmyViV11lqnvtRekJxc+4jAYsqr+4kWUt3DcB5L8k4vmdhypRtH4HJC8d0G8jpuVNr
fB9B54NuUt2gnMFYwPNOQ/nYBMFJsNW6aqDzHBwVAJryb0lcbcXyNtCgv51bTqxAKb6ofehnTXSc
CvlB6pM1uh1fotruZ/prktpf9MTcCMHFpfqFn+J1ziuwsMaNVaIcaOOLhi8HHHO/12W4VN2Rko3N
vQWG22kcX9H6k3OZp27H5hgr+4hhyqbRj1URHLoaW3w2XQ1dFLvxZF4nobSbawQZebSxovjYjPld
K+Bv0aJzGzVGe2MB2ewuZfNt4UC4CwKa6afkiSN4sZa7ao/hLnFrOvU8zcVrKbFJNobQuLo5agA1
07wXjPVKVGOyXKN+wsJIgepCljg4GHD3ZS1LmNiIuR1oZMgyC07Uz1hbCs3En6lSvrmQmDgUj3En
FfkuMGKp8gEdTDwwFL3C3HWaGU4H+jtPJZ6hJly6Z3VM+orPtes0DjacLfUO1qERsAzYNdmVaiiw
6UqAwMIsGw5Nu3jMzHC6J+qku0wMT6vWkGaX8pa8gfW/Mql5R3O5yVtL8llcLkNZug7SMXMuTTFW
nH8GJPS1NbXKqe+qaqIoEfbs3oy8UM6uGo2iXFlmD1ggKAoGULzLXO33CiL1VbIwgqywvWqa8lzF
poX+pVlAz+3boMtT5jNQpmy7OTl+L+UFQRXvAydbtxMDIC5zKMpbrcX1HjmseTdCKhvw6+ZUG20t
cyFPclXsDMKV5chRXRXpUCxGgSMyfg2yUbpsR2XaKUOnjeuK9oEtycMhaoES+kE+UDoxtGrRglTz
rhLmy5yx6ioDUljRqrp4qBHRhQcEFhHFxL7M4jv+VDx6dsx5O58WurRTMwY7M7rWNbNmuFpTINyw
l60Pir6MfHgeHWUnSOiv1Mp8oaMn5ZeClL56XXTC+tK1WnRAZYowfWircdlRv+QhNQSeYJVyi45I
3sPzTi+D2gHEV7eNWDMTWuAP0tJ0Y6bBWx9OyAaHKqSYyF18VqJRPNmsStUsVSQVIzPdxQ1XUOX2
LaWq4yvKmO+6IQXg0ffO0VJKMCsqDPK1qBTuZLy6FryBfqpftcoGGV7lDigCKd7JjDEbfiRHpjtD
lOtXAmYbmi9JMr2E6YTb2LCMS9nKr+cg3872tOF2PTItfI16+EgrmHMOyzvoBR65BA7mkZORrgkj
9pxCu0KUhVJ4bNVdiUwqdQPbGG6Z9MxI/LcVjpxAs77IanY5j9allAbPpplUft8bnlWw/Q/6jlPp
l2KKLLRSFsLnWC6/5abW+WoXF8+zKeKvpd4HJUpnUd4a8XiryJSg8ibtbqyRB6fcTpQ1Ry3naYjQ
RbmBMT2wbaaHzHJA2jex0Le5xc+66o20uQWC3d1XZM87N6Hmt9WMB2spgDlzeU80r6KSbVUtCDob
9ROuL3UVpLLYmhhLJ9ek9Pv3uz8/djLeNblLJB3stGxfo1T4XT+eWDG+/INLWEugyKSV8gtpJm0s
o6imMFsZarJu8xjWpPik6/dBMoBQ4X9cYmmw/tCPCU2dc4nSZKjRv2n2l6G9ImvMqr8Kik8amR+0
askCkJCitU0I9v3oWcrRnXAqR/Kh6XZtqmJ1IOlfmDhizf42q5J7S1VXv38DP3p15G/g6CwzEJQT
fn51eTsw5I15aOW0hq/IV44BiZEz44BrO9Y3v7/YB21Hh1AKs68E/X6dVJb7akwGZchWunOh2edY
+6aMJyYafn+Vj5qOP1zlfVM9TKdcoaCXrQqn2pRps6+z5pN37cMXsgwJI/EhK/++qW61IuwV3N6r
cQz3tcPjKjkmt2iV61ivPnk5H3UeGRz961rvP6F4GsCsYQswGOatDAU9lgwkOvzkJX12mXfN7Wgm
NBdaerZqRYBwWbliAoFDg3P1Dz6cH17N8uH98G1yGvqK6NIyKo2aNyjVQSvLT7KGH384TC/YKuO8
DD//fIkYErLAV52tGuUVBpXQZBCnnCX+QeOZcMhfl3nXQ9eynvoldblV04jDkhaKAmdblZ+hXD58
NVC0GcTSGZJ4H6LAg1DVekhYt6YuCMxNEs0mqwEQSZ98OT+8AQiJMLoCBf6XeKsScpPFBm9bKF2Z
CdpejrXxP5gqcGDs/XWRdx9/xQksn2PuMgNfWD2cTZSApSsjkfz9bfbriyEKzArKJAvAmF/mPqyQ
5qM+cB2HErbqSDttiOlTTJ/kKN4tNWQBSIMw8oP1gGT/L6mAuqBhCQ0shZ5cnspWu6wM6c+37L8A
6/3fF9SqL+NtvwF2x1+aD3Dd3//UXzpc0q3aMn/C1DLBe1a9P3Hd+h9MUizKWxL/S6yIXfRPSbdh
/8ExYBl/5+AKp2IJ8f0L123/AcXEXmZmCAjzrKT8HUQraR/WkJ9CGsBj4YkvE0WaoQAJ/3mNGaQE
oVmgAqRSrE1m5G7Ub6l+bIR1mphJlnrWnPLrVB0GSXUNq6RO0viGmuKYStwi0xB04wF7KNO3lCCv
hzu27e+jvLgyFJQwhVbxSF9Wj1Jo+akUbPTWiV210H1VSWS3ocsnCTIVenk1RQoFe1RryDtPTcjv
QOTDuG3hJZSyQsITXZFw+B5nP2gbH5bqFn2mOvK3AJVL1G5LiepOoyLHFKin6sFeV+nDy/KTTBiy
M1G6MocjnPisNlV4tEMc0w4Om7lkXhMXVtxcpszpeXO35THEt4nfA1+VamomyY1Za5bPFrqmZeN3
ukGA2FkaFA0ywEwwVzQoXyk/3486XSVrbcycjON0FSIlRRjkySEcsomzSRgIPIE8kK6rib+TUhya
1FIRPIrSIRiGYyAG2W3LaN3McbXOykAQiuCnKqR8lypHHNx+oKIQd7ZU8vYwsMe13cVYM6VAXuno
2grjsSuumlB2CQf4UbIOy1tEMqV8QLte9+llo2/tIXuiCUtNKJTOWdY82uSjD9GsbSOkVBNq7xRN
t2/iIZyoq9vVeajf5mrY0Cqno8ADUWlMq4xsZDIFF1k71hRJFF+WCJsgrw2d5BTL9V0lSXfYArxi
aLw2HFzHypodjx/GFsNaWRQ4XO96u/Fm4Ck6JfEpbnZZ/eLYCKfiaJfFBFtsfiSxnmmyBDTCMylY
VePIY+lGi/SrNOehbVYY2HwaE8MX01PR3DcdIwBW9qXqkg2sNafPPexC7TQ+MM3/VS2jXaOagzs3
ks/UgCs0CdQnLbzKWOcybb9R8yUK2G18N+Wms67oa4QJGiwQ2wxpo4VKw1uDkcxWQbyqMU+2mxrD
Wjx3l42zL/VqXdJCnfvAbzT7JtEMck3WY6U+6XOyosXkKyFKRk4+Fm4MxLBK/K0IHihDYpeJ7gdq
/pR1z3KZEs5Kd4kEc1KmuZUeYTNddnO8q9pwM9nZRdNSSUo1WBXlmzqvujrapRTpU7ombhkXHvKv
zLfa8GpMpS/Zvxhf/1+v5t91Pv/v1Xz77//WFP/+v9uX4tuvCobvf/bPNd3+A50DE4I2NgDWbZzk
/1rTrT+UZUbux9X+zzXdVP9YRkMJzGjAMJdRxz9XdH4BhI5qfscCQrkDdPgOsv1b6PZyiv5pQVc1
Hn6QQ/BzARkx3h1Mxs5um3KYVb+w0r2hjrcYmluP7QagyUjsyUbAHAXDpR7TSTWo/6lN68rBfAoN
iphjKfqLqCBDQ5DXK0S1r+ihwpzZiKKdL7CWRd481i9dNftxkVxLc72vp+q55/vv1BQuzdm+kEtQ
+DmzEFjb5KusS/N1TIRPVkIWFfYQX+V7hBnnspetjRLT/E7Juuay87fJVbwDeOYdkJrMTMBvfbe5
BXPJVhVpfkmfylK7q1TvXCl3/vYBWgNLggSHT17jgPtuD21NMegN4+k+GYfNRNF2Ji3EdvjJufaX
rZpX8+Nl3j0/ZUQ3TYIoqh+H8k2tZnsp4B0T+fAgokFx0Qp9/eEsc/V/b5r/UfT5FctB1/6v//nx
BaEYQPwh3P8+Ox6omRWIYlSZ3CuX1kd+audhnSy9KJ2qpWqbfxtW8v0l/nXF90+8CQpXO4q5oo7E
bxCYUW31bx+oeReZJ9EViizUJ97dE2ltmDPeA9VXc8ytauuTzT+l6NV+/969O1AvWnpGqGUTKAOk
JA4OP996WZJWtFQ71TdQEEslX8VO/6TK8usD1XIJOGY8uS1lDw6JPz6BlgMzvgJFjB/r1puaFduh
0C+GuGI4jCTM71+O/eHrYTbC4gGBAPR7vF2lGwO1m0H1I1IFBTVxr2qKA8XZK8rV901bGVdCLgFe
lOodq98j3pFVOgdrNVOQ3wYoxqv4mgkp/BRdhYqV/nMwcASU9O441tYBFFPr8bx1mXTW4DaycUwn
qHZKvqkKAolA4fcyzuhNVcpPeWmcJ72mBd6mvU/T1VsStflgafswAOKgy6lMDla/q6W5WPXEVrzB
EKfJFAAApYQSKQeRtkA4n3aT6jd5tTbD8ZJ3+aHXbILwPUe/Ib/r1eLeksI1XLIToyHHuLAebKjr
bhk9FD3K3lHlFaRLFizmkLYz4yEARs1pBx7H2nSC23RSvDpmFtqwxquZ7ji3Q7VPWvshFIT7elsl
SdwQ1aysBttb3V5FtVPsy0aJfKMn/Kk07Wdz3B/cNjyDE5hnrFD9dSJEALqb8kJV0YQaB4OBFzcv
o1XrRPfGrHyyZP369ArNGQb58njBY877b0EjZZlGEFnF90gSLexxaUPr/HQ66Hv8/t2mx5aHBgI5
FoBd+d3S2IMXwSEr+Cyn+qIK7/lcfZrTT/oUchylw5oE+6apZa9RxltTHa9C9MwRVDxjIvybp09J
FqmuPkYkQkewIDZxXZn5zlE5qrFzssacrragrC7FX+tG960mJzzaVEejJvHD0zPRCZyvQf4st9FR
tgbHbSXpi52nxCFMtEaCVJrNopNi7a4d228ziCbGbIa4w4y1qdKVLrMdW8wRuNB+zJ0vXSfW2Fc8
I6e85BRnTVMuQ8OJ1tpg752w6P1Io18+BpEvRmTAeNhXv//Of/DhMSGuEDYxVerS78GZpCvNqZ9z
xc+HhJhnfGKT54eP1/+py7xfWaya6kbEdDVCHNt3utGraCNR6/rk1Xxw2//4arR3C7LoEx7QJC6j
OLPvOMq5DpxDP3UXpj5d/5NXBLCIB34eqZ1lX/2hNDjjvC90BWSMnGAlkTEekoK1Gqy9/7nrvCvo
J4K+TSrxAVWssb2VYTgq1yOlyH9wGVYLi1tMIxiw3Cc/vBwnjOjX8d76xPzXYcozHEEiVNqfrBUf
fkA/XGb59R8uU5f4vYeQc2STEvFZrLAyDzUTbf7wk83sg3MNPMllmkuxtV/NpXoRJ4TVhUIRIWmI
0eX7NDK3xmQAGVLEqZc+O3Pwl/LDv1ugOJRz/l+Eegw7v9urA1OqoiyqFD8go+D07Vok/Df2eHdk
ttWz6SmCJKkfwjS6DnrjcYpz38DwjN77larM3SR3x8q20YQpjl/O46ZNktX43YwmHh3RXra9TQwo
v7DqUN4GTXIMeerXEqshR1aunFis83ChV9jPk6kc6sne2PwmkuZUBUYGHiol3lg14cYeZ/QYzzoj
Iu1zLoH/CdQvmi0du0R7q9ryOhkXPbFzCif7Jg2i0xBM58pMU+Q45pWchTueRJnBKfJoXUsM5k2Z
a1ftXqvQuwlJJrLNY8KohwepQ589w2XCJrVhDp6INNHXOXN2jd1uLIWEUBTxZwImZBqonB7ZkN6n
D3gHKGk72ubayKKHMqP7txy+S+ZCYEFYXpE0VyF1mpi+eWGNG6Gn2JBxHGKS1jFXC8vFRPWm9PUr
6PUK74zbRPMb0xDnQBNka4PwQm2m09xHBzuyz23SdG6UO8qhFc5Khke+7rSk2lrM7rj9rCK4C/QA
3L3hJ0PxQuNO95iHtNddZm1JrDO8UyLagW/VdvVr3lbfhKod5mBUPHiD5LqUhlKMjro8XXZkq19n
OXUP3Ro8Ek3F1pFyL9OmvdTVtyD7zceB5oPX2Mm4S+P5wiJlrTflo13z3tqmyjSIfANg91Lvq9sh
YXhnKLfj4NzHYfCaq90mjbnH8rH0rY6wdkyObiwgS8HwY24gjryKbjh6PVzcvVk+hWVRelBv/UzS
D/3cjLStmTdKa+U56GfFS6LQxtjH0W/oW7/IW3LwOuGKTjFvmrbZMqoBvyqTE1dpKWqUknF0xm41
NqPf8sxBLRE2+GhW+0JxDmCNj0arb2IFXGXZbuXKouiYbvOoXMnFpERe3DvUs7JHoyNQHUHiTgbr
EJrEyhjupi5lw8Jhs9WG5ErLFLykbZm7M5EuUGa3VnCXWKO6bultlXa+VoPMOMbqkO5EM6ebepBD
24t0HH2eFZDO2vDseB6SqHgubIWz2yRPFD+TiJGD2hjPFV+aCwlX4Hnukc1uK1PVO78ksHdFlNHy
gzm1FNBeaXVP7JpcsEKMVV2pan0o0ki6yHrmYaKclkiRCMxLYnAiL8GXvptxJDaHpDWm/dxcjJRe
5zDo3VZYlyOhvIixMIYXmMUKR2JAQdjs/g9357UcOZJl2y9CG7R4vIHQilq+wFLCoeGAQ379XSD7
Vmdn9VTZ2DzdeQkjk0kyGAG4Hz9n77Vxk59Flpxl3q0nIS13RQr3CIm6tMed6PPEx9TTveLzaLbV
0NAimsSX1IoPRImfuno692Y6QZEAJW2b6th56gG1ZLTy0JFKf9iJALVr7GZEuRu8DUphlAFY/8PW
UJ0yuzjn1DrTLDY4kYkD/6IqD+heX3+hc3p00rQMW5vG1yzi56gob1q0CEkpjrPGYkT6/LpMzUvW
IfAYUQIZ5Rr3xdok3hHqYvHIEuavOGtx1HHK45gRbjg2e1f2W18g9/rr7W5Zin9fqj0bADXDXdgH
vyMDKd5kToAd8YimtUPVF9XdKpaXnEPBmD3Apg2V9fLXv9L/T9sDqZn+RxveN5chwa97X6Cxyc69
y94ny/u4nJ49Nb4g5NthOz22lHdWULar2nS/5lNOsTl530057xt7vNaRI+5ERmSAh3UEURES0fYF
HdNNMrYHj0QG9CB3db/EDiakYg7Qr0IDHR+CaH+V6uVTF1vtpu+KS4OXkQvgNpDjcoMmW3Lk9XWg
6RdRxSdRl7syHnual9E+lpoWMua7tzSZbpocgS0iwWAT17a9qCPiRwlLexWMuTzW+EnodEf+1ppr
ri77DXXgkhy4ohMfTuN8tDlODiTHY3soV71ZHDGDIPQyNbZHxUkQXeaOrTq9eFP6hARzzSK68cZp
l+jtylTFo03QhyebuzSYp43dmd8DSlbDiI6MTw9saU9DoYc00q8ohH7Syi2Jr4UqjNQHv4f8m0rz
P7AzGNf98m7+1mLo00kz9Ih308VIk+B+crVrgXmhI9iyR11klLeFPoUiZhSisVXm899cwn/WXyxP
wMPigNzD/RP4rh5jrU5h6a7joVil3jc77cIo78MBvWD5lVioz9/3v7oXDEDll5v0T1G8/yfvf7Tq
y5/7wB/f98dsj7QeAxYQ8Ate8H+1gZccxcXwzn9mqsYU71+jPTrENCKtBcJFrUYJ+kcj2HH/AdAW
Dh66GbI5UH78dxrBENl+X8iY5y30MiaFND+dj9DyXwrqlvyBLmlTDGJe9YMQdjtMiQsI5xm+bJtr
GV64KCWVFqHvUJbZas4Y/7lz8tZFrV+tpCGadTrU3raSKH6riGaF7c9fpdYOlFNS36DofHMLa9+W
WAgRXnb3ncjfK6HEuZStHap5MlHujjEwUNLAvBgIPsJGfxvFc7XtWzN7mVofDXEpf0g3+dpJl5ac
qwQeycRbydbEotf1N23CoCYh/KVUdnxVHjuhE5TaRefeDY2y3ab6MjOq5qexSl4HK062WUbLmq2+
emgy5O6oWmj8Ds2ZOuROtoIjDCj/NMMqjTq7clpzx8uV0gXpdwOr/37CHGcY8mR2rJZJkD0VY0GX
KcAopMgtHjRv0Z7GexOJJe61KuyE0W+9SMBqSvprOhb5epQpjYI4B5iTppc2NVCnTv1XV2/Hp17K
KAxkcUaJiv7OFT+9rL9JtRZ/jZe8mFFk7mQdXIzOI0BlwDGtxaDn0NT72be28HeGwi9aYJBhWjQe
XU3/mZilszLt5iGw67fGab6PSlt3vpZimuovs3AxyI4EmQXnYQZX1SQURZlmvniOhkRq9gXWZUrm
0yD9CO0fvgxLr8eVOeMSikCHz12RhV1KkL3Z0vaq7PhmmtxrWxfPVeKeA5jW1wirYihlkJ1cEd/F
pbf3WtmGndEPxy6g5PfVlUPPWaHE3KLavbFLJzQn68GoO0SazRA6HYszCgXilB0HTbSBgENZNpPM
OgqnLoovQz7mx3zRsZVpTeatT6SvKlle/TnhbbIJT9HTg14WL940PGXIK1dzuvjKEvEWpF4dFhyT
Q51v26umw6yqJSaGDKhCniCoYcD3JTtra7Llpf7CPbIZdsam+RhkvNw6Mtr1zOA+FJrOczeZGeLK
oiwkS3rljKLGtFUwnas9jFDdkp1SESPMBQOwtaeu1MwSxShzWWXdeNHg7aK+6Y/zmNmnXBU4dvP5
RgnjVfXupRPmpVb9odO8V6ssHkefcbxply+d1753xCHwm89Q7E+033x82UG6xvLItHBO8PRK6z7V
rCtdDyMkmAIPr0necVSOD0Xii7DXEmM1ju6amc+2Eh5eety3zgTZpMTY3/vlnY6IhhE17hBniA4k
e3EqRLqL8bH+Tj2IeTjDGlx7bKViCn40Q/t1agKuDZqB6ymdja0VJbewN62VnQbXyJZHu8D+gs6Y
iI3SazcxPpZ92bg/MqPHldUb68nos/UYzIy7eU8hiIzbiU4bul0bQXN8K4uyDHtPlWuJ+yiEZCI4
OUevngi2mhE8Fg41Sz1P934XYNlC1Lun0PmGSc1eLbNkzGxHu9GBTMwnao6nxHfDGqJfOcBujcY2
3ej4YDOByYKUcqbOG9xjSKM18T2nI9EZBhnHekKkmZ+6oVs12qPCTqSxOhbKWgOOeCkKsC1F402v
tgLLMIgAl3/atNuyFrsqse6x1L6TI0sycxWp52x2h6MemfuEVOcNZ6qVwNXZJ9gjNVJxnBbDsau6
szdUS+GiJ/cfG9v/6t2bjuRf7d4ngAflf9i8P77tc/M2rX+YPi1p0A6Q1NDRsEf/U5jjMaklzsxn
FmmiKP1l93aDfwDf1cEmkqvMaIeA5D/GuB7CHFg3HhhKA61e8N/KTjb9Rdz3b8cQA0AnWuAl+ozf
5PP0fj0SJJM/VOWcjptcJQnJ3XWWrftGY5TbIK3Z14SAdDcNzIjg6ra6DHHr02fGLLMWMonysIvs
Tm21wM12ee8VW1zqHnyLeK43dTbbw6X2UMKvPAANJMd7VSse46TJWGXpWjqjHqrEeZvSqrm6RYeB
JzPsn2WVu/SpvMHax4Q23QsvgsFvlPKQVgVBHTOdHToVxjaNOBC0pVG+CkG7eg7K5ms6Ga6kgqi9
B1UE3n7qi+zojVl+7V0PN1QhGv9Wr0rXWgmnN3/SSKNZzlNp6Ilb/ZZpfJKu6F65P7tKqVsdytiO
JGvFSKlDs9LOUR6scu6vHUNhegoS21g74zRZDYPf3vDV6NSIHC1J2kXZvsIRtbFHlziE1tW6rW4z
J1dmFW1y2iC84iKfj6jzqxOu1ATauW1uhqEDxGiouabHVvVfLJagb1ke10eJVHdv2dhSVmPXjvf5
VPiY6GwiEL15XPdx5QIdLB1MHYSOcMqJZsyOnZP2R16MaF2WKvoSILIpDqVti2vjRnfuNFbbqRw7
WoVJ68EAoPVwzjMdH5HddlvPx3tE2q+/GaRR/+imxDzWQ5w/RVHMnzJn7S5t4SxEHs2oZp6MdAFd
xPsm0waClbiOTyYz3lWGeWitt1h5cY3W72LIxq2mCuct1Yf6sZ3nPqcpJqu7OHABO2CGUm8yMLLb
wKDDF9rAcFZZTBW1Kgy+Ltm6jpIMxZ8tKIQ9yK4Ul/ao3rngi70Vjy+9cCHV2L0laPoDp+CnQK+R
wXgsZGr+aDr0TX6rHvuy6c9lYDZI1LXirmgr2vbzVB2GphzvDVyvzOX07FXUnb/N47QEueGp6B4b
uHlL4yp9sboB91gqGhOgThSbj+YwFPOqzy0tWo2OoUhl0tV6jlT0ZuM284yNTNrcPlW9NNngOqSk
Nwg5oMkP6L8msEKWj0bHTazgS9Vn31tv9NLbQUYle/vAKD5NemuNQJ2eaqt3Npeo38f4vHpjjpfu
oy9tkyiWPl/YMHwHdw1FSXSOiwQ4b6h3VYL5OBVG2lzxAjXiodT6xDkpr+kfCpLu0N15gy947fA9
MAaiRdASr+pj2Z9IzkpibVpLgD8/O2X1XzwtKocbhAm6dTa6Qjy2hEFba1HYbb+nSRlDHxomf7qk
Q6ZXe7zlVugT2EpgQqy+RNhvxBZLnZyZjg1csQYV27NsGgOvlq8NAjO+W3gbaY7trdlEvQR9UWkv
ZOX2tC9lFa0tiADYcBZTvZUnzYM/tc6zNZRLwLcwj3rWOwN+xSSa1q0RxWfNnl2AB5ZJiwrkyqp3
C/+QFoMgL8fsuq05yeBeU/OPdLDJaq6y/LsYOCtgeZPNeywtm2qEUm3luZiYGfqUMByi5ScV5B+T
KlRWD1wW9mtSyu9SdPYtV1mf7PLaSh4sr+wi8AWqexibDsRFn8yjXE4ARhNOoCaabVYl0n+zawNh
oZWundm7CFAIIhwmWVwMM2pv8zGuTxz+1VcvTYxToiFcFAbaOl0AOi9KDa9vXR/bJAOp+v//Zv4N
IbxqpvsfcVKVv56oyTv8q138of/B5frjT9/xzw3c5iSto6cylgEzsFwqgn9u4MY/9A9Ovo49g5xb
n4P5/1NhLRv4L+Irx/kHGDQbO+CHztYH2/o/E1/BoUOM4VLBoZIIfpthGaMkD903xUbFennugPcQ
DZd3HIf9S6nfdkKU34raMUMmAAq8yK1Bate6k5Z4iPO4vJ+n08yMd2X4lbmbcxhzfspwgJpYhIyC
2pu+nag1ISOBT4ovonXmbUwhv3ZjzdjHKrD3SZ1EoVaVw7o0T9owWAfT62m3uSAXppSTe6pYrmPP
21kT5IWWLz4znhQZCso+Lpy9ELJ/+OVtu/2sWn4VEn1kWP9bMUNZhBhGZ962vGF/gs4RcjuOSo5r
agJ+e1Vp9V4GnDKGuJuutvC153mi/Txi7Fe2We6gkLX3NYfHLatZXDTRNmMru5uaognHXjq7eLRZ
mCqWaIBD43uacT4eW93cCDZ/Fp5CAM5wU3ofQIwMu2p2KYv8jhG9jme5nM54y6rF6GKdLUdZT7OA
f/DxKXHFYHe8F71zT7YyvYu5PGSGLjeiy+rQMDR/XmVpdV8FUj6SpGGexor9LFLm/Aido7kTHoa0
5bOo7/VHjfXRzHJ5F0QJ8JWWOXChcB17y6dEfLAazyMh6WPJNgo862Uwgfggx50vH5+2L0Rnq891
4r+OvPtzd4h3BDuYbuOZosD8rb4UY+qj6nLYP5qtWc/fe9OIXsbebXaFpWfbokq1F0cpECOAeS8I
g9OXDvCaKcVzLp40Y5owGMa1XOl9PZ3arDdDXke1js5joJvXrpMLwoGP+uXBqmhGyLgMQhlr/r6q
6VXnFV2mmFbHRdRKvcTz1dC8+jnjBr5hG3rXJ9N9jsVaBLEFgMK6maxKPHRm/ibG9uuMhuVUu4Rz
BbFST5nnxJdO7v76wv1QCP7bhYtMho40yVksEtT0rCS/VuFjbKZeFljNGgwxwIXeNZ+UOfUHBd8o
1JvSenIDAIFwYwueqF2sGcOv+SJhyD4YG8VYrB1q66mDaorK22vK0GHfusloDO6GwpxWZt/R6/J8
RpvK8Gfe+IC8lcbLT/U498+46GK85DZcL/v7YPfGRW+Lbj9PuX2YGTVe/ASKwN/81ct7/+9/NVU0
aUI0DZeRtf7bxL/lxNnbhtau9cbFaproKbdV2ZxBvVkX1QRy3QSlt7WEVq1VKrwD7QGP6tR3nmOv
lttEG6ctkqjidvY5G1eEBc4LDoBwuNq7ZllyRCFvPplNk9/FmUaoZtuE/aSQ0JiI/qGztQ+DXZVb
IwvkqkzM8WinJGN1aJ7XfTH+Hd3zz61SZkfWsmI7zkdU/W9Oq7TWvdoqW4z6aGnWqZNbZw9f1Hby
U0hJEKkOQ1w/JWLy3yn4YJ35/pOkk7unJ3SfD0wtuFPVuRRKnVumFecmWSrOj88/HhLdTfYDDsgX
CucfpZgw2CWtedRsWeNgprP212/h0sz+7S30UAYSiky6DtDs36WvZeOPo+3Ql9KTfG95KrhOKjE5
p9XebrJI9ok6ynKmElFo28WEncC76ftqrc3ARf71UPd0KhDyn8AH2bvaBknmaHnot4nOVAzmopFO
4sL92N/7MkHYG8e3zWzEoRFguxKtPV2oHueL04Ah8OaGnLvu3hbMwvNo5hfhp9i5ff2asS1cSs+O
L8jfPu+DSg3WdfHFSzf13wMKWYBAytkPVXW0pji6FE7Wr4MJ+lqpNdVzy+mvVGW/7iB2XabESc7+
0LWbbJTaS52Yl1mz2u9WML4Y0fg3qyma4j+93jhyKPjIC8HTYywlx68LhVaPuVfCr1lLDf57lXvA
gkecyuHcg1ZrE3+gJVmN98non6TXWy85m+BBFiZ0dYbHj52NlVBVOd03TrRn8CsWOVWjPh7ionuZ
5l4/G7jnHuqgtQ9qZgiY2Lp48DXz0XaGp9rPAIIlnG2bsXEehtjZ2E28AWZt3XqBwPzdLGxNqJjI
zkRyzIwWolVTT3uSka2nIDMZudbUuIXvS84qo/NgCAQGLTyaEM+7jmDQ3Uk0IyCvBGlKLGV3VQ7m
IHWDQ+Lk3kEP2mRfTL68xZseunquTpkClQhLcdy01fd0brNDHNjmkZ60dQBC8a3HYnTIoRBemKGg
grH6PSW1FrpGBSVheejnObjhIm7q7WSX3XtlRPm66gIj7If4K7GTwYMcAhl2OmpRP6tZP3U0Lz1c
GeBkuf1qtcVFJqn1NESVucbWHuw0XXabNnHnrZp7uVOGl20+lvLCMuUu5mC7UYp5ah3YMrTqsfmp
te2DKAa9R4wi67fEicQubZwnuuEA34LRvrL2fW+V0A621hTXgMl04YrXqG6jjZnGQ6iJcjpaquBH
1GXeX5Kib8511KI+emi7un5B3ltdzbhgStj1040+kWyCGdd9yyJAMPXITpFWzpIcN7Q7y7aaTaxq
95ZCw/UzbrwuX+TMQdCCw57v8i4KVhW0sfWUBM09QJ/XavSL93Suy3Vcg9mMM9d+bOrhJJd/L12v
3oBcG7ZjzHhlJ5osA2VjeCEbQHf0raF+BtdGkaPTflrJOEK24o/Tq+u8jG49hHbrdnvNku19JkyO
fBO0EFFdCwlI8Z+3s9EloVO3p0hG+vucYCVLLCu+b6qTrmZn3fRyfnGEuDNyfrdbu6gbxjpZp2Ud
W1AALPNIzQXIZ8j6WxPR4BMy7nnFNDt9TATMJTuYt05m1QdYwPFVBk6+Np1o+EINBJUjVZsi7ZJj
7uf9bs7seGMum/nHp+Z8G8UZZeJyK5R//IeutDpAzNPj7HnaJm5ztauXO7crzQMT740/TeU7UbmA
TOYiCd3e5paF05KdslLkR5Vi/2kyeXBNq6eg1W98Jxuuy6EVWUWc5K+5nZPzk1jpjbI1DN5DtKmS
iGVLb9W2paCYbC871d7kIau2sNsNmb2TpT9cDGt6aLp6JmIPNO4RbGlxS9yzvm57BBkrRnrfKlfF
F2224ou75e5UAsTtx602BrGkgy3N7ccKwsQirOxpvEXqRMxR4N90yz03G0MTNqyY26po/PXH/xB1
bo6hn3XND0IiI4glbb5mpYuuFCIYwZaPusSv1m6C8N1sjMNfb2pMTn/f1pBTWo5FmCneXuwW9m8b
dRepztOESa/l49UWmWuBwWiCnS5ZGCTQ4Md8duUFfurUP82NnG59EDEIZVjEotGJGu7tV524Ck4e
2c/AooEwwRqZe0ZkWVne1nn9ECdjlW31gXZ+tuxS4yRB4ZDYdEoxyCeOfdWSzL4aTtRzD3NsioLm
zhj04mLV9nGitttXNrIYqTTnVNvlU6NaGBixmYfKaRSUjZfPp5LJmPe5w3w5+uCgJVyLAT1w2BiB
3M4j62/kEAFqlr37OmMfHGaz/yqS/lYGCteYss+Tk9X3ptLe/Zp710uzq5EO5aMdIbaLsy479w5I
U5gia5Mq+sm0KmuN3ubaupa9iZthem3nmuZe4O76oOB1ilS+LhcVkGt14qFI5/M4xnKbQj4CHlLm
+891UDFy5bLTqgMqlWWuOUt2viDYkAam7gtZuNsmZf5p50PYJEVyz8QHxY9fdBsdgixK+e788XpH
qGiReI6rtm/z7xN71eVzmfTgH9doo5ah9fzu9HS3g6YWG0Iu7a3eyAozXS/uYhpHtB1rN2wRgCMA
i9UNyggP7WP6DMC7uPG16JvlxfULXQptP5b+XT3Vvn3w/YpRsBz3H9txWpQv2VQV66HmPUxZuNe9
Ms1rg3F6X7pNc3C9CRaLnuzBvqUPkz9+w9Ju3bbu/N2Shn8ourZlUcx7euBaYK0/ryKwcq8f91mf
c+SBTXGl6/kwReMQflw2arl2lAmg6/PPLjOWSd0cJmc16dmLMOH+FEtdFLfw0rW00gmmd7P+9Hkv
D17LauwHG0P1/OKmmd7zJrWZZgF8kXGFyqRMg5s6cYIbaFb9CfXWtSxpI4ZujiExy9Dm5Jb4Ujn5
QuVNGx8f5pDss/gyLlVAM8fzPml6OEgSzLGzPDR0mzfjxzo21TCcaKmDhONG+XhwOTxvP79ayb46
lKnLfJXSZJtObbuJzNSgpO/EPtb7F/BP46qsVPlaFujPNLrBEBEbQvNmVmzKTArCQuk7M5tujMm3
GMQq8eZaDbqdufhWUAE2g3/uqTbuPx/MCVBkVW+7pFvWJQtAdT2Kq7kITPV6Dl27sn/GjnVVaBue
Z9r5ltdkA/r7ned1Vw++4+njIh4pec/qoDnVYqjszHvhmN5TJhxjQ9dpjcpBHfTWU7etGpvQsX/o
zOS/SPm9nT2guobXM+P9mjt++x7jZ91GBagVb5SloEzGc8ckOAlTt2+/WoIx9mAn+2QiYizzIusa
VBOVQ1xx+Q/EVYrMNLZ0CXBdT/YFXNZ09ZlnrCvVcqGMiYWBuZBvftAsq//HOzPE7cF0uN+aYhr3
WTs3u7Iypi2V3nOQDj165/oxL63hUnhutdGs7lCBnQtqCvvAaLx16fhYYYskQcigPFTCHGObKXlK
p+Z7XyQch+1oDtZ1DoerZeZxUwg17IekdDbBaK09bbTuKcvGDf3eMoQ4V+0daWqbLM/kGyOpu9kr
77ui3wsP53SfBceeqIuvmtZ9Yztbeu/ZBuX58FXr+2Zdee1Xpl1yXZfvY4F6MJMBKY4C23bpgJ9G
8GZ3IX1YXgC71Uw+HurprjKanhQcdUecbf32eYs5aTvdOkuVU+b5l1JmDAja14+9Y269YN+09hh+
biUDL3uKbgWPjI80dNC7h491tMg4ZxSeJbYD9OGPpdLon2d9HGFSRUiGUZiD7RTWFSmBpGRu3ePA
Xb5BIPm5gHa6R6u7MsVOA/u1aTQ71MdEvk2OuGi1pj+QipXs09p+BINsbFjR7Oc4glqeYdOvWcGH
ZeHo+sdqqr7YZuF9n+Bj24adQ9AK5lMbQ2rvuGRuWksO9wwtbj27Cl6DSjlbwaFwJyPXf51i8+IO
adgUbrGqKz85WKMEC+h48qavLJ4Fu0aENfQE/Ik2UDC3NzR5C8pfO33EfQaHnLH1WTqd9qzpMNB7
0exm1+nXcQO9dXYboHnVsAXx7m4zyLWNbQa7xOYOAshrPRWyD8g+wCLUNM49L2t3VuaPruUcOdnk
xUXjt0zFw0ZTtvVSCTp6OctFKGoEFW5XuvefL+fgZdB5R3O4L1R9Y9jzI0XXQzuW9YuWtZD0A44j
npi1S7dMQdaqgPzmzxShFZBWPNXkIBQsAH70zc9bFWaFaXFBw0EstWQDf87miffau16dMUOYd9Ts
FF8eRMJoFuVtgAf8KOPkMWj9lSJhaNXHE+kPWZPUq8qmu5fAKcXVkpSnoHGLZ0vL8Ig7+ts4V+Yq
kb0bnQoDdcNyVLFiel1V9+oMZcWErJ3bDUg9xJrm0N7YAXSWOFU/msZ7bw2ZhD4zp9t45r7710dD
6bgb5IE/KP3Hi2nHxrYxciBtIvk5SFE+ai63Z+wYKx1I2qOprO5iCI1VfrlITJgC68xijGcaifGa
PYGacx4qkPEz3axNjDPhWOYJ7ZppYs6CnRL0u+Ls+9EG01Jgh4ZGiglg4qVMbv2w1hxQ7KxvWOPj
4huVln8yEEqHhc7xBlwaJ8+lhqz+KCRhtwOnFp3Yfu6G8XNlA7OlFq58keGf46N57rbkWToQDaAV
rhLkVaGVxSeCohAff+xoy6Ip6ylL7upcsw4MSmeuSrsMtlMKqG7MfXfjZ6J5Yqr3fawADn6sFHXk
3SmV1rjvo3GBDmju2ibcQQsc5DC13WxagtEw2/f2NZ25edNCytCNBhiZybOVeOpRr6D/CRUE+2k5
IeqR9sO3NbVXmn9Geow4BAyBI92XyowhDws3P+rJhMTeARGX4LoqfR8UT3fUYzVfIZe2Dyj1Gm0G
oo09Msesw7gz9Y3Tx0OV3DVOT/BSLIyz4wlr87natWU5bHAVZmfXmzNclbW5Yr537+PKdj3+mIJQ
MpYpvbrS3naPRaTdF8wULkACi3VSB92XKmb+r7LovpiMYdVIzAK9mWjPfkoKhxv1NpgdI9s1GcUe
Wjfv2suMMI96ao42o8J7w41ugxgGAxkwgMkFMjG1t7NCUQ77KNClVTwqjZwEpt9fI93PQmmn4jjM
0nslZgG5mXGeZv5ZNXZzQkPNJNxxy+e6vfk4DWVaxjnWdbZj5RTg2Zm2fRSNPd4rTrE0OZTdv/lJ
ll4UzTzMdx5HuZyDCjuFt68d0IlNYWvHrM9uWkrLiwyIcumH6UQ0ZgWnk4ca8TDTzVoNah33hcvN
I+fQ4IDUOI7cf9R4XmQufjLtxKtcsPp1Be8E8i/GMfWhCZJsrT7OZ5MT1xu3nqZr6rhfoZbxDC1/
ulZzUFxnoqx2MQ2zCxmQMD6B5y4qSDDY0/RtHmzasA3p63nKsfiz6gPJx5lrkD0U12F5cAIqZM6y
hAWeG8hkFL1PbkQdKOvKeZb108Bl/OSXdX7fBc6hE9O2QSd5jd24vYsAiNtzzFCerUYu3SQO2vGp
AxHJH6LZD7Yp5OXzVq8zo7uPcrd8XAJIvM5Aie0Zj5jDbnWlHX3UUbcJfGBGyK15sjUXbViMHz/2
mwHCrJ6cKzwR6wiCxk2iB4rEeIPTFWPpsJWCjtMib6YjruzL1IDUX/Y8ZDtPivSR08dn9hiMZ8QH
xwQOLh1Xf9J3TYNeNeWnX2rXeP1oiMU1T9xZ/qpqFDdx4uGPGPDLfDafqgA+lMMP+WxIBfLZ9vL0
IWuXs0XgtvftAFpUtTmCLyG17cfVRWpD59fnyWyjq26J+aGOOdiX4zwcmNvPD4PKKYvnAj57xKew
XIjFmZXYYujWy22aF/tYO7vuW1y32nYQmjilVHYEZywfEuzJh6Pb48YShG927njQZGC9JCIvD0JT
SPfk9DmCAIhX7QLYcEZlwtCJPfxXdS40GFtF6e6YnIqQfEpq/iljhI9Q8YvyPMioojgM1RQYWy/z
7eVmoGxqOqfccHyMj6YbQ96MWk4CS9erb+1n11F9GlrKeRmMUT8FQ74NhsVEhN0j1CUnFCDjIzQa
2e7bdOyRlvAewhO79/HbwHDJqmtkpAhFRsZyosknGKkMJmeuUIQiznive2N8l8GoHDm9FGFWF11o
C0xLUshr1abEvgRl96Q8q145g5V87yCql+2QEgZXdmcp7eJWyv7dD7L8pJKcJZJ00QcKJDIuqnj9
+TrUOT+beI4Dshvst5zmX6oxetLbIT/UQ/Cga1adrTOFkKJ1LjkLJ0CkjBjo3Kyuysl+2Ij8bz+L
AEvaIyia4BK07pc276d3GFqsDC1dCmK4srWFOuUh0Gt8EaXxpnD9QZwxxz1bJFT/orAupOMuKE4u
2CqTnK+E9jUOxE2LjP+R/nZxiuLxZnJpCm/yokN6bLi8mUHC8Y529AOFZr1OMq94dHEKg/HTqWiH
BuO6n6UbOmHpvV2Z/AZfQutYPpWBtzbcuQkVyhuDiDnfY+Ev0TDktAS8kaWxma3qOCfwl1ozytZ2
3JsbKATuVlHSEO1k/5wY0fIT9ZsstTx8YAW1VUQ7JrbJxxiRc/h43K4W7RVP2h1ZQOw2624abY5s
1ab4OIR+/Jfl04zgm5VZJhG5ZEwgXD+PThYV6kHE5UG1Wn9IPMIHhkar/i9d57XctrZF2S9CFXJ4
JQkwk4qW5BeUbMvIOe2Nr+8B6Nx7bndVv6AAKtgiEfZaa84xP+EHj24/fyqygBSqf0Z0+NwaiStj
bXfDIh3bflYSiyr582enA/s0WMZVBxd7HdrRuGLk13BhYE7SJhx3oWVhQmJvkB6MplkFbjDJ9nF9
g3ugQ0E69q5vTSAKwtJTL+umctwDmUFoxIDDaxNhXlsbKS2V4J5onpL+F3fg1lWKgzRr4lZKlWGh
rlX/FBT4shieORvRZvKKM6gHVuUoG6wDiY80nl6N5CTb5p3gjoHajfHUgwg7sdUFFDgzZQZdQ0u+
eclMoFTXvQqnST/WxYucgR83XYJbyoh/ZHR5L0UnCYjxVGiuDS1ju4Hj4AAUL10cemXOsjosk8us
o2ARSuWQltQSjQZL/XuTaaRr5VV0T7LxpwIW+YtH7qbrwvnhezIQiijZTuS2TWOk/iY2vWSkabQ/
GAwxO7WWi8wjs61A+H+mw8UptO7qU/8kDimSwY2BsOmX4/QHiJAds3yMRr2H5nFWw/yMLHcIylni
sZvhbn13lKMoytABPFauJH6MnVSn5cSS7jGdqvikWp6BxD723K1DB+/sLRusqssyMGs2ulNGW2WO
8gddT/Nzh/jc79MBsSIf3IaHH3itDrneevuwQBVmWYbOzmKSaSiGc41+lG/hbImHYVb82u3ma2xl
QG6m+M93SRJpxg9vPVvcghWZPoxkR9Cf7wlKbcaJCoXQllOlaT+ccpqD9c7h6J9eFSnvdjaXh/Xl
LESfKMNxCgNDWjgk6bEmIh2+TA1kl+ZMH/lkF7vWrsTRzAUgKgXeGE+6m2EO5hnu1XhwaUYei0jT
9tmUNE+Euy1axCb6oylPiesG2hA3/9PAEbGr+kWjZdt4cpxrMg+cLZ2a7tZDTVaXFL3PxrMU1txj
Hs87W5EdRDeuPzRs58nixFqGOlVtP393FXEc4GFU0/xQNRb4MuoYyQkjJnrZpU54RDG6beDQqL22
2sZZFqrMSNMdqTIjMfUsXt3IeZG1BjorJSlibdAw8smv6dA/M30etpoTVwx0aF2vgyOYBQRWrFM0
IyZ6wc4b5VpkeETX/gPxbMAgKHan7hF7ROxjBxi/9/rMtci/6utLAVKeMua1QMD+5JLvpotS/Ojb
Ur31of1bhDSB6QFqh3VwuW7sGdiHrVnFTkmAIJU6lte1PYCzdURpor17ulSeIj9X2+I66hSXcozr
t7poXkn/GL5SPo9ksvvD+sytew0lyfLUlM2l7tvs2R7dD1ZQLFFFOzzFjbaNal17qczq/9oTwkUp
3maw8lTjqqllhGSlMKLzyLu0vqZ4p0QsRWU5TA+GSGlwtu296qr8ro83EGjD42Aow/G7jWlJ58zI
viIrxdhUMm1KvwzLzs8legfiBXBDR+SUr8VHslQgpaL+drxOA1HGc6kpBwD37aSfY5V4EdMZCIEy
zf7YRsy02tJsHwvVrrbfYyx3UgJLkvNssFg7NpHZsXgulccpMuUWGkG9N+YpfGSwnl6/uzO1nl2S
pejTWFrvuqbFEL9sVNT+5JYjAYZvTm/PKx9WDYdZTIQzaOG9AH7+mib6Y+aGKplBdDuWIzlk8+X7
1HXNZ9zF5yyN6TXE9WGiTe6vN3MUTZj07eRxfQkOkHeysmzAR8UcwcvNJ4L28pPTX9PCKtrFagH7
pEOCJWSYHAtLOauWse8xuT+srdbMC+ddRORhEIWe9exJhhNtH58TM6xuTRv+Z5K2rj1kiztLGC2A
Evj7G2Po1SAiG8XKuhMrXvvLzF5EF3Mn5ZO4u7lhkdOj0W1aJhcdhqMgFWW2LYb0S1Oi8Wbbk3Is
ReTu6jHSPqq6+qjd0jjTcXnvojJEhjvY24k8mM/e1C5jVorXKDeaI9mGCY5iZxvbxX5OWkJYcy97
Y9G303VEsA3onoNT1Lm6Dz0RtHp7WBu1pMNU1xkQmU496Y9TXx5de7Z8YmS6i1V0dvD9/hMHJTHc
0DvG4APC/vsD/74jlp4i9zIPs0uLZukS9a7YUnvSWlk+AicmZXuAK4RTBHjMxlQu3w+rVDE5ccEp
cEq698JWumd3oj/KNV8cEGYvug+kccjg40uVKNaGxEyLOEM7PliDFvt6YWTP2uzSR0q8W750+N1E
OReD6J8qdWQ53Yux9Q0U0ayNqvCxXuZrtog+k164e2uZrNCmju80dGC8i60hy3wX0XMZLYXua8oy
XALKv4eKNGlPM7voXJJUimp+niOL0eJaRX6/E7ory8N64rJyJ7RxgthgEmOjssx+LGRuBFYciSCJ
1SPzT/muRl13cF3yCmLBkxXFVb1zhi450ntDUed54kExMZqV1ZBfqffUPQE71oV0EUhHDZixRalh
hdpIHJGct7mLFd1WepbY5Jrs9XoJv5T9F+AC+48CLyE3xUsX032zGedPcWYyDyVarTAxE2VZ1exX
lWQzpV9qVDvHdmjtAFW9d5wQ7GD0qeTFUkW9qz0ektxyPpiiOlsk6Dic/qsQKAQBL7XrXdJa/wyB
Ad31klOy1ZoJf5cbPiKpAxVZXJTSjL6WHdH12huGxOewyyuijtiQ8fDPnvjQmlOSpsmprbruUbrZ
U2x3ZRYwmeW8qEL9aA/jsWht61ho42E9+5Cuf01OOwfrkVd7/7TDGP9D7gVEzeL+tJ76cVhN1EKT
dqSbZgVWN5Q7B1/2ORzr38ie3i0ZIVTpQWQh5GB4XTH1KxUfSQBZcUs3WsYYuNfaNTS6fKtEdh2g
yCEsSBFOUDRh46+fExGg2DJkHe6yUguv5lSmuLv+s2emHS1KQkZPTf1jrd7XTVKgZGLgfi800/Yz
N679uEuhvxp2/mxMXJl9OL5a1Wz7KObNp3Tu/5YsBbFejSWnKyvlXhXf9zSv30vPy7fmkCinZmnH
5lNzpZmk3RXFvEZ9bG9Noc3YqRT3zaoZudguaTMK2v7t98gBBNxrUnTJHgZNtMPd9aMqY4cWMvIX
mevpfUrMQ0kXlj5i2lGcLiKLeSy4A2oq3lVd/uRm5rR2/BHptbnJLfNvqrsDD72COXLhts9DGgXV
IqgdmT1vdc1CUFspp0mv2lNqFI1BKO9Y7CPkIjR2RXVrZ8vA5DJhsNQ65CkNk8gacESQ5H2HS71z
WDkMBUGChn0ekojkwUHfr6uTVdESZ7LZ9Q3CE7wfCekeiXqtvUe7QhfWqJO9rTrnmYCM4eAuJ6Wy
nJ5uPpt7U5u0QOhafrKzxvC7KYye67F5tZYrkP52c6+EdppUjyB2OV3DRRhQaF35oId1TqSvHhKQ
3lZ7wQ1vYxJSdq0VrfUbt7M2vEQUjshoKzZe9+WVUIW6yoPGVoziqexi8LfIWMjciagH12ZBNfVf
VaLn50gkIDWWvVlrlr0+OYjYeDfBUjHVSzCvkMIZV3nH2DbUjtGkYi72dPXUtxPeB3QhPZYL8u+Q
lSEz+6ik+dWPXBu6/ccmtS5XFPc06gaP+HXS+d0W6yZaPmEhLnPT6r5IG+Mx11ncek191/doFJlp
jrUkCqSQMEvUyDlQgJY00d1hV7tNuveER+sZs8W1MFqC9gbrq5779to1VUfneMYHuNZUeWiSxrwo
sEq3brB6lMZ+HeDSZxI0hLnB4/NDlrRMIs25VgJlktiXBut9bXkOOY810xZgiFkxrEWImunyqqQq
Q9bJu9nWzCp1lb2sHYXeJlGxoejfkhprBG7ITJtc5+YoNZHfFCeaNnGeyXfiDGPWkGO7iQb33Kpm
cjMzmoXL7V+LSf+KGKJu1jlONf2Z3KF40ZZlDgfemBQv+jKF4cBkOH+Y+iVYe+kCCm4TQTWjDeEU
OJVg/TbrQ2YyZnFeD+HyTYs/ZgLjQKWb8Wer6T4qJ+uP24eXjPr2QgxNdW4iYtOnfn6dZ9TWuFtg
Jksj+tANAkNNYwbP7iYGqUZCPzudUgbJzGq0z81y10KEuqrkau2/L+tm7NyTqSa41BjOT0eiq/xk
FQgxWulO36KQdX2Ut/N7Gv6tl26HPefZUzuTcteX8UjGEJagKOkJ4Qtr5YrplrDXqAjMCJ+3NXFK
OQC+/TTGWaaOkXXoNSb7AjzWg5mk5oPZTuWdoMjootd6ToHc5dd1T10Ov/c8TKgAn3D3dJFgkEMG
kpmqn8OggmvBMkRYUJTvzawdAdgwBhnpDBWOFp3CpVgsbBjvjmxO3/WjnNULFq6cT1HUHxP4hpbU
KDy1bhr5fUtXa5XeQFu5Tk1VblIl+htnFOmVeCxaKZDeNWKjYAB7RsYhgkygUjEkdMXlHEHsgV5+
bv1YOul97Zbqltxq1dJ+axxxihEE4II25M+yE4eQtKW33J7N7TiGhxgLy0lrPElAtobiBB421Yn+
XA33SFrpZT018L39/WedPrrxI83wXxTONWU840Fc5u1j7RXGnp/zs2IuHrtyNp9RZmzWE3XE/ceU
jpFyZvyQYV6+D4aqgWXBupwlWOjrBYkiTSV9EgNrPw1lj78e1i752FhIWrIPARjJMhyOpinEPtPq
gfkQ+ZYMujs6Hljo1qvcO6/Fpt3DW27zsnyywHYhxS/tEwsRcS0VCrYB1w5ma+LQlMF7aoDbnJNM
6R8SZquIX+ER6KmQeIaWQ7rWiIvT14EoHr3r29dcV6ZtuSyzRCIV8LecUdNybsWJxOdXy8KXPd0m
J/FQd1mG9Sxicax1OZ0UEDt9rvM4crB0T1jtx8lx3xFWs9QhE+AhSSDoNDJr93ZOllGZgIpWat6d
f9rcfNLrE47VcYHTLOefYo6zyST+xj5s57OlOQ4Jwyr2ZQVYmRND6NJA3nDT4VQBtgMsgSRRYiiI
Ko7isfkZLUzhSmIbXPfW176/OrHOrGooUumgh49Dz/ggyjTt6CaJ8thZDf5G190Rv1cSlyyq4W2y
Bua8VUru7iBp9c2NdmdIFwWEdml31NkOQBWl/vie4OpEHfXLs7ioy5ZilAxdJRqUR6EbW/7u8SVh
HPaizPmF9NLvu0eu/xks7PvG+gSZ0rTdIE6xb5bVP8eqbF64eQ+bHMVjv5kduHoVsMlDZr6u6rfv
bm9bh1xzlUH3q2/zg91q81mz07+ZSB4SUPZ3xAnlqRupyaLCizWcgm59jbLndd1gd7qEOA+E2cJw
ZjGOLk10ikpuHxIt1wIP9Y9focJ5gSJhkDeWen6J0OupHljUSPIA0W3TBGlI5jRssYOGxT2qMo41
f+im0Qld1GzvrZ+kDoTUnreJzgdqoipVOXG4UY8oQUAb9ShBGCcL5itoW9S63uZ2DcXNBMDU24iz
q4NMCxQoock8u6iezdmjH45jjp5y8+zNGhHWXhdt7bIkTBdaaWl05PAW2gynKfkVZ8aun7qN4vT4
gJH0Xi2mWLT0Q19J0gOwUdoajfakdJ5+4u+JSwyGVUspwcM/DqKWz1qLOoVGcywxgOClFUl/tOqG
DDm9psUj7INrNOMWbnzdeQz4u0rZIIj/rQNPC8bY2tW9G271Gpe9p7aQpyCbXPmeehGmR5FnBFXb
jLz/VyMd+Nu64a+WW9GGytf64Vqr/EYGsUL1mS9nkpA0YiMql36MJhT1yXahr/jhkFwsxezOGiKt
gFE9TeB5vNtD8sEzc9fW4LqMmKxUHe2MPyXWpzvXn2ZMIwoL9T7GvRiO820uE9WHX0rTVzljdyMg
Mo32psU70qrOUWJXJfStH65q9NVZVRCPgioVe9c2ggaBo5io0WryhwYNHKbTRYhNHyRBM4/CHA8K
KCvTq0VQmKgNTUP9wrn8YyTVOJeufRKW/sWUqXig+2/t1o3SMz4yhJKDOPGOszDii1CzO+Hrsw++
5RfzwuTmSuveyqAbKdzmYpx3jk4mcTmMF5rSED9MhcUjiLLANMBPJO2n1otbU7HGsGT3NYb0frAM
EZbrQNB1RzAnEP6oXD3hj9n0JGbTz6RHxQxod9sTLLudLe4HyWj9FFUDXTyzfTVlnKR0b+Smoh+r
9E+j5aESqd4BUWPhW13V7DrlbRAafGQwUbFZUwpq6kPcq/KgktDLDbx7kTayS7VCBA+nyuqFdhaZ
upUVcLacHuqtJuCyRJwmQi1/qgBl4IpwmMiNLGZU90fbTIBdeyCMXgE70VbcP1ExOzeh+ehJuv3U
ReY5yGrlJRZ8pHlE7qI6/vYmgmQL5OdOufccumVhTh65nLIXD0XD/ujQUj+2ffeMgMF5TKnEpnQ3
1KUeCAuNJvcrAFo1k78hTawtrviAn1UDGmW9ryusX9vsoe/nH5wh8oCFnOLGQMRdRm54HwB7BdOg
R/SCueSzkYz3sFIMnyfa4Deq8xxR+FMjJ8ahF8pnSB+VGzVEArWcu11bdBND2o4Qg9619rUTo4lI
JeNKXcegDT7Bnwbs3WPNuehMe9IZqXf1YI4HfZdmTuWPYbaXhfpJI/D3ZFZ7eow5fcP2JVIZ4ooG
B5iWPU6iT/Fnx9NWb9QI9mXj7bsyfiIMk8TSrDV2teJtE6vpjlUkfupO7QZNm/8tJqXb9JM4jUWV
baeFdyiQ62+5Hv5qCYEcvbNE0OoEGPf8TVrNeoNBBCy+moRISxrqzqH7zCWf/HEHzoXccrRdrqGF
jdxiG5OXstNHouyMmKWbInS/ixpMg6q5q+LGN5as3GHxvydRnp282LnmIU+6yWSqaHH17FqVzzsp
jPrqjL+xM+pnRuP8qZambREc60e9vKC2PNH9CG+6I9EVtUSvN+E+H9EqurZ7KovypLQojdOFsm0Q
BV7Y+nyrYmYZgzcMWzIXjVUY68dTfe3MDvkZGd8b6AJQElANaMgGD12l3tAHaqAPucRsQ6f/DY54
i75D3ygRmAIi3BQYUw8O6OzFFqm/8CwId7ipRl8LCaGoiQ6emVXx9Dxoo4NwKAx/av2gHViq6gFw
wXA3mcOXVBKuW8hnsFe5DaTyLU+H1K+TFCHPkOI1KwNyIWk0NuU5nD4qhuu0XsQOvlJzk84lKX6p
YUcM0tAVu9HusiCRurptIMMwKTL9pIJFRWL0RfA/5R+pfmeV9uB2CDD6BvcSVJjkUGc9NmylEQEh
l/UpjA5DGj4NOgBivMYxJov3amjFrTNTQsq06iGvyzclB2Ng1vErINSvqgn/RJQzO+G6N7fxvBNX
0q6q2+JexSrsKun1B1cRHypZqzub9cCm709eFZc+ArX+WMD0y008q10trYMK5NvU52GvW3WGQZB4
1rqTRyuNkquzbMyke53V5GdvyfEjpxU6qNGe7Eb1KVPzCzqx4jjkuXeuWma4VpdWWxclMqAmw35a
9DTGUpkAkqHwT/T32Ik+3TgprjycrG1W9m955rnXhIU0GKMXoB5Hu0aAWWrq9EiOSz9PvtV4H7Lq
fpdt+KgnFNNYsYg94/E+FWgKIpBIvqDrk04NIpmu1fwe9iqgJ++aa0N7rjSCVURXlDstjR8i5PoH
bda5jihKxtgNHzq9r/azy7w5a0vloaXl5BusicEMREd3ysND5sxK0GOVi7pe3pyed4lGYb2PMpyg
Zsije4isXZR70z5qrPkyKxPvOkrGk5uN315UeEXWzrHtyIffwGiLKTwmoeIMUorkVXNfmZ26HTsW
+V1OdHMvs1+ljU3bKZ3r3D/gFzL2Qqf2Ubmj7vq2ea2sDL1rzGJWL8tr0kHWUp2Y/JgirK7qMR8A
ILY9rpVRVQIvhHNiTvnFNtzmMDojxqWBSoQV3jZzEk4b0+FWxOhneSLclKk8sXbGipAg5rQj92jI
Ab1ZbhGFTd8haGudh5WBjEBFg/wwmpnpY/TAiWtX1s1NWalrmhv7owNGi6lNslPUzrnbtA83s5Jg
qu6RUkEioabWH3DSsxhyKeJ7PwSjmpu+1shqV/DwQs051fTBM3lgUv7aEvwUOKmXBuU0vg9D3l7s
ZB4PgxGe5zwCqKzsx0R1sg24UvSCoBrLybgaop5hoTswpxwid4ylX51ikYLrFMz891B0ko9qzIQ7
E9Nu7bJowPVjPDlT3wQVff7NYLCoJdPjt2cqpFPJzITqgBAauz2suKj5RcFxjPTBeo0r19kKpFn7
qXiq2goR9YSOBN6wjq7cItBEcGJoREsxZWZwo6u3keAtIGSasjOnMT+X0bgoHbTRL+zePbNs2WZG
aZ5KfFvbgQXYDqa4tU1BZvsaK0xUbW8GMxZIuaLDYNb+dSj1wi7dkEKXT5r1o8DeUSJ8Gs0CW1iB
ujZVT/WSXU6xRAe3c/dgfPLtmAKIHnLGM5jTjo7OVNQwKgiczwrV7Kl10mMtkY27EooN1DFOwjNN
d/2S60xIMpsgZa8pdtRO4wvzkD9TLGKkVaH25C7qbDRJu1k3IrqaC6ZHl5/O6OWHhKZZPNnqYRrf
3KarL2pWWrvEIXC9pU7Y1bQU/DyD02kldx7gGRTQ/msK8zvaI3NbGSxYSTz2Q2v66HU7OXngMjAt
we+2er3ddzS8NpSvYODMqdjqBSkVIE/ktrbhjQ6KZjExamngwYFpU4XVkpYfGvKdqd6xoUe5e2Ke
dbC7PLt6gjsPoFaaoeCCwzJz+Szj+9yTOO9YKaeqjfCltM8wmgEIqAqpzpoHBclVf4Ki+QXZOAf4
Vqt7qXxN6UOXNM6VYGk82lPWX6LQodBF3IB1fQLHWuclocSyLffIYLjCoZkEYQ1vb0SOtW1JgMFz
VVAcY77x2zY+OpyexAbr+SHiI4e45No7Rtxy5+R48jQozBGEHV/1rEuxELfddMQzmWQ6ioUqvZqW
9dpXRX+nmz9Abo0aRz12sRDbjgcfEpC2Pq0bzeiDea6bI5A1hoc9qqVwoFRzNGQ3pmJ4GxTUSzbG
8GxlxO9oxfjGsCffhjrPT9dy6xPp2FxT665BjvkpXW5Z/x6uewUKOwB7y7f/z3G1vkrlXftuOH19
H9LeyE594qovNNmVlwzhZ5Px0IiXo6Ip37kW09v6tRSSEPFqlXlymzp6zQaaBXYXefv1qzWnGmPg
EQKWIcenPIT1aOpDYHeM1uqm23DWACqEb9nNgCWHfpS71I1vGlKXa681+8rI5qNbZf1pxq6YWO6t
NF4wCKjk5XTAJqrK/DEQYaNH3YuNH/JWaQiXATI3WyvpH01MvNcxdVB+43CIYVDejYKBiTomrV+5
lXUqCorjut9NbktWGR12PyzmdIcWBm8UzdX31j6jVi8CoxTT3nJ7m6tUy3l4VHdPjtoDufHRQYvj
n/XQ/27z7mo5KYKIpB4WkcaPhuXCpXHV4UmhmrNQTnTN0FwMt7zNShg/rptBqvo9DwHogSlkUEnn
ziI+eFRLxkShxl9uaCI50Ya4NcM43qY6DRlTWCN1YgKrr/eUN12xf3nhQ2RG+itzM+2FtopiVz+I
wKbiTNXxuZxrin2S+miIVXtKYPUxjGV2wjcAEVoFNC1pnB7nEiKjmBgbmaJID6VO+3pGocxlWdze
+lqfTnWh3GJ6LPupjkz4lrkHjttbCJfF4lgqdWSv8irpQhw1Y7bkhrAt7bp+oQsH9WxMC0OCb/t3
4yRCv67fphBoDvMMGtj62r/fsu6tr4UjXqtcDoCe/vtb1i+oUjHBMSD66Olznv6fX7Aeaq3G/drU
9t+/bvmP/c+P9oVp+CJHVf7vz/77n19fKxUSyA1tboP1N7B0Egd4Ro9DpBIp3hKzcIrrhN3IrO3T
egwboF9o73wpNHjRBJtJPSQRYi+vrd+4fkGoSezXvZdumV1XsUn7lqkAvRwnRPIOWI1j1f2rZVNx
XqWWeCBiWm0z6cz4FOFsP/cyavn/2TtuN+5F1ZceLJG9zfV7tzBNOK8ic3zb65t8nyrSB970M2RZ
xwj1P5uxnsprMXnhwTK7qzvM5m7ynHKrxbVEFNBELUhPy0QPWM3goSzLPVYh9oJ20G56f6pLhPUo
yJpfsu4QTCNh4PEBcsQavqDe5TfiuH/nRmIBRavSx1Z6OrKPrrlPum0Eqhi1axaX7r4dyvRiwVsm
mNVRT+QFIKXXh/qY9Yl3jhC4HcCdDddUM9xgmMDjlrQOjv3Smax7boEC6ae3NCvtUjNwzw1bgMvF
SbbK375wx3u7bGYw7L5TUZavr9lM/u8Jp/KdAXdKhF/1xp293cVIArik2IRUm7f1MBbKk+0SQ5HS
gt/oKBxuwiy7m/nfvSn+PfVTeSQo/TrmTXxL8i6nm9Op8c1uh/c8ZwUQG9jU0cYJhN/VHr93+LK0
wFKdfo7ARK3UkRPEE9IKcAjOA5ftLZ9rhD3Q63dCYEMi+vU5yaoTNYFHk5eN5VF0S31Jl/zva11n
/p3iUT+RtemhkEl/umZRnhvvrliZ95RZE1iuuD6qlhP6wGUBwdWJRHLOZlYchhYobvYAM1n5FVA+
COCo7usGElB9twaT9m7/nGCa/zB1pI+AylAg9E3xwvr3tL6OtnkO6P3JfeHmPZGKuW+rWfiaJ6N9
xmxobEKJTVZW3m/FARdh0SYf0yKo0j4Aj1e8cgXvIwfpXANyZF/gTIldFHuJ15UbV3rha6bndO3o
nm20osESBzgsUMKMUWr9UjtVdJkcs95a9PDgQqfPLjr6OVbrg5GyWMyn0fPj0Kk3pSnTMsiJ0MQz
rJj1JlaSjxzTSiBDpT+vG4W0+47K+NWr83zrpHP1WMRGf7CnwSA2oSdFIJlhjy229obyX5bR796I
DwrK8PehlSW8UyU6DWFOAnlLwOkk9Oi3gxJZMNT9geYn2gtbiY/xVFXPiOvi79/hFvOrmib5q6Db
zyxkyg7N6OgvvVO/r/+I4bl/VLNxz2msInGZnPlcd67CAnXZzQw9DgqvOOY1VLzOIZ9ISxItMPOx
fOyUvHpMur4gCbS6m2Y+B1Bmuic4a92TFqqBihfyvr5Eq7A+q8P0Zz1Shm5mbjKqFPWQoGBMhyeb
nuJLhvXT11Inx1A8jzy/856FSB5teZpVFD+O9bPWP8ApJCiXSuvuVupTGEfac9iKz1lhYl9mkfVg
e4ZygcJI6ZaY1WcxkEAoKOZbdYASWeGDEXqp0h3Usk8Parrd5MVHjaN/mfrPe0X3vPdEE5u5Sz+Y
5I2QA1rEobqXPOkwFg8ZRfIhUfrq0GpQ32tYFpswtJLfVaeeE3j9g8yUC4NReBOKustjzTokVn8e
LGd4pqzHTE/JFzSj+0RLpnlO1Go4Va4YNuth3ejNc2jnAbgi1vu5cSuyPHw2w9DeeQYiH3r33nMY
qlTCgqWarWm/zNlqtuRalIfUlZ+MTo2bYhl/enwnO6VWQcDw1gIqnhmv9Rg8SEN4XT5lYzA3feY0
74MY/wC0pCsZja9YYhgjF9Z0zPEWyQokr4KI8QEmyDanqb7j03memrl6gKKYYoOENjksh+trTlVV
D7FdvTZcgSfUItXD+hLsQCDaKSm46+G/PyCA6NiiCMFR8zvW19Hic0JHPN2GnunYZv1KVMeB0zJi
WX+eIanNwm7M/LGf1NO6UQtLPcll8+/hulcjimQt///7sleHmAt1Eazf3K7fvP6a9SfWF9eNWTif
89iX5wKFqZon8QVaoB7yEYh0N6ah5Sttpz2sG0/m3bFjlb6x7UzpfLvxlbHPH2bCZDf0p8xTpAp5
Mh0evCUytUdnBU8K4w7WjElNFmofbWs7W0slpIjolXJrZqkbSMP0tpFiD6+G17BIE32+bazGocgt
0JhFupqdGPAvA+f8um5EpP2ztx5qnRjPcHNohnfJGd38P5t25IMjsYdjkdvx2am15gge4We/sIhV
UVQvhYFNnIHxeuCEkldM3BhDYg2X6b0RszjMXWU84cMy7qHTIlZw9ad14w4tbwCrY3+2PTy3jilB
WnPv7cMJtbTbtQ+OIfNrLnE4y6ruP+c6x5gWDa9DozRH0TvYA5fXNYhSXfmZzUCjWqTax2wazFen
skDgzd6P1CwPtlcwnGkz9R5GVYgu00Co1Gr6W9TJC40Q+7dH5ODGLQwFrI7h7FXQWgeMGt6TZyJY
X79l+UVDMnnvrcvEvOUmzfCTTrDMxvaqAOFZfBPdu8zLG6uR6MuJ5F1pp+Q9chALxZZBNLINTslR
Tc0fDQBfrWu8rd/a8qv7yYt+egyed+iCxG1weNzy+JAB2T4E9pGETX3KOgBYLJIFLla/cDH3pImT
4e52mgcbedWDgEB4ruibSI+2Hbbe/8PdmS1HjpxZ+lXGdD2oweoAzFp9EfvOfb2BkUkSq2PfH6xf
YF5sPkSWVCxWKqtb6ou2MZXCmBFBIgKLw/3/z/kOL0idckSNBOL8jvN7/abbgJ+ymUM+FyTdHHDf
C2Jg8xLH2vQjeJt8OfS0gKgdQGlxwV2khjoPfaTZWZT4DXUnngwy0aaL84/s//rQrs8/W3ilFqkT
K3MKoQvB+mgRDW15qtzkrWSR+RrQSmExr79ZMt860FDw8ODQz4PQxMGXLuNCpb6edi9NUI3BrG1x
D7ciuW9ruafWqBzImPn1YZz+eX6OZdu60yjp+FHktohi7M/v+/5runXn48TadINsWeeTPtLErY80
p0aUe37wRegfGL79wzgY1iYzLLoLtPqyeHz0x5A8vNoID4pK5fLq/ELXEbdhylbB4Mb7Uiu/Sxnp
gZKiaELDD1GvL+3hlOK6H3wnY/D3oIHny0xvjQth33WM5ZdxpSmXeVgol7Lo15Gl9BDM//a8zCYG
BjtJHcZ6XQ7RDjdGdaWrgbxybtCojCvTUmmZ6aVxHAv0jwaI51d0NSxIyvrZtgT9daezdgiviiun
A+53foed5FxnoXMnh85cwxi+TAfTWpASZN21QkMkXdWvUaugsugyshODzNhTdLSnymD9CulNoedM
ACMi0wz7eas5a9Vo3HlahOVGc9DcdUg177lD0TGS2mSGKpqFi6v8yiyxzRaKWLl5qN3ilpArrwjU
ZTZ5CXszj3cKRxbLGq8aIa5RvXpmbX+T1nn2mLaDRVwDgkP0Oukj7jXcXsDWT7Uo9Qstb0DIFn14
FbCOWVHSo3uQqx1sDE43lt/MqSt4rjWtwTVLE0KNIq1Z9GhPbxo0PvMg6st7KbBZYkC0WHTWw0EO
1snQU+XDqQmnt6PizQ9kPlOLujrEpYOIPiP3PWyi7tJmkrJijYNCWJEKBWFZH0PiCTa6QsOKDrXB
PIZ7J2feLnawaVQct9MYZjHlDae+VWDwzSRgopdgHI5hYLjw9t0Vcp/Qh+RZ3nZ5OD4lrLtwXlIq
CdSywqIBuifK5a0SZsne85puki6qz3qsHauq1W61LhTsU9pm5+ebqN9jfEzntad24IKStVMJ4xIi
Rn2LPNCZeYQh7VTR1bf2WOcrvB310mTlQJGw7RfcqNylwkR53bTm+OBQsZsBIG0njl8CdG2uuIn6
oJMOe8x8ookGxRvXmEqadepaa0/37WesxiPVVLW6dHU6jbC21Y1mxMqxktRTUPTMUzXKXlUl30tY
1/dxW5vrsa6ZuZqyuWf+cDi/oY9Q2DQImy+spAqPNLYCPp6avsY0ttDIyQOFTvIlVLtcaWNSky8f
ZRt0B8x+9ObJyyhWa36c7W2+guGPV7XUhqs4ssWpUN3Fb0/h/uE8ENnF+Q3n5yPf6naIaFgX8jvn
B7vqtRmBfXice/o1AYcVmZUSxwckfRfdkARXzfQAe8O6SLXn356JMuFfpSqAbqQ2p/Pzwg6DfaXL
aJGERrOC4d4+aChaZ4Mt2gMC9PahrKbqUG3e0oi2L5OKS2R6usaFvTUcqPDnX4pcwjwqCgzb8y/R
NL2XzVhddqXI74wKPLXInAUanAHnQYbFsp9WK4Bi8IUanjn3oxwrxLSqQa74btlMRkuMrCtuq/3z
0FwWvbBekN1zCseUazHODNfS8j/Oz3eBVaLhV4OrMJbhoUDmtKimXyhKZY4a2njE+hWuPZIRNorb
FvecRDvLKa0XxRb46irDIKiRSQ1LQesORJLEiRX6xzpwzbvWhXikt1lxtOD/3lFZ+NBKqX1/MW8n
vGS2JDerf7QbU1/RdA/X9fRPdFy3QgurI9O6cAVLBECaG/RLt6o3fgb9RKgN/vFhoyikOrCWf+5s
aF+5ViNszQIW7lryLYHxMfnP7Ugueyg7gYxeZWc8BxnhjkFNyZgss/U07C5qbXg1vbqalcaowmKL
lpGlGuiAq+Mog3RPxddncbYn0zbdYiehplci1ooDe96Y9XGoan2j0w+DB2yOCxUXscc5uhltq922
LdV9s3AxUSn73hqD3flfrVEQpWxE5LigXz/5Gg8qN4K54RJ/OxHUdsRjONcThkePmVPoIXF/pqbM
21wDLyPTJ+60rKfRlJ889zZPA5dLM8pIoOkf5QByMUehX5OCSPBOfwOPdWk3wytTYUsf6DDp3gnb
Zz4rvEhfJEa3dC0DMo4iV1ZWPDsiGlctxZ55qNiHkiHyQYv9Kz9QolUwUCWf2BbPlmgxj2Aa0xwv
3aWx3LXCFwtbj5Q7yBX7sEv0F73BEis609haJMVYjZ/QDJLXNomB88oM1gDI03VS6bc2/HiIjXOz
Du5E1B9NRe6RHRzCobpVAmWeJN7rKNQPXJ34+NVxT3DeK8aMo13F+dFF/pUIdr2jxdVm6mZbCHn2
pa7CZgmzraLCohk8c9M1xMCULQINqXLI6wy5lhNFtLOn8Ee+LvgNuSky2pxdRGtJhY86qxwjm6PD
XAyIT7GTEuaQKSgoM+UERMRdDrg7aPylkBukv6hZIZRNjCykwvatuwPUDGy0cxmRXml55OYplGJA
TzoLRyFf0Ohjat/MBGEPGWu1xGuCJGTkZu3XswGp1C4T1gJLoKD9mpezRlqLQMvCedXU0dwBM7CI
h+69dLvhyGL5m/TgDNUWuUlwdHJuf/MwMNVlaHW3EbTBO/D2t+m1Rx9g5yncMmwV+EJfZyl6FKdd
U957oIunH32bokHEl4FFmKzRPIzrUqfamSwGH+ONHRkg0WLjNkPzOIu4IOdeMBJ45Ki0+Ywx2hYg
OGbBS5MJb6cNTHp01dOWVvGtSxtl5hthN4cFj7pF3tUeoS+J4KoA7bwsTex1Is3RUOrO3Gi7A4sm
Z65mwcBf7rcusQs76qdAGa6DlOAi6VukxLA0mxFBkO30Lro2XJwHqjds+9SvFyQvwnTBS8W9pmkD
+gmqelCDrj2geIWRgfgPNcyud+tbR08IdQ30cU0B/CYG1rX2jYY71gRUJmLsg8lWOktF+y6nr4xS
fWEEMXFD5TwgZAoegftYFdGHaSkb8rDucZ3GzDfptOWhsqLbKZDdFc4ySW5szaONpqa3jloEm6DA
dqabyTInx3Te5XLlFOQlFPErdR2kxgToSeCpoX+i/8dq9Rus532FDCzVYn1pqn0wS8bu0HaLZAA2
aoC7xR1DdlMCsiB05T33unpW2SKdK0q3VXNvC014Rtzkuq7Dd3XsUIy03Z3aEX1LlXFYgmZVV66t
l7vW6/eS1f+cAM05Pedw5eSVN0/j+kTnZtErwY2r+ZhPC+PoKgSndrX6xI2dEUy/HIbOgfKFHCMX
KAVlTqsxIrwR/vfJpGxutvM003foF/A5eCrOPnVRh+ZrzVJlnsj6LgyjOYkNPcqDJJhXFNkY6Pdj
kxPU5ZP+ow/+NyXOr6YvOSThi/COwC5ZBQ0zbexKJtt6usma4VnTzWGND/GQN8TF6k4UYxxMMQjq
gFNNi4wm1iYRScRL1PtjJyjzhyj/KgJp6YvUc08hYx7ljDcLGkarnep0D2U3vpG7ypw2BzaNJU90
7odD3CChS1AzwGkTE2pykRIEvIhH7YWBFSWgbgZbxe/TdVsQ+pEk5SKpYQ6EGPyPtnnqLDnMNkbG
5xgC97bOuoPAEI72ML2pT4kJSDCjy647CUHlnAuFQTEoFlDhWsZgFn3TdGELCGpjoLbFILVMYG75
lXxxbMTEfW3Cm0oTbCOBfMkRUN2GRn2yHP3By4arys6PY9LQAyqUYNanNrsYbSmKfi4qM97kWkb7
vw3uzY6Rhdp+NFNC+1qoxVuvuIcuUBFAJQ/C1TdtXamztMDRgZY68PAm5GkM8EXxMAN7s9x4MoAK
AhwEHiaHChmEidDFEO18LMS7Mhak14a0j3AKz+PO2xd1Qu5rbD8piCT0Ot4G8QByqzkIbNB9y5/K
O2eBcWVL0fCQjPJipF1c09816+aSpGNaL1yqVFcW4RSemvsKJjaYoAHG7cQ/9HZ2DOL+Sph1e801
19KPUwFmyzdIl9GaE8hHXTKX4XATIdRAXKuGLM4FTwUpUa3C2NnjyLgN77VQvH41pnDe8jBZVQUQ
Vg0oQeV6WBYrFQVb+YYKg3qoi+5yqPJ12DWnTlr3dsM6G0UwFykBAcYkeyCNhun23hFrxJAcmGsI
WvOgHHaePhJAimh57Fsoy+g9m7Anbqge5noa3TaNidwoY61iKsVrp1f4TkVwG5Tt3ptS41yydlWW
W8B2/PiymNpCefduS+VYKsWLNl77hXlBwNHOCruNDPW1Yvmo6F9GvTqCHHu3cnmhtsFLgoo3IS93
VcVAj/13RPAubo2C69v07hVKZIiZt3y0DmlvCVk325caYy9wCH+NND/MFuoAQEcxkCNXA2ttjgMa
kRajy6AENtA7lByuj9DZIP1uNhro15MpFHWUxOWhy9Ao/yBBsvoUoziVjlDtR9wyzXIkX4e6g0r2
IXfBWYltS1WJhYvHd7AVoFmEOswSNzJBFQDUVcqnNmZq7yr5R24mC7sdiYFxSMBz1TXRiwgvqCst
c0kFhJraFjzrImdOtqlsukkJo7zpKK/V2KJmI1ovlj5aaco+SUSqLrXgPcQ3JvKtHOYmpKULoabl
wk0b98Ez5X1QldVH3BUzq8ma5+/G0sYeLmnVBHiKE/JZS2/OIdywL5QVn01uRwexjSKhmhFKx9xJ
Em0ssPjieGWZ2UIz8h2H/tHkVkk7FuWhiSJNMR37zp9+SnVF3Z29LFIxnkNNXwthGh9jWm90BFAv
zLFmQUXe0kz10NcOyl6JevHU6eiFqMAOHM3kXZ98S0aBlTOVnHtK57ymoVHC86Nk7tCOsJTuOOS6
uq0quBV6nF6eHzq/neva9a8IidxqLmrhDbt8GJVF2dvVRkOxcu87AJvgJ5Px00KkvHMrP1kEg2W/
9h+RH8lvnuLSRgbL95yb3uOgOcYiMgRWsomm1fry+jsgSQ9JSJAxXOlYthnfCl7a2U3w3T4MuyE9
uEp6H43d8BxZ1vE7wLdsh/JgaWm7NnuKxaYY+yN4yWxVlSQh9xQULhVQwUc5sT6l2i9RuAyPDmP0
LMGRAIa0i9xFCuJvLUobbPUU6KlpjXgjn5e7c3vvFDaTGZBQvz2U7dVogI4RiZ3tUwE3rh2eArpN
U28fI13eqxzKIe7oaw1YJByknIqS7htFp3d4pkHkNVifgayk2rNWYVMNTymTTyfRxhe/Bt7a0plc
5M3oX9W0sTHRNMoR0NuLOy1m+yg3HrA9cfMAUIYtNLyQeRkfWEgR2Z27387GWlO+9XgXlYr1HuDR
gfyxRNz2zSgYwiHyZ11l3SJIqlZ22lrcFRHWR3Zo8nHt8srSUV5ZqlwMThpCRWKae2lYIGmAi1cr
5nVwdarMPpZ1fytSXd6V1vjYkch82RcjLpGq2YbGUN3jhICS6VCY7cKR8L4y3xtWp8wSPCu1L4Ba
ThCERHWPVkptoHbAr9YJnQ9UaVsiLq9jvszh/KYSPekMX9Qim5gzpnQI8VLblWrnp3KiCTGdILvY
FNV6GCIkqJynhWXbl1UQqVeNCaR63hrIDs9ZIX2Bjqg1XboRgAZGlDGrHvrDRi3jAbcInkEjK7l1
qwj2ANk/V+RuA/CbyNWgh2ZOG+DmmT5HG/bWmrIDVL2u7I5gi+8rNVN3qVWRb+Lg5T5zZr1Of8Zi
21xqbl5ChwU7IY6gONUD+E26T1HDZi1WmeFgXsNptjAwlCqhZXXwOlba2qaxaXnXZ65YFYTGDcY+
JvNc+BSW6ARQjzP0auFHBDSFJp+QxUzKoBJMp95HNlLfKfnIZqaMb756PUTmfdrU3Svt/HulNR/x
5pXX4BbEHGpBQrvVhA+axnkP6chRN3WRd1c65auoaptlnEmkVudzIPZN5JUKkps06esLj+b/2Yzm
eu+pkSe33/2U7Tv1C3QArN2LCZTWkH2FISPYJrVQjqSlU8CTRJMF+Cg11Ymuzw+0gYNto9nvCUx4
tVO6m6ESOmDlvKYsFmanDMkcs5N61w52/jQGrkBrmRQYUQkt+268lbGrHE3fekEs582AhhA2XX/o
2eAgobByRBRqvGw65WAXtnVobC/FHSULjsqmIybg9vuO8Dtp4nRKrRuZMJug5xmuFTnOhxrf6JmP
jhL/yU7q/tIkgGP5HZ5VIq+GVyhpjgw2wMWoY59iQ/V3OTwjGhvDzajRHDVYHROhCt/Dbo0Hcgsk
AZ7uUu364cYqIV94Ba0PXbzI3KQPNyX+FOVIuS0jsFe0sNS8KL8aakLGFLN5TIXor5FDBDOmLsO9
QQBLlU9wTpEOKwwF8hZIkLHDuneCPuXc9nnYQeB14q1ABbX0QuLJjVyFdzRRMc7k2zbDEtM0sFzr
EFNPI1plEwyZdvh+dxgwJHoZuaFVbNTLou7hbVdUN2e2npoH9fxjL+yOKnpBJMp0sUKwpMr1TC5e
u9Zde05gur9J/SbaK8oGwIt7mRODMcdrI1dp8m2MC4dFZiT6td9wDhAFN4MTLV7yqiEf2Cr1U+Wg
1+kgbi6LrhP3SmNdtxms1oAzrKnD+tph2MQte3JbdzLXoQM470rIeQ3ee27BqhYmNImz8qabpG0O
OnMlMJ1dk1XaZmBWOm8wmZ9IJH74jg72pYyv8dhGKFJhWA5JTDR7latze4pVqsdQbHQthbTVjTkQ
1Q5SkprVK5KgVZxI2bx1hniZwdT9brtz4IEZfRFcKdUgwEQ4lNwbG4OphByhQnSkHEYvDa6Zrpr2
46ih3KuC14565NxxWixWybClqe7ft2qP5DuZ56NHxJwk7coTmKypKkGNhcJym2tMBgPZorAOYm76
3F58Ci+wgE3q6+eLX9D7Wk/+/RPqCiT+jzgp7iJHWzvwMXdWL/pVTl9jA8iQDv7QNLdwF4mNi6J8
5dP5jPH9g5f2QwRIpZZxXiRhRYaKkS0bv8ff7VRETCmedd/q3EygP2AHON9kHd+8NbYO59HmTPT+
7QGcjbVWI/ESRCjbU8MI5ixbwhX4AGidBAnJ2c9J+rr2Nf5JI7yUtbRhOtP/tK/5MC5nXjzotjK3
PDffDQolF+LtTmf7uortc0/D+41bBJr8flDwZBQjVgSNQl2gV6CFonLjqlRipEtwDAIWDWo8+hpY
O1NSoFe+OHG5Vs3bZso2Oz8YFvWpUhfKNiqj8GaAy3uohuHpt3eomdfPWq30dx0xHdx+20PcuvrB
trlIKs/Mn3tP9WdCz68H9AUn1/SWo4zVk5KS+1EnI7R96/3Md/Ji3dyUXj4uAfUVT5ot70ttwIZq
GOmFXpEq1E/PO56dLkZwxbtCqXZGNEmQrwliTCh6qMWJ4WLltAR7C7XXaeNg3bI9qk+5Dn99eojN
XsEL2KzCuG6nntjCt8J9nrUg+Lm0Vyhy8l0XT9JRul/zopL+i6u0ywytwJvTj28Qfss7oqOhu1hN
uBeRmp40jD4kBcbmU6z7W5B73pvsmgerD7p7P4T6EI92hyUrWXmJpV/mtL4a7Ag7zDvhyVd9LD59
cWqcEOz7sJSmn71jXn9ugBLWpnA3wGnROk8Ms4CwlsZnItZWZC2T5i3f8X9YppVhSVHHjW2jQTcm
fExL5Fw13dYz0+72av+A3qpWW/niMVAvyYSutq6AAgDLii/hyZfG8UKoHzdpKBOgU2q8N3EefX84
PyfcAKM9pswTPeXr71J1o4xQIWlsmXgNXSThvewQ2/qmCI+t68m9TRGeS4/0izZImDk0fv3WG7e1
RYUTjexb17N6cC3nvulVscgrPaFeXQUsJiNtTSBBczXC9Jiz+qdun2JCbQBPt+3AerrtwaC4o/XQ
2yR3wll/jd2ICIKkkVeK6cPMGR2xcbUw24dZv48bRaFbkFib3lTb21G376NYNK+9zeq5UKS4GsJC
3fUNAdLk22MIyd1ygbGf0zm2tEPoUUMeg/oUj5CP+szQNlbfhlicuFdBjLCujcyo52LMTDjOZHrT
bifKobGpn1VJA4SVShTIigXL8/YC35C+yav3Dm7uHitusM+nBwVyBntm+lE1DX48vw5LPtgbbvdx
HlP+G2KkCaX7lqGOB/xV//sx/AY0J/uo/236y789/2+/+9f6PTu9yPfq65t+9zvVv59f9t+zxUv9
8rt/LFNufcNV814SO1lRLPtbquP0zv/si//r/fxXbof8/a9/eXmTYQpsuy7DbzWBad9f27799S8a
Kc2uY+g8+X8+b+bXt0zf469/uWlfkv/7H+0/+L3viZaa8YthqqrtGqptkXBi8Rd/TbTUf3FNw8aA
o6rCMO0pYPHXREtLEHbpWKawLd1FgDolT1VZUwd//Ytl/eKQca3bmu2QbKbazn8l3BKnDxlWn2Ph
MDTbNM9cXaCWE2Rr8vq3l+sw9Sv2wv8uc6PzwrHR5wEsyJmpdeJSAaU7c52Ik6/+iGqFYGN0FbUz
0hKZnHh1hZSupuAT2nvXInQn8EELguXfo/nCfvRI63TmWzoGMqqrmMB1ikTSqMAeawcCG2fNcDd6
8TLSzXuCbMmRVWGeZsG9FkFdVCZPudrNQ0oObRody7ZJgLTUJyd/cYMUOa2AhgGYaWMxDV9E2ofj
d6eMeBmI/6jk2irfVEZ6E3k+rsTahlVQjvkCnzBVQLtdM8+jwov02CtW8M6KXlkRJckinPmMIJ3n
W4S3MI/0p9ihIgmXWVlAj1uItlBXXk/SFHa2lRw8uiiG9uzFU3OKQLNWqbaAxN+KXNlnSrCKzVtv
jE8e5HVn6PCxMW5iClkNbRY+kaD3pNMgujECoKy5QtG60yE756vAdm+JA34ACHzFAI46Q1DRCmEn
zCNF6AtNt/2pPbuNMf+a7hIP3UzSh6TzGG3GVi0OmmHHlILklelTWww04nwM2yYYjISROVWlm9SG
zZCoiwaCQGW/GGB8tNC45YOhDkGNoob2mwgJ7RxFdUxK97WnyR+zOLXq9zAqsCzVY7NsemPeY72O
ZLA13WTXRcbazbWDPTRPCbuIYuRA7lmebS2wYjIdOW+YO/dq+WFEQC74uE0YvamVCUiO0Do7IJxq
rN5qWk8ojwrqci5kJOo0Pk6DaFM31qn3yOvVV0b9pjNnRREMnpSwLCqLNZgCGIv2cCNL2oP11C+J
sTCWVf+hVPGTO2gz9OZQqXl/BSOjzJ2lMJKdC/5ZTbQ9Q/K2GNt5kF3VNfpqde2E2cEvi+NIXuSM
OydQo5rDydf3m1U9XOugXisaLPZFKsdDTsPC4PdblVpD0K/qLnmIknpRdsYqSN116DxLDklIPcJ4
mcquqBg2SfTIaZ/SErokqnTmw34ODRq08UNjf6DWnGtRvy1cc14hXQi4Hw7WeIGQRsufyVROgsKb
MbisYpfYiw6jSd08FU5rzJVJbBaZ9MPgGwvsr+UTyaVrozcfVTtaOZEF112uA4LMG4uIVLskZ8nF
N0Ix7oVuYbcycRBEblyRT6a+Gkpx0eQGvRrr2RVUAQgCMvWMSVtxFWnJlsHvAR3vTU9ZSAlD5v/1
Mq+HjSNfB3oLEuShEMWT9BxC1IhDFdq87hwI98G7NaVwcJpq0HMg0udz7vgrqoVxahMT17yJlLxq
WgEhSNvcyL5h64FRQ7DR6DWTihqfmTTu8qa7Ih36ZFflRxJ20QzKeDKDaL3Cd7VPc86mUkcxoaFF
60wWcGMGhNfG1qvm9xEVNvAGGqJZlMyZv8yr/n4c5SM+HlQxZjgvQN8ktN3iOwgclinxycrqAYVi
uEgJqmWQoaxr6Vu7zO8KY8JcZq/M0inwEMZewNkvfHtt2hLy1IhHK19aEYkBhLaxRlo6QXtoMEiG
Yh0DfMM+tTEteE0RHRZMflMPvhckQFnpcOoFtuukVgABxsWu7QMSxQCvW7l73Rvms1AF6YjKIRfU
sAzEjGhEwwuhH6Ok2SWYcEkqWHXN3VhnM9f/0Cyxl4r/Uut4XIuERKpjmpF3HybeWqcKCgKiev7v
mk78z50DCJUM6n88BzgM3+LqPfldoPX3ycP5F3+dBLi/GBrdA9WwuM0LwpL/Pgmwf8GAavCKZruu
oQnz75MAYf2im7pjabplG/ykEU/56yRAmCReq7rpGrojNB60/8okQNOnm/znSYCqayZAeU3VHCYB
51nP50lAhAjEbGsbck9g9smH4jZEKSXdJQyPCstGdc8885CE9s4c0efhe4AEPEPfRgq7mkCIbPxR
JdoKByVlZajIuCfVp6B0ullLP3megI77Ziho6gxBgz1Mx/IpVfvSR19sqfha64Huld25aXEKcjA6
C6r6Ht4HspjJAdAKugYF7Az1CsC05T3rwYght4h6q120QxR7KiFcgLIzdBDWvpJGvbZai0VdmHY7
uiUs7EgJxCW/EXrIQrfAKzn0cUlxcCi3BDwcE6lfBcn4NrCSRWxQayl3Frdc20SJ3AS6MxrHGvYE
uSymKnMxM/OBFiNk/oo5BrCIfC4ovi+DaLAXNPfdwyhQSEqpGXfkw1ZMrGKNOz2ZzxbOQz0alwOg
mRlsaok/1/cRnFKCCmVGLn2HCrd+Kq1hlOu6D4aPgBUSmtrOWhSwGa9jnAXrWkpmYSU4cQhsiXOT
4VT/NgiHgb9uaRSVFJ2ytmqMq6Ix3YOqBVtHo5kNEWqSiNMXWvYlOWDz2OJGtzDHUJL14yOfAZ+l
QS/tIK8bo/BeqDGF135I7d3t23jrRUkQk/xRgCrLNW4ZpbjAbSLmYeTVl3VShqBuCHCuOYxzGfeP
RsXZDcGoqfbjQAFpY5WoSvWRyLBLo42MklVgWAf3os6qE6ipqHv9/3/QASH5s0Hn/iV5e5cvZdWG
8R9XH+df/nXgsVlIGK7G7ccC7ElZ6O8Dj/iFnogtHDGtdCDqMyb8bfXh/GK4FuORbTqwyLgP/H3g
sexfXMdBfiNsR6eMy0t/Wx1dfh9QWL/9w7zyKT/3d8MOymXUy8JEL8AkQZ3ydz+tPbQa22CVjVM+
H4DddBg30gguBgsbSqi5dLopKJtmt/q0q379FL8Lrv/RVsGdsXhiJFQ17fdbdavShJ9HuwgQwbxK
lmQlzTzruo6+/Xw70/j8x69Hk5MvNo3SrNR+9/USqpuAFwjc6RQdDUZpfWvMAbF/nz+4DQ3L0aTF
GubolMh1rceti1hnbg+40qnigfKKQLlo/bHKrU2gOMqDAaMGPc6fFg45nH/8nI5m4f+0SHvQuN99
PgxxHllhbGAdr+VqROyrMeFtgzd0MbOf75E/29CXHeJWSp2kYQlHXbtPbRCppgfNAX039t+fb2kK
M//DmeWgwBKO7mqW8yXs3Cf+HVcTKO+4GWapTVueYg76u179p77SbxuavvKnU7ipvSFMRvZd6R6H
gkVlSGDRuhP/1En76Qt9OUZDlWVaLBu5IFccEBcKPG5kNH9Wneb8yfXBkPDHfUef03aoDFBp+HJ9
eL4NarrhKFn2Rx+OGw1ews+Pzo+2YOmo+HTLBGk3jXWfd1qBwE5VG77MYNPjyiPCXkZF/5NT4M82
8mWPWZHuFmbcAkRICqRvldxLr/+zjfzojP78Tb6c0ZkChIieglzkAStec+OgOwuAkDrCW/xr++zL
WBmkQHKwZMiFwUQhq+NTDJr955v40Xhl6UInN5Aylap+uWhUa6gRCHRyYQMow4aCOiS5cTS04oX9
DJF8CV1z40a0aX++XY1bzR/OuM8b/nqoXC1Ku2LgIgqgN0cZuUWOB0Cja0vCaFhusSLRdLQBtdZt
yrB+ikvrIczzGyOpL/7ks0xn99eR4/Nn+XJEaeFayEo5ogpN/TFwHou4vyBPZ9OXETwb9QQxFxIJ
dTOSP4L3asJJ/fwj/GjsssjE0lRT6I5tfNkbLvUHsyo4DJEV3Ku9v2ZqeW86+f5f28yXLyrY5xot
WC7CokDz3Bydiq4uqIufb2b6M3/Yn4aglsm0hBXQl82UradZaK3lwh3sl76rFm7bbQalWdlWd9AS
fzkpNH++yR9e+Z82+eVSgbRZaIXG6aS1ypXb4r8R6vLnm5iOwU++lfYlsrqIuYZKwSYIoMPWt0ua
e+G+uM2hSTc/39L5T/1xU67r6KamWubXWYQkoriUBtOVHNlzkgMLLdzDUNTbavDXjWdc2DG9PjvG
rf7+z2zaNKiyGY7Jf1/uBGS39Uggeq7LMlmCgFmXRbPrWnOXQVcDd3tBLvx2KmyYUJ5/vu2p0P7H
PWwKiuAGklEaH7z+6cZa9YaMerIlF1Kz3osE8USYyH1r4F/h/6vcHXadrwwzowKbGqT3cdjupO4v
DD9e9cjbw9I5OMgnMjcFd0sOOyuVhprJ+BjU1doF1PTzD/zDO8GnzzuNcZ8+r6wV3N2UjRYdMboz
JMEIob4RYPliKfY/cYPmevr7rpnO/0+bSiocpx42R0CMEWLXML1pYB3//Ov8cBD6tI3p9U/bKHWj
9Ieer5N68Y1Z38uB6NFKbv+1rXyZCBhmNGpkc7DTEJoEYbH1MK+bYLd+vpk/OzZfRlQlZR1AQRK2
YKcvja4EyGVsbdJrKnc8/mub+jLcKSi+0eSwKVhaV2jNolnuGMksC4ILiM5/cuP84SgEDUEXSPgg
kn05SKPm2YEdMcvVixgpHB2J4dFFWih7orDix3/im33a2JdjRdpbpkcVM109uukJkgENmuRvldX8
yej9w4MlCPJydBafqDp/f+axUvTgtbKduPAeS/hBaZS9lbAHh776k9Pvh/tPmKrx/0g7j+W4sS2L
fhEi4M00E2npPaUJQhIleO/x9b2g111MguhEPNakNFCFTl7cc90xa6uybKiiOjko6thCXKLgpLWC
9IjyM0guwdbqSlmh23KwwiRbmLDZVaUbvHdl3p7q9KVV9mopApmjyD8q1iZkyxTOJ1oHC2fGkpmJ
E3Lljjz4a3xC4DGV26/pGVjnhbQwU7Pn7MloJp+vi71Motc0tqlI3NR5skvAEpx3uvGf+HT4jdEB
nXsXuc7JSDStLrVifMdRL9egyIDeRcza9bxu16EQu7K88rvKOYVgtfGV0Z2YnoyukmoDyTX8kOzp
xvURLaTP7fzoZl3d4IAl/Er0VZucGWamIDo03vTq/oCOlET7V0dp3dgUfN7QrKOfGJqcGCbt76Yc
YKisf9bdvkyorALNkJBjKJsFW3NeoRvgZDQCHxKL+OP69Qnm8l4YewnQ19aGYOc12cLUzA2HtDWf
jQobyNETExDNiHsCTrFTmsAqy/8WD9q6qpTrFrEDVY7KhSHNrScGIhFMYEzidNk6ceNVIKkiGz3J
XSBWdkxrdodY8vlZmvty5PYpj+O6w5VrMqyKmKpTdaMZEEadn1wKTnr5BRMKt0hdYotlC/o4ORYi
rI0kYoIOtXUP47LJ0oWb29zkmCcmJqOgWUpKFcWM7M4vKHujPLUDE5xpqJEFN4HiLhy4s/fjU3uT
c0k0EdipMuz5YL3oxWnWgqE8546zdxUrRA0z26cUef7tg/LNaCGUMesaJ6Mdv8bJPakJpLakHg9X
VLK14UFkRTyaCKZ9ft5mzaiaQXrBlEV5uqhiI6DnbczSFl7+kwavfhU62V0iQRb+giHevxrpJUu3
xnTU6Xhq0kBIeicx4+l3ekP1pzzYldcvOMnseE7MTJzEdKnZkBCsIOuc7RpqxVK1WkuO8/iV0RDr
JZqhENqc7OFMTaUZRcqdRQp2QYogJlRML9O+9NH+MaNMXoNVrmaa0WImC+VDQ5A21ah2FvoFM+O3
nx6Gps60jNF5WdQnH612LRpHBszoEHshnNmaEx3Pf7B5ExiwqJehfEz5OP1+VWShmBH7axOZrjfn
0pWN+/Mm5g49kg7/mJh42KBBmy5KSLbAvPOV6rlHFxVW8EbuZqAf9LyxufuDqVPIxfV4zFtMjJFv
ymiK4hCnAvXSjdR23Wv9VqfyfqXm8ZMVtN9luT4uhz3mP+S74clcFYmRg8zn4lLk1tMgmHdatHRR
njVB7swgVMt/9IlzF6ToS7PLCNfl6jaVvbUvqofzn292mb6bMCaOLbeiFpowa20T9QnNE+Blp7+0
0lpwiSUzkyt/mw6FromYCevy2kTvJI+KZ4Vi+fOjGS+Ln9bPyWjkj84NM7DoC+Qg7c4Kj70uP+dm
eJE14Ezp3qQZsL5MFHfB5sIkGZMFBQs0RKYbm06sf69R1HUSbeFMX/p6Ex+Xc7/JQo81GwESpOZO
hX1P56hadf+p3vh/03VLhsa/PznrorQLqUll5cpeey1LsOLod5f16iu3LRKMXPdVnYTU5EhVa7PU
NIvxhDD38IpVCTFBERZce3YbOrEyeVmYNQ0U6piL8hPvFiobWj3uVWeh+9h2j+f9bt4H3gc0WagU
hdIuOm6qIUrRqMQcCi/cnDcxOzWmKBGlk0XuqJOpqbO4ywQ5JDug055NZX0Icx6Jm4XjYcnM5K5l
JHoc6z1mAq+8qXJ5K2jCIxIfC4tm3gy1MpZhjU/zyaLx0tYVaxA0tlymOxo/dhAMNrmcbL/w0SzF
JM9F8hPl0Y/+3EPR94Mw5tiW9VsR9RDB6FAKzuzzZsbp/bTtnJiZrM+qyj1esOxuBHH/hLner3Lq
/SHMr7OqpUdq5CslPkzfkRl+3rQ0u+Wd2J74RYFeklYzabYCPcCp+m2K+FVfu+Wm0fTbTAltJW9o
FRDTX4Ks/PZ1mkg76zJHW1xPxR3sVhQjOm9YxcPw7Dvx5vzvm30rWGzJVB5bmjENYKlKEKbwtsg8
ax2i9xsYDgeU2I6RFYcrtEQWLuvzM/FubuK+ZeG0Uj+eMwHjHALxaNb+thQ6CufDlziHa6b1FNEo
z+dHOf6znx3g3exkQ6s9qAyWzhmQtEQqwHiMkKzfgHBvDDR3ztuaGyJPVAM5KWrKJWnibH4YlZ6p
MeGWWdBiNzgJegMwchwD5fecSoemrvahQwtF4i2Ynlu1p6Ynvlb7iZwXtJmNKJlLQZFvqLG4CQzz
cH6Ecy59amYyiVLslloUji+U7Jeb/4FtQlvzWuqvQlpF9XphBc156Km1ydxBc5EowWRQpUHHjWh8
b4oa+Ydio9ep3Yvhwjecc5VTc5NTCWpb2cMT5Ypfe4g8FQ3kBmcrlcbG0MuX8x9ydIWpW57aGl3p
5DhvKytSlJyhtbl21IL8pszahWfe/NdTidDoRKkpOP5oAkUDgeoy5ir2D6nx6ijHMvw5JO22rJuF
LyfNu9+7rclMKS6KlkrNcAqP9i9HuuqB/hiJtzEa9w9Pp6OeO5c11DWKu8u7IiN10knF1aAkf4yo
fdW17vb89136QZO5RP+2sSBTsOypNjYN6QpNB5uk4cKmNmuGYi0ehQp9HNo4zSfTaFgtweSR3aHG
OtqtgMyRI+A6q5tLkb3Z2ZTJQ7JRj7nIyRfupQGWJNpHtlOAmoEEX1TrAUUCGQUu+vvOf73ZuM5Y
EGsSHh2vAZPP18mRqsQSQT6EiQ4hr0NXt14NWbi3ehpDQBasyiS3hWDYd0O5P298dqQMkquHTNRA
nLx7YBqDNqsGYlh6+7NKQVSIpPfWsvGrHYF9TkBv83mLswtfNU2Kby1DIv7ycRaJSyTEBSGFRNFW
pPmd4lakVG80VGbOG5p1F0pWeOAT3NanL/w8CXMVxhpNIUp9W0BtoHNeBhLQ0yJy3tLs/qJZlD3L
EuOavk87s7RqrvggNgwYxAX6NGbn/DpvY3aidJlSa8ka/XIyUSDnRxCWENm682J2e6vy6BT+7VNz
XycLDrlkavJIbYQ+NXUNU1Bxxo4lb5eS/KAfX+MMEp3nqK2ChS846xSUi6ssA50a8cn2aYg59cyw
SG3N/eG1kONhxKUbaPtLdsab7qej4MTQdGXXilYCf45tQpDPgtjaYKu3qtdsuLv+agGoUl59QJSY
Vh1jK9aokznSVjNRF41ohNZy6S5TuS36xmZQ5EsCMVdi9y0dkFixhCdAOkcvoPG6cGDwGc71+Kfu
UerI+2TIvM7uDNo1qISBgpbsi0Z7dKH4mQI5vxHnFnLyWVp47IBiw9OWt7RLUiLpFts4hVWVVeue
jiUQUIfKkx6UOhl2mg5oTYmyZ1N1fyAAdBeKXYJogrWh4GbfxxUchQwNraTJtwAvf6p9czEgoByG
yRce51zF/pnCyS4WxAO98fTG2qXkbNVUf/Y8Z1Om5tP5dTC7qk/MTM5yWUe1yrPwlE7yQKplG5Vm
mwgl4y+YoWNR0iSUED4VhHA1D81OYA3IVb0R9OaHX/vfNcXbnjcz6/eGTumxSBXip9oPGoADVypw
RxFZhiERVy2QGgEFBm94PG9pdlGfWJo8Accy9grWFPlFD6ndSnpGTwnI3oC4b4hKz2Im6W9x8aeV
dmJwclqHTR16Ws3QvLTZykK8DzvhqSskWxbdu7Cq/zhRuabN31/ROoX6mZ98Oz/iWU85+QHj359c
F6LWcZUE2BE1uCje9zE9m+DE1GrhBF0yM9m6rDgPE3E0U0Q5yAOULrOqu7F88c/54cweMifDmexc
XM59ZxTos/3WvOkjmSry7uW8iXGJnpuyyRIW+q4mOMmdvMqUdWw+6z6QovY7IIJVRYMrcjXn7c1/
OovyW7LeOtSfjzNkFFAUUDIjnkeveG10uzh6TBRz/QUr3Gyssc2ZW9bkOLMQcJS7hHuAasDjAdye
DSD4Bsj1C4ZmZ+jEkPxxOCNv0W1QdgE/6oD69n6KvBIXbMx+shMbk2XcUdPulyE2hiK/CIeY62hx
o8T9wr60ZGayeAektwKhxkwGfL/w9DsBoKYvKF8yQ76KHgVD/FSWgk52HSi0Y9O4TLOrkIHHDg8i
leVf8YB/zGiTu9NQS8QkIzbzOFb3oW6+NQNqMEG8kKCdXT7Wu5mJow21TzmtTsq5zp7F6saznhL5
h5fQ44Vaat3s/t2gJt7WuqGixSLfLq+z+9I37+IECt9Q218xQ36UpnmRc3By3raKC9A/G59CQ70S
JBc9c9U5xpTsLVzN5l3uH0PyZJK8QowFiYCHraI32uf0nMHHAFFrLLzUdWvcVibbHEEj7uuSptFQ
aE22OZp23byRCx4GehKuLaG/8SIZLorMJQ2AMLiZay0uNlrT74uM+jKjeW2SeKt29W9dDA7ovJNT
KUAHBzshb9+SrL5KW0o3fa+9lxNDs2sluy45WtGItEeQWpz7e+Qr/bWsgmGUcrFC2b47DD7xUCpL
RvwU3HfRuc0D+CBBCWsSLbdi6H9VrX4ljWWCad/+9GLLp9qNbjPB7DbAuS/hIv8uFP2bG9IujhIf
8DsK4tpB5ynZxgfFB7kO1Tlsy2EtI1zmWMLehCQetNDHHNhIw0tlek9OZphXkVLkbPNSS9QgXGdI
IGzjOrf7ZCBcwjvNgIyp5gni54W2b5FWXxUCscvU116kRNnVfn1T6Eq8geN8r4nysQD8OVQ6WiCp
dqhCmndlAwgaasqORj+49jB4+QWqLscsqFBxbQ9A/jaykYOLDq27EFglfZLBlUltpp1K3YXY6FSk
Q3pTMwsQqLcDFfAA/hF8rpMiiMHLSFKDfUq6y/ZziHJ6WX2vzfRyKCPEglQZ+o0PncQy62TjNyPn
hNcpvZxooHriL2usTxuGI2qS13RTvBomwfjCf/A14cWv1N91CEOtLzYZ0tZtVe3SWLpL2wI5Some
yxSaiV5v+tz/NsZA/L5Dl7qlFV8ozHuOvssscm61vr6QxQxNDu9XJMdXA4LtuSf9KNLmaHCVBaEn
v8pN9SDW8gbGy6Pbyc9WGxzUMt23yOmIgbwr3YAOq3z4ZnjNdWpEr4U1PFKWcT1W7WcN/iWImrYW
Kgv5cFRZM4ReeBfsumi4qpPiMLTJI8CqXWYFvwLBX1Oofu+G0g+JyPgqt9Lbpvb+gPTOLizfzI80
oY5tpNm265oNnamb3NOItrrUUwn1xouso6W4b4Iv34UQd1GeTN8iobDWkVfvvSj93sbBDWpOr0ko
frcMfVsbyU9Pd5/EpELn2JdecvrkW6W8S3QVOG/YgEeu753SkHZar16LHKfoV6h7WYhuqzI8EF7f
yakCXql+TTMQ5hTjs1IKZ6WZ8PXkrDYuBtTfzBqJUaEkgBnqK1C1dGjm2VWoRxda636js+z3YBoo
bmr1XecAg0ZXe2MVebOyKK+TVGQQXAqOvVQD/1beokx12dFLu0qS3kZ15Zbu+XZVCihRdeb3SowR
z0mPpeofaCPaEuLZpR5irL3UXlgSN7XEempl+UV3iN+aQJuDFP7UiEAy5aS4K6h1v5UyTTqGVSLa
/DB9k0jibQjxUeqGnM5jxO11WokDQG6SB4hT0Z64NP8ABRWs2ZcQNnea36GYoLDQXwStjg6G9xIJ
JP9Nwb1tKmQiWnMAtdfoR4DXV7VhXaVic2PF+kvfufqF79b9pgghi6JHTteNh3x38NQQ7xJL8Vet
C9dJlKLt51w6xXCgl/Gn7KmPaZrfWX33K5eyxyqWX8j9/Uwb86nJw6toqF4RhD7ACN72oXdoIunG
cpGINXOkZmrtRuqypzBN/Y2Xy85ayAX0L4TLJFQQHEvJvHYw2YMnRxDXqattxNK8h9xvN35708LX
b2J5a8bGzgyJWSUdBIzadCk/LntvL4XJDmmuHU/gb1pkfRN82F1NVdSrxnAufMG6EnL03SXaW1DS
xRTebDTmqoAmtlPN+Fbu7+jWOzSKBeUWPIyT15ski47o51z6UnEIAUaZpfQEeCPchKqwoe9xZ1pj
sZKKum/aPPoxVGGzQQNFAzvV92M/4xBQiYYi07bs832Czq5dufEtmdnnrh+OUqAf4wyws9BFh1ox
vsVmzEofsrfGLY4x1V7oWL0xMz7AEWOlFpoNMeUA4XQH2mIFbOtHWRLaimH+6nVyoG4emGNn453r
JBhec9fZ+aHGvuxuYcLfQrNH6jwC2BIZ3h9EyA6+nF27EL/Gou7WML4NkXKBmuW32syOZRGw+4YX
kRIfWz/ddHQ5r4qo3EZjewIQqXVD/ZGdFIjeokVdBcJ3xfU98BoIMrfhPXUOtBJ594GaVqtGRzFj
sJAMLZ0Lx4xfitJnYzN/0qi9ITh0KWr8KpBPsMq8XeR6dq91D43jH3qj/k505KJppBcSMCiJeSoc
MWuNctrayfJilZrOzsUNI1jvpRtDaUXJwwQc6VUWmvV6jFYMdV5VjuBZz5MmhTU1UmTkh9BVUO/I
4CG2dYiUiI6uSPCot82t6uXfHQ1Ur1IfdIcXetpSsO0ad6ZBJEyo9BcnIhYTWiHSNiYNa0RsxKJx
7Y6Sm1UxAoKkTr8tyDpUAa2wkVM/NmV1bUkqckQBNCD9NjLEB6TAd83YDhYnMCmM9jD0+Q278Jte
gA7K0pu+L2ggUK0VDGzezRxdAjWne62GyabCyFBqEdVbw0CkzI03lQM+P1GcbN3EYMzd3tgKqeSs
DJCz0FSFFMpPnG6AoyDaUYfiXkDbdW0hwfig1jmgY4K4PACNIkM1ONIuc48a9UgZNYAqNiRRHJRd
CvjwIlCiHslUgmKKEobPsgob3h+iXdSRQuLOs1c877mVh3TltKMKelTCWlZ/ZiWY80KO/I3o0zZc
gEaxA9EwjrrCPxCpAphTx1JWaEGUyM6mPg6P/pZGz/2git9E4P2i19hm0do0Imz+AnLN+CGg0x7Q
grTLQHqtQsW9CevkexN2CNOZCClF8pPCR95TZzgcAz9d6yHNsnoXZUTJKmlLeDNbuUYE+8jQbnXg
tyvXAcPrhkO3opYvtHtH5l/2etfdc2qWti9Exa3ggOsH8rod+1WjqGfhOc3aapv62KtlsG6SrrRb
MxCidSQxO1wDh309oH6aBjijpESwxIMrr4vAR1dpdyCTs9VcaoS0PHwuKrA7WdM85I0jbA3X9Q+5
mu41YTDAPOIeeR3VtmaUd3znTWeYLyq8hdJr7xIh3ZeR1W6NSHtAHOCx742HpNN+N5VQPkhSuvMs
gyerAlmnfgAm9xhLfmNbmv+WAcSkLcb5MZTK1uzzdiNaSPt5gqevkzaONkpQ3lY6QgltlH1L45j/
Acm+O1FuDhHanh18wg0jNm4L3fou+txfVmoUAJ0cGG1v/CZIVNh5CN/B12Ph6JoyFw3a6AFptKW3
0UMRWEvXvFCNcatSy61V+WBLCjdYLts90NEyuhi0Sl8hdbaqsozNk3DrKpRK9fH8M2iuc5N7CokE
lTpsavomzy3DieS2Mzv0POT+V5v/bjXBHgxh66a7xoc4E3btNznp4BXXyOWkwjZog58hFdTnf4f+
+e2iUxHJixlpUNUYgQWnQS0o63EvInRlW3VgZ2hJ6dSnAMuWO3kpJj/zTPpgavJM4g4bqn0uEgPg
rt8LFEEFkh0XIOE58JKl0qGZ59+pNX3yeIZxKykw6LGWWwFvMXdYmdx9V3qCkMP5b7hkajKVlEKq
rdz1lBi7woFKyX1QEkMHx/QFM7yZKVSivticJhHrvg+LpuT7KRSONR75J5iKdh8Z/32xGsyFdzuT
eXIVo+HOjB2HfnxxEPcWUQ70GxaGM+t5J2YmgQCPwCD7jATh32jXQ63uerm+cyDGpqXydP7LzZoy
qPulF1QRaVj66OSUECVKOpBPEzxvz72C6g7/rfKTPfzkhVzX33rySTCAjpt3W6OznESJIZoPXR4R
dqii8BKZszdpgN/ZGg+uW9+b8oOWgcNt3ecCVBWykq9m0t2g8fNNNgy6LwH2RU52kXfZ3iyJYfoy
+5DY+DY6vpu8HHbUncu7PG9uiH4OC348foYPP51eY4APmkxhF28nfRo+7bLM1zuNmoOuvmmU6r7l
6fRfzsRfE1QswfVQdHGaQ/XEBrBjp2MicVcNKpZBz1GTvRJcOG/o05qcGJpMuSg0Q+nJjAVdRh0d
HsoZViXhkS9YIR9MSw2d/yijf5zsGu2DgvA5MXSy7EoibOUUmnHxXydQx8GcmJksFVS5Wsp8MZOF
CoIllFsZSnqdpNoWltEj62ZhaX7aqT/am+aGkY0rPfpsGJYlrmP0kSV11wCa9gDH1/LSR1yyNtmp
hUJpDCr0x1LpeFUJ7VquD6UorbX8j9G/np+wORenP8MYTzu8cJoX9gSR6JDr4BatchlYvLxYhudN
zA3n1MRkFRGzNevQYTijgOsQZwAan5P8l6F+k4eF1TTn5JQHjQxUSgEpZv/ofq1P55abBIkty72d
agHIehq15SX4zOxHOzEz8fIu570cdWFix6LAUxz4Xy8vfLTZkYx9pJZqjGHUSRpCCZQ4qgOB0rTE
tJ0UmU402FJfWMgpz47kxMxkV4ikkjqEjiqnPhx+BkH9WKo/vzD7JxYm23+RR7JcClhwu/ayyG/c
qFmnSWkbFNu4D+dtfTrWWKaEo8gQqCpfboqbMWLRk90AW2FRrUbWeipRG3nb13/O25n/au925I9u
1qSNJocUKdq1D/9cJM7WLBXIL5mYzH8bt7EcFpgIHTTrpeRgDOIXNrXTrzWZe6OmNN6k/NH2kARq
sz+qwPKs5LVv/RTct/NfbH5mAJBIECC4rk2+2CD6odCq2DLTPwXcX9M5OLW38YNyYVCz64ZqK/qN
dBo9pt1trZYnBBQw1ITfXZViJPr20mHBp5eMjKM9udKYXSnqjsI2o7ZPuffmm3QPI739hU8G45Fy
PNrKcbaPRsqqGUQeBxQgZtqqJDdEdtAWw2DtUJL370xNPMGpgtSiRC2xJb2zB3mDfq/tRW9tsZAZ
mnVqBkSTkS6ZZIs/DqmCYIb8rEjBgDxKSOp2hFrf+aHMHjYnJiY3A1lNBu4GmCh15IdC8MAj0UMa
/BtLhofrlerC/fa8QW1a3xdKvhmbLmQ2n96FgCd7VDwgALFSKWsSlaXaviVrk6tBDdtNKimetIlk
wEsmcktxX2f2dvI8aAuf8vxssZY+zpYQECHuCMCSV6r3gittB2upDfFvD+j0hs29+n89Qps2m9B5
WLhoT1PYyuTkAcFsHd2WQO7QTDKPg2luGlq/E12Aqpxcj5gaz3B0gEraW1/87qzuNco0IsXCq+53
t/GYtaq9BG2aeFul6ltSSPtIDJ/d1rtsunCr6QhaFmjirCU5ItRm1mBDM2DIhHP7QYa7FVrXbat8
q6X00euCo9bIIXx+mhasFAWn8jrWnV2k5UdiYoCsddRE9Di4rCJEwNP0JuMoXcl6hzw9QX4zoXeq
lQmgRe2Fk6J8gSTn1u3La2Iv19QgNCsVwbYCXbNxIwQCvJcCJFXPr4i/namfvjEbL+WnIwRDn646
SYBfXSn4TAxDRA+t2yiLtm2q20EU2ORHblRF3/emwuhlMNA5IGW3lQEwuxq5xeyip7Hfb9s/VhXs
aPi+9FAeQ2CrK1ZyHdzrqXtf+S28AUhiPkBmz0O4JaisPYKdO40KivPjmV0CJ8OZrPAgJmzXmQwn
irTn8bupGeFIPW3XkmBC8CZDet7g7Nn1bnDauahWjotIpkwJWbDX+8cMBZtWXlvuEgBudr2NnExa
jIFsTp+C5K+V1EsNUgPwxysBgW95qU5jfiicvxocJp6bk+0DmQpqrsd3jOSVaFJ4ttj0FLWrdmwF
C3v97BlpIiPD7ZWK2mnJ7lA3TuZ0Kk+0LLmQpbpAlg71Fiu5/cLsvNuZzo7oDl3n+bxr895ElLrZ
lCQtVA3V3FgyH8/bWhiTMfl8mVtpKjwKLuXkVHOCuRqKtJ0oL9xhZh3hZEiTjbcTshqlB8wgqf7U
KCXiwkuLaGkkk8tF1tYGzwtmJ5KSjSBANS4FAPBL1ZfzZqBdGBI1x9xjPh4hadNXpQld0G7S2s66
YUOecx2F9UJs4y/B69MWR8Dh/+xMJibNBFLCDnZohTsqFR1ZKG+WMTWY6G+hcooUC0/4ldKbtz5a
LqHaXllDcnfeO2YXFxkbkaGiVTk9y5q2JHztcTZ3qjymrCGDaT/0OExXWrsEjZv/sO+2xt9ycgNF
hs9Ea4M0Iknuq6o3H2FA75Re3J0f0pKZcS8+MZN5pe8pLkOKGgnymbS2kMv2l24BS1YmBxRQcMEv
R3SX7g4bk1SR3JCYUZeqB2fNsLfS0zoWRE6Dnm6RuqqgY6ZwjNe8aK5Lj/KFUFy4EM66wYmZydT0
UlbSrsNx0ZDbjyTrhU3pwgq1y64uF17vf2kQn/z+xNbky8VlJgViwfWpKuWU8kH1LWy1DepCj50n
XaUqlHE9Uc2LXgls0WgviqF9bJIQQBU6o0T/nzu0Xj2qGWQzu/IV7y1OEbCleGvVoQ7MD94JDvmX
XB2QzS6OtWI98l33fdS+lUF+GHRroQNp9nCn8QhCE5hpVNE+OhxweT0R044z0DMuE0HaJ7Vjh4iL
WvnT0AubL7j3ibVxIz5x77pM9GD4CyU0nkyUYoNKv5fSH+eNzPvD+5BGtzwxIhtUuVsjGUyQqgc1
0a/Ru7P1wSFnu/Dx5h383dLE80wYfiRKsBQn2p2JflSIKD2HycIFbN4MkClovTpKF5Ov1udhVlUN
T6y+zX70fmE7dfVgZLp9/rstmZl8N6uQHYrZ2eIGwLh/Y7x+qAYrLep/njc0e9xa7+OZfDYEPbMy
QpqbxKP5UlEFRoXb9ryJzx1oY2TqxMZkIy19ChrkEeloWMD7vF8OGuurjBxtpva/VKtM1sjUrhtU
RSQ12583Pl6Ip5sElDhkoUSRBWROrhMIvUSm5LEh5WZLc8KuTn/wmIul20H8liRHJ384b+9z+ySD
PTU4WcRymEH6AEhml2HMJiFqwlr0uj1BMuRhsytAg3/6oDnmsfg7q7QHzQFWVkOLbbS7EomwVe6g
GnD+N83NMScyHSCQ6EGfTpyJ/m+K3TyuVEOSPThV/CQWwoKJOX89NTFxo9jPa6dpMeFE2UFJq7VW
UXkVqV9YFiTJmUciwzjt5OOGqJWTRGfLb4xir+Sm7SJgYQlL8efZDzY2D6qYMuQR9n+6a+k1uoKC
zxwqjrwP6bxuY33h5j67KP42KP6vjcmk+J7bZlKOjT6NrtXBuOyc5iax+nwTRdbYTPJSRdGtTFWd
UaX35x1inI1PiwJwmSWO0mewQT6Or5Gqsi47khJIGKabxIsPhtUkK+KuBzNzF95Cc6caVJ1/jE1c
QxaElFcfSZahC9dN/0I9HocrGoiHYSnQOuuFJ6YmG01gDpan15hCJdZbyb56L9cWR7qyOv/95hf5
iaHJ1SOqa9dVYxIUAWKWPiV4oSHHq85PH9O4tDNd3Q9tfJ1Q5WYYxoVZqVd+UjwLRUX9q0aqLli4
di0NfBIWoPy1yiKT36OgXU2i/tA4yk4Qzd35cS/4jT550bQItHdtRIoBsa2t0b5VmghY5ntXL2za
C8OZVmsUTRUjd81w4ty79SsF8FzOLbL5d19Nn5wNfqTFqVRiBpHTjcafaha8oBTxeP6r/cUanllu
+mTXoj6W0uYxpalm2dEHwVLE9VWf+QiMZRx6ZmZe1krRrkU9OiahSSusTNVPfSc65PEQDOqa5C03
lWMmiAsbwfyHJt5CZAyFs2nOqKNDxoPVykbgSlcaAOra7O8Qt13Ytv+fze7dzuRLezSw/Qekil64
u5a9/CY1EDbvxdd0VMDto19+7aJ1Gu3JyC1cDOc383fbk68vqlrvtOPaQGroPpNRMkct7PwML33G
yXmBvKdOI4Ob2GN3rCVdN6jGRvG/HMf4I06u0sRi4UpkGCmS4FYXkstQ+nV+GPPTREs7uHyVeKk5
2UYKhyrwumP/TBGoRxxW2DtN+t2MZUSlJDnZZ56IAIRpZxKKdlGsbc/bn52pd/PWZHsZAI6qJbXM
dh60x8TKUfpzFsIUszN1YmISK5HFKje4q3JCqM3RFbM1vb4HsdAXHGLc/z+t+BMzE38vEElJ84yR
9FFXrz2YQZ5m3bZu9mCEDs3e8nOfLV3Blr7e1M+7WurUEptZkW91KtYTqV16cs/epnn3wADknkWJ
4EcflMGOaqXOWurMIdzHlnnQXeF6KKzLLGsurbR8yxIq3Wm12muD5axSQ10FdXolGc0T5YuHMFAe
hMA5yIN2LXAPKCXzQhWrrZB491S9v6C4d2cW1Q8FxRQ5vbG0+E7JBjt2jX2NnroNPxa1RZdiIcfY
ItJ9XUb+i184L4lT/1Y67Uagx/68U86eeSdDniw72rHSuBo9plConPZ+S/IhUB517ft5M/OO+f5l
J7ckycoDywcMRfY+fBra6loK1Z9ogL7+OzOTG1KRCuqg9JhxENTOE9rSCgIkwldeySNN/f/8ZHI/
8rK+o5kYP0lca+Pp351Rsi7RFlbZ/NRQxKeOmlfQMT56YxkEXSl5YyVCq/Z7vROOtScdO2UA+THA
cDn/6WbXlwImEtEuCBnTzdGom6DOM5LrXOt2KKSuI6v4ygaIuocI99mk9m4yO00baxT6cr9CBeeK
TgAYjt6XRvFuYjIzQU8oK/NHE6K8k2i4adx+4ZY468ono5icInEji94wVm8gpqES6EntKkwsO5Ty
hZfFrCEVvB1pvVF6ebLjyYKol90Y+FaLX1nzW6BcsnCWkN/zhyJPemTfdNq8pyRfND+9XBtPJWrx
L1ohsAdNXyskDrXGvxHF5F6itdwJchvxrwV/mN1uT0yPH+DkyPeDzNX7sXgscgn+tK17GdJ5NkpX
+esIaSxBs94cv7iNQM2dd/bZA+zE8mQ7EuS2BRhPOs7NosfU67dd7qx7Nr5e9vZRz/Gv+EtxotG7
Px2awHKpwxsrPqaQYVpWwk6RiCGErXcNv3vnxhUNl+QzKmHVoo99foiz3vNubgobLuIQjKTDAzyX
dpKXoSuXrtyiWbAyu0dplNDiPMiA/e0WPpnCFLnYsLPw0byhF0Y3710r2SB486y2zv78gGY3qBNT
k6VtNANodY5MWyqKPRqie/pZFxxy3gQwJ1kzef5O6UpJEFlDKnN8VE1w1bbNNoIcc34Us9PCtxpL
j8cY+GRRN0iVm9q4qUdZ9epK2Sqz9CevXUJNz47kxMz4M07mBd4mEpsyt+mwQSycdmlXLhb2wfmd
48TGZDv3g1YucodTsBEs+mVJNgZ9ZWcm+uB+SGEBUcFM3YUDAqZms8Tanx8gHfWqRsUZSNOPA+wd
ZEo7NIVgHjnruiifc99fuEzPbhL6u4nJLVdJSGJE8bg9keaTO+qCD4lGY4VOy8Obha7rec+YW0qM
Y9TYVNF5mKqM5CUVRZ1V8AAyytXQ/jbLfl35R6Na0iKc+3QmcVIk3NCSIAL48dMF1lBZ2agAG1bV
s1GFf2RPXzi65sfybmKyVomXu2krpKiLU/oj+C3d4pd+pUGV/K9hc0QxTwfzP+SdWW7kSJqtt1Ko
52a0cTAjCXTVAycf5e5yzfFCaDTOxsE4vvcWegV9t9AbyI3dQ2VEpsJDJd3MfssLJJAISC463Wlm
/3D+75ycxn3TJjZNcDM6plmVa2xDmLAJyBhM0WdNi3c/Nwvmx+DIzArkk6XLyIDxNQtKOkwyTphW
MAa3Ce8+fgje2x6QfPx2jfk9vFm3NlKrWDBcQzGUs1IDL8Aajs3wGT/ys1s52R6ikbQRLDyBF7CV
M17T3Rh+Bud977h7eyfzI/LmTjC32dshJjtR4mm4UxMWpIP1BFrvqmDpMYOpzf/ukzt5qtF80Di6
2YVXwZrayaBDTdG6itrPZsjevy9YzNjUescMSMB+uNPwxCGTCexwQYtVJ2OozQ6afP74jt67EkrY
6JYaOrw+TsPlKYRoTLURy/YEhtYBQ9NPUe/08Vz8mREI7Ds2A/oePP/TygQtBPYj2aJJb8a2o3fx
cTLEeS6Usxq7nZk2n3xX2nv7w9sLnuzecV4UkaZ0SObVaK12NhQ37bQegFjwqHJHkhSTnJAGimnx
SpLLs9s8Mzc5FECi6eFYrclV1mvXJGtgcgBIW98uO0t7HLMzptRnEZULs4cDdoG8rLbpy8ffy3uL
5+2bPzkXWInplXi247GbcmEPipOJ8ZPS7WeXONlqJO+VzCzx+YwmYBkhxUxfk9NPDpx3n695ItNA
5KYD2ffjClVMe2pSG/cBQIhbK8lBRANqt9XkJIj2gNCzHj7+4N6L9zHz8P2Cp/V1JcmFHcUDyrGm
2KtJnWBU2zi2cbaKMYNtxNNDMTVnnYg/ifbfv9HZFAXSg5+thmCVTGg8W5LBGcWJUZcRuKIZLgRK
HplVeR/f5TvPNpTCmOzQEA5b9LTsPoiWlTpHCz0pyFVkT8CgaveFCiCj/CwIeufGfrjUyWNi9jI1
rNkQtRdQvGo8exkBQAnDcIPR+UUlm8uPb20+Fk5SmB+uNz+2b/f0DqwQs5676TU0sR3fCGTZDebC
P77MO8/JD5eZ38aby1h1BbHqrExCTQViVHTsh0T14wI+a2ZeL+K8udUz3Q0Zcz++sP7ZDc7f7Zsr
g+0vi6bCdzfLNImgB80KH3Ud9CBVm7+/J0UxzsYQro0MXUxzABoyH4TTA1dS14C92oItFGVYWiaU
zqzmHqkB9iHxro7L1TSwAH4F8LOeprOY2Hd5Cg5BN2D6387PskicGQ27bWp738cWoCoCe3EbyyDv
lOPH9/nZbZ6sfFsv4R4u8NyYKFpwrfVUkR9VqnyyUarzNv7z8wIViQXxHrNPU14USPoCzTsYl9Fx
zfi4wbl50HgKHkm6Ly2gEWLQmaacbnO1W0+QH/+Z+/zt+qc5cKMlIYd97Txsl96DQvBi5N2Wxp9J
FN9f8b9f5uQ0S5sURlotRBjCEE4KPykLMe+aYpb+f3c72o9PZzqYVRKPs6Be1HMd0KeRtiFG9skq
eOfwwfL7/XZOdhWdCAKnA3xroSIfzGG8NIC9+PhO3v3EVIwdAF1oz8M8P96Jhq492jR4AGl4j3KP
o+dPUj8H5fOTW3n3QZ/lFBpFTRDsgR+vM0VDnYYm7HVsrvhQmLp9lLsUGviPb+fdfRg2lBrAbXiT
p3roBq2dOqwqNHRzDPk2iybHgWp0joUAXhh/vJSODw5XMaiKU+bU90RhY6+PNi5mSe53cLqOzHzd
qZ8ZMr/7FWEQFzUKDOHb1km3KrWa3OoNqIhN7ZE3j7SNDznMg/RcfNL4++xCJ9+RaWdanRhYPVZ7
H5YvOY+dFORHdEv/zLf05o5Olg+tGWQTFBcysj6wp8qrhPXQgpkfx821yKTwP34qXsVyP21/by54
upBUBcgcFSW4wrDXkvVrNFLXo2pcDBnd5eJBMnJvcuJlQA90Hdj9dudKo7zBSMIncpx3l/SM60Pp
cZbsn7yTWgM4SEIF6YWsW2uWHRR68meW2ptLnMQGMY2VdphnpUph71rMzLSmcZVmwvv4Q313Rb+5
zMnOMSrKRHmFLzEqioORYE47ncZd02ZXH1/n3acSuxBmNZB/gd34485h9BNqAB2+O4UfE4JIVXaO
kl+k+Wcxh/rZlU7uqFJlH44qPjhMBFyjwOCWduspgjhqHa4aFYNNHViAWhbkIWBzVrcvp+TOiopV
pSW7sVDWhvwTvVZknXM6CKS+hnHbH28+VWjcpxWKawqk4aleORX5LHR9/65/u8QpVVTPmgQz6ygc
EyRQffO1p4PXSD9SPuOVfHahk+1FaF2SEY4L2cVlOk1OyxnQ7LprdH+igIfa/qslIkJ/9dSXM7Mk
9FkcBepSyZ2K7tTeds10xRTxyUb23mpW0atBrZBhKZyentiWo9HocvgehZbbd2agSn78+PF//xKm
iWuoOIlPD87BbOvEKgEXNgrgUErqmn3xyUr+7BIn27ECV29d73CJqu0XQ92cpe3g/4m7gNgDrYl5
3pmcPMd0GENdGZIZ7ZB5BUSIjH7zhv73H9zOmn/+B/79CKELoFfwff/xn/+E6g3//cf8mt9+558/
/hMv+fYnvXt5/8M//ELGcjxvn+vx+IyNSr7+df4s5t/8f/3h355f/8rlWD7/4+/3TzkaCHEj6/hR
4mP99Werp3/8XQXFEzCdOSf997eX+fYru/scL7++L5qHWvyL1z3fNxJ/yPgCebiBRwPu1LBlmvsY
/fPrT/QvFsbzYTOCcAui5HkQGPGojP7xd0a+IAkwDVS4dQNMir//rRHttx9oMAxBljBbGBgE7+/7
uzv8eqD++pHjQ/n2778VbX4QcSGbf/zd/Klwj56pqqJEi7c16z9PTjt4ulpihFDZg2lf8qKBCzj5
8E247giAeQU2c9McQY5ziDYOElAWXrWB1RFjY2mDfT2F85gKATMMhaYKZbA8WmdK48dc27DMBB8w
0wGuGu6YPWEgtXLbFK9UtMsp7S7zMTobNWAdNHiFJy7jpLsHT8Ir4CLVAPHl5GkyOVWUwjlzBtXD
yEpk3A9nClsS3fZxtuHWGIDSD0YqL1xSTeVeFqiM+RjqUglwSAkSjAjzukKjAVR2w+SgqZjTDRHj
CIZtbDadq6KRK86GamDkUDRNG6BTY0XwLTcaFTrOicMMwSI5xHm23kiPwow+6HOzRrkshkpPQwv0
YDItWajg9WUAaM6OATmxnDGP0N+BHrM6L6PyKkQe4VmqoroqgGovA4mXqU7iJzRV9F+3i7/0QmPa
hwvtl//qnmsp6uL5l//z82p7ffGvq03Tv9hYT1CEa5g+Q/cYT/yvqw0/wUga1iHcZ2BPhzLt76uN
fcESsMCGB2VIh3wAL/q+3tiXeQSHziUqqqsAKfyB5Ya2KsKBt3HurE1A0AjtPaYQEDjM6/FN1WSq
Ut5XjRz8hjb6Zce0RRoKHLTVImcclYySGIuKguosh9lZbvTJKNddOfbauugAMcxG6KrKQMj0jnbq
NlqBjNwajozznRHFkROqnRsXU48FO/NszUNlZ+dQWYK/ayWw2RqnzNWlnlznyWQ4HaqlQ4NlISzg
aTydYo3bQ/po5YWSOOj9VvoCz686Ok1iVuWmk0Byg4rg0EYzkCjKzLNiZux1DVBjeAyigSWUyeFW
bDogqQC9Z2uNY8VG4YVlbm3hKgI5U93eveKvlUp6lW1Hy9QyuRMWM/dbJ/CtTe1qbWRsoaP/68q+
Oo/IYAZhyO1A6yG7qcBS5ImC5HEK3bACA5p1/KaAJTXpImMJkttdOQ00sAmK5K1VXWScZL5kw0sX
DxpIb+M19gGQfDPUzJqUUN/MK9unLCw9CswfDDKGYQFh/FWNlixyDkyNKTXz9JEq6zqM243ADSw6
Mwp3VaW1u7CGj4xZksrt1alxJ6Fgfk9VAtC+9yCqSR+T+RTqffO+GqALBbX2CCYzuK20mQIUB7ug
kpoVNH2+7+3oWDU1dTVVPndjv4KBJnE67N+WYwIvGlBtzKEPBqG7ZfyoJyw55ODYLrrIvm4rqwhk
CwJoGvVOMpXoWoHl7abpaMDLtuhW1UwaJrDhCIyqgT1wmMFIS4v127gcrmlaP2jphP2zN7pHo7Av
krK6FrpoXEHqjVnwyhFDDJGEmifulJPYqUftwBp0razaHgMk3J1T0nprCCo8sCMPodqXSItz5di3
gIQmQgFcoM0eO5XexQUIUm3VbDgLey8k9W1jVkMgB7EcWGe91E2BByoPhz0b5A038yHIYyUNcqvS
tySH6oQYg9zjACiawTWKpjD8XBj0TLO7zu3kmO71oVetl6ozB4GhBlj/rO1cb9KLLOqT7AHly2lv
NujfwNsFPq8wFs4BO+1uplostByikPMq63NAtVTqQcsE0qnUSeTYZqnB5UZJv2pqODp5H026HzdJ
A2gI192uTSaYQZbo79/qgvs4dxetTGYXhZexaNy0AXWWS+1J8mYNgd8y6pqtXebbEJbkDuwQLgZW
bu3RPtqkSxxpRk+81hgIl7FC7nHUQK7VJ9OOIe8HLUFa0tPEqMDrMS9ar0nmQ6o7z5XiiVb65ChF
C8xZ+mzT/nxkauJWg8H2Y6l2TgjCBMwMDcvNstgOBjFeCaHQMxQ0Uj/utSheqekkH+CECotNBjKo
OonLuDYJNHb13grVyglZuIlKcqNEIJdO5lK0cNdj2baxw21SYYwkUpwQGmXgXEd/ZIW6zcBl9QrY
IA3mo92bBzwd5y3LQs37tx4FFtaVcFoNy+4rnm2279pQ2yuiNoGYkOm2nwzm/Bv8zdUGzUXVD1sd
yjWzRR5BeXHO7Yx/VZuBNdgKp9opLLzwNcL7S5+u4F18FMbuH9Pn7OHdMBav+xbG4oykAGfYhqpp
OEfn2bFvYSz7Mo+1o1+ECBZua7PxyfcwVv2CFinmpuCeaSLdmzlE3w9W8sWcB9GQb8CRyP6Dgewr
vePtwYpxZgSwhjWnYFAlnSo1rAZGq1LJJEZKMVhkJrVLhYXiAE5nZxJIYEe9swqIk2u1d5nV10Al
R9qOzZxgYH/HwhmTCO57po5OdR1LEUQNpJe5ajTbMZ/oGTgw6l1RAQ6FYwCEKFEc9CRpzrjCrs3W
BkyX8CbZlVgqkUt6s6W+1OS07VMlW6Uq4dBC6+fhCEII7dmtOUC7XFLrxpbyoZPWCIC00SMqjYdQ
wGutVMnj2LKLSTbReR6aVerGYa/oB26GSnRJ044ZkL7QMfH1ZgL6uOzaRgM6kZblamjhc+LEo5zu
lTJNrW1ihBJY7HCjTO2i72NUX+GAU+sgBcoQmFdXxVj4uZ315yWjAKwp5t7kUke3pluMRXr3119B
4Kh9tIIuRFbc/xyYvr7q2/qxEEjCehtLBBk2CGBYJd/Wj/kFroHwCUFWhxcg4/tt/VD7iz63gS0A
4LFQdBsv+rZ+5h8ZhMzQV3iBovBm/pHIlFpz5PnDAgJjS1exGEHZQ5P7FNtAlIp2fWbCTv0qdfhR
DTAlS8jimpFF1LojdSCsrpXgOkEfDpXEYjNUwMp7JgMr3QXch6t+Py6H1hE4JjsHA7YZikg+zpYO
3ouVW6yUi0jzhltxbWau7YjdGRpcfr36Sh15qQdGHbRAUvTeBFlF5oYCM86x5ZTNUhpuOQWjvgZ5
GFJ1V31IPL7GKm1dthjXUeTpcI9yxLKE25J2oVQeQhanEU8xvKDZiPaCD3A2JE/bZBWeDaonbyFj
VVsnHx0ToZU7eNoangtJ7sKZAuj8hbpv3TbH/5SlDL4CQ+7eYiw5v54M6CeABAv0bbszNadkvux1
t2B+CzlVCfOPzsmvS36fo3neBFoK5jQwBLcmDMi4hXs6ZgmQWAPMdTfNVZ6Pi2SCCx9c/46JwuGW
AscLoC7pVTceg2nTVA6MCevHjk4L1OCBZF9PF+AY+Na4z3MccEtQGyrTLZ4wRXJfNysQrEfjLAQY
Gg4FyVZb9Gt5NxyGzaS6yoYchzvMdD0musu+8mt6gftPX8bzfDMkjroqHtPIxcdFQ9ApXQMYfXyR
uKblF3Fgg5FfoVdXe1bvmKWbal7brVruEuW5Dl0bloFJXB3Cljj8qtSXsG+xfblkK9Uqvap3U8wz
j7F6zKW1N2EskyovEcCEmqkAHpecc3FpGpssuazCZdl7oDBM3SK5g5ZQbmGpQfMgQQyaLBCdOgby
GM0gvjnBr7Rfj8UVJdXW6lZDGHqD3bqpepsFaeoBgOdk5SOjIz6OcIGu6XlsrjqKbXcjtr3qRdfl
uCf9hpl7TXeQvzfOjHbK8bCKrRE6feyH3QVURUxF+/cy5J7YVtuyCaiKSkKkAru/5AvCIi+5IVW3
wFCLD++aIpjg/mveVYk/weTHgTnG4I6YcXfRyk18qEwx7xcpldM+ptY9SgVupSzEpeqOnq1f8ic9
Xd1Xl9w+Gy3pTOc1WRgNrHVuGcbD4fqJP424/alVryZqrWC5emMc1dAOahMg/qOxU9A86d24WmQy
d6uNXmx7bOJ8A8IWTAKUhVRXtQqblg3s2aOl7ib+BdlgZhVeDx1sfNxEiXBYrgbpgbFXLljtWsRn
xRrHAVYZ0a/K1O8vr6onToKyceK7dkVal9aO3ntFeUjtK5ucDdPeEsLRJwTwnqGhGIIBq2GRPFeh
BycMBiHqTbvR16nhAuqzazWP9vege2YOBVd6nT6JFbudBkgVgbffjx5/gi+FvOfdQoGRAszd3eQY
Or6c/Pmjm16MoN9S9azZNDfWruv8djn5I0JC2PdOnn3ocLC5wCY/WEd2VJ7MEolHHJS5X9aOdtnm
w4JEV/MzsABXy2HOTQgh7hPIaRPskSKXLobRz1cMNhRYBybS3rF1dUSXcEzBM2o7xxILXnO022J3
Ry0XtSdkTC+mu1B348EBt9njW1S0mj51hyPyU2c65kCC07WSILBYWq3DcHZb8KTZ6ZiH8lq7dQpt
02PZ3imH1Nir4cv8XwHdRAqvFbGuHooEN7rE/LGT2doq6lfco9ETIQ+tfQduPvgmgSHLMxuPXxHZ
UImtISHjO1kbToZ0uneHcEKqejnld32OMRav8SnHmJpX+fV0yFGHsHZlGsShOw23mPhHqxE1MFft
lirZ6MoKNH7LtZfKkkYoV7zQy2hhYVkcusKN9ZWZPIz1xshX2ic9UB11obcHFcYRYYA7C5lVHaMx
5qlSQYm00lDMCLWD2LVgN4VNFqLJyNdGh875wKqGeVAKFwV4i/iZ6mdtoJQL1YRf7ibvMNruhh0O
JPzOJVxTFOlNycaK9m2+sluoLZA4ernqvwkGDr8eo2/rrK9ghTen6+ubxsmqWoRZaBKdyjvKVjGb
AT5BHoJDHJaictFmoTgOhZNtsaF1jV9qHjkrb8JlDg8suBYjiqTuBHGZ4iL3lyGeZLe+kKrbUFdv
HDV0I3gUoNqiwCHCibBQmiChjp46abmqkqAb0Ck9t6oFBuEIJjccvfz/IROaoVn/uqB/+ct/P4w/
x3Eo//2WB1lfoMbQNQJvBBTtqYUu2u9xHKQgmA8iFn5B06B9+JYHIVgDBhy6VFg3M7DtKYLJ3+M4
A3XHWfIze3Ojov9H4jiUJX9cHnhHJgBgwM0xFV1B0Np/rDBGZSsyS5TSQ/7i1Va6Sqoo4HblKzi/
y+hrqvIVrB08HsOiUPjpWMJoTbp9kwaWPS5gGQJP2DWGwJsO1ljypoXPO9eMJcfwZsXvgNPbwJQv
dTRS3ULZ6U84HwvtCl6rHfNK3d5YjKN6B9W3bniK1PysgmF8hcAwJuzIezE45miecWnnLj7MM6lg
OpRxeLPNdr4dwBDY8/sOe3EDB6K+BPQmpciL8jYPbA0OofmwTjWyh1rFCUUeiJh4in2LYTmHq88R
h+caTIgUAZ1rHmnC1el+zsX0OICdh7pPGhv03bjA2VSqSz29CKNsq3JbouJA/MIe9uPUP8UmlOTW
UmmfSmOYX79P1cHJ0aKvphbGFMJwe8ixskl3LPPIZYUmCJzpcNbnQnqwbEP4KHflsEyKxsEXdktj
Y6XjjrkCm620rG+KDBYlsY6K0ZCvcjiwJAT9A8viV0lj9I6Vp/Uis6CdLqtxMxg1AuYKVVFehVtj
rvlKBL82xy6hwQDacqmCJo2MpgvYAn2yd/2szcAbxKOO1H7m72Ia58cnqrXSWkQGirVTeVfqR9Na
GlGOMGaAV85DyGqcsjEsCypfH+7rDv1Pu7lJkvTXzeaH5uHbLfRnhdzr20D9HkRQdFtPW1UZjFSN
pIBIXUuVr0NvOyb7OraoQwp8d6HAgCmyDXvwig4f2nfN/F+66gPa/Ed73S//2Txnzz9vdq8v+y1p
RW0GSenccoTf/Pxs/Fb0QT3HAPtqxuJQdTaI+V70Mb5QDdNG2Hxw3L3uaN83O4aOJwZ3UMWzTTDM
TAzB/YF2iv1TX1wDwg7cN01H9waOfCdP5kRyokueUQ877IhR3xCzVYjbtVhxB6gKdKUQ4KykSfrQ
U3hhjS4TSiddI+3ICoMd+6mLwqt6LAvLiVWZBMIqRGBBbIl5M2tg8VUUdUn/AOxOs7OpSJR9EWXM
PuqTlqgHVmcC4zMiaZYaXMo2NYFkKsCQ3207IMWB5HmABVUdb1IBw3ZHt8IiUIV2DvAoFOThAAta
3qcAt4o6PiZD2l6XFjDGpUUHl8OeCTbwU5wr19jyEwEdcT1xV8imaP02rLOzLuFwlCwI28GveToS
pWlWgFdPCLbNCWbi0OWC8dgb2dqe4g24wOl1TDKWrGShvqAU3u/MCj4xWZ/RBUHNFYFGZmqwJFFI
EzlUN0rY5xmtrbhTxOHlLdmYpTuWAIvnldMqMVM2OKSdjoJBBOlDOxilCIpF7Eplmp7A1I+QMeQm
UlEMVQb9BKPDUaYLbVBjE90LqRfItHnt8q7wqSoxJTY1mokkIgL2/6xWuhH00mRQNLAF0CughwmF
9yIASd/+Nr/2l17dmI79aHVv4yL95X/KuOA/r/DXl/5W1oXU3wAO0kQRCrUpbBnfVjj9gr4n6p1w
iyc6xHdvylLWF6hpVBR29VnCidPh93AGZS4IUkG6VeHki9faf2SFYx2fhjOQQGB+CCcQ5FUIn/D2
3jZMWZLBGypM0Jy0tOyrKtrNYOvpAm4dt7TLIDYjZekMOUH9lhN4WsZ1u+ikYH5ZIamD7NyNS1XZ
2GPBfa1REWMnxkHN0ZZpJ3VtxfIGzaPUbUh0lhqF9RJWaYWzrbiceJ1tobeOr5oqUReaqh/tVOw0
Jg96zW9lHi/CAskSqT3FDNekyqTPKnmVQrztR7lhoPnJ44cGZ7tDIw5hd5WNbg6Rkgu3FgXdCoCw
jdjYjpzpO8C27os0P7NMfWHXEBeg9IfxvEKNvMYaUejI9LsIZQDCautWqBlSrqbcRWW2zUpyNepc
LrIczrFMhRNYw6TucXu46wwkBF1fF0cS5fkO+yVFKa2Hv1tauGYTriH4Ud16sC1HsRoriNX2oi4s
zIOJfK0UA/OQiqUrUfW7WuageRT0OJgGaj/WcGW0cEHEJiPAw+gflRg+lDDz47Cl6855YjzGxkS8
ZEJhLRvjFdEiIDbN/E7RUB0sMvlS5HyhziNKmKCBK6ytXuB93LJyYshMGzBL0PzkA3XtuOZBavNd
h1lSI00K59XbEYQ7H5ZxK9bp/FzyYhcVqeE0TA8PajVoAR5gE8pvYXiVhvYgKpvNRWzxVRmK9Arz
CTDorWrV1zulX+UFNp80t2sHIAkwwbOuxXugyHy18RhZId0MUsZuWZlrWIhuc5EdSJ4fpwzo8qqm
z1YWn8HrXXVGtLMPo6iRotvULwq9A5+kpxiJzQM9zKhLrfrFbInumqD4oC+rfoXy3oXg5KpINZwR
Ear6Yhr9NA0R0Ch+GdkonCkSZGLBdlXXPjRdPizVRofZYlSMgS1tfO5UAPJCoIyZRBltzDDOvMHE
DEWbioNehOC7Yo7Hmkzd79qy3EijE1t9qIlbxYC0wyj5QGpNC4gagr7Yw0u5JVKstbDYpaz1OjJq
V70Nx10bj8QQm2twbJ5LfZhWWsu2XOXrLuU0sKRuuqDqSOhgiKtn07hHJ3NcFoXQAXYsLFgNdjiY
NCw4ilPDZfgu7iF0wrQPRxNwJPngo7NZQnGY448YwNlLTEGWI6qdIqLkLIJpMIo+UQUuTLSbmrBI
cN8Ngzt9yZf9qLGNYusXY01HRKtZ5dLW4LBSHi57nCrOlIrmINRodJuOHE18fi6EPPdohqB+lNgi
gC7XldUIm22ObzYZYWtJGi/JRxx/naK5ppF0bi7CcFFQGlSjge55Yj0PlRH50Hx4kU7Owy7cmAQ1
zWm8zbtWd9K0vEFbtfKlYdwDx5b6ZilRx6LcHSZr0QkK01wza5yUqRjqE2j/hEglnckSFbpQ/AZi
ycxtBmWfpGKRKeIK53S70Prpq9qW93RQD4o5tX7Vg44A1j53Wpi/+EoGJhsCgckPSTYFGLWAZgpV
LztHZ0qEoxvxrF3RMIK5NUG+gz02jFAdGXoZMJlvQq7B67IYwSDO4cIXdxE+jTgt3YEDbF9UJJiy
EHT/fB6A622K8eukcXqtMr15QtK3safCxnJYYzM4Ii3ajIO+7nVYQdMO7uPkCX5fa4DEX9K+uWE8
2mPw5wU2q4qT1w0KM2YEk9XeINc6rYyFVfYSpUBuO4yWF7K3aocb6kU2aKMLRCJM0GDJ7DDYtVpD
gb58veVK4eM2X0gdFo5BUz8fhekB3A+QQGHbXoMIxUkLxH6wAW0XGYFhahqjAIwvzl6YDYpYxWTc
NlV2l9ZT7Ml+uFZSmBNEhj7CGXO+M5YYq0ySryN8250OKASwTULmprKP93DTVX24be9fT/G/bqiC
1pYxJ3P/uuiyfP6p5vL9Rd+CFPMLNJCIANBB1pH7IUj4PQuZ43+CAB/Sqtdqx/cshHyBpR/Gz5Et
ov0NVdfvMYr95Xs6g1jlDym6oCM+DVCgmjQgmVURPyEUQvnmhwBlFKlQFNrUnmFx4Za0ukvFQNZ6
mhVO1k7aNiFx7+adLZdKgkbFoGX0dshaDHmRMzwtuzQuKaaVk8bnZQgUpgqpF0XDukXfqwZoZU3S
Ifbgh5cFhU0h2sAInQeLdwQFmpof9KoWngmuhGMwVOYjKJ1igrO2y7i5qsO+cSO7z1xS6RSLbuQ7
lmnVNdPT/gxJGkq0rVKcV4U2Xo4CUFir5tKrSSv3ALBVF4PC4HVdV8+SAboFeOxlBaxmoCQAL2g4
ZxM/zwFeNasG5QfGZQDx2aZUi26DMU5Zw+jd/govh3sIgwJM/bS3w2gLZ9Yg44BurT3elZ8rIdze
u69VoiTXjKPuXY+s2zbMDC8bSOSuupJV56QS0/VIRLLqOrt8NjtZ3pcFrGnHehrXOVM71MDjfG2g
27+MQhMdBk3ftGp4o43RTTXYHiNGfgUvMbFDQJL7NbYqN08UByjZMZB0RsA1fesWuXFbRPW1tCCJ
G81setJJeQ8jD5jyRlrsJ1Fq+3oqxqVEQWJbdCM+ijzcwJADr4n3k805hNoAEVQARV1ElcU3SYqN
FVUTNAxG66mqskcdidqytOlVXxpLkw/TdaL1O0b6zOfNdMDoVLwmSV/dCLMWaGGioYlIDGsgoJV5
DYykvp1iPT2QrlX3jBXKLhxavjV4/9j0sHlnMBZ2icbrVREiooILTOrIydiPmbqrO2jPYiuuXaVN
trzqORqkczsrNCxPjWXssSzWt8rcQJMVfbQnFoheW2GG/LrVmnKJgchVLRrfbNHfaFN/9ktXeb+P
IZ/Vy3RDoXzEGAgGFCRld+pIN3UZvoSY2oBgrfMSRZoerKv6RRRDLmjXXRLUVmShw2jVB0yTFIsi
bxmSQ6o9TqJfZCmtltE4lvfw1bqEIPm+nzR0pJm65DK5g1nMcGPxdj1xlMaGRO+Xw6Ayv6dRu5Wl
4SWsi92/+DYMMbtufFgP2mfiBUL4X/4n/zljfH3pt83Y+AIwIkNtGYr2WZXwe03IgFoB9WcbAqFX
HRAu970Azr4YGI0AqhkyAwT082jP9wI45EOAqFMIGQz4ZZq68Ycyxlfy4JtWC3gg6LLY+Gvg7agQ
GJ0UhQp7KhNLiU2XW8RY9mjLIQYNEmYERUwXSdZsed8hzFqkhepm8CwrcgJydBVoCYj+2LI4fNki
pAc6XaTpuZjkgtr5MkYriXQPSXhfDKCxYVeMjYsKMc9SreDAXqK63kfNWWJny+z/cndmy3Ej17p+
IjgwD7dAATVyFClSvEFIVAvzPOPpzwfZxyoWa1dF977b7nA7wm15VSYyV2au9Q8jGdEE3tdhYTrb
IlcatWP/66Gn6wpmCPVaGDXKLxTGZdntrCVLPHV5Dt3ebx9piIPXU/e1PMsg5ss1cCY3Tydq3LGX
sGkhNEKhlt2e9qocvNbDS9mluzHAZSPwyqB+H8PmEYbGFggqCP/3Ipe4oiGOI6SBMyutO+SjbUX+
r7GwVtwNN6IYfSn8xOsTyD5D6eSd/JZ3SEeNyWa0ypVFiuvl2jGk6AZp0FWbxTd4J2xgOHpJ+IBE
VOzgCcP9qw6e4tp0VUF+iY1yG5R0//UCRyUa1zl4+qSlw6sajuhr21D0XeCkh8D3v6oTTG7/EdDl
IzLot60IY1fvKTKRHlps2CXauREaZHL4s4/rR0FoabtyYA4PSt/fjQm9VT5dE1VvOGitptH4wvFp
d4AwNa1w4pCfZuBjXYXgaVvI8u2+DGJ3nENPYzGY3/N5corkthSlLVhjG/s82tWcv2Z1mIT6dkj0
g2a992WBksV+LMZDKCc7Wf9RlyYYj/kQqb8GYVyrrXwrpKJn+pGd5/iOW1Vrd9a4oU9822T3zRis
C2u4ox/EcojWPWd3G/pfWqqLXo/rVGQMwj7SQKNmcfxLrfrnEdBN1fghaO7ZnoAiB5TM8tn/QTVn
a/mWte4R8nMGuS241/YvcThH9uSLTxhOy6Cjta2qK7av4iDOklGHp4ZV0WlwyavHsvxJK3UDztJR
ZAE4eGfP7JcoqLy8fpemJ6n7NsCRmMsEPHdwAydzzlKWh+LGQukI8ejSGQAN7v+sOpmTiewb0EbF
eSgEuh0M3c5Kkm95oNVOOnGaILOV2WkQ+N4YVSBdIv+1yh9RtGvC7rVlUyn0M1TITXmIrhywWAyT
tz5NUaxtfVO4E+rpeRjm+7kRtwAV9/AwAI4/m/Gh6OfVGOhQThLzUSjHBzSidkF1VxoWCNgviTF7
unjbz6WnVOq9KVT7xmjdqH2qeouuDbWJ+r1q5zvuae+VUGOI0vg33VQ9SUb1lTINBiK/hsqnX8z/
PCr2YRR8lXzjV27hECKVKvD38UmC/ydDSaxy82tUt24PXMUcYLLQr81mZc+dDPhgxd9asVzptRq5
mZF8K7XClc32oA/pnpfvBtamHQe84xIs5qEvJa3+U+DzzqX+3IbilpsGxljjBttdO5FVpxryt74F
JjLr2qrWYt1u6ggshrhpi3DVzvNXNqcbGuBd8spcS7W6By3+PTCDZBOGoAZNVfshRIAJEvAaFWYZ
Q7WN5OjOMOQHsM6uNGTPk8kllGojYpel6JiTtU3K4oecB+UqjU2cs8q9mPWJrTTjc7SUJ5K2dv/v
n7kcdZeePo/FD3gtza+ibj4fur//7L8PXVn6F05oi3ibKZkmGgmcn/9+AsnLO2ehrOAtbojKwlD5
/4eurv4LF1hDxoSafvW//9F/Dt2lEaNLElrfIGZFaamr/o1GzHKkHh+5vLNAIoLJoDEOAfiUZdlM
czlbIphxJXzuhtiJtV0d/G2thZMgJw+tBCh+k0tp4kplskZAH2+edHs092dgGp/ecichTsQ+eqPJ
BDkiRKQ0rpxOL5Ou7cwucCtzuoWpAAoMvOEcXDNSPj9/y4WKzwH2kiVzXOSGgZc0TU3cHh4Nmqmb
now+gum6PLxP2gsMD3UHHsX8a7mKfQwzwCHwTTOP3VbUdzgk0EkGs5Nx08jzL4pVX23Zfu7PERAs
grKw0CVtAbYej0vJuappUxS7oqrJThFMttkYXhRM21xoN3mZ3mtxuC3mcDfE2iPv7JtJS7/WjUAN
SLu2fj4BXJfRA8wAhcMypaHx8ccU1EcBOGvgpWM6Ub6h3TSRtB+TdCOaw36URE/Ror8rTvU7JrUL
wB+wP0+xSpBqVKEduL6NpbIScuPRGMxrWg1nJ9n8E+NkXLOc5KVv6bEblqWTxpUzB9Pm8sI5tz7B
8GMkzsUanurJvhgUs43TQY3doY9cnYdahzGAkl4TPb4WZvmCR+S4YTBFE4fJ2EXse9SfAt2dryo6
LlniNFUdD2VJAUcxjH6k39sSI1PUH3043spVdyNKzXawrkmdXA4FVuhjKH2QhzSVlRj0y8aqSjsC
KjGV3wBk/m++DoKIH+N0QWZV0vJ1/LpeZ6LoqoWAMm/678Lj/wjAOPt1Fp6GwrvKVE+TvJV0YpIo
7J++vjNCzY7CRyG8tgTOzRkKfujcQOOA+Xqy0nRBx1AkGsgYbWuHyvc03sTV/YQ4zOU5O5cMjuOc
LDUUWGUlintWtCkCa/1LCe796FYwS6eMzJV6Td/k2rBOVl1RT5IytlTLpgTG122IaN9M0fiaUsS5
BA81B264abJX1ZOVkImNIebJHLvB9FbW3yB30QW0RwFyonJNEu/ccqAiCx4IVgJmjye5nbJfWxYY
37LqClcN5JWltuuqba9k0LMzdxRmyX5H+zU0BPT4MsKY2TqeZM4Fy577x8Xi9vKKODt3R4GW8R4F
KirIvElJoK68nYVvqvIClZun0FtXjavLoc5l7OOpW8Z8FIpy7KyUCqE0qn2+MjyDUPlyOcTZaVvo
z2wlDRnBTyuhjjMxAIEu0X2EaocOPyB4yc7kf3A0gL35b6CT/nyDCmZoWLhwd5b8bTKy91CDmzH7
V77OufEghgi0UkZgBgupj1PWZZqW5AlXFy0Mv/mjte2SrgKoqH0XuuFKLNVaZufkkFBV5KJY2NzG
wDB9jOb7cocfRQo+Pjc3SbVA2qZ7rYwfVN5W2giXxJQOhabeNnnvNn7zIPgtPTiIZeOw9pXqL1Xp
X8skcqJJcztVWFsUWeq8x3fdOrTTYEPqBa1EszSbAruwYprDnVeq6Tul9sJpAn1Nb/kR7OF3Q1Bv
xzCZqVlQuE2U+3mWwTNTNUFtBGzErSzI28jvd/x736vCLQb2u6qPf0mx+dqjg2APQfEsD4CKW7Xz
AjNfm4O2C8fqJpwgbiiUx4zlhw0veKk/+1btyIW6LiGOBlVFW00AM4FX9zaPRVfu072SCB6OFM5o
to7cTFsV3EBjIgHYGs6IBzZl9XWOaFMcBZguVutYCw6jWG9U0Amd6HvVIAIusjZdWzqVEd4rEibC
XJ08aFA0U0Ftw8KO42CdCN17SM1bKJB7AmUADOKpKv0VhaoXHdtAqYn2M98B1swLq+EuKpA81Z4E
FVK7pQTc6OrbxlJ5RY8KPWwTkoscjC5y6PuiqB098n/ERf+k9MxrPKy0WB1tP6BcsFTHxCm9HXvl
bhoSrxPLDcRywYaPv0dLYwuR5b6TFIRTLcDjqhdF8j6OVNcHHwVizuvadi3lgCqUWrjRGx3Bw+ip
UCEBVMK7MsBprSK4GtLaSMfHxAS5qQrxA23OnSWxgVKYw2gaRdW8l4vidhSrx0QZn6sWREg8im5m
afd1cJ/XwiFRyteaKgxOKFCfrTXdrnVb6eIm1wIvbf1wa3The0XJFjwFItn9JKyg3N7w6z060bY0
Sq0TwTropvIBv1Rwv+pdHfPKH2T2VzlXe2AyrkCnxDT8m5wUT7f9+6SM+OD6IX+Eko8aRLldCgN9
1QiNGi0IIS7gLJyJYGqjzobeDzQ/H98nzdgNUeM2Ru8qvnjIJv3XXCvOVJlfOiP6ktbDPsuybReK
NILHyiu7/KDPQuAYk7yZBNEVu2mvhPlDXI43RTkD+Z3k1ZAo2yi3IAMkj3lK2aTgBIwyaZ/24ooK
0RNb5EcyxLiu+d9KU7qZ9W0HRWYe8zWYUicC1hvyeccMSlgrPFlW6ppGfSMr9S80hZ8MRAp9OV8Z
sw9nZ+hsyQJ0W+u3c9p6dZPcD0b7JITar9mAoRaalZNSgpMz7ZE2lB0mwFiyWwrsXjqqN5meO4FS
75FH9+Sq2ra9/9DK/pepN58KXcCQV/oJubNzil6FDiewYTpFtzO/2lB9EfHQGX8EmFbSwkrp4Dew
GaIY0RX/gbLwJhuYEz/wX4M0upN16SHuVWhH+tDYHBIgYQJPxLUpj8zDYBmNY03Rm94EpAT9Gdrv
NtKaTa9Uh2QCAjJZD9KEGLnWvVfmfaX6Tgv1wAAzreIkjb3AehR7Twl+1GH2Q41bFBOmfVQn0ES6
eA1BNrVFo9+hJ/saNlpk+6l/Ew3APjIg2EuhTxiVVa+Yq8gUD/VgHtTeujWn8a2aTTw1wKOQ8bdR
VX6LJ2NbiNRze+TlMVJ6E4R0kVmCHijOS6cUjo65rMlUrB9CTbdNVCHsoOGhrgSKdV9rya4Xg5qv
N25jNdqVaveroa+WyUuijEU7Cc0Xfexf9aXbNPsJtjEw9zSAP8UCyBG3Wie9aNP8UAn6IcvLXdep
wHp0896oBN+ue+EuEBrQ4Kq+jsDnL2467lyYe3ku38y+J3U/+lrwHOUDkhVhtWuT+bkd6BPQnZ1Q
65CszTJjX3WjhPbXWGMhOK2ZFV9zP/NU7SUZcImoaLDA4xW19muPWMOTUcdTvMkMi9yGpmqy99vh
BdlUVAO6Mra++YklekICfy+vk/aLVeXBRiz9nLZH++QDZ3sqZtkqnEkfo/csF7O3XFdajLuT4mcn
4utUTPBK8sz/rvbqlibja9tpji6DtoZR9yZM2h1qa3d+UBo/Kq0Bidfo9IsFU+ufSrGMyA2Gsk1A
SXDkFdK9gjFT5KC2v7coa0Paoa7s66Vi65L5M1C7gzJUj2PMf6biWvSzjWRkj5C1gd8jIvZkCILu
TI2iRrbYBkLnBiKYlKGG6CULamlXODjUjjhiK6W0opfp3Z1UhzyMSS6o4A3atBexi2q3kyykPkWJ
QXITubcMe8CodSX1ouzOlaWt4qoxuocsr/O3dOiEh7A1XLXu08oDcBSI0PBkIEsAfCXaxVNYOGnQ
fdfz7CnPGuo2MVwkyLLVNfHUM+Up0JAa5RRLoQP3+9pydG+UZFri0jRHrtTk6w60Y1/jqYQUhxoF
uzgzbqu0eamAFV6+S565rsJYAoIp0Z1b+n4fb0NJ2HVmkRF2xoirVPubFKrh5RBnnmMfQpw8x8qs
aGIRtDPYsN6OfNWuER4N/MLzrfYmLnVovNfE6a+FPLlRJjo9Gk0gpNXRci/DnTrp67LUb3IdejxO
GZraO5dHeeaJsVC/KKMwlzgtnjwxwC2oQzMAIQg1+jvNcyO/BOa6bL1YvSZJei3UyQ1W4/LfsYMj
KrL1LiR9poXC5EIL1L5JdXrlQbP88NP7MjfFBZyDtOtvhbPjB43ZNL4wkEPc2kCjCP9KJYUQLmRX
Vsm1MMtCPVr/YxBNlVQTJmhkWL7dKtZAE+bVlc90PgwMeMqxgItO305Wp9WzoU5c0XplJWeyo4ic
Ytm13Xw2DHSWhfSlg+s92VZ9qWlNhTqP23BEZ9rtiAaFUqwvL7lrQU421lR1nZEJJkRm7WkaX1Nz
LxrdlfxwdicdDeRkJ0W9mpdNtwxklNxRn76kyuiOUetmUeSWRnPrG+GVYZ15DqrWn5DqSWlN04Q8
AFISuWarb8V8rU7NShUUW/yPZuHfKXoRCDQaEm6UvU5VETidO/AoGmOLuWAOG1EZnHLcXv5I50fz
J8jJZu3RifOh3kTuaAq87Wo3i+VtSqOVtvA/2alH4zlZdGMpR+HUMp4o3WXc2DlE4v5K7eHsmkPh
mXkBd2eeVqFUtbDCQeDjxLG1osfIc28HcnjzDyZN0xcxDVWW5dOKQM77EyFUegtZo3hROttlEheg
EMrVGHP5uxzs7JA4cYHQ6HAUJOVj5mmHfAagpHDy4oMQBR7qvStJ+EeJ5yjKSX7rJGkY644ogEjs
oZhWSuul+eP/bijLUI+SaJmPsyKkBEm6CE83k5pdaUuQii6HOZsUeBnxdSSJys1JUjBbcZSlUIzc
aewqUNbdJsbCmRoUyMa4aA6hEd0F5nAlL5z9TnSlLShm2tJx+Tg4cOawxkcGZ6GEFQYKuB7RaZT6
n+wi2nUQYCDGLRDSD3OYK1mZtVkTub38NQfbkPetnfVfL8/gmbFoizkGVSiDC98iRHr8oeKyEac+
Kwky3Wrqs5LvI+Pvl/QJYeJtJcHWY9o+hvB5ZtC37SK3SuH6YtqFTpBjCN0Vi6vzI/lvmNMumOJH
yCbpTJdCCSJKv8KvcDIgRZfna/m2J5eQ48EsnKTj+cJzsRHVnMF0wU2BT7GeHQaIuTDhm6sOu8vE
nMSi4w7/Ebkc+qinvcTlek53x+eJOKmuYEj3UyBsxYLimZH+HBR5VwTQbCapero8xrNx4YlzCZeW
lv5JHhLUIq9Hv8YVAosfBBCFR1/wtOTdoGUdbVXz2tG+ZJzTcVIIhfulQ1oHtflxTqmJ91VcDviU
KzMsa8aL8sblIcnLWf0pBtcsUUMIT0ZC+2OMYrR8oeR96mY0oBWo6FzLVnEttXZQVjsdBFk3o+nT
O12wSqwHX1jF8vdaMteNsW6EtWjMriXWaNH0lAtD7/KvO5PGuGf8+XEnEyBKvTYJcMLcBQtbxpUd
UFITqZU8mUYH2vtavLMTfhTv5CrAvb3HDXmZjD6B+JOpXhZLf/98/jCmkySpiLNQpCNjCtHFiBXt
B8YsqyiZrxw0y0+99F2XqT06aCgfCaEaNuA1zLVqHsbKdDPxIEele/kTndsTKirJKg591Op/ey8e
xdHVapgHZdkTxVcrXFuVbkM8a+QvdQbE80a0rtmFSucXxZ+IJ5lmbNO06XpGVmiRNyzVetorW2sU
JxtQqldJ+nfoxA8Usw+m/yUu8Dlh7WZT7gUZgsNj7IDg2iUVELfmmhr5mVzLx+U9gX/TGS8KP6I2
B+05cZM8vZlm5adc1z9HTbi/POnnP+6fMCdT0E2BDxgUvkHbKK95n90KY3Rr+FRRBXBHV1LE+S/8
J9hJ1qsLK5srqGJuJ35Loo5q8H07HPRp54soJSz8LnP7D4aH3IEETGZBJJ9s+0SuIkoADA8RQadH
h8j30W1BChSe2epyqLMf7CjU6Y6XUqWzSnaj1nUbP0UzI59vDLXcXA5zLrHwODeXKwuU3VOH5NCc
u0yYmUMjlRHGTTez9h9/9P+7zKQFEr/09v5nZtLX7zX4vOAzNO/3n/sPHl7+l7E8ChZlDNjQv4ER
/2EnyUj+AZiAgWTRu4Rw+l9ongajiTKwteDUQWxw8B3j4S3Uq8Hz/VbZBLb3d6B5n25FqsYvWsDw
NGmpzZzcImvgoPjoQji1stAzck6vUdynWfXXOKibItO/H03P/b/T+7FKx6fV/DscrCukHyhp/BZv
OkrGmTKFkN8k5K/04A23jm0LSrdHaOtymPOj+hPm5M4AVzGNsUVEa7ecAteUIcpa6S/E2gHSq5so
VL9ejvcpA8Hw4qbHWxPOg4y2zsezrIgS1E3DUYFPSXVrUuYvWp/fUTBd5TlNodFCz0+ZgDEr18xV
Pu3bJTIRYdQr8BUWbdXjU1SUOqkHsKQ4gg/QdxxtebiSys/MJRFQ6sCaWkOVY/nnR58sT/05j0An
O0Nqvdfxs5KicYrSykoKmy2i4uvLU3lmhQAZ4b2BuYLF2E6uBfS4EB0OWZBmRhUC2B8OoQjt/APw
4TJzR4GWb3o0LvRJwqIeCTS0/sEKmu+x1bxiP/aEdMl3rdHvZjVZ5fWwM9LwbRj7Q0zFRSuaxi5H
8ZpNzNlJ1mXuKfwNSdyTgtVsIPDacVY6QyzRIxTmFfbdWFUm/jbWxL9COX+4PM3nViwIeFUDMQFy
+NSrPhFDRMRVAkpaB6xeQSRT9MGd6/MtXku70Yighuj3Msidv/sOU5EjRX8fR0dE9T95uzRm0/a5
gKxmC+/M92811ERCPq9cPWXS8+VRntkdH2Kd7EtR88U87YnVR0iua9FXiF5X9OaW/4sP19hlONaC
mQUAiTbqyeUjxMXWl2e2vhG+pail5820kSxIlb8uD+XMCiEOTurWIhCHcMbH5ZrIVhYFRac4GiWm
QXtRu22Y/co6Vwqv4XLPbMEPoU7OhJDVOJgZoSx99mKI891cbWExXdnp52aO1ccqhBGG2c8y4qMN
mAcyjjLDpDgV2hXtlwwJ4ha07/h+eeJ+o4hPv9ACYkdQiD4hNYCPcQq/LHnFsNSLVB/sPqs3sz44
qlI+t2l/10XV09zgPbJIjZdhf8B0lLIk9ScPS53noLIeUu6QkYFUhsn1q/fjLWXN0ubpKzl0GF+Q
QU9XcjP83aoIC2uRMNR59wJ1PHXCi0QVXREV+VhxfoMK5uD6IOjWlc147lMfBTFO5kaAyZcpOau3
jvo1tWxgdJoTitfaTefDgG/mDSZRljj51H7FW6AeWVFgVFYFevOR6duiMv2T0WBRBNiZoxDNyY9f
OkzbOYjBQzhiG4E2aSFOjzkiE3N45bZ8dukeBVr++dHSFbMuDIKcvJJZSJnhcgFxTmzxJ7i5snbP
JbClggS3QzIgqp9MXJ4Z6qgPLIJpHWySTbnNveJGe8Tzwy1d1Yau587O4ClOtEpsbh5r4WBsBe/y
r/hdvv60g/78itPDwgiEUhu7Rcl4G9zOHp2vTeP5dmj/MtbgKFZXwi355VK4k8+YWG09tSPh0lVj
Q1Da8JdLI8LWb3XXuvIpP5vGLfvsaHAn31IIBhjiSzS0jB/Sw/SIoNUGlR0nuKHw7fSO5Xy7Blf8
XCI4CXryXdsSzRNSBrecm2JTuepadQQnWLc7+Sf4sJW+ggluQ6zcFFeyCvpKlyf35H5l9mQrdVGl
Dg/KHZWXNahEdKCF/ehRDHWUt+F+eo1vB+8lebr8XZfnzOfvai6pTMIhnXz8cdco3VxKTUrC773G
bVfqY8331VeRI9mzJ+4QCXTlbb9p1lS2PG1dO4rTbEtHd4VVeCVTXP0tyxo82sEKCiFTGvBbgq/R
bbKpnvGB2uSbdDVv1FXopF79IjzEG3mTr3G3ORSraNXs5dvAy51rn+RscjyalpMbRC0Vho8Di4Lu
03MNCk5FQ/3r5an/XeT6tKWOYpx8dSpBSj9J5PnWkzzcq9aaO3g1ktPT+kqks5v3KNLJtTqYofAM
EaMZnCVS40qrmPWsTTYDdK4B58/NHeK5KH/wQlmeDB8/ozwYuZy1YAQ17atgGAghPE0QkC+P6VwS
Pg5ykiGmasBFtuEC4WfTV8OYD36TO5dDnNsaxyFO8oHZd0HXL/d/OZ4eK4ytkwptH4TguQPcCE1y
Lekt3/t0PQD9poQgY4qBM8bHeYPfYFk9Rk+OuHt7rdzcU53Znh1XXUnOz9RB5chNnfrKIBfLrs9R
DRXOF+wNKh4nm26cxiS3AnLPtEsP2T4sbOneQkRf8u5Ae227NZZNr90ralCz863/ZT1kV77kZ5FQ
8q765xecPtQz2TQbER0q1qWyGtyIAXcrFBG9yNPdy590kQC+NNrTh/OINJrcq1wSEKHfwRFcq6tg
jUb7Cubz6loS+azrezKykx2ulbraDBojq1yAh07oVey8CGuC2Bvc2NMeozU3hVW0HV2VpCa+IQVg
967kRNduC2f35NEcn2SAokmxpIIDzrgLV7AbR3A7d7YHL+GzTjZ/cZRfmesrMX83kY7SuV4pSYTW
5+LVYDqGbXF2wpZ0lJ26Mm138+XaE+ns/vkzxk9HWd9VolkRDyE4L1hU/VcUC67sl8/Kuh+/6e/9
dDSqAYCEFLNPHf1G32Uci4ZT7ue1tu4233sv8KTt5Wn83R/8lBYMLv28ypCQMZdMeBRwwgN3THqO
CYuFQ2d5H3uP/cZya76ftKqcyDa3yMPtgm2zKh3uvF600rbpje6icrgNPNMVH4VrN5bl/Lv0o05y
VaAgedYM/KhpV21wEvAyN141nuBmB2kHNfRablzePJfinaR7vxoroW2J168gObijDRN0FbrL3fry
dP8PGeLPdJ9k/bHPRaW3fudDyda3IFhv0DwkOwgb3dV+Xol2ds1CkbQovqj0h0/3JSocw2CxZusV
NkhOeT94oYc8xQpihhuv0/WO64DtX1nE8tnT80/YU7iPmetTYiyJaVpPD9zktzfVKvYMZ171XmRz
2fJ6J3Vlr3U3qTPwpOkc4UraP5cdoNiasoyk8BkTZqNPLI5XnmtG8pCFvZsP6k850a9w0c6MlO4J
fjxcbSUJnOPH3RMrQa1Lv+8JFeeoojmFNF3ZofhGf1ydHNp8vqWSQaTlED25ROtyEAlmR04A3J+v
qxwlxTmUITUAYVY7jPLMDj2MbrjJVPT1MlPU1kOgo0WI5Ehvxg+zHmyUMc7dWswfLb/aJn2oPSDn
+xb3ZgEJNXwZxbl4E2fg8/w33abQwKQLovrsK+p9Jxogb6uY22MB67IeVOg8ur4HJO+p7WTe1QGK
M01+Hwr9z0wJsVEt5NoWsU+Q8zjfKIqg7YHUUvQDq149zroVuhKEKqdNgGKLrf+zUay+tGOUq1aD
FG+LYcJlYkLuOIXl5YZR6xmIT2ByoaARhkFiULV3cmPRRC5+WUX1gzrfOhaSjWKFDylEHxn4jI3l
3EYuIsOO4tcxk9EB0XsvjqFOQE+hQo/rLG5WYYAaDzKfCTa2Q4iKO5irTT0ZNVhP2SsVwfMDIYDv
lL/5qrQucgEGieQjNdUil5JNVfQ+SXrnVJ0peX1ELyCqrK3qM1qpVYNN6/emEyOtj9xltKXme992
wab09XUhpj16rdVfuYn+KYKFT7o4Z+vBUl+zsjacNqPsF1b52zRg9SU1LTs1kl5aJXnIFXHdTqVq
5x2Kq3mhfhsRAvUow+Ack4TiOtOr50CvD1Mn7roMuR0E0r5Xw9CsOk13ArAo63qebzVtChzKWz8z
X+ncNmmUVV4MaFQ38jZJUIws/Ep9THvkh3o12TWp/iQ06WOJKGfYQ2mAUoMVwNwsbmI/gi7EJ7OO
hD2XEsQvM3zU5Kp8QCo0siWun9gHWa+lX0qsYU1wq8hCctao5YdoEk23K4xbQ4hQikSmbGr0gzkX
7xmKvmTjlHWtZ2V64+d5T7VeER2s3GiaT5q/GuKBdNKmEkDJRHrMqJx5WiMVEIywZMzRUPVrCUOB
urupSuxMxRgKmh8F2zYQ3ztDlaFQIT9UZC99PXiTmu+lVLgNB/HBKsQvUtRgHEUa86d9OIorwx+/
aWjxI42j3ERKcejUbOUnk9vPw7oO+Ry9FTyFMM+k8j2CUYPGGgS6GlaUVTcI7YbyLg6HV0VNMG3y
tz1Sa0pV/Kxj3TEjcxsW0rYvvxpJ4fQ6RkTpqzwEGyEZDrU4ija0mW9xln+nkP80TdJm0IV9GUcv
pEJutUbu9Shkt0bpScqAcIT2cwiqlZlom6F8MuL80IUW/i3fjTnd6BZKebIjh6kjqfsJ5prcz69l
CJw1ACElNmy6aCWqDQpT8y927lov0NS3sp8NTBY5Gw9+uzUqxVYzeGH0oRog86aSOTrSdJC4dmEm
r6QR7l2RWrZca0jDJj9NVTwogOM6PXJQ12lsMfQfhkXapqrT21R5DBJjnQfdFpCNhPUPIkj4cg06
bAxxgvYXaVsjNJwueunCYaNZ/ksyB52tVsavJhjW0vgNNZ17rWLJCeamUqLHuTPXWh05TTyiGer/
StpkHyPJo0aaF2WoFHaljFRikYJUsIqHObDsGvUokKwrKGlIOceQWAoJX6MM489x2NCvslsx8kLJ
Ry+JSyDCp2oceL4ibkvT99pIRucRu57E9MLkVyuNez2UN+B3VlMsfFeL0ls+a2psxbDc0iVcS6Ak
TMFcT2NoGy0lt/p9EAo3Z12mMvyRonib1WLX1eZuGKINvgaHsi5u87ba4hrlIGJYCckPoZndAQJR
k/Sox+ZOvzB0/AAH+t7Tg9rFhMJOpvqgTK1dtK/qjGEOXCn2+JMcZ3+pebg3TaRKJdhBcyBuhZkO
WK7tijrZoE7mmGb33iR4bOVsOEvw11GurcphvLfy2a2wwnCAJzqpH8BdxcQmDx1S2WA1ayDn68mq
d7Mo2tjGHubBcnn6ur5VPGcif0wR93HXfE3hnSERuVECAWR1+wU9rNU0GKGdztVD17S7BlMxfxid
eGgoXxtuj4cN0olsymqdJ1tzzNZiIm3KPL7PY16cxsg/Yr1h+4lWjh32A7SR5Hb21UPQTDeZIq+U
rCGXVfBuW1fhw+WV5VSaCZ4XUgYtwHGeQUO1um3F0gqK3gFJhdtSjVaRUm8kgUTQTtVBUOD5gdpw
ombezKO8m0dUJCG09dEGlUY7hx+Yi4Vbqeq619FQTKHziTibRPlBSlH9FDqvlYp1GW4xtLBDGbXm
oGRnIw4lcNxOjRO03yWUppLwCYlGT6qR/SJlFPmX2fddoTN/yBmoI9O0TXHeZ/HkFgMGQTqaXM3i
r2br+RcT47QRrnG08Nwmi478VpAmh8PKMeaHVB43s/RWaCW84F0UfIsq+ISd9FXHvUPr0Kae6puu
BU2pdM6sh8w49AT4V6a+F8FuTt1b0YxYnZOA/HLfJdZamXVO7/eyLRxBluxKwIpO7BnW+6IWWljt
QZjMleUjxi3DCsQ7sMPfDMlIZFu8qhC+5OJzjqCXWgd4uaV2IpnI9DUbfNyxxbQeUcB2wuo9IB/V
1X2TW69Jo6+DxZCmrO8yrWYL+T/wvXpMElhqyM0ZkoBkyXSfp/+PuzPZkRtZ1vSrNHrPA87DojcR
jCEjZylTKWlDaChxnicnH+S+UL9Yf6x7bmUkRQShPLtGoVBAZZUsjW5u7m722/9rh9SJjolRfPNR
x2MW7Vopxm3AuFhqZ9t60K5h7HQriTlCHxpxIVmb0ipuImhLs/LYG+lWKpwbtUBcLPEfKbi4ZpCf
Yr+5bRLGuJmiTpkadTrnCJcPKoT3Clxh3qhcQaK560wJLu3OVbWaeMiv2YtMWgKHjavnDr2K0uap
15snTYHrbyj3ZWCczKHooKFL7jth3jlZdDCc+BFy8q2eR3dt8yTYFLE+7kFxOPHgWmwASSB9FR5h
0NgZnG2WFH8WHcOzopFcmSMqkDIm/b4ZEQnL19Gs+GWTJ2J2mS0J6ODgmCtHjZJ1wDUhS49ljohu
0B7Q0rZI+QO/LzpBHulcmjJJJisPsWL9NXYlE9HRjcjyFzuqPiF6+hTq5nU3dhDvmS9JwfRfUIt9
bXoMchUc5ISyAp1iZUEGxClbddpPFIue0rTegBSH6vulEPaTbFDAScQd3OU19HEge5usu7ValHPG
YYTIXf/r7xfU/9cAJvD1Z89E91vz7X/9lTVhM9x9S//6P//7//5X3QQQmH+rfscw/f2//hvDZP8L
HRWGC2lHOiYC9bw6/o1hsv5lTfU82qtgCeDW5FX5yrDMlAcYJsPWaVyDT/kHw2TK/wJ2QJXYoBPA
nA7NzT+gF5se5G8e7BOQA0ITypkGZM/zJhnM9GjD57Ae05E76fHAsyC/ySZaBat7PPs6D//9h17E
L02mmFthHNvht57D5HK9DiRtCIUrFdQgmn7n2PW2acuVKvpvD9aZmemleVaH0TpGwJUGMyXiBZFg
FlX2XurK+1N8/8zMrLLSKuhxqVIg3KjX96bkc0uuxLYW/kqhY82dWUXF6IzETCBT4hjLTwBvtkqj
PcdZ+/CfLc6snOL4zKDzPBPuIFPArmmYFrULwG5lcdTZE3xCotvT+lMjA3MFm87b1bHVRM7lOhdu
qqrNtZA8sengCoAAfpdYE+RUslBwtLyrYZDRWc2QTDM8D/Dm8F3Nq6s8UW6dsU7cPjRuUgMZMW79
ueFdQyd5HXK/H0B6Bkr/UUcWPda01I2lQt+qVvkFCNr4cvmj/Va0mJwBhQhzl42I1xxAlht5oXYV
HDaiDA+GXz0xH78CkVkzMSv785x3QMNjwsi0RzuYxLbTcWVRprWd5wBI1nVbp9QEvHBW3Oo7q4pT
usau7XAYKPnW54nD3aqL7qQ4XSk3L8XzmbE5agIOljBN4GtCPy/YZkl0bcYfHK1daf4vW+GuwAwb
XMVzNENrDhCJpFyiCiVChtveG0l0EzbeSklpzcxsc8ptHbedjJkmhckz/wwHyEEVPy9H2ZqRafnO
Elo19HnbF3yxJM8hGzA3otF2sb82vrgcBa+fbNq5Z2bE4GmZHFbCbZMRehXT3zdjRomn9uBQqbx0
00qee9mzpWRgABT+n1WaBR5tfLQtbIK76Aromq17Q8/u7KB4kEMe4Rwix1SRXy7bnP7M34P9H5vz
kQYuPHmkaLjJTKPbdPAp68hroHzjF0yFQG14MrVsK6cwbFw2vLKMf7fXzr5vl8iilUxipUxpA/jN
teEXtxZyJ/+ZmVnCaHR4fRIAQ65npfuyam5UgTxIbu0vm1nKS2dLN5/aDGJisp0+I5/zKdcoFI3a
7rKJpQ8GX+ekTTUJE1qzkjBcNJJwFD5Y2lbbvEgOtOk2ZjSueLIUEOdmJk/P1iWsjaCCuJtriZxd
5THiJ/BYHHy7dKG7prWQSXuILh5K1C8v+7f0Cc8NT/6fGW47oi6uMWzIAePJDhrl9fGyiaU9fW5i
lp/CoEpgRMeEYINFZbpFpO4IEdtVadIQK/uV/by4YhTwGRViopED9a1HFdAcoTm9cDWt2iiRtEdJ
YgMj20qIL344YF2MQWuWDmz8rRmpDUyU65gcAam2HYR8tIf2PUFxZmLmiRLYlezpA0EBnaUtoW80
QFqTF/KXYFCuSyoouSpdR9Xw7R0LdmZ3loT1xnH6LMM1tNF6WL0yGPW957Z7iOPPly0trtWZpVnu
bRvELeJIFi4QeKSIqutYiqkErE0TXDYD4dvbtRJqF5n5gEO+0K5aRdrIHRTz9hoWczHQOUZAj0IH
i0DeWzMtmXWwbEW4jOkgm2TtTHjngdkX3/pqDYSNaML8CGGQHJ5OHnXo+v1GvVtqfWpoddC5g8Ok
ZAmLmdFTusu2lPQO45g+yEFyDNNIbKrG3CZwjLXUvBsv+Wj19bPRmduRa+xgwLMV5h/1oHl0Ummb
9vm2DMxd43c3upeg8+v5P1t0IOuuvjL7cl9LGsJw/qkeKBf5QXZrJfl1Vw8rof/7ivEZmTFR0Arg
oja/oCWyrwvPz3tXF+VHWamOw9Ax8jf88fsJQQqZF6cCJHsSIHq7YmhLBKGqT2YmUvf6L4P6brs2
TL6wUm+MzLaT3LSNyIKid2MGFpF0uTHa4Y9vmm/9mO2jJKzrdNAwAePWSUV3LOulz6KQv17eriue
zFk5GjnQo7Hhcw2Gcp9q0WNWJitggd8PwjeeTIIm5+dRriYqIxx4EgXPDoDysv+Wmw9mCe67++Y1
n8PiT3u+bNiJ94MJfAux7bnB3tAhVDLq3hUgmoWpH40hWTkqloL53MTsDpGkwrLiARNIk20ZJ9tV
Qt0alf0uMxrlGuYZmTmbpZ8sgyY69TBTCOljodWnFp2iBvqudwQBCc5CIFRXqQy9XSF9aLVy6Fkh
WF9u6bHuHd9buaUuxtmrCWOWr1NUkMiumLB6pH+rdkdd173sxe+5mmVnip8+P0/m34aiSihzMkSg
epSQfgXNbUivOtVpaRvHqUZ82dayO6+2ZgnA8EWrOwwiuWrp3BeQxKXl2v1x0YQBZd6kEMCyTCF4
do0znKaJfGvo3b5CqMysnwJnrXK2aMKaCie2hRrbnJrAKo3AiewOL6BKjMv6RjTV1eUPtbgoZyam
X+HMC0ovkEKCcUFf46cFTIHb16YeBfXzW89+umxrup+9fYIRALZqUXFQFcZEZ2Hsi2DsDLkhK6vK
L8jCjtFU8obFvijDlR2zuP9fTc0Ps6aqupDSBhSknVJty95KN9x66GPRUr/s1OIHZP7aYCCVvDY/
z8SYCz2Bo9ataNsAmNnkxVcGKF3TvI/l58u2lr16tTWLar1VsmKUWKyYZq5Av6dq1O0YrW3UZTO8
wKcLAWlt+vlZTFQeU0FeLrNRo/TgBaiqwKus0XJ8jzevZmbXeTp3aGxbIwKrdnwzqvpxCMKrrPnj
kanptEEa9n+8mRbwzJsgNp22jDBjp42L4sopGfPnIu2OsZ9/vOzR4n4FO0FO0Cc1iNlmKunf16Ij
FgrEkQIpPHaedLxs4ndU+uTOmY3ZVxM882nlkxNqM35BNgYyYCj+5M5tMlSUrEh3Jz5LpIMBjzfW
ioOLkcG4LkPZkyTYHEjV9GXrxQE5r476rUwDOKiQmW28FSfXzMxuJNBD5gx6YyYLHnpdQMGZ7A3g
8Zc/5dJqTQovBhpqynQXeRsYCWVjp/TZTaoO1hZ56y5PD5dNLCWHcxOzDZubui95zpTAvZfA/2q2
X0y1Rg2Nycc1BpI1b2bJVWi+nvsFsUe4XykA7uHvWPlgS8ty5s38Ltp6XQXTFd54fvuBieMvmZ25
Y7I287LsCRB7bgqGjhDP23WBeRbYRsTZbXjFoVRTJsXWSjDLnryamG2irMjkRijUQUoPvlsx7gLK
3oXsrVx0l83QBYRgnXFNa+YJWuUmVZG2d4PW2aO86CqqBORujTxl+YO9mpl506FTURY5h10zqIeC
siZYg3fsSLDN/3gy2yu14C4dILviwmq1r8r0OgNVUzZrM15M+LO4szuCA/E9KkqGMT3oJ1/PsnWY
205bDwbjXG1guNKgNRujt44qdOC+KK6r9CZ1nIfYKxAbk9P9EKVXAvZYPRmMK6O3zVOehyb88VH1
xaq75CqtO8hMGsm/U8bacvVIQmAdKuZvQYJyaI5muTum9WHsoyclTl/G3jKPMsQrZLe6OjU1fKkj
kyyH1rHFXdraYEgbKD8HxNLsKAh2vu6XX6SRx1I0GMeuZ2Q6UX5GUS+5qoS2oNd1P3KkCQBT2t/b
COqTxDaUx9HQ+vs6DYK9F0Cq5Q9BtteEDBM3crj3XaA7u0ZLr8e8PUWwioCGchj66iptU8nKi5rR
QY2qKtrISQXSTBHfo4oIkyYqfW/cgg8NNgzo3ZVB8StPwBkpRuDqg/EMiq7cIDsNhXtWKJuiTT+F
IX9qnZbSpmwATuRJUO783O5cxOLvjb64VZThKNVVCnKtb19a+N71LD9mY7bVNLBxUQO2phmhuQd1
EiP5p3U7NEfRvAb8VI9IxqrXUPvsPRNWB9VO92avX1lNfxcG5bXFmI7catmml6G2F+NRhPHPIZBv
rF65k/UgY9pdPEhFPvkrblNQP5KA0z2sn7PMbIHMhFuz7677ItQ2gLU/FUV2BRSlvYq6+l7IkXdC
QdtDEq7/5ogBtcQOnTy6qmoe7eoUmUIBU3XBbdeqyk99EA2b1uqT+1gRR99UUiSzlcdS94GjQAqW
K24exPtY1netM26t1nvs0MOLJH5PFVSHE8Byn3gbWMw2lcb48fBcxN62GIsvaKOcgsq+HorBTcAM
cyxkQPrQyAnBXnBkZ0jSt79A0QMFpCIn1a0bG4z4AxW797TuQ2N3h9F2Pjr2iLxslG6MLjwEjnGd
eMGNl3STDgUKsZ4xxuCoozslaW8SXb81cst6TgaZCETmYFPlSrFTpPh6sNTPtQbcy65v9dq096nu
Jxth9Y9yN9wmjaUSmgKRHWBKmXc01WEzCvs6TlUkCIIHhvvjfek39ibsu885rSl+Zf02KMIPPtzS
RRrA9+1Jv8xwhHk4SrWdp5cMRAC6vUHCT37u2irbx0B4k40J90fRt58NJ7cBLymu31Z7EDbSZvTM
x6CUdgnP7L3itEwuhDBMeGP8S/bF1zyKP0lDg4FKfPXYm02OUGVRbgPD/jwU3qMfMXGry6cJ24KA
+y3K0incQwaBr+/lyhldR5b2yBu6tSLfA6m6sj0Ep0VzL2DX3Jhq81XExu0Ymte+SkGRR/HV6Ixg
mNQrqR/A/iievHWAOFDM14BEK525saI++crTTdtQTAQWqiZAq7+kmvww8quRowDEBq18A4kNkvdV
ssmq8cMQ6Y9RZf1Uouo6MpSMGncNYFMrQVd2VvlRs5KdUDU3ysBL+t5wCNThV2Mp6D8EHwPZ+taF
ir3Rx+6jXFGkzu19XoPcLpXiSTjmTjd6xKeDQ9CWjus16bjRNanfqZWzTXr5O7ngNh3kg8ak66Yf
+w+1lB36Sr8PYvVDk+YfY628LoP4MenIH8hgwEIeGuLF8mx2afVLjwlI3ibXSTUx7gYyt0Ld+aB0
9ica/wY0T9mTBHNNNiIEk3m3ZGADiXnlXtLqK9kMvwV1fd31/SkddDDg4g646KcqQcliZFtD3tQM
1o1TGG7g/Q2VO5m1tUuC7rtFdk+K9pOImYMNw+0Yl/eBGN0s4r+zku9WXu0cJ0c5NI6OY089WkIJ
U/JAxsKtvHWKCUMrfxDIfW6aQj+0jXaTFNlNUpUvTAAeNauB4IPx0lIWyrbP/W2j5ihWZsoBseV9
WjgTvlXcx432gdm1fRagbMvvWwdg7fz0lyxHt37Y/4Wy64Pmxz/UCBLuWimsvQxgwazbgx50D6oi
bbUgf+rA8Xl58EVUIHYry7lPB+VHBFJG1vwjue9kjGXB8YUEqF7YmzySnw3TedTybvjYi/pnXBYw
0Ebf5QI5WxXc5aCrBZsCm2NZo3AKWlhT8ls5Cb8MoecGmglZe/s51NqHVPHRR/A+66JGDBOAbYEu
AEMD+8yDS2bsX3RqnGSmSZRIu0Vu+tbxjJMa6S9x0T8E2RBveTXskzB/gbf6ODTKjyQOOoDH+lPV
6dcawNc9VTgwqZ1rJemTWWuoTPMBamTp7CA7qqlzY8Ttx9wC4m93R9SwvyRd8RDJ/Y1c+W4SaA9N
yLmfKE+mFh480eyy0r9KdGJSDvOTLMV7X1XzLYiWo0OoDVn+pdK7J0ltP9VqeYKr6ZCiG7UFM/tU
j/aP0EQ3dtA3LMIRgVEA43DJjenGBwyVgy60lPhoS+ldacVkHkSm5PzKAaysxRGTIbXY9lCK9CqA
15GtCR65He0bVfFQcfBvYit2RQs1Z6HvRgXifqsE511X/genye78Cfsod9mmAa87gvXz5GGndOOu
aRN0x5P7StVuQDufrCo8ZaJEXrQN9mFV3Xhh8UsJplpN3gcbmxX2CvlllMDnWhltTLkcq11rZodQ
GPEm5nq4TTPQrJl0yvrElcbhV5rpIJe7U+ClX4uOSbQkEUepULa65BRHafDuW4VnpYU8btG1R104
R2v8ZaCwUxpwcDYxWFZIuDZOkLpdxyQNDPvsrPTec9KnXpYZSzcyf1OV0XYwoNRMntG2MgGiFwez
8V1HLb9KVRlu6UN9Mnz/xgyl75oTNSgoO90Gilu01KE33QSp9xiW8ikx1VMSeayJOCApEGyyenT1
JgUp3H7ILTNG/7xTtqrKEJjuPGVy+1wbljuaA9f7YoBq03iIQrDeJC514LepLATDmKCKrRc6fo9K
MdxYpnXTqebRU4avBkKzmsiR9hFb0ZUnYSrXeWUcRjW8C5x8B77/VINjsoLss1p0KQMQBlwAsQUP
IeTkw0MaSxlXAMCdI+MNG9rL0nYIytINc6dBhoYXZ+l3fKbRyTsoC2PEhpj32AdG61wXtgNcPBgZ
A2qiK8uf9IjrsblNVNYjrtr7IAKjJSUwddTaTW/4n6zGzhCzF3eVLJ1Spz/0VnuTSxH9X/6XfBi+
oqvr+mN04vi47S1IVasEjhrBv3S0B62yP0aVwqGQtr9aW3WzRPoKSm/jJPZOgc1qC1/gDxFz24AW
JrjnRFFPgHWNbdqEm9YvLaC63oOSBndpWWyrsXJbyx73eRWQfknrbdT/HPQSDixUmg5+Ir0wXF9/
khzf3waD8JHirRQ3qANguIpr9N0zsi/wBwg/PTlt+FdrNXvVaj6FkNTXZfKlcKwH3WvuYKfVwDMH
6TPKuAliFVy8TJ/GfWo8hU6r7Hqr1t0atZU4FZz4o/2U6o3mlqJODwOBuk1ryGbrZj8GlbfRPPNr
YnFw1zLbVbbacesk0ok7I1ew+l6NAq7cNp84ibVfiVp+KSzrJ+OmCbs6zRG6Ua2tDVtS0w3f9WTS
ajE7407u9OZD2Kko3vi040crR9q77gptnwm1RErJrFnIjI5hrCjXKrcu93IV4vc3Fe0WeOOgXoS0
gym7t2+qNrWQKNao5+lBdK9wtyrjxJXTYqXY8fszFDOo6aJaiz7ab10K9ppV5AIzDjvIVLI7k+fN
ZU+WTEzUf1C3wZ0rz1GrcmcOmVOBVgzH+Dl2xmcpqf8YEAlp85mJWclm1Mo2HCxMGOA71Ui5Kgdz
Jwbjj0sDk5mp0SpPVCpzUKwJs107hJgRhX2kr+dGxXgLx9nu8gdbWno6LdP86pLOiO3rXRKpwC4H
p3dlqdz3qJcler6yLmtmZh8tNKoqdkQBKDbnwqBVHD2MyBbyOwJ5YgeXmedcUJEY4tZqw3HyJHG2
PPlPHtd5mmbv8QYq6qlPsSBQkIRx5onIprVbCuqOJTpP9lGL7Pd4QwBoiOFB6zjfllbS6BkyXr2r
6cpWxIpLcCMEutYK/b0GSaSdmZn21FlFBbCsngiGVtzQebC9OzS72gY+BQAJjD9ejrZpmd8WbzAF
cScxjXI1vFVvTTVGpedtoVBqD1+q8UUrT6n9STdSou9x6H9cNrboF6zgEw0oUgXzHeTYmTLmBcW1
oX3O9Udn/J7DKGUlD0wurhQ+pwLa3C/oZC0gi5AN/qbVy+iv2rZcpKh+FVx10zshOY95G4EUYzjv
sltLKY40PQkwKHQt5k0yiqxJ1tcaNUMQrIan7TQU1y6bWPpyZybmzbE0GmM5ESruNKGrNtG2/WKZ
xcaf2LfX+hWL7rA8nDvg+X4rsqeRHjBhbdASSWs377RjPK4RlCyagJRlqhdTLp43JeyxLyTNN3vI
NeVDm2QH01NXAmApv/HcA3bG7U2BEe9tYNeS7suSOplQdXTrHKadwo0l1kj9Fz0x/6bAR8oI3tC3
Zkq2ipxWpFGvC/dVp+xL+jqX137NxLy1YiMkolFKA+Nf78KY2VOnWTlz1kxMPz9LOOhzJrUoMQF+
+WowRzca/ph52QBJcPahpvU6M9H5VcuAMgDiTBgMOKpA/tdEcheX/MzElBPOTLSizZnNx0Raw2eR
9VRmi+0oraGvl1LmuSezyEpyNU+YUmA9FP9xYAwUE7wWhyNR8thyU+2jldb41Aj6LZkxfGQDZDMN
GhNvHZOLvI0Z8gBFqdz0odg46XPdfvGKx0FvtiRqvVrBFy27+I9BZwYt0ey4JY1jsKuDXaApO8Xh
MZS58jQgXcND5TBOvxLmy6v3anO2k4TTKEGWEIO1TimNf4rGc4WzRrz7O9vMFIjc4sCxgdCA8vft
x0S5zgsanR3rFO0xZNgUxdrKHWhmK2WMnixv5MH2Hkr0HtyQtuaG5PtJ7RvKP9Fffmf+vLy7F90+
+3Vma6tC1FnEJtE0FsYdirEudHn3Y/DnDac3XmuzFQ09vyysFq+tKN/rtnHFE2NlAack8VuUvnoy
Vx6hullEtoGJImGAPc6Phr8GUV0zMUuFgSeCAloB4caRdOcHNseT88dTPG8/1OxCxOtY8qoMEz7S
Z3U9MvYeoTj7Hy3637DVs0yVwXBh1yVGOkU+xUm5k6piXyBY+5+ZmeVcnQ6YgkoncyKqsYey9Krt
tWv4TN7xMJqOWR4sjCXBRPF2Rw1daPqpIFvEWXqlMRVta8Ev0y4+XfZm8UrHfmXykXsWT7C3Zio/
iJ0+6PhoebTXW1pwWnY7CPEt1ZrHy6YWN6VtIg0LmsZErPCtqSgJWpDQeBSO6c7n1QKKyG1q+z1h
8Gpmvim9MUF4NwDzXzfmoSPlpaOCQMbaBWLFm/nGbCmv/HdISxVdUablTbs9ZZZYuXEtbs4zb2ab
c7B9NYQsncStZtSqymMVKSvn0pons0hLfarjVcgHc0rtOox/SZZ5SOGaubz6a45MPz/bnQ7SE2nk
sRyR3x0Gat+pp+wum1hzZPr5mQmNB2sZcOdyIxHtLOEcwENt6nCtvrNmZnYjCkobtgYFT4xQ3iYp
NA0efGaAJy57s7gzuWZPBOv8PVf0pL+nFImWCDdnzt7zoaTTir0hRdvGX4uAxbU5MzXzCDUwJLQD
lHoydKGD3NwnWre/7M3iRzszMb3FztYmbcdW8xVMGEN9SKH/GbT+2JVrd6xlM1xXAelSV5ojRWVe
clndYKZzpL0cWlA11G4IPuE93ryamQVzhyh0JWUZZ8AY79P0k+aPe89ek69ackanxoM2xEQQPwdm
oary7wOtdrwtArnbsIl2Zly9w5lzM7O7mwL6sZXj6XDuNDi8pQ26pJRkW/fPv5lOURTyMohDKVq+
jQBkNDvd9EkzZY/cb5Ds/iYK8p0VM0uxfG5mFstSVhoekr8kAT2/N8zig5KvKZctXeTPTcxiOZQd
r/OmVDYiTq/kUP4UADfM73Sr21RzC3klQS+7RE0ZuRUwlfOHvVHXjp9ND8kR3frQRmcbSNA7Fgf1
CANeSqqk88k1paGxokHG4XrQliiQZzUNjEHJGhvuUk6jNMHZTxUBZvrZURPkgaPC9sGFOQOH0byE
lbJpqh/8u5VLwOInOzM0/fws3eRxk4yhI3jcGdaBdvd1H8dXlz/ZUvXo3Jd5PHPbpPGILzoKLZUU
fQQKwqRw2TGhrj7rVMcu21t2CQ6/qaYIw+bspub3qh53vsJ9xhyOlgG/OQpul00sLg8MhEgtMzaE
KM3br8YoOSRHHS5lCmzezpOdfFFawBNx/p5wOzM0SzmR0TYSdX/gR1nj+j7dIlnfS8mwYmbxk+k6
90jVgDR8zvCsVB4ie4o8EdDISH/bR3XMVqoIizn6zMQs3cQasKNWZlW0Ut0lYI0kW97qUEhdXpnF
lHNmZrYyXoUGRVVgxjPsByfuEaLMbxLRXZlpt/E1OOBN5XDZ5NrHm62RPVrFoE/xpvfmIew8NHz6
lZNnOd5e12f2IuhaA0akaWoxsPx70YwHIHBQpWmH9WHj6Y+av6NpTyjkHpW5PmNmysil2M+mS646
dNdmmH+RVetkx8mPFpXLqo0H4CSBWyX6uw7xV8PmrEbQSnRPxUQAlQzeIRup+nQeg0XZynPx79R5
wcH5Q04wHC6c6b2oeOmDmnHzLUV1JVrzKoNZyq6SU9hYt2kh7/ywOoaavfPM5jpEh+Q9YfPPh56L
gtlGpQpoUink6elJgQLP8M0VE4t7zkBhjUkwFTKVWSZMBVi0osTVIpdPuvqZG8w2Nq2V+P+d75ua
FpJj/5iZPb18i2BQJI7d3siODRrt/WgeYsc/eJY49mpJadJoNpERHIEGPGhRt7Kki7vjzP7ssNSy
UU7licnAQoBIaiGN08rPSl645bBGS7P2RadccHZctpbD/S/ii/pWfASZA/RkeFHr6D0XGfpszEzo
1AHmbWtlbIuhncbxq14cjGi8zcI1vfPFrHVmYpa1+lgMJZBPtluYXfeB/KmXk/dUGMinNsUdpIEY
4X37tcYOukGQcsSfE1xpir6tFfOUKO+6MJ+ZmR0tI4PSole5wwwgFIsc1KAHVRyqTe/YsGdmZkeL
MAa9HeEfciNTcTVEw0TavOeQPDMxW5RGqnlYgm9xTTs+GrVzXekytEfN/rIni1GMIKGNQojGX7MP
5lvlOOY5x70CuLNP1VPVdFehXK8khjUzsw/WFMlY5RZmYHg90qvaJBFkv6zTf+bN/KMlhRa0NmYq
L3aTfjzA0upq8tpY2MIgFWnu7KvNTsYOuhQ7l7n6J6V61Scxxax+Nzj1jhL6R6vQv+hFf9WWwbXl
Ze8p2eo8cLmeMc1lzQ+txKmj2iGfu6Wq3spQRWf6eJMH+kqIL6/Yq5lZJh+dQIGDGDPa6GxGvQVv
B9ErHZjLK7aYsCmjohPMlCpTG2/zQlvYNYwjhLknj5y44SZWg+/oB28g0V4xNcXYb6f9q6l5kdMs
nFAFlMdjYNAhim5/0LP/IoXlXhvSGylc43lazKpn5mYnruUZ/jgGxAhvt52VxO4I/P/yx1szMVuj
XPX7rPw7RyAJrgUoBhTvenWceTE7UBmpgJl/IhdJYvuKIcuN0kPbqnQrb89pY/62NjT5IeOwdYaV
Z/nB60rR1TZYoyiEb7JI92ORvehR/dMyAfea/o3Tr0kmL4bDmclZrqhshQ55jsnWE/cI2+wbQ9+3
ks3ruvE/D7ry+fJiLUb6mb1ZpBtG6Xl9XZCbkuyhJCA2FYTHMi1bz1dW3r0rn3POkiCkNFXymlob
XOUJWO/C5Y750Kvqg+XVT5rVfVUK9eWyf0vfk0EFeWKEMyHomMW7melmWxYeE346eKH2ByNJ38sy
cnU728Xg6FciZin2z83NYr/10thkEAZgohLvhiClxPvnTCBUEc88msW+rJqS5UiYaIS9HaAciJVy
5b66lGXJ49BoMpjLrXn+0imVvEx8CdxjL/ZdJN0UDnobol8xs7w2r2ZmHytxpGqwY8wYNqy8qnwT
g7XzkuZbUxkfAEz671kcqvCEO5guQ5/cPrsbJ3SrkAbEXj0iCJPLzMG9pzhunJmYXVykVuuabnKp
yuptCy9w7I8bRgBXDo3FMKO4Az0VNSkoqt560hVdFTg2Uc0M+0aW2hMTNVfv2DhnJmaLA7w7FUqN
J81YUkcUIMIZFis05drsxY2tF+PK6iwG3ZnBWVxXSq85OVwAgAfjq5rnpqYm10xKuJf9Wkp4EB39
8+mmT3sWBG1HhbSdVkgwzparDARpCee60K/8IVoj7Vg2RnXUhJUWiqDZOiVMI6RGFNCQyzp/E+to
Xmq1HbhNMG4hMVv7hFOynp9X6If/Y262ZrUUR17TA8GNRPO5HTuHjtP4nAbJjdD7XerH3gZA877p
imJ7+asupXaDweYJlwlz1bw+l0lJ6Rd6yQvXzOUNehwHhgC/jZG29xTl1oPsVS78b5dtLhZKzo3O
NltsCBPFbc4udEGuKZ+5kTa9e6WdqUkPQgm36uht1CbZxfDCTw9UZ3Suitz4cPn3WFzkM9+nNHcW
UYWkcC2I8D1MkjtJ0l9kg/FrDZLvcQ22ubjvz0zNbgdyE1d5HmDKG+JPpSHdOtmaEubiNtR0GTS6
xVV+jnjt2zZqBepHcAgMbhkO+7QV+6Zew/AuB8yrmdk2VGo1lWuLOkWSqj8VCgmJP35SHOjuYUv3
OmNjFoibXF6oNdemn58tlEQo+FlPGcZPBDSF6W5I873pNSs8x8vx8OraLCy1kaHmdiK6bSwdJJi4
bRP9Wq2lY2T1K6G36BEdBPR7oJ/R58g3kUv6EHnsAJkx/LxN7sOq2EjxsHJQL5vhGcVpA7ZkXvk0
wwhktEYlkCHCfQkczKqaQ6XKK0lk8QFr6K92ZunSsOJYrk2CgtH8B8lXnyxreGR+dV928CT7xsEM
7YdOUr84jffX5dhYXDSdm5Wqm1NrbhYbDfItCYP6lAghoinIjxqKDQjjbLTOWvmaa6Zm8eEzollX
AS++oq92kvZXxcwbnOsMNa1BzpbX7dWpWWZKy8ByoCmnh05pXDTOS9ZVzMqW74lCaN95JGmIb84B
ThC1Qlv5NwI3Sa7zIkQ6wWhhbun+nHgWX84MzZJGhQKJcCZYSKJop1DpbtpOoOfSrsTh4jHKYwFK
RLS3uSm8zRMTV1AUGbzBclQLECWwb+1Buu7srNkKq3mJhadtbCfay5369XIULi7YmeXZBijVRm5M
wQtJSPo2zOtd1xYgtN8DfANt64D9n7jyzVlcdPS67DqOePTp6W0axtthNK8h0F/5jsvevJqZnVaK
VzAUHYVcCurIzdP8m19mDyqUjO/J62fuzN6wUTMacZjF7N3xKfDjg446D5pVu8trs3j2vlqZzxiU
bSD56MFz9jrWru4hZUAD57KJlQ9mzZZfCKvwg5F1MfoS1TOmZO1yYzJB+x4z0JUxIsesyRxeOfq+
V2k9eCQV+F6Pzn3jGQgGNSvL//9I+67lyJEk219Z63fMRQRUYG1nHgCkJJNa1guMpSADIoCA+vp7
wO1uZoK4iTscs+oyq2ZVenpID/fj5+Dz5uJRWPnL0Ojv0YWbCaWTvYGJCevgvtXQiT1At0lDu6yv
vkHjw7FMP9qRQPtukfKqD4d134ECQ/MpkKtyq3YQHxnIzyKILoux9MU0r5J0X/rNZRmMcnLDq0zE
dWWqu9ASL5mMbkNZ3SfUvCiqqnfQIHvTBFCSVoHo0QOwc8r4EhItqNrxXYr3hqf4xne1C55Y1oTr
OLGemA6VtzYpHCPiGxwNN5EJ7bu2QPuxfm9AkkdKaJVV9eBUEsAX1l9QLrxIhdBbpqwGWdeeXyF5
p0bbsmmuJC4y1Qwv0Bvv9nlDVr1R3/YNWr8N9YkyI3GrJFp1Qr0oenKTc7m26xjAky7wjIA9l6DH
5GkLMbv0p0ELb0jiN4D67pKKXkaG8ZqXUIdS0uheNqFXRMUlisl7OYpRkbRIHKMrDYdh6PDqgPic
VgWhEyYjphtgdXvsxPHJXdQ3txUNDm1WQAYooatSkYFDKL+UVf4tQ0u63qDlFDLZbpEVo8I9ZHN6
iBPnQqpgTjAe0Iq5Cc1MOAXHJKlNB7aKInVBhb1Ge/KrzKy3llXPg5ZdB4VxJ3jshorYt9BGRKS+
b4gVeAJNG5koDoPyCLJqaDPl6GLt0MGKnA3ryhcVvQpUrco7IbINGstjF6ANyBU3wX2M5mp0qsqL
UMvWnOLDwAuCOje9Gkky4qw+QKJVh/gcu25F7REZHUaRiyjqIZJU+RdlEb0kRpJvBh0zmPUQ2ZLa
/YBHNhw2wKFlgxckuh1Rob0JORE13DS6eIiTaAd9psSRfNhHVvQE+oyt2qhbmubIpMUbEbcXPQ8u
rdpY2UTZ+wR0Gpr+asbtTrP7b0pRg9tA16Gt1oIKqNlo4DevenrHanOH7rlDKwtIxUVsHwT2DboI
UZ2yHmLThFY7dA7AzxJ8i3Nl2+VYwzFUpxKICxlhuEnAAUGs8NZK3kbq9CxNTIdJ7dJnlUdSLXdE
VRUrtZFXXW/fWQxy55J+s9XejXm7o+XwMwH9mgsWnQ1IW6KNjmeyM0pMIt5ci5qLNYnDB2byQ9aA
6MC0bkTJPCMpL1udvMYCncamkruA0ruxjDdKL0fxJAiNtelb38cos7DkqpXhc190kDP05Qb1udc6
BdWPIg6FmawrvXwGUOJB6cAWQMAPEoHIHJf9ZZOi419exCm+ov+aJMolybSH3vSvCmkA6FK+aHjx
giPXC42BuH3Nn8Oiedaj6FGn5KbBAxD13gq13srry/hg1JhAFDOfQcXyOzfr21Ix12bU2hdxUmDl
0jXJ1IOu1iuwZkunTHUEBDT9Ji3jKol1CqaX8FYxQNXjK3XhRupToVn7qI/XtJG3wjDWWdH/5I14
zBqTgwLlV4P5HKL6AcsQbEVjyztT8m4VBMYehNmDW3Yp9r9Vv1UUrSy5JJATydS1BCnRVouy71nP
CgcAgIe25dDiYqZTcjDbDHqzZg1oh3Bl3HCb73wUSHJb3wB1XDkNyW+jtnoaku532heeDpyoCxGG
q87MfKfvw30J7j2Qdq7Rl/4NuhrmRrbNboC8DXCr3G17e6cKzCd4Eg5Fz50izn42bZaDtLzV0IYf
ppsMQ+P3YkUl1Arj+D5qggswpyN4r0t7Q3my0+P6TW/YTkk0tpCtmr+cP26aSUzNzBgp6xFiC9Ef
x7fIgahLlLXzl/OHiUnQBACZWbAxNjN7c1MY5S8lC7ARrGIhmpl1ZWw7x3BTvOwmQQDKJ1Wic0Sf
ra+uOo4MSho9nA8AlkzQ03s5tM2kTwmejb6felpR7ku5lD6cHa0jL7RTE2rTIEUxthFh3Jw+hmgk
83ekXhKVWTIzenoUYdgkKn2QLyPBFqBbqaq2il/hHkkWXjhLAzYJZEyO4/m9ENRYkFPXoz0q1Asm
Zl+F1kjpiUwhRLcmj47EaJiZjsURe6B45zYXlqI7SRGATqVvlyLmca1+ShQeGZusMTKQGjAEGKv6
68x4HAlVCO4FQi9KdG2fX2zzU/Th2GSxBWDZIVkDW1rfOaQK3Ao0BEr467yV+Rn6sDJZb3ki9KgY
d00GRqMQpQpBloRCRhGzs6M2WWxG3ed+Or4LNTu5D0bl4BTqh311IbtgU1umB43cVciGfRsGd6mq
fu95dsHIj0yvbu0ufe4jXJeAfrxRKi4pCx/+syGYLFIfZAi6PkLZUTh1Awpukl52v79gA1zH0J3G
wwHdiKf7ra2CcugQdSIBie7Diq9ydYkxcfbRcGRi8ppLO8RbQYyTI5WGV0Pdo01TRKx58i48uK9I
DxlXfYm6YHZHfFidlrzy2O563sCqbMsGORL5Uluo4PB0FYGxyihBkXV+JBfcnBKt0w6FnYBjJPUW
+RIERcbw2rf3nb0qW0R9+e15c7O78Mi/yS6kRs/bJkfu0wcBTw3xaEMt9koQb86bmduGpm6B09FS
oXXzvoWOzuPCLg3w44GzdVSqoqHYJ4P5ct7Ee2v69PA6skEnJ6WkXZKlOVhuWze7LC6V6+SOb33P
Wvnb6FJAdXlVuLFreO2WqwuTNjeKx6Yn5yYPW7SjUtAmIEYj5HGo1mX347x7SyYmE6UhVizMCt41
lnztTG1VqGQTMf35vJnFUZycFpFlKWatwJXaU12Q2znfjcvBaZznxlV/FE7o4CHjpJtuAUBG5u65
4yGcRGqV0fVK1sK/2jsEDnc7R8d/P3Qndd4y1/ZALbiQh5gdUSBAVc0c4yl1cmzXamelKHMDAsBt
l0EIANxU65B+pfRrAmmPu1sHXnTaeMFDBG69BlaSrDUekghNsSiuHxoClr3zUzfnD6i7UMC2wEgC
sNXpGdxIdPl2JmbODmroNe6KSls3ELQ+b2VuJ4PhgoD7zraBgJocw3xAo3U9MtNoJHH9GscSXZIm
Om8C9dFTR3K7QdA+1uNBGrOte75Ku3ThXTA3Vh9eaNNgmiLj1EYZoB92HoPQUjTQ0q6ukrxcYpKm
Y4AxPZUYRWcIWFXA8jvNqaqgOIFAO5zhmrhXcg6Wwtp6ilkPsFC8t1Azj7VkIyplpxfJq27mz1KV
hzCQ13FdPrcpOyiCv2iR+svvoVWcSk+auUt8Gj8MUeUNtZ+szs/w3E48/saTu9zACkNXGqrFRTBq
Gbdru9Hw6gYbHktv/jNTk8VEcg0Ab4BfvbQK0ZyaXNgdi9FoFWz9Omu/cEgf+TVN1DIlyjuku4Dq
TBJPIWKjZIC5CWNhG85d4MdmJgc1WI3DpCswfIxF932kXFgWXzUg/a2YsgsH4NEE+35+GGc3DMUn
Uw1Ze326mvWgLVM+DmPf9NvKt5EuNRYGb9YE2pI0htYkHWoJp3syE6rVpQSERzmIHCkE2m2zuvuC
Fx8mpvNTJWGp5QqAHcJWDhEYSL226JdqD/N+jNgl9BVAymJyzehS0WKuwohq5+s46BxJrO15P2av
MoaK1182JgdxqPjZoKnQYWiV8EA4c0U7oCqf3pI0dlUdOeIh8Z9BQbrvlOwx6BO2B9z4Icr9B2qO
MpSVJr2mBzPj+S82e+ihcRZyzKDGg47P6RyaHVoDkdgGG1KbgD4ZnJJAuBh8CaQ9+x5CMVinJsAC
6ASYjLHoAZmsR8a3ME4upMwvkrQrHLNVmAtB4XvCaqQjlUM5kO/CJ1voboyU2V6uK05gV3cZuBC2
bVqo4L7U9wGDILAJeujzYzF7yB19x8kcUQu1LprhMPCR8obe35rYGYdCWbVhvZktHAmzi+7I2ORE
hSSHVqoWepZLS3Vbk65RZ/PO+zN+30/XjAkBblBfgzyPjV/hKMBOk2EYwHYFDINsb8BvfwjCfCMy
4Ska4ES9Fd+ftzc/fh/2JmupBZc7yTIk1rpIPPVBvQFvcgpK3yoDl2fzlYZ8vOGpzUC5yPSpLBQq
BKn0URv3bBbuAhpet5gsmS5FUPNO/W1mKg1lpR3R0EoOxA46uIo48JDf8QRDt0yCzqrzAzi7GT9c
mkL1QBEPak1Qe3v9oF1lZgK6bFa6vDCWym2zhvDqGrE75hiInq4MSH+kGiplAH/lGWZJuZG5v+nT
8Pm8P7ML8MjMZI0bESH2MBZ1bfqzLC/0TkXd4Q4cho5vK1/ZvGAhwlE2Ilym7WENmCR95Frgkk9f
6FBobqqpuyIkLogbxIKx2S6xd1WqP63R0wHEo5KWsTku9d7GyggPiV1AWqCo12Fk7KGg8NKH7BuK
NZvxG9Q6/QI8+tj+GGEebW0zC6wh0rAqBxD4l23jKAC0ZyAdNl/8K9tf6r2bjV+OBndykhjQ1uVx
gnQRg5mouUz8fA8+KEcy03RSdKeoQC4uHJDzV+aR0clxkuLsCsMcY4xT+JaiyIuaVnPLMvMpNeN0
5cvSGYzwZwKlSSq1lR4GF6DidNqwfCKtyqHnnTtSAvB/flHPj4Vl4kyFPgv62U+HvjaiGI9SZPbC
SF2RWF+N6MGISo8y9aIcTCfWwXR03ubsIYTWgr9sTjaSngSlAlL6/8VuESLf3wo+kY+tki0c4rNH
A8IUHYyFI2vhZGVHaZiIHtEqDvFwy9sI4SmECyp1fd6jJTOTBSxpA1VQDjP1QKDNYG8623D7YqlB
ls6OHG4HvJ/Bk0mn9GtpTNA72eOaRfC4Mezsmiv5b02Q+7IxrltSrnlFdkUa7Ruo2Tt+yzSnoNmB
5Xnh+DI5aJF/O9TMK3TfNXm7DY26WXE6FikivUK0VHgVKLobnUFFRbNvKlt7+MpIfXgwySMlSoGo
akz2N4UK/n3uaAbk8LiyMCFLAzWZd0sVkIyAcqQHtu71t11psMapFPH7C87YusUMRjUD7Xqnmwf4
lNQSwDZ6ZROtjBK1ROTd+CJLw+zqOjIzOa94yNVYacFh24Csx6jJLmeta4AK4Cve4GEHCmMQ4ZkT
b4zWhNTtaCYFW36TFKuqBsdfuETVNneN2hDqAn+obqjQjT0dNEgP+VFJsVcU/bvu+66GyUdzudsY
ujPE8gtpEBsX88hzg+aHKZlOUuW8NcdLu/MHj1b2qu1CzyTtQqwze4UiJ4WXqQmaI1OdeDUEFkWl
Hsm9uOjdLO5XwKY88D68lolVAqiSvAF5cRhk9tT79iprw6809B5/gcmh6kORM2xiJOEUf9iYQQCh
62rTyqX+i7n74tjM5JUsE9qxwYSfA+tvgCfYKazYmbW/H/LkqcrbNwNiBefX5bi8p4H/kclpgSIw
4hroBWTWBQ1Xps1WlH+lUgduDYZVr6toup141YKgOmkF3rNEKh72APR3UJ5I6cIOm/fkbzPT939R
YjkqOVIMVV7tx0C1gd7IwuU6d1gcuTJF0tFYMMDz8PyXabiJ/NJlXe5Z9dITeMnM5IC1BWi1Cwkz
6BfddiK6kXEBvQa6kDSfNQNePxWaj0y1PhEugV4fvItYbn6YXok4xJmUPXytuRaEPkQ3wB5o4yVx
eiYNVmXKtACLcm50tdP5We+C1nBrkLT8An3AsaXJWU5TQQe7wRIoFBvnRLLTkAk5v19mD1hQWyMh
Pw7be/PIUTRN1AwKDOPUCHAo16a/kaS5snQIe8XDc7TYMrdkbuKRYUIuw0ay2UuiBMqsEfCbrFwX
JcCCoXKbcu3+vHuzQZB95N+4Zo78kzl4WYtRBBRyYhGASagihr26rYXtO2o1tA7AQqvYtm4RaEaO
SCrTJTm9w6s7ctHDU3joUEi9IG4Uh4RjlRVkC47a8kOtFpdQdAOfLWQ+fG4eIjWqkauznSDJ9wG1
wq/s1SNPxijmyJPEh+RBNoqzaixdlxKldAJ8pFzC785uoiMzk7vJL+3OZzauhiHNHVqgFatpQyDY
lNY9PzXztyAk/yChDQwikDynDhmxasg2gkOdlv5Ug8rpu2Jr2ejFL/1oXfJwO+jJ7ybo95od3les
qr+09j++wCS8TGVU64k9stbXjyUEPhRoqdhV5NbNpVo8n/d2XNif7qUjZyeHRg1eZiiG4dAAcTA6
n4KLCuWxhRWyZGOyubKgDoakhw2IGXpZn26hHrQ578bs6jAgWzAi4tEAMnVDWupAR+kCvw8PFgBS
zjAwT8uWIrFZV47sTFwBv1VdMEif44URbpjRPhJLWYjHl0xMToayaTWIB44mLP0+zOJXMA+/nh+t
d4j4p1lHRRXqCKhC6vbEjbCjpggV1NV6v/jWhzqquEilVQE3HNkaezlkj2VtbosB+rCWEkJRVz5x
AzRCiqlf2GYsvKSEyBA4HZ9IXVfodg+2I/9eBbk+z9aSbD2UsofQl3qbmurBCkrm1Ar9QaHop3X6
tSoT3aFRCp1LS/a/gGb7RTO5SRWgf8+7OhvqHXk6OZ24KK0sD/GtMHUbTbGv1LjxFLt/zLnYj+ek
LsIvNAjh7YE7a3yFoA/v9PxICqvpRAaTuMRWPUXh0jD2Ed7UBckfzns3ftTnecQkotBrmMAQn5oa
koQFbQJtBrwPpGuJ4alKM+IoTXWweH5rW/zHeYPvKdxPFkEcBAyRjiLQlFWKo0EeOkY2VH276kci
IcnFQIULSHjXBNmuULNLHUAVJ2Bl5qBzdhujNzzPA+KEaOa0KF2RIfyR+exg2KM8pb7W8iLzWGzc
aQjzk7Z4CRhQuyUCCx7Vb0o03NG0BK4mz50it5x6oBe6z71SL2ugzKsVpLQPhi9XdhI+A0J2qOuk
3iHBvYWuHlRAc+F0g9giAwkpwNLwRBSgrMN3alTep3hgIIPWf+W1BuYbaGLj90/9R0FEKEBIeILW
YtglOdDTshI3sgEJxfnJmJ39I0OTe4KAKdKUJhYaJ/1DKfgma2y+KiwfcnDqrglsvnA1jpvl0+Sj
roicjTkSMkxWNsAXutkJFDBLDiyxHjqFJdBQ8ApyuvV512bO87GGMFLEAfnxSSFqaOogSzW8X3iV
unHdreIUUZL8ed7KeMxN/DmxMv78KHTJh0JokKkDT1GUHSCqso/bJQWaWRPYmqjGoygLmaBTE8h/
IU9kaMiYRtgz4HVm4GP4ghcGpDspaCHxupjMikH8TNgV2FQyAgROWK2NRTTJ7HRARgfU+TryA9P2
Si0ZeqUBnxwKO/5WDNZ10Rk3dh//+zsHq+rDzOSwBqVWFRGpIqctQfA2Kh0zMG2pDC0TXxiyI0OT
IRN2UA0hsD0eFcUvRaLfW/oLyZS5IQPDLvAkUIaCbvjEF7CyaJUcWUnR8LDviPDSeNgz0a3Oe7Jk
ZuIJJOOANwCo04Mg5arEAVmiJzCM0oUX31xQjAvtw53JTdMGrBLQOUNvW5M9VCV1G9bdMwElx1Su
uNpv0dN7baeNhMooe6nbamGRj35MtyoB+TJGEzvJmFIxFFme1zYIHEEC82iBajM1yEYqB0te1xlf
OFfn9uyxLXq6Z9O8weWEXlXPTNtNCJXHKlmqlM6aAM4MST3QPSA3cGqCdEEWCx/DGVhAVEfS6yz6
lZWBVg8TUl4q1O8mzxjfiJSmGyVpKjPcpmgJAY/JVdpUC1uJzK7AIzuTWyjMck2rbNhpeLgSWXyI
4nIfcX3UQrsPWnVrQjgyUa1LUhUuWGxdovtQncwOZScfUQr4ws2BiuPfbk8mr6WSQnhUjNxzbKcq
pts2+gra7QtB3pLX2ukEWkDwDTZUnj0rUL1x7TN7WKdt9fP89p7fd0fujN/j6IoSgewSNUTPNIsa
z8DGdmgSXaDP9EUp0Ymkin1oVK8QYV7RlP/MEnNYmN/ZlYoVZCOSQcQ3BS21Nj47UsambSgGZzE2
OaKm804umZhMma0Alm+MpJclL3Yx1TZJGnrnTcxO15EXk+lK8d4hloAJSc0dE5A8R0nFNNOF3Oic
GWg1QldYx7GLTNzpbIVopvat2MReILlHAzCVJsxBH/XC4psbsGMzk7uli1Epy2pjZP2SjjnQLQcB
8fkBm3k3QWtQx0satICAB00GrKh9RO6QUPQi4Xumb2ONDzuDGmhOS7ddnCKtuKRyOO8V6iljhAmj
k4OEaD06zVgA2pJMrEXHPJ8uEQPOmgBFBKpc4DtAI8Xp/FQFi6N45NXuhdj4sbgR1hIp5ZwJlKAB
8IOinfkp2ZuX4aCDH6L3It66CQSmmjzzzs/N3Co7NjGZ/l6t7EhXYKKvqVuHgZu0ucfzJZa+8WOm
Vy4KCePWx/x/eseaLKTakCiAb4hwrVeErMC+5BZDBbHzckkX9J2T8ZM1UGGB+B69cxC6PJ0aOzMQ
8TNcIx0H11L6Zwm4gAR0WzQbK4Z4lWE8IyOxtdT20NT8ApphwHf4wfc2Z7eqmV5kJo5hPV6RynpC
7Xps2nFYw++4iDbAqd12VcLXXEFe3DYMTxb9rlEBUvApdf79CcK2QcQP2mKkZCdBv4Q6N4YKp01v
pRuz9NfQQnjJU74QYs4ttSMzUxyU1FI05g+4gwrMi93yFapzq/OeLJmYbJg6KvwAMFJ4YsuVgYOM
xuYXDrNjLyYTTytRBpqECbUVuzQWm7LjC9HrrBdQIQEmFgAKJGVO11Zk0wA5deBDUlzWGnqa7YIs
eDG3J0FnDv5WVE9tqJuemgj9wOKRBhN6qru6n23QawqR6qX847ua0adtcmRnMlqDX1lhUKLRqewi
YLaSn5Wq7XyqrrtG/OqY+t3kyTYyrd+c+vu4Czcx0VKnJSmK4SpKB2H/UOkdOqoZOvxHknWjyn7Y
avdDZTxAzkD5Nkjj3oaKvdZTaMVp4X2XhldhaG4NrqzSgl3XulIunGhz0f3x6E1uG4FcQpdJeIUX
8kOUFIXTaMrPsvYjt0zZXYjw4CtbFAIbKhhiDAtyeZP5SgPehj6Iq6w037eG+ZSX9e9Ala/n98/s
GXpkZlyZR+FbEWhm0Iwk7LRka18zmCP0/iEqBojgmY/nbc2ucmA4EO+P3Dd0YmsIaKag9QgAtAHn
tWF5ulUuvMJmw1GczX/bGLfBkT91B8bRbADPUhWnqSvs6HkI43XQhw/ghdlEorr2W4m6U+yvrSx5
In6YLUzc7FLBZWRpoL/BuTE5W/VaT3PYwUNUA+Qqvubqb25GY+b5rlx6pc1u6g9bU6SSlkVGK99j
X7D1x4myRo3BreLSPT9xS2YmZwdiLX2oxkPWCqstSBU09A8WtwqBMvZ5Q7OrkQEHgOItguHpq7NV
bMsUFhZ9xVRHr8oNaZPblpFVpxoLi3F+mj5MTfIFKpRxWjDx4zw0DbcolTXRhdfGSIgOUBwL9Yfz
ns0OoU1NfeRPJJ8SVB0UmkhaASrFwZmdlTroVQavD5Z0WWa32JGZSeRVtQV+veMfwesQgSDFL9jC
wM3O0ZGJyV0FAhRIsFJALFObexkYWfRYdwqk1OtcLMT487v5yNZkksLKsACkg62mqda1j5x7IDPF
4ZZy11Xywg4RX1H7mVB/TVQzd+wl9uz5aUP/AWSKAaKaYs+CLAmahI5QQMHQOQ8yHNq+WLW5sDpm
F6P9YWZyMtZ9NFg12oq8Dow9Rq7d5YqtO9FgrkxzeAiIoSzs6NloFn0+uFeA14RQ0Oj40Tk5gKtT
09+xlGV8RcHPpOK4B3SjdJoMin7SABsLLV50DVGVncSOL+QurgrpqANESapQbLoYgj821fdtP6Dn
okwctAiAmLivryxaXuUJscBXNLgaqzYFWBPABeGSBhLKzAf+N2NL5G1zS//Yo8nSF4nkXNcwVTQS
m0Bt1oWg3vlNPLf0j01Mlr5moT+/HWGVqUVvQJuw9Xv9UceFpofJ5ryp2azVka3P2bE86eMeSx8E
V2A85fqK1EiuNICYeET0kReQcK+BR9mJtGhwwFvnCSVa8T67HVR61aj9A7e7pet17tWNZidojQKB
ByH5Sc4uNuyqjEf2zkQ1fnFFezUa7juhaa/trHuxW+2NB2Bc0kIfmzQCjw7WEgK3q5qizpVn/VWO
EQMrHgAYYbEvW2PpBpnbsADkQKWU4GlIzckq8OMqjjWCG8QQjUtoAT6h2OF4Gp6fnlkzyDXh8Qm1
Cm0KZUvBuxRALBlmQP+aVmIVmOQybJf6wWeHG6BXgBzwG+Cip7vUJ21q1CaSytDFRUHTa+IHEOOA
J84tmxvh/zzv1BzhLcP9hPyQiqw8mbIvmLKoWxvFYS+P0JlAiwEE9MWKNcYFGmlXUd5sNQH+LKtf
iwB0UVSiv1KLL2WtL6yz2Y1mjd8AipYgy5z4rfsV3tdxjJf9YLq5Zd2YnHqmbu51hf4+7/TsTB6Z
mlwxfWTHoZmG8Bk1giqN3NjMb/Fq3p43M3s6HZmZRIWsDhMj8keErMnB2UE8VOQWBm3BkymLaqLE
qWUk6AQKpETZuD9ESvqctD/OOzK7JAEagMQYAYHvVE/CRi1PGdCI50Vme6WWib7iaONgMU2d2FKp
U2dV5DBfLkAUZ82itwB9OmAFQa73dCcU+lAio4hpku1jmVLX1i/U6LE0tpyADSx/Pu/kHFMs4OYf
5iarIgU6BKDRcSyZeqvIYiRQfRRVYjumL291CHbUrkiGqywA+d2C7fFlN31BH9ueLJVI5QlpA5Cv
K0q29u3hELaaC03kR5x3HrGKXdONgZDIO7cHaNexmQaerqR1NdksodVnN+Jf44DjfnLe61Vhp6TH
d8nLaI0uTWeo431oN86AJrPzfs8u3yNTk0cGrtU+td4J4VWy65R80wgQl5jK/Xkz40L5PLqoEgM/
DiIRc9yoR4GPUXcBKTRsxJb0r0Zb7LtaOjZ66NwMdQPBs6U2+Hm/PgyOPz8yCOgPmA4ULKUhAphH
TS9LsP+yZClgWDIzufj0yjcEQZbC84GmBLBqXVCyaXmzsA+XzEz2YZSVCLpHaldpdjsSqd8tbEZa
+AvH5Xui+9w0TTegn3dpKTBNDSM//XpwlTQ2XaGJ3+jsRmcXIlYcqU9l2+64qd7x7mXELyelcd+r
Euwb9LtuKa4h+7cgjza20kSOCfr0Kq6Xmj3nRmTUbwElDaRzkFw7nV81FGahdxbuaMVe9TakIyPd
ielS/nnuAgHsHnAQwE20T6K4TE9JZwoby0grXcuobkQjFhoE5zb7sYnJElLajgz+4KO/itSrcnjj
IgSvLslWeQlq4vPbcM4dXAcUbQC4FVE2Px21LOFa25TI3ZM23OmMrfR0CXYyNzHHJiY7XTdYHZMS
5RreGCsQZHh6Xnp6Eq/ePfk/P7r/Dn7lN/+7KKt//Q/+/ANtX8BfhfXkj/96yDl+/c/4b/7+O/86
/SP+yZ8f6b3Vbyd/WGV1VPe38pfo736B1rV+Nwbj49/8//3hf/16/5SHvvj1zz/efvIo86KqFtGP
mv7x5892P//5B9SmoFMICpGj6RrN/PlXrt44/vl1lbyJKnzj2f/jn/56q+rxs/4BXhvDZiaQQ+By
GCEk7a/3nxj/gBFoZ+JJO5bLxunNclGH//zDsP4x/k9Ir0HZ2cK7GtNW5fLPH+GZDcYDiyFJAkSA
/sdfI3EyDR/T8l+Z5Dd5lNUVPhgr6PQEoRB4G4sbiBcI3rinK4yj6XIQlh1DeVtbp7X6neX9Sk2r
l6OR+dPssZnPm+bUzGTT5HpXlXbix0AXXJZ+5oby0dTfaMG983Y+bxgKvDf8ALINLaTTyiCA8iTT
UwhqAXG0rkEPCYK4h/Mm5kYMktsGCkOmAQaAyYixtGa+JUBm0lXxgQ6obzLxkNZLzbBzI4YnHkMX
EPY9uuRPJyaTAoAzxmKvKi4G+yEK7kzl1dBuvuAMCqhYRdAvAE7+1Arxc4iwpErstSHf8KS54jl3
bTtbnTczOy1HZiZjVmmNyZB4hRnNWgmtzR21N76ftzEOyHQl6wSTb6qAQgNLe+oKMhuB6uO288Lk
GwWJQJ8qTiL3OQ6Ae6Y/VcHreXtzPsEYnoKjpDyYIE7t+TLNjcwGuU0CSmgjj+7apvp23sQMPRgd
Q6K/bUxuTWGHaWlocQIthOQirLUG5IbQ5PE1dNQiu/K7qf1XPUBTn9rSdAPmzW6fCLDYhUp7K1q1
cPQQmQ/WXhSk+q733PJyYHsXamYzpEun3xKn5nHsxrkNEhKKkagomPr1PL6PU6DNfd8A27U+cIfK
cNOFvF6BjvHFDlXolLLKgR7ia16rF5ksjdXgF5dNDhpXyoabkgTfgRbkbsXN70HVXfoqvrkRPJ0f
3rktdjy6k9uVSpP6zfi9YxPMwUOF1bkys8TNieactzR3ZuiQO4IiPNQ7tKlasrSNJNRGSwFBk6lA
r7TUL5XFbUbGkf60B3ArGDZoZ9BiOtln0INX+47hbCIhGHhVIdYlbdcDsYGQNv293ynCDWrI3aL9
70lEzSGjdes2JV14ZM/ujaPvMYl/wYEuzZrgGFYjkCo36WXjh/92iI1Fh+IHblZTRwpkst2NUu+i
cuSUEmrgxCX4u3wnr+/Pz9usHx9GppUj3eDggQY5NTC5wRZNK5uM5HfnTcwujSMTky1eN2UbRDX8
kKJ4ztAWDibdQ97mC0+Fzw+6cbiQ7CPodbb1adojDUGq0eSYEZyOIN/Lg59xsi/r29Z6OO/P7KY6
MjTxJ61BsW1nWOpEverAaKvmD62iOOAs/cqeOjI07oWjF6OeSTYMJQyparxXWXKRNc1Fni9RKM8v
gY+BmxwSfWqTXNdxBKdDggep/dLmS0TQszfXkSeTXZtVyI/4BQc9mp3+6tr4W92Fu1pGVxQ9uk7H
7RtlUFSX2dr6/FzNrz2o1YLCEC0u076TDvB8MK3DsBV0F6Su1uikvcyzeGHtzWTpx8X3YWeyV+N+
CGSswU5pCLR+8goMdOoarG0XWdt1TsDzZzuIIA7BotopWrCuC7lXC2un8vCODQrK1NV/5vo0QVcb
Tdd2KvZDqkCdLFUhoQ1Rgax6PD/C89vub8/fcSBHi7Qu4i7W5Li7Y0jl7Cjo8XP9V+7fBnIhkptd
pwCuoNOCqcDNTsZYgxhABfYWjHFDXamG16jvL+BvZpfLh4lpy3hK1RayAhHueYBMQIgdX3fE3MVh
/3x+0Gb3w5GdyRHCh5JmpIQrjVpgTpQVbcwnZvOt0jf3YmAPowY1YdlS4WreLlPx8DOAXtMm2ZR2
oCK2W9ilqnap+dqvPgg3bRQ6KWSoXL2Q2zDtr0X8f0m7st64dWb5iwRooSTqVZrVu53EsfMi2Fm0
UxtFLb/+lnK/c0ZhhCHOGMjbACk32Wy2mt1V9KJQhociUN6AKO8vuj/XAvUesuNsMxojFL362y5m
GPhVlb5XQ/MJRt6/lFJWpzMdI+PW1UyCJXr9zrSrfaFPipxw1RsXUNIWdtwOGfQX4CoNen8aa9+C
L+G8l6ggpPhfmTSLvQYQZRX5lhvemlmtOFOrDo8BMMzK4PPoLyK0iiaV6xV9trGr7s7w+p3BIbrA
VAysa0ECj5io8BADrTByX1uoMdNo7QaLRTBDlx+19BattX6tf6qTC7KmJZTk4nbkln0a8ww6bgQk
6MlGzL2nVPW+uOZpeACdK1Zz17EsRNm6xVgYdjd7Wv49jl2M9bnPodbts1LVe6CCmn9fRNiQxEaF
F/dsg3a2wo9sgonybPQ5FQ9DUipaNdccYmnXvJMLsDFuOttKBA5qLrbcxBwjKbaD979i2R+1smW1
ZM21lzDSLrGhtyFDh12CoudhEKDk7T1Fhr7uc6cdkq6LOMQIILJ0LBvVgwStCwZ5Kem7KPeDEQX/
/aQuzJGz6A63kSghyLupugQPCdnWzVSM54qN8aRgAMbLwg4drFieovnCLW8g+YSeimF/3hIVzLxx
i/0fRnPqTWNeNeu1xmgsN74pE2jFznjz37DAMCxvIByT1XPKoE9vNYmCxPuJBkQ0Ran4WRWHx5MO
T2K0FjjXsDMQMGXdL649WBCfUL0TrluEIWMLM1Kod0opNEmYa1blkG2c5iknzygX+PnwBO2lolNN
BKqgpA0y3a7Pk2iEq3lvRveJhKA2xdtf/OiompHWz+jJKGmbMNLYG6QHUqnHd6NmHF1dNZOlgpB2
Z+6dbG0KiDHu902ZBejn3Z136FUHMObPT+zN35x0dSumtLAnfES1uc+zew2lDype3PLLeZzVfVng
SC5Q8SryNAKcFK/CGGKrSBfkWu8TyK5B+u482OopXYBJTuBZAoTds1Fe9qX3fhHtre9U5VkVhrQ3
Rl9jdogBQ3juTdl4N9MYbXg+qN65V31gYcu8sItoUAtLrysPODQnn7zWvC8cVUvYfJvIRSNMhvzr
A9JtA0X5uhpHuJkdfpusn5qbHWPnFq9om3Kod54qNVS5nHTzjFYDpnNMpGwI+8GcPcQ2wahw4Pn7
h5xA/sDTcsNM7QZWaRr3MTSAeukLzpJ/HmXdmDnRtQwoi8tVqNyEhmNEEUBd67vJZgr9wJjuo1yV
UK27wb848hVq11rkFHMm6iX1HmxL+2RQlXHXPfoEIaXsvItElY8wpa7oLkqdm9JiR864IgNdjwQn
GOmmblJzwCgVLMmMz4bzHGOpbHbV5pBtS1TjgiosKepEhlNSqEUiutW081ml32qdswlZujOqaKtN
/52IzIQw7sk2KfC4nCVo94ZtYrKu6kEcGNd+Cq4SKFU5w7yTi5hghDbTwNSEmGBlB8wmb7xcP573
a5UzSOFNNyIamRWu7JC/Je0DGgeGSnFAVZsjRTano9nogfZkU4/34IAK8MiFD59uGgM9V1GCq7Ck
EJdENchJG2AlRbWbih1NQHc/otKP1qFU8Y2wvjvzV6NJQRUh1/prj/WpEWHp0l5/tSHrVozh/vzu
rEedfyHkYm7pekJD60cGZiQ9QCqFLjQfNJKGUIm2KGxxpJggEsvWdIJ1s7Ue6qnpoR5VtY9VW2w0
RYF/c37Ulp7ReKO33RQav5PDMfocJgJf2Fd9eUFBwnbxwIlNAdeKzJJvRVrkVi2+scVYfms9cmMx
Ve65ulgLCNmhwwEPqFYNS0QN2dn62gtVUuKri7WAkPy4sXRhhTWUOEVUBITvPEgLtN6XNLrk+C9w
pDvaNuKhHgVWy8AMV+Iavmk8j5hQPe/Gq0HmhCK/oLoexzs+VLAwEK8dwPF8EFPzaQhVLJSKRZN7
AqKq6iHxC2NKiIR2v0L2OS/fTUc10aSyRrrYDCiCaFAhRlSOQh+yjt/angdp4r2cXzSVNdKd1o1o
3E4oXMDMW7+MIl9HJb13oWusWreV9k5cZ4v9ke6ZPEzoGBbYH0h735XhGJDJowFkLT5VuIP8QaRf
RJZcmYK/V1asYoJXHKff1IuLW24UIRNRNW9b2V73sbUNC/Z4fi1VENJxsrgegwUOEC7mgMqM7Z1w
UECs3jwo6bkYhDfB+y1tV9GXlajSuZTjvdEWVezBb4oWHZtfBXs7b82qAy6gZmsXC1YnokdVB9bo
xN5m4bAntN0NEI85D6OySPKKiCVmFCOp2eCjbpsI3R/ap2y6Tg2xb+jzeSyVSfNhWJgk0hwpOwNW
kdzWTTXf12723/UN4OaLdZPidlXPBYq2nRORLyUEDTIoROsW+KCrzXlrVo/uAkhyNw9kN3XJAFQ2
u6E6VhrZ1P1edPkHcaToHZLRK9IQjtB59GHs0wMo2Pb48N6FrbM7b5Jig+Tvkik0hZtTmGSYLrgl
0PFddRutU+Uh88r89Yl6Wrm/xrJjzSyrDjA533N9l4covdVfIdgd8kduUcW9pNgnuZiYJpEzWQ28
Dg/lRdQEqfEZ6vRQPFCpT64DoUsNtO2zlJx0ZRR6hfnlFLHc1t6aDB9C4QM8vFcqeKzv0glHCkKh
W0ZtPAdy3RZ+Gt2YINbUR1VJZDWaolXpH2uk+DOx1MI0AN469QgbVTVgGEsO591NBSHFHnCaDzUr
0I/BTRZAC+TOHe2nj0HMe7YIOaPTliCohRX1xDPf9dpXvC4o3pXWQ+hppaSIE08YLXLmV2G0RE9+
Y5LGt9LqlsXjlW6Ru3Savp03SuUAUuTBByPmdzgcLQNBsSleqfPFRhPex0CksDPVRmfyHCAdJiH6
stuCdSBgpbv9EIz88QOiSheN64BB009LxoCKq4yq7oT1BcPXmw5pENBXS7YMKO7HYGH/HXA8q/EN
uw3K+r83xc83z78ocgKMCZHQ1DKEtdhDE1Nl8k2WNu8uV7FarB+bE470GZdjHDesBM6/66AeFmdH
Y2ifz+/Keig7QcihrC/AjGkDgoEoc2jQeQidpd7cJP9dAP7PNZNjWcYHd4oAZDf1pnTEXROSH7yw
9h+zRwpmYJFHsInhANxKfFT2pgLju/wRej2KU6PaGymk1WOaQ2l+toeP6MQrDzFVcamth5vT3kgh
bWh1cKnVgLDaK9tD5+jwNJivmrjp+a8LVg1sAbjNLPRfUwmJadEEJSHcnJ1xjzDjFte5eT9VF31q
LWCk+JlVfRaFznxu2nbvdN7N6JmHsZwUPrC6bgsYKWoWbQIJ8RLWcLd8QWur69sgAmoTckWcYjdN
LFb4wmrUWQBKUYc2+jgNNgC1Ub92RrHjZLyGlLni+lHAyEmbboZOGlmA0aPpa59lPtGnXTb9d60M
nNSTNXLSJlJ0B3ATBeW0SK6Y1t/xKFF0JCl2SM7UaESZR3FPb9Kx8Z0kMCDarUX3HgepML60LnFu
cIJh9hejF7YcEkDdWpRsLpCbj5n3jAdzm+/c8Pt5lHWTTihSPPDCmNhGMtf22ivwS/oeF6AQP7CZ
oj7cnMdaTavRdfSPRdJx9ZLMNVzIU27CiLtomEd3i031NEjbMvXblL3QogCXk6PoPVgNeQvYeQkW
KVbshZWDKwnHN+r8mhq3OtUVEPNf/tcHwwJCOrp1YiRFY2CvGvQFDZ/dtPVxE0Xay/kFXIfBkA4o
gcEOK/dbc3wmZPr86ThqfNdkwy04dx6spEj8wVQWsdeP7QlM2q0MVGTJOH8+tsQ4RG6+TV17hyqQ
wqZ1BzzBSLvTRkZSlSFgDCsFP2sMGQ3bd+PPtv1C+otqpt4JTN4nXhMWWQBDex9uP/fYaipXUC2b
FFQTDeloZwKisUcodOQBd8arvOq2511BASO/N7rCHTTUZnFubQzg69ODDm1Jh3NF9UXhcXJDqY5P
rMwisEZn1bGlP9GiFlDtyzAqvGC9+HfaGUtK6IToWU9KJEBGx479kGzG1ikg3l0+27nYZN3wy8Q7
WpWmn2tblRevB4h/vUIWykJ2hzZ2irBetvlTldT34fjj/G6pEObfFyGIhRMeUGeEGGxTFThZRdMe
zkOodmp2mAWEDS2LcpyrMBi5eWMVvyqycFeAGkofa1XisIY1y2WgsR9XLpGfoUcvTUqvhzlO+zxW
X8Lwex99c6xEURiZT6McVRcwcuIwmpxZQ4n31Lr6UcSRP5BvY0KhIL4di5fUUVWA1yIRhBkp2ENA
dAUCrz9XkIi5Zx2PKnOq77vthoAX0QofquTQG1xxua9ioUilg0bjN3fpn1hpVSfoz5ynCaoGaeWt
S/YQ7fCpl/mj/vTfPcNZYEmeMTmto/ctsGjyVY8PfOI+QqDPSlWevOoWC6D594ULOiLKam2ehtS0
wh8TZ1N6b16046ChOm/RWvBbWiTtFGQSSB3bsMjW8qCIP9VDFpDogjt9CSLdFUYz4DvJBUjlvedk
35PvotyOqSLwqRxBui64nVlDNI/cFRm0K3Lr6A115dfTdOzS7obnKkb080vnyNwRVd4IDTEdlQYq
wMya72maBmCH3J/fofOugIrGn66AVmbDG3XAlNWdDSEiTvTAaTfcszbngVT2SPfGWDKd2VBbBvVB
CqmjB5cUQW4rZvB/t0T/FYn+9WxHl6oAIuxE1kLldBO79eMYGddjS3fVZGzdCORceDao7sGuafkC
0rUZiW9IRXH5VyYoM5y9oaXbllELejjlGDgD5wpPVa2BdLs4Tomu+hyLPTn8VveqwInb7TQIxdfP
+p46M6kvaJo9+XU+d7ReZBkWYSgFFHyvS09s0FAXWYrq4fqROOFIWzpUGcYF5zgcaTdhGvuDm+zA
SQmm58CpLshvHIzf/2OTtLHTYNCus1EaTaZxX9jltsTooF8m7oM9WIoHM9X6SduE0feR9iWwyiE5
NJiu0iO8ZhXJwfRUxDyqJZw9ZhGJ3aGcGP6hf0t7tKe7aSQBarAtdJWZqtdl3fnAswESRbT1yYPj
vTeVYWUiER3Ir4lMfl4/lJXqW1gBIme7JKVOp8MrNjzNP/G8xHeqGb8U7L9TXEENBUS8/zNGTndH
s52SwkAS5brTjqKWDBXJL63T7/EpfrwkcJ2gJC+nRdJHYDRCcpNFfl/tQo0HRqIirF31OdPSIQON
5NqRGZoG5ISRzpG/l+YjnrDC+gUvPqZQFBFWt2eBIl2Vnp4nnFdAmXQnSJA2QXVmg7fuS/LBBYx0
V3p5H09tDJgx/SrC1ya/zcTXDGwI437A9P35/Tm/cq58URZ1o6WDABiiUD5d21EMp3i57LEMber/
2yHQyPx5VGnZjOFQAicUmEi/csjzRS3+SwjJ1dypyIVmAILa15j3qbpfGBv33fqhClXs76uBB4Sq
82AgWmhkfg+ep0JQDLXPq1YZT9R6CFEqQ8OQ8pZY358T0vz7IsTFxGrMPMfbnKEPKBoU6EzjeGds
PeM4Tdr2vDOsO/gJbDZ7AVa4IUWX3WxW5PgiecUd5VsqFqc5/v+VZCzWTjpFWZlMupbCotpikEKb
vhmk+3XeDtWiSSdIg6YiOAIBocVvkCHxKbob7PRnnqkE9BR+ILfZDZ0WNdUAINYeorrzLf3Ns3GI
jiZVtTko9kZW/e0SYmtagkBqNnep4frI0sGWrQg9ioWbmXqWDuDZA8gVBewJS5BMdMYu12/T4l19
gFRAUkIS6/VoUA1Anfcp7LcNfwCVhvoZSLVoUi6CT0+vLhzAcFLvMq8/5p62t4SpSJxVbjD/GYtz
k4BEoy/m9ArhAJRSkOf1De0GPf6d8otaZdG8sAuoVDeKRHSwKMunba+Bjqs2Dr3T786fIJVFUiSI
8ymGoi5gEswkNzq+35lvld+15IerIstZcwUXJMAuxIwxpSsrm5jGwNpSOOlGh0t7+SNm6rcmRijD
p/Mmra0c2OxBYDb3hSBR+HPlzIQJVpdgy3Go8FkOrXht9CM32V4Ag/8euqE2eJtN6Qi1blJM1RAj
UbTAnaGX4hXkggcNrDEfw5FOUJLGkVWN6AnxIOHUMGicWNm+GqL9x2CkEyTGvnbQmoZPwkIEcLWw
MfyBffoYiHR+6DjFzIixZmN5V0Hxea7baN3nj4FIJwftqhBqnbD/UQXdZ9r7VZy+9oWKFn/t5Lgg
KQZLqQkeVSqdHD3SCkZjMEyBQXCL7r1hyDDpPs6fkE6sMGn16CywpKvUK8Z8gjYtjo71uQU3kDse
Mv41v+RlaWmSdHLwyt3nJAWbWd4UPyHi1Ppg41YMsMx+JGcFCwy5CBp7uUeaEqbEjXicXbm2UsWH
/frOQMoW7MxQzZRFB2lhUdPL4cqkaYIu37rDk9G9hfpd7D2fd7UV7ngUPPFa/w+U5AROmrQ2/A3X
m90cK6s+YtbsCEpVy2/CMfdrPoKSaRiD0HDurbD4ZLmqZ2KVsZJrpDXYSXqOPYv7dJN23a43x13v
NJ+dPN1mmqXwRBWc5CIF90TjZDB4BFm0G90NPPY78qPrex8yF4rQt+r2LgHnDkL5rB/yZyRvjbwf
Mhs3xkxS5EJTPXqtTegwqySEVo2iIO+3wVVP/uKki6DomBiThTUsLNDH763wuidim3uBXSiKJquX
0wJKCk5jT2vM+0MOebCMgE3NXk+LgGkqSl0VjOSXU2x5jaPBoqTmz7FZ3To9e6JMFQNVMJLzMRAu
xXVM0s1U2Qd3yrfJMN1rrFNkqyoYyelsNEI0fIQ1NtR2QbflE+/YxKphxNXIdNoauSiDmf58SFyg
gOI/wKz6lW6ohjcVhsj1GLPJkiYpAcHjGzT6bPrq2IcqHhaFN8tPjzkbKjfPsCmEjb4VQXHyIUm/
oNmiU00FqZCk1MQwcQPqszlzZbObIE38ZI95YCGVdMf9+VC7GgsWuzPv3iIf7h28pgoOLCK0fW73
XwX6fN0Qj9IdHtjPY61w1COsg1RUBxUmVGJkZXg9K80iZy78uva+eKDG16EvZbniOBrFvU7rMDDb
2A0g7XIbiehXUdcBIcNzbah4x9Yd5vSHzL8vrK7plOHPwB8SlmRjRH3AUEDO9FxxwOZz+telDA3W
+SJDUU0uetKMNib66dON5xwL96UIf6VG6Qt+g1IUlH4Uy7u6lSc0+aBpbevFTW4jmyFgU3Y2DcjN
7OadEIVVq4u3wJFKUZEOqfR8AE6ST0HbBGzUN3R6Ou8rq2dgAWL+uUOsNqs0a7F01jT4Bcr67YMr
vqAqedlpWyBJpy1hHco0PcwxGlCk51+AlMVFYGbfMqFqrVdZJZ22CJ8DfQwVwY3QvtkUYhD3WEg8
jWyzzFHs0mrYXZgluXjcx+bYhTDLG42b3Op3IVHxQK9ZQ1EDhOQBOISp3BBBi7Sl5cAR2fGa1tSH
OWlBi2qQJ7ecqmr7a/aABAs8HejjhJCj5BBhycHYwloERXSi1tzaaAl5PO9zKgjJE9KINhNrYY9m
k507D1dAB02VfM2XqhwTlnZILsDwqFqGTpOiDvVseixI494fyucCtWPrDvP6LZrszpu1dl6xRSjs
g0wB47nzNi6CHYkmzS0x/bLx0DaQxNxn9YO6VLS6eAsUKWep6GSFPBTpZuzEdZ4lh7pVNeCsBThq
oDMdpAaug9GUPw3B9H+Y0RyGgEalYo/QQEeOfMMvGe9awkjrZRhjVXYMbpCC7grM0Nxp8Y45KqL1
+nqdjJHWK5o8lxEOYxw8eI85uW6KUpEUrxKvLi2REjxmWnGL3mcQHBtZHpCxDZgo7vsItHE1Lf0q
rX+OefpW9zXGFpIbUGQ+UsYueHZe/BFU+tpAO7YBclcsJ3cx30OueM19Y7zk6J5cQy6C4aVuLOIQ
qxkOleaPndUFyDFezh8khf/JKrKY++zz2pwdw/xl5zfDNAXEMIJSCMWJXQ2sC2ukQJTZVliFHoBC
s/RHow1SE9qOCKwY+6oKRfF11RFNEy/1HjVQQpSu805rwrybcHCd3joItEiQUqVnroKQYjf8PKU5
A0QZOTuLW7sR3Kvn92Yt1aILK+QlS6Ek25uASNhDgvJX1vzs+D0xfmlV4ofm+3m0VU9YoM0GL0Jq
52hp7HpwN1ubmYTRyWT7NfmJtO48zvrCgRcAuooexnWlUNTZqK8NTo3K0VDmfhNpkCEoFInCui0n
DCkQcTIxlhQIElPEfAw041bfNtNjrvwQXAWyUNrVQUwO/r3598WieawrQ8NmuF5j6nvtoXEwM+kF
k/JNdj3uLZCkZTO0zIk4uIU3WqgXW6MWny0j/w5xkceKmPfWJPCNoaVB49TvWRYGUxa/pC36cs5v
3uq9u/grpIUtNSfrRrtIN+5gXTVmdNOT7FiFg6Isp1pWKch7Jqo4RV7+f8FUrx/yfISom/Ddanfe
ntWodLJHnguDk6ApmgNoYvd9fx8Wmu8Md4Ju7ESlDK1YOpkcwbASSG93FWIS2K1JXuOlRr+dMtU4
1bpFkLiAO4Iun0rHmOpj5RQjXB/vnDW+ObnnZ8m2pp+b/On82q1v0glJysbhYXlXC2R9FqgrRrFt
+2Yr8tyPdMWdrwKaf18cMg3c8YNbwyR8eN6VuO31Tt8JHfwlaIyeLvLwk1XSOcOFYhctARir6UHg
7duvDeveKvRLOjnBkPLvRklHychKvHJNWL7cyXfUAfduPdxC7uWCEaQljHSUNB36aAnYWzcuswIM
95PWxnjdp/OusBrTT7bI1VfhjSW3cyyaV2j3IR+3VswUJ1XhBPKME3UHPGxVc/4QkwPlxC9Y5Yfe
m5iEwgNWkQjuJqi1zO910or1kcu7ggMpKb8n4j5Eh8DoPjFLVdtYDQgnHFmNPsnHMqIacKr6pdWP
TlMEY6HIIRW22FIiJLI00qCehBpydTuzy8SpF5Th57J2FIu2GnYWxph/ntHKxAzD6MEDWpMduHvb
QNTaHio0TO6nTsH7pFo4KS/C20k+TDEylQ7SC3R4CcnPyz6YFvZIYRSchqwJKXIviGruLEwYlZEe
2KG5veDgLGCkGFqWZjLTbuD+sfKdF7ubZBwUB2c1i1xAzC6yiJ6Ypcs6kgDCGd2AOcaVk4qDPhk3
Tt34HVr8raZ9P2+VaoOkGErTphicDJBdm+474xuPmu00qkr9KpeTAmiZOLmOjn6gpFd4ifGYh0fi
hwpvaXF0CeMCRKL+iQky1ZgeGX3YQr8LvOHCz5tyPyobMBWLJk/bm2XdQqIWXo1wYNPf4SBWfVKu
hwPHgtAR9LDQGPenL/SQyE6naL5z6sc6fEH3OJTnbwahX5J/kxOOdHpMFyS0BZtx9OwG7LCVmFDd
+N7bKjHDdec+AUnnJ3OysDUsAFEaBTAqd/aDdUDD71ClfnOJigNdmCUdJXDyRwMbkIMPpoGp0Z/x
xCAtqvrsU22SdHpaoxijsoRNhSX8OjlEo733+i146Dbnj6kKSD5AY5XTvoI5kZh8VFMt1gRZe2TR
j4/hSBdqYjf2IGwY1E711hYBrUB2Wt0NpupGVRgkvxYUo14WXQSD6vQTmAR6o/fL8j7WVEx6s/v+
Ve+E/DpE5iC1hYzwz2NUOmEcISPFIzDlt0kj9ixSCaKvm3KCmH9fRG3HimrhzheDO3xiRr8HlYQm
MGDLFT6wHnVOOJKzJTmr0ljH3nRugf5l5xhqyWdhWaoX01V7bGgn65DogHi0FHkavWQ5FzoqZk7q
g5IJdM8BbSu/J6rRudXNWSDNvy9Wjk9QbqwyA18LrNp4lbWDTpfi83QdwoHAoIvdhwv8CYEHcqGH
LYzRx3Jfe8XDNOqHC86MfYKQ8qmOddHse0h32wbcVSmeidg16T0fT2+9Indb35sTlrQ3mEvvGNjW
59Ra4LPnvbC/N9W1sqlPtWrSxmhtpXE9BQx18w2xhmuX2bvzq6aCkA5mEfMw6j1sTGtr+3IyXm3P
eP0YhHQw+ZyxFxwb48TVjQXh+Awv2uchVs/kYu+lM1nOAwWFDStIZd3YEQ3EYB3tuNmch1FtuxT+
R2fMWuhk40vXjPzauh1J6nvWVdUfz+OoNkUK/22cth4vsGJGrh1aSzuamAQ+D6EwRQ78tTBq9HTP
p4WSN9KVX7WE35h5fKgt65KPj9PmyH0ZZIKSY98Aqm0jaNhBmMKuvnTdpHAzlUXS+R8SwsJmwOYU
0bQVFdl1qR6kzbDVBnLBIBgUNv+JZvKTZ+7xOPYyQMGRK/2O41koG53AjR2FwykcQZbAtJsGjWcO
/Lrp9NdRsC+hddG74MIWKQC4k86o1mN30P2IY7pFmgFime3HvE0KAWQKtfj33giR7jKa7UYDA8yJ
owWl4339GJYUCzJm1iKc/WCImyvkNEa1Te3pJux/XICDmVgPXSxQdJbn2qMpzEloDCgbOkekaGDX
3nCKVVR9tK0m7CccuVJUOEXYDg1wapR0eyTpaG9yO80vU+qj74iouNZXz9ECT7qq3VEHjWUCPLyh
jNZ+Ep3Pm0BZklCZJR1XJwNZlgZFq02T6j5SNnT8p5j9HSo8Udb3F36POpDdpXgztok8sB81wjXw
oox0aoreB0t71nLVnP7qLbSAkK6HirF29MIJO9U96WEepBRcFKrmkdWQAAk1B1NTaLiQaV3SUBB8
LJL5+034Dm0/G7S5JJIuIKTTOg18KhzMmW+0/ms73Hahg46sW9NWefb6ep1MkU5q77h4YY+BgzAK
/uMi+aYUdJj/i7++OxamSFsyxFBonTpAzEk0yNX17rbiOVot9gNRlI1VUNKl3VmO1vVzv15Rv6fW
DQYOZwZsYt1cJJQFL/7HBeS7O+zwlG6il3xudHRJtUMnRxvWh/PhbW1zoLtteI5lusQk0vnUdZaH
UGsFbULd++A1pa3nM1XL5tqaLUGkPLqMCPhGEhAaDB73wWiaYAy0nx5otAf/sSJnVxk0H6zFV07F
oY6FBtTftImdOfkz7xLSA0UdR4Uy/75AYVWRxA7IqzZOmr7aPbuO7PpZJIkip1qLAsuFk44oF11X
o0kXTBDecA+5rG2Y2h+0RDqd7si1KUwAUYVoO47Ip8ludqZZHM/72dp1s7REOqFWEWNSd8CCec5T
hR4Km7sBrjXNVQkTqJZMPp/10ECYAvvvQlXTgzSK7xWXlHEXxsgPFFYdmmk97/5E893QsRs8OOp+
bw+FwpkVqya/UqDy2bVjAaAaqqhTVPygbg8WKaPzcR0oApvCpWUm4IwWJq0nYA0u/TZUzrZvk6+s
uIRdYbl2UiyADEqeMGOOBeT7LPo2f1wZ5CrVnj7kcDJVHgSNoUBuzw4H4hnLuR3pL9IevEu0ZJbm
SCc0TnV0a6cwx7bI7RTz+1pku7TrG6h5g4U0JpvzZq2GUsNAtMZ4OLQJJPfO9YGAEh/HlSfMx4iM
mz5iLoeKK21S1HJW/eGE9JudaxHipjTOdDYH0kHPjqaho3ej24+h9UEYKQ8dtVxnbNZQpm35IzXb
Ry/nG827RIcHCsP/rNvvLpKFNa4Xt4ZXAiYST208+i19bvi76f4ihqrOtr5Fc48BGBp1T+6Ba8a+
02wD4z3gDhk3PNM2BrFuh9r64vT6c9KaiitchSetYDWCJtacMBBYTTyAsFnrdbvShKrw08Rfz3vf
ajxC39g/pknZQp2AbB1pCbQ7tfLoQcoq0rwgDT9NquqrCkiKEhimTTQ7xek1M/tFQzNzNPXPicmR
OiQXnaiTTfOFsvCMxCV1EVWAQnqajJhFeIU7grXnWArVY9n6kTpBSVmDljQa5rGwU1qCgSXxHPLe
bwzFgVq9ADH/pCObgx43kUCKqg29roc9cfhIOd6BDdXmrJtxQpBiXteCZbDUgeC4L82U+2WNnprv
5z1NZYWUlnhVyUIzR/SBqEkgCg2DByr9UZUZUkoCMqQ8JUh9NjX5nKSlD7awMLpgUtNbbIYUrrmX
VLmpAYNH731Groq+UqSIq6cfby1ER4ui6/4ew1m4bxO6rdm4MzNS+478PUZ+YGtfSXoPWhxFNrK6
YAso6aTEkPYuvJnxAv044PcDH6zmPJ/f9tVzv4CQnHccCrD7WYAY+7c+dX2dpn6W3ceOImaqcCQX
tgyaunGI/leHJ1tPPGMmc6Pza73efcweyY1T3gojbmZ+rKkOPGvCdMst5vUNVWBWbY3syxWoPh18
x4GgEOJFIRuOWlZHQVvFx0sMsi0XlEiOgw/HP6Nlb4yO4BO4DlBHrLtXCK8gUl5EauuZJxTpnqmq
DN+9EQj28+FTU2+7ugBT3JFrseLjZ90NTjjSNePyqunjWWkhdkafsv08nyHaJ5o/nl+19UN6wpFO
Tla6fTHMxDToNgLbTo9mwNK4Ifk9xuoVh1RlknSCNLwyOlCTwfdPZc8d+B7KiU16jC6hQlxukXSC
YrDREy/DFkGeL6W3kWkFeWr6Rlpvz6+dyiDpCIUT9O1ijrWDWCdKO40Jlt5yqyREUsFIJ4iNqV6I
GWZw30X7ddbsjYZdnSnC9fpBnZWYDBe8F3IPHfNaKw4nBJ6kRYs/eXOc0Eff2fklW3U3kPxSTCRg
GEh+hucRepsIAT/ATEgCroNNN38DFQ9l96A8qiosyQ+ixHYLgyMlZHax0bJm67XsycMDtt2Cvaxl
ztvHbJPcoYnH0owYmCkSEV1xktxSz/1e685Wa9rnEBy35+FW8xAL7U14AQAJnPw8b7pdxAk+hTYg
tHvKh3HPE9Wk01oH+1zkNSkhFJ8CRBqaaYRF+7YIk012wLT8U1t+ySCjqCfXOr4gU3xE7izkvVzx
vb82oPsHrBxkS1T/PdR+Nht6Wz5nz+aV9hyV/rbbNT44HxRp6cr5AprjmpD+skFyK+1b7Y6FjTYh
jIWUd3bh+abzHuafU6FwfRWMdIy5cPD9xQCTJbdR2fkV/cSinYVq/Xm/WHH7P8yREjtXL0bw+GnJ
pvceJpSBjbdebOLpPilfzgMpDPrNnrHI7yJw2mraACCtesQkoT/2V0kHNcT+53mc+Q+WSuhLg37T
nS5wCtCFms6MkyBR8cPP1p19pe17nyomkH5PfpwDknao4k5dUgEgw0/vc0ih+nFAH8QVZu8Cvtd2
2qE+lF9NVSlNsWGynA4pwyGOdcA6V4YfHe09CyxFbvS7S/CMafLQhFnYJtM6YJiP7XO+E1fiil97
O3LV7cu9FYAZ6mjfdrtpW+68m/DOONob+/X8Nq66i6mDsGVuytRdKaNpapMamRHj3Yi42yix9nl3
U4hnwd7P46zERSCccObfF+6SWqDqIQ5wzJFspl4c66I5nIdY3bEFhJTJDF4OHYoIENyjdxqrj06d
fK0MckALp8/N9uk83MrN/IdF88ouLGIicfu6A9zE6c8sZFeUmUeSqVrxVFbNvy9hHBudEizBqxuo
cq30Pra+0ZD7RASFitnvt0//5Y+mBQUUfB16RJ72s0rHKjWKCO8ExqHYJoeZCu8wPaa76tq6YnfO
Lt56R83ZWkf3qOJDWKPv/z/mznU5bS5b17fS9f3HS+fDqu7vBwdjx4mTOM7xD+U4biEQCJ0AcT17
X8m6sf1MEEbIcuiVSdWequ5U5bOD0NCY4/iOdyDQw90b/iUp0oxF1QkDqcv8c9nRuqytgbZu1Isz
88dotLozcBbdvLS6K9f9g8WuRzdv6CcwRHCCmh/27UzvahHNbR2s6IngoNVm1p6woaGm3+lskDBO
IOtml959eD25cr/rH7zBn6jmQZIN1fTNebme+rzHif8+KNifp12Zf5BBHgmsoZeuMV1FYOu2867G
6l0h5q1PsR23cWYf3aRh+0ebxSoJZwgsuJv3l2+NN8ufjKjHUHJclZdmbzFc/SyuRrcuUwV/ZEye
Rdhs2dAQAgGT8HhLSvPz9Sc4XQD0Bbnd7eiXv39bRrttPNyrkSNb1pwDWVKoTBkt6Bq9rLfpxr1H
65dLbBV1N71F92Hc/dzp/9vtj3qTXjQ8taS53cgcvkHj6K3XWgYTGnKeae/W41tjeT9ik4qYCFqd
IqsXr+w3NsZunIFk4vjLLBQ+b1gMgsEj5Fn9yfD3EjXbvdrheRoHANoJmKtZBtwPv0y7HiJbEaMk
iFXnz6A77T19Xffcntc3bz9c512+xK3WjQaLHl25btHNBn3xz04R2re/Z/Y1eJRDXK/Zi5mPZ6zP
NPAY8/nqPl25b1feH6CdYZjF0YqJK//Fes6ptYB0ccyD68l1HF3rlNxT6/vUPFGmbPV9tds0ogZ2
C+UT7h+CmklJGK88Le8l7v3v32KrUtZu0jDJ69JaLXSPmyTrOXWCS1P/bJfz7qTsp50TkVirvtg6
S5vgPUPTG0rprO2y403dsJ8F/nBk36dBOiycRys7kdS0akDtPg29nI5HbrhZOmym6UQ/iqB8621O
scy2vpraLRp2OYW0cAF2POyPnG/T4n1kWtQlThWNTj1Hwy7TSnCDfMOrWcAaMnOXHwPPPpFuttoJ
AFkQ6zuuBYfpcdxjb/KknIYCojNJP5uGdue6q2ESMj2qQ+HdG5f6503iFN3f61ybInBLdAAcDfW3
hvS0LImLLLZRhOwxSH8sO2+t7F2on6qMt97GoCdL2G2xhauhB34WJlFgUti1KIFFRdh1o3+PVl9G
yR/om127T+NxrJUGQpShtb4NGDmYTu6mkz9ADGNmDo/SUIV1SLd7tuQWHWyAbr8NjU++afesxamy
R5vO1W8kgqtaIJybNEkhBwj7ZsFGd3v9cT2dfPmDt394lmY+ZoKvXtoZr6UznzNtedth44gfpt3x
8ur3N2pNamsP82LwIYxna600oXNcZZOu5kefyqJ8M5vrg9Kx346icADKP4b/Z/bDCazBKJ69T1bm
Z1a2O12nWEFANbu3y+yP1N8ACcmp8zSqS8cyNuD7m1sB6m+tCkoGA2uxGoTpxw34yN8LoP1lHm7U
CDg0Wx97rjCE2grOmbjoaZH37fe3aDOEdu1ZGgZkvJqFc2PCs2jLsFeu7idp1BudHPk4dRfxoDWt
nDOuO/Ez1N+3jW6JJUxm/mcgjKdGS9rMYf1pGh5qPbfLeBLyNCUrPNPom2Z3+uV0CVM5lVr4OaN8
1Pu9/Npt1OEVNWzUZOUX9thDRcfTSc8YX89IjCbmm/GpxTinVKFho9bQG2WFxZPNVlp/pE+uzKAz
/P2jnHpJTRuVuGxP87gFkJTbRTHtxbNk6CXLy9/f5pTEGhbKSEpaAgG64IZxtzN562s5HHt5d/IH
gyDY3OdX08R+63Y837Byhvxusr6M4J4dn2S/aH0W07QtXBR8anpDZKz6GkdsXcVzlDYMVHMQhVl3
Grz9E9gQjvZwo4bQOpsVu8sj1Cx1p9fROn/jdqKb2PVOGJwTz9M07Wt7ZmZ+imm3jbfzyWLgz67D
4CEJpyciyVZVOzxO07CXlmeM3KlO+JX8Wq7yvht9TZPViYcRR6KZQ/FmoMlh/hh/1TDT63SajkdL
3r8+vTQWb6Mi6AruyGL6PuqccrutD1S7V8NSb+J4Qi9SCxnVfRovpr2p97henmhytb6c2j0aphr+
HY2EgnuE85DtGwPP+LRgnathnILit9qa2o3Ez2vW2toYadTZcCMnWF0Gm+Ry3fmTVJrRZtp1OrSH
DIAc32JS6JtyPEafy2n+3ViuLsOsM+muPPu7NymGo8kpKscW2bFYxqVBInbHwr19fD+P+kQyLqbU
Ycxi6JXDOMqG883gJEzo1H0aejBhp/NoCnSxr3lfE9sertL5oBNdOaPshDK0KNzRAzWUobRSe5Tn
PNC488bNWKS1ubSDL7+31C0H6OgeDT0ozbkTjmIexiy662wyWMeLYTrOr8rcGwTWCe9z6mbigWtK
V2ysFVMm3MwtP2TlZ93ZdBfRuLuYv7FHyQmnLaxlwzK4moMm2BYsC47R0D5PX1mdpMRsWz134PSL
S/PDF/uE9Wk5ROxecn3H1WCqoTV9/DwmNL5QX2Liphv/vT7RBxPLPfEYbcpWv0VD2TpmlvqJK4Av
RvF25S+utEnnY0JVdsXB+r0qtKmbGJhxLR907IsRdLcDyfUIkGyfaiZ8PpGgXLzMTO/y97dpfSKy
WcshH6Kr2dDqyBkbha2TlhvG95wotGATnT35FUz+gIvA1TEEMATa0DnYDQ3Q7DCIsggTl2R3s2zd
MzGkRf6uWJ6a3W/rXh3dqeG5Q3NsTWcJklsssnl347nTgRWO3WFilffaHGrqdG7eRUby0Sp1G3W3
P3nBnMaM+SX1VsXVYmrf6GPzy9js3ASOPmCDQKeXBdkg04z8MqdQ0tX0hNWc6ak4rU2BTUETahJF
eWyTOFZgZ1w42VzU+keJwT6MIr9KRtGJ8oWz7cLXjiKBExrluj7umVyKhOr4LotOxjbWgC3EWTCy
u6yYvLe1GaT9fsi6JFp86fLb0vEHTG19TeL4YeIaQ23h6JeLUdZj0/29r3e6aSrmyJ3BdDV5Z4fR
l8k8YebO9O6tjfVmXYTDjTM1unPXvEot/aezNu8Mw7rSF+7QWy/uO8tS77I5lX0f0zzreaNyeqmN
vY/BOv6pz7NPi4n5Yaqtv06n1mNm2oN84QI9Bmbi54MIhricIQXdnwzm2XpQ5AH6Sl/SodEbzntw
dfeWUXzlFHCiLZI3mjv+mM+8dwXom2tnOt90l4U2TJl76E1W4Xcv7XwLvfX3JC2/LIx0oHeCb2ZA
sDcdv7HGftbLp2Sc08R4Wxb6m3mh//Rcsxsaqw9WkHzojPOHaFYavWIR384W0f1ylvQ8OJl6WbT6
MXHCO+GYRusZIyLGcO7M7txIi3u+63wwwvRyNPIH/iROuiPNWPTScnzDtsTNwFjoDH6VkN3M8s+8
zdtIGz12osVVEMxul6wj7M7y9bq/ZD+6VxY3nfnycjIffxiHzl1szi6LnP3fWfjNDDffIovAZe6v
vrG57DLxy6skTYbUduLeunDfb8rO0PMoRadBb8wymXTMl1vlP/zOYpAzPmcFs/7E8UQZYODp8a0T
FFrXSOxO1+M4TcycMivTVv56/dbq6GEXD3IXjIkw4pwBTOrUk6xvxjGLocnYl9/c1Bgsy8WNY2hX
xZLAbaUxwv/ZZEHr2I7fTaert1E25Xhu5oPCie/0UBuya6vPrPzPwlp8DC2TKAx4YHc6iT4WOfwv
tvUV0u03m/X039ka9sCNE4BC0t+xrwSee+8zqZvXZafpgNGmaW8yte5mxTiBCP8LQvJ7i6m/GQIs
i3rGxJj2QA7cr0fjQbG2PxjA3ZnN/Pfc9y5n+erS0tdal47nzZimZzcq9UV3CTeABjAxD2fXZce/
XCbRT2tkrTAP4x/jZfluHefXm+LHbOYNBJXjRithUmQNSaqN39oWG2JG2dUy2/R1KMO7eYdBiHBj
dcNlchu45tCIHCZ0N2/nfvotn/v9LLcH2iIejkajsjtKFk9JMf3qLaOgWxiLj56r35hhwgI8FlDZ
y0svB3GaOFrPGjtfXB9wwrjIu6s5c57+ZP7Vna6t/ryzjHuBn7mXaUm6zmze14m1KLtW0XnP2uE+
HYMrM7IvWao7mG4CnjbfDDZzz6LXNBmMuVtmBrehbUGJr9k9w12PWbOyvrbn4Y+xtrk0tehxpfmD
qYGhIV7/t6eHj2GxgcRS19e9JJgNl6u7sbceTKPRYDGyYoZNoqswL5kcBsE2dsxe0Nk82ZnWYQNe
fDVP4JRYoiKLDW2TOH0Ht60Ddn90v1rN71d60FvZxYNdzPXuCvvc6zizyRXSfpoV8y/lcjzqOR2K
VnkGgLnsWN1kYmH0vMDtpwv8kDWxh+HSYR4lxeSvWMRRFIukl/lJb6GvQcjMb1fe0r/TCQNB804u
C3380U3ojWn+yOotk87darbpL2b6h6SzuNRMdgVE8Y2/KTqDMt58XBvlowuZejeN42/6ej1wOoIV
rrhJfX3chdJx1l3ky58me3GuvCQFCuZBO+xmidErizELnzZF2BtnYcbsYbS5XK60m6WTDuMU9UmL
+ft4PPmgl8zEB/Mfs4U5nETRu3VU3mySouhOxs7jYgk/g+td6z68Z2sXmzBOg/uQzSPzuLiJks57
Zz568kf+D08LL8kXHqzlZhjH0aMfutdO5t9AAhi+M0pN607XjMSvrdFXXOrDOAmjXuTSdBlFhtWF
g/6bM+ncGGlyuRzZl2uQnNAoWMN0yY4GIyuHiZ7NBh4roR0vfZPM3O+eHv3o2D42w/lYsntM1wOY
zPMZJDIjNmDb8bc1VDxwww/N2er9uEzviPKMfhiM0QzjrZOvnZ41cj+ugjLvRvO4VzqA1Y3FbRHw
BPnyG2XL28UKivTNfNzbeMm3VcRkraktv5tFhG10v1vFnEqndW2H4U2HlLI/nZrfZ8tJMXDz/FOw
cfqbSZx3jSB8WJfZm4AJhe4kKf1BafNUwdIqu3bOyjQO61Xs2p+BLnY7BomWYw/COHnvmuOhO807
PbfQr7RO57YY20O9DL7MOixK3wR+10tnbHRYZh/8Mng7y/zPVgHtJoO1j06A+mySRT/PZl+DYPq9
DMIF2Es/69tT9wkMiz6Izc2PRRA/Bon5KfdSrevH8ac4ml0tZpOg707st+vOQuuO41XQzdfYt80M
RuNklblsECjjvpZAQVwsyznsiz5oznzs3/iBX/xytNFNnharwWgxfjLtIgYsE37UrHQFYYWTUvS2
3btVMmZF5ZIV9EMtiGLeyswZGnbgXxpFioXvbLzuQhQJI33xptQm3mClJc6bmHJSl7zH7NqjeD4w
O6nZg9nsyzwYXWde8OS79nAyMh0Ii+cPkzwCkpkXXXjb+4t0nrN1Y77qJcao6BUhBespO4C/2mA1
unrRyT/4nfx+FGRlP8ASwnvSWeK6mfKYaMvbJWwi3ZEX69cs0rue4Hm7sa0NtTD+4G3Wi67fCYAs
Bs67dQqJwSz0jd46Dxdww+WitBnO7ftylKQftGBivRuN9c47Y+xdj7Rpn6YQwYU+mtwwFVp2HTNN
u/7K/BWv9O+TmWX9sIJ88r0zXWz6HouFO6k16lrrGdTmqWUOvRTXDrJmqMNa2zU2TgiFknXXWU3i
6/U0fgeJs9cLi9mX1Wh5v0mTT7o++jQtxuFNwsxUsXbTCCyK4V1bdqn9Gq3tzdCYz4qvOHRIpVeJ
mV66aZ4NO4LSojMul3d+GFOkKY10c5vbC6fPY5ZvFhOw95aejd+F5fjaiudvdS1F2eIMqM3I60EA
qFGtoMZHvMH81CQdQHN6vQ6MfpY6H9NgedWh5jTMRyvvyyZwgztGS+HXd3SqnHneK9eroV9aNzFH
NZjOLuNF/s5m9jiBWGEdRB8X5vReX5UPHd8dTCZU3gLt6yLt3Ht+9m668gbWKv7iTujsuOVtmI7m
3WxhD9GR9ywdHHjL0VW6ji91PMM2Xfqvx/V/B0/xh12cnP39T/7+GC8gYw3GeeOvf9/HM/73T/Fv
nn/n7+O/8k+qj+w/5A9HfxnMcxzYxwLS67unrIjy3/90d3O+m/igD3E4z+/jFx/xH/3S9qFe/aB/
PG2/1325ePrXXw+/6EFgPfI0fMzJcXc/u/71r79IF1i2vEVg/deLD9w+1G8/KHrg4Ytf3ML2LsSg
vqMbJusduEh2onjOOOv2x7p9oRu2YXgiCeJONWm+JoQXX6dFUL//nd9+9RcycBCMtAxsUj3fY+p0
e5GKHctAYwuPqYtcWU0ZCPiRtAyAjLuCGWQnA6R6LANILG0NldupCcm8mqIwqKxIisK9gGsOQm9R
LhXXC3Vg6tfW2OL+/GM1RaFT2JAWBUAh1r7o5u5ZKUsda4UhtguwhVtxrRBcW5Ki8C5Yc6GJXYSt
orAuRJsKSifFD4itU+GUFIWPzwB0Y9FT2F5UtOtaYV0AXYAChgGX3bW9oYquY2fFdkHHs2P/X7pP
j0q32J/clIEvINJEzYobCVdeBj4xguvxqN7z+66rAyGEZYJoNHeKp54e2GKUSfpIGK4JQZgYxjp+
eMB0tumr7ixscxfcyJwF/wKiXsN3mR3fXg1RCLPAXLmodm8v3CpCV08dABNKq4NHCIHLpMm7e9aG
30QUPjoBp4LiohBbNqVPhs7JMDhkz89aPyDWxQ6iUJ1BBdXhDCfDu9CJC1h7fWwczAsGQGn5CXy6
mkdB7PuTfP8kmDALsXxx9/qb0bR1QXIpdlQpaw4secuIDMTbZ8dJqzkwL5ieI5KujIUQkZrqIOj8
5NXBY5Ok6aPzdTtgXlgm4SQA+2czoaYMqsMq4yhJJTTOPTnmLmBqxM/OhUM/2ORM7ESxE7qCltGW
z7W9C5ygb2gv1UHHRUK5qqxpdOXNgn+h2ZoLd0PDLxgXrkasxDSjqoZAwNYkDYF7wTim7ztewxAY
F4J7yGbsQXFDILg2JGWAX4BPw2FDTKshMMizyazYU6eqHljymRPG0LU0KmrtxlDHLyAA2LKfk0s1
/cIZkkiXWBisGWbv2DfqZBNCTarERD1PYHrycaJLAc32GH1s1wPjQqPlgbWs+hTKFqAteVF4F3Dt
mbRoG3pgXYi5G8HFoKo9qGo8ksGRaDXYVZVAa1QRcA+UUyjEqp46O+cwjVg9C87FyhW+EAUtCku3
K41TzyxYYlBW0kUSI1F2h4uwasa8kAEeEhy9wnHiLnyXOxK+Rx3ZBRu8vRoNKeuC8Bkst/Kpky1f
TSJfoJgkyAKfc6N6FklhTbPcHZpWzTBBQO4ljwTVJAZHRDlhFxK9CKBdnZ4EoaOyXuIskTMzxWSI
L1InmBMYR/OUdZGavF8gVGLhtKaZVa8RlaofAuOCiTxK8VW1RkG/IMYFpQ+Bxl5NjF4VJ7zwC/Sk
GZ7fBWMqikA+TASnAB24SyPhOTU6VgONSRsL2lNV7YAgd5FWAxsmBpLHqrzccI1kTpQa4bU//FhN
t+Cco5TGHC7t/VrLua4OOsUEOk5MHqqqDtY5wgOTpZcWr7z1SOgXDJ/B3yGiKXEpKwqxZ0r6ZFiM
mGpgfp+f9VgdcJScGsGppeaREKQYkjIQSC4CY4Fc215YwmMZ2PTlLUoKzyJSUxRitk5SFN4Fc58G
1aV9Ia0pCqImwgZlfUV1VmXSKCrODKS65Mw74/AibNI1R+D6VJUBjl5aDUSVjWOvC9Rs/SgYF7pO
S8qqqYeSR8EWc5RyR8HRLjQN6mBdIDTE1YgZ7AuGMgH77tMrZSuN9jnSKIgBaM+LgLyuDlQawbca
VftfvfB5X/OSMQf+BX1HGg97wGZDBKILS2AtVnTurq3eKSgKU77A5F/Aoma51BJ3J6JhHBxwKrrp
wH+nqgzEVhp5qwCClyLbAbVaPxE22gI6npRTVRmcofYOgk+juua6h/i4LgMHCDSmgkUDOzVRNXyG
+0ZWHWyOBFBv2k1Vv4kwuS4KaiwgeqjIqm4dztCpB+4N87euUW3YXg1R4Cs0elW+4AZXL2YARwPk
9Azq4Jvw9WjmAbxaVwfngjyD1FrQRohLVSNhyRtKJsaQA8ybeyvAaz8WBZVnsdpaWesg9qHLOQth
HWhR+uRLz++7LgP3AsYloM7KI7hc+ZPh4TOY/rX2DdmGOoBtxG8Cf1TZUHJyde0cWgHOmRk6wojt
hXCPtcIVwyKuc7Ah6tlLxkoJgqQPiH0BvNGkGlmVVl5oBZUnGvnqor7tc5wMtm1Tb9jPfjSiahe/
yVQp/XsV/SZ6sC8VSyRZjiPGi+lUViovNKt2JAwD5DMBlrG3o8r6DPlWBWUHE/erofSv+AxbZ2WT
Wx0YZd0nzl/aOgDqwDxYTM3tRNGwDi4BJ/BPu2oTqpdz883PIgMxD0DDYns1rIMNFhDrQG9L7fID
8KQziIJKE91aAZmqWQfdAvsJG57BUNnuUtRQkhlIy8C9wOIiBkEyKK5jQ4komBeAGL0CWqp3JOwz
dO8oP9g8pLVvWTXUQUSa21VvVQtD1WoUg9HS6gAynG3LDMQ08C00tImmcSSHNo6SMSQrPmRl4AB/
hwwTORwmAerWAS9BSwsuy2oKXVl1EAyo0vmmLpDPFpxFbc4CRBjEHPxc1boD1KVnkAGWAVXA1tbV
wKRzpQODoT61u7Y3Us9AsohTWgRicAyFh5S0VQ2oUdOvgMNHvaMACAG+a/HlqBWyldSXj6AcQiRB
wuJWwmj08Qz9AryszeT9IRtX0lTi96UVgxItkECouw6RUv2MYB9gYOCMHOr6aoqi0lyJjJPSnC76
FxRrd+agEUgRZwnCKxRQcXPhyGuFCJgcfGQziKDDzWQlI3aKF6KY9znDySCohtV4P0/SiCkFQgjk
g0fJWm3vcYbyJNgPH2UgeW09GWLKzKEZXjHCqOdB4VaSVgeOvwd2mrHb4yiC8TJyDzjgVEV70IeU
fnjngnqsLiaGjh/exB4AACCx2N5CvTcPbFX64X2IJkTFWcQg2+tYBsxe0s+lIK1yb3vbp5CGOuAi
LSwilBuHJLIeLSAKALR0Mg4/VjJaoP8mqxWOSZ7tUIJmF+j2wunWRQErBXhicgtVEysKpbIysO0L
luiKeKlCCjdcpEnS4cBuxfbL7aVqjZ6NJtKigLeJaQodnM9OHRpeAgCM5oD62ONjVNUKGDWkRSFI
/lyPely7KASlDQM4pBTPB0dNIyG2mPPN5FIKgfxgbU47lJ6snKiK6GFnmdVznxSGpGUAeBoAEFRO
FVyycTJItmnXUK7fmWT1ZADqW1oGPsOnlgOeqB1ADsTeFSMXgt9oe21vqJ4o2FUiLQqHUj15Nkin
VypRWFAmdavmkIIyOAM5rg0s1mHBFWuutlcjdrAILahLCqSU0n6T1yStDpwMhksoKRwKTPUwyhbc
uRwaQQq7vVQ9GWcg93Iu4PYyWHF9eNa6KGjkCazUXugKnowzVBrsC7hQTebPqmSKaKQuA0r2JBfA
yRWfu9puzpSMHShSbwdQ91lnw2+Sf4ApNXArap8MuJ6ljQT1J0tjJrtZexHxE171uQS3K3yqdzJo
PknLQKTe9EF447v33VAHypGEUQe4lKq5FhtspUVBNQrkF6lKe9oJwp6aLayp1cFQtTBni819ckYC
aJgDQtbXwAtur0YkQdGS6iR9blXzTapqsjKgCsEeM893aOa2yQCfQeWaOQTVu3mGfL6JQWTOgCpD
9ayNggy5FgUIYUp3klL1ZFAxOoNWUH8TVdn2yTSTUU6GLvR990ZVUfDtpUUherxUqJ8BgS9dB+0d
1jIof0DkbYVgQGIEBXDkc2p1HF9SqiH/3JNEqetFz5GIs7YH2mSzCjAbWkF8SeLlYjm3+qdgUFWN
jUnU5xwdKyCm9V4pRkAKRjqCfJR1n2fgjARoDzOkzSqv3ZFo+AyTwrYhqrmqtvj2dGUSekAI4eMM
YNWu3MGLs0D4QD1G2bMA0aO0l6BFwbC2y3FoNY1wBbpE1XW+JDXL9oa8l8BhQv2EiziUGepeAsoL
0hho91W1jGeIJMVgP5A7Mau4vRongk4vPQ2oAlUezqOIap5hfxd1OTo01OWqoJlQsa4NzBoIIjGz
Yl5S0FGewTj4DJWwW2BrAY8fnrYnyFrBpqikOQD3LG0ZxUTN9vVXyt5IshlFo7slpKOsDHa+W9JD
UpaF5KIqPzUOAQtp6OrSuFE1SoAkXlYPGCvwqbk6jt2oStPhdG1gEBXQSj0LwDSY7MMTIlFdFHOI
7UOIJsyiTHPT4lT0EDBaLS0D4gJRgGXiu9UpcgighwInp6gI9kPTcnbA2Y6qay8MAGUnSo3eIXpU
0h+gw2dQAwdSI5fg6DgSECw3xI0sYHmOoJWUAcxV0jIgKGLdBCMS7eYAU6lTogcxrLgozjBxx2tn
1ow9XO3tCFBwJE5MWO1ssHregSqPtDoIzBfDrILqZ3s1PKRAQ0KnSc6gqGlk7ENWBo4lkC0wQYpF
0rUY2dBozTHD5de2QitpFvZT8zLuATgH7Bz0YnZq0Jis0rfE09Cqqps6e7tSn4QMCBNtseXbEqFQ
TQ900LJEoTrrbhU9BPYZoE0iRIIOkFRhd+Ft6zKA3wiPAYuo4mGCqcm3qQWTjcb7frWoKKrOBvO3
O0mpGjjTSJc1jcwNMH4KzFqc+2N1ABINn88eNa2qi6TYdwYZYGBFKb29xmzDbAKgh43XiloHmqXS
MsAEspANkrf2SgpNWReQG5GlqjKQh2zYMP7RYnS3a57FyW9YSNYaYzQ8rdI49cJF+sjSegCDFQ7C
gDN6Z/sa4SIoQIuICWepuGk8g5cQK1norrGOpLWmIMouCEKr4hL11ME6Q4GVAho8oFSRd6+7ubkN
QmUmqWDaOxTglQyg+f7SJ4M1VQKt9NyJbJRZgL6RdrPGStVECo4JaRmQROAHgDrvX/hx0AAyQd+C
3pSvLUjnlDgLiz6cmCBqNZRUHGHPdbyqoKOedWCCXlod3AvDsWx23baD2hARpXeW1+z7c9sbqicK
cCTSohDZFbuZ9D08vhE7QLeuw/QFxE9RGbBv8QwygLRHxMlV7NCQgZhBFh6zggGopwe01KVlgEd0
SBxZtNBqFoD0MGAJN6biDtOsNqZIVFuwkIBdmSbdc4w3MkxGrVgKrlcEEOppw75jKiMCmvNQB1Ng
rioJnP56ko2TYBM2g+qqWgW4C6VPhKDnEK05px2vQhiNDGzCaLUzCjjnzyAKpEAw7bRnFHRuDOhK
9jtfFaSLJa6jQADTkuG5tFYIBnf1AIkzIgYlNB/SLxY57a7jM0JhAqICx61aIQraCfkVTlBW6Dwh
EL52pKeIs2jSkIepfUbOsZVBRAmiGCeylbqt3FZfBH+1qrYSDp4zGAgIXDhZe9qORp8C4n1B9CR0
ZX9UlEy3WRxyBlE4YiOuGDjfXnzisTogI0uH0kbtI4F7P4MoWNDD7K1Z5VGNQAr8ryU4HKo7KWgh
Lfl0Gx5h1pcJpsxX1IFDITClik/KkA1LqwNxtStYoxtqANiR/NNihmZ7B/XUgNURZ3h2Gj4Q9rzC
YEN65cIOWrHzqieCLQIBky0TLxEMiE4163iOLKJB8U38V4bn1LaIbCSVVQNiRk8sZ2JVdqs1sOEP
9jCIjI3sLkVPhC2fZSMK2re+GLPdvfZG2IQosBQg3w4sHkqGDCTJslpBL5vQkZKDaAXWYwWiawtC
BqSt9smgniwrAwiUCRQ847lp1ehSuPyYgXTA0mqLAviitChILCFsAe5TdSMaJwO6IwhLUJidV1LP
WUBsKSsDjgTqAAJ+j4tuqAPoPzQFUJTiFXqIRKRFAZUXI6MA4dtzbOvCBwyKA1VWHeQLUDgL6FBx
m/sNmA11QAZkVYwTKW8dpKNoUXZisFbwiu9ChEY0DQ6CXX9UXFSNpkEmyB4Jhqw9ENCCQf45Tqr7
TeqRsA8wa74rbChoIXVpPcBCMh7luuz5fCV+IqYQG7wO1Uk146czgD2EsxBxIipfVwMLmLwYolMW
Gszad+mjQNwESJ7qe1VPQrFqMmCpHeg3V+Cenk+KkmpAkUhWFALZwL5oYPGHjkxNFLqoM9DQcsWi
M3Gp6i9x9tKioHfFbAQsiO0xA8hQ/Ad0ujuhq2cgzTMskgfYxAQ1DbxDXaGuDiRXeElvn8qqJwP7
DGtpxB4Fg3b1npTouPTC8AQD9w7nZeeS1ZMBu8WkzwI7onnNvOxDcFjXA/oz5Fq06hS3kNCpyIqC
uInGOH2YPTi+ETvS0tYZuIQwVG1nQd4nKwqRYEJWpDFi9vysda0Q66sIKfZleWWdBTVjWVGIoqSv
wdVVK7XVRUG9gWwDeKSyDvMMoxQ4Cwb2dCKynTq8OBm0uF0U5qAtaoZRrjxemF2G4mFZZ3gUSups
ZgFLApmP4p1LyO+ljwSGkgITnbv2ziXtGhFI2ruzp6DbNHZnVaJdYzNYyT5wz9jjhAkV61ZBkDeB
f2LQYCts9WQAU6OsGpBRAHqiY7MfqGtUYg2WWMHlT+NO8YxCviiNOoBaELWGA0S+rg4CMs3chrV3
mLuyp3pawfp3Wa3AX4qwQbDgtoYO8JaQYzqUJNTWChYGnEEU1OEgf9gXoRougygKEhsiC9VdRmXF
JOwlWkHDAupwv1pN1LAVUApDdAdkdid0BU/GGZa60cik6kg34pBL1Y0ES5QpR9qgn1T1GdUgvYQe
YCiZRmfrAnWo7dWIJA04EXWD6Koq36uaedtiipQYV0YUokQNtgkD8WwJ6+ogGlvwe7iUH/aSUjKo
xr3LigLrQA2CIud+cr/RwGKwH7YTGnnKdm3k9/QgA1DiEILu3jZ/HkeUbPGCAAmM0KHtraY6iC8u
dzLATQN1AIrOnuTtdRxcw+8Crpyr6g+o5yz2rTU56yB4XdhVduhQ1a0DU8xsGaDUozhmGOpvaXUQ
WCiAsJbIXOsywCzoYvJiP4Kyu5N66mALTKfkkdChOiNAQh12R6IRPwmwMOPa+2K+ugW5imlC4mRA
94NjhBbQOjjGulawzMsBG0TQvRW6eurABiFZdRDNPJ3JEcZnKnfRPBls8LJYpX3IwZR0FpTSziAK
dsSLctPuYAjVr6sDSRbwHzznITNXUhSOPBbKEczyHslme5kWKDFpN5MXMOxvL2XzjDMwh1KbovYE
LqwKrl/YS/qHYIn3M827YpiCtuIMzOLbTq8h0s7n114/IDBHcn48wqlnU6LkAQHhKm0ryMANX2z1
a0eHMZTIjBb7EXclchXVQbp4j+uACogR7b1vaDS9afiKZUaCgH17qXoy4P2VVoftGljGXfeq3xAF
7FggZihmKl7A3pPBSwRVNuu0aecCBDhsxK0bCdod0NLZz+1gVUNt8wwbUqGXtYA7wC6+OwHH2acA
Sjk63CIVBkc9I2Gdof/P+yZ0ZEHVYZN8XR1g3KSBJEoy2zOongzYLSNtHahJi01/OMedY3xhHci2
uI+yVQgo3aRlwFkgy3IFA139/bMlGDi5B7ZS7ZiBLSGyIiCohj7Vhly2MgeN/ILBdmInwBGHQFPN
8Eke+yAAUgxbuNScWi2jwMtpxA17HgxVnQRfUlorKFGCkNLZDt1qHLYLxxlRgo92d21vqJ6dtD1p
O0k9hoTSgv7oEDEe2woWbDtohrKtvTOs0WZZMBE1vLpVea4RM1C8ZyksUcWh66WkkeAbyp4MIkkq
UzgGrR0cBOSeprgFvlrRI8EklbQMBAmWQQq1b/w31IEVf8AL9GrURz2rsD+rEgkF5PxUo8VStyrV
btTuOTCw0kNLrnrVQZ7dgM4efgJ0oGDyqFtGgaqk0y3+UNtJ+NIngpYeZVgwcfv+ZiOYhgcECQkq
FNWrDruiqcTJAAJBXiECg92jNgvWDO9iNtj1d0i9lPQVeDRpOwl/JjsQ2AbbUAeL6RMP7jBl98Ay
USb78OJICMAPPf3n41+3DlD4s9WBqOGgJkrqAU3qM4iCgw/LzSsYew+MPTATmn7bO6noMOVlwDym
8IdgI3cvnE+sq4Po+DGRta9cV/qnnijsiqVHwkKSUSAH3jeD2turET5hQMV8857qWEEZVMGtjAwI
GoB/CYKTVutAbZr9b4RYqtbngadImwWx9JawAPxEmx4IHBBdDCYYFW/twqUvKwqCBpaVMKe4x/tg
CevWwYKf2IRFTVmyOIyarAxwmAxhgYF5ZQUee4HFAmJQU4p6CV6QrAzYCsp7Jk3f60EjcGIKiQoc
OGvV607yJThmFHVQoRp/7CxkQxT0tQkqPDJtRdWBLpKsOsALBV0v7Ot7kOCxpzREHI0r3dem/7/B
wh7jYp6n5d1TEMbzv/7xNM/DvLz+9a+/jP90FKvxCdEDn1D8evrXXwQLgOoZyKsN3tUtI/OZtLEY
wqgam6qGkDA/SmsDlVhBMwvnduuJwEAK21HF6+qFTYCXZEUg/KQg/DDd15p20FW6zFgoPqlKZ01W
FBwMtj+AYNhvxz22DbAbMHhEzqVuBFmZK5koGgMoWLEYRttFkMdVSCJIVuQZ0Mvuzp56R8KughkZ
GWjsrGHK7LmP3ahCbtlO+LGyBLMMwcieBVFzg/HKcvexQiN8ZuzIgYuZ/+/URNmkSn4lICGDAC1Q
kD707mv+0tCxGgJarLqFxKlLawWtKl+wN9QIZWuiYH8sGFLfqpJPhSmR5I0EqEAQ41CfiOpNXQYs
08Z8UoxR1kJW45ISFpJMgu2HkOIJyjxxNTwlMEG4p30s6O7Hu7q3es4C2lPZI4F1EPyJUGNVgwXH
osA6sEWS5Yl7XJiqoqBOKisKQSEIYtphfPv4SGA1HPbGsiNtewv19AA3J/3w4EFJFMSkbmsqoQMi
phazX46hngwceRCkw6yyyaGnAtlWgiV4hN4DVKyyBIqA+qX1gC4UmTPkYJz0ul/w8Avwn5B1P8tG
ye4UK4akZSAWCLMhmI1fO/vfsAcsbrAhL1B+wgh6JmlRkDTSsiQ8rIKihlaIzWe6xqSmqlWW/R5X
iWhB1NwICz06km2mkSkrHRoVqGcPcDglTwadxjOoA304IoU9O2AjrSL75mCINWDbO6nnJSicSsvA
J0uwmY3YNytf9G1tMVOkLpQBKN45ZMD8GCtKDuQEdWchFnegJkztK6oHIFBkZQDgDX48QvC9R2yc
BcEbJ6YzFeSw4KWxbESsGILPC6D7GeJHUPOgrHUy6+MEQhfLPAAdi3WI20tVR8GJltYIPIEO55dY
3rO9GqJgWpc6NTqjeNHJPMMOF+ZImBs40Js0DofFPJEmDofimDdb3lYyRCFaNC5dudZoUhAkiabm
Hh64U0P1XCchr/QBoTJNiskZaMV36CiN4Eejm6N2jsHAsLQosBXkGPjQAxa47kHBd8CNBt+kqh7U
PgOpBb4B9BgtygN4oS4DKG8gvFaXjZsFLNJqwHsGBUj57eAe6yLYpprgvpRdX8IUjKwM6NVAUwHF
yysGEhH5gkLSUxbmI68HwHxYnS3YfFqbNJANQ6DnMJaoalUesy6tB96FLQoNr42kg5P3Ldj59ww4
qqqDU602lis5aMDaRAGqreRAKx8eLNGpUtU74Ndk1YGyi1hpppmwd2wvVL9uGsGI4x28apZPwXip
6qBJqIHoUxm0I54XzTc6+dvFTqIYsT8SW5krKApf2jiABaVbT6IK1ml7NWqy7C+AhViDkP75x0oW
4UxHGgMoWre8dODwB4Rb/WAAA4LGACikskU4ecZI0aujGcE7b+gBrVvauYTOqnoH2GdkLSMKANUV
ROxiA2/9zYvdh4L8TPUhdOsMPRqPLR20rRkWeD7wdVGwIJVarwejiaI20azG42XcA3yYDAjoPudg
ezXqTYJVlZWAXoWyVM8vUAqTPQtECXQr2YtMZLi9jgF/lB8pt1GkVd1FsltHWhQMlInNTZRhd+rw
QhSuYLcBDLuTlKoWEqMuKwrhHmjP4iAqgE/DUAqADxR4TCcrLgr5QSLKj2IagAdtxM+k1UD+BBJO
VQspv4UATwnhuoWPOLzoupdgIpcpKxyJql5iD8OT8BL0qajDQ06xr7U3vIQHAAw2F/grnh2pmpGz
PLG0CJzgqMBhVAlT40gwY0n3RsSVipsFQc/FS5LRCkrx1J5FQ2r3rA1R4EuoOKlPtQ2DhKwoILBh
6F70RNudBVhxlhU4EKqqrRWm/F4GYS8Bd4hMuzWixJQwbAjy4QCMUtNWnAEIx2CRz3436M+eX/ux
6wDiIAj7VS3BodFnOBkuiFBM4k4bmjhp+N/gBMTB/u+7uP9BMpLtDVxvHEa/BmKEMHzKPhZPYq4w
K6L85C+8/gGNicSjX7wvF0+7j96NLYq///3waxbO+2GWp+Fj/k/x7Ws/3P49eIq3X7T659UDvvzu
R/faP9X+P16FT+lD+jgutz8oq695+zBj8PHLQ5bPHubRw/zXP3pivrKsD1YC4oazEGN4+F7/+uvo
W9e04be3+Z//k+VP6TxOU3Gr/QeK4U1xj+2A0pnu8TPO86ej8VBxB4zP/qZCln/4FA/p7HVJCdyO
/D0+LxbZQ/TQ/jKgy8QyyArqUx4/TsdxNGu9CSgzMQEgfZP411P6O80SO83OIK/3Qq+COH/1vVC8
FdUx2ed5nz79TONWiZHwiNqT7B1uORxtygtoWIDDZT/+Jo3n8U9k1fYMbKKiKyR/kz6qm85btVew
O4omlvRzPESzh7T9IVwgL/J3eBPPp/EinL8iKSoAZ3gdbx5mr+osXVuYceUf5Ooheu1YQJjF5lH5
WwxfP3m27tBsPMMtHpbR08/4FcUF8CJKO7Ja1Y2eprzxp1a9YnG56LDI3uPT9H/+77ztDuRMgoTi
DDZEuPP04R+8FQ5iq0uv7nVSg9tCjb+PYpLBy+Dp5C8QAokPfoyeHtK//x8AAAD//w==</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a:latin typeface="+mn-lt"/>
            </a:defRPr>
          </a:pPr>
          <a:endParaRPr lang="sv-SE" sz="900" b="0" i="0" u="none" strike="noStrike" baseline="0">
            <a:solidFill>
              <a:sysClr val="windowText" lastClr="000000">
                <a:lumMod val="65000"/>
                <a:lumOff val="35000"/>
              </a:sysClr>
            </a:solidFill>
            <a:latin typeface="+mn-lt"/>
          </a:endParaRPr>
        </a:p>
      </cx:txPr>
    </cx:legend>
  </cx:chart>
  <cx:spPr>
    <a:solidFill>
      <a:schemeClr val="bg1"/>
    </a:solidFill>
  </cx:spPr>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'Space-Time Research'!$E$8:$E$298</cx:f>
        <cx:lvl ptCount="291">
          <cx:pt idx="0">NORDMALING</cx:pt>
          <cx:pt idx="1">BJURHOLM</cx:pt>
          <cx:pt idx="2">VINDELN</cx:pt>
          <cx:pt idx="3">ROBERTSFORS</cx:pt>
          <cx:pt idx="4">NORSJÖ</cx:pt>
          <cx:pt idx="5">MALÅ</cx:pt>
          <cx:pt idx="6">STORUMAN</cx:pt>
          <cx:pt idx="7">SORSELE</cx:pt>
          <cx:pt idx="8">DOROTEA</cx:pt>
          <cx:pt idx="9">VÄNNÄS</cx:pt>
          <cx:pt idx="10">VILHELMINA</cx:pt>
          <cx:pt idx="11">ÅSELE</cx:pt>
          <cx:pt idx="12">UMEÅ</cx:pt>
          <cx:pt idx="13">LYCKSELE</cx:pt>
          <cx:pt idx="14">SKELLEFTEÅ</cx:pt>
          <cx:pt idx="15">ARVIDSJAUR</cx:pt>
          <cx:pt idx="16">ARJEPLOG</cx:pt>
          <cx:pt idx="17">JOKKMOKK</cx:pt>
          <cx:pt idx="18">ÖVERKALIX</cx:pt>
          <cx:pt idx="19">KALIX</cx:pt>
          <cx:pt idx="20">ÖVERTORNEÅ</cx:pt>
          <cx:pt idx="21">PAJALA</cx:pt>
          <cx:pt idx="22">GÄLLIVARE</cx:pt>
          <cx:pt idx="23">ÄLVSBYN</cx:pt>
          <cx:pt idx="24">LULEÅ</cx:pt>
          <cx:pt idx="25">PITEÅ</cx:pt>
          <cx:pt idx="26">BODEN</cx:pt>
          <cx:pt idx="27">HAPARANDA</cx:pt>
          <cx:pt idx="28">KIRUNA</cx:pt>
          <cx:pt idx="29">ÅNGE</cx:pt>
          <cx:pt idx="30">TIMRÅ</cx:pt>
          <cx:pt idx="31">HÄRNÖSAND</cx:pt>
          <cx:pt idx="32">SUNDSVALL</cx:pt>
          <cx:pt idx="33">KRAMFORS</cx:pt>
          <cx:pt idx="34">SOLLEFTEÅ</cx:pt>
          <cx:pt idx="35">ÖRNSKÖLDSVIK</cx:pt>
          <cx:pt idx="36">RAGUNDA</cx:pt>
          <cx:pt idx="37">BRÄCKE</cx:pt>
          <cx:pt idx="38">KROKOM</cx:pt>
          <cx:pt idx="39">STRÖMSUND</cx:pt>
          <cx:pt idx="40">ÅRE</cx:pt>
          <cx:pt idx="41">BERG</cx:pt>
          <cx:pt idx="42">HÄRJEDALEN</cx:pt>
          <cx:pt idx="43">ÖSTERSUND</cx:pt>
          <cx:pt idx="44">OLOFSTRÖM</cx:pt>
          <cx:pt idx="45">KARLSKRONA</cx:pt>
          <cx:pt idx="46">RONNEBY</cx:pt>
          <cx:pt idx="47">KARLSHAMN</cx:pt>
          <cx:pt idx="48">SÖLVESBORG</cx:pt>
          <cx:pt idx="49">VANSBRO</cx:pt>
          <cx:pt idx="50">MALUNG0SÄLEN</cx:pt>
          <cx:pt idx="51">GAGNEF</cx:pt>
          <cx:pt idx="52">LEKSAND</cx:pt>
          <cx:pt idx="53">RÄTTVIK</cx:pt>
          <cx:pt idx="54">ORSA</cx:pt>
          <cx:pt idx="55">ÄLVDALEN</cx:pt>
          <cx:pt idx="56">SMEDJEBACKEN</cx:pt>
          <cx:pt idx="57">MORA</cx:pt>
          <cx:pt idx="58">FALUN</cx:pt>
          <cx:pt idx="59">BORLÄNGE</cx:pt>
          <cx:pt idx="60">SÄTER</cx:pt>
          <cx:pt idx="61">HEDEMORA</cx:pt>
          <cx:pt idx="62">AVESTA</cx:pt>
          <cx:pt idx="63">LUDVIKA</cx:pt>
          <cx:pt idx="64">GOTLAND</cx:pt>
          <cx:pt idx="65">OCKELBO</cx:pt>
          <cx:pt idx="66">HOFORS</cx:pt>
          <cx:pt idx="67">OVANÅKER</cx:pt>
          <cx:pt idx="68">NORDANSTIG</cx:pt>
          <cx:pt idx="69">LJUSDAL</cx:pt>
          <cx:pt idx="70">GÄVLE</cx:pt>
          <cx:pt idx="71">SANDVIKEN</cx:pt>
          <cx:pt idx="72">SÖDERHAMN</cx:pt>
          <cx:pt idx="73">BOLLNÄS</cx:pt>
          <cx:pt idx="74">HUDIKSVALL</cx:pt>
          <cx:pt idx="75">HYLTE</cx:pt>
          <cx:pt idx="76">HALMSTAD</cx:pt>
          <cx:pt idx="77">LAHOLM</cx:pt>
          <cx:pt idx="78">FALKENBERG</cx:pt>
          <cx:pt idx="79">VARBERG</cx:pt>
          <cx:pt idx="80">KUNGSBACKA</cx:pt>
          <cx:pt idx="81">ANEBY</cx:pt>
          <cx:pt idx="82">GNOSJÖ</cx:pt>
          <cx:pt idx="83">MULLSJÖ</cx:pt>
          <cx:pt idx="84">HABO</cx:pt>
          <cx:pt idx="85">GISLAVED</cx:pt>
          <cx:pt idx="86">VAGGERYD</cx:pt>
          <cx:pt idx="87">JÖNKÖPING</cx:pt>
          <cx:pt idx="88">NÄSSJÖ</cx:pt>
          <cx:pt idx="89">VÄRNAMO</cx:pt>
          <cx:pt idx="90">SÄVSJÖ</cx:pt>
          <cx:pt idx="91">VETLANDA</cx:pt>
          <cx:pt idx="92">EKSJÖ</cx:pt>
          <cx:pt idx="93">TRANÅS</cx:pt>
          <cx:pt idx="94">HÖGSBY</cx:pt>
          <cx:pt idx="95">TORSÅS</cx:pt>
          <cx:pt idx="96">MÖRBYLÅNGA</cx:pt>
          <cx:pt idx="97">HULTSFRED</cx:pt>
          <cx:pt idx="98">MÖNSTERÅS</cx:pt>
          <cx:pt idx="99">EMMABODA</cx:pt>
          <cx:pt idx="100">KALMAR</cx:pt>
          <cx:pt idx="101">NYBRO</cx:pt>
          <cx:pt idx="102">OSKARSHAMN</cx:pt>
          <cx:pt idx="103">VÄSTERVIK</cx:pt>
          <cx:pt idx="104">VIMMERBY</cx:pt>
          <cx:pt idx="105">BORGHOLM</cx:pt>
          <cx:pt idx="106">UPPVIDINGE</cx:pt>
          <cx:pt idx="107">LESSEBO</cx:pt>
          <cx:pt idx="108">TINGSRYD</cx:pt>
          <cx:pt idx="109">ALVESTA</cx:pt>
          <cx:pt idx="110">ÄLMHULT</cx:pt>
          <cx:pt idx="111">MARKARYD</cx:pt>
          <cx:pt idx="112">VÄXJÖ</cx:pt>
          <cx:pt idx="113">LJUNGBY</cx:pt>
          <cx:pt idx="114">SVALÖV</cx:pt>
          <cx:pt idx="115">STAFFANSTORP</cx:pt>
          <cx:pt idx="116">BURLÖV</cx:pt>
          <cx:pt idx="117">VELLINGE</cx:pt>
          <cx:pt idx="118">ÖSTRA GÖINGE</cx:pt>
          <cx:pt idx="119">ÖRKELLJUNGA</cx:pt>
          <cx:pt idx="120">BJUV</cx:pt>
          <cx:pt idx="121">KÄVLINGE</cx:pt>
          <cx:pt idx="122">LOMMA</cx:pt>
          <cx:pt idx="123">SVEDALA</cx:pt>
          <cx:pt idx="124">SKURUP</cx:pt>
          <cx:pt idx="125">SJÖBO</cx:pt>
          <cx:pt idx="126">HÖRBY</cx:pt>
          <cx:pt idx="127">HÖÖR</cx:pt>
          <cx:pt idx="128">TOMELILLA</cx:pt>
          <cx:pt idx="129">BROMÖLLA</cx:pt>
          <cx:pt idx="130">OSBY</cx:pt>
          <cx:pt idx="131">PERSTORP</cx:pt>
          <cx:pt idx="132">KLIPPAN</cx:pt>
          <cx:pt idx="133">ÅSTORP</cx:pt>
          <cx:pt idx="134">BÅSTAD</cx:pt>
          <cx:pt idx="135">MALMÖ</cx:pt>
          <cx:pt idx="136">LUND</cx:pt>
          <cx:pt idx="137">LANDSKRONA</cx:pt>
          <cx:pt idx="138">HELSINGBORG</cx:pt>
          <cx:pt idx="139">HÖGANÄS</cx:pt>
          <cx:pt idx="140">ESLÖV</cx:pt>
          <cx:pt idx="141">YSTAD</cx:pt>
          <cx:pt idx="142">TRELLEBORG</cx:pt>
          <cx:pt idx="143">KRISTIANSTAD</cx:pt>
          <cx:pt idx="144">SIMRISHAMN</cx:pt>
          <cx:pt idx="145">ÄNGELHOLM</cx:pt>
          <cx:pt idx="146">HÄSSLEHOLM</cx:pt>
          <cx:pt idx="147">UPPLANDS VÄSBY</cx:pt>
          <cx:pt idx="148">VALLENTUNA</cx:pt>
          <cx:pt idx="149">ÖSTERÅKER</cx:pt>
          <cx:pt idx="150">VÄRMDÖ</cx:pt>
          <cx:pt idx="151">JÄRFÄLLA</cx:pt>
          <cx:pt idx="152">EKERÖ</cx:pt>
          <cx:pt idx="153">HUDDINGE</cx:pt>
          <cx:pt idx="154">BOTKYRKA</cx:pt>
          <cx:pt idx="155">SALEM</cx:pt>
          <cx:pt idx="156">HANINGE</cx:pt>
          <cx:pt idx="157">TYRESÖ</cx:pt>
          <cx:pt idx="158">UPPLANDS0BRO</cx:pt>
          <cx:pt idx="159">NYKVARN</cx:pt>
          <cx:pt idx="160">TÄBY</cx:pt>
          <cx:pt idx="161">DANDERYD</cx:pt>
          <cx:pt idx="162">SOLLENTUNA</cx:pt>
          <cx:pt idx="163">STOCKHOLM</cx:pt>
          <cx:pt idx="164">SÖDERTÄLJE</cx:pt>
          <cx:pt idx="165">NACKA</cx:pt>
          <cx:pt idx="166">SUNDBYBERG</cx:pt>
          <cx:pt idx="167">SOLNA</cx:pt>
          <cx:pt idx="168">LIDINGÖ</cx:pt>
          <cx:pt idx="169">VAXHOLM</cx:pt>
          <cx:pt idx="170">NORRTÄLJE</cx:pt>
          <cx:pt idx="171">SIGTUNA</cx:pt>
          <cx:pt idx="172">NYNÄSHAMN</cx:pt>
          <cx:pt idx="173">VINGÅKER</cx:pt>
          <cx:pt idx="174">GNESTA</cx:pt>
          <cx:pt idx="175">NYKÖPING</cx:pt>
          <cx:pt idx="176">OXELÖSUND</cx:pt>
          <cx:pt idx="177">FLEN</cx:pt>
          <cx:pt idx="178">KATRINEHOLM</cx:pt>
          <cx:pt idx="179">ESKILSTUNA</cx:pt>
          <cx:pt idx="180">STRÄNGNÄS</cx:pt>
          <cx:pt idx="181">TROSA</cx:pt>
          <cx:pt idx="182">HÅBO</cx:pt>
          <cx:pt idx="183">ÄLVKARLEBY</cx:pt>
          <cx:pt idx="184">KNIVSTA</cx:pt>
          <cx:pt idx="185">HEBY</cx:pt>
          <cx:pt idx="186">TIERP</cx:pt>
          <cx:pt idx="187">UPPSALA</cx:pt>
          <cx:pt idx="188">ENKÖPING</cx:pt>
          <cx:pt idx="189">ÖSTHAMMAR</cx:pt>
          <cx:pt idx="190">KIL</cx:pt>
          <cx:pt idx="191">EDA</cx:pt>
          <cx:pt idx="192">TORSBY</cx:pt>
          <cx:pt idx="193">STORFORS</cx:pt>
          <cx:pt idx="194">HAMMARÖ</cx:pt>
          <cx:pt idx="195">MUNKFORS</cx:pt>
          <cx:pt idx="196">FORSHAGA</cx:pt>
          <cx:pt idx="197">GRUMS</cx:pt>
          <cx:pt idx="198">ÅRJÄNG</cx:pt>
          <cx:pt idx="199">SUNNE</cx:pt>
          <cx:pt idx="200">KARLSTAD</cx:pt>
          <cx:pt idx="201">KRISTINEHAMN</cx:pt>
          <cx:pt idx="202">FILIPSTAD</cx:pt>
          <cx:pt idx="203">HAGFORS</cx:pt>
          <cx:pt idx="204">ARVIKA</cx:pt>
          <cx:pt idx="205">SÄFFLE</cx:pt>
          <cx:pt idx="206">SKINNSKATTEBERG</cx:pt>
          <cx:pt idx="207">SURAHAMMAR</cx:pt>
          <cx:pt idx="208">HEBY</cx:pt>
          <cx:pt idx="209">KUNGSÖR</cx:pt>
          <cx:pt idx="210">HALLSTAHAMMAR</cx:pt>
          <cx:pt idx="211">NORBERG</cx:pt>
          <cx:pt idx="212">VÄSTERÅS</cx:pt>
          <cx:pt idx="213">SALA</cx:pt>
          <cx:pt idx="214">FAGERSTA</cx:pt>
          <cx:pt idx="215">KÖPING</cx:pt>
          <cx:pt idx="216">ARBOGA</cx:pt>
          <cx:pt idx="217">HÄRRYDA</cx:pt>
          <cx:pt idx="218">PARTILLE</cx:pt>
          <cx:pt idx="219">ÖCKERÖ</cx:pt>
          <cx:pt idx="220">STENUNGSUND</cx:pt>
          <cx:pt idx="221">TJÖRN</cx:pt>
          <cx:pt idx="222">ORUST</cx:pt>
          <cx:pt idx="223">SOTENÄS</cx:pt>
          <cx:pt idx="224">MUNKEDAL</cx:pt>
          <cx:pt idx="225">TANUM</cx:pt>
          <cx:pt idx="226">DALS0ED</cx:pt>
          <cx:pt idx="227">FÄRGELANDA</cx:pt>
          <cx:pt idx="228">ALE</cx:pt>
          <cx:pt idx="229">LERUM</cx:pt>
          <cx:pt idx="230">VÅRGÅRDA</cx:pt>
          <cx:pt idx="231">BOLLEBYGD</cx:pt>
          <cx:pt idx="232">GRÄSTORP</cx:pt>
          <cx:pt idx="233">ESSUNGA</cx:pt>
          <cx:pt idx="234">KARLSBORG</cx:pt>
          <cx:pt idx="235">GULLSPÅNG</cx:pt>
          <cx:pt idx="236">TRANEMO</cx:pt>
          <cx:pt idx="237">BENGTSFORS</cx:pt>
          <cx:pt idx="238">MELLERUD</cx:pt>
          <cx:pt idx="239">LILLA EDET</cx:pt>
          <cx:pt idx="240">MARK</cx:pt>
          <cx:pt idx="241">SVENLJUNGA</cx:pt>
          <cx:pt idx="242">HERRLJUNGA</cx:pt>
          <cx:pt idx="243">VARA</cx:pt>
          <cx:pt idx="244">GÖTENE</cx:pt>
          <cx:pt idx="245">TIBRO</cx:pt>
          <cx:pt idx="246">TÖREBODA</cx:pt>
          <cx:pt idx="247">GÖTEBORG</cx:pt>
          <cx:pt idx="248">MÖLNDAL</cx:pt>
          <cx:pt idx="249">KUNGÄLV</cx:pt>
          <cx:pt idx="250">LYSEKIL</cx:pt>
          <cx:pt idx="251">UDDEVALLA</cx:pt>
          <cx:pt idx="252">STRÖMSTAD</cx:pt>
          <cx:pt idx="253">VÄNERSBORG</cx:pt>
          <cx:pt idx="254">TROLLHÄTTAN</cx:pt>
          <cx:pt idx="255">ALINGSÅS</cx:pt>
          <cx:pt idx="256">BORÅS</cx:pt>
          <cx:pt idx="257">ULRICEHAMN</cx:pt>
          <cx:pt idx="258">ÅMÅL</cx:pt>
          <cx:pt idx="259">MARIESTAD</cx:pt>
          <cx:pt idx="260">LIDKÖPING</cx:pt>
          <cx:pt idx="261">SKARA</cx:pt>
          <cx:pt idx="262">SKÖVDE</cx:pt>
          <cx:pt idx="263">HJO</cx:pt>
          <cx:pt idx="264">TIDAHOLM</cx:pt>
          <cx:pt idx="265">FALKÖPING</cx:pt>
          <cx:pt idx="266">LEKEBERG</cx:pt>
          <cx:pt idx="267">LAXÅ</cx:pt>
          <cx:pt idx="268">HALLSBERG</cx:pt>
          <cx:pt idx="269">DEGERFORS</cx:pt>
          <cx:pt idx="270">HÄLLEFORS</cx:pt>
          <cx:pt idx="271">LJUSNARSBERG</cx:pt>
          <cx:pt idx="272">ÖREBRO</cx:pt>
          <cx:pt idx="273">KUMLA</cx:pt>
          <cx:pt idx="274">ASKERSUND</cx:pt>
          <cx:pt idx="275">KARLSKOGA</cx:pt>
          <cx:pt idx="276">NORA</cx:pt>
          <cx:pt idx="277">LINDESBERG</cx:pt>
          <cx:pt idx="278">ÖDESHÖG</cx:pt>
          <cx:pt idx="279">YDRE</cx:pt>
          <cx:pt idx="280">KINDA</cx:pt>
          <cx:pt idx="281">BOXHOLM</cx:pt>
          <cx:pt idx="282">ÅTVIDABERG</cx:pt>
          <cx:pt idx="283">FINSPÅNG</cx:pt>
          <cx:pt idx="284">VALDEMARSVIK</cx:pt>
          <cx:pt idx="285">LINKÖPING</cx:pt>
          <cx:pt idx="286">NORRKÖPING</cx:pt>
          <cx:pt idx="287">SÖDERKÖPING</cx:pt>
          <cx:pt idx="288">MOTALA</cx:pt>
          <cx:pt idx="289">VADSTENA</cx:pt>
          <cx:pt idx="290">MJÖLBY</cx:pt>
        </cx:lvl>
      </cx:strDim>
      <cx:numDim type="colorVal">
        <cx:f>'Space-Time Research'!$F$8:$F$298</cx:f>
        <cx:nf>'Space-Time Research'!$F$7</cx:nf>
        <cx:lvl ptCount="291" formatCode="0" name="LnU">
          <cx:pt idx="0">10</cx:pt>
          <cx:pt idx="1">1</cx:pt>
          <cx:pt idx="2">2</cx:pt>
          <cx:pt idx="3">5</cx:pt>
          <cx:pt idx="4">8</cx:pt>
          <cx:pt idx="5">2</cx:pt>
          <cx:pt idx="6">14</cx:pt>
          <cx:pt idx="7">7</cx:pt>
          <cx:pt idx="8">8</cx:pt>
          <cx:pt idx="9">6</cx:pt>
          <cx:pt idx="10">17</cx:pt>
          <cx:pt idx="11">8</cx:pt>
          <cx:pt idx="12">244</cx:pt>
          <cx:pt idx="13">17</cx:pt>
          <cx:pt idx="14">70</cx:pt>
          <cx:pt idx="15">10</cx:pt>
          <cx:pt idx="16">6</cx:pt>
          <cx:pt idx="17">16</cx:pt>
          <cx:pt idx="18">6</cx:pt>
          <cx:pt idx="19">23</cx:pt>
          <cx:pt idx="20">2</cx:pt>
          <cx:pt idx="21">13</cx:pt>
          <cx:pt idx="22">24</cx:pt>
          <cx:pt idx="23">7</cx:pt>
          <cx:pt idx="24">111</cx:pt>
          <cx:pt idx="25">49</cx:pt>
          <cx:pt idx="26">36</cx:pt>
          <cx:pt idx="27">14</cx:pt>
          <cx:pt idx="28">41</cx:pt>
          <cx:pt idx="29">13</cx:pt>
          <cx:pt idx="30">44</cx:pt>
          <cx:pt idx="31">54</cx:pt>
          <cx:pt idx="32">218</cx:pt>
          <cx:pt idx="33">25</cx:pt>
          <cx:pt idx="34">36</cx:pt>
          <cx:pt idx="35">72</cx:pt>
          <cx:pt idx="36">7</cx:pt>
          <cx:pt idx="37">10</cx:pt>
          <cx:pt idx="38">22</cx:pt>
          <cx:pt idx="39">30</cx:pt>
          <cx:pt idx="40">33</cx:pt>
          <cx:pt idx="41">16</cx:pt>
          <cx:pt idx="42">33</cx:pt>
          <cx:pt idx="43">163</cx:pt>
          <cx:pt idx="44">39</cx:pt>
          <cx:pt idx="45">416</cx:pt>
          <cx:pt idx="46">143</cx:pt>
          <cx:pt idx="47">116</cx:pt>
          <cx:pt idx="48">52</cx:pt>
          <cx:pt idx="49">10</cx:pt>
          <cx:pt idx="50">28</cx:pt>
          <cx:pt idx="51">10</cx:pt>
          <cx:pt idx="52">35</cx:pt>
          <cx:pt idx="53">19</cx:pt>
          <cx:pt idx="54">1</cx:pt>
          <cx:pt idx="55">17</cx:pt>
          <cx:pt idx="56">19</cx:pt>
          <cx:pt idx="57">52</cx:pt>
          <cx:pt idx="58">122</cx:pt>
          <cx:pt idx="59">71</cx:pt>
          <cx:pt idx="60">18</cx:pt>
          <cx:pt idx="61">21</cx:pt>
          <cx:pt idx="62">25</cx:pt>
          <cx:pt idx="63">54</cx:pt>
          <cx:pt idx="64">228</cx:pt>
          <cx:pt idx="65">2</cx:pt>
          <cx:pt idx="66">8</cx:pt>
          <cx:pt idx="67">26</cx:pt>
          <cx:pt idx="68">17</cx:pt>
          <cx:pt idx="69">46</cx:pt>
          <cx:pt idx="70">147</cx:pt>
          <cx:pt idx="71">50</cx:pt>
          <cx:pt idx="72">50</cx:pt>
          <cx:pt idx="73">43</cx:pt>
          <cx:pt idx="74">88</cx:pt>
          <cx:pt idx="75">46</cx:pt>
          <cx:pt idx="76">282</cx:pt>
          <cx:pt idx="77">60</cx:pt>
          <cx:pt idx="78">91</cx:pt>
          <cx:pt idx="79">90</cx:pt>
          <cx:pt idx="80">134</cx:pt>
          <cx:pt idx="81">26</cx:pt>
          <cx:pt idx="82">19</cx:pt>
          <cx:pt idx="83">20</cx:pt>
          <cx:pt idx="84">19</cx:pt>
          <cx:pt idx="85">99</cx:pt>
          <cx:pt idx="86">41</cx:pt>
          <cx:pt idx="87">313</cx:pt>
          <cx:pt idx="88">105</cx:pt>
          <cx:pt idx="89">124</cx:pt>
          <cx:pt idx="90">51</cx:pt>
          <cx:pt idx="91">217</cx:pt>
          <cx:pt idx="92">55</cx:pt>
          <cx:pt idx="93">40</cx:pt>
          <cx:pt idx="94">50</cx:pt>
          <cx:pt idx="95">29</cx:pt>
          <cx:pt idx="96">75</cx:pt>
          <cx:pt idx="97">135</cx:pt>
          <cx:pt idx="98">77</cx:pt>
          <cx:pt idx="99">46</cx:pt>
          <cx:pt idx="100">506</cx:pt>
          <cx:pt idx="101">130</cx:pt>
          <cx:pt idx="102">190</cx:pt>
          <cx:pt idx="103">287</cx:pt>
          <cx:pt idx="104">127</cx:pt>
          <cx:pt idx="105">53</cx:pt>
          <cx:pt idx="106">71</cx:pt>
          <cx:pt idx="107">65</cx:pt>
          <cx:pt idx="108">85</cx:pt>
          <cx:pt idx="109">148</cx:pt>
          <cx:pt idx="110">121</cx:pt>
          <cx:pt idx="111">45</cx:pt>
          <cx:pt idx="112">1156</cx:pt>
          <cx:pt idx="113">214</cx:pt>
          <cx:pt idx="114">31</cx:pt>
          <cx:pt idx="115">34</cx:pt>
          <cx:pt idx="116">34</cx:pt>
          <cx:pt idx="117">48</cx:pt>
          <cx:pt idx="118">50</cx:pt>
          <cx:pt idx="119">34</cx:pt>
          <cx:pt idx="120">19</cx:pt>
          <cx:pt idx="121">67</cx:pt>
          <cx:pt idx="122">44</cx:pt>
          <cx:pt idx="123">34</cx:pt>
          <cx:pt idx="124">27</cx:pt>
          <cx:pt idx="125">16</cx:pt>
          <cx:pt idx="126">22</cx:pt>
          <cx:pt idx="127">37</cx:pt>
          <cx:pt idx="128">19</cx:pt>
          <cx:pt idx="129">31</cx:pt>
          <cx:pt idx="130">49</cx:pt>
          <cx:pt idx="131">11</cx:pt>
          <cx:pt idx="132">40</cx:pt>
          <cx:pt idx="133">29</cx:pt>
          <cx:pt idx="134">26</cx:pt>
          <cx:pt idx="135">727</cx:pt>
          <cx:pt idx="136">372</cx:pt>
          <cx:pt idx="137">72</cx:pt>
          <cx:pt idx="138">306</cx:pt>
          <cx:pt idx="139">52</cx:pt>
          <cx:pt idx="140">63</cx:pt>
          <cx:pt idx="141">63</cx:pt>
          <cx:pt idx="142">38</cx:pt>
          <cx:pt idx="143">221</cx:pt>
          <cx:pt idx="144">38</cx:pt>
          <cx:pt idx="145">91</cx:pt>
          <cx:pt idx="146">117</cx:pt>
          <cx:pt idx="147">60</cx:pt>
          <cx:pt idx="148">46</cx:pt>
          <cx:pt idx="149">78</cx:pt>
          <cx:pt idx="150">49</cx:pt>
          <cx:pt idx="151">105</cx:pt>
          <cx:pt idx="152">50</cx:pt>
          <cx:pt idx="153">166</cx:pt>
          <cx:pt idx="154">123</cx:pt>
          <cx:pt idx="155">21</cx:pt>
          <cx:pt idx="156">112</cx:pt>
          <cx:pt idx="157">62</cx:pt>
          <cx:pt idx="158">40</cx:pt>
          <cx:pt idx="159">17</cx:pt>
          <cx:pt idx="160">93</cx:pt>
          <cx:pt idx="161">44</cx:pt>
          <cx:pt idx="162">121</cx:pt>
          <cx:pt idx="163">1667</cx:pt>
          <cx:pt idx="164">123</cx:pt>
          <cx:pt idx="165">137</cx:pt>
          <cx:pt idx="166">79</cx:pt>
          <cx:pt idx="167">143</cx:pt>
          <cx:pt idx="168">77</cx:pt>
          <cx:pt idx="169">6</cx:pt>
          <cx:pt idx="170">100</cx:pt>
          <cx:pt idx="171">76</cx:pt>
          <cx:pt idx="172">47</cx:pt>
          <cx:pt idx="173">15</cx:pt>
          <cx:pt idx="174">31</cx:pt>
          <cx:pt idx="175">111</cx:pt>
          <cx:pt idx="176">11</cx:pt>
          <cx:pt idx="177">21</cx:pt>
          <cx:pt idx="178">57</cx:pt>
          <cx:pt idx="179">117</cx:pt>
          <cx:pt idx="180">74</cx:pt>
          <cx:pt idx="181">26</cx:pt>
          <cx:pt idx="182">40</cx:pt>
          <cx:pt idx="183">11</cx:pt>
          <cx:pt idx="184">32</cx:pt>
          <cx:pt idx="185">25</cx:pt>
          <cx:pt idx="186">41</cx:pt>
          <cx:pt idx="187">474</cx:pt>
          <cx:pt idx="188">79</cx:pt>
          <cx:pt idx="189">20</cx:pt>
          <cx:pt idx="190">9</cx:pt>
          <cx:pt idx="191">14</cx:pt>
          <cx:pt idx="192">14</cx:pt>
          <cx:pt idx="193">1</cx:pt>
          <cx:pt idx="194">20</cx:pt>
          <cx:pt idx="195">1</cx:pt>
          <cx:pt idx="196">7</cx:pt>
          <cx:pt idx="197">12</cx:pt>
          <cx:pt idx="198">9</cx:pt>
          <cx:pt idx="199">23</cx:pt>
          <cx:pt idx="200">153</cx:pt>
          <cx:pt idx="201">41</cx:pt>
          <cx:pt idx="202">12</cx:pt>
          <cx:pt idx="203">9</cx:pt>
          <cx:pt idx="204">43</cx:pt>
          <cx:pt idx="205">15</cx:pt>
          <cx:pt idx="206">12</cx:pt>
          <cx:pt idx="207">12</cx:pt>
          <cx:pt idx="208">1</cx:pt>
          <cx:pt idx="209">27</cx:pt>
          <cx:pt idx="210">19</cx:pt>
          <cx:pt idx="211">8</cx:pt>
          <cx:pt idx="212">201</cx:pt>
          <cx:pt idx="213">34</cx:pt>
          <cx:pt idx="214">23</cx:pt>
          <cx:pt idx="215">41</cx:pt>
          <cx:pt idx="216">30</cx:pt>
          <cx:pt idx="217">67</cx:pt>
          <cx:pt idx="218">45</cx:pt>
          <cx:pt idx="219">16</cx:pt>
          <cx:pt idx="220">36</cx:pt>
          <cx:pt idx="221">20</cx:pt>
          <cx:pt idx="222">23</cx:pt>
          <cx:pt idx="223">12</cx:pt>
          <cx:pt idx="224">24</cx:pt>
          <cx:pt idx="225">27</cx:pt>
          <cx:pt idx="226">2</cx:pt>
          <cx:pt idx="227">14</cx:pt>
          <cx:pt idx="228">32</cx:pt>
          <cx:pt idx="229">42</cx:pt>
          <cx:pt idx="230">14</cx:pt>
          <cx:pt idx="231">12</cx:pt>
          <cx:pt idx="232">6</cx:pt>
          <cx:pt idx="233">8</cx:pt>
          <cx:pt idx="234">10</cx:pt>
          <cx:pt idx="235">9</cx:pt>
          <cx:pt idx="236">25</cx:pt>
          <cx:pt idx="237">15</cx:pt>
          <cx:pt idx="238">15</cx:pt>
          <cx:pt idx="239">15</cx:pt>
          <cx:pt idx="240">59</cx:pt>
          <cx:pt idx="241">16</cx:pt>
          <cx:pt idx="242">13</cx:pt>
          <cx:pt idx="243">17</cx:pt>
          <cx:pt idx="244">30</cx:pt>
          <cx:pt idx="245">19</cx:pt>
          <cx:pt idx="246">9</cx:pt>
          <cx:pt idx="247">1035</cx:pt>
          <cx:pt idx="248">107</cx:pt>
          <cx:pt idx="249">70</cx:pt>
          <cx:pt idx="250">21</cx:pt>
          <cx:pt idx="251">83</cx:pt>
          <cx:pt idx="252">11</cx:pt>
          <cx:pt idx="253">54</cx:pt>
          <cx:pt idx="254">85</cx:pt>
          <cx:pt idx="255">64</cx:pt>
          <cx:pt idx="256">185</cx:pt>
          <cx:pt idx="257">37</cx:pt>
          <cx:pt idx="258">24</cx:pt>
          <cx:pt idx="259">34</cx:pt>
          <cx:pt idx="260">69</cx:pt>
          <cx:pt idx="261">35</cx:pt>
          <cx:pt idx="262">115</cx:pt>
          <cx:pt idx="263">19</cx:pt>
          <cx:pt idx="264">29</cx:pt>
          <cx:pt idx="265">71</cx:pt>
          <cx:pt idx="266">2</cx:pt>
          <cx:pt idx="267">10</cx:pt>
          <cx:pt idx="268">19</cx:pt>
          <cx:pt idx="269">12</cx:pt>
          <cx:pt idx="270">10</cx:pt>
          <cx:pt idx="271">10</cx:pt>
          <cx:pt idx="272">255</cx:pt>
          <cx:pt idx="273">21</cx:pt>
          <cx:pt idx="274">12</cx:pt>
          <cx:pt idx="275">39</cx:pt>
          <cx:pt idx="276">28</cx:pt>
          <cx:pt idx="277">42</cx:pt>
          <cx:pt idx="278">14</cx:pt>
          <cx:pt idx="279">11</cx:pt>
          <cx:pt idx="280">36</cx:pt>
          <cx:pt idx="281">10</cx:pt>
          <cx:pt idx="282">20</cx:pt>
          <cx:pt idx="283">43</cx:pt>
          <cx:pt idx="284">35</cx:pt>
          <cx:pt idx="285">345</cx:pt>
          <cx:pt idx="286">284</cx:pt>
          <cx:pt idx="287">27</cx:pt>
          <cx:pt idx="288">86</cx:pt>
          <cx:pt idx="289">21</cx:pt>
          <cx:pt idx="290">63</cx:pt>
        </cx:lvl>
      </cx:numDim>
    </cx:data>
  </cx:chartData>
  <cx:chart>
    <cx:plotArea>
      <cx:plotAreaRegion>
        <cx:series layoutId="regionMap" uniqueId="{290802F4-FF1A-0745-AA98-12F4377A3DBC}">
          <cx:tx>
            <cx:txData>
              <cx:f>'Space-Time Research'!$F$7</cx:f>
              <cx:v>LnU</cx:v>
            </cx:txData>
          </cx:tx>
          <cx:dataId val="0"/>
          <cx:layoutPr>
            <cx:geography cultureLanguage="sv-SE" cultureRegion="SE" attribution="Använder Bing">
              <cx:geoCache provider="{E9337A44-BEBE-4D9F-B70C-5C5E7DAFC167}">
                <cx:binary>1J3tctpIm/5PJZXvy6B32Hpmq/AYvwSMswi7nnwkMfEwxpACOzv5npxCjmDmFHICnNj/10gttdqN
QBpl/9tszbNVwGUpuri7775frvtfH/78zw+L2XT96s/HxXLznx/+/PX1709Pn/7zl182H36fPU43
rcf5h/Vqs/r41Pqwevxl9fHj/MPsl7v19H/my/tf3Lbj//Lh9+n6afbn6//6F3/tfrYarj5Mn+ar
5X8/z9ZfxrPN8+JpU/KZ8aNXH1bPyycBv+cv/fo6/jxbz+9nr1/Nlk/zpy+TL59mv74ufOf1q1/0
v/Tiqq8W3NjT8x3Y0G11vE4YhX7Q3r2c168Wq+V9+rETtiLfa3uuH3R3r4689Gj6CPyI+9ndzfTu
bj3bbF6l/18BFm5eeX++Wf2W/Nt/W4kbjfu7f9kvxWf7X//S3uDfqr2jPH79wRz6iNt9nC9P55un
9fzDk8tNbL+f9seD7fe3l6Nz+SQSEopfrchC0Gn5nXYAB37Cgqez4Llu14vasJMwnz7+7Y+72fph
++MTv0L5kfF+9rBQxBf+Db++3n7fPM3W99sfT4vp8u614WkUrm4Vk6Pr8c/hMej6kdPpuom5dHUe
nY4XuqETSbISHker9T9gsYCuyGEBaxWDw8vRzzFEx4u8jpsuh26RwKAVul7Q7vh+xq9qj8P5sr4x
quCKLKpQq0i87Q1P+1e9cXx7OZAmYVy/qu1qrKdu23P8qNNJeMLeirta2HZCL+x0k+UWllUab6eL
Ozb99ebz/EF+Yrwr86pahFeksgi2isyT639fXA+vSp9YZR6dbuREGY/aehq02oHbZetMX9r2eLL6
8/fV4rH0hswUZsiK7GU4q4gbXI5Oe6VPqSJtUavbgTM/cBNiNKeSVdRjgXWDMPtYNb/BfHk3Lb0d
M2kpriJlKcoqwt6djnGHk2dmXJgq89Vx2dE8x0sI0dzPoOWyVLpup23c9d7h25fejZmuBFaRrQRk
FVk4Kqf9+KQ/bvTE0G0FXdcJAj+3IXWHgzIWxm634xgpw2G4m23e493XIE4Fv6BvPXu/Xr08K6gY
q9jrxYP+OL4ZnZY+qIr21ml1om4YRFFQ9Ev8VrcNbW6Yk6oujL3Nw2y9eRZnsRLbN1ubgj2WMwVi
FWWDm6tho9tZt+W4UQdWUm/yhRfi+J4XhR5sqnQNnh8XtfaxBHcsTellrKJo+33cPxlfy+fVxB7W
bbmRFwW+8+LI5rajwOvucTa239MVq7JFZchjicoAVlE1fHMTjzihNb+BdSJOYURLXqyBXQ7ffqhZ
0/CP582SM1ndTasAP5ay4kWt4u1i+3U47J9dj+NmrSzq+G436qaBSs3Y/FbgOl3fcdIjGdyqK+LF
9q/FYvZxtd7I942Wb97BVPCx/KkYq9gb9v69/Vb6kCq7HN0O3r0TOUYXH+K6rJFZAFojbjj9c/t3
6e2YOUtxx9KVft0upvqDfvNro8Ne5gbyPPZiiexEruc6Duc01byGs4dZ3eUxgx7NVYawiq6z3vCn
hI2dyO86DnuWegrzWkFAGJJIY5Gos+mifpxYBWtk3W7/Ilc1fXVOzmZqTtqoaKuIu3jTqLvYaXlt
x2130ji/yKypzPktt9NxcPi1hfDiDw63lV3FHao6VzuYVSTFg964V/qAKm9bXofUs9fFglR+vJbv
Rd1u20kj+BpN8cN0PS29D/N+leKqU5UCrSJr++1q+21Y+pQqstUlHt+OOo6rrYNuKyJQ7zihL6+W
5D233x63fy/kexV8QQmsTpREWsXUZHw9HOLQTya9UenTqsgXabLIj/AK03iT5s27LdfvBOG+uO9k
vVosft/+9fQ0XZbeldnWivDqTBbxVvF5u/06Iqp4ct1sTJg9rYORUWJgzHq6LapIok7oaW4jXsOS
uOL7Va1ocAFdncUC3CoS48l4+/0qnvQaDg2z2fl4jWkFiZa5dlpO5IZEuVhhVdc/flpvfzxunqZ1
YsMquDqDKtoqAm9OT/sUIDQbK8YG/Q7xka62BTqtrtfxPN9PbZMYssrfzd3d7PN0USterGCrs6eA
rSJvcDM6J8J1Kx+j0XmouB1GpGUcWApfGB15NNZVka5RSRs8L++JaH2W7xrvwbz55dDqlOVYqxg7
336f9Jve8qJW2MWi/AiLEy8DcyFp0EgzN3FAntXc8BRsde4UsFXkTXYZm+tmy0Q6HAuoaXUdqorV
w51Pvg2304NM1dwm2x/kala1akMUbHXSFLBVpO0sbtSXT9G4PFVcIjsE+CkYD5y0HlxLhXIs77LD
uak1dk1mt5yV3pB5vdzZjUBWZy+DWsVdfNsfkXobnTcaTongJyQeKZfLF/Q5jtOlhFmLV1Lmv1z8
wW5XK6aigKuzp17aKgKpaj1c0voTexVO+qPzSdx8/o8ClbbLK0kjvYwYEFHAUdJ+QCez5f3Tpmbi
TwVX/wGpaKt+QJNxb9S/ajTojfl3ODp65CpM3pLX8gJHlFDkdS6F/Xc9Xc4e68S/JxJZnb4MahV3
w/74ptFC6KgVhV3fj7w0LKB5TETqxPGE/4wVtcPZ+rlOGXSKq85aCrSKs7Pt1/F5f9hruBYaj4kj
ihvITBOZCtXXJS5AwMcNCZzvXnys2tzZ9q/1/Uyk8upsvQV0dRYLcKu4vLoZDfqnvUaTG/To0dnV
DoLcxopEhpS8B1RYFBm8el4+zO6mdbIcObQ6dznWKuImbzhoNprjEL0IpDBE29buRfC7SFtAZaDf
8cyJxMkfHDprZTdSYHXm5CWt4u2qT7HZ+KbhULiI7HQ9Py1ZeuFr0l+CN+PrBjejxmz9XCcQfpVB
q9OWY60i7m1vPLmEO7loNREkwFkhhxHBTuJmvnBWnHYo2n+0PNRb+ufncFd6K+bwQA6tTlyOtYo4
0sHj8btmA3JEUwP2MCd8YWrUmjm+3zEnL6iyXK+/1PJQcmh14nKsVcT1xifXzUZ1ui0PcYDIleWC
GnuBkHjwo27bS8xRC8r11u9XtQI7Emhi7nG6NNefSZBVlJ2Pt1/jyfX4benSVDmU6nkuxIlCd9Uj
cVs4ksTEO768WlIsc74W1X2r9Sf5tnGpNq+PCtbEVnnJoAK2irWz3jlFFpNe6fOqRlrYbtGa4ITI
OGTHNZW7oBXRRclZL9d/KJzmpvcUWjzVOsplUBOBe83tLINZRV3cazYr3211CVgiY5OugJpHErY4
f5MlbJsDXzG1tKU/IrPRJbBKdCWQf0pVUSNHUftx25xhIz8IHNYW5Xfrt1s0dESe084Dg+rvtskH
0BueaFkcIayze8L6v3v6fDenjvP9fMYJ7IUgEHaN1JEWQX/xxs8VBEJGpuHaf7HChIHXjsK8c1dh
ygn4JSNPErps8ipFCLnULP3PkJV+qRlKJ00qVL3giyPG/3e+Lij3YUe46F2RnpEP0LiPVtsXgm4r
dKgbaYseUJWuUPRhU7DlpmdYR1402dMvKPlhP/h9+ojciPzIeD/mJUbDV2JQw1rFY3wz/ikkUo/g
hhF9ibsXZOlc4pdFUqRL4zJ+XtcnUgVXYlEF2kXh9uvZWbNxB/q08ajb/E+yzWvFQC5LZ5ctPsBG
1aUz3v718WOtsEOGfEnZmt5vs2haejGryLronTecSRb7HBsZrdm5q6wam8cpyKUJ2MslZFTOLqb3
NbPJGfJ4zjKIVZwNxpfx5HLUZ7NrNKBOtMFp00baTdVgNCujeKsdEE6PtOjeYI2O4nw5Y6+rE08v
wo/nroizisDb3mk86Y/wc5NfvtEvqOinkMSipYNAkfn86reQRKNJwMudT9Xqbqd3SEIup6V3ZPZU
cqjG3SGVyRxoFXnbb+M3dHmclz6qiuSJOB+efxvTM/knLtufF1AIIK8pm6zWf9DhcS/fNf6MzKRt
v0moRhpdG/s2uBxjFV/nFGzEpY+oOll+gNdfPGk7XkuU2FFnbtbSOqdQY1N6G2amUtzxNKUAqzgS
LgieSKMLIjpanh90fBn5eFER6XccwnmKl6IuiGdIWfw+rRU9z6HHk5ZjrOJNlEL2yFWV/q4rmlfY
8omQ0OmWpvUJhxTdxwAPJETWTl40WQyvpmtag7/cyXcrLIY5VCNssF4tVyL4snm1YKF9Gd3KkVbR
NrhstH4GS8NtpLct9y2KjCE/2KWfOy+vUS1tMK9TQbNDaXSV7F27r1vFUa/ZEzTFMm02J5RgslSh
ypFLf3fk+S8y971ap+cd6iU5mwMKFjuYVSRtv8eTxkOOHKDdgFiGtCbRa6FyRSMi4UgX5brEWdTi
xcLtrh12VMEagTefPm0I5u9ZCVWgVRSeX09EZWjptlFxB6PYwm+HPnkXnTi3G4Y+cePkpbnz56tU
jr/kULjHR5RIjbLsLxbeJyuTfWAVVYglxI26iKh1UsCLIlNeoqsaWtQKKB/sdH0t4IE+wabOSTnF
FcgQoyfEsIW9ed4UZBVR/Z8h4E8ixgvw/YgD716aXxi12vQ+iQ6H7GPVy+j/A/1+BatxV74mKjir
6Lvon7xrcj0kR0+ZUqdNUHj3corLYtiijBczJPi4e2n72cXs/ZfSuzGviQmsEl8JxCqq+jEKxs2e
mzstkQlDgDrdpmj4UhdFFH8cJI4RHJGkJOev/gb94lrn5QypkYU7f8hjzKBWkUa9Wbz91mhMikOz
Q/tuJPQpdq8iadQWdFH3pKw6+1hdHCcEO7Z/14lOZUiNu8F0Qd57j6+YgaxibTC6vG225ozaAqQg
mUlDVYhpYaTaWqiJR2G+bqqsDZbzz/VKzjKkxlr5dpahrKLtYvvtpOFWSyEH2XFlfArnUF0fffwQ
3wvRgC+ujxfT93UaLBOYxtOb7Y/cnSl8hm+fIP4pR3srzfjRBmHoidabPT/awPW8kM08WWq0Q87F
9u96zyHBFf6xv74u/8Gm1/qnj0IrRPvJdWfvGlZPF3P+aC+VY690OUx2hnZIAbkMJuCbqWvM6Mtu
6EPyVoWQaorT6CrdFVKIVWz1Y0Kp8eSm2VQu2UBUFSPH2TczkDRv0KG3rchVf/Mwp+bsuVYWVwVr
rB04oKpIq8ibXPYbrfsnbocKWNBG4i1ZGV+cUAN8NNGukS2cqqlN5rNaHQApTiOtfGVMMVbRNehN
xqLopfFBZCi6dR0Kb5P9SovZUebZZqojTljGqUraYMoEUUpf6g0jK6A1Ag9YXQFqFY+i3abhkjPh
k3h02uspebSeIxRQEXgrrpQxzTY1i8xyqMZXSfIpx1hFVD8ebr/fyidn3PwrBsZFv5pQRJAVEpqt
oVJCjMj19igp9jeL7Y/PpfdjDgVJoMZY/LD9+4XwFA60/LpVZFFw23AtIHoIXc456dEUX0M95YSt
AC3MIOpqUaCzhejoqOwuJjCdn/LAeIKxiqTrf/cxqeZnjoUoyERC7WD3euF2OG3P48iquYvXf86w
p5pDx1RwNdpUpFXkCV3S+KT326DRFJQQbgqFuoi2FpKQx7yCbofkb8HhIMi6eT/98FAnASX0RSVY
Y030jFDWvq/QRUVaxdr5qN940K7N+GG67cyyIxFF1PQEBUL6UiXufDmrF6yTQI2wA/6hRFlF1uTy
tNe8fy+kfRBHNIervFY3QIAr6KaLpxb/mMzvpjWd+xyqMXdEXiPHWsXf9fgmnsiffRMOI2MMSBpy
+Eq9EC3W6tBKQhiEWgtjWuN6/bx5Kr0ds7+Y4qrTlgKt4uzkejJ4RxVn6XOq6OfTrtVlyI4vpZc0
2lDj9qisQExWXjRJIZ6snh6+UMUp3zX+gsyU5VCNNc5eHx4SCy58gp+fY6wiLL48bz7gKHqSaXFN
iwM1XwS+kEYj5buniX5+XzPoGEtkgRpKYvaTlkGs4uy29++m97Vuy0doyaFnPPH6NRujSDBAsBVt
H2Ma5nb6Z81tLUMez1kGsYozcUw7edewCACRKo9wohfKRPwLU0P0PgwhLmFVc0diRkS//1JTDkAF
H0+eirKLPwQHm838BlSgsak5hD12L407T8zCIjfqy/CW3MeS3S1GN7BW6lMCdc72hK/k1+0ia3L9
26D5JRIdJsYi7QmMdNDjoGcS1RSj96hsQpXjWQpWZ61ka8s/soq70bvBba9ZaU8cSKHVQNGg0dII
mkCs7yvVTupRe/Tl4fO0lrZnhjyetQxiFWd0bQm5lFO5RBld7cpev4e8GcnPXGpIDRkzMhWBra4Q
KFLJGkzXQijlTr5rvBOz059DNbpKcjE5xiq+LhhpdTk6R2mnZC2qzBeDWFyKAtPyMs2DFPK6iEN2
snYFee1kO7t4vrubL+9n8t0KvOVQjbd9y6aoasouZxVvjJBmllzpM6rOGkInnhPlXoZqZZzVHPxL
x0trRzQHsv8wY5xc6f2YbU0Cj2dMIqzii/mN46vTphkTXghOo7nCgJMa3a4iUZ3sdVrceLeW3dXi
LIcez1qOsYo30YiHpX3D3Ep/3JWNTbQtEB7OW1dVYyM8iY41aRpNdyhRvtj+jbGV3o3Z1Aro45kr
wKwiD8HjOB42XtkTtphl5Qgd8WLumnNaGDoh4wAlOemORr/BZlG3lgfN4hyts7bnqFbAWEWZEEDp
D5s+sFFsxfG6m0n2ax6JS6OQE7S7nlZ0sP2KH7KoGc9SwUfSpkKsYm14KZzIxne3kAaFkOlRyato
bHQTeRwLRBnW7qX5I8O5cCJr7W45VKctP0cXPsGLzDFW8RZfXiH51bTcV9AiWuV32OAyx0Pd3Hyq
WVEMCKhoNTEXzx/R/aqp+aWCCxwR+9+zVqoQq8i7vu2NmnZMQocScfxFR1at4jSq3FFox7gvRrnt
SYx+ni7reifXOVZj7nz71+dFOnu18BGGp6CsIi++ZoLGqPl8my8KwQmWJJanBZI5eVM+wjjOxPBE
y4YaMYlXjNJY1k25KeACSeVZNwVlFX+TsRhf0/Rs4gDrQ1wqkg0aWsUdSmDUlDgIkhpXzslaDKOp
OaNYBev87Vk5VYhV5L1rOkIZtHza9pwuM2p2L82/9FodIcHX6WhH8Hc145Mp7kia0m9bxdCo6XLI
nQRpO2T6U3FDw43kwMZ2p0WPRzUrIVOcTs1+zzEFWMXO9uvwVgT6m5VzoM2J9k/kvKg63r0034Pk
jND+fVEavv26+IxCGytfHTmHAlqjrbzXqYC0ir+L7fdzfMevsdz/jTH2iiEtoiLdLuMyZMOntga6
HAo6uI2Z+JS8toyR/LjHd/xrI9823pI5rnWxzbAagft8fgVhF3H9YcxBu2m3I2y1fWrFhbLU7qW5
HYwX6orJbDLdrbmNF7PFhrN2Tb+jgD6WPvWKVhF41RteNRsmoXZEdGGgSGrkzmP6EAI4jgyiaFX/
V8hp1AqSSOCRjMmvW0XWCVoqDaeykVNhWgTxD3PROIFIlFRoqjcn2U7QUqmX0c6QR/KVfd8qwgRf
DY9cY1ej3pEwpLn1mgERiCB0CPsnLotmXttvGzpC64xfy5BHEpZ93yrCRu+EF9J0/LGD9ISH+A1Z
muRVdPmJguCGBOjvZR+rUZDRF+GG1Iw/qmCduZIzgHJJu/i7HvdKHbaKPiTt1ujsudkwPC1+FeCn
0MhLqaS8aOI8MllqKt+p4DcmMI2m7ff1bCdNUnifSGPybavoGb6L+w1LMpOZjuCA4fSJ8WgMORTQ
hRRHpic4oTCr2tbwy2aGloh8swJXGbJAy6+vKSs4pOWWQa3ibjC8fPu212jr9W4vQ+bSSfcyLRRC
dNFjrHmgD1keLOafPk3rdF9nSI20fcey7PtWMfVWjAz9CW4Hei4QYjQzBA3YwyICxdKUkoXwrZgV
Ws/hyKFHkpUDrGJrsP16O2y64lEMcSVwhSu4hy5MznMYC1GkayASWzVrHRXskYQpCKsYQ7eMM/Ow
2fGuhDyormoTtk9fRR/RZ1YEnb2eLrZ3sl5xXqajXRJZYQtTsEcypiCsYoz44vb7uPQRVXQMUZMj
LcaI03wguZqWpgScWkeqVzXHkDjf9se69Eb2hhR3wCOJktexiqVJb3RzVfpsKpLUQXXU4dQV5iU5
KkmUFriYHILM8qLJpjWZLp8f5VsV7CnFaRQd4RCmQKvI6jN+9uT6tFf6nCryxQxrr019sBzLp+Vb
KOOhE9SJtMxYn8Gz71d3dVbAHKqRVqrfmKOsYmx4DWVN0kWkd6fq2+ZQpdoVIV4G0BKkMgcNhysI
K70P8xKY4jSm9rnu6betYmj7rdnGl5AcF3Korq8nmWGO8zJJ5lDykKx822/1+lxSnEbNbuWbrZer
9bpMcScF28UUVfjj3isqTJv23KkMZiBOFLLU7V5O0baE6DJZywAdJfmxGs8QpfHrKff1o6YXr/8B
jdJ91qbDrCLztnd+3m94thu1AV2q3mjtNB7AmDCLPCratoSrVP5up/f3s3qz3XKoxlmphnaOsooy
0mBnZ71R42EOFkZRsIjiX2JeWs2AJzRSGS3bNuvUx0/Tjx+ny7oRjyJcY3Gf5RVBdpF422ted7NL
crlDyN5odkQUmZ0TvAhTxZ+nNRU3M+SxdMkrWcVUv1k/v9vqMG1K5DCNsQ5XqKN2A+Z8FBfHfj0f
X6A0dna9f+bh9ruLWEXO8A16jc3OMWJQkef5DAszJyyRkhNpL2bjFAka/oHsYq2itwypEXVwLmkG
tIuyS6KHr/qn/Yl8gMYwQ8XjM6WjbqfjM/08MSvt+MxsbbpzfRS+5UUTp384J3z4qn83e5LvG29m
z6FMAWvcHRH4UC9tFYF0T/8b1Z3SB1aRPWyORpeInkCj68FY+zbi7W1XO7LxlP9Eb6f0TszUZUiN
t4M2lwGtoiwmZH/bj39CqSKliGJaX0KbVqrot4IIoyMWnHzMcU7199E2XXyebWqWKhbQGosnCxLb
nOb3TKYqQK3isSdYnPTkczSuVdVNr8thLJQBK83rh0P6BxEIz4/kKoc9weATTkbypvGGzBaYITXu
DlpgBrSKuZvh+PK3ftPFVcwO6+40QhID08f+eMyL8xjIvWe02M1iPf8wq1lcpYI1Co/Y/FS0VTzG
g5vxzdvS33tFA6RdKUIplfo4494nBJUcIQWj+Zvxw/P6uU4xowRqpO09Y6fXsYql67jpMwGFbkEQ
+WkyTVskOROIOjmCWvKHkXiX15taB4IEdiQ/yZetYqc3vr08jd/0bprMSodkyOhWwh9Jy91Qa1ET
M4jNISPteHvU5Hrrz/O7zR/T5zoJahWs0Uah4vr96ulpttwnuq+CraJxQvg/bjh0zMQRCOx0oheu
JLwxwk7Rw1LdkAne3qZe6DiHaswddERypFW0XV1Pes2W73Qo+AgZYsFAhN0LP1+1PAqFvYiumEAr
uLpaPU1r1e5IoEZYIo2EzMiTObolYVaxNWT2M53tcl8xOtgVHQ5mRZJkI8hvPrUFLQqGA4YMa5vZ
cLbZ0M9eeidmVz9DaoQdtLAMaBVlZEe3368anv8T0rbOQEjHp7Zq99JqvXcyLy7zSnLBQHWBjJ8Q
BHysOQZIBWsUvtn+9bjH3FSUVfzdvH077I1O4/YxM1q1sbH//UwGczzbPC+edrZwP1sNVx+mT/PV
8tBHxTg9PQ7CTWp6YgOp9ZDThvk3RMUEQ48JxMlmHGnriTcrHJVaYxskUPvtcExcP5qXaomw7XeD
X9t0TUSESDJLdYfxvbuX5hghUuL7HknbfO9V7Z6mefzamvUQKljj7uDSrWKtYlHESJtXvGPCO5nZ
PXUtlP7Rjs9sy1x/UuXwZLW+ryl7l0N1/mg1nq73xEdzlFXMIU/eaGSU7ipRdC6Fk9ua5dFtKvbi
NulA6fWqrN1Oa7XBJTCNrSMCagnOMr5G8TFbbHFIPYPZi2+8WrC9Pj3fzX59jWhJ4DDCRnivJieJ
SbHMHaXqOU/tFilbbnbdhsmbRl/b7OHeUviyQ2rEnXLAWS+n+47+Gcwu3i6vrvrjZgNsUSsMiZ/R
lGMkDqU7MUqq3cEGC4zNHx9n61pBttsMqnFWWv6co6yijMPIqGFVeYpYqFcPtbM+RUY+YvK0LRoX
RcbMiFm8le0rxWlMlTiQKcAukm4pNWo2MsOpsI1SPCOzE7N6UawuxjCTetCqIuLPs7t6oZkMqVG1
N7sgr2QVU3gaTU+Mws1vk+SBj4SpF/UrTAFzOZrJXm5pRMnRjN2/5rioDKkRdmBSbAazirfrGKG0
xhUuIvxEnwS6Zy5eQWXGJ78XZsPAitRdb5BLq6twoYI1Aku3MRVnFYOi93TEKimfodFHqxgPxffA
ye+gX230PZjRzHg9Og/ybkfVBbmiimXJall6R2avMYdq3B3h7+dYq/ijGbVhz1G4hqyaPo7/7qWd
0jwcy3Y3CkUXkEobTaL1/EYJ1Cjbt8HJr1vF0smbm1v5uJqwMPq7O2SImKtn5IiTNBMufRG83r00
qk7+eP5cejdm60pgR9KUfNkqktD9vLq4GTZaRUv6NXAochAze9UUHi07SDiFJrXPx9+JddegB8HO
FKpRdDC0mCOt4muA2mBvXPqkKm5cxA1Dh5VPDj3Xlr6QIaQuo7/kvqXJ/yQOQun9mA1LAnXeykKK
EmMVY2eXyP40LTrYbUUOfakO0oK710tL2yVopDOprYVnc/R/KLi8q8GbgtWoKzlIKyCruJtsvzYb
oWISM+N6u4wUSjYprQRMjBntOOhipNFgLVA12f5VK0qV4jS+SibopQCruOoP4ob7CUQ4kSqi/XFg
ColoscIOTQ5H/2FTr6tAAjW6SptQJcYqxq5uRoOz63FcugpV3M1ojMPHQAMotSC/6IJQB4uaHZXq
vK868lfPy4ePq/VGvmv0V80bWQ7VCCtZD3OMVYSdX8bDHvHF0qdUkbBo16rowlpiRZr7IQhzyI5F
WtnX+XyzmBL2K70VM2E5VCOs1MJylFWUcVIeMNZENDj2Sp9VRdoQWaCbA1nj9LSlbWS0eSOy0MUO
5UWTECNSnA9MNBFdjlP5SQVbK8I1+vYdnosgq9jbjV5uut0DzUj2rba713fsoCG0k1IzbWu7ocg1
uz0UrMbdgV4rBWgVf0IK+Sd4JeTFPH9PnayPsj+iQuQ5pX0lljcSMyfrOSQ5VGOtdMHMUVZRJqb6
jnpXjdbKkpZhOB7t4Oa2YhRpfBEdDjXKhAOxnD7WKZbNoVUoy1FWUTa5vuoPRT+4/MUbd5SKG5yQ
SnPRk6T1bfd6scF16Wh0Io2yyepxthAN3aW3YvZLFKxG2r6dTUFYRZisjX2FsTXcYyXkxrsBB+yE
Nb2XEaH4Nk1Wbqi5kxQaJgJbmEC9dqsXf0HncL9W/AuoVWRe3QyHze9xXfqs3ExEyNFPcZ2I2iy+
kkS/NCO8el4sam51OVSjr3Sry1FWMTe6Hp8yvYZa49LVqtrCSYuBaAOPqN9JTFDjDgNtu7QT7xl4
SKfb3eNUKCiX3pN5BVXBGn/Crp8o8iptolPxVjEppn81vJDiszD60CcAZowwk4xzadZCaDRjWY2n
kLC8r7eOZkiNwNJKhAxkF2u9UdN1/vSnihIDPM2EFi2agr4NeuZ8rgWWL6bLmtX9GVKjqyS4nEGs
IuusNxz0R00XbIX4I8LHjNJa4hcFW2K6nst35GqYHObOpouH2bJmsZYK1lg7UK+lIq0ib7fJxcyS
ko+xiRMCviTnOdI5uZShmu2mD4p2VfKm5ObUpbEnNrcNY7/k28Z7MW9wClZjbre/Jbqloh92SWC0
8A3RCZZf2Cryhr3mO2kCR5wS2uYCf9SXfdTzOnsK/IfTmn00Elgg5tfXB4xOoqzijLDzKB5QZnca
035Y+kuv7F6yHDJN2zUr0iNYj1p9+0W+gCDwcvNAld3dhv7D0hsym57+BzQSU/9yeUipWbsNq0i9
eDecNFr/z+5HlyiSe9oZgewByyYMa0vnxZfFU53C/xSnUXbA7lKQVQydXA+HDQ8BDpnx4Hccyk3M
wUvqg8R0S12W4WS1WIihezUsLYdqhJ2L2TqIB6w5GxY+YnPLQVYRRm6Hcq5mZRCZi+56HZE1NZ4B
kPOiipyyBt24pgwVoL+/BmMXGbRAy26U277m7BxjFWHnYtZUk4ugGJGOIhRSGvtGpDu+Q5OUr1Us
JMZQgywJ1KgqMy4JsYopct5xszX+LIUd0tqidiuLO6oePzGRLoPumaotaUlOayjsburV9mfICmRl
GKvYekPa7Yxi5GaTOJTbuSIV6uQNTyphEcVCXeq3pOlpcWRkSdYft3/Vy+aoYI29ktiIirKKPxFL
FtMELs/lb994rK3o7Dst9KDQO5CzztmyivzRph0yeFsjTsRxxRCBOY5CcvQ23ozZ0VfBGnFla6QK
s4q5+Ho46pU+p2qkBfgf4uzMnKkiWxS3thniHOhp7ni1WE5Lb8BMVIrTOCoxrhRgFzvb76f9MXXI
wzdNeh2QJAIgfhDJuv4iV5S+ulGX0UfmDBvax3ez9RNr4x91zmNFeAUCC5e1jMevk/649Fdezczw
GxGhCEOG5BjdfOaXogYjNJnlRRNnJN7+RR5MvldhXZRAja7TcnEKibKKLPpD6S8cimFija6MQpeS
Npus/1rbzjhKY3M0AEh2EsZo0qTJcLH9u17NZBGusVeaVSsirWJQBEL6J+/OGy5VFu0A7GH7uusD
ymE7vp5cE6GJ2fsv93VqlRWsxtwRAX8FbBV5F9cNdwUIRR8kD5kllq6VWjGXKGb2iZhIVUTNnbxY
1WwNkECNujI3UkKsImxI7w1ah3LZMm4qlXe3yOOg3ZUig1Ciev4+kWMxO7htVogZzh42uxxYZe8/
Q2qcHdjmMphVvDHQA+ey4fpyETBGqjfCdUwcE83YInrcyHnT6JYFUdT0aOIb1iwwV8EagWVGp8Ks
IvCW+pHtt0GjjiVHA2ao0z7lpRk2rYYEqQShw8wodSN/t2S3t38/1HIxFazGXsLQ43RpTm0rQKv4
u/6N5pxGdZnZ6qisiygAMudHkW0m1Oyh0CpX68TJvP5AX04tXeYMqVFWZnAZxiq24utJv+HsWtCh
vR6HkjBkZk3qPucwyxad7bCTs1lYLFeMBKiXZYszqMbbEY5ljrWKv+HNacNayFibIxQFqVTecwin
8YNYmGKMKn3D57uaYsgZUiPvkJsiL2gVb9Rt9ZvNuaFEQgu+QwAlsTqt7I6e1IDpmk5Hy7ltv21m
izoBLwnU2EqLRsqLkiXWKsri3rB/JXeYBs4DOCUuLVIdpnoUDwLMrgojRhsxbSB5yYum0a7pYvYo
3zLex57YcoLT+CqLLSeAf0rSXlFaxyFNHIVo8ycLjdbYEiEzTKaLoHvutKkrTdzoc5iMXhZgpFfQ
HsDl8m4+W75+Nd+sfls9L5/WX35bCY3dS/7CL//1L033fseFInaviPJ66OPt9khzw/F/dNqtNtJC
YfY74NTx8x7ALWHBwm+DChTzA7iJ+ar+r7+Jzf967XEgUqy9c0j9v2RmwMv7veqfvumf9HBBISN5
VkYLqXxyp2DBpyaILLjqyjChzBEtBXuqKuPH2d0fs/dT/FB+LyW3s8dgC/ACN7++PrArFi+t/YLR
Il3P71n0dRLj/v8BElFjaHaS486jIStEHUORPrrGeY9d07zQ9mpPcEyB1SiTl7OKrNE7KmLfNttu
xQGCzmIGkqUiNO2X0ZY2CjaU8CX7hnbsG32hJvZTzW6rHKuRd+C0rlzUKv4ml80KzcMdgRaS5Z6W
CNq5p4wKDDX/czKvJyyf4jSWjjjopUCrWBreDPvbb6VbSMUdjVZwkRzodlIbI6OqbGwuU8EDPxJV
RkYXdPi8mG3/Lr0f85YmgRptFJocaGOUQKtoo8LhlnK9Zn0RwidM1OyynxmP50J4gUYQIW2+e2mL
IxKRn+9wnOv4IwpW4++AM6IAreLvon/av7pudHYKvgj5VM8V44clP4rhOQHVYRwJvT0CbBezu9nj
qtb8lBxajbwcZxd3iIo2rVCJrGjE1iZ0u1TOXISW6d5p6wJsNGM81lSkzKEaWYcaPLJLWkVWb0Rh
Q+l2Um17C0QVbEeIYmiJHr+FglcndB3NC+ktqWYovQHzfpbiNJJKhRVSiFX8CE0TSr2abXuDJMq5
6AJIwzv6GCmszaNFh83M6IOkgcZ6nW8qWCOvtHxIxVnFoMiKx0JSofRHXtHKRIAO7RkmJyZ7mXZO
Q7aLU1rXi/IZK2r4avv9brb5HVGF0lsy252C1eg7NOtWQVpFIDqwo59w1MYGaYTrdkl+717a1sap
jYpL5IUCSVISgy6scJUDWwW0xt/+z4hHFj60ij40aZCrbMccCY44DvzEECmaDzcNx0YpaXKJU5ur
rgNRde2hakQ8QLV+dBee6xxCUpz2qzlwAElBVv1iLm5OLwfxbW/Y5EgXCpmQoOpE+5QWxbAlr03o
Lc39aqfHi+e7+cPm83RRZ6iLCtboK6urUGFWERgPLkcIBvQmk37TEisoQrtdIjRy6JW2amNzyIwF
L1bt+GG+RDFg+vQ0q6mz8uIvaETu/KO9JU0v0Fbx2XQkwKF3SEyd3jNt3kdrJWLr7XKEURfOq3rH
/wSm0XVg2Uww/5Sk/flfYsUdl0C/U4w+/kdIPaXTISsjgyRav0eTj+ByM30/E9qWhUeDr2H8x79l
ivnT6tV4/gEFUz179nZszp7tfQBep4XWTocEeJ6AUgIL/4G0lZgNRIOZ+QjU5HPof979ro57Cqv1
0/O9mOz14hFMzI9Ac2h+bhaYfvbh8JJRhGQzS3zTaocdfpMOKad93WUuLe8BBx3K2uRFE0+ZrW2x
mH+ermfyfWNC2nzMUcEFZn59fThkroL/qQ3/7/LXOx/1z0ofV0Xu6JUgrAp7+UlUsTOCru2I8lJf
D+CdT++Xs4+lN7KHtxSocXZguZWXs4ospD4uRb7+tPQxVeNLJIAZTYd/k0680AILHu4PQ3YZHG+M
DF1N1/NZzcCrgtXI27k25WpkCtguDoktiPhe42JyIhVFniOfXqdanRj/6bvIkuWJrIKfs/1Bu/ts
XU9Vjj6/HK0xWRrhKwCtYpEg7ajhUm6Eb7t0tkTMkEwsTUvqM7KLPKTQgM+SWSqFmMyyZil3DtXI
25nhIdHbHG0VgyJfjORto+EZzoJI8bhMsk4YLC6lrjiE0BXfkYKP2mFDZG7RvK0TqMmhGoOHPZcc
ahV94+3XyaTZHIlofSFdRYTNLFkctBwquru08Bp3wjGN8U/1MiQ5VKPvgBOT46zi7nb7bUzbGYIv
zfoxdJxRruGY9QxIHKOuxMQhec3kyHC7/XtNvxl6L/L9CkcGFawxt1s6yz0YFW0VfwTWb5tX7Pfb
qN1SapMYlxZlI73F3F76YKgqVXc95CE+15Tqz6EadYXER+EzUaWdXdAqyrbfb/tjZr9e/ls+P+PP
vNrRIURwQow4cVOLE3KbitNJYRvnQGJqyPXL8huVu+13SqMf0Or/s/SezKc+FVzg6JjTugq2isaL
/njc/Cw2hJVo6aSy3ux4ImfsMkzD29NDeDFbr2sPZFPBGo1HrKAq2ioe2fwajZd5aPmE2Jpn7kcT
kp201Dui6qNggd9qRcq2O5hGF8pzj0/m7urk+1YRdD66bn6HE7JmRJ/J8ymrpOO1SNn6JCfMY2DP
l6uaG1yGfMHUj2VWtV/4jP0tA1lF14QpsI0WtYk2Fo82JBIGmbNfJI18UkTlL2SqFjVhBmyt4jYJ
LPBRKoArEVYRdcK5jYYx+dCacEJc4iIITiAhnXkZKlO0jbkIwfB/8qKJ43+y3v5Fr5h803gnZtcj
Q2pclayAGcQqssbXo6ZrRVFKIstKm2VxDQwo1A7pM+J4nbwkLQlX49WyZs1ohtS4OjAvNINZxVfM
KthwozutK7R+iUN1RoxqXBEfk04la5rZnroaxqyG9RreM6TG21ERyQxsFXvDd78NmqaPugZEOKn8
NeuWdYhXsnQyqNJI3/DLh4ea/OXQOgTmaKsYjG9GjCtpuIjMZT5Cm1HZnbTJSPMexfhzXEpITgxU
y4jHz0sGltSrIVOwZhKXB4aVKH/AKh4H495V0wqCbkuskiFSLsWdj5pgzNMnwVrc8gbr6WNN1cAc
Wo+2HG8Xa73xMB7gs/TkkzT6dNVCXIFoW28j2S83QC0uKVo7w4j5a/n+qG6Au7njD+tVLX1qFawx
ecB9UZFWcZj2vjScG++2kB2gw9ZJTwiaCaKqywQ9Jv5qa2fqa9TLiatgjbzdR3vrNlWgVdxd3Awn
8dm432hxSkTVoihblKIfxQgzxUREmNEEUWbFquZ38bx42nxcz+5KVwTzKU/BavyVljQoMLvY234d
v+k33kDtthCni6i6TCeeaMunj3odikQ06EqGkgPfxfav9R+zu5q90wW0Rl7JIb0As4q88TVF7xgf
5z/5HBvY+0IakoR+bhSkx4Og4LpQhYmclushiywvKk/rFLxjdxz+5AfGuzHb3XiloDXy0rWxXO+s
8AesovF6eH0WT5jm1ajyGSEXXMwue1x2QlCP8KL0vS206swCL9eL1cfNE2O96qigqWCNygMejIq0
isPGc6xscYHLoGzGnuxexR3Q9Wga5PCnRj/VHZC9qlZ6NcVppB2uJkpxVlF20WtUQZdWa/ICAYmD
1N0sVoE5iIZQ/8xJUFs2L6a15HMTmEZUaQlDgrCKIgpmR7R0igBL6ZZS8XBH4pvpTw6Z7cS2OIOr
S6MY10Ytn6s5JzGauc+MYCa0Unoz5v2tgNZo2+1v5UVDBbhVHL7tvek1Op2NLhHXcelc0uSvWBOF
/Bwh6Txkpq6Jb6d/MHOmBnUSqLF2eFWUQKv4uiCQGTffTNkOOWk7skxdO4qLEks65OlwlvSk5wEi
mJuabZRCxSXFasQxknm2E0QrvE8SXIFYRdnNVcPKZaL5gw5m1zz3hBMATPFytMjJzWM9xbIUV6Bj
lwMXvQnlXn8KtYquweX4ptFoJStiJ6BJIIiM+R7BlxsQTXHyJhF1YRzM18/1IpUpUCPu8MIor2gV
bWeXo/itmO0l1yjj6bayKxKJGoWumP2q+iCMYQspsfRljaVWb3I2X24+iclepfdi9kQUrEbcIV0X
BWkVc0wYZV7Nu0Z9SKZVdjseHXJ5DlXlDxeTOqJ2JMoexEtbKU+ZMjRbf6njSOZQjb0SlfEcYxVv
IqfaH02aXSyRhKe2gQGIiE1LajTmoohmAvQfk5c0scQlucWtYPGst2Cq4OPZU1FW8XdyPR7SMHfe
aN1Xm9QABO6bfELdF2Psu8zTK/J2slovaJUTitzJ3mdcvc0rpoLVWDvQqKMArSKOdOrgusloJE2O
TBYiGumlZzPtAODTp8pyymhZSU9ibYP16mFVJwQpgRpfJWkAibCKqNv+ZMjm1mjqm9wbzj8RELPi
3K6RnxrYUAuP3M52ZeB1Dtg59AVdJSXLOcoqyiaXVzSBy5+5cRWq5kOGLitiRK+Gm9qWFnikVIhh
UAxX0HzIyfyRxu/SGzEvhxKokZVmaQ5VB0m0VaTdvH3LaJpGzQx9qaCDLo9MkWpBSCZp+6TZ9BH1
N58+bepFsTKkRlv6/iuxO75U6MlQVtE1eTfuM6Sy9LddzcjEICGmPlHwqu1c6HPSoNgJ5UgobQOb
fFnPNtsfpXeyx8okUuOrxM3PLmYVWQNRwIWr2PC5GmUvl862fK6R6uST/WxTgEB9l2Qm9Tema4KG
q3Wdc/Wu+irBapQdEd9XwFaRt2swpQ1n1HAEkhZTktPIJKYFdsUCEkL9yN7CMC0guxdGqUa0do2e
T6v1sl48sgjXyDwc3SrC/ymde5XNRBsuQwiQ2s7zHcpvXDwjFH6YxyqVzf73ntFw+unTnp5A0fyb
MaM9G+JLCUqXPDu7/D8geUaVTZMOADKhDrEjogxRMfRHzzu/eqE2USTser2ZyneMbqN5H0lg2o/4
wLk1wWjs/N+eaLX9Tn8ZNTSlT6jink+RNgbEIpRGijSiGK0XoAziif734upDgxmlM/LdCmRtv0uo
RtgRW0iOtYq4wfgynlz2EMdqVt8sJAKLgdEFmMXxlNWRcgyh7eqzh0iaZMRhvnmaTxG2mtaJzg7W
KlwjMX4gZE8AqvA2ecciyCr2Lnpve+OGIxAhtU8euQ/iQcmreKB1oY7yUWoAkr1fjLRUze9i+mm6
Jr5eZ7FUsAWSjlGXULBWUYhWeaOZEVJXYrBxKIdKFF03+t4dhjySGjH3Dg7rldckMI2zffaWfNkq
khouyCBmRH5RhPnS/JS2tRGPJTLhdfUg+qzWyehkB9PIKQnFJt+3ip9x7xwzatQ/xFAclBtFQdPu
VVwFHbx/Ni86XMxJ/fH0HkuqswZmyOMJyyBWcXZyQ3rq+63cPYxuWkWPESVA8hxul8FIu9eLta8d
4XbQ1ykvmjgdJ88kp358lm8a78Ts3WdIjax9S1/2fauYiqmOJ4/YsPImMT0iCOSB5WxszcJQSCdd
FdBDlhig5mfElMeTUKwpvllA6+Rtf1AdsLdVrAC1isftN7QbT3sNb2ZIGTPkPUADMF0qtRAt8/66
HOQ4UksDS6xu+w3dxjuk6WttagW0RuChQpoC1ioG315OGo70BUSxOg6a77kGiHJOQzyVFniYlYFA
LSjydv5UL8YngRpzh6N7EmgVbec3FPX+hOI1go9IT4e5NLFCneh46IYhIiL5x+o57fyZAt26RWwq
WKPwiFCJiraKx9vL4UV/eHXZbPkoEUdSJWT8za1iDAkMUAmMfO00cDtf/D5bPM5r1Y6qYBOBhwp/
VbxVFI6IIzNoTm5FRl+vmtdJwyadR138zrSfJSgGlLssofBLxVsaT5HXTrZBlryaSnMZsg6BGdgq
9t5cDwZX/CcfYRP0YV94mVFHnArU9ZMKAaQDSQXkZqmun29WDw+P/Fd6K+ZTQw7VmDu8/eVQq3iL
B31qSc+adl58ROg4pWN5BeqouGdip+cjwmQ+OjzMqCL9WNN1iVW0RmBahFPeNFH4A1bReIFcwWj7
PSbiXPqzr7iAuhTbIABPxNkYaiEPxEBx1F60NLNQDlhuf2wINpfejdkIC2gzjcsDSkuFP2EVkYJB
ZPyPmNNZzH8z1ar4xqvF9Gn+9Hw3+/U14p3UwHXbzPpKaNTOgSGaSyFdn55+kIc/BPxndSYwxDlW
o5DRUJ8XM0M9iFATz1FWsYZOSNw+QulFG2X130x0+zKebZBl0ek79NGLXFlv/Kb/dnh9XmpwFc2f
VGFAWA7/KFut1X2Y7ioG5aEGlS7m2irQQ7Lk02J1X3pH5iUgh2o/nsP7cA616hd0yzZ82WxHQEDJ
P+Edhgikmr1aLkPomDOAxfHNYbxbtuJ5vb6AHKrRty/6mgOsIm1XoTe4Pm8yvSGCr8jL/z/qviw9
blxZcyvnq+fm1wQJkuDDebggmfOg1GjphZ9ky+AEkgDBcSF3Bf3SGzgbqI11IF1WpbNkqY6vb3/X
qlGWkAQR8x+BCCDKHx0Mz6gGFXrQeh4839eDli+tzir2IwmOk7VndPvuzeCTJb8U5TbL8L9hoDnR
1ZM+pA6/9Xp1atfxYQ71+TXuTfrppfH4lwjm1bDpdR15uviMXH8D6Tld/UtR7r+BbHDxDXxYE8Tq
BQc4NXMaJgcn+OuouPOyivXv/6pBT/6AlXtZ+Rr5vpvleFn1S5ENYhMY8veTG5bA7SnojgDFyvqi
8PHrm2gTgFbXdlxoPQPyeIoQfElD/GDDktPFZ4R7I3V/uuqXItwVCNxtGH09wFcV1L/nVkJaCsZn
6jZN352wiXWLhT+qd8/lDXyIf3WfoFrs39aYLyvPyPY31OXL0l+KdnQf/txAEgrQoMPFS4mSJs2J
poScFGQ84DIjjI0+fp3Fk7T69EOx5B/rzqj2fijwx7pfimTh/nJ/Hf1MhxJQ8CPIbcHMm+MXZCtO
iAb1MtBuEtyWryr0LBkcVrJSzz/iTr6sPCPc34LiXhb/UtTbQgJj81MHr2hlacEQTQR3t49fZ5Uz
0CEIWphAwdoZ2bbZ7/8qfmjyysvKM7K9l7t/WfdLUex2CS0wNj916inIm2lZHkAnX+TtL1knD/AU
rCdMf/n6asm+ZJ1uU+iAUfwI5Pay8oxwf0veXhb/UtQLo3l0+ZPbvOobjTZc48b6IvepotS1nyYM
RMV/jkA6dSrDZ/Ysf7DJ68naM+J9N/I+WfJLkQzSvJfXMGx49VNdyuMwaN+GapkvMndGOj3THbqC
6oqMr0r0lHTalVC//58i+xGv8nTxGfHeuJJ6uuqXot/2PzY/95Y+WDDo6GraX/XhGd4FpIP73sQ8
q7HYPhY/dEf/j3VnhPpbKvKPpf9Van0/TaPthj6Gr4HPmaMGbfthuBDMivp6/eNbwwHb+xEv7cuy
s/NY//5/efXX+zhffvfsAAKQJAnP/izTHK4H5Y//kM91+1R8SRyd31gMZv8DbixewcXcm+1//FSr
D+0/oEsLgSLmLyrmjI09KFqH+mdMzqAIUBGyBaznKy1fja9fBwD/XHpGvb/FzX+uPqPn/+zrjLqr
y8+fagJxrR78BKWwL/bh1PLD4F647OjCfcevZPriq20gXdn86DiT08VnBPxemuR0yS9FtbVuVvz7
f15+Pb5XufzfRJGgesuyMHLd11FbyF1CjwPH8f9Io5zVx651x+Lf/yXf3NHrcvfn0jOyHeXu+7jt
yxN/KdJd7f876oMAuIVWSRj6g7zqr0EnY10gC7DElx+fAUlX1X+lSuhk8WsEfJblO9Ulp4//pWh5
DTdSf/IsId3PEaYpeFAHcPw6c7yhAhN6r0Lz6TMKXsNF1B8bJPSy8ox2b7Z4f1n0S5ELer/8ZGrp
gi3wT1zthXxr4Hxs6rmHf3bMOI2PoF3fjxHr68IzWh0V5dt93b+u/LUItrq5XOw3P7lBoB6U59vf
ua4PYAXc0wKE8Iv4nSdLaNbKpCp+pFPgn0tfo957Zeh/rv7/S8HvV1i9VMiFj+oxKqE4bjwpsnr7
p0dHgD1XZ0u/n4L66lYsP/3zN5gXBBPNAQX836cf801C8mz6yxfZ+2bt82Oj/vkbgPVamRJAOqBI
BAGQ+Ns/+ufjT2B0FEQfINuA88MIIgI/ATumkn/+BjP7nCMYCROhLSjmwqCLm6o9/ghy23AjHYo4
oaQEBlO57m9f93hRFSOrypdz+eP7f5Qtv6jSUjVQV/jbP+ovv3XcKvRssRHwKRgEX3fVs8Bbrj8+
XkJyHH4Z/S+cpqXAeWUErZCBkztLr1YBSuqLvPTpyfG88ijLfO1ZMI0cebB3y3ch3Dp9Vp9KUVY4
NwI/n5YGLmb6v7Z/7aKe+qyjjdlRN6nX9WBRSQzq1RbtTCs0RUeV4LToSpr7XeSpNBjTPmzT9p0t
Ir2FvxzHyRYBoT/douEbXKKMG4HXLIi5xMXtqNLQLZKAEzJHgxcOrhtmdrukIomDqRKR2/mzKR6C
ZCC0JNby7UPTbej/uiNwmeF+NDQ+tG3r2x2lrlcaXVMaQV67NI9J4HInanuTOtIIGjkGrrkr8oHy
YqPgGLOnAa3zaaRW8WD0TZD3QyTTNHh7Vw6w3yu7gqF1PrQ+gAuJZ7uyDL9JscyMwPLakGM7aAx2
PB5VYloQFLQEUTg9I8+C0VOLaTCpZU3r1k3mBm7CIa2ocK2QJSIwEi9EXU0HN44wqaKEPDXWIXYk
9ScZpG0apc69Rz4SJ2jgTZSTR0bCw8k1A8E9+D4N+tycy9wPiK0iLA+QPAstlIf6ySOvqde3QWLw
WcfLWV9t7cyjln/9PodDr7xzHgf5Jh4MgIA2lRhGRPjgW50yUMkU6zrmuoFheh9E5RyGNA6U6V7h
Tt3KNm+BRMaV/kE11iGS5bzrxCzv3VDm/ZNBvJQmI14Jf9YY2ZYwvK5lvG0dPDMyssgHd2+QeJ7k
Nx2LVy1qFDWyduuO/kdjsNf9aNy4B5R7B96SsML2nc/GqzqLe0pQ+yiKmHpKfaisWtCETQ++PLSt
+0DKYu1b9f1Y4oMhzA+mLDYFTlIqVXuwE7GrU++DP6DjD0Q181i3r1LjMevLTVYXF2JydpjbB29w
PrZesU+G4UMv69VsVnaCFrDBvup3mLnz0h42spE3Q5ZtuT882fk08+okaMdiPrXFbMjdC9HaD1bK
PjjD8BmNU2T4+fMEf247LKOedOYN55thkpFFrtTQLkRvf/IqO7LyLiiz7F7vvkJpQyc0lJQ5gqp4
7Kg9ODdx84kVaNm6zdZOu4JmXkadqlpBXd9T7Fg3vC6eucUWA0I3KMUeNe1xlharkqOtVENPvbT5
yDr03PI8aIZumXNv28KhG6k5H3u0qCexNXp3R1AWJT7bOiCsxHB3VpFFHus3o0Wu7brJQDy5GeRl
v818l+Je3SeMPEJV/0YKclW16arz4yhvZUNREn/0CnSR8TwSfba3RXqbtnyeFwmjOOO7hPQbbMVz
UZtrExWzWgx7Nnob7zpzYpPasswDC7cJLePhqlc2ZbCA5/VNJrtdztVSf4jHyp2RuUucgtwhIqlF
xLX+hWTM74CjIyn4MubmquyqZW+wqDZTixZ21gaMtEtbZTtDHtRgrjHwol3aH7KkZbQs/VXS5cu4
bZayJUGS8BkBRmoleu6ygo6c6uPyM7Fyp1Idz9fD4sIxyAOyPttuCtxsfRqqZi/yBRqMisYF3rip
WNrlkzWQbZOxdTnVi17k90cS4b6XVOJpNpEWBRI0OiWyWzfYCZQyV4D4PaYtWZFUpTTO5V4Sb5E5
9uMYk1DGMqcpa/d44GHsqtAk7a60pEuTEjjC0L2WDCuQiZwBJW9Rtiaof7AHY2M9+xkIWVwexFDe
CCUTOqbp85jKUBWblsSz1hmDzE+juG33hbwenTL0LfzAemJSbsoqSKqZpgT4lUGWfW7i/krz6Wjh
58avHwRbyN74FJveKjbJzLC9i8qyKWp4KBQox8S+YoO700LjJWqNxFzznZsll1gOFJX5jBvZHsdS
Uu7jRayyJxfEtS6mZ1GLTz5J10W6Nd30YpT1pwY25RrJ1imKULXOJmGf2sZndDTHrSPTi7IEfT4O
Ty0OkxxfZ6WKEGnWU2Fs/KK9MAieJ7VcF8hcJ6oLAMjblI5xLxxx2XeMstkkDWoZOCiMO95I2ii2
rlh+NYzpMmOson43Pgo3ZhRVwCJdvTe9/toB/WVw8zkvnZIWjIeMFRvNlAZRFdW6ANyDhWv4C7gi
MXN6QlHqLus8fWqtchab495zJcie2y5VmjQ0HeKCDmUtA+Kj57HPWJAZ6AqZ8k5gllLBWUFRll+a
eZhKTnkTL8zuNkvIOmvRDkRikVkgEsoOZEcliAmoWXyBi24jM7wc1UFvzh6adWVm12nVzMyp6KnT
9NeC+FurSu4cJ5ikk9Fqgs8fxehTb1gbTfMY23KdEOCp0ZruUyN9slmX0rZ2CU0NlQRDolrq1iDW
JB0+s4QtKqO6Uhye4dWPpKuvBRcLOKkrwq9Ty9kr5a8dS87L4ZNpZ6EWeJU7OzsfZ9N4bRMj6qVa
x8i/84pimdh4XiE1r+VBNgthjCvmDUB/0YVGmy/VgB7NZgqUUAl18/TyqI36OFvVXhkwP52ZI98N
A/tQgnZuwHxpnSbjYc3CEssLnC+YO65xb90ym1CVjbus77aydOfCreeazfyuvLaTYd2CetEiqVnZ
tTsgXzMKajH3ozbvbu1GXZwFdl4sphrdiKyeG/20NYDOTso2eZdf1XX3xGrj8+DUFzaYYTj3tfSa
oG753h3JIuHNlaiHra/SDRjg0CqsB0e6m7HwcmqWS+4Wj40nxzDNvWvHzC61+t2iwbnPS7ETtqio
4/LHunc2yjWvc4ajYST7LiVPFTza5sUumQjoZvbZ7LIVE/UusQUPcHbHXHVpCWsCwgK/oRY4yK3X
nPerkuUPDlkOzLtAtlyISt0caQJGcwIjQuLhUlmbSjUrgOUuG6I+cosHdcUSarYKtFh1K8z7PsYp
5SmweecWYDTx3pd9TpkJnrRl7TUXdo577w7GzM7klTa9k52GnYUXg7A3TlPtRoR35uTMYqsOyqEp
gcVdUA5ADZKiqHOMzWSQraPiG2y2F7Lu7kb43q/jTZehtTaAldvf9g2YO8u+mIBpXDD0uBl29khC
bjaXCapXLsiE7fFr6eI731kZqPtsN8kFavGHI49pWgvhLCTsuB7RmjFv39bddVePge/hjVf4t1rL
1Gi4U3DwTu8W1O/zjeTZyiis+6EKmNctG5ksssa99Rt10HJqt+VCe1SOKpamOWxNtXLr4lNlqytU
ptuW7I2cgZ1jt4ntLkxLbXObXzQgS5MBUm9ZFx7L5r0z5yBpCvj8KJLKJQvJp7u6WPVG0VADJQtQ
D/MUnKU0jq/tj60NRNec4A1tSlnZP7ACX1Tg63mxt8/NRVk7t82tGGgp2w3M9xtAXcIr4ULejn6y
bBrQI4d864/8EvFCUs2Tmgv6sjgUsMXJ4vOy8EFZDNeV7ze0b/1tM+GrtE4+pD2bGa0KnHqB466i
aTptu6S5cp1qoU0AqMy9bc3sknzUdlXBa2rms3K+tDpyp2pnjj8D/nHwrXajlb3mfQnOyRRnn8Yy
mfm9AF/emQmPUOeDzZ1br0bgeBe3/gQ6tXb9a54466r09yweb7TW0cpIjM4+858w9+fSSFZlPXrU
G5M6iHEFJOoOreVxWiXJgyi8LRkuZTMtddxgi/ZKy5Y1iTkf7gvw4cqGlZRX3gM2jJ1kxRqDt2BB
qDmkbsR6I6yyONDORzkgcMSdhfYK2HCDy36eox5Rm/H7vLM2A7Ivi9gZKLOzjelP23KI77XCTUDp
90kxK4FZbJ5fa2ZNe4u6opl1wgx70NyNk997sq0okuDPmWqifbdEoAmsYtwKxW84BqYDXdllbUmt
1thbnf1QS2rk1qV7VcVspFNCWjrmLqe4K3ec49kA+lGCFHTDqmzc6wn8eNXJrS2aW8MYFgZ71vYT
JWo/DuJDPhrzChtgtJ2r9GhSwLRTuAv8CW4irTX5cJ7Np6aZYbYqMmvRwmfl4PsZUzLzJHsqhzIY
Unlbl9mhtVNBK4Vv3KF41Apfe+PaK3cgADBxfqghGPBKPsN1cS3T4soak0urtmnhl0dp04bA8Mt5
aqx74c09cP0cpjbSSGcFvHfs+TNs5BsMPDOIjFCOYgpUv2a8zinnB2WbAgJtlAYFigmV2eNA7FUV
p1fVYD6Z3TS/kn0kwEAVFslpUz0PdRa6HFHEy4Uvk612MEXC19qP0jsHW0LtMp1rXUCK7hLnYKTb
NnvuWrUc8QQhGxiW2l/oQ6zLpWnQLLVDn1jw61cSDdvOUmvVgBXieKeYcXQhO6u9ODqloIC0KvMm
CYAHvhBWQXmLl/3kLStfHPRTBwi8qtHcWaqc5cq/4nXbgiNQ3DdVXVIswVFG6pJpEeyNQ8YasIiE
Fo2ag4heu6O81MzdVOLCbfh1o0wIuMqlaNe+yu7SNJ/7tXvFQZhGT0T6lbkwPzG3/QSRLMWtl1A/
bg88NiJiGdRl8UF/DrE6isQHLUwsbg6aK8omDcocCAKs1bjmQsd0GbcOEmIPUjCwlviKSTcc/P6R
sfH+GOuMstlORr5KeVTCIxpULvSBEXAUXdAKGJHLKehtfGM3m8KrtjqA4RYCdmiXHujp3mggkCwC
aainDgJHF8JVVaCDSNi2AR8MDWPI2ytHxLMBGNLM7J7W8BDfsu9MgTM6xdMUmLMKm2sDKFCCDXWs
OsSlvPii0dmtJPEdL6atSgitvPHOw9aH3Kt2fFSMTixd6E/2s2hK26Ad2hmAIglNa/cQq+bBceOE
au9JgBqE3Eo02G3Y2emq9+sFwotWeNROsmCwbIhQqwu/TWZITct8ch68At9kACEpFq/FkN0b1XRZ
p/bBb9iF6bCIyzXH9WUu/UPlo8+NXR36Um4SjlZJGStqcXLVjf11NzohcmvwrUUK5LFvDct61B80
4fSuKcfLuueC4s9dku/syVz7sfio/2EMYsxaODeSpbdJYdJJext2PksaJmlmMRUkTr9mqQOuiW1d
T7E110YeWWBncj6TRXfRcnUxiBF8PXZf1MsqqwLEpKAorrdjIzbT4H7sJ3QY276lDGRE4Hsi1KJJ
8G0j6shg7Ra79bLNrEhOyWeTN6AiFIRjbOtb4IfbHa07O2BTvoVUYL/mWbGAsDfwqDEIUE0Vteps
bSj5ye3Nh9zMd6LOlpopK8Q3k59cZQXZdrkTFGTcl201K+5td5hje5s6KxxBVDRzjTGQjh9I1e2F
w6MMiNQKHjV+ExAtu1kRDq2K2pgFCJuRZDb1KmfDUhSYw3UybfKGRaoe5kUsApYAwLWxkzgqBZuR
3Iha1h2Y6I+IWQ8g4uiAP6UA/qq7IDb7ud3dQ7QZjJkBDmh2hLhcM1s7HVoNqIgEdiINAXqGEUz5
FQwo2mHYsUqaEJtiUQ3xLoFP5/DscgRgENGRDaFoaGWDuoqXDVp0d62EuAmAXf0uovrMvHXv1lSH
ADGAcGnHAn8aI42PVXnAXX5Zk2ffycO24lFsOEsF58NUGTq4nDWNFxj4cxajC5OU86YoqBknkVTu
zITgLk7tawboltsHLmrDZSVwqEozElUd6ndhrjPrAMBNATZVjM/6etrW4Pco3zvAlMHAadqQFMOF
ncxj9CA7Oa/KdtmjPpqScluA1bREHPp+f5dXzrau3LlbdYuxryOcskuLZZ9QVs36uF1WZhsOtgJQ
p6DpmM70uXTwIvnULDIxxLQvJw7+sj9GjTOCpUY1mO5kiMrcGMAsyh7iTDKESSomKvOjs9gHg5zS
gcbZWM+F1Qd2N/GlLZPdYNRh1hT9jntGcmhRDyDIiPIHJAQORj9PZ23lgd/rmHvA6CiE/+VWdW0d
+AkXYZ561bxI8AARReXsjv9qy2YD96mGoEurYj+ZXYjxmK+xg+Bo+vGBddOwxiy7VQDlw2F3bZQp
pcIhq8eZaiAQ6tzuuW2FtUv6UgRtlY2hZWVdhFDpwO/Ws2rkoRkXtyruAGpXbVD2HliibphCMRLj
ChQpSTN/xfJywRwXhHjIFW1jAOo5gzC0YfNycj9UqCkvSiv35hbv6yCBauq179XgXjZPgvGKgsWu
rxgxts7ooDWRgJLAYBnw/kV3kxCe7RNAhPsLRmxArieEgwGlHuBShVp7smCzBFUf666vQpKCcjJ6
xznQuCv4vmJ+uWIjHgHrmQB6mRojMipLBW1D0MobJ7SqWGwuxJjtzA58u5qFftWtBqBKmCfwYbm4
SbgUy0S2eWDE5T3GoG38nKIBfqM1yxtkA9raE/Aqmzad5onKVDRV460LAbQn6+uihMi1rsdbzlEV
1rbVbUYO0JE5tt2qar2JDjD+IGotae64a027ukrMnerFXe1hCRbMvbdiP1sL0hVekCPryfRHc6ZE
5wSyRM+lnKvMklcdfshI6UVYDUHsmUaYCTXSTNTpKuPJhymvEWDrGM9y0t/EtfmZOXm7hNaQ7Q5A
3idT1SIspG0ESVw8jGUzr3FuXkym8APbBOeuze1+P8im3ztmE2VNbcw6t/ZXWd5vjVjhA6/AG8c1
6gNmYb6qY++zA9Zv0w4EzbDnR2kpITRmO1ID7GosusasaFnICiDeCMYZzlXMADYs2zaYhqwInDF9
UmlmU66qD40dX8RxxQO7HE3a8mw22H29yjzczwSOG/Dk0kAQwCKk9BEIIApHVnb7BIviomiqW3Bn
4E9zf1FiZwpgUhuod542AONex2iYaDaMfCnHBPRnN+fIJTsI0P1dFk/Jws7cHJxwb9igpok6LlBU
Oa5YZKM7hwTbITP6eJtbCiKYRl50gB7XRRtWlER5TnYanRUMBRN4gBqeV+O4kRa6K8Fj1xD7McaX
EPr4dkKnzgsVKq+Pjh3P1tqHF6bYKZUCCo4hRYAvJfjITTvNyTDMZBdf5nYAvJCZZUYBqVzZ4Hw1
kiwn8K+0L5PL66RB884fllVKTQuwCfiQpBALy8pXXUcuId5aVX3YZWaknbJU4U8S92B3mnXisLmf
1NdGKhaAfFIxjrvJbJeFPUYYjdQz7b2bsJtEGksMiIYOG7o+2yqHgSNdUY0tOKjKKNcQf2re5BDr
qhLdAWuARQG6gUfZ5fyqFzbsRUJC/iX3+kpyEemM02nmDkGVBHSAhr/hmgbc1ThLZCbMG0tvIF5A
GnfZlSSQAMVrKLABsFanBCQYncHIj7iGjik0Pvn2Hs6Th8ctwCUE6F8Gk0rAB/g296OsvMoLJyGB
YdjUcAeIEpKw8csIwuqwVWL19uNefWWoC3FcmJZsQlsPSB+f5ppSr3Qm14+9QHvTGoSBG5prRPZy
tANsXQFiepmn7g432U5nwCq7fu/Q/5rtgtIUOHi4aA2NaqDI+dsddHbTGG4Nb6xdLRaXu7qb1jly
AD50F5pry7IDOZQXDCC2t9/+tcM+efT5YSPDQiNG8GgNQRydI8u+cCe0qawpKjkL337ceZ5c09aH
+z96VCecuC5tPz1r0BzEznPfCzTi0AEtEaiZuoOMhcEXbz/KPk/5fnkWzCyHIgQ4U+8sCV35aSwG
yAcFR0gEVTdHOII1KfWyFvK+6UWvwYJ+6G/MtNBx4iNpxUzDYTp87SHw0FG0AeHtCFLZeW5kATQB
DATBKe3iKkohNRVDrlSDDICKBhr3OQJVYN12uP9sQgRZAPRBrGblJ2vTkR9SQz4Ugzm9k3HXHHIu
tvCGL+96xkFiyiG3DRX0gRgBcgK/l2C07TjVu+PDbBzQMsnhWspbuuJ11nl55jGHe1LzkDWVOTi5
AbQE5elW4C6xfFnF7lqnlmKzeIee6FXeIdAU1rNAVLyjHJ88DxJNKO+nggSO369FYlEHaGuXgGJc
dYO47OJ273lqo2VmKoqDm0QViJGOIrSS1Qf/9vsjnYT+y6GfbOgsSQ31FI1p5RnIDuSUFRyC5ocM
8OCiwnPTmEOmkk6pnHPQGB1ARYZpRDo19c42XlPZUMqCoImVb/ump+l0ci5JwQcfD0AHDSEpG1AK
v440PKqRRPAAatavNMo6qD6C+BPcrneY71jd8peD8H24vgF32wFn0GUOJztQTZ7YJAHuO5pmjbxa
EO35eTeDTP2lB6+sUXCdwNFwna9ThoO4suPxqFgbUAU6qQt54K5ON1rP6ehV537Bb420kdGW9e1T
e4V50fHKCTRmhxuLuj3J6Zbd2qoNiL1J4Inswp/AlXPioyxnZTLPTHT79uPQKyoengcSSHwTxmBY
UBN1+rxYQgFDR8CeNj6HqJ7PwAWidlpHskxWGtOqi3FejEWoU+FvP/sVuYGhARiqLGA2GtQLnelc
xP18HAx4tPaRquSzAeLpFGqhY9S3n2Sd17OAyoWaDaiGgsZY8Jeu/Dp9y5Q7fWLy2gtYFTsAgNXr
cnAWRu0dAOyJZJWEfd/cGMApU8rvPO3KOMyipY0ONimWJCWbrstuId1u9GpPXL7WZki7O29v9FVy
uDZUmehRTlBUpmXqhGMr5qY9qSGTrhJn44tqozNy2sXRjKqtPCf8RhdGZWAO3372K2YJQW8OBJM8
gRzQXeXbRzcVh6yMbEjQ+7uxZLOjWwt2phn9UHTADMZ7ivM1XncxdA01EdwF9M5rn6SfmrGS3RdD
yKxrx0kP2q/SCdQJ4FMobrrWiT3A11ZFvq0xO+gcFFjvDbPNTUFuPTK8ozNe87ogKIArDNDO1IJK
tjOd0RLIIVsxAp8nYR/1bnQywzKhsGccZk1iU8gnU7/KHweoeckLO3Ahnfo2JV4xmgi6NgCjgivi
InzmIAyW2+VubkItmIBElneAFPW8RcmTTmbyyl+DIwT25O1n/qV6T4uIqzsO2HCxDy6vn2lrkQE6
1Q4OCYq425cVTexLBEpRw1ccXAUICUi+9sAPAaw5KsFy5EUVVWzpQXZYZ/hyqDTRJQguCvzRfUdN
vcqbJ5s7OxHD7lueppgEOPWh2sDeA7SwgPO7wKrdsWGgkJh9hztfIwIwAPiCuusJcc8eycecoWYq
/EDnXXU0pb0JneJ0aSrjuQ43dM71bSq8phIJuBEWwUAJ1zkXfzRyL1NQBajB9XSMQwLup06f5PH0
jqH5Sy2kJjjofM3mMOTDtvVeTlSN5WWVC4g0IKJtvu4dyJUXaqUz80mazGwOTmXVAGKmMoqh3EdX
Oug8lk64m9y+rOxmiYp8VgRvn4Ce9HzuvHyzrTM+NJoKNyBSvo56AgH4HmlwkEAEbYoPCeDLZdqt
EyrZp74Q7zz7NZLrm55whUlXsZpnGnCYvAlqBBI/EJ651KU9MfhPtgXghoWhoiuLnPbQe+k7jPaq
cfKh1BcuswG3QSeXbwnhW2U6mj4wtuGaW034HNLRpJShRLeOKVcVwpQ70+MgASYDwSdmPm8aC4rt
0KGBuoYJqmU0jxBzXBIQTq0m9G7fIYxm+DNnCkZ4/rnNM3PdlRjuTfbAL/FULjx2CZwRcMMKa3HA
o73TFUoG+CuqYPMWctGesGky2TPXc1c64af/v2IMiuLEOyr7NTMCuR4PbiSDI4G8M+PODAAQRwIc
owvftHbSZHNZFjBg5Jbw9w7iNZfp9HlnguOPRAzjxHUqIUoytit8K5iaNRuyoJd2kAAMqero/cDx
9feEQBVD6bgN9aff8skoLEhlV/BcnRDR1VAelHU4JA4ECHA3vuOdvWoIfRt6HkIFOzSq9c5eM0mc
xKsYsGV/W7Yf1LjxLaivAG+wgYwnacro/5H2Zc118mq6v0hdICEEVafOBbBmz2PiG8qJE0YhRiH4
9f3I++vejuOyT/ep2p/3suMEEEJ632fCai0kECer3XDc9qv1ya51f803z0MGLuL7OHalPy83BOMA
BhDzzUpagcfdt7SOmZjAeEA3voDRcarLeZuC6whGGq3kK23238sBXsrooV5EXif+C9+dgAzHFqmQ
s6VEWBTILKLgPSC8c0t92QMa0Fxv7fP2+XP29xaAo4YoABEUinALYc/qzbLckNWZHcWwCEEK09ni
G93rABq0AA/7+aHsg/HnCP9xqPcjHJC8D1lNw9hy2xbWCbzxf4WbwYMAv4zw8Q5SJMS/29SI0SBV
sj6MOdm69XBpihBECIArqbdWpfT5RX00fhg2z8U7BlDu26D6t+PX0a7o2mkM4zAA0Yfxs8qMOpyh
0CD/44XHXti/D/VuRawKHuRS48IsmWnlJRxb0upU29n72dVd8vmFfbBh43AwV+Bp8FAsB+8Op2if
LkzqMKZlFVutgrEAOBT1VppppQkFIE8rtUUvftSGJ1RDmjTXh8Jbj5oUUBJOOytd+uK87Ii+n0YM
/RVi/fD1r6IlICFVq8JzYvt8nYSs3A+02nhQq4zrclmfes8/t+uxIgYaXaxXXywV7KOJzLBQMB84
A6Ls391zMvh5PqbYAfp02s50OkwsWyNbz6RcxPPCHvTan4Ue1o2JRoXr7MrGf1kMBfXKbmxrFYCK
JUKd3Gb9btca31L+JljPBDZfKyxgYGQmB7eZzFsLGJABcu1cb3vwnOV6aVUvq+vvqFtERTN8+3yI
rR3o7yFGUAGWQxdNgX0N89tJHWZSSF0PWAtF/iBHAZ1YmUevYgm1XIKuuhu78CJI29jt1baZnUeL
DMrO/CJtnNX9vRVqZ21/sNPmVUjuiVPfmSc5hpsg9eMOaLrb8iMyNy+58F8r+TLIqqjcdyX+pTzY
EQlpAkoQq+twwWbYYZ277JlN1wJCZ4qtMP78sv+uODDhkUMSOBSN0F8AAS0a1vi8RcVhyp3fuJsU
aIxdp2zFX5s7S3t8fkT24Vz2bbYoAKPgNeLk7UD7a4+Hmhiwx3KMVJkdVrWZSYfF3m9fCGRsEj3p
MJdbDa3yUtVHF7VwMEHPjQYkrN0yTv0mxqp+wb3qyv5HqvkwCrVXNMsiK1tCtMqtu6hnK9Gex/Fn
C3VwV0H5AswX6hA/CgORCG/5YjA/2s3wVgAMI15RJdz3VaaRa9Ciw4eJxvWuLMrNAX9ZyMWSJgMo
rbIuIgi3vkABP1yOhQ/DDGAmvCj33aM5OrBZYHvGHuMV12Mwv25nljooYC75/OZ9OF3eHOrd+tjn
Kajn3rN1tB9PGkKHZt2FYLuXtomnhmyDfNr9Lw6Jt57YGknYjv3P57LK20XVHEuyBeGt6jLI1ovA
dAc7mD02H7v0fn5I/nf5abknACZw6gsHOT1/HtNdx4DUDaZoU4or31u2PZnOqkIns1bfLZ0IyO13
Y5x74jY727orkDRWD8fkXeN5qNmnk5VYWlXPq68FCFMLbb7tbe1S6I/maNiSpKy4bumwsVpZD22I
fehso293GluPGEh/u4IkDaR5jQbGKvxTDh1Z7dc724LYqrSFWQI87aEss8SynU2Q366Y2oETG+io
v9iPP5ri4FQwPCEKZPH6cL8pnSSjprBvsY8zmFpsV2uJnBbEQzePh9SD82yT1vKLOvmjCY48fryf
G3005/a9G29XDLHmMB+AFY99Xe5cKxsLcw5LYX0osVR8fu8/aI4Ztlkk2vg+s2+DtI/AmyvUzeR4
E/iU2IpzrZoWaqkbjRYH8s1dRVTsi2d7z0z+KPjyxWR3P9pmOUgy7ECBZSTfHT0zIm0zK62x4CQA
2zGcYssR+9YFVTqHdWguW3MGZ1Pd59/sVMzrdWP/36Qi++Jmf/S0vz2Zd3Vyz4eSKYmnHXruOxD3
W0t86WyO81lGA13jgPdfLKEfoLMYfvAJqMwdvBn6PUS6TkPXhQSOvwoSTUs+o4g/wY538HNy7c9m
Z5s+yzJ9vY5+dLm+4zOPor7xMY/+vPOV6+klG4IwtlpuC0fZw7dyTTimne2x7eP2xWz7aDP0QYta
Oy9y3N6j5sSMUDD6Ke43ms1Jp1vWLTGXWcxgvszKi84dklT1B7sqWGwas45DB/HFWdhl+315+bp/
IAxIgBV5t4MMKsyyMscDZuf8MhQne/W2/7SuJKuRs6yWD5nCAEm5xUJsWUAvxsn7orP4aPr7YPhs
3iDuwXtEMJ8xGiMhIfYW9b3tJycKu/nWNdnN51f84a3GRo3uBYWI956L5lwr3ykw7JYerNrfBJQl
l/W2NDfWXrEADf78gB+tm8gHxiu0Ed3jocH4c25pTWTJeZbCFY3aan3tcy3149Jr2mUxLLVtX39x
TGDLH9xX7GBwuDOUJH9xMl1IO6CLKEgkqXeZT+8VCDZLd1jG39oj0yCIwmKC/c/fWjG27bCsP65G
fW2xsAEoncXFcMuiPAVdn6kXW4ph3/zmQyzc6+70qvW2Z/+q4e3GdA+M+syadW0lbY9kDRWqSBOL
XVkdqDO7lyZL7JRnmEgSPYEy+xDEuYPeQIwM92KNrJnNOjYtGd/hOEGT7iw2Z/krhVp7BvEb1uVN
gFU4LeC+wTwta3+/ADPLM3jV6r1lXN2O08jqiHJspLYX6UOLotc7Cmzbn8mRija2Y2JNli20hoE0
Bw1DqsbmvQJ3cVn1Y2DrldWJG1g5uAGHaX261pWU4pLmYdyWpX/yoJ6JLC5lEUOrS9cDhX+PPWep
/vXqCkPlwlN1DKbflPtRr36XKALsv2lxRtsfaX3dL82DpWytsEBDQc9F+DyZrS2CTSBupsy/W0o4
GmgadXDq2HKgd0FWrUGi52cX/gPL/Vad20eBv2xM3UKJqvZWbp7SFIV1zGn35MnicYTXxZsbrK4U
+uBwa8XgxofHs/b2tsKwrlja87sAHJn93tPwPgfuOU7ltugerVjCen4yjFul5G/rQuHwfAnRX/P0
xiKtVgJuhfnWI+JDfkrczQhzMwGph8oqoqx+/Pwxox/O+NfXvzAoevh7xD2VlVMuNaAd69gYoUO2
Y1abesOXZmPdHH0uf9jZYJX61vft5vl+dndW0Q94JQ4aEtndncDKHGC3UbBi2EpMBcNv4eXntujo
nDPalVuBdZhKuhfYlv8/r+LdTiRWzkeUJ2Gs2mI/5+3BybozO8+tx8Dqsfsm25eoe0Pg0ZDYRi6k
kXOB3AA9xVV310G7CastTB9s0+DBG6AwX9Hktf1i5Zd7i7JZvN9emYXXrM+6U+aLZsH7qG4LHWTM
ockTFin6c9ELBYoH22rHhFYHy6e9KvUC+GGb73O/HdL1QrtrUgF9q0Z9azeddQhgqK429iG1biQL
uA8pu2+Xq2HOkqwuf1rz+wIuxT6b1q+raihMc3bsF3o5jYmG8s9M8E7BZaC9GzmEeWTr6Q4cY0fy
OPP749hBdxjglrdp+oqe24GwJKz0vfjrfuID+Qr0GViA8Xob9GionP8ciGUNec0BNsZ9pb7ZGdgJ
/W0c1ZGmbWQbRN967ay1dPHXfReOkT0Zrzlvyz6xj6G1SXw+xz68N29O6d2GtHZ1k4UZtnwJv6/l
oeHLh5yY76zp4vND0Y+KHAvuorDzwe0Gdtd/U1I7peYt/LNh7Jp2hqFsPvJuiNWwwo3P7qDh3oae
ApT2fVmnpIRYp9Pzo7WgolT8BkvSvVX+KZS3VVhue9wyS73Y28Rb9wjh91fino/avxApe4BS7XsA
+btyaBFZGkCvHoIKdX5JP8N2MZ1IbS7s1mPnVr94yeQhPAQz8/Ox+qgwgT4OxSAoewTU2D9/M1SC
d3XOFG7LiEprgbdsRGlvKy/rWKrb3+PUfVElMLuYvC/+cED01wC/XJe/W2yWoQlJYOzVoqnt8ZQM
lbmynDS124rbQUL/I6V3Qrg/llk+Vc0AV81023v1nrYCGh35q0vHoy7c52nE/il6/wZBOccwqx85
JTaXZqPGvSWn7G5pp7NlNvulihkFwgZHg91G7IyfkeiQmd92Qfh8WD/cFyBSgkgKPSsSL99dZDHN
ou0EWhlmywFG+jsZ9VpCPN+DccEFe32xn9ZlXwHgdQZxSxoT6XY9jbjVNJ2eyqLB8pme23iMnJnD
2Nbx7CY+vMxBlV3YC+4lPa+L4cjCh9EOxNCn8ouO7IN7RTE1uO9yxqHRfTc9wi4vXFFNKbBp59vK
5r1umiO2+JMtO8jo7D4ftg8P5wFRYngXJurkd3BP2Zd+zWfAyQsOkc8Fqo/0RDs3MqJM2rH+ovr/
qPsFDQSlFBJxoAl4L1fKUsBJIUtTpDzoVx+dqYKoBZgxcusEMJuKtHviZWeQGyYNfEeyyOIJIsd2
Ya/g2v/88lGzBx63X6BI/vNhZAaZTwG2iNiV+bbBEqWXCaauPp7Ida5V/Hq0f6K5rv71yP0rWOqn
ape+yPLx3bf/905J/O//2L/z37/zGk317+/Oi5+9GtTv8dPf2v1SNqx1eP9Lf/zLOPo/Z2cTvv74
5q+ksP8KyHqXBXbzx2sc3/3h/2tQmAtcD/vPfwtQ7T/zR1DY25dnvk0J++cv/pMSJv4DeJ1HHYgQ
kQwH6OZNShjWcjz9NkMMaig7j/9JCfPpf6Dfx4xzPTxQnm8X3H9SwvD+UOxZSJ1GXxVCJwTS+78G
4Y+biYC0f75/mxL2F7VkFYdIrKOYUO6r3uXPyTRSangOh1TSeHURV8W4KQi7Ypl5lnJDe1ZEy0gf
86o55BLWRQR11dl0NzkI3ym1/5D1OcxcYbR+WW3+Re28npnPIVHEJ6T92pr6zZ6Tr7rpA9uJlCtS
MWpv7SPmXORSXFXwOkfaTA0CqmYTqULAGpEnEyV1lEHeEfnu6seLA9s0MqKqkd+otD76Kfs1rekj
ZKsycnkbDV2Wb0qG8iwb0O0FkTc4m9UN91JMZ6PhbuQHao46Qq+GPLzJqDzHPniiuf/yZtZ8dBPY
q8bq7W7nILnKwx2H+Auoi3i/ETjeSutsoT1cUuplIIXYQ2JzIss6HzxsYVEhYOaHJYBDobnqPdFF
B+eJXuJU97dF0eqkQNkydn48OzO9NGuzaXM337gdPaDURrhBWH4vmPyWw40WLbOjjx5Ml5Cxhi8w
gA47ObYQnCKvRLpOc6qJKC79admadY7qcaHH1y+9O6NdbmfElQT1ddWXdJezVKFwVvWZu/6s07Lc
u8qbNhCMlLCvtN/E4ABUrpZz+GZQZInV2ekOELFMy022kgcN7Dyq11lunVrW0UHSgsTzPNabpmQg
XyZ/SiaJjIlBThEt/TYp0MFf6KzfL2jugWo4UTr4KhkEgdUqyOF6BM8RQ8tXHda0eFyJ4klHyl3W
sQwyPvWzcu/SYoBTDdxSTuoVgtsFsqapiMsAYEIuuu9gNXcSe1rkLnVwYVDLn5WM78OuEIdpavOk
8Cb1aDhcpAWSEfaV/db1BoUyckT+S7rcZcXcn2aCDg8pRxN5NAoYVQ1p7eTNl5qXRez4yLEhhbp1
OmeLdCgVB6qG3MhnSDgZKy8yVXMRAA5K/AI9f1o4cVD3QQQwMvHhcg6nK6nL+xwes4g0BEbbLsoG
c8itpRp4z95XEsTSMt71WbcHi9FHtYQR1cvNQWoI/fqq3xjPbeATFQ/hvMbKNiGTzA+k4Eik6LiO
V4/tVEgSWbDIU3ja+qE7Dl07ROkMMQpMvBSH6MftsF6uE7yBgYOZWk3BfGBdi0Nwf+uu7sUyLuAP
d3mZkqT3pjLuZhJxeN4X7e6Nmu6lbp8gvjyZIH+wj2++ml+h6mikCLyuQ16e1UN+Vi/Mi0M3u/Xm
9KJQvrftQfZG02wmeMMCK5UoIqUY4Eh5Mw1ONIgFdp26RGIEQPmWF1gYTLWR4aqOfVX+1u4M1ELT
AKKO6SoVa4VkvTLEBE7vCC3PpMgIyOVliKaVX6cAaGC7HeE7KgqI+Rcdq2lpNxxJAKRjSSZaGUsP
+Vhwgbtgvspb0ZI1shh5nbvfSUmmZHGLu7JdoSopq6s6aAq4eJvHaaHxPM1zvCKbBmuuAeKDZ2RA
EFNKKgjillKi/zwH9oRm2vBfzEWakoAa3cHPu+LIVXpweeacK0hVg2zmcFvSQ6FHDII7ImHONNsX
9G157kSOKKC4VupbOzOZ5Ovo71l76a5R2vtwMRTcO0GK20Rjg4Hjim1rNT7QjJSJGXgRaeQoYsXa
8i67dGFrdhukyqR6DzgYlTOIkXjq4Dc1+9UpoznTtxz42ikdcx3liFHZVICmfEqcncmQ2+YF5QMe
199TYF7mFGESgwufE9BtaPJzT0QyavukYF4Tz3SBRVBRP3H4sEWEXHYYKKAOAa9v2axkX1dLua0u
0ARAnaZ6/+h6jYaWUJ8v47Qc6s4cwznwL+10qUnd4WSL+VCHl/6sYKQbYCntpyYunPows7HbhMhm
2qiQJca08lZlECTiIVj2aBQvHMAWZ0smU8gHqHdNR1fB99/wKKyd+xVZSpGRxI8oLKRbotmNF7br
xeg69zCL8kgHUJcXOgeBId24gAjrVEDHESgGNq9qkrrAMmGCejsU1e+xOQ/9EWqnXkw3i9oSF45R
1u6CDhsCqdNp565lH6cwXkRyTUnsDJd61I+48OtmaR5t1AdbUDDLckU+jBdOEV6weSFtUGPTmCfe
OD8cgQdzaDk0rkBrmnx+xskAmQ1rWC2Nc+zGmz5oeCJnF5AVgFD4R+LKaX8Y2MRw1CKMyvB54MpG
uSAHoPk18RGKqSaIAsd9aoZw2jY/cvEaEuPu+kwhN2hwwdjkt+BuH9SyxhSBF7EzITKNDezYKPU0
N2QE8vXsDbCECpsMOdEMy4qp9+mkbnzawxPGHJWgZc9iIufnpXCu+mJUm2xKaFijPZL6BxU1j/p1
HOJRmKeMizxGuBbsnYhmKBBI2rMWj5nIPFCrV7qgsSixyVVCVpACsDaawgU9FyAbyjo86sXw4hJ+
h0lbRtnodwmFiWXJp/5kBiSXrBkWbxXkl+F4UQaq27qZ8xORqPuR1bBkaSwdOXdivxEvxsXD4tXG
h2QRK3rmuVE4UJNkHKZR17XbHgzcItWRjahy6xGme4K/S5aSQlVTXwXOMzqze7XW1+iCENcBt+fQ
BskgEcfapPBhw8d/aHn6GITq5I/8m3EdjXy8VuJP2IOC+cuVu9nexFot332xh/Q9h5Chwi+NeVJh
4UgQHfE7bdB3C3VlSh/5CI2E0329ptX6zcXUxF6VU/h5YDaa14QsIOPGtjq5p7Tbi3HZB6ufH9yh
PXcbgHzEgVPfDHhEXChKplqcpLppQSaCrAdcuKznQd8+ZmNwgq09ynpkMpIV+gi3ay+L2jmXHHZW
xHFENj1SSHJbKEyDkqAZo4gqGVqkuQ7jseDAF71ZX4ywGBteptHAgt0osyJZA8TJTDZ1LocvLmzK
zeiEJEt46xzl4rB4WpAskhISbBqxPpDRbkTw3gKfvTK1+1DRMqENclfGKowWtj6tASRC06TujEAs
XlFk8O+46cYNqxy++2jxPYUls3EjbppnpMZgSLJBx9nkDVEw0WXXh/p5LE114YQGAvc6WkVQPMF6
FBfIRuyGcTwLIdZrmyU7+bWAN9dff9Il7CJezzwuOmzBPt1QIMeRmp0uccr+wEz/u3TpnKxlkSH+
pAddoGDOrpxl22b1L9bPD86sLjyvPWuUnhICs20kSR9gvAxiIV4HpSzleQPnPOiEvEfYlvDhuXbv
uSEAG5ylAu+dXdABZciM8J4qUAYOdXVw0S8e2CR/tkOjIKPSQTT4HP5cIs9FaFr4DdIrZi8KYJ9K
PNmsUd53v/QIl8viztXJqcZHUvcbdyBVEopeR3yariZd/OykyzZm5EndDpBesUPGtMB6OISHNpjC
qEXJianrRwQg/2ad3ABBbNg8c/+qUW5/ZlpxcPWyXI4Y3KHyh9ivCHITWOpHTe6ITV4XN7WA+Cn3
53Srx/q5L5tlOw/EbOb6OKqOYXT6axqmZ0Y15lATNyFIrjhm0pxNqKr2sqqeqyE40cGGi3gEdqeg
6rAaBjOWFloietLUl80w/MgNpvmyhI/aMUhLhks+nqoOESfrg+D0kassQfYW1EVBuCNm/YZkoeKO
603aVPlFUUVYQYFOx3AQPGqvu5ikvKmWYYhFUTx7YvAjAx12jMEv96Fr018FMgTKrkMdwCCMWOSm
6/WLHCsT98zZD7XnJp2DNCSNTA+E5ox75gwvaqm9TYEMi1g27jPpCcRzy+IiGsiHV7de9lNfwgIy
sHo7w+iK5WTM93UIcR6BNM33hwvpuuRYiSKNXJ+0h7l0RsSE1FHPqdmBcPKibMpNFDaXVPIMmXc1
0K9sHbFUnlGGJEg5Zg9pL4vI8xuF3ccRW27ptYpEE+mvWm63DtY9gsb9yUMYeXdB4YvNUGLJQ2IS
IstsaYN03XCjGb9aBtXAD5khp5Ny96xQCJqtsh7F6So3GbsmweRsva7o970Zn4SAGhfZMYtPgbe0
w9NSkQy0AHeS1UXeS4lUq904nIoK6byB970q1nWHv1zD21/mMV1XaJULNwfhCNa+HmWV6M7HSBcu
O3cqdiENnKG0coaDmLyzQbgPTj3NcSCW9tjrHGXJ1JwXBjd2aNafAg9dkRrIuYAWRK0DuKmck7bK
OiRnTPNlDi9Zqhskx/AJ2rSWH/RaXKd2VUJO9hPKRxEZbJLwicioEYgjk0Aikc+pN7NEBDVc5t4+
KCsZTw4hkcPhfgJKybcCDPzUCECvbNqQpYL4ohzIziXurwBpqonJGbTwiKyLX+dn4weIhe4QEqLy
FOilKM6XGnt0m4hpvpcmoYEpNlSQY9GKvfbYjVMgALed3DVuS7e9eP3Sj9NWI2nnpCdEpDog8fph
Ol+mQ1aaFiYZJHG0fIh7t3ZPvgA+HHlVsUMka7ifRzCEPEzzLSaAZMuFnBdz6hrt7xtRAS1GHTfW
7XZoaHpwZqS11gQWwJBWTeSMcoEbw9ybQUynSaA1W9YUNSGAuSOQk/TYczlHcDq3mxEBsds57zCH
EBi7glFdOix5cnXPq6BiSI0gNzKd0ssm4Olla79gqXmsgmbcLUwd3ZQpDHirT6yvHaS0tE+aN+0Z
n7wAgTR+W+51W30PZKfh1PHlLnPDJ7/xpjpCi9Qf//VReBqVVUCg23rzMeS0gPDO/44SOEVkYOk1
Z//6qPo6UUPfHP/1bYk5doZQkA2rG6i21CQvluLCbTu97WYUUaINSnR8GYcFzpnwxYCmLSFn35bD
NHk7XiOTWFb0DKC6xxPd98PB68zd6y9zLfZBQ4d9HjbBsQ58tBhLRsSR0u6locuC8W7aGKGkmoBG
ZvoEU8dNKblA+MzQbsJlMZtAlt1WC7ps0KXyO42oJTT/85FqRDxmhRmxvfnjw2yaaqfdLdMc6ok8
+wbRSH22BvmGVx0cIqzBbQuC9rt2lw2I+umwAClPoOsOD0j8xVYUFqe25fVJZ6G4dHDGiMZe0DGV
OyHLdJ/nM2IY8h6+bv8HNDmlRMrUAALfGDx4AhkNr7/RCeSZzrU+vf7IA3B7jtX4lGZwloKbWvdl
6Ya3HL1BC+FxoYPhIguny3Qpn8q8Ca/cKnssaL9piJdDBiuelUi9s3FFXjLpjjItvKNPRMTZ8FAY
0R7dfGluYSCDW8LPvHOHabJrS7TlCI4mA/iALCyfpepXGEuzX00J5kYhoumAfQX4gZ8N9wh2LXdc
aXpKZ49CSif2RVhWCFsvH2oTICW1OW+QY3BbgclOWtTjmwFzG+s2xiCaLWIAYeR35ZXuvgwnSCMC
ipQV0utzIdd85+vshvbFfI0c5wNURMF1gxeiIlNDLdhXZX6anBIcKrLNEWvpHhBfyU4Zqr6M+gjC
MQ1UB656DOVQQQwd/BidwU3GRdcbJFmsCH2iPkoYkb9QlTanKSDlCSk/sNt7pr3MAPptQBvQm5Xd
V2odE4A/FWh3VJcCat9kmWIGuv6nGPosCQCAnpd+Np6zqasTHdbdhZ+jPfB+pmoqdzVy/fdO3niJ
O3rjKRc1KvAwQFoFAvqB0a2xOwfyfIB97s0XbiqBwHHW7Scq9wxQ1jfRuE9qdNrrGUtmXIT82SCJ
S0ZOFQI9e/1I7Uf974+vwBq7I0gIUuNd7pXepgVpCJsoQhFryY916lwiRK24aLp7N534eeFjOjQB
pBCOqhPBwXgXodfFnsl+sxkQQa2RcirCYc9A6MiImXQ+/usjtqn5WJbjfBzsJzX6h3XGeqTCtm2j
NbTFyr8/QvvTIvYGP5SA01K9Xhrc/YeRjzFUXOGt55fVPevvEFA3PKBc6iPRYcnMzZzH/hIi67UI
zYPmwF5X6nzLWZ8eGtQ8cAByVNMdZZeArvAGgDUzB1TG6qLK5myDrH3EBq6KRmnrIWZynL/3oZF4
h4Oq9qEUMyLsEGmFPeGxNh1oWvh8UHXi1xRFUUS0GqDZDrorZYDJOK3Pv3GxwY5XbEayNHvIPOUj
tW3jyltx/votQ8PmQ3p0v6KxuZZzc/n645GS4iDy2xAc5gWod3dHWsQ3TxUWbkS+CY8jg2vxN6Wc
kKVWAY+SBulvBE1dWFVXkOFUEUKkGIBLxAkjr/Y2XLJvLrZaAt7gOkNa2k63Wbo3uo3RgDcHOtPg
CiLbKub+gITFlSD0TMIIQ3V7XtOiPknTIg7z9WcLnltDwuIcK7CNRau7bbbYx9+zT/1YSPHPR2IX
gNB+yaCx9JfBmjLRtkk/HW+bmv0MHDm9THWLqObF5JFFFoqSVr+HNr9PfZU9Md4GwBczc+cRxCkv
2EyqhWXfIZv+PqQIxVCpWK5Klr+Abc2/rx5CzuZU2Xksh0h3NEtU45OzUQGnH9gSjSrvL/tOXARd
iMvugEsKgnwN1jg3FZUPPGczIsZUu6mgpmgItCV5ppqXuv+58DT/7aXZD7WkzgPTXrYJHMC+7WDA
B9MiO3RpcVcUnTp13SFFa3HK2tHZUjLpmPAsvKFlip0oR/ZjtSJNYw5+riITe9RN/m4BKKP8dIjX
rofimE6nLqOWgyAO6rB8/d7QX1DKs8gHVIEb6z0u5biAuANS1qBvLn9TQtP7PsxRdshc3QVry7ai
C1YoPP0ZUfoDki0Fd74XyHvs8vlfmwUAeAfMpy/HCzoP3VZUWMqcFMwkctShs5qXb0SQK7IMP4Zu
6O7yuj7NwZjuBj4gCRzSFVS7vX8+s6nYjZN56Jq1Q1AX1GQzJiCpUnWD6V5dlsgKef3OgVirULmB
3sED2o5cq40MvGRe2+DUpC77gu39K9QESgeoyfC2YAGCBMkYlg5+SwQhuwvBhWhiC7+Gtpg8sSro
46EUmM0eCaOmglyKuOgdEC0S9jLmFgajyMOfPLwe4nOu5i+3vFVv4SSgwXDB6/1ljmSsnnWpmgUJ
jEU8AZYOaT/BMJT98gRCssgl+KUb26fMM/oiM/o8aaYtX5sGvuY8i/W4vqB9vzFmz5cObb6fo29G
OOIXJ/o3s4cTxVuEPI4EJwcCCiu1eTNsroApyITaJAp40Tog2bhmD7z1AKei7UIEILoeS6p5bXW3
ts2lmaCjw+so6tI9LgqgdZkjx93+Ppfq+YtRfK+9saP4mm0FCpOh+Hx3clhSNBUayBKmF/AXv4rR
+T84OTgQobYMcx7cwEswqB5KjHmjIOdApyhenN45YTOzDq3hQYbtRYDXJOiwiwGNPrVpgFxbh8Bq
XDrndAFL+Plps/cSnNfTDjmHEl/Adea84yQhxO7Q49qYydBV8dygobAxzk7+sCALJ2JT/9Jo/Yib
fdAOO06BPk4jWpzUyW/N4F96DigfQxCd2fyYhUYYMdSsr6etvXlT5PoYePktZLnHtN+Pqn7qBFbV
UTpPPUQssZ+6+8+v6L2y2V4QhOUIYwFThq0MfPfbSQIMDlojg0lSD4g47PmvdvBOhuovZF0fTkaP
+VAOQR+CnIN3WiuYmqpyGmpMxmDEY1vPLfb2IIuAg75UUqJ0dJ5TWL7Q4e86FAQe4hIH6X/PXf+h
4Mjq7G61KuBpW76YifaO/UG82gGA/g2yKsbEX6/1AQC22gxIkwg53zlV+jOXXhcxxZooRYM9LdUO
pvzn/2TvTLIbV7buPBf38RYCNRrukGAtSlRddLCUkhJ1DQSK8fwz8cT8gfet60zpOuW33HHDHaZI
MUUQCESc2GcXjpF+c0q+KPvOp94kK27+eELEPtG5hG/kSA2LwYtNHHAnNWDOYq/NtS6q7FBGNw0B
PjgCN8tQ6gDBMVskW7K5HLB6RtD1swqSjdLiOFW1ETxLP3isrUBdBdr4UPbDHMtxk+KryJTo/Gwx
nVrgAI4/aO0vO30QHhEv0XK6IS7HWgBrUWwV0xOWY9iwQzVdsJW5U/rodtTxB/bnZIgw3g05ro5/
HoEz/+HzFbCZo2B5MRU44jx0fpmn6mBS9cD1iZ9I+vfcnZZxhkdoNT7Uutyxozq0dbeOdJu+Hk2S
yiQBYeoPpfJuas3NN8fyD9MSpHTNRNpr8jDntv16O9hSGRQsggdvNmjDQBH4nQ5Lo1YbPWRBFNmu
NI6jq0fI0T0xsMykwTKcnde/OZCZMfVpWNozQdXFjgV90WduolkqRRwlde+pVRks1eixhz/utJPm
+RWgvam1m4G+kel6cEw7zx/zu4mdnN23r+oMx4861zsfxlUxkUvUq4b3zQF+JmoyeuGzwPkS7HEQ
JH0avWOdjzIXQe/pE4SCwu2yZSWoXFJgGa8L36YcJyu9cR5HO3qMguhVFT789Llj4ocTWVg4iERy
WE0W0/U3x/YPV3Hm2iB2ZJo26QP8fhVr0SZiSjNy5Eh4AFx669WB7hjjmxyx/NgL8SyThKayhT1w
mTin1BxAbIzqVTTfrnTi65V04HbMJFMUrZix/n4wQYZ/jTIjcza+qYrpAuM5VU5Hqdz75EoJxw+9
WqYQxZzmWrWDDx+b3R09vaswkDurUd9FY+PEo0i4EZDruSl8kOKp0R4TCrhvTt3XBY7VwIJWxjbC
4Xjnm/WXmzHNu6DSwl56lh1Oy6kjxsnVViWe81kZXoAArwvc5YDXXjIhH//84dq82Pw+6PlwjEbw
JoDiBOvp9w9PJp9VwkDzMLkIfJy+TFa6FmXL+GSFIvVIZ3go3Oau7picg2x2H9UxRTXji6qlBA47
pVnEYN2hAoYeCiDEYvqRuAEQ+J1eJ9HCyhl4fz7mr/epQS1o2wb1AMYc2qdDLkbHacndAAaxm5nj
7p6MxPgwxhYEX293RVfQBiKx7M+f+sWhQ50/ih26qptgnfrn2i7LtLQDEpFejbTnEEsjXknVThd+
romFCkS8tO7yyY73ftDkS63rd0Ptv+TzMP/zkfxDOYw4S4W7is6XbsEcefrrgCkCOoddpUi8epth
WaYZEodsXNb9DEP3sIcqpYQUIg6jQ8VE6AWJZku7zOVa6vWLkA0EcxqQy4E0qLrDiS6r9VNVyJXe
Du03B/uF8D6fttlaVCDDtql4Pk0M+tipNZ7g0tPimLghqvSViHVgavmU0I6Dc+I+glhBmyJGR1h0
XfPSApOosDu3i10+By34Q/Va6f3Tn8/jF30nhzbfcq5LbCcNtM/Sr5K9KZWj03nYSOKDlnWXlihp
U9WPfVltopCJP29eR7Xfza4WkJq+KUf+IY6SA9DneFvuQY215/cLmREhGMaAI17t4F6edaTsmcpt
kwqQ8Dp6baPmI7XloxVHF9UkHqckvZ7rxS46xWofwyzq7pRU7oZSO3T19N28pPHpn6YGtJdY45kW
8l77CwUXqFm6fYzUmZ3x0jJiuLjWdZRWdwUkl7RpLm1Ol29316C4JBlxL6TfinDPJdmXo4DMYUGV
ZFl2P82Og1FOY1kZnZcH9XWOs8SiawzPDGh0p/i19n1ZLHN7l0OYIvmqf3UH8ifM9mQ6NJbSlNDC
2cytslknLUC7LLQPYUVSUNO+DbW+gCH4mgsol5Bn7ubDl3AC2q73EAyuHHqUhZp70LibTNxGmvqN
Xv+fbmWSexydwYelBsm2v48AGI+OhUpJ0g5wmSxltgkHyk1LXEPFJMIwfp0PeoRpSTG9IfeAqCnx
Fkft++zM4JNLU1esquRVHOzpWsbWd1vaeaP/+fS7sCRxweD+/WKRmPVhbSqCAzyXEaY14m8i7kgp
vJ49RqKx/a7I+bp2I/eEZcssi0Pml0IiUNN0rH3Asna+JxxfXhrqiM1JiSDtBaf5n7PsbSBkrW4x
ttWmu/Ok8B9Rr//PeNX/NwTt/ze51xZmzL9MoV+51wUt9/z992hnKNHz//o38dqFQ42Cmb2djZci
ZcXfxGv7Xy6Ru6oL/RpRC//8Tbw2nX8BlqgIR01Vpe6eF/Sm+Cue2fqXqyJFsXHoAwWfOdn/CfF6
nit+G8wWC5FOia/PwxlV5+93m+2YoYwTrOaGQOkw8hLXMghOaTBnwFov2JGQi9k/TLp5OwG7EyD4
VCgdOS7FkYSbb1afLzfWfCwWtoBEY2sam7HfjwWdhasBFVVgWv57nRe3ldPtI925KGt1pxrjzS9X
6vTXl/yVdP5l73D+OErh2XsQScXnr64l4JnoZL24zKFU2zcxMaSjyrzS2N+IpuZV68tZtk0Db2bM
a7ikv38z9gFk/Zl81BBMP2FIlvDxkhcVCaVajbBMCBsbR/q8f/6CM5rx5VNZygFWYPz/lSX8SxUd
1hPmUCa8sHjQT1rcvvqyuaMd9Z3/3Rcpo8qZ1B34zNSfCKrdTxdOqUODRiHywiRMIPiYNSzAHJBk
GbcbLYcAIIjGInnLcVeAC/skz560oCCuBC7TEhsfY2XYcC07OMZana07YVQkHNITIoCoRSLlRJv6
oIsWErgrBna87ilQJeTI5qpl80rIX4G5U1S81pn+bGXJDh4+EhxIzBqOT0nenRwdY4aiLDWicMSH
j1qN1vR71ClLgVW157iI6UNdiEVimHtTdN94dGCT9fVaIB+zKG1sOM9fDJSqTrHdztVrYnnCZhOJ
5qhAjlC78rEuun0VxwAkMwko1XJS/XoiWGANYzf0k/TO0SMYVCyc8RqLExd/PwS8qp3RiKhg7cFa
6ItwWowKVS/bBPojdrqucnz5bFDoQYPypaZ95OlB/grmABm6gA9e9vbCMRdDfKHU5bRiDAXrQiYj
vQpY8K6eb2wJBaQsc5YXEr6USIEmbhOdnMzpUtCkpaK9126vAwURn5TmMPchhsPCqu8m6BhQBTNS
lAovaSg0JKlRmW7LhYzi57GungeqNgm/c50YctW2Sb+ObKhWMX0pUpEwHmWBV0PkZXMCikH4j+lE
0SZNYMkoZk7ATaZcp1pdLnF2DkiHSKOVFeHnZnWbIp/QkRIShZ82UWKkbEDUSQNvgBC/jnK7WqYa
8F/fu/cBqJRn9epVlEHcdKoRwi5Z6JkMhlUp/B4Tmqw6KhF84hYWhSKqfG3q8/UoF1mTkWU2kYFr
kAAdXcW6b2/GIbtnrG1mj89lD7l/IRX5Mym1VdKqN5GKYM7MYNMVdvLhCNxJMhJzqhQ6TmK+VBY6
9Qp/GWJ1YjrREG7MqaGT0GCbE8eGN9HwWA5u0SxFhIn9n6eLL0pUbuMZHCXayZl//LwvMYcpBOxs
sB1Fl5HkkKg7t3oCmgUPIxGuMn4aZfGamPVzWBu7ou/EorerYNFX+mbKEIBAEGSxCNrpukjTFT3G
wzTD4GOnJcvSHxhwtfbNQf/DmoGYCX93neVw9sX4fWYNOplqE6k1nhghV1m4vC9y9TUw+m0ibpTW
+qY6/bpBwuSTCRxDRj7QxiL798/Tc3j2rarnHmFY0C6H+odGfotgcZoyDaa6/lwW5a4yq2OLl/fQ
fbNEfoUpZ5NRNkcqnRThqJ+R8omwJkgAVQ70768ilNpL1DjPdqreCWhbyHKMZ9m/FWpwm9Ta7TRl
L75h7OYDoWF4++cB83WzZs3+hnOZ4lLfgHH9fjIaIhelngW5Z8W3egH9GVbpDQD/eg4FJaspXaA3
q5YNSDoUUCaAIXvTpuyjT+JLJN8LW65UmT+ZffUW1dE3pwpx25c5FzjEwhIQ4BKC4lnb+8v6l8dt
LNOK6Km+gN1n+tjvmcFrYfiDB655ozQOCIFFLgBbR2U9TYBieSsTTAHsdzselkWcL+vUIqVOjLem
u20ze28UwUXqa++67tnkhibwDxZOr96qCkL73HLXpZO9GmlFY8EytiMBtkn0sxU/ipqZ16/FjW1l
HyQabeK4UHZ+zCKoFBC6TQmdI8K1cBhUbRVd15pRbaFQwDyoPFcNjoWiPwdqc0i2hJPfBdLe0529
UKWzqYnnW7YFRns6LH4eiK6PDcLDptjE5xLLW9fK93FLepvSKNnGTu7lQK9WKZylnB8MpFTLbBn4
ySHWNJ/cy8LLMbjZOJKt/lRv/LJfm1GKy3XeyI2PtdjYgf7H6hQsTZ/pPnOOhl6iftAUEt6ymNPm
X8Ki3wd+FZBUaCXrjpaO10SZhU5KbZapbF6dkKwrLVd2E3hZUZNJmMQXvfkGpealZ/VYEpIN+aSV
92oxuhhWVCzmkyu8ogdaHmS8xSw5X2lx9qTisgWeM5UeJMIWgxNt0qs5F4wskiksV+BANMoKG9Lo
cB/EpMeWSNc3nY+RUNTIYTGkWgG+oXyMdIXoYjhi6RyzyMS3i2YE4Xp1vYH3LxZarzO+rW4los5r
ZtaXYmedd16dclU7+YjGaEmjV5i9CR1uzNpJyWxqeiLqyGqsbB9Th2HcRugAIPLbxsK0owpjBY0A
DwPWusud0TfDTawEP+pswuUnBl/MopPWtOWibVSSSdUF9AD0VrVFgzR7lkhz9hOqianqpJeXhoOQ
srlqVJEAAM4dcxbCsMDVg2asMxefaOeCJUintjy/KU36m8blHNLLhUwu7Qv4RogievK6NEjsLLfV
S9s7l3WBp2df+q9F1Iu1NZlPvggQM+FQ25qJOJlYPko7GVB25Jh/ZnDC+moMd77Wr5VRe8sjOKVp
EBE2ZxN8oDGy8mxCHtl7Y20Qbee2jmdrj5Gw3n2XFqwO3bO0fSxdenOtw6t3/BMUeUiwNdQoU7Eb
mL8NqIXIIF3RZINuDFgWCeNoTM51ZuTBsg36VysqPrr+eUqD2751NrbLuluorb0iOGWVQZpd2737
Qw+NbQQ3sx6SRQLNS5c/QrViLdZltWAJo9WySgeF27krlm4BtcPqsvs2157CXLlA/FOu3TC6ERpB
OEE57OKkeXWL8jarNX1lhonu0YxAskXsxCJIh2htFtabHlbHbBSoQtKRvoSm3BNv7E0yxGEYoXxh
Pk/4iv315QjXe4CFAJ9GXTexq64w/LM2yF8jP/lJiHC0MEVCv8XUL2npV5iR4TxbR86TOza3aeoT
61OMh4kF2c+Ul7oabtpifBknrApU88nKy0MdGYcmN+EmKu9DrqDYiYeF7dco9hqZLZ0k+ejcaM6s
LL0xyajW9DfSbupFMWQDBir5ZYyqNa3rBLmS8xO/RHUxQPf2Ck1gQuk8B2QHhrHKTclmAqM67PI6
aZJwqF+n/n2j0OpKJuc5DfLdJPX7SYdvlFrWHAcYv5NwfDmq7R04peEpasUtY5MgmsjrlqYTJYzi
hYRnyibw8T8U0KFtMFYHTrfexmTaSSQ5VWIugMG2SZWSMBldRy5cCIxTVvn0EXUwICX2QCgEb7Vs
WsP6XDWyfQiKCpabQmz849TG0cZk3l5lwywrLK/0jFBBNWRCMGNOhGi2mRzRuEH9yuR1T440PMW0
ix6LiCRio79HIH8JA+ye5MZ4qaoQRKU/NPtmeG76Bgqcrd4TjhOy3yG0UcYY6/WV1SxgFJsLYZTk
gKbGBzbNy9jPghXWp3Ree2UXqIyTuj41U7OxSnuTD8/OCIGJ0MKryI9u7HDcmWFEwnn1BhJ+VQyo
/VznShTRT1NClZZtfyeCmZfBAEYrcPuSQWIt8/Shpx0ZN7EGXRolqoP5aHXv1G6N9ILyO2Hc9PWt
CLjzqBOpnG7gkV535fBgGktKxpcZWkjmzkcZwqWy/AHGf5MwleNZ6VQz904xvdKFjJAn2m1sDbdd
kuJv3sT3hWAYgzuascuCqMpnAOK9KGY9I5pvozeZVSUouRzidZul4P8ogAqSPENH/xg1aSzqPr3X
xu5gnJIeBmLVXWpOtu3j5kGZnJWrG3dEX2brqG7gf/mLQMDnqWqGszHo70VuHpr6VasRhqgi83Dh
gdmqXTRtcg3RCic6Bb5rEchlnBcMyN6/qtyCo4htlcn5NgDBCGysetjpG21QHRRtuDHMAMpechr1
wVwpaki0cOpfOYN65fgIs3pZEokXMqM3IVLVkLoZA9VkV0ZiZflVuS0a5SosbepA1d015dSsUxkR
LazHB0auTh9Gt/fPqjp5pURWVBI/hVVzimA9M2CpROy0zfzOVwmmdfVrTZPJ0kWLBO8ZO5LuxzBU
VP+KuRNTYC8ji+tqkme6Mgg1v7Ac/z72jWRdlOvYnneKUbpqxqDcdkpyqDFn2WCrvQiNYtziuCoX
mlHfKAoCWSPuOxTQQtsMJqmpDlMgQjPoZY6Mtkbbv2fNbBtSqtnCMvEQsbPS4e5biET2q057aICz
t4GC0CCCBejpGt7X/Uy+KphaN8loU1M0/tJAHOqrFiVN2D41jW6vc4qfQml3LgEOVtwEW6q9bU1o
98EP+yuBoHzZTe2TkkzphTNLeLM1u9V5o5ggsNGKlV0a2yyScq3jsrAe2u7OKiWSkg4og+bNCnUE
nvhKoNPtDbFQw6NRUKqw3bR8T9OLkIqEci4K4+sy1E2oQRxnGk37MB6vzNRYtk3dLEQr0DoLNZgp
scsWZG7uVd066PoSM28XgURMkBjR1gynHzX6CejE7SrvNLI/J71FMN9cFH4C/K9r1brQM22TNO69
qGS8EJEQnusn1tZPFAxnKCy0wfiZmfJ+7KafSg6Y0A6zkrxEE1w6ZHFSsk9dmy4xACG2svcfIT1i
6DLcCnV6w5+zXZhsABd9kj2KyFU9pLwn15Br4XSPamfCiw4P/oiZG+MC4rbW56usJ8++lSUOQSTZ
K1NzI4qSL97Fj8NUNHsjuatVB0XaYC2CAHdLG+EjUm069aU35JrpWa3Vrk1n3PQFI4ieUNFp7UqD
orovW7Fp67hflREehX6anyyXel4P+A42XYyFaSa4tw2a1xaqwj10l4uyuJRu99KM4UQDPHz3RynR
9cO8bcJHTpJCOpTyGpPSFDUtwsrwRbezEIhS3MZBTjBsnSwsKhza+Em+TPVm5tXvamAsrSre502X
kjAJNtodm6J9pGlvCFE+SrOD8ArBxI8u1dlFvaWAAlxggVxaTYKsNQhvmrzTl5Fsu41jvUTQo5lV
Ji8L+9jLdXmN9y1VEMMNRWq5VUe4lKVE+fHa2vLWnkA9SjOka26bJU483X6ounHJtnJcjHPIrBiw
K0hGFzYTdPw4qK7EIJL9ZOenAKEAGSThNeZHb0oYuxs/kJ4aY56sd5C0IvY5cdm/9X6GGw2VbVar
cqMWlwH6eubin3ZVamsrIT68quxq6ygTvp1jekeqUQKUtRWtdqVLwmqR1tElVxtjy5JF8G1b2geZ
qhelgR0jm+BF5CqvJbrUNp52seO8o9G9TrqxWuJMsugVOCYqCxqcJeLpzfzUue9TXH3wTaPNlGyl
qeCFxcRsjRboFsUyXp6ENMt3Sl9qaOMhQyy5NadYLi23tldMiIuhmxyoq0jKHNXfdbh/TZgg1M2V
7qMKKQHWvLx12Fw4LjVJmBNCWR916VOQmd06E8H2z9vsrzj12SZOM84Aq/u56eiygMsRsq0Xs6MP
EJPOrVdH1ph8Dac/f9TX5ptFBx0eFNtmkvMA43/f0QtXUfLA5LPABUPLuGfJuJMNlOxSGy5Fih2D
qi9gkxO4MWQfkOTvmzI6RdH6vAkqueGxPomOEetyEz4PtvIigmT554P8YoSk4o8+h7bNhvs6fuIz
7v3Lvr4moJavEQA34M9huam1CJUAQ9Rriz3hQgTGVa3N5bo5X2t+0zq4POrBYsqddaLE25DC/JtD
+go1uBrtSksAQdGdUT8dkpaISkVKV3rQPfGdMPJLU5bU2mH8WiYCSUTqlaGxc9xqY2bPllXeuz6m
MN8cxVfAn6OAyQcU70D0PHP9fjkxEUHF6C6YKMfSuM0H3bMUsbR9DaxTDG8Gin0rPYGVofN/R/l4
jejFaw1cZpzx8nsA5gunkUtD3wt6Fo0BnGQ/QXM9WW5Z1TgZYdrDdVRhDAdMFKHxYeVYqV21HJgO
ytS8OZ+F/9+uHO/G8uO//7fX9yzKASXaOnprf288kk48p+T8762i9v/jv7J/aFj++//97RQFvomz
09+GUH83LMW/sGcxdZizUKNgnf/dr7TMf51jIeCP2nAFNYd549/9Skv8C+PmeSjQaFPxszT+o34l
bnSfUT3dwp4IhoBNWBVj/BMCG0RGnxW5Unhj5V+g9MxXlasqqFIw6hAYh6yNqEmWxjy+FUN/idOu
furCYpvHzbatDDRPsJ+z4/96CNssP0KGmPA0AJnKXf8k5OBfh1gpHJIB2CqEsLLVChFv+p+VlsEc
yvvqEhZs6ilG1R6hJ+oE1WHBaQMovSG4yvO+9dJZzkVtgGvPLPEa9XvM6LQbpUb8Fc4ysHgWhOGm
H2Pxi0gMofe7nGVj4qwga2YxGWuj8HT0Zf4sNNNQnCWz9CycRWgharR+lqVh8rLD0qY/ylmyhv4g
PCSzjA3XlOnJ53Jd53W/6+y2vzZRvVmz/A1JijwasyQumsVx+SyTM9DLybNwjomExTiDVQ69tFyl
s8SumMV2cX7MZvGdgwqvcjGm6NDlnaU5Z9FOdhbtod5DEcyqkc+SvmwW9wGGfaSz3E9x4le/oeJg
R2Rf0LdzMl3Z9G5lHONZLqjNwsF4QEJooSUEA1/4Rm1AUmz2HWpDoCDczWf94SxEHPVmZcroMa9G
95TF2UuIZjGexYsVKkYLNWMyyxrp+U1b/oxzIdrwoif18eiTZXUzik4eqsF9ozXe35xf0mpguNya
8HQSAgjSKt+SVkuvz+/ABMDfugDGQa8Sdzw6V1AEnau0irIDhebBRFwNktW5u9GsNY+WWbfr0XUW
DgLPcJZ6WrPoU0X9mcwyUBU9qCERhgKl4YuTbNRZMhrO4lFdIiNt0ZP6kdVuuR/rB8fJN7qE4tZ0
W8Hlxroh10/F1GunIewMshAZj+en519EXcHiG2b7xjaKkx6G5UaTCLOio9uP9bUz5v11rUjlyoH4
LiAz//USK0hzaYhiHZhBdpSG8zC6w3gBkJdsinCsr1h96lWY992NXZDWCIDZeBUdHk8ftGRRW2+x
k57aunH2OexcRiDhzlk52ttOdv6BWqbelgltzLQR7KvH1Qiv7UK1tGNgTXTW2MDhBETTus76cmNM
Ewr0QsGNQCykYem3AjB7CZr20YxtckT2hBm0P7g7UaXdvgmKZaBeW+MkkAzaGtvI+cfzw9lW55cX
FUFl18jpziA+4aKoVP0iKIvIE7lL+G3bpEdXi+FvabG6dHOMrlpz6u/9sVpZeRTeGPPDZMmbrIvk
RTlqwU2DA89JG14OTsXel/xsIwVJm9xoDeUTpxHs1lmIQ3kBG5S9E7cD6qg+89eJr7/98loYsybX
raVsNVUi8BP5VZWpqmczXD0VgYwBLYoXIxnXaw4hWbLHCi5UnS1w7IJ71vADxzq4IrFJbol/DhZj
nSjKxoh2UsQ1ev0AgqObHmxNBBetesjNwEY9NDpouxITYUlJi3ypZZIpYn5QslQee1X6+wJBX8eI
rcrEWGltvq5DGMsUXZl2cAMEiGbRbdUs8Y+jmi5aN8v2demkN0ZtvioiUl8SDbs4MyvztaPQQ2gS
umYZ/rhAYlWE5JLA0xprhnudlDcsSSCXBl1kemYedM9BXn5UQWCecOSLyQrxcSibX6chxlYQw4+9
KV39sch/6plpXQ5Gc4fV2CYc7YchjXG5GQ52ehNJ07zs0COyZ282RjB7EzSRF2Osuo8sjYxD0f76
oA5W7nVVic+QFCU9RrD91p5uKuJKL1wm8gvVn9JucX5e5O2wcWy6ngCu/koOdf8keoScYzANVyCy
3S0Nuz2gbv/kVBh22mk2/fU2lZFNozr3L1M7Se6qMN+e/3vegD24bfqgx6JdYGbdPwiLxkYRYOzg
AD0+YG/eLVMzbJkzeWr4Luh1UGC4qpryYQitg2C7dGQp3GSMkps8AMZys8FeI2rVb86vJZvUUqeb
Yv597FvKupN1DLOCp+c3VW5/5Ttjfzw/G/pc7MMBC9fz0/P/wkPxqjeavTaxkdPZkjo4r3ghUU37
tMiQebVWs1Ggc17H1UAPwhW7riiyNXxGew9FmYabKoON7JCL9miTmr6avZlktKtCdbp1W9Jioru6
L16UNqLbnAWkYYXlu+7I4UqYRQK3UboHvZviUxXON8lg9xut8+OTppXlCg2LtQLma/dlBXtzSo5F
EOO9N5ut9EOhXqlt96Q7IGJllF5VGF8cGiwNT7WPxZ0wsGfXcRb0piynsNbQrSl5KA9dYLIXLOzi
wZiGYpdKVJUTPeCHSEmqTRAG7QqMoXxwukRdaWxWN1UtyocStrHHpp88gCVAiW2CUprpVB1g1u9p
acZwQ+IPwxjugYG1lavgq6G7JNgvlEaFXd659rEt8nIx4tq21kuMeY1YSz1NhQgRBy0z1YQYwpRV
gaHYJO9jC2ckptlqp1kOcv6kpY9ZEwEfYUqYhmgzszoLrltdaVZ6Cc5wfs03oChMAT0UvRmrfR00
tpd2JXYsIhZ7v3Mcb0A09RJuJGq5Q13VD5gvvrUYJBuj329MX6sPY2ZL+qFR0BxgDPNjMf94fn5+
+OWpdBASN8qPqTfSCxFPuLflvnIJLeEnhvwJnILSOGTJ+2D25bU0fJtZOcm881qQ99raHVzzIQni
Kwkv/WHMKgePIBJC1KYdjr01HsJWn1HSung2qumHwcV7q/pqi3sFBYP5hL7FAXUXCB1657rEiuW+
dqo7OarGZdbY8b2T9A3NjchHGsUvwRbl0p7aDmSWp50lXS9uWWrz+SlumgI2U9wBSPE0Ggd0+my8
l52hJvcqSRAHYUttcf7LLMUWG+f49fxL0yjs0xDNiC//kx1vfteJw/mvDloaXUhjeGARiA45oV/b
KkdaPpthBAH2VzI6Zs604U90G3c0oTv5xmbEXOJCEuZ+kUd6cOgifee2BM3H7nqUGbVLhmdMi3jh
QFbWWA2kfvd9fSXN9N8PGZfc6wpk6OdfRNzN5kKNi9dct/Z96ZCs4Nt0n1WcqFq7uYq5064KHD7W
Fq6hdAh5DZ+uaq2g9cMeR2Ad4ej2LmgacUqKQIBycSvVoy5O59eMVtcvCwx4aBUqCDN7/YA7fLWz
Kucjk6WPjDH4EdNkWTW6KTfSwXMxxtboGNlZtI3TnoyHvLX3iC5s6CzSWTt92wNLMa9azkM59NbP
3N6H1GQLZhkBP6yuQfV7zxpbB8SJ6sZVMGHydSNcZBVmcyk2Fidwf+XkFHlyUTvK5ahHxAbk03iR
0LHxKB0fDWy09+cHJc6C3ZhOuCPhJwrS705TuvIxaV6NLuq2En+GAawtqvDysbQ8PxqAmZuswE7Z
SDR/O0Ky3vfzg+HOmavQBdT0ogNVPqFFs+/HzNqWBFpdaxlF2qhwLG13UpvMfQS/Cw4abGXPDGX0
TNSAWMDjaRbGBMvJopF4GsGVToVA+auabra2zOZu7C3KUA1vbzmbzZXYK2zYPHQgvRCqTJEFFF/R
tG1jYHkatvGx13KXyRTgOzP1N5WycyFQGcdwcMj30K7GIYj2ah5YR8LRTBYhN16iOpScAZu2j5Kn
5Dgb1j4SOYp+jWoIHb0TyGo7L1BKLZxTgwx8ZRiI3ShE+hVbpG5BsJhYOaPL2sahgTNSe1iEoIVW
XC7cBBF4lnarDOPqXUWMELnR9rqehvxYjCV1MdTx8/lOOre+sMYn1xyj22EEwVFEzDGYWXTbdGl1
MlIV4ju/VM7v6LPYk7LJNud3kMvsXM0RhudnnSJKeDlZuI0rSXC8YV85qtKDpBKSpsdjAE2Mbgj4
b32y9TE9pmOkQ4Is29epTI8IPLt7RCzVbmjtcK3Or4uZAJa/YiRApZUmREH0nXFP4X0gAcB94O7a
WliQLLGZVa/8oPD3NhPcyqyF9hg0jMm2sd7chI+et1m3jqLbGxU8ZpvAtL1xDTDx81vmP9RFvftU
Y5G5Il8CQsYobBq8sj4qTmJ79aQ3T2OaX2IMG3zg03Sl1H30FNg97SlTj/H1UJSDrRpQXvRJPtSO
/nh+a82fbns3eMEFMcc+zR8uOyY9KknOCqiZ5nXxDKf2VXiZYw4ZEqJXIuXHHDGGErjJC7s6WWlf
nQZHCw9Fot+MUCTwmpp/gcD+p90aw+78jvN7g67fGnAG9oHxUiWhfqFI1ToGGEdNuGvwYxfb5WrE
u1HTdf+gti71O+6NyygYY6+IcZaGdMKLYWHJ3Dv/yPlvL4C455dNqjj4MRgbEtRIJeDDWhhlfdm4
6XvNkPmBSuzmf7J3Jslxa2mW3kpZzRGG5qIrs5w44A7v6OxJiROYKOmh75sLYD21htxAbqw+MNIi
JEohZtY4B8/tsRPc0dzm/8/5Tpdn+jeWuQcnFzkG4xqKVJwIRqhymzWEd7A3/jLE3YKycDS2LVHu
T2NfnCZ1Us6VjZjg7WVZv3z7nqjyQDJtH1mzuCOUAfvH3/v7n+nmYwSlei/ngu06bVVvyMYIE21v
Kqe3l8hKonNo8rLgqN1XhnmoWF+fKwCK0ZKkwdQbyZl+pBPevv1ASkfz2QMoJA7xe6VZP5a9pgQY
bUDdtgh7AKfY86Wc64c5cqp9YoZ1HNBF1Efj2rIfpQCvB2FTuamThkVGMwWpqTAZ/+P7IDZSaKUQ
E+elD9o5PSbZ2N3qKqhv517rumUHg15sMx0MzoLsjj1npb22MbKEpAWIZlpyqzjSPKau3twyyI+b
t9+w85rnLHEei1mKII2nm3IGBiXbynyk+XBd0Gp/TUdFg0Rd0cCPK+OEVMkGLsoPkIoSdPes59Uu
iat8V4yaE6jGQO7himLTHPTF0tIq1Knu6tDVnHtXZR/CPKzeirZB1qmQG0XH9qF01WIXsordVvag
PbDgzY4KV3bz9lMj6fdC7156rbkv+7r6BFDbDGRuO4x5dvlJ0Qd6bFQ2Lr3V6tdaPQCBbKbkNu6a
aQdY0iYBBUdWKbnd5lHLrsYua3f9MGkB+ZB09VJt8Kc2du8H0YLETKf2CfUT8ehub3pNRLR2MZsX
AynWX04PytXG5E3loN6oTd+ds9ZpD1aVZNtkSOWNbebkR9mVe8mR9+wgg/bQ4AS5OWs02chYgK64
9XLuvGNG95cs3hYxCssY1pVO/0AcM3HyYZR9iZf5KqG2tkaX7Fqivtmnpu2DrJPlcx6ie4X3Me5i
taUiIN3rJa2LB0DV+SkMcSNp86giRtauum7UHjSZWJzT1vj794d0OpnwVrw+VOWVQjnH6Szjxm6z
/gGiEUUlIl6OoK/7B1Zv9U6aIVlutZbs5QiGQNiNu1WKZgiGUSzPTq3lm6ROxouph/lznRC4nKvP
Opxa9hAIomYlXAJp20NQumYQ6pH9Eo3KQsaO2t2AdDH2OSDDNSxLueqop4XTkHkli6dXValPhQyX
JxQXIlj63g4yUQxPAJ/Pb78wpSaAD2o/dIm75EqzaD7iUStfs1bzpjkuzp2O/g8bOXlpS94f8iSl
2Nkshlfpw+cQofGmt2o96MBmXzXryzI56Lzn4mCBmD7Dmi5m9tHFdKXOMmcxU2ycpK+v3v7g7ftK
QgonGWX7aETltzVM6RzdUlLcyeolPkrT3ijCWb7kqbnNsQN/dybzPhbSfs4lcr2xcrKL25WqPzh9
t6NEiIF4ZGORKJq5XXotDEimEp5SRPprOz2kS1J8Q+bab1J5otVWXjTC6HqiXDd5rfpxMtrEeQyf
0E9HN28vYQq4klXTWToI2ihmPUXqIryWFtLBWV6nPKYsOOfomFFLJMssbwzDlTfmFI07tjirDLRR
jnHsAIVwl8TvGidCDTQ5AJtauXOGYjyLodMQ0s+J//YlFS3DG8sFZGsC6JL0d0h4FWr4uh5F5i11
Bw0tIiwsAw1+9/Y7lGo3iqHWN277mtCwMizl+u0F3iYbdsMUPnvRctN2WvUSNktgQCJ/TKhNHody
FP7b9428YhC1ml3TIzaTmuVsWzOrr2x7Eoc8z5c9yDBxyfsuxrtsYsA1WLhaeZq8Wvp4WCiXnocm
IsjMKMPb0Iy+rquWpX7kQTZfIAKVpvOCU53VkguoM++zi21VLmskik1ut6ge091KLkzStgnUNLlr
68yG6dzU0wlQJzTrcspYUv/wDX0oi8Oi6TuinM2AHsb3UNrOldtOaCxtbOhLvHKi9Gk5OmWqHiOo
isb1rJpFoFdQOMdiZjMo57Mxy0c7WQSVTL719tJzrEDqgGKS3MhB7y6wm0F4fNIna/YyLfm7leN/
2kv/hfaS7axm+D+1l/69zP7j3+ukjN41pv7+l//ZYDL/hgGGxo7DrI3J30I2Lr93/b/9b834G+Ef
WN7AOtBDta1/dphwxGmmjmMaoxEmF3M12PzTEec4NBj5kckvCAz9/w1HnPjFUbCamFaPFnZW8OMu
7+HH7vKEK3mZqIp4M9kRWFD7LU8aOxwlvEfDHt8ktvndiusT2xSx7UxZbJ1yvmtVdD5ht7x2paVD
6VIw5jrZlpt19qK6FISE2hTLk3gnVaigapcPB4TH0caI1S+gd27GiIin2Uov8BKpmSNvKTSxHeGr
nx1g1FGZHxfcDQ8ppLy1ABO1SK0cLbqam8X0KSTtdKpAuzlJ7zj5mW+qNVBEcT/CaaXcJT4QJWjq
b2zsdN9WlzZ82zfX+M8nSm2WxUzt0kFVXrIptuoXhOSw7JMvoSa1APt1v9Nbigq1oBHf0wiGDj0d
MJ7XRKc2yAK18MgnkFeuLR9SN2w5yf1nu1b0YInbL5oiCL4axbxJR2iYSyph7DsCVqecVpDkCvne
F4K8p2lhDi7VcfLCtvWlHh0HmadwkKlF9BRTAcqx00ZwrXi6k3yTs3UQkQsumH3SZkRXd+Guu+kY
rreorOA2VY1CcU6o5wYya690M+I4oAByVr/P5ByEekIYhoMSQgb9IS7DbqvmE3jbWX+qDaPytURH
bK8Y3dHJZZDwGTwNPM6uhRro9UkJe6/WlG072dkWcihGtVbD0ZsVkY/K9Y7xvPbVpczQx0zzZkDC
7tdoWU0MS2j9WNSAOV3wsumfMi330lZuR7daWCqV6SZjBvZ6wT+lsN9Fe6e/SASvBMolLH1pLavS
YpVaouB0SWsy2bVTiGHed2ZnLUIA3LBQPBdOql21YjbR04fdThgsZi1rZaN2oKCyzCC/RTEIKuiY
B0uTDI/YzT6pCrs4kJvlkVILWuZpRAPdO7eGULbEs7CnFqqErQ+1Hv5pAOSYgiaJCwhd2ebQpWNx
Hm6tfKJ16WRJfEiXur0qbSf1mxph8IS1jYgAzQ9R1/lROT/nWZKgNSH/e7QEpc8JvxEIg626gJAn
qTRwp/gUx0W1bZeBtXCnYzRLrk1Vipe0RgcF+uuWipTcau2gbUIiBLaJRBdr2R1vZ0HlX9WVe6Mn
sVdIt/d61ZnPeb/YHvEV66IRBW+/RPVJLPWhKozv2TRc7CQjlDRzwEwrl2ZqnqlFP4w1tWdoquDT
U6Rwpcm9jJ5jOor1JS0cdqA8OJG+qpq6ZwrIhJ00DSffGYM3DOYb9rIuriOq6CdVz61jha40qqxv
vZIcy9LNdn0UySMch0f60doRZKC469mCo5grdX/EirxTkmEiLz612F9HaCQpPB5Bv9lGAHC33znZ
QDkl147OrBc3RfZapnpzBbwHlaWZTohVoYrQ2kLphLhKKT7ZhZkGKOgfS1g9wDFb0I1INqe2Pi7r
S0qUhUzSeafNyk4j5WhTtS2YHsY7Mj3M7SzCx5JPGU75VZTNguDA8XZKTLTbna17uts4hznUHdad
XUjXbJg3Vtc0uwWrPdjT6iYGgLod9RAagKs+JmOj7FbEohka6kFj30/aR0sVbQK76ToDAWVF0lyV
os+vNCTloKZTHo8c5aet5/daWXTHAg0/8OPt4CTjs0jYcLX2co2slCDG5EkXE8G081J68USrFn8H
oUfQnG+E6W5aQ97LWhp+Z5Hhl7RQW021+B7G9UVgvPwLf/OGT0MpIteNYK2dEimgHknOIRyAMug+
aVdJpQZGYNKH8RDrJFYkIRWctGGPRcXCM20Mr15ZWBTvu/yUIB2IkAfsRjPRfNwYrzMqdC+P9HQr
Y2TGbqxk+zDBa6vGXX7TCMmVLAbPmsgVGGJTHDsSVQPcAWcqyvZlqJ3v7Maag4q/7Wao5RjY9Lg9
c6j1M/v+01Ja2tnOwvEAAuEglRhGapuieTftW8stL5me64xa0WZcOvNeca3UV53auhRlxW4tyjZG
2SdEgujxrYtw95zEzuntf1zRXxIzEQ9hK5QNIa3FkfiJwkvSmiZq6tw0eTec1cbGNmyK1yzNFzYt
1FDUTlq7li6sN6nZ58xqW5KUBtDf1DZnqPLoaZ3ZT0oAv6oa3TmdHI+g4696Ee6NpFk29mDn20iQ
4zGFGAtMDK9QuX1biQlmzCzOuU7QiUlAwIjPAeIiEvzMaANXx1Khz3G1ETT6k4UJeqmT7aQqI1nL
glICMuNxuomrmTmAYvVGaV410TU+Ml2cNLaYPAMQ6Op5Z+uVA+aDv3db46W51lOGCrk09muqtTvZ
Gu1dDWxNt/uZiu04O6exxGimFAxUVTx4fTNTsVs5P6kZ344l384Uuk70WL2sUPSXrCfJVAzgiC2j
PMn15e3LIp5N+KZgeZrZQVqvLv/5gn/qIUk15OrFckvzKEa83Tn7znEfitQyPNC5jHWV9mKP+YO1
WPKWoJubz7LV9ZNROMqW2TnFtYCFTFQGffmqC+hCPnQDnBJFabR7NSVzKC9JDk3byQM/LzdGW6d3
EElLt9jQb7A/Tc2TXNQjfrf0GeZ/xOaxfC6iKD/lrixxtyVyJ2JiMZZ+vRHj2vXVOlNIYktJcG1q
tpjIV+O0uTatsTqHFmgnNTKu3BdsUFS+lp1aq4gKZh/CfHfKVUwNKYNnZk17mHDFrimQ0HFpPIKC
tKvSeDVxAgUuOyYEoMmhHcbrku3hbh6mbOfqAO9K0iKGltG4b7Ng0A6NCLVdrHA9gZnQDE5TG7Ok
9iUvGhPvdE9FQU8nekXYBnpWhUtRYEbUpmnnhl8wduoHoaZBk9UR2HneCwaRoKkvMZZxv9AGItN7
cSM5EVsF/4wv82EX4rMB/yKia322iKjTlSM1nYdCz7IACuEhT0NvXEaq23nqsh7AY1VUmA3jWW88
pOXpxR0qMpImceoN99luUwgJkXI3Ccq4Gerhg2B0RyXU1mervBVVL05GM7XU3MtDUuvMtdPIHdCk
ki/pwbLQOi1oMP1Iv4SUoO16pm6Yl8tFGggQzb7Q9jRvzSPQL0KJBDakvAqchQL90Lvt5e2lKmGd
OnV1zKboW18oxlGNm37ft9p3ouryNY1uIpdgPjs05K9cpM0+rTyWAx3zQA9v7dBbEGGmJTEgIkfF
cbQVLkfOScL5+Hb4pW+dQ6239FdtYriURb8XOQPr0Jmf0kf2+Ng1gTJdGzzOzEnRK32qZN/bUe3F
tlttjWkqfKb6ZY2XaHaUhQn1CfP+mC/WSvl1Yp/s82KPYfjODCk2s5ZT9vXgIrtgDMqX7tgUg+pb
RZ7uZg28DKq1jatqQ2ATNjhXinWMUM2QCRRnu8yFkdR0rPAyJnxfmqjQkziLcTvCNOgaPQNKzLk0
ahXj3xwa+1ZfrOspOyBQyAMl05Dnt2gRbHQEQqzde3mhBfmMFNAKzAmrh1Y1lArJ71BDiEKmUOZd
6VqI7/I+2q8FXdJHuJfqwr3RuBk3I7fBjmd63GcpteCuT/5aFG7fWiKdK2LyAOcOcaq7pPGdizjC
M0nRMKljQrS3LH9pC5wOw6fWHm9TnU5yRp96jwfXJ0ujhMWPicVUDzJnGTtS/tkW0URpoYsaAgGW
q7qqhoP+qUoQQw2poPuikZZmgTXN6DnlTX5xXIUdWDo4V3EnL/EI2xLVRoxsxRyv2GiNV8zf3Tr7
7dQBCV6nPsV20eLPtWgSYiJEK+fcm3MBXcGhANSZiruXEX4YE1+o687AVeOiuLEcaJJTY+7yyb7Y
kkF+VMv2MM/6FyXW0L8swxVSdh+va35s0MAcFpk2PBcGKisTAwStdMr4LFFQRKsoDahCDzBDGrO8
m5iQV7sINeQ0Q7ojOm07pWJElIA8QDLPSTnPAcxuCqGGPNsti5jRCLOtQg/1phkANKiRSxSJnnRs
t+aDmBV/7ieKvBMXyHaw1Ec18YY5ivt+1iJ6TGyG8E1AhhmCeihcFttxfFqk7bPDvQ8n5YtUobIX
8hJaQCsLtTcerH7N4Rszrqiy3IOtZW0phb2LiOGpGsKdKlb1DnztoHCkOObRcptCs7gp8wT3mpWf
317CAR+qYkzW9u3LsUsnGlL4fibFTE5pXvfHAeskY8l5MBvS+0rMoBqdiO2QxKz65pGhUMtfc9rA
vvYF6r9zAUkquijd2mFK/Aspbt5o3BHTfu8UladLtiEqDh1HOXROfasO7HqQW9SHAcnYTm1nYjw4
JVlKeTvSD1br3JeSwLQuYyFmkJi2ureIBSrqk1mIr3bP5XKd2MYelF/PscHoaDh0cNppImKiSrYs
RUH4GvHnNy3H8g3taVq0FffVTsNj783CgjG99H9NRcWO2Bgsr5vK565um22YukCz7eQWxrxCk1YX
mIjAE7Berz1WOeuIRJxoOHtztDd6+xD3qeGbNTNO0hvbfMSVFWKh2hCP9jgaJo6fSBt3VpSDo+jz
zE9t68HGwgJyjV3r0OKYLYl/4ZTbn9tRe9TtOdkbmwnDFsiOClO9x13Z7MNHKobmWZsrcCw4bvdl
le4V6rcbpjOvWoqDblcsF7RhSxtN7IHQH2ayMzEOCAJpmjZIbI11Kn9VtVXg2lNGF71qL1VItsVu
JE6nqvrbqHXRmwySiAWrwlbHFlmkfXJNeDc2NCWiMout57hUV8r0FaWtN3YyY6GtsMg3Q4qfs1cv
dnFAXwmHltx7we0S6rsZEWO0MkTSCR5H7VTDrh0G3+h1eVbcYdrqPADeHJIfin7V01BwbBdqtkG4
6AyZIVzPaqgfx5ToPhfCiMf1fcxNZI6h03zJCnLv6JIHWkfOTUkxJGJP4An3xpTRq6TlsY3VMPdh
iJJ8qEW+dIs8GHTnjrVUgncaBq2JQMHPe+sFsHp3TJLx1qJBTLl3bWTwzNR1kQMXzLXNMISHSmm+
VAscF5x9goweszwn616/zkEZuJmMDnrqvJhIUYMGrVSpD+ppShAMR8pzLXWvbWi+WUuYeeqI2MdS
TpNpelqvYlXDxCXwbDtgYk7loP6FIVPZLIyFVxQLWH9G/alYSMZVQGH55iomakTdHCnQ+v+j///O
fqj/rxRo34Ak/7pAe2JB+aX9X/l//N/yfYH27S//4QDQTHyMWDaQ3NiAy/5RoDX/BpOP0q3NIOJo
tE/+YQFYC7Q4YFzU5MLFHrBCyf9ZoIVTj2ZfI3/aIXPqv2cBWAX+P2GtzBUStnKRsSqR9v7OV2K5
U5uGvUkQSumITU0yRSb7R2yeG7NT/GqCUNHRw17aHB+5+pk9Arr5kjTGbz/Utv8r/LD1faDZpV4N
Thxi5c/1T3S/qaY3vA8qIlua8tTOqNFOxk6v3dOfD8Vp/fUj/3Codx95mt08BwaTI0N96gb70s8C
2U+3XT9bDIVo0owPTFa/PyJ0ZQvpD46L9ec/WonaDnadhW1Jt2Fxzt0uktWVmqPD0lnlRWhI4/4j
ts7vLiwlWXQ8VOB1/a0y/8MxY/Stek5B0zcFNb1Ztb0Wf2FSCZ9xbNkndnySUj5TMpzK7oD3l5yl
7PznM/1L9Z+L+uN7ePe524SinbO+BxLmUEV16JiKvam0uyRSr3Fd7f98uF+8fevheJR4kriNLO1d
s6GPqShkjeBwU3g39xTsQhAx1HgSU+7+fKjfXVGAxrYwbcwKhnj3yULCbOaI6E+/NtEG9hrUKYwj
+qmcEvLKCEyxteDPR/zFqWMCcMWrR8ICdEPDfveAVK47aAX0DGg7SYrdP31sagva3Sw4Ghnf0aKd
lzgkuy6e/z4JfJ3+z78IlP+VIK3bGmw/RhtCJ9DV/nz/TksX47c2Et8WzQ1dVegoxh3pgFd2msHd
NQMixW6ikFVY+cGnfsMK/Tw+rYfG8iO4qAbj58+HRhoRNhpdex/kz0lWGFLNMzmmt4RNsSyq1Cc3
fiyiMd7M9cAqec03c9DjwLHY8C/ehZOzldqditoSDu3rFDuPtXiRNQkMcahdm0rukxh0n9bDg1bF
nyy7+d7ZDoVJt6SYjVolVUj8ieZgXVGEfbXvgcir1nRbD90Hg4T227NsmcBQDdWikbc+TT88sYtL
vz2inM5QbH+jlXOp+iiQLXlsoFgpnbUbktB28ED2UdHd//nuens2fjnPFmR6phyYWO/RX1pKc04i
ZvONpj03mfO57HLqFWc07x5uT/KwziUalII1rbVMQVd3HzxRv7u/aRCusQEANN/Inj9++tBi/1V1
RLBKZMdsW3uBYoVacGeRRt5gE1JMzA1l38cgbJYP7vDfHVxYPFUrvtPiKfv51Je4s9rW4tRnKmtB
+67n46kt0XIDZhnyjBR26vHywej424NiNhJgDB1DvOeMl2K0bcURHHQdIWG6ZLGyV43vNnSlZaoh
5NxVQvlgXvjF1cowIlhUcKHBebnqO1y2NscO5daJR7nOMdG1z/RofKVXP3hufx2KOQwHof/IQTiv
P59QWh+IdaCk+zO74trqDjx5u7XzZpAj8MGt+7vnBjuExhPDSbTFu480LDUEVZBR7AOm604apCjM
txYjVdUyWqXtfTkiVCZI2WnL6z8f+y124P1js24BkcVx+zgrdfbHu1aNWraSkYvRCdAPvUhfau51
RfUBK1/81bLOs1R0L4/jZ8Uc7tLdEPeB2SQPtV1fWjf7vhQU9rGer6A9JHvJeb0H6jI+0jJIN22d
P1bO8JJddbO7FbgkopCmpGZJ9pvJZ1UcVD3+bibqp6GmDdUnR+w0x9J5dOPCq3r9yWVrrCn6jeiq
G6lkL2rU3fat+0D37tS0vSfDfk/63quUdtAjLdUdUEpuanxD6fRXjSRdm8Zz1MsrLetRYqvfZjXb
TfyRhaDfxCOpMQmIpTnnGuYbhqxZifap2R7S8lJU6Q6cwxjuu3YlTsbGPcU2gm315msriAjFwCwV
ssr+fEl+91RBqbQI9IHebznvVncIqENqDjxVg864NQv7vurir2RfdvmVQ4JYygbLKdoPboRfbfQ8
V1hoWQ5gOaC//87rX2C1mot24LAj1Sz4CtmC8JXg8DBWKEer54z8zdSqdkum+2mYesjudgPF9RY1
Nvav/48B7ce38+7509Spi0wLTqmqdttxKJF4dcGIu5TotKUJP5VA4nJDOfz53K8z1C9Pww8n4d0a
xVBKqeHmTfxiyLYWpKnSoJnQdkHXFr6NgvzPh/t1EfbzOX9/qSMIZZ3D4fI23qJU9/UlOejhykFC
Q9qSB085+s+H/OgTvnvepxTJAyZBpkkO0wr9usG8MtILHZCSROVH89JHh1uH2R+WBDMh1jHddAQS
MSU4zD4jJ1LadOCaQxSLD6bgf3ETA8vmZoYC+n4z2LDYEArZb7505HbG5cs2MFuAHBLG1ffKLuaQ
M7EFancNkY5IchR+xNU4Ss8saXxwC/8mX2q9vCyxGV9NFtnvzrWpzjrYovXdmISduwpmVN0n6RbX
Qx0gNdq2GtUgzcdnQCFkZMBTPCCN0k2265VQ089k0fz58v92cPnhLb27HlrayFlbeMrhpPoZaCC0
1d7sygNVR1+tnE2uUmROlA8uzG9vAxuSAxZSF8Tbu8MuoDgMMjUTP4rsR72C22fN5SO0nNsVNDEb
H8UGrGf2l+f4h+Ot7+eH226wU6A0JrddLcSTuWTYzbKraPz055P50VHe7aGyMlP0DOKyn2ewnMg3
UecI1MBHYVS/P4wwIGfAHhPvN9+Fgu4BdBdTtNO8hgqZUzDMryM0Nn/+OL/SbHlq2HTCbnCJtGC7
9PNZg5sqkl6w5pEkjBvlYUA6r9jmSTfmm9r0Y0JGaXLimseIE7cfDL2a9pav9/NVMzRDZYMooOri
FF9v3h+umtBUKIRmqngEnU1bk15Ip+ALS5p02UYt9m2j0kKaG7G9VVU30CTqaqISQEPlOnMVlIVj
1NYHHCMp2aU0MpysfrSbrj7kMbaM2GH7Y+rWGqFrzYG1SuKiBpwUBDi84jQuyqY9Eu8+XPI0sqFJ
1YdJk1izYdcGVtuDCFRpRTo4fmeSHneRbR0q+sMBYMRnnfXoSWr5hUpnfLW4RhXgLoRDCNSs6Etc
leaQQSOkU+cqfXVwZnIzYptHIdYIRZsy+g4TxKbeEYunLqaL7yuMfMOZQq8ti1MyjvM2Naf+ULKH
dvt4Jm5IVbftTOODyoE4Asz3zdzFfjdZf7HpWK5lHtPWiAXyE5p127BsSU5KquJIOMprC2/NC4Xb
IZQH3KflHSg4Y+n2i9J4M73FszJFlynttOM4YuKVef6ct5y0NA/nvXC2RMFuG0JSfVWXaCOy8Iwy
yj1Zc2RuNYObZajtyhuF3myHqaH8O1sFkDHMSmuVXtezYtM3xhQA4FpkDQ2BrO59oy/fbMXttoAz
gUXYyw0NXToJ5vJQh8WdUZtPBFotREsP56gssx3lo5LLcYaA/VKatKCxZF6MJgwqoVPQFxTdbWxW
Y6dc5U72Spw7cdAVQIvE/OqGNbypCrlG3BbPEvynQ6M/VpEPl9l0wVPFtDEiM5qa9iE19MWL3ULj
fmjhdcGs9wcN8ndcJt+mydbBtMovuiKht1b94rmaMnuoYV7KmQRdXJd+CIpkG8Gt2owZuwqrMh7b
yDi2tv1C7iA1JXCNVmdofl3R3e+9wQ2vYzBhxli8hnCNlKp5Mgwi3xyHAPAVJsTDvMGbf9/Xd6mK
gzADA45b6Loovw6a6pGxdJ4Hgtzn9FqMCrhc4zDBi7BiXBmasi+zMfeqFQOBBwfpgDkIL7HSW2CH
gwe07iLT5UwUHvJt3MOh2dPhKdoHuIQmy8ImQ4VXIVBH67GqD/VjzS3qCOMJhdlTM5KIC6B/o8yE
okfWX+ucDX6oHOH+3YYdJsI+IWwxlw9a3z3VWvldt7RAL5IXxxn/6ssvrLF3HYCW9V2XTFeadR3l
gRqTMMfyFN/rjpZsqYoVP79ZcrLvWDSradygl7C+wiwAE9dnp6k7jIlEelNAfi1uRZLeIy+jYvOE
2uQQL9prspAerNEndhV7Rx/itk/whkSv8TBejHLetY7bbfpuOA56fpPUwMSt7FS03R4V6KbuPVVg
0nY+IWT21lneKTFAhDVutpDtOB1swoCmSl7XY3c/LtVFZhVoPuMJ4OnnGpZfuLbyVHPe5pwOR7Eu
PDEvZVid49Viqy2xt6jLiwXZYA6GIuXuMcTFoXzkS1k9g9XfUAQ+uo6ySUKdWVxOua+19OdtfNuD
VZGTwPbNnZW94bZBlyXboSfZ3LTvWjHWQSEVOCv6d1fFRxk6Er2p+92cl0d4I6+0T8mkSr6Fjbjl
v5uordjX18hsGmc7VUO3TdRJ3SXZ4GlTMt9mcRoshFgEbtGrl6JegcOhe63E5U2cIZFj47LLMwy5
gC+SXUjrL2sb+nYyje7UsPyOrMYlvRQ9FkEAlk+J65koC+LZG4yInUVJZwGWuosTqftIJ30qnPEx
S43p1HP7zzJMH+IILc49XpYD7GllGzlastOT+bDCme1SNR5hcl1QeXWnqRg9RNfqbQWRoRSEIDeK
er1KfiPbLM7UeMA534+qvjyLYLCy6H6er3P6Gh5G2PGqcYzs2IG6XdO3m64PTyk2Oo/aVH5sQwVX
S2gyWNiET2T1OBxwgx8SLKuneInyI7H3Z4tAwr1wc6L1Eu2+UdjsxrXsMWGR34wEmpktBp3ZgXve
1C6WuJzMO8qMjwOtbGup7jE8zbthStPV+uGeitp61MTw2bbGQxkl2Jcb97lzLIxIdQe0JXK2torA
KbNmfOnS01PtzpWFdZzCrN9OMRReA9GLZ6Xyoq5+8dYKDZgYcC5mPkdAxmS+yw3hj40bnXVXdqch
HvUtnZ9mYxUtIMu8/NxGOjzsFh/ZWOmHrlpQFPO6cXt75eXEPY9luzfKIiLfGZUZnXLunlK9M8Ll
2tTMLijaCUwjjCV33ocKiaDtXGSXMinaz4qzM7Ly0Beze4VVDRFrA3bcjtQrOKpyW+JTfiGGtAYs
iKwnHI/FEgIlQNMkFdOTtvhKt+F7ObXRJU1uYpunLLqBkFBtAMw4G2FKc8+4MPriczG5BvqqLNza
ZuzuRNNVO4p8ig9a6Kpr6XWSAKz5Oozs0k4Cu6NVkTrjabRZN2V3bnvLfVjVZoEkRGaHVw20TUBj
70ujmRCaSSOoRGv5TO6Wn8xC0MMVj+U4cG0Any8IC1DJf0uT6tYZQ7IzCmgCddm9hqBqvCRJaPmX
7GkUGLaIlE5lluNGN5dvRIQtWymJ5RxUNd5HqfgiwuJzmXWfCtcCxiyQdAzFfSsJyUwK4sG0fiG4
Xufzo3bMx8jZ4OyEQyG7fRJCHJ5iyFb2F873SbfDs92ojIdlXWwR1h70uf5SKAT0ZsYXdYpuGsur
cvCfTgRTMbK02HPz+g6m9Kehyj817Hg3g2wPmN9gCjcdN0i4LeCvgqY+j5I2naIfbJuCuBFSdePP
1sNCSqG243hUnVnCSFoGVsMD2wypuutbHUNS1j5pbWk82l2z0Jq2ikAyc+3raHpJy+JusJpmH5fq
12zlNliSS/v/2DuvJcmRM0u/ytjcow2AO5TZzlyEVhmpReUNrCQ04NDi6efzYJNs9s7skPdrRkZH
RqWoioRwP/853+nsuoFm0dVkqQNjM/SJfxJIb0wiBuMwyFF91LDIbXdSn8PZ+zAURoakpN7EXegu
dVWIC3UUTPsE1IaB/uc5vGvlUJ84ZNWbVaud3X4Iu8Xh3eEjLxbrSxLZxd3iOo8iSONdAOBhHeMo
L/vXTCwHcBig+R0vP427CKfPC1m+ll43KteVaydPI8bpp95zjmZTO5Ss4ufoKhDTWJHFNgtJE8aW
eK2gp7dhSYXg3J9Gy8ngainw294wnJXDgZ4FGzMiGyXyJ6BiUIhEhjuqsNJDysBr3Rv4ugsQQXc5
qbkQK9P9DSEVupQN6AFnROo9mO3kmMVk8/v5Z9fP3RXY2QMjseGhtIoTJT1X8skn50hPi/Ho8xOd
ZTk1/VIfM8k4wrUMEFGGomoJ7weEiW7vSmge3sK9FjXvKYynDzMy0qvpG9bZsFxyBk2uDqWYuPuI
aGuK/Dv2OMjpwfAWZoG5qiNxdpZok4GLWayGyw5r1r2buh3rZZctd5Mbm4aQ7lG6s/0xx+E64jwh
1ReMOzWDhQ3dhlTBhAEnwU8alt70lqe9uuub8b0DhnDJ8KRdnEYTB1QB3jPmX5JW1fNEvYPMevvd
ssJ8P+dmt86DOFgzWaPKZ4gWiGA8jCn1O0GES6wsBjJqY6b2CR0xJnfyQ+XM9imCglhAVnLzl2gx
dM1ywhVeyl29FPUKovkqHsHVmEFrXUA8f+k4Ge5du/Lv51rtI+xwd2we3P08zhy6ZcdJV1bYwFhJ
zkQw/HE8+qmM6egAoT3n4gcc2PB4i18P0iyxAQIoi6r5EhKStlE5/TpgY1KU/dqJT6iRHf8trUO3
SC572jeu5EhiDyc5O4tk7Wt3+aB95pl2nNdZRQAPE3qv3egGcIJdjEGdlXB+LrCsy5t5nWEKM04M
7VhWIeVrj/uo3e6D9r3HNwe89sKH2hU/uJN5SnPnBGNK7OcGxtoUKLaAMvwFMuMa+OnPurXbu0Y7
7keIgZtajM8CM77Srvxa+/Mj7dQftWff0u59K3kT2s1fhtM9Zmzc6oPVvxsJfTyG8ci8vTnBvX+W
tsovsTCwGRikIiqdGeDWXN+FOkcw6USBFQHCUQ43TMscyBvkxk93So0dgZ7XphbOPtLphIWYwqzz
Comf1rtMZxhsnWao7dHfhvxaCYORdRgTUg8N8YeR9NG6cNM7CJoAksJXLD/ONkm6YCOB35o6RWES
p6BNCTMmhd0iSCgL0g+CS6XXq7MX67UIsQxX5zPC4qMnz7nNUcO9VhdE6iyHrVMdhc535Nk3T+c9
4BKdPJ0AcXQWBFSe2G8MNrh4i8iKILO46xCHIIt/HH5RMf+SYWatczcOVj70JfB9I6uqxjg4orrM
TswIkhZUrv84DKulIucd8xs2+x9ysI2DAVloF6cQxhuSWBbE6cdqAuZGdm4F3Sxeg1OIr2x8pm03
1zPol4y8inhd0iV4TkzO2nwe4iPzuelD+mo3tV7/hHXyq8sN2+14RwPiYYbfNhfqX55BavBkbvA4
L+njsgzkPvxafrQ9je+UFdzBcT4YNPtABJ4x2Urlnnp4G1kBRanAIzWnmXsOPW5Xg8nx6IZv3mxa
D7cHAgwsmgrRHkp+bjUmAIpG4MzmGJeb1OAth6Vt303zvOn6+qOYhX/gs6vtSPpnlXbldGhljof9
iRRxeCyKYN5SCNm/wIyODgDgYIjwxk9TuJwCbXZPou5ZJMebeVpYmbedbA4EFbmg62uHHtuYQjC6
QB7GydtUJn5A8CfNPiU9cL49DODbwh7HINLBFTlQ0GDcbmT9bIDQJNCRTadKUqWSuo42yxWkGSPW
x26PadaPTqmZmK9RFMiVtTTmJfAMsIVmI/Z2n24Xz4Z4YDhXGdkfhSs+Pa/NLuR2cEAmMr44baYu
XVNuckcvvVhkEEeLrQ0/Va2trKa0eBQfWW4/oKbMrDAm8yVVVKew1cDFO5VbkDPFOk66hyHlmh3Z
X2ojPOIMWsHGXgnVddsh9Ndjd8LPyAYBRWmSSXXIBtfdJbM7vlB1dazTBAN87zjbxoh/KRa1XVqG
53Aw1RqnPA0K1Bg9FIv74bTUxTAgsU0LbvmIodWQmBmMtARvjRXFEu9q9o3ndGAPthhxtdObjT7E
o8gN4k1RQ2RQMuJ4nbMtcDVvoVnOm2ikhoTDwb727vCzbeklH1MFeqKjJMOxhn7b6qSkiNI3o18m
aPXW5yjZHgk5Z+cZOl4PEOEeZwmztLK9SLfiLdcPGWA6KsQ8HPQYfjft0Ku1MfjlXU6HaO6Y97jb
NbwrS3ZmzY+ggCQDQcHVOCf08sjleryOBsnwPL2m2hxJigWzgqP2nMWUC0l2Ewzdwz1BIcJMhjcB
pqQpvsiMaf//linFbR76R50Qp5kk32uihnpUaP65qlEtlUKRggLVzsm4L0LT2ftKO80r/5DOy/TU
9hPHfy3ECtK/2HqiYGMpC8zypc3iTcV36PKn5Anvdf7qES5k3lLxjXyiZSme83Ao+63TIFcVzZvI
ZPM02+7n0JQBv2Y620jCfoXYyRPT6Wmzr7uXkQtdF/jhAXYhBvZs7aqSa83sgBSNFY1C4Ss0mOBU
DnvwhNF2HjPvIMkjLXk7rYysqk49/FRfzfu5CtEE2vlEeYXE6V/P6zAVX5aq4nZjROeqsSL6HfqM
e+GbqLyGkBLUM7q+HbAm3oOSTXrGbb6cqAxIKK6pLwZc0WszN98XYT+r1OLu7C0/UMsSvM6RvRcx
UqpfP/SLHk4k9kW1gN0yf4e9dl5JfuCBLnGialJXSnXNt3SCWyFFJ7cMWYe18s3+afiIQ0GqRLSb
ysiDXZSLu9ZI2UM1IbBp3SXFiHYduZk61TbbgKQjEYIM3UHDZgHALfgJ4Pi4GnJW+otpvi4jLtW4
WWdNxP3KDHa92ey4Ue6n3vNx2vrT0fCNZB/XCfZ4AhS57dTU1GGgNYIKs29fPmaDne3S2TwtPuHr
OaVoMp+idC+Fc08MJ9s2TbxLhsyln0Y5a2eZTkFzXDhKNrCHmj3Y310F1YTSCK49pYHlOS6gxNdl
bW4WWcxbRWPPeYpJ106ZXoTa6mhPsDwCwL5Wln9bmAjEbFVXrXLkyq8Eqeiu6k6kQp+HIv8ZtOFj
Wzv2xYlqttdp7G/s1tCKlX+eDSd+8nu5iYIWziS7atqmjBcaXLJ9u4zUYKQNv77Bm9ddEX+VXXP0
AnIyJcU0c90zNU46ss6FMQNImsodTBS5N5PmByIFf5eGSrIQ7wg3HNqVS00LhAJOQ4p6Y+9pn1wW
WdBWqj2dbX3kijPeygEPdciayaUlI3KQfxfUhJBO92NDoWYzcaldBppwKHMKN0yVT3XYRncCpqYT
0Mos8m5jKYGgAvTlZLbDPXj2+LC40mPyxRJKiIFazmnPm0/MbQzPQaecc5BnzWqMDA3iWMX1QCuO
r4q9LGuErtmzN6WasEwjslOLAdRvpPKCK6tIzvYYb6dRpzqQlCA+Lo98U3nMSFMBVfMvDXUAAGC6
X0PflheHDAUy0rTzVW3tc6u9dl1RHcx8ZxRZfShwKK9EliUPuCGKNjK3FmxXMC+ExGKfw6fwKbMi
e37sfHt86PxlOJUErkQp5UVP8AdfTLvIsLtD7IOEt/VJa2MS204dIU2Yja8G73va0kU6VyToqmDP
Oc8+3OrFga5Y4B0+O05aP06kUVv4o2115zesQcb6Hp1geYls6x2BFuZaws6qQfmK8bBwweaipNr4
hUaEcVP7RMaq1KGVsnWmDZBbex/UDDayMkHvqJvj4Cf2oXe9bjMSzS3oIXvzjbsMi9/G7md/3YIe
Ifi7ONuwsVsypDlArbnKAVen+ZOIre5sNyBUSWQTz2+MVd5VWDtC49OcqAG1zRYdsjHQi1uOMxns
Shy05yW5iwInvAb2Pu/C+K4xWx8ETvvVSCwy/3Gw9XqSuL7nEZK38fwHWOLHHlhAKN48fvs7w3hS
bfK7je9f4ny8VAX/+z//UE19Q0t8r9TcJLTH/Oc/V4y9/1ldvxY/2z9/q3/4zu1/3v4Yg6Oumf6H
D7Y3//dj/7OZn36Cnev+CrjQn/nP/uG//bMucmlb+BL+Zxf55mv+tSm/tv+dj/wvX/u7j9z9zTM9
SPLCxaLnsqf7m4/c/s0SSAPczwUaP5P7v/nIXfs3CkiBg/jSFCzc/wj6CH6jyJFxMnY//e2wn/31
ffjdrs1b+C9YRCGJCCrGJPgK7GV/rpsOqwb0o1DNhr29ncbGNpgtl1Vf2xzSfgEx0HbpOhPYMqlm
5lJV/28GRpzUf55aS2w3OCcDm3kuhaJ/8oFFdZmOTpSWGyYlvOGz2nhLX72OZfY1KuLqJLL50nXO
pgZyugq86oFP/hIOo8OahjMw7waiQDLNT3bftvte+ytwe14MPw/e/CU5O2HOdUAt/aX0/f5SZB4w
PzvYi4IxUueZsEQMt9wFfVdcBsOTBzhoa2nHL/zmDpIb8SauuFwtRvIYBeZ96zl7rUnU8a7jL6EV
K7Grk2fpsqKayqC5D00MH75BSVYPxiSysuTRUePLECRXq8v2Ae1rc53NR6d5EtSnMtFu0wHnfN2a
F8qH22tOpjbxq+/RlMIHrUPxROMgE9OOIbVpVYMGoXUrFOZ5NynTvvTZWK8atvIkP2eWC1jWQYlB
7OYdpZ+KS1uSRUSpFJTsyHTWeVOTbydonKvzmAGyS4PmnWFq8RgWzwEIiFXOena7BD6BeI3hi5Iw
vITctXWbcrPJBjM7LwGVkHlCxxP2rPGSDul1CfoDLuf+FPoxLSmo/w21e9oPp/wriXZdRtbPV8K3
a6vN83ZFzx3obZ+mqy6rtwNHyTEfI3E1a2qChZu8jBaZo6q2d6pePrCOZfTe9LiI27bfp3j+e9Fv
e7N7Av0IIqTkW6KmS4LulXeZcsO9NETTUQqGY9EV22yBO2DOWX2tGJEh73AUKCP52koJ9GShbaxD
hiB77lvXqN3VrNlOnmAN0eMatnL3HXNSep/i5F75QIT3imjFOp4ZadwexsrmWa6yfezdBQxeXkzZ
/Wwjay/Zua6RRzmLeuOjM6d3NuD5sSnD8VoHxluCaufwRm/BkkJwq8hECRpGWfkYltBBpWAlcqlW
pAKnndUiOuRh9ZTRaemCh2M+yEdTLBApGJNS0caStp/eJtHTGb407p2KUFw7p5X7ye/CfZLjeq9b
GlSX9hu+gYc5H+ePIioI4DnDxc+obBBjW+8YXcMiEFQHgJ+hUKAhup/qg59kypcwBZTe9O549Wuf
7TjmcnAfcfXSBnRdC8MOXzM7/VXdgfgZVjVqwq4x5Ls3AodWwSyYV/40hngBQmyYa8Yn5l1i92ez
blhe0ymnxcw91yx3b0K4P/ij/x10rrGv7FgdwKc9RG4UPAnoHusoMk1WXnN7nkkKAwo911n+Eos6
OgYNS5tW0OpJHWu0HUVjvYG4/JbMffJLud87JcofjMrnVUa3hNkzY2JOPIK1rN7EsjCeaf2DVSeM
jvu8OrLCvyqjae77kPWTk8t7GWXRnVd60aasaBmcwopRimTT6nZ5/CUT8Q+abueHLszzRz37zGcR
fVnm5OoYNcCELJpepMMMwnCr6LNT8Wua2tkvUr6rMZzxuw+52oJO7H9UufhOkVr3HNB3tQLb3h/j
sNqiWNrnaOLBqQYbpjEwsdXtKQIPtgvbyutd4GLYxDKRMDMZNl0BXbyctEpS2El+FoO6u71GOG3e
um5r7Sqf8bgYbf9hVnEJUVGtRxWFh3i0xn2EF/7RxicIkePDLpNn4SoDX0Z+CsFkbyZHdPAt84sa
M3SYaokf4Je8VxNSH+vVL+lrSDJ4lXKq3HFTGfejV66V2Tj3wTSeqHd8TuPG2Nup8ZYKRPNRBhcV
kV416gaIcdrtVfnBzXG+sLX8iGhP3qZA/5hXkRkHoRkYbnthnJZ7VOwa5pmJNKeAEodOZl84QjkL
PbLQEEy3yzi8B+motoYICxIHFHnLEfQuNhC7sDDxDjBTEjAwnj9dZOnvc0aGd03UgNDgrNsbY7AW
td0cWwogRxizR3ey8T9k55jr29p2q+wwewENBXP67g8Bwg9ul73ViQOofcRzl2U6PeQYEd1UHuul
sjZTC4Wb7q9vhieiZ6Aj7FXOrNSJzpIjyH0SDlI0v5LI6datrAF3zp19kYCOKRkZoQb3e6swqhNF
cf2dOEb1Dk3B2hNb969+/NzbRoJ0lxbv5Vjem1bZPHp+n75KadFFzcumo7w7oae7tw97Y4ava4O8
dr2tpYDKqYnBMbHYmo60qn1QNt1jkLPHLy6ZjE0x1cvJC/v+vWBbExbe+MUMeRvaYCp2t0+ja+3S
LWxU89GN7vJojLZN21XXZYmmI9RO2ltqW9xXiUPcWPTlKhENqtZimx9YCjG1BdObR+3WJZlGzKLU
ra9Gv2OfVBnNW2M8y0ykr0lq+89TxECimJs3qAjLPQYFM8jqc+B66nx7pgKlAHzqF39/Cur5wCTx
yFE2AkfJxlOinzX+wNSQIcpfn8653bIxETvGLN0BhuIvSifqNY09+cY3q3yTGbl3qRf3zg57AJn1
azTXyRXV5l7BebbLPt3kzLQPHXiGrXRe0mRZyRe/NTG+ZMEETxJEJ3suns63p9bfn6aBQ6NW7u4U
42462Erjwy8pgcZOg6M7IeoM9c/S/L9FkwBTzQScNB2w15xAfDVABPUDnli5l+AE7RtX8PY6qMFF
MwdjrwE/GGgSYaeZhKamE5aaUxhqYqGh2YUsLH82mmaIHIguC99w/Av7UGMQqxsA8Q8v0KUEERFY
y3S20uQp1ejETEMUvbXj9OZ6joMaLd/wLwW8RaJ36WG6IRg1jDHmogWa0VSv6VKzFUu/gw0OH/s4
d9ZkXRKwRYB4NOCRwkeG7iPQR2Du8bbTIMhCIyF9DYdswYrdTTdgZAc6kn10vZPQJOGvV5+DBkym
GjWJROK/GtAnb69LDaTMMfBtYELiqtTMyttDGn1x3G8pNUsPeUx3gTMVT20CCTPwW3kwMuTmQBQO
TUyELdZlHBb72+ekhmRIpOGZgaZq4sZHJtBozduHocZtVhq82WkEZ6dhnKxJXBaVsXEKy3he5yF7
PnwX48Pcl+OD17fBUXjJD6uzu/sAAB9ZuyOFEfRnahAo0Oj1otGgBozQQBNDbw9R338Ql6b2GKKo
GuhNVsBivHQur0YB8AT4aHbDkE4vzCjsb6UGlJoaVZpqaGmj8aWTBpkOGmkaarjpqDGnIMKsDcs9
7z2AgVpkwFALqKj0DCxfJzipvqzjExUuE34cuoNOlb8wDa+UGzC2b6mWAcPaaUgr4EF+WzTz3Jis
t9f9G6nVw+hyITlv3iiujf7c2xf0GvJK21519oDVCkAKAFXw55Ddv9ZmsPn7S8IQEH/d6v72CbfX
08gZT7NJVb3+mtuD1040IPoxxLNpblcxAN+IpUGWXWa+dJzz+LHXD9BBnfsSWfpvr6QgDB9LvFAe
05Xr7XWCSvEZ6AlnfiL6XbSo4d3ysCzNOFfoAxfDe9M667bu5Es9Gt5D3gJD1i93k5pxwDQQD/UX
pUHBrDtR5fH2RU7dvhVomA9jQ6eeaCXFsJVP4DCdiSlUApRAaNCLuqT9uhGhXEfk5qAE2N3ZdZaf
hPeQvlKqf1lFT59z/1BPrvM1lqD3GJH7CLLF/FQ40a/b62Ps0CmwmMjjOJou9YxI3+ovqLX+OFri
o/ciGlpTqzkYgL4wLoYnx9fVN547rZ1WiFMW194+CZXzagU1Vzkjie66OJCvQwAbwx6q+s7hlvNa
LeEvqymsv/yhGpr1MMOwm73pw+slbIIig/mgPzRc9eJCfbqDX5LsSscp0Q7jaRtQJB1VCU58s+f+
Px8MYw5wLTSfIwUJa8WGDINhTNmrlX/PqeNzHRBaVPuMhnVXx332NoXe81RNHuMwJTe9480rnNzy
rWQxeiiDydzIxKNDE5lvOw2AYDgZ5Fvi5tm68mV1prJDvg0pswsqHO5vf5jm3/y6rF65cg9Plj8d
bq/2VQx0hYqqVdvLhctsUp4XaEUPkt4oM4ItjrFX7Pqk5aBKbExlWfy5JIG7m7uUEtw2jZ/Trjoj
ksKiDt1newzSu6iQ+HZxgJ3ZF/Avx7fdTT2NiI6vTllfZcx498Itx5c5TeR9WHKgRBh8lRDvmBqj
TZQW80PMxnKPi0yc2qIa2LIZ1c7EtPmEOzRfsw6vP5NqutL+xgqqGn+KaASi4vV0sDnU8qCqZvdW
aDtnMxvzbT3wNzcQzMuq7b7bHeY3NwgeppaCmgA88eX2QAmWCbZEf5xlJT0TVFGbgU9tR11QcVtp
D6ZiVwegXj4sZrtsZR5ED72jx3VFqe7DjKwOjXHzFRWVDvmYrFaayxotMMww9i7BD5/JE4uN4BP9
u07KYitCARSj7NV7aGAbxlWYXYfZU++Z/cpOzTmjpNJ1W1XVw7RwvR4kN3VQmkjpLw4DNXrf4USH
bO+fdYwaaHXTfemW5ZzMi3GszQZqjHlC2z2Zi7oOrJ3u+pEqNFlYhNDY/tYmLlz8uxTGxOWZQuLy
/PcP4R+Wa8ASJXmgx6YHKSFILbw56cMwW6S+3Ko4x9mM36VIdrOxvPhl2xzpB3zpo+FLP+Arwbm3
n4txAqjUy4dhcuQDm55dx0L5jlrXGMPyEPsrTJRyf/uU2wOujm4H/QIyh1lFe+BEdLyFS3i+PTAm
D8+efrh92Bb4iAPnZM80O3eBe239+Y8PEXFo1GZu/7P5GgepfTH1ClbQ4nseTY9WJnfsLrDKu8vt
GXUXOYvvM7tAc59ksXxdMkaoRAYAercp7jmP9t1JVOcZGQhQdUVxb16NW8qZ79L4XbjRh8rCq+iM
9AM2zR2aF713S68eLcN4VrhZqE8qj5akT1aJmXkHWde95xLAD+ekvRoSkJoMB3dLJ/J9hXEX0FMt
tyktXsqguWDpy3aXDh21XZmVUiTQFYewSfsdfafyi/NSYoRgCusYjDm1MSkas4vhYn1n0Dtwl3fM
FfoHJS6hM2m7C1sq4GjgSMblA8MXGT2a0Z5q2/jwjCz44gzTtKHmDfBoJ7u3iqVfGU1vwk+qY9SB
RcQBg5rSbLPe3wysnkqnZuMeUiwloil+y+P5L0mX/y8U/+91owxqUTT/Z6H43GA1+vaTVqj/Tir+
y1f/LhU7v/ksmZF94ZgJ9yYI/40JTb4Z5Ag7NcpDPQ0jKaumi//j3x3vN5s/CAIH5rNwtR78B+QI
L3BJtCQsO8t2/hWl+P8K7ZGVhVzimCSDkbL/HMchwNYktKtrbbhYN80xmxk2yx6tIaFegPgBMMM2
k29/eKt+16v/rYQyUCVl1/7Hv6OS/1kddtC6bc+DYCDpXXX+lM6R+eRMNKT767yOxkuo6Ou2FvNt
quMae69UL7OzM2bzLedesPXp7MEAmSHEpiRY2jyuXrG2IuCuKnZ5dxCovkRcNzHtNPUxrV9potRs
zBo4XTWcpIo2cCJXdZvjH6BSamh961QUOaMp2+1ALLfG1mtAbRoTROYyCspTMOTFPb15uUtOmW+G
fl5t8rr57jdURKRV3527ovOuoD/luqp8yo4iajY2kV+k9/UyvWbYe6jCw0dpYUE5Syums6+un91c
VSvX6r+VhfFzqpg4NdqnUWLYYN0wvfgq9nazdnOowtwuAmtGZZ9G7B5S+z48znjhoLjo9H9kfxkx
iAQRNsXGg9imvSMKEwlNiKCT4tcFcwm31xyrCSyyD9XMBG7aSuHsx4+CjAwXUXtUeswqgd+pSz/E
yWXGyb4xlJ1d+sb9dDC5GNrtAr+copBsi5gk9kphc7a1N0ZSNLaCSmy+0uEA3h4Hja+9NKl21Qjt
r4GRvWsV5RuTp5pVpfC2L1bFoLHrcNzb79Ds3XU0F2/sedABevOtW8aLkwwmKF/3gh+Fe2d8HzsU
L/D/PkUnk3FxTfzuIWg5QGU2fgKr/K6z1KNSA+ON/pUG8HOXMc0Pk9e6VuQowpRNnt0xXBf9C1El
6QccUYsJZVZci4a8IlEC7Cl4iG4Ps7YUycH0VtHk42uVD622HRX5ggMpsIjsBm6xToPaYxAL6tGr
j/BKu+fJgfCirUwST1OjzU2ptjlRETS8EMNetgAMwuPgPHV4ojJtjpq0TarUhqlSW6d6PFQzXipq
ru27suwJNtLMt+m15Yo8r3oscGG5ftgekPNobdQ+rduD4YQ0p2HfwnByrLvOPfcOAwFnxo8h3Neb
DG3xnp5SdxoP9Kcccm0N84kfj1xtPgyIZhg/wvQxx6rL1zWXPPOeGdc3lxC3mdfxgz38Z1Vrfp21
IY3l5o7ry4TnC7Naqm1rpjawxTjZPBxtvba2URU+bQdtd2OcEJPRAUKgrXC2NsWl2h6X4JOLYgxz
jrbOWf2PVlvp8MYEu0Hb66gqCyDHY7lz8d4lTnQMJU58Vgl4/LRBz9FWvRjPXlEC4R41C9rVVOhe
86GjAVJ0VJOGqoFH95oiXWmedA9YOgYwrQBNg+dxT/ECe9ryaNbV4pCWhSKz30uZMjUgILay2vdY
E6xru7L2Rq3/zuN0ClkVnxoktxU8ULLdQZLSm0cUba6dl2aq33EdXW1NzPZBZ/sgRCLD+cm+49hr
trajKdtc7tstB7q3bm8Mbk3jDptoXcExZEkKqRuT2XJIR+jdhuZ42zeiN2nkrRkUj2VOeKdTifyk
FP5eFZCwuZQCy4QNHgIJpxX7ezMxs3GKnAwFEPp5foon19ulmQNHkh3zLvPxJJYTDkbb5pCP6u/4
Qt80c3sbxw6xN0Jd+Q73GPMZW5x9T+3zRDKqcJOtQXkmF8E9UyZqDdvivZHiKYwceq4U9aGuqOsN
ysAKG8FbimlDYHG60Lr2ajVBuLZS96HN3IixvgHdkX1duOWYXg5FcIkGCOq0xOU076ByAe56ySgY
5W8KcV2CXs9AsBsTHoVJU9mV5rNbmtSeBNlHpdntLaoJ9H147uhkAtUB3CHdlzjjA+nuuC22OwMx
j+PIYVThorzlAVB8TYxn2Mi2EKrnTi7RGR6Ou2aDik5jHg1kF/yT8a6c6x+xjF+RJ9Sm94anmH3n
po9GdukDPUqGxJbDOANzEGSMrZBw8JxQL+QDLDwgTvdRJGkW1Vh9TF7E8MDo+KKl9VTJdhsfwnHv
aSC/ocn8VOxF7vQz1Mh+Cg3xAI3oabI3L+bCapYcA0JGBHo/FO5Dr/H/vsP5VVWSS2zqHPsi+lFc
8mBrUdfExY/FaApScKQjnBisF2/inlZBU30Y5QDu1bJfOM0fM2E16xaMz3521XPvmq9t9uTlTBvJ
PMmWXhSvwtHTs/lahUTxk8gb0GmmdJsZibdq4v6TWQ6yU+nEO0tE7BI5W4aqsrHJhv6xoUVgZepO
hJlyBKYO9n42ui8Ing17+f7F000KKcyfRDsGbd2yMMf5dNTAIKUqKhgKWZ9xYXVsDJW1T83PMe7q
FcBK9bn0+YNmn9DoV59wotWniM7zTamJfTnoPo4K2kM1zW/UXD/Qsr8C5MozXq4f/QD7z9YQQNNd
D0N8sYADepoSSNTdo/iAjrsu/pgBCdJIxGYctKCrGYMC2GCoqYO15g+mmkRYaybhoOmEFTIXruv6
K63Rx3iIsQeP9DPU2N3n4hOY8LcJp0ylJfyaQwApKRlyfqUZcxf6Gx+D8NESPj19RreJwpBUQvBN
deGz1SUm+xHaFJY5gJsOxVF28ByJom7aNls2WgYhrq8YQ9uoJJO4UIIbbEl9ysa5hCbeLkz8n9SY
G7EqNhl5QXjmVbUhN4dpnvGZpl9aeU4ZKSaYto8CFj8UbUX5e512j0jfEr5+NO5EeKnKejixwKWf
anSo9RqT5D4Z5zUjYgtbU5meI19yf6Yz8DFtyWbvVEjbMwTMULMwq7Tc9w2BG/on3zO/MriDBGtV
Zm84UI2rlVBFP7MsqO3+mrlpePX5FzK66wuqd2djxYV347lWsHGGgpItWt5XA2cnh/VJGPcBhi5d
TTsfIok2JdVDSpyVQt1+jZ3glDW6Yz1kgl07M+WpTNeChIxUKmdyMD3dmfhuR2+mt3Jux2PolzBE
TYBy7aeyBzIsHmkHe7FWY9Y/12VMaxSG45R5GNkQhufjsp0vtQ9kdKyNrWFxYTBT+igKlzzZRFbQ
i21mSWO/ngz7jpkQ/US2xTkl5XvpG19MVVLO9F1AeX1MkVvweodPZTUUXMo6QRlkfyqoiV3Z2Zys
Bnd+aCzgJyLKBsBb3jkavM8cxDLTSdckEckvxBea5g4J2CkJGFdkWbT46+tIcE7z6oo8JLerrmH3
7dIigvVlAyZiP5iAv2KfVQBxpWPhMvZ1M2eDF5VRR4GRqk8HegJp66VbRLlWscsWqlRry6Nq1vmQ
vsVo3fwapN5w8MxHv038nRnKaVtNcmuN0Frt8Tj58mdAs9shIbu+rTlv25SVosXFbKXm8qvhdx9G
HIdIYO1LMmCi8Ko0OeY6ZgyFINomqv9lJVzGx8UNgbCzEDTr6meE8oZee2xDJvEGShvRD5HvZDsy
3gm5eKU4RwvcbqBYT1EwPpk5ANTE8O56i7G9G0KL/i/2zmwpcmzbsl+kY9JW/+p9gzsODgTBiywa
UK+tvvuQ+0P1YzVEZZ0kHA7ctPtSD5VmiUVmWITkrq3drDXnmAHdrBjNWW1na2rt/QpINY+JPfFQ
dBkFMCOa9zpzX2Mp34dh5dSdtgf4/EuhxtWgs565Vt0ta7HxnaSZK9BgRoVtsl69aKNn7kPUJZpp
3igC7aQSbijjmFQ9q5/CRTbWD5mkMRs/h15S7omocHBBEy/vdQvPHIpZT7D7CtZNfbA8tn3pWN1L
l650kalPIduTeeTZD5lEYNEzQtaVFd1JdXyJJ2JRImr3Bjghr7jFq1bmwVbLiWc0iCMoKsyoejiS
xqL1cvf6o4S2R4HJ15G2/fZ0uNWdDSLb1Ku1aRfYXwEFsJgO9VNuY5QMPe0RZK5zRhk+azU3/0F/
jf4rFq2loXXPdmOTBoMH4tpTVNQSMQoHUZrIX1OmwrCERl2HiPbYpK70lmDUTBIOUsiHyLEe1KBV
4ddLBLY5XbucjE5YVC6WobGbTPDRpjZ1hYLQWDIBa/pRaPGLMIZynUzpMaBl8dGlXTunp+Gis4AT
mbr5juxq3v0RHQdWD4V8r0w5DLF9zDnnbik4KdSg/v3/eU8PrmtQ0u97prcQl2CH1bwtbQxTuVte
dVZaXcmCPHI/QOHY+VU4S4PY3VRq+LvoBAl9vfpoZFVwMsOnzDIQ58fDj6ohKft1Kw8m/CC1Rq5F
1dpw/dUAbr1ebA0t0/Ze/jswEXEy+PK1TZTfisXOXMc+jHcjNpSdFKGzzDJ/5wh5BqIU7z23vuMA
qO1bvQgP9M73BTWyPR6ZeB9K/0dKj3kvA6M6WlOnnxMIgiaR0t4BJHCldxI1Sutc53TEFwEhPZpC
1i4zUHIgdVXtZp4o3alLMaJdRzGtyqpfxCmFu0reKqrpXNltRVSyyH+C222m+hwu9lx9iZzunnO2
QQpINVnwo8ewyMMdkUsDyjEV7x1QhRCn+rIxnqpIlOe0XBeZ9lwVrclZd1BXkSZ+cl8Ja7bnRvuk
sb5L2ygJgkbBIAP1mFhiPNaiVI8d+rxlxuiD8dC0uz5l/X0tf/z/stpXZTVO1M4Uifafy2r/67/K
55+l/IPg+3//1N/lNMpocHoFFTKkhZTp/iqnGf8CsAwjhX075TTxhuBrqf+axIhcfSqpaZoNgYvi
y2ulzSGyzUZvz6ZPx+IAmvVCafnPlJcGf7kG9lSHPEP/90L26BRNl5MACEJw8jQLLzUxPltU3guo
JASlzIxmXBcNMoxaJRG4dJ/ffF0flNbeU6O4AfY1qo6OUcALubgBWQdoBF0/RXEf5bvcqJelWkfL
1il2nK6eGppkpI7HOMdddV0l+CkLNyyXiWlTpKnY+rIuJX45//y2gChfVvxYy3VdNwRVRqDClzye
YazIwvLaYBG5SkrthRAORa2io5h+peVZi1wAHRpQFo77De40Yh8a6f4M6NrsX3+Q/E30ayFvxjor
rsrQwink1jvPtX2qMBn59fpdVNUvnUH0Myx6lEVqKA6e0izQrxCPTCYCjI1Ia4+JhlijlOEqsoWc
V2ZNOW4IDpYRf4txpK6dfthUNo+NvoW2aTx4X3bFiYodMDWZlZWjgQlUn6Uds/yG6XtGDkLIBhZl
Shznz0S5LGsfwENeW9GmsKstz15eKV70zF8zJ5vhxfS9Z6dWSPTo+t/CE+fUUeNNkuPe7fEr6JTG
Wq+YIZtfVU3J3BijhYlaD395nch9ZdnRrkQWSkPeONLCy69djo8zEx/hOkxh/6zI3EYMGbo3MA/i
c5Dz57OBE6hUhoOPM2+lOdGTMNr03oIgZDcCB6X+I1KNZlN6HSOVbfWKLo22pX68zTDaA+nX+nVJ
12JVRlSftPxG1BgxYEEi1oluzJ5oOA3qSnyLIZLMrdhaN5JgQLRUqzBntme6jQrnOtULcytMgHCR
Z3mbUjFLssHYv1B5IZxg0sZxvl/nKKk3Nrm/CzkdUDuJX66pxgO14+8uaUFG4JwY0DX9W4fTnmgP
KRqSGZw2jGspZNYBHZVs2+SgxP4wJzv4zFr8TOTaQbD8J5i9thr1pZ0qi2H3+iuCIThNqrJcKnAg
Me6kv4yQhYKOztYHgLLp6qA5EhbzPamI78jS6Lefa7eFbo/bIStAISTY34OKTczoS6rWAn0nYRen
GLEdZWTMESnyt530qEmHwQ7zocM2B1sUTVlQqpIIL7FUKxD9oaAa0LukwidSO8cmwVoqWdCLErLU
Qh9Sax1nzgmby28zCqxTPsiFEbjbqjOQT5HIW9vAdzQsxRnhhXsrG1WMlZ6yinVzmMRXw64z0If7
cd3NhtrceSnljK51qWuMPxvyIIjLAU3jyU3pvIwtzB+tp5gTBGqyjwR2jZZm+ayWUMqrIAq2QzX2
17xQ+9Zqna1A5QDe60qp/Ghl1/E3PYvSLSnf89GvzD1b5XQnsFX6geUeVFO+JH5SzmKnTReBzrIt
TaOfPuC4sLzwOTCkvUD+4GxJhAaYunfZnVjesO8tBSwTKjIMIL8GzT7nwnfXWO29eVO2+qGOqqem
iKqtYzQH0gmbvQUyz+Vtn+EXYls24NqvsyUZOUSoBOVar/FNVwqbfnCv0azKHJgoY3dX6cYLdqCZ
1AjMcdOcrPMu5vwRBjc8TxgFw5MRlDE+XhduGs6vpRIp3oLAJ+0b4zXY4/zOMNqXKmJmHSyGn0C1
dZJb4oIJsqjPpCyx3/RbahsuVK8yKbYjWCDpuO6iMMj8iRP31FrjrcEKMxNNivLZ4NytRf4S5+Yy
RJTAk3TH0pyNGObWAQhMzN/DJrW6fFEIgaYqr+9NKX7501iq+6u6pTyqWebaDFgoFDE266S3oJQN
+IfxZ8M0iUgnd1LU9CMVkkEKVrFgUUpjXKQ+/IMgXAvwd/vEaTZOi1436erxejS8b6EbWau2j8dd
/+8f9Hk2duR9b4eWcZjI5wLijBj68QENiWNlwd41x2/JWPirEXUy80e8LkGULk0t+d2F7oC+SHHX
pgYzSWVXDoFMO7paKwAr1PYuIek4r1L2yWW+JFOLIMHpR1lOQX00p52gX0M1u9P1q5ZC38CZjx+5
j+uHhDOjDryNjBCc22Sg+8G65gA4N52JvjiJzhMX+bmaWEchqw1IVrHXMSgTL10AgBkrG0csvR03
076XY5ofEVjeppHmADujOBvmBuyRbAive8iti6JrTDIXsdpmEbEh6ugc7dLwWRybbobSetNHTDh6
omJ6n34kwxDNnUR5aEIz34Neias+PyL2duYFQUTUbB3CQ8HyHmX7XUCwaiQxroLkJNlhUdehzIF3
WBlTn5hwO5pKr71jaT2pjb2I1GKp01wOpi6zMfWbJY1nFMLLaupE11NP2pq602ik3O8lDWtn6lxT
5M0pT46PCLHyuTX1t5Wp001UF/LW5rX/PXXCfZueeD51x5upT86hFCre1Du37oqpk6689tSn7no1
9dnjqeOuTr13OBc6zawekTJ9eVQ9Faek8NqcevaUO4GQZUZ5bF0lmI2ydhDItlMqKP1+YiWzbYEE
gOT28zhpAqpJHVDH6cGY9AIFwgFQwY9x8K3S2sOQNN2ycnkBx0lrQONF7i3kB+pgDNey08Ra4Zy3
sCbiUquP6trwdsmkX3AmTYM9aRpef0WzKF0Yk+IB2IO44hUQV+Nk/UQVEUz6iHrSTPz9A+iBddQR
VMhJWYF1MZnUF86kuSCw0tu//ufrj2rSZgxDjFXQVNsleWsd0UQm2BLFJay1zsaDV1CPsnXprF7/
8/WHxLJ9qFqV3JTWpmMaI9MDbr3u+26cF7n9SEeNNq+ZoGMszQGrqNhaTdLvjeJbmJf+OXUV9FhE
xhN32G2DXN2msd7zCye6CrAsb/imvxljld/WOv2eRMHB2Spw9/CLQpDEP6ONRHFXK6rE9cyxJ8u7
7XegKuQ4Z3eM1NLoIzTpOSJho9gOsYOXL9WhONTZzzHau3YSzypdqFcNotw5LsVxa1ono0UpbAbk
wHhKER1rw2c/mQ9AOHRXLvBlklWmGdeFiuzbViiVhMIhvt4rwTS0mFodmiiLJM16ush5ddKrkpRh
9u7MqdE4z/DYLpxKukd95LlLMFizQlflA1vlJ8PJiB7KzWjXAlA58GLHyz7O7XuVDJxZvjS78DoX
xnMprSulzgbUZ853YPH6tbCbFttxeVMkbQKFyszR2bc3Q3mHiqw7OMo46SJPCWyNRaDKCNG+GMCv
dWilsG6xCKbXXR1vFSsJdu3QEQ6XyWeqb9Q8k/CmMdFWNjmmYjYlA64FbIz2joR4Asddzh/Y4Gd1
56rbQXV0OCEO7Ry2BXPiSnG4ovcVpj/zbPs2dmHJtpayNkMatoNPQVPU1czX4+99Qhcp9/2nSoE5
WxghPQziDWdjV51UU4vnkd5d25Up50pM80RRmh92XG1rervzqDVg1VVxNfMA+FN7Gr6xldHn/WAZ
tIrjAbgKRoMsIIWOYsgqKewGHpF6p7kggXxHoZQIhI2ukzLjfUnXMrDgtmgkV2o6OxkMFOHc7/sr
RWTo56kbzUIVja8MLfWacUEIweg/tCLDaW0o5yG8K4N0gQsaQKidGHNTugdF8+6bmHm8bhRJFyxq
Z5HlM3xUtKym9lCHPCAveXErtYQ762ZrZ4oL67voHgXRri3hLDQdFgwlzPW5lZv065AO2fRlJkvH
XLdUk+V6oHscWytZZeF87HDplyB/er2H1WNZHC0a/ipgxojfGTmTsT3mOYWkd0AfsxhDeUZSSKdv
YiO1N77Wo4XtCPHEUZCqv71mKOdBSeyXTZ1+41Amno+O7nyFWH3HcuVIZ1oqmwsCIYgJuCA+R9gG
vKiIQ6Tx8TfXasqt2zKHtQh1l0hCQFNiiBgbIFR67W8TAyZ06pU/bGTyJHuO0Tx0k2qZghz46s7e
mw8djvO2Q4CNcDXj0nxoaGotvCqh6QOFToGiFjZFyUzRLaLCt5diBEZKs1ydoZLwdqkhV26bBoSN
DfZ2nDDp2joLazBTMep/oxtXZAr/RcL9R1Wg/57F9n/i1f1/0YZLX8XWMMz+5zLQuZa/4kAm6Z+F
oL/+3F+FIPdfSIdcAg0E9R4HO+2/C0GIp/gtlX9cauNiSmf5S1dFIQg9lT39o/JnVZcx+3chiGqJ
xr82cTUODKV/VAiamO5vuR4qnxHGsIG+i4wh7obff8P/BajWCySAnByzDKZkRK0UOJi1BXWB2SJu
lqHmaZsqZQZC1HPySlq8oLQGbu4LSvqr2/fiVtCZqdTRbCj8rnmBds6z3lYaty4XQ+vbe80flqNd
spzA7uA8Ha981XqB1OBu2SDvM+TWy8nURuziytUza815N1XFN1/pIrRZ7b6czjXO4N4L0/yuNpG3
9TXlynAQL0RAH9Za717lZZHAkrXEurP0lnPHBEq8gdCZ3dQei+CbwfFR0Wv6Mt99QspeFqIyygbu
xSesiiKzWHzLhd3UT1Csf3nDcK/4xQkbm7Pw8uHkumwqW2K9QT+Im88v/05EZ9o6CWAUD03XojR9
IWaj1aFVHPFZDxKIcrEFNzOZNiC5fauK8krzgcuGxubzi4oPBhgqQA3ml6mRc2BfDDBROIDJqqxc
KJqL1KMzb1EDrWpVewTBzEZ2KpSwcK4ctbb3feRzDkkBvOEzC1vSHTXWoty5dlD673Tf2rQ9/UXe
smxJt2ZecTjbSbe3v6gDTq/5+yflTqZ0otRsa6rRvn0tnKHHntTiTHfVeJ0Hcbw0/bJctogXKqXB
s+hdEzzzWOvK3WCAhQ7qB3J4YvZbdvvFvXz4DWrkoggC13SIvRfPLQtMfLFuWy5GEpopyum73B3n
eYASXveQ2N9iJumW7fBMnydZU3UboISV383Uf+mBSeCajmll+uY3ylscFsW96Vm3tBBALKArku5X
o/yj7w5cEExPpKSqpk4j4s2U0gxZoxVEfoNUDnfkldDHT3oEixqNMg/xi4j7rdWzs8oOjUcdbqir
s+7hNwrRbn0++j56joaYhjsTnGDvdDH6+koEnq8mdNbxkUZpg8G0vjaRYc0nwtZiooIDkCqo43EU
dbqZ00MULTy4J2z/v1juhfpeTsrSYNgQGpht34cTEPlCtG2klIvICt2dTKNtnDRA1Q1QmFYDZBnr
z7qs1WQdGNdd51A5IA7WLHuxZj+QrerRO7ttMyWvUg8eNMojkz4vLbp1EGYVQtD0d0mgqoVOrdRB
AToVcKyuaDA/R9TdQG6yTeSdhx3n7oqGSha6903qpPddQpefwjhN6zC8h9y0x8CKMcXADKK2K7VC
I4e8q/T9/v/8yqTji6traTbNOfCrXxLd6sLQMeiPBZjCCPHfKvdrZ6cV3wJT7DubUIaBtvshCwsg
jsGxaEtz0RiM5XGA8uQEKLPCEN9khG7LlcGunJzCPpLC2KTNVelVgei9GfZp0T4VZQmNqCFG2cbF
UEtnPYIqPghUXrqsqEI1PqBCnfcl6CkUk+2OQIWW/xixgQrVSXDlcYpAe3QSTPTpkFEgb+0M/Rau
+UbRt0snS7xz5DnYRrIHVZCfu6AsBmnUhKOwIQG9I647gSiqxuYS99Jcy8fnUFMsvmNKTqnS0TQW
4CTjbOPVtXvi4ATuHQ/D3DIafUdVw+zdW3w+9g0+Z5JucXWlPY8n0aaEVF38NPo6n+tT0LARud0y
1WzOAICJ7aQNDx4VtzhEwZYLbWlTFd1ZbnL+BaE9OXNMN4deHNqiO4aKdbILCOjcvJzpME2x3t35
kXosdKLZPUmuM+pgL/gdGup4jVbiNguJu0ffFC0DhI2QyGsfFVX9jaI8WoUWU6OSwRjKw4PtgSmi
paXtDFXJAVO0AR6k+AaGlb5J8GoviadGSRz/1GwPi1aTWRgLIJcZkV4uzV5STKWRST+6WKS1YW5g
qluQbxHYkRAL5VDqYhZBfZ7BngkgYzhXJo5xzHAI/FIwhzMivigbOHfjmKQbEBg4zPPbHF/1rBaa
uaiDLJ/ZYSmv1KzlGoXdr7PB4QXpMZ9Td13adSe3bYW3EqwCbRR8ol/MQu9OICbvPZo/2tM6ZJeJ
7fJ2RtRQ7wbsOSqCSGxjqtWuGpOcIRehBrJXKFCg+F7K4HuvduQM8SKPOxTlGn0M0F9ZA4I8GU6f
35N41+h6vSfHIvaIjYhmXsyM4BB5oTL0s17qMHRxNqW+vFfEJjNAXyHvzqHf/Si1pdKl+QI6NWMw
c1+G5M6L+7NXWqeiZY7Qv9HuSFDuKY9KH1yjrui++vY+2LewV2KDbLB9MBDu/PnttV2BgcxqmN78
vJ4RiXxKFKpCoPFn+FtpjnPKpGQE8yPIv2nWGK9y13xyJzxyVJ8YztXMRDIYRYCt4VJr6a/Pv8oJ
lXO5WWCHz7docM4EgzQ9/jcLXjS1hPBF0fKI5eMYwWxT4Kvh8exnLskzei42A/J1AesVbFV8Alml
OQu1FRtL7hQnIGdMbAQxwVmXzg0kdp/f39Rqvrw/R1WhygioPazL0++/ub8mSbLOqwR5OClvCHgJ
L6RekGMnqCLrrovTcwhKtuTXsavdDDgkRbr00NCZQOeNHIuDIzZI+4oZAkzCfbrie6e9wK35ZejN
A/3FFfp+ylrxiWPuMxgxlDD3odM9JBJ7bRs+ASK7ygt9o7PtzodHd3SXbZae0b3vhu7h80/7wWjh
eKTZJBKatN6Ni9FS6y7ysYSws0lmH/bOjgDns6GKKeJ8zcFj2wfp+Z9fkk6xo1ks+aDHL17vKss1
WWj0DaPI13FVjTejP9zkY/sjKczHLEZxlrm7z6/50c7GMckHVtmdqsTIXTxUPa0CYF1pz7HBvnNr
PMFmjANiKuM/g427Mx192+E5JyxwPY7x05BkV5Mc5ovb+OjrprZic4A1mU4vM02puADIIMxoIRDc
zBRf7sqE6K5Qu0k8/Tu97S5uZ6infX5EZxplz+a67cU9RsmVEajfnKWo2Kc68eMXNzbNXxdnLTr4
f9/YxfcjdR2TznRj+JW/NR4t+0lOXFurFCivIpsHck9/TOMXhtEXcYlT0tH7S1uEnxKL4rqvmZ1v
3jck/9k41lRx7LRZFFZz8D1zSxzN1dASIsGM8MVH/WAqR+xjGahJqFmol8tLbeuoWhu/X0gml9wM
XqzWItIseXLAqfuNgY/B6B9Y2whVbGCwaJvPb+DDMaBhHMOjhXjCudjwR2Wuwl2KeoSlRLMX9cFM
xcY2DbZd0VVlGdvGSb5YvrQPr2lwymBBpaYipmfw5juO9CRhD931iIXdXVWT4mE9JL2yLSV9Si2g
jNzGxVzU8ZNamnfIC5ZRTkm4FRXSUmpplv6gIQM3cQQjuGVW+/wr+WCnz9KKnY6aI2gG/WJ1tTqD
zlWI4nLKFkmC8SYdu4dO8ASo2X1+qQ9HGw+facAhe8aeRsebbyJoYRUmyMwXCG1uxsAkScJceUr4
Av5gbvrm6vPLffjJ3lzu4mEzZ+M3Yme2QFx5ZeWwXTtvF9OjThA8fn6pjz8ZS6tLyUI19Yt5NSpQ
P4QAWRcQB9ngoo8J0xOy23kM/MsSX5UqSDD/6MVliWS/alt8oRdzhmVF8EoVmi2a7+05biAWQdih
tA+NVh5qBnKZe+gvsjVxUUlrEnZiMLSMdazRtq1NDAbS0ddIYA59xnNwvV9+adwlnXyko/pkqw24
REBAUhzhZa0jrCGO4t93cofo94oq1DFL5ope/uDAFhJ00cwrWe36ToF6mc+btjzkhbvDKHA1ss5C
P3sJFDnxqitwj1l00jD6z0Tu/BpatKlsNpyA0Q2p7NmsmoWHOd5lpzR6rIOl+FUIGhh29SwTBZg8
kwKN++U0MVreeKOzG6FDf6eSLpq64ti1yyw5EAhw42R47kcYSHTamNl7VOl19UBWTDI3iurBaMW6
9DFFDdraakKcEqdUBr8rUI4zK5HnQXV3yagjVkrmaU4yIH8TrEuAK/S4TSCcagKlRT563AjNoX0f
g9II7lvFJjAp4vNVSnxmh71yWm1mIRZOJHBVG49noW7SND4TlHWjSfOuh3yGOvoRPMq6RSzTdWIb
ds5zXUCwV4tHyZLs6wLQoLMrEpKoUVjE0PGn3y+woNQ7a1QOaEy2SiXnUaQfRy28chXtzGaezBVj
HRCKMFTZo5pmj4anw9Y1cyDC+i/8FhjZ/YDhsBEhh47pw/Zjrc5swZ4wYSLFw0nqBmfydUyXPLXy
w9zqCs5PzcEZjQ10GrCx47XttA9uSvNcvTFDuED1kpCr2LDOhuNHM3WsD46uPwwBdg6m/MGtkKsz
xX0xmU3D/nI9YwOu6WwibfXdUQE1UDnm9cD+pnCei2TpWt5SUb1f4CKeOJhNc2obfrWp+mieYUtt
Iu2fhHiXQcdhF6V+Pqosam3K5jGlY9Y+SHc37SU/n2Y+euvfXunirVcytVRDUMKLyKgP6YiknF3w
2H41cb4u+++/xn9/oss1gTUyzzVYxwskDg9mBslLYQ+E8nLaiZhV/UDypFmJuzbLvjyBflCTczgA
TBpVYbJoXiwSRYFvVOgl11YY3pV1J2VXzVKbfFc33ISu8ktvg1PL1qhPGbeWmf+MMVFmlv9VEfz9
pM5ZhCImYbuv+tNpYX+zXEUZcr4EC/FCcpAz2SxolXGklnqYDj/Ti/j5w30vNDUJNmQEUcN1UOHa
F4tIneuowXrOAy7CDhKMtm7ULCw2J4Afl3Xq7xUnO49Bvi54w5HmxXb9+u+0Z2788eGL25mWxz8H
AY+BbiRbNVXXGXZ/fnxSa9zAkpTwwirdKp27cKvsqWRbahI2MMBxk8I8tqO6kuggcWvMizB7/Pwe
3r/OrHCvOmNOrBRppyf05gkYfRZ5AgPDwi7qR1q8TEHxxjCHeYp0XyoGJeb81Mf6+vPLvn+hp8va
roGXhbLha5n7zWUpO3YQfVnN4xpdprBRTFpbSmfz0dNvPr/UByVzrsVe1KahhX/fvRjuTKVNZVns
wLPC3IyQH9Obwm8PXsbuv72ZKuMWajLH12+0EvZToeKVLMH3YxlhpulEu7DZ1RSEiIgcBjI3OA0H
rYufPr/RD+aE6UZpUE+jU9Os6b1986XEvW03hJVQ0fXTuVJlL0Je0dUa2oKAh6M4R/0tqtP5F1d9
P+P9edWLd6LM6woDcwjGI8U11jpXnbq0LZIPxiA79Y691jrnru/UbZPBiPb6B1it5z43sKME16QE
fn47r+naF++EjhDcNGl3moY1QYrffgnoEKhuy4JtV2G8MBindfEJNzSh5QkmU0SMKDhWreSQmYiZ
h4CQVAQSe3dRbt1YqTyFjXV08+zJAvYU+5jk1OB3xHscOSVgg+Fbl5RruyMNpTx1cNecPP+tp+mx
Ra2oxV42i3ORzPQoe0SHcwZ2cB82xBuZ7cMwOMc8rRcRxQw1s7dZbSLZtY7TgcaoLLba+k2jBQS3
WJNWYxdwI4ZL6rKV76YDkNu9NAWWMX7bcSrKkChiI2tdyII/rt/YdnfQW+chsCiyl8He8LpDrgEC
dotHV6tOORC+wlOORaNti+iuLtz5SB8owY02FjdOaG84+VDtag5FbLA4uneB592phb39/AmJD6cM
g+MddgZ9ooP8+YRCIzJFrzFrxa48pcAUua32MR/8fd3Fv83Q3OAA306vWNz5WLQRtjOjo4Z7qFLr
LsDPmdnp1YCJkD9SduTJBfYWKheVWHkQo01VKL2ivvBACXDfQwfgu4uAl37+Md6fGRn2UwHRZPVx
32VDdxan1NZhEeQwzc26W9R7pMPYyTkJfJoVxRNAri/e8A+WO53ljpnPsqfm68VxKUuSoqVx0i/q
2IQrIJ/GmmFkscGA7+yL7Iu9zIcf8c3lLl6ltAPVFQN0WDQt0EX69P7GVKxF7GGtU4xNRX/18+/0
w1n9zQUvppI61KSKIpHoEaxp3cSwMsBV4N489s3wVaHjfU2HB8g0AaeGhh5BJH8OQ9MoRhVPF4tn
Ev1MSA2Ml2yo5nrh3JUC2gdvqswYlvKL8f9awXs3Q5l0gnULuww11D8v3GHR841aMnLKW+gt54Yb
4awX/g7G6JFAr04vHnk7j+RV3o/Ejlr2I4l/IK3SnxnbHOjjNwV1GeCJD10TPfWmeuO23aFrrU1Z
kS7iKctpXCi4OCA9zq26fsxAp6F3t7cVnSfDU2ad2S5k5N1lKQoIrTwX8KgD71DkVO776NbBIpjn
J71zvlhMPygf861bgj0L9UYUjBcvv6cIXyPybiov0R9zRbbNS7GcpuMkaZ5ep8QGeDPSZx9SQ6Cm
dwhgQdIcqRnuQ+vKzr773KjSKdvBah4V7d5p2rWpuMtpzgPAep3rzl6OqyqCQS3IOfTc4ndeJbPU
M4hryMpT6zaPXlEEMzTlG85g86mKJmSwl/H4z08708dFhwLuhxre5YYRHUMJ25oCh1aqDyo+1Wmm
CEEjklW41ajjB/ptV9tf7I5eu/jvhhi1XMocdM4t+2KIDW4TqAaUFbx+zqpN8GOyGwEztxwa8idC
F3FKedbi8jQNLLia91bgEywmT4nrPU9fBTFF59hZS6/bezHZLK6Rt3Tm4p9dN82vyhIoHrVvNKDG
FyPkozlg8nCxqaNRQyPkz7djzDulzxKOaqnmbh0dwb9mMkbMm6+nG+2j+fTNtZyLwlptN12XZ1wr
iYgw9GEOpPmJk9UpJ6oGneRPq7SPRHld+bKhl52ZRw0HiujSTXMlkmBvNvaxSIovThkfLpDCwE9H
lLqGUvFimnc4nRMpRTkyzIKTEoQ76U/UHM/dWqOGn5cvxaE1IA1E96h1NWdjRvKl0ptDEinPdukt
EpjSM5TSv/PGvMmN9IrJICIJagEQwV9YivcLgcy215tH3c/ORVr8xm//1c7wo+VD2FPlC0OqgKDy
55MMwA76aqxNrzpKAOl5q7H38PUYazPz76fNOlqyzecryEcnNMBhguMgE6xjv0Y0vNkD8zuDh0Ky
Xxhq/qNjRa7b8D4PtLtazKYd0iCjQ6bgXXPgbRWHaZab3ouqdLaRzH5+fjcfjGW2oAQRmWwVUIxc
vIbVSMelq5pugUzrZPvuCvEehnROEV++Nq9r/8UrT1tY5XJI3nCJXrw3Fvl6SWiGnFJG9qm+2RKw
YDza/nDWGjrr9so0kqegtu9qxbjJWW3Gr5fUacn8z/dAhefPJ27EkRjo0XQLtWsPQM7QAQzfyKf9
HZXZXPfwmZRgiRPimQzmniz/qlD+0QmISYNpnb4k08flmq6Gfp1lOotJpaTnrMkA9bZnkFcnVLcz
8mn2cugPHdFgYf7FXumDqeSPK18M9ko6ooLL0C36wD2K0r1xHHnlGgrknvzsuuk/330i/yQSGhUo
/YrXL+LNMG9lX1h6zNMOYXHN+la/BdcoZlpIGcDc+7Y99wzvi9H80Uec3iwdjSNXvFxUAFnEqRcr
LeA2kAA1PZpZFGXxLMVhGuf9MYiNxefvz2uz6XJAUeNSmUT4sMblgIrAK4xOok/L5LwWnFIUt1nq
DQ3xOrhVmuCcUBRWYcD28DgWV2gHk3mIkXAWfNE9+OCQCzjg7xu52Cy6RVuklAdYv3tIdIY3/Mhz
ki5Er798/pG/utDFOGrJhjBFq7ULS/QPkaxfXAP8FZr8b59f5+OvdtobTF8s3vGLualwpWJKg0/U
tfq2Mfrvqj9iwzKYJ6F2bqsBDlWP72CrkXCIzF9Z4+Sa5RRPyR/2r7+4m49mDs5S7iQtIEBo0jW/
PbVLBQRvAkFpYRjtriqSO0Vpl52JwYsGCDHRPRBBMsJc+gDoudJx9Gaf38HrvuJiqNmYNSga8IU4
HE//vIMSSmyid0W7SNNuZeoCdAOtvJU1ADcD3OIPQEHyxK32JbGofmtB86iiLRZAZe02zS4iyRo3
FW4Hv7QfKpwcdjAUC6ml2dLWxkVQ4SImd9Qg6ty8r68qH72qqXvR3Kvawwhld+1Jcspa+V1iyygw
T/ZGu5Vx1K9Srzl1ZuTPRjtO5pI4t2Ue9MYMcsSULW/SAPLqDTy71I/IccCR1gztvEMNJbAQcbj2
5lZAt2NCAzpqTtCzvlB9a1zYztFHRLcKetXBp1sPa78i6Y/Em3RuB1oyL8qBoPpSPnWVKhet5eIL
tXHQNPxelCXjGqfmPhz7ZVDV1zLPWdndja9lL0Zu3P5vzs5rN3JkS9dPRIDe3DKtpJS3pRuiVNqi
955Pf77IAeZIFJE52A1090WjmpFkxIplftMzbXO1HkhXIIUfddZq51pPYlfMvxmDcZ0yyhDlsLh/
v0VBB84+ojdRt5ZSaU/n/TBKr1OoSq5pen9HCWo9dN61r2hXSiQ96Nn0FdY+AaJ9OL15jsjP3wvR
BfZdU0D5ilP9bSGpZhSyPoTI0CiImJF5o3qkOsmmhfW6Cnp7XOUjxPJR6xAk2JJRw7TNVIhTpr2y
autWD5M7c2hhY9Rtin9rc+Wvu5K33fbTuK5NGdkv6nC9RaS0iMdp04Dus7IEqXX9asryBlukCX24
NLyoSkY2SZXgCxgU8D8VXYNko16ZI/JpseLhKh5068m6aMImv8gMXgimCo9YMjwnOftYjvbO0Fwm
Acuj1yhd5EjmmOCtd5LSvoxFp7tJOfxliLMJB+tJCeVrXemCFYShYQP3/AUIurNmiqgD8IEFE46I
DQT9Hz3Hq7Sw0FQzrcot4F8BWqJV5WfKtTLFWAhNt1CDlTXA8n6lIYRZJuq0inL5bwKXca12HIR2
bBEi9D/bqoIfa+jFpguau6z13ix8uzd6aFyUQyht+4oiGB2zc9mlCALz70wmC51Apu9D3Pz5nfvc
Ywwf8/4KOy/Wo40YUKnL2NRG9AFbNxwD8ORVpK5iOPuI7dmbdHzMdOfCyyEvVRnzx9M7bzFsUcJo
JLsyQ4Bf0IVA841YSrkvciNfj0WI61W/T/MidX0zxyKB29G1x3RXV44o15q33qn/1GVEKOjVchWb
wB+zUYKOrQ0riAYrCU06ylMP6sDk2eskd24zbA3QwJTbtQPvT4Yovc/U50aqAv5EjlVj/KUZAzR5
x0EPcFRKYLsDA2fzXw3zed3oerHuPB/0UmpsCiv6N4gJAdRi3dUr/1CkzlchA/zT2vomCj30JAuB
RtaKdq04aAe66bqOELyWhXV9uxrDFFIseF+/guhLCbwdJN1YESZW8GKVbVbpr4byLifWlW20+dr0
TeRXM0wApg48KGaa2+PbCPz4yR/pMB3/r2ano5IuGZdh/zl60HWzbqBJ0pzB8yxVKBYjC0UwU7jp
zNkNH9dwaJCT46Ix7XTd0z1UNSi8aCUnLnU7r702MeVVYMv1TLF8y0FnAiCq3wYfY9pf0Q6DsCJL
Z4KpvZB54J0HyI27z1aASfzc21S3fRAHEMxhRUe7skfNIIDF0nuV60v585QMMf7GRb6xmX0FPnx8
ZH2R3lUUHMitzypkyGP0yOtKRfrQ+7gbZO207SFIFyGoydakr+P3DhAI8IpYquKujQgzKWRnMZ4u
pVXnN5CMLyMrhDbZAoXOgX/CZx4xXkoQ2dB13OYiy2Uvb3osaLCVZG1MmHVwCkjZj7VUbD2H7ns/
GtdeAdG8bYG2a3qHrBEMfnsyw22IOnwYoNRV5dDUM1SAfQ0L5VgNeRYCTmrrqGschlepj/xxZtXA
zhL7D8bOg+sN8QXcCgQuc8Sr6ODU8IrQsC9W2Fdp247Y31mo/PZ97ayCFosEFEdUjDZcW7EPXdsj
deoIPmrdIZAy0Yargtc4jndNS3z0z4FdFxrtiHCRc7DbBLhp9kWDrLbaVkEwMcNPYejrW2yot8yN
WH+h/EXUyllj19Jsq9r2z2Tux7gzj5SM5UDNaQ5Aonk5GrRN7gODb6ETejjSIWyiFaCqrfCipubG
0xh9gMTv6JR39nWFtBXSZdmHwZQMuqgttAPqalVxR20kFGGQlZDX/jC+lymwiLrvP5CAYPPhYr9C
0gvVaUQG0nSXecnlUNvdmV9DL3Eh8OsGno58KDoL85ZM0qSSlWdoShqK8QeVnHAFAB1LByn5gwNQ
uO7k7MXwsetDBmEzJHBBofkQQEnavD7c2IOFGGYe3wQo8KziWpLWRmltU+g4rhSYAZy4hhq1vuy7
ilDF69gbJtqxzVMbhsjpw4JYpR07GyOslymTGJlI4pZh2GHbyUDMbrQVlhUHvfXkrWQ6L2kJ0Pol
KwJ11UsaIxPPv40CbHqNYqd1eOthOrSzcyjfo5oGCJEX/1pGP5R08djsRx9oCSon2kVI93KtNmh6
S4ghIDkAL9Tod6idggjiuyHbEmRuW/SbTDyRY9Kt0P3dh61+q7II6LhhsdI7yEZ1m/dbr7iPS6UV
yOEDoNtoE6F95yjNcAHJF92TIVKwMpPXoRxsu0Y+mKOKUU+tkE3AsnZpoW7LITiESboJLFgjsYEc
NSkPzPV6B6wc34x2G+RNshtBSmlWAVTXQWVWTqcrn6AekdxugtY7GK1Wrbs2r1Z2wO7Dze02NJr1
AL1H6bV3OjUdsh/4HNb4622K0khQ/ESMp0dydatWY4DK3MHgYkFlq1xDc0w3XYP7x6jcym2JTWeD
/esUfAXYTK9ypUTrY4pfJzT13IIacq3UtrxSy1Ii4ZG7lZMM//HlAE3JDvmXqukR78apt3LCAJd0
uvwtshBJ2Idwt+FlSeUuRZd11+HWRsm/VvKrDKHpfQCEdhMzTKzlARK4IznQQ5Jzd8VRuGp+ugEi
0mQDIwqTbFY8QrBoYdb51OWTtC4jdO78CYMg0G5XtAkOmBRyLKcY8Y/MWWtkQ/KDU2b4frb40zjy
1vDqW0M6C5QUj50vi0DHPI4gjML/rIaTcWczQWaDTWdSH5LLhJq813M+U/oo2m4Rc4TT+RfOAwuP
hG7LzP1IK5hlhMmUtFbUGghTGChvFqPBGdGrJ6BZzxQhN5H9V+ANcUq0wM6l+z5g1oPO04HvFLlZ
mH452BiunIyIghrPg90nfyIssdyBCVjRafjTrDDP2ylDdQVL4vTixdp+vS6DZJZWEi3DeSYS6gq5
dMQsRvERxZYEkELb+eaDqfdnhm0LrSPBVEUdFfsDIWDHSr7VRxnyzHiWgxHQjfw47BHNatFzHTNr
Nw3JmWacuZSnf3/ebCNMY0MrNOd5QSVdJFmxz2sFPxRna8f9oxTnBwWQn5al7wlIWtHwB5PwZ7Je
SOLXqoYtU/iopOitecFHoBAJkeTRILWobfwhIAE9U0OKwJ1R+F9yXT3G0UURZa9i8taE5Z1EciBm
24WWfqbmfWTAcu7MrQzW0gJZ1wEEkiqgkdaAFzxFekKbmqz9OkLKp87QwI0QO3bWRSj9FVMGuUoO
YrxtFhxrBnSGn99VYK/hq4joych+FUvZhZ+lz0XWv6la/HF6nyy1Vfl8YLI1KDOMLWeb3Kp8SBAT
PzoBukEj5sbszbXt3KCfJ5cdspP5m4ohGDTs3X/zZEydj1N2YKazjdOOaepglc7Eu3Wexq56DIZg
a2n1o5gK1ZBOUga3CRggKCCb089ePB02tiNiPow4yCzGtZE/KZ3A/ItmthhMik8kvgVuEmcetXg8
wBDAnNIcwuosUUtrmIalHgxrWSrfA3rlKuAggfMomefWpbk9/csW6B64fCo0TIjhumXNMfZxlNea
3wzQWgbnqbb1e7Gpu7q/DbM1Rf02How1znBrIMl7MUUSsdOUozPTfnWpfWMrgM0V3q9gOPyMCmNe
GNilKaDpMspS+7HRSEv87LVo4yvbk56O0zfCkmHn6LeWqJqII3QEXPXNm3g/ARJASHXcmHZziF+b
qYHqfkW/ao//ydfpl7b0jWwaHiaSmbJ4cz8XS1KImA4ivWub/T9N3ZqC9SBm8RqeCOc5CcdWwjw4
s+lM2u087OiT8z1kUtYHcYL++LpqI2ia2G+PXfwlsApj4WCB2mMIZ5NiVtWHlNXvdBxdu1c2XR0+
j1ZdI5Ivv+Xt3zCObqtevh4pJXHB3goSg9J595NXHkQgGkAH8XRXwbTU8u/NTrkW+5unA13t8k9g
bY9OfZcY6ouM9bUTqJcQgDN8TNy2giXXZdoKMNNLbCXPIxI9SNVK7tBqZyL6YgiyLQEZcgBf6kc2
9LcbJK2V1M9klIUD2q+SJB0sx7t2/D9BziAfEbo7/tzWSIpDaDPdO/3pl8bp6KoAVkbiVCDsxN74
9nBrCqibK0IBiblD/pJ99aN3KKwQTBlVO5Rqd5CsXVl5OMakd0EN2izMAXT7Os7XEaqBeg6ZFzS6
GMKFRfRk2juK7FSbnkYL2YmyPDoOJSoSlBWS7qfXv8ApFPMwBmPsUAGvmcUXoGkYJirAAcrcuIcu
eMSJlHF+gxByG31R86wMTP7CuL1WBC6i6rYFMjYdLEQM8bZxV+Mx1+7KVoX2257JDRZ8kX6ubhYG
BEicFi14mDpNDyCAXizCQYoxip1bN10aPg9AKMUQr7A9d0hkpM1B5aGwqfaEhLAqIPwzWnTGYJek
DhBc6TCFCHQDx6XL1KvJn86W73Nuf2MCFIZOOnoY00uEFHmPVhoQkQbVocroN+ISE1PJsbbP5In2
woDDQqgXMQlQZ448r8V1pS1jJW2GNQbA+UokEEAg9iKejcxhBYpV88q7FjavwO+KXdSgL+kKQI8J
Ui+KsCwAQy1XeLNayftIUa1ZGW4VfEyAQUphvIxG+5gg9MHL+CqxXRLEPQEQQnCpWOX1lLreXuQT
eZVtdI+ZhqbDwQcQPzrOZSzQjYJQMGHK4tvehfC6PJ5wU0nepVG5oQm4EihBHx+Puq4PaX8PNZbG
TrqpJSzpJP+qdOwLkfxIAQmuyb+gaQAUi9v0S/5QJn8n4CIi5ZKS/oOrlGoJ1K6YFfObg9J6Mo3k
A+NYOsz+NsQrskriO32CbZ6LJ+EjtA9L++XM6VhKFh2IZgb9XJMW2CzHGAuDuiEBbkG8ezfHepVP
3S6JzPuxTC7oVq9FrmGxFwtcklAj31Ukr36FrYATncnIlwqY70uZXTL4eFZl03XD2s+jDwaOF6iJ
42hAzLZI9kR4K5ry8czvFw3H+U0DkNqE/6nL0MxEIvQtulVD0sWyD+qOzu9OgIXysryVHi25fjQE
/k7kngiboL/3IqIBnOkz6c/ir9YNLlC4NroyZ0p5ulTGcSIW4GWHXrN3rHQ/KJehB4S6mB6Cc3RX
Ee9+/+L/faA+i4cRUp2BGnIYoyNDCEzA1MovAqShcMd5ZfGGAyxgMYBQVXAu7VmOxoaKUpMGxxcS
zM/3PXDFdBjJwbELmjeD8as7Eq/cDksktWmelc54MScbAxrvqZwk9DcwaTimQLaWfUlT9CGpgJCs
hz7ExL374znKmV145ML9ej+MT0h+kYRS5x/E99uEDgpZtzdN150t3UeNf5vgYeSZI8ME50VEY+QC
E1cezOswuVTGgx4nb8jmRUQatUbWAbndGjmUOKN/Kml7CCM7KclXpW3t6VmiCutVbxw2UInTVqRQ
Ypc5KQxAa4u8ImJpeG6h0kcIkYuzn2BxAzAphsdu8wvnsLwxCNUsDgHvJuRVFW7K4lIE7fgENPlF
VH4+Lcj/Wefpw7a41eFyHtFtJN/iLH47a4UfRFJqCeoMhzspM9RobVpBjZsgztBg+9QMwf70I5eQ
QRYtEeUIJ/uNFdFaZ9AKcb+KNNuXpo9RHq+TKv3K4vptyhF3xB1AhnuFH8K+DvQXVT5bQS6l+uRu
YKFpy/zGjuSRmSVGDCpfrMHW8o+wgjGECavTk3CkKa3N2PKemHHcBnL2IYi1YXaJgM6ZYKcuBnsL
IAfkVhvezCzYWQaC8BTew7rggtIy+TXdiXtUv2yj+mIi+eji+FPwOMTHSVRjTyPwHvOOF73gGDoe
MMiIhZqQ+6ypeAsb6VKx7fuwNu8De9ghAXqmBF7cMSJ1ozhUqdpmuC7EoVIEKwG0qbGys3zpAnmE
Nb56BwGkEwdGisNzhZl4Cb/O//9/pjqLUFGmN2brTOCwKTlMg+prQi4lSLJXTJReyrjdjnaHaY90
gYnHAbGgO4uWkYiboyZjaKnf2y0D5uhfSJaGESBjQ+gXXziADG7e5G82kOQeBLIV5WdC1xKsBR4U
6hTgJ0HczkvbqcbmBT9cQpcPkKX1P7TUeLFMMvbO2bUW/ZzMegLZca8N/kU/5WtvGN+Gyr4d2+2Z
c7cYZKCKmchWCQDw7C2mSUT9HLPVGiv5aJXwyuTnilZkTw47RjZCl0T9LFtPWO2cfvZSWxIoDQ8G
fMmw+lh6f4szdkEyGspgL+Wpu+4SG4cR5aUqys8hqPBfSa8YxVzYpnpv9tH71KUb5qYPfmhfd0Iy
HS/lt7xat0CoEZrcIXm8lfrhNRvJjRMhZWeq/vYYm/0G87sza1+otFk72GUhdPgb9KWEk5F5DUmQ
ngR3ZuSsau+xKIwLkZ6JhkUKv6KNppdKf9BjKi2BZa4w6NEy+4l7ZwcUbCd4eFLNSFkc5czIb2pd
vUtoxlUQzcXFqWXAUX0U+hP59fT6lYVU/8f6Z/WMDw6mDAuyC1vOPxTwMgABrK14eBbUbwhtvyHA
iVWl/hJyrQqG7pkFLGy8HwuYXTINLd8mszkDdm1e1MA9ndq6D0EUWZFKofnmJcYO8qs4nKefvJQ4
wDyjPie24nIrlCa/X294iavTpPFkQDmUwMb4NNqrqVqnOO16zXRd0b6UgmatS0AMEoYkHNBIyd+Z
C2xVh+x2iK96B5vUCOSXIQKPx0BaMFyOsGEKH53pPCzHteyBb4WbJMf1dasmV6LL3mI3mdqPx2zi
bAt7qQPBb0MKhqYMQ955t7yJsT4zw5HIwmSocGLRCNqLtxp1yKo76R4B+mPvREaY4/R7XYjHnGEZ
G2UeTqEyiyQhajiKZPHozofU4AMPAIZhEftD2z/zCRcP37dHzTZvFCsVOjNcN6aYmQDBr0JU/ymA
IoaI4s2e/mXnHjfbqqpUpyBquGlSQDI28TGGNs0gZD1iP3d+MLDU+fzxJkWe8i0uyljomeXAzysj
ZZdjKNzq4ZVI/BF9uxDla5ay8wp4za7KUGTyaYDS1Tn9o5cysh+rmB2TupBb/KpYhdDT0dFWKQr5
imnqPuJ7qvbflG4zKtF3Ai7uDOkmi5yLM0tYmFuxBDSmAM6pv+Gf0KzsJhUntQcRuCra7s4h2Qp9
/xN40x1myE2EEYCWWXjlFfpNMTjbpM7fvWFa5SEGBU5xhtu2AFZgQQD2ycs4X/MqtMkluEkZVbiH
ermZF4xKnJWtDvvGCq/KBOqKZVxFqFKffhFLCSFUboQlmXBAotbEi/q2IwAWeDyX3rtXwTdr0hdN
RalfrwqKj+TzWJk1/t/JHu9yOX7GCOI5SYa35NVJB0y6ACfVQ/RmDN1j2zAQqbRrpSgPpCbgS4z7
cPIuUoL+6TUv72I4MoJYQaQ/So98W3OfJGFQ9ox9NS29H5KViPOCjQ6m9FEPvb1ofdUtGoz+EN3o
2FeStfladubsLn6xb6sQUevbKjrkADXI/v8zRTC91xITERzkN0VX4eCR7yPINFISnglQy9eraKRZ
JkA8ZV67JWmColhPM9PklzqMgkQDTUc/PL9X1MxNaunGaygq1KRZBVN2f/rdLwYsJqZCokpsGpGu
f/vR+KZO+lTyo2njbBRa8+Ja66b6PkdZI9DP/drFyG8q/E4U6+CazsIx5P9pwM2RjL9kQ3LfITa4
w0ZUtKD+ix/27Um/InGDS13Akxj/bUU0xkuHDDG7E2NGm9HX6cctf0YqMDTLxbucw828sMdwsacS
bvP2k37pzhu8leNpm0JFUzZ5F1OIksFFqQX3qR6uzzx+8TsyShCoYTzD5tDhZlQrtHcoSCeZoUWs
YVwtPyo1vu+d6sLmWfmyvysEcDAyOOQSlhKedoDr1XV/Ytt51CNFc5t6OEdhWTxUnGtmLhrgwDlu
ChR6qI+42K6HfECp8avLnJuJIXlg9htv9O4aCPz22eRmcZv971OR257taidJPDPgqUDgrgRFUQy2
Oo1d3igvp9/8Qj3LjcOvQ6aekKvPbuAJhE+RjLz4iLtGTPqycHgT6XpdGjejXR0S0Qw4/czFzfb9
obMLF2wdNsxeQRFdFtu2BX1DHFdLb9VjeCJ2WliA9fNXk1nvwFKdCZRLew3tOmHGB0+fGfrPt4tD
cGamJRFLjM8V1QOmVr2JmVVKf8GLsjM3qS6Cwqx8p1lAOxUeA1LFRwTqtxjVW7mBQ2ZJI1cU3JGJ
zhFptDvEKPam5NJTgfNWgVFSEmr3zDwBTbXTyolltwynjzJOr0DmfSavQ86AT8H9oxrpTZpStO3w
uD2SagOs410GC/yvoUke5y+CMio9S0b31eJR7ba2v/I7XLd6Zi1yauMAIz135WpkUFagIGcJ2nwD
gPv/IFAjYtXvF8A7EIMlLonZdm4NpajB5DCvS7urPgkBZMapq3bxXiqxaktrfKK0C6Wny6jQ0EFO
9dLxg/zMrjs2834tg6QdkVlYuL9ESiZZzzo1gBMmBltZg/VCaut3TapSOyefsefR/RRE9waj2KCD
sQwIDr8deqNpC35UAIoATq6tKvqPoWSbwTI/zLB9EqhIpCZylHSBfgDwdxHC/VJHMHqZaGUb1UH3
seTIcaBYjYG3wzf+Vreqv4EErwNlWfgBSHVo9wDymEiK4bqY9NZ6+ipb5ZnB7VFvY/4SVJlKHncK
IREz+xaSnQInssFkjapMt4GHRUlwGwN1SargMxVdmp5Zc+X4wtj0OUaAI1DuLc15MRPtWktlPKyz
+DOT+rfM7K/TnuqQiIEgJNbQdKCODYtQKe/banw/TrFyo3lnpPkw9M9Yfb9HVn0vJplZeqZNthSq
IdBgnAA5TfvF7cZUFuE/iELcYC9dq12BoLoFkvxEbXiXm+Yqtix02M7EkuOg8Nf7FExPhAo1AyHy
n8FEa/oIBZoA5l9nXuOMGPjqeJE1vbqOBtxbxslsV0DkXsBs+KteKElLjuTtgrS7Q43pP1H4NxzV
G6O1X7SuczYMDy+C5HFSMwPd3WLahB5ebqkv2a6Juy+YglZAlRHtHbKrFrXqbVRE2GkVF/9FiNaI
0dwJNA7IrX7+LhWBcov8jcOiYMY92vlzjEsTliZ7jy6A4lyqnBmdIeOIBbcdtnenn3+c4c/fK4kA
6mCGxiDw2Fj8FjSb0UiDZOowkR70D6PDrt0aEVWb/GKVxhgrENJyo7rSNO+iRh9aYzCRW+xBZ5AQ
ILeu0U27xjjz2untxBWBDUrUnkSR+b9cuLLOjBMMcDRod9WE+K2nbBUOm+NnVzR0NdccHEQB5K/J
N6yV3GhvVTkAJJDvBtAeCk36JH7F7uGqNB48xkBG2X/JvXRvjvZerb17uve5hiD36ZeyBHyAXkoL
EdwXg7l5II06P6+lvu7XhQqcuW6i55Aed1u28JlAOpZItqdSuQn5LJMtIV+YfchRdNk3QILT6UJL
/zN1zWEYbGRaiVcCI0JHGU+3v4qkuplFKxEFXNmlGv1TKY+nV7+UaQBvQriJXiK0rNmO6rDWtu2M
a7CW4Z+LzEYx4kvRgK2pZuu8u6PPeKY6WbrqeU2oighWLsX1z11clqEz9G2FmkUY3Io4JRIpu7P3
ofzQ45Rx5gMdr/JfuxZBMlIqygNz3pRC/2zI8AjgeX1hchdjC4XKUOlrlSswSpMX/imscucnKSbm
AkGFIvSlUoUrMYuLAhy0p4/Tb91YfAXEJxOAmWWT5f18BX1RZymDQEY9Xqu5FoaicRRqq+DCqmyI
QTJOkn0L+GAa0FsIpJpui3ytxP7nqDIFJTVg4jeQpfUK+z54bgR+3BuD28GobZfM6YsxNYSLKrhV
c/WlduvJ57B2Y7Hqsu7JGY0PW2CExr49SEW2H83bpsTbqpDCT8vXDLfHfz5PMAg01Ns8IkESKVER
ORjAdm99SY4kCwZ9h/HFhFWnAEJZNlZWYUP+00uSG2bRNimkG8XjxlWaf0EHrArpzdPvcfE1YhnC
NNgUcuWzPBl3zFTC/JPqGq2f0PIv5aF9E91rM0HCkabc6cctpsg0bv/3ebMkdfLLyEanjNMyabu+
tV5GrQbEoTL0MvBuG6/tEsxdrl3bSXvnhNHX6ecv/Vzmvgxu6MbQPJ4dnCqzitDEzGOtdHRdagdP
UvsJu5cvusDYOJ5toYjDPz84ZGS0c7lx+KeoiL6F+xh8dViktH385LGwPvJIuqkMax/76nqMs7VU
TteiGPEoTE7/0MUjq/NVqaMdMVufhSWy1aLPJ6HNQmdedGyuJcZRItkJCzxyGSDaHpo0jMicHtEO
s1CumXPtRRAVaq2nV7MUIynBHfCXOiPieRlcTgZe73gf0s5Q78Uua8uGaR9DoxCgLcS8/aAqZ4LW
4pQAMg08axTu8SyfvQE/xIUAmx3aV7YJpcUZSxdgJeIQ2UGtPCaaCOO4cmC+FU3h9nXx3Ovxs2r2
hzqsUiIKzNRaxQgmnVxVuBsZht+4lQlT1rFvULRJXKvI8QEpHe7vosL9sYPfwUk3a+W6D6LXWC6f
887860j/8UP85SQH/2NFPZMfLrYWdZNUlSqX5uI89a07rWUSCYwi9o1LX3myOovMBj9ONzGircjT
M1C2ruEPO1spd5IWrhidB9hRpOmqMKe/kjcdovITOw44bXH0OmXd+6BYl3Ic7c1I+QuDzOjac60R
EaDnR8MQE1QWzl/zIY5W9I1uVkQeKVOxHK0uOy1Dmk2+jiwcDodpI1UrFYEmHcxZm2CrmlKLnN6W
ix1y8jBFoR8MTGK+RUYY6GZocK/BOOywtvUxl/Hjh4T+OEbTd5ZkO6tcbd57+5+SlDCJ2ABG/+fM
KpYKaSHgokKeo+c3x8HUiF9b2shGDTzzPiz7d02GwqG8N0QKtfA0V1PuOwYIQ1tu6rMheSkkfnv6
HKUEw3jKbcQC0ZyIn1PEq7GQbBDsKQ8W8iVefg4bsRiZQHThBGCLgm1+c2ttkecdbKl1lEgXUift
5TF4GBXqUcO/VPFiUbmCRKloZf0dmTn+ptIGUtnlyKA5MoIz52epvjIQumMbWraN0dHPEK1mg+QM
glrjkFbjE3JQPGeX8cpzMP8VXYpJrg9NTLw6/dkXzy2tA65dUCLCT/Hng7GlU0rDU4E/IO0sOtqe
mCSrOXdvJl1SG5Dk02C2kmDjewdzQsY7hmovgxsivVopvbevYY5kZBxabGIyshuV6CZLq68Cy0y5
ty44YudWfYwm82N7bGWC+UTG4hh1v91oehZ2hlabfAkvb1y1f0fXC+xVE9ymNpVHzMy5EGrj5rjX
p73eSO9gPx2AR837pFBlK2qQuor+5fX4jppAD5vsOZvMC1q4u1KUggN+0GkrXyUdoXQE5NEH/+C1
B25bYisUvmjEA6EhZpjRVdxmHzFAz06S72vZeSpRbxTYEAsRi9DadV2MRhF2R0YFYd05mEQxp7oa
BzoCOiADx/8DNuNBdCLFQNAYrBuHaatvoZhpM/Zs6i+jyz6DznyZTOfeD3pKNhUbkqD56ENtLakp
0d5s6rWlZNeFZZF3RmcmASJD+PW+kXaXTS4xZFRmGUSPNKJuxQysMmW4hhD3KHQ+Rc/UG/CDPr0l
l4bPnEfo2eRIDvoks4cF3oTUjk3XNMDyxJSc/ZhE72YVbJvmAa+xCwNXthbMnZ/4+zOPFonf7Hfy
aAtDUUjEqC3PEsOwsdPBkYGPAcq9LQv12iyTqzzAqjbOkDdAQxCodlYAEVd0tAE8rOHrzyiuEUH3
/p1ey5IULxq8cDCwmXTk380kEyMYNFYZ1oE6NuP+K7H7jyLZDnJdYrZl3zltdH2sLNRWuasMb0+n
pMOMGLa658XsBlN2Re08aPGmnPgz0fQeEMEiLLYxrTyTXS01axzYkZgOUBChmjR7d2lJezavGPQe
k5yxKuFi6JvOVrk6dJiQuv0QNsWzo3afmld8FPlAFyaCtjuFrp+joTyRFR37IUbkSrqNr44B15lj
G5RUTnpVfaJy8jiq2pvpPcVW/BkEjYqVmYxmjoNlfV6fyQ4WEkY8SBDO5GaGXD6PjZNs9L4+Am4R
80aste8FmURsxh7iCfj5Z3P8OP3RlzqIDnLxXL+AH5Sjfen3VD3qFGXwe9IoxHYONLp2cudQOnrO
vxqRCaVP/FURqZ9E49qYPvnND2nuPwVYK4+jt9IMH3osvKpWxdajDjZDi0dWCgZqVel0mqj4CM3S
DY6m9EQH/03eD6EDpqTfeWX9HosJrpI8C6yJB8/mv/htiBQDQxWV8i9tadBjhYpiWLeO1WhXTV7k
pmGLjnu2D1ThijBl1L7eysYvadXJMup98VNeD5M7FDQedaO/je1wp0ukZCnUcxcJyn5bxZ5b0iwe
ksp2VSeS8B9M1ibGBSvFLO11JYWuhLnmRdtkX4kF+d8w43dt4AyXQ/k6xmeVCJbyOYcPyGxARBJ7
Hr9wmc+ytksh0+X/Jku9T7PpQ9KwDocvgSF907kJSj1ZZT4gu3ilBt3z+Xxi6V7H+Qs1TlxtoOse
PWO/3ZCFnzlV1tI6zUi/h2i6C1r1UWMek+sm1peXVRn+Ff8p098D3wB2D/A5iG6nMf7C/Gttjd1j
MzGdnPadRGlRGJsmmh6NXNq1UnGXxufCx2K4+77gWQ/A9FM7144Lhs8sjdatl984zoBirP+qYo8j
qBRWlm5tK35IiWA94lyKnm3loT4IppHOb5tUaogovK2t8N5P6r9GmrzWUbg7vZEXLkMhRE9RS9PH
Qtz1Z8qkeZIUZGH0P2TJWPcvgRx/VqLjWZn2mVbxkrYENsYUqwRVDRGVWX7WJVEeZ1pPe0s3gYv5
T2XfPqAX8dzZ2rU0AC5emZXz4FspA0aQp2WHVHRhr6JK25ZKB4K22k9yuctvB9/e6q1yEykyQ2Aj
UvAjy3eBTGuzjQF60M5sIc6dfleLlzmqmMwNRBT91STsbcuPHZ9DL/nhs1Z0PrWNfRMH0n3n3IVc
6pVirQYVl0TlTJdnaTTo4POMXhCGNb+lRWVSCFXTaehGGIO6yHYSH8J/ZdTvxsgBYYBglTsZdOeQ
UdioHsDQ6Ck2e6ruejwoRvigG9HaFw5Jfo4Nq85oydV6WAFapL7hW3eQVm0E2DKJXTuD2QBfsjUn
eSUZxaU02VfEqBAbXJP2mxQfusn6aifnWdPqG8TG34iUNOoGHH2Brsh0UVFsO7NRl6QLRG0D1kcR
M+g5gMNUiyFsa7rClqcjkmY/WrVpuI2vkzvRbnHM8b0b01erjB2X3N9g+mReSz7qbzilP5a8H8sc
/nVl83RmVyyUOyyMwT+LUkjhZ7lCiSxZVI8QPhu85pSiaFy5Me56v33GavSzcZ4Dvdr4pYKYQPaK
J/VHQc0B/bnaoAX3aFbaqoNW5Yay+liV9qPuq2+nV3gEDc8zQbABIDuBM8vKHFsdt31nd2RP60Zq
7wo/uU2U7HWaqoNKDgCUd60O/WWaFc9dpd5pbBb0vLe2edC9knCb3MBoXWeUj1oFDFVhMGCrwQXx
/nYiXp0Pn0v1rBBm5ybDhole0qyALAddkuVo5J40i4OqG2+JXe2VRt0EFbolyZUWPllxiAR9/p6h
cdyF2pNZ229invJ/KCt/lfOgd1SOHYhp/uYL/wyRvGg9aQ2vXGs5wbycqLgMbxdr6l3ZVYXr2OGZ
OPn794snHmdp9C+gXogVfbvvIqQ7hqYzyzXn9VFq0GPV1EFehQM5sDldDhOmszQ+Gxpk2XMB+UNF
/7wvmNSMTkyDqkKge/Ltc+FPvPYf24hlwZSm93fMIX+xaZUOimunI46o3VdKfqsUGVJy3R4q1P/j
7MyW68ay7forN/IdZfTNjVv1gOb0bEVSlF4QSkpE3250G9/jP/GPeUBVdqUoWbQdkcEIpkgenANg
Y+215hwT3Fb+iGjoSe+zx1Ttz2lbv9BHq9/bT+E7+cVR4KZguwg3jWi9N7cbQVhlgfa6C82cKqnv
lfmENMWiyBRgSozArbQ20BVWJuDkQE61ft3JDnoYW1dIMGVMgHLJ4jeUKgPgpA5WWmF5v2wImcQJ
k649m4OmRU3b76BQIWfOp8vokDOfwqUDCKPs7GG+hil0hPvO7DvtmeOup5jA1MQAg+RtR2JVyhio
nQ11H5Lz2ttyl9f6Mw3CZLeFyu/Wib1EbiQ3ZPEcvFH1s3EsDzVwWH/y4PnJK9FlaaTNDRjA2D5V
JXr4edhVc24HMUPmCGjdc99OcZjWaqSMjn5MDNT9idQYnAHEahnZz0r65K15dvR4pLGia6dG6abr
XrOjMaI+mu/dRqg0AlYXeuDOaWZlJ1F/+DwCJd1Ywz5nGbEZQgWH2DdISRd3p6D4DvO2UEN7Pooh
474U9Y3bTnXULUkajcJmdtQRe6ZtTRT3k+7CVRzGHlCJu5PF0h4XWz8tuW3SqRnPwusfspnc4D6L
v8IdHE+O6Ny9HEeCXrEYhakH1cykqdnm7nBUeh73CuVXOCv67arN+yT2PndELJJcggB3Jdw4mFb6
0lkjLq3iEWJcQvErV/1PBqZB13r1XqsROnoACne9tarkINcZ27vHoiO1rFcKvAuFXkDxUZWoHtz6
2jZUHwVMA5As1/mcmIE5UlgR99pDgbAU6Vn70QG9sCR4oBRV0tcYRkBRzU50OnQENw7p3X5mfx12
RgvLcqpPqicObhabp3nJurAtHSvQpZadUFvsAQxpvlYrXzH1HcVcrWBFXCUAmAdDqS1ORSau+nXo
r2ppPuZ6RTSKcDXSamLWpwLC0DJ0O5vss6gCThG4iXJdL6t7NPOWv6vY5k0pomqCdCk+llDnw3zV
JGSvuD5ypka/NcC15mq9n8A+RrMZZ1FjaBvI7aimdc/VrLQRMtVjjLN+cugPxUN2DW5diUiEXn1z
McfzkFgM2l2rO2qwo6uFJhuuJ4KancQOWaE4v5bzgVze4S4zw9lul8vYLpA118Pq2MlVKqwiMJiJ
LrDzVMXsAmqALCJtzz10CzQt9ieKLzaV02QIbY8omFvPzpZdOs0fLS25brq9V2rwAdlFntZefPXU
jGspQYffS9n4omw+sXsvAzzqyCfSYvKH3N2bGZPPIp33k5J4V7Xd7kuuyyPZCA+TWeOAa8rqg5bS
XDOmSoSjF9MquHTp3F9aMX8l8nY+N+N8Uer8Hv+1eah0RQK/azvyhbxm3zjTi7vI7jy3eaSOzV62
WnG2dFyNsTl+w8xbhu2sR4Od5KjPEh2iq7B9TDSZo64wPRxeHpvmXDj5VWat2dXXahLpVaVKsfcG
t42gHKuRnk9W0OcAIpeefWhT3XHPN0FpKW6YmM7OgxaMUN2gZLGtqFj1/KZQbvVi1O+ZWl2Bp3RO
AMgsbt5UjUZMlgGT8nl/bk6lOjEBgfCMU7Y71J6ZhtwZQAZlakLMaUZIYu7XkiWJRIrxk6UVLykx
8yQb2kMw2UwmavsAgk/ZW2IefD55WH65epGGV/LHLcT8o6uERlL5qcFSPdXxmbGcGy4LugNu0/US
Oy5p6Eq1RPWxiy/51t0oKw05TL0cZKWxP4Ts5uRaGMdTSXYO4pB6Ik7cSLd8waq/HzenlJDyQP9G
7tUCnIBqjcekk1U4lTxBawavJwYGNUBglzJ7ThwikxuxR60cdoJSOHbWL+o4BjyCnfMEa9FX4uZG
h18EO9B095Y177iF7ONIRiJgkAvfLOeyP3tF654HtkpneCBNINH9LH62oguvM0Krty+NqWeHRSSX
vii20KqWR4A0GzJHkub8/UvCHc5uikGkH2eTs/esJN4DrThJuxIXfSFxtykKN0BG+NL1Gct2I+cI
POhOxD2PqsqyD7r8hNx2wRaYpkR+C/Wg52dlpXuhsSjvCptfEyVL3yjmhPNH900bnebGMz4QbkpW
nItyxFYm28dIKUOrzT4VmeLt7ZiRGNY0eJNen4etBAFHs6A8QJAd7SQNFcc9aCmKttqzaCPToApd
Ux5QRBBZajtfjZrYgd6UF8Y8n0ql4+htF+rT2uw09FkzJdIutm0ncguLG96jWdwJCiG9V69z6kMH
FQ9K6NwGJYeLWR/Czqwf1UnUJ0MxnlqhdwfVrR+HeR5QCSS3i1GhX2hTFjQjw1+c9V6UZY3HTJP1
t9ethE1FdTeWLa2b1AaGrx75Pe+gAuI6qNyzhfmhwaAcEkBeRY2TP7aVnoaiEOmOcS2blFeHrb0q
80tfWky+QLGPs1wCs5tvNWXMAYZfeSJdosbCqNkA0gzbQfli85OMTEvK8Y2xOJqgKESoCmKszJhJ
/5RUt+1UDpExNXrALaifKlWNjMQI20kBxVB1LkGbgH5Xa6rOLhfIxITmkoCVABS7XNScccCMZuqM
QAYmn9XMviyb3aDtOQFLRP2DstmEwCEhyRP22NJWmdghlEBrASifWi+7xnVkn8mau9YWFLpNMQD2
K27z8kFKB8CesY5kpCodOVorC3eb7FeIpgc8siij0KcpbpmdwKYR7ToZnnsiL3r1040kMS+z4xPD
sOw7V10jUguPvWjv0tY1o16R8cFM1nVHh4OuYraKMxWbvKKemo762tM7Myvzw/cv6dV4QYDHhARR
i7R3lL/ZaRQZITM0GZdau1lj1QjXtPwoczWoM+tWz+LumJSGEzVuKXZjVZxtLyZLOn2aR1fz4zUV
O7P10sjIr4s8H+70rme5l7y4MTaBtgeul5+TpY1WFeT/5NYhOt/4srTKchXr3M4dgsR91bObNZvm
ppy6PBhMNKbMhdSNrgiFNHenKJX41zphRkbB9r6TiIJwTz633qwGxowEx6ok65ueX/VqYVxTd9oQ
zjMtcKi4dnGTqYFwoHA6uWzJaWcQWI1+s3Zd1Fl9zHlYLT9NCSTIPYNBT5VQfpALSIEF2VptEvSs
9s6cLZj+LLmGbIfL0A80wy352Kw88GyVQqF1xttiphLMbOUgAPTuYVrfsx7mN/Q28htpIruL9bui
WKv7Ysj2olnL/VwWD2VZDTeTLZRdZ3TFXlbj1TyDKcgLZbsOPAeqlvIkMaoHszlNvp4uxkFtC/2i
MGus4zg+Tlo9w+By7kCoUt0knLXBGfqzHev9udI9UDiZNvmWtiuTyrwzp/ZT1+ZXpXAG6GB8mVN9
N/fF6BMCXBzHubDP6ugynsHuf9LxkMCBfSBgd3qW6XK90h2Fss7CA+eUAi7rkovBnUEOslqDY+kN
90Ex48qfogqOnh+LzH4sphRJcN0rPMlgP3Xb0zfGmAB4Gq2tyQN7TIujoivpEd8IESj2txSA2t4E
4xsLZC5QCM7togJsHj1AEu0nZ9ZIQq4mhTXUewEEp4EiHp5YKsguNgYzqKHm+WusfVrtif360gdj
PBKbMrwC1s18oc41xemGI6WbJlzx2MfBQBbRsYr5Rbn2V24BNiW3G9vvPquKBKF7p5Z2lGduc5PR
XmUbn0TOMNAjyriTcje3zktDQV7XBy9dkWIaVXOV1xUYdRnEMelQLfsKmlJlNI2J5zOkH/05xsPR
NnrUpTlaqdQ8jG7KH0mM2Jc9N/xSfoAbXwRbc6V1E8paZ/1G00P6Sq2oe91ejkWCMTuHcBXaKyHg
qr5GhQc+wRmCZVSuZzNB10j4Zrj0ZVA28VfdrPpLQotoysev+lo9eLcWWyZf9IVBY1s1987YHAu+
KWKjPYi5sXeevoggTwT7wTY5LGY/3FlevQbVaOehO4gPisoH4MTpp4kRyF2fDTejiluhaAhpliat
zXaV696KzWjzJAUYzW8yVzD4sc6kDQqARuaCCUq7qfXGPXlXjgKmNDPQz5mpeu/EhD10cXc3L2Qa
Z/qwcK03r3FnXWoG2fzgHKzj9IGTNoS6YxRBXTtw1/MMgG9Xc6V661a0o8ubjdUNFk87qHZcB7a1
AHVlB9poXuBNTCp0BVaRjombrUiQ1HK+wvZZ7fQ6c0MrHh9Tia6klN4+50RvRMz+ddFbxW9YkX0V
m+vBHuLlhCgu4JMqV7sKF28o/FhO96YjAOVPcgg1BjbO4oIoU9UDWSAfKqeKr11bPzpiRGxrfp6o
RU/2oH/M4m+1GUPsbC3jULrDXYIs/TyZRL1veSMAYkJ6oAVU4u5PpBA+iapcKh00HLFoQdLWLTxf
QOJavBLFWPcHbFqg0WvnC/j0Z6kWp3gwXC7jEleT+UGPY+ec1M1DYfX93l7T6o6taZNUSTAW9XoU
FZWqXcjnouNoi/6Qd6uvrN3eWNzMZ89Kz79ZP5nuowAHXP9pF6q2S2L5OmMMOxYSpnOqqbveLgmn
7hwj6J2eUIA1o2kxp1O0qOvIM2ZaeAh2J8Nl3zSo4Lm9Xp17X47Gbd4TNFWL5ZE9bEspxD3BtWob
1RARYsC1NfvUAEmQ2tV4zoc1pXiuiodKsnFGUh2oioeFwFp2qlSbi1PC9sCkT56e3V1pJcSMWr9R
PLmcx7JLryt38q68g0BgfPr+xYEck7CildJ5rQfg7SzpVV/RnhHoV1Xzy1jWkiiz4kroxbc4o2FM
4LdFwqlBq2gWdearALvB8X/5UKvtDYDwG6+QkTtNUSZo2UwsRlnWFn67oU4G83bq0wuYAQjitUm4
p9/G7XntlV2aJdvmb8z8vJcndk+ZbxUNp6t8XFQmVk7sRkuStH7LCfaVGbxb02I/GCwqqpFtk2b+
qRtxGqgpxvDZorE4z3dr7eF9yfVbE1JB4bivraI/eM7wZegfc4L+8iavWH0KWtEWd04KGhkXantl
0qj75zfO+qAYM0I1D3rOCLPB1+3OT8YkDXqXR0Vb01LEd3ULZxzkQFaY/tJnlyUnM4JS5ZGsEQxO
Brvd5inJIZrr+KzMgSz4hCUM8bv0Yzhe1Zxwk4KEpgNs+V1JarA5znQCs2qndsU31JR/cpl9G2vr
zwTNiW/JVzX/hoTrg6VQ2SIjIVXVLNGQmM+oVPa1Uzb7uIzvpeXeyXHxMCoYqB/twUGvR35y0hof
dX1V93ZetOzURicq81gF4DzYQTnyubTGah7MeVj3HUj6hmvP65HdVvmHYi5PjPWUQ7ksj3wew45e
3MYP05ad7kxaNI9eE6jza0HPn5q876NVyHBRtZO5rubOxswc9RQloipCw2V3ijS4Ct05X6MuX8cI
ojfYeW2ZrwmAIbdeHwfg9MDL16F6dsqq3+cjy0Tdi9OqFGMkG5W6wgXY7JDHoG+hq62w7Gir5uzM
uNGscFXQRfcMS89hr5bV3kU5+F6PdRuBvemxIhXhQ8elStDqT9QYZgx0WIl3HXScbdzusZ8rTGeq
lIDaciQZcbrFllYHXPwlvEYo0+8MC34msdh0VfFfbfzKLZ/F4BD/0n0WeUHSZWv2Ic/Oeo94hLg3
Uh0SunN466nFBlUMZLf2dyvmNIqHfoc8Gzk4fuwIT0K96+NXN+tp0jnFs2et8d7g6OuqlEdcQPtV
1q+2AT/bcrNs75Sjsp/oTbZqtluQOQPdqN1T47h7LUu/9tTj+0xtyJovxoOmKy+erl0z92JjXCJ4
Ukp2jklYu7mxj9OsprJxSfCpD27VFztB+b+LkdeYsm436PeDNzoMiPu1DKYczcYspzHqRvFVk0PC
WLbOw3ksy8BeUJ6zejqwlZhxW10WR4Y3H52iGfbTSkI3nLB6B/fsuYtF2PeeGdHPpbBvws5SXpFE
G1E3aVhS+4QJpaTuV4uLK4DIt8IIkjwro1klFAUBIyylJqFhJm+KcrmtV8EjavDuyriTlGFxvkfg
QwVauwcS6u/neQW3bnRTNDRsKVdhQhl0cQTwPpuIRe41hX67Z77ElAyJVqNrHUvsCPBvye6qtYFE
4ejfHGpjvau4qkSlRVa9YmUBWbQ3ttQDtcqSaGzx0ZhWBxKfgupPChDHjekTFjwcKo1Fk+JLD3Ib
t5SZ0IknnIFPZaZyp71OSVGQAOBuzTz453N1KWMyvqaBXnVjTPcqpICwphlJ5GFodjKJ9FWrPuCI
8DfTP2VKbgaLtdNt/A7zkHc7AdsA7tM3pfJ0uPz4QZWYxlQKCb92vFfVUz/DThkDUCUrZ63NN7jr
oWGt3PKyTjSRRt8iP2XntDrHPpVKmLi8CzlgsXDytI30UvvoOsp4vdIGWL1yz64mPSGo3Rom3rkb
YfJTU2eRI7wX9LvDKQeoRuaTdJJDW2E00iR5TP3S92FfIrsqJ9KYXHNnFM4lJk8ummaJjs7slkPc
Ji99hsBoUWasmjDizS77CJnUO+T9bhADc+Vt5ZshWmfJxK5tia9LiA+zQZdAx2hMULiRI3C16J+M
KU/8aSoj7dbLiQtqmUs0lRoHpH+Sr7LI/r1V4ifdwMZoMuGCocGHq/p2lN+RlQzzAXHFWscsl3H8
eamqZW+MXGqrFX3vtS9g+1VaJYui7tq0F8H3qtEe6YTWbPw7S/u0xcnEvPsgj/POz+NV99WmBXID
MkUtSx4gfGDfg0fcmDyqluj4d96J+dP49vs7QbGFWhV9yU9TrXZWpZQdyXSZdSn6EQy/RgFbjvFJ
oBYNzRbX1ExPqJHGJ6dXo6ElLFwmzqdSr5WDIcE1TOV0a1P1gM7LaLg6W0wDrVLBaUgVlpmYLWRd
8PBxt5aAYfYImUqNnIwypYnaDx2Joa5Oh2n150yMTKqBmcgyPRgdJlGXejgrrk077Y+yXD5qsu78
SiaX2HNS2qfpRa9aKookey0r0wpj2pz0sRZZ+YOGafWdB8TP81BOPeNZHlMwEAHo/vh8cEoi09at
ajeUHhOOUZ1asNM0nunRbHeVhPPki40RV4mJjw44y2RnIZkhlzV3wIGQ6Ttbn+JpouAYCy9Ek0jO
Qy73ecXjLk7qO8cm+UWrUUs5IqRxIZBN0QYi4Oads//zaHw7+yQwYfM2mO++9X31wnGp+02GPm3H
sIrahOHaxjZlvFTT143aLa9EU6aPje2lB5f5y0GIooia2EsDI28Zv9HA5kK1bioGfMZ8XBIjEkwv
cXjW09FIc98ZnY90Y94rFn7W02wHjzV98/4Ym/r7xzMxZ10z0RRkcukQHumV5mvt4UVmfH6lGNoA
TmQ8DTXhHTzIfbcQ4I/i8S6dzE9Vh4ArZkJJoNEeIMl5xZDqFuq+bcv7bJ0S+GNNzhNafCIzLo6K
DL6Ta++Yqn3x0vgdbaL+k16fN8Jzm5wBbUMYOW9muvFUJ/Nispqk1kxfvSAUiL3+VxoZ2Zh+tQwN
p3NqNtSBaufLnBSOmWRFppu5jAZpHmbon2ty0BOLnLtCtjs60T7Fns6BmwQnt9n4ziBa/7lQ45Bh
uFg0mC2k1G+0TCnqPBnXNHuqSlyJOd8n8J9QJvJ5DqZgJYgz+8h+94iLlL30wP4bL6BLky55TT3j
JZ/LwW/0jR1aaUFl1+1JuuybY2a49lDd//6m1X5x07JMuzqOKRf31Fvz0rh0BtNjrnOzbNqrSfbf
l2hDq86DyG4bYT9VQzMdXCc9ionIwHkBfza7ZJHFoOUN4TKZzE+mTAOPsuyfd+F/e1n+M/nW3P6z
vhX/+C++f2mA7WZJOrz59h9X2UvfiOZ1+K/t1/73j/34S/94aCr+++2P/B//0A9/l5f/1+GFX4Yv
P3zDQDcb5B0pL/L+mxjL4fsx8Ea2n/y//cf/+Pb9rzzI9tvf//jyFQNtmImhz16GP/71T8evf/8D
SeWmQ//Ludxe418/cP2l4ncf21Z8Kb/8R/k//nv9y1/99kUMf/9Dc/8GMcEmeFuFjALnhAtg/vb9
X+y/sVvDKrbFnFDTb6tI3fRD+vc/bPVvNjEJW+Kyo6MT3xxDohm3f7K8v7EgOhb7TphHiPbsP/7X
x/DD+fz3+f0P0Le3TVYPgqP5qVyAhM+fwiKOb2+L6fxxpWptK20nIabvpkg77j7U9jGe2utJWpes
VVecASMjgng9uGv9sCj6tWddT6IMq9F9iGWGh5kEtb98jv86yL8e1E8P/u/HxLvHAgDo0XrzHIMv
rluwsghShZuhjRfW/ttN+ORBMJNTh2ikvpXm/I4Ya1uTf9jgba9qwMH3GIwy3XuzZps6U1Da2lMI
TOzbuCQnuIJ7bU7BPzRPqb1er5b+Xpj9Tzf/9pokXJKrTAQCzuUfP327qmPcgrymM/X3lj1cI5Z8
cBf3woEHzVI9/P6D/YVOkteDBYYrFLEun+2Pr7f0iibI4CPbEG1LOsQfp8r+k+KGMyrObtlGi06D
DCh33K+H/4/X9hz8Z2RTgG5x37y2vibltNjgCArOL5u8/glt3jPjppeySr7k1fC0dtrBbZZrbph3
VOG/OLdQCCiKMOFtJIQ353Ypq6aeC3R2SMJW0TyPNHHB8D0ja0EvFTVK+84l/IvbinBjIBaEHBjc
rtu//2WrXvSaNXstL+gV7rd4KR/w2D3pDvmpatHd/v6T/V7XvblyebHNDIH1luJ/u5/+8mK4M9R6
apGCbwnH1tq9FETDkiV4pRfKZ4AxQDwWsiGXa2ijB8KfD7F7M3TDU9UJxAYcU9mPT0Cx96YZ+0SA
+qC695Kr0uSK/P2x/kK2TmTCv4/1rduhRNE8InGd0ZRgEW0cPaRvj8Zjfq5W93OPadh86e1m71TJ
Q5LyMLTEezfBTzUNaYwWglUuAy4FztGPHxd4hR5QDOfGFvFF52J3jeoF+iXxYEiomDh6fbTk8uAq
DEyV/p2z9fMDf3t5VnVE+xAGfuriZDnuBMUdNldT+TCMLb3r5mFa8tifhzEs5u6lYQSB7kK501eE
cTQdtnyBQVl2Sw9ZyE0NeqRqFTGPHN4pnn6xHv1wbG+eBgiZq0yhaqaDOLysanW/XRlgFHd1LQ+e
mryDLPvlXQI3l12Lo1MsvrlLOnDZ9ZDwUWxngkzf62bVD7mpHlpX7N+58H711sh8QS5j8/RkDfrx
rKdxsvQsOlikrfpcNsqfW5ngC1HvEKhdKiulcdAUvje392rb7Jra0H19LJ/0uX5wGnE21+w+zrqz
MTF5+/2x/fLQaCzyLN+wN29XJxTQ6RxL7gldGNedh+ilWkHKNrtl7kO7UN7xUP365fD+UB5DYX+7
Nul2kyiqwsutzCeUvL8dvek2m/RrcNS7TrwHBvjV2rvR2eE1a3if33Yttd5NpBNzTW2rE3OvZ1x+
n0X6MrXqs9H1+2LO3rmsflE/YG799yu+uYqntVY7Q+UVt2liXdwbqENK4357vGx3kp0ifCmKd170
V28TRxMV2ebkst6WD1lGcI2Nt+F7IaXV/W2nj+d4HM/jol3rbne2uM1/f938/JKsHsCosW7odHze
Vg/zUlSG7sIFSdfhOVa9S65qzzb54onVnZ1+DeJtAfn9a/7C70DvmcgeHjc2oD/nzerpjUiLHA/D
YGthiu0N/ZlQ3UcrTcItmzHRTOSSbSAbBInDtN8e71U+3yW0Dw1Z3cZaca/wJCoy+7qW3f122Q3C
DqW+zXtQmm6HPnXJ63bLpU6owuj1t/ux4odVgZSlCZGFXAlPviJ6RoEGJDN5XL2kozfj4GmHvWQf
LFHtfv++f/VZw5jAJ0laG/yXN8uHmzJDmi0sc5YmA3c0DoPpXPqseRkQMOTE2hHj3ob/769JXQ4S
ZLtVf7pR174bc2fFDwsY/AsTiUDvnKjHmaNa/UEHrWF371xRv9gO0BVG2gmngCVZ17eP4S+lROcK
J1kyBP51keDRGM6VHMOhVQ9D0p9ViVVuEfezTsOUCqr0lGNmoiix3AtF3VPTICqlCfr7T+HnZgqS
Mg4GU7DNAxP0w4/HpCMkstKJp8QgmTjO6RaQI11f1BtVJNe1oFH6rXYZP1taGfRF4x0g7iIAKufY
X8mVCsxGH4NRItCBlyPxVCDYbgnJiMVeUxh099p5NVPX72wCVzW7QHlReyfFhbTDcPo9x9B2vD+W
a7wfeprI5EkRtt5eSgOXstkzsA9TR38WiR20nQjsISy1otxJezmwKWKWQzNfaoxnUgZLWv2YasgA
qrxlqN3jvU3S9ql0l88YSD4LTJfxpD3y9H6QqCOQIeaIhcRtlm8wjLq6z015LyeqCqsdnqTDdNwK
yhZh4PaEcTMUa5ZHmYGAousJlB94IDBHvO0VAplH8aGdrSu1x8OI9u29BcVTNyfbj58HG8/N/qJt
5TKNyx/Pb0qgibpmgkedI0Ox4MLFwenb9DhwW7aR1STdTiuKYz4UL9owr7usGRgDnHEcI2hpu2Xf
qPpZtcqPrZ3umMirUe0u2Y6K4zHVyTwxeGb7xUL8jHDng10OXxsijv2c/CQ6/ExOrUKnpVU9Vah0
xrWYTt2qHeg6I1lnoNf2szzZ+ojUdEpBZ9S1Dth6fG6K0QkQepkIpoUCF2B96qY12X6KJG5Lv3wf
owmPobzpPGUM2MxpBBo5jSvezKxisEBaAjuwsEoNLDV6nG7SApdM7+VzOXuXxO7dByM1Q9FNDy27
xzDvGkSyaldynlZMuutiXmIECouc3ahD8Rq1tnadFGu0pM7LrNn4xQhZDnO0e6idOmRPakkCdIfE
kf+tjWtySQoUUtOmlVI31dSKfGredFSD92BsuiqspO5J27RWlT3Y564qymNjssEwa4OBYjFe2u1L
lpZX1tR+qjb9lq3tbKRgICsLwiwZ/5+hP7CrrD0n0gopInA1d04hZgKpa+WYm1BjN72YtinHpk1D
tmxqshZZWbLpy7JNaWaqDtE4ynQljaXYj5serfiuTEOiJlq73GNN2qtOXN3rcIBsJdk7bVLc4CDK
b5ahvleTpuJgsuRYLE00M13iGU00l1UupNrLR7Fp5tZiHS4wkBfOgh3aCOusTWGHJoPhDT3Hfd+h
7Ok2JV6CJK9L4V9Jc40P8zR30bgp93LtVkHofe1m3FO6UyFX1Mh7WLIaCJGdOHsjn4zrvkuKK7xx
fq4zlWs2rWC3iQa/qwdjyvtuYlqTktzu5hlBag3bpc5KtSNioYETzjrblN1NXBBtKxfeWeWhBAbM
Ja8UInEuPQPPyYPy0sgucmoIEukxVmQTxJ5N85vheblpIs382to0ksqmlkyANYFEKZ5klz6PFlCC
UaChFJy1qqn6o5M6t9LDeyjqj+qmx5QIM0d0wvHASMgzh+w0IVze2YQBHVGAX2dXiLjQ6mxfjE3x
mW/aTztHBbpUriC/A7ZiY1jbWmzDnh4zK1JEf5cYy9GO7TVi6Cn3pNg7rAVIVlFTqn6vVrALvaBN
w3UYs1PcEVCd9fp9q6ToC7Gk65uRQiW/IjEGJFVjGRgr+Qiq7FOweZeagOk9biTbN7X0KqmxBilN
P1+nmpIRHQJdqDLskElyqY8fvo9ygDIAR5hMmCyZdralGaCOeFEabz1DGxiZ8LjiCMQYi1eTuVG9
DksA4K86GVZ3WxL/0ZZPi8mgsNBEWOSde4tWqA8VyRNGiafi/P1L08hmX6yZF9E+gUOq1J/cUTnj
EBwirAKL71bMygeGpbkeFgiez5vtc0nXOGArZftGjPwK657YdVVXMtu3b/dtXyV3utef1lmU527K
X5VIb+WI+WiN4hQyfZNBNlBZTBicEi0zfYtN0w27yYYj2kptV+XoBouGpYFwZRrprS5xMEknHCaS
qDrVpl8Q93Ho9vV8tNS82OvAprhESDvR98oE23IVu7VV7B0dptlXVJyfKKgqnnUvmeg+UbF2UUHS
sV8P12teo4cbgGF4Q+erotRPtPrCtGHwFJflq5i8O3vVzCc4s1HeX609UeTFolynztyCNXL6Y6Ix
i5gy147qeLzXnPyyuu5ywznqD9Jhz6wIUTFb6TEHm2gOmGSGRlvHh9484hcxwqp0Wk5LUgREV2wI
bfOjaS6MkprRPYmUCHcT91lXG37WahVMn8biGV58STODUQeTkMApE7nPcg8BHZ7BMBEL5ErmHbU9
rR+SydR88grTfTaR+44yEUNL14fagOjc8UBQLZNzLDLZnphsZkQTreFYZd8sR+0O62KB7EFE6Whj
NFQMhqpFP3Dvm4csaXZ6msmTN5gMfnXlgn/hvPQGMYJZHodmUi1BZt6r6UqPTYVjWqKFiiwD2UJX
S7TEY1+cJ90+oIJWzro7FTRmxqNrbhoGe9nPxIagwVqWQBtiv1KanGzH5MtS4D9jSHQvclLGiq58
jRk0HhpXe/ifzJ1XcuPcua5HBB/kcAtmSqLYEptS6wbVSsg5Yzx7Jnti51n67e0WxRLP731zXC67
ululBSys8IU3dJMJ4CPMXtq+Xtda70CMVNNl/9tDJGc7xNJajbfZAH1K7TCsj9V+HxDr5sFQrg3L
+oFu20HTCIvQqVEXvl48yTCht0WWLIko3pEb0hEu8bbkuf4WMcwFXLNuGw6tOdfG+kMBR8cm/XYU
WrhtwmkudZMycwavgDQDAiodI9biXdD51lWYy8geoi82tzB9n489wFJF2XVOaC0VgSWv8jvHSMON
5FxlhhFfaQrYjHozRnwBJ3AeFGt6zQ2cIFOuOq0/eKyAGzC2uYukUv4wBlq0TvwEvKj4I4AMIGFo
AGy6Ul8rJuuUS9vaqelgiYoPTJb8FyQN/qDR0MRb4i5pgmlmjkO0UsvyRs4PdZ28BCWNqUqKQIZD
tiQAedD0iGgpHTilbEIRPvWmNNkdvWpxIzd44E3rvhwfs1Z5coCRTCnIIA2is93fdw1YrjSHouls
iix6iRALjKuUvRlgzmqaxlsQZHvgrkLju05+Knb800yH+7q5b9M6mEn6UspxqklHfdmQHmlm6s0G
NqEbGPJ17b21cf6YqKE0W8dxhFhyDBW1hggN2u43knqpC6lTdYYbRw4OilG/VmlwLdVADwyNCucQ
ytJyamv5XoqQl9YxhsU+D8BkHWp3du2Vu0HLq51GIcnN8P0goWmJs4f+QY0O1tjOUu7SosmGA5Bp
oAx0/uA/9BPqS9ZGSmV7lnMKThP53Ej/DbLkVLumTTO/U+4muCRD6QwzWBNYbxUPSaPejqqdzuQY
9ACoXMwSEueH1GG7PHQVP6iCkcaST0mzR8h3q3pMXuRC/uVbwcPQ1VcDZk2u1+sHw5dmVmP9hFv8
2BRNNPcCqK3TXa/4t84QFRtNDp+nWu1Wgzn+8kqtXod2AxKuC7nrNFB+mJRzKVipee17EzrhenYt
26G0onIATmdwzFtj5LL1CjJyL7qO/IGZk6Jp5bXZw5gPVxaC6si+KfHO0vKftEPePDDo8yYZfycN
KuXaANO67QCQ9q3vzWLb7paxpo0bEqtjL5f1NYcQTL20std6Us/VMWhRUQJFlVhl8jSisStnBijd
WDbnkkKorstFyT+a6SIwnxJJ2dd+7/zMrQDgImYgc2r2j13R/ky8yQN9XXpXea+johzZ+txRx/Da
GYFSKV5qsS4QafUwHV2VHCRurLc3E4Fe0oaVKxgHPDIMNrO1ZxJwxmUvcXij24FTqz8uYM4svEmX
tpmeA4uITW9OW3+XDt3GnmrBziWNCuD+uo3lw60NWLey2u6CdjwgnYGSpEJcLwW1c5NEYPgDHbAm
XwKorl763GqWM9cqrNUx7csP5djs0Og7VqizEsehQFV7q6iGtmNeB/jS3Ga62qxGtB5msiOZrmrE
z3Uw+rd54JD1FtwnQanYC9ib4Nwk3NDMwJlPUZU813Znz6whWQ2qla8qetur0iBqaRWDia7jaJUV
egsC1KaRpnTSk954G+RMVDfmtoMjTBG6mQpz0Ztg2/1a3tZSPbqm3N1X4WjA4cmvo7aXF105pCtg
M1uUG6wrWw6OH2gzaZT3SB/DULLDg2lK5CtBvDAbbZ1qOIOlBmr1HH10HeSgWDZ22C6MPqZMpq3w
QLXnWlLihwy5BkA2LtgAcXS3NVqgciDcfW3mGB2dcACFEUh+PbTSrbRwGpP0sAUv7Ssxx7sUrjJV
pF9gzXLv3e9q4TyYbvLKQOasim/7nugvKafHlA7kPGvMoxSM0zxVntMsnRaUIBDs0B+cDmOetJt+
4anWu5ExLgsBc7WjchYMP1JprNdJyVWYSIWzTYlmZwAhuGOnZgvr7aUf08RtRqlbJF64ypV+G4U5
pEQcmRDSjfzF4KAAS0i59SaAzwHHrNZ+fDn7OKQKIO2gdFHR6XZptK8UDeJZxG+UQBHVEmAcGAQH
tqG2qsvgQVHsaDHaxktgDqike9Kr6XT+MujqGJXmZiNnTAICASDFNW3Z1lyofUiKED87RTi6NZqp
M6vVTE5jhROsf5Pbztw2ZvAAh61GWqF+TbVO2me0Hj4UkeEZMTnqb/B7j4oDbAzZl/dGJ1gJqb27
SdMvEGIi+uk8j0BOvQXf8xpo/HugBf5KhtA2q4dBnTVyd91x5C6aLnr4vm70tcxtKejBOvRyEXb/
UpDta4x0kHCu8GyoNDf1gw3YrVkjuBMgNq/GIrikHf21Rijabyj20GClCqyfFM9sRarNJEEYP4r6
QxQ91Y56UJvp0c6pyTSBvOu95kI36dyQ2GAYhD/ABagofa6dyN44VAK2OE/89opEnuQAhEsorzsF
i2fbnut6cUGl70NW46Reg3QkCtnYzPAVT9sVhq41PVrlICThRDZBtrG7Ymbpyi7WRxxAU1FzMpLj
x1t/FJ0qqu+uRYuna/J9o6q7oVLBwqFkNOZ3iXZR2u9rW4mmOpw1ZNW4r/SPHuQfRUxzRJ2jDcdh
rpWlOstNbzc12lM+SfVc77VVWyT0AyIBbYhRM4uzfO443psv9WtRDusw7XGV4TB4KPF8vyTPGBWL
dj9qQSA60P89lciAIpXYRQsbuq26CR+RCllLe9+KERtDE5IliNE19Ws+JB5I2OpuiPql4UTHyonB
ByR3lZMfCzpETS9KhOhY91p1yRDhK4KK0JpuDZEB1VY20Mk6ztsJeYkYXmkvWiWVke0LS9558D3D
7M4I+ytSXi7ERFn4E7pOMPPRfzr2uXTdV+FNFJk7UbMUFfy2q1fI1mwd+iDfT6Up+gxfViFtVGAz
Amx3Wqm20IqAi84qLFKw0pOKzRg8yhSNIj6uAwQtCEW07mIxuGaPrIB+IopcgIkN427WlbCBnFGp
3Q80QqA4b0nIQex44Z0fTGtg63dtFa2srKUh3NdXJWYtlH3gW1jpr8TqmlkyooEfXhdasg+MAvpC
DhFPIcJSqbOOWn6InH5GG/rRqaTnj85MYD/HqrSOEaR0vdQg9VQomAdWflAiDuoecGoyBAejC+6a
FP4tqSMSjJS0gciD8N6kOgUE23wrFbRSbarw1HKK+ZTUgtFcrdrAGy8s2K+dNIsCNak3Zqag6cyT
0izK4rR60GqdS1N3HKKaSg/JXA8SwQXkipiJG8O/9hX/+P3XVb726D8PLP79jy1cI83QWj2OpaJp
+HG2VT8dKNGdoGzt42h8LA1nBlVBaKd/P/aHBvHpyqKTBxaPfjd6jCdwCrlvy9RUJ66Jputxbq1e
KDpeqTra9J2X3ynqB8sTWK+9bOKicSES3MTK9Oh3wYuTSEvv0GC75wY5JVW/0rdUoUiL+QGnkCC6
4chudtF6DKqDHLXmLB1oe5UZc0sJ4xp9y5lJf8UhcDXrdmlM1GGgxSlorQU3cZ8eYK0dSyz2cL4A
bfz9u5+dd6FVDDjBQRv1tKXYRgnpzIQ+s2RyiueHAh8cwupDqxkbJ7Xu2PBXZqPs7Mr/XejOheE/
rAG/TD3tRbYzCCz29efPnueTEkRCL7mI8kOg1kunDyoKi+pzZYyPKC2/dRbo3rYznoqY6dWk9pY6
6U2il7/tKhoWtBd+N4MD19+irJ/UjzDKt37uY6VsvUl2v6cTdIymx16Nn4WkR1kdO8ELy4JlKKdX
uQekXO6Z3DAgHEqQEY/0ev79JJ+5npAuNQ2NC1S868nx6vlhq0NY4hKYjLdcSl/EpIqbR46Gx++H
Us70VmxU8QgR6J+BPxRB0h/7KGmzQtEL2AyiOSv2rqXCp+OtDSs71P9qERHBbb0+mJvNuIPdtPQd
GnroVk7ILHz/QGfilU/Pc/LuVG6xYqO9M0cS56qoISNK1I6atxzdDAk8jOlcammqZ84wG1QFE048
aKI5/nkKyMwTOtFcFP3E3aAWAPsjtVp4MZDZQk/vbFm6h/Bzo5VovRkZ93LXFzdYz76VNuRGs5cd
SHuwBiRk6yIFuYEuPOa9vCmlHMEcmxhbaoPfYkKNytgh1LSphviI6uie/Es0q7+fwjMgPguBEtBs
mqnZGBmenE946qR53+HwWnvFoRGSK9lLEHjUd7iFE9Azk87mgasoyF3fj33u8/0x9Ol9UBZGqnS6
uHTz6Mb2/a1uwK+wehiPCFVSioCdtfl+yLOviyeUrYNDB+ygn4S4ALeHDMTFX1dBZ760dbJD/oRG
VX9Fhxpuva5dazzHIFqfFwY/t3+AK4qlI9AyhtjLf+wfpbERcIIpQig0HEtCIFdKONs1jJfVehtL
q55WaQpGzevaVUdo2xfBti71nV32s7w0Xr5/nnPz/4H9JdaHDHgq+pqyl9U0LTjahu6Od0de1uqu
7IkPHfv15FaIZJW6d+kTfO1YWzb+oAZpjYj81ZNPgGbQmBoDhVGdPoPb5sUx1+U3z5LXiF29CJy/
CeowqihbyOhYKGq/8wbrCVnMQ02l+Ps5OINR+Pw04pv98U1SO0WuQWER+mxPav0/CjjCedyhudu9
FOiGSEp5p3JLB4H0VMjQAoH4h7ntQuEC3gfkbvmfPBHIUtot6JShEPj5iZKuD8BT4PlRTw1JtBRd
Gyra/pLzlOf+NlKEaDx1RInSmwbEKyPiSxKLymOpYNuElpJkr8cquRBEndHKFm5B4Hx1UCsq2PPP
j0VZq0CUL8K1PGoPsMaXnVS8KB41Vn84xNTAaADAR5Tr5yRDQEJ8z6bzbz4St8BAFT4lqSwiZT3a
ys4ptNcCf5AgoTCRIpqWx/l9nQ2Pg4LyPlRFNJ+fq5Yf7sEV2E155/gXVj9oKp74JD7gjagyyxja
gEk4uc4mrfN0y8fiFJG/BPImZkQyQE1LPdo253pm1Y8xKHq4T8jyOCXoSdt5skCFTAqwhqJDh4VO
ZeWqKQTtj+2MccqjHaaP4yTK8E/NCOwPVusw4zyAYRbCCSeDB/mC6FJZuX6drDA2jNeJjCB4EJno
Gw1x5E6aBhkpQcZfu2mMBkhtSxosR8E+HuOHScR5uVocg7bzXDO0MlYKlMW+fwKTFtXSfaRFFDch
O4szTNTldW3YCRyUpAz7uq/vDAfp/SYa3xzP2En0fWvziazhrpflt6ytDCi9GwOjJ2XI72177N2y
vELC75YW+O+oYVP6HglMAaPFMovJnaQ0Zhb6GjHs8EhJDqJ9tPfzaBWH92p3M+Qs2qGPwUwEdu12
jTMzpug6jluf3GlmatsIzTdbpbZt5WvN7ldykK9slQMyF7jKD+SJL1tId00by0EwUw83nnGjNWXv
NgVeM3FCttKKNCxsutuu+qkn2pthEGTDgI876d6MomQWxt6mytVVFUY7VFyOYUjBSSVtyxvr2iH2
n2o82iLUu5LOWosAR4+1mpYAIk2D+SPMKL+2KJTHvubmsse+VKlE08tTwttSTzem71+RNkqjupki
Pv1kFrQlp/1HumeIFp+sRRBwpewo4LCOhYenFcAb9IfM1ajOYng0uaDlUYT71WSZLnqm6lwCqiLX
xquiU28OfkexsLkjcE1jB1CEV71IXkV/x1MWmtw8Dp6yG5ycqqWnmnM5bXdZ0i/jAumkEgHH2ZSm
GzlE2BDBw2HWDLcJEi8AyeWjVj1ofvgjDiPkBBo+/wB23m0adAk066Czlooi/Jm09O3qME9ntUH1
d2pzqNcB+W9hXAeKsaapPbcDjw0MFomIaKjBh+hxiaslCKMc7Z+mL1HunOiQTBnsO5ZF6IebJm+u
Qw2ji+04xSjfxEcoDPvYzo4ejHKmldpzioCThc7atEV5K5ghkuy4yH+9Wl2/9SO2qoUE5+yjoKB1
yR2JwZOAQBvVMjDUI6RQsCbpXSu39MX4aV1OXhDymCkaNRDaMpodAsFp73x77aFTV47tWkA8BYVB
9HYdvVt+hAUihSet2Q5G+dx27ZsSNStt+PEBahII2wT8b94ZgKFsfed7Pyp8POF+OK6jFm+FKtOE
9V4t4a2W+JT1pWbfVNU+IRn3xuYqHveZ0e0EdF7lT+W2NK21wHtK0oc8Rq7MxiK/L0egAkPvXfsp
mdtQKk+lH658cyMKduGQvAxT8hjWhTez/OktKJrbSA/WYRcgL4IKWKYljymCaa6WjK9BInHnYbRs
WzQixIHlOPVtgEjBPB7HWVaYT7Yf/PRMDida5U+j7tlze6AcH8uRj5hqw/GA8WIrP/elWPhgboLJ
TzeJU1fU4B90H59UxytFYWpvjxEurzmoBhs+Q2Qj2KJN6a98bNboZ240izekKkHT/jVtW7Q2s9Jf
6P2rXU7HUCtQvejyYj3G5utU9lBsfU6XKW3eGgtvVi+wcV+whnw5rugeYUIaNerHnViMZNQS1nFq
GOPvEJWwjdZ22UDaz+sj1b/Ctb36UQ3UYXbhSj8X+MEOgAlE05Ey2MlNozVhmMgmlY8ETsQ0Wiva
dwvHKVAKyn+W2lWmjDvTfxeuHSoKW3S18ToYIdKk7ICLuMxLT3OSNqXYCrR+wb0n6jBSH2wpiRzM
5u8TrwgYKJpTLFdQmjhF4pEmNUVaUk3W60aaTVNJFhhkq75iFSBMNZcCHa8q5KioW13CAZ4p16NW
QU4MiosI86Mq80dUVypBYcI3A+yqdUdxsqO4jot1j4xOs8qQ/roQRl4Y7xSFaTXeNMQh44mOuFaH
WwutzkYOIOg2aCaViwsLSqSZX0IXWJ4EgpDM7NOqeSxXRdtaVLTq1lsWvvLwsbDRFGJPIQBWRAEw
3xDxREshbHGsJyjEycwmlDXM/O7Cw5yNo/54mJMUUhS9Gj8EWazXaHgrIMWm8kaapI24Y5VwRPum
ukJk4cmkX+6iOHeUm7XI+eIiLrm1+5mQsvz+oc7lNtDhYMFSflYwI/gcrapyo8exyo5LffvKk+u7
MZEXZVzPpqJeZAUA6PT1+xHPppawEijDGLwxa+/zkL4KF8eemAYVjTNKcCR2udO4XZU9QlN6ycvh
ZjDqmciqIqNbXRj9TI2Tcf89+knWYNdVqtO6oTYz1kuAQa5mSMs65BBVaNG+0gLYhEZI1gLyMlfX
34/+lV9PUZf//lWNweXqJIvK435S1YycpbNBbaAPpibIgESlsuO0IYKui6PjlHcV4FtPqpCXoh/b
VXutKI8oWNJcFVUyE9UppBXqdzQhVgr1OSCKRHRe0D7aYFDG3L9Q9j/XfLJJPaj7033SzVMrvRD9
QK4LjwphAWrTUXdKYCLIOMgAIyw40DXJx0c0YYpIsyQbzJPqEFHfjxU0V5UWiQuFfxkgowO6Lu8S
T/EvHC1n/HWYWxvYOuGKg9voSRkz9Qpw0sJfp8iNX3V2H6vhMkyeoxwMX5hP1xg93CBul8z6UXqf
ygcgDxlXGo2o3AmOyNngpDQtyKWfixYaEDx00GS1yECUdTF0q8Sk0MBtLt0CNxAqeochqzNX1Cgi
Q9rrU7qSjIrgNANz9v26OXdy4DYD/9gQ8PXTKyLt4t6pe4qrfd1dDTF0LUh6WY8p/MXe5tmhKDmY
hk7pAfmBz7uzpuE91QFwTE0e90Dml4JNUw3PYy1dKnCIs+X0cCZ3/5+hTu5XNMvIzgakomNwH5Kf
Aa5QUfaSd0oSbJ10bXnJlWq8BlS3NCuYB2Qh30/r2aMIeiooeEEIZ3Y/v2yqp2Zqdf44T2oDksve
C2BFIrOaEEtIanFQp73XSdfUPS60O84du38OLL7Cn/eu7/dlm1HhSrJhNXbTTNZ9oGXSxmqeY23j
e+Hywquem2waoFCHIMZCJTqZbM1sjSFLGJHo8qWWmhXJcV/pP1B1WmUDNODxd9ZM9NeKpSAxtWTB
F57g3MqiTEOfg+KI4OZ/fucCzIafEzTOB1BwyVRuzCBZByDHXZ98bBbpGPyNpjsWZLKiBmIp+hsY
/y2CbwuLsB6wAhm+41wgx154LPu0XqNznGZ435Esj+BoigXMqMdyKpepP1746mdYqBYFZI2dBfcC
6YmTy8eyWzloKOrBdvc5adQbrFKWRtofMq4aUdFLyv4Kr/YbiiwxOGll7auco2O9I7VeVDHIrCA5
VFp9vPBtzq4OdIvojBoOZgZikv5YjzpgkD4CxTof832rrHouPzXdIlKwF4WYZmGF6ROlq8NU2KvU
8v8K0/6W4MX/Rsrik0LG6i0XUhH1qSrG/596F7iHsAj+z7/EJL7oXRz/+7/q5q16zpvmLavPyV78
9Rv+kr1QlX+YCmafWNtAahXB1f/IXuj/ECoLMp5hHAEo6f1b9cL8B3xFldDPQasPPjBr45+qF6b2
D12mjElb8OOQpvL3rwfd/3WQ/yVbcl714stGAy8AXw7QkQ772DxFzfTSUMnOCBAX1euVaoNH86xN
0/ysFPlSkPfleBVDEfQj/KFivHravRgDG6IKNJVFP9U36oANU9o5d2TyFO8YMrstteoaX5T2RaK0
Ip5jBJyPOvPMoZSgDMFLZBVPFOie//h2/5ySPzU2vl44Jw92cuEUkgoMDbHERWxr6ygeaL+ld7A0
8a5DJBMI6HFQQSxCdfh+4C95lxhXM0W0Dfv9i6rXYBeWCqA4BY+m3VaDteE6/Jk2zjyJ3+M4ePh+
tLNf+o/RTu6abgxGLY4YrZnUlSFPB3kqVugTL1Wt+PF3hyJGQe2BFE93BMHv88GF2q0Jgc5CjE8v
90KEHmTzjypQkBTIL53eXw5JIcpkC56mqOx/icLEOupHe8wWcZu6+RDcREOyjc3qqgDsjpCyWw3j
gcT2o61ceAlKmn9bUoNHoLMgw2UEBEIs+Pl1gRRafWlEhEp58yTDGKGUtIym8rG2pmUfTPhVXIRP
fcmYxJhMMv7FQPut0wsyleq+ahLqe70jLbrKustU/QE651FMc91Lj72GlHr/VAXyu6FnF67nM1tG
DI9aC8oejo7I2udXTlJ5igYQEaikOMuURqsYujOKvUFCLGUeqtvO4zj29y1/9/3i+rprAKPwpVH+
lKmNWGJB/HErWmakh8jypYs2G3+1HFMJUhnw+aprsbpkp339fjwRAX0KiJlphMuAYIhw9MsuRdNv
yocIZDbkhcSCkdEguBYra1Cxs7yRt3JZUKuzLsThX3fr51FPJjgdSt3uE0a1zezFDs1rp1eh7tlz
Q/rbVti8IK4twBI1zmXklz5PKMYPXTuCZl9gU+ZX/RLzU4ogyM9PxQ549aq12ruq1W+/n9ZzL8iu
JebVuOkIvT6PGthIKsYRn9HpNQDW5VJAPyItXch9d2Euv148XDsCbMiFKvCvJ0P5qFmgiznAMhXG
vlCcLD0EPpVdp3mwtJV+1mfRheT8/JDApgStmabbyZEQ+4C1AM+l+CD4KyeuH/OsvgY2Ne+LdB1I
3soQmPjvZ/TLxmBDGuxGtDNIJWRb/PsfG8MLycdspUWgfdRmkqktBmOrR/3CxO9FKfq/wkOitv/H
wOFktJMFChipzfy8c+a1mV+ZU7OU/W5tjii+epc8Lb9MphjKBumhoWYHEO00GXC0SBm81JmDLLSN
hw7aV+pMGy+RZ8Hap5DwH8yjQ9kXFrbY8CffzvebqsSd05n7kXZQrHCeAroy81+ZEUJ3my7U+kRw
8el44eVMIB20zIHnGqcnqRo5Y99CMZr7OFjqrfMxf5df6qNm+GUclE6ASoCR5jT7vDrMYDRKa2Qc
T3XWmhrQvsDbkQoRSlujfkt1cRVK01KiLzNF4Sw0xwsb/ss5Kl70jwc4WZ5m3cRRKzGt0NUWuPAN
mXeryRlkb1ho2Xsj+7tBv6h1I9bGd699skzxx/Yo7zJq5uCuBpPCiOtDkAl223C1Gw2a0UGzrC9J
L57bi6BkwJmhegVS5GTJIt8RVJNUOXMniTAW8a412qoGZUyDbqErduX3a/bcKrJEZM2X1Ug0Tsps
6mCXNHZ7dqOSrWsH7hbfU2rM9f9umJOrws49vwb94swLq1/3ODgEeoTwfLz6fpiv4EfWCraaQvgP
IIn2kbL/cZQlkt74OgrG8y4M0Sot1rGMsQDWlpWiw+lG213CPBaDCbFh7FrHPseZQfLZRACU3LpM
1zr0H66C9SRp0AQ7SLXK0m6j97Dw91J8I+vTrdkMW2i49xOOIFWdHyYOMJ+VUVjOUkWlO8myKw0w
HqnYhQvpa/j08X5UfvDLpclzWnKIojINarvg/XzUecNr1dfhEAWLa1Xy153ardNhefmoOXeOEp8a
3IDUi7+ICYZ50adxzqKcyvFJMiFRM3MODgiqEmLBBaEpCf+Ds5S8ErE7UwWv9oGv/+NDZp3Tw9lm
waBdMEtQFHeF6JqQvFEHa27SE/1+5YhT7HS7o5QLYJkKuwNu//MpN9qBE44y+yC15bmeKj9RNFiY
zq8gdS5IR52bTHRodESqILigQv95pDbFG8OuTOjhTbjwKm1lmMWmrJKVWHnRKC9r61JadWlIccL+
MZmlXNRDKJFfpIM9Nwtlq6Wg63AkUCTlxqBgbl+4m87O5r/f8RTjOKhKZ9lY9Mzh5+67UF2NHNAS
QvGX76evTAu2hG0h7SNz5wrI+eeXiyJ6YRmK+h9Qzjoe9mHTr+JSufpYqAouM224g6QPXCYqZnIV
roQEWRyg/E+X3okfgqzYRImyFEdFh4d01sv/wQ325yOefPI6TU1DEkyiGhZq21gQDzR8rMvlpN+M
Sbtz8EIRn+L7JX3+q/97Yk6+upLSBeYz2HPynJ0vfAI4kwTzXGSVQ5e4YrF9P+S5q5ps2uQ/ZNb8
z+dvUQ0YV5STw5AcgUEvX41OvRXHbpiM1+UEsrfLb225vLClVPYOv/l0/zqIPH0oXcO2OGlDgnkf
aH1C4oykHr5nuUQH47cOnTcar+sw+wXYExyXhDQrPGynM7AZl+z3UfVnTWoezK7bpNC45xH/HwyF
W6N+EgbSIVHk197Yh728mnRcSSy52ZmRF7s4eFSupwESCocXpWto5rU6SBxH/UFN9lawHcIxf5D1
fFpyVt8UaFCrLdKDIbyaUM6ek8K7gx92gywsfqSteeUFAPKb+qlsmx8x4jxNZC15oqZEb4lACx5M
4y+UNrqbtPZoonPjq4hKaFmgzGHivhMhzYDEY7XQ9L9LvGMLHUp2UwBKbCGvo+wU1TMZ4AeuB7IE
L7TR3MywXnHd2iPmAQ2m8WZmZv8wKdBLZnbXSVBsDMQLXele9/R9TOYFLlN/ktvhZy7h+QKgppgN
VrEpdOkul4z3pHYCgNz9we/seTv6q6YMD4EkY3QRPuLRu+wQ8JiVeLtN6F4IPHA/c4qonxt5/aLG
B0FEmfp2rlEDEH+l9zAoerwgZ52TQLVcIEHSsGy1ddGk1YwaA41/DaZ82L0X+Ma5peJj1DhWb6oR
vqa+vo58DgPPK45GOmBvEr8iUICTsgFZTDLKW2rnHcovr2RG2H5PO0TyFWBXVobcnRMPd2nTPY8W
rfxklXlQ5wMvfvIGUIlZVL0rdfE+FcaTHEXrUpIc+vm0mafEeh4ini5u99mQvdK/lV1fTW9yBQaf
VwWDq3ta7faIpropaBxkhV8DBCpxPd2WgWRifoKh5BSAwkN3G5RfNFxNjrpviughTJOfCQ5QmEcQ
eRbRKvWNGBwZYvNU1WS3tx6Lpnp1WPSQmQ1XnsDjF0G3TpD2iaz60EftL0FjQA7lKsy059BMbhAe
ec7bYaMPFFehitj9+GRUqB5hi+EXh9RE26TNnqSiuh9mrdQ7s481O7RXdFsDF6Tm7waNTyQW4mOS
1kupHd5TkY/Uqr/yUFdRY7xx0n568UMQkwHODwCiZgg0oilY6CG2vwPGW96mcBSoct4N/P+5E1TX
phMv9cbYigcuRwBOlhUclcp5SpOJG0XadZTrXDiwd1YG2I5cEimV5Emh/RjytVPAIggDOEiko2iC
z8/BVkN/3tn4ow4F52HOhkpB24IUvE0H40cXYZaBWvurnWoPiOnc0zHBrMPEuNiKH+y0vzHS6tB6
8fsI0V73/V9Knm6NorjF4qnD3ipU9VkzOo+l3P6sWxOSzRDflG+T7r+T9D5VnYfRc7zMxuYm1L15
mdhLJzI2nocsmNfoa7K8q8lubuTY2nwMlweQvVn6llNdGTYiE+NDDrsORZ2kfHOU6AlD4aP4VY2J
XkxQ1z8tKd74vHwUJKvEUFcWArBubQTSXLeAnWBXuEmVvEeUwbjverZ+j2RmETy0hk+LjMWUYwQ6
G8b4cepXiVZAah6Hxi184z2zXls5QZIJsRV4/3diY9McD111UPZZK73g6yvkqkr0J/rmsX+3exPN
IRqUkQaFv5xYCvVEH4rurJNhNN3hR1jKvY51YKGgiKDOSUbGGek1nctgure18jqN7IxfB+Qz7YsX
P1J+l0BHqwb9/jaU30pwtp6944blJxH0m0CA+k7+rBaYVFTdLzzkDoZaPBoDHMBaUd5HH9o+Qlqu
WFSxWCFyc20QGHAygQs15Lspie9K4MXY5Iyb9xD4RWflQkcAw8GpCxCiSX7k2VuoqcceO99ZD9HU
bcd4VejmjV+br14Kywq6O1g/xCS0h7CWACKyklSiLivydBeCA4lQdRNL2O7K+C4N0tasml+WkegA
WPVsBo+mdgXktedJXFxYjPGXZI9AY1N7V0jeBip/gNf2EKKnAIIR1DF42obN7mzKPnvBcBDLTNgG
gCtqtxGXnsQhoXkwsaQauC29pVU/5G96P64103tw2JRtjV64rEy/FWws28KE/SzuEKP5lRRExVn0
NjrGfaBgHWzVt7Dr4c+p+qOao1kSBkg7SJJag+iNFjDG21JdJmq00lPmdUoBUUhWiAAUvE6rfiix
XNdjawuGd3QHhAmwJpaQ/coldqAJzHhfx2j0lz21UlBmveskSCJkwTC6xp4Ko5rCJO3rG8uK1k3l
d2DFS5xaQn1gA0/3asJff2wJy9hUnfykVWBvpGg3DcVPms7UX/1tZ1iPVHOeTWDwtTFCP8GkhNNf
sVE00G5Ru7H0aVWonDHcqxVsWB04OjteQcADYrj/kBv6vZnh7SIr5c8C8hMhpidEWRd6Xj2Kzq9W
RT+8Qp/ZlYxXUYExBW+PPm2bAgHHew27gXFZ+mU7twv2TVz74UxKlXsoza+pU0z/l7MzW24bWbbo
FyEC8/BKEBxFiRot+wVht23M84yvv6vgc69lmkeKvtHRDBOUBGKqysrMvfYaRhaZRhOD34R+3DD9
MuamDG+tAVynp8z8GCyGNZNx0RrPo9E9SRghe0k6YEvkn6o023S1lO0G2Ww3CD9vQSDPrh5o8rYD
yyfVerhxosiTJiQUvVUmQIpsjBOxtdzIEZNjoZW42nc2WLQB0HTVvKBPUN2hKcx9Hd+0OTNYqxj+
sWrNk+IDayFP/HXCWrUsQ8yL6Q7SZkWgwiTc3GC/KC2tsWZugBybT1ltERva8n4oeswx1VbBHzSK
GYTSmwGrXiLX7qBLCi4qCl3MA2nmvEdhrt9GMZyZZCqytTXRl47eVEHsy2VJtexGzuu1Zhrc5S2k
oi5J14KQzM064mVAXyxtzpizK3W4ztUbfFe7+1JKwEyV+caOkvs4HUyv4TSrcLnAHM53GbGFZTE7
cHZ/ap2Zrut4Urw+qr+jxd9pE/duo5mWK7ecR3xyBFEsXuEwW2yqpPgHaGLiWnFMa7gkesXnuyjC
HLxSyYZMNuYYEo7ogaTAgMCNG4SquurKuVnVKcUhKoxeYhbzykqnV3mKjrNRhV6fIxlLZ3tyG9FF
FM3VCu1yLvBdBtZ/PIihUUebkvY5t8IZkmgp0V1zDjZFAzYNE8zWwyoZb/SjM5raRo8FB6bA3CPU
mJjBi8v4eNZAIkt9VUMn6gZ4oNjQPctM+sHIHVGxEnCrrGkI76kA5EnJc5UGG9pFMqZjoY3AMb4c
vjpyMkIG7xNvqk0cWw3+ZX8pJn/C7zFVbxuyKPtcLm4LR0NoIE3lWh/xf5LBeZG7taTIx0kL5Gg0
YNIu0U7iaea8w1YHMo1ifDZ9cJCO1B2bMNz4482olsFnO4xxSql1N8Jw1e3Aca1Zk68mmTbw1NC/
ZFEMyK9rAi5jt9aN17YACZaNWJkrXZm5adyFu2KIXNUBGJp19WOdGNs6totD51mfamiWnpnCrs3u
8aOwXCkhUNfT5FkJSkvot1o3p/vLVeR4oye0PyoOo2sGDWD5VpLfyeupMplvulcz0MGf0UuIRbaA
Rw3eEBifdB+RAOFHu830+nVTZin3neZEm8F6GgPfWJMEs92J7hMXRQ8Da+TfIfUfPE3i3vcnbV9E
6RnGU/gLDWPPqr4GZDhjkqqLPSKi3UlShQVkbr0EqbBt7gPRqIVEaeymdcA4A5fPeRwsYqqEOIDO
dgKIwDmrsf4ZN7qD7BvQ3fhWK54BFQxK8BxNwZ6RBDw9zoyenoSvSsOpcSjAe3FnHdAEsDpAq9ua
skXj7vSd4FxfF2aAUWakY6Bg4pGeFmhpy2l2paiKDjaAvSLCDYwVYO3KOJFtJK2gezx6DpsCvFCf
btp63DuN/EXX41e/ku5TW1K3STK+tN38YsbgBfSq1zb4aoJ9wox7XhX1WLp2rnzHZRWVqjCMm4LM
3sxCUtOxtMLgipViqWXg4gOsu5E4TJj1bNsmMFxQhXRyhz0JODezrJc2ARxjlDR+wkqIWW3rN9WU
3uKhdVOHZrdu8vRn0LS3us/ENcvESlmPl7Tc8uyHtbLKkmGPiJPDixTFq+r62CRTdAjz+bnJlCOl
m0dznrahFfouhcdoNWkh1MUKzqtkxV4mZZ+HsoTGUMIZLEoHcZRk39Ij+ZDX5HZho7L+y9ttJf0w
UqPYTVEEV3pkxahj02bTGrQy+3bC5QB1ZkeL4qq1UT4kkiNvrGoANTK36sacZxQecp+tZQeQZIJj
jheP6I0i5O5eJFzzKD/DW225Wmb8XePxgI+BbalVrRURh5KG29IcJzFi2BAvGcK2c4+0DHommJxy
R9iioj6yrFVVFuraaYId5691lVg/aWrLuDM7n/wSx6mm0ZClgRESjOtyk5mApuQ0190kdQwvrFLJ
owj+3OfOs8H3EPipjTNJXmvjV2vGmrw28uYF/EnAahBpUTWYFTi51Cui3vSyPgQUi9HjoI9bKgDw
2gJb3RCdkbtHcmFI5i4fvtet5G/GKtHcuSIdkObt5AEo8OrcTzd6ETzoffvVz7HzU3pEb2OuCJHd
F2k26bmV4++REmzKTmbHet67SOK2tjbj7kivpORUMd4O9oj9b5N7Nt7AK4u2gEknvsS5oHFDs4ox
WAm+kupB26TCkKRX91SiuNraRf/ZdkJpY3bOk45D884I5xPg8WoPv9RNoeUdIhUX7VlTb1KYVo3c
ObuwM78OOXSnoHGVudO8Qe++c7krL68ToGgDijJrjhUy6PPkkRTRXDvonR352p+pZDFF57O9kZu7
BqL3scgKUOSw0pyGw610IqMxdhlt8rQsYXHP9qqVC56uuLixy9qGeYcrnaKIZT4GWWkW0lzTAMoc
KzRn+zBHJBOnreyOfS6vw3ErW3VxiygG42kMeBup3EQR64E8n3cFQR5nGElTNEK5sPJQxu5b20Pk
eYlVb56iB7nuW1qzbaR/dcCN1XJx/fgRqO4B4jCwvSi0fhhEPKynVMCL8SHPlNPMciHV1Y3i+P12
NutvTaMeimBS1kqBKyJDIgIIrMfnGjNpRI2EVz2oHD13drogcs6y7qq0N8NgKL9aRv0DrBQLwL61
V3YofSv6DcrNHyRXDkFo4tjc4nNNcyfzRvmlhTeJJmwSjrylukIsWHnM2pikpfhrZdlr2MoiPDP7
rZ5IFoeuPs9VVq7CIX2uo0haz5oEyzr5pvjaSz5E3U0rozAbx+/tEL72NlJAaZqPCWaOGAU1KGUa
InZ5FWfBqYP+uy4E9XLA0dBrY0l3IQG5QYJ2TtPmwaM/XMbN0XwB1pepPkbjOYmRop72pZZkW0OS
0R2V87nz5fvBkp4KpzgqeBx7pjRFDCbpQwvLrEtwFmHAPVu+ephSwAom8FicNXM3UVlFKFI6bKdO
/ZT5ydkuoxgm7igzwHLV5UY6+Iblb6wUjBeu9qvGkh7rNsJylRzOqoY4ktd3TQKNR8eMkDSb26m9
sWoUkB1Ki7l4UL04frlmHvMss0bxWfr9Jq9YfFnSp2BUTMZgaz20w60e9ntYzOs5ark85fTK7fsJ
taK4kM6P7ltPotSNaSFfaQ3JjEovftSNPHu0b42rNtOiXdJsFBn79hS6Y9ebQIRrhqU21Nxy+qFb
LOua0daJ2O1bg643ynR9IFwHv4ehvumN4GdjjTKLNUpqsUNoyf+4aj/J/NL98lL4xU+tzZVDmxTG
r02aRFwIsP122aTCTTuHmNL9/p0oK8MbrISfEr8+wA3wzyVO0TtHrQAlmrCIBvIojj6GN4x9wa+X
pCnCm0i8LNt+v13+tWxjAVi4mS6V//13f/9wRw/LoYR2Flh6cuqau5Kn+7S8dIkmndRCI7MDHjel
eWuqtpJc0+r9+4dMX8s3cl9qq18/+etznEmzU62fAJ4gt6QCw5qrSihkLX9t+W1YPdIpbuGxqjJx
+O+/uOx2eUtrTX5yBjh+jZIcIWGg0HTycvv7Z+k80DfVwPOROWF1dMqA0M3s7c+NVP+Qcz++J89j
3+Y5EtJlez1JmUsZPD/ldRo8yrX+4DNtfu5k7sKW2sEeya38aYyBS4vtZtnUW6bxaIvmhpIj69Jd
0XXKXa+ZN7pVNsfAyFVi8BKdQ6zcg+HBoDcAcCGF9t6Hr367vASxil+9AnkBobW8Gn2L2yuKI6/t
k/FLzhoxlLPiH5Avr6XiiLFBcuj3af2zglPhWWtRbw+MCATIAeDKKmJtkAx4nJY05nSRWxhVv6vp
w1hx4c+QP+X7EPPW+6jX7L1kcuY6c5huUhNhtObLp0y85HTrnTI9at3AkAPv1wcTnPa4a71GU1MP
9nwmMHr1toRtCxzanOUbo0FNE4DxBJx87iLNfABIH+7Gzu7cOIg38tBWe6NhTeGEge/p9VTucyXs
3ChX541ux+CfR8XZjLMWrNUeSnqlxVgCjq07Qx9chS2LL5wxPaP3JQV+vVTsFG02JsAR0gQKizRj
HoXPnf4IJd7/Wk76vm6Coy2hmm7qtDqrUbqieusflxcVAxVjVPVtN4XZEflYdoS12q+0GgpvVgXn
RsulFjAq+aWCozHNdHiCzQpAIzIyty4YKRrD6J9Tmckf+0oN0nqEytRKrQCu9SwU63Wzypr2fohm
fdvLRn+TWsYR1/DiWETWt6jEiTinKLIVQfe+ibVHnP4skloAQYXEDcpoUN8gxK+9MrVldLC8/fWi
zf/510yP/1qtGhl9fuqcRqt3TqW+rS25Ov3aMncK0fbyYWhOZLNS8KC6isFWSvGTQMt+RNrXInoy
nUOYKdajE5szgQ06WN8urEdwuvJZzyxv+XD5hbQdaXbN8ptlk6ZV8maKYmqc4q+B6Y0YMeJfH/76
i0yAVRbPp+XdWOPcrMut+usvxvQDYhxpPy0fcov8pOQjKOXhdzLU2pF6vPWAgfx0bNT8x/JusjP7
AR8sPGxTyOXLNgNb31t0pTfLh8umTJpJVOhOvV3exrkT3AcwIKAkMZ0NdVh5debP6GLZQyV11oM+
vSLTVXe9KdL6YpSV/nzJlbqL14VFEsiWpmRNP0mGiWwWmZ7WIBSGFDeeB6bosyOT6I3HM1HDcF42
hw5VCCkMnO2ybfnUqJx0p1DnWJWSAb502ViON+kgq3fLm+WlsKvUbWM72ppg1vB2hpk8O215D2Aq
8TLiWICcvF224WE3eZ1lTetiMtOQtLgWsTQf03W1vI/raN5gI2a4y48vL1acJVuYk63763f0rFK3
oZoRfJSfpMwoTlKTFie/7P/zr2VbDXF2ZyfK88X25Wfjnu4NKi0vVv/Vl7r2ezlIhK62hr313D8O
uEecq9qK92MMS7ETb5dtVlEwKZrIlJVaOYD+LGDxsYlEKnjymOLB8vb3L+AWfWOOmX9cfn3ZXkVN
sB2DmeRDi/X1avkkKEMUOTbd4eLPpTaJk6wgHQIeQD4sL3JmyAdYMW/fLh+UeTBnq//6sUNBMczU
cbP8cL388PJnlt/4/fd5ir7OWJUfs0o64WTBrO0kKkgNZYwBN/q4B9SNcl5eaPBv9k0rEE4o/BvP
rAhl2/Q844iBT0KlHwJ5nA66xSIUCwD93hqB/6qjdhcqJIiKBFVuXZMXo+SoHuMwoEaZxCQUNdpu
AsnsnjWnoso4tqBEaDPbjmOmsoRQ5eSgE7HpSZ2elpcxUP7zr+Wt0oz9sSAcMeImOk5J/J+Xuue0
rpb3Y2qGR6tUqn00Fl8oGOREOFnxlGmj8Ygz9/LGwjPsKdPjYIVtQnczvFbjPO6wN9Qe5HLS7nyr
9qbeVnF+4cXuak6Alo8etQzM32WSrwCsrLsIcxEcecNdCycAnWsWPaat42V0Ltwt74A4gssfMqDU
BqbnWGVEj1oqr+uOWWH5CVie/gbibblePjSm15gSM7ANQg2ZZM02n8ov1Tzmp7i3NmWbzLeQZ+R9
mnaenZT2MSDFsZpMy/TKKn6WDRbs1uSYx7RXFc8nrIaXSFqYArq1rv2l90Sxz+lobaygr3bNZOwI
MDemLKArrDIOADvSPTCMeiX7eu9FECFdS6qN05wH5mkcg+iQKOpdFOjDUSZQmCNqDuihtH+mRFv3
ag5cUC/jE4g0Eqe2Oe0UJSJVNZB3ywBOrIqBCmbnsNqY1RIvGqq9WwMO1Mx4tmFirulSmKKz0RXx
WZtBgmRO06yEIyHQ8j76rGTw1korDI5zkzmfmu48SqB4lWycbopZn+7HzNyFGIc+t1Funkc5vWkA
uhuEMSMZlQO/pRzwrfF3aaEXa61T2+1yvsNK7RisWMsVjTs65FJ5oAMvtNoUEYQXJqDXx3S+9VkU
7Zl5jMPyQmfupzjTyjUliOlm1PgulS3dWkWe3NRtIp0TDQAwIGWSlRrNAsQFltfEhu1GRmG7NfZM
eVnXN7SSyG5gUq7LrEPBafnZmfaLkeQ7i0UHKWrV3lgQsQ9ova2D1s01i+WMtYQt26eBIueqpa69
TcJw8CgMfcta2b8zY+lHn3XVXpkN7dhFlkQeFsRJq5HaEw98NWnKGV8rUjVFoGx/Pf+2ZoGeIU0c
U4J2lQQh3dhS/DGsvnDzWM/R5GYt/eVsU2O4JJJqWLiRmIc4NQ5zXHwNW7OhYDcM9R0J1shLC4XS
HX0Fd8vL8sFYYZRJem3ES+aYxklznHonPkbOxm796aGNtL0VBCE+3hCXTa2RbtQxNbZGbf9QBDSs
SxG59dFJAvFoB8ZwW+bJztJaZVf1fnS0IvkFQ9zoJgMf/dwq0Gry/KkQb4Yo2et6YZ1bXU6ewzT+
ikLUPKWNxSNkUZOYMyk+Lh/OKt2R4TRqu+U3WyUGNaTSN7T8VewIym1rskJbPqUW3e1rzeIOErtJ
6sg/WglL6eUvd5Os39LX8es7pNJg3yeKO4sEmTU4T2rvOE+z9F2enPZx2RL7/f2Y2sHd8hFV4XnF
FJwfKWwXjEAUWsZZSbA0n5TgJgmqfpPlyg9S8xBGVaWd98s/NfFp2wisE9AWzlT5Mw+aalvZ2ee4
oC5CWnMXU5f3gq2EVnODbpLB2OdSA0aRNiPko7htXmmmuu3lroNTXOprmX7gqtcTrxyi1OX239Ol
Gq9kncXerLBJ8VMvJYdDdQvHGXUCt1ca9aEh4sPVAFhBaJWnNpvO1RZfpW6rkxZcT+H8HX8IyCDR
dN8oPIq0gd028chyXK1wtJKGZ7Xqvw1523voHdzYx4s+sNL7KhhDT/bpSIywnaCtAtz5IHxS1YSM
ZklWsi6HW8Mv7g1npH2noJFTqk9w6Tralsild+DFwzKXPUXOvyd0kbhj/pw2Nlg4XwO1RDftUdaN
ttpoUycfDcQfEm3PbI1UhTKMzWhCOqzcLdvefDzl4qlbtvaVetNmhbIPojS8XV7wP+iPpdF7HAl2
N78/UFUKLggdvhNFuLlG2UlHhc9yDXOvIWUBqxNclFbEyKahhVNZMytQcMhbknFTyqMvsQ5UWile
R9hMNzVxNi2/OhQviy6X2H8e6iAmy4YfVGaH/ErzZUpjyqIV3TVtPp/0wZpPkVZTTk5Ix4FYP5WQ
3X+9UPGCJUMKLaaZv/GWD35t+/0zjVxMJKDH52XT8jczU5Lps4EjRnbt6yS3z0uyI49yil6bhIgo
VCrsSFpjpVU5i7hAbcg7fpOn7lVuCZq1qtPccBMjgnS52T+zpHmJGjofxmh8NYDbrX0pvx96eqSs
lnKfnEsrJ9KwiZ6x3MliWpeM6cFOGm+UoS/jSTlSZPZDd4wcZZWPwa1mTV9Zh4u2YJIzYxg7LsvD
3PMbe9v7s72OOGTgFJsxbl4Nv/5RJTvUGvq2xTlilcZDCjiZIhtuMFtbHU41kDilTbNdZ3HVZIJ7
DD5uO58+r0YOsTleOxFNXFVugRUrdioi3lWfqPFa+u7bWC/Rt0FKv6h+YIfyhdbgHQHtA/U0BdO5
sNq0QNOocZWjdagUO1p3aSKJfiPykB2opJnkYRZo9TYSCkEcmVa5bP6kYO6l2j23mHFolQKQXYlB
RUyOCQaRdOhwAPOmLPPRcWOikikdNK2qPimpbxwyfZ+QQ/c4Cv+xKBmT1J7HLHG6206fMEibKqBu
MPpOywvN1M2hhN3cUKM9+VLQU181SKrSloGpSf6Zfotma3dZfwOWsr+xkvnVsMZpLaUBDKlGmw4K
3g/cu3m0leXCBYDCo5OO6Uaus39mVpsUHRpnpYSDuTOBqtPHzQyY5Xlfr0CxTofeyd2mZVA1irF9
TMyDgTND1+6UdJjuKl+1t3Ftk1tWVAhKQal5QapHD8pANrpJ+vLTUCSuXMifcoyFvrazsOKRrPRu
sKUQfhSFKZPoka7D6hyZifNU2f2wzy1d8miJSFFYHCX4KA9RZB6kgkwkHsURdaUIZwQDt5No/qdW
A4Ysqf+c4VdDW5v2LMVAjJvZtz6RjiiLmmc3VCO3GYcT2uF/rGA420lHcblztgEFbVVOP5E5Ow/0
81iE0nlNEnjw59dSr+/yKZCZZuRnK8hfUukL3RbbVGp+aiO47cgY7qVZfuKOmtYJyqPGaFHRB25O
XtfSKtKNWkfDbPcUFBJmR5+VuSTCywBYt4P9T40LUDaRcedZv29NmqEm855OZzh2c0dRasZ7U+/L
3JPaz1nsgwbTf4TO9KVWWTs0GV+uIzBw+uJTlGNZLYV3PV5o6/f7U6+oK8AeQsIgypWR7l90iWKB
WdcJgenSCD2nT2Ucew1N/0sfu9Z80K1/fW+QmJBWwf+WL/Y2zHpThy3KmVbD0CvGCJNOjC600D1C
z5fUfy/l4OB+7+6ihb1Qw4IogIObzey+CeabhCZcVZUe3j+Hi7f3Rast+wFvbWhARJFZ/NnkC6yv
bvo4cdbUzR7NhlZJlHo3nVof+5i2Gcf2xOkcE/2xFnqSWmW5J53w0vv6/he50mxsKGQCbRSdCp37
ogn9TVf7pDW+ZdeRQ5O5/tg6xueMpu+p87dUW/ai2ZhmTebAD8RyV1rbDRjQqokgHyrNYk/wZq9E
WI5kDCgwoMTcjOytTOcHpy28IjH+fQP3210tne9vdqVg42VU0JTWFN32UkX9TgLphx6in07+MB/y
6N+KD5HGKuhnLKQzGjyji1b6MiYbiCPnL/GRwhIdZuVRr7pdiTWTbNmbofjgEK89Im/3eNEwHqM0
ooZD1Azmmc6HpWdf6AHFU8JRvn/DXFPPUK2wFUC8zMsgO/68Y0h9W2GtTw42QTsttk85z6FThAfa
HZmGck9IS2b6BKY2++DMKkLg9OdDw4NJRzxUGtjwxqVaT8lik86SIvbyaaNEz4Y0eo2ReOMovNvu
mC6PfiF7NiSrVurvY+kjntLfJ5r9gxxCC2miOblUZKBrMP1U1mMvVswDhRzor9N+DLs7q6q8GFHk
B6f6L5m5KgYiEGSMssBRLk817nAwT2Uj9gRluSZZ32cUsHWfyaPYJM0+oheOJrEw4lIb/1o7ZCoA
q7GswSgHNfTFwNBO9qCQ04BqjYZOq8N909vbZqhuu1pZR9gIvX+sV06tQnLWsri+QmwqLv2bx1Tq
jcbIcUZZW7G673xpJ27gxrRgJVgbkSd6f3eLJO/iVqINxGBnKDKx5rmQCCYJhFDOvoS/dCEMJNaj
rZyx5RFD/txlN0WIeq02HliMulX38v7e/xaVYBrLyIdUipv4r+sq51qdtIMGbznGnyj+5pfpVuw0
Z7VXqOO973xwuH8LFNmhgpRPpZuMGVt8/ubs1g0Z8JY4lAsX7OfAOYihgZzwB2PD1eN6s5uLewYm
LtWC1pLWRaF5kpPfBKN5K/VYEtOfxLAnVKbvn8m/JxKgLha6VsR8Nv9d3DZ9CydupIncsyXzVrcL
ev+cg13qDzp37Pu7unrLALtg6CF/Y5v2xS2j2D6LFq0IYADmT13/tSq6JyH2tisBUXvApPBbzOkt
aEAbdev/MfYxQ//e+6XGFACKTpgXeELP6qvbMv/SVT+H/hQ48b2IiVq7P9C5tU5mOmWTevf+0V+7
tAJ5oVE+hVOgX9xBJEaCUiK1we0abvUZc0mKanBmN4Pf33FpS7O/f3+P1y4tU6mOBlWQdi5HBKUC
cBUNGeoCqzgJUW05hrezYXmGmX+wqyuDD8eGVpgLCzfFvogxYzPCwseAP2Xo3wSFxjCVdVnbnm/b
DPXBBzfS9VP5e28XIeYYlTC3He4jJSu9aCRVKDWLkD5PRhdHMtdJv75/Kq/M2aaK3suCBigE6AuD
8c3zr5ZqnUdmzy6D4YFemB0tplsapPBkPtaT6AstTkmq0Qs2fHDfXD21b/Z8cbDW2NJ0TOe3J2sN
RGa6MoiGRFhr4IilIXB5/0ivDXRvD/TiNh3wBSgGcaATw6mKGlCa7CNalQ+O6u+oGZUcFCghz9Np
P7kYCrRSnee8H/y1lWxGzX8U6kzS70clhP4Sk4nobitr/OAu/RuVprJXg1mJVnXo85fhQDbNYxvg
W4IuWz722Z1qtdtxPqdGcjMBc7bybINPIBW0al/TSK7Ccszi/KTwY0wO68B+kLtm8+9PONA1EFqM
+xYq4z9nlqEo6TQOckx9dWkbD/XWzMlJO9v393LtkYHlYVOVAHcDRuTPvWg5zm2yyV6C2gV8A9bZ
vxNK33aSV66KsP/93V0benQ08Cw3eUxRwP25uyjITLLvjb8AUYXMVEyZJoEJrSIf7OpvJzYuKkE0
Z49GGOcvywa/77Ey0TpK+Qjs1XR6QbOxIy+3Q4JJa9TGMMeduNCgiF5H6TikwTkxkJ1IypMRhw+R
E93qqXLTlyGawo+u7rWnV2is8TlQZALei4ERTT7Nshb9kBEpeqEdxxUevtIqwIW4CD8Q+F496292
dnEr0RipTjm1ikX3mhWf8tx4FBc5pVnk/euriD91Gf0JIo24vOQxLqE7Oi6mLU4H/rLqNcf+VkSb
E/LqLsm/TeOtbvbrAfhBEheYcLeeWsPEZz2DHuHT+1/l6kGTSaEmxOTDIvzPW60dg85UCo2Djmza
nGaw58OKM9ybyQcRxLWhEa+//9vTxbW0itlMnVn1l7SN2JOsJli81uf3D+jqo/pmNxdX0UyTVoG1
4i+BNUfslY2yFxxHvyoOoxSuHSN6eX+X18+hycNj8BSwLP3zHHZj3GkF+fy1nen/ACDY5GZxBtm6
LZjD39/VtQfCQNurmMua7HJVNI9pKcttJq0liuB03m9kuNDioYgd69Ba6kejw7WLxo1BzLUM+rr4
Pm8m7lKnEbqTE2ndqKS6c2ApVv/dL+uTZE0vuSGWweZ6YnTy0YfPfXEUcS+lP6hDIG3W7x/81Qj4
7bcR1/7Nt6liskWzH0trYfgophqxWuoxaxiRTC80GR7XqspdWy/3Ne0B7+//2nU2wHHCSXVkguGL
Z0XzA6NObIk7uKD/1EzvRaphDD/ZMMHf35Nx9byTZQA6RjwIyuLPIwWJ3kVKPjKttdpnMbmW47gz
OLcDra+aGa3EZCtmBsEJscLpGMzKCnryKvKth0lrNzRe70ebluEKWwXIzu7Q9zvBbRG/qLHyStDf
iKxQg5hAyhG5VY+WWT0JN3Mx8qRmcq8xMNVycJaVlGZm4yzWpCgfsRqxbyOQGnZkeVm7LhRq1yJ6
o95Lb6G2rmCVilhSMAIkvFwEJsZole005YcxAvoelx+s3q899CIp87+n62JsqWpbr2aV06WZz35r
eIJIhXR3HRbriuWQGNM+uECc/8sBHOggBDxwOwD4L56LKoHbG9izvx5HFItkhQW2JfwQxfC3bR2z
M/Oe4OEYJKCX++TNHT8HmpZnDQcGQGkbdRlqXnXrpxnN3/NBrLoSmAyc362P0IZVg7hMHcGguFR4
SH/wAF59AN58G/H5m29jZHoZ1BIBYJIpICu/iRsDVk3nFx8Mc1evJ2YTNnBMjfDkIt7CWqSMa132
0Y3kSNCR3DGIO/Jdjt9nXN7gKvLB9bw6rv4vTNFRLq3kEq0jzd9wZCIhPGvGbpk1nAYAgOrxiL9/
91wL38FD/UI3EsVfHJ5aOeiTFe6eZspWAxAPMWmIvLC4dE6/06jgB+kHo9f10RMfaNgerGqNy8Qw
Pm02thViqpcVZLQxPamPcH92hl3uSSlTamb5R75YhHGxmW3eP+brZ/j33i/G7kyxR6dXmP5Fun3K
qONx14hRwSzpzCX8eX93uhghL59Qk3SBSkoPfqNzMSTQ0CIRehFDdwxwzRyexZMzN/UBibTfeAP2
JNAmtmJIHKVkV6cDDi7yEx316wJfYRFxCyiSHcueZiO75dtONnpjrhCDzVmxunVBD0tBwUlQpkTm
Q/x7jIvNYLwqSerR/MBgGPnxXkyOk2NtbQZuAXGoxE6T4PDxYV+p65gs0AC3IBvkwbm8teRRdkLf
7v21UiEqBc4nADpisBgoVdG6sxcHMRjTF0F7EmgsgQkryfu9f/o15drpx2xTdLzyjRYzyjdDhSWV
2ZzKnH4xVdtTdicgSbV0kAGlkEhaZ1nljvZ8H2XIxLSnech2kpJvxekV31bExF1PmMHSeRA3TCJv
q7b0Slre8uZbhYRfBuIlzrw4mSShC02ntaDd6B/maq89rTR+MCqIRDRcsj9HPWwPS6ixhr+eGeuV
wj/gk7jTmuZxokQnBlrx1AY0Jr9/Cq89MKZDRUwDGkva62KQsDJCrKJQnWVhJug/DtOpWAP5NJn6
9n+A3/+V6HgtR6MTXGki/c1UcznmdtGg5AnMFG8wXxEUHAKIhH03r33wxHKDZTTANDHL56g/3z/S
/7JrlkMsDjQVgt2fZ1gae2tIKUR6UdDsBXStsaatEXc7h8tf8+82tw/dPKKenf79sMRR/971ZaDF
FVd5mkQybPwK2uQwF84dakVEUDcfJ6jFrXIxKFFDNngk6Gv4e7EtK1nSSggTEKYTKjP4VQSwvhHd
zx8nbMX98fe+CE/4/tgLOCLEfPMEmiOEcVUyyHyZwZe4Q1WQBT/pLkEueRCUThpqVjl9J4HWnt+/
nlfuXI7y954vHphGDwbbZ6+eyPY3heA+P8r2vC4kemJM/4Ok/7V5DUCoqGSwgv07SeDIueo3yCc9
ah57mBs7PXEwS6vPjTmvh7pkyDVQXNKb0cybjx+cq0f7ZvcXC06EFhGqawQ+IoFSoHcSOXk6Yx8G
xiy7n7fvn9wroRFHSxFAJMKpyYnR6s1lbRq9mdF0BJ5f6buspvV+mj1WCy5lbldMNDZN/+/v8soA
yC4xlxaZcPouLq6n2U6ZP6ScYEdjADQwiKeHkrtGpKYl5VWFHvPxovraaQXcqzDwcZR/OWA7Uy9n
vjFHnqgoF9K0VrVPmYbQFZGcnsofhAtXhyCMS7mPxNr6r9xmaWBlMXIkS3EFrfnaGO2XegzujfCT
Yjq7iAcosT6HnfpBBena9QQDD+zMYc4Gt/fn9Zz1znKSaoKqAu7ZTDqvkA0aftLTEN2ZQ7OvZOWD
4PraIMSszM6IjITL2J97bG1cE4tWi7xyGrc93nhmAggGE+gCHtG/v3MA+qk6++OWvVwx+73c9P0s
R15WWM+dGf0Pe+exHLmSZdtfeVZzlEE41KAnCEkGIxjUYgIjM5kOrfXX9wLrWb/MyGjSqsbPympy
895EAHC4H7HPXtfz5eYzDJuOC1vD7cgotxaYwa8ve/YOeZaOiQM9SoGTozOb4tLypQhXiA6xzAhu
TH24MNORAXD/3z+l8ZlkK6crD9/gNFG39AgdUMsdqjXWGwr+F9Qq/XjNRJdLoNAeY52o4evbO1c+
NJGc8iW6s2bmFJxeM5kOPclizUDVWuEUtc2RNGMd5dw1SZ96ZuW3Kzx5KA7h/IVuSwd9OlkwHFVr
JYr+m2Dvs0h4ctQgihBC4HU3d3hP1rDDNEXqJuBFK8fsUC61MBITxvFl4YIpGdq1YvXaYoiSZG2i
Z5WyaNftiM8aM3W3faVA1/sEsEImcAYsBURRbXPjMelvMkMgWkEPtcZa6Jsvzz1zQtI7oXPASejS
0DhZJmUGFgPLaWxYhjFdmFYXL1q/7zzBuNeyyj1DVPIo05HJPUtehrFqLQLJ9HtSJ8xqu92PWlHz
dQ4zJsrdtavYe6lbPZtxVKzKyLrPJ3ziZDximxWU3bLI6gXDCtZlzemLpJ25zrB4n8yguhxahIKR
8LMlQ/rtKmsXih7+yoeKbai8FDKo1l0K9yqL1FtjTH4QsNy0Lihe3XKXqprO6YR48ZmMWQmdmXwG
uC/ctKUhUlY49qDHzTCAvmiCPFybcnzIHb/FObOJmJ5zUQThpYPTwrQw/btADCxmV4sWTFQ9upWz
UQyGVIJiVxgIFzM1esKju1n0kEx9ckqc7tRym4bGFpNrZZsI+yEzOnuZaKO7zlwVPTb+A4H5rAN0
wvVHyTfoty9xKjALu1mJkOfvYkww2CxQJamvpFt33+x4Jjvayfrk86RmZ1LmxiP55EX7ic2kQwDi
g54KlkTjXUb3SjSEBF9/mGf28pnZiPKKZaX9VdYfR8diJjUHslEnLz3OTjmDWFoykdeXKyrHb6pf
fBP9nNnqyK8M+nHwEADBndyaa6eOzBH3fgoQpnDATag4SJGtzO9am2dvzpifoTBBl5weG0ZJBzuf
eIjEd5uuCzHO7B+qPr0eKjyGMK/qv4U9nAk85hORLFYYBAKnDUf8oJge4IsgGK8oU+icUN22T6Kj
HnQMAncXUv0VyPj+67d4LhbgbOQFQppwkVrNoclvIVamBwm65fk1xu5BRUwusmulsjBLqzfS97B3
k0l71Wn2+usLn3uXv193fgO/XdfvEn1gdj7la+l3He4BEUNvXpuZV3pVv359rXNnCM14lBQWy4f/
zd/MbxeD0NLotk/M0SQYKAwCnFV6ie0Hxpa4GtTFz1DVDrr2K576C6es1zGYHl3Gb6P87qecuW3k
LCoSM6a+/k48M6Z4Y0eDljArS0QbXc3Puk3Ne5Fpd1/f9ZkF5apMreLtQmVI/yy3/nbT8AibFGcd
nrASHtPwwtRwKmz3OAgcytjZT63i9WrwTcR+5v7+uOj8579d1MqY8dVKLmqJ+qbFBAir8iszbNdF
Y31zpJ35Rtnl+DoJfUzK0ieX4v2Ebe/0oHfUBGen/nayw63PcCGjixvwGNejIr4LRs5UeuY6OAQr
Cplkyyc7UCFL6XNAx5/8m+bFHP1HQAPXjpSXbk/Arhk4kvaPs8gE1e3Lv/9C54/UQhJJTfM0EorD
eIx8oHWr9JcZRUdYk7dT/sQRsGEgdy0GxvKd9JvT5Nz7JBei10Cy4CDi+/N99vWYNKmGKxbWMReF
UuxytEcmkEvME75pSZ/7Ssm7bN0mqpqz+JPKyKj4mSaHnLksGXxUulhj67Qpy3yvmbZndkCyjOqJ
AYltZ5ek29ZdjYmTFnWXLWL8rx/12dsmXVBtAnoDpvSfty2cERys5Lb7UDn4mY3zPnMALcYxmJh8
falzy3guURtsCBw0p0uqp+1tKkqFQwTmLt3YXDqTtRP4mmLQT0REzBHaT19f8lwVwSVdoC5jA2v7
q9wWV7qWT26brNRE/cisAnM6ulkkisRJ3aau1ceUVz3f6+QaFJPVb1bV2Xu26eyC2TYoSZ0cOpU2
OrHVGclqRv7M+MkuTn/NmAo37Zgpqo9a8x+8UIpR/3PFkxfK2hYolESyMsn/ZGPcRS22hFhcAa26
/frpnls7qO3JrQU7BKngn2vHFJOaxh1rJ7PcNbWaB12mW3PYT031zQ44f3wnoR5QqP+50l+hnhgd
McoiXukM2dqUQtTG2focKJ839P/xiPdj8fFf/3jDQjPD4rKpwh/NP/7PR9aEzXjx87/+YTMwQur5
29v/3/CIWV5VyVv28zwg8fPv+BcgUXP/qRMvz7wGgwQa7fVvgER2av6EuswM+5pFn/y1TfBf/7DE
P/n0ZiAQgBgU8f+Pj6j/k1x8FoMZtIP5g3+DjnimmQLBCYoTIjuXKsLpPjSIvhUMatvLbNSu3Kpb
m5NYkbVs9Rwj/AZLCOcKism1m3+M/WOI43EOpuC3h3f819L9nU/496cz/waTY51Hj+7u5CsNJ6ur
kxahwQzHjpjt9+f5I2aRZhLD15eat5g/vx2YbgRgZC6WxVTQSRpfSN/JFPSpS2nRY50R7Ii9pJo+
zOM/hc6g6dfXOxNozxek+EU0RmXxtDwUmrL3g9mGa/L1mykdD5jPLPqSuQ5zeIhjZUUP+Pn70uLf
e8R8WbR1JlkFlc2TiKUUvqrYvmYvmc25MoWxpwB2X1GJ//r2/t7RuQxxkUt4TanmVJoYWYibYOYA
OhndH02O+RWPMWi7Z1rozIs4TAS134SaZ+IFviXiPo2DGp3QaSWGKq3at6muL005PauJdZGs9dq+
MzCtLl39pq5xXSjLfSMQGZf1kblrL3JpQJPNu9+93b+XE+c3FShOcIYc6Hn8uenPYXhmo/haWvrw
yJjXixDyIgongAYBkEYzfyDnM71iDr6rAJ9Ja9jkWvAYF43Ef0+/abXsuZIy8YhGvokwzjwofpxr
qQg6Ba/o9LPKSlzkh1bTl4WPdshx4xs/VI9p8daLYKsrxQoG2J0ojZ1Ztgt9ajdpY60lhZ1KMf7t
aiXNRfYyJknYtbTTn4KjzIDT1KAv5/TKyrU1Y6f7rnPuahH8+502FofOLeM+MceuJ594G1OxinFB
Wdpq9xBOzgYvxaPu408FFMh1Rnwpsmd1cDcZ3ulffw5nvnauLdAsk9MTO59uL6Wmx2WbRsbSDOyb
Ju5vzUYeTLc/tOGwDfgtlfOkNNNezb6DPJ9ZiVyW3FKjTMkjPlmJjMAEaS6563kl9l1xP64Emio9
C52ljZXE1zd67mqU1rEysEmLWPp/rnu3U4tcyMlY6qlx7/dy46DcrUW0RVapdv83Evlf+7b63/kX
8iNeJyV2NOF0cP+8nCx1C4saYSwVGBRNkl0UmMGVcbTrp+SoFe0RA64HpTMOeNDu5+ebOfbOktqd
ZGZLDR3PZ4JiDKxjgwIC+7cCxGT3rZLw7z2XX0mXzKAiacO91f/8lZMibZnGGpYybnujNwKQtXHV
iOSbmPbcZahN0elj59V4CX9epo81J/Hx+lrWRfWs2eqrlTiLzvmOgPrdZYw/L4M4xKSxyGUaJcXF
nObCPNSZKt+spL/LFWwHv93NydeK8gADIFMa/xpT9TVEuv01rGR8RsMOn+3sdt4iGDn4pkxybgUj
OSATmrUH4rSpIRXFCTuZG8zyGBcmLkJUrdYdLetQkS/0lP+TXQkTGgaSaWZwWJwcyJVRGFkk8Ruy
+n5Tp+ELo+U3lhG+gQhY+AJkR/7WVc4PJHfvX3+rn7fyZ8xDrMhpib+HOms8TraGDuy2CFMOKfDB
uM/3PXaUPSBbbhoL0DffFE9J6j60GfSTeekmsF1Kmd/hDp16eNiixhDPeOP2numsE1O5Nf3iJrQx
b55PetcXu0oGx6wQpmcWECuE6K8ZJoDtYaq9V+IhEQ1VxTXDy/kOcSW7Nv14EbvDsYoycFete2Dy
30sKZWdmFrwYh0jTupyfTNIKPA00Fwe+maeNy4T0zMl4cqr0F/CgX9+cU+dWIw9oBsixgf81amG2
E5kzrVN8mtXXwdy0+XgJn6CEs5QeHDV+wfLdU7Gy+/oVfUaBf78iXhDXplt5uhrTzJjqqej1ZVwG
G6d6DEP5aFXlXSLNm8hOXtMO3WMMbuHdwS+hE+bDNz9gXn5//QDiQEMz8Oz9q6xPFOAOE9WzpR+i
TLLE3XxAY3y0ztpiCd525zjt2mrCw9wO+ubaYl6Af10cyDUlIIZcjNNgVTFbVlnA3btmA5iTFsNC
MVZalxQ4RffwUKLg2Nb6okjUhzK2f9ngDCZM2GTUXrcSE2ddv3dz3kw+tj9y2W8mmTE/sZdNBdCC
lSW7aueiylD1u6SwUKKM13ZFR6eX+NoqS6urDtiIP/lWd2XpFRgJ+9E2xJVuYv3ctAtfKy6a0EJt
iuemVmz0IllJw90IqDEDxnHzIrbN8rEfqzvu4HaMqj1kiRUMlCc1f/ftmSPkPmJLzjyh/5ba7kXc
h7vKGO4SY7rOsQEw2/6aDttKj8N97isrsD+VZ0TdWgm0Az70O1sqP7LS8JopvikqDEvCDJkZwY5X
iebozzGlif2Vb6SPbcZkS8iEi597hRrc9Fl6l2fDfdRO901YXVeju6HntlaxUDQ1ZWHW1s4Z60XV
Hae02gYU4mnuTCtN1AsjCguPBgXcGSuGLdleFojaZPseF9ZjXQSrJqjvYjleOQ0kHTqjCPOgrbBz
C89KxDKQAORcsS0pAeLch70GXmOWe49Tz2xIgIdR+qHZxZssAJdpycG1lI+4lQvXKK/xKzvGfv9U
xO5dlAU3PkYoYm4OqjjkuclT3MP1yZoPLXysK+2tU9XSk4SGi6l++XqJfo5enqxQakUIdcnkcB04
HX+IhyIuhwBnN+qSxzBJdliE3kFdURcYE/peGlJSsgqXnqe2mvTyXh2tFwxcNxGo9lC4xepp/pKD
aggW0cSQOSMOz2lRButwIWrjdVD0NRKwuul/NEGK1MQJL5wiChZO0q9T1131cWN5nQC0RuzMOGiz
iLGuGioMZ0ZrWAGHwEteqDjiincRYVSS07zKKqzxxci88yi+Ixaf2ShpLRiMaDjsWX8lPri1i8Ia
ScKmUr0tg+ZyMtUbbbxIOb1Zx5s66u57+FVfvwdjjgZO34M212YNm8SJWbWToIRKd2V1KaeoGC5q
ZbrTOhUHnFzftaa21QZQWL68LhgeVuwK3gAgpcFM8d57nzJsFIgmqt45+LWNPRDG/rTzYErI5G5q
41WTRj/LGqhqPbbAvwAt9NL+EaTySWt0jH+KC/RmyHlD0KsA9IbL3g1XX9+f9nc+zeT4jGRWBUX3
v2atsTtlkyhpzfsSIEYW3wKO4UCdcAPGBxOPxD7ZTkBQLGc46CV2dU7yHDOq0mkPeaR66RAzwgv6
+9to8Ey4NI81CewDSCQ5Hv988GmPsEyMqbp0tYqA39x18bQ1tOa9NiwPnNw3Me65y81iN5p2AqHm
aV2hjIQFYThilBVpLVwT0Ii4Bc6iZMdsLm03+OYMOns9roZmkcQRy4I/by+O3ZwhEW7P162rSnHW
YDdvEiJD2/DhOgXfBJ/nUnOCd5jtzP0hHT4t4Q56HAxdmatLxddWbflWSuXeUOP3zCwODcgQRd/z
4o9N54DyShcGZlRkM21S/Ph6wZ05eSlN0UujPsXMz+l905c0g8xu1OWsQEtjf2UF8dEcwl0uvmsR
nlHQUHNDX2w4gpEHiuR/PuOsaEtpmBVeomV1MLDlidvoLe5yzx2ykNGm+L3UlZcxnJ4NGS8pFvTe
6Lj3kZNcF6gFcarX7krcsdHppZ4fidqzw+KK4cONw4yY+d0o8LklQVOKPM5x+BBPA3Yro7hSWfr0
mZj0XXM/p/GNizdc6q/VwPkuAjPOffukuPOHT8CCScefzyePU9Hy/EBpJTNRwgZZ0IdXUbGMaTOG
vePpMJHiIbiJRPcy2n4Aekl91hTlCb7lw5z256N7lwbjjVpuMDwjUFWUS4wIb7RaC5hOGnEHd/ZV
EN0kgfroQ41LDMX3nHi28gIy3yklvrjuoUqsoxoL5t3kEiTRjQGDjObkY+kWDNLXFiZbEfZeeG5L
AEBT1azCMMZ1XO/u7azC0VW7ni1mrbrqPSu4xMN1WFTUH6H1TavSavfhZN7m2khrBAqXVEJoWYRI
Wtjsk3RaF3h+e6OAn1L1KuwG7X4Mi72Cu3KO3agVQajKK09iMOdBDDtKc3j619MA4+hJ6NhTkMHC
ievXAP9uxJT+feg7W70nXoL+UtYpGgt5q7npSqEShDYx8iwTqkaDDl2abDO5IhczwbknxXGN4YJA
9Me8Ph0d/kzQctQ2L2gYHuXUP2FIt22EdbDjFF1RsU2y/CPNawbAxNI0gp9kE5k3tAK6pG7e9Ub3
hNTrSsirUTURTY3T4/w3YMi8j3veetA9l10pYIdMA4gz/xd26DapMOa2dRfsMLNdmxqkPXjaBHd6
9Guw1Al4xYUZ5XB6iIrsJP+uzDmvvJNT1wA3zcgF0dNspv7nysTvQJE00cBABcmNsLOHTkZ3VmW9
fb0ZmWdOd67Dnig0qsnEWX9eZ7KHaGjSQl1aVeF7g94eETx5rt3f20EEkLPukkVYw65RE4W5dFB9
80oKx3alpj98aT91lrkz/eiRoYxNVrg3hS9f3bYBpPxasJgV3EydgYEYw38qgwWQKQWkpZeVZYEZ
L0EyccP8XgMtvU7rbR+/JUFwSYC2ZNbFU6vgsusymCJU12xsOefdqRqtvd2aWCsiBoxlemSqaDtY
/mY+uKxS4Adr/HCiRe7D7vn6cZ3buwkVKLqzY2hEYX8+rdIQrenYnJFtadzHQh7m86rH3VOwUX19
qXN1TcISBxcx97OqelKlUYK20RQZQxwvi8vGMpfz9cjMqhGmpNT9Vd+3LwZfFnn/N6HAma41IZHD
ZIpJ++zvSo1V8g9VI1SXTgUz2zqUmTg6qtwnXbMUgbMZsmrnWxvY1LvGNr9pcJy7OjVV6pzk5uiJ
T7sNhp1jfKyLaWmBOJF6vu+YmBoXUih3GEp72jBuXgz8/0qh/wc3ThxIjcoQlM7/EjHHWPNWAn34
cvb1qLJ4Y6faR9TFSzPm5xQdKBFnqRgKTe17S4zfHEhnInyGMVH6mYgaGSI/WV6i8VWMv7k6PK5L
0DAXQlMu5qMAHdwKp+hNiDw+Z5f9ZqnNYcDJZvPHdedz+TcpEQpqbWwgSy27dMBOlgNlXm9oP68+
Bw6m6bqXy9Dl9/hrZUB6WYtvanVzu+DvH0EZl7unvmrw/E+qdbWSFZEy5dPSbZGNNnZ8EWb9K4qN
HeMtgIwTs1pE8rYaDKiiBC4+PpGqHRwH0T24CV6gQH7f7LBb61m3h3n4bAv5YcHRBXFqLh2FLXrQ
IRiNyvDTkcN1nVUXVQ8SgQElBcAapFTceV0vnYxtMwaX2tRcFMyPjWp9pdVPxtyxqerharTNi9QM
2HoqG+xwOzzn1DUyRWYrGT/DIdKXok3IC02vm/9mUUPq8zvKB8kMji3JyQXIRQ7WGTRrbHx3hjGP
ORTW0FTIOH24bRJuYl7PfsH9RVPZ2TJ1lHUpOL5y+nRLd9SvfGFkXu33udfrfbG0JliwZrJzmhif
W7sOwBtzuhlpt5ji/LZoskfR5i9jZOxR1RoLo+o2bga2soGQs8iLh7SdnpVCP0KTBDNZOBuzTEOo
j1myql0VHIG1U5TkBa+2G9tR4NEkzjJgGyJKVhZWx52q3FVZILelwOyVtnuIpmab1gngMzdC3Tjo
ByWDt+JXuJwnvrHO02o/jcFm9JkR5d+DfgupqvDVuzarLJzmISc5RBhDND4yGbeaEvdiVIwPxkGP
VRO+agK7+AoTi8kqoVvCgcWf1d83vvnWaoLoTQVq4zcQaMbEuOvQW5q1c2Hk0aIrfFAXlbgusSSf
6rb0im6bif7hM/lLhpLXt6vH7g5cyofTEcM4w89ArYANFpgzY/yrSoj1ZfCjTtAxJ/axy9obA89W
WycmyP2XYYHkT1+kDWRErP0kI8ZW9agMzjbWE31RZRV8w+F1KKzLPk5gPFGerfPBXdTAyzIjZiLZ
Va8a3bnnXQ5LK3RAoYf3/gxwHvBJB3mneXqztTXjBXDwTwdKqVuAQM7ALwx+f1PpLY4FBXPdM5Tc
MroaH2woqBkzBNSD+oMdRs8RASQmavsK+nQwXH3+GYDMp9KAQI5O9WpKhjsrT3ZzNC5qF4x670hc
jxGsWjOIVRfXAQOETTgc4pS2a5LKN0wdruoJUoxKNLZGLP5D8ESWI1zeCtbsopXuvxjLmpRXWZte
qAFVuOBpmqFkTBxgeltboAedpwExBl8EH0IGHwFQ1qqVsx+jZcMGwrGVKlBxG4NrhidaA9lxboe+
BzyN13DqUB9yNCgMRVJ6iQEwmBx2m6Voy2VbQqbGEzSO103eHGrXecaufmSzX0qKN6JRgdag9mkJ
uoYKJLI5jtj3Ze/h2Dz22S9dcd8iIa8lpCjqZvqWJGKdReaIU707IFJX0OtLc+OqdXQYrHQ/hZG7
KX4g1IZXFejlBRnifRYZMJnHfJWqfrrKm+59inWKVeOqz3Xbs6MmRQti4o/oHCM9vQsnaVEg0eAc
x+qxCLa+j/WzrxaHtGAfgz+7cYL7JNefYoDAntbEAK9R6g8WdsrB9OAz4OFl4C8Xtl1dGhYEnrmB
ELW4rGnOz7xTtiPJgNEN90UHPjLV7YPS8KiMAIcFO7+v+w+7WVYx30ObQK2Dmx7AEva0DBNpLQO3
VZBiKLkJhFi+6tq4/PyHnSKPVQ8gxtTU67b7OedQcRgQxQBrNBKcH4hgUp9PGLzkmyOQGDiwuWID
ZDWG3Wn1aKjtNlUUTNQHBipaaHBsPqbSxp5G0S3VFLismfqOK3bAFrLTxmRt1M6TcNyFWbKSgdyJ
ZZRO25m9hRTZeXPMAOomlRcvNuvYmwBUeBZnPYMYN26GXwUjLtQjKIytpQg0r+oI9GLtQaa3Vmi8
T8iWRY4TlYI/lOUre/CNm9pyXysrnPdqQDldGizNzlor1EmdtFe8mdWL5/a93ehvRVa9Kz6gt9FP
biPJCMcUVg9pisV6Ze3bkUkHzIhUD5fZnWVRiCxV6zXzAWhCQy+kCgMVBMkiGeXCd82ffhj9hHQ2
erAztqIOYy9KDOGl0AztNiN4p5FQqfdSY0rGite94hzHKH8UdeR4to+NRZj5DcDACWmiekBod9MY
fDkDlXKnYROrgn1QtHeNn7wXToqn/zRdhoWPU2e3Ilan+FxILqk+mZSlEp5dXAkBubwdARM+5CmQ
8ym/djsrZC/UL8PmfUz6X5bm7BI9XyqZ/j6l3W0m3bXM60sTPprIhovAlb9oLQyrMU4hF4X6XW/Z
zIqQ760Uf9g2OKL3iqkutKDJVp1fHtRCvXNS0IwNuUae93hs4tTmDWb2SkfgtWtSn25L9HNi2mWh
y3LrWs1SabIHfYxhpkqbeR2luDWG+F2JkLW0oAuzdt/l7aFqR7I/MXyAc6+9mvyimOHqVW9cR5P6
ggxmqTYwJmSsH0YWRlkxuynr9GdXon438lZdII771RlABtSWXEonGZ8U7PQByJYMwwCsfrSoGrO7
D4tIIb9hZ2SYF8SAbYH688sXgT9qVHwUjrusuvZ5DJQfOMOZnu53mRfcq6m7aCrzvoZ0w7Jmpdgi
8sy+oerq6g2TUj3oTLBmOZVzS7vWEm2f9A5tfSPZNRlsyNSv6Dr4zUGb4GiM5b3mRitgrZU3lRk1
Z6b54niDN/k+sH08JqzhQpPuqvTTHh6LfznzgjUtO4DXvC/sagl7Vi5ZYC0sAUP3UvLZrgQmUaRO
jvfIdTU5/sLoympl8JryHjRuUyiTp/ZW4okijRZ6nfn4itP1cSmu6OljXTPh1BGaGhPy6JwvM9fY
/5LXSOIyP9YGg/1jR2cAx/DPd5jh9SqZmOoSqsi5Vq6Cyv6YMCO3R/aPVsmOJdaFizzun1MHrEHR
ES/EjBkHTo+Pef04pRx2IyQAL9T0Sz0aX7I2IWy0k0Otx/ecPr/0+qBHHKtaYf+s+EjIYH60SbVy
9SpY1TTS51WlNl7XdOAAmRxEBp57aQbvrO4hODiGf/iUMoXTpq6MktVBSYW3q1vvduq+BLXlTTpx
H0Mbbid+NQU/Hd+897nZMVbFW8KhSQS/Y/ridi5L6SQNHHVHFG+bNEgAExv+zaQo9PCmbWNpK/pc
1zL0Z0ncxsimGmP5eNkloCEiy2fHn5KH1J5eCY+Ooom3wbE03QvE77teujdz67oL7CNjV4j6KArF
Wr8WGHZOVfDE3HTisWL3RQitVdcLtrZoDff8ygw4M7SWGkJnah+wHm+ZxaWi2O5xP/4w7emyStOH
NsVleS5TJYPy1lrTkW+hxCY9uQnqQF2GwwA3O1Fwa2G12FMMMlZj5KqGSxgpqNir6ZDbnIud3qae
M9W70NQecydyl+NRPjq04xcxpRAQVenaDJz3qOiOGE7cdqHzYIbxRubmq0w2+ihu5rvIeboNU9Ne
l/Ury3evEbq9suYTI6IP+A7n+afVhZuUoddZ2zVq3UGnAGcXL3FlPTDctJsv0HbFR6eVT21fv/sl
02gffWHZxK3hA9P7d9HMLtGkWCFmeinUpFwmjnbRBblna9nrZCmV5wNzLWwgUZYFO0hJgwtZ9BXA
7hSax6OT1NWinLESyDgecNR5iTVxafRyZ7ZrSEADcpz83jDJhnyT0NqNGwgl7zVVJYCwPkSI5iVW
xqsWlogXZzOjOS+ulXyauQW572nzf9lNjLUY0x5ZpUpTlEMuarN3v2fnTJs9WiBCace/T7kbr4Dk
Imf+RuzWJjYmW+Yln/xx3Ge0VCaz2jqRcpD0nysyVc8hEvD6iuKlyQgNH739q5tpH5ztTvvxOR9E
HoIJ1N1Yd4/xVLzHIOJazZpWsdN9ZIm96pLkdRoMdqpuyQ+NFkNtcqqwoB06xQ4s45hzXWPiqCr5
7H1apoEWPCMDuNZVKlJhJHdNLM2tIxGOuuWyK+yVPmlPtPmc/LkOy5cSpCo5nFxYrj8tBoVAJll3
rYIVAc4MXq7KlN43dciQaqHmKy92YOqbNBT8l3oI0bLYF7DJFlrhHlw73jSz8GP++yJWCn7bt5+/
CjrNrxJeRewEV5DbP8yM3byWSCoH/87Q5nEFd3hLSrEch3ZT9sMhitkGp6ncuMO8kYHLFjJhf2AX
psw7dfzZvWmH76FB5GTGEVX8sR4XY+K+iFklIu1hr/sP3aBt6lj6ZNmSg63O7zulbT0zbaGfBLvA
wpsmdot8EXX+PRZSsEGRC7nQmxZzl4/yTLysrNXkqA8VJW2HcVQjMT7Ukc9XQoBbVKiKnEI5jH37
NNXMoaUQgBT/wlYgpquxfZGnzsBSm3a9LevNxOGVRDrvzH5Ubd+rjWk1hPlNVff0Ca3poymjt7IP
7xEV7vuuW2a+fsGwF7VygbQHfrje+cxdZK9haV9M+OuuUNcwhSaCneLOIWMZHKKmAyUGc+lf1W0j
mEd8tJlUAvbNKH4GrfZI1W9vV9EDZiwFotGm5y+GKm1nPxo4cjAEI506O9tB33N0f/R+VS4yqxd8
aih64HiDZaWYLAzCCQJTSae0XLXzTyHwLRcKtBmFBrXhH4cc5mtZa+TSNjXmoa/uy8sQd9AwqF9C
v+Wv7FvAdibsMq7gzeJur7Y4OqdgFQnjru+tn/Esnhnh2teKXBo9p9nnI+VzGAd2Y7+0SfcY0S3L
y64294PRrFwtefEZEDHLzPCwQO4WfXohIc0PrnqrtOY2nuQynnOoxL2sK1gz7qiu5pZ5yLch6dvG
83XCgcGajLwQRg7KoTRwj2VULpIqXUiHE4tuILmpBSnE1rCWq+8Ke1zYSvbYRpxA8HzubbVjoD/f
lUG9UwkMvMr46UZRyH7S/wiUKlgEpJOfIXuU2Ovc5Gg2nfiqlTDg/fzVmC1lAlPJPYKbl7SKKGeR
7HZ7pRyvoLg8Th36Dq076mN6xLoUDsS14rc7TGhv7Nqiv228Oqavei1JkYFIJM6Vdwd8eBlbDVkH
zf06SbiR4XEsgWIKsOe6lbyqZn6wnEOXkaWGWfvUFwNMdCriolnZLbWdTqczn1rgqN1CZ6RqQCsQ
ho+WqCmg5GIRVsqtVZRvGBG+QR6YmEzV2o4idlq+GqN1xV+0Zi4a2E0GhTcsjG0yjQJxGfUWqXYv
Mii2I2xmL6jaa1Uzt0CsfobGxASXRL7lG/c1TZ8uSlNPyBnEO46XYLH1nrvJpXE1jtGvvC4O8//n
UUb6J5dQF1d2DL+nct/pVBwMtb+WjqSBNEVYwqmrIDFIdqAhleRdpcj2dqc8z0eeqtQAqCqfwlxG
Z2GaTSDa68rGfF4P3mPTWcZB/xYX+rZsmz2C1py1M9yUoNohnXGWc5Bpls0uNFhrgbB0Lu3Hrq95
/ugia6vtrWoG96FGIU3ByF819B3f0LbI+K8ZULzBnu8S2jdZvszwqjpY3B/JZPk06ODkEFp5OHKl
XpFjvQUcNm2dR2M0l6y4ZTQR9kw7Vfc3upb8ZJKgJw0LH3IxPUB3bEdlBxltEUYXfabx8OniumW4
kw6Zodo/B/Y2CU3LY0CqXQT6lWWLN91Cmd+A5klV7MXdwbiEOvBk+bHqJSy82LV4b2gFlYln/N+c
nddy49iSRb8IEfDmlQS9EymvF4RcwXuPr5912DFzu1SKUsx9aLVcCSTMOZk7twmJuu3Ge0G/HDt9
A/lqFecN167RqL7r6I3WXkoHdZa13rPEZhEk5uNQD1vayX3nWyuwnQfiA11CpB+zfGbwWEXcxfpH
WLHeTp7GKZJJtOr9YSPlcewmhE/OY2+ck5YUhkstIWY4cY5mg9eDWIDrTv4YQHIQ0z5LllyRMY7L
R4+mYrDnDnuAhIbF85V57jM67t/KykJIGF+AGd2ezMnc4PpeIclIMTa2OfgzxfF3kUGe+iADmaXK
AbqTMmv8IiTiS6IltHxi4oJN13YXZKDFbPIVepdcf+7AN+exlTCsSj+jlvQtqalr+rD2EkzGkxGC
/5l24JKZBa+D1Np0pafvLXsbc16mf6Y9zVPJfgzxeHbDCgyNk7sMPGuVav5NSzM2qPKR0oIWTg+j
lfNSELMJQ05H2o/TENmVLFWFtwJjG+ZjWnUzT1fnVudt1Gi6dWxCnpxq6WkmhJKAUiG22EjCS2M0
J1UN7mvfvxcbP1mCWFrThtSUY9e/NeSY88W/7N5+TrKMsxFS/7W18RgW1sWhS515dfQpTY43K4AG
/F47+BImZXFxmxXvuglYK9mb68ZXmYQ5VQYjym5ayo3z2qLMKAihUdxxnQ7eJmjzTd7k61Ay3lL0
2qzf3ANsDTOEINEMQfVjWjJrkCzYPXYEaBhXlEiUidrtsJPkYU1GyFOQV4/J1BAFRX0yk4fo0TKL
5bWorBS9ghson9JuoMFUuLtUesDtBEIVmayjidezdbaL1OkinBo0TFtqqFrYYeRuXZWbPPPktXwy
x0FZ1CMjwHoygU/ao5MaO71vHZYtuk0j29U9ZWRmT3dlFGAvYejPvZasvPytsWHeGtnRVkoxL1p0
UUGumtiZiiijgL+vsmAThhHbD+YWml3cALneZnKtuj0hhAqCUToVvWTJbomFW5VYkFCqZh+5730C
4ALGBfWTbRAtP+pkyUdWz4QAywKLVU+xMJAtI3VgX2epM6hlFWt4mrTulMXgILXdAvHq7dEI6k99
QDvu2QfMZs+V029UTermFhHgBR6rs8kJMbR7TAwAu3h4kAr53ZD8+6QEtIUgLsX1ysjzp7SV95kW
7azBXnS9ei6U8CWtqnrWR8nDmCn2jDuC3bFQtlGF87YfLsMekyVW0mweRfE494bs5ATFXrMlxo1m
/tlHJPBeiXCFLAkW1FnzhwkCWv40TvIGn6hlVQxubcI+5gEcPO6SxHYA8vpsKfodaeI2aLLhqe/k
cz+QBRh/iNflfVgJ9IdAsPN8O7g3EmJzWe/hUTKhyYYbai0eAPspH6WVMg7AKRJ4oUiN88SfbNul
45RLzDD3DgkRs5xs7SzaYzN7svpHo5My0t477lvOlxHkR1KM3WTq1tZQr0vQsNopL13hPE0TfL1k
gmMAOfVk27Q0trZiDgPJtalnts3sRuLSlhbJrQzHdTM+FtV4i6El2DzlJn12xWqv2RV9d3WbjNyT
MnFw17Uil4yVVHSnxLvLSzoQ2JZ4N8L8SPz3TC1x4K170hu9X5h9PZFl8DFM76ZgQlyLzLycFnKQ
bkqveRxyKaQlbWexpOw0c4R3K5e0yUF7q2ngwfaEnSRJslHTziJWHCOi5PJAupuGejd5zzvjcv2j
gaPDtsjGx7HM7zV1eoBYLaqZxvFuQr+5mAG4XOasHdxWZoWvHouWMnzsBvw4nJ1iVO5Ii1f02Xpq
AJ2ikDivDusYSftoZAx6ZJOBlNdrG92obwyrPA/8U0I/CasrjlWmbrWQ9t7s7QAjmPExV+ItDjHM
P5SBwGl/Z7UnffDOgfE4euaT09UPhoP9TMFDYQ3M9kqIM2iQ7uvEe/el6U1F2TlLFBvEOnqq+C+Q
aqLtze6YTb9AWt4BV4lCJRuw81TAMHF2w4xm1uodrHOsz2Sk+YsCr5g5kuk6enTyYdqgEcvnSuNI
s6Z6yhRtIq60pElU+rNklvdTAxiIkxpx9T1bXMGpEjrGsGx2hKbeVLl3FHyfLlcuHmmHcTm5sCbn
kmmzEgA3B2XpllX7mXgh1p3tvKtB4YQatFRjN8rpiod6QSP3C1IexBPa+bGGsIXnkpqld5ipLZCz
8jxkDMid9qjKT2kk39hF/ohUyodVg+OF0+6q0ljpenbGq7jHKrSBYm5Ebx3o50wLlWOc+C/EcC+n
bmmatHOMgW9iU3ah6bia1T4bWvk5wBrj1PFcWz0hp1Lwmbdj7cpJ9TQgDup0oGzGH4m1l4Lh80oi
8drk4Cnto5Ob1QyYOZ0XHpVw1S/CKbgPoVTNQHrZbRT12Wij9RVBApcBs8SUDOp4XrHFK02mg473
T5YzHomofp9yEnOrIuO5LZdIWmlw7fKVITVlkkMs9YcWmQSXip2I+es729h8zGmudSn7zOIKJHdM
1pEVf15r5iClOGhNbyYX/TtTso+pr5+Vz0GfinnT5JhTWy8V3CIrae7COJ0HzrCBxrgx8/Apq8X6
LZR0gUylL68dT31WfBoE8YrqoPswemmR9hW9SdtuxZXAlmDTczdEcfYYVDQranuf2MEvqYYhJcgt
oTEuzHJ0m5CaWPEvg1SRVonPj6xjc11ZdD4CBknScpV1ym0Qt4dID+I5Drs3cZAe7Lgv2fuMXxpH
s/32xslbhtp0sVI2Lui+m9lUke6r1stRku7lpjgbg3orXk82ZOksVONfgB5FBPUt3jQJ89i8dNzr
P4SjdLaCfCcnEE/LIuT5sghcD0ASBZFLr+TX6+2CfBmo/9joxa1sFsE8K+6KgJFDE+qLYDAZyHev
DIYkOrVqV2bRwc+HxJVsYQFfJfeeR4RwgdrZCrRLLuamsRfFSwLgQhpruG3OZWiLQ0KJOcOEOp5X
ivFmKt0yr9mTbHeIgFO10U3xvsLh2VBY5/AWzeQHceaV3jqnjbHzyCP04v5GqcM7q7vxmnyn8Cyk
EiXDIIb0hrSO1IxbuTz5ufnqlNnbgHeNY/cXHzrSZCLKGZUB8TY4XKZRTURSQMPWLa063TS1sgoV
6xC7tfRsOoBz19rO762HATt12FRelsIqkS+0bwVDXGcE8Cfcso0W1EwH387vk7i6L/PAh+pTLysp
F/kMNjccPmKx9OZ47S/bPst2Ts4NWFVoQKW6Lj+ojx+RN8HFljaVQpdQdntO9SUzhlcLZ76ZahDo
69g3fu1RkxXjZiqmVRKHd4Hi3IdIF7ohfc+EcjUL9dP1fpHyzG2c4JSTZDjqyXPot+qyxT0tiAxt
lnX+fVl3Z9+yZbq2k1Zxn+XdL8fwg8UoQQNQk3Y1dU3Jmxt6N4BcWySRm6qjmwTGZoSvMa/UAVXF
I0niS7UJFkGonKsimvUtXIDMH8N5gwACHgDrhuUJzFcsNpJ5QVRzHvMI9IQYuTqw93ZvrEfOlJV/
1Pawt1XSR2uAsEAOPviH2szuQ0CoaCmeE3EqA2Q+ocGoXcp0NxyLlSdpD3WnYG9P7UAY89JKk3mR
98fg6B0jSXluAWfmIbgwubrvfWqxc+fs51b6mpgjzpX2Xa5or5Jt76F2byLunyotP3oWFKs+23Ew
L9tsq6X1oqzrp16s6RPtax6tryLdgpKwEOcoHxmbBLAfBrVaS3m4CjqNKQGVWyn2md7uDlAEmJMo
yV2sKc+mNfFQplR3GmxSmJwBMI4+ILyc9mVp7qlTZ2mXuTj17cuuf+zkkSfynKr5LQXyJTGdtzBQ
/Xm9JzZpUXXWexxk+6BLb0pzXKQJj8VUv7ShtIvK6kQwAaHvxnCpFGvRB426nhinztqQqyYNRyNu
nvSi0LnDpA9f0VZRwj4K0e0E9AiqNjpnSRlWpskopA42NLrP4l6EhPFraIqTFdZnOb7z1WElrrDM
w9m4QyNvdTO6dwrz1pHSZ4TWLgyxk1DxW2P8Qhm3RQd+O/nRTlKkhR2HlxTv/EJAduLQRmPetW33
Jp7cNvk1WtVmnA4YpheztDA3cmlTtEaeM6us8BByw4j1PeA1WLJ/65UNMjtlK5Z233TYeEN9c5pI
TrlWD2i8DorDqokYPwlgw670JkUvI9Zbzw7TmWqHtxUu0LOKxg/vCaYx0SHqgCS0Pn7S9W41Vcle
5rX3nXYvFmwRHDrJ2lYYP6jZ9KyA6suvMGMY9XbHvsxfxX2WFRqhNV6+ki0sRoNQ+/SnmOzfYlkR
guJMN0PSHodgWDUS0hXN0DcDYTA6KcVNf5f5HWagyqs2wJSx4XB43iv2RO6Qtsum1T8lc98Gw7FE
3pKU9eOEklsysxsH8KyM1Z0eWDOlGn75FHPabUM8lJcDI4mshtHTX53RuaSNsvSSYa86zWuUVM/i
TZpdctOn5LojtCB4Yz4O0tzP/cM4RDeOZz2UnP7Izh40gd/2mQk/iLBE/DEaImwoxF4FEiT5/YUU
d1dqeSqahFW8cMSQ5lKU0TJltp1Nx4n1Xpwn8fYLM38h6Py1IekiUIWN3tLyRwxqpE3vFVC79I1d
WeC7xkecgyUk3bmumvMg169dpG9rTbkMKoCDERPKMF6kpL3x/fHZr+qz4Q93Ito2zDK3VYp1z9lL
q/RJGqt7aczAue2j7Fg3FhCJPLwkRYBkRH6V1eZGJFDmE4LMqTxoVMoiyVVYmo9F5ZZYRROrtMN5
q5pF2n12zXz2+2cI11TA0QQGKnKhfTH5umZF+5TVEQpOBuj9JRWB0n5MCanjdmF3/SYC87oz4vLG
EjHUoUwg9SCiqR0RUt2KuOpcBFcr3Bv4Qs2bmB5G7VnNAxFzjTACJ+sIrAMtjQwh2LNXhWSOp1RZ
Oz5kLnNritjsRgRo9yRpx0YwbttRBuqVNatbWCJyWw0I325EDDfodulCznoPRES3LcK6FVK7RxHf
rYogb68m0ttPfWdmiphvm7xv1Ird3hER4HynXsld8sy7UPYeRM6ZJCLDGxEejqBhbYk4cVmki18/
VKJt7ETsOLK29qjBDipEJHkmwsmTCM+lTN8Qt2VsKxFgnpFkPolIczMuPciDxJwnLYHnjYg+7422
xKSTrWIYjK0RXiJS0nPS0iVS0yMRn56JIHUILORWsR7nUp0dg0oemZX5L9bEXR3EWA2X1lvlR6KA
kBexz4pP9czu6yzCNLk3uv4zVFo3ILAFMFCTN3LtjAenQWoPGe2+5u5dX7/651tl1Yyz66flWJHY
2kc7+z/fu/4ACCU5cFOFwDWDm3cDhgjib8I/gfQ+lK41FIWAvs6tH2NNoQJOyBWiwBIT2taE6ZBb
ps9klQ9d34BcNhoccCnudv/5QQDsuOlLdR+ZcKKnLLSk+fVTjBv+91OvL9ZOkusUWcpUMm3mN//5
sU4k0E7RjaYkJ4LvVp42sUPYjTtm9/DK9Pmodm7a+Dwh6aOkTuCydfY6OrAukFKGDnHk8HsY6zzZ
uXwrEg+TDvK+mVAJ4mAdTcr9lBY3WgjADvTDjhmPZxVgMwFcmCs1LMoBeKoootrFdPitJlN+VkWI
DwpGZCBHJuTEkhvHrwQDqmZ510fF31dp7e8lVWmmzfVTwLvPxC+7Zc320i/9IrAWMK7y+dCE2a6g
351pnePcjYntn2KvO6s0o3cYmza3svTRSJ7azWWrdPVoAhKBcCaRvgABtsAHvLAhBfRvveFkz00/
2TMW0x2o8HCgrC83YRXZy8nSpgduRZxheuMhKpVlrEXxwdCkxG11nGN6oy/OSfzhh4W+4wTHiyo1
f/WZJx3liHnhiMnovq+lN+Skxdz0iO/WxYfrZ//5UtPVtphdvx6lvCtmjdVUu77S+lXRt/O08987
v3joNXvahSvgF/klxdeCxD5TpuuPC7f2a8vV67Hcyj6tmqQjgU0DS7rRC0r6VpNqpiipf75+z4+k
aAVDpZyrcdzsPdO8qZW23IBVK3NrTLv7xg7yrcpgf56lfn+felKwMCI1cSlHqt0UedmyzQGTx9bB
VLeRTUpFwAPp5EnDUi/YGvK+u4dx+qkGVXQK03brhGWJ5UXcsWnPkEU3mrfOEwV9Y6UUD6TLBSur
jeWFXOTFg+T7DR6QcbkaxZdxpzGAI95hE+RW/tD4BtP3DM48vtEysFKguVZiRK6B1gBrxQIy2hiP
yi5JoxMuWNUSNvpTN+TyydeAaDM/ikisOCRjks99q222kVA8KzjzLpTWixCRWZz5wNNnajtFN3HS
kUmpxPF8ipLhNJbpRyiZNVowtbyFyvsC+HBnNxAJ5ek2qrtwU0eAFL48zNvWBqaUO38FHgeTVS+s
bWoGKSMAR9mEiF29yZDOSWPWDCeQCfmKU21hveSuHdbF2oMA1WcV0mGVP6NpF9ZEPgyCM8TUZHv9
El+Y/gCww7vjh4n4NYaxEdEmprS8/ivAiOkSra4/uv6SnQ7WMvU5/dfvhTQXWDAohz4wd7FsdA8R
utSD5oEHGFrao89GJosfTTu3xJeZP00r2SSLioKpf1AjZgp2kzykdaGv26Hqn4ogW8dWHN9pxDIe
Jwf05fp9E5XUwiqlYl3lRv8Et3RrBGV7O2Cld5J76vjrryHpZvzMPBvUIRElLiMZWcPWdVa07YCp
F1/DIbuEuZHMQeFE8ZkE0PMUKNdD3Oz+88FUGr4ctWib9kwzhrCfO4ztV11XHEyvNY52cqGY3TlW
8kGC8EOa4rqj13eR2prHXmMB6rVHONXDtuU0uU0+Ns9KybgErWB4Y6KCuPG79PP6fRy6dNdOGKFb
TQRo6tAONkzKGPsH4T6FOn8vU8zQ4akYDmthtiSJl8ltJU8vvqG+ZmOfXAKIT9uJKSd0fWT/Rt6u
PT8Slnzqju5MpzdpMuDiWF+0aneBxICgP/W2VWa1Bz9LuoOX8gG/b9yGKavccbTrwmXEa9Eeyjtb
ZalFX50AHfhzi+EkeYagkKp0RGXvQYkT3YXuRd069QO4uSoMcmnUD3GrrkISCfeZWsUMZOxyWcIX
P8kp2Vgz4MLOHY1Wdq/fTO3m0DWjtMbept0PStDtY511jSpLeR8mSbgR/N/3fPD7vePRcZUOu2qM
BVK41Ele2jFCZea1aqMXWe/VG47pX1SL39a05pKPqn8pxQd1KBatMfX3XqYWdMWRPAelhLJCiXpQ
M4dAhCIP3aKUtb2hZvq+6aY72PfakrevbCetoMe1xom+UHz9r29eP+0hS/gYnZdJu/V4mRupVBme
ic1Ac+RPvH+yeQuMeVsxWa2sXIL3RcOY9sXKh1LveooNhw/vD1cOlANuWtkeFn5aK8aOebgzT+qu
Wjdd6+1go1rr0agg62biRqlqexvayU1WvVusnjOzIbmPE1Cj6THsuZ8xLUAEWi2yYKxOiQQbZnAG
+Ee6/SDpfnqAf75MEfWRAqoH4byGFxkEiXSyxqw/B5JTnY1NOZWXqWGeKzHemlGnucgIV0ErbUx0
UpH1GcnWOgdUSyVsaq0QBqQK/XcsZbib1ZPD9gx23WzHsV+0VgjfSn8Q3it5FfozJ4WxO9iEJsQo
EGQr3ahSdSi18LNG5mml+qGwy89k8tfioKaaL3wzueiMnSJRqPg3ulyg0YogogYajCO5N2709qPz
242SojdI4IzXr2EYjvDXJgAzZ6crE/GoDOdTH2awFBClVNGRRg5MK2DAFOBb+xjs6BEXIkoPqsu6
VV6lPnsWOhLDU9X56JUvrCvajY+t000fyAmxo7LOa+PL6w8Mv/LWpd6tVfG429nKVNTqwQnNZj2x
EbuWkph3FWsz0cYArYFMfUvBjXEpspybobEvo+n3u7EvoDTLKnxR8Opx1jbNBwohe1so9QD7yejt
bezB+9I7ax3JbQ9JYLhrGUdtnAkhi8sqoe71JKaZaFt9FeqavIwGGOvXXyYTsT9S7ETqjBYefUxB
OTWExzRv06OaZLjWEAIQUmLv43Lw6llWV9kWFBE3F/Elbdv//oSm4xk/2HBpSeg3TL3LZTgn//ep
kYEWz+DkVdt/PqXYevFDU4B0ZXdoi/iZ8Xy01rk1B0QHWYE++EWtEjlbWlD7drKn5etBy7e0rQ1k
S/kxh0FySsWHxGu9Uz1KFxS0GuzGSTkMJQDV5OVb/lqHf/+8LodsmUIOW5QGNNreCLxtRoLAdgBT
JCUcrImHp4OyNDF3SGmGVIZSsQQPI/YhBNeqh19wWS5VRx73EDxgQXQYp/TjsEu08YgVl+54wRLu
qWDSts4aed0qrFSlZBzXUm6MDcqQtttK4VDsh3ZjVnV78DRZPjBma1u/25VNu8wjBXrI9UMLSPt3
Cdo3wkqRPCHjEIknjfI1M8HUCnKaLBZhAXkKqWkkdTsQSUb1+f9fw2nKCoZmkKNwtfhqOGwnVqhI
8A7QA+gLtB2oWvs9rQpnqf9Bw/mNng/ffuIjTQileLZ90fMpWpdrWsJEBeBhYcv1QvekTRwvBEs+
16r1aPcHYS7093P5jYr+t6N+UfONJty6puWowu89TY5TEJ+EiN7Hbn0of5AsfqNT/u1gX1zp+sSW
FfRWHExRUJ7HN6USuEIU//f39J0mlJQgzLxM0JI/fZSNBncVM7Bxb0DlQizIfeMn+xbVigXnRrgn
RJW9VeqKmXS0M9Xihyv5zf2JcYlCQJKwPzcVcRr+pZCsmgiXLSfBKm1sNnGLrSRj0XUaFauIxNK/
v9efjvXlrklkv+y1XkiRmnEntfYiKs0Zs1nGxj/l6X13g2KYidjUkg1CSb5oLruiUTGhwv1alfL7
jDPnIW0dAQ1DbKjE2RSCU4Or+vd3+I0DrrCxkTGfwsETl/4v6vZO6vvaLAbFbaiQytqa9XCVLMzR
mH6z1ckLGLwn5ajp2XoYzEsmUWTrP6Xdf2P+AIwgEwZKwg7+QkKQ+q9r6sd2io4AcwzJqx5zXz5D
WHMhva9ClLeBYiAm6H4wHfv2kBgSW0LRzf++HFK26U3tbGJB4H0LvUzuXGItOypIvBlv76OfMnS+
u8CsqSyplmOQO/NFRN7afmwNoSYzsBWSk2Y9WDMLkyTfhrTLmudJqITkfvX36/vt2zQ5oIWjm47x
7+9ntg2b3PQrMUmebGQkGFAYG7zrlspou2G3Un90q7y+jy8KZmEHK/z2LNzc7C83VGUWhQe6AqER
4HKW0ohT2C+Qg100P7rD4uGsJ97aBqiZJXHrzfIH5cmWsWWd4vs4wf5JUcYnKdF2QuUuEu1k1Gjq
VB0zq/hQQ0wuUXdULSi62p4NilC3a8FhrXKcTVKys2qgAa3c6bjMzLpCxUStc9ZMMmKQyYsksV5U
Q/TsKOWvyoflHhnBLSYrW6+Pux+2t+9WSs46CY+OqaMP+ZrkFkZRFesSfkbhxKsS2ufejB5RNKKj
Ra+jpROwZbP2k5fRixdB/JM/8TfbDxeB0EXNxkCAB+v3iw/QaIc4aBouHtcAwsmWBv3sZd4OA6u5
qfc/JNV859/EjmCbeCFjSYNh0u/H6+ScXKqoNv4xjclpcphlEJ616azirBX4THWbXgOgo9vO1MgN
0hj2qVsP6gom+Dro58h+oMn+FHL+zUPAgooZsIUVNMZSX9ZWb5TDOAxbw62wtxBsk55DiHMxMJdC
KkqQq/eDiv67a++ATOrYlBqYCl7dPv61pCVSoCISHQx3iuvrfyI8kCwkaPfKtuO4pmytCFGfK4Q3
jsya/t/P/W+H/7JLlnIfdK3S/XPpUxWglwYeuZyrecW8ChnHlT9ZF3yzWf52yC9XH+sCCK3iHQu+
Tejkr47srcn4XHjcbcJoXFW8xwweltZViOYatG71xvD1VeOpS3H9fy4wv3Oa4joynLSxTbO1rw5P
ClMJOKkKAg3mtHVjPnjcYzxqevHmWOWKkDw44xettNBHtBtBoNVUaZPUP5lZ/HludHYZpo94hePl
a35Z/PNJqqZe6nRX8EYFQ26At+vwBJoKU8cS6llpQ5zMVkr7DLa4VgnumpQ7o/U3jRGuurT9aW0S
9/zvyzSvyOGBcNh0//SjCsJoBOlIsWNwckZSDEW0YekZBm4xDV0RcntYF9UAGxq67d/vzT+XJV1W
6JJN3C7F3iv8jv/1aNB2aaMXNIZrMUxUYJoJLxOxFqiFtGT4s/n74f58+n8/3Ned3q9zSSsqnsQa
oQRj916YKdVrzKhTDy6r9sMy+N21pkBl/EYyNUFhX661E5Oh4mO+hGxIW5s4bo9jMQ8w3O+Gfvn3
t3Ytdr9eRUVlmxX2LKzzXxoMHH+cNoT/AVXIOFu9TvxGscplb2+0xbM4tRb3mMMEXqxypWU+eXZz
FqcaNGOtyO3iv3o9NjZnV4NC+ct7x7RIF9Ce4ZY+rgZqvarK4bWxpkWbdVtrqlZhdIz9FTqN5xBr
/gmb6JZ9qeU30DO5f381395nGlEvhDfKnKAva2Dg4aOh9plxrd4JKGAabCwVOV56XbUXi87fD/ft
ffavw4n74l+3dTXofYp5l+Ga4I2xHZ8ryPdBijNHAdVS3VbST77yV0/tPy6/xv6CK5WO/fmXJ8mL
ZIkBqLjVKvXeDnM8HkkwpGEQp17c7oK3qybpNk+aZwunxxRp0Ig1ScFgBknFXoJrMbH5aATszrQC
l5I4sMGlQ7zmIJxixoXsLzrJlrPy2mMT4tUSLlO12TaVTxo69O0qWf03p1HETMqmDfb5pWjRSHRv
B5WrJrhEqXrA8HyGT802JhmjJyWjm37YuK5lyR9nEYBZI2xT0ZWvXj9wsmtoQeDuo2zux0RZZ7F/
4r2ubSFbEPztqc230N8FQXsmaIdXwRG4yIPN4y3ow4l81ClA5SRdZbm8wo3ypvHcrvdO4KHrsnM2
fYYbug3KrSEkNkzlLcuHtTdO+2nQ5926gc5rx006g11oQNSHS4HDR+fc6Jl5S6bZmw69XFxhQWQS
jTbT46eqGO9xnQqzDs1IDp/Nt9+8JHmvJBOgbwP28q7AxvHH/q7hZdjsx5Uy3JFkv6xsG5HEnOL1
WEDFGyuXO/ecQCny4PAAl+xwh3uHmbePQn8zOHoAEWBXdfo2yi//xQXHMp43jgUlrNjfnxsFI14Y
qZru9k66lNBi6IRBGLzdoplmcaqu6jD7YUuwvtv9aMRsvM8JCNWsL21R3jsx83KxNBTanhn4LErz
vZAACE3b5J0IYlzkhQTJF6anEAsogmYcFRb0YjP4FPTsSB7gQDOSzQ+5bmFijl03xDOsupbT0O/E
gpzkFLrCtL8otLmUt9uRNmRemo+FRVpHXt97nXHAWQ/O3qt4IqVKXfujcbDT5pSk6R0mSKcMv6dE
jFMUHmMqmQNEsw9xkbvqAqFt7XsWdiukUs57+60L0MtwvwpOve/Y3FuocCNNv/WdV8gLu0KW3byS
T3oWPkha+6qEKWp29EFJXpGRwUFCEkDRhKQ/lBvan90vA0Z8xFTc7Yh6/PpUe1ZmN87IRiXUomxQ
S03t7scaNqE4UXSEG20s76GA4kqY3urBodN6+HSBYNSe/JKzjVf8oJ3jrjk3cvWWTd6KWGkXENSb
9SgNC1teErlSzxNpxMtl1NBvpVsLTXhHI1K31blz6j16TqiVKb5MaRicwtx5sHimGNDfX8U6f7+x
v/H8pPzHAclggyYP42s/5KlJLvc5YjYP2ptQIHRB+IrV+ckp0wPqx5rHqXWkGwmuY6rNSSe7w1Zl
NVjetmsR62kXQT4vYyif9C48wWIXT/L4B0RN/a5iEf6GhEUS5QJE8fsTaFV20Bk5k4AgCh7sqHuJ
CHu1xdoUJW+qJOiwjZse2qG9DYQlwVW5UKvyXQezO61gRLTJkmS1Q9xgi9Wr8htkcjjH0S8lR2jr
oZKxTCavTvpaC1L430/zt6+eRos34GAHaHzZ5nE+9PRWjc1rvVUmPLjBw2BomIn/lFonVqKvG4X+
ryN92eFTmdnTKIsj4TVY1IzfjZ8Smr59MyDhRD4TXERwwe+XIivTrOmYeUBqUJeifYY2toq5aUV/
8vfzdt3X/ng7/zrWl8teT5EVmEFgutLQ35FkjJeguVPiEbgiPmRR9qIO/cM4xTuG2+4kQa6nP0rx
bIisldx2d23dr394Sd+eYTA58cCoCsFcv7/9sC9tD8tQBHty8yC4u7agGdNYbjU9fqwbNgPbJKRr
xJNHOK8wU/NwsAe4d8Ys+uHGUr4rIEmPArVjagB29uUEQano1RRTHzfwJoh3C6HxicMGc4vuQVED
txOcoDF+65F/CwciFQJvMZLOXSfnHkmG0TavDtvo30/S1X7vj+vG0ISyD47OH5BtDXzsRC33SFtO
Mr2avhB6KMG9hYJI+f0pYA65NB+uvRVbuiDP5k640kxip8t8nZbG3UTEw9jUl6Ae1xFEQgbQ71qA
kEnzvBcb9XKs+J+ieqgn7ywiF8quJSd3cgOzWTROtrjKiwQ//h8NBvoWr6xQUfcHCxPQCg7L39/2
t6spZs26wjNOPf/Vh1Whlo/zoefpo9jNEuOhTbJTmnVrxemXUlI+kJv2XEjKk5opDzbp3mLxZGE7
e5K/l42NYJZnOVnYIFBt/2EEuptA2BZs1r+/0m/8QuFscHEMUD9y3b6u+5mS6mmjDf+sSAkpZ44K
w0LP7kUnZnK9RC37P5ydV3IcW5Zlp5L2/j3br2svq6yP0AoBDYL8cYMgXWvt4+mZ9MR6XWRWFRkI
Q1S3WSbfe0aQrq4495x91k7cYFmiYr5wbblAfBocpBw1GdUArjwZs3VaNbmmmgwOTpvgZL7ndLsl
7bhtYmNOemYGvngx+d0Gb5hdCnHt6+uf4Tjz7NK53tEpHzIU/5zBQ8C4yUzBAjbp16qpLUQY3ZCL
XZf4HRSSueeH72Y9N6z8jqaTx07tFrGt0KKgkvkrbnPZetXl19IAD+OUtY2lvEweOah2CdYWHNzz
It/p5I3kmZoD8I4607FTk+1HY4GUonsRDQBT9G2kB8iletCZ5uP/YH0wZJR4+q5NDilkdMh7fjqq
NBPQCFXlWWWpNNTR68h+sJKjdc3pUoa0amuhR7dWJX0VsqfENd+8Rmf+eDeqnFucnprYPsYNbTKy
cymK13KBkW1/mhXcWyErf4watI7yQ0qDnlyJJQdePjYOVFvDf1XHacsJZmcF3je5Ksu5qdCpE3nK
So49+XsqJXXZP/H1t/4YS5+en1Q/QbtLuuM0rypSK4WTwliTh2s5vns1f7CPH8uI/DgGSQgZYIsy
WbcZbipGdaF8dW6FplrNomDyaj9hyu1CKYQfttwBR/qKfKLc/zMaiOTTGjQDXHjic2d8iqz4AJg6
e8JpccOHqiXagjVI62xnrQCn1ryAvh/aBAjg0pTDhHB3dO+tOzoQqLKDR4F/6rSKg4g85iDl3Ijq
HX+Dde9pF8ykPrI9p9+D0iy5J/B92M3Jt/VbBoJ2/AET5cpayFOMK7vTPUfZFxqMeXUnN3kU9bWX
7jgDb0qa32WEVNMRRmvwY2znj1a0wXI9i5orbzSAJdFUCPs7laeYvMLlUFj7jE5Yq2gAh3arpkq3
dA0f5SkxTu11CNOwZh/45/dXNFzj+3rfETV+/RXOxUjUnllbOL7BkzgJEvjr22CaGmuRt/krWCAZ
pjQi29jQnL6+kiZjx09vlCOpJg8tNq/2zzfaAeepOXUzw0GLxb3bzfWCrV2lqOSwiVQ0Rjj1bc4J
WsYoo1LA2yI/YMQrJeyP8uX44fAzsfNb2dwYNNPc7e7kf7rvk+VsJXDRyC4kUM4dtSyMU00bkrBJ
2vvPe26yOKryNrI+0l4ATRahpiwtJd7Vb9141aPQLqbV1+/p7EpgMS1QWJis+6dn+AYFekvO01ro
st/ba5s7sKTbqFjYRSuFq6+qd2WP0XqYipcS/t3lgsvZmWliHqULluNPtSca0/1AKSxrwcFu3blQ
mapruRDkCOp9fx+qxYXZdv6ZGYUGuSrpbXsyDEMjaNq6pcSiQjAESLXw3HQn/Zw9f6mkNbR6fSVn
mON+t0uPoot9Idt6bh5wYtMJhkg0a6c2GlnoW16UU9aSa438yBmFBQkIJKt64fueiypsEtqcSZgL
5mm13EBvQQsulb3emX5WwprJIS8JCCPp7RApbq3sLBpnalpoCa++vvq5AW1jtCplQsTip+GUiJxy
BEDNxenOVWXKGB+CLt0PBk263aPuewvLHS5sbufGEzIH7F7IqsPkP/m69If7ST1SzZLpvclV5jmb
l3zBDvGbjN0un37Ofk+SuZZKZE9ySoYbvy3fuZemMVUTjhsYVcgSZYigxeisD7DL16/03LrGFvZf
lzp5usqsTFAzNiUYnCuRCCxNMjAOWYmvL3P2iIlFJqQSZFcqoOc/HymGONZqjU49wJlHhr2WqFrC
x0OgGwSER1s9wmRbw0rWg2I9RdGbrA9WLB0fdUK3+v71/Zx9bII1WId4PXNLf96O5VUTUZNKvly1
1hFLgszLy8PN15c5u20wJ//zOqczE/IEJiYFhfcCu81BtN9lPr6j0FHEw0qWZLy62NdacKeC1Gxb
7xC0/mZw3fcU9kKWSxKNtp3G+GHiXcGa2pjs2PKfGo1rZKyWir2E/Hdhnp0LpujQYqvD84U15eTo
0CFzp35AXU5U/dZv6w1oZ8WeN7qyT5zq9ut3dG5+cURwHAQKdKeczi91qmh5UclrcVCaqU62CSh7
FhLNkWMXbMQ0nloX1stz5zKy+y51R3ILqFhPRuM4FD0NXqa+gIC2BOY3N43h3i/xxCWkFr8cBGUh
U88P2gtv9swKxpBzVBKgrCmfTJvHzKpV0Yd4olDTcOuIxFk9mwgOhypZlbLLW5VgmTC+cN0zL1mQ
JmDhlk/N9vzneGfioQwJYs4heFUlpLsNr3xCCx1n2Tof0z2Aiq+/6hkJiPHHFU/WsM4YkjG3uKLM
835QBdXS3Ovt3HoXVvfzg5aKnv+x9Pprh85oHCWquzod1iVEQiUtdiXuDnmaby7c15mxjRiDvAFK
U9oqVLky/La2iiTWVKTZQNJS2mS6fR1zftTLK1GUTwIPn3Qq77vdAGokNbMHKBPDlNxI99rI7zls
eouSUXnhns4UIbgnhwYPFHgcKU7elU52KYfPgsds4dOubWDZJorbwJLWieAt8x6jJ9l5Lh1u2wr0
09fXPzs4OMKQqdClQEJuR7+/EgiMYadYOn1R6l7xrVs1qGGYZP5KSlXM2L26fF47s8XhgKXxDT7k
m6exqe9EqhboFTqIMnqVM95u3G3HOaJWu+3Xj3dG+4GRzm/XOlnszS6nhy2sjY/TeWdR5AHwuy3h
zMUT7QNgeOrhSEPgUUvLvRfYe+w+9koxrqRxzYV7kRPt5BzBvbgmMiwDcefphtAPBrGaAii0GbM1
RyyOZsbkb6V3dAMdQgWMbsDXi69VPVtF9qUjwZlPTYsy7rtkVVFXmicjzXK8RLWT2F5okmAqszIy
VybLiDITpZOKiY3pUsx4ZnhzUS5HEZfC3qmFmDr53jTVqf2RAeraZtui8cnIOHW2dxzDA50Mc3dh
6/nDhZd9ZpBJpbeQVoIscJ9kd2ljmCHtxgtvqiHLBAIbUZDfnFzHvhmg8Lkf53DTsw7qynmt4dGk
NjAMKgfk9C+HkudGIi6flFtlnoTc20m05dapVvllyOsPvAMM6u8jaSGH0+qHtL5r7jk1zWvK9pWa
LWSNr8VVI4dr6tnhhYXw7EiwUCnIhAmljJMUgWiEWhkOCCKZsupthe6hjTy6uiX9PfaPuBSLr7/G
2Y/x2wXlDf22yjTYdSbCAKKvu94Wd4W5Su7RpKhBDvvS/i4X8ZNZRqRJ34LMzhDAnAxz8G1DgnUY
/cWmcpAYCIEZC207cdNzOXE70QM5hNp6TEyIxml6yMkY/eupZVn/6yc/IwHEOwgFENACbL0+LbB2
ByJLzzKbDmaAG6T1SjWjYbCZU6dcKOtxKmluh7yRRfswu/Cdz+i6uTiCalVmAbRPNb2wysdYbZny
dlC9SlIDItml5EFJrIi0+pps6nu5dS20bYYriYGpAbH316/gQ8p18kU4j3OCMsgpqaz5f359tZzM
Ns5Ve6Hk/rtEU6E0u+7gNMlzR+4ecxo+QifdEIx9bHqy4hXnOBjQingUsOACSAwygykXC6KWfZaZ
9x5UDongqUkXSwoJbnDrlUvxQe5bOoypliPof2UY/tfb8G/+z/zmn7dd/8e/899veTHSWRY0J//5
Hw95yv/+Xf6Z//qZP//Ef1yFbxXdtb+aL39q/TM/vqQ/69Mf+uNv5ur/urvFS/Pyx38ssyZsxtv2
ZzXe/azbpPm4C55D/uT/9Df/9vPjb3kYi5//+OvlHdODRVg3VfjW/PWv39q+/+MvGbFSyPjty8tr
/OsH5EP846+n//O/6yZ9yZKX7P3sH/35Ujf/+EvYf2dAUgknRWmYMkP519/6nx+/Y/4dgTQ5dOJj
FkkMJ//6G7i4JvjHX5b6d539gz/kkFdSSfP+9Tc82+Vvme7fZUZCFjrIeMoM8F//+Rr++Jz//Xn/
hofNTR5mTc1zna4e8so2iVOKaszWU62onYwx6mELPbnd3w9TZ80ax5xHQX3jxz3OFXZyYb06c0HS
GpQPKLUgmT8Vy03kjWJRZulHcjFUu2MhKshf6cHPlYVQLuXK8bw/e0UCTmYkhyD39BHLFobJ2PXp
wo8spO9pcG8GpgmGGDV9kQWHxhffUrx+kaN2wbxvx8fESm8Gm8pGb06CoBgnFQcZE/xXWvk1sdEH
87GK4mf4gjdaq8MIGJ9rVtapiPFkcnbN8C0VBnCovF+0aYOXKyjNUPPerD7CdiGoOgAr3rAsFc3e
qWDN1QmLdb/RHt1ME6sgcft5mSgG35tfnAlatg80b5620S63+/Q61+grh1KPPikfu70r+wCthOwQ
W/pUAivLvOGo5A+OXvnXtR+GN7146GnV3vmyR5Kdtl8YYYfPA+T8dWtZ+WKwsRhofHuL3/A0L0Nr
mhuiDxAF8QtEnSXU+FmtTe1R/ks+6qsqiHGf8o5ZG+6cDkFOgLdHHcFplfRHS1AtTdKfI33WVmjV
80Dp7mtgBjCITPLF1ZxstjozSsgWSKhpCQ1+NUYvzauCdxdgeqKky1ABsxdfieqQ97SkTi25ZwUt
Y+WNOEb4k8tlDmXrUaQdk2pWQmVCbrWJ4mrvtsrK7dVwjtGWXw3jLI7yR5tuJm3Kv2kO9A0siVAY
hMFjHEfXdTzcOKVz61rp3s3G28yZZcGsbqLHVK3fh472C9NBxVGnE957dO8NExiVCZlInIp7mqmL
eReYP9IJQ4oefleE8Y+PmRv+QWihQFqIYI2Q/EHzOf1rAtCW6eE4A2IphLM5r1vg5qbbXOlOe0MT
O0Q6hvMMcsB9M1RXAqRmZwSvw+CssyRuwOV1927l/apUbd3DlJgrQX5oC6gpuoJ1iZmZd5PfzvU4
4cVCvY2UdeGDmdJC6TOx9VrxQ1KP7SxAb2cnrwvMVnB+R6LKhZPHBLes0kBq16AqqsP5OIpXXLze
K8sE3tzDnLMVvI3cKy+g2zgFJ2+07m2nZ/s4VX5EgEm6ELpUH1CqD10H9VGsrhHBzJVa2ThatRp0
fQdWHaFXJcki0WtpAGMEa50NISBpITEB3AvN++m8joFXSYYK3il6nL4WNiaBo+dhd6JlW29w9qLB
480ru3erEFfgnV9bMfxQwpxPUuQ0ZhtPRe0tNHzucqvx5349Puc9kPUCUrceix+JX0XzeIQdEBIn
znJhgobNgrXi6Ws7G997Hn0cymc97m/T9CphhKZF/t7oxY+qUH8k6fg6oeYfwkMw4G1c4ozbW0Dw
kzBKOXjEO0IFNAvFT5euZHUq9ubDx/uxa2ZN3OTzMh1u5ALCmhAYyWtQjM+x7e/k7Ops/UnBR6nK
433VxvupVJadcRgMMVNDm0YqXMawVIL5DMxDop6zPb0gz3Y3Pcvbzhpz02b7sCDH1AzuA62RW73z
bt1opAOIlj7YaqnrI4vUIF22YuZ2TMrGnqkS9pr9KiWygZAKy48q+6WKAO0E7dC1Z85AoTz3Qfye
m82deT0k1WspcENx1Giv5eqTEVc38m8VbfvsM1yBbOxa9QFXsB+ekt2rojyEsc2LqFlzi0WGdwtd
xcjY0hi6tCEePM8MKZ5DdUr89eRM12lQbipGRTs497hTEt3a8xyrbPV7pdPaoIctnfj1fYdhzCIC
IcyCBPXBsjn9JQlKw5yO91kbl/NBDe79vuhm/Rju3VTdw0PcDzGQ8BhSnCKybhYPKXTuahOawc4G
6+Tq+esQtu+lFr7LvuDAa3dtHR4bJo9UzrZD+UuNJIHfFzPAUt7UQXjpf4DYWZUljgvJWn5NG087
cn3tq1+oP9uliOxbtYofXUu7jRlFdR89JuB1proGV5F3pIwH4tXeAiXJ2gSvROnTnTluYEJcsSXd
Cj5llXhUJADSlMVzQkXauRZNe7ASOMpN8d3ONhCwaNW369tm4YFAhGPoteHGdbY+2Wg4pGtCQgwL
kFj2JZJKzhCLusWJCBMM/E/L/kfvWIsog+fpIzAJh3qadx4mhnbjzFI6cGclIBf6oB4wKbnJWiTB
0OdEwD8dMWhznxwhWO8HNCM7uB2boaq2XowRgDp6tyoP8PEDJWlx9ERbxoEFhsZbe1V9r0wTcPLa
XduVfhVh8FO27IxyVfKbCgQSPGyRCpZoWPAagGY5SdsIopcurmv3aFf+KxKnmbDSd5Hi0ud3AwMi
yg69JW6NrNJnNY6ns6pyF8Lslq2nPwWBfRt6zD0+hTGszcgMeeT4rtMkY4l5aNqbj7Fqt7gyCvtQ
GfUrEu0nXfH3nqE85Gr8OBThbpzQTindIsdoJnaPnH6JHegywXJCLRzUD9qdZ5jXLqwPfLg4pjW/
QqS3LFoJGM2u2age6EvFokmPaY3qx5xU8qday1EAM8d40q41qBBeTZimFdOGUs18zGwMPz0d5nYK
VrJVihunH8y53/ffSpw4ky5/L32rnNl+98vLmudB/pjidfdjehXF/g9AQz+8gG+T0S84Txq3m8H6
dLJ4a4NXn3cuCLLO4hcvr+/98Tqc4KyqRnDXt/ZTkxjgU8rHwATNgYmJ5nFgyP1135XlDM75a1wY
60EIQi+B+2UzXTXNj4iQBSb9HvLbU5mOsJtx+nCYL7C3LOZ35iwdjDFUt5i32VKOczSazx0jDaLY
PlLfhGA1y9sb3deeK/M68dMX+VN0Ht1OWoXntoOWmtxLjTw8D66BCLFSfEtIwcxqt7HXo2bna2dA
k+J0zlyNKuyzkNkB2BsWnmNmq7AU+MEW1I2KwHVmTTD617oZvwqAzbMp69Cw8mHXYRa514510IsW
lg3TqwNMPmpQk13xVI3NsQAs92BQNMRq0XYXhgHQ2UmJs5LBS5ZFK6p5lWnulQhZeif6yTc08T7U
Q38sIziuQNfUhS+xupqVxTN3qsUiG7pt1JtHw1A8lv8GpdtkKLuJxkoa05ZCtCkWmQxzTqT+arJa
Zz60vnrIJUalBe2nonOPsJcpOnJELnL6dR+OEAM9MlgDwLt5ETvhwZoCSoI9W+Mwlt4+xiRk3xbt
I6y0Z/DYsGjtQKWC1buP8MFhf/wI0ENBG2jK+QTCZzVyjqH8FGe3IetkQbPGj4bDCPTgot3mUbNo
48nZeDjmsjaTIupG44lBMW2ZhT1GdJgCdV0KkWzwSghso7Zrk/EFGEa46Nv4J+SxR1bu+JhpU3YY
nXHfWsU3W4mmddeqrBPNoa3s4s31lXaOfsJmK7FzzKJCZQ27JTv4hjqvx946aIB9F6ZdFAs3SgW+
eKSjU5DeG6xNv2eT260NNXz1hqjYgkS61jxxJ6x4IbXvOFqMxbgfM3NfmMWavud8nkTtfgiCg+X1
P/vCeM6Kcl4nytrv220svHmcDP2MVEEzb7AogT47t81iDhoO4y0VzXEz1NuogcLRYhYiUu250Ibn
KusLYnMd2FCEKX35ywy1Q4xFAca+2oRBjGHMIPZuaHbDLsTV3wa/r4GeCe4ziuZBDCqXYykhH85J
RdVu7NHUcHNTBki70/CQxsNSqRB9RA+hPfTfKqduF7nmvBj5xM/peXWkXaWkMUa/c0fRr0lBdbDs
cItQ21q9H0NVWVnwrtBi5MXarPxDEiYvdL6wahXXvnrMg6Lno3BXXlc/SWtJg5Y0+7GqUFIDvdp4
Q62up57jGkCyK6dWh51aFc8m1l7bocD8HTJztFGnt8D04kMymfkiqSJt3TnJLRsWTErR00svB8rH
LyOsvrAYVmKwWF89rL2ykujdsHscYYs3ejKfAvxTMg4sM0fZKh3GVp4k9ybpMWMkMyBe4sR+932s
nyyz6naNhf1zWMbPaht8jyK1uRpsdZtUXbAUY7rszUS7LkHZzGUGzIwwh6rFpkpiSAq29mw5w7JC
Zjujd+HWhLQ21spW+7BeIaNj1HgvpWq06HzsEQY0brPcsXEw8+/cXt/UTflkqVmPszCBsJQoh61x
1BP62yN744qxm7OqzKhrQi3ucHgMqoc+Rj6gVvs6g1FeZSGWAmEAL9zLkeXh7GFoiQ6Bs5FWGbsm
mbaxh4knB0yQReEKF0YST+UDoALq8hWeiZBYZ3Q7okzklBFE+CM2Bi2UsZgY497Cz9XvQ5O/qWPw
YkhCPllnL8QrKWhxkDMb50FPhh++Jbf6gj9XJ9VOafN1FHd8e+epCTAcVOu2XnSE+aoarlsdF9ya
FFfE4rfM+vCqIo1HLhy1VsxzKlk2Y96+FX75KBxvATYby4xhIIrJxNwq/RtfudML3lrZu5zyw/ot
7RnWKlYpWfugJW4yz3ULzDWYXR+b4tI1fhphO5+aYBe26mrsRoidA7dT5/68KP0tE/SmL/KtVvvr
Iu2Zw5BgR/4yQKaYOgg0DXB0FkaD9YcWYJ0UjCX7Hg4k4XxCb7cImmgXtN0egi4xRuj+aEoDbn+6
DQkHk7FYjcaIn2zPaPhYKPRY+eE4BUzIvr0jaYTeV7eXrTp8m1rleTLoZvMNkv6VLzAva37CAyof
fFu2QmIrONbGQdjhv35JhlaFxNWVtGeAH0BwBrfb1L/lbVvPLQD9YzvEu55CLQYoRwSP7GNTMc5q
ZUzIW4QvY6q5a8OHLFVDhTyS2OdkWCeQALstSKAMezcIvpGb2wfDm4xF6sKABt00zrShugNWycEZ
3lddt2vopvGtZZrxLXDL577XV4YK/xr5SwQfULtLe18/9qwfW4L3ZeuocLUVzz9oWGHRwAdgMHTa
8WiFRr+sC2KrOowgaMN+VRy2GnyXonanuu0Go0bMWBTC6sx1ORxzu05bxfuMlMxC6VBPBqHnHVI7
Uw4qubl14MfTktW4ZQDfBaJJb7uh+JaLRiGmcHLoNnPs/I7KZGKJRXJ2zIt234+5t+R0b6+6dpqz
ImJrRIS5UgoH0JLDe4JApR3ywhtXfuuz14u8Q63chwtSeP5Ma0b9zgCchpNX+pYSjPXxWB/NslYP
VUTpqo6rpQb9WL8bQWZtg65Yqk28Jtd9ZMPB6gODTw5SoK4dJV24agEL0a2uDbyoeBf3io1GaxCF
uXJTf4U5dWVjE+Ko153i3yZOatLJ55QSULDxB+U+7zrcWVRjw8sgmujhTrXgc+dGSmSNk7a7zmL7
Knec9mAXEwcPL3G2cRDskf46T0OjH9oMkrlo6xpwjh3j5IyvE65B9A9onCUbQLqDRTinkYvA7WNR
tf3BGI0MxWbw0oHUfKwF63vWZC9YUNnLiEa2WaRxABXZvjXFPOu+D6omjio+uzitA1coaqQ3cZgV
x9IHqt4VeztRnkxB8x81C1gn8pekInqij2cTuiyOVmUgZlMn58gmA71KJlnMwoQ9Cb2kBbZ/bUWT
dM0AG55EwtlPMAe7wsmPKLK+0wjHlm1lCEfGsKIPETIqQ18jrK03U2JxAmAiDHJKoKzrl0WT0R4N
WL3J7GpjxDO9CbyNW4lxOSiFzy+cBWzcqKL20HfRQymsfh23dHuU1Y58pLL/+MWrimUSljiiOf7e
McgmYsalYVGUaPi5tgtDRNO2bxV3nZfquGuU8F3BqGHpRlO8VhSVU0Tpr3AQ+sa9B3tzmCMpnJ4K
sL9Rkv/EyJadPPK+J122ScCO7D5+ieS/WaFr4i3tfCtAPlw7RqOuhr7ZpGaR7XHGS/yppOxM64Sa
B4sBxz59Gp2regzLOTkIfQnz98oySMl40fQEEIChmXoEmLiuRz5Rcx4w1xs7WIUp5mNg7/GSTIMX
NdSVhabp3wwznXeDvk+a6MHFjSKPjJrNy/9hTfnx4wjU0iZMNrH4lpYs7nbev02xvk704bVU7Vel
eRNGOsw4qJgzx6ufURYiQQrpWey9o2YPB9fOjnRm9rOpJ9Xn5gq4gKndlyqewr/VDf6VlP89CS8+
SWUMjLwd1KtARikdn6oqc7gAJV4zpKhD9UeHGXtRpw99Aay5jus3Q4fhrmfOw9iQnIGdDGRbWQCa
eYuLGD+9BmN3rfqlWpGQCe03BZczYqLHr2+SikPxR1XLEC7EINuiuQ+Vl3NS00xKOoPwrc9Rtzqb
pDLW4BTngPouqAbOZOu5DFJeriIQ0J0INCKOnI7eJfliLFziueKmJ1+JznwWgF5FhnihZHjmzXO5
D6UeKk/79M2rpOi7Hu+XRVu9jla/EMG4KCN3k/jPRfJNJrFDTgpfv8nPeiH5KiHGSFCQDjNAigh+
Kw/XGL27Q54Bq0U8nKOvFqH61DrGbZly5VKeAOjFloawdQpytIL6ftCI9bQR/9Rsr3k0tQTdYlD7
CwNRfsNP35iuBj6voaKKO3n5IWlam+gnX4jkB3Z0C9F3HITNtXwPmYRzBBf0xGcHFQ2MgqadMxqx
ggglbvDogc3JalXueW2rkT6sr1/4ucdi8bMp/iBP/FSTzpPY190UODBC25XIrnz2ATmCC0GCAVh6
PVy44LlRhXYe+gIcHARwxp8fmG6yNPG8Kl+QPnpywuIwuTo5O1w7bH/jNdMes8Iori/0hZx7TEkx
RP1BRY+Z+udVc5rmJpW8xkImTGQOuSFX5bjabS/zTwn2J+xnX7/ZDz3L6Yih+8LgerxYVVDC/H0o
l7ohWqg/zJ/aeJVNQD59lAASlMXgF3NF1ff6dNNr7lvm6E/Cbq4n2rfp2OAoaOAPUcgw2n2CJvk9
rqulGk6bqI0fvr7Jc++F1gm63mmu5O2cKCTKyYh7q+O9NMp0x7lupxThyvdVjEUAJdv6yhyev77i
ZyECM/z3S54MALuv7aHFfndRU9IHPuQM+tEa4D432MkEOpYT4okEnhlhVZXI45Qxc+k++fouzi2l
Fk0B3ItqUHQ96eMwjZyjHSde9M7iSrr1Zawj0XBXMyzSOPt/lV3KR/7taicjQThBkg+xky+gMWJX
qaHBiFa2fcuusdBHa02T4+br5/ukspFXtOiOpPdBlwi9P8eeaO3W81y/WEheQTGVV1h13SWT9hQn
+oVx/nmd0lSpZaOIb+lSW3JyqVqNay2nTOEFDO+kEHPZf5N3zfLrR/o8VLmOQdDM8gvB5ZNWu7aw
o0fxv3CmcW2O3dLL4iuDYmSQ0DeDk6G4MEYuXPB0K8pNJWUN65EMYcLneVj/Kdoz/R8bE4vWpQqv
PCnF09cP+bnF2OAp4aUhR2fp+NTDUbWTneYebzOwMC4CdiHdh8tOwT4LexMMAZaJo30H4KAsHCdY
V2a2GJX4QOVzpUfawo3Vp6AMv399V2ffBO0ehtTsM6BOPnGSII1JpSmrlXMgToX14A7RTuJDOHjt
jdQ9Ygjx/PU1dbn0/Ll8Sk0+DEjdop/vU5dHaZu11hsjTrB+cpXaOSI4lbohLYzkZohOG2yoYaKT
d812Q4colh5rTGXCKH+JbHGDL9mdFunrqqWfNBrXeZK9kOyG0OI8WQ4IQbcPt1lRbwblTbf6O3pX
78q6fzEFziq1LS39FAccX4uRZ3th1f28B/JoRDlyLPNkp5FVlATwC6FALUZ/QlxbrOsgmY9GjStF
RTT7ZunlLkEX8fUb/bzmcVVwCMxWAulPodXQVoJqMNYOEl6KdfKCnoQb2Z+UkIOL+fevL/dBCv30
AU2+HX06H6q3PxcGQ+/SuvYYNVLkHpfanZ8VO/jvW10bMBNpfyGDvLMSf2vV0ZPY0NEELKX+FbMY
NnF4KKyAmra4S1NsqEGzYbnYKOJBNt6FffumRvaxtqmJdkM1S3G8smN3F9khwT+FmSa+8zVUAqXd
rCLVo5BTwuCvG2p6KEOGxsAByfxgG+CifeOl2gP+51fTQJLT2NokVjR1vKlwqp4C6yY2VeqA/a+e
Np+ZgwUiTf5o9fE9ecljhPODNddbHAXxlHsJhbPxC+WtDeybUpgPAQf6DkS8yF229Bs3YwIV6aUJ
evbT/vaqT8KbNiixrFJ41XZjPrR1s5Lzs1HaRYu6kTLyhaX4Y4CeflpQbR+fFbXVaRtPmSY2TfRV
gV9XGywruqvTcmYCBTFCPFDHfi2pEZ7VrbqAuq+t3uAFh5qn2IWxu2kGE0lQvpOLmcCbL6+sfTj4
wBhp2+ZeY93eGEQ8Xw/Hc69Ih74iYG3LDqSTNcy1XN/Vx6ZY6HZ6lTftMmGclWGys4ZB5vvXX1/u
3K74++VOAiuEIGYZZ+xWXaQsURgj9DY2Mqj6+jKfpcTsF79f5ySaat3C6IXPflEW03tNoJkDGaUS
0S/l6w/ZChwMDWsMX2bONWkGa6YUCvW2YqeMwdv/z80Ig2YqRNb8/+TwlmE+VZfBgHkM087PbAgY
Lk5ELC9iLK9U5abJNm4e7AYt3WHJQxGhh4vPDMtD1Ahf38y5NZYWXZpraLPhZCP3tN8OkoGNwN6W
a2yocHTVWc9hVoGFVfSNgfGlbJz/MFCXM/nrK58badBnYMxxyIFnePIWrDqIk6Ly/rnuoVJYpSzl
DqQyH2vHiwLuz5EePSxIBg1IkpxvTvdmVe3pEVQTmX4z41mbMv9S4yjnVYtZ1tdPdm5QG1ipQqNh
zn8SKNoVKGOR8GSKOfwK8SsNEuemTONLnQJnn4nglT2SFgXxqU3Jiwxfp3t3USbN21RuHEfsJ93/
3vFEvqLuZeT38VIro0erbxwrXO/kMjIV1lF3m0tj6ex6J1WvQPDJ73w+yvl9QOpTLT6OSTKc7kPl
OKbWxh1+9na9cJXku9ZU940mDgN9/Ib/1hbdOtSDX4IGqLkZ+ytF166wxbiSAYgdhlABBcB5azmA
+U1GLFW//lbap/jJpD+d4cdnQkz6qXuPrup2LARuxvUoqypESYlgAkjGC/C3K8VoNrGbhfO0K5uZ
K/xVb9KClfYPcsGgondjEGM3yrAOUIbPTFNZDUAmrBiFSdy07IFtuNXd6ELUIOTs+GNrkbctnQYk
mZf46GSdpnTcJVXNeE48SqeWZa5LLfilF4zp2N7WpXk0Q/3epngzJhdemf5p3J1c+3TR7sZ4wHmH
OjrhpmMVDx1fCYVU6u3LYXzgqPyMOfM+EOix+rkp99pw3KkgtPHKe0FjEM/CuH6NA0WZDR0gMtm3
hcDyQYUX2DCWMbN+n2h/Y8jqjXlng1iKymXZeJtizHSy6sSlOH3cvRuCk3HdJC8XBsWnVfHkCU+2
C90KTBjjvN1BOtNX2rpqhgPIuEVLaIXl64tJsOu5+S8n0Tdty6hMVOVZxtQlqBbJZf14ysjBMVsQ
jqd2dG8YV1kxvBkDUhY3tZ50OnioKRO1R7p20yXDm8Xh8+sH+bTGyucgcKZtjFwqtMs/V/exh/OT
jhmuyDUNsgj5YP2usa5bkwK+ol6++fpynxa+Py/3MWh/20xEFhaiEgwMKTXMEEj1ubRZvZTyu/BU
Hw0kv11GHbq+ax0uE7UBMgETJsiVH3crp8FIB7Dj1w91fqr990s8TVDhIAc97/+Sdx5JcmPtet7Q
BQVvhgKQvrK85QRRrCKBA+8O3PxuQSuQVvJvTA+q2b77DzE0uWpNOqKbncWKzMQ53/favkI7AnlS
NtFLRATgOjZ85HxVLXFANJXOuxR73Mdf/UPWif8zX8T/jcHiv4h3ghPsJ1/Fap7QbDAM4DbGkf/2
szfhT/aJrSi7+l//q4z/5pXf3RP2p9WawI8DkebiVzmufnVPaNhu0UZygBp4Cn5xT2CRwNBgI6zi
lVzX69b2s3vC/QREiq0CzwWOAJwVP+Ke0PU/PTTksfB4rmHba+Dyx5//5tuccC011HSm1HEPOuqY
3sjQydhqMOjEnNMtLjeOVroHZ6JsVlumed/0WX2ahFVs7VzVdt5s8TDTPQMbP0ZBpLTaBjKxPJjg
4oesaZSw7Yx+IydkIGaneVsMDV0woJs4GWov/UEzHISIYiJUEvdfp5BTUy/JTZfRUDvVFAANOr1x
Jk0C4dIYc7cZTaXzfLPN3DBV5vGFEqU5NKvsC+DIdta1h7G2bzFOIpDBsVb1V2v5+sj2YOsp5end
9FlHtunHehSUERVeJCNuxZKK0Mzryz4y90oj2PbNC3Al5xYSlS7iarHJckKErM4qe78ltX3GDf1q
NnZ3U1I+6litOGpjT1JLFqGMNYtoCyZFwFWtpTvFIt21qVahhpbRtQJ94ude2gYCdURgafVJZu1n
gcdlY/f5BW0tqFttLd/MFbt/Ra+zP+jmztVojub/nmDE43FLh2Ec9nqJPa/bFkIhiZ/IV7evb8zY
vHF79ZtqFRuUidaxibDVoZHPdu08edwYFJOnwUS685au2GSD19HcV5Vt3vclGOig0BxVuAp8rddc
95J3iWJVZPIGc7Of2J1ynkzthnyROeixegRz69zUxUSHVD0s/LSx2LZGdJsb4q4s3yLLEQgdYvLo
6k2cO6Y/RJF5HRnWa75U8cEoZ3c3FuZTGSHOmTr0HhYyvyZnMqrq9KEbae12pwrxhXQ0JCWZ3Gnx
NG97uSxHc4ms98kZrWPltm3AG1Jdm0Pm7vJZdS6SKoqOsZkjkhTVlTGLLBxETrU30g+768W28wrx
aCykypstLWsu3DmxucgqajINt7U+x4ehQg2Pbli7ThGjbdZeFUNt+2NuFs+uVpIJV03mxSwXFACp
e5pcwAxV9tNVHJOdMdPB51uxlQRSCPuCVka6vdNsCmpb3qlJ5cEbGK9R1FknZ1bKIMrsamul1Un0
RDljOUjDVngK4REIqS20fW66+o9LRwtyuUwBU0yJL0jVQVKyLJxt+RKNqrONll7jjY6TwEXysWmm
4mu8IvWV5e3cdq7AgOcS1U+nBAuV3ds8V5ONrUXTWcb0etvQzgeqMJ6rLCVROV1qlLISWVr68OMX
zV9fIf+FLweDqezvL4d//Wc/iPfXL1/bv7oe1tf+cj2sgaGc9CvESIAM0+4v1wP5dDCZJvwuufQO
d8B3c53lfgLPgeM0HHYdcjG4OX69HsglcC181Cr/JATnR66HD2/fHwZ94HwyZrkdGODoUf39CKcW
bjaPHdHzwpytjahUfD+NoGJscLy1LhEktIl2aYU1OXFWewpeoKHpBLWBbRY2uB4CjaRoDl3Hfdea
5ABp+9amtXmrtI28qJLc3JhOTdBiNk+vqS159trcLS9bXG2ouqZHTy9sJP1UpjpzM24opNyS0IUE
YtZCqu3eS00M4Tjb9+CNd7o0dsJzQouCaWdq+7u0cb9Os3Mnqvzezq07ddRHsMZy3yZYZ4r6Kq+U
p0lHauzKG3JMcGDMreL3vP2+gfCpksZwEKuBI1enu66PWanU4tGOh347pvbWmcwsVBbntoi4LpM5
of3ayIM6bU7DYtK026jLvtDiYkPvoIKKI+4oFjG7NIiYIo9TSmNRkc+husplBAlksVJf8T+216Ty
daGY45imGYnpKJXWIXJ0uUVbKENvqXA2YSS6jiheSvLsqC+mWMkPHXmkXBMXKVGdBkcP5GjUZzno
LknYA1xa51VBmueDTw0vXfNmXJ9qURtHyzaWfW8b0XVcZib4Zw7n2sU3rfQOOOw2Q5f3KN/RYI1p
95568aUrWjbmEbtl34wHrQWwmaQdzB7x9YOn3Tm2+lpPHb3eSrRd2uabUzV4DpziJZsQaBUzu+mk
INlsJQVLTWz47RIRcpAg9fbo3lES+TYV3EZjXiLBXIaHkcIQlFSQAH1BdfMgL6dlyQ4RLGGYVsVR
8RTdTzQsBm7nbpsJubs3JFrgdtERJT9tnTWSXIpLA7tb+kuWILFFvioJyqXIyeyHl7ajV7ApjFPV
GL7KQr5DkV6G6qAXJFumypkvq3HuoSZ9lB5B6SIKjQsjP8jaKl7mOGVmkQQGAGI6e/oVH/PEwTSR
5acsIT6pQqZ8oeOGxwPlvpcKddYRzd6OGN0asaszXFCEF9cUryp6WI1mfRpT6mZNoSy+MGXF/bLq
Av/556+15ij+/fl7Icr3r91fH78fL/1+/FqfHBo4CNiA41klTL+cvuYnT7VgZUmbXwMXVuDm59PX
+0Q+AC/CvIwige6BX09f7xMSW2hW8Gsb6ghM7Of14fon+OQna/pfW5t1Zvk/wCz8Tjh+uRfW8x4m
//enb20pDlKDrAi1gmjScuGhkXK8y6dSv0rGZTqgLN6P8XI/zvPMoWVeEGE64GtK0o2lYlfMhsrY
LLNsD/mMp7VQ8PM1cXM9Vu7jUMq72e2TnTV6UWCNZnrQqXi5cqzRvrYopfWnQntnobH8bqrVMDfF
05wnFNaWpPMpg2XtFaVNYBMy89JrvGMUY1Ut2uLdsaI4TFql3wq8WKesXahuV4bk7Ji1ctQHjE55
ijxccWLXb93h3bPTeNO7BX7JvDkKDyU+Ih54RBsnnFMU2r5Pc+sgJ/wOU531d+pELkeFzzVsbRA7
+kxL0GvNYSmuXvuh0/y+WpKTNtibMmp2Tg9ClfXEZEwNvVF2QXObq9SMdCYlyKPp4RzWq4s+z+Ow
q6MuzGNLvLplop9H17le6vSlMknk7B1ShlxazpsYzV1vvpeTdtYRXt4M3dgEpd59m9OVu8tblRj/
7gknKFpr3mA3TDwSFJU047hIrMS3p+hcKXUdGEV+Zead9t5rTRTfVo1dufxyrdgjab+y5+ZE89uX
snD34xzbuICLemfU+X1NJguDRRa4ZKVEviuXreLNR23oxBvmTOOC4r9NlpOtYBaHvBLxg5jMs4ZW
P6catO8wM+hrjbqhrPUCwj7Z5XzZt0axU6i69lNVeyeuGPepXCiEq0r6PdUu1Mwxuiv63AjTXnlu
2+RS1B3pjYSbEeS6VVVZK6cyNw499zO23Ua/ctAJjEGJAYxTTgbo33U8EvHZJmYMFYuJojS3m8Aa
xuyUtLq8rwtKNFSv3aU1MRcJX4S3ejT126R2nW8yElFAebLpg4tSoz7xrfHsOrkoLAeTcVmJ5JYa
+8+GJ0+zUd5rZLa5ubxWmGFcKin4HrLVLp9nb3gY6vEG/f/oW4BhkdZcJuk3PVdPqE7CpZu21TBf
Ir06oSS7quV8Tuck9fPIec6AARfPQbnssvk0xQ79yllTeeqakttGpg2O8ox+O3Jbr7QF53de5nup
lgoLJwi1r+IrbfLCPMa9dllnWukzZymPozW6XG/ZdVdza7qW9ZZoKhxhmt9Oy6T2qLhH+x4Zb3QY
dS3deLri+ACEqwHBuxlaTQZxLO7neXiVsf7Ic7Ql7vFSUOWVWMtx1DqUs92jqJxbisDPXl/z/M1u
SzDjbASuNeBLRiUJ0DzYWzfJeFaghnChgTwS29iSbrzNXKcMavL7w94uMX5rfXOR8pU6J5UtTko1
7WYdwWtUrVbN7/q+H4Kk/l/bFMhx+Xc31WXVgg//EXv6eNEvdxRyDtS1gO3O2pfA8vB9RTA/gR0h
51lvqo977LeXFOsES8Aq9kGNurIzP68IXFI0WaInQ7XogS45P3JJQdb96ZICOwdA4geRicF99ftL
KkaKMuodCJIWqe92rCZXzag+m0muXcbK4ln47TOHMIYuNs5W13Ip8PuepqFNPpeuJgK7ZmAesa1I
xbmmIdKlOp5hFa8LRsNS9jvDqL/gSUgpiEZ06sejVV8XQ0lWq2GZKBOtp2yxXJCSzjyCy7Df9vJr
xDGO4t97GDoTNx3CFCd/rmNxU+Tmky7lgYzLb2aWxJQ+mVS2FxdKkeBFJMWm9opD5WJPMuqLJjGv
OU6sTTOaz8THb7vBWQ9Sv4+0fWfk90uLQ8ztT0aOjdVMELhCQpxA2gjSUC+VYtxGnCaRpZ1E+k2O
3SVcxX29HjoUgN+IYn6IveWzZ45BlNPLIXKdUDHOrm49w5YxulHUYcY/O5vNRZFVVNuT9OC36wFI
cUGEbYNDsV86/bZPLATVqzgzbxjSKaiW9/Z6qFrr8ZqsB61Ea7dNFoEsvNV9dz2OlwRHG/GaG2fp
b6mx8ftWLVYgDDbKXD0qXonr2himzaRK69a1CEtW5gg/GFRJYJT1WzeoL1lUmtthoWTALmuzhVJx
MdM15WNZu99Ejf3KL3mHggTC4ItS2hxuE2uals55OGpJEtK4Nh28ZDC3WebG+4zwicNYG9oXtwdT
QbYeHWy9uRmy1bil1ktqEMERiSuKuXE6J2WAj87kq0RRAAZz4hMwW42VE1AfQJu91K70PjumjQKq
oRP+Cz2eHWuVaG8aKvaL3R2HTGykGj0qWAOmrH4UWuz4edsTSB5HvT9K+70yxndvHJ+VMe8vevpo
fIKijFuLcSwcu2rLL+fhba/xHkyeFhqx0l6AZxFJY836NnLZjLK1m88uxp9EcP/oY5GU3n93LP73
LvtKTfrvk4l+xuV55S9no7ESp2DoxPNx/Pz+bCRn2aN5AoTbWHmTXwd4wuA19Jb0UKMxsTnRfj4b
3U+0htjUS63VACsp+yNnI5HOfzobKUMDqWEXoF4B7fLvz8Zy1GNksbnAJ4qcxjMr69KZGgYOuaTH
zktk4CleH9Skb5RO9XnW9SLoS1CE3qE/skTtDaWr+hZRbIS6Jl/6WVaBM3TGoe09ccgYJ/elhVlS
oQ33mi3gyisdnmwcCOSWjIfeSM8lGr3A0axL203fRAF5aWPOYRBBwm1P54nyCV9Lkw0FIISeTWoU
ltN8oSbafGO4lfHeyEI+1b3Eu1/U+cWixRx0el6GtmjzU6dGCFkivLz9vKO49y2X6K9SEZ369OwJ
khKs6qwgnvfbpOjDKlK9UKjdsq8V88opsLoiPpMHWTU5gjIg0sWsxisNYQj4gGFifuNt8rGL0o7u
TulG9TIvNEqzIDxBIUnaoJKUIISdruFZxIv/zLbxPGvyZliyNrRMkga6uX7WKGa7iC1r2knHEJet
lWIELZVjSmd37A4JTc5yxpOi06EWE6EQiGoaMHoio0jNCNNx0Xu+NsDX8+61+dm2VZD6tleDOqkS
3ReVmQUDB+rbPKkba5FB25j3yeJNl5Pqbt2x2UbscoFaKQeiHj9ntOdWwur39aDZ22WMZ+pq0quo
6d6pEDewxi6hJ0kmj+iwU8wgV+cDJwtFdg1shLYsX5Kl1vy5YQj0upHPn5PKndp93pfP7UxndEpA
nRpldxk6/oOmqJIZEXs97t1rT1vMoFGTIJPGqbFdEm17p30d9HLeecp0a9cLISUw0GFhNJ0/VELf
g6WQAsheTLzIbGzsxkkORWMH0zQLDFGOi801blmGEHuWcwQAtFq4eoKgzMj9qhlLFqgAx2WlIRMY
yHGah4c2lrAHQ8xV5pBmMzfKObKwieQ1S6xrdXe2u3i7Ls0k3s3xKREYJdX8QdrolmJcEEXshUti
4qFXWu6sngAU1474juvjaxUBpvW22gWaMsX7Qav00MgcYmDg1RjTwYEMNTv3XoKAvd4NtRS4y1Eq
Zn20wbt88jS+ABGpp0swUe/03WHxzz6yVwz67zGXkyxWqcMfR1nQld8e12ukIocygq9VfPabUZZR
FNkOIXJrtO0qUP/1uOYIX/XFlLJwyK+Oqp+Pa3hScHNK2hDRWODU7o8c1/hb/nxco2Zi1OYRZPv8
Y/DhKCk9NWIrDV2CGYqIgiWR1mOoFneoTC8InTnNmUG0iA68B685GdkxaqaHJM79ScPxlOlEHzkn
TcYvxM0kgQaCvKLOGYuZqcZbO3sqF/zjBtWiYDD9pSSSgreFBawhEkKLyHzE6WspbqBZ8iZx2mvm
wD7IIRRHm4EjJvxscqxvjpe0myW1bB+sHVtMdBIKhtBRXhIRpISe81TaybeaCPcqyq4LXY9J17B2
RFKd4SK2otLCNJ2pVFamPswoPiHyQhExR6x46Ug+IWpv60b1Zau5N42rbWR/M2jWDvbozkmjrUiH
hxp+NZZyOwie/IrSxTQud0amBlgAL5KkAFGazxq+N+4EPlPeoC9OUxDKsatrem4a9WyTK+pqbuhW
5n6KxnM1Js9Tbl/3vRkfMowmTuq8Dw3hEi0EnSqLO3LFjpbzlo3FLplIH5G5eTmShEEMSQi6FxS9
/pI2gL9Sx5kdv+K5nclpaDlPR5GCymNEJ8Wzgh6ugIYHsqyt5ixr9ymG7VXcq7kaQZ10rrRqIaGy
yUOVsBmELBu3ye+9Xo7Hdmq+ahklVR7RnIaW38h67XmM5gvR5J8HLXF3GaX0lcU8WvSkmubCH+O4
9eX6YRt5f7aK+5pNoh0nNKcWAPV13Vubybnp26t89AIl/xrZb4q50MF3I4yvKeJHE+Klyx6bkXqW
+T0jusdOkdg3XUj6O4jStLeWKyX5Os7pZRq7E1wnNxWtSoqkDdWkXqyj42aV4amBWoIBVMPG7mbW
d++2NvtyW+XSfmoTUISaImCk9QPwefVYu8spglwgXyXsFtjBaKgDjeFclosEyqdMNo2tE7nbgSmn
eNvBxCtJTmraqEhfSaBkKwz3BA8GY0bQSkOgUJvPexF3Xy0l9ilCDnup7BzyfLu5BAHUNhRIbWB+
/bizw14Mx8SJmJ4JwrNsAolwnqcR+SRFaRQhT3N53bQPcEeSeB+X72JKQkDDlOB7blYfikrf1bI6
69UL5Hsb3Y3t6MekaejzbTM+VcvtkB2S8npuMOpa+iGz0Bm7w4O7IAZfpa8AzReqvG+4pArlrfQ0
pLlvHuEcWfQCP7xX1Tdobr0athyOJplxU5pfK2a1A0EN1PFbFV3l/eJTCXBljupZX+NcDC1K9208
kSlIkrjfDsNLnbSPUT84Oxjiz0lD8U+OZ7YpB0izcaM15lfL7Z5Sg0gepTmkcPlGk37uMyXIjfy2
4fvPkeub9XTS+wotxBQ6bhpGmfKKsHsTW20wpebXSJZX3aTQLDRuPk76f/R1Rt/1v7vO/vU/2q9f
2urPF9rH637ZP7jH0Ldh2GAP+f3+sf77OvrTiugaLCa/3merswNGVbf5UStJ8Mt95n4i3hP9O/0/
gCm89ofusw/z0+9kmuiDbJxAXIzcm6R5/379MO1SkAqoZGFizmTpElYYYDC0jmv51nu3SicmIP8t
LHJxNLSS59TqCLlL6u7aGvWNGo3Xs1XeNV35nosSH7q1rWJjh7DkaArvOSJoJWg89ZSpPNpGqd6b
c/Sgrhl4pVreeBN5TmAL0ie2NXBNTfgkLG5LY9CCWq3ulJmH3iQ4wC/L2H728vg98qIoNMxlPinp
+JjoJhlXkZqHwtCfalBLz0XwQgD+pk2iyK9hx4PaHSlGd4u3xSgek0XGZ2cRZuBFZIAYfdq/2ZzV
VgcvZwtMRTrZXy4pBlEkpRda8SAPgNTwBqrLLGoaeRM0iIj3tDB2baghwGj8tC1Ny4/Vpcz9WHLa
F313NKryyV66OFz0uH8oqDTzJzmTN1K5UMOm92a37tsAW+P0BgpIaehbAR5acPktK0BKRcGOjipx
ylbwtF9hVFQ2vJ8rtJqvICuoh/BbSyHHFZZT2y4f0OwK0ooVru1W4DZaIdwKLFcbRpiVmjSC7jFW
Wx755TjjzKS75BJAa9uDBy/gwgn48OIB/GDNudEUkP6EscyfVjiZMIUILjWz7+cPtJkeu1e2EXHg
6/+WETtFLl4GO9y6WNiAq5sVuE5AsNHYy0NSDZlffcDbw4p0J3Oxn9IEWZfIr7rC5tNfcXF7QZYK
+CM27OZnW5BbNhtKoPT2IQVWT0brOVtx9gbA3dL56Kb8sluM2s9N9TCDtnVTet+BviWgcF1hPZDS
sYUfeJ7QoG7qxLyGjbgowe8qcDxaHUkLBNmrQfgyNFxVE32bgP40IMDI1J4qIEEp02cpyvMIVIhN
80Ff9G4fa+1XyyQGg/55eSSOwN1MTf1U1lTjlSv6GLUiu6mzkoUawJIYHWDKmBDjnb4il4k6u6B2
jrPvgTVhpI7OinN69iKIJOrGezlH9lWOUnsbNzo8E2gWC3kM4OujNVPJ2p+f0UAlV/iQOwRV7l0e
GyxjBMX6SUJLTQSVlWsLRaoYY5i6vEAu2UaCAaQD/1VAdKDbJwWEMMystEgCsfOd3XVnBz4j6BSa
w4Vgda0q7aB58rpD57GrK1vfNYQQ4fCtFSQJAiGTLa+GgZGxrdw3qzQFeYTKnoyVW5F8fOTtYz86
D02SXpDhF9aWGrKyuszOCQXqAF4AEDsl19Y0QZsgj+rZKQifKszZd8rURnnoXov1gl+MpDi7pmIT
3zg8TYVz4+V0U00jSWNO07sPadEfktHwgihNAnAJ4+DpSZDrKGOnsb2zoFZOLg/MdtT7KdCF4BvC
sNGQFtwlTbtpI0LHc8H4SKqbSqK8/iBbfPToWtA2LWJTQLIw/KSkoFHGWib4M9ZxqEyVG6ha+6nn
XNu2zExzsQSOdJTHlEUnUBn/tn2RjaHD2KWUOBmT1HrAwrfvGM+opzlqkSyYl6YHtHzHfrQ3RdWh
m2BI6Ne5cKwxBAkzPoq5nu5JPYm3iWGIG6caMFTkknXU+1bMw2FMiXEyjOmARGsdCVm34znWwX3k
5UyfGcSidUjJ97WhN9O4tdCEM4T342RiZKCWSuRzslmxDTFiPosux0l9UWP6NRwD8XJJjA7nykM7
LF+IiB2Cvi7lDaWCh8aIzqgJvTtiAMhyIxCu0vXPubompJkZEFdOKtBuIb0y+M2t+50W/224yJ8x
NJgPiAxNdxCqeva6tP1GoVp3s1LAGadhvA6PHsftpdIXV0277DqrefDi5XsM/z97mFnlw3+/m+//
9T/z/Ou3qu3+Yp5ZX/p9nkH2sFYBsqBz6TM5/BZPRb1M/ATAqWMQ//HrQEPWO7ph7nDk+x+Ks1/G
Ge8T2/mqnmDS+cGcd+0vxBDYZOCYHCokGauMPzi2zKJWLAdFKuR8D2I2mDt1Wt2lxBozUPlTND9X
cnlHgfRe9cl6bEw58lpI4V62j1ZcPqVlex7B+Y1WHsEWM5Kcu62hcKDJoTA2zsoMkC5dMzdQ2jot
V4s5KId+5RGGlVGI4/woUmdrr1xD/8E6yPjorjyEWlcgA44yYqebje4miiEFckdWWxN/+JfOQkSa
qWmyrx3N3Dor20GGREIwCgyIt3IhcQUrIlZ+pPpgSj5IkwL6ZIFGyXsqZQGGuQaRVWTbzpBUFEb6
iw4BQ+QiK7Kbcvqs7Iw5lcVtgyhhq63czbyyOMbK53QrszOWtm/ow61L0a2Eh4aglytVX8HZ6/wM
8lnEQZRu1gdOQTKUj34pOveptaM4FGFDdHIUwEdAyNjtmAQ9MEJ5Z6QLcVUj7Rg6oX06Gm05aDuH
1IQ0kbtWI8Ssa4nVawjbWwqFUgiFbDnbJMEvnZWj6pRkGypp/jBa+DW6PhvvVT5t4vUMTbEfKxTL
b0pZrA5yAku7rdMZb3VC8JHqMooiW/UXAXumNGgIa6zhKrukPyVoysve1raC2lbyymnVnIrxUEpK
Xsd2YfNuSOjstK/lFF+bZfTIxNAFausGRZqE6STLQAcGZcU1S+NqohjWbxpVq4PZphcXxTpkfasb
YSsL+nj6IaGTu8t83ZQzPNigb62xrJ7yes6vmUsJZprK9latk6kIyETuy40uZ+vWEOoEtVg2L4Zd
fqln0mkBeyrkLyALWoBbEypyIuNQEGxe1/Hun7+5sWr928Puldy8v9Z+fbzyl92N48rVSC9gRPzp
RPuVVwejpAYGG6HFcffrWYczA8acxAdyWDzMF9gpfsYi3U9seraDIfLHTzs8sH+GIg3+eqBI+ldw
Na5//ptbL2c+HV0N0UoxFs0hju3Up5cRHfsEQb2Kzb1Vdl7n9bO5CtGdtN5jixs34ypSl6tcvZzG
eR9RArorejU7qQVW3qrTs1Bfpe6uu4jHprbji8xoiaccc92HGmleilUzb63qeYeYPi+xCJBdb/a5
N5tXw0rTUy/0KciRwO5bGQEPKm9kEjYcmm16h+b/nDEtQA2pt5S/J8GQ6l/sTD5UTBbuOmJo67AR
J8ZL7cRXqGpRrgYkRaTrXNK5i41glVmlXaeWbJ1fHAYZVsawSZzDsk44dd9dkmGsX6kpDRjDOgct
xXKY1skIF8thcuxv4zozGVb3wiZuvumgc1JC7RvqBKhTth1ieGA8zl2SdOOdrmR5qHsEizdxj18u
Vol/rMWhq1dEKiHAS+HX30QFrLmp8yuQIRpCGtGF0eiXaLMEAuc3DXRyAaVUXOVhXGHLBaeYb/Gp
nJNUfsmJL12M6N1TkjutxrpC0AJ3yFtfIwsui88C/LTzCNRv83g/N44NYubdjcCuDvuaT/gy+n6Q
ZfqIQzcrqruUkdyRGXyLaxDgacltbpphmihfI+eJmVsBsSuzUE07CjAAjcfFWIIe/VooAJYts7vx
oj7ZDsDOCNGP5dgbdFCP+3ZUdpnL+b/qpUGw2YmToI6j58ZTKoDp6LIa29cR8FtYmRJWwOETl19B
hJ8tmnM3JONVBMIEF+NbGQrkJNEuFaCoyjTeQZhrXyL99Rc7/szB+pTWEUiXYiTbuWdxHwDAorhy
SOUtRGiRKu+XRdkE3MkRpRVOd1h3zJCLHXpqSW+iRTtiQbrsQdAbJe6QNeiI05LrTPaf42U1TKK4
7izMMUuckpRXdaRGG/teK7xwHPWtaU/PVLsDDSNUCVUz3Xej9VJUsgj7Nb1FtyiJ2AwT6XqwFDsx
0C1YmIzGht581pTWwr9T0R8+auLkVcU2UjWayhaXu81B3KwK69S0AqQb0s0hCO66hYejIZB6gqzs
DojS7ggKPZUAEJsM9s4088+N7Bs2uHJfwEGYIn0jcM327cGFvBWDtR4Fh9m2AsWrjpNSHskip85d
Mehu6N5jiMR5ZRSrlVssV5ZRtQ3MT9ZnlQ1DR+HMb9NuR4jJPq7mywaq0usGuDx10+aKfLM7Nwuq
D2LTWjnOGenHxlp5T/WDAo1XNlSsvGhOVDTNt+wTppU7lDvFI80lMKmKs5KqAnp1suNTHU9FmBqF
haMZDlZd2dgWWtZc+VnW1jac9fEmhboVULg0YXS+5hqYBbjGI2nPVODB+C4r92utLLC18sH5gIYx
/yCJO02C7duJ51xaevXUDUrNfmjRgD4qgBXCiDf/MdlKUzcqdGHce6yfOtzMrKI7XDRfZTud1wnF
njlZabclv4hN7j/GzEjz3rLYbnQ4US2KrkbLfM2GUduWcYHjWpmezLQ0Q90B2BW97ob/H1zPJkDj
3+8id9nrX0nezPVV369m4xMxjaivrbXTCTkG1+z3q9ng/uUG9myuReIr1vqln3FV95NJLwLX8hpI
sF7tv72bAX+oT2JE+9hSzB/BVdns/3Q5m45qoR7BpenomHN+fzmPuoinqNe8YI76e2fQvW9LKXiY
Cu2LyLSbKUbukA0yRE9V7NsW54ZBMNRG8xKQBzSe941e38bJNk71faRiE1Gq6jYd9Msxh/XJTX1b
FzP0XDmpghMJClJa3hfTaK1zZ3QINJ04VV86wyZL2x4DsqXqwCZqR2npwRCqRxObOj7REnXRxfWl
UU9HBkqUm/kGC+OFkKpPi9JJW3CiVM95am9kol6AUkg/VuZ71xDVMSs6dHT2YYplOM+Qg+KG+Kqg
ZzBWo/aopRRwkNSTWwBMcrxcHBowlZMy6FTraMmFtwDlJeJVmR8nguvkkNw2DZnzcc4DJ26Rtx70
WdkgcSBKqQhnSREOREefNlsZARkS4twpl4Os9lXcBulMG+QwB6hpngWxbCtV9NAqFYUXX5CM32GR
5jSutb2ny9siz/ZeL06R9w3Okgfdcl+9GHnaAMsF0thMEKrG8jr06NG0ZU8E4KNqJV+EReRsDX+T
0aYQHxZlCRtdu6LdezeZq+ttOtBDfBAp64XKRGBOh6Kotm5HuVbdBNxDAbgLXcRziC53Ryjyzkbf
neOPycfXJVfGrbc86lCC2TI+MEH8b/LOK8txY+vSI4IWEPD91gR9MpnevmClqYT3HuP5ewo9gTux
/lAqqVgUlbmkx77PUlYQ7sSJfba5aaSMbBuyogWNEBMnXfcWZXHfTVt/v8+08DGyipdKGZzINpYo
bub2xCtskQ+2OMPDer6Tg/I+743rCqVfT7pWwbMPUAMSJPTqCvWyI+DJtTHZVbIrJE6zEcshwtHO
GhNoXU/9S2FMiU/mHJjd6bUY8gQT09C/IiFgmeMjTDBEb7XruK9XxeDe+mb+Yg3hlWUmDwYDOCtl
iBhr9B6EZYCVet0UUjpHoHsmEYbQKhy58nwppA6uYJsSt8IR0wgqDolRtI88gaaqgT0HQt6rG1gD
277A/JzLLEb1MhncbUjLi9YX0hSm/Rd9R0JPbdE+yJ5YylqzkwbrQZLttRo1uyQzF6mkzY3OuGUk
tw9aGQBPvwY022pIJoduH/H1yG3wOHG8tUbZDDWn0Y4ALoOExYgGSXONOQ02MtoJuzeb59q21kai
MsHW9Q258wuEyQSvQSVEB+WI4UaVpJWVPbWTOM5G41r5rqO6bOZyNpc79aIomptkuFc6HK35kxWE
FDZKwZB3XEVjvkgxbjYxF5ez8Bz16FJtAUBda59LWNGMuboI7YrI4wi1roexnH4GJ2FZt/UqgUDe
697zkAx0hONOS5oFluogtvRppp/uYA7jlm3NG/e+DWr2QbTOcr8vtZyBKh9hcuYmb6XGRAE35k3a
PReGjCduhfO7Eha7HFQPNGbmav25lfZvXd/PpF6/av1oHvkR8VU189obuVZeU6KMDOuiwBcZhTId
3VJXbwO3u7FC85y0Ljp3wmBcMlXC7knj79QwWEpGTrrZXVBOFibBTJKucZW+6ot4Frr20rD4qH2M
1+udqJGWlUyNPG2eKuEHEbVY6+ofbYODWJE6o9liNk9zpJv9ksHPliHJLrPjczzOeRZquoJpuiXf
zF74+Ko7tQEHt0YZo9ZvZmjM/HLnDuG1gk7Q7R48KhYWm2C2SJ1Dwq7r0lxIPSl3OgZowX3lgqXE
qZOZ77KKaNweNnrdMai44vRJxkzp8/Io+TZrnrv+NYncqzbwro32vdXCeYaKXTJf4AnMdVGurUIl
JcMs5kJqZ3XcO9iVeO1QLIIorOaZlXyTx268ROFx79ILJXG98IaxPRtb3bxy/ZWSKvqHVPWvQpTJ
ys2iu7FQ7uFqycv/gj5kIn3+fR9yFxOa+c1/SdK/YqLa9Kc/mxHQdejtoI+qall0Az+bEdoAmPQT
x9PC5uGwGYGOyv9LZCbNimzTp/wBFJi/GTBV+efw3sI/x/xHQ16h/5W0hP0wbhGAtkjSENP82oyU
Iuvh3xM1ZCpluSJcaDuYdrYyi/gtjDrvuYwi6S1P2+45sbHVy7vJLSc1rRdVdqHgGvvaFmupTq/L
xEKYWTCvYTB2ReqsexXWpnkTNbKxbe2gYbikKvPRq+kBApIsXDZ7DCPgXLQVgUMR5FU9YVCpJPDt
dU+tt6qo2fQL+0pVY2WlNo0666WsuE4qdRdq3cYLXfRIwl9WLZx3o0aJNegm37fKyYf+KE+iZSZT
+kkInhVtsFNNto6iRkDlmsyTM7Mq995QgODK4avlEy+pexwbtEtjlG2o25n9Egc+tXvU96UNCgjF
5TmRv0MqzSo07XvVhcOCVeAZqGi16FEkz2LyPUQm8AEz60tSBwInlKU3D/t2UnWgcclRgBCrjcg7
CnV1VXEIdESWyBtdUpXzMi09xx7cnat4r+PQfZh+7Z9ZJCldZDW9kDakN5j3Ds4Yj2sPBtYeasZj
AUjYSbLBgBm2mZfDEK3umtYDGIHstcwJLnSCJs0uOsyIUJw2w0bttMRhnj0uArXEvLA3ziWjOosH
/VtnRAFhdCT6yMZlFembVCofSat7SKVxHUXRslWh2kZ2ModKBHQLSeebbkIwI9bspazFvq2ke8Je
VvThj4mLobUUuS9B2pBzExBzEI94c6B/hI3k58/s/wzGZbKZXBmSLTYdtjesSGNwuhydrC1XdzUH
8jYRjLIb3StXveGyKUmoF3x5hln6yuJY9VALxnClHKMN8+N4LhGbADP5o0ks1HYwZmccX4c7uQTa
tdpqxYS4cMqsvgxkgIqw3NppjmmgedEppek0seV4bnnRJ9pbppQSinJbenA7xV6ohsfht8RCSa4X
QgvO+xZk3NeNtaKlwkFhV971kiYw1h4LNHQtqV55rcwbH9psGLGnpd0imqLYRNzjewbSruFdGk2/
rEk7Hdqx2BSkGGElcdYKy5tJcdKuyjDx3yFHbNO+fMAz61KeQnDqTDWXCfP/XUUS/cxQp/neiCYP
17Ab4lq4EPtcVmhI3MAfNqUeSC/kgJzhYeEoaCdAicPLcMDvMgqbjheqrhwNFuNykIHpPF9Rz1KJ
xESoVgrD2aHoNzEsrkXclmfpFIPYy2S69uSyzESaSus6gAiR9OhJUthMeWsjKdTpL2pv02cooZUG
K8Z4GIOX0CfIpGAmNAv40b/by/1/PYMD+vtsv/nfcGS86j//58QI7vtf/thuxG+TjgrCjsYJGAiY
w+WP7Ub8Bm2IjHTZFrg4yxYg+M+zr4JcQVjE1H8XOxzg0iZnaf6jzYlYlzlQ2//k7ItS7C9nX3hE
gn+Mc6+Ap3u03eiAHdqIoyPe6MbWzqUNKWRXgDrujanGhE4IlwwimRQyLYnC+eA3S90oYYELz3Dc
FHZBPHH9/M62FkGovQ5xwREw8AhI8f100cnDrWcNa80vMbuy72C8AZYKeIfqA/z0s9jY6CkpsU0S
EKIbLODiLvQsnPtVvYAXtNFIsoS7OesDf54m4xPBq3dGCNsGHe1Yd6/Y5u1tg8A3r1imCkmYOX23
MtbEUAVEK5VV4ditfRZ02R4FApYH8QKdEVycuFXnQ2xYN7ZUnie+cLq0I4mLiD00tKnROFYJJ6My
71HyzUSlvFZNDK8gZfgY32ZNfYMR26KthFMGwbgs7GhLFNa50dKeZr0qgL9DadmZCJVceBcNMUNJ
H5O5k3IdnP9tnaAgr7tPPM9akcGzJX0CCmG2wfDFXsldnuztrjU2YwvjvgnFPfVdnHGQx8EitJzK
k29U5l7svv1EUZSCFRkO8jI2qXs9NHrbHKP3MUeKEBGKE3kLGgJcerxKeM+ELs0y4p7cyrgrJH1e
2nnpeOlb75IDQDYAs/kVFhovRp9ARshvE+JiROCqNsFAhbwOJYNzPTSQobQXfRm/eJHNSXiTRyMl
ERbXZLarae3CY7Jf2zCSvPTFtoa5ZkJ3MG2n0muYneVCitO1wc5fAA77JQAywviIvTaSNHCQTWCS
8TRm5joL6osS6trIgC2Xdp3sz93Un4DED7N+NbNXvaj2ojwfJ72wToCdWneYAA17xRvPYztlvttv
1SpbJfxg5OWbvuR+RIzi7O6sR0QepMw/mABIDPustlyP4rxhiFx65dqw00VZemtJlXeVdR8VVXXm
hfhYF+rOgpTqydc27j6zYqg2eVm9+3byqsHBzuwnEQaXckpfEOo55JJRWhXJUmp2noptr627js0/
OOABBMXD5T2KIQJVSr8rdOMFufhSFcNZX9cr2/Jug7J+DFz/o678vRCEvwTeYgwe87Hb+3Vz7dbm
W1ADj3LoJeVYazm5W8U5k59wXsh0gL0oFpx+rkJZfxwZc2r6eIcb5LaxG7INmwdgVfyrMHyRZfU8
TkzypZgcxWo3q8Z42YOC5t21V4+AMZhvpCPfItE6dFtSAF0KVfpMNhsY0GRZMlLbYsk1a43om1JZ
N2lMM5Hl+Nq14PZluIrTfDf4Vnze2znui1lFYHdzNkYaKFesX+tt6HRS9dQwp2EAbEAVCiA5W5r3
mhigVVUGzVhi11xz+peyJccoLkd76ZXhGzFfjyZKf1eJXiPCFlF6vhgN7iBRm27DgYkPwH0XZDc9
WW7khHXQAzx/wdCHPMckwjoL7vKsx3RkQxiXMueWXvYq1gSEO2ugQD56TXBke541LhJvrSKjXRHX
UdLsSPEmauJi7PWlFnIsrUhwbssJhPewdMDYZhE16xKpwqIcVaYfUOLFGF50jZ9hGmw3S5C7yoxW
vjDmnpxd9Iq67oDhQ2FbTmdXJLHqPolW/WVPlFSPQ0BuKE6kyxtUSvyefK4okKgZhxmN5Kim8TQB
JPXAYxnqut/S3KFfMNrkvwHPnvx6//4ceVtmcez/53/q+uXUSXL64z+3dgg0nCURXjNx0cyfJ0nx
m4LZu4ZPJnxd+Cq/nCRVKDQyITOGYPQ8iVL+OElav8lEGdArQHz53QfqH9iNYMv5162dnsPEvwQB
jJA1dDuHM+exieSu6uGIxcZrnoT7Qo0+Bq191IPwNhYNR0r5jJHrsqTi1FSelqh1Mt4wBiwaoi5V
qXyLzHwWTa6ovfWEkc0sdb11Sl4Cbx5OcYA+l7n9pFPwAgof2+17SSGc/M5mPn62LcnvgNaaDKUy
BkGTteheEjT51j1inF1BYdUpsAWFNsmJWPf2NuU3BCYjfmruU5Y7ynOFABvjDQcD2AVkJ0It7YUp
Q1OjrGMagUOufF5S7ssRi4ep/stsBEI5r+Nmb2WvqvUqNR/2tGN0RNqpbCHEZLT2cJmysbRYx/vT
TsOUL2bjsXyftCPaYjbJko2p4CzqJThos2FVQwNmZzs6G1luMqEj7biQ8KgInQZUe7DolOJ9nKeP
cjw8aKoEsTJcQzgEHG23VpE9oFhZi4ZUtCREPkcdN6KVGsJt6sOlWt5WLV9tM0eNo+TjSjDL1Mk0
C1+IbsUtHZE1FJ0QO+YhIo7Qds1gw7AhcOIepqKfKbdePiDcTMH/rNy8U3s1xCKGVE+pMW48XbmQ
vPa1Yu90GpVNBEVBujUjy5j7wW1gKfdpLBgwRAtvlM79VPHmeso61aA/tXE78kQJ404phHqNu3Kv
aZeZy6xeH3mieZxsKjlcahxQF9zrZ1ePAJqLGUGND3hbvLvCLOc1ZFktgUzrpuuGPNaI0k53E2lb
t9bHeaQGGygI0kLKkOxoRkjeYbyrxqn3BO8dvLVfB9dm3q9Ngc0NWJ0ZTsaRI8Wvchdj3s8737tU
enNTuBR4qe1ulIBjvddpc3Uot0I89WV/w+GVvL52Q+rwe1Vbq6YNH5RK3U+DekJyIDLIBL+putPr
5g5JCo/vMlPI9yWetRsFFIhqrXrh3svlbRa2Mzw4nEqWV6IJdl4AJJLXBlzhnhFLqe0DiQBUr+6X
TIYNxxiVV02yzxQzxhwwWJC5t3YV4wzbxM6JNGvHy4WYkrRjbOzt0o3OKxzHhFpc5ThgzoKKEHNo
65KV35vRk99w/zsxT1M2WV3P9nbtPzBMWtdxCne7Bqsp94k0OplWzUgTcXLyg7syu60r2PCp+hg2
8c6DCoet9rIcZLwdWuILiqVeRXs5aK+1JLms0vN0NB03mGYSFUMHK0/WitU3qI2ynYu8dywxliRJ
btXrquMqwbVS4xfa5bcxVAuTtIahjT7otjgDT8kMkn9nxSYZsMGzSK96Am51+2MQMuT4ap433krC
K76psCwxkLdJD93w5k/Jo8jzz6UkwNhbf87rO6RkH+moX0hy/uAhtJuZjHCChKZ1cOVpuN9OubdC
WcZRAou3K5dmEoc3MVafPuxcXNk2mehXAUku8hi/C89zBMy7GMlEotdXpKFe63hqWnBhChM186Be
uka39MCpegsYxFNnDYOkgVitLLFnkR5e5D0vt3Ebydj4ILjyjUVhnsOl3PZ1OVc5SXXWwB+TLdmt
Cy11tHTYFXVwJ1ndZWzaa2QHhdMJ3Pd6uN8YWdNIEhwgvFVSRItara4ToRUzGVXFKIdOZEoGvY15
VauJTD/vzjFMW7teC1nyFkLyM+POZZK4a1KLZnmu3FUWIc4gGh9SSjlJ9ejM9Ptrrb6LCfud5SPo
ThsD1ZQ9ZttBmRH4UshoTN5bad2qAGIoDC6jdB8w9M/l9lKR0HJjDpVa8TIVwxWUpfkY2OeAYJWK
8cub17erChRIaS0yy8vAnLUyZIA6tGn1LzHBeQ+DpCVNCGCsdLWLMtamV18HqSAUGRaJ0+ZM/Ys3
u8q2jVSt3C5JFpUeZbC9XZzT64WrBw5eUHcGABUzSn5RU3/8F4Dl03b/903O/X/+JwUNfs1OGlpO
f/tnj8OkHcDhj2E7IMWf8IVskrcw+SDoEN6m+fxP+MIAJ6KJQcqLH9tkDfGzxxE6YBhvHEqp7waZ
/6DHgYv31x6H/gZzNuALzm7yEXyB1W3tmq2GHknBcKHqU83JOhJ4E9urkJBr71hNlkt12pbasc2v
bTcfHNkHysDqFlyB9m1eR4Y3J5NtqcMASkat/hB23q9KM4ZTOlTyg6mEgl2/XthadDOZWNVSvof8
v9BFvIbCSesw6iwCR8fsonfb7/HTMoud5RofpkLlZ+g5K4LBWPaxVd7D1QWIM7PHulTuItWvSHpu
+03F0eKydEuYRB5H93ttbMp9pshwcWL70s6t9l4Atq/0kH2nLlrvzhMAkQRRKoPHmB0VZCVSmVhh
1fLuWxMn2cYWYbKQ8nogM1zR8MMJL+xQWjdac56M7GJStqk8LYSADNTuTnaEWXs74M61UtUaHhRm
KuHg+GWxDBoSA9thLXLOHzUILSbMb1I23ut4/LAfwZ7IJPMNjeq8KhDbTnKeIEzOVDNuV7aJ0SZv
0i17yGvd1HtEYEhcs/CWo6+38fWAoqb5Z+E45FB8hbyIbCt1UiO7YPawrfxhTZ0Y4PyaM4LoCYLW
cfZUe+PSkgOcm0foc3IlxqVmej1B6mNen9WpO+uM6qEPe2Vpu52rTdzn7tyWvHSLG6++ym2VQIEo
2xeYr60xvjzPB5yAzGrL8D91PLnbYM6zVaAZYePoh2dhFYLoRh4SYobX+EfU8bOAYI4eWbTdBzdR
2nSutyxLAmNzyWMGWnyvSiMuST1UwAgQCRsuNo+kghpQvNj0lw6M4Brts3EzVO1STvVXksCvoJ8x
M29WqW/cDWP8zcyUYq4U5n2kemvgQTSodfeMhu2OjW7NiGan96q1CbXmKomGezvXEULXd1HeB4uW
HV9O829qAQw3DGxesVzsGytNHDsPvkWozyCO4UoEh7Cm3TC0qrvIS7xJGsLpF8oAhw6cxUio5ObU
xWjDsPSnviahwWlsEEM77JnK1KFM1mIJOthymE/PqBfuDL4XrsSDwYCVvipprKdh0r6jcBEbxOU9
jSWImEuz5maGBBBC46yR4GhMzZ3EuF+y27VH56dOLSBctXhTTF1iSLv4X1DnJxOav6/zN3X5n/+b
VPXL+4mh6PSnP8q8grRDVUGiLWBnzZ4SQH6Uefk3yislHLBZhVw9RQD+UeYhT2O7Y/DYcLOcPO8P
yzwFdyJUTbl6BtPRf4JS/8rPMnDuEfxjHKax3ucYK/gJhwdZPc0Kkfgapb3CQMZ4j6k4Ce6G+lNU
rA7uzgl1EtvZgUHyj6UE7D6Qek39fjo/XMqV+mIMK5Yy6UGKMpxhcuzkmDJ4yuh8vtSvyPuPpbjn
mBbhPIpb/69XxezL4sSBGUyVv7mgRH76rhf00QM5t+2FVpq/v91v/f867T96FD3xY0EdyQn7tcAR
abrNBxx0cOGmySDKY4azHzA7dnWxbDomwOOL1nVOgE+tEeM901z9iwvF0ENmYGHoBBr+uq4VWSN0
FUNzJKwDirrDIuyGEVQgyoWrYPUDR+7zBY/yq39cKcHQCIUsWeW1+XVFI9Gxg8P531EyDiQ4K3lq
47jG3reUlQgyJIYvMUKWrPgAzOSE26OhuUVZM6uwj+jCM0IL1kGBA5wVKF/8tuld/anh/vHTsDXW
+GIIyPre0Bw8BPD8bOgFTz0X3zz5Qlg7OTEXmYltsnCmQ7KIHj+/G5PI68SSJkzJSQSGm/ivd6P0
4bgVNUviXjRa5swD1LGS2EF0BOH9TQ8wwQ7uhHoVesq+D/p9guEqh7+BfiAdN4xh5xrGTnrOMQBr
jOJdBK8RCQbBmC4//6mnb87PXzp9nQc3p9HjMbBST3d0aAENWuNOv4rMXR5uJWg+Zf4R6l9EH321
4tE3QX4Xls8NK8pW5djhS8DrCUUIz1TcGs5tvD2t+tvnF3lkS/PjFaCmYY7DAYy39NerjDK59AJE
VI5EW8hBemskEJ+x8U7CN9jVC1n5poWcFYW8DdSvisBUVY7fP1xYyHKVsZFEfvzr4jGBrl1mlDoE
RxyUcPgtymTTJ1fQWp0kaxnQY3EYweHT1y7h6l9c+q9BU79f+uHqR6+iO5ZdWuSsXg3KRRo9Z23m
6MhLxtrJIL22ab7siqfhhwL0b0vf9M9+dtFH7xXC3aGsXZb14ez5gws3rZsFg/ZFRVe+WufobTJ7
18P9vdAdQeZwqu0qTVnn+jizfK5Nezb02wxGb4hcv+47xBBYykwkwxRtIVz9z+/1qZ3s8FYf1UCr
80r0NhUPOtgkpFC0zIcSLjnuvkiOmy7qs5s7fWIHH62M5Nrj/gKXQaq0czr1bhZ1hM2Ud2g8v7rF
X7xBx7JRu/S1rNG5rJDoVpgofuU7ZdltyVaFP4FxE441STRyHlS/qNynn67A0YqZiyrM44zBSMWZ
zbSnpXldfVneml2GCsKbcach/IHSJeel3ixs79YAr+ZFrsto0Q2+I6J/saVSQP78KUe9g1LGPpyD
mrLVhqsGrzh7+OZacEoSfVdal8L+R7HMP77bg/VoDw+fsYczSIhIVXdK5QPFz6XB4TZs9lKBrt3A
VkP+6l6ffMwHCx7VSKKmBzjoXKDXF+sqWxiMT5kJyOh0Uqa4zXunX+TZ3eefzMk3+WDRo9qoyp1f
pgYPuAThhLnQ5sYsbeDtq1f110lgp7ZlnM4YTmJPiRz+aDWYbblXW72OSP+u0LIzbbhVzXDX2+U8
xHTUhQwNnH0e9d+iuFuOHO+bIl629vXnF31qB2Q7YCSlK4JZ1dGj1XFxgAOS6k42prOxs3FofGjT
PU5Ly+hp8ny6/3y905/RwYJHjzaMp0SenAX7Esf2oT+vjfc+qeYVcHjoPUe1txoDKHeFMcOjPp8p
aTsP+g81fzXd+IsiefriiUIhtp3tcErzOnyvKyWPQy+gYAfiycX9ZLShfKmXA3C5Vz82+tovf3he
/+1edLIuY2H6x5JHj33UY0Uta8plV90nkKtr8zFvn4S4+Pw2n9yKYLnSacIwQibz65U1aaFWYcFd
brszRV8PVuEoqTf/fJHpH/lL6T9Y5Kj0SwFHiD7LdQebTSlQzjWjXEZYjHjTqG7UF2mQrT9f8eQn
+nNFc6obB5sNsn2tSHsuK5Ih6eN5j3pkqJ/CGr5cFn2x2Zy6PIJHVUIjIApr0/n2cDEyAGJJTJ+G
4gNm2TBj4BD1mExVMwMJY4N89POrmxyr/nJDD1ecnurB5fmVlUdSkOnOQI8u6/HcC7EA8YQzysRc
xelzgahT7u2lwJkFdgRz0x7iTPlFuZ/CNz79HUcN0yRUIpSV39HCKojxwWvGORCBk+nVIus6VDIa
nONvuSDeQeOIFSTbJG7RVZTkF2B73WfLJryXjRLjvOvMu2+AgJpMnStduElblUGeslCCb64HVSZ7
TrunnojP2LwpKbN6A2vUuixDLPaLaBVi3Pz5Xf7qsU4Xf3CTR68vh6Lgozd9eYlmp5Tx0RrPhXcn
qxhn+1/czIk1+NebqSB2ARTHClM7emfDwah6bSp4DHcd4srrMFhVWb1Tk3aZ2kQbEGveSw5JyYCz
fK2wzyRXWUXE2rYv6nhVIu7kb+Z6+OBiRK006lLPUU6M1VygVs1AQz6/Qdgif/6Lj9oL1VIzExCV
fll777t90zyFygSHPGtGsFJFv3D7l7ZrlnKA50+nAZU/NepjqpYrlTlV2d5L9WOLG2OhyvO6Wnmp
PG/srdf2UIKMlY77cROLJdZVhkrWgb2342GF0o7JTUUuUI/X1GVM+GCYNMCo1y6exFqp32DOhHCU
iTkmtkYMElvTP/v5Avjx8+s/tSvYBw/saEusFFOC9swLMqIeH7UP1y/x1w3nsrj3GCsE+qZN7/7N
kuzAAtBJwYrg13dSiKZp84pdQfKkTSlfWvl1UctTOspMkS69ka7rKyRiCrY58V7+XPPoO/CzCrOE
6YRQLar7aGWcZ4t8Dt1wUeyj62FpzKqlNOuuk1m1YG43j2erao7o7UrMzWvvlun8i7rq5lvG8HN9
Dt3pw1h8ZRZ0+kn8/InTp3zwqZqkE0a2zZMYEnzapKJAx9/Nh/EhDWKsjs4GI3a8qvui7iun9mhO
yH8+jaN9bfBkL1enZa14JRAWMWTAmFO6CHtcYru9XaId7gRCM1RDXru35OY50vo5WsNFEejzQXF/
z27926bh9Adp6frknCRjYfHrfWjloRz0IeI+9Ez73Qbpcnme+ucRRNT2Bwz+t4udBAoJEP1ztaN9
r5UJlFcVVouy6rxJ1o1QoBlAkhQvot/n+WWthIgx1H/RTRwue7T59VHqM+OL6fmJGnLHbYhXRWo3
c21kYNJf9dVXp4zTj/nndR59dF6ZG3accZ1Nd0ervZCk3WB+Kxgof/5xn9wAcGGiGQPbgtL969OT
cHRrGokL02GcxtUq4FXqm6fPFzn91A5WObp9mRoMIqphO9YGms/sW0fQj1V8C/WVIk9uQyP0ho2L
S+3n6558NQ+WPbqJSSw8RNwsWw1rTv9Y6Dqythjcp6q4+Xyl07dR1/gAdI4rx/nTumoNeubzuLry
1VdRFQMyGDCePl/l9PX8ucr323xQcnhQURdbAd2B8aqZDwwAC9WHgnllfgWciNNLWSQD45JNJthR
deNMrQ0kGbKU+eJK8aqyLhsXMlW91upkocLlZaiJq/sbxhVzu64XnVmAj2FORPeX+dZsBLSsK4o2
gSxmPj6m/bksNUtIJyo2D/Y4xQJ8/DtoaZoU/fG7j8pjTxysElg8iKx+GYlkgW8fm0QgomT6/Fmc
/EB/LmQddU6YCPZpbbNQSr6hYQ5OgHbSOmvz5ouFTlf8g5WOOh5d7+IO3T3a7iq6kBPb6Y0L7OUB
8vBibK/UBvP4oplNA4SpJMWhv8rs5y63z6bAh7IcvqiFp9/1P2/x5Kx+uPHZw6AikgtBErFaNirM
MpAQBcPH5/f3JBR98CSto31lDMnhKPrpkwqxgEbljsPPNGS3uhb8SmyEtZUHDa+wdPYl8PDVwz2q
innex4qrcImuIuZFWaxSJvaZjukJzKrPr/NkG3HwdI9Koxy7Qh6nypHjFIL3+8L1btrh2iQyGEOR
hWVu3X74Ys2Tp4yDNY/qIr0cFNmINcf8Nk9vE6qxrF62DeS96UVu7//FJaLgkSnF0zj26BJjCDd9
mdCyy/1F0EeYG5Ei0r+SqTczjOs24bqL58+XPFm+DpY8usIgav0Bw27eUbh7jed4wzYOC8eQ8NNJ
/s3dPFhr+i0HVRlEwFc0mQPpqHwMCRnU0pI45r7CpA+HY6Vef35pJ9/Ng+WOKrMEO3UQOcvp4h0n
fkW+6/VHCBFfXNVXyxwVUjn0Ym+sWaZOnzoFOkX4jFOo7n914j39pDCAZCgvhPLdAOXg7mFWZ9bK
dOKVRbrOy0XrPbVqQ/gKc/TO/eKiTtdS9edqRzcvGkcpGUJWMxHS9mO50OnbexGtYh8EVyovS/nW
imlJLH1p+7ajiGBeyZf0srgnblK9vfz8YZ7ujA5+0NFtbtuc+LIJcoPcjj9yhOXYbaiZM2V4TSvT
KdT7SdQvpYvP1z1918nB0BQwOM06KnChzkyxE3RGnnobj28CD+gUwvSQ3I1YGHy+1pGHze8IPfPu
Pxc7+v6lpAqShnAKp4ykC9M702kRSq2bF8E9YwnypWfgy3nzkcFYF70C+ArfTXkek1eLoGGTE8zn
P2ha7xgaPPw9R8Uhal3cQEZ+T5Ayb28e4+ZdjOkXjfXp7+fnRR9VBcuSxIDKlYmMgjYBIyl/IHsA
eA4V8+eX8zfv0M+ljl/qDjlm6rFULcQMJbgISf9RKlTTw0yLdlJ3pWbNIrXfv1j3uwDzLzcSb3kF
Lg2mBPpRDzSkSDaslhqBS/jSFt8wPt71uk3Ri8lMC8/H5JnsSkd2H7ykcCIUQL3FCeNeFMSu1vJO
j7OljRaob91NXRKHoGg5krz0zA5CYs+6mxISuSTh3EGKNtafcu3NBiYufSIha6vx5S6WNKaWGVDa
+beIR1qC4hAGhR0cXn+GyO5jm5h609h53bBqCHlqXX+W5Go7c5mzKkq36YLLUXuMbdQkWbkzSJ13
JZRxjDlKN1vF/VtUP0fsWDmxzW3lI1ziiFvdGQrAi3XlV0uyUzYZORgBAYRpRAC5UZNiWi+hljij
HWBOjbeKrc1lOGNDilSbiSsmq9gy2xiTZ5cNEae9svE0+MvGG4ZAjPeVuU9ObRAoLwG4H2m0e3Pc
5nFx4eHzY44IMUg3VHTCcf2thfmLn/dOlJf843YPca5+Nl14Okjfh+IVvrbTRtG60l6nGxRq8S1G
33OzgoCNrYLdbXMzW/O1mYC5kZd/8flPb99nL8lR+1qHri+KjpcEd1gnKHOwNUJGrAs5kmcjli9i
vP78vRRTZ/iXFXWwKlLVON9Nll6HG3IQlEUfu9OsbE7Y1qrc2G8Qi2b23lzY18ZGAStqV6rTbJJ5
7tgbcZ07XzbtUwH97Dcc1RgPMm8ZWfyGeolLwOIiXFobnM435aKbQ3R8sOefX7Ty1YJHGwkqqDCR
J8SMEBj7ptzBrd0Huyd1pd20H8GyOrN3n694Gok1VX0yKtHI/BC/3ua8kMj+1WjrTNHPrZDkZLJ3
MqPCkSibWxjLaE2xw1nhtcwb/BtvWzPfFP15SiIc8qv7jPFAO0Qb+MRInNC3dl2xMNBaFSlwbLrp
MAaMLGtTdcice03FQoNhDq62umej6cSRdIAN5b3nybvdZP+PtPNajhvLsuivTMw7ZuBNxMw8ZCbS
03u+ICiSgvceXz8L7KpWEsrO7K6O6IoqNSVdXODac/bZy6Z8GIWwRcitWyJdvSJSNBf9aCNihQ9m
Yd7Gop2LezzQLo3yTELr6G568CYmVxVZh7lLhRlBKaLoSfQyZA3ysXJZFW9Yja5Pv/fjFyNDh56E
ZR3msJPWyobiZyRkXHEfWVRngDlnn80sXzhXwuZ0U8cXeGYRxfwI2EELf//EiOIo8JD5xCjML7iN
zbs8udICTJFBcGNfL17wQVuck8ZIfLPR5GaLl8Qs0tpl48qz1lhTNLH0ByhFcdyPN/7TD6gcjRMf
POBkqqsthjimxHkuIsYZx5cJR6eouiuo07ek94LCujQpMAmoHwLNWkTWJkrUBnOAepaHBJMDddFm
+UVuUEdDCr+qwieJcjJMJYFLz6OBehlFmg/lA6aPP4O+xd0T8FC6abpzgc1xev62XsBzB9aCjvUL
FHm4ZjUVQXxg50RR05+Vaq4DcHSaGy6EgEIXrriRGK0E0zw3lo6sGhQmIF2VNEwRSf1+/8BiwTAD
Y6TOw6Ff9vU+axt7KP1VGFOaD3iK2hfRl+c6XggWaMLOuVTxsuuTf12n8+0xJqulNbC61A6PIUo3
Q5/PTNHFvO9d0O7lqrFPj5kjk1X+itIpGBhR6jrZj7TGcTL2QbStAeVb90V9aTj7sHwZlKfTDY3v
bvJJvzU0WR8HyiMSKqHVuWsQDms/fGkvGsWZY+aR3fVbI5PFIBl6TQgbGuHYJVnZqsUHuKVsQzaF
ZSrf9vj8ne7VMY2ELGpYTRlUy4AanawJrlSYmNxpDBmFdQEPI7ksqPO8tghTOJjz6sq7QlWtV4cL
NzapsoTB3rlzten+iQvd0Y958DCT8cvClWLqgH43U34K4OojA9JcEy+zaCfC1znd9bE0+vcvetDa
ZJji6OpaQkRrIc6BDoDKHqu7Hi2oagxvAkHPtqgp20UwiD+i616pES6/Qr2g6GgZka8z+nSpWf4N
KdJl4WPCgRNe0q2FZhuk+qoPVhUuvmTZF5mRLcXUs834NoX3klr5EkDAbHSrVqJ1lApbjs53KFKC
9KWk3kVVqc975/SohreyJ86Mwlk7mbjwKmyoxHtPvqiE3lYB3QuWtvGc/RipJR201KpPL72Ma3wz
jdeYL1imN7hzDCv2XDGW5r5J/XQywtDEndDi+Eneo/XuRdz3EuSCgjfCkSPwbxT3UpxYUl1Ud8ai
ryD1cdx1hSu59eYudcaNGS8p3Sby+9DzGtzhTsBc0qnvBuGzsAYuCZRWGPdugX0+3k0g0c4cC88N
lfHnB4EGX8IPWKA0eC4hfox/4FYEF+bTM22Fou3TA+XYjezbHBkH0kFbsif5gEqYI4kkLbJqowz9
RjSvBsYDZxBo2JT/XNX1x5lmz3VxcgasMLXGWIRmG3lYxGyFjjCWi+O7gfNNRR0yVxnRT3cFtswK
5T7ZbSHcoS2Qgh3uynOpOpMaPHZU+fUeNLQ+399DFqVOpo7vfPCSJ6/G7SO+KQcEVBWcC6uZ+6V5
AYt1XqU32TkB0NHlVydIDM0TX92peEwOBlFvsUKYa/ij6+m+g0ZXZGcOwce/9EErk/V3GG8aRsAr
L1C/5KE190LVVsc7JvMdmWWeK1x8rx1ldfpbn+vdZBXOnbhCN8ybrfNbQg1o4i9BT8xONzI6Ef6+
4B30brK8+tgOwH/iHYLzsvS3zgv3frvW01eFYm3q+XAT3qtKu6iwcGvKM8vtseIAWTxofbLcyqlY
ltgBAEDpsXbBSrCotFWEsLU0xLnTx3MuwRi5JksZQKWhZ7NAHA1zf/YoMUeSfZFjAUzZiuuD7ZSq
WeqtMB2cD0ILTONW5HZ8+nUdOcN9e97JCuNFIE5Hk/B5nfhYB/Fv7uE95WT5D7N7GmCCJP3z6SaP
qbK+tTlZaRLDLwulYRxUpbZQ9V2SAFdDxN3lW0tiVzB7rGjTNZbwS7F57qMBt4H7089wdNU5+EyT
VSdpolwHSUNdUg96dNjWBot/vM/ZEzqgXX+lMV1BEYoZiThalByurCFul9IAaOGr+NqBMtiELKbW
bZjBuML/+HRrx7/or9Ymb1dpTTE3xgXV1eJ55iP5CRJ4K/eZ/uy0YN+Ee0oF/80eTl5n37mD1Ycc
MiQt3CjSu4Qtb+2P4OpbP7DONHa6g9TQfX+dzpDWOHbQwTq5Nl3H5oYUd/f4BswoSZi19Dj3sn+z
zckBvJadps7HJVOPPwvQCkm9a2AZtXgDKt2DVtVYuZy5J44rxW9Hcf3P7yiNJYSHo6aJjMws8Rcm
oMDROLrusCGlcC4LHk+Pl+Or8q92JruBGZYRpeeMzrj60bqYfbYPan2mL8c31YPOTJb+MJOlMOQ+
Ny8LvOAIiliEDGNpYNL9sOJrc1DtcdoTAP06rp3u4fEtASyXQYH9yOGadFFUCygoKRVbfUhK1H1u
Bazea1y50oemFzg/4kAWPTnYQBR9M5Pj6syUPLraGDoeRBRla/JUFi2rZl77lcmGm+D51903Cbxf
B6me+thp3pkV/Vxjk1dtQMLNcp/GGv0hEq+ddlNjRGoU76J5c/q9fmVcfhuiB/2abLVk8LVa0Gmq
kj66pvjBzdWW9BT3los2czBE0SjgfxYzijcC9B7J3FDj9Rho8fDUKHvv3QOH5UKOaIfRRGevpdUs
10A8Oi7SDYRSqT9TzK3mcUyheA7ndjwAlaXZuIu6Fy/lOl6Oewf8QZvLHG79JC0E2soWvt49abpv
y6WxaNL6xVEaWy28JfvOOtaUnav8zCp1AXj6MRDSnRZ9errM8CDKWilcEe7N4on4IQUSNU5n5kKx
LLsOmr0H5sRHSY+n+GOIS5jb8YSlYYtV/u7iwuEq+W2ik3h38SrIS30mkqMTVCwLgzGALs0CrA88
2AdDxlkgx/7Ncq1Nkaeb05/m6KQ++DLj4nJwmBeLHB8Bjy8TAZsuasLz5bPVvPx7jUz2NROXWycL
AIs7tYrF5H2Ooixo/lK04KArk/1MavoGvRetqNXDGHIta15cf+0ED62F39Xn6T4d3VwOWht/fvDi
ZKnofJdaA6qvYLZjPEPZCMZXnSzOhfBO759Cvz+zOowdODGLvo7rB02ifXF86DDqPICyrbj7GnBt
4ElEIh8UNeFEeO6EcPwA9quTX6v1QYteZ8Ry2NJiGwcbWIEoL2NSOzi9e81Ki6VZ4md2LO7aPLgt
C3CxFO0EiXN5+lUfKyuWYYL9uSx+LdsHj9HmgqVnBe8a/y7imFC3Ru8lc230vIf+1sX1wUealDpA
3wkpxm14VaeU+G7b6jJLRfggowfZ5XjnP/1kZ5bQr/d38GADhB0xhTtGUbE7i8zXEmsGM7vRNSw7
mjPL9bFw8JfROS4BeNtRUPx9xMWGLAQFJdbzun4rBc0OZX0Pf2Sj63d+89KBQ8WyGIbfPG/epOQ1
iiHvhPpuJBJihL2Cc/vJSCH8izfYrCxXVSR+UJy4ZQ1YwjqaaYmzH7ybsUxANm6UQZn76tvp93V0
0nCy/bMLk6MKyEHYQR314bLoktSwNsD+IFCkRNEvK6VaeuFj2p65xR6dNaaiksFVMTP4Krk4+Eah
VouKXnLR8lQCNBAvcnxEBFdaWUj9wSm5eDqf7uWxdBVf6leTk5WokhtU9Pi+kJvZhuJVHDCBvA3J
g/2Y92lbqrwzzCSVlQCjpbRQ8IifFVrf049xvONECDgSSqiXJ5tu2zeeEztcXTJOEKZ/4aU4y6BI
ba23xL9Tzdg+3d7Rc+gYkfijvclWEgUq3jrj7cWoiQ6ML5kiA7f1V1F47qJ0fBz9amqyoURhPQRK
QVNqvBuXek8wiSE+jyGoOhBxMNYwIpZXp/t3dKskMAw9VZW1L7LB4YpvjpFoKk04nLlvodaSaEc4
dO4AfPSjHTQyOYF2KcWsvcJSlzvRyi3fdXcb6Tcw5Va+d12dU8Ie/WQHrU2OgDEom6EgwAqA6brN
L7XhXWpCO1L/0lA8aGcyFE2vCZxhPACEYMSFQMWHN51jzj3znX7mG2/wU88M/mPFPyT1fn2tyWjU
WCr/lnVJQtzv42w+DDA/TCjvCDrx5YVsv/Ircalx+1SHGw2fNC6MM4f/e9xPFEIrvYW+FsQ8YZx1
jc1O6YkjjNseWn/NDLK0MyvVsd2EWyqKQUvSUSVP7qsB5okF5FvuPnkGrgE8QPzRAMj2hrew+zg9
mJVjn/6wscluIkWJS+UdAy0d/QjSizolF5jH89atPwQ8WFLUtm7izkQznek44EtRQ2noPRVCPkfZ
CusOvb6VC/crLgjgAR7UxQgykMsEk/vEjl3hunP7F7Mw17nDqtenC/AAQDEAYUnYbsaYcSntXszH
+NU54emx3qHtxgyN3VcjI/Z9r5SH3G81aLtzV95G0rsr61BhLuU/DOr+YcXGuWYmg6zAExOLMzTr
GAJjmUQQT7vQO0y82uDMSePY4nPYocmK1+ahoIcxqlaDdL/rygsr2hawg06PiqMnLVx4DFzugcD9
ZpGRyYWjGXBL5sRG5yGcocbIyY9TWdqlMxFJTiJX1MGMMAcAyTI+bsE8MO4E66nzPn0PD1hQDL70
IBndmUc7tuTjdISnEbZzojT1IrK6wgIqyAso1HcHc81gBKNdlcGrH9zqWoFV6frMuxin2/S4fdDi
1PGAwidtCFpabASwk+6HW6cbtJyc84J5kt2GQWH3FoWFJHxOt3xsHThseDI1VRl2AX4WxD7MN82/
NZGDhF0xE8R6FtfnrF+OBvllVYLDO853agu+T5VETpRAbpkqgq4v4/RyGO5Gh3uLExLG4oiYqQTd
JNK5BRryz7H3e9DwZEiHRtumckLDgIE4nQYrl5t1GSsjcWqHX6utuLdfIGkUCgjtHGWrytEulpVV
6iOXw6QmsLYaDv+14+PY266qXLvwcPwe4GtpmrEwU2pMNTK0QgTaSlugIZvpLRpwobpuE39RaHj0
ZyGI8m6eh81C8/C/K5N1Ho7oL2EGIWpe91cEFqgOWaDu8wwDsiWO7fVnMPw0UKNRZFnjNaF5b0mN
1k22wxBGg5jPGg3cXovpqPyQYT9v6EtDfzf6aJm3LUdOqqYzZSVHmw4JruWynnJ8L5Nl75oXhXk/
Vn3GprHIrefOjy+0RN8p+KtijDiXEaiEP6RozVl3Q+wPfxNviQsciM5hRSHcMqJURa/sEkepzGKb
Uy/LvsLavepmRomLtIzkjouCAPmm5gWEg7B2BfNCI2dqRGPVqEoJC0UCJGTbh3xkRCRUhBrR1iHh
PYSPeupsOhQFzX3kXiXlvleSB9BGa1e9tGprC11g3qEkhDo7E8qBSNalKgwUbmbLIfk06h+GngPh
3Umu+aAq76OKJqfmxuU+0DhXOQwEOLEvXavb3LCX8GxwA66WiilAgdmog7toxU3o4I2oxxseNs+p
fI6fAuOHmQpLAtoEsfyZiRTB9RMQczBY2mHXgK5w1HDlhA9R2q+CJLyPiy2mU11VLyUQ84obX2AY
fOnxPF5cwHFIccKV6EUCbryzR1MEM4FJX5Ee0lN7ROD2GqpDHy6iumrD+6RMbMzK+fAsGBqSGzB+
qhvf4Ap2Zis4N28mt4umzwoxH+s3NBHBnXo3tHsT8J8jbDPoTqeXomPH0cPFYRLlQEjeVx1RB96x
P1PJSABPsGXrdtB3akOROfrN0w0e3ed+LQq/+QxAKnCasf6GkAIXehe74Kc8Orf4HN1MVNUixikZ
Gu4b39e8rEoo8vHGV2g0thk9paSQoyZc4LWCnuopFCA8cpY53bXj7/JXo5PDtlw0uVqaNFp58t2Y
L05kydb6cttF3kq1lkZjnNlIvvzWftvCDvo5OQa5MiFNcKXUk4dY+LLMhSx7kf4eifI6b9+qSH4F
DuNwmBOS57ZIQDpp1xokP/Z0Ezvrcf44JPlOv4jjAxg1GADakcMz2d9yPI9DYODEHIl1BvLtkD6W
lgP/wTbPuXEcjejLuixphPN13AUnX1qv6rxpoa9TG/mMpSmJA0yoxGGHLIp6JPQjJRDkTZQZNqnD
qIk2p7t6NJ9x2P7ko4tuAGc8oH1F+hByIDvgLUYjLDV6qbACTcpFmF/VXo/zwrlL17hx//bxD7o+
+fhap9YEC2m67eEquz8Lp1qCIq/PBViOfk4d5ZCk6+KotPs+mWRoHQOG3aj72ldS6Wr4rljXuvJT
bM7EAYn5He3Sr6YmXzPsI03Lvr5mipbI7ZG3sIOJGqYV+OhB3IOiikWSLhgLnxGvWRWCKWsWdM1H
oGFx4DwrQ7CUxEcNyEmp/cwSzhXsG9jIjttLhr293FyRoOQcG807Ap7KUO9S63pMymsBNyDLApkO
VKjelU28Hm+Eqvkxrvt4j8+MjHRtfIOL8M73nsusWLiI7ElXRb1uc8fq/JEuuO/wwO2zHlzTq+hS
LVYiPeUnLvfwtv4gPTXPQJ82YvHZ9+5WEYxNZI34+BuvdYA2pEtkcQsZ09eZWmXQ53Yurmd90u6E
6t4jsNQD9UkIeFmZ86IMl65R3EQ1xriVvtB0Y481/0YYwfEciwK0/+ro3I6Qa/w1p3gpduzMyEk6
ZWvIBLM+xw0hX2g5ujfXzFdZqMKBuZJcb1FU9R66EFbqwqzpPiLrZUyOkKe5qjWTclr4qxZxRv2j
qoPlUJNdxqdm9C3RIyJSoIfD6sIJmksQ8hgSYTO0x9jCLpItlUPzxtuMpsZNuGv7H1qLSEKVr6gI
0BnRWvI4KvK0ytnosX7Zp8nCiH6aKdjZEjRcMVMywnvvPVg3D36coxTcMbEDq+K1m6frHipsrbbj
JHSqft4iJsLnfKVgPui6tzlouzhR+euj5CoInX3nUytVPqQCbCUOc4F0o8rXteWsS/EaD1dpVqi4
s3Q/Y9Zzq8htBXNoQarsvHnMk8IexGgREYvFsGtAWuYz+lhhxyNJntSQ5KK1y0lHT7SVj2WzCyDL
j/ap8oOvmVXB6CINgw69IadRgrdl4uwc4b5wzwQEjk4tA9MiFuTR9nX8+UGYNKg7ORMi3q2sZXNG
Ywx/OauhT/g/keP8lSPMQWOTI4xYKvUAE4glA+8rrf9IUndnopRX8DCCg7Y6vQgf3XhNbrUSdROY
n08WqFZgF1ITAufjOGalSIqtGf6o3W6txfht/aXOHTQ3WaQabCJiN+QOPaoiTQ/ptsE9I/GWMvyT
ACfP0707vsUctDfZYsxIEpxiNAIYam/hQrAir7kzimYBc2MvST37jbrgsJqTqynTs9aS42792zZz
0PxkmwmhbsZJO6YlNKojwr3TuKvRPcl0lgHSUK/4MDAWiuSPKjizHxzb4LDlUPDyNGR4cJPDqaU1
EdYVXNBz7qla+1i1+1FLYpw1LjrekG5yUFR10H+T4RoGDQU3ALW4RfazFJ4LBU8WkcyRB3H6Yx5t
Cc9lbOl0E1bR5Fu2sZMXkkO1G55h88JxZkXnbkPP1s8ews61NOkTybta7juEkfjQr0E8jzecsTyA
hed0l6RjR3okFX/2aXqkz6SMmteKlkzK0BTmgetvx1yEIy9jHXI1/wIQzd32okp3Iw8jYo7IwcjP
9c/MlaOdRrQJAkElFTQN6QBlILbS8CiV395bTY07vL6NnDvTuD/dafOovo+ykr83NTnk1l6V+NrY
lGgMzUrI2x+y8NR1+rtu6CsHZPjgNQ9lRqQhhPGe6ndx3QDBzpw9Cf+1H7tPHbZO6KUJKVjzXH12
ZSxba/NDjuBBNVL9asWNy4RzVr3TPxgd5PMUoMIcgbhDCSE7jrLsUkNa5epbrD56rLSZZSzU5Cbi
8grSkGswegQRiIATzAd3G4gaBFLK17DlivkMpvo65PnCcnG5NFBpqB5hBTWKr/XyTS3CN0P5QQyC
ikDKKjy5uA31qppHFkcXj4DFPhL0mOysZ3tGNBOlEFa56WSLMq62iks1fkvcadVF8qXQ1+raiK3M
bszyNZeb16rU+2UyuGtkheLKtYY9l4mrxmyXsUR4UX8q4MFodGgkqfu1SMgCXF2CW01xgefLNjS0
ZeeHqxZiT299sgHMfIzq4uyHX/Jm4AAy+VaR8iYFGP1DjBtLMqJ6NdTXQeZBZYXL1eefLW47YU+l
FdamTsbBpsD3Tab01NFWQnjRwNkUKi6NCugh/juT21UpF5dlUC4Cp7sKCIdSB1pVDgLk5xSqFhuP
U/4AL7+MOC2CpMc39C1pc3hVCkqRaD2WC5t4uVFRareyRpHmS4QZFbewCDcItUseXcfgwmJh/Af5
pluPeuPBVTCXpcq7e6KBph+N1e4rFDG4gxWtbEvkWgI8xvOIushaWJlChaJWQpdMGphnRYc//pZI
k+yMXCT22WyUd3p701QXZiWtscSKqE0lg2l2qe2XFtACDU8oxN/psCx7rm2uOwaPbmMCximjeFCJ
UxXqNogbG9LR0heNnYDNMDVMnWcsWvIq5rBL8xu3vs9yCEiBPgeUupV8edVXMUMKxI+r2Wl8WbUs
fk26UwJpEQ7izBtS8Mjy1kLq4/fXuZk/xHWxLwNx0XjhAs+uAesWGQVPmGiXqcoFADaOLut2OYD3
ktwttbVzDRmDrMcXgCMuk8KHTgkas5QvI7XB+jmsUOJgJ1uYd1JsYtWOvxYp3EZJ05ks6ySvrS1U
Irv19cta/hS4V/XOg4kNLCamN7I33FhDsqZUYc0n3lOhfkGgK+2rWVNXzwlZQ3JMQT3YbgO/kQh2
J+G8pjrziuiWJN+LXr8QCw/Cj4VPQFiUq0LVlmb0qhYx6Hqp2mDdlyqPWDnPW0O4EExxLlOWO/5O
RUApCrOaGhbbSx5TovieKm2TXrlUWgW7cZUbTbFskLfpSr7I5GRhNWipQuzGo3JGzozwAN42mTtL
O+clHT7iWrnMvJvxLyx1kI3ePHZWoc5p2lGHpd8Gl2VTXo2RPsSkBB+rNffqhVuVV0pQzanBWlB8
2472sWK2qOScAo/2sgw9ZhL3F9IIYx2NYhn3WAXMdDEFdHHh5ddpCU/Fv0PZbFMYYuf1neamD0rV
227y4egAp8pqpYXyMsmTFZBWO1bbm5KVLm+xjNsnBMUqc+ciwx9yEqk1gWy+uTXssLqaSXiZuXU3
G0u5h7DeRhQ4l7m5G30Cs6hko3LnHtcVh9ldoqxXWclGPxhrAO3YiveDPqwplxlmodEv6vJWa3Gm
oRQ7EVLMYntrPeako9KzA/PNwuheAYvVd+2+K5BZqIZwL1JV1FkBgVflybOopHB+9tbX3VH2leui
d+eGSy2zdxGxEDbKM/dU21Qhl6MB71q7b3LCVIGd5lDYIplS8ddRC6R7GSbEwYVp/Uwyc+fFqQ0p
fYcp+bodqE3t9VVKsqLmetP1KVKZmij0u0ipT97e50q1091y3oLEiy3I3r1GzFpqYJDJi1CWV1kh
bEFo2iDyZmKRsTY9hulLB8M2UnEl68rbsh2uXIueazhec+GJuFV34R0EAm6Hmq2mWPiJj7XUsTk5
rHO3fV4ySoHhOfvRk5vZw04TXcRSsvEA11ZmtcpLCoYy7mZePfdzZWFYn6rxBZKHW7429eJaCYH0
pa09hqpVPVvJuntletEix5agc0qbhxTZJEePuKH+4crxqvHS9WhXrVJFH3aO7YEZ94ZVYz0nGNNU
5bWuXTrILZPGZ7bcyBjWcLF3ickr0YvORKihowZVQJVA8Ro37daJdFZ/ecmMa4F94+9/kWbVvJeN
mUcoOBVvyr4AEmqtG61fiX31ij5XqpuZoBbbMUCMrAAQMtu/X+295KGfu3bQEHFWtZXG1NFbSi9q
TEnL11J5cbRs2QsNJX7RT5fVuGhtMh1zf8wZdEsHMn3EVlNDP7qK/d3Qbmv3WuEK7b3z5QQYfKNL
QK3ZLdHigX+o2I/wSvesjmCrHfOHW4RSiXPdd1utWQ/Ah1zRswUrucyklaPuOvFZLzaZ5tsZF1lN
vvBBt4sdpT8xftGu3VOcZRlUeEZzr0Kvmeyq5sV3HoNio0bPffCYDusEmSaS3g6AcVmsVH/f47U6
wAHmH0W4ZtYs66GnKMLFBbpeiC61Po06U7CdNZ0738oW0CcNgLlhvy8FQvnE5gHkiLVqW+W6NVZ6
dhVp2wiok4gxgmhxfolWOUBCsclto1JtxxSvDXVYZdplodiueONUO0XbFO2ucO+65rIQlmVzHfpb
NVGWrV+scPH1qLNt5fImxfTcx67OcwmTxGQ9ScoG/joHvpm0Joi1fBVhN1BgZzAS4/N4b5oKkb56
nfXeJSveOq6oGuOhqaNfStJFJom2PHz2MNpiCPFaei3hXFDzN0fNLnEeJeU+rnYGu5zeeDCikHMR
ruaIxAliV5U3wJHwnEv2leW/iSQ+Ak0Ci+sBu3MooWaaxvFWT5RbYhAkfmdwiBeDhMxf2lRiTPb6
Z4EtRAeDIa3drapsiDBkKvRfXLgaKh5ao9pE0I0rghNKejW0xbqpha3MocTKXaBR6T5qHMJowrwL
vRWs7q9jRNZQZUstt0A9liq41wS581pecT2tBhXRJCiLunvmUnWXDgxev4aR0ciLKhVts7qOnYLV
yEJ3q92gp+zKn0H7o4y0lUdMLmG5Fd3mHXeswSUvat6JGaNqFM5wNnTydDUG5Ni4SkF+5rBBAGzN
GWJT+8IibKnFxe/HCEgz8qT5taAGM5+9ZwDP2fXGldRbC1OBjyei/7Z8mw133NWI8SA+TltvMQSS
XXXRXOAW6PoCuFVOLE62jF3rxmxBHubygB++18HxzH08oMgzicQqixJmYgA2lLrlWZLchvJ15ADk
7Nudl4TbpPMuKumlS9FGtAanxz/gBP/9TbFQfpHd3tOMQJ/rVZNf/h/8P/73P+Of+fvv+b/vv+SP
/PFXLt6qt2+/sJPKr/qb+rPobz+Br1d/YuTG3/nP/vA/Pr/+lvs++/zf/3z7iP1kwX5d+O8VsZm/
/Wzz8b//KVFATFZaJYLyj0lL+778DP3oH/y5v2OWNEBK1PMirUHAMN5R/8AsSf+ljFI9UTRkQnXm
qJP5E7Nk/peK1ICsAbpBiYIirnC/aHrUlWsAiDG/IoVhyP8KZmmiVcJREbNwk2SUphNEJy0yCaHo
da6YXSxSFeM6xH5XsaLNFBzhBWcFe/smTQ2KHZx5nPwctHVhmIsqltdR2eHA++obAswF8V5Cd2OU
8DYBnocSRr2y+FHhmIswcO7H4cfBK77+W3jnP5I6vk79pCr5EmMQ61fU5/dHHm/aB+FCIQ569MYD
x0njZxW5czOVdzgSLygGnanSky4kMwOkr9PlMyW9TeOb9twV+3sO729PAOIKZ09M1iV1mtlxOo7g
0gj0ER3UfsE+Ua6VRJoLQDXDjRnctsq5ZOj3EOnvLU6CM1BGYkV3aFFzXvX+tbJeXSNalsNOq8+k
jb6sqaevFw8MylAo7xynwPfXC63Eg/ZMU3Is3ZAR+DFe8oJE28i1tg2UYOfiV4lXRZS3FFBHO6iH
F7ykLax4bHkM7noJd8xHofnU5ZJNR9wYQr4qkmfdQ/02VA9tpcNJ7x+dLJ9VgvNcZaXdGU9JlS2T
DkRt1BDRRvaT1YsiotZHy56LVtu2IHrOyd6+h2e/XqtFxhcst2Ry7566vVdiAJ7ZipC1y9cmx8au
Rq7gu9cBNT6FGtw4lL2fHr0T64/fm5yMXs+s8i5L4rH0bVfWbxQxqy70vCSeKcEyj+6IwFic0Jp4
jv8RdmV3TXzRDAau7yM9oZr1DfLP8iULscJz1qcfbiLI+ePhEGEp+PuoKl4o37+9n0UkTiPeR0e0
cdQk9jCOK+K5gXaTkgoXItQj3aNDMfnplo/MKJStf294Gqgz3TFs1tBwif2yX3x4qrksYmeDRIZ8
l0fexoiTxb/X5iRM1ueqzPiiTTmwOIzXc7Q9UYh+uMX1Sq3mln+Rqecyo5Os8B+vGHEjGkuYMsQC
v79iUWjF0mlKQvTqp+NzdJJxebGiuc/5KO7lddVfGDyT1l4porgsw+KMp86x5RPM3a8HYNs7XD4r
wesxwCkoiILcGGTPgUloxOJm6hHyULNrT74nuGIXDd43lPJik8difSYJc3TeHTzDJE/hQbjM3Z5n
sKwHgN+2hoek0CjwxJexcZP65Rkrt+/B199f+mRNg9dKjAgbr3lfUryPNAmeNwZdeCEJZwbyuZ5N
9tO6rH2r0HIk/0SaGv3TAneMAWBslLNega7+dnoMH2/OYusWKSXAMO77xzTdtKxEo0Y0aQ1rzIL0
5iY2r6TAIpl36SVnVMJHXyMQX5MTjTQmJL63luhN72dlNVL9QoqwuRNl72YJGvdcYulcQ5OMIHgE
LuAekyR2n/PSnGXJThz2sHPOfK2j7YBHtEjkyFxpJ5PRkPvBwbaS+7/1huBypsWboVCIL5yDzoyf
fbKpYgL0q6HppIuCQTULGqrR0bmpMHOkzwblz+nRMBHd/DHOD5qZzKugLB3BcMe57ctLC2WWVRJD
Fp5k6Tm2hEUUm3YyEJgunx1CLKYFWb4tVqR22yaZZ0gQZVzunXNZSXns3aneT6Zf16EGaqKMxxL0
95FT74sFmQJ5Frj6jSVuY50kzBiEakAxioui/SjUYpNrt7GWb3VLunTQBLJncrXnPh2gIuw3LWvm
6bd3bjBMpq7aeqHcGXyjgphZUD/7rT7PEjuVH063c3yXRa/C+o+oGBnY92mkFwJkupojgFw/hL1r
x1V4EfibNL8f91c54XrWvqgsiWfaHUfzb5/hoN1xMTk4OEughyi3ZHPpq2gGvnrmlDWRjyV3hKWA
tUJssiiOov/oQ/By+3TrR9/uQeOTo4UcyG4m53Q682KCifhQIevLjOvGP8NeOXqUAARKtpQcGEiD
771UpLYRQvwg50WRE7Nbt0l4neacskRwNBc6ZvjK2RF+dBnWDS5kI0IW4sv3Nr12QKpoMe9cQrb1
cN+jbh1MJDzCk6pGlA2fc/f9B2PoV4uTKZUOXmElOS0KILA5jVNKA9rbX8K7mvWFccVk9kP9xtG1
M6/3+Pnhi/8L2ABC76SvWmQJCcAyaq0AeOViv+YI24ecnrLPWujWsL93bYpnaC/MU65gjSrbDejr
vzCaDh5i0v2obrLAl9ggHOEpc+6N+rPy0IRCrj7dztEPe9DOZDCValh0UsuOV2mfZSgv/DxfpYW1
UPpVWKuXGo6Mpxs8Ok0OGhx/fjBH4zjRrCykwZoSc3JqaWrOkxi++xkBw/EBdNDQZBFSMAWGZUJD
XMl2QX5VDc3GMsU7T3VtHWfTTt1JlUmJYP3jdA+/FK6/LUPgcJFOqHisWZNNV8bWuxcMdoMB4ndT
SbPRSSmiHLIefFs1y4XTpoAF0Nqn7bysi10hYi9bI24HXOwKna1hNCNUziyTb8uE/GgTf7rRg9QY
8zbbBJKwGY/tmOevvG6to72T68uSoJ7y/9ydV5LcyJKuV4QxAAH5mjqzsrRi1QusqKC1xnpmJ3dj
9wOnTzMLzEnY6fM2Zv3UNNIzAhEeEe6/yLy1PAwvcSs9XB7Smde5jbnv3yMaz7+TjxYqCmX4bDzf
8m7b8bztQWRLerNIUcjJKLZfDjcuuksTON2BSQK6Uh7DmV/bPoP31KKYNvdSOT8okzsLNSsArJNB
oUZRe3rKFpO6m7oCWIk8L42kXtsVlvaPttnvWJMRpVKUl7jE8g6nCkVfAVJxihGUCsadZ5FF5++f
zODveJP0MTRNoOodOcwxeO/pNqp6X9tY2lyOcj55/I4ySR5Kaonej4jSiWAXm8EKbeN7S0mWbo7V
cZjRKDBmlsb5bT16lepY+eAlMYnZDooe1P7Y0RpoHXsfUbWT429t8OJaP6MsXcqtQgvMmslav8qE
0yWpq6ow2dS6ierE5x2gO70e5pHNM532hm+0R0Vd+717U9GdoueP9KzRPGVKeC9aY3xSVoP94ETZ
OvNfLs/52fe1LgxFVfCOl0EtfP4loDREJo+vesVFpFSRsXb+rg0Ic4C6lr+6IZZedY4DHRvTp+tc
z0iznfvm8Jng+KgUfNWpCmZSFA3keMK3FZ2XLl73qbXi8fFjvNqZFYkNwazLQ54LOdmocjRYOuLe
0CnLYN+LpxbfRyfyt25xzV3aKbeXw53LC6cjnEywnHjIovuMMPdfdXtXZAcfTY3Cv89BavyDUMin
AsDANRtu6udv6Xh2rAHY58KK85ZkPXVVuWjinxVsfXqol2OdO3ixZSUadxqIAeOwT3K4KXJaGvZI
l3fcJwwut0EaH2sFYI+vz2S7cQ/+sVlOQo0f9CSUi/lgoXcMS+udTUZhtMo3mjvzVj+7Kk6CTOYu
CpvWbHTGE0voAqJ/7udrKQXiDQUqf5Gj+/9o+qZGyVHLdV4WjClLmmVaPHfkmp7Onbu7HOf8/v49
rl/11ZPJ05zUleuUQDLgmTCxeEceRiy63t4FFO+s/B5u0lLp6UOm+9n0MjOrv166J9GhP2l25BLd
t4eb3LrLZSQ328exkdaCPPJgDc2M9zMV9H+e9CfrcnrdttWklaWxIth7r2g2rEV5bWXPAfgqgDQl
rdwk34i5LHp+M9gcHxArNDF9Q2W25RU09ilSDt0C71pcHaEwaJgGpA+Xx3c2m9Bp+1ek8ZecTKgp
mqGREyIlzcj4ReSuWLQaWqWuv1Dqp8vBzg4LYW9sFTQc9fTJ4VgmBaKqOIMsh/QtEeAW1BddO4TA
+S/HmeCi//poJ4Emo4pl3feiUanQb1DCFvceLs695C1Lr9946bfBeeQM9PLmpnHrmavN2WILL9C/
BzlJZHpTuNQXGKQlQRiAP927/bbCpS0TyzKL4RXSo1Ve/Y5GXd4ucn84oviPXEt/l1b2Bj8RigAP
noW7QgOVwnC0RUrRyjHKmZfk2TR48kMnaZCGY9AwS1xj+1czCPckLBDB9owE9tw3n+RBEwqacFWi
4EG9KBRjqYRU3XOpXpq5mElOZxczsFtB05Ze6pT6H8mKZPQ+J7EP0CFX9gAVl5kBvwtB2Dnj8nNl
Drq2f8eaLDHh4BsL3IK1nNEX++HG6ZXbvCr5nWr5yw5IliTPURfN81/sd8zJ0pJrtfWlklwk+mzd
h8B4W3OVCuNa7qgF036VlXpdwMpRig/PLw8erE3hRAB/jbXnfc+TG4jXT30PeTl5ihJpJyxM8DQ2
u4zLBt4jQbiUq+ZKlPd9EyyVQOaK/OBKFJstb+8k4ZXbiVVZZYixpas0tHdoOzdAwPwWJz0tv4+H
KwwV7mQPIEyp/aj766Y3V0k7rEr/pYgALEXOugMBpVeC/KLl6yR6caMvwvYO7ijUMVJ6+1cD75QS
FtbgmF88aT9or1V051tf7TD7oaD/1ggwhaJdFFB2uvRZCi13UXh3l5PI2aPm5ANPtkdqBGViKhTM
9MJcCela74+QqndD/lLnh0CarQ6ePWhO4k02im5aWVQj479Uu4TKoL9TkMeonHjfWWDqUNmIOdmR
3P1njTh9vHIBh6B+NiVTSBE38iQgW9pEsJC9zuGUV8qzj+WEY3crXKLCdE6u/uz0/g5qTzonvokE
e14zXNRIaIXxVhBXcAlxFx9pHPfK7El+PiAUJ5x+0VjVJ5vHN80ylYQEYFr/lgoVNNXOC68TaAiN
9aXS9Jkz6GzeGxlVf4WbLJ9cd3UtSTyeuFR08+q9KHzkw/dOOVNImoszXTZ60AlHcvl4lFvb/BgY
EVDox16beVidP1NHRIwuC91Qp8nVCKkuNjFXr6BSt3aRXKUZJ1ccLu1aXZiooLNBu1o5hDHG7Rxu
l3fj2XR7En2SbkMtqocoAcPcpy9FLu2A8/ruLsXhrChQQ24eMpHtLoc8P7O/BzxZMFqex1FgEDJu
g20mf2uGfptkV731djnO7MxOlkoSZVmmlgTKEd2JxNcgMNZq/GZor4PsrkLzFjcLRHMows3V6s+W
K8g5f3/UyeoZ/CwMwQ1T7ox/0OvTmvdaewXJvcg1FJpKfechjg/4fObqMTO1UzKO0RW+aQxsjqFX
4FRki14tFwJAndF8uTy549z98db7PcBfynon99tcNEXp60RS7K8FxKJUfeydCCnXK8d+y9M5ov/c
hAr18306amVVVC3f0q779yx9z1Dby5waajKMkDbfuaZzl4Pt76uZPHD27nMy0ElZwDOBe0pi3CBo
0GeBDIXsKQLXT0Fq3XgzW+PsReQk2KR+15h9jQYqywYWBb4qNxhjgJD8fvnTzY1o+looXGGGFZ+u
rFUCfZT+VUlLNa/2cftyOdTZVWJi5Yf3EGbwxqR8ZidBEKvemETTbmuEr5pxp4hrOSwORnFtzra9
zyazk3CTRVK4pgtFjXCS/GI4zS6E++rYkA4SFmjeLGvjVmqa7eUxng+Km5NqIyDJKD+vTHtonbSS
uTzWhbnovQIJmmKj9V+aKluFcCfpD0N1mtNumggi/vUUoyz5V9jpVlfKNJBtiWMDv8NtZ/wAMrFW
ALjXiCob8FIaSdmxV3aAiFcSLwMy7gEKBwismQrJ+TR78ksmH7nFSknVzbEigyhvoz/Hdgq05mps
fCdm6uHhly0GsR3noIeVdHn2zy5mSzYty0bg2ZwqdQOoM028GREHt0ebsAyB6xCloVs1fLLKmZvr
+WrwSbBJLtCStrEA3ACCUQwmud43/XBlxSDWCro4mXSLxhQqw8WKm9+isnNkk55EXa9QZXqxqjn1
0rMLzwJdhvSnZsnTkrjvSriTYqaFbk+4SNH1zklLbve19su1BS0bQxdoZMHm8oSfPWJOoo5/fpL4
kRErQNvytQtKKFL8lFO7sdWrIn74z+KMH/4kjhF1poJTBqOznjNMV9PBWNYNZbg5uNzZHHUyoPHP
TwINjptbdUUgk1oQGpUbX9J3cfAQIDgXDy+GMQeVPD+DaO/yKrCoQk1mMErNclBrdm4Jw6Avv9rm
m9akK4Mq3+UpPL83fgeaTKGktw5Aa0aWuA+Vb2E/+eGZd2r7aM9q6c2Fmkxi0SZJKsbieYluRmB8
dxF1s5U3Rd6Xc+WVs416nbL5v+ZvknArnPMSZ2D+3PE+BbAPQK2F11w58o+4ASDXa0vtOqSNL5c7
xYeD0KQzFTf4hyyLPy5Av3/FL7jxybLpXfK+7jC5TuuubLtZq1BeGugpsZAXuuw+xkq3t0GvOR3A
K+ozaWxQS7gTlr1p4bkM/NTA728MeV8H6VbtE8TSIARCWqx9ICQ2XP/mzUFRswRDG7r9qguDfSXg
F5NkcMhedNTYbBeD0TimgxmtLPwQ0btEkMikYHGQqrcm6w/VaNIJedepunWkHKUqvzbi+jbWjJ3b
VG+iL45F6i7r8sZTd73k3BlwJQUsQAFxA0GHu6AAnKQ0yboI2rUDWheN7mXqOoe80Bdpi7z9gJhe
W71I6fCzjzDn0aFkDs064cSNkTEpjPewgJBhbrS2xPcpQrIBlbLQOjgFudry3FVT68fOFXdlU+/l
2gdDbOxMO7ztZPkaUDEvZRiswzWOJO0oINP1V6VCWbW8Gnqu08W3QV0nzfeGChEkMTxU2nUdut9M
ROnRMVkMxVdl2Hn4qZT+A0TFnRakm1JCXxPtayPr1/qIG7I/stZaQJW0WrFyqC/yrF/1VrbWkgwB
FZhQNr17r8BgHeUAycHNq2CtZ+H3eIDirZvdS+Aj0MaYuuLoSe5mSGOwt8gRj7qcqbwtA/s6s18V
x78t2+iIl8VNWV/DjEsKGVULEy6cAkFXBzElHyQdVLlhHBMknQWMprHBmMKPDDA8HoFtEurHBmmx
kHgFm0tFedUETStlLZu3RiZfcVaitCotfGxV1NxcRYEOpUuCTTAs6rrbeKOhk1WvzdbYKVG4sfK1
Dz/C9c2VXTFwhAA7Eb5r2pUfmjcFBdZcrdZFWq3i3CL5t1CpC+/BiMutXTZXcm3tUvu9o7wNV1R4
ySYs3lQbNhbr73JaO5s/QR0KZEfgl0zB3JQ33GJwZTpaxVe3Buon1HXQfaimtbkc6NzJYAC0As2m
obYwNTu0jSK3XbchqcXfyTjbHuiG4rK/2n2PP0GPg8DlgGdxjgZCyCNrRbbQNft8FhlZ1EmGBDbB
Hlid5rGTqlVbPejOz8yXNzn6Oj2ygErznqE3bprtmv0Zo5gh5yP4kY/G7s+3Mz/qXG4//VGT3N4a
aSbDyqOAtoTFvelWySp76hbh2tmYW7EN9/Km2ibP2Wom7nhbn2bY07iTPO97Qx6GDpMB4TRaiA1W
chbraUFaX7i3zcqeud7BjjgT0ZSV8TaFrg2Vwc/TnyiNWsXSCD6TVkWPbOdG4qFXrtUQJad7q1tR
fy2hgPTHLnuvnmEPDw3kyWgpxL6W1jAYXHPlZh7SRoumv7LEEjmVZRWtildFQKCmR/9a5qgZXAmE
GNRtaHorH1541x6idKvcVfpP5aZRt2ZyKHC/ixelj/YEtOdV6N5G4Z0tfy8FFWlxFffhOg/x24u5
X0c/hYgXA2Z5HS3yUG4ORR7csEk2tHhlessV/Aq5q1ki1wW2V76VbC0z3wQJxKJ2JMV39wU8SF/s
w36N1P86FhZqDwlJSeyj2FyZ4XvQfZGrddogdL6DlyiJx5Yvb1kwq4xnx3qs43qpud5I6ew4FGzd
4xHkXXep/NzDGB06m9MPyS45X2YcWrZVLSiWV96t7H3X7a3obmSxxZUN9Wh0cDEC8YvgqPVPKQq5
hXz0Nc7HZlj16CanPOt8I1jrYmdAaNGx2Rh9Je3eOLS4AtKCGpNfbrwjI7Af/9QU9V3R1IfKbOBd
Z1Ds1WWqIvwb1wcVeYpFGLUHNX2Qne9ADknZazvsv9gxvqaedGN19n2nU7nVrWMb/rDsm1LGx0ne
JJm/9fxmGwAhcgJ+X7AZ1TSbUt24uAnn3r0OYT1y7tux35TaW0mLV3mhwsc3dgkgrgbQim17e8QL
VNNekV9g0G5SxHBl3YO00CI6cOcOzRWsh1/HKd5d8Bma+yHD0ljO2f5f9TI5eJW703KLUxpFbei9
XlQeEWRcN/ZHFTZbx4AKCg9jN+q4Vem2An40IHul5SMxaKvSdi3bjxF4pYbG1s2OdaEe1QGlDr9k
+bK+KwHuy5VhxjoLXw2ZQIEXN7KwAVpxTUQP94fmVTsXx7Shp/dmVpsmKV5iUcOLTXZO/Q4enSdo
iF96AR5OP8jdExJ+LGW4ydzsu95CeH5YtKFH40exeLJG68yDeD/AtYJ7XBgVb0vEMofkVZKCG6mx
D1kbHvI0hQ/aDBz8w9EDf4RAxlEolL9D58qM3hAyTYvymxSKNz148i1OYyf7iGxjxZ5Zxob5PSy0
W8v1l3oPUFBuv/rZkRxwZwrHWAD9gNLepRshRx9xb2CWXW4cn5mWsCh1PUhEziAWeQ1zF+2tq0xu
PlILbqGsVju/HPZFFq4rQU8mNLVN1UiIq7IUdGPJRWpVSvUx1vLrCHygIXvXnoRa5GAfB6A1fblL
ChCnIUXfvrbxzEZwqqzQ1APcHg/2qvCaVd8mdyM8UAUBGKC0hirhust+gjlknqgvDvVOtbyFIqeU
qvapn99pwbXiNBQKRgpWeouCo9ZIOx8zVBMlS64KAVILPRfOsXWaJ+D5h2KnV3jjJQeOreVzXdAw
sd+1wEKYGyM/DqCogp/fZ4fx0t33yMjq8hdWIg6jX7tkO4TKupWuu/wjEx2v9HhRtP66VqslyENU
57jpyt3Sz77U4kcfdDuoawij63eD1269UNlEQlqAsUbhJFpmfbrudF61Trim2WWq9V7NEXUq3qNo
L3KsnHsLbYQNvik7rTbWhWPtrMq/1kplE3cvfblvq+xxLEzg17F30PpG6oqeUIrodr+N9W7Vylfh
8JYFXxSrORjGc5U7ez4LwrQF3Hp/3ycRqQgJPLYoRlad+ajw63PP3ERusWKBbzqzQS0jWxvmT0bv
BBhLU4GhWtminiNCLv7DNkKMvpD9Vax+ZAbVm85bK9ZtUcsLO3kqanvhkL905YcK0x3eFJkQuZVu
JXvoZtToKEDA7weMmsSbUSL2n/H2CWJEft+Dul2nib2WQaBG2mMp3iswOAnaRcbwNgicVaNRiKjf
APNahMp93n7PS2jyItmMEA+du6VscW/MlFG5GYUzHFyT6hl4/VsJDrmVhwUSQ1+UIFrJFmrpLR34
tt+DyH4qAbg27nvZZgcVtnyuwd6Gfq0hEO3irCKFHR2buyh9G02l+J+lcWO0bzZHQldYW5nNmNbO
CnWn/ah0BpZpqabhjV8gwtCvbGD7vBniEouD4sNQ/H2DO8wQxrtMf+hH60Z89oQNHM5VfjEMKl2l
y6/vAr26zhFSif3vIrV2kbCuU+o2tbwf4DEVabOtrXo5Un/8KHlsU6RpqOLJgYeNPOXe9F2TpUVb
hmtLMfZ94CziwuDBc2gTdDi8aNen/bEp7Xs3gOdoVw9s5Y2ovw7edzx0Dce4anwB6050yI2jxZeA
8AJ/4CMy0uHR60jlpqeXHvnGBiK8CayuMV8dr9xYXsbRbC+aplvyJqtCDg4nArbi3oRpfS8CHgax
vqnlfl964fdKG+66DuEEVUV29lvUV5yZ/YpXTzwcc7y4Aj571fI4QYSEh46Ts+pbBIhyL1/o/vAi
SeYmzt9dMm8VitV43Bn404+kGuBWayeKrjq/3lpFtcmRUjFGZZYeQanuw47znQm0VSqPqvxS+tmK
TdHR3pW86Man2zE+B9x4nWV3daUjRKA0SyYwUnAz1q8GTpkx9RTevV1/DLTbc64doWvtuzjEwOw2
TpHpRNUAHDKqmjx/eEFW1QNUDg5veJvuMrYQXvBSFMythd4i6mJuW7nhCRlt7MFhkXXr8Sck5SIf
jLtKKVZe9+xwvFQKxXx+L3AcBUoMh7DV7kT6anKce3QwYv9QlPkeKC2HyzHXm3fX7+8N8zrRlSuq
rgvPGfdttAYQg41YvUuxFYn03vuVr5SgWlGAyyokHxTei4nybLrWwuJ1ODALOQY1zw2+gqLNtyjB
XkWVd+xb80VNv4W6v/IKZ+mE2uNoHNC1aEdJ3YOLW7RrN4cskUePm2LXlUO1+LXqUUBqeFD3fKto
FB+qjUc5lB+8zl8XSrjBhnqjRNUxECrVGXkfCCTb4SqZdE9GpdyuNp+iwCnQT/BXbpTu9OjVUlHr
yB7DeNN1D0P9JMJdWt7G4lajm+1gVOBwEZdeRH+f0uTFDto1vE1qS/i8WstW/laQLaW1gpQP9V9P
f/LsYpGh0KTEK0P/XkjeIi1wuxo10xAlaf2NXF77uE/JiKfo3jsVFVn/msk/6YS24kFI94HxpdFv
ZGDnbvc6aqI3/rNr9jjG4UT/kShvlqcyZxK10FuZ0tAoAOuhsFp1iEVtAcu3sbwwilFlCcBXj2QH
Sm4picJyxSPeuAtXjpZOefQTqlgbXQIgsLScdVn/bNBEC1F6Cay9cLg3P5fys+3f1PE64rc2+1zb
NEaAc5e8qMSLg6grd+5wg4wimz6X0eoxKMc+w+XvQfgjy1EstOzgSetEeeoGtM1XQTVHhz3/lkEN
2rYN1RZTvLBk1U5dK+CDoNijdp8sNC5JheXecplO9Pc6zh4jVFhMN9pJmrpyPGN9+f127vVsquDs
gNmhZTnF2g1GTalrfL6BWr7R8nKRGTREBmWlAu7jEHTn+r3q2Yi4BcmmCVIaLYnPzzdJzS0NmAVY
TaS0sOKCNmFdjZfdSPo6yuMO6fAc+t9EgWpViQ+9kq48crjAMiWofow8ecMPSUvFFjlFC+0eCy2Q
xeAgC0cfx5EgcVd3nlm+Spb6KNI5a7iZn29MkBt54Qh5GH9+i76EVNx72k7KnF0bp5x0d2E6R188
V0ehf/Sv6Zo25+ioSl1mkqlLLLXyj6r6aMRThdDu5XVwrnxwGmZcqCeF0qAaTKMakeNd+Fyj3JVB
AEyMG0qky6R6+89iTfqnkh4GVl8yJKfftf193oCGj7873iru6n9QHDod1qSL2nYIuiUKw3KHml7Q
zoKwgiZdJe7L5i6KhplZnPtY45+fzGLT5ij69ePIMk6Q+Ohm72qW0defA4TMfa7xz08CdY6BglZF
oDb/xpEo8NG0YmoG+T5G7Pby55ob1GTDCmFmiZ4RK+US0aT2wkSMzQNog1rCTGnt/LAs/FhMdG1J
Dp+H1Ys8qtQSLFZrPYb5FbxdmFTYm3CVl2b66+M/Na1bmeJ3qMmnyi3HTMMABJZM2aWRh6XSsepL
7R+tiN9hJh/KDKgfRzphoJNt1P6+ixQKCg+SHf6HUzepimVpMcjxL+KplW0V3n9NtvXqmldat8iL
eKbsN37zS7M3WRMoaRpZJ/GhTPs6dJNla+A4BUYnjbpdbhjrwbAXafDl8kI8FxSoNsZWJi5Nf4hX
CNMFgi470HygnFHGaawY1fmP3OPYTO4bj3rJXzjX/9uyUeMt4n+XjbqqE/f//XfUnNGNGv/iX7pR
6n8BkoDCjN+UGKv4wAX+1o3S6WYj0azqkIx+iUP91o2ShUKXH2VqQxWoR/3WjTL/C28tgIcG0A4L
bRfj39GN+jNNiLHyq+FxZsvIW03ShANcDMymKuinGIskem9q8FNlvM5plPDuOZmdu/9Z1KeKT38e
+AQTkMsU0oXxx6rTC/gPoWsKunjBXWd/6O67Im7tXKUe95LoM+Xts0M7iTY5h5M0dasGWwUSO9p8
yLYlxVXbigMSpByaMyydM1CJz2Pj+58eI75AVW70DkGuULtWO2nh4dO5GOUzkRJ3zRx8hHUVU4kp
sx3KLE4ksBLoUMjcyfZcH/zP3T3+Fh3gBuJPGhS6z7+l1zB8dlIh8JhWFx72qKPV5BBKG0pOBULG
Bp0FTZ7rHv15uH2OOpmBDnS2VZe6WKZhdWwoODNwX6HIErUz60iM15rPOfNzqMm1BwcakYDBFcuE
qnrg2zeqRt9WOIjwqcsove7b75p0LJSIntKXunZXkCz2plEv6szeKHm3dpzh3qaOYDjOzsyU3YBd
l/VLQdzdVHa78pBsVFG9p2sZd9pWdalMNzRAbeq9ebAO8nYVNcUMmPEMJYph8b0U3cA3z5w+YQyH
B6LoZLwtXBU6EBZe31M0IKGSP8B4WWraN3s4aOiqjla7QJAf/8H2PAk/mVWtpDSfxArsErfaxfmL
Mxzc3sQYzF5inQcD0fu3T/TP450kHyOquyFJCVi59cpsbqRa7FXkqilaXx7ZGcgWkUadjtGtyYDQ
+XlHyGWpZ0qAHbFipTvWZs6jegQJqEMG8EBblJF8RS1fQWZdncVynk1Ev4Prk3dOFCmNH6cED+lt
Ge3eYmNUKEzXCHF57pxtpXJ2H56Em8DTvKGhKVQSzsaMpUZAT6UmDz4Cj/siCLcKNcy22Qt0P7Xm
3gnDneM9m+lwgynKIpfUmevN2ZyvQ8dETUPXOAY/z3yOqns8RHxj1S0wUUEhvlrR892awWPpjoTG
OeLu+dn+HXAyfC3y4iipONFKo11Z1IYa45BHzrawv5izZNO50U0yrWtDmEZXXixH/In0NC6rOs+W
wvVgqND+KmZIUL+m64/MdzKdkyTrmV3dORIBgwq1DlM5mJjPqL15sKhOOmhIj648mf+Uqt4Lta2x
lprA5RlBESEgkBoR4haFgYil0XbJJjHmgMvnV9/v6Z8kESnzLE8qx+8N2CtMXoxSrGQHLdO5B44i
nw+FxpnNakd3c/w4Jy83w+2r3nSRlKurj9qrN1rprDqy8+gd3eCxK6yvWpmtVOSAYY8tqhRgLM3t
uOr3evM6WM4iit7b4cnHbKixjEWEPkeauxvUfGo9W8jVjWLAgaUcL8fVygmsjWHr8OvuZDNY0yjd
Joq7wYX7m1PVX9KupdzUiFE5G1zYynRvGgkt9orWUvzIFiuq4NaVUu70+DVoAfrDSNdvLd8/5iL/
dVAKp9jH0buM5FOKbYchBceyuRHJVSTkm14y7gs5PqRRtKLVuTDMipZvzyZKvjahTWn/FVUxf4GA
htph+hBE4JUM1NmvdHSz+XecDA+ozvtoxkKkFq58y1yGAcW4SN2P00RjIasa+LDy0qG14xhvgVE+
OMN3Oel2QZOt0mrfuGirW+29HAfLXt87rn832jug4ektSjPewPiYOerP7mYDkLHO3yWFT9Z7P5SV
GaT8s304LEW5N/0WKfRi6Zjfe22ucnM+dWIPS78UzURcyD+vKHXwrSHLuVe0abCXPLorpNHRxaio
3b1UPEbZo68o6BJzZIkMHOpqKOSNglFtQa9URMa/jcVnzCe/Z5Jekrgy005lM7XWzUgR1FnKKpZl
lXmX9g8zZ+SYif9ILSfBJlM9hL2NLjuJM7dfTfcqaJqVrIHNkkBCla+BhMYLJjxqOqfhcYbq8HmU
k5SR9UNqWgmjTIGSWTCcyuS2kdJtRvM9lzem5z4M+UfuuDNH09n8cTLgyfXD9ZIsc0IG3IQNEOoX
v+nXPQSyUc/98tyeW8UUhbEdVnn/8RT8vK4qiIXJULOWfLB+af8UxyOS45jQgJAAc10OdnY+eV7B
rMJJwtaneLEmLEwva1ijNsoZeKIsOtTu86K/VnOSInguzV85wN4iHE8uhz47zt+RzclhX5uZSLWE
yDVtCNN7A3GEGjiWMDQh/HT2VjeuyMmKRRkMuzHbBLb2h99YYcqcLmPpritoSlUcfGGARhewSWcZ
Fu80DZcJHdS2pl3hdWs3/eLJ7fO/PWQ8BnlCQ3zE7npa9Ve4NDe49AEloaODWZ5s0KAR6aJpbwd7
TkTgzPxSLmAhKYi6cu6NK/rkxJPCIq6B2xNMww/OPthuufHz+xx34erH5XGdeUOqCtx6jZfIyEKf
pJ4yqkq3DSlL/ZJnyK662uO1hdOa/Gam7kYDNmTNOVcJ/cwHPQ06SUGxrGRaG4LLEfqwHRpvJXc+
hxReogMokqJ/lelaxbl2ZVYoM8dy8DNs6ZOK/h3IwDLjHEWsD1OKbyjcb9Kmwpv1mJsxZgsHqX4f
O60d/hCudBup/tGG7GtKH1auLmrVPUqJdzRdsdc9XCcQQrk8nWcuikwnfFFbGON/45c9+XL8D7WM
urE7VZursUYqvKe0v7H8jzb+UknfLkc7t05Oo01uRmGWuKo2ym4K0plq91RkncWYyF3NA3JgbS+H
O5dxVEURqPQBG5W1X+/1k9H5cUBtPmV0PmCKnldOJ32ttNssLBdeN/oAvpf1jSpmmKRn8venqONq
Ookahr7c9DZRTcCjivSEH9myhGOtVub+8gDnIk32nWE3vRG1RGqpcLf6ayJxjcYbdO7tcnaV4BCn
o8Znsesmq6TK+zCpAsqyQZ3QRfdueILbKNxChll3eKhwjbs8sLMLRciqUNDNHmWbP08hwsl132TI
PVVmuckp+2rwJ7W4wWzg2ZpP2GPSmCZsRQjOXMWQZWOqLuWXKTLdBQyeGhAbSDVd0o7k94UfWDsv
MfeK1uw6BX+Y8hnc3roM5pS8xrrpmV+AoBQNYmHLv1byyZoRcaIZwag600iYtmQWCKpiXcYjj4jk
0Cf3khpf50CgFRrtXXCXdh+d+G7Qelj28K8jFRyZ39yWanRIgJeVqvMSQ7ZrXfd6EPFeTdIvzSAf
9TbaKb11hxvQKmNZyiLC3USm/53eNBT4FbMAQfGtMl41u38YcCjKcKyjj9ssYRVu0/qqFniJiSdX
/eZSr1L6cEZJeW4iJleSKBfc8n0+RUy1N24/vM7GAYzOHmQLr367vMzOVba4pv6e9slp4ppaUhoN
5JG2Cg6YRyNjkqron6fywRXts5l/1QChjC4YnTLg5TfsLv+AsxvrJP5knbdh0OqhzGiNIHijeLho
QYtSeF6YUKGd5iBp/fJyxPM58STk9FYbG7bTaoR0TOcmwATFNzeN8myJYZNU1bZO3mCj/hNNQTS2
NFmHg0r5V1iTK5grIEkMJuoEAdCoMl1T0aGz83R5cGcXz0mQyeIZBeSAgJKn9LFwV4NzSV4aOOe2
/D6rLjMXa/Lp8gTrPax3eAMFFOhMXDpVsS2HG96fmEHOPAnOVZY/Td/kq8X0U8uyH79a91GmdxJM
Q0/1vhpGsHQxsXErf+Pmd1L3c7wLxSCGAJ73uNpQ/LEjZTWA5gPK3WQ72kGbmneFX5ZLE6sfmypM
Wqhrw4aNgz00Zi0KpV0UEWkBUKuHfLLtFX9mFVrj7/0j4558qckZ6fttWA4SCd6Oi4MJOicsitE4
ntpFiLR5ilTAz9h/teUvThzsDXCBVniQXeemiu5LeB9DcUzzTevw/hNYOGS4n493bCVApkV/lsEM
ppBxMOdbpkG8lyJrMVQ3eprvAv/WwIEQvNk2bR5dLb/RNXzIsF+mWBEUYuMmhxIKr+QhW619yJgo
hfcZUm2t+wMhLmkEGMMK86m0e54Ok/fIu+IA0UnLgRd5IcZZTXPF+8KjVl+AwKKtUzvumwE6rvS9
lROD+LLEOi5egQLHcrI06mZVoiehhMkqSGzKsAOwy3yTGylPogqAurTu5Ksc7mXu14vOmXuvnF/J
PFZ02cJBRp8kQV4qujUYsLX78byxpe3AADUlv8IaLrTmBOznok32ja74Qq7yUaZEqf4/eeexJTey
net30Ry94M1dkgYJpC3vzQSLLJLw3uPB9AJ6sfuBOmpmgdmJe1oz3Rm7yaoAAhE7Yu/9G1QZXmjK
Yc0J+cG9Y5rOx4OT4VX99WazXWO5o58LJmNJAyaIxXMZZs5I1VkQq3VTyyu9SbbnR1x6u9m6NitS
oVqfRoQsgpXXqpVhy/gVmtcPIlvz/GinE5OjF5we5+jaEJetJBYlny6zXkYKMK0OOwooOAnhyojC
dd5+Q5c9gfUWPVfkv5F/J+PcPLmoV2W/taKpbnMvRGvI/Cs9f7bCq7x/CHHSg4uF6xid/7dcqSY3
YO4YX320CXT0e4Pxoamxfvq5tpe6TScvtSxFFRK5hXnQbDlyO5MrxaM/ChAMloaFOTpMuTxwwvgm
U1DzHREWE0ifcTMM2/AAChU3eNzGbv3AwOZtUfJUXnqi2ZJ1A+6GOb1jO28f/JAeV51EF7FK6uL7
Pz1kVTg9EVbzOs41qak6aVKhxzGu8GDbYGs0edYiB7J2wwHfNQlyLEkihDkfOWlPjda5gj2HKe7K
ythnXrRuAMQLcWIPvXffDP6NJmHO2TUwMVtoHeNeHYqLqpU/KgolfoQYZ2+mtgWBZlU1yk1E5d3w
MDATL40ejVaJ8jCgHjHC4rneGPE+70RblPcjAP+poVdle017pCl5gSMWVEzJlmkAucYXGSvBoLkO
Go9MVtuO5rAq5Psar0nZvxj61nG928kTL6ARl0ALwoVqpeN9Z1rFuwwgFk0AQiniA7F1bZQDEDD1
VisujUzHTXUL4vhAymFPLxdYyE/Bm4iit677hszZGyLuay9xZUJDbg90xkTaxbKGln0QX7ui8ZZI
930yriPqyU0IBh+QffM4mis5AC8gN9up1W2YiAAU/C+MCws096eKqYlAq+vjsxbfdPAmPFN39Gxf
kdPH4GLPb8+fjdHfTrmjpTyLPygTYGuXsHDIc/CyFeGwCQ4nS4g5Z1veSPV11Kew6fmk/AMBfCwl
8oVnmLbLuWeYRSQjKQIM+qDAqZXwRBlxIyXpRZvdJPGFWDUXkVjuaiRUACxsE+tDqxbwrydD8NEU
zFJUTzQTaUwZXk7ZH/AtvP5N69KdpSV2atyOi7W+05tVlU3sa9D7mrdUQ91Li4rykR3A0Kul6wpo
tZtRSE0Xel4nQz1AmX8MNG+fFjQsAj1noAgdRCULkccVVyKqF4VZr91myd97abjZ3TYKKfOl1TQc
Dp1ZvNPAY4vCXZ7+yCk+LSyaEzV3mZb/n+82i8Et2JsKBTMWbg33IU1t/KXbPr+yaJ6NrXAQCW7o
am4RWFzIiBY+37yxgs8dVHbgR3ZfUR4S79uut1tvk8ZLjmdLA832pqyEDfdkqux+dzGoj1wdnSyH
8Qjy8fxkLn242QYUIhwLzAD8SZcra9pvgvHYuOnBRHQu/+dBe2RZkwkglnu6Rbozuw/UEjZe0yLp
aFmU4kua3AlEQCs8FHSNgrpfie238693giv9eczZRKa1UGP9x3mdlcVNMFr7sS65tL5pjbtC5dXx
oM9ovn/bpPJ68MWLmgid4RZuBmtZrlfa6O9Co7qpjG5z/slOh55fkzGbeF32dSMiI7Vl8c3NtolR
OFGJvyVul3TIXD1eqPud/tC/xptW3NFlrKONMYwl46UossANQfOA6q2yseK9wA3g/MstTvv0NEej
SYVYh0rOaDRxriRVXqkmhM8GaWJtH5nA1uQrQDpfevmmlDPbCzCtt9Z59mB57c7oldtMLwGcWwuP
dXIOJqSQCmgPUMtszl3LCIVIJ9xLQ2HH8aVuPA/uaBvGreF/nJ+Bk5/3aKjZdLuBmnWjOx1sOcXP
FkZ4zAmmOR3+L7XiOYNU2udHPH2eHw05m3PgcogAUUqfrtuWXK4HMXvuQ7IkcdyAggpkHLiUekN/
YlUp3wPzqkxF5/wznAxbR48wzcrRZ4/MPgQuQtkhlspdBEG0hqQQyxjbLgXIU+AkaCO/vuXUijka
Ko3qsUREl8Zr6t/nzYUGAsnqnykWIZ4RGN6qaSz4UYCw8v/ZKpprZxpSWotw8/i0JZWA4U2Td6WE
IwpZciJ+OT+hC8to7hYyipEBq49lVKqdnQbuIQR80FWvmRltCRMBNrfnBzy9RVSEJchuwIjM1i06
GqHa04yxO5lrfXFrqgii1b4zUOFsg3JzfrTT6+XXaLMl24SWpdVgEm0ZW+1RB2BJKpyaYEUezw90
upaq/xpptjJHSfC8TmakqO+nNbH2MBQ2uHnJA5bbmrLu+2ytBzksT4IWjuJLAeEnd+C3q+7RE8wW
bIJnSV9mLNi2e0GMhjsL3n8PptRdmnXyavlPY+I5YvocNTr+2tKeOw6aATLGmFg3KVcdREuDKrcw
OePIGhw6cjVTDx99DSEFzQv3nqsubOeFxTDnGmm6mYRKOX0eiHJ6BTAUCa8SUBBM6/FvII/Z0PhC
6ibOYJzanzd03sSdHAmc1KIuX0kDmsJl7ghtsKn8S2mxrHQKtfJpOPnzcF4YupOoCyVfFKDaDiCT
eqn2HMTyPnPvG/+26GJ6Ha6TjCYyBx+D+RJCS+sRyWuNpVzs5D6gP63LmGFME/D5YVwfrSfJn7a5
Lmw06ynOSlsg5dSChbRg+kW/LcJfA81jlyDociNUbO9w1A9VH6Iq1dpWpaw05a1q1XVTbY1mt7D3
Tt7XDZSNoaEAp5pr/w6eGZl5BAnKkvNtpZWbxH9QSLjkGmRF3G2i5qVGZUKgtXx+5JPrd4I4iBx7
4P9nwczPejfvTFQ5M4CjQWzt9PYlUrj+9FcxjZT/2WCzWJaUhkXFiG6NSevdxHhkMkSuIJii1yGY
C99ROvkhj15tFs8i2ep7QaHkXkvyzuIqVeB6WZKvSwRqBSBcgaJZLykrXURQAAQUdyyxiz8Kis2d
ed+quA5H8LHDhArJEpT+p5rlb8sM/x1MoWBoaPPWduk1cmQipWUXWnVHn/IwZaFSgBJCcd0mlwOF
c45lpTXXZV6uBnCGYH3hVb5VI/5AQXtIk9HR/Yo7jPzFSvWrxg9sJGvtJPpiEqTT5KLNo82oKLdx
Er6L0GPPf8xT5y6tTqzGOQll9uTnDdkkol6axYQ8GEfHi160Llj1aMLU474Fooo12PnxTl5nQFgb
hg4rVfxN0yn2OpR5WhK+xINFLL57Wb9GEaIriotee+2Le1/gEB7kVeL2C+96apccDz1bShyERVUy
lcD+XRYvvVrVdJQ6WjXeZbMkZH1q3YI90mQa2SY2hbNI56OQBjyRKO+6Lz6ZiAfUWpUukCPwkDRL
RVvtv56f2lOx9WjEObwqUX1LbKdUpOnfu+ojQA8PjNMKXYGFb7g00OwAK2MxT9uGV8Oc7xD0mHoG
0jbSe6dOlwwAF2Zx7k4mKRoC+T5D9QECgWNT7ztpPyQl8gvmhjL0pQSTOl0sGS69ofJ5V8RlKTWB
wlQipOQI/XPXoICFpsISqnJpnFnSnpdpFocJ45hwIuv2R9q/q95FTz5xfmmcXPn6hPab4HeKOnsf
IxoSjFCogKpod3S4cYZ3cfjSug9me3t+pJPXDexO/xxq9kpypIAuhMFiC9K3tsscj4xB8MJH4jht
LcSlaIKKerz29HFXGTjCxtqk7w4fPm73Y3Njohd2/pFOhbjjJ5olw1Hn5ZnncRXIE39jJtSdP9Ls
xTIevOxmCBfu36e/6K/Xn/7+KFvLgijoiulyVwBUEagsdf2LYl4ITbbwSX+ifeZHz/FrzY5hN4zC
Mm/4pjiUIPiS70CX7mGJGrJyENzoMoqVyxhHTsL+qi7SC/LyOH6lSrRuLG0/cmKWSKN5fu4YmrSj
0r+S4ZX2ihWvkIClK41YSn5XZjgCaeXtOKaOLLy1I4j5slz5def0mXVJBamLhZ2HykevvJz/bkuL
dhauyyhzMz9nKn1RR67lowpuq0n1FoR8F72eH2vps82idR2NZVEV3Et9UkBMgUet3ojFVRAvjHMy
nhmiwrewdNGYEyqxQAJfpFIZTMUXoUgcKdRWQ5fvjOQlpi0SQqxM1WIhuzl95h6NOluUfVAFpZcw
qpbeiBrqppyBkXURyk/JpKtCX8bzBZBL2rpQyqXBp9jy2zoFaiKbYI0tOI6fd0Qvpq42xqxTvQIK
MHiOrFRQLK+M1LrI1y4NoQIqJIgyzxDsUXwtugXy5cl1dPQAs4g01IKoaQNBNjRgeX4FZGVX1SEf
3uIqXwg1fzHTv152FmsKbMVjn4uPPaS3en6RJdyJxffQpDFZxWtYOVyYH2m+7zP6k+eX8KnX1KAC
A3BRWEFzvksod1WiZYQ5sNw7q3hMGiDkNApSt7L/Hz7rdMjPP+vRcPMEq1FQrPC5+SCoYtmqfmGw
itIGmw7Ts7sgPmiUnEPJafWXZWbgqV10PPbsAjI0Xd+p0ZRFEvpG6ykPtFWflkh/ITrRbq30Pre+
n5/dU4fI8ZDy51WcqrGVxz9ntwDIHXyp+kfLf5SkmxrxqCy8Pz/aSXjY8XCzNSvqQRlkMTUU8p9d
IAuo+kTfDL92GutJokASBHjkgnaKF43FTi4j6NwybSfws/L090cHGKsFKClQUIAaqMqhDFmh5NHl
Fkr5DWDrv5NMakfDzYK8oGqVF1Z8yg5xz6bfW36JHB8aZN03GczGwrSe/IpHo83CfFz6QilOC0eV
Wkov6V1ZF/vpoJxErhIp2+TlS4V2NFf0jchNLBjD11SNNrnCHNC6D9ULeF9DsURZPnX8HM2CMoPl
oeyoB9p0ltdefLDIFA15EvEE2d4sNIJPbp1fMzA3KvHiUGr6mEPVsJ6yAMWmErSAcqvruzi5DUm9
chS8Fmb91Alw/HazvWO2nR8DR6QXjLxhLQy3VPnKEftfU3P8MPyaY62T+V8T42aQhWsJGy5hSUp4
iru/Rauj154dQrqk5Jbq8eETlDrwLF/XgO4alODOv6o87ctz48z2raQEiYiuBkEYSpiRh2sJeEeW
1LaF1GGk5rYRh+T3jxqKib23LdtyayqJ44OC0tQYaG1xgPeMIoC/Jxseuh6TKmljBQ+Keo0x18Lj
nt4OmqiLU/r/myOXn1pFVEwxfDIv6ITcjuJ6k+G71FrYp6nglqPt+Qk6HV3+HHF+alQJTjwmRrB2
OjnxoBo4yMFBc69d+Smvl67IS4PNjgm/Qo4w6hislvoVLuTgrj7C7Dq2LiPLW5jKpbFmazxTXEPO
prGkOl5bw0PivrcDGYC3z5YqC0tDzday5Ft62E4mzGozruL2VkVNHrm3IQZ3vogQPbmef32v2XoW
EYsVx5ZzaIyTnQsASKKd7HIaRPBjPcWRggXKwcn+hSb9GnHayUfnTzMMLjgy3o5QfQPBxyk6cWtk
7h06svBwc+jL3ytUmFLdXxdlvQ4qeeGUODm/Ci1EQLhQVuYONki89oNfs4ezEu3g9NEMwbOZ1lr3
EPpbBJRgg3VqjvE6MzBxMykUzQ4lKStjyZ2atUqrHKJMOAyeu9b98FIZH3JVuDLrcKuHL2KvrIeW
mnJJkVPRvqbuPdlX04b3HT6GbvSU9/t6aG2dPFtAuRS/6Pveam5TD0lm88pFv0JPGzsd1A0/jWrq
DVQxZRVnwBEKWMw1KFmZ891wx6cuTvaK9IJUpt1oCOaPH6TqjtLqOtRp66mLKJoNiGKgCIbUoQFi
TIfyorSvRZI++AMSGMOUPAXdxhhN6a1UdbQUJzw2QSblUHMfXAuDFqTCXPyzBSF/QGkgW1FT2hhd
/2CCiS8L3mrUjNe6BAbXal91rCAKE18H2p+Tr6fo8qIUEg9NauwKNYbJ7D1UPsqODSxGJVepY/ZO
7Lt2W+iPWS/t2wgEY+Ei9+r5D76iOXnllnaOaLntDbQHQA1ZILON637Sne2tau23VY8gc/Ld1OvC
qXUeyeqMyjHF9gJVURDfeb4pTK2GI4ZAnpKH4XvXuxow6OFhKBFEzdF/bi0sI9Sa5oOc8wd9fLXc
eq0aynVuGDdqPK7F/DZv+9WEui6F7lodUEWUcv2GE4qjI4O4HnmuE2pf4sI/BLWCNnlte1aIaLjW
qWgt18aNRG2lyYT6rlClD6WQtvqQUcftc7g0gdxeS7hnXgIAJL1Hrp1CxfWYN5RBzR1KALso9O5b
X93r+V0hCF8LBMHiLLwYjKe4RxCjfRw8bxdLX02heokT/YqgszeBgaqZ9JzLJbA6f90MxoXUtTBl
0EalviJqZJe6WtHA7ZwR7dTaEFZiVQHi5sEtzzba70ppXuRCUZIzqL3daxXyuXn3LaHzlIzCA9i9
Bwm2TNoGyP55MIyTItxmZvU99/kgw8vQbzW1f0p76VXR8/QyT8v7WHzS3R94sPh2Synb1NCrij0w
jO0aIdMHXKJ2YtGjo2o+TN1eOUBPWN8FI9LJRFRBYyV4/YNWCYxY25VaOkVuXGgeigVV7+R6fYVq
zi6I5HulLWyEdG90lHt8CugaIgphhM9Hh7J689I3l8D+qFY0h75KNxWCmFGSbbLKIHBaWy5GAwqc
9buCOoOsfTNStHD94jrVk3Wkfg/BmaZqcjkJQscRYHfgimHfcxUQEJQwHa2QN2GXrsc0xBKBIkwa
H9S0QF8Y5xWh26NlaXfou6pJsAuFfC2onLCupTqSN9qI+9sZav1Cu0v53WIlrIPa/MlbR0u+XqFt
gFi5oD6mRvEeDiO/ET1p6lk5jjYBmTqvV8KkTDKHYLnpSyYuSHdmigNyj7WKpf0gWLlOhDpz5LeP
IRqgbgEQ299rkbGODXI3RHsNbEvGndwZFzqFgLFDeMBKt0WqItxjeU7ahlvfiK+k2Lh2WRJipj+Y
fXHdidJl1qs3vpo/9SL9H692tOEDGCoylgDKR3Taa1ZMRv+79F6LqqbKoZMLFz9iHdR1ZjU2dYYs
Rf+3vPQkH2EMJEFEC8pNuq5A01ZxvonbN2MYdqqGmH6R2CMgvBqIr6g9+3l8LQhIIcCFC7Om5qg4
5OF1U9XbiXiC3nXv71XNQwb7xqX+lnjKQ92Lr8rQIqhdAHI4hJq0KmOkN7X2aijS2y7NDgPK1sMw
KblGTtPUgB90tFOllYw+rRf1uzpN9pG7VdV3IU02dfDQlCai7e62y24kDFXL0AP5Ur6M/b5SMQPE
IQci2z5Cq1os/VXcEIvS5pCUsJwsxEA8fHuBqTcmIcK4y0Go+yhg1XK468Lw0gIvzwVxBzVwpbrR
IRZlh4thI98krrkN9B9C/64gJ2OnMSJ0dfCS97UjSy8oVvErP1ScBvRae2vRViqzFWnXoWDBIZ1c
+XhN13vwySH2a7LMLUk75PqrW94NCDg0Yn6ZxUK0ykVhx0Lpxfa1zaqrpPEnxNh0+EdpsUsU/B6i
x9LsN5n27qNl5Q2Xk1g06uOTfAx5zISTDJMXUblJrPQhFqEd9Lo9hNpd3VxVyVNeYd2TF5ikVRdS
qa5NPKfGIbE1cT/15AEPjcOXGI64ZKyzXAG04V+rEjbppumYZuO4dXXdEecSLHzKyf6sQaoRQhUV
EcUNAT9LRA6LO0SwCsWbWHmoWpSoUc5VQ/dGCJ7rsEbPm+8WmLsofpWE5Kax/DtqJoYbb5UiXEXm
W4MYZKg2W7VPthHmJl762GbfQddeq/GlVXTrQvvBZxk13GoMvCq0/n5qMLcFAr1wEhEP3GoRx3lZ
bwPQYInCLISjU4baBWyTe6MvNyaUCKEO9uroc77jqRB9k4v4Y3rusfmqR/WaJf3cjS8eCs3IuJvU
evxQQ2jqvW335zOEkznJn7chjP0+3//ggHqyHnIbSomcyvgMBhbl/fBeUg8QD7vK2J0f7+SFk7uX
pkEt1xHmna5nRxdOJSzKTlfpnUueiqg9JZZ4q8vReyFISCuWhwmdp3pSyLUF7j4IQiH8R2Pyf7X4
oTJN1F+LH17953/E6bcv8e/ihz9/8E/xQxk/wonyrqCKMqkI/Kl9aKkIrGBMougAnKcu039rHxp/
6D/do+n9Gar8U9enIsT6//YvmvEHpgsm2awFkd+gCvrPaB9KP1ETn5N5/O0U0ZBNERHM3+w65aDR
3bKA1pMWw3jZIzaS6Nn3Eor+2Pi7jLqqqWzzgIKC9dGhjJilr1Ea4TuRc53JesckZPiasMEt617D
zKLTH3PMtIQ8dNLISUJprZJNNW6FQzRyOSouKGJ5H3SdMxjy10AhFGoDiBUdRmwQHgKkDe4GT8Cd
q1WyjWrFt70YYmWRXsemvx+APMI0scEkSFe6Bc2obdOcHq0nP9Wjp13KVsPRHcFVLAIDEIJcx/Bk
VLFD1DPHbD1GhEnu1UPqdqtMF3dBxn3AAJakx9xxFWdEJNorpK99d1nWsLKH5MOFHyiq4qHpxIPS
DltVb29KBNTryRRF+RDH6CaXESuFbCpguyt23w112IbZfQnGqsYpDjjASs6aFcLLmzIesfqJKTwG
b56VffOwebmTCkNySklaG+5Vh/cSz/pFhLEXJA/Yw8lZcm+MACv0N6kInhqs3z2knkQ1hUbpr7Q8
eEW+PUXkq/JB6Db9ztMgCeE47AxieTeWsHxK8z5vS3XbN95OL9PvGvL0qNdb/fcyeCFLsvp0V/Z3
SuC/hsmjqw221ssHCfa5LSV+bydYBbmFvJcrp6RmUtGUNit0qgd3VY1GCbdlhKGko3mrqrdlAo2r
CsabRnLxYTVXg5JvUblGyL9Zd/6j0ThJG1xllf8ls5wUO4umxmTCMm+kDoJ/o9/lboxtjSZ2d34O
9XLk7pZXtpyk3Qqw5u2giM+K5D8Oan1N5XLNLrLhQPrXERoLdEFuzFa6LOWvuNehvF8DutMOcleu
m9a4abxbLOCw5nnVfGNVYNxn1aHtw0wqO4O60EOo9y9FKOt2MOJf8TM8/K+OgerEUfvrGHgREAF/
D4A/f+ofAVD/A/jp5HCsiuhK0SP7MwJqf6DzQEVAF2nlSOZki/nfEdD8QxYpklnIQKIZBErwk/qr
SdneUjUJF1QZIZF//9eP/v9437Pb/4ps1ey/jwVZ5Z91508RUBMJiwgjTgo26F7NSk2tlrpRR6XF
CSRzi0c5BDbpGT6nUxlmZXepPEGytOCjq4UW0nylOpnKJShx1XpbQ/+F8mvEjlyNm1blgtZl+FvE
QVGs8WHJLtpevVBTK7nqqLTYgqoLN9zS/QvD6J0K9OBKE6L3vsY70S3bb3oQ3Go9hvBuZ2q3JT8v
aMU3L8vkd1EfMYATvTa/84ymuUCuAnerFM+ERrSGi2ZIxI8KuxISTF8esa9R07eK46sSm5chNnQ0
YJtvEW4gGM7ow1WjGv061/tx7UtWiLOU6l95g9nuZH/I7sJGj4ASxMnbaBTWTrLQRKNWP9a7ThYr
vFSqb0Y/ZD/URMX00YJN2wUy1k6Cn972GtJqeuo6Utorjq803qYpKqzAqomkKvmKYGdCetGp5jdk
MvQ14lfCpSi16hb50Yu+dkmLxOZ5rHNjNzS+ezl6eM8A+kne/ESJ6Sp6Lgx4Stsq8uFm3itXUR8K
V1HTJluPsOiIzCC2fUgbQA8xtUhfJYoxOAaT42iqUNuj4tXb3hueZNl34Dq91HFcXMNPeyvzWp6I
e9flII9OH49fRaMlVqakT7DAspXJpXlVDfI2iZIrK/e+BH2rXGuBeinVGJMVEd5FiYCNBDUlzogw
xsmSqz8dPC/4GiQqLlWo9q2HoHyS0Cdfe6YLdxuDLOxeMJDcqqRyil7fSgXVk8n1zPRMcTskWvCU
Dj4OkmH86DZuvo7QTvkRt/kLdkLQP4P6pR6lQw+kFYsu9bahkOlolg9n0iqFi0iv8UfAX6mrM33d
ZkOz1ccGux9o4YRf1N7VNg6xgCpeY6sDji5VF6gOGQ+hKiKyV6lvqPZcsjNcJ1f6Boh3vg8E9Ues
GA/jmFEJKILBSUljtmKHqI/nfzeUAnmYqoEpalxVOSkevl23YUgDXixCp6lTfE3hGOxcE9OUypXu
kwajEKWwYkdXu5wTPNqVWfOC2ei9HtMoQuvJXNVNH2LACm/fH8tXoFGXGDt5GzP0N00W3HZ6n2CE
k783JZHfTyMYGlFMeinXJOq61CPMJVNsDWSJXF147YImOnghNddEbF8sXfBtc+Lw532CqIPvh4e0
7u+0CoMio1C8y9HwnKiCqi73vfj/w/EgUi7/6+Nh+5//UX//Smg7cURMP/nrjqxKBqGcS7JsUpL+
84iQ/oC3gG64NanUYcv564Qw/pjk29ECM+Bp6+J0fT66I4vgEX+dHv/MCXG6T63KyHZbKmjreT8n
NfGUyALaiRSqnEi5A2ydwQNu81tZQL3A2tZgiuQlfXppajt8OpeAzSPYayJDrU9vOiuZG5FvduVE
Ba8wCEzb7LVzYdrnNSRQIAdcrCcL206/Uc3RdgOWeU/tNdFtkfv20Sf7x5l5fEYyk2eeBNmiz9lj
X2VpAeIDwIcWO+5wU7bGro5eMC1dGOgv3pkMVcedm2xkepKjPBWTMK2lQjVRjnKoy5Fd9e8gvVWu
aIXfboLxMrbwlaq4sGdvLv5zdGly+gHn3/dks0L79RSzbJl+YUfSRnpuFK++fN0EzwmHSeZdxLgN
nR9q6vTMP7IOVQBeNHBhMr3PL5zFgWZENGhsjWJJ+uq7vOiSSc7JWZ3UAWWcMCRNm6NmsgHfv2IA
DwVrxm7kd5OFY8WvVfkRim+t+yQM902f4TXXOVrecCtQKeDf/Y0XhTDKVQ8IuTUn20pEUADw6D9i
P7n23B+l3ICHirfnRznhB6TIANWlSQ0R1WF9dpnLTClUIsyZbbd4lotNU73rou7ESY8MYr8ZI5ox
1HZrXKEMkgO1haMIH4aaCH6NnoKfa3JIRYr4yp3G8SHF+3K8UkX/Ms2/lho/EI47VflhNt/PP/ep
gtDxY0+x4GjdGwYWQ4nAY2v6VzEGGY+kDmRywXurzI82VRamaWm4Wf/RaHS1ljqG86u7XBpWigQj
aLgW00cp/Oj/FiEGrhQq/EBukOScRTIfOceiQo/MRiXYzrA4jfClA5cZervz03hq4x4NNIeYtE3U
N2nCQJj0rEqlxLTuKVLvyQ3x2V6ixS4NNuu8ByI6aoPJJIra4MTpZQzjDSlk2gsHfBjPv9jJM+j4
zUiHjhdIFGijGDTEiYh7UDfB+eXNgLappMIUe/CEez7jTgmK9flxl95xtp3qBAVmXWFC6+4BszrX
vK71aK26X5J0dM4PNS2C3yLhr0UyZ5kINJDUYvp2AiReDU8CwaRvwMWO9hONoDSV1gln7flBT51s
x9M62whBEydcQacFgxGFF19bwqtkYbEtLC2W0wORrpqSopPYThN9tMGBn1Kr7zp4C+NNlNBjgCLZ
m7fL6JyT0wjQRRY5oAy4GZ8HUnOhz8WcheJSyfLVJ72nubz2lfdYeOnCtyITFk6wk+xwKst/jjg7
s+teb9NkYMREGQ5+RftlKIBEhkjRaraK/ceguSsjSy/bKAISo+IejLl1+GZ6FKnI4IKW5CO86atk
4cmWpmI25xhbVIj6w8IRw52FGEqPj2Zv10K2NoP7NP5AI3dhu5yMq0dTMf390VcWqmE0qFywhlGZ
8kw6kWGELzCGU/2XiN53Ei6cqn8x+Ra9BJh43MxmQajHss6km8HkFxgogzVq+mEdWf2m9y4T/bKi
A1q3FNgC6UoTtqJ/rSgvatI8GcnXLn3z4O0Z0uZv7Cnt1yPNQlXQjbHSY4ZgAwRHEu2HWgoO2XVT
LMTEaSX/FjCwCNE47C2TYvjnyU5FzxQMhcq1i1dxkD/lXusUGJycf5tTo9CgQXCYEj1H9Ozu21Ds
LhSZzkmji5u2MPaDSuGG3tj5YU52aCiRoUOKChnE/tk4OlcSHcl7IlFu3otls1bayMkx8S6raxGJ
Qbm6QvYcMnO0QcqXlGTpAU7tluMHmK2kIg4jMyt4gA5T9sRoD43QUcKhkCK/KvBV9ETDJHncdcFW
4xgfhu9WD4tcL3DXBnUTX7aW70w0DRNt+oXJORU9sfKheWWRE/2sIB7vK1J5Tw9J0OyqbOywAqU1
BPaA+zCUkJUx5FcmbCm1zB+gJNqaoK6jcXhVvINei9/7CHgvxYGFR5puZPPVZ0J/xdAS8ptkzeKs
WIyRoefkRBgHb5vmWyntgiGiG9mujP57DbBAh1fohXgGt04/CMzSfoB3eP4xTgUcrs2qJJqYOkJJ
/bwHPEkwxVRiYkbxh9sfrOwtDG8QR6EVvu/oWp8f7dQSORptfr1y+7bKqMqSnaEM6+kbP76TE/D3
27q6tJRXgYL6+QFPfnfqwORHsmEp8+jmCimgKFIncHLvXkz3SLzxo9pehu+efLOjgWaxhEuO9F9M
ap+GrBj2KwFwS1C8S9mtjBbdeOOBxDn/bievdObRmMrnbzeaqKLB2p0oG6yQCDiFgXkt3e24ilYp
l/DQeoggbWZ/R8qZ+US5B9PUKR/7PHDoQtWuIpaun2Pn63/vw3GNWXmgLMCwT4XO43FmW0Trmtzj
0AJjWEOcNoJ11DwY6VKAPv3pfr3NtIaOztw8rlpzoHZk9wDXROU2wG80sgD/iFe+CaORiATEb+Hj
nboXH7/a7GrR964U9imDajXgHg0MUn4nGOKq7fZ6dbuwUJbmcXarsOqi7+JpsFGgzhpdx+JV7321
rN6OxNu8A4P0oDU1knWBbWL93Ty7QgFmbX/+MU5IEyKzg8w2a5ZuMbpYnydakcQiSgxM2yJw+9HY
YyVuZk+R8haE+i6Xv6XNrdk8CggoC95153H/8/p3BPueEHyWuYr0tyluAFmXP+J1cSisL1WYbl15
uK1qywmTayH0lmZuOrM+B2lKJ+DedUnnDwDAPz9yoA7xmKspj9xG69TX9oEWbYoq2YS9cWnJCZ8N
Y/NMXZkkwdQhF1bJCZ7o5/Fny4T+tElJO2OZaPoGFOFaER1JuGu1tQnaCZs8qC4oHpZveQ1ua4Kq
iS7AMMm2wKdbVbf0PFMY+30+uF0Y+C1KWDF+no+hCRqjwKHCjvJil3sfQ/EtQ75TbTDPpk1LVDd8
CXzI41jqW1Fckic7ccmZ5sP8Ke8+yYbNlpDQFqE/KAk0ufFNMOgdd3dhcdOB2hU84/n/cnZey21r
WRp+IlQhh1sQzJREUcnyDcqyZOSc8fTzwT3dR6I4RE1X+c42N3Zee60/pIUCluxPP4pLnSpbrgsz
/b9gHUX7uEaoEpR1laTq1/5TAgQKllccuaq1oxgsAoASjaOMHoHRZOs2jFeh9yqrD2X94UUiAEEN
zBBqji3qIQbMwgEtr2abq5qtI4Z5fYN9P8g0iUACxWro9OR9z+4gNY4GRK463toxzmz67eD+TpC4
tNyDFe+ELllQ+p65X7+fLF+bPJsPMR9FbfR65qP4NYjPsY5J1WzwNtevs0UXuZ3oSgGNiOjrRSi/
w6kjIjrGI27qr36/H+GJdAOOCfW+VrSjaH7EDQzcCIythzJs/qp0mR2BPbk+3hcu4K+9P9udgu8O
UUX5cIFKMDKHgm21T3om2EGw18ajgVioGE0TXS+vN/x3mZ9vQwrkJB4QL8MK56xhFFswMGvIOujJ
uwR1Oi9sCdY/9lpLZZDBBDabIIlWVoRitOstW2t03Dxc126+daV2NbgfFjTTSZELVLLTg92th2xh
mnedHC9ztyBsfzBGdTP6DxWMkEbExjzk/8VvKQBlQRxWE1bdlNtDr1AfjIeF2/rLKIItjklGC5bE
12XY0ilWRDAgdMVO/Ma2KmDE2k81KZ22343YynVduBdjHvWp55jJvu/wBFM7J4gVkJ1AMbMnWbwt
BSRaYmNmDP8KCF0bw7NL0ZODIBEGdosp4I9Ub/1iPYLcx/HZNtDgM15HC1zy3iP3IRzQ5jSFtas8
S+ZBzSaoL/DZU4X4kdrOydRc3FOfJnfaDp/ikSDirMctg2qRBUrKf/BkH1WzuZ07LZFv3afgbPKi
Mif0xNdWiiYwi7oBz8tzCfgsHnPxeuygylDmVuaEMi9k1dkpn1o765NGyj1PLXZKPh49rB8qaelH
DzAZheqg5weLLTJAIDGspWegm1bAUuX0LMvHHj8IxaNo/jKC165WJtBK8vDteK/lj0W6sqQ/hotW
bfLr+ha7IJ/35YvPn9NtihCUkDI+NQL0hoXIsbbzzO3E85wsHkpMWhrg8m61DNy9rP0Q51hyxswM
nYu9+V7qISDAF2gI4sQ1LehYTf8I/crpsC4SZIAYdbEQ/WCZe9g0doETxeHa9H820hGRHKV+6oen
UWvtOlL4p8959RsDMErSoDOHFOW/n/LwWLovKrdRVxHHyIPtklMzSPwFTW6XhbAzwttMAXQlL035
T122TtdZSzcSYPPyskHYZGCqiDPq9D3VKY9bANy9lY6sY4GhG2SOCVyHsrMUIfbY7RLxLtc3nqLY
irFvVdPW2T4Rkb2sAfzL7Sjbtr30ClQFnOB9nePy4f+prT8K8A+P8NSV7j3pbWaqLw+0QhpIghFg
aNOG/LThYiPTEm/kNBWbk4fSkNv8KnkKqNLj6O8zqDhACxOOTPeh4YOAyuR8dCbDqxlVJsacefVc
8FeZlh7qGKAqNdyHz+7xKCrqsbQ4mdL+VjaShTCmW7l4x4NyoiD8FtS7FCSe2ol3UoRcFnOvpivD
/Kmbf7xKs9XYAFQZLruhXWdAV/JJuq8LlnX1J3f1J0g1YKwtnvihf+977zJSgl0qbAkfAOxYTzoG
H4G2FepTgUyjmv4eNf04hrc6jpDUqHvAl3F+aLvciSxQevmchPn3J/vX3p+FFKHZ4k84HX+jGzlq
jm9CRi3uRjcfr0/798wH7YCnJf2C/id/vs46pCV8bCc7W1Mjfaxy7OmcM11px0WwUbvbSNleb1C6
9Jj43OLZQ1PpfWwSclo0UhON8AiijGk3wssUKJS4u+kSqlLlJOBjrtt4nIlWLo7rp/6exQxmZbhV
JHGcGMa6dd/GRgeVQ7IOkOr1fl68vz41dHazuJ7Vln1BN1MB4k5H/jj+LUsz5/PlTfKplbMbJSrj
hgVCdzpk4SOFal0YbAldUMq587N22eMLoRF4ZFG2r+PHFhy+AnEdVDCWrULvOYYl2EV+4+UHX7gL
vXFpJsGfqr5xRWh/9wEV7oQjLBHvK6LpTr+x/J/oVmABvh6yYAOjp0bNbYzk5cj93Ih3Klaa4EPx
8Xjtazx4MChuxLcW+GnUzTxLp759u7sxv0AZkPNKOaenw9hVVKCp3KbSH9mHIlWvKkTvvWBd5fe6
9uTnT9endK7Bs5UrprKXji5SmIb83pg/xvx3r68nLpIeSrY43Crt5nqD6nTGXevi2WrN5HhQjIBT
wCqMX3pEUKmPTma5kAofdQ1SHtfV2C1zyV8XgbbqBOFFSJLtZPQ1WK9DteuoU6UhgG8ttIN+VfNK
UwCHDcGNMr0WdRfvmNdEfrKwa9EVaFfNjVCt+uYDdXS77CyCQXeBmlXi44nin8wOygMF9Q5ibzZX
db44vEgh8qJE8uYbm8NMPKkPS6IjAWth4rDOjZ0BdkrHZSy4CIL+SI0ZuZe5Jqez6tOdh6qDn1hT
k03YrZto33knPXhOgX1LaBnBl8VPbHV9TueaPLvW1DEhlymwapXivquetPB+8hoZNSiL9DWODn0w
ly+4HOR/Gtmzy8T3hkwMZZZRYewV+HWN5qR5v0r7o6XjFFL8TIOTqeNtnEWLjOnVmkNl3kF9rBHa
yKR0UcWPOYOh5g7suZmD0rx4JH/6urOHrSLHI/wIJkHTN205LAqrWqiDtoJ6aLfwDKvMuO3rdK8T
6PbYG03LORDhsSFdtcMLdas0PdaEwR1JIlyQYRMU5SoqnowWVWBdW8t6CoVR3OpGuvbFV0EoNkEf
LRq8PMtee6sw1NJ8wLVNvxaIX0OJIwuVwbo+NuHPHAGrATk5rfsFMW8hVsjljDeFRlFdOIb4IRcG
oSJEQLLvgS1wCKaCv9P1YCNVPyNTOo6BdAxbxMu9yJa8fmnJ1U5nSAch3sludwo9GugGejyVo4SD
r0mPrRStRetV0bdGlB6LYRMp1loWVFtJNCRB21coqiuJg5ecwC4ufnn1bR48gQ+dOX8u39WfpuYs
OgCagTCCwmI1Kq6UGI3KTdzehN5ehwAr0+tQevLc+0KbVYKa6nTfTj5dJVAweeADeP+6MwsUkCM/
b9iZ5C408V2uT/1wULpyrXTtTVsPTgSAWg7SmezRX82aaw2f3dttEmpB03LIpyXAocZfpmBRgDYt
2sZCSGDrGQGY6NwuSHSoFhwSPbRRyEUav9fGpVo9TyKeRWc4eQZxOdVWljlupfykZM9k8py0g8Jn
HP1Ivb9+rvzNdnz/cDhpYP5EIGpn2wihQ8mMKuZKDrRdR4EPNOlWtMKFPKJrr1p88U8PvnGPAFIH
TK2pN2HxuxUkmMuvHBD40sjO9W+axuraJ50tHy/B0FZLOHcGJIONtCJVC+EWIIoIcZXgMoPPeL3F
y8ko/Z9ROLujc8G3hNZjFDxMEAG4ARlAIUe4yWVpaWWHvgfyMz5oxpxV8t/hPe+rxqiTltVVHZvb
rwvWEIXIy1RCSU2wILI/DDJZOvgNfZYjZ4CfWxmtVfenoDx4RApdZU+KNoPwJGE2rJkS7kLdNlT2
0BvskrisKZcFahUqKH4RTn26TeAfVfEmGlEXItec8yCTwpqIOV6ExS8sU2Y2wt/w6VqHztZTr/mW
GUpsBJ8JM+SDLkVLEUWc3n0N2kevFXnjnuThJuL970v6wtN+itHGE7Dwk4pDFq57uqLwRIertcwi
DzT5oyceg+7HkEc7abxrk4xcpuZk3bspVw85++T6Yrh01U5m72wHSQbPeLb8mlEtR8somZK2uPXQ
cBXAIyma6wiS6GTDMawgzZKpu97qxUMTBgxtTtak37AkSpspXV6TnbeMO1k4dmrlGLG3UVJhlYuv
OIU7VkaWqSBdiGff9cYvPeI/t30WXUTInkMZoe0K/S+oHo7mBqt4sDay+5o37VxXp5/7tkYQ551Q
UgBIziUK/UQIUeimOZVCg5t8xOWyrHINg2DzJkbcTfEG2+RFrbA4RjQPhlnBzosZKoJFNERR5lMQ
wvi671wpS5p+pBbjCRoPVxTfwU9kRrSI0GaIUXHOYIcHSbUagidtGBARRN9Hebg+7H9ht98GAmTw
XwNxFNLPxr0yO0XPOsA6pppA9VNtS0jtfDg2pbotkndf13dDAThUbJZtfCd62r0pbTCnIBN87wLq
Aavnmc9x92GmawlBpyZGeB+9tqD6oEAKYFtaDNWL4j5kBmaSEjlhklT6CS2VpViFOOSh4aL/GJP3
AYiuoboO4n/7AoiN0J66JF9rJKO9qHFKHtZFWDiZsPKoVmESQVCVCbhxzapFX94Hn8bkbGa0wjKb
zALFhWLMukgsFLd/oxa/EpM7ObobjZyaAM6Xgb9y+/8irufQ/M90nO18oyoHrQyZjjC/GSSsxksk
ecT7EbvzBukjBiJs5xSkLlYpYVYgyoORig7H4WwlokAKxIRG9VpZZt2N6R6GANya1S4M13G7HBos
/r3eafR3Ikyhqth4YF11LNywXbi+IC+mmj9/zFkYg5hVg0PGtCBFYV2G/ian9hb0AU/AeCkU4wm8
IVn7XyM3kYv6hZxFG1n0AM9DWEr91YhFaRPFuzF8RxHfTsdHgtethwJeOWxDs7ytlKmM8Vs3dxWo
5+tfP03P9930z0hOB/unZ1mAxVvKzUN9dYQgVDzJoWn32st/0wg4UiCXgG3Oq0emr8lUiwhOTN4b
uXKc3Ow64+N6IxdLpUBr/tPK2Tykdal0ck8ayMfjr6h7Stej44/pSQ/fJOBMpXXUMVQbVQmno2RF
HW03YksYUUoL848ODH2U5AsF4jgZJXuYq7L8H5v0n+87G2pXThs1pMC+MLPI7uLaqQoYY82pR4ZU
N+JlhKeXpd7o9UOl5TMh68XL6p+x+Tt2n6bZLBsvCwfaLirTaRW8CskIIj0Hw/t2lOaUyKWLq8rC
awvVODiy52d03tZVr9bT/iw7MPq/KgNcrfLQufmiCY4WmTIPUSrhXTa2CKk4SpSu8la1XXkms32B
R0LB8tOHnB2MY18aVV1yMEaasG+8D/JvburzmGvtNjFvXfjSOg9MBderAdq3FgRAb7RdVeUz9ldz
I3IW4plD0Xs+AdQCqCBSFbho6y5c/7mg/C9Y+tt+/tTh6Ts+TXSEboCruxOeN351ZXdlUXspiQ59
reY5kt6oEo6Rgrj01Z8aKUVNvJf7p1rfBVq7FJIfso4QN8Ew2J11qwt2rEQr8hdOCekkHDai+nto
XiQVKq+5HxsNf0qWFBrVQS5tA27dEWEa3zf/m9XLSQ+YBysEsudfO1Xn1iD13EAQxnAERi4JOLZZ
anYUrK369fox8n+s3f80pk3P5U8jqLdSKbWTMHIr+TYOnYsmP/bKJKZGu2pmC89Jv0y73y11rqF7
71jMinfjW39mvuNiwPdPp7WzhFldm4pXuUAX6/4l9l+LoLf9AAao/IFlyTiwcV7zYHKluBGNmfH+
W/D5vorMSa9Y1SGsn22bthcCP8bUgPjmtyDepjjbFhmoO163craUw3Kh4YJKfuU+1JR1TfEsEtyl
MY6LQd8MaGmYL5aEmKh6VzXtUtcCx6TsPzNA05a59pFnW6pNdGnoRz4yHY+u+xxJBe9N3j7RyYJ2
rsBQFtVlFtxNdPQWIfv8w9LnQLWXnt0QOU3DMiXLZHl+XSxJIkgyI8X5kn5Mxtwqr113Eu+uMket
EkeeZTZevOY+N3l2zeUSGZIw4sZWqKh5UUfSrSKAfYBUbtUPLem21nzT4zfLlSksqrZkJttOgePQ
KwcrVR0gHosxQAqlyDbdOMzEExezArwPFA5/PG8k4+zzMsOVZXdSsk0zj9KlTORCKVu5NwqS4LDs
232PvCz6SDOrYVqS56vhc7tnZ4QvdEaUdGwXIwlxTOHoittF2q47CJAZbsR8jh3JT4q0k5VNZGwj
pJpnPuHSJfvpE8yzk2PUUJJVIR+R78wdJZ5iCH+hSG+h5iP7+D7k1sLon3u9QclKdOJyX2l3YeKj
I1I9ycibePVM2UaZ+6KzM8Qow6SMYwYFcN1CSRKojJNMFnmPAqVIt1/xvFr4qFJ2veMpLKdw61Nx
LgV1HcQPSl05ljhs/UBElzizU4hcNblpoe1uRAoHZQSStOEHAvVFbZDla007tm78PCXJ/lYpm6rx
9ppbobYVr8RGX4mzb9LLHaSEDqOCOvpfBOinw1qW8qYTLGK+GOFTOXhXs3fFC1euZS6NPt5en+DL
m/2fxs42e1OYbSDH3OFBi8qXtPXyZ3Qfk6hyZA0ra8QIZtqbpufbmia3MTE5wD6ev/nVtFXcTKZ3
PQlzLZGXqLkv1RLpmIqk+ogznrJXqWGICrppxSGhahXmd6HpI1JGKje9odLseNxZQXpse8sZwY0O
4X0hOt0g2UV/ShKLFOm4SZRiaSHAn+gPBXxef/hTcmIW/UMZrAKdIrF/62WPhpsscnLwqn6blRJS
kWjpbrPy1eQhPAzHtvyTeL8sChr+yW3DjSlkGy1bS4C+5HLT6Ie8O1b8P0FtbTo7FR+2ipsDDynX
JdpvXnMyUd8T6sTGKxTJBXUJpsuS/2QIQsc9YjijcZAEaRUI3Wqwio1Wpktgk0tFn4PBXqqTTNzP
fw/8WWrTy6RokGGVLHoDUHADQ6R+HPp9ig/E9Sm+FBbqUIwnDo2GdsoUBHxav2ZbewVWS1zyYEv7
+qFOBzsYn683cvHl8bmVs+u8KCTRM+SpFbTUClJxrruV27sM8IyH+GpG0Je7B72dQP1zNMKLOxTV
G1Rz/orinAWkY5/UpS9TNqf/9ljty+Kt0k/d8Nbnq5luXhxMBIL/mtxMctVfB1ON+9DPOm7G0n+q
i41gPMstGsFoyHfqh2/+jNFBUTizzOQ10FEp7DyM5F/SYG7fzn3HWWCSiUJcDBavHwEHjUQVNg0Z
KuAfi+v9vTiyGJYgw4YaG8IzX7trFGmu1gXdRbx7UY2vqsLEEhXHKbS6OY3+ucbOzj4zddMUJD3X
q/KnUI+GuhjhypX9Nojm6kLTTf3t1IM2hfofaU7kjb72S3V13+9FNp+lP/cuDLn2HuVhkvinVnp0
s40hvVwfyIuvRMZQhuTPhacaZxNmIN9KLEzI7xW/OTVLYKReeSCbsQ46faGAutejalEhOtS7xUoj
Hy+Pp8qfswe+WBDTkdXDVZb9Qlb7a889Py5MY6JNVIxtQqEzPfgc5h2UyKRFcMd/D7sfZnMz6G+y
e5Jin5rEYA8SUtD6ui/e0n4ZoiuctcbW9SW7UbaW8ZRHz76wxWnettCUuz5yF1c6JRiGDIQ+Ed/X
D26szBjlweKtBAysEUe+p3Tc8eF6K5djSl0xJvFA0wId+LWZ0q9Uo+gIrCwU4iQZ76Rf9XgszKXQ
tNsu+Knn8FYzd3O92YvX/adWz/ZXNoxoRgtT8KT8wLfZ8eRtjEwvScmFVOyH2YLC9Hvf1v2n9s62
mI+IeatOxko1pW2JU8v13AWkmOz/T0PVJP1TQ2chel+JRZwoPFoERA0ERCM0bRXB27w+fLOzdrY4
CNlyrUrojyHjL1E8EoiSr48WMXn7tAZ0GyIh6t57Vbi/3vLMQJ6/4Muwt7S4/juQz6PgtGwFZB6V
Wa+viwvEABKGqqXIs+nsvlFGU/G9lgUyIkOaEPzW1TGiU2Jyn3ko4otzebWLHfvU4Nk5VWl6SM2J
jmXJx9C9ZpQ1A1SQXT2dmbuL+/pTQ2cbLhs6o8SeiZdM9BKWD2b5o2n9mTYuUmtQEf3P8J3tr6EK
ACUU0zR5EuJurzznF4YIibA/GOEqTbsVh+EizinaxuUKU4yZ+3Nu+s72W5jFquVP3NAU+7KoVdYl
LEZBNpaSstfzF6H9X7GsL0J+n0WJLo8qRyWyNtj4nMsjxdJoxupk3G1ZN4L7WoJ9isj9Xl/81xux
zpWPaqUPfFxVgOrVP1j569jHszudeerONXJ2RZc6NY9RNsFCNgT3aId306tgfb0nf6nA3w5Enj7/
Gi8M8b4e+1XsBoU/2QJ12o86NU9xeZ91g42wh2EFi2Kq8FjmttY/OlWycbZ2EsQSmu6BLD5O5WW+
V3F48TvdUY2TEVIv34g9iOQ/Yb3ThI8c1wWxuO/nTp/L6xoHaS5yC5nGbwJJFdquFFGZASVeqTnF
Yc7yyOs3EHQNqQT0bTmJuet8w5FRM0ATY2YJXD55P33B2ckru5Y8pCVxRO2dNNNfGKW+SrEgHrN9
ET+OZewga26XsypUc10/LzMkARnLVGRLo0Zqx+6qKgKSCaiqfkQCuq/xgwHOG0ew2DLtAp7P9QUz
2/zZshwyrxmaqflk7CcSAMXIx0gBd47kApBK31oqIJ/18SBqAMnVfibdcvFA+WfY/2ZVPz3mQkFv
q3xKU4dQSRTTAfWWSZ6TCOoBjfbYf77e3YuIZBBI/15o8tl10MhZHsYj01wkOYQi3vdwKHIreTbE
ZhUZw1KSA0dLpVUXh45UPFca/pE9Bk9yexqgU6nJSibUVZCIiDBRCaG14OmM/mWCFGSHWOFTYEXr
UnhWK+QqTNy/tB96vvHjBLLfW+stYmRSuuG+Jr0Wq++SGjgxqvptcufWp7ZuHE+r7ysg0WF96lzS
sfXcHTId0d9OiE8jcHZPGQaKzO7kH1W0v7LqmOcgYuSGIHjEgzpdXh/vi1Xnz+N9dmGg59l62b8c
4nPKWXukbGzPfZHjrQQMIKqp5vknIXkZ9SfkohZR0q8T9bnS85WM38XMx/w9yL/13SJJQeCB5uw5
icSURk2u85Y7mpyB5aPq73V7KQzuZbHBfRtkVBXtFCFGNv6utpBaqT4KjMQKYesG763VYfv1JicD
qC1IRVi+JOmbYikoFu3EWneE8CkJdUfPk7XieQvTTTaqfNPippKgppf6TkrCDciP3TWnUtWOQ+Gt
hRyCXewihZTt88FaJ4OHhtmLlT2P8bvVlI7EgHj1Rm9WyJGl7gGMfKvexNlukl/O48hRAPTJ5VvH
Qgkr1a6Hx6A6+Mmk1AzCpXszpcMg/M7NfJvH9x5v3dSCnpOv1VC1k/JhIMcst0eeV4vBMGw1Eg6m
dfTzu9Z/L6LHHFp1jvqHaJL4HhHPPYIM4rnSIQCy8uANGQqePEG8SkSsN5vEEbLUGYHVp40346f0
F6N2bfbOgp8AT0YEVJi91nxClXQ3iDck55fJpIXT5MvQh4IY3nX5vUFV2Id23gp3wjAAHgDDIeAX
wJYuxbfOfEqEpxgwsQ/2ok1uddS6G9iMYi6guQ0BM1t25UbPtyF3ZGiSMJtNDVzEBemfVuLZvigN
PdXGoZns++4NQMuByFrZm+XO5URpSSRKMlbNTt9my8hN1lYwE+9fPHctnqE8nIElnZ+7bp9oYhx3
xAnSa2N0diH8wb0EQugCsxEylnMAxIv3DBG/hZanok4m7V8DE7nIrNibkAYWJcIhkRdW3i4jpb7J
hEdMfKqswN+hAvtU2THa5nOuuNO5fr52DKQmoWxSoidP+bX5pGIugfOy87HYCSk1aP3T9dPlYpHp
cxNnPYwpR+Q6tT0OVmsbyCm0rKeh+JXlj2a+CkXfFsxXoGrgFhCQ0eCZxxVMoqOfHFNEscb0yCOM
ElxzH7tzyYBpZ1zr/bQaPt2ydavWfQGdbdFUb707YGPzrlNxM8t1ZB1Da5FCi5elRS/tR/lQWmuX
pPi4LEtzJsq6iPsxEDkFiEoGjlLX1w8Rc72Thum9LpcRXk4RHiV7OTEXIJdN7UaAd6qDP2wHtvir
Va/kIidI9WFoI8lMMUpojoL4C79vHK8KLteyOxXFjzBG1f6m5a0Kp2mVGT+vT+zFpfPpm88iwzgo
3SztmVfBNbZZ/VpayczFBBjx0gRNIujksERZPCeyNnEflJM07kJt2x8dElfhxN5UtJUem8sEXSpV
vhfy4Vco6r9DbEQGNKrLultWwBSwXqHQjmcD2oCVvO3dBiZ3bd0lQ7U0JH3Xka0oQE8U8puYKIe6
M+7MpLsNJin9foCuqsbLEY390QgfgwD2NNr7yiTCX+HY1aPKH0eESpNMfzEJ9tco9/etAs/HvEu0
wS7hQUz6rOj8Y211g5dM7z8K4FbrLnF0oVhTWLJbPAJqvAKq6dYijXnsRGu0ffwEMHGu0AlwIZ67
mwikWcUlhoI3SZBtjB+BJsf9QssgCql4FVh4FgQIV7Thj6q/p3rMxXintC9m/5Fgb0RBkALHR4f/
QdZCv0xa95TiVgwf8r4oYTkYVfpceK23hG5dfxiBYS7Jd6u7JOW1Yzl+cEKkeK8FmCpiL54wzrGN
aYSTqMayCYbfTeoE1akJFRQkKshV8Q3yjAhmJyvL4M0Qi9zegxftOg0DMas03CVon/YXjmqWrQud
6Vh6P6zRtv7wO6KdwlqgZm2bZnWkKL7sx4rSr0kGYUPJ2g7jahd3OwULc3T3Ha/BQTA/Fmq1rdX2
TuAEsGNDIFKlZtRKb0Xk8hb38YSUpYAUZ5Ztp/R27SXrfvrlynUXpD9gUPU/82hYlJa8GBLpCYuz
wG60xrHi2AXbpQn6oSUOMmD8ZkUP3Oo+ao1dk2kgYUYnnci2ZqeyNHN41+rCC0zrp9HVwb5Ohva5
bSnUFrJxKrTgtiRQ6BMwfPFNniTQs7V17Ck96Z52gZMqnG0EtYJoqWCWFLfutprwoRCS876s8OWB
9uIHazS4d6VJ3ZR94RJ5ZVjAY0XxpKj5Dml+hzzEohKQxXKdYpD/eGUfbrHcoZhRUQQLADaO6D2I
gqw4dcYFb3KiuKK4jobsFCEY4EIuwzJInsz2alz3wl7ZiqL1CGR7A3dwZ46oUmDW0iwaHgwFuUyh
1d58GKltqf0QvKLkqWrdCmX70GL7J0yoF88rHho1OgSww+BsLAKMAjMjSbngoCm1jYKL4NBIr3pn
tCtBy268sd427dSQQdpclDvYHMajYmX3ul8tGznaBqNlY36W2KFU7chYLCKjWTcTbSFE0l2zbv3s
V+h3m7E4maBOPBODtxhbjCRl6Ww7K9lkXrIcC31lhS5+YsS1XbYVEvXNxYJvcClKg0xSrcI2qHYD
nsbgyTha7rEx5B9xUR+widsGnAtKgamYevClfQpeIMu8X5InLD24CwIPxyqTn+rWWGH7vHdBFCbV
iKy/a/vZLRLX5SJSPoSEeDlBTEJ4RyDDbs0WFoF06NTnFBm3oN5wBC0knv2ybgJEOIaqeURbSAw2
aCPdopizK+T4Nda6e0GC5W+gVRDe+zKK8Mmp7TdtyvWFI4vQ1qesCZe9ziLDFjYwxu2IP1QwybVJ
T6OUP49SdlME4jPFy4Xs/nGVV5PtjHaw0FFye0NYfyXjNOX21mOOwVuMjo+IyoMfbbK6uM1S6WUs
P6oOQfrhISh/xHDvU9NDH2EToiDf9vrjqAAahHGqVq+1VW49M1z5GodJuNQYca/OMGN7iLh4lXyB
GdWKfAwivQdFuE1QluAdjBBT7zQScrONsRibk940a+zKl511VFN9oXIT9P1NpwSOmtxbyanRpH3Q
UhlNmdcPzNkXemfxKd061CwesMS0+nAsOCs0ElEuGg8IzEaVeKKmeluzSf3xGIrFjaG5y9gVnFHf
cP06PvjOpAOhDONshLaD2IOHOkSBUZrHHSFAi56geeFg2VWbrrwA9VovlcEXRaexG25wDqYg3T8G
EDOloXmoeGM30ApTYS1gR6gavt3jEjZE4xomaNy86jgzRC3ekG7+PCTAgiIJ15hfcb3JVW6Hp7K+
S3Eg7oK7hIeOyRnW1dsqrB0p3xihiAZNAjXU3db1g4dzjGRtYi4RqSTyDO80IXFwtAfxnmEy8SR3
7SouwqXhawtXUbaaFqxLrM8CoqCu/iPlP73uiNniouUpVpaN3VjbPHyo++3g32GyuioKp3wGDIDW
QI4LXAcRhdLfsoVohadjxHIKyaaQ9UaAKU5/N9Z4E2nWXqisZWu8tKnKAfbopjstxPFNfFPTeufF
3hZvkm1b49XKb0rtc5WiwQ9dWxYXJSpOo1TarWhiBPFTEQe7R/ughH+TtdpzqpRbI7vPlQfD6+9k
/hbEwNZnoKyicbq8Wlnlrz6L30nsFHK7s0iLy66wiAdxpXi/G0QHdDSCJNaigcuwcVd56iZWbnsz
OQzGOsEBcnBaEYHIJhFXfV0hGmGtDTPa56N3jJgJ3t/reuJVSeNjjL1D3eIVZ7XPoYZUg2AsMpmY
ocYdUiuXtfBsoptR+qCKUT/KlHejkG2l/2lFsDqHrSDtFciRyTpN4Pkl8UoYo6WRiE6S3uCvGqnm
Es8IpCINW+YNV4HRLVvr2RKLvdBU67oYDmo3rNwwRQzvEKKiZlLeswLltVe9nZR36z7PnxoxJOmQ
whT61QftBmrARoD/alWFk4r9KsnxeXLfe+XexOhDwrzUGB2rgEAEXt56CqMRXpUHiRJv+TxAQapb
lVW5HaMQufUYoc/7tEV1XRE2nd7tDGFJMp1FivWHAu4Hu0EQgX6Xbi0lR/peW41JfZQp0umivxh9
f5GRFBpNDZdg3e45T9mjyzret6HsRJ6JZGhBLjdd1Fm3gka2RBVIDvEA5KyDR7xIzXIztMmy0tgy
0V2ZfUjy49CmmAa+SuF7jwWe64urKd005O8wG/deJW0l7ajhxaqjJxTi7R1o3SHlISMawjYJbwLv
o09+hohYpVh3uJ7jhi+VQTpkSG1jbDat2h9aGGJhlS91a1l1tNSd4qxEGi7ZsTgWNadTDHgfAVuH
98z90BCWdMuEa1Dh2wRIqeWQYyK5N3VroxnFkyjlr16I24jn76sux9GRu69/NYKXtMAXNT5pRIim
OiVVjKMpndz/Ie88kiNHsnW9IqRBOODANCIQklqTExgltNa+nvu28DbQG7sfsktkV2e13ZpWW5nV
gMzIJEO4n/PLRPOV9una8L7Gg6vehBhheIP7pr0PnWg90lMzO8G+oaszaVsKz8pN6D0vZmdD+2q8
itPCZ2CKIu/Qm2da229jtLuWvBrGcJfBgmTGhRejI8rPi+TBGp1dbt5EyYOaMqSuLdWQ1atLd0Pe
Tbs+fDCoRNO902CWCD7D00zpbuuMvoM1yR5pCYzP1QxglFAP5rjOJubpM6eTFX4W6pCFt2G4c1rt
OcZZP9vomZL8utVtfhZjY8bZAz29jFa/ON//3n1WNmvanxeW3P3j/zcUlvy002p55C+FJeIbwV0u
hSWUlnwv8futsMT6Bo5Be58ryKQkKJGF7vdOK+gHz0QHRcwbMyLL+K+NJe43e0kFX/6zvleg/JXG
Eusn1nRXd/kyFL9kj/ijbjSzDHdKY5dbLQiqcp3VRkC0YPFci/1c59TX0cJ3ottmxNqYbDs+wXWo
r8YWMWVk8Y3M8F3ZpGcYWFCHlckxS7S9KYlkoBQ0OMs1shp6tKCRSjjtk+W9SidHkClA72E4Y5G/
KSvuowmQzVBDQ60o5+9Wk86KlpXymNH1THCQ82C1w6NtX+puea7JkTWv2Egu48yV53qjLjSRYDTS
xy9vbq8Vg0Zcce+69m7C/tsYN30LxmibCDrMHcJPhKEvfflSJ4XYZlke7QNPA0Knqevcw3UNLa+W
aEGPQqgim0EqrfhaoHLaFuojqrEzaTqZ6flXGH163bwdEdC1xkued+LoBdSaVk7e7VsY9yye/Sgu
LtrIGSglnO97Y7ovCbz4yOf0XgsY73FPlUl7cEkC7lqUATnQhV5wgDNUmWZzi7kgWtW256fOzOmK
M2Bs6BfsECxk6A0DUhQ3vXloFQp9K0qTbVo4F13XsDYnmbyLPRKX9fChr866ujtFDaZBEXXs04V9
nUZqOuGjOpNE1BRJsde7kqlm2i2V16H2nov6fbYfa1tuRO1P2Ws83FLWdcCAvJ48na7aiJ6layEy
AiEddrFE7gyB+msKts5Q7VtrF8ECafg9cuMh5flsdZKK7OuoJK5OOSvdYCnL79iuqYsSV0vUJr2F
+7H4FK550MS9wQyhg/dlE4hbcFMVtyFTPQPnNp6evMJ9aLLmMmNgNeRzqUUPZClsQ/LdAnrJOvpy
rTCA2wZdTq3pPO2Ku3aEQYmWS8o+hF0Wrrm0jFXaQNa1XbEPo30fvPfWV59HvjuIe8VoSpH7lzGM
Ow/TYtfyw9TDPs3PdMqLdeOjj+VaqnAZ247jXG47gOA0GfaWlmyy+Nl0g33lUI/s0lqd50RUqHWm
jwiGGH7iwng3UM0hLfXLtvik4/kYK/YCRxSrLGLiyUd2kYLsutoc3+o6fiwtj9i67H1M1ItNJbSJ
fTrmna4HXsq9ne21djjkprtWw5WADhKQgjmXUWALwIPW7NaEmm15U33VrX5Jq9UZAdCXM1SUl4cB
8uLpoFSk4ZcC2chZqstwISZkxF5gvpZS61ehGbhb3ueHYmH2CjtI/JgXcswfbY/uPUV6POKIksJs
N0WM51h1vEHX6awnpwjPooRYx5j5jzEksKK1CMQm1ijimFJHrGzFfFoV4LgJyFRsyuu4JZUMPGe2
MIoGel77eGLXNnPTOLc0J+PmuLbFTOpgmRXncyrr866uQeAl8MCQsVvr+oeWWM99aY6bAnR8zEZi
Q03+7TFjZhrkk5qvAzHHG4u2l0NjCcasWW30gSvYm8bHsvsMIJSivOcEIY9Nq491qfY2vsIY1MJl
tJV95tfC9m2HojuiRkwZ78NwphKuphxTsbcbqrl2x/m9pJjT6uPshF7gYoybS7PBJVmV1WXk9eA+
NE26+cYjdS21qkMx4FuUXekrbw43euxtw+TOGoatLIqVl0c7bS7B9wgHIptyfuP1uUjDF6d0Piop
LnuVHvuKOS/znAuZOfsub7Y9BeFFdZ8U3SYZn4MAwbLwaySpCcp5B6oDUel7rbSTLd+kcplPnrox
4Ceq1vjZNjWLqf/96vx7zwfGf5wP9p8kEyR9Eb7+pNFseegvA4L1zZIoIIkmM8hzdZfo8l9qf81v
TAEu/vpFbep5gu/8PiAAIhr4cF0DfS9qmd8HBNrOiIvCqoK82f5Lw8FPmFfB3+F6DCCL23eZUH7E
/AcHd68ZWByiIgYe4E3ZlwjyZHdnOuF2ktoZGZb62mwrnTgHLdgkpvsiClMjzcZetXZ5LZzucsgA
5wt5XfbvmTvch413GYXNua63x0S3b4tiuHJirLppZaysDjLTIDqBZwMcafRVwyKggVB2oJlG6547
S8F87zpnqYT0TqqbgD01MZJrM/lKFKJ7B107aOqeCMRdQ/s5XZJbqr7PSquBpQjzW2L/wUnCwn6U
hLHxq7P1oRyI6/GpTABfujI4Am0tYUH7QY3nqQSHwWUC3JY415lDLVWGQH5uvvTavGtGjd3a+MrT
gXp296VJbdxaWU7XGwWH+o3e762oz2+Yi0iVitV7F5KPAi7cB2xcTfg1hx9Wr+0nahyHMbkaBotr
v3Cvm5mIVtnRqtwfMjO0Vlp9OYwMNqZGYWi7400DQk0zyhBvp9FY2bDCpZsdx5gAltozr2oyGqB3
4QH7GrSS3sVVnjfFFm7bD2OW/rBFjeBk+nChZ7E8JMgNOg90gSKJ1DP9oRr3SXlkN5vm6dMMp2sj
pK3EITera+6EXaR7eu5oZJnpvlIknjDSTem4GYGugrkgGm2cz8xpwQ3KI+6XjaQuvOHUzmM60uy7
msxidr1dMD4X3riS5gzYfmuLZu1FN0WR771R+EQyXOSwFJOWnrNoQw3DQPVMTpa6nGS+aQlui+zs
mmGV0MTasDfWUt9IwXGP7qRZctrAo8Ymea10xe9p44ZZTnwjlzyz5vwVxfIhJng7ZyTiKUVR6FbU
+1ITEeVjzhKqn5VVR6JCVD3HBnWheRzo+6hns01JoeuZiLWx3FUOUczhvQiLYS2yftxkRDaSDhBc
NjoxurNSxbWc+UUaLcXGUZ8bnbsJ9XZb2vOVUhSTNFnwVGrmjUa2U5jOVIeUe8D04Lxtm8ivURqY
pUV07szNaL54Kt9WQEhJG5xltfeG8429LaQQMyjOUjy1htme5ii5GFw0kS0nyK1FieCmG4pV0rhb
HMKHqDNAggd+MjJb813jua9lFyhfOgC8+WQ+iKZe1Cyhd6uAZwIhz2w9R7Oabvjg7pwpRuRQXjk1
z4Pu4KrnCzqhv1USk2OOxoo23IyhIt1Mzm3Z70eXGcvWuTPLtNvGsX45WTnpQ9kpEbO1d+hwpQ62
5kuTOtdG6rmLFz0yP6IQ1N0m1toW593wZlpqs7h/sio4ANMPzO+HmYiItjbONDs/BhUuK7eMDagt
tDbFlFt+lPVw/bJDdqPsndDCK0Q8WxFG9256my7xW4W6aDPzBnzxEeNkRSKTeEnQnKOa0p1TNXmf
U2Dfi9729YC8zFwxi0a6n6TTcTSo0rY1d+IXRuMw6Pk/dX9/89sREvTPt+fnj+bzZ/ciD/rlXrS/
kXbicbkZlN3o1hKL+8u9KL55JLILfI4SqJnorB/vRd0y2Zs57Li0FoXAr3uz/IZCXFqSIRev91Ic
+ofu5//YBb38G3+gw2mqxrnAXwYRLf5Y09V0muVqvH82dhIcpwCLt1LsunlVivOI9lj2aeDsMZw4
BavLpituknmctg1CJn+wmZ+4wpJt34WsonV+57mZsZVVlft6nLp3pgxfPH2g3lx8UZ2+lDVloDTs
GF2tbcja3letSbfxRJxBVkQ17qL8QmW9H/fueCa5/pZEeg6tMsoJAokxVHTbSBpPIR8Iy1Fba6KT
dixNzn9IT+V0g58gnZjjAdomFm9Nr65j1n4+wVgXvaXnNlgabwt9eBylqFYwfulRoxbXjU2GbAjp
XbZ05lpLe669aL/jpVG3h0Bh5ateyAjKNwO1u95Sv+uUkCIU8nZh/6QtDb1E0yXrykPMLZf+Xs1I
bgp9fCSdE24P7zz63WxTLK2/qVQ32tIDDHCR7IelG9hbKGhPQ68UaNbN7CbsO3qqXUltAjs3aSYa
wRvWkdvE111m9k9G4ZJAEYWxfR622bvlxDoUtR3pV6ZqUFDO2YNhBMwFarzo3eluqtNsHYt+8nWT
JbslHzod59RHFcQLUd/w23d+GpPQaYhy2Skkzs202bpV1m80FLGDbYeoXomYauWjMyZ7mTeXns4p
WFFbvueF59rkbg/MzN4QZPged5W7LzqIFjWWPHFL9VnTzKdsohbFHLUr1Rd4ymbkHoFouISr3Njm
cYxwqhJvSZKM3BhSrJbeq7U9W6vJzW69KntpoyVhWUtu9bB4iNVAtlZl3AezRM/ejp9lYVubbE4f
6qJ8g+kN3rLWverCCoowyraGxhOBeAAWuZ1KJAHhrneRwte9c2WIooKDc72V5TTqxpZZc4z11lnn
JsUI3As9CbyTb/ThlWsXJ8oNLjACOuhYSoPqsZQ6Ha27a9LmoMM1r0KlmX6l2eeGDMpjx3PWjOZ2
DLMXfYgJ8YhiQg4pjtmlYyDfat7pq84Q29iETEikftIae5+ZaG3zPDGQ4pavxhhGF+Dbv2S5/L1P
Z4eN4c9P5/PPLPts+o+fnNDLA3/rYiYXYgmXkSQRYcL//YQ2v2EM5p0rBUUZNpvIjyc0YCNfQb9F
OB0n9e9H9AJtMoggruKBjk7pyF84og3x7/o0EzMXsTcURaPXWtanH7eXqCeyK6hcueYPpbmPsnFa
N2YVPRRIZdq90AunR0Y2pUQ1dSPZOH0fRWrFuRxUKcbB2lokTHGcrapGTbtozOKzChp6bdndsSJv
eJWnnYmpEzDCA6xYK5V7fqW0uzS1q/UUTS7aW6avxIjf2aL6a7MX711F6r5bGceGPK11jOxDS1sP
Sx8WHXewXykRf4KnpNO90bOjbbnVOgf42GQuWS4Uz66SIIs3NDGF62noElLeBlJxy20hJcm1nqNf
TKV9ak1ZbjOgsX1IT683hPpFpYeh36UM+a3B3G/m8mO246/e8KpNW4bWnk65egUZdzGxCaHiKVdI
rcrz1i6ydS5cdCWTQJUT3aQj28jEdmDXhAxEzVj7RcICEKXkT0HC9sJK1xOgQdiO2qZ2uuosN+bO
j0ocSakhx7WTdIdwhLMtjabcx455OaXdNVpQghuTeqtEFdKCYxbbISIf18+LQAOw9Ejy5hXJy1up
x8Y+sCbnakB04uhBehQBYukYYW0TzfvMKY/Syy/dNMLR15kAlQ0nqBLRyQshAMfADCHvojtPRynY
9t1FHYk3cv7uI5cixiTuBq7M9NRXHYHTtbqt6eMpNPkekEexFj3gXVCqBwizd7iTW6NCX5MmE2uB
tc9Qhc/JDI6S7oniXk+jMHdlOdwVAddyWsTHJhQJwvH6kKl234n+nCJczrLkkv7nQ1B18y8S6r/3
CSXRV/75CYWaNmurf/y/IvzJGbU89P9Av4BsCJv5kixmEpk5Pn5FV7xvOrmGUiKXM7+TLD+eUZKS
9eU7RLRA3si/ckZZP9HwQvMQ34gDllRo749FeSa8Rz1nTrip0PRnKLyqERhzEtPO0aqvGeiZH+N+
AIoGaAI9/mhi7ahns7MNegTGyj6wt0a8qyKsyNWdO6jzIc+3so4Idwb97ucMPSApOoPLByp90CWh
5RZ2lObSBTuPpic2uG0Eot6pW8FK09ebdNmkQd0DcW+BwYfiowORt/tizUiM6g5HLPI54N4e/D4r
I99Lb9JartxZrmxQfsonDcoFiEixYQAKoW2J6ls5CzUwWJhD4Ar6/jqMQOBhECSWBxXah8y4nbNX
u/YruIbJfuy77l0L3it4iHKYd8bCS8BPuPAUREidJd+Ji+8UxkJmeFNPhKi67CE6IggPb2E+NE+r
NqIaHLxS0CLNQpCI+qwKsle9inFSMANBrGhfhfjURLZfjhHlZeJY5dET2P77glDoTOgqT1HRBVv8
M8e8IqIMRGBcYzjaRXMBL2bs2p4mPjv2bR24JUnWMlmQkhr5A3S0GVSvVTD4sxt/xHhEiEyjoa0l
VbmyoC2AulN32pmV3HfS2MPH3emcq4Ex+9kw+dEs7lJIZOWJsyUheZxGkkqbbZe6a9vsrkDoHkwv
vc3q1K+z+dwGA67IYWkd32W/z+zpSued4MrpZATNvu3wnkjIEct4kC15XOgDbLu/0SIodO9BBA33
WsIF4RrpfiqZpwt9O3oGdIlxnuFsmWMAiIi41074k6FtejpeCAtE70ewF7q+wb6vw/Cs4Yy01Fll
N3sPl2Ex5l+e0wna08Tg3Q6m5nDrVmIbRan93NTkE9Qt97GXO/FZWFfQ9zk83UqblB+K6qXx1J1y
wY8KXk7Jsx9Kinrt8QlV6Zmdkw3F+q+vkU40p64KXd/VPAbkuNe3rgvZH4/TB82Cw3pMomydEWC6
r815Tgku7UwO49QdNlGSk+L/z/+jINTrLWqU8gUprnU9zEbFPxHjhhvzYt/XQdnDfnnOVVl4TujL
ZoweRju1r9BwE3atyklcZHNnfLgRrIU7Mw3RoHtoi2dtbH0DAa6WPVhKvATqTlNvTQsLiG6TXvK1
FXTipnYB19ZBdjkhUulDEzlKv5GieexMlx6Yztdm/baz7iwn9+lV3qIK2Eni9npQ1GZsyVcrXrT6
rU/memU12gXmEURX+mVW1n4u7X0tjJ1ma34zF+aVN0akR2U9q4u9HiZwuSBeEc3vK+ciCip2G3sV
eVdVDB/V1PZWJMd+ug+ZregV/ZiTZF+0X8pNg3WG24lWxfrMjimEBb5MF6argfJyvHxtdmCHurEO
qpAkoOfEBUmCKGshzAaIsxICjdztVQeh9l/AL9j/EUE5vTZZi1jrZxfg8sjfLkApaRug/ngpfzJc
vvMbjMK9J5eLDisX3WL/MqRLpnBCZyn/A91YHvQrjuJCVyyRW4Aprr4kA/yVC5C80n/DUZiYDLoi
+Rl11PzL93+wFYRkZQ9TbaG0zM38RQTxkNAt2CRkNXoIvc81gSZtQ7dyci7KcTgWog50xNhuABaR
nLIu8PWE/XaskDZrWbWLDP6knp7PJlx6OSo8E6D69JormCurs4EAhKgYyOac3Gfl7qM5Ka77ckqP
fHKxrbfyobGn65F+3CHw6m1bulwLVnHVF91jwuC5UaPtbLpmepGa2k+9J8hyGmkrz6UfTONHLsnL
mQj01Lz2yO3cbEo91HcGOiYiWm21JwS/61eZEckc5WA371InTvwqGStn5Q4BP2ZREENaBMfBIjGx
ihKPS2WJ9dXtaSCb1AqvC+KXn6MOLbkyT8RDq3Vrlc0x+65WiM0Ypj2dvNm3ekItTT2xVukic5jd
TmyBUc6UYdIdZd/b1QDA3H3EsvuSEqhcjB7+EpQVtaHu9RRca2g/EgQYjTE1t6OsS6o4yTDT8vSu
9+AqNA95QjrpxYZos+EI1BzjeBpv7NriIg9kjTRf68hrEhQ4yroBaar6/DogT6TK5udphBZ3W2WS
2VpFQPA4yKSQ29HUz3gfDnAdgGhLhBxIvblxDURdsgkTtFXENZR4YGb7nsLDq9GhV6Cq1ex3tW0g
pq8075+Op7/3HG39R5Zy1/zjf9qubKqfjNHLI39f9Vk1gTuJ9yXxa5EJ/UZS0mAgpW4gbrKYY7Hj
/DpGu98wyXKIWAva+sMBwtrvCNpPltUcLPavHCDmAjL8AYi1hMEVjAsNMIHey389QMp8kJO9jLqa
25FVNZsb2QbrxM7O3BZpYgK6354ct6KKotlSqDgQrjlcGyoidWs8s8AQa2WeizzdOQI4wEQWZ2WT
/orHt/WZOJYUo0X/77CH23gjOx0BJjLiqPwUTXhXtyE2SHVbzOW4Skxt7fQBYlbv2JrD3inibdTH
pxGvRopEVNo1lYjDQNxtVLkrp5EveZy+dwHDYVDd1r1x7Zo9kF99smtA4/6CCCcCpMtMX5d6+hUq
UrQLJqpOU/cTZE8PGTTPj7FnfExB9CwIyW7Ig0f5IPGC2/cIlysZriaLp8Isho01xAd9xq4bVvVr
NWi+PkenoX4cQyZSETAYZDfxkN0ljblNguEiqyNaFhY/aeL4MDMXupz2PZ0y67h6i7LwXDVHPaR7
LNaCtWZM9YlBh7yz7NhTTK85GWpEuZu8VLBTJ2t7qg/WYJSb1JJ3SunUno031P9sGldtC3LxIsK8
CZd79OL05KXtLvSmB4SJQB0kgpuJdtcVHgfCrTlwRiXRsQ6R/HJyEx10M8T5qpPOu6FPG8Nu13Z3
EY1ueGiGz6JQJEFN+o1XHIMU/QeAL08Uv+dAkqftnEoRJaiCvXWwdPvaTnsdE1GetHPv2yFMYafK
t6ivbqqGxlctl5vA6KC4np3hy6I+yKoom0cdTJ/lUt+OgNoxTwbjE2+ri3GkmUgRVm8NOdYN+yml
NIFuQQ/jeEd5rlGkaz2r63Wi40RwzJEZXPNQsqO2MAN7o4gCLLOBjoeq3Rmxc7JKkM8wPwpSxVpx
FTQgwSRS7ZVYeuSrtLmIKnAsrhN1Nihh9atCDF8Ujn2W9MJthgJBFkk0/Amn57fu533fGPeN45Iq
FSQKG9Z9nNyPdd5isIyHo6U4kq3cizFbWVeNJ3gFxKoYEQkz4Guu57skzOXF2p0w3NCdtWnUsDOT
9FC43oUpkBDRdLlNGzR/3uDc6pHxIsxsz3q+9ggr0Crk4cihQ4qfzC8tsDHbqE1GvKZrJCaOhlZ/
1MpYwS4D4XSK+ESE71stb+7nWde3paCisUrfmhDJcq+T3cQOGt85KeJXx02KY2eZ47ohgJiE6eFN
SHUJSH5rSgX72St8CKF9XzbIukSHtieL1J1dUKDdmnmMyE3Fh1bMOoL1Pl2LLht9rn9gL9WfnN4a
/hsGVf0/gsmorrLPN2QMP7lilkf+dsVI7PR43Q1Bro8OhPP7DWPyLY9MD5Yk4sl+v2HQulBEgoKW
BXPBk3nQr3MqfB/xdxb91WDTf/ma+Vn3jG0Q5se9hcOSv/Jfr5nWzHp0AcomZCLf571720TwyI72
kI7x1p4QIzCLwEWI+G0qkp7KU9QyYRPvs65d65IAbmtGPeNLFltj/LIBRvU4xAYW49vBI5HTjNu0
GztCijsQo2nHhIeN2r1GJyjv9FM/mBtwHwjsOQjD81Kkic9miUE43uuNeK0HLqkI88DQECtaaNbZ
nIHUhLIxaIoaokOku3iTYn+MkKSVLvlmbVpdFbq3FWxbIa5qS9TnegIA5NTxVtn1MQjrT6EF6EXr
ZDN0jl+GLSrdVJ6IOQmpuohXQZevAcnuMw3HEpKE0Ry2DtDQRMcnBj3nSB4wLUJz8q60aTMYS9Zh
VMBxkeEwa1ftaOaUwdTP8E8XUYgKDjH1IbXVa2M2von8biWiBxlEPc/WSXmXM/HxV1HWWNumt+t1
XXNcKyqOF3nOvavQ/6clV3abLzy8lqyZSHe57p7Ps/EYFYZfzMNtEsn7ciB1dZz2ohvJJ5B42jSH
LPIYl77TG29GYfESmKAZXuGYu1AjSN2prCfD41lGtkohXUGpAaUXoFEplKsYcFwjtcDz4h0k9USm
MyDhc3B0qq6bjgM7Mm69bgnj8L1cvyUafpMZWbnJmxw5DlG1YfzmalCFBrUzXXDDgYuqU+1FyXlX
VFdIxXZtqe0HNh+rDeAD6n0+0tikRu+sqj0/I4mgTpzHBKXsMWPJpuTty4PF7PA3xgbOF7RPVo82
IgxdEqX1+LKS9lmN3t/ki9F4LIPxaoBXCNJ+xep+al11nOk+J/iYFylee+Fn3rZPGQbvYc5BIPF8
qIMXYj+fcKvukZ1EmEYB3RJvvCy9xcVymCkNK8YAoQRpXUQusLYBfOHGqR5Cla5Ea66z7kVPzoeh
28J2wHOO/Utl9XSS0pu6S7OInHjtIF1UoXr4WcW1z7114rnRfCqD3jy9uf4vAAsMYo//HC4/g83L
f3L+Lo/67fz9HvKHWBakAAHFjyO+AU6ug057Foyf/sOIL79hREC0aOq6QbaS8S8HMMGB8Hw2Ckb5
lwUX5k/mfA5fiwAvZ4lgcNlNfgQKHLM3Emghm8YbiQlJswv5XoWG8SWcBo5Zzx6p802G27q+jYZL
V3Q6anomrwqb5zxQfCEM30LONhqvzuByGEBf86nR+fSwgntAsExQrbZJhIamOzy4sPloZa/Gft7W
pbFP4oAUn/B25PMJrnwS41s4xrStAH9Ooi6J/gBBbM1bt4uxL/FJD1d9HTI05fGwtZeeYek828b7
PN4V+FynrtyVlJSpdNik9eLM4dzGfNEhWavaKyESZPV94frTNGxmjGTjWF92hkRZnlN286Q5Xk+N
ZVT6lkrIs46xy8l6PURJwNy0h57L/Dmk4bYISSXSnU1I419ZAJdMNqv0JXgIVFUPQCtuXA1yrOoD
wNuh8DZTPxbcOsEgkFzHctPa1ZWZUhgxY5I49B0oo7RQqQWZDDBPhpGP53oz6yDaU1zeBrjN0lkH
vC6Oss9pK6i1lyxRO81I31w7fiUj6Gk25k+8na+gPpuw2iK04MbR9l2pIVS3yggJX/JWYLEnWJzd
otc9dBVjzcSd0NVo3xQhe03Z96cZE+3sVRjbhti76POpvChkH12pLrcvCnu6dFRyk+X7FneVF8ew
nJIsAxk9tnn6HucN7IUH1vEwJeXGIk+tJyYnMBjfFcYRfA1kiJsp8y5hTmu2nEOr4TA0g+kq0eYK
feghjLk6EdST670XQc4k3FUIU1GyFzjfHRzwPU74ZLHEu9/d8R2U5bgY5iec8wg11yVOeuohXwqc
9S5vs3Gx2ldlsYOxoXmvPBiLGV+n3/ksAflfGZIYXxz7kR4gKMqy1SS7ywZPfx1chjOebE9tFG+j
fDym+P87wOPA3RmgyyN/cYgRFOXiFcr7ldu765AUAdMOP22YqF3dNe7GMStrK1qUHHTB9VhYjtE4
XfGGQSKfEHqKggQJ7dYp7wKXds3KQR3iFa+h18+vegmH+19wHC8hs39+HN/FH69Rmf3sRF4e+Bt0
SyAt1jGLrCnX5vT7bSS2vhHOhyb8uwRNN5YA+t9BF1MyV7gWybmLc+yHE9n9xkn8PQ8aUTcIrvFX
kBdkdf+GvKCqQFbhAP+A/3znNn+AbhGcilmGBR9OSP9N5CSpPw3NzQiSf4zqmIVQ89CkIqQ2a+/M
npObWDsbRHaMawISFt1WKZqd0oLCIAfSmXdhD9JLUz1oh3TOIQafBqO/r+gJ9JjEaHVkr7YmsUL/
90UFRHPiQpueglS6Z07UwSw6OG3iOliBYK3wViTMqWy5brCZlHFWFrmPkOtkucEpcLu9iQW3bOK1
DCXG/5rec5S0mElndZ8Vz6Pe3vdzfN1Q0tLKgUEZgq8G96khVV1JRjB6kSLfRGmxs3VcUEYe3bYO
lFlr783lhLQ/urZb1/jyvfHLIRnSSO4jINoqC+4D1d0H9UemxnXHGpnO29xoKDWe15asfDhCGEaD
PuJ4RyfnGlhawZ/G9KLVRCco8zJreqrSmlVreRc2goWKmJW6RMSmGZQxIu6+H7L8nK0VLdbwzHi3
zzzCOebsTu/pFCEPI1DXCQcX92bDI8/CcNo4WGV7u91Vwyc37HkQjwC56QhzBL6DwFzNDMHkrEqs
SiZ/TqbPdhmlmzwsTw05pU58rCPQ+65z/U5m61rMayJOCJ7AhW7Od3P0ZEXgPU5lPkEf79xZXdq9
2EQu/QSaO1D5IsrkVELQrWxAGi1MLnnjJStdROvlXKp1+97UiMmrvUWBWEW7UBU+QWqL8R6Vu3VR
VwyYdCwBp6XFJrFH36xwK1X1Lm4LhcpsPqUiftBHkKkWi1OmtEOs5x8tsV7W/JxOFur15E6E5L2u
mtzRV+nMXe009WHWSCRI3PNojAS1buVKTsG6HsdHRzNuu/LCztEPl8dJlBfSDlmCNCC7q0L1By21
T6aOH6IVvsm/oGf9dc8blnvR5U5kiRpJxJiTCBFMfzNa9ckw0yc5F+dapF3POL9RzGvPMres/Ry5
2KTkdBmaoU7xqraK9HQ7xjclUgElct/wxhvTydboCredM79aCf55zbzzhnqPiUi9VzRwbAmsOSDg
2zUarXxzfoNBfPu/5J1HkuTWlm3n8vugQYtGNT4crkPryA4sQ0FrjfH8mfyJ1UKSj+mBdIYbyV5V
6xlfWuZ1wK9fcc7ea3sGytR8skr3PpKYvsAJFgrnIfqAMssekyniJd+2baNfuIM6UompsEjLjqQK
SyuP7lwj3xbpcN3SGCjk8N3I9Ye6ppEtt26+dduSqmOjLpBELvS23kMnXg0p1xWhvpdbXVulovTs
y0q3xSI3yD6KhN5YCQKgUzc8M0yugor2LHfZQx5+M0ys0mhEsWjeDrXsQR2NbigidIvE48yWGOG2
D0wbVJ+dcmNDoDBiZLesjU5ko9rfSV2zwStAvVF7UDWJRqVWMX89VIn9RQV2QFddz1ZSc60JXMyT
btwjjN/iD19HLAR1ki2HuH4wejzWTU/gi2jYiYK9xL3xJQKuLcFJE2ghAfMpjxaSOkmBxORMyt3f
iXb/s1sSU/XkrzfH/xu/H7up/NwX5R99BW4ohFJBgWNf+rNSxAanof2mXCRSrOFPfm6L9AfogEpo
xsFj0bY8qBSZIrwL4gsmpzbFpL+zLRKs98u2yNZLOwTWN1p0Zd6QMOUwrsNeUiFOCQjr9mIOBZUr
+JiXO5UoHOTOewEEUQljvwJJlITjrgVRhJWPphXlIYEFpgRiFAEzkoEa+cCN4ABuPNyMnNRpNuq9
7RH7XdCuE+LzmrlbjeTCTLAk2bgpTU0k6kdoH9JODvZeW7jffNbFgBi4Ch7YWFV4MyEs1eCYQrBM
eXPdtqxPSGox5mDg7DnKGoHMNQGKuLFVRh0dj0HYZ8nhN2i9nWqSVuJqHIuBrfmLPA9lth5533J4
DqMWEV9GMeUxh6ROFM6y5qhdcuSGfkaiN4fwmsO4Vm+Idbkp5fFSsTrtotQ1/yrpDJbSIoxFKmL5
WTpGa7mqwbnVW2ESruSDe9vo0btY9famCnNjV3XJSjIaXNwa4hDqY3qA/0vwnq0U0FQsEUs43sRQ
jIGF1GOMf1Tv0Ew/J4nR2NyEzxFDUHVilSjd7lEeuzNh7G79Gk/LYO1St7rmxoCDWJYdJVM4gXDW
iaN4bUH09CtHP6uE4AqHHwAciC2xkC0GxYwWg+8uPTF86DKU31IwOrVo7XC23mIUwsEkVuceXGow
OhyPBtHMbZw+r1YL26IZLtLuCXvaMvCh9xo8ix3Xxb2gUYGBgDPG7iXLarYWuiRZ1gIbtpnsMuOl
nBSbAucMbEtDy9W3ilXDyVp3Heq0p7mjI/5wn9qhfusCXPU5UjLXw8KMGn4RBD1C7fKs4y6/cMPq
rDPMFO+Uq+Apn0SqYZDtA73QrmrE/cR9ovAfC629iQhLppfFm+RBhr6iDEhzNmw+fExMbCo9wp4O
aFQuXZIRvEpUxW668sYqLzR28i4HekQRi7awy8EiW4nwhSLTcppCXFRE79RGgb1A6lKEO3iRLA3v
IG5wPAxPUk6JCE+UHYKf4ziATZ8jDGSgcBvr+S7NebVlJAXfmpgfTNDJNb4jxG6UQ6EXNnu/kCvH
77EHm1JWOIYRvksu6KQWgOSyVuK7SNcuItloJ93oTR51T2ooNJCYypBSmI5NTVEdy3Rvush/7rjZ
9zHDNHAEomk2xSl1gAkhVmBSKtTx42BNvPqdvHhINT9SkUZZLVqyTA6zQq2bFe2wIGJpVakVRU59
z0SuDKzsyY/Ta0shoFiEeRhow7nLAWNQ5aeIIBo76qTHMRDWpGW9YQdZeI110Tf1Co3r7n/BhW0C
+f71nrT6//+v9N7j7+lx3Ad/988qmoyqBsu5jjDeBMf45+Yk/UabQsWxayD55BZ2oDc1fzP4G5pu
KDL706Sp+XNzmnroMl0Mk+0MxCppM39DE6/o06T4TPHk6ieSFT5pfpDMz6poIaqfOs9dbTG6wquo
1DJOe+N6zBuY6IKOXcfsCWBMHrSytTVf2xbKsGeN1JTObrIRdn6+yfqEYKYqfBc56gaarJ4lgcgv
GH/wpSCzBlrcByTOlT09vTiyFYXMQn30EZTJ3qpoIo5G3FRU8XsPBrivssuRgaCjb/2Jy94W4kcd
0p+NGhrDVMCAbZUG3Av9A5NfYQdVCK2h9eV1XmVnuYGzNwch56a9owbDVhOKbSCQQW2pq5GFpQyh
B1bNrhhUG+bievA+3MSzTdwrro8KPnVfvc6SbQ18ZG3iSlKDTRMANaBVoTEErdrIG/fiMELH8uOe
mLU8YpekPE1YpbRq9eqxLxUq2Ynvu+dSm1NpU5IzT6xNQm0l/svoFz2idgRFCHtqPL8JEI7Sbjw6
PUm7qjCLGopii/FFPqnhXb1f1Vm7tEbRMdDJx5NgvnCBYYTfYVLjABsddVQ2kWAuQnpOaYdo3Pfs
NHW3YdT0tOYJAy0g8Y6Iiig9ZV7RrORQfpaaBh1nAR0JXWjna9F1oeXrKtQWXXVBvqdTZN1ecGOQ
Bh+GVj6HVORl/T2nlFoZ3zr0R0bYrHzCko3xLc+Ci6xLQENFbIhwCij0rz2xf/GM8qoqjW4/WN8S
n5AcM5R9BLoqfNbIt+zYE2HLVLHDAZy7XWS9KBQoJ76WqN536A6xdKCjyh4lXkpH92zwECxk5VXJ
hyUGLlsWfQT4EiesXTbYDSKDWaNr15oyUpiKw21A9TDM1/UQRntZah8aSbgaustCJFevV6FDhbs8
LaAaADlFamY3frRyO+NqYGvXlSx3zKp8s6qYs3wvTAa5MyWU9+5QXwuCI2dESZuj0/lgG+pdFJXL
SIZBzlmHojTbrFotJK1cBVqDk7pB1h340h2Cr0XaSbjcczasQS0oZg5cbyzAJKNg7DXQv7ZhYE8e
x/4lGG9lFJeB1V/VkJyqotuY42MijouWe6TVZlAZyX7DIm+ErzEmiBquYCAsM8N0Ojf55nn1eV95
bJwCIjdd3VVlcoU+YoLOUeIkqr5F5EVVGzN5cONxztHE6CbN1qEvXGSydxtV2rNQdBd+kexVv+fG
LfCdBOm17g5PQoEFzRu/Id3DpWssVQuDr6VedWX3NslnhMhbGVG17RHeeF1610md7XGMtKpqn8Xh
FSid2pU2KSEFfR1B1xyXUV4+xCqVzEr13vpE73d5oKzEKqsXSdU7nVnFdmc9i1QhgHY4NSn3bd1d
SfRVgwGwYBwtSz16VNLhQffSpU5X0cvktW5WLgGc2qpPHsu4FRd6zT1XEUWg5v5TKnQ3lUzCn6Ss
cllFv1ZRfDFUjgc1Juo2FPfoT9BCxIUjtqETuvrGqqWbGPZP1zcbTymc0Y+2Gt50h4XyutDLj6pJ
hEXfFOs8US+QJ+y9AB1H0gmrfOBDxaNj6g9BE960EfOltybr0VrpzbWqAgro/DsqLBe1534LEMzx
arGvjK4tZeFlX0EwVKrSCTP/RkH5B1ZpmQCU1/NWdII6u2mtC5oDlDuEa7VEae9SO/pfsLOrbIJ/
vbPfgm5J0cAduXJOf/GPbV36DbeHyY4uoSfHK3K4raM+QxILKItdVRE5Cvy8c2LqwKSsY+7AijZ5
hP+jTjB/m44AIIzQ5aJ/Vf9WKfazhhZbM9IHkVKsyD/E3j6xRQ5PgtAd2lDRSnWhDIDoL1KJqmt5
J7m9ffBijhw5ZxXf3weaatHUnem9cmX+PFBMnLZrAP1f+OpbT56t4j+PU7HOuyEmGcJMBOe/WZt6
vNXbO/hWJMgoTjCsVCCtsJqN8NYjWlL21fO8gJElJQsrWH79GY+9C8SAWP6gg6Ng5p0fvgv0r0bd
lzFI4fBRDMhudoFgt/4yiaQTb4Pz2sFR6j8v4+dI058flL+JChAw+wL0rOnvidFb4r1LlJMV/Smu
3gWujP/uwWbv3utVwB/pxEqObmvvwqh0bLxsZrDV/sFAOqUVkYIILV2m+uFz6QrSNKIOwInmylI3
rkpZW1UoO9T11+NMH/jnUfSP90eDQkHBM4XVz+yZAmCuos/BlvaoJkcOIZJ8L0UfFuxiOEW2kn33
gxPxD0e/Mt0SDWTtPKA6e4fc4wchwFcBlDTlmv4MowPH0h4731IFVN29fv2E01z75QlZGUxRVZC2
T5CewzdJlJYGFIUb+ehXi6LW9sMEppUWXireZG7u/IPRJrSBjh6XTN7Z+xQtwjVCD20fcnpapGu5
OZ986Gq1doO7r4c6+iM7GIo62+GDsbTFPapMPF7ZVQoVTbpXIKZbp+LQJNbOX1+gCcaBMpqEe2H2
fWVGrjYwodGMVObNFCgqcccne9A0Cc/r6PGoNTQSy24RQUU+hJelSfSUIeUUO4rVP3nmPz/LHK8P
wWlMpOmzKALMX+KXk6mPSoE5qE/MUuX4652uiArfI4q3z6+3gajTGjlrWJW8NYD2hgRqMJJISVHP
p/8W1AcTpkxXfG/LcVOCbZZ/9LYeXRcG7JDTnXlJjKvI+sDS/6bU8aLPX9TacAQE9iEpJhF1Pi9+
KshoSHFD0RdYRFT0RW4cFSlwxX2LCllofpfV/GUO26nHmi+YnmilucdjxfWT0X2okCSCG8M9lS8n
fVaK/LGwAK36z+ubzRohrqqBbj+7FElQOnxoNb8nRtXJAbWVYrrpx3WVP8qpsszd6MTiefQn/3Ns
A3nN4S/DipUU1w7PGAGhCLnfjPq6aZX9oK87Gkn/YEpy8JApEViUsKefz8EONPg19vTIZwcaKdUp
BULxu0g984il+Xqgo091MND0zR4MJGRZ0tUNA3Gvs2H6hihF2MSHhEIYh/Z/Mhgbg8gRg1L97Osz
qg4ej8UhQx5Tp+xlm2M1qph79DW2JJxYoo/OyYlv9vtgc/8t1U+X8DB+1WpNHVEladRzTHMTkpvz
9VNNn/qXveBgoNmSWeZEaaQRE8OHvqIn/XXafwTBcAHZD+WK6QwCWpvLr8c8fl47GHS2AUnJ2LQQ
1nmVenedFA96C+qPlUPBIqC1zWbIP0zsralcOzVEV8GAnkZh3aqDRe42RFngxykT0sRFp8xqJygL
6ozlOotP7CfH59fPb0H9PL+w7icwaHk5edIhdpGcMt+N8YdP9FVVPX79Uo4tDyYGbgWwG1W1Xw6x
sG5jtyvYvISQ2oKyNqCTJLDRVO1xzL2l1ZiOTEwg1fY+rE6cTid53XwaHA7+488PfknwI3uvmo4E
ZZcvu7LYxME6DRXukXdtmK6sokZz9JHjDv36qY+cfD6NOzscJOg2KQIzbpuGToBQLQKCADUnGldt
f1dab18P9+OQOJvun8abTfc40eHu0KvHaIBDxZXP9WK0LQmjNgJcc/AXRUC4EVXo0X2bMLmdfJ+f
jEme1Ie/vm0obj8uA+CXZwskFSuN5pdLYBRUtiKNwPKSniYgvB13nfXmDvpuqCanNxS8zuZEfPb1
aziyupgmFzPO0RYqnbm5MfTRp/TYNBbGgFaDZAzfxSREDKVcnlhejk+sg6Gmn9jBxEIqnsDpYCiv
yMDPXw0KcgrTdwIstujyAl1aa5xCvfb93z3ibFMfc+SYwfRrwuhIvsKFX/bABdcju9HXA1knXuY8
5FKEPBqr024XydFKD/MV8omFyKYapcsaKkfivlMzCRB83ijBneRdaKAD6lp6iBvYVLgGvSpwMsqH
ol9tYa07rWASTsoyl4h25vVXUSrvQzCFudytK+mhlb57XozP/FEj1ChErpHtslBGyUDpmcpKhiHc
CKWdiInc6sin9jLIevGqMYaNrxJFkUURppZ4N44WOzTsTBLvs5RSDfdkibAlSxLsASIezK5NiooH
uRRI+yRauiFFPh+wXhLu3eIx0PYI/LF4UzxbheGj5gtnUh2u9aQ6o9EFNKo7J5QpFMbzBA51YV5x
s1qIUYKZFKVhibhQjojESe06bSiygyUrSH5wYZRZGapwNPaGgpwlW8fJawpyyhVamovsBb17Yv07
stBzikdgzN2S9IaJ6XY4S8lx1LIqY28fAFfG4oUJzYr8FCqd29L9+HrCHP9JHAw2W4N6S+q9rGcw
rf8QUxm6cEh+30NCbIOY7CZyv2t0KyF4+XrcIzv9p2ecbbp100ai1ZC3Rbf3TB7DnSDdTBeWUmnP
o/TeiqiUxOOJX4cyPcwvC66Ff4bbNMZsbfY7dDNIb0nBguuTJzAEtzk/x7K2VtRkEx/cafOMx499
zlxhj1yDZIfkGzncH5y8QX43RFuJaCROIWHwWikOiKCFbI0LA9GxNKLloiuABWafCzcKOYkGVWmo
nLYnvvtJfuLYcnyHZnZM13Rus3OvDTx4iRQc1pRBt86rPlrlgnDe+duxvvBwXgWRtpWachWb+Zkk
nFjPjn97P8eevcdcxQOi5qwyWVDt6yxBq3Q3nZFKSD8EbYjyQ83P+OsZc3RzPnje2Yl3SCviVAtm
jIb2XI7fk2IfywYhL++eCWaESJyvx5u1jn/ckJiifz7kfCmN+zBPPIsXXBDDBIoLq73GJZpA0Aw3
Ufu9FM9kD7UBuKWq1y4MK7MRukGPsC01O+f+hHRwfeIzfZ7AGL5UpDQ6ej44wxgKxF+WBjG0UqVC
K6Nca1G0TiID5KB2JnDHz/UnI31M3Y9Ezq9LPLAlSVQnxv98a/x1/OnzHWygvihU2Rgx/hDd9pLi
6E20bIbzpPgmV83GCs77LF+VZJrgZTkx9OdD4R9DUwee6jaqjr3s89BZ54Z1V7fqYkqbGdNvVuEv
5I7OHgAxqN2Et9lemPPjvf164M9z/ddxZ68cIEJgdgPjdjAbaU84AfGOKG4z6dESYaUlDxVYkK/H
/LyL/zrm7DXX3RjULkAYWIAiDtq3KryIa2UpmCeOXtqn9fDXcWarMAuuAnedcRpNI/j9Waq9pRK9
fP0wPzLFf666v44yu7jIVtH3csAbFITrkYicgdYw6sGyUxcQTWk9vZE7YdOGRzv0Ko2bMXlBdorS
SqGL464jOUTleuLsfepbnd7MwUQWPYVGncKT+32+bOMWV7LqcBVE11uvOxpRIaeaob858SpOTeLp
iz8YlvkqS1UzTabm+1BdKPKHruwFJFsZERAm6OXirj6V+f75OPHr658demN8uT0FMUqe1aTWij4G
/73J1Q9IF4u4zewTjzjNzV+/bYgGYMEIbaFp8+kR8zYSPN3oKR8rmSOFGIxi5VoO3ls4OF7iEaUj
31oDCFMzXetkC8SdeOIjHH/gn59g+oQHLzkARBsA41YXcFJwU+KIQw8YwO+Jr0j+ODHY0Z+qKamo
/A2d0I7ZRJLKBNlRy9tNitdAvSYaZtFWwSK25NXXL/boUx0MNJs62AHGjGRL7i4wzqJ6cAr1Fm+6
3QkDSj35RGzxqdFmkyZTzUwxQYvzdd3GA7lIPm3WGvnFmYIS4+sn+7GTzqeMrv4u7LHY2maPRlM3
S4ARcJyIdn13EY8KwKkpPzu1O5GOWBtccB8VgSYkKETKZOVTh0pj9Dc5UVzPyWCcj/retfD2KNrV
1x/u2EJx+NlmLyKsVc2z4MEsIjfbZig6tRodfotOJyf5BGvaEHjILF6/HvXYrDocdXbACizoueok
BA/k69o7S9NykTRLvxIXX4/z+VD1+9pwOM7sUGXpY0UoF2/e98nEkp08uRd9BSUlSLh2F3IP+3q8
2an1lwHN2S4+lmY6TgFAMEZpChCJnhTVOa/wLrcew8x77BTydeUbM+4v3No98Vs9+rQ/Os2WqoBn
mS1NhS9UqSFR8x44Rvb+2qrSVWo+D8I32T/ziSL8+mGPTh3S62g981uR5420Vo+rMS3oEXryXWdC
1+yT/XThxCBhdxmh8OGlNPSPXw969Bl/DqrNXrDXUuTo6ozFzz3zuwLABSIqBc+LEDtkHpLT+/V4
Jx5Sm71TQ4mErmQ7WUwFqhThTZpnq3wkOqUlJWBQz8Nwp8N2+3rUWdPrj3l08JizNd5VUvw+Oo+Z
NLmToZqS0UAT4miYHc7xGr/erd75JPMUJBF+Gz0MEupT5ofOkG6+/iinXvjsDGWhhEnSlE+itrpj
9D5f78VUuJA7TIBQnnTp+78bcHacMoQ21mSTATMjBkMC2nx03ASTEJkgEACUE6ncx3+ySB4VDX8y
e9xsBUy0WMwVmC4LaicLFAIb7JuufqEqj6Fb7VNFtMd4fOuEfWS5J86nx3eGg7Gnl3+wlYuV2gZU
YanN1zhAvfxak96z4IV66JC4Z0V+FdGo01NyEig95RI8XKR0gR5w527OPLBmCNScJgXEWSy9Jj4x
C4999VMqjahMLkJ1wnQcfrpSr2UMyhw0jFFyEouIsGwr4472dadA2g0D5utv/siuAM4fKQwF+T+A
c4fjqZTbc9Wduqu1ZRu8cHSAWUgh78Tmf2qc6c8P3rpbamYo6NM4En34Gqo9bAO1XXehdWJFnubO
bOf/9ESzuaUJcm90MSMJIesjsd9iAUD5NunWfvv89cs7NdRsKsmBNEJbp9Clq7ETj49CfeWV6tKX
zqO2OvFYs+b0j+Xp8LnmfXCRshrlcwazQMbjryZRDJIFcCBwG3SR1paByCHNXmVanqH3DSedh0sM
0aH/anEzIPkaRiz14UtaLx3hPmmR7iScAEqZbEcQo4ouOoLh7cNO2ZtYsJE0uoRUR8xDkTP11JOq
SCMwxl1kqSf2cE07/iq5hCPERp41ybcP5wfTHKS3SCcq86Qr2VjW2b6uL+R+25EJWing/NqtrGON
G5GkFuE+cQn8awrM8uuejpFY0kWcMl43wmVf72QFz3hHbngRrVv3XWuWof/gfW/I8YIMU6jbEVqM
e96q1cq1pEtBi7YW0lI6dRnxr039WqWDkwYyVKhHnfqtMLzEQGaT4C0f/JWrTame0dpFj63iKa9U
LkGT3lT5cI1LTdlY4rAQ3VtRfcL5FoP5psWlaMV2bPRFCCpGkh5Rw9iDXl2JtKKqQVgnYL6VEAee
GhGYQGgdr38Usl3aD8CZ8m3nmbT/NAcc2nWiX1ZEXigoTMyMEnpbrr2Me169UTKMkOTJ1fmjHrUL
JSQJIZ0+x9RqQQVaoCzSgDlN70Yd8HY09VvpJxTARxs61a1L8VvDYOL5wj7FmlHUNaDRcpcV0pad
/yINX/PGWLmUrgnOdjyhsLMMwqJFaZdw2ghDlCsS14Szp51KvQMUwUH4UIY7K4rIf++4gV8NsF7Y
SwNZ3AVyuyzadku3CETcUwDyplLCXSRdt3qy8WP5Uk7OOfDclj3C07TcD6UM/dji1hc8Ud4nI0+U
HkDAE0vc3+ToRQOxXGnhyh1yzvpgFIiKZ/9exyARWyz1KRd/ublX9HBpIZOTPXOFXA9t8as5dOu8
hJmonNVmPEVJbBpd37hlv/D0AZbLWV89VapIvBFfLpgzIbqXMdxwi+gFY0s6Fh+dEL34DKnvVT7i
ox1BLBRludDQg2de88ZGsmiBYeryU09aeKt457Jw5YZv+SRLFs3b0bV2XEVcGffX6C/dtFhTCVOF
FkZLCn+D9Iva+Bjl4TrPrYs6cB/Ip+DyJi01yAMt7ZTUIpmwWKVV5WS1uc9cOq3wOcGObCR/WGrJ
lnzQLTQKWEjlA6LKDbq9Fy1oz3S5gmSzIovMVirlXZTwY+Wagwd9MRCbR47GRvT1lUx9OjCtlT/i
yqUiTjkJvXos0WSBX0A0R1PomxLkkKVH21EAtiACtwGuSfTjhRpk11lIxnTBEsPpqh00Ht91WjpC
hI4l6HXb4JH48SdO1JWtcQpaTs4OWNwuyP60cjhLrFMlujaxNnjxvYUpXOnMxzKJBjxG8rbOk7Oc
G5Xo6iuik5Fr89HLem3pA3pINu1M2xmV+gZ31w7DN8OTd1KGAWrcpYN2Lo/t0tCZRPJgF7Fl43d0
fH6EMD4St1qK1feS1ha1d/yzizLoWDx8u1XiTYIZvQtbtPwkM7Ic9+VLgT6D2uKms8qV1eXneRXf
U4sKkTuLJgg5zLGB6KgDXX4jW/bZe4Zrm5BTi4VATF58Lb8QO31h5NK61INlrxHylX/kRkcZPl7W
LOB+/DbE1UKVLmgO6GQFNJ1xR8qTLQX3gviQ1d4mICoTp0MDLSjRHlr+jWb8KCagiogVS/6OxkBG
izQYu67RcNXVK6snOErVz3pT30ZeTtzIfYazffTOLHFd++c6cbGGLGyarnA6jXNJR1Am0oXBavjR
hN8FWqBlA74J6MmkeBqH73o6XNTquVx+n9bYLriKXKqQ8kUydjhHgnfg0JcJ1TqCGTFTWNmyzc5x
Tl+V7VXMSbxqzgvCc6amI+XxwkrPLVLVY+tZ6IcJcLTqUGJ2IjgrD0YLQ5YBbeXccmANLgfhfnpd
oUCRCEhLXShnirEP+Ld6Pdhgalhn3eRb2WaSsZqEs7Cflx6ae53S+0BSec0Hwwu27pCzil22JHgX
BdxlDaqZ91+qnZ1iQW7dfm1lN5p8J43lorO+C0a+QgzWDmIE4kunqQHHzsTxx9E2RqFkTdZ89WUS
JPLPuC0+kcQ79/jyqv4FOvoqlsClC9sm5v/BLmPo294X1l3VOp5WryaRhOc+lnWOq0Sx8zyxrfJj
WpmG4hmP/ZQbuGHer8YUzqIsMVGFlV+QdmHom4wZ5k/4MLFZB9FNghrDAIVNwmoLtEomKr0lB90T
nwkWXGK//K7CT/TV5pG8iQ3PnmkQy4dwrZHJaYnackgyp7XeOxLY+1uV/6GNeTPK0lULjSGCrZaW
5dQNbWDAQ/rJV7j2gPFmWbRVomGHEG4lIxLGrDeEV8mw78MXusu4ZvlJF1wvdSL2lPReoGVp5Bp9
NgLcSLbZKnVrK0OPUmb3NzWy/zls/TyOzC5E5Au5cCA4jhhytDWqp9S97pAwlNNyM6zQevnFiTvR
kYM/x7ufI86KfgJeLEWqKSRU4rUrW1vKUhWLTUAoKLIZzAvmiZvG9A/+ek7+OeDsRJ4RY641AEIX
rcqe6r8BNrBNdLn/5Ij8c5TZaXyQoJQFk45Sjukeudd5c19297jxy3b770aaHcbpIcldNwm9CH2O
K3+Vc28exI9BHx0jOqEUnbW4f5kf6qwkoqul60kKg03STTpHuR8Tsv0MghRi6ruR5qtEeCmAwX79
jMdvUX++zXkhPKagVOYVOupIFh1Ju6yyu34UcPu9/Ltx5M+ncSHvkcwpzI2yxEStXQYRtvDJ4H5K
XP8XLxIOACRhWYFEPhtpYPerfG41cSQszXo1+A9RAfZW2ykaqS7kmRerGkDt1893pMKEOlzCUQIY
fcpE+jxqUAS5B+mcUUkfCPMnIRuu2aKa9LmFeaX6xcWYniixHP3qTNUiUo/0WH7qn4cUS0/xNIOv
bhKnRsne9KHhxmeVeff1ox1dRw7Gmf0MiqBu3EKaimclYYwCxwzxJURj2LiX0fARdKcKoNbRd2lh
NwVGN73R2TeI4K9LopgHi5XXKIVN25VvKVn0inxT+SoWMnEVlK+RsYqC16BcCEnOMjOS1Y0yzMUh
xnXFKMetK6s79iC7Jz8bFkgr93ZEmkZWdQ6Sd2Dno61QcgsjbW2BpHWlHdnjT+bIvp+ldoMJmwBA
RUGfLl+Rco8WajeV1DM1QCgkLlt5zKCN+d+5j9ge1LXYSFYJOaetuR870056Dyo9Jb1e2zSNwoHi
hopQJjVb9tlUzBzKUzXh8GX97BJKqpIjG+HACfsGtq2w0VSMh3V410ObNGB1YuRA7VfdalW/MkVY
JTQe/eCpVftLbQDT2EFnmTwQ7rfB0hZT9Ytba5XepR6WPg9EA8oxInR1rOJ5bexaSeCgjiEXnfmo
oAKQropTmrlj+4HKV0i4Mfog3NCfJ2iQsOfJAVVsvHILmGq2W3Z27j78/emp8pszuOaj/f1BFT+s
A8URpMmA7kAfVYsWqlLtPQRGicVX5riMTPLUUvZD6zff5w5HnK1lQweSUNep94WKDJnQ5Dz0FDOL
wpyoMBnIEzUQZPrVCM2Oy8LwDf7awqpZvc8FxOs/Hv9/NjVmUoL/tY/vsmyq+oiJb/pb79+r+r/+
j4QDX8elZ8GvxwQ0rRB/cGOk38i+1SURlJkps1Iw5356+BSudnDupvxtMMN8bT89fOLEm+fflEVy
G8Cz/Q1r/tEdCLg+nwOcg4Qt8PO8t0ywp6VBLbohXzlpa5vL87rV7v3uoYqynS7Fyzi5iKjXHLyl
q99n4CeOxEyr+/shwkB7Q1ieCd14vpsHXl43RctvYTrlx4J83UTuGxWjPo6w9rzGWr6iRif3qR30
tSMFgIgjcyVkDQppF7nQEwvvvrQA08h3UX/FljWpNHO4hYaBxAz+q+Kq6x70hp4+4K88q8TB8epw
a417HQz5tOZJYrV0MwguTevEYbikPqjyl0IFRk4H27/dNaK7I4f0PFGv9dTrbIHOT1HKC1HnUxed
TvyocAYN2a50mFTBvZXesUIuU4lEezPcecZTVigrybgxhxSKAPengmQqmPAx5Ttde4RuP4k0QuUZ
zPOt0Lb7KKkcN72vwdGl3Qj1W35Vc/e+i/tdwUHEkIZ1I7gBuHtlWXrWeoSwPlpobNkIiOdzRP8i
KrVtFYTnUR+uUg90CY0TY1zJ7A8SnKhYZDtKLtXSP1N16wGLshNDk9Lka0NCdsR9iwy5HBg7GRcJ
md7mLij9XeyfWAyPrk2HM2C2NjWGWBSaMHWpy+GuofdSqcGiRTgqZ7Bn3OtmQDQeTBczFkopBSSW
UoFR701U081oENCUnJqV08l1vlxCapImP5tItOTs5uNLRU0wND+HLiLyAGmtp9HGrc7b+pFb6sDF
TQ76dWJcf/1rOFrePhx3dv8JhLLqyWzEcqZ5lwXVJ71pvivm1PtKgQS8SDKzvsudWnjKpNaWA8Uu
uyehvK4FMrM7g53eIjaCPr62NL3squuojEm6XWg3U2219j+MUDxrCGki091RI7JskQTkN173AKRb
CdQNCTMvtJ1OvNBj5z5DY3VRJVo6ojF7n6bgBVFf8hULbuREHvy4akXognrKczJtz798bzDXwQRP
K9l8+64ME6dqR+NIazWn1y99KA2D0KwyeHIqFeKvv65jp0zkgqI2ZfjhfZ4dFqTYlQ1BkanjZFMq
3aMIfhfUjVAptlrDT3/9ergfHspfng4AMX5ErN7GD7zKwbFBKiglAypE20tNdar7o+FemVWN2Du1
vSLGB0zuHnnF00xokmENspirw0Nr3ArgppLiqQ26i9xrt0nYOXzhIzjbrz/j0S8A8D1eddYM3OCf
95HKc3tzzJAhJGKx7AIoswTvJlT7lQj+kb/6+6NNBk1uTVPY61wI0KMg93IACotcQT5YXo3IjQt/
CR9ZhN7xD8YyGMzi28bVMXsyK2ulfgB8ClOTtKMgcUTrJmksBMwvQXxiHTh2m8Ak9OdYsxWRAxls
6RpoZwV5IuPsrlbLInivsxglgOfoPfFK8v3Xz3esHQ0diGMvSQO6TvjW569OEpoiNP1p70Sp7ibM
qn5Pr0ePb6SwdjoZxiflfx3ISVWdmDXHxzZxe08y1P8m7byW5MaRtn1FjKAneFpk+a62UkvqE4Ys
vfe8+v+hvt1Riaqp+mf2YEMb41AggEQi8zXYgi3iXkCYrfRsfgADU8lyejct6hJIpcGY5pWTulVH
eVO7M/IRxtSn6zO/FJxga/41+Pz3z45VkBe5VcYMHqKnr9AwrPxqq8suxZQbe+hSwDgfaREw1DhM
ct3idWF2n4fpR9yd5F5ztZZyqDhW7Y15XbxYz4dbvILTXOtUu2NiHn0nHqbVhEL1rhAkPWiHmz3q
H/dm96Hr47VFORFVfQh2L5kXuGN0Y0dfTDDPf8u85c8+shWUbSajLYj+JRquPecGzIg8vNO9AALI
e9Oqdn3dbiEAX1/cBQvr//LLs4GXwCjZbKcJjQqucuUTIu44AvpObWLMXX7kRcszGo3RV9+YhZZK
+hz768NfiodwsICWs7ORj19sbBmHZYuijuYM0ptnHTtDRb77UPt3Wvr5+kiXd/GvkRa7mEZiKzyc
N5zGNtcpalpKp61JiFNTW18faV6q5TV0PqfFLi6iym67iJHoWnEFBXe2t82DwrXKL33Yk5ug/+jv
ro/5N/vn1/QWe7m3+2jIW8h0HRGi0l4brVjr4zt/KhBmxWNaM9Ztf2/R1r0+8K3Puti3bYnh3wTp
3inpe+QUNmKq8kX33MrP1wealbb//Ky2jGaLPDslyoscqStqTJACn6tzCjeWIZ08aILkb0Xd3UWR
geUGAvk6jxMUyAJ8wPwCOWvVsdCSQnJ51RtfBzVy/KBfp7K3q4vgGFLTowRTIWLm12LdN6bTdSds
sN3rPx0ZuOs/fbHLmya2J2l+dqWgBXILbW0aBpOikwHU/GmuEYbYKsVTS0Stj1byyYJtrCstMCJL
ffKM7qWQfH5ucl/J6CtNz1DONwMy8IGP/y5kPkT90TZM1jTaDjS2tUJzROK7WoqgpPowF7nLmU5a
2et6Sr517Uhz/6mIMLtJx3WvfLfG5xxfaxZNKN/0dmtnzUrqoi2mrZ8gsTtlV7reCHoeGLMcNnc6
UloVYIYovkNCm1KZ9NCMHN1+dHUVYc8UGrKK3FuQUYS+RZCZv9Yf58vWdG1m1VMVWGQaKkYFfTSZ
lN88GnaSgYYbW54u+/VVu3ykzsZR+R1nIbkXqV3PvRiY16jP6V+S/FMNaN6YVlKk4LL1bPWQF7CV
vD7u5c3ya3oUQs6HlcYq9ynraSwXVW68e3hdNU+k9DeSiouX7dn0FufJliifyPNnbPJ32YwQSQFF
kJrbNX4yqbZCr/Z/m9jiFMhDF9ZBxsQsDxna9z3oi5JqW1TrN1bu8sxMDAdJtAUOVL9/wXxGMA+w
JqGFPTVokqQh7Pnqzg/sdSqeJLRLr0+MN9rFLfnXiMtOD74PJlqtjAg9SS+DlWEfEt/exUX6ICVv
luetNS9eWUl1p2NHDXthpTWai863I5Bi8wx54+mZo6XYI9L/rUXialG3TYxo5005YjuNo6JYbqEC
Qnd7rjB3kn7fdzmCNe+HDE+JzN/YOeVKVAAb61RUEin/l7hqH+bURoB7CPEZ0aiiY293mKmDetti
yGq4XBVm7rleiGiEGH5o9B1G6gZjHroKAIcJ8JNSvbOgH5ktKtp9vYro9MsxjuYZ0Mboq18fvFZ2
IvGWlijYAb+ZEdVolgzZWpjvQ5kNhjtUizXh/NwqReAYBdIRqNr6Ze8m6feopZrl5QeraT/iMIKV
8nOo/CiAaeWTdSQPGaoc143YmUNMOCeEHsVYxJx6SawBNgTpiDdxvC17dW/GFO3zdIvfzqrPWPb0
0c6MY1TFa2MEbFH04hAgAJwGn9rmg0Uia6sImifDcQ6hAB1XsomIY6getKo+KlKy7ar3devtOvsb
sJrV/KochwbZwWMxtS8TLqeVjjVy/uH6lrocBH5tqEWMi7MaImPM4fSAbHTGna2EjpR91/tv18e5
fKn+GmcR49DQ1SuK3wQbaNs+O7cOjWcQGjGmCPVwI7LdGmwR2bRJDgZ0HzTMLh8Tb6v0m9T7Ede+
k9xK7W+NtIhtUS5yBSMxHr72KfSfFIpShSATGnai/4/q3t8K5/wUcPvzPvr1DRdxLZhGP2kkQ3PM
vAdnsk8s9cAfCAFyRwMZNLCtJ6yaxUYkxtrzMHu8K71pF1nNtjUSBzcF3MBwPMK64fn68l7O7hHb
+U8o1Od9dnaHIULjNWbDh0gLzpCPACU/DEopJdtaF5DQ0Hnwofr1D/aoH/TkljbNxR9A0sbDlZYm
FY/FSkx+oxtyDnNxQmQBgrObQUwOsDEy0ZlALtJeFRqoHoSSU38AP1rctXJ+Iz5fQnPb5z9isUKt
52t55PEj0gKH8yB7anIwqmAfkbxtdRmrk2QTKfquFmhSJ+hjD3TW5Nc55pQNzyAZqbyv6FfxhHiN
i5fra3TpqJ//uMUSyWlbCpFoGt6FZKnjE7acpOo/yvrxfxtnPjNnW8EqGjbawEeQJEzmunI7aj8M
MJg5Rf3rI91c9MVjxB6aIbR6pjRWX7y82VXphMfd3CgIVzAVtnKfradpmzQ2yaf9/8Eiu/xNZ6QM
FBgDP7Lf5xooU61HOUfSnpvF3qfOehfo/L/wVhKlXco1qOf9NdIi10gR1yhj1Jyd1uRp11W7Vn6a
KZzcF3rQbmxPv5vPmx5oeJSghUpvRqAB0vl3fXgfim3skYTXMbrlz3n2UCIpL7w38IiFwK4rJh6r
+Aojf95/qq3PIVaUY5k9KtILLpYzAgtI8eCgn/SQFdu2vRWwb0xuSX1WWhM743lyTQ2Ssv1iiru2
fcKidlUpJ904Xd82t0Zb3HnKaE0R5q1U9Xx9Z5HJ6CWKYF8838TKQ9s2UnMjLlwe0Jqbjoal/VQD
Pz8RNPoRuFdmARqSKyN+M6oXRCvdFJiObXxQ4RFdn+DlXflrvEUsBOWkJuXEeCHPQH06tLm9nh0h
FPE/TmwR71Cj78wChypHM77EGlokJFzpLHLR+uuwF2sTUaXrU7tYoUS68a9vuYhivVHnXaswZBTx
ftAgo9jjdw+0quaPn0TYzPKimSXjx/kdDYvrg8/TWV7A52MvIlvGgbIHgyQmxyyuaKiZ2c5YfLw+
yKWU4nyQeTOdh8+o94ZonL8p+a/UvsTJ6Ap8esx97Qc3AujFsRQ8UsQs6/aH2kJdDlY0CjZKYO9K
Lm0RTdiC8j8AzVVxiwZ7a7RFDigXOF4rPSUcfdzZASbX8bHDsyC1fmTS7vpHvHgCziam/f4RaRH5
EQ5fXAyQ9nxq6EV6VPFcjXHZvj7SrUktzlrQibxrbEaSSyz+0JRPowZd7AYxG7HGMuPG/r9U87PP
JrY4cbmgwhmEfEN4A7EtO8nw6KXP44BNrt6sdeK7qP7Px+Fv885bM1ycuAmsROrPBU0fmF+lg1Ex
lN2sghJF46ZTbio8XTpkymzPgzkd+eRihtiEYb9b80FbP3Ci8BMGX26UnLLsu5UHW03G2AyvmeuL
qF7eL78GXcwR9lHkxTWHrhmiXSMq0gXvZAzaEYSQM9LoFVoI8vUpwAwN++WdMoXHuhkxTGtWDW4g
ldY6uWTzssaBEvUH6r2xEboGiH6t/uYLoNs+Gt7Njxu/e97Hf0Sks481r91ZsCjtRpMk8H1zPcAP
noSJWY63tZBLrIExWXa6MqLajU15XxsvqF5t5CZxTUQKusLj2hsdJQtWqd65YvyQwkbJcRmdmZBa
0NzYuMrF4AnMUTaRgBB/qLCpuZpHY0CPsLXHtcxNserohfqxtU4oWAbW/EDQCXitg/WZXJmUDL/Y
AnoSjAhvfL3+4S6ut4UcG6KZOhDIRXywbSsOYhA4Tg78vdH2LUOjM2lFX66Pc/HmPxtnER1Yf11R
KsbRRYuRzzcRQ2iAhtL6hjNSMQJXtLk+4sWZ4dGLDLmM/PWSuoafcxBUHg8x369WHSn3WB/G6c6g
vXN9oMvJ99lIi7l1cY6RacVtmFaIV2JMED1GEFIFWgbjzuyo1qI1Sz5lAO7JuMRuDH95ohim0MzB
tWuZM1qVX9v6XDWd8UolLBvsuFYlpg9SG+wMu3NRlHJyMWz8KcEp5FPa1o4YqpUsR/hMRI+F0d2I
In/+IjwDuP5N6pkzwmxxGJspMjNpJFDaJZYAxs7ST0E6OdH4dH3qf94Bv4+zyBAUlKmGXmKcCIMI
Buj6H0p0kAUqMgG7GX2B/lZG+ecdwJAmmGjLQqb7D4jyDJa20mEesrQ3flZg1msQ/2kyaBhnxB//
xQR/jbZc2lHxPcvK6cDgH7kJsLJt/e+YTN8hWncEDmeJYJM1t0RV/jyqv03xD+TdMCZQnLh3MjQv
hIY8T3Sse3k957JANALrlnrCjW9qqb/H7kaXmlKP5wHx7ZiKvVW+KPrHKd77yq1+98Udc/ZBF+Gu
H4ZRG2ZZSKQTIENtZ95qYT+lYi5Umu7ober2x/U1vDW7RXRIwLYCZGNIrIwhJ72vzccISFk8HSv/
RoLyE9/z+y34+9ItUoawHSvhzTnY2A1Oq3yqs0Ob1OtAeph7YWgvphaMHnxTgtJahUnx0kqHeIKd
q4xOYj0q3rd/M3f0cjQLHCmp9e8rW41KgZgwc89y4XTxQ+PlhMX3XflY6DeKLReaR/Pcf4212EUl
d21kT4yld9JBJPu2qNfZ9EWBvSYajOmIwzUWod4tqv7l4/Jr3MWWGgKvQ7CYcdtx71HyaKjYV3iW
5N/twS2wzfznn1TRkCKwuNcMMKq/f1JZ6e0ysgDkAR6Np0+x9NzgUZXoYCyT/8Ci/zbh/TNT0ZBp
RfcABoiuq0u9+SwZbHXQyYIq8NkDhOkQd7zKUtfXp3ThKfvbOEsOfUKyKBczGK+bFMcbMjfwHjop
oXq7j0mrVR9DXgkDJ+9uBmJeH/xSRDibo734nskweSo3IiG2R+En27b07+U+wcb0MKOMLOyTU8x8
rw96KSacD7rYqzLgNxiMfFhFT92xjN3Wfh4QFZHVzAniL9cHu/x5dRIh+AMCy7T5uj7LjRWBbZcR
kxt7FH5HBOCjTntq1ZdukN3UFLAf+8ewt+DX5jttoB91ffxL2QAgqr+Gnz/G2fCpKXnTGDG8no47
iUJMhzmkqANHj249mS4GgfOxFhkB8rVI6s9XSR5SkZjfH/ZR9b2N8HdtjU9aOzpT6bsRPMvrk7wU
Bc4HnrfZ2SRltSg1VHCpNMF0VzGRToduJfInH7pIjC+mj4Dl9RH/Zq5wKGa0oSL/fMqdDalWfWz5
BYGn0AWR7lGxvhrd4xR9rBG6Q0Rwhd+quKWReHHnEgv+O+hiMYsyLSe75AOb+bcy5JGPAKkcPvfl
wbv1prv8SX8NtVjLMWutrsxJtdqiOza0bTIddnQ8rYzqS+e/S+hmX/+it+a2WEPaNpFZW8ytr+6k
8aXNtK3S3E3tG7WNG0P9fH0sb2qk5P77HZdC+13gR1Y61xJCu9rX2HIBdlyN/pg7RYivh/45jSDs
E9n9uU+Bh5YXmrvaU15kU9r4se6Wkrj3aXEHBVIJ31ooBEUPNAVnT4Umt9ZscrQHZ4czmf+29YCK
KbNCh6qmEWOY1b+5fdHEm33vAYlyV/y+/yM/rO1gfm1ZpbibewC0vbQWP0AbsrHhH0fKXKEBySDN
d9dX7W/Owa+hF8vW6xJX5VyMbDAKrqtwE7TFSpeGlYyWjdSE6wj/+D4/te3m+siXN+hfAy/XMK6k
qjAzBpZwfJPKd2AjVrR71r1Fz0tFOcO88dSDQrOscnBRIgKMJiovc0b+/StX6J9ouceIBVwNo5A3
Ew+s2u4g5iPEgIaBUXhbScu4sD+0RvZUqt2jKVw/MD5LSeGMlvaIMhaItfCkRKZTRMqmzoKNVAcH
rOFYuxCBu8wR2HvHlqNr9UZvw9SZEXsSf+Z5hQtFgzCB8jxhRitbz1JSPnShuTLHD0X8iGYsMfbD
LIVsBPBHrP457yuwJ6/Xv/zlNTd0mggyfQRlaYoRdJKKSzCxD+qeW5mvwCjDsFxnI3yy2mcV6NPY
oYPV4I0lgAQ1J3R/HF0EIGmjqvAxxOI6tezG7/qKo5vC8cnSTaNUO1EWm7DDMqbWt15nnmyjcQML
Q0sv2rSqvEsxvSwRi9KQEoimmJ9NbxYVBYpETl3ee+hHZ9XByqxNEYz3cvYSVco+afdqO63t7oNQ
t6XuffRx5EglaRcl1OWGZhOY5kc9QX85FtNjANAMyGjhZrayLUfPwVWD26jb1vRXx9Lc6HX4pocl
IBjEr7FmdEe8+4L3IjTXGDxM6Ku3AttAdW9jrjmJaD1mbyhZbKwudpCAdiZYq/X03IX+x0pVkF/o
Phc16umwmVDwVp02brfSkLhBDrJ/KBD0qJ0Zz2/PnTjB358sUBWIVuTvYZgdFLRALB1EmyftAm4R
yahx5QxplbQfcj3+XBrmXi/N1VCiI+unx1hVHSFLh3wQxzAtToYK6ByqzsfQNlYG37ptnmv5XcYh
RHD9sVUqmqE5e898jsxj5iXHln+hN9PNYGFknedvY12J1WCDDRhxd9WNI4ylvex16057A8kJu/q+
xiWBl2F5n8r+pks+qE02X60bRflYJNBeW6fPTShT0Fc8ydHqcuOrKiXajuonuQY8sdx2+yZ97tRk
X6ESEtmBG4yfVEgI88udZqwz+DIvNBTpIa0GCc/t5CnGjiLMkmerHk4WmmfAFF0pQ1pJ3eTlO7o+
TmhMz/PRNdHtqmA1eHAl8Tp+NuqH3MwdpX5vUySO7dM0KBsQzpQNtKcoTx4DFQmlVKwNcIYJZJ08
QLUKTGenH/Op2aGA43h5u5sJaLmcPTfjaTSCLbpPXobZ96ggUBTd59Od0PHw8lK3kVHUVay1wtyH
MNyr2edodrI0drV8mv8GgIujQBwDXRBHDeQ78ESrnuepn6V7xZf2lJBO49Svp1x+P/itK+z8CS7Q
QyReh0netnnM6F+EPa7iPDt2krbXe1xTZe1DGn5ppMAVSfUA3X4nkmJvluXaKPJDDbU6CT6P5vAa
eelOrn/Ure76prahJPRdAnlUR+9qzHuJ2oq1bcmgLIxOmrJ5r8DxQniGS3WU6jujGDdZ20F0RkJG
f5E0AiXN4WQvh5jp9t0mI88Lpx8IrzgSWj26+BLZ5QqF7pnlFPvHPAIspoeu8KKHpEi2SWmtCwRx
PR36ifa9NT3XtgbujHY/ptPaQI1eMX6UKqblElRBY1JWRYX2tX4XN/pXv3vDQxWrXkTEbLClWbEf
4E75uI4ZaI7VdbovpvLeJ7PuiIl916+m4LuBRReGvbtCeYnKfB8FE1Tb6H2sG04JO9DLEyBoXwzV
W1H22gq+IYLmjzM/0FfataWUjpom921c7INWwOV507xyU9pqRX/T2oggdk0QwoU+oSPRQU6uVmPb
0Pd8jcPyBGDAbQFAsFQrIfjHkIlRyU7NcdizxkUKlw6we6K0LzL/lpA+y+CJPe8TgqzrOAycsdY2
Y6+vKKO4ZtGuANitYFu6gXzf4GgsEmwUNe1eaaqVwR4NJxmRkmGvJkyn+aDYzaOkJbT8n+SRn2Ex
M61Frr987X3edkPB/Kd14KVPDeWnmUoCTgU31v2YTQ6cpWOpIoEA8llDpcwLKdBLTtQNm0wZNpqM
YBHvK3Y+gHqjwrOo5R+CGVIAC5ZIffz0uWh/8JAN6lkKG4f2rH1AFq7xR9gd7lRjqe5FB2NId2ZL
7ORLUIh67uStVL3wlnAlFeW6VGAUk3+Uy8+ypz011Hn7SFrP4mZDaW2DCKhyYGw9mO9TcgrwAC7k
aa1PxFzkXb0+3Ra18Ty22SadVFdL3qsEKcxgkBTyN2ZJpyR2reCzNqlknj8E/rZWNzlq+LE0oy92
obiSEuxzGZRMmN+DCF8JrhZWG2Z9HYaHn4sjP0iwdNT6vQDx7tEBsnTCBrvb97uTIRnHHOnXkCYH
NtoYc0lbA0JUXqh43mL5Mf91kW4S33Ch+x98mjOdafPPVm9Kla5lIpWQrFVjPKhDR4XHQ439XeIf
G0usu8peGR0aWf4x1dODScSecVdgiR9E9k7K70uromU3bbtsPegfgYxshVRuLDtESqs+aqQuqn9f
CzTHUBnz8YFq2appvs7E4KbKBEpT/4oMQpBXWEFV63nxRwowifm11RBnJoKOrdiEZeEOcnvwY+Wh
1LWdhuc32mB3Vo5SzhiN20lRH3TU8ApvdlprnXkLZPl0HBV57eHPN1blFqG6sSk/VZBI5aAjcE8P
s8SUR9Jml3DpqmD6UuKfViPyo5qJK436Jog6RynqjQRcvIzuG6N3I73BGrd3jKFddcbwqUvajdDj
l2mwUe7b2YN6p47fKDgUY71W6I8UEWbW88JicdB69rqjVpiVb6Oxn3M5PdqYdX/SS5hzvN9T9XNX
PoepdzT7eFgN7WfZkt9V5be+QmyogNESSW6ddk+zYYJkKG6I4AS2w6s6nfYqsjZUkU2fnj72e4P3
PR1Sd263pe1RRWMEoqRD4H/oeuahHmkqu6VIV2H3UkJxhpj1vkk7wEw+pXdfrGJv0rmHg2/8yFY6
RdQ5VeW+UV/a6DPOaZvJ7O+UQNtYZrSds5V0iJwWWnRibIWX4PN3lMnDLHUCX+7v532vqNpqSElw
KrFNg9CN0EBQzG5VeyrClac08F1lGKiO30019sVx8z2ejK1aqpzq6B3pduQTCEtkrLvP81NkvhlF
9sNPiYHRu5lAAejoMFb2ZvS+ZyUCCzKl7pirneApJu8xjuNjryoEvupuVHOuLX9D+yjnlJpSechN
yM960aHJ+KqHML+VYVfaPt5dD3Rbx07jftf36ljtmlghXJbJuuwMJJ4mGp36DKPPE9SowvufjiWE
Qk/Fs9tG0G7XTPLJ6JOdsLs1klVTlNwbenIMRunQZ2JnZO27WUSnaNAorJCgo+1E5qG92a36rMbJ
wQZvYhXdCX7ckIdYtucY/gkEciGfs4VTD2ev5DSY38dUhT6ffGW/a9H4SQ6Sg9RnQIHtlczztSl2
2fAV16BTrH2dBcI7yH5oSnKz2753gga+inn+w6yFbWo4kfkUt9N+tHlfKi+V1cKL+Cqy6BRJjAKJ
w0yaVUm6VacjyXL5gKwFOpIvnRfvKrzfB+k1IW2MfOAY5j3ZolWFR8s3V4Eq731R7QYYljkPINMf
kZhqXhGIdQ1pXHu1sZVb/VkijFbtusaya56nBmy6KMEIDPJOTyP4g9MKJLpaJWsNmWLPV9mqh5KK
eySUNz98m/9q08Vu1gvoM9PGkEdEzmGslMqOytq6F3tDSxN+T7fD2p008VskZ/w38y9a4W/QVNdX
CbIscUkdRts18qFVE+Lyh9jepSNOdfVJJx0pEW2urFPDEy5rSD+y/qsaQUXuTwOkjnrwV75uPSBL
Oj8GE83bZWG2JsdnpdBKYUFYolYqn3wVIy3JX9OCarXvEmWgUQFhN+Tv516/3o3bWYoyxwPZjtS7
WntT5ZcwgficnCRddfNMgh3wNnfco8pfFTDo2cql+TY1LY+SHI+K6NE2YMUl2b6zcc+SSYDQBplf
TBwKtyPZwkFwVcTFI0fJTp9z8eKr2a7s7/rWJFZMK7X81qEFysu1kvBpkTRXqT4TQeiEynez3ZIH
rYQJoCrp8ocSmztfmU0xP5YWWtqob8Z44fEEgW0jW2Tlo7Y3Ems9IluYzmmwggZnOa1DXOe9jNOX
0cRuUtQa8keId4/C/FxrTK7L16H4Qo8YrzHrNDb3cpfs7FI/9Ka0mh8rBYjQNuY8QSZVYO/kWMGD
HBtRmwiVl1R9NeICac+QApu90UCcqHpyCEis1TQ/yHHGBZtv0jJunXBWQRb+UcccZX6J12jQUXt9
KKLIBfzZNWT/NhxHnJ70yFzLUP+qsgHYKDm+/STz1MPvaMi2qvKhLujS94qrEnJz5OFVYzWqMH69
o8SNJcI3E/dJX/88CeO9DaR41Iqj3ckbnFpvFFkuljzOXtuLgmOUa5poZhJaCHajq8y1R/IuIYmc
kOcZN1seF7DllFjOxlsUsjwZClI8A6Y0K151Sb4XBAgtmj0KkLDQyhWgQqdR3pdy4UAfdWZuPUBl
r1VXhlIjwslWaO698fs0fLxe9PiJxfiz8IDbOsUfDJuNRatCLUa6NBS5HEXBZXfcDdaAMRUCmEby
0YhkZxY1bXppnbWAfRsBCDiiAPyql0iU8yYvIh8tfkgtcryKstDttQ+1PLl5H24lI3XK/MkgryIb
ShKF0iNat+jqmeBfMj1GvENsfAvRRVyxDNjzqjQSomHQtBGFAURHI66aUY0hAxbE43Y7VBb3/9d0
Rsp23wqDUybqZzUP7zRtOuRoVCr9cDd/zK6nENAN6wY4zDR66yIM37WRyiMh3weKiiSXsYbznUQf
BioQ89L3xrCyBxQOeuOd1BiHgUK/FZXPloRSpRFuZgacNryfHyG9VW9kw9o3vudmU77pvZ7/cLCe
X3la91AByZ/RvkYheHDWD4FQv6pmQ592uNEguOCNM2+sX6unUlY6K9cTbNWAZiR5Y2k95PmWF5fO
b6zBZqBhbPVHPKrtslsHk4eGFQlFFbkS/Ppi5NEAxY/qUf6vqvk2hgVU0TTURRa9aVGoKXgcZAAt
ZM8m9dFQiv3E0xmX1FWRtDf6fJdabSqAEMTdxGxktijU+pmZq2qCOt+g8zTPZ2lolEL8dWNSPuh9
NzGRrJVuVNqN+bsuTw2upga2LYYhy0swSm4FY6OliOiPA16HqErBVXuexVxiX2AJ6cEC8AF5tke9
Mpy4EKgqbwzNWkWzis1bz1MgNN415BQBBrEzoKdWtvGw86PXhsW0ogyVmGjdm/AxDaoqqeM1W9pB
b7JCplxiR2OXXyn7OWo3uJb8EGazSE+9U1XUssNq7Q/futRA2E5+9jzygdehzenFUyQYTj6NRxXl
0m682Ty6VMSkejmLYlDC1OzFymuNBEXH4xVjNeJO1JEARvws1RP1kfkORpyRbHjO3QgLlJyRVLN5
+Qefroe0uVT6x9qc/YoFXiHm6aZ3Jb9CEEVt+S5p0rXZP8rSjdB5qVJ/PttFyVZJ6yJqx1lsTFYc
Da6uXn2LLCQF9eZYJducyun1iV3AhOHWfDaz5bXlV0FNuKJAbU9bqQOVzZs92Ffqc9/tO5AgVh3u
Kjki3pZAVf+h6fcsMjC7RRuYFcnQgBCe+T3aVA1cCKkKDUeUoUsTtAzAgY3vAgpDo/5cYRGSKWhV
1u/15BbI/9IxZ3BEu7BzMGxj3npngc72wibUfIbOG8sB/ZXVyI3nkmNz1A31NCJVnNz2y7u0lTQN
mRC4V6b9J7XAlEMvSRIDODowqektaXI3rTlKw6OOrwGVAC3sqUErjj0dNMFzFzE/RIxmD5rcendj
+S9lLVBUMInCE0ZBXe33b2BEpjHpsFQokcIVT1luHm4aWhcKeE40zdemhI9Ek2yByjl2oa003rOJ
TuIsOf1oO+qQbIbBu4EPuvWrFldQSCExGlCtIb4jBW18F34MTwZqp/WY1DdcKy+uB7xagJfEfMte
HG25pCYpcnt2elLW1vRSmYduHLdq/+P6p740pxlmSBoIvwKh8d+/tCYNcjaiH46Krb9rdG+ddy+z
mCSq2S7FheuDXYojhkD2zhZgSjnevw/WRnaohVKJNGRYU8x86fytZL5F7WsZYp1xy5p7/kTL6Egv
lZqrpWI7skSwhp5fZVnArdT5qVMMP+bUz4cqfH1OlxbqfJTFTVAO7diPgjmp5SahtpwWn6V4Lize
QuzfGmixI4ZkkqD9MJBFn9bXaRFSxxTJJutu0cMvfTiT+1W3gVjPvrqLZarDIshaRiqhIcTTZ6VD
r7z/N0gsFJHI6jAsRG5rMZ+g9yg120hf88bVG1Rd0d+3pv1UPBeI1f/zRYLqIwOjE6rQxWKXQ18C
mmCjYjVp8bbAyyrG1I8eQPUvLmRQ6QaUA3jBf+hX5UbV1eXsIChRLLXEoUg4vMmh0V6uz+fSHcGm
BpdMB9dQl9iV0ppKNfQAQE1ataYcXoevSRVt40B2apPHS+Ho5T/n1tEsPhtzcSXy3JjSgKaCo1CH
GYBbBNmpKl6ECl1kuk9uiVH/hDwsj+/5eHMwObsHMx+XorBgvNA8KlXsjLxeGvs7nqm18r4tqFDH
8euQ3pWSwqW1T4n+uh3vyMPyaHjgxVNWNDax68zi/FNnF06d0yBAR88L+f80HOrEdHokZkB5XF+d
iy3u85++OECRAvsARRIydb9wLPFN1uuDNL4CHlcaDEOiFDksnr01qgZUXbFn/ce2RL8tlba4PvXK
TJJUYfwsio+2/hmBsLvcuBM34dyXAvrZRJcAVb8UShirDDQ23TGxK6dIkDak3SLCdu7y+cqtzPDS
fXU+4uIOxo8lQ+MRvCGe01B0gW7mJ0A1KxFQ/gxuvTovRULMOTUiBxkh0hy/78EyUQuguSCBhPLJ
opJVmbNQ57+5Qs5HmSP/2U7Ps3LMrI5RPBnvjPB7q1W7qriLvN31fXmBVj7vi1/TWRxhwyizIiox
S6wiYy/iHxYtwdL8iAaqH9rbUXlIsx+06vSQdlF2h30xpnjhJkfKRzaBo0xP/ZS7VGuUfnv9l126
285/2OKsW+NY0OLhC/QpHp3GPcIEbuttUUS4dTTnrf9HVNHJPXQDCBCli9+/td+MaNb24FwMyMvR
D0r0LsQ0Dgo0puIjtWudd6b/L4Ti+PK/hjUXJzJS8163UCwAdnxv6Shpm0AfvBMMDGj9W8m+dble
BK2eD7i48TKptetRGUA3VsPGCKx1ZyGOgsWrHnU72zfXc3WqLk/GNLqtktyo1lxcT4vKyKyjMNMM
f//KShTHvdpN3E8iRsEhWAVyQvwFY/Zf7em/BVlfHMrm5aKr7G1jqRBaStJkJZ3Ol0VNthMna4o3
tbX16u/Xt+jFK/dsnMUWxWpODzPBOP4gbStI7pa0nuWGPVlydONbGqHVkw83tuvPi3y5XWdBUkBa
hm5rywBL6TDGLYaL3tM+2rQSGzlaiz54jNPvgm44Eut6p7/IlOhLy3CVLKO+q9z7svwJJqJD0w7Z
//bELdMX2wAlGm8CW4fLy/yYbOghCSs5UT+7kW5dJFKc/+xFlFYGoRU6VXrHaMRz5qtsQ5oEvYZx
kOIflCRYUwI2YY14NjK3ug0a1T80PsgISRw7BPV8c6c8/lzA/8fdeSTHDW3ZdkSogDddpE8mk1ak
xA6CIil47zGwmsCf2F+Xz4iEsphRer0KNRQhBXkBXH/OPmv/34aUCwTk/wwpv4/+339X2QlKufix
f1PKuUOCAVXpD7gPGl3xb0w5RDLCDJDKCTOw7H3ElCPcE8w6bqAKt09WyX9hyq3/Eqd1VPCE0RGl
81P/C0y5WG3nw1sEdWGw0hIllLN1Qu8in2p0zpRQXrWATGmwKSCDask2l9Qzo/LUSgEPnPdhQVKN
+e2zCUEbWiNwCGVUjmV8bU3TMTVfm/qcOvnkW70bAch8dFt8vY/7eUSKsSpQsiIpRSZhr+LgzuiC
I7q1CJLThw6//se3+sRbF5/oj0/4obHZujToXZZLEeQQPW7vc1ldEiOL7B8tqYkKMKDeOEujPLTx
pVWUSxaCyWvWdXwmWnHujWcHXrlRLBn0BmfqDHuj1ETjkK/DAbaXHe4s9QyX7dRS/A+jBfF9QdF8
/r41EVmvgke3EFTCRr4m0ZEGxlrWEiykXkZCZrZ95uh08kj/sc3Zfjp62YgjPFWiNsnzwriVWiD1
qSKKRhdTG200OdqgWqmjfq32hpC0yfrmTFeffG8x5fCf0gSz+PN7t5YieY5gX41ldxEa2ZaQ/KKW
buOW9CfEeArSrAJhLEkrtYmebA8ii/cG5R4hb7rprTslqBiQ+opXOTMMTw6AD482m8hJNAx2LrTc
5JSgFWACE2XLpIZfnlCf3eTn9kWxgfwx6m2DACEZCcvUZ5/CM+o+oVRPg0VFqLJ3Lb9fVhbpRIAT
UZHtElJYdkW1HCXTANlkkpGpTxF+CMBBWaUlYBuEnAWGmn4Hk97xtgZAgAHvujN9Jh7kqwedfRhd
bsqy78iHjiMSkk3rePvRAeNp1fs2aldltakqshnadyqzouAu1dszPXN60NiO4FnBvpdnA9fLIgeA
FD2Te9dS8x0BHKkKXO7CejGECg6A911VnGnz1EpL1FJsELDhbX22/VfG1KPKIlOlFAGGhYcCz0rJ
QcrDxeLM9z11nhfpKXJiqGX+CNRraoqQxCMFp0PMcwako77+IERC0QSrKYZRJl+NIit6ts731N1Q
VUxNMLZVFU+Pz7PRqOQ0xqmAM05PGmq6r9p85TW7r9/v/YA3Hz8fW5ntJaE/2L5W00rdBEdhWjCg
aB3BxijpUxJEKD8sF66soSR7Md+z4KHX0n2Uj6vRelT0TS23l1U7uQX866BErIScSZoQGPuXLabI
FmXfmTZiOvscMms139w0hbK3bOfMmn1ySCjArXTLNCFzzyZsk0h+9e7xJaEycswUPauxytRdEsXr
rz/ZyaWa4k5FZ0ywNLxLFD5cpxPTx1M4pcDArKC3ofAreXeyw6WUHwzMsNkEs4JbDyIj3XZD5VWz
zjCqT77s7yd4v4d/eIJicChpF0BlnUWmV3ZGna3ZhFH0fv2qYm+fDw5xzBYkap3s7Cw8UU96hOpQ
FF9Wjlj+YO7su+imq0jWh99H+S/YGwAh2H/glCriVDnrxbgqLGeyaRD/Eyt8ohRB6u4GDYuq5Fvm
mcuqflQnPFvRVSvo9awmXHjdXsFP9OsXP3m9/fggs2UVxxZcSAcehKdItGynmfaK63zQv+lqTQye
ikGFeq1uj6D/66ZPTXvCQRo2BUx7sBufp31TRlETD+TD27ZaCI+nEftopTqHhD2ZAf3YzmwNhd3f
NYFMBrTA2FTNTMaRhG+i5A7WndAXxp7pTpq51dQbQr6ZbD9//Z6ndvSP7c+6umyHDqQbVzhb1VHz
PrKOyFqx8WUMzuuz/XlqGbeZsQa4EYcT82yZa5qMGoeAAJBcFo+RhN4fnzeSn0Wt7Ho5wHx02lSy
vPZl/cxe9S7S+GMSfWh6doCeZCmsk4agGFTM42D5V2E+YpiWE05U1nZ3P0HwMe1nWwb5AXYNedNV
Ed5Z2Zk14+RcVqjyJ0pEzfg8HZJnHTucT4TIrylkDkLq0xpXboY10jONldo+W+17socNcZvDjerP
aria1KsjI/9lLzA2PWZB3hRQ00byIqzc0v+b9/vQ2mzedFajKjkr1sKQM+qyjLXQ2ZfplZNq97rG
mfos6vBklRvTlNgJK9WfVW6lhCokqfikE9paqY04/+wEmSw11G2CJRYdvky8AqjmuYjuqUPXu68L
WVVq3OYl473mDHkUK+zakb4N8miRQDIGKCdMchtZX4bJwWO3/osZK8xk/tnobA5pSVKEPrOV/rO5
ogwrvXvUzXrdjbbbpefSke/8rD/mzYfmZvNmcCwt7pjTVCX1R6lJVnJB/YQ6HGzUkJhv7cfcIRlv
u1URLUvAGWPzMxLFNsAmHfA6OQE0ql1XobWu3jGmuFQMWEOjCDKrEnFymGM4KKN+dnAEULaS4x1b
7yWdvvvhoZf22E/gfuxQLVZcq+SHfErwSzNfUkX1DkFobZUS1mcPza+oiJFVTBQt7BANAx058TJ+
BVUqumm5JNuZ1pdany7ObhcnpzXpeyBBuirMWD5vFwh0J6KEfCXZrME237X6nYllc6i/Yr9WaY9f
D4GTZx8uxAocVJBP+L59bk5RyiGzfJqzuBQBykP/ROAV7DzFMjLSpLKXF9XocHOUV1ZhwesLViGk
nzOPceqtPz7GbGzIVaRbeCWj31hJFp5rBbnWEafkaEIWLO27RuxfcLTVZd05q7G7jydlOaj5Tk4i
6v2UZRQ6W7S4555LbFrzMfvxuWa9AWTSChK8/LARXceFshZXx9iBmiOnG0PJgZwlCx9bgrzJWIcx
EE6wZvgrBsnvpwCX+LmTnL7xyknsZGGIc5MO7PtiVJWFOiKqU89s4yd6gvAeleUmQneyxbMBUXeq
E/cdbTU9kvxrUUpSNUdnnDDrjgCFvJ7p+RMbuaKJSzlj0NZBPH1+N8r1YksfVC6ZCPBAWzK4UAwa
KxDSKpdwQ/uRVvvzCQfxGrOOVTReEYYE4kKG/udmS8MPw9omPJPXB/zGF9OArfWU4aIdkYc853hw
6qN+aG2ezfGNjPpXTYS7mFmmMS6FG5eALyNVd0ArKOeuNPK5FmenQcM0LMeLeL8Ba/DK+WbHxM3L
dKcp1MPmMF6aQxNdKXYD7fPKQJ7VtdaN7gt/agpcXhqigVo+7YrEh102LKwRhhn4OMmatqnB4qQj
xMkpePk5BZ47gqofqm+Smq8aip/RXi24vVSFgjjIhti4stRHIdQO23Q1etKFaXrrNpOAprVroo8a
izs52iuscFVj2QzlQ2ngxJNcyV4EhCKGKVytKHxzRRqq9Ox3lTKyI7W+cWJqIajwDEwqEIyfiV3s
cy/by4Rog+mFMeQlFC4iwhcPD5PPxQRJwuKDxxuKXyGAbEo9hjYG9uWvhoGqlfEOJUDE7ouiH8gk
Rc1JdlmHwVarWzeQ2pUapUj64o2MDS8Za48AUqFbD6jcqOVesZVl7XOUXmtUHJP5RBK3tXx/JVXW
GXHZqZwJQxjfRCGyNXHu/DyE/TKPwrAgUANuougcQlqrlHhV0v8inGto2HdRzZ2l6U70iRSRvasO
IQVDOFMG030YnDmvnTjCfHocccf9cIfNFAwgxuSdSEFlhqNcCd27F3yTBuqLmnhFyYkVn8vun7rX
fWp1tlw1mjJOKrXWi9yiGKBOKFnPN6JqF2VrKJluAijAaiRX9L8/vXy9eJ24titIeZHBkfrQkB1+
fmXu2VJCJB1vgTGDNMgRRQez3FCjfA6Vop7YiD42NSdRBGrrS9HACmJV33XvUabm2aJoyOgejUHd
ADCAzrpO4uesQNyiVUtB1pbVhz6BWkrAssooBHvTSaBJ0WuCFDbpL7X6f+/9R5zm9/eYk+xKLMZl
syLOHpA60MIltekypWk2Ngjxzdef/tT6xupNTskySczPIxlRZXT1SNyIwT9tu6xzu+GQ1P1B11+Q
6LSSfyYue2q/+NjebHRHjtI2OPQSlh3GTdIfGWrLDgsODqcuq+DXL3dqXH1sbDaohyH2ARDR2ISZ
5FRsu5DKoGbngSr9uqF3etl8G2QHRNwAdQyl22ybIKps24FgPqdhtpYkjL8tez1aRLn7fKFL5bvJ
ZNP0C1sP1imJgUQKWL6/eUOwZW6Tow0JnFda6aZyJkI3589gp3vapoTBYqazb32eZFoQ4A4ruNtB
eV9PNx4FMNbwVPo/43xnwu8580VOTTQd20pu1mjyGGGz5lSL2h1hGiRL2janDLWXB4LeFB9R92pz
CaSmtAtXWpwfQLb0obI3iwGjbAEImDZtrK4S59ij2MCKbfuOJqDWx2uxq6Ha9OtnPTlMPjzqbPmJ
hpQa04K1z6M6LbEvndrZ2fZe7s6Z25/sgt8NzcOTEEKqnlAyZzQQAY5eLih7Jly+Lb2rabyBr3um
E861N7v6IwZO64gVd6HnuOw02zxrVz3nmDDG5TTfdWVyZnaf3EY+9Lo6mwfaJBv/sDfCKZBq8KMK
z8PTXQVw5ES/Z4aJmcmaeKzww/m6F08F7pSPbYsR+WHjTPM8rFqBchrAGgm4kG9C6U/cjvoWZ3jB
VI9TIieKuEGrXmzOtH5yvANR1Th+shDMx3vqOWVli/HexgpE1QC7agAFxpPJR04BkprQc1RqLcWG
OrUHRT+SMvj6GU6O4w+PMBvHtl2bXhbwCJNWu0nyrefwiXW2Ie2+bufkGv67nfkwxtW0b0aFPZRA
1iKVHq3o3vHqbTmtW+1ctOPkEP7Q1mwIm4AmcmOiLYFdATUUUGkWAouKpefR0FzUuOeG8KmLFK54
/+rI+RBuai/PvEF0JJPGBsrgN/2y9mwQFeUCLR319ZVb+9aqN/r11x/23MvORrBT2FidicvUgO9W
Et5GFlX8I+a40Srrc3S/Z46a5zpS/zxjYklS1KThnFF1+xTikYz7od3u5YnyEyhBX7/ce2r4jz2S
cCC+uELTOS/d8iREq2rL2/neaqrDTRH/0FpvBbYD9NsOcMPYbWM5dVsysj52Q3EbI7ka3azM3Up5
9oo3u71p1Cc8GVNPceUWICQ+YVWvrYa63Eq9vOuLezX5phXfJnbSxnuKqlc1/Bn1/X4gCpSlR8p/
3MZ8TMIXLelB0OiuKU7XZ+OQ73Pgq5edXSq62FfCDDXWIlfu0R+6SiAtOwMfxsi4sMhN9Tipea+G
smn7yhUEEj2rl6LuSiyVKCmC4IXS1E2iKa7mRNdfd8WpaBWpK8cUAQqCVfNSp6DMHK3I6Hgxxpvs
Uq2TneCjtO1lEQXXfUVtl/crMH5GFDyW0AnCc+vl6aH++wlmQ68cpGSahCZIbppN1uxjrNPrbBVX
AfSFjcqe8R++8qxDIgaAARkIHQnXcKnnauXvEzBrnPVL/7XJHt5RIlq7A/JRdNGjI53jiZ7eHKlv
0xXdQEwyR+BqsaHHQ8taNinNivu6SNxprX2PqZObZL8s+EC1XBGK+mlP6hll+snv/aHt2cZsJHXb
mIVYs4P8QOECO5PhK5RD50AztkH9F1xRSHO/33W2lJWRg+nC+yrKpVmp2A1FbCR5k4ZncyD+wTLz
Nx2sm0TcRDbLdGa7Xxv6AcFMZlxn46ymDZxwXltALqG/TacKW0V9b5v+Fb4Qq7o1l4bWrTQoDl8/
xckV9d8PQTnj5xW1VLi61xJnkE4x935fLFr5l85lFvZbJr193da7bu6PNYZrsbg4a8YfIr6GOklL
K2kswOeiT7V1TfG7OG5jI+xJ1b6U96HSrQ3jpq3rgwl2sa89eFCPeHS7NZcQ0MXHnMsKDL3IuPeV
n3ZWP8kNzrg2FfOJfNmSNsja5KDkYLmjc2sAj8nn+PMNTOKGyBOE2P/z54ojWR2dgDuJnBXPTvxs
hbRXXMV1fZSicKOExsEypm2rOtumIyMByoDbI0H8mpwC0IfQqW+yCEs6fdrmaApwtOzVegnzzm/U
BXncdS2BDqmAFVbJMTTvuHQgxliJ9c4ItP3QP5pyv7GzcmvCwk8AUQiCRKL+xLK9LrzbTso2UCVr
/5nbsCZFF305Ou6AzKUD4Gi1RPM085ucNQu99lY+CO2RLHH7HGDaaSs5/AzQr0TbQ8tYE4/eKVaz
msBf4RBbWiCLpvsUXAtsbNeyJncgyhDnyQaklBtrd2ZpbIWUMK0x+i5/ChRpZcJeVNFUqb2rlD9K
5wj4dd0NjlsSdH2PP1bfgmHfe8l1mr7lwWUgpcswCpeBAl7StpZwQbZBLC/FDtuUl8gzmlJa62a8
LkjYtdplbBUQSa8lcP2T/tAozyBs3VinLgCWGJ6gcKNWeXospxHCwVYZue8O9sqp4j3HM8wJ111z
GdNZxPkWEPr4oNXFkJsrXa6XhlIeKIlEFtctq+RgQOrQvWJZGNK1Z1hgp8IDhYIXdqIsgTxvO8Bm
rJO5HlwkbbzXQfb5ACJpQCX00qceoao25C79NA7bIEwv+yB9inUVjOVrEACka3SMrB/AO7migN7P
w6MEuBrpmi91zyL5yS5XKROIOkC14EelyF4DkqAucy8ka1kvc/r4HhX1xofmNXBlHo3GVaZtEVd3
lTBfrYtloBvrqtJ1Vyi/RVqTre0o6/5DZgYIMzyCePbSNP1vVhbdCjibGD58ejViw+VukoA+CTXA
OZO2U4cQpuIPkTEiZyqp4U2X/5D1Elgk6P1A3/axuvcoD+Zo4VqCf2QGt0OqXXd9s9LU4bmM+QX9
qzU9eqmy6QvAM0aJZQYLHghP0cWa6VFJFrllcS/Em9jGr8e6OGa6tMv7ZjMYAUGMwDXxaCjGV6+F
0wEGKEssiCI1yr1VBOTBd2QKFNuVTjF22jYHJR024HPsgcJcEP223R+LOl17hQaCiqCznm01/6Hm
iFEMFxN5Sb8h5uO8SWS926K8TOJhKQiuZn1l0nhgtgBY+fjtBYWSy5HMYpkAirF/dbHj+uYBkjzY
kGFrNBForegX5XMbJ3nQOA/CF1z70q8iLm9iQj+24R+Jq69SddwMNokJsk5B3e41CKddfDlAI0zD
l6nFbCcqGUrj0uz1VcR6AQtXezSgo0netRNwc4siMPyYLFf9m4wvAAlTSO8y4oQ3HdpI3JYwj/Rl
zdQsJHWRpNEO+UJCQKjnQuqEHYXSBp8fQKWGg6zc3tgSAEMvBRGXsPNPS73Wnhsz5vCXbFMkdbX2
KtfyZswMEJbUO6tTc1FnP51OX3tJsxzb1m30aiksbD0NjCd8JAlK4YjbEo4Fy8z0iMP7+7b04KUn
Gx+RjkZaAoNvXC4hfUfQsUBpijNXH12IEjJE69u+/DHq1TYeX6FnBuXPKBQsMCbHSBjLzta4jW8F
/bBRcCaY8GrMjINcl6vBxx7aVq/yKt7mMfQt5ynJtNum8p99M1skTeLKnrQWaJ4CcAGsuC2rmhRv
C3KjAkeT6e1t1gOOtc3ITYYGqFH+miMZjXF8gWA5AFOUI7Busl26DtWDJRQ4eQBxZd2Y1gvjYQ3G
MvXSlTQGF17sHQzuCMRRt9TbeMmwsW31Z57aCxOMupOnBxuXxCGOFwJZh/nThQqNMlpzGFoq/Nap
L/YeT2KFr0PpHYQGRaRiWl1b6nCvep1De7Quu/CxHUAqVvrS8UncoAgTmZGefhWFHnXJKZvzNLpc
LiD5lTV+Nz3poU5fNaQuvf3SFDZXIZpRHxsvuhadJcQwYm0crK2oHGIvGtLqm7DJEcyXQHrQUV0R
z6XglLO5o2/UML7wdYioXb7QsguCK9eDgjF3a91ipfdcWOkqlk3kt6Tw2TxGQIDKL3MaV7FKxSoR
b5Dot0qYXDO1KlhTg2xB6blLJ32lhsHKT6GPCJhbBSk4jA8gjFxskRa2067FGbr0giX4wq0YiOLf
5fCn4FgXWfMt7jqyz28+tXvKVOxD7QX43XpI/XUquKzQz0oVTB1ZQzt9aXGXtWHhKFCGlaZcsr+k
XIDSKF3KqUxuetfp9l2Qv6iIaZ2K2SwzUOUAQbE5Ymf/PqDQyR2dod1UYb8qIcQKqhDlS8fcPiT4
78VIjmuzvu+mWzHg61C5FGjpXLO5GVSuL2sXuVy6ZgP1VYEgRhJaLkHzIlUofOMZRc9eRCN1qPxK
Iq3Fzwg5S2PLO4PVL+sMJNikB4ZfWQb8hg7S8eGromqb1qWrmeFr15HZyLS1qr6VSNjUsVi1ibyY
qtaVyvICWIkFvqknZ9c13kIqABrlB827sp3rqLkvfEZBxRFmACTI1bk278Pp4HVsqqCUhDWC1oaX
kK5UIOuk0ASeTiRkwb+9YAC09LCo1+1XPlbBWphuzPHFL67b8UVPOzf1bsTluQZO66vbsSHXN6pL
XevXk3VMzOYBvGkHWSZLRVnDum0DyEe2a4bjSov2kTFekTlc1B2wiqBb1Xm5CJpbY9o0NfcqvmSJ
VHfMszuLxazHvRdnr0XOoceqf3QapGbQk73uLWQcYGp5icryPQfqeOuAcS82Fxaloo3dUboAgHoB
qfRRmPOa0WOvPnnt8+S166aYdj3owzDXd1advFieup2gVsQ1VWKKUR0MWD0+rlIZiXkytS23MBhd
OEyz8WjFaw/4LpGSYcU6IEiJl6MDzoyya6Tv62hw0CfcpI167K3qTXfWuRdu1SZ+tMktyDDtJEzY
Wvto2LAQLeBu92OsodIEYyWjxqm9ncGzADTP3cy79c3dQKllSdQ7ixEHhKD3hgV/UZcPaG1Fwh/2
Tgn+J1mnOHCZBb/HyRexY5CHKlZaCCUqwxzRAFXn7P12U6iAgXpn10j2Ti0uRaYXX8FLAcbL+l9p
ehwGZ+n0ALiCCngHWqwyWqktjrH+diCLPaXNN+6iXNO6AtQW53+OSIRs1cZxRQiznKwNJfaSXF2k
dkjv34To4+BwJ02xFhkjShoHqbxWJJbG/nupKEdyxAIIJBaPfMquSPDmxrDNFUCwaAtVKKHRK57i
KNfxrI8WlfNdtrtVSkldode3SfmWJGQ+o+KtVO7ECdlIWUmVcJmUJgtniD/PW13B37SQlozGUu6+
qzqMPR7U95VlJudL7rttmbmTRMXlj0CB/GrbHGFu/DF8nbw7T6o70tz+MsgeUoPKDo18p7UQr9Kn
hmub3BQLpIka1tP2tKhxkufO7FhA+CBCVPRtJduLhH0/Z9PmdSPtzou818Z6GOMbXCcOIEJNsglV
5Hxr4uxCqBcEjAyTPZ5vuKtKZyV1+VpS4kWvXpnYH1Ef+Mvy93LW7idBSgRMaxisnxYsHm55cC+2
JmElWRlWdVpstG5cJpyJmB9B8Fp0dwJk2KBerAJGs8zrecGqYDvC/9TVuKb02Nf2E0hPrxH6OCWr
WaazjTj16n27xpDpV5s2R4VLY+zcd9GhHQ4Dm2GbsuVOl4q68OUbBFZrUlcxlY6p9TaGCYjEe6V2
EMBZu9jQVm3bb0WK9euL7ykkGSGU39dGEez4EOk3BimWqoCrvoN5WcxdMIy6JXTIO8Ucblt1YPXK
f+Qo7xzcVGT9TqUY1gMuie+IS2E5wc0d8Xe9CM9o7U9eZ008DjQU8GAzZtfZ0BqTIIMwwELG+lO/
mKNwrH82gu/+8DehW8qo0UIjb8OO4/MnaFEBWnne0xTSvUoolTlNGA3M2HB0/b/Qu2OSQcCQxIaJ
sfIsmpNQP9KPgUykgblvo9lgLbf8hlLxZ6PfIVpffN3DJzMZBHIACCAKQ1Y3eztE0Gmu8GtzPFkz
fPEs5yYZzV06/o0AWvh//LupWWBscNppjCMuCvTevhqDhVxceKG6DmvKtervsf00tv0iVJ7/szec
fdFBk2MJ3i42sMRrwuwhBKTfq9lOgmD3dUvvwvhZkEWVicUhxUfebIlC1I+zBS272cTCW6gNnMWE
5Djyn2X/Rok5e5V3CYn3OMiXHrytQJH3OVA5o+gvHGSyFcXyxELaMbhSEuemaPNLO5a2luWsuDYJ
FGHdv9RVvomSl8a86Cauk8qrTqRBnsQxeiFp7GagwfOUCtMfY2zD/z44xnWpo+RRo5uv3/Q9NfPn
mwrskFDcQZv8/KZmlaS2VVLV6nC2FNpHGza+qQhFZi3toxGXM+IdRZweM6m7CFgGsZe6yKnMaQED
J2F/YYDicisKYYfWB3Rru9Ry7H0t4vRf3n79tCcisirKFlXm1qGwnM0Wi7LPk7jLqNV636ms75Ox
y7NACC9atisQKV83d2JtojlCk+AOdCQKswVjnNJojLQM0sNYrXsNKZaxfi9C8q+y/Bwx8VSC4VNr
YoJ/WKHlKA9MzDAA1zmXMZrHEWidjfZNpyIx9raex7n0B6HCBdhWvGHFZe7r1xWF1/PQIk9AIbWM
AIECydmo7yqDTUFhLAxUMQxdsm6cFLZ+uQrx0yXAc69VDiWru1D111WqLmVM04QgN0u9tTIZ3+Tu
nO3OKUTrp0eazXnqVwa7SkM0wpTqeFO1HiKSevZuZJMk7hbAdkPO2HSSm1Pjqr16RBWCOt8QOj/W
E6asN2pWbEZbOvOtTo/E359qloux0hjFQ8VzdVjJUftR5wqRPuZKcJgI/aTcs/7DzpkNRt3qPHnw
iP2MU7KMcgWHHjC/BGZMNMvdt9S6a6bbgGmXUwTCFWdF1QdObEuuTpPbqmcqi04pBz51zGy01mWe
Fq0owIiHJ5G5rzXgRd6NUw8rX30VERq51YCaHptGXmjK49df4+TnhypqqJT86868PD4MkiwMLUqq
cuQnQ73tppeMC4HEHZkCR7u4+7q5kwsBTC5VB92hIAT6PDV7v7G6Ji2pLwLlZPrftbxZUNO0aKQa
LvE5kI9Ycv9Ykj+0Nvu0oaYNWkiedVFk9qLRzZXp79PiyYb2HofPvX1fKduv3088/1ctztZVbRi7
qQxo0eKmS6YNrW3BMn7OkfVkr314MfH/H1Y4CmKjybYpR5MJLkoDAdPYXxaZuE8wUft/+T3+36Zo
CPnl/0zRuGveCL74dZu9nkBpiJ/9J0pD/S8ZHIbg/TqqaRkW3/rfKA2LFLaGeBHxu0px/ieUhqh6
koESyHAuNH7oN0rDMQyLGYc6jRIl439D0jixz1BszXkfwYtDrclsgA9RBtW518AjE96JrYsiltaj
ek3o8syi+U6EnA3sTy3NBnYDOd7qckA4kwiNjf3SMvytldaLiMhfm3XL1tAvANOATt8VRblW4Gbr
A8FQMnwIHnoM9eTkso62HT5SgTNhxxevfJko3KDsHbmBHfYUAvJvfMr5y0fbxhXO0C5RwK4Cx9g3
bXTR1DilaNu2GmTX6J3rZJSXkpwtM/xIrPLQNOUGG7UpiQ7+dDdkww+h32jk70SRMKxyltPYr3PT
EfY010lkuZoGWi7+afb2KiqHdUqc0sZAp3j6MKyu//GNPrI6TixCMsg+UnGixBF2wee5GnQVbqmV
DcwHSC8SfADO+O+QAI31Ny0mHFk/QI1bf93oySq4j63ORgaOATqLnsVCq/XXmfOC8u/Z1DKuy/6l
yIH7beEWTXnh5/bq66ZPjUkYttwLAcpSDTI7+0S9h6+KxPv6KWR9KhW07LXhFCYbZ24xJ/YSEAAw
Rmxyu9RPztLdViERLTMDaL11uuqq+9g6+ISq4uIH8t4z4//09zSouQb4DUXemV0Kh0h3Er+lMc34
aciEMTwu/32w7VhrjeHKi6WlT6E9PlxnWj7xObEppfBYFzwf6kQ/D5+0TTrDbk12FC1dVtKiRLJj
Gy9Oe/l1t516w08NzcZp16GVzEJGTLCb1hS1bLrFD29xPFckeeq8QzvckGRRoqnNu62SACgUFS/0
ROETfx5ftE2ywPZt+/D1G9ni6Dhbsz61NOuzjiNUKNWsWX2prZoIX65DON4nNdYROuDgHhc+5EXx
cF+N9kEDTz7auDAVv6REXVvjY4t3iO3cKeqLmb35467UrAuEHvg9HENDJg9PVWd4a/Y3ToioWH8M
yn6bEUiOiXJN9X3Arj+2WOvlruIZbm9kG9n8nmnbUa5WbVS7bbMoZUI1YOpbQHttesjlCwWhcVO+
+aS9a81yVcQBSdLtbXnZxk/496CiwFCn7pax8lBn+X4ob5Wp23QwBDUsCzSZrHSdPRkexlnqL5WF
tZuuxlI4uRxlY1rgjupO8QpTtYXtv6baL625ikbyj8ou+iullwwCTyNoAzxKbJ0fjym+Hssg/tie
pGFNseZSEhyypD2kUrbiqhmNKSHCcYdbkcii+WZFltdenxkFpwaBITZoAfKx5xDYvoQHrEnvz3CM
tX1tXQfkmFTtbSoORfoXtxkK7363NputYRdOqeKLIUcSgNuMSeVdk7yZ/YXvf8PJafk3L4eMjgMA
bKu5OYBHil3uKiouU0iGHrkJ1XSWmCof8D0gwq9DoPiPGjRma26DiMzpar5mXAMWbVwtXFfd6AZg
XrDZWaj9mUijcuJA/V7J+M83nNt3ZJbeOVbPG4bKyCgPFpmzi5x7AUBJaTSJf1D96GpZRIYk3DpS
uxyUnV4NbmSru6/f/cRG/ulRZn1LGsXJfZLsC9M5xhbuj9GVwE6ILK0T3ul5vAjsX183eWKLI0Tj
gPCBd6TLc7HzkOgB/zchzCSx6bTXISl94kipfOuHZ97uVFMq1gYOQSHOu/NaHDo1TWqHpgpWA8GA
r1kp2GLdMn3qyNt+/WKndhs4Gr+bMz8vDfVky7HdoAjJe8QnYB96pVqGtv2e+B5ZRVsKKylFCfzt
mZZFN812BZVqeUTWLAji/P65ZYmAb12OtNwXzpUTbJJEW/ZZu9WomR5wu/CUlzy+sZlQ6fjaK+fY
RaeqdSgvN1EnGmTJFXHT+Lgo6mqljliMMaKpSYlwC47UcN+lCgCTbvI3ZsCe4KCZc6s4O1iptDey
5mCpJV7sI0aN2FvKY3Rrmxy7zW4XNcHGCnAYRpqe6fkZXSND7PPXgqOOlSfRW5miXsMgQvD5acnk
VaWcOESyKsqm8oc4R6tBWj2Uw5dSubF6g33Dv7WGaGv3zlYu0F2F8VHqiyepgQOshn1ySHUmpUYc
DDFYV6wR3m3CllCjVrY3AS+SRjkU3FJzw6G99xOy2kkT/MwsjDWqYu9XxErVoFrKOHqg/dnESrzF
WnaleiNmd9N2QDvY29TjdvlVjrWy0kQhUNDXXLXwHCTfGveHNMsvzSR/K0JOamZS7RrNCld9Qsmo
awztoZZL2YUtfRM79pUJLoIdGmvabuln6hIDFvtQDXzpKjg6nYLPSRBsuqnfG4n3PQKSDrifC0iD
IsyMlwYOZNBo0MWgElgY+FS5epj2W4NOjUljJkO8qrAFzDqCg5O2qXB8i5DhauN3vfme4f0sBCkE
YhXT24y5tK6it1aW72O0QZP06ESkiu12JdRdnYMnG7NnUJ+k7LW1HVbFXzpFrl19FAY/vv2q5hxq
PFR//mPkGVd2jIKE7Hc3HsfmuovgyaWHIvDXbcEZxLuionqJAyss+LvAAY2APVOdKaI8VYFg7ZTf
pZiUMPbHEadfcvkiNyul/UYvx0WdGjuR0o3IihVOhz2ptsF0C8nL/+fuPJIcR7csvZeewwxaDHoC
QlFrVxOYS0JLQnEhvZTeQG2sP0Zb1Yv0FxVuPW1LZZmR6UkCv7j33COI8rhXJwwyc9lydKVyy4H5
4o1BFaRLMVkYUNda5TMBr5fVTTJBZGBUzfZYFERXkE3ZOS1epzcLdHDYUPXDCry44gS5Xc8DRbkc
VW1w5YGYGEJ4ayJH9dYMLreHuwdGBemI4MkkDDHE7UmPKX41hJN2W0Th06TeAF3vwdCl3Q+L5GuM
djSq2KHIpGLf5TOhFkINeA0ZIfQDzAS/6t7LPnpVqV+LV7Ws1yKZNW2KNFwDxO1e5PGYXhI7VIdZ
aH2Q5IcNruWRV4wlxzJEc5z150bbEfSKfN+NyzSQmF4YD81lL2NdpV3XV9Il8s84lWZY40fGAJPO
UdBJF7F/rXxtelRutWsIsT8W06rGnXDQqzkGzx4akWbaNFB+443YXoIb4dZ9thQscuWK5TAdzLp1
hpbIYMFXu4Ugb9q0naV1UDY3hyEOVCm/hnAA4rDSGlBrnN776Eszv6L6tYxPkrYxbtuah6wxL2/V
y0rI9JVFYjz+AA939+hSJugNuoPC6zWraEYDQ0BbSWhGNVPGZ0ElUhCNQWPwpEg1Hje5lcwVVlUr
rjpxjyOuTYKt0yJPb6OaxCkNV+y+gKg6uFosO3q4N+EGSfn1WdCrIE1flSwiMPaCgQMN7W3MZnmF
IaBOUmC+K4UrVmkfhnUsm8VFzpeNoLp6QnpVGzq9MJHSzTFjVY7cRrNSuDv3Y0RrKbAXgOtztGq1
iR5BRIQMGVagduyi+Nx0+vxGFJ/SkmnJBCMj6Ccqwc7NfK4z6NWMlUrk7d0jUg2NN72rN4WeGhBK
4f/H476TK68npwInw69UPJdFc0gg0a7yUXrCAOo8jn6UPZZR7RRm+5nViT/RsSMlJVNQJGtSG7oj
0RDHDCuq+HL7kCiP5uXNHPkKdcOgjZjR/rOiXuovV7qRdmXQ/GfQhjWVmbk0hLOqPA0xnA1ItDb+
2MvpArVWbmDnSQ8GxKdBH+ejYKwNoX1MpbdaJkmyP/26jP+/xhV/xT7997jif/yv9/Sz+Y///e+g
4q//8F/+vBKzN8uksjPVO8fgvzBFDQ8XlLC6ooq/fHuLsrlG//N/aFjw3sUbFqWgzl2sUsD9C1LU
YeJjNMNPslQNO8H/B3feP7lPS8R+4XSmyLAZv8/btXrUjalnup+zenDjIY4UqtpBeRp8om+grTEZ
4tKWBDx/HAi76a4+huKsOk/zO9i9kNdYuJgH8QccTftT/f3757q3+7+B3pwSV/Uq8LkiKuBDT7ZY
uOhhh3KGGDPiFIjyHj67cSEF48ftrvOc3ajmIPJLrtja/alw+qAJtKDbG7Wrjz4GmJeT+oxPebOM
V1m2KGMvKtymciN5b527gXmxTX7eHuBFjreyNNNLt4Em/NZDYE4gBTtloL51W7l2oWDD2/qhSP4l
tf9WqvImLBHmg4Xd5PcxojCV8FnMCSbCZFerYs4daRFgilZ4bXnxWX4mZ9lCbdnizWCLz90zlQns
JfM0wOZb617pwZ/bjnvc24rarx6LQN7iwTMPg2lnOuHJcK+LcmVub27ptY8afrKzcTbuRxfb8H5N
WaPuwZ2CwR0WIL3KRzTMslW1mvxuiWGGfjAUtIi2fi6tH/raP6pL2B4A23i7WPz+z3ddZ2MEu5d3
3byb+34uLpJuJhzpTNRFvpAFm/il64bXc2OyC8v7rl5wrH196nUqTrvaiwYxpbMxcegRhR5y5Q+v
5lff+f3VWIS+4MAokdv13RCwRzkX6pRpHLUOpBek4hTFlrCAW2gtq8cLgYmF1zHJq32Z1NFj+568
Wnsyy/fxKl+p2Uxr7OgtJ31+biyUNfwEr4xt2avfqJ1uih2tYNasYBqKdsdFiaDwWXuqnrASGBPa
s1kq4mPyw5f6k0hShtqESpIBnSh9HwZa1QAbLYb5EhvORZzrX1Cd4b8IG+EgM1946eCiHaSX6FW3
7GgTBua8W+uL6DQ6pV9VLKY74zmepc8FNNq16Yoba7VhtW7b1XUWLVKwr3E1IC8xfvjkv86kb6/j
90+ufMMlNOmqlIIGo0VFK6RhMH9UDmHrKJDpO9ta3Xa3rfTU0o5kdvUsowU/ijjZ7MvS43OnnT/p
LtxZMXK0ZmZefWO0QQdjywM4vJh7Of+hCf1FePi3zwtVBK4WlC2O+n+ub8MaOPUJgZ4lK2HbfTXv
BIEOfLaPorNz1YaG3H3GhO28UUvdcl8Cslw1CwhII/ljTKpnFxg7P+nHoDfxv/3bx/qGmKaXwgzD
iY8VQveOxX14W1eRQ7YmGaVauWg0iM0HOf+sLArXZys6h9JZlfxE2llHS39LxqVCDjO8c/zAsW/k
xESSQW3KQDlxwv5BUGu7w2QB+UW6DmPLx3ntBqfYbG0hzmwtZEAyt/gP0pVUHAQHQn8ifU3iflTS
Wd6tJWOhhVfb6r+m8aQKXylXkaGtoyMChBvHQafuLjDB83U37ulX+5QcZa+zJkj2SAWIoh+lPWCt
NS6lyBer11D4FKVjNq0scY1KyAypOJe3GtbhfXSBr+4bLiHNtOrgpzaP0wjp8K1eqzp6DGNPEJGa
PjSdhyogEXxDe0tTWOPL+LrNkb0UKKUi41nPV13h9f1GjHBamoVMvBDPDC+YESGp0jAX6vdNkHxN
PSGD41LWqMg8NXLFfIW6qe6PUMHqFtLKckj2V5qKOt4K3T79unGQ3Jyi3t1EX0UH5GdX73Jb6bA7
qMsRXWCOJ3qSPru1HnwKAa5mvISTSmmd0pFqqXOl674GhQai7aGryozlVV1GuQLw8TmiDxqkDX1V
WkuoNUAnuuVV8S/quVUhahCPrpC6RE+OQcx1RhsB77RMT0IW1MkpFpbR6Lc/bXMIAn9aoATX0fNR
mkBB/Oe+qSIZu1CFE+oyvVgyoRaPEuxexjIl/NvLfMo2Ybe+9fbY25xYHAaK4MUvtEhErtwaG4oN
PG7mUubSWESTHX+y6epN+5KSLDvrJl/I5xYSuHY1qhhW+JpMCDBuMQS4uFJhEyJOX9M8N/0sYvxT
bpIeFR01/ALqTJ7715WCrG7wQ7IMWHMVwb+BRgtZzKrX/KjDTAuSA6I8EwmXrQbE1R5vBxjUU+9m
mMo/j5pNYhVie6Wxq69BsqtwViY2p20oORoiONlud80CKzUne7vshUO/iE/1My0f26snfX5fXZxe
9lBFJAkx4m5LrjtKArr4JWRVM/HI4dBbYsip4ZZT/1zV7pDsbgclXVwFN8uPYfPI+dIqc6OfT2/d
R8L3ntz42PQulOamC9TMR1Ij9H7brayjXKGgx9QZU69ZLS0kAFn5dGfz3rlrNptIXV8pFDo/utm3
ux+knZyTydFomIaZJTrxj+SeX6rNfzvCKKlFlTxqfMi/rRBFToemvXCEWdqbXu7G3kuqxa2Ys9ko
GTHfsYQvyQjQ0IjrC+zc8m24vinT4XbdJ/mLeLtB9xxmNL+dOBd4PJdFZz1IyqtwJT5ZmXMWTxTB
IgItiDkY8ksIIY6wbgv+Sf96adZSvBanjVAdxQ5FnSea82FcDoAwioDC5VBVV1vGhIyBqLFgSmNe
yAxf4sFKnjnaFvc2Au/a7CyKzAxsQPOs7BDBhNKHL9XaCqMjIqCJX/hzV3paGczrcTHpgWj609Ut
MdzEaNV41tBJoJqCjqw3pAUsLc0TVKdOFrGwwq1Tnd56a31X2RUzkPQbWnw3ui5uXOAVVHKs7hzl
x6LpTwM5maTM/3o330BfZbgOXRpTz2LBeX2WjukmPOdLPuxpgPfkXnkagms+yNAht4TZczv2drFr
z8oj09b8UwlMv3katwJYQOdfu1m7Tx6n7fCUcTbie2mXnwSHZrtia6tgiVcnerhRHQehmy9zJ9rc
9ghzHqWNtbfYX3tjLh2Fk768PCcPomRn7FguW82+fFgP6lOIQtmcaecMIEMl3BfUzlYWwwq/AjZI
+UPBq91R378t2zs8/1tzUypNGt1uFLzVtBPHbVWtEXgi5LMq0LtztIsaX8PtuwzI8GrxS7WctnbE
2I8aTsFhhbOE+qyltv7eHNoYv/e5fCEKb26OHgATCvjCsKcPtePoUTmxG04Em94ufcDAj6+XwP0q
vKZYkVTSQuUmXru0YUwahQfT2k7EHwwB1Huv9u9fF/oMLElA+F+//tvXveWxiJSXlQCbRK89YCc4
CQpyxvUttq80l/x+ii2QSDtJZxKFI+JkTn3VhbZpwtW7zfKTxflJsZSf6/3gX5d4C15OwiJbhG/9
uTjnalAMbgdMzgwU/O9F7bxe8P8+Tfjxi3w7bgq11usp5ItUT2CR8kP3QJwR8tSXZFc9K49iH0gv
t4M5h9g8vqmDbZ5ue/MYbnVPXxZ+MYs905O9xDWcckn7SYOWfQ2OHhQvZNzm1QJSJFv0x6ymP4nf
2Yr/egHftqKR6sn/pYAPi2oerqeD9XHbyrM8uL0ZV6QkgLI2ayZL7hVLKXkJTqVzQpn3pYcww7d8
+md+C27rzG2XrJGiDwpxKfy0UP40lvr9c37fFy1arOzK8x0lO7Fs7T0Pwo80IaV2lvbuaNjaUnqn
zGcxs3Lga2rUWCjuVVs9KXvh6/ZQcocz2aF1bkimcJPeK7KF/sjseULu5ipfMiZ7p+qc8x20+5Mm
0hU6rvzYirZAA5f8sNXNP4w0mdT+8rzDppoO959b3SqyRm3w4CPIBomP24OWklZeOx344yHbjnOB
7v0DyVB+e7NMv5dfzdyVqkA2nGzyTNGPRm8QgpHjkJnBm5y418oNOxTim/hsnLPJlSSfTFV+AkXN
hW5d3V2ZB6N1eq7fp/fkIDugA6vLIt2kQXHkQqIkLRfyjujM4ZOtR/Y0+vmeIUjrMlJoDkI8u+6J
cJDOyUv7Vr7lvGgr0Az3rnGV6pdJPvfJLkndmqf/WL/dfmKNqH9+aCoWW6Si3Uf5/3xoV7HICvAf
QCnVy3O3bXDpRQBs37mPOOSvxaO8i5cayRgz6oyzlMwkcXadAskf3X4WesqhSubqE6gG84xlFAhf
FtrWTfEJ4Tl9DM/hGlkO1wEOKA7A1k9JOeb98/3bgWeRigK4R3bDHb37/Xy/Qooy04EGtdWW1eTJ
uXsxvFuMysO2jkVs6193z4jcVgzv2qACd3K3zh1BPeCa0F1mxp1vgmJA90csxQVP7A6SGQjo6sLC
Fop52syMcLI7xTflZaG8aps0UmwAnOQ9jd8jyp5xOujhpw7XPY/PYbVWSrcIkALr/sdoPhSYeqID
N6XjwD0sBfBO7GLYx+1llhoHVd0Kjmh5TEeN2o6zp2KcS7fXWqPXr31BWnXaoq0WZo8bg2MU74iU
pdwn502jFFpexLfW2vTxg6EzqXASytm/H8JMqP/wdDUAC/POs2OE/e0ULmvLCOMCfx2B3j1E1G+H
p2YnrZKLX+6xAucpN1fKV7up5zXcxUedIRg5sMS7U76X2+5lND0mc2myzIxFTXt9medyoOZ+lDMU
Cp06tct199y9X85ET7zJx+tryZ45SS906dlzYgUpdXCJsTweSrNctsldlF6lNY/RIqd8d3kM9+PO
omlgb2OgsDFecCtrju1ayefgd3E5a3b9U7y5vOjPyl7PZljUpR2ZT0HcuumHtU9X7D/5BM+T2U32
Bseo7GYpan/NxjpApM0JPe0h3TbDIkv8+sjIzcgWXaNTfkPuzuxueRt9wXSH8BSV9EtuiNlm87IH
2mxHqt3Z31/KH28YTZHhL9xrPvm75sNKiCZrI0x/0i8KNvAE7T07pZvOT8/ZY7RNFzQp8+oJsfiS
5PGxci/rMKgzT1ionvBicdHEaCIAknu/nt8RymJNDxM//v1j/glVvlN3kWpgLyCSff3PjRnnWX25
DRwsyhHWrJkuUt0WP8vcjg/WFq/wo/48Bs2KWdRDu8FnI0EI8JGls1vsYUvQaPPBcBX0j8rcIqg+
c3Q2GEDEShY8/QkYgK9wAUVAS2yX2ouV7ij2n7PP/tXgsD3JS90tl42nzSOaNR0n48LuHqVd+QPg
RIn9py3y2/f8doBmenrrcQ8gHyfzR6rLGyrdRSn7I9YkxkxMly0KtHzfouWvfOwqIuU1LL0J09CP
6NHYm166A0VgYAfkypVjdoH5ke6JddxIm+g1OuhP4XZ4jx6754QhLwj9KdrrGzBlcSMG0gwSKgN9
m55bfqo27bFak1JJI64H1A90II/RIgr0o7kTj9FBcaNPYFDxDf/b0LAr7NqhwgFIlE7c+KVAoT7j
djabX/jSS/nIwt5bvriKPrHkuCq28Dxu6PXvdm93Lbadz80gU/EP2QzyD09W+RMk8fsC+gZVK4aU
Mhu7LyDJ7r76OelnbnjQD7B8k5Pi5OepW9f+5JZfijG/BKgyr4+COCvf9W3zoPkm4Mln8grfD3QP
/Z0J/PsqLqlG+Co/rPU/HpP/WgPf/YfL5Gql5d3qGGK0gMnGUjzzAplWLhswOJ3xvysaM+2oeeAF
y8uyey12YFbGY/Z424NM1Lv21LxGG4rxkbdHjYUByju1FhQo4cFkkGJCDAsQNNcfxgN/6V9y0zZM
VzFcQV9JiTvs//6VmAb8fV3/mqH81knECKPL/H7038XS9Hl8hdCVX7kaQVXufFkebDXL36b58BZa
bk3hkNsF0X2gMy9yNJNf80P03O3DHVMSZVmdummW0JMbTvKRvIu1zc9ASBxenVp5hBMicpyjYAZV
3nPjLeUj5Ah6tALX8MnXO8BSRqy+ofq9YVOFpJ/wQHDVy5K5oHqy6o6DYx6LB/UUfogPkbih3Kqp
WHCwoZ67OlLpWLldvrNoa5g+75h5gBuhpe4rTDZmVN31fRtUvasNtsKc2M7OIygTtTBA1bHfMJgR
2aG0IO/4FEaGw0D6Ma6wB4BzYl/X2gsuMxJ3pMJtwt2DqSW5hQ7dLZURZBkQW2N7XTVP4LQ8KS5M
Suv27k9h64ZHhFf/kO4YGWMcMfbuD2/zj7i4phGYAeEIovV3M+6wZpQft/hJtNXMhAS2zz8L2Ps8
hhVgTpj7NIT4SaQ6Yj4nCR0hgflkh9TBT5VlWyd07UhKGXvnX+NzA62YwdmJnOV4Xb7DIHnu59aG
kfa+CsbV7SlcdP742D7jTLITd+WaxjPGk2GY6afOF115AUSBhOdUBu0D0VdvcKxkSovCTh7kp3o+
7mVtRvXZPKonfqgParjAFONSzrR8Pk7zqD2IF1T/DmOeaNP72VqCJvnZHY2H/pMBzvQ2rsPSjnfx
aXi6vGBTHyPJfc9cWr82hsjuaJ/SdSuWQbe7D2VuoHqOcsVFxBvCZV0ucHQVSfYAft73xQ/3959G
cCS+0ofI90mQdpew/F6xkhliJKi1lF876BVGlXCdiWCQuVs1DvKFfsVYWL7Myhe+cAIOT7tAgQWV
GJvl1k2gHdNDCG74JL9FpmuWi8vj+IN4Tr5/iO9l9e8f8tvhOyIsbZKODwm2nz9ADFn0c3D329zY
xhvD05bWxlyx16BTcZNh2fJ++4pvHgHKy2qtml7NWJMR8sff17F2Lxr+8rG+j3dElVwFmG9MB7f5
4GQ8L6oByVeorbfNqaLcfxgfDWIJElveoVS2J1fzOl9Zis/RIzy4K6yOk+T263yrHsJPwZHcK0PG
2hHy5RCvOGnDE2fvpBBsadfZTHzKAmGX4yTD7OtTpK2h3EhDR2YSUPuaNhPzH+4SsmV++I7f2thM
LyBrVwCt8FIs7JDuzsJ2UcKXgeFiQ+z74HsyeMcFkek0lyP8ygtA413luiohNY3wHNvH5GkyHdVw
lGwGg0xDDki6NrMJ65Rz8MSKlz6k4SyWZsrgizf72rko66LGFdQAtkvuKsJyrJhobCSm4IA9lyCE
E1MoYBfDe3bdkVKhhG5W4BEzpx7A9BRH3QG47Eytbhiz8EkB7mUjrW7DDNpQjigIWw/wQrx17OuZ
k/TyhKeOWDEPsYV9v78UFCVeHNn4Jg2N09FFRluxfZ76ZZU8ovUWbrPJWFjlOatfzMofJtKKViM+
n/2eGwhQVxjmpFkUDKv0pw43A2quLyn2h2J5RQcsu9d4eZ8Gxaurtuz0dfmmK1sOhG6u7asDgvLq
k7WBY4250YcjGIaaz4pxBghDYd8M+7E/Dem6EtDaB4obrzizchyQDAJAZuHFvcuhXtQb91lgFa8Q
Gf6++K2fFsYd6vztRlbNKMwuCosf56ISUuAEBuFCXYC2AYhDJYfR750KNcykDnHDLKXTmUgKstPc
MY7JSl+bvuw2x5QupXMKig/hwXrRfPA9HvKOS5UbMj0rAZe330E3MbbhQ7sv/XB1XUIxDZSjflb3
+qxeE5pQpx7fn81SYeHInfeRca1kRKTgusTd4fCLxiF5o2i9fOA/Elv3U4zWKo+cuOfm5hUHEECG
yNb2w/t1A/2afgsLMdhafeHxRShfDRkjMraAzTEMiPTDA/3hkPuFjfz2QNNsyMr4brdxf6AP1cpc
i1wsNlZIySmB4/kKKSR+U47dV/oqNsxicPh1lPfrTmIiiRHSLH8pN9axWvXv4mHcmi/JR/QebfUd
ybO4DxzEBX3OFjiNI3xKcGuj/cWS0jZXyUPxUFr3HpN6pFxNu/IcbaO34Y6Om3bJ1BCerVsNQZ86
2Vn4GKAqaNjl2Bh6bnMnc5n+NBvNF4943gqb3AfFOk3v4RP+DlroqiZUfUd61cxZ/lGtBcoow6WO
+/vzwwP9T0cVfqjUFGRXkH7wzxVZtmnStpf7VSaeGs/qj6y3K9ziQ/F+O7bmo5R6tRyIviI+QIIk
OKFhcm1B97njLjK51uXypr8pdCBpSqPvCHoQvlTy0rwxpr47QIr9/eg7dbRSzwggMXaqvBsnnuHX
FCxp8gj/z8jQvIQ2BUKqOrfOK1UInXvoOigabqLgopQrho8W88pGWoU1RBZxge9h0S7M6nFIT/QG
sfzciutwws7Q6S8MbEnZttPCaQFFh+fL1dOZD8dFzqzIlzZgt7L1OkFxUMnldJtkXuTORCMXuQV1
7LgAgeC4xKsHilco+f2iCaqvsA5w0BuZRgGEzvLSz3Rfq+bApn27VM/X3JtyhoZzJi03YZanTgmZ
uQcaWig9G2tRR2uGpeoAG4ZkE0KKzCGw4m0BWgyGVDjyJZCHvSG53qjNa82Ls0XC4EcfnnTm1wy/
ws9IWIBA4unBdB/QFgPDe8d56eeVQoAPx7DTahzduFEVcw0u7fCRXz4GLh2RGaMKR63Q95iKtNS7
5GlCh53jL3WpzoKO2/H6qlMlupK5yQwHAOtWYC+1UZslO8oafB73JXdpAKLEx6ztVr8M8it08JaE
IWuWUAdzx2Re1XwQbyVMATP6qYEVhjOCh22fthCGGd0ChmVPxXs6zRxVhUkaMHSteKzSUqQNov+Q
3OKylrUtyWN0IeVCwG9Q28ntJmq3F21dwtkdnWnamI1b8epUeqo5N1mff8QqA0ffqEanpwkp6a/r
oLke5NaNn9rr5tqti/jBbJbVIY9dGTLUiOuixtuKwqVaneJ3eucMh8cPyn1Z3LecA8lTr69ajPzC
3eUOQYpekxINQUSH5uAYmoa2UaD7dSS2tuSh4SrjOcxuZQpqATb2MhNcLFXj0iNejslazcxFCINK
9/oaMgCjpEVBDm/e2hVjSjwMcD6VFmHsWOsReNZ0MMarJa+EXDS5ejlPOgfTtYu+H4ogEn2xWaSl
Y+a+OaySPIhuQVb7wxX8zr1hbpZjlXbh3EVR8NlXB2a3d+J84Wqjr8ibsoTULp6h6qXS8zXejM9K
vJuIAr4F5vFi+ANGcrxgCVPP/PXvxw5axj8eOwpe55ai3s1P/nnsYDdvXC8mFZKoLbUWCxivCdfR
dOwwOK6SZy6PjCAqJ61Ok/mAv6eauI0SIEe5Vdup8PVwF+Sxx9Jok3nXHpLB1c39pZ0BidxurjT6
+e3QqusK33kLMYF/pWhQ86MEUVdwMs3v4D7qDuWOaLFJHC3Zp9PrEO2xxxTSPS7YOHBzsGOw7ITs
ntsF7vNB6YKon6FWkKMNhZUlvKjYdBpLErwK+Q3rx3Aiw/xBFD6KbJ/Jr2NKVxlvB24jxThFoO0y
K3jX4Di5S5QXJXxSGcOZjvVymSmuujKXJjGMt0/CVCihzNAxIDcZ4Wf9YUWPY+gW0rrhodQXeQY/
qJ5W7I4sdbAFQyVw7U9tugbb11cYuWK6tykMTxkCFJWmQphS95Arm0RYhsOppJHF6JCV8ZYaL6F4
NqOtcVpyWVuCnb3GJ9Cs4V0Q1z1L91SOC9wnobSSviKVuOI6RfJQJzhGKOtmp2vP48SASfiCDHYr
18blg71uUso2eu00sQ++fr2QQekrDFUGTz4N7FLZsxTfmtVdkOITme97sfdNyR0Ve2KSq/3M3/oz
lklAsiTdbX2UX0OI3woFtYeKb0QUCpJkm+v8AVc/L38Jny9oB1bXHXNj9CjlYEfifWjSHUK6DTZv
zs5jnKY5qVtBZr2zYp6ZQ26GeXEwIlQ/8PHBHxhNQ0ScVYYTBV+Ra27gwkZQU6xZwxJlBEU/EzTr
7BxazuWNnSbYovqCobd2+vvO0v+I+ZiIvhFwaWjqv3V9ala0oSgxFNRDF8daFdIA4lrZbxr3Zs4T
Lcglz6h8S4UX4FB5qtJiSsjrOGdWTM4BpXmQVquyy3w12klyIHTQABeTtpGWCXQiQ9mGzTwdH/FC
vKReFn/E4TZBpWysStNLrCcze2rvbGNp1d8WN9oUHOdijWDsXQk7cxKeEuD/EL6kgiRjM1Gpjovb
dQGn5so2uSZvf38ev1rxf2s3//U8tPvz+u29K33WVWXBcOm2LXb9Rx5kJ/7w1HmxRA/P3/WrcV7N
gcIUvL6fLktK6w6Q2kOEVEHfS4M7B3hcl9vhDY1LdlaDbGHAP+kc7acQNP2P1exvH/Zb3yhdppxi
lpeX3svVtbQkicjO5qVLKb8xN0KQrZJdHJRk57xrW+29oEuyqd3wAzUX8TJdwMLqJS6aGQ00PI8q
MNbowNzGJ9PXLuzBGw80azfAZsoHlGOYocdu7CePhWYrL8L5cqrn4up6Bvjq7qZQ9niOO8BmrCQB
ZYww4nB2ive/v6M/cmtJV/rPNavJ/3xHUtyIwyXna2dPzELodqKd7BZevGdmu4GyPo92xVy8/5OF
shG35hHDc2ZFG2xll5f1uCD6rl2pR9jZhzDoFzcfw2lXXWrD7KIEQry7MKT6qcnHoO1PV9hvn/p+
xf22sozR6sX8vrLanG7SbyxfT6C0HTJ5la0GxbtodhS9yHjKzjX1Q2VyyqS4AoilhPIzCF6XIE1g
rswL+UGR+NUl4Rp5t81a3lDfEmv3SAlW+2HmsjNw3o1Ntw8wABHITmiO8e2QT7b1JPCv6gMgq52S
SqkHciLZWH6W2KEreLnBcyIcD8vJfK4mu3B3LYNSIwHZa/DLTeh+Td+wHqE/Vv1DPgYtp/t1qYsm
qATsvHSeJp/55WjlTwrJryqT17t0PzmN6k4A2DKrAFhRKM+a8tELhKi8WMwV9J067CVrJ4N0XJdJ
5+KGqicLBEyDiYc7jvCD2+dUoBoNI0bdBoEr6keu9l4m7TJqzF7Z4KWJ0KyCx6J5OJ04U7kpSb/T
lsCdtXXE7hM76av2duWGrvN3DYbAVcAKnvt/IqMHlnVIvEPUM78xX3sGHjGCdsF67nLCMYVFXTME
h/Qo1rNJWkrp9pbv77JEtfTFq4PxsqTMBX0rp35fbRt2ULwL43k1rYzuE1U3Q0mG1DO5X2fZOkQt
9sHCVOgUQHcMP++cSp4ZIMNputTA3dQgadY69rcMrPWZeJmH5eskb0RICheq8DRmYpAQZAQQXzvj
dZX5KX3rBVKHZD1MVKbUqo3SzDJlW+qr/opVn3OBQtiPb3n21ppbiyllixrWrwY30h7l6a1TaMPh
eGA6rWwN+dREnmbsa9KDqiS4la/y/afaufBcQfbOT/CRJeamlbyI8BOFUsdkWjeAazr7pj6m6VOK
8YX11SWv12E+wPfDsoAzBV1YD0c5kpd150vQD/p9oZwFIPjLfCywoQlEFKsWF4cArbPzRqAbGcp/
isGaWrtFhxCyfkGsOVzcovFUPSADG8vynAhPbCyv3faq726Ix+RkiwoOfGdKELa8sAZpbljPbRDj
TovQjIk1Ssyas4oi3pw8vT4N1bOgPEtXVhXbzvxMwzl5Ixfa1pCB5OqaP8btvcQRk3jP3ICxFLUB
CrmB+TzWuTKn3xVWK2efIKyalBYY+oeJVDFoAE6p5KERG69aX/pSPVOnQ8PAqEcntuHDFjR5ajMf
9cd2+rjcHNhN9TGu5tjzpm/yQWCIWvUEPHs/Dpd/Aah/u/G+lda6cG2L+MZpegEWxSqInFt2qC29
N/N6ES+0w/XtcqE1suGNa4JjvP0f8s4kuW102/N7qTkc6JtBDYoE+54URUkTBCVZ6PseC6kVvNrC
28DdWP3gmzfttH3tyOl9EXYO7JQDBIHznXP+HZw4JnVppFhABZrIEhgLmPhTc59B+QzEaSvaUoco
bsqDsy1vOguqYCTK/eYY+GnrgqJHIv+OMGHzO95VrJNj+0/dyMVZjKdeNPVtbSVsZMKkAPQx/32w
NuVO20pLejR8lFkOs/Hr8fBfohfMPiB5bruP+uC9OABFeKFDlz9h0gtpLNv5F+/66yv+Qpj94VYj
wcG0Cg8C8/tmK7WU3G3VDLoSuAc9czFu15f5h55NuyfEQCdhC8qbqguHRQIYjL5Ui3NOtNaLgVNU
/JF06HbmET7rwAHv1YFWUwmmmkUBnnvxCtKiuBIvSsayb4oupusRYEyBETrpIfQYMrF5njDlgSpg
3bgyNuW+XAxn4epcJEbKprXRMS6HA10YplIfaAY2EeRqtsxv9ZIW5jHYm3P38uub8lPaHyFi/7op
33dcnubh09yON2Xp30ERu6d4b1wg3cb36AEqowMJq5xh6EobI1+V16aaIJ5BGu34M1eYu6O4zsaa
ncY62gfL1G5XZFDOq4Uzo4OUWqAsPkV0Cuf9tnmxnoXf+GogCfwJQvHNB/iuC5N9U/EiPWchPqqq
wjP4jvyiPfgfIic6eZkcJ4QJTvRn+OejTHUUcU9xFxPfhGIi282i3aSv5j6+IDQ+ZQvjN9dHqOxv
LvC7fikmgN2VNe4wu1XMajoJfxtb7afRg3OV9zBjSDiAd77lgGv7WaCdkwKt7CIs5sixuqO37jf6
WTwl2+Rd7ybNq350z9mTchl7S+kgzMODfyHvAwJhiw/11GgXBHizgcSKoCNNJZgjsoKvHvcEHBGS
JuNYOKUZfffP0pvmzkppUQJ0EJMQT2N0zo91bTfhVClYU099FxNNDEmm7gswJV6ecNHG+OgEl7Rp
dumvIYKv8tk4t8/tUb1UcNEgKthGPhfcud+Q8mBrtK9IvDyC6aekr5SFbXlEhG7ZlSQCQdSTYm1s
kSke+L3M1mzc3lR6F1qeYZb386HYUjKMfOOIdoLOoVjCR3G3/XMH2o8KfcwXsPtttmhQexAlQcYK
ZBa+6oW1hiVsvfRvJLbACCvu5pt0hSHF0J7xAE+DxW954fpYrX8sMcxxkqGBN0pjF/pNl1l0ViFr
FYIdbnMxWn9OE3cWUP3wRvAXYj4HJdAL6GQT6024dSt9l7GO9lEpjegShK/oS6fPE8o5zYJMy2Yg
3MIwgR8FqspaWzkL9+jDeonrRbNQruGDc2k+3GfnTVhkxXhHWMo1N3IF0Ozs4cXY4tKDQxy94FHc
TSi0cKcYd7vid4i3+fMD4etn/2433Ze14mEoziyLMAUFGG3+HTdtfzPY/cxDkMY0vwXYMnjecdfP
F5H5UAEHUkLhoU+irfyiv1gHYxMdahX3Kvj/LE64O4vog3Z4jtpiET+JR35+QGnSQkCc0gMaJxRL
65JIjkm2Dg/xzYCLs09tdo9vFp56DkZjU/rVBS66W3nHio0uSTj0M0hS8FPNUwYv33kGVKG3HXq7
wNXBmwzr5IzypaLuvQnEUQlgK915OGmLZG/BzyB6+B4t/ct4YPCt4VkPYJBMVShzj+UHAJG3gHU3
79bCFb7bi/RSPwsvCIk46JbVtX8tX4k3pcqOjeOH9cAbOU0e820+rzcI4pRglj0ldrsgYIBpEqL8
hv+db04mxUVdqC/yOpsrG3nNabvXwIJ4x7DOWLhHkB59XizKtXQYDsUcAGAh2DmninjiXHsBk7oG
u1gaITYw91+fJT/Fy3RRtLD4kTUJ4sNfn37BlNS60yvQCd5zdV6VM4FagQbvIwPAFgFO7t4tfTIn
xUxd0bi7L8PNuJmLkbUdzkVwC2+Fym1HJAZRndkMl8E1GjppHc1ESkM3g0q0FGbkGy+wD9sg3pp1
iID1VXBxF+qlBgZ7YFrubuaxPcoHoB0cGIIP44UFYYOQzx9/URRAgaQXMFBRsXlhyG+YdKdhgZmE
DQZlUyhDEFMAVf0ZQ2F41PpOXfRniEytfhKTda3/bg00HgHflw2dNE9dGa0Vre/pTHU35EUgsl+V
lQcPq5wDli6THPs6/d4bWC1vYh4JjtJCn6MK65RDFqxFzfajVVse85jR4tC+tO25VtayMtech9yc
+eh93HXR7JP2WApnNz77kG+UMcrPE6dQcnzNB5l1QAAvXjnP8qNf7diIx6cMt3H5qlJsJP/dancS
fBNs1yTgN5/C5b+l5UYRFpH7OQLydbJXX7oKkHTHxNFfP1GUzJ/eGQO/QB07cuV77qVStn7QRDxS
2fBuhuxUESTIbDkRzqxSJhQ6LWhEZI/6pDPvQ3dLdE9SrBLoUh6WIG99N3Oqs5vMxOo97156i6SY
4NV0d4Eyk02WpNTMctYJsCTZS/gYYUAVc1mebaLoAYtonEKYaacRohM4+7jeqHb6phZUZVxC7kl1
DqKL07HnF1ymGrtwHjVlnwCCqYFrF9nFu0lQKtN11ck24Au/zG4jrtKnLH2s9IUgPBnKIgGEqp59
tLKhzDm3qQcXQsXrIiHFpMoeQ+56C73G26nSFWCI7Byz2iRyZqeqATHhZlKjoucWdkGQXVNANWsb
NbuB5pF3L7C1yDazB+1z1RCSfqu6fRPP03Dd+XvCK7SnSLJIgBiwwTmhJZX9YIaTXkdOSXbVtUkl
bSKCIM1b7GHwSZ/7Chfaqn7zBqjSWBt+fAW+ftHfjRNNGvZGb/IKV8FVMRYom9n7K8rMvI7V1o62
Qr/3oTv1j0GxGMpTn5FruIjKta7uBmmjQSno592YsHMq4WVnMt49h1FlCkVU7TDlzpeEyYB44xmy
kfpbp1ZTvVs7LRY4x1Y/mlE8FbOD1L+zXANeZJXjaT0DLF37odGx0TrG8iaON4Q9usHCefCljVXa
Rj8Hc3WHVR9eNHkriy8JRlxkYQ33uF+E7YPTzsAw4NoWgF7VSlGIXAyeB9RA0ox5WA1fMoSyMTKN
0a3mUPIyK+4CjZ+LjUN1HYy1zhReziMaaGsvMx6oj+FZc3b5o0lsYbotWIG3J8+2IpTpHCzsDAYU
d2oyddRj6HyI4jEfYaZ9Hs9zdauyWPF3NGh4WHWduzDG9Kb8YZjC52CD4TBPZh73NkmXXu5PpRdK
ZsiN09zdRMoYlucMl3AIJHcHNzYq5o24yKC7kErDIp6ICQZQbdq7vp0hY+lfOsTe8l63g9eaK4Ly
39iLxLkp+tqSyZ6G+3p0K3VCNha/n0MeO46Jc/pWuJMthPEK/FpgMnzVsgtNuxEfHSQZLjAeqI4k
H6Ru67AlGGdm365H7Ed/qKpxM7RLG+IcfXXiqfOs3Ov6zKvPnUDYFyX91WQJq4v3ANIiXNpSmAYJ
1EU+nkCKFlLttShuDEO3Y3lbHrVHUVs3zXlgyJMPmrD1lEWAuqU4qO1chF8QGRfQv9R8FHC80o9S
v4ys/cA2ih1gAy0AJkzeH6QQnfPBxyIIWilb4vTdtNoZcGsivkT0a44/kqtPfnqMtrW+VrsbAtrU
nGRA8O5q8FZtfVFVbN0+9Hyl909CdpO8GyqFkq6JJZAhbzL5pgTEXOpXAwGcAxw+DAdHwRhzr6tz
jySj7q0ufQxHFk5FQTPncb0lRNEMl4N5hSaQn2qsQwfx0fEOiCpFc28uEmVr9gdXvJL4KKivQ3no
MnQpE76IMFmpANeD85HfXHdr+I9OjffTGeJOX4O8TtsIk7SZJh0i4G8C8tRNoT6l2mtqvDbKc1p/
xOmqF49a/doCv4nl3RfvirKPWvZrJAgTrpBCrjgENV38cwyDVWI4iFxjgnxXj9lZPgJ1G/5GSDdK
NReZczLj0em4Gd0Nap9mLC2YLEX3SGLwBEUJCb62q78k/DuIopKj4n8WWWGPYWrJVtfWIVyT95qI
KGPaeDMfZS32kMFaTvdJxNM3TUjsMTeVMw+1TSu+etqefCzWRI27FNJt2J81D+X/foiePRrIAO+q
teItiT23yCVqp8KDAWgmd5NnXzuAh+b57dcn5r/pwb7W0e8mEBGuY1AnJYmNLDGSifLmL8l+2chH
5z2+8qh6B22/QGYxtYWlftUX+tS6eUdr6eyFo3LxVtIcTeaG4WLTLFM6MWT7J2XT3eTKbp95H3ho
+ikZZyX0ojfl3O76XQ4vYEJKGzh7/QyrwLzo82gHuaxDbgpKeRTtcEX6ONIOq8HHZCq7M8TC0V16
TE7GSFr0CdFi5IE49UFzTnizQIrKzliVr+ZImp9K78lTRk07w06YeGvld6fPz5AcXfx6074bXbQy
4jjoOHzgJamn8lFdeM/SRJ82EMibJ3bZ65ix4YlpeWQtWW/5ubrA8EDqkWIkwx5JGzX52b08lg/d
I0oyZtgn40N+outkWlDnxU688cawdWfPM3EP0RUKzq+/efrr3xyh34GJ0VD4QZzRKzF8Uvv8e3Bs
FwqARjoLJ4TThqzwJ8ybEVpkz27iafbQ3qXtsIEv7tB4sy2BPT9s84W1d6/lyYI4X36YEN/yqYyC
2Kf3m2TP6V2jSsczndcGfiE74XcPSmE1r44VIXkm6nxSUqGrIcGrYG4KJJNNEi7DXJQLnhSQzObm
Xt2tdkob0v94lBZw7atiSovPKDd8sDwjNzTBPLGYiJhXAKCxen8WMWt87i/uW0b7D29mkW+LM+LZ
dT5vl8HC2wYrea3OlOX4ibH7fNWeebq8yb22lVPwob2Ih+KD4vmmzgP6fEr1Rlll0yug3Bo3QJQ6
kU5C8BTTW2zf7xV6Hf/ADmuWb/snBAHBvtslV5/W00B7NPVfrff0APQP11wefvNtmuOX9Yt+6Hsf
GLgErdw7TNPRE+tIGRK3PnUW8kLeKQ/6rHtmkoye+D51Fi53nD8W3c49yDudThyHJWuDM2B6gho+
V/CLsS6QbFbSsrkNm3wHn/BEFC8poM8EtN+di//AUS58LlsK/1R8iwg3TWZROkXxo56tFeL8Kaz1
LZ4mHOTC1bt50tR5SOBegORZ65ihNb0pK3Mm2LwL02ZNG74OV7Idzr3fmHubv+kTv6wDv9mwSHIw
CpWpb5G/1R0YoVMFxhqP5oGb8MQiTUHWgNAXgyWI9/Q4b8nW27ofxoHHu77ThjfVLM+xjbeN1DaY
Fum6ryVnTzgBO7qJ79ZVeDEP9VP+hveReEmf6jfzEK8c4jbH5iQ4DBtnDo92+BCREa2Gk/pO5Hy/
yy5AbKnG8mkavbIJftOfrA8sJCQcR97Um8kf75x9tKY1gppbv6c5NDom+t8sYn6Kz+pYu2NUTTaJ
/uXJ+uYOaXLeh61BMXOuFuNSO/IGuE0pETH+1ulmdT++5oBZqklfOuneceGsbuBh4qV+UgjsY+k7
sa6sVnB/2g179ZDoG6GHlzL1HXT5vCTCGg7NVD9zpi2iNXveX5cy5WdrtG8+whd3n28+QpxlSdta
4yKhRxs1qU0WPaODW3GsTxZQ6QP0sncGP41hhLRphA6TmCGtR4GQzgusdifNCX1o9VhfnJv1qOST
7IVdKDtS9h6/vlb1p2fH19ttfbd/zvSI2NiC251EgC7wEDGjmBKUVDg8TzEcOmR0q+EDHACmO9cJ
SoAn5at2dikbrq0ES+uFjejw0Zz71/DWskL3V/LBeknt+GDgz7MTWRrN8Ix+gk8Fpxgig8BYQwf8
u6Jj/GxV/e19lylK39z3QKqkVlX5LOK63MdrbRmeEYJty8mwDBcC1INk6c4wQV8mbyO7wVyos3Ad
XxkhqCbxjreDX3zCfJGuvQuTyeCPHbqx9xTYpusiXWv7YTGwyQlm3m5kmNA7YgTUvPdQodCU6mvy
G8MDQU0r/yg+DdhwTopTNEsfonP4AMK57nbMbseY95Y4OYzRgH9/s7H/qV4EyxWdHCFZ1MQv5KRv
7oIkWYHTtTIuwad4NndYsrm3RwZQ10Y1wpjYdtjhjMJ8x5gZCvph7HFnYTlr84eR9vURP8SXpjpk
ykWVV7/TPyo/LYBfr+5LF/DN1bWykGmJytWxpKKRffCe8G5ZR1vOgrHfszAY5qAoLsjA3mvy294K
HN2IWNftDnSHJvgg2/3NP/xTlyfug7W3Hp5//VL8VDL7zS38EsLyzUU6pC7F6hhoCJk8eUrAy7Bj
OWYHEo9h7ELXBb1EA/IZZu+oIIQDCZfLhtsu7fOntp4Wd3kZH2Rxkqn7ctNmsCln3QHNuD2e7NaK
Le6vr1jTfjhvWdjrkoLuGn9y3Bn/+ugrAhFPmQOTfvTpYyJA41GvxZNENjkT4tS/h0vnyFJ6NF6A
36FNMcNrc7TUnCItql9W2G95OcvuwwfGHtlredUhLXn35C5vm3N9EWmNPgvvzjk+1NY8nBfqBKse
zmZ6za21NM8ctg6HRfWbFZr8I/Fl/GAQzDDgxXrxy/P0zVcRD56p1jofAb+BpmNumVfNwvWXMkqm
ZiU8sg/IcOHjkM83SWtXCHiAKcNVDxLBMDDY2nUUr97hwiN3kC27/53AWv6x3HOJMOBk1VAx//ze
C0toO/6mo9wnT3mPjYSdbKV5uwBqhHqI76VnzlGWu1dlZx4wQtprKnThyYVU2Pw1/adPx3+0kasq
cuj8eyPX472o/Cj6/KOR65cf/DMdSv6nmcfomGjRN/zp5EpulMb3YpHPJKGiG0/Ar1auhkEoFGku
zMv6uJ39xsnVlBXRlNhmyxJo+99xcv3CKfuuG8Y5lMcD/R4pUdJ3vMA+hknr96zxUrWr5r0i9w+S
1ZJKW1ThB7EK6qITZX8TFLjklbGO/U7IkG3UhCVLKet+z6r7u4NGSOdZF0y9ZJ394KgZTxeWgAPT
XSHmp6gZjjGcC92sp1ppwjCUM2UeuzVDb94098xn7Zs2mbExXDVY6xHHgIcKp03juV9EW98Kdr5L
nnGgzHP3XPt25fdvsc9mMUoWWB4jQpXp2ysFw2/Z2lTySQ8sO0rObaC0b5IpVnyJfNH/0U+zYvEY
/funefmP/yqK/v3+49P85Qf/fJqx/RXBUmQRXAUr4b88zQYWCVRCA+LKuIj+5mlWiAEm7Qm9qKmM
B//Xx1njIcdNVMGzg7wz+e88zphj/njaqBZvjkWsjyn9gBM7uUXmiMSwoHk4+hUoyYYnq7vo7FAD
eABp10zSFAd4OZ3ItTKPLAdI4yUQ8C0CWJM1EARTPBWMbbmyk/NXM34XGutqlbirOPmr1QbTKoVD
Jsl7ISrWQ2BgOpRobMjCIHzoA1G0vbAt55aMy6GfIyKx3hW8eVVZWEWRN9PIwllUElN42dYvQwAT
sm0qstB2cfVCxPjUozEz5EdT2gwJkKNGnFTA8R23zixnU9Mn+Sy02sMgZDzeJmYJVobewXG9+CiJ
ozHQe9vH83iQt0lZPjnu5yYdFZ5QdQdE2+awdptmE4PVtWAhqVAf5WItaxxBgMu5oW171T14ronE
qE5wNHHjS4BRS02D5mCalHb1h6eLU8kxs00wxOtOlWYDyxgpCZ7rkn/HUitx4jeHIr942aV274kY
3TS9YB3mR9KHMaj6Wxj1kT9TpTqYmkPfTcKehqTpI74PCWFj12bqQuyt4EMeS5Gf5P1DGxXVvHCR
NNWiymo6rLtlrUMDEEJOLDXznxS6B7GKl6pRzmMM2b3AvQ76c+KxAkvjs9XPIj++sPtUknvT6jgo
irsc42cPkbktYMdzauP43cj9ZzjyAK3DwhKSuZTWk9CFXVV6tpc/xO4pTM8CmhOp/RwokDgKPF6w
jDWb+JDH75oezXMPx3ilOxjqsIh9eV3m8roO8w+vj9/yiqCCdps6yquAWUtmwjx24nlp+PM8QKGh
Y//IDZE6dR2iP1SSjAckVkF4NbmKIGn6xlPRpsE91nEL1Ciq7tzBGCwuMSWJp7xmcz9AF+bFe1c8
+TW6Q/bcJm6PkqhPCGw9am5QPtSaPE0Sd9r68ZPgWPgysOonVdoORk+p+F0sosdEqzGSiQlRbmEB
hJYICNJcWfY9ezWUpd4MHsvcReXjPVqocYeweDeH2LDzxkOz6STXLhgg0AMQyfVH3rO8czcpko6q
iGa9PsDXXjjiMPWU5zx7+s8vzsD6vyrO/6d4Td2flOYvP/ZHadY+gXBjiKBST2UigfgH/7CM1z6N
RXbEv2UVc6xvS7P1SRv/iHZCJY1YHIWP/yrN1id6DEOiMSDAUsX55u+VZv6l7xZvkmGY/DbGdsjQ
xvnrm365bVyzMKQ4tkUBZoKkDCZbYVfTAdShKpumJ2hTKxTngiE+G3X1MOBQm/XXpm2mnatfyTC5
C0ZybZN3QXWOQiYTEKnjsAP5OGtRWoirQILF2qGs7B4twdFsLW+xCqw8beU20UNveTtXppB7HZRP
s6g/J3qJ/wUxkxO95uUyA9oWVV0PBulqXja3zCiZePVY7VFGRpKj26UHI6Uo0bt0hTbYiozFWHMs
LYFUy3jj4ybfsbJWsl1sIG2p3yWAKgHHs1ztR3mwJ83MsmUYcYt7STseCs5GTh3gceN5cNBKsfMh
2iGG2KcXxmEIFbg+Q3HzFPUYlLDbtCr4PMBiLdHapL217WQGfVeMNkiuLDjxGbYXZlgdHIx5/Rrn
xgE8Wtfz10bnszXFrCp0NsMSoiUXdRJ+Laqw1PhMJnL0vCvfY1I0UiiubdjNDASGYccUgxsCq/fU
e8gqYdor6bmNi0mDT4qQUSKkEmujZuXEN61Tt50PwxPmNB5GvYwpfDR8lsQGGkQCq8S1HkICzC2E
bGWx6QJhHqvp2Y+xxSozy5qXlOUeWgVmptdcf7WafexD/yE1pyrJO27fDImbUchzFewnJROUKBdT
nGVejvG92jNPWuauNtXsIhPfvOt6KnbRi8soRcGfQ7mF6Z2vvVSWloTQ2AqRfWYYijYZReBhH76C
gFbLqVjpzHLDW9Oil3f0lQgJIIsq3077AjmRFjdTYsQ21aCtraq3m75/VVsV87gWQavg6jujVHa1
7B/jvL2ScrxyJcPuQDELNz+qRMzIRn2UqJjABc+1+wb9/qmSYaoniW7YoQOUXaVmSYmWPtrxojyr
2oqEgXahsi2zYFeiGZKH0QKoPVRJ0a1ICJT2ccPJYQjPSWNu4i6Yddxq2XO8eTsMSz3MH5EzkWmn
4t9ZfnYLc9/rpXXMNZAC18QZ0GuOmXCpdWme8MHdgYB6tfABCWK58zcMI8Em9zp2NFXDnleII3Em
Dn3z0XixuhgkaC2RY8ZT+h+sc+Ouq8kvUuJ/+nn8RzfeeGb9qrb/4/++fy69f/y3+2Pn/eUn/yjv
6idLUUgZRriniQbBG3+Wd/WTKhk6f4Ogjzbb+KbzNj+N22omTAK1dYli/rW8m5/wXYMWZcrERvzd
QVL6srz76yRJdi3LBpHpYDTZ+25dO5ihGisSbjYpaZTXolHuljfW5bp+zolEd+PoKIVNvCPEBiZG
AT1EK0itc/NmkXoBzRTuAq7sYRQJoNwMyefUsmadBAiR0+SIdXRsU5gOhSRswg6UpWqerR66R6po
JEpRnwwdsEEv8herjSAi6nexznGYdoZlLYjkcySjxistloPQPakCntqem24tK9y2euTMCJQDaIaL
Iyr+wteyu1CEl9pTrlrdtgSBVCelc9H4OO3O6I2tkSEToWzcItFPZkmYIVtvHPhuWTgg8ce4Okgz
7A2rAWVsbtmIvk5038BuwbjBrhft0LnzSoz9aZC6qS33cFQDz1g4LUzJuDenhYXjmutFT55KRFaJ
S44L0VpRdULvw4VlDfhlj624GRhIV6DGov/AlkTUkyM71uAoZw7uvxWMEXPu8AEzuT2JejpvrCEi
80xEYGMl04CIl6mjpTM9Gt1FEmcmCZr5Euqas5GKOqwgb2bJxDQSde5ro5BRVTlWkJeyO5c65OU9
00mZOs2zJ7esp/NKqQ+K0Ht23CFk2DeliMW5kPtGiluCxfKr6vwaawUVLW9bP6UDTJFadD2UY8Ox
VforFU+etJ6G5rd1ZUgKgT/tjCy1hTi4NsTGk5CGjy9+FxPfh52pdcLSz3H8bBLpra/Qn3aitO8C
OF4ZtJ5CgemoegwzbaTfXY5bOwo5/eIExUpQDvvIBzDoQY4II4RT8SS28rFWhHTvWRBcqzTBcwIf
qf8BLeq4hvr3+4PNP/4785OfFDFyR6ls97L63/9L0j8Bn1GrZAoSCMAobvnao2IiJVKPLFkGCqB+
/Gt9YH0yMO4UicHA7l/8IgT42qOqqsFCAiswk7REmLF/I9dI+mLl+Ncixp9pKoRRaqXCZvqvPaoU
mZHYSX6CBFjAJdOX84MYx9JHStLuujMKB+6qM9gyJP6CiMBppVr0jZUesJCKpVkUdWsRzWMJkK0R
mFVRN6ZeHi16SxGnsds5c5JmE7vKOjrVXtdw2khNrJ+EOcN9PEsSM34Z6ipd4zfZwS2QyhvdWLOo
Gzxm6q7HMMVkLya4rokwst44A7QbIVck2ww9iwQ7CR6EhTg1TN2HTOnunVLcfIORvzchIflxhi2r
Ee3E1HHWotl3j1UGD61Ozdc8JLJdFxwftCkrLglW3yQoYkKrMrOmvXf0tZDGg2RgP6kTW3MGZHFg
RZYUbSK09yrrEUevd3XonsReWppD+tANvKlOTTKp6Ax72r+zKToqTVbW+YCmBa2QG0KfiB0vW5WN
3GNFWgnQNROv57JcFQBMVbOQYBA8DxpNayaB1rUnTSgASxNizWxDLs0Fpbaf4fmKwWPvPaZ5+9Fp
eTLD8ONeQywymrC9usTViH5zsTTrmDTayiffie4XJ8oGdnyHR5IsB486t5HNprTS6G/AAqtt61iF
HSYpwg92DVfXp/0WLEQ6akEZE7QG/FPLa8h05Mgpy07HYF/qUu58bczDhG8baqK8S6ykt4cO08A2
C6sLRVBYaE2lrRiXpWWoV5gK+3iheBYc98Fl2Rn38snU8RnJzeY9cC2QuaChaWU9MdHVDF8NofF2
oRbC5ldRrkZOhH05axBb9rJ3WfWInM6tdei12b6yUpxe1abbKWNjXI0tcjo2y7FFIskwNtGC2hII
EdL85dnNrARj7mn5ZYhU9ZnQb76SJNce/wcUwVFo+O+L4Pzufi7K6meT+viDf1ZBQqs0wqtGA0NZ
YrL+WgX1UUPHppRWihGe/eYfVVAXP4ns6bEu1sEDLEOndH6tghTT0UYXiIFAi79XBeWfGMFKEi2m
IVuyaWKIxOV9O6k7XSUordSkdpWTWOYWGp7pUK018gVXni/C1OOlGxMB3Ymc1aRt+cQLQjzUB6Q/
gbEPogx22oBFHRlyyIF13I5R9mwEZal2bDn1bam3xyaPDhLNQyAhrK5qXIM8BVpnWOhL8jaxlBFq
mWe+LIOtqzZL1cMctfeRQvsh21wxl66x0LwNBcEzqdf1y5IkwsGEr8MO1tXw5spF+iKc51xtM5Bc
KMf43LniVsOZSyQpx9Q74pg1iJZGsvPZiIZVA/1OfEw9Z97jNCdT7gvYVhnaJzEdqa/YvivicYhQ
wHad45G+0LfkZuBtF2C33iTNrZMaJCJpuR8y71bU+55YJM98LfVjWw1TiS3DwPXm4BpDGK2CGJ0w
UqYEBS1pKUE4KnexYPMdQj3rz31UJeuU993EsiCGeSbhBhgPAmUKXGoSW/n7mO5aBN5jx7YwjuSL
HsPRzViwZIZ0cuASyqIHN1NWl3mLNlyThg7rD6gO6YVjzfJ1zLTgoQWws/ouHv1vSY01pWWGSJec
LzykVBx2HqrR+qQq5YkjEpoFI79IBdxilG0hQFBIOuvg4dGW6cIsjPVZ0YV4RrE3CXEkdYKLL/aT
0gGTrdp52ZAeEZQt+q36IfMQabpFv4ssIilymaNNikcW6Ja/hWukdeVjW0uwf7BiQctxUCCtCFVi
d9FdZYaw/bAyKZnnWiBl0DLZ9kjFLODEsV0s0WNjeK4CeW6o6VaLMvKOwDuF4VA50DF1ZGPl8GgN
oAFSvm4CldCb14gAO7n/8MTADkYD29LAiMcCy3LBluy8TZk4PAxLnBo7JcHYxqUMdj3IxNDaGWHq
a9Md5mqDpJw9fqIZpHIwlfj4YVbwGiy+W94Yu8j/cID7jx6Lsf7+VSl9/Md/lRU5mf+v/HEu/vKj
fxZTS9csjVBuBllqH43jHy3l2GyCURGMqI024yOC/7WlNMeNpmVqikZD+S3Aan1SAcyZjHHIFsfG
8m+1lNZYLL9rKS3GYXRbpHUCdH1XTHshCrUB8xU7F5P0Hit+sKxqBqem7AOiVDtY3KUwiCupYYGi
D/1oVZNpKSWsOutp/QjZA6pul+WXxtPh5Sga+i7PTIqZrIfx1tKLEpNVk8HKcH38KdnswYgKG8nk
LRlkiJf8x64jX1wpUqrbUW1Eq8SPu23iGbgfikVeDvg+Dg8qGc+r0O2wfjH9VJ8SdZ7juZH5M01A
1ypGM0N2il3gtzdTKSrSvLOtpknSKs/zl2rAAs+qQiwGIEqPdmLpsgujOe1SjAVHN/omDUgMWXz2
BsnmUoD+hVDmVStACikCHKvCBlod1Ppkp8b0Zpa5GVLnYFjCOe5QH6m1u3A9bWEYKZ79rSqC4Jgm
XmLxMh0sGP699WqE1b5jED/EijhaJ2z6UrJ2TmxCCvGH68DkAfBFNoEYhN7/J+9MkutG0i29lWc1
R5qjB8qsJpe373hJSlQzgYmUiL51AO7Aet4aagO5sfqgfJWpUOgpLa1mlRNZWESIvA3g+JtzvnMa
VftBtuapzPsvru3vjeCh8+pTXso9x+e2Vd4n3+4PcZUvuprUfd8Jv2NYCD5pUmDPkiG9q1sOzGLJ
xgZuW0BiG5IALxshYeQeB26yaR0oaUr1u6kdp0sdj0RxRcAU4imn12YUKsoghjCpx6e0R66lq0Mb
mEiNiuQ5LQfzkjQRqrDJKj80/ayee5/WW2gjv+MYA6TRkjdsu0N0iCqTMk1knTgFA57WgKNvrbLx
az2B5sja/HmSBni/1By2YQjvmdLOX1dN4u7TIGIv1afBVS8ADh4E7ba3mEBmpcFMXm34MiATQ1gx
E2srZULuhI9y0e4gcjCfmLZ5mz0MXk7ISowtUgmct3Z4MsOk3FhFdF8HbLeAEN0Hc3adWeMvF+vF
qbNt2JK3XNfOXWFl7+OufE5Ufkvb4GMwExpXdyaQQZO84lAxe2CMe3GxjCrDenJtxJZ2OZ+z2cX7
74xwK5K9X2Gu5oJ/9DIXrOSMcLDz4mbgoafw+NZCoDsa061nSwrgQHyzDVBlUeY//huUtktS2n9f
2p6GKpZ//d/dL07j5S/+/TS2BfGgwhRoSkzig/5+Grt/CTzSTQDdcSITYUz9+o/TmHmh6zOKJMoW
KQo/7h+lLYcmgR0+6iW2U+a/pg/4rmf56TTmlyBFIGbFY4j602lstg2T1NYi6DfM8Zgl6yyX5C0G
4H9Gcaflpy7T+8bFrpqV5KvNH1M9XqIZzqUVUjq1I6K/zOBsTSA1rcOq7y6DV73Gsvw41snJ6WbS
v53wi9M2L+bUPSqRfCxKiU8onw6FGj+l82BvmtY/GLVez6Q5JBNOlgpkbRNxbepbZL0K0Xw0k+BY
0vy5WY5da9i0bvTVznza7OA+8mp3I0TK6VordwMtC1iB133OY7Y3WYG1w7KwslpeD5oTS40nBn9P
zf5BfJ8qiGXAUC+jhjrfshkMQCmPENLHVSmGZbEDNL7jKLEq0te0/zQs04oQB1Y+t1c1xE/GEJ+d
VmyFVXBMqCcfEqhryL2Rq2vZuXs/xYcs+8+GrLbZ4K09RiH55G0i+1vBYjr6AvJwa2PIi/uWvEJa
0wLs5+hivQY+rECgJhKkapgevaG75Gb/xcuJH5PwLm2quYi3nD4XEA0ZFeOOEf3OCxEk1amV7HgI
3/fM+FLHeylMd97OBS2IKeU1LrujWrZTuBbPFkEoLK06llcRS6yBZVaMfFiz3KpZcsVo3hkpmxIX
GtJsFmEKWFONNrjgI25YlDEEPjoszhoWaD6LNJeRYlNbxA55q0FjLmfhNg39y8QCLlk2caW0rzye
7utlRceqLpyOcZKfMCMA+2SV17HSm5gtmEX5bdRBuzYt75YbJEGkHn6/JrwvWAsmc7iX8PRKVoWU
1AD4sc9mrBHzwVqDkly3vJB1n1ubuuqJIRQsIM3ha8U60jfOBWitdKo2EcvKjqVl9s0vMc+NtXuZ
NMBX5Cz7TAX9dhgnsJsCFGFCbkOKotg9eixDWyPeWy4dQzjHWN7p0ADSu4RGuwCYPb13DaKxO3ze
pJiUgfp32Ovbvx2aPg2kYXwpyy+/OlaXv/qPY5UxAUl45IGRW7lwG/8+N0UjyGg6YItDjbmMLP9x
rFLD2ggJWft/1xH+eKx67P1hCjBPMHGHB/9Skessy52fjlUP/eByVNsuqqzlv/+w25/HcZxbxRrX
o9b0KkBeqlb7qgHzVSX5g+QdrRo3g8RTLW1USALIXK6yXu8iNDzJck81DzIsPgZLbQXat4V4knbv
w0UyDyxS6s85pYitUSDBw7KxsvK877wFWnUYHWqZDK9r6I+bhHOmdknPTNCTG3mztYZoAkjMdDVv
kmybZ9ZbWoOJo4vfNZQ1RK3dCQxJ/Hh2WKtIwf+0AMswR0Vynwj4IGkVrJxIBtdsqZPqpWIql9pp
GvAsyRFNkFs8DqWaCNKlwrLn8tlJSgKBKb7CpQobzX4AWgsETzFcWcmODJI0TO5tWve70Mvh0ts0
+V6wmPSc0ST7mHFfVYfPyUS8Ru1TIGrHz7/oxnNAEkr36MRJ/aXj6gpbTJmGdPON79EMewbv1Aee
3VWZt29dFWDCr8ptpaNHtwJHz9RFsn5WvnNW2efI3quGRXKRWezZsPjolqPQaPDly9q9tjLdNcJ5
sTr1ldlwe5D++2GZ+yTLBKjoR+uOgXSDOKI81pJsvaZLcAolNaFBN8vI13qob8MQ3+tBlWDDuxBY
QuaddeB867ySCEl3Nh91osSTT45FkNAXYf5xarvaaDXCH3MVHsZimQ8bxEWtJqcADdUxC7gaOvk3
kCij3fld0faUp1Ul8y99/+3lWxf/onZb/v5/HTKLgOi7Eij0TARvSyzh3w+ZJZ6LeSC+jcAUi8j/
h0PGxTTHuoQW/Oex5BIOwrH1nVyCA+D/+ZDhjPFZETlMC6kw/3jIGCPTnoRn8NoarOcmx2rttB2y
9pxgW78vSKiZktJDwcGGYFh2BRZhMQS8sz+oBRz6bE5h50y+aFBUZH69dSzuLMZHofGqC3i82XJp
sk6HzMT16q3aBhR6IB/zrtoPjG8MX5JFEMC3CZnyRCDxzG2U5AyA4uBcanLxxlIDPkmWWVHvlxGj
z4iX0XWnNi1PxRR+ajjQTMZOFuOnYGbI6DGXmqv6pZ9Ze9iqIQrGtolxJ9mN+xEFXeYdegz8c5Ox
x0Sx1J/dTuafFT8oIfA5o2O9sBmFy6+GCUCvarPsToTlznCneB335XNb++atV82J2exXWdUWNCNn
jbNqW5X9B7cq9/6cUB82T0qoT03d3HQk3fU4E9EdTo8FjL8l2DrhgEm3vky7W2flIXt+mInaiz8Y
eSfOkxHhq7Lk2yBVezckffzQOfMF5cFXBofEOTAXbMziXT2Acq+c4tMY+DfZdtZFD1X2pWsiuZZF
Ea/57/XZVg5A6qi+BjaATBbLEPyCYNgGRo5Ys62iXVuYuzTynpzvq5fo+xrGXjYy0bKbUXXKl1LU
74X2WNyMyw7HDIezs2x1BOudfqYUQmv1MVg2P1Fof6aQwwLNUsg3cFyyJJpZFnXR/NClU/DUs0Ya
WSclKGOsNjwhrkJbnIPu/3foGzkO/vu+8emv//n29iuTBPvfvx899l9Yhzjw8tCPu8L5ob6xELdQ
qiza8cC3Gdf9ePQwWBNsatn/Impcon/+b9sY/AVSEuTnpSRhl0zB8q/shReh/E/1DSms1EooJCm7
cX/+8ejpPCm80F2QV7ZFUrhT9RqSSWwOxr5OHOezz+bTJ91jrLKnIe3AZfRVPstvxSBe3KH3ZpK3
EmR4fpsU/UtY+RX29nymKh+r8DUdmUjlTIAonaLixYiLGzQRcjV1yewvGEq9Tt0hPVSR5d2lBiiz
uGQIhBPj1YlKJGfKvzCPOmZDCTLRXsddsS6VONVF+dy3Y3DRulWgxhvxYNP8gBgt4mvgpSPwlmqn
vehhjARDvyTwt1ltNVtj7uurEZQgq321myTSulDBUY/qutokZF5mMOJrIcWd62bmWXsK0MgAyEWY
zoOKY/erTZO5ifyCpiglujlsqvo61U1/KaQ53VzWrFfVRzaM5tqGHBLBqm2RGo7JjMjcJcDered7
I5vXEUzXou0+C5mk6y4oj7NurrMDIDkEt0TCjq/e22zrB8ysAZkWXb0vUbznqK1vNVPG92EK7g1C
8VsYTe8riHua3bNRgpGLPH3pgrAmDo4caS3GJy1s+MKlY4GwTypCtqQ4OG5fbWSF5q/TfA74Cu6D
wXpAEB0z18yf7SA9JB1dIofm17il/stnAJUK0qaecgaJjib00fymR1jhKhuicxfE9rr2Cb/LGpj8
qUpQbIdopYRI1Math2sTTAjDg+a9GEKM4WFjb+LMHdbCYkasJXVVYg3tHTloDSt7mFK+iIy1043p
XdNCJy6nztvZ+UAMmmrTbWV2zXZR3dzaKLKvjT2CLhX6XTL7YF4lDP8MDdQK68T7ri9ePSP4ECcm
stuwnRFAmuGq9Fj8MC417ry0G05MOVaBMG6gq26JGMV66BDiiAQzzmDOrNgdsj1ssXH6Dg7dbBsX
1TSvAQXis+MhD2ddb+xKf3AueUDiAm9mLYLmNY0SeN0mkcR6NDUonJ7MWasEjZMnKds2zMsOWGVe
3yoCrT99FZPLPEb51QhbDjmH/xRMVXgfhUpMu//PDuYfS7uFFRgsRrP//lS+1h2ScsrCSv5H8df/
rH751/9WF1rOX9hRM0tnIRwAKA9/bD5tn1oRVxvmnu/Dvv8qC73wL3+wrXkuXrfQ5kd8X9Gwb/lX
zmPr5+OY9AKbOSM6Ojbiprf4Hn9oN1GkjEUTqn6TTuQbm667a4Nko/rQPMwpSq9+wJhgIv7O7QA8
Ea0EQaWmUwx3P3xkt781uP9RDctJUfXyf/2PP3tA8e+YfogN1DN5bv1sx83y3hVFlIEtG62t28W7
RR0SuxMMJGrGZko/p1a84+4g0tGadjS85JMlAMtNUFDtODzlMdyzIv1WdCxhMMStIrs6JHm3s4ll
ZIrT9s7zYNqP0aI6QW5DV6aav2nRXvX/jL+RJ1BMcV394V38aUXFu8CjKNiR0cOjo/rjxxn6egrH
XnabsO+fsuyz34A4coZT0eN8ySOM5LFJTKIRg3cyiWgz8dpZyn7yGj7i8Or5ZL0uKjkidFeZpc6W
ij50Cey10P84CXfnwZsa3XE70rePM3DWwv84SMyv3//4/Vdi/+rNuPgvHe4Aljbipy6hN8xc4Qnq
N6qRuMjR59flzSaeWu2yxnibChpt108OeRI/0Gaz+HHOpRE9WnnzXE3jh7BsvvSsfMGR19sIbwoH
9+vy3Juk/YgC43OUBy+BAS/SLjYu+s05TLbJoIhgST97Kqa9b+bnfmquiWV9al1jkXbTuLLN8MgZ
Mrr68ffv2Fyu9j8MX/j6aNcE6l+6Lee7Z/yHu6ERVVj7ScbdEJPtHsB8LwP7VpbxuiqRz/aTjqDV
wklnYLgOA9ZlrvrIMxvnkp09ydH4Jy/o+7TnTy8IJxA4aMFxschbfrw9C9/pizFr+01hamKEzeeO
yJh+uNpz84k5yn1P27F8snk/fOxtpMHB/TQFZ8ua7mVDLNCigGgAcUtA0flwTkX0MtbhP3uVy4Xw
86tcSjmXzYKDMvmnV5k6wok8q+w3g+l/Qi5moySFGJcV35LC3zUaA0Sn38QAupAj4oQ67R5f1FlP
agMN6JYo9zEItlIt0VlImnX1RZrAKH7/5f6Z2MGXy3VM703pSef70705OyYP2zbpN3aV4IOF3paz
vmIuxjkzOfdeX6xnZ2eMLSqELnjzex7NuRk+6mgJ7qmxzXpvqQJ4bIHOiEuxG8oQUe8YHqIkOcQz
5nhd7AeujGisn/0keA1j6512h0tmgP+Z0o/cLPROyUvXWJdAy6ffv8GA3c6fvoYA8Tr5ocvt+j2/
84erF4OzJ1QN+bGejoVVkzXteM+OAyHbsvECztXGi94IJ5h1+RgHPqGEhg1GJTdXYybosNPsS5Ok
D75V70VYfWpDjciac6umx01dgtjQKTZAi4mjwE68ynJ9QvTzHNiQZsLY2xRTH698OyrXGuhcIqMS
a6ZV3TH5vo5chV7d3w/KPir1VDeWJPWsufPs5yHIn2AVXzKf2IMJk2FGBR231buARncwkxfRN69l
EW56wfBfRva2yWOKz1a+l2lMDrIP4EjoaxKIz4ExnH1zySflgTFnGoAm5ViPnpB1eL8emuyOddMu
eCK47c0KPkV29BpO0NUdxdE064PuvU9BjH/PrMLzyH4OMbw53dWLl1SyVO+CKr2Lu/xF/TPEAHbz
X3x9xH/Y4eLqchfD/I/3etbXJlkYcDqmwX8eveBtasxt7yoQceKZbz3kHG3B1alw7wzAoSvEqCCG
Tnkf1xtZYDQtfTKkbEFx7CFZbOtb37yz4jxbB5VK176tn3Q+aqDE2F9DuySho2K8mw67VPKdmthY
FfuXzm2+5kX/zR48/Kus01RM+TuVMw9IPr6gOYsqeiO0x5zbN6aiD2Fuf3IRvi8HUeyKr0rg03GI
PnJSdkyWTdrx8kGyt1wFs37pw/ZRATr0G/UiYm8V9gFzZsgKlgn2aaQABaaA3jLG8+lehoPjvIx8
10XjPfdMwFUGJLqO53Zly/rL929VLQb36YpFckPpdJSD8TG2yVVo5MFhJ1k24nWpAPBFOP/kUGFp
+osvbYkYQGft8V6We/KHey5VnjsOgdfxw42HaiDLprBvqc942KKlgcbbHe3B3Fqqv8hKUn3nPNNp
cH9/61tL1/zzCYzEEMABlcHyD398GX7ud4LGlsc0/V9bQb2aJ8siuQMxQ0MUURzPT3TbvduRAZYZ
Z3yCqM6KPt9wqpvcq9ioWZ+uI9tHxkvbzIjPiIjS6E7f/5Wq6F9QT7ynm8RrYb/4DYSUwrOuv38j
5p/WHyanM+4c2+aoFuF3lNEPn2fdprS2CW9EY0pA+YUnt+SMNlC7hZsgHWit7SchNGB/tY28ZvP7
3//nIxRRqMAKio0Hofz3PKUffn0xDGU/doSSVUawKTuIjRYBMuG4b4hCG4zm9vtfR7n/09e2/DpG
YAEyUZO68Y9f25Aj7vekrjd1M55y+RgXL41hbwPZXQ3XOBVD8vX3v/BXn+8ffuNPhwzNdMuIcqo3
Bhk0hjs85AYYWN7ocvOGXtXdZQasvcmd77qKgBGFg/v3L+EX1ypvehk0wbDhifwzSiVxCiaJIS+h
m/UTA4DnZeOS+1Cxy44xThe+RUwPVuNg3aqBzCDfy07sbmDIeuq+9MYHVtr3Xmg/WE2BubC+8pb8
u5ZcgbSHdGbpHQKVM9FXcpUY6lwCov39O/jlt2YzvCJqkELi+5nww0US+kXaRr0CWWgWMG31mxYH
q5XYgLhkDRQxWfTPoretRe3x50sFfMSiBKGM+fnGmHw781yUO8gYrH3cYnVl9wQ/e9IpoB61m7XI
d/0EH7TMUkINlcaoT56MkbsmJ3X4zi+YZBfxYB1z26/pnRhdMBD0cR6KbW1U43ouqoNXuu07L59e
zP6JR4dFMtmnUJZEEo59sGOyjiZWdfmB+f5nUzVLIKBWR9ffOIKHZm84wz4ASrtZpLYkaCL8HGcr
OEonzVdBTix0HACztQ24JnEWXEf9lrjZvJXCsBYlGWYkgf8g9IwtilXx2KavfaAfvChWGETbbpMY
jr8L5SEoyftILW8ghIik+koBcBRRHW87V/PIkCTrFa7T0FK49SFv2YTZHURqIYkB6dpsb9Xa3TRT
R2qdcKadnZAYW3vO56pVOfEma9Hq/DGfvfBSZ9NR6+ZSyqa7ppMVn3Xukx/RTC6Jrfmz04EaiClu
SSheTLey3kdR7e5RIzx2wgT1lvBT5nmWGysm8KIjWNWcpfjbv0+cdd6X3c3Vs39ruXjGEstMd7E8
ae8C20E0nrSkHVpFtrXJYJt54G7ZvpJMYRoxrhWkMgp0sZFPJCbN79xkNi4NMQF1Gay9TvAgjknu
Lu35mk8IKxKoplXYQ0ZV5HVV7UfbrL6FhC8eGr84ijowrrXwpnNNVqcd0K46xbu+1lw54wxZKmCH
YLREf2XyI/4fAt/SQr9TCMIq+3M2Y+ONJ05O4ZNbhfTSvCidkpuAVwOJXf+Q6lXg6Gg9+kl3khVY
8aX7K3V/dZP0m+s2QCQDI9mZI52yA+I5LtpT0pruCTectZ0saMElWpmzXYj32TRzjcu2XidevxHS
pD2enXI/s7ra0OOBvwrtR8vzziodk1Ooj2VJWngg5LgebSM7cOToTdpExHtWj5KK5cHNs/eFFP1B
MTEcQmHRaAEzxwqykjyTZDF+TDIhb7WfHuM2v6oxSy4zhpSrs2t1Vb2Tc6j308SGSpHOPrHgXYO6
hTJpIu1osfmtk5ly2whJFDHzb6UZs3eqwmLvOMYhsaFLxLqxyf0RNgJCD1wIpfbdjNJkm4jFaFkI
ItaraTjlIx6dLCivaYrkJUyt+m7sW70r2BtvXbdwV3lY3MYkMU/2NIjT6Ezlrk0q6i3LQ0da8CWz
FmIO3zLszVEXwhswkCU24j53yGjqW35phNNya1htRGBjEh2rqCeiyzzWRWJfe3q7Ucpp7RiQTwY1
j5tH7npSR+McrkltT+sB907hBg4jRUM/BtN8Lst5xJxepTssSvNdSv/ABgB3uj998YaovBmtfBdQ
oaKm96hHTDiCtX+mN5DcTd2uVdlO9vwwR+Ct70oMn5NhZoe+1C+ZNodL64d7FZn13syILvOn/CPq
teYUWVW6CYeqvrMFoUgsWiHL8MWd0FRWK8PWsMQ9rkzyV6Orb3HWZawrZzefd1bc0ehEYHRHDPC2
N9aXqQBQ3Ut+lVf7b55nTRs28C/x2LQnI65c7KJEc6dD7qy6+NAVTvj4Zncm63dWmddmltlJG9EB
UIu4ILj27vCHYe/Cdr5zOvB9LOlDFHCrIQoRY2XiSccG2qbAM3Z4eQlcCv33dYvpwgRwa6bttSNb
vCLd/iG3JngGolm1OdXmUD62nEMPASMTuOH+rQsTf+M5Y0PszVw/eeOi80cmPKfZMxYJa1vbltiM
vuHv65E4nzmY1jro3UuUN7togpadFHb42JMCZCuCj/M5fsvi2mK1aX7SUoG1TYri6jUBu5S5xBob
ftMi09cudZFdeeW4VrPfbCZyYUdH5O8rlKa9X2Bi8LseNGMyn6ZUg4cIIVL4sQGaIjYGeNiCo11q
tGyq3ajQb8/e3E7HmpxoDFbRtTdChMm9hjwEBNHPCxRpgf9aBARfhX00nn1PXzUQh/Fr1eBOTZnz
76DJ11wKQXdmcZodMVeYe+EmwH+d9oOwbKLvHPJZ4s5f8t2AZw6OwNOh9WVElbLu0BLdxcyt6G+D
ucgf52C8EeZmWMFwH5LEe++nS4Zw+S5zM31sWjLlLDceOSCMfD92+d6amVk65A2NqRtcCeaBvK0Y
tCX9mG+CyLojd0xbQbxKt6gw9Tazsi+Rna9jVaNXtonsadMZrIRbvDYsNWa3fkhw8kVzDr6dRA2g
NK1uj1GQH8osA3xb+tsezfdUOx+Uku+tiUyskryO3IyRVn+MWtkd9b2TxOrkmPF8Byw0lSTOe7iL
xh68wVSbNzUn2Ulhl8NiOHyD+iDQC2ATqopldOmRSA7fhijEgXR5Z4rHU2v1cm03q55P0Gblgvkq
u/J9o0RJKjLzpukhU5pc+gfHTLptJJU4h0O7bjr7aMeOe6ySsFlc1viT+vbYEi+/t0PDWZuUgutB
eNsZg/yhiNNsbZJ73cgYrCOSqV0sjfhc5moXDPVwMSrw9UHq0cyG3iqxS7lJlNXwzDHFsZ6M5k7Z
xO+Z1nauu2qrfNu+tdwioVPiwHwN8Jnd+qB4sXqHBN7WAEDb8EF1WJc6k5V4Z7Zb3TiobubYOqRt
Px9tBwcN+hvSgIbaPorlj1bXzeLlZACjXvDOspMcQBiJGtSzgaWqtRaOlRd+4Daz7qS3nJOwCjbO
snHvCXezunGfy8hcMzJAREvFG1DRcdc3+FabB5RNxtpgVbor6v2UoZCyIgeXWVk/OTNiXYQu7TYI
2qdwNokHD3EheTCMVrbJd2hLWKElwFDhpS9JbhNpLZFrMNmRdmZcXIiouo2jjYH7QoYJ+73WfDRk
aB15P8nSJtYdwXpx4yTbuOv9tcl3wFQomdZJWAZ3Ou0PLrcCktfm3jO1tydMGgpIDxgKF30ucaTR
LL1aRUkBmbjrpucssRoCAkPRoVH15vTC/9OEIwEUcWhv664dL5VzsTPEs7kc3syCtCbMvu5z4E68
+XjaJkZHxknnju/0hJ0qLutrP8ZqT4gN+dY+ORdDenYNhxAj34m3cpZ3Hg+0e29IP6kaYxgLs5Od
tEgWuglRROp+Cebmi5O4rGuZWyV58TUaMeZWqdgAcLYwn5xY9qxyQTar4/KJdALTnW1E7EL74SLi
b5JWOhn1sJ0MRbBs9WGYzBKAf602QwuABJNpui9RnsjUiBCEkJcrLXvnhI0G9gL/ybER3c/d8xgx
hsSVfNSu9U0lZXkrFPqV738YPaINPCMFZ014mLWdnGkU7m0tZjAI80vX5ek1mNz7bqLFbvzDXI6L
FRh8PlmaZzg8CrerAXY9hsUGLKYh3+yLSUJLW2OUcSf5bYxcbm27f2Ovba/SYFSEukUDXrBQIylS
j3qGwTuFwQ5eONC3jDTh2ZVL+Jr7GWPMys9zbyOyjOtMfgANwX6ktr7YnbcoicH+h5DcXVm3a2l8
GDSI8EqmnMxNt3VMcUt6Me0FQ1yXn/COBuiuE5SETRRs3V6bJ00xggW6ZDypxmuTfFKV4DKMzOKx
1gCnGwMFeTuSliXAyrSKWJ5+IEK9nKExG8HXuJz9qwY3VEi5U5SJp23eGISv85UWcbg2xfgaMoug
2aLuZTzqS9DjJH9uJpW/C0cmpgdcK+rQ9RIeKAExWUJuVMYwkuetdskyH0WBYrkpus2QpQSE9vAj
FfwmhWN8Yxl61Xb5re/nZ66QaZ9Sd5DC5LerKg6i+yE0+D8HYP1s1eYddqWeNFjDRudOUG4r/KeY
zpHoi9Te99rg+ZEkqxaow0ZUs4SQgYNQthLoRR8wtKcy38iMtZuyrPqg8Nhu1LBOx7HhWkTCUKEf
OUhOyASZdJaTfTFG+W4qxRfHcV4Vcbfu5BfnyujexWISO93an4XJ2E732XqOFlNgu6BN5jbcySp5
nCoeH3Xe2evGgFDntvJQx/qz5aMYa7virVRkm/VKH0eaLZJUVb3Wmd8j287fcOmkm94fdjq0khUu
Hb0xm1avMnuCANDgoHInGyZR2Y3c8unXYOBaKBDgrQtO6ixeEDvQduCNkEZD8f2pNDS685iH/yB4
MiftxsYZThmWWPs0LvIj5dOFghGqhpP3a5e7Z93ReYADgFTlj6+xdqxTHVNCzNi57qY2sg5WdW4b
5+gKHV0txmt90OXXuKX8AJvhM4M6VmV1NLqU7KWCEajd4Xn0rPlaJx1HQQj8Z7Qgz8p61Dyvmot0
ZAJsL28x5ET2zszrtemV7V7W4grjCvKhwy2GCgjioQfpN8h4wUvnzrwJ57Dt3ZDCFIN3cqx3PAui
NfKfkbionAirVBC2JTWjvT02Ou9oRdFnJLfmvrMiazta4DuUg5/WSLlvEzjxLGP7VTZ9KDIC0Zo0
2+puyHYqrVCYMZU12+oUqU+1jK547vR6SMz2CvUlLV9EJI2DPUjcIZ7MSZK0yPya49sM2AC8DM7P
rrbQtxKMHlj1a07lEciqOfRtOyDlIaIV+3/LxKXV2yHSzTGK90MWPQ7WGKzZtJMPmnyshw5St5Pt
ZtYCt6KpiFxhdI5B7z3eqW91GxGma9oUucGVmXN45E5a101X3teJQIc0hbjzDP1JuAX9tORY7vtj
WCNpKfumP5SKyHoHvaFkHLAXclg51jzsLJe9r4t/5K6R08HNcGj5yx9OKt/PIv3cu9P4qWBABa5l
17kMOnJRnF2F2W0oivBE9YHDWDItCBRwZ0va3qMgLcdurOLiyhxRcGp9TPz4S5Ck5YWHE/EHVf+h
yJFhp81UrF0GPlFzoBCHN2AK9dC+XzxvG7cNP021fK266MFKJ0LDSSTmyIBNWBLLGM+Bu9FC3zIF
mKqRi+ik8tW5Z4RRmEN3qk3FhyUZUphZcsPoETHMsLiPJhNXZRDdpNXXuzloeZR3lXHrEklYV8LW
LAriQ6CKaM+oz9j2jKZi2U9X5KbB3dyxxI/zyjo5xLXVQ0wadUFqTty683kGvrzqXb89Bvl41UtX
nuetu8bXH29SgHuX1NL7snDoujVgUMPZUVMLlp5GSstO/4x946XyKnIZK4zt/a2fQSZqiu87wYm6
7rv2fe3m7iZMogfPqvCwyxRnICs8SL1RfRGHAqrdseu7rRqXiJhoILdPFWfPDtr96I/INIcBnwjt
ce7DWWsdJgsmmNPliXA1FIF8VkR8YBpRM8fBgY7cwdtPBW3COd2yD+RhZcMNFb3ubqOTO5s+IYvV
xZ50DTIYnGCCEvoyM2O5x3zPENK/9yZO8tlISfrp5V0RzebREdYNNgzFUCCyHbox9liFszHbCUkp
Dy96GUXt6efTvjXRKBW22PoZ1knipT8OQ9GdvXQe94MdnWZy04+5sRtTQfCTqv4PZ2fW3CYTbe1f
RBUzza3m0fI85IZK4oR5aGb49eeBt+okdnzs+r4bxUJ2hBA03Xuv9axu7Vv9QKXNgHyBRTPoyZ7q
HHeDnDkB91956JP8zcjuLe1GxWIw6ogwFIGS9r+q463T1XKTJxyExmBSa+nxT9ekJKMMLJTTInFX
vkrZpPXlDxzgex9T0gNUFwcmvEU+WHqbl7m7CLqg3o5UVSAAWmLbs8DBebX04W8crFhXr1oL9YQF
3gpke5scM5blTEBJ0k6R9R+ZtixjIzMPGULZZcMEbNVEqrWMUFWuaRGvPFk/GbCUVomC+wiR7m+H
WCSvihZ2tE46zXrED9Fm3U60CMT0CBSqG6mHohA03qqq2IRwVFw1TZZtVG36hqi1tNacPZbfc2kY
+RGaq6JSASqdiAD4H0Yghl3uE47LSUjuW00vTncTfGj0QjF1riLWO/etjF+7oA9goHjarcg4W8dU
X406AmltondV+vDdaSklhbK4BB1Fya59ErKiXRdTkaAnFS5ZEuerIra8dUIvbGWFF27gEAZk/avz
kos7OThyst3MAP6iZ3UvNerqA1BS+HoT5daq9XJbAa5eJLr0j4BO0qWewhJLyn7AMN0jAVA0a6Xr
JCLoVNxKwIQxYuUdlm2qawPGOD8Rh6Dyd3aVxGR9MfKAr9AI7iP8M4sF32VwGRF9bBwr4lS1ccwS
7lEE+sDZoRgLbMjpZur1Bn39o5nub5lTqNtB+dVF11UonbORRP0i7OL65E9EVzFeq4wZXTY8FkmG
O3Aos63forxRx4aJW0GaXhsGBPpUNoFJaipXedRl67IM9g6nJwxeEMQ+X/m6iIW9agVrCQeR/KAR
iOcrdbpGuH9KG9bSImobhH2xvnRlHp1Ny3qo85SsQmfTgFL2paPuK8h/y4ob31Lvy+IwP2gkg41j
Ifdxko5IzSdQTzP5KrWBCBaFyATb63PIFc2dFftc1Wn7REhasvR07p9IzYpDqBRcU/OPVEcLJKwM
WX+ezj+lsQ9wdv7xr+f5vNVzyIoSXvfrv6e60sUHfMzqfaQL5T52oefE3DSC6Vkqs2euxehqfi1K
WN4oam4ehCz8h7gxK26VPuXJ6XcLTrUN97t+nRgDViNPEmymNxsblZRRSJzQPRFMTSSW1ejnm6Zu
h1UkSM6DDXquNUBoRjzuRR7Xh9HT8CSIq8y414SiPvVBRbcSy/NjYzOv9Kt7G5DpFX10PEcB6EQr
rG/MPHHObeSY6xKebxCGyYWFP2aoNkQpIXIaJimL44LwMFGGewGFYu2llH293hcH123D59I+Jhmg
ESPru60FpIqrFPUWi/mLO7TadQRlfacFwbeiqX+WCYHyTtSds7BocFY5uAYCpoBCbW4VVnMWxIpK
NvJkiOyKJmtwMz80g6pfEu8XleIBuS8OKA1J1LZVaSUPnsYnN7QeGyfOctm07VVXRN4mTPBmkGnq
qovaVZ50BdKnd03JX3/IOke779Ee2/lj4w+sOCNkuRkoSkZnYPEFziKWwOqNFwzxoUwJFM7UngIP
Bvv9mBGX3nemvTaxse8yHeLVKLQjl2V69VQDwDsUqXJFqPmw7QrfJH81gTlquiz9lJRcKz/Tz3k+
nAeqEICNR/IaMBJr5/mFyqMebcCjnp/9eXDCXj/Pv6Ygsd0obg2KYNr251fmn+ZtXot2JRkaoq+m
N/vzgjooiIv1NN7VWdUf3v0H81OtpN5TmNr2v7+admze/t+f1qlpQPyE+PLnb//s/Lwto2DM9zGW
MPR5c6ZOPf0eedP4E+IPVbJ9APbAj75Z2If5eQEawWQA5iXPYKMZNBQzvAEI7rRt/sX5hV4Ng3VR
u9GSsDok8eh42rakljO19n01z3iuit9o81KaclZ/W6dKcJU14zHrFevouuldPVCyXhCnwnAjTqpe
sSYqrFae//sRxx2mPbpYa5ueWrKN4A+0VvfNY1p3/vPQFl12TgGx7iyzOouGWiWFV2IJg2IgM036
5bqvLXPpEezorQx86vvcs+7ystGu9PpQYKZaAk6VP4aiWtUteSjcPoIHms6/CsSPV3lU/kwMhEVe
mEc35eDqa22o5KXTbWOjols+xwEh89DTo5PVxlM+n6MeOmETeqI3xT6uQ+LfsjLY4TdBZIWob9N0
kQkqtcTpY0nvpqBaiNDKOiNdV27sTCNm0m4woNvpYSiV33Uq4KtPD/gugXLkLMvnbTY9iUvIqXxJ
TXy7Zpw/MbKXq8Ch8qHw6pXHavNqfhr0yq0teg3pNzczPRqqq97Mqivzf3/qgp9dTW3cTOMzTrzg
KkwqWnRVpQZXdtk8I6QcdoFhymUGxH1Na3k7hK53P5XAIp16Tp/AcCp8QGLdaK1F1zjXXLZXyVg0
e7/QQmJSHf9UCXLS4vzAmsC9mR8sPJOrQde6zZ9tVWX+7oJWP0R67d4MTfRNmGl2lO5FsWL3NrY6
Fyx7sVdprK5DLFyYt8LhMj+MioMd0g60rZ2XzPxSUuLTXssv84N0mXlYDd0ep74LvaJ6MfV2ik73
k7NSy/Se+e9h3t77zrih9jdsU5HUL+aYrG2kTw9J2NpH2eaQroZk3Q05EfTOSoSWxowrIhI4wlA9
hOkDV/DWB4F9lENVbtMKSL3ogtfQrSBsDq73APOdqh3VM8LmZcOJiYxE8eLu7BX3BdiTE65NrObU
8DTDje6E1T6MgVrsjIjJInQBdx14DtVsc4iyDTqX+hjlNK1RFIQvid/jg/UUmCjTg5IZ64qV8YNb
JMnSicb8Jg2Memd3DTl/bm1fq+Eol+EIxUmy/B8yOMUTI9XPCW4r6bIptHIPjZeImxB/zIKsGf+n
k7rnvlC0R5EwIUMxEeyDLs/vHBUV5fx/iHR8wLSbPPR07ogM7uKdbB39vnaK5/kXkJ+/qqYUxwh7
xyrsnPFYVEJhgjr9GBt6sEnddJ8URFRXToqdLgy1jYkv/6ZSkvwmrCBgiTK/mGYybhzbqm4l0pxb
DbwCmNHwMm+iVFgc1aZ7nZ8pTTVu9AgjQ2tPQueq8w42NcX7WI+HtRY5MFujseX+jfdGWLhauJsR
7GM41rdCf0nbklTeNrMuIoePhfzsziv77yOqzEUW+9Y1ug/l1PpQTtTQBALUNFd0TIOHUoWOQIXE
X/R6plId1OLvbkcankzSl8I0mq0/tkRT6K77HGo0gqrohS5ni8oX3munu+GtXtlyF7NI3oVKne9K
zWGuKAjC9TxrChRXj+HgvDZDrJxE7RE9odD3CDSYL1Z9bCynuWNZPzCBdLINVqFbSjIIaNS8OeQC
StH8tJC6vPOINoCbxHw/Ma7SOPHuIFnbKPeIbaB27955nspKuGeqhu7shzkC0oYWme0iMXyXLfQD
xTJe62IYMHJgUvI4tFdlMRpUDv1jA8bpYfqWjcZc1LEjn5u+fQXNSlXSbx8kvAH6QBbtksBYD3kJ
jDFRy2spyiVOgHZFx6Y5uJOL2UPl8tp64EjD4jFscWhWSQ4CyOJh+sktaIU6sfYgMxPRw9vtf343
JKNPT2EMpVLfZoONWK+tXDTcUUrh0K2Lm/khUZgYhVTBNsX8O25PdbYaDEw38/PacYYVSNNh/d/z
JNTIaO2CmGYi/0enGCRuQt5BPS5IgRMyWUYyopIxPcQds6u8P81PcsWKvIU6UIszJQumeWOVmB2D
KrNW300M6ktNfz1vm18VlBOQmFzPm/WKuJ4uhfhmW25agYMYyBp0MESlGsWvlWf2wenPA4qH4NTY
1BH1SOo7Y3jGY+XcIo1ybmWK+qAtKTTOT+cHhXDLMHP9m/lZRC1vC2pNLOenvUjFLevpk6nSZ503
MW5Ue0+WuDCnF+dtpY6qIzeH4/wsN0PjaA3BK+5w7VjW0W8/1aCRDOI+bDT1PD8z1Fpfd2WFQWp6
scAIe6Ze8zA/mx9yLzq1uhNeEio9d30YCfCtwEvmF6M4zU5x3f+eX5w3GSm14zRXr12RO3dqR3tG
RJSo5xddVDEHyYQZBTX/W0zjaq+zLpiamdQYA0JDMz1xz91Io2wx/8hsRp5zc9uxzD3PWzRJnWco
whqhgF+ePLohp/9+mp7mkya2juOSPGqeIrmlwGD4ziqoaocMTOOuswtrn2boLKSSmUtTd3/YWloc
Y8c6NqrVntoQSXhTljfdmBMxaKOBsRPHP5phRHW3M+zNMlZbOgFUUB9kTrHZCy3KAwbGZ8tOOrQz
lO4AFC5KI1NqrHn+tV6iNRpk1y5GdUyPzQi3qSZ0gkJufHYK1zvODxpcwrJM5LWjqN6JnieVC3Nf
GIKcM/MuDYMHkgbKfeRjtlXnGXbhKgxb2GT0vesGa78ewiP9WlqeWl8vC9z+Wqu0HFFKBnqvuRsE
PqyIMp1UAi1oKDwPxV4ENPdqiGorNItyH/rRpmsIm+K40KkP+TQaMBrCT4oVKqtFY4/qKTcMmlNl
0JZbLcROWRp6ssYkR8sFQExkeOpZMVXilE0o2ikGqXMybZtfiO2I6mI3nDy7TBdBa4i9n6fqTSdd
9YbS6rU0IvJ1LdnufACPXRVRQqLkn0hU30nj+8yGy3ih1yCA1cjyrhEDkYI3KO4615ALZXrz7Ktp
/jPNsmXVxv23Nozo4HmwvuNptz1H5+YwdbO91gqu5ge6zGJfjdQfrGQ4Gf6tZ8YGwB6kMxCzhuo4
NuLkF2SGB1mX7oamowSS+NE2bMZyqweV+1Izx5bptEjF4T1lKvjreXvc2rdl2ft3HWyHc2ZF2VIB
rvcySU0AMpriKh6L+EY1ml/zdksmycpTpDzKLLaWiO3NTU7l/Dw/JG5WbEOdIxc2lRYfRYfQgQLm
/GIdYxf887saNrNFWJeUEf7371HpoDCBaCa3BdzlRdFaY3yUJmO7n549Fdc2DN/pd8YWXZKFp+qv
d//v9YxwCPLEiO757zffvW1dXRTbjM+5QdZYwsS7Ujz/FFV5cAqmh/mnedv8MI+WfO/FynPCfPl/
/vL/+bdtSAimbYUHoUttkaPO2mGL9q4jrzwMdXofpEVwGsFm3MwPPsp+LbDya6rqU9pzyeIFGd78
2rxJrzMN4VP++8/fdOp4jyd5QIcfLpwS1MjnAtMPVcgMNnC88Ey5U9TA36Jyw2kcVGmU4Epz3OV9
/OCoyfcic34XWbmp6Cx+/nYf6ln/vJ3+ToXcY7526ZPlayPp9jrs6rzsGXy5LqVHIP3CTNOvZN7/
yubRADsUXR0LfyWN8LefEEuQF2ZdUqzLzHzs7OHcBYfUdY76QAtlqjuMjrpObOu3Zynf2wlEV9v3
n3/qj6XQ0C9sEhswU77XemO6SvpaxbQc9OaDr3iPo2v/8ugHOcqdFjuos866rKOlxDsdG8Pt52//
oQzaUXHdW4bAYG++U2J7CLOasQ3JZ2/G73mlP1ZxCrk1kt+s2juy3n01DP1Qd5j7/KK+FYp1wq+7
62Q1LBtEGHWcQddx6BT3J7VQyBRIHguNmBu8FCsvyr6pQX9l9A2Jg9mPuFW0L3TcHx4/uG/EGmj8
M8UnvjlL6YFIFIdIyVL08aaiPPUxC/4IVqGojkH/TSn7vWvoNzmlUiZ8Xx0/4wNBtMASgtkBTwtH
8e3b+0lF8WTgFAIU8ksJU4otwl23wYPRgW4Ph/ypGOX3JNtV6NhtyoYw4IN2PbbWxqirxxSgNwrL
3eCSmtBZ7aoe6x9Gal5lQXRHXWlFUsG3z7/yD8wi+FuxNYCX4nsnEurtLqdmZ4Vh18h1lKuYspr6
oRGA5WjKp0wbQwuiZxU9WcnBg8Hb+79oMPRfDC0f+GzZB9Sv8K2JCIRp9XYf4hgGU2aTpzf08hlR
5Fkz653RKa8Offxl67/4lE+WQ40cM0Sf4BlMJkI6ww2l+mWi+M95Ze0TR7keB+0hxxoXFaRH6wHx
StYYAgAYf+q4jdlU2ytD7nRm6Oi0WPh+cTA/cIoYGKUNW8engR363RCiV2UcZRSQmWik27QE5+pu
8LP9TB3v2oiHTUTdJqTjLD31pOX15vO3nwfFt44b13B0DqEOEgwI47vj6KWFX7ltK9eJBBFltM2L
7j5q1VGKDPgdtolFUlSEzVXppbGb63Yy6aIj3CAy3cX8VVO9wgR4zhL7MR4ze9NLIjgJHPjqMOn/
XibsJ2ReZ0L0ggR5+31X/qgTR1RK2jnK0fSxVyZF82Jk4t539pnW7ggRhfec7krk7CYqsKqU+Vc7
8cENzcBJrwMcmggk6rs7TFL5mTsEnHR1AatQ9i3g0TD5lrJm6YSzYil2NJO4WfUDDLJ11CX3ZuNw
WeZIODS1vFE7moQMJz1f+hf7Zn9grDBwv4N1w3LHzfbdeeTrNIqszOcrKUwUQxF48fqnrxsbNNRA
YKv2EIZy1xM/QWzgYrTC5RDD9w9iUKpRL586CxmJW9MnEt7rWCMMdj2SU5C5otgN/Iu5F2NwVzWB
tXRAfyxUBPM49vSlmWkPg5usS4SaBFWtXWzt5vyeSu7SI9EoFNtPrt3cl1K9smyPIyczKLEd/0Hc
7hA0bGJm0wvAxTUwE2w73dSgrigvFi+K4ZQLkWlXWWXfh4l531bFbhydva2RCqSNzdXk8cwQ8tqd
yq1G7oRsb5wm71FIQ+Qdgi88LB/dL7jToWe00Nyr3DfenolaqNpVJTgTJXKz1unupntGGLflAslK
kq5MZ7wUrfPUGcVri5H/8wt2tve+v2AFbwypFOg/Fu+3b0+Be8pTtOU6n/IipZxyHq3ftg6OPWnx
ieBzh5n1nIFbixMugUbYL2pW/Ib4K3wQR0y/z3lq3fZp+qQ39n1SKsuIns7o6D7dVe/OkdHWN8y1
RcyDHi/HNN3i4tw6jXnAknwFTAnmSYHPX4aozbr+55BlHSkcDoZPuaHvs+feMSAJYaO/ZC4GEERY
yDabddhzNXx+PP7NKyankBBl3eT2TcH7fTQBqnkQnj1Ce0rdMWpHTsgkXuHRvXcxvyyKyAhWdWbB
fu9GOFdRdlWlzVOcwinWteDVa17q2kO3S9M9I12gRSayBH6AP9/l7DHNmkVx90ypnFCSNDyppbtW
NApcrI0au7ptovaAlfFAxs0a7sOjX4rTOME17dS48cqnJHMJbe1ym9VJ50JsUNadE2ebRm4FIvWF
C9PZDZrVVOhdOnFxj2FxWEibxnFLCkEpwkMZu184v7QPBgt8gXh0OXJQUN5bv3J0TZobEbAuNPOa
AvR9PSrPUNOfBKEljXU7SSLc7qiCOQ2iV1a6W+s6dOU90pb4i/nXlHz23hE2oSiZwQqATURPvj2h
wf9QsA/AhLZ5t2KKOLXdkZAorr8Y/CA9hFJ/iHLxKwhQMjbFA8Vdn1oZkGsfmit2T1TCQ/Gt6e0X
OgeUvRR3AZcGNRdV1NRuyiVWEh3uqbyy2vyqq5xfMlaDZe1mZ2FNV0j3CP/dw2zWDyvdBGXUfZV5
P1+V765aEyoJ5ykPjvre094qflS2rVFATMMkY1w1arvpzO6iqyBcO9HeuH26FrK8TFOSSgCbzJix
IPv74mh/sEYC4wcD3+Gqwfv3fvBKaG4EhSjXNfP2jR2iCDGGCsWnhuK5dzp62VCIGit0vphoTEDA
f75mYFnEKAlkBNp7uEJJ/UN0VVKt3TQFLGt5zSpBPx6gaN+gD2csL8WthbWMaCHje4Bt2nEIewx/
V7kNycD0Qm45ztqJUoByJnLnHIB+z3SYDv3ZhK/VI4VYRp1Zk5q24WRNloNuKCTxMEqZVF2gAxHS
lGfaPpPqazBAqMILhA7O2NZoDzz13hNdjh6o71dkAIRo/qMLST3OEqxfthT6yIlU30MsMpznTouu
GIjXUescyoySALE+xJvjl2uJvJhSbT8f5vSPrhJB/AAdBEA3pvNunmbYXlU3BDgDQ1ZxH+QPboy4
fvBuctleKc1vy9cMjKfEs0FK2CWjy/ASPeSOXLWFfWYZ07r0BAmgG4S2wfd5DZ6eITxBsZyU2iIJ
fHv1+S7/M8hwe9JMKJAMMYA/rCmE8O/lv5tJL9QGZgTN0D4zY3lpn6Q9eR9CFnI2UXZWsEHRtcFE
T9f5t+lTSQyvnTb46U6Gns/35p8Fw7Q3eJNZZ03nIKFib/fGw5La9tKpCQMhdC9OfWY8+VnvimMd
afUilv1xDKzvo2XIBQ6WRa+hSRj8HkxtqKJbKSmdx+adVlbn2gYMDVto3zgEyCj1noQmdOYDIhwJ
OxlTVM9Qb5N0bPjomT//ILOZ+u+hZP4gJn1o1j7Add/zFbwOgVfsclhbAzMVPcNjqBb3iVUyr9Kb
Y1XLu9KIL3Fi7I1QuXRluR0B1ZRa8CKRsHrAPCRrCroHvwvubGrCkjOss63uAWnrG6Qppt0uFN2q
GQecvRnHWw7oyZDmr9FGCJ3gmC0qzjP5nGJzoKJW4sfoD7bvbtSKUuVgpvtRx99sYCT+/MP/M47O
H96CCA/EeMrieHcZDIFC5Fnv1WtfaLQ1y4j5vrODG3s973UDM62hSyf6YZ8b6bkMvXME+sYlguGL
PZnKAv98DSxFdPbDIbvu3Uhal9DqrCCv14PKt1D+Yk56S6n8O94CEozQk/q29jPyDyUrhkWQbzKv
4agWSOJRN3y+Lx+e29zHDd0A3+BybN6e2yhAG8ZGTgkja19SdVhhf9xoen92OndlorOaIpFUy3cX
Xm6j6FX6dNHR6Nc0uuKi4Gar40KhXGVIRIrmlaKCRfLjXRWaZ+hS9xbnUeu1FRyZB8vnfyiUn59/
BGNaOr0/nKg4JsYs1SR3Xt78ZUb3hyLrwbs067YT3wp/rdjpow/4ImzsWz8jpsndcAthGYU2QfS2
RgCkielvqnqUDeZ6wDwIzSY9ZbBwasLSGyZ7MjmOlVgxjQEdR1CvZd4UcboKDDn9xXBuTP0wn6Wj
68svTlX9oxPEMSYSGlYCcBDvBhxpBl6kRF3DtDAcV12SD6uuxLfqT52i/lT3zq1e4sUuMeqEAW5N
g8punn0nApTqfFs+JrZXr1p1eKmdnMm7YcuV4Ipbje4tfO/xpDcNNBcJkz1us3L7+RfyT5FnutKo
bE5RivjDXOvdelJHzSZ1k5yBaRBJzPHY+NFhGjBEXp3Sdj9AJhQhxosW9akMDtNl98UuvJ8yzLsw
w0CmrHKG7bentR2p0k7IfUI66a4rXcGA1xwnHFNoKS8jBe+JrhNzGkxDT2FIDPUDSQIbT0dVk4v1
F7vz0RdKiZMR12YKY76v1AQmqbCdytgj4CI1Q7YbqjFYmkq0IgTnWFuYSnCbA6LYgz6/73usBeT4
PPhZu5xQS5/vzT8YqOngCMOymcFTuYHB/Pbg9Ghlwz7NGuAo5fepCNZxj6/zZ+fOuC5KFu3lEJw6
1iraPnL9xyod70Kj2Q8K1H7Kua+m94uYluuJvDWVC6fbQpM6TzJnwVFqKCf6Q6ImEyFsN1HCciti
blounNbZqCX1PLU5toW5+vxTvZ+ezh/KnM48S2feMPGm/54ylLhpGi/mQ+l+xq022WguxEqWlH7z
PMpX0tH/X1dC8zsS90Qp0wSZNoWM/v2OldlVbpPkzTrz+x0I9XuGqHvmihjFEm6J1SVBNNHTsteB
LRsorb2gvYlyHFjyYUj+f24q4q+90d/ujYpJFAdq0az9Kv+hJ/UOF8U60IJTrl66JNuUgXvQEGai
VtiQebeWjXkb4NurYel9/k38w5CbDgzlJMoMKkeF1cLbXelSPVVIeKpxSGLy78qLxg0OvvF16iOs
nOh2WP2Tsdq3UO6muq8b+h45bil5dsOvL3bmwzscFB2IGXClVGcebP+6PSjpyHdEfWhdefRLdYhJ
UWGecmg2zlhtG9GetViwmBY3rDLQ6yTiMjqhi5vEvsRRtwP8/zzNFDThK7Q43bUpjF2KAAz5gVgQ
frqebjZwtMulDlojz+6Iib5EunH0Y+W+q80bU+leQhzchn3VlOEvrfP0RWyPl/8+NsAZpy/3I+IL
fMjtwhiddVpEax0hmIdqD6cA1QnPsn9aqXean8RRv7cNBEEEc90Oqb/3h/ipT79nYws6Ni53XQDT
1suJvSN5ndJsv6aIFhO/jAteqSgxJNrayapmpUR2sJSquKUct2nzlrUUiqtFh+h8TKPHPJQPBKPe
Akd6DFCRV1FNC5RV4DxuzuwxcqM2ZVZ+6wZxNbPrCLqlLUNgImZn1C2lvLPSQVvIOoGDJomoxk69
yJz0FIlJXmbz0fvhPF0XExCu9GvGxDRd9HYCWReOmR/VyeIVI/9vVQnuFcWmhx20zEBAjURa9hjq
3Op1ID00XX6ZJaZAk9U9ulMfFx+761faL6tOl1VT3aUDG5JQ2df+cJWCUPcL+wZG7lfnHCf4+xkJ
iwKuAHDSIAvfL19KiAT4ROu5ezmxcDK3IHabCKy6esbYhkk2flEVDaWGc/EifYvr/ItOi/l+1Tdf
hNRn8ACR5Wm9nxV1jtCqTKBAIB9i65N9m9C1GOr60mXJVVoUG5mGk84PjF2RkEepczM09UupEe8m
mNYr4Q993CstGJfQJpoRMESrHdLQ/zbwdYVKcBw0kzwLod6p0xLa0K7DwLnBKrrqZIypuimeyEo/
U/46B77zUDjiWm1m5RXnVZtC/ogBrCKCtSwowv0PIA7qFxOpfyqe80GgVGUKDHxTj+ztSCTd0IhC
0A/rHKdDjScPzo15oUmmx/VPoDMPodIeG2zjC426AL3lS8HcIJ4meTHAOAoc6ApgrGhtaINJsH5M
HpQhRnKKbLxgfbRITBmsJFJNDz29u8mc60Qlj1Nv7kIxqTa6For2QJBdl5+cYDLNLrpYU2l9cSiY
3n3PhNiFA9iTwiAvaWQF7ucADbyuLpafn5b/9Fs5GjqEc4BaumYJZsxvjwZaG9H4BNmt29Z+UqEh
bUD5kTKchfciWnhj411PLhHD6PdO6RBZWirHrCWPrYrLK/BvBJoGRb82XlFVeQKrOgJ0SBOdl25g
MhYLtXBY4Nr2TSadu5lZw4Lli6mUMd1V311b9OwoZEzpEYLW69sPEeVl1aQuKCFGlnU3Dr+UOvIp
jraPml7eh574DosS1UpHO0Jt7tMR/IZeqwsr9Slk77XhNsRjHaCVGZSDbv80DO0IyuJmcOrdhFlU
R2enthixu/p7G8Q3dYfKvjPb3y5YwqmU9PmX8k9PYP5SJl49HZgpxvzdLCJHWpR6BTfLGoFbRcV9
hq5asbYbYY1MAEdSxa6P0iufCxHVX739B4snGv86BxTiso3V9u3hFLEelhn35bXEL3frBENPhf5g
1Ngpk3LyOwXGbdUJcwqsfVH7xvtqB6bF7j/fJxnuiON1w/iHhZY6+NSHlkt0hEeDjsS1tlWKZc0c
93KAOOeZJ2uIb6aWXVIrt7XxjaL9SjTRLb4tfPs1CAmuw2kEdUj2/mL3dP2D3aPRZGqazvTBmEvQ
f80eQkbrzhhGZu7RQe8x9reJmGRqJ6iHmzgJ72KqU367ztjBBdZx0nes+jUn/zHsb2QMk4vwWkTk
k5a0+pa3dIlH/WmMtElm77RfXeLTLPf90dQIMjCZ5zhTzN3brzODXmJkhASsY7ABYyP3lI+tpTKl
ouXxJQCRNHjtTTh6yhLpBXo3jIvg3o0FYcegrDQNgiZFCVH3W3xkxzqrWSQzag5ZemVkt91OluoP
wW1rAfhd+eJga1Ox4bO9f7dwFJE5ZlZfczIK98wBpI3nPudO9qssuu9gkb4pxgWG2c2YDIzc5jmV
3t6Y4hsLGBSpftN3U8cxwsX7+UU6Zcn+u2M2rD6WkqYNaeTtYTVau85zZVq/4cVfpb26It70XAcm
knnjAPxpC/J36zP4TOesL9a9JZ8aUFqIPe90CeSlYFoiWT8lAL0wbC+SiIAQ6hTMeZelUx10peTU
anejZW2N3HweWmqIogWNkDv3CrlXX5wp8wr4/bHmyrcZeByb9sm7m0GbmEYqCrdep6K+HVV5HGAR
G4M8WZmyJCNlUUv1TJbcC4Z0f/EoKv+3r+MoYque64eUGmFXFhfgqAglp2Z6cRuwlwH9QKF0e4r0
F9Mar32vekIyL1ZEx0MjxMtJX5LsGQfHcB12x1atdw2pMYCDEOGieJ1Oqx7KLVEJcFG8n40zPil2
cFSUV62Au/SiZfqTyZyqnFb0ZveCtPYU9Jj2ubSiPj/qvnHEa8GUZDQPoYjhkJJ7EGn0zdVs9/mJ
YX10N9INk3qqZbPwfN8UGX1s2K3d/Td6S1snQrXCO72hsH0sagM/vPkCJOmaZN6Nbw+rsWauCrFh
EjOr4kIQ41NBlUxE1nq0jQOFGrhM+knNH8j6u5q4wKKHNMSIp0ltR9eRIqVv39smTajuu6YMy6hB
4z/dIlLHvQbVGbvKcpqIkf6x0cQ9dX2wXtaGeaDfzxcOvAfIRJ7yQ9Tqs73O4r5nUMA9+Pmh+Whc
p5xoc08z6Xi/Lywqpo1zth8ocnbDfWWqEy9xD0Fllysa63OxlUyXxuArJd8/vPDpfkqjA0WUye3M
+addhjo41jk31ipC9l6I+xrIgEEUks0xJhp+Y6r5pgDB3jjlgSiIZFFMJ7h0pnoMqthEOUFzuSkM
C3y+/WwK/wHu5M4vle+fH6BZVvH+Cvx7T9+VgUM51obOTHEd+cOzTjejTWlcFlRLpoJQpzg/Ajfa
azVFaobjyLNW03iXkns/Wj+Q7l8gEX11v/vwhCY3Z9bL0IEx382Y3ZH5UJo5lBGCON/nLCMWtQ/0
tlVwQrYiJ7vJnmgXGgUqAZaCdhd9LxV6xxAHmyRrtkBK9GXc0RCVbg4xHoLSQSVveZ0FCUsymwaJ
MhklcMUu3YiFkeFr9s3/kHdey41cWbp+lQ7dZ016MzHdFwASjiAJsuhvMmjTe59Pf74NqaUiyCZP
T5yLEzMRUpUoEky3c+1lfhPRv1np5ACiU3KmhWRsmgL7cao6UNOqly3TIfcXhTRMrpPTkw6QJdlA
mZplknlvBpmAZkdvql9g9qbgbGINRFtFjuoNQorIVdEs7aWTTtHmmtdll4BiEcNCYLKrp286UZ/1
P2mrEQ5k0Ba02o4erDbBQU88uXXtwtulln4SIu/uIO7joQlQVt493qYrUeyigbovvGE5oYr+9eIS
TkYfdizQ/LIp6xb2gcczU3TdIWfWNotrSi8CpUe9sGxmoZKvIur5Nuwvwr5b6ej6K6ISGVltSp1S
mKq3ZhetAqtfAnLfFqH0KKso2E/U4equDa6i4dJ4qFXzSVTsXZGs4mo6GfRoGxj9jVqEV2iUCx6G
hWJFuWg0/UbowH99dZ/FFkMBxcfyEsrBYrv+JSnTMxk+l+20Lj17t1f9CytoToWevjjV2lqhgud2
cvTdPf30sEjIMz5jCMhI9f1hq7pHu7GKOldGDSoSO0tgTldYAM9lq6iQV9W2jt4fVPJlyXnQLLT0
2BzFD+hs6aI/KjZKyepmYXSJHP4FX7K4ffRyn7xKoSiMz51BPXESVA4JURF9Hllmjfs8QGrt0teB
6Oc3ZdQ9dVK6bePyVTnvJYT8Ddis32U9It06DlDcXu4xI3/sPI6yHiMcatXqss4VzYBSD39mo3zS
KOZJZCJmoppnJZ2rcG/TvWrqGJqjEoD3MfZNY577DNybATKLKe4IDhiZgxRI70Dmg5vclSRL2TwN
u8MdQWZnFyRPjsXUL/GkWwUBiLwH6MULBinBk88SZF+QZ0LOonj5ei19+qbQI6FbwxCMbs1RAWb5
9RQOaBK6qkWPLk3vDJwbLMYC0KFuB7YDZqnPld1tCyU/LbVpn0DAMaXyRiCkwe39tCflJtCsnYKx
H6LxuWI+oZA2P0x2A0fMS6luKrN4qAnrAmc4BNledGlzuMSzWEe2FGyD1ZY4bFoo537XGf9so9Hp
gJrUlwIAeRyPbK9K6Oh7g6vrmKOiM3sT1sGdpmduOUn3xehsxGUFhrJqCnNZdNEmQks3q5214odr
3QrdFpHJr2+7on1cXDo9MuawQM+ZSR8FSbQZkLhughH/i3hT5bQgUCcZUVMesmWmKRe68drnCPob
dGBEqHGYF7dGcfP1aXxW3/16GubRfhdpdsNYI0RwoMAlgs4mCC7rXuDjMvITzfB3uqe64jEbpnJn
Mr+ZWxr2r0jEJUWyb5V8gTLzorB+hl2x6vR9gUBFVT6ohbf5+lQ/f4wmjAh6epZF6+N9+NFNfYid
Ohnd3Hegb4KmhDtzXjCw95Rw3RfVKWwFkcrfxZ63TuETdKT0qHEWZntq0b1p6uGbp/hJwQYmicdo
MKrEL+YoECta6/UOIGC06IOThBGLSO4CblgoynU0ib65BZ90K+iQgFQlHtHYPCyqXwJ/EDQYSiNG
jzM2WkJmdaFE8XPZSQhrJJdYvyDoly9EytbTYP3m2J9EQ46t2eSzAiVrH60U2/RaLWslcWzk0PAq
q7M3cckGh8s15aq24bT1mAa3aEH1yQYJyiX82plcBnONKZF5+c0JfbLFGzJeM6BJLbgbh6X9y80w
0BHuZDnsXXro68OkRzfOkyC4jdE/7qZNHGdkja7DhiGDAkedYVenCqh+DWEnY//12XyyEjgZ5KRB
hDNbPAaDo/wsg9Ase7civzEKVFIoBPWq3yj4WpRm9PPrw2H3+mFvYtXpINEY+ssAKd6/DB1Vq2GX
Ru8O1ipt0TII9dsAfRiB5wC/clXeFCbuK3bVbbou20YJet8Ce9MEXj6rs/iiAwSGCDsFbfwSJcHm
TMfCIrUerRBHxDY6ke2lZNQgKLcGfuViDxpskt6yWneJ9mRqw7KOquuixk2CeCC3njtpSP4Y8nmr
NDNpaN8OgAIGoadS5HxXO3wy7eTywXNh1kSKfZzeDb2iQXR3ejcmNI51sUlxgPZBzXaXQWU+UrDO
GTivuR4x+BQvfzHM6h4IQb8n8bjTDEjpwl/q68dyiEFHKYNBr91kkxGYqWNKTzRYLaWvhKuRgEpN
1oXWZediBDeToXmDTHxk9LGq4zZcBGT9KBPsU3Nu0W2OovKtQORh0gJ8QoLrFsFCNtV6QNAxGIDx
4W5GKZLuILuSUp56XcnA/ixwzIsCbNLX1/HZCJPusobtF4GWPP4o1RutoO8QsEbxSwvBlhFrhTuE
GOp2GLaaibJtoH4yx4SIZC3Evo35ghczV7SSb+bMn91TRjgAtilsgbgcM8XCEa0CLTMHN1PT6yCV
1jEYnBLMAkpJK7W2QZBbV0Xaz3X6pC2CW4TJi95qzzEIYQQLND+O9gLH1Vn6uvRfJ6U46QPlFi82
ADFInjHwCGciB7N6fT8GzlnjyAzR1G+it7D2O84nBeYAyggGHNQmR5mWz8CopVE/uL3AWzq+fWrm
xSOEdrdJedpl/6B3eKpkjjk30e9QJ+/Sa5lDBCgNoW6NUF79iA/C6RhWSxPrNyLwKU4wD7SnfWor
F7LPtlLC68jI70xm8Q3zgBjSuXBmO4AUCuy/82F0aw0fYFRHstZ6aPT8VSwyxh/LRpeuezrLZEDI
Hz9E2HKQEqTUu9aJ3SiVsJI4HRGKRp3aHaZmCx3tDdeAU6lK70RNNRnWpTZJL3IGUoojd2b3aLbq
4xCYp01bXExCFKXLzgr4IHSL63lpYe8R5/6DpnquYqFRa/S8Jl3/aHb9VT7h3Klp5/xQS1Msspng
JqdD+FzG+pVWQoOctIbqoKJAt7WdqJKZ5TLKAUtoef7ZIJULh77LbIQlSweOeVQb2gvf6l6NNLsP
gb6E6jzLvjUFEqnIURgwCUoOfxgEKOsoL6jlPu68HCGXChRLS9pBzNmIuy2DGp4eRG0TEnO/fmk/
w7WYimOQ6LJDsy+IlPPXDRE5hUlre2S2SM8Pc3BBJst6f90n/ZnYkHIBzo3z5CTC4zUB2zLFaN+3
cj3HfZlid1q36XgWaduhqU9MEuUsubWKB4FyiZv8yvCC04jGp6FmYB1VivcEGg+dGEt0YrTYFM9y
WjX+i53Fzjex9bO3R0D0DphYUBVHb09RZXWk1zXzINpFedOtlUR96EWPGQM5swkvjW/r7E82deAt
YIZtnJRlyt73NxSV16xvZIppH2OkCiyAWOsCuSA6ZKUff4fR/GzZqGSRTCkRrQQv9f54A3wx32gZ
MRbk3hLH6CqmPL7bEY9iI13p2TBTLXv79bo5kImPV6uYPZHBs2yIT+8PG+AD0PQIWLmFp504Qhiq
XqhdfFUMNhL68T1EFPpY5NaJCc8lDxaikMN25kEi79Z7bzXG9jVUACOQNwqF/3/n9Dg1NnrQqx8m
+Tr6BvaYEDZHhoEhnV5Y3df+qxGc9037hpWaj0F0RXo/Ex0GS5+pSbloVbhZ4bRDOuC68ihremi+
YVR8s1F++sTAtDFPFg2Z45COWHNCUljxyhXONXv+NqQLZKI+7RdY/oIfVgNnVuTaN1uJ8Un6RxsG
wzFM33QN5vb7R4aMZYs0azy4bZmqBMCnYmoeSoX+6TDcpMxgMmz82lj7iXXEmx/G/czzsxdVeCsy
/r1M8k2DzmVaxEvbL7c6zVePtmOYIkWSFCj9qvswyp9F6PBEwe4Nl1UU7ZCKOtVgQc3iqvipUz8L
tEqAMeJkDvMYVIyAtQQS9hVdjNnjCAGh25dlf4lK8o1kMV1D5eINUgG7+Fuel8u01VeSHmA9VT+0
CgZBaTatVd/8rnV16Hq/W+LERE2wnXivwJUeE9xNQ5ITs3TY+tIU67Ni22ID7Yz6W9TCw5WM7lwr
27MsoqM7wXxveuRHLUyc76OpOOsrdRfr2RkZ6VZpQswitXiTTQBsHYyq8xwYbXydTaCiqDkFsFIG
s0jtef3NiyDew+OL+H0QC9dH0Y9r9brzJR05rtGVY2zF19MTtxT10W5L2YXoeH4iB9Yq9+EwTsnm
m2OLHevjsUUjFSVVemJHMcJxBlOwjWhXUFxFtnre1uM27tRVrbsCLq4IMlePdhCI4hbyWN0036CK
PpR7PEIG0X+ewdGeGibjZKijydXTfcRs8sSWm3mfKI9fX+nHAYo4jgCI0GbA+u4YOKSOaADLrcaV
gpMSsFkPhRmKiiVjOrezEEUOg+Y2ipIKpUS6ZvRrlAZquWEty1F3RR7V0YtIMFQUSSgU9XlbpAsL
kNA3Z/ohCHCmcGnpBEDlpi1ytF3w4iAOQzsbV5vkXg1styD+hSJpy+jw45KAzbFMLFLH/HGEpBJg
P6gP2tYWxJImvTGKEYKfhWsyDzFWqsvRyzZePCwbqVsWdn9ZZI8G0nlfn/aHTVWcNaRDWia8jeaB
7fRLlqJGUYN8nI2IE70SgywbM7V9kBXLYkhWkhWuvj6c8qFncnS8o6F62DmoSPre6AalZM6mdrqZ
AsTmBPek8hexF85LTI0DCzideF7fHP1D1+RwdPAtMF6hbx0Hnkjz29CQkVc09WozVrtQ9xbZkOG3
iZISpdPg+IsGeQlfcrZocp2gHbQSpYd4lwyt2FHif3dDPgsj8FgtJvlQsUG9vN87Yga2+djzAGzI
wp7Z7UTBUXEPxAQB58dz0bLIpuzUzBpMasdvQslh8nkUSkSFzJANMh8vtFggvy6ApLFRk8u4JRQ5
lF1gro17azTdWrF/IhWxzWguivPCbegiRBPHJrET6QcsxhfF93ZhXu1EPWcUCOgqG4nehAA66zLm
cCB6p9R1TH3vNcMyQVdWNO9FVSgsp0VgjPCqjnrLPXSfRUYjSqvvDfs+TsHA8hiWSWeKLUewno8u
09ahKGDKhuhPiaxRgnePJhC1w0ZQAcSIuolgqhJUBA8KDNJCJXx/vfw+C2YC+Ic2B1uG/EEiI26S
AGI6hnoC5h5qxty00HvN6xMABEhUbmqPwTTTllSuFtPYXBZMOTpzlqDj0EE9E8MYBrFwfw2o0UwL
WxhewN2/PkvxwD8sCMgeGBjhRa9/eEfCsjWCThld3LJ+BmqwoItyXqKGYEyQaYHzfn24j+w6ngzt
WsI8D0iFgvv+yYSN408OzmxuIQg8SmnMrLS/mmSmN17uKj5cGBJagQURq64knqLaOxehaawctAuK
byLix1mAOCFKN4FDwV3meJ5HEC8iNLnxKsbgAedsx2MoDwhymJ5iQY508lgMvw1QSjEyXnG3iTzW
FFqXEpZL+XcYgk+XLnsKtmwQbwWN5f0NMvqxDC1yOteomrfE7m5GxUDqbrAZHo8SzJpC3ZY62K5A
Ab0eYWcFlmum2fE37KyP4EBxYyj4BPOQvrdztOeb+DyUTJDwg9TUCxnYTRGsaES49XBma8Fm9MNr
8daLNWJj+ffNOvlsXVpQfRkxymLgcFT+oTjmBGlUMhux1eteUxeGEcxweluJDhLuivM6qleFH90r
ZbqR27NasrB8MFxRHol3uVMHGJLf7PqfPhz63SYjI1sRi+b9w2l7mKBZx+odAvoh0YBgKTIsgGg0
sk6TAKeCA5cib6fod4MTHyLMNzfmQ9XDY7F4byy6DSQg5lF3MNf6QTEzboxirR1p3PuTvzULZS34
NCKoC2KBA8XjQJAsiwDqsXdeajcN+EbhTpaAr9DMdF4kxQL3lW9WzWF5HseTg7CNgybMR12DIotG
nbYPp6diQQM5AZ7WWdXLbkl9I2k3SdAKv/MlNudzT+7mWQzoOVWNte3rBx6fTQ9sDLINgXOcOV29
/r6q/XRt6TrSC2RBpG9Ht1Duh8xW0JRyVezpRASG17PXmaCLGmJi3Pb1I/v0iZEjmuS0YnB09CLV
uVdgGUbyDDdlLlJ4jEZcIS0oOKmj1DEVURD+9ZdfH/bTyGaRZJDokTXQSHm/WJuipPntULKIukv0
anE2n8lI39adfiL2Qad4ErCjEN8a/U30XhMa+d+cxKf3WuTzYGzhRx0Gi78kHGOqYyntWCQcYsbM
JDsXrucNnMfczA4BJCre+tDehGG+iwcZ8Kgxk0J9J3rbor1VWeOcTuw3idCn0Q00uqAIiYLumFdd
hwGmk+00wqjJYSBPdLPUmdleySUmYI52L5BuMctyZMiXDfXl17flI0NCvMWWwbAKDtzHkVWnhENm
iSWYbegQo4ROP6spphsPKmDkjSctnLbK8Nbl8CTCL4YDSz8OF1FV3Hexdw5YlVxAK2aR0xyoXmat
rgzDm4tJPqYeVyKBiKt2i4j9vKP/GQu+iz3Jd2jkzi0H+8xmpRjVVXHoAQMDEBwkkXumtB0KCi9t
M9jBvVl3G3CQX1/851EUvhg0cBjt/PV+Ydo5A2ofg1KXccphcRpWsPFNaxkBVpCS8V783TM/Nvn/
os4TQf3rc/j0nfzlFI5CgA1PNNU6TkEg9UQ+63nDFo+R2laZUTVbCeMeTWm/STY+yCEQUBii0Fw0
NPBV9EPeX3k2AcK2A5FtoW5Q+t1po0anXgjKLq5vhmnC26iaiX0ElNklQsVbqAR3zojQhXnZY3wq
al42NymK94Ld6CUj8El4AZ6DwAh6dV/fpEOP9UMwB+WEGgJdURSk35+uNBqVHCHC7Rr4ac6CKsYk
iWTjwBJwmr1nOKgiiPA9rGlWt9g6KHhgNswqRSRJVPulNmF0l/ZKC/z91yf3ERfNvQT+YmMWi9Cv
/IHXGmajT/LPyRX9VeF7UIDwEHUurQGAYDDiPSKwvXh19jNfOpxjXOS3nqNeSIaxbGP/uVKLLRoJ
AhEnipM0QMK4QBE0Ei8ORveJNqzNLF0kvnkreixSGACwiqQFAm4XGcRo0/IWX1/VZ+vSpjjkemgq
gPt/f8d7ILNo3DejG2Ya9Op85QHlbymS5NHeiZc5l/GI4d+vD/tpOPz1uEd7RUevE/0SEhs0s047
Jd7VwVzSpAVANr3ozuAkXjSUK4I9PRKU/ztHR6GMYMDcBkW5o6s2RoaMDsOxxo9PJt8Grj4CTMQZ
2B/OZHl6EM0dEJiC2C8g2N8cXsSb42VOfxLfU9TkDP54f/jAMKtCUXERDiYMauykv1PywISRZss7
33AMqEoprOPhzEqac73x1qAKpxnkC22ZFmr3+xL4j+fhP/3XfP/7get//BdfP+e43YR+0Bx9+Y+r
POWf/xKf+fNn3n/iH6fhc5XX+Vvz5U+tXvOzx/S1Pv6hd7+Zo/9xdovH5vHdF27WhM140b5W4+Vr
DYTscBZch/jJ/9tv/u318FuuxuL17789vqRhtkC8vsI8nlTo9+9tXv7+Gwk10BZD5Cn/8eth/vgR
cR1//w1TlRCZjseXf/HJV/TQ+VX6D6CS8P8B15mUmqJl2r8evqP9oBUEVxv0BjAB1ttvf8vyqgn+
/psp/0CpDzVSS2OcQIrPplDnrfiW4fwwEArF3IxFAjKZmfw/z/DdA/3rAf8ta9M9kjBN/fffoK4c
rThZMwGmi8AKtpER/1FKqKhYcLQYjNIWDGprngUT/hdhiunyhD0j7qnJHojaea6k6bzytZeiRTlc
iaYG23alQMAFERwdKv2zVCQYIE/TMh49Z6vm0LakuHyI8gGVSOaNVQuyDAEYcq5EEaK8FJBBOyy6
JHn1QuiT2vRT9uAOW1lw2kotFXCc3feecRFMyWnj6C0GEuidFmP7IhnyaW6o10oU3XhZ/VMK5YtB
L88i2laB3iCz0ao3UwdWDtOQKwwg904SlCtVSeW1wrR621mthEr7OFXncotHsFHgkW5i1X5rZZ26
1HTiT6zV8UxvumDdlQ0zYojVC15Oe1HmLeYFyEbg1cmWMOumUTvvcRh7zKrqNh6wwcqiAKkJTKGL
qgaQ4N/mg79voOCC15g2hZehozyU547Wbkwv13EMgQydN6ayVIZkmCn1CCSyQIILYZJHOTQjfhMS
HHVLxR0oxsyutedRr3FijXRj6BCBCrqbXJGtZ79VisssC81sZwzygE/KVN8gA9rPQz2gyKkjjHl1
TH2GDhMEXBAnzAVTzf6J8dJFZAyrBrv2MtAXiVecyrK9n4jH3MbgvAQ009WohgV9e+G342PdRXCt
63SWd9I2pgqe6VEOhwfViWXuh3hu4z5dpQ3x2/fMjWek9uQ2aonqfBJxAE0OXxIpWg/YWbxFhYU3
KBrcMHKbaR2FOJ56edy/hEZk53MpQTAVAEKBc5iNaE6BGbymEpoVojDKVRWWAloaF09Jk+yVQXIN
LWY7xnNRslynih7pul16knoyOo7P45FI7cfgLMrK/kqtzHDmZ165ZfoJ38GWonmr9KabRvlWktun
0sdospfDbo6qnIEwncOdoqTHH0AHMSLhSJ29dbV+4uXJExKjxqzNhkRbyQUEckMPT0sFCjh/y21Q
/VRrZgElRdI8AwuSI5yk3ZWOcQbEcNca1sqSo2fWmfGkelaDJCeyW4HZ0b4fdkNPe0J4i13llsKG
EBjZTMvSZmdpUYMxU8IMKLvFTQOaGLM40+hq4/da7v/BnvD/cSAX0jH/OpCfVOwBYfYaPKbZJ7Fc
fPjPWE4gRy6E8ReNfNDSv8RyikoRy4EIoK4kirg/YjkBG9kFil+AaCifHuq7v2K5jIgg9ByY2RrS
rOa/E8uVjwpxlPbsDNS3bB4QaY+SZLX0kLXCb5vpPP2wRZdJ/ikG5zeOQiSMS/mhUaFoOQEwNEQl
h4EBK1YOC1PLLiIG6DAz7A67AEvSFq1fxotxsi8aIvCK2ZcJdVyLT7KYhk3e6R6ylhESFlN8Iywq
rnUzndaSRnU0xgUrT4pxRLTAgMpUUcuYsR0ts/xKaoGHzOXaMud23Vtr3bPvuqbbJ+p0o4ZYy3Wy
4RZYTiz87Fl3uufJ6zZ2U7TziAYMap0VbzsMF2PpoAc0C335DFK6v/RSPGPDieENmCt7YegVAGUV
6FGT6QQMI2P8rirYcUf1vvBHRxjl1jEjBD0/G8LsOtXiS73EYDhqYNEWiXWTOQbc0ME+hdwAoAXj
tGaJMGmN7x0ziUSOALOrGCTZySZwjFdMb98aKpBFDqBHkfHQppLNVfAxpbpPE/kcCfm7Hiv7KPFx
vSytcu5ILRjMEGtYHfag2mFC0tEE6qKlzn6BeheD59Jtg3yHgAPmFNpdOBkbxpFnLWKOUosNG4ab
/lr2k25RYQFJGiih3YTjXDqg+WPmoHsqOdhPWW8uptDvlwGYAAwcMKbotKBO8OPs1YWDM8SZY1ZY
7VRZMW988Au176WYvuNpOaNuFiqD2oBM0YTmhFvqSj7e4+fVL0AKo4VmVZdFr2Idpbd4upQz2tuo
4qX0B9d9jhOSUyDg04cWgq8MJ5aW5OizuoAeCieqOqlKRZ4rOLS5vdPUbpkxeChULBTrRvVXfWK3
9YyubriL+T5KHkFs3B/e9v/ZIU3of30R0h6r5F+kpuKDf4YzWZPR4GYCR3lqCUbEn6mpyD7xhSKO
0BUSgJa/whlZKXQuhVYVPSPB9fwlnBEbIdIS0YSYmv3vhDP10D/+tRhiMoNSlKyCM0Dcm2Hx+2II
lY6qwHwWsJHXXCppqF0ZbdcvyhAeB+rkeCIswCiwOJ0xizHx1OvsqRWr15arYm6LFW0oUn9Wt7z5
Fl4XycISaz8Ub4Es3gcordh4jtF+VMG3eh0Ku509nNZpke97RE0WNa9VXZS8X0UDCEa8c20gYcjh
n4+htUkV464RLycj2sKrXF+W9JnmAz3PV4x5GClP40xBtwb/zDkOIrngvpXzWMQAvaoWMuO4NlTP
sQPaZwQLUJjzwcT4iCAy5Fm8iAkrPItXrIjwWncu2X4cRDTJkp1cXSFWssKE1Q3rbkLHEMEZZGl3
0QB6VFKljTnZ97Lsy7deqCXnSSanc+uQEfgVyYFDlhDaxa1M1oDFFAYPtt+fBoecwh+1nUOWodq9
6c/B+i14DRd0BF+0Q05SivREK9LnNnJW1BY75kdnsW7c5YeMphLJjXZIcyrcTtEzzNOtVFT9YqpR
3s/8ngzWLqE+Wymur3lhuFKntDO5D9SdWfr1hggXo7pQFyANw2JfZt6VgVBy1KIF7GnDvp36ln55
n5x0ZJFLZO/ybAF079HWmzeGEsYML0yqGbOT5zGkSlK5YTuB0nEH3cHPOhnynR3G2RxBZxcHSfiw
k/GW1EG90JkYzuJRIXTbY79OQzCNXQr8rYBePxbdCykg7S7/TEatmLTRZDedCHJ1c5GCe1/5bYAv
tBxVs36SMQf3TjyKJSVX+GHcXxaF2o/gpR35ks7bgBxSj/efaYXKrBplyG4xrkJRHPiuNvoaqmHa
3glVt5NArpMilwtaRadd2zzVIRKZXkWXIqt+SrpxTmNrKQfhYxSWVAoVrjb6+Kogpq424a6rs9si
BaOdYibWmtZNbNZXQY6hRutNPermWA/V1mWZAXbJ0pvalLdJ4TvQs5szLYVbbZYIU2XNdJtO8SYY
kVq2m2szqV/yqTkXVsVI6KxCP3VDjN4zE2syyyYvnl6kLNq2TWfPSjU4D0M5AFHTLWQ5WGaFni2M
oYd5PciBt6w7a59lqu/24i0yM1aLfoGa/ZkifKEaSBR04mdOjRVsiNfkQrIsZ95NcX0WDz4qhRpe
s9Fdy9iYHD259aRx8E79EGyQamvWTatnhkG6DJ1K6rwV8nz3XtJqYMfTu74E+51mrJYIZ00EXpT9
IIpUTLMh9enhGhQN8DTNZbLg6j3tUg0ESzaX9SrCrXjoe+SzlOpUNtg+l13YaOVikNm3k1lul79D
oP5H71fgX77ar3CSyZvXx4/Z9+Fzf2xX5g+H7Qb8HgNyHtgv25X+gwoWgxwxq6YvYrBT/LOTov+A
owQJnm0Okwgy4j82K1P7QW0OMkMwG1QAXuq/s1kxnj/uo6gywVcMUFRRAhzjPIbQsnyJIfoia2W7
X0gBWuBqEWtYsyBp0WjZuNJYUhbCJ028wsQSEbagWKapJZQwlDrQZkEdyS9kriEgA/ji88KUC6xQ
2+kyLy0AMKbnsBMBW6jOhs5XuytTbZCwg9vgtzd1mxXo0A7OBNkF66dZB8OfzH0KKv0OykT5GnZe
r180xVC20iLXDPzE06LWSLXZSxljhyN6Cgszif1FWUi6O9Xxeiq1fBEgLj43K7TFukbXZvpgGGh/
J9UcaJfuOoq+9SrEXZpw2yj19ZDby7KyXrtJuRxyK0LyTLvQrEA5sVDKd4MOKftMsiZ6MOi6MgSC
zopSEcXrakQral7aJjFJjQD16W7hIMU8hMrab1qsR+DXnRVdkGCJi1IBkKAqgSsbsOMtjcH7merx
i64irsFEGJvOnl4PG2rj6edTqVNAI0VmRgKAMyykcGKvUEnF03JTY3NOaTBZp2yic8xld2NfDM9F
Z9brcRq7kzGZ9ILQjEHugnrfXusGBkyxJV2maSMtx86HToUC3flQ6Sbu5G29kJUGITzF1t0+LEAM
RsoSrEA/A7D/U3J42lXHvUxQK3wu8qlzYYQEGzn1wzNk861TDzcBukuoX6UJm6nle8lDEU0GXOtg
U9jGpmvSdM3cH/Y3UgPrVIEFJdmZK+M+2Pv1Q8eWC/fW2VROOj5NU2TdSUrhLwNdBQ0tRSeBzI7b
4VsJlhyseVCGqUuxaKNeMDpzFQbJLNU7LwDYgfOtiweaAz23xh0H0/mwX3lGM5zFpgRSvIsLmL5q
XEnr3PMN6aeQxl5HAe4YdZZVN1alek9RB5h8FuHWg++e6vvrPG/ss8jokrOB9gUyeQHmmJ6qRn5N
ADaQvMvDob2gi5fW07wM/ayedWob6kiIyP8LQqohhIP+dQmwqtq0/hhQD5/6I6BqPxRyefTgFISD
HVugD/7I/9UfyFARMqn6ZWY/jCn+Sv/RxwLkjr4IgVa0LP4ZUWl08BmFT1ECiMb0v9eZ/gBaozON
Twy0ZNTuNbZyEXF/mdenJqFLQ2AfSw7pOenQglZC9dRj0rXM6QTPEBfocCI6bP0pKnWN5k873yYn
iER2IGu1NNfL9lkVWUM6ocY4FosSkwg7wOOEtAJVmovK2ebtOBvIOEoaHDCJ1Je2S+U5CnFr1nYG
E1tCp86KVpg+GrMI2j5APTxPx77GHC89yxpro5rKVToOV+aow1J6QvVzruBA0FItj0q90Dp/Gyry
unFgqgEyQykPBZG4fgzCYKGlfjWTmyyf4R/jhnpdulo3YQRV7CZ9couezNxHctAEd+Y5C7kOfxYg
V2280jwvu/ENhD2yKN2nWo5NuNktQw0vxJT+C471D7bR7oMw2tWJlM9R/l3HarpQrOEa0PBMxY+m
M+4UO1vLabORmLSZgbooFSnZeH4kVDPQkhhOHFTfd4WSoogkldJsjEuyuQS5hbzvmhmFQrHsbVla
yuL84qGem6LxO3Wo23Tcd6WVPVdlSGxPfTybvGSDG/Vja9qnatqeMhE5Ca3KNVAlVnD9id+GaLLP
Ey3C4i4KKGU66AjyXFVfPCVwizS0Tgy8QZc09SaqGC/bDhEGsLVDQ3aSXy2zt7gUukN5neydkWx+
8tJ2WXqY2mcyKO5O787zqj/x2jBzCUXW0pbrn3qOsbJhEdjsdKNCM58FnrTOpOgWDO1d6d2DeZuF
nmbNiHHnrV9dSJ19UsvGQnMKsP5UbYaNjE4l7xv/bpwGsS/NYlntZ72C/G8Yg3NQPAo/W2i5BBDy
+txxK8dp0baObpl+FfgIFUBAzOolHp1xrmU4tefB3NNl2s+IkE/7MqWBgwF7muaoyzwn5bVNAdJM
4bKgpS4zypCSaKeBrJL9bjnqsELSHTCxRdQ4uxBKl55qW2M67UHNO31zHRq7JPYWTnPv9P4DHLVZ
rdtLX8WIiu4ddOmmoKPjOz028oCC55WU7h3fOcNCbRamanxF6JbnzJfIPPqNNCb/K/rNAn3+ryMz
6OWEWWObfZLv4uvxZ3vG/gHYEZqFgKkCVRbs2z/Cs0V4xu/BtsiHdf7zr3xXdJsdS2N6jYyHkPxk
j/irPUPujCYe36S3I771b0wOlYM0xbv2DMmzSvcPSo0sC/WI9/G5zxQfLXiH8Dbpy9T+6UenlgZ+
gYSFyJKtzdC60Yvn2E+3KWOkIcIEPJjptJObHs/UxzbFMSbLF71zF/XTScpkpexwj/WclWcW62iQ
T6mV6T2HrymTyLSoNlUonZaWs/Ccdum0g1vH2JO0b6o0zKKU3i+KrZieo+1x3ijDW2D5O/KTy7rX
ZvWAvXPlX0qFfV5n4d5XrUUtWI+qn0Ie6/YaquOh3q8qS57baYAeUI0GXOLPnJ7r6hXcnXVpl6r6
3olNZas2OlcZmUviY7qRfEF2r8snu+yuA6hEqCD8jEb71E965dKK6GWEvfZSxV6wnBxcirX/Q96Z
ZLetLGl4RfBB30wJsBEpiZLV2ZrgyLaMvkn0wHpqDbWBt7H64Ou6pmg+8fjW7NXYllKZyIyMjPgb
MTw3anlrTvFSr6V2rUjqVRk/6TZqUH2gXpeTRizpzU0U17RmN6K6NGl2ZnmGnif9tZCzSYL8YIXt
qhaUgXD8dvtG8jptSj1jasjKwjz39AaZrzyabZk+op219KtsmfvZ56BwPivd8OiE496Puqcmk3Ue
4OBVJGigUHnWjYk9B2DkCZPcnPipBJOrDemFEhe3lQ1nF9E8eJEryblTtGILvwI7GCdeSiLb+KN6
OVjPY2AsK6txu9LfmWPr4u6CIEL6NRT6vodsLNGLRO1voQ7IxgTybeCo38FmKG4+m0v1WY/8aAAK
uy9cMVnmsorzbKfGGyv7GGqm41qxtA6V/FU1Mf/+cSL/o9/YyMi8G3aaovqOLuyJnHD+wb9rwnPF
lyaXA7R4bnT9HXT0D9iFzAHHBDupoTl0mBT+UFemw6XxEMdG7E3QAWupYo8IjAgQtfYnQUf9UfN9
E3QAS8wZK8gJGR2AY5KqiP269hUZu6C+9hJD9qzIdznMLtjWqySTL6dEQmfU8PFBpqUOXBOsNm9t
Du8+G0xkUQr1O5N3VT0GxB9O90AdeBra+0LeFoX1SJcIK+yqYIDeraviAeWdwLX6+GOhUlZMQxMA
8RQmHw0aOrUzuLpeXKltOXq8wlc2nfo24A6HXfC1biVKfjLsItPvgdZG2zFDyS7EqXwMvKq2rxpN
oUmdrGVr+DJOhbOoZWHRwZG+gIx4Hn0jRnDWKNyg7q77pHiNQ/KkMjeYsSBSAnQwZitCyoGLJEtd
34fZREqZghf3ssa21twEkOqjzrhuKDnQZokqdWEFtpm7qoUxQdOXT7raPeZB4oV6ve2NEZtbxNaR
1gGXuLAKaJFxsMpxt+9l9UUHxU251tUHctZC31dVi4VgBmBUwh8EzzrdXNQxeIHKWggpXZXyQ9c9
1lOwVul4yQhaAiWl4YVRZwB1G8+c8LM9Ci90fEynpqu0HL6ZM8pDacTNWMZrS83WjsivBnAgJniQ
KtevjSG8sgGJlJZ2Zfj+11zRXXkc7nxnuNN9y8XBb1/EtUsP3GtG5A8RmXKAmwQRMIqu9ap5Z4Rd
8B36T1/Lyn1XE7KzGaSSoG+6IJGeKHwqzjYAztJruuBtAJdYucb8Dlps1vLVQgl7ObAvMmnbRd9Q
UPdHzPCsQd1QPK4w1dK+FR2yE8ik7hOLpUmMdQngoU+fU4zs+2SgPzBFt8UPxI2CjFucSYOnR2ry
FAZQKo2g56fbOt2PfV89yKWziBLzc6BJFwa49gX7lNblJZjcuJdehVFRD+E6UWgKgGtdF3OXYICw
EcwNS21uXSLH0vB4nvuZWIivUmcMdqb1uVfkRQovEcHypWYMnmzJd2mcrHrJ4sVdvY6FdKmYyUOt
2S0C2GIXy80dSt4wZ8GpxpW80yW73EloPnEPB+M6zXZV+TAM7cYQ/ZeuQoRHgzITqki+mXNXNtbz
2wTj+nZIAGhOwU04t26duYlbpjYHOB2vhwriYp5QFx+rGeZgVHd51Gy1CR0vVjdtZw3fiyA0djIS
aRaiNlL2VbTaA6+sb5NmLq2xGrhezDsL/cUgwVWwbW40Gs6OkD0a+dFaauWZ7hQuJBsbFtk3Po59
bH4xaFT/P7hNzHfLC/fcJF/GE3fJ/GN/1xdAUNK/I9cEE4FIz993ifoBQQWuGUhxwBjII/++S0zl
wwxgAIWFkJKDJvdByVb+QPAn5US3B6yFBpr7TxJY+xhsiWgStwmS/jKoDIsa8NsE1hGan1uDFdCT
H+/aCHXtKXoCun5vSffjqA6vEeILX5uuae9LNDy31iBFXqQJlKMmx0pJtUCEyY36sYzV5LpwmmiH
q4R8legNJPiujoYVada4NXC+ADg+5J/kBmwr6CN7gWKas7Ws9is+Xxuc47NbRKnax6hvtG+2HF4P
st3wrBuFGw1ywxnRvN7sV0B7vJB4qSbl5zFNr80UcRGRcw22RU0nU5IBZ7QIVQeURc3qprX89qJO
ZlFuv7nKxmwFPA3FHsVIp6Xfp+0zqjI80wupQp3RSl5DfbhGaQsyAi2QDJwCNGcaPzxQF35YfPat
9mWUbD1a0pKniQL1e1DdKZ2QK27KWiDLoUYWritEzqXVJSJeEC2zRWAlnzIxYnhcrDNVhJdDnobG
drAzDUsGx09XqB5/cQoHUbMWQqSJNWU1WAvTSVKXOnYDurvb5kRhNF/afDU2PuJDGbCNma6rOI0b
4Kntu71t55Pj6jbIzSVsYmMVNBbICicuwZD5yJNfDKASaTqGkpzcagqikV6hBsmVluiBq/Ts5JuS
diJchUlKXp3RgOA9xIZW79pBxO1GQX+1WYVqhVsCFh+qs+lAvuFqAzgjXcQScHlXFeZTa5qVv85E
owqvGI16Zkmkde5JhjbcWlXcrdsuspJNRdca4WbTukoSqVopGPk+FL1jLeupGTdGY7xIg82rvJxq
c1EgB7A0Cidfi6QNv6djGW7wUC73VaLssjh7tsP2sqqip6YwH3Gafp7mC1w1pQeh9qusTlZlWN2A
7lRcZcxeUHxBj8fe90WcQ4kO6N8pz1hBbRsb6+9cm7IWPQdRbEIxJKsgNW8MDaOMYhq+j0kSr+QG
z0tBS89NHboWZaBLi7ZMvuH/fRl1jerJKNK6oDzoxEaKWCSNiSBko+/jcjZTjrmbTGs5iJ+A/P/o
5B108HvJ+zXhNv7Xf/8eb3/83F/xVgU1jAQ32nwaJQNTn3/jz4KB/QH7SGUWlIFjZqpz6+xnQdc0
PkA8wsIWFixZNY37v3N3U/9A28xCORfqMpgyKrB/EG8d3hRvsO0A2pFAgnOChItKfOevO6znliPd
Yi2pomVWp42zwDtJ4R6W5G4nomKt0iPrV7LhjBdS2kv7No9e8QMZ3KxJSCDxcl5kRcRDH4LITPAY
YBiZ6XSP7GtLfLEprkmm+cDZFdsAw/rvFUrMZF1RvpL8MtpSr4TAXKSXjdYqGzxARwJ4WH+3Un5c
RKZFy7y4tYP6hs646qoy5c8yU9ut6jdi0zl47VhFkT6NTUDfJvCbNluOpKpUeHUnQUEs7OR+n3R1
v7KGnlwNLkfq7ENZ+pi0xj4L6einVrm2sukjHZmlL4fyujGw5whs3PoUJQNmgOr0oq5NP99UhYnl
g53P6FqMMmP8FFDCjzXJ7C5CwAPBa6QRmExlAym5k5+7UXsaqhbCQBxVAUPpY4EkDAF4MKD1KULr
cSLzh8wrAdWs/LydLFcBsqIqY+xa+JmufMIA6mltkUYPVapG/mJswNbt+lrVhyf0phqX8t4sHWa+
ACC50LUy/Cm2+x99ciFPvXdyl99Olfnmn/mZJalU7GhB867mUNBxIRf6eWqVDzbMUIRqOH4zFIuj
+b+nllRIl2UTma/5LXx4ameCAP9fhrNDc3vWSf2TUws78vjY0ldXMDAjlVPmVtBRGyZEthHvN2BH
OIOQIyTJiEgxYlhJiwpADUx0oYHvG2AKjM6mkSn+6Vq093Vpm/rTo2yE3/LwBifg6KblNndxw/KX
iPU7Nz3y9249KeNapU18iWuI7xoJVyT97GeVdnCY9UjVp4pb5P33WbnAavp9VQ+fsjraOFAFFgMQ
TK+Kg6ssKCANtB0eXTZS/4Vh6auxQgPOUsf4VSqLDmPjsKBBozkffaPL4POKLSLkmStNgnSiugIK
1jz2bW28clmbBUboJFMqGtqAgajKGVXebCLT3+q0nz0n6cqtoodAbYkYfdb0qwCQO3ZJ/ktYgkAd
6m7fdsVaKrU9cWlYVTGt/0jYX3Jfrb62ve5/G8y2uEuskI5MjlUjXNQ4ts1VLJpGrGzbLLZ6bGXP
cpQKSAelIno3oEy8rkQVfkUjS7krJ3WigtnzkKo/mZ3kIXc3uXEmFFy6eZpXpSEtUX/A9BgE4BUl
AZgUYUtjhRbQjsZquExxVliTy6GFUqZfuN+rhe5I12M8xhvNB7zlQ0dZDr2oF1XRuqAcboVTPhrt
17LBW0wW9b2TIEjm+I7tSmiVkrOlGh0pA4ULW3kMtCLcAeTb2Vqkgt/FgkpTMI2ePV+VkpRGVhcj
IjUlLCYbZr8Q5nYE6m7WvEiNPPKMaHJWYdSAODWe88Z/wJroSo97eYG2+2shzC95qa1RBVplBq5o
nYBVSn3H9qerjsrrN3T5Nl1uo1VaYOsSUW409TjxMIHDDUyIGPyzCPOVjMC3E4sV4MZy02mO4K9v
8EsHRBcTmMValqpiqdaD2ISqhDBL8M0x82Kp03ay5NFzVJpik6RfKD3qWu3kPP3nPyGpwb4XGR//
9V9V/pIVvyc1P37wV0GST4Rkl4VpN6IYQFF/hkftAzmODuKUhIKU4uARaVgfZjb9DxVEkKownP5O
agzzAy1gkiSYOiYid2jG/kFS85fR1puCJFB7Yi36FPx5Dn/l26ymbdVWj6TEdpVuIl7k2b3a+LMw
4UUTqldGYV+VnfapS6c9SpndGgsdfadmcreVKt1a98IgVCYrUPE5oAdZcdEiAe7R8l4I5oZlXVqu
JTJeegMgGdMpKQ+WTuXZ6QAAZRgmV4Zb7CaOTtW/pilIMnAf6gb0JdrclLKCXRHDDnR6Asvsc6AF
FMvwN3DLUZt2QHyDTZYJFBDg1riUPz7LMUlIGnP6gD8+KHn2lEfpRT5gsitbFIHyPF2wENREazws
MzxGl1CWYJ4UhOAgLn2wQbbujZoSL7WpKJF1N2sqV4JeSxyQNYTfRomuPlD+eDlm07jS8zRbCvqc
FOu8KXwMnOoiLu1Pg9463pBV4zcKTfQkfWenOk13JWIHb8aGIM4z1jOLFphl37ld4eDZmlvrsODU
O92qNgV1vM6/MmsdODBuGGOt4K4lqftBMRHwsvRnzYCKpQptPVjG54bU2u389GHMrb1ILHCRomw8
u7en206tpi/NgCJ6Dwp5URo9CqISbNw+0lw1cKxd1cQSbX/QqqEdvDp10q/MAkwmerTYUFZpe98E
8UVn89yO602rV69mUd2GZXrdhzAfkjSvbwSE3+tuUPRdMYXNtWjscJs46kNsCfq1qZ55diLfanZ0
GVvq3lGSYN1aRb7Fzq7yekFtrqdssuvqyniyc+XJDHRx4+hRtw8VCefRNrGdBby28CGlOMnjXNP6
70YCHHmI4m5h+NB8S5zgYjp11dh72oznrxTtskTyDPoZCWIi9w91EyuUUIMsuO1yxPFzR28eSiVf
we03t3o1POpxOmx6rQnWSWx/LMLka5xawzbP+7veskNXbVF8DWjlt7kcXQUqVIXQqa4gqaiuI8cX
Dt4oXmOXoVva0rpKY3U71sK4Tgzc2LTSgGWAmc3Q6TOJahbyf+qMrkdfSX8o546401Nv7oy+h7rm
V65vTdbCFsHG7Np61WN8s+LP0Dcxnf9l0Saw7cxKuyfOFzcDHBvkCvVxlRUySIoM22jZLL8VSvgw
AY5x6zT/lPvJQyaroMCTT1KtYIDlGIsSZ2dXjWrjoff7funXyErF3Ccu6lBoKOONtkO6lJaiHLXf
uwaNmDSryalGaa/4MehxZR9VQCdomX5Syty/UPt8E9Q8fUbwXas8AGI3SU15Cf+md9PWiQYE5wY4
jAGQhpmbRzoPkLX0w88jhZ8+Hcxd1CTWuiokCXREG10OyAwsA9+RFgnwWn6xL7+0ZTl5nRrplIH1
NWLq92ZlQU+r4weNfyNFcgRk5HrjaAF6Q6nQXbxr6ArK31uRXSsivehUJ7vH6XcJ5pFaKm3JW0ko
61SW8FsdOvqXMT7yYbwY0ug6n3wUygVCwoNxG8tJgXZ3XFz62BA9mDHlq6GM2o//+fenMSfb/x5H
gCnVv/67jPLg9wv0x0/+vECtD7P1lE7VFDQBGvG/3hfmB97j3FwHj4if7wseEUhwWZRg/7ojNdqA
BzAChB8tG+kfrjvjj67PH/5qb69PmoZY8wDw0nRMwY+uz6I2CiOJysrLtdL/aFZNvpPChKZ4FZvb
RFX7rVP1yUeRlLk3YnG5lJIcrbeJhHkvdUH1VaOgtrH8nGPjW8YSuNtrbloUayea+41p3vkSbR8Z
YY11F6U6vFcVB0thrPTSDB+alBJX1MHJGLPkxYxpMjdQ/2600IB5afnl0vTl8dIqwsy1K11ZBlld
ryya8lvZyvkvRn5pDT6Jv52IXT0Vw/PUIaLMucrRDrBB3lsjbTrFTIv1kHdflHQu/AXrlP/rhcDu
F1ZS7w3uJtVMLnU5/t7ijlRZ2sIRlFeV8WVwjG8U27Yd98kk6ORUpVfXLFgOEscckT93etfUus/a
MFu/NSj71HpjPABu0G5rA+HHEiEH4cYgRjcQVW/kVu8XppKhDlurhivHRulGsn41jsbaqarPXHKb
Igfradc3YerXn9Abvh8loBB1mIlrFdjmXu/02y6kfV9Ws0hg/dwhzxJPxZIS51ZTcw+x3ZtcDom5
xT3AUACs8lUj19uUNOpTNQlx2epKs5ESH4FcvVQvVe6/RdLRhW1E8bkeVA2wVT8gmsk3MyhrjtzZ
aP9CKpODDGPdoN0mZTU89X7wGUnjTWCOKKMF4Qt54b0TJuVL2JGsdwMejib246OUlPeCcOzSd8jX
eJhCNbfM8a6PsU+ooSLEtV7ugMxGi4IEbQPFV11yje/ZGhcwZXq6qVChea65+aw2rE3x1giAm7Qz
4SIelOdmIvhWZQ0vQ1heZCORXlTtZshI3dKAAnadyQ8FAVUo1q0tIwoYNIBr4f2Na351fhV3ZDb0
uIFrSP2IIL0WXIRKrOxGjjG4MLqwlTPdyGASEdilFNsn6Ur3qdAmThDjV5mUixo88I5n1DNaQ8qF
1ZeQgyuerlH/lNaZuBSaWOmS8dUPkbxRqTV5XSM6tyxqGPaUdIILc5zup0oAunW6stlWEtJyQ1O1
L6j16Jhl0sBGjyjZxUZV7CS9nJZxORVfa9vR1o4kgISr+iuKls5iMpAUjWsEioVupbdQ5NVZeTho
WLiulz2ltKQb4Uz+nhu+vrBwT7tvo6C8tlqt3Po67/PF/4NrYCb6/vtr4D56rcoTV8D8Uz+vAPvD
LBEHiAxALeCNX5gO68MstThrXaDMBVKfd9KvChOoMxum308u368nFOoUMmxBSsNYj/G4os78B0+o
uez79gbQgQtzzaDpDgfwuAtnyxm0jSLrPHw1H5xqFoToeHEXlCer9Iy8y1yrem+soxK0Cny9ok0D
nY/+Ouh2VPGU1cHa/1TYOFTU+K1cNjO9D6ZzdKFl6TBqpcwQaW/eoYKwsqV85Sft5v1hzs2ET3pY
TMfqiKiusmqZn67nzLuTfiIv34i/HM7k5BB0aeHw0iald/B2CApMFrJ4dQeludxBId+OgeS9P4uT
i6VhmIPFyInH8zjEbRsUZecJ3EBtXSVW9CuhamfErk7OBAoivmaqqWEG/3YmShX2o8kT0UOjzM3s
9hJ15/X7Mzk5BN8d6j8uPIhqvR2CrCDQKItCzynBOEdp8ykfz9nKnBtj/vcDQHwZY2jV4rnhNf4I
HiIGuTtd/oNpYHMAYOuHpuPRSo0ynuK52bKtRmPZ6sEubLIzB+TkLA6GONq5Q0GrQx0Ywk7KHUVV
CJ/VX0H+3+7c+a/87ZijqMC3oCyDgunbhaqGfIgBUHWeP4GNoe+orQrMIgaeWkblvr9ip7awTVtq
llGez8nRWL2JgkJpchALYexGZbgvq+Sh77VzphDnxjkKXVOhOsXkF5030oYvHPsTtRXEAcrl+9P5
TSdbJn4dzudoBwyypOuizzuvt0qQmfG0qccRqiVeLv1sjB20Qeq2av1JAC/z4T68P/65aR7tjr6V
sqJHY9DLHHsdQAGInPAi1rR/8tWoAGoQ/2igzHXKw6PUIoLRx/OlM9pinTfOzs/DVYHW5z+Yza9h
rLklenBiRyrUVo+rjxd2qNmAzoNEAaZVPhN8Ti4aTyiTME09lI7Pm2Fqv7MqP4QbaMtIhTsaFmDT
4NV+8PD+dE4dXV6FiM3CyddJG96Oo/H8GB25QpJ8SpeF3Cz1OD4THU5OBRk9DbwoBKMfJiUHK5aB
5Rv6lhXTOnlXKSrFJGmJ4v/y/ZnM2+g4Qti/hjnWWUNaMk6ljmHi/i5LEXjahiHOopRq+sbVY/FP
ttvBcEcfqFezsjVMDlWelBuqgECymw0glTOzOhX3DmfFS/9wuwXKgB2cQYyw5OylV0uxyItkazXj
vR1pn9reOnOvnh6P/I9au6lQKz4abwh8Lci5vn1kjDIAmcleQ8tE1R5hQJ+J6fPe+v2L/RrrKP4N
lrCDrmaP55l0h0j2PnPK72aZ7GgNrNS0v4dBv4Jq+v39jXJ6P/4a9igcGgIMlmIzRRjJ28yon7qS
XKvPH98f5uTJAo32vyt5HPbSXusimWE6LQYApS/rUTkTi05veUo6NAYdLvejDEXuLdUPJbKHuoL0
n911w1eRP9QgVMNoq5v3709o/hy/f65fo80TPjjHQk0T2c66zova5FG1k23bJlc+qjSSZL+8P9Tp
tfs11NEuhGQ7ZkPMxHR4aMLvdxArNv+3IY42n6OiOmObpMJB6bh+QV1cl8+c3dMb7dcsjjZaG2sl
ygOkRb2ILzQrW6QdSuONdOYYnVuso40mAtPsgbex0aC9DUjvao1+ZoiTM8HhDuYo9cEfeIbDT1+q
MhRuk2x7HCxXo0I/JjImD8n6/W9ycocdDHO0n7kpTBV7iA7uWnnXyqlnU7uekxL048+oz55cNHO+
YGG3/oWeOpyRXEmIgnTEHgmmTddrF1Kbeu/P5tSiORAbHGTUQWMdX60QEVIltEbCG2iARijU3GWv
TpV/8G0OhjGOEpKJkn0Kxr/zWiiFhVZdIyJCmyU9s2BnZmMc3XcKgvnkXQxjBsaNTi0x0qWrNOlv
3l+0UyHtcDbq2yDTGqgjRhHDyPadpj/aiVeLZ9MB7pnuauPMnE5ddiglIfCBORpF898OqDCbVMp7
L0Y9KPQvFPFkIJip+xcVpbf3J3ZiLLSVSLFUm2rzDwz04YYDtWmQ95a9lyomsPxvxgCeEjcxse9Q
+Hp/rBPniA4x728sfdl3ztE5srtMDDbvbs8Pnyb6ktWLCjpPBsz6/jgnDtGbceZ/P7gRLInirlkj
GqYoJkXEflNJ9ZmQcG6IeVseDFFFZkfSwxAgXlxuoBUmfcv3Z3Hyyxys1tFNAH5ZjJrBak3iU1cq
OEJBPcpWlbITdvnnMeHNih3tODUGSYSiaO+1U/nRLr5IWQogIBJnTtHpVQNOr4MbnZW23q5ahmRS
pztsbLXtV2lqrzK4Mu+v2omDykx+DXG0x4QNjkrOIL63IbTJfgg/OuFwpTRQloNmwLnYvEXj4eP7
g57+VL8Gned9sBvkNJUrYBW9Zwfxt7RN7uRqdOW2Qtcfkc2hOOM3cerlzCQpVspQYhVKWm/Hywel
7KOC3WdFxoNqBZth0peh0xeLIWw8XxLXaTN6UWXin16eGfxEwH0z9tE3tDSroBFMYkKOfO33X/pa
7BTJdt9f0ZM7xQJjTOkX3OFxCBwNk/aXyeZHS81tUP+NonPuuCc/2sEQR/lJOaghCFuAJWYN4Sut
96kw0FCfwJILSAKRdS4hOhn+Zq1MGCB8vd/gjT1sfopq8PPMV349sgXSgleFU2VnFu/cQEfBqZ+0
whAl22NSpn3e3JW9dtX1UO/j4MxpO/WZKAXQ7jUwytRBOL3d+EPvI2FO3AiHZGc4xc7S/TOX4Zkh
fpyFg7OFtXpeAAhgiEi9k9t8FjOqztQiTy3YwTR+KFcfjOEHCqr3AWNAynMlJXdTI3aF/9JYT3++
reli/CAbATE7Nm1vMWYr/WGO6a2xkeVhZybamU9y6nxSgObYwIcCl3YUAOtkBO06C+ClAML6Qma3
mZelsM7cTic/y8Ew878fLBl64pUBdof3iZxfOBRATSFt/sli/ZrJ0TYGHC6rgcxMnNx2Q9VZS3J8
5qScXCxUSOGOOXRgjztCwYTgoJT1BFI7XUHOgefdMJx65pucXCxakdiegG1mpLeL1Xa+kRoBl1Lu
fE3GcKfq45l206kdTPcMNKOJO8QP1sXh54A+pdrgGrj2WuvaqtG1SoyPfQQCAPuh9z/Lqbh5MNQP
8sXBl69TJ7XhQHLZgcybfbKlBMyyCao2/li3398f7NQHgi9HmZjiKd/naOUySSAcm7IHbHSgqsC8
qUskseLx9v82zNFdAPrCoDXNbvbxiq3V7lKPyk3aKmeW7txsjsJlNyCYY4TMRh+SZdqBk5zCayqq
Z2ZzarsdLJp59PQKKQAi/cBsZp1Op7IuRGqeyQLODXGUgSDmZqpawhC54SMrYbt2cs4N7eRiaXMM
A0JvQOl5e2giSMkBhvOczUHsbAPBIlhiC4TX1//g2x+MMx+tg/2MlIEci/m1ZTri01gWO9buLqna
M8OcXLGDYY52MirVqt3iy+KFtrjKRHwTnPUZPDfE0S4u4xDvuLlmZAfTetLGHVYaZ2Ly6Y+CXhce
W2jlHt8uWtuWMtCP3ot66xG87EuEX4pl5/9ksaDxYoyBbgCksLffJOygbdg12wvn1HUT4lZUnrvA
5s96VDakf/priKPFirO2QqaTbAxQyKXsV7dV3b5qAQ4FSf7p/R02/6rfhwIOp8wFF/v4loFrLnR5
TmEEElVjcO9jC6sZnzAXz5o7pTpzFZzcBfQIYeDRD7KOpdkbmO666vOJCsvZmH0MM/7c2p3cBRaC
zUDhyfxmLMfhkVGw8MWSgo02tiArs2kdC3gWlbN8f91OD6M7lNEorQPZezuMlKFg2JnMpEcALC39
TZ43KJT9kwBA7ZBKywwzxJ/r7TCA5/WkmcsFiCZ63aAbi6E1N4Ddz4TlUzuO3w+ZChEjII3zdA8C
TR50WVGYPDhsNborJhm2IGwWO0KkULPOvLR/iIC+3XMwsub6O6d09hA4OkEIFtQQSFi7cjQ2YV2s
JKm8ruP0Mp7MZNFFJhtRPO4ee71fyuOjhoDPn368t3/A0fnqugIisEFYjfStkXwOM+ta8sczifvv
e/3tIEc7JDeK0Yrm6tWgawTW1BuSc6WReaHeWchZ0/zwq0WO3M8IcXRWkX0qnWdd+jraD3GwN+Xp
TDZ6bqijYxX2ZuKUNUMJv0WsD9azgpumMl6YajWzwc/tkfmp/t7Ujp7yQ6YFpTyXLbp6WKc5+i5i
1kOJ7esGd2xMqt22MxcKVgORgz9ukK8r6dxG/f2MU+dGBAhX8R/QhqMvKLKBBCXjCwZ5eiUNQP31
4DYMz/UrzwxzXI02AgOZnIphQj25UJMxWSRpe6Wn4o8zvDfTOS5H64kmhQbVGYj42J/T/JB0GUG8
czX830PJ22GOvpzdVfDNJnZKXUmvuiavHCzh6jLdCluceX+f2pQHH+i3Zp6uTvDXiI7KoO208mJK
62ezD72xG5Z55K/ejxonJ0ahfaaUovd2jJ+SMjOzCpUMuVOyx6LVt6aefh4zg0bFn98urOHBUEcB
KrMQe0h9Jmb65cc8aC/NNv0MZaE4c6pPxajDcY52eKP60Lp1pmTV8X1iK/dJXd2/v2ondzeCuchf
GVxg9lGwTydfTTqNg5yEDcDrWRNK4Or88P4op76NhRbWLIcCVf94J2RVBRVxTi/HOrtsbAnJHIDa
tr8Yypd/MBIXJBcyhjb28asvNniGo8LD3TEVV8ibfnLi/pog5VaWcXFmqN9Zx3MtjpIxDw2K0jhB
vA3wRucMEKi0xlPLyFl0BkL8SrfDnAH7wexSQy1eaap87YeQYO3spWmUasOT5L4RwVUYJ+vcSBFy
ojKP3ly6NvAXWbRY3XRjXeA7EtTDrimah65RPCeNrysE/jzFCMJvgT+Lpza+9jHrEJjudRwZBx3B
kNYcv9l9vw2KvFp2lj2tNBTIhFq6ahZeZ05w2wSopag239moDVfRENtU1DDaIzBg7jpf+qrmqQ+N
hvEh01oqSHVH4UZpvycVglAVAtaSrd34EMsEti5BHiHEVyZXehQhQmB58PienSiUUc/GCnHoL3On
X0tZuKvV6VoaJcS/jeARVtGlJaXGQkkrr27rPYqi8mKqnOYKZQ9nPQolvqiSdJo1uzaB0To7U25g
/4PxuJBH2ekXKKVCvYWF7UmxATw/FMIL0C/wqqp5BVm0izJbXdZNibRrWUUXAoQYGgKxj0p4VF40
E6KtdmsgbUsTuG6McWHn6U6Z5VB7Q7uFSf1kGjWuHsO1GifXaicnrhL610oRvaQJ9EITkaZI0fY8
QgL0Z9qdWRavU5Jd9+Z03YOvzAbeOAp2PdIQBYsyM2cRGe2pnVJ8N9FLhbDYazjRSYWXtfGlDgVx
ZUhfrAl9Qat1K5xnKzNuFi08ybh1nsxK2WR21eNMh394psIkkO0By6MaHZ1eSx8lbETSukZ21fmG
MsSDkVGWguv3OkfBEENjqHcrJ8M1IywRaMxD3TV1BM98R19Y4eCW2ix2U91PvXZT43s8Nca1pPY7
Swxw4VRtaTUzGSzYSZN039vJvmlwOJWt53KKDbduxFKVtI3dyyv+EwxmMbyiJXBt+RE8vXTaDgnA
aVGWrxpOY1PbrfGD38oKwnf0ki8QoNg1AKrQi4ijVT0Dg5C/8+TY/pzzc/S9l1CE7jRt2jfWDE7K
9+aYfWp8DPBsyvEQSoyNwOl1QJXU5XlhL4xsgIdeLyesfYJx/ByK9LWUY2kRw3yhHjDe6/241tVy
b1nNXun6NT4Te6lFk10fll2kLEdf3cAyXVmlsrBT/ate1Qs5RjU965xNirB81jGVCFE8YSLzEUvP
PXq/Vaxgojqk92kYb5y4ukkaDXZbqLh66qCgFm77MPN0ka7pod46erIVmrEaCnkj+fFFKdSXypZn
Ukjqqo6/G/6Hu/PKkRzJtu2ELgFq8UvhKtxDq4wfIjIyglprjufN5E3sLSZud3l5eofj1f27aDSq
UdWV5jQazY6ds89etBuG9YwbnbTR+DGxITj90L8keeCksY//PTSIsoankXcGsPJmm9TZtvDD+0kL
rwTC3N0gw+qrjegwEKxxyTfuAi6tjoFHIZyZN7WxVl0VPRtNeC8Vckz7e/dWmcN7gCmfVcVXslK/
q51Y02Q+ZnZvEWXWwdzv1H74WVvyYyIpTjNVq8psYNa1+qHNphV9+j+DVmS44DaqJFdLO3C8Y+OO
cudNffNTtJKdENfrQO92Soqt/sSiCDmsaHQf3ie5S21NH57VwnCVXEp/Z3IVIcFaE3OTmU5KOUoe
xrzdkX+hNdNnE9bFYqVGyr5No13WGrva4g8R1eSK/r9VM9erFO/ooQfGNYbvMX+OOUnQpOKNQBNs
N1gr6CfPUy4UNrpyRy2LBzEpV2bIhVuEdNPQ6pLo61jEerDC0soGyHcT+epTrOqbOOBD6oPMtMsJ
Zkg87H0jz/AsanhNpqek+rOW8SX16XasP6SMFvw6x5qiF6zELpvhOpur67Lz38RAXo24/euKdCVr
6YajG0ZZEj91mvoJ/wDnggRmQdr3nhbFdxmezBJdxKPlH3wD96LBxMSqkO+Nvl+lxuy2hVKyk7LH
lIU7RQJfhjxtaTc7BEly24qQbqKqW9FcA99BHx7FefzViMUhDumn0gN8q4pqE8uCZRt6fzNI1lVn
WR9ho69GSVmntG5WfgZ0Nl13c3AHDAzDc3FL/+vBr7T7GRuwrk4eg7qSbUtv1rka3Q25co99zAbV
+4OZyA+d2XwqAjZ/1Gzw0hpf+zBJbUGK17ow3yaaQC27uCv9fj1opjOaxUENGqTM3f3S6dP11WjX
kfneA8MtK011AEXTKRz0BmczUU3eanspmrEUnPArrKIx9nRN2M6DsNZoGLNJ2nlwIMAbWq4SyyJO
lc1Bq6T7AA8vB4Bz7YQSLjOz+haPmNoKSeoGU7LtxdIzR/Syo6mOaIiiNy3AQbMEeKCETpWPe8Ov
7qR4+DmlJsw2urj0Gt/wxVEn9dcxRPsM2Az5JJddyxOb8TGp1Q37/h7s5z4tRneapB4pQjRDC4q3
M2E7kxh9zaa5wrNjXw/xDR1Q46qsJ2slTE14G8pm/OhTesOuspI05qFOJ4MBWww3wX/g9TYc5jh8
0ykwr9Q6DOwES82Qb8bLy3E/qON2HqNDXZq7GVdgIU5vM11gfRe/FjpGJFwrxvBQCOo+nes1fEln
4uDVtPI97QYMiaR1JdJFixGknWE4ac8amEmtvKbDulonETGPX2bESZHyFgplI9nIJQ+CLj6Xc/5q
SIWx1Rc/t6xVfLZR1XRD7M5tQagPwyKcSWbzbaQy45htdTsrWMXlufIRWmwxwRCKbhKnyJM0nd0m
8KGzCpr1Jo/mlj73BNcC/O2rCbdJLcjlqxLKxHMZ9m8+gL5KVD1Nw2uM1IG2GiDwsZiy7hUt0qpo
y/fSst4y0Jm1DXCwu4rzmU48HbwpVyrc52Q/Xs2BzOdO2HigEX6TWTiQ5+zMUERqOxl5nWKJs3Ic
D5+GQJKtzcXBGRQ+wGzyK9tgHwZNknhya9pTmG0zlYWB15mfxnTOCflLi+Mb+5lkPSl1RnQXuVJd
PJZ9c6PTeql21VoySlwlASjVM35RTMW0aWeoP1AE80ca3hfArc9XWI+1o7VsTUO02Kh3LmKug6HO
6ymmKTXT0mepGXActdQ7E/7Hf1XKkOEwh8XU0EwrMy2uAq04tBNt6arvb1tBedKletX2gLGAFQxt
GwLiSjFLafd1SMCi5o7RWl4bivsyKh6qaT4ozXxAEOOYQ/PU+elDV41XiVjdV63OHKL+oh65mubs
lm75tZnnTqd3t3WV8PeM9e9o/n+1qdPvPrT/3HN3PeX/9/8054Ghv//VfzfeiZixiwgmyC7ivs4d
8d8W7kuXGP4lwD8xNVnSqH/1XvM3aNhWcBRZcBpcHP/Ve42PGw1Z3JBR8XK1/P/rvl7uuH/LNOl0
gGKeAmEDtQol3b/fsQIZJyMjzmt6LTJnLt6E5NFsQVHG/LeX7LHAIja9lIH8UyZzMurJDZ8rXxWb
ZVa7bW24Rpd6tfUzxbGhV27gA1Pvnd1OePe7S3m1JWF8+rQ0qCz2d+AI/tA/a6M++Lrv4+OLjEBP
qzcpnZwJ8/ZGe6A7KLRekiZax2OBeX39rkeabRWD9/299tyMU29A1LeUtqk9/33G2wSxCQcufhJ4
D4lta4fRupA1CNKjExj33fhrMC7kbn4nZ/587r/GXNIURwluBJ50aaQBb1m8ixN6l4d4lfexR3bf
HZXopdcTAgCMZ/TKyac3aRzvKPpi4jWzdUVOMsorkdjm+4n4o/jCIsCDh2ZvEX3jH6UkI5YHJa7G
2q2LwIE8fhPCKJqmTZGIa0F5UMzP78c7O/FH450sOjEzojlNMfJQp21UBLaYFV5pPurS16TUtg+i
WssupEvODom2gAQqFS1UAH+fd7OnS0CYh9pNy3mrTKHr+yb+YPcKFLlAKj3SOU6uVvb3D/rbAP2P
13007MkS61qz12WK826o4dViXQlav60qDvSZWq0/rq0CqGA+vwYVTGCsAAm+Bny27nGinrqFPSJQ
zEmerbRbIYNcNcawk6IL3+Kfrg/L6z/6kSdrMp8aKu4jrg+KndmNxxXPjuy3x9H+2dqGM612Tz90
e//jYbJL/i/fz9BvHd6fM8THh+8l7cviyQzlk2mWFQ45boMBo3FocQRLVN9Nap8elnAtjwpGbLkd
G9uCLqccCUV/p0rrHhpayVH7QxWAUSTyVipcg+92sn4FeutJdFWI2WFKvvJS5kNiDxWvQxxW6vbC
F71sy3/8fkqIXMuRR/Hx/H1hieowWp2a8Ibp3ei5USZ4nectFj7DY/Xf/fL/sZVSWl7F6Wg4BdDf
yFlFkvHky5GUGcaXiLtQ440rqDKO7CgbzXvBXMPTdvieucaFveHch8MZitRatgCVnHYVtVEHsDjq
anciSlF13k59Tx8TLoCKY/TcWyffUS4uyaWM88dzHo265FmPtsm4zbtYHVgV+pu67jxI0G62ho+9
jjzf/VBtyeGGtQaAs3sgEXbhlZ7bDqmpczhhoriki/8++KgZEVYePUBYEVOLCaON7YxX+XgjiDlY
2q/vv4Cz7xRPGKaX4AOJ+cmzNpYRhDJKWNfECE/L8oMPg9YMvrT5R8V+HCfjrSwMTi+sW1j2mnEj
hHeYTOxq8fXCL1m+tdNZp1RNUIOigC3hZC0r0yj6fhFxOPGu9eUOIcWHXhuJ0L9g3u6M9JO4+FbA
irHvOmy3Q7fmDuzjDvL9Lzn3Bo5+yGkpqiPHg6c0U9JKYF/GTWE8lNL7DDm2JEUkG3f/YDiNzcfA
d5eayskbaKdWwFnSqqhuQ+FOZXuo8X/DXEzoI09pV1L88/sBz20a2tGAJ7Ee5PIqhKNSk+6mGad5
U/3QLnXR7sxDI/63i+t/3DTOTubRYMs/P/qWJHGW5AxApFsqyRqqmZsIJfgI+OHjTZQ0LyoX1+8f
79yeodEwStBimnSNnnxA6ghcWWrD2hWs3Sj0HkzmXCa8Ep+gcthEwXYzPH8/5NmHPBry5Bjxm1yZ
xIghh9i3c0wi2/YAXdom/eLoIw47Vn7hIc+GzqwWmoR+twjJJ1/LLBipANG6Qt+FOx+OvvrQeVnw
JQctXr3koUhgFDW9Q/Il5fe5+dWR/Zj8B6HsqexrxEZuxNO5oizX7NkppEH7CNT7In1qevJp/qq2
LogIli/gdGdYuOTcdBZn3NPLSZQWQ1CqYHQLdgY/GN1xICWnRkSL5gXZ3Lk3aVBmopyATYpsyn9f
rqjy0wrfKLzlpccye6L85dRogkI1p5TDjfsfxKLHw52sVawiAFJEZkUe5WeL/dCgOaTqQIGaWD7+
DOoaY8JLS+f8I+pYIhAEW/z174+Iw29qdRJXPYlsPlaMrgy5Iwuf+yB0gpqI0FS87z8Pid7zc69Q
+mvQky9Enuq+x8abCLgf8TyiZy4Ia8yVejjsRbgRo/ijrYxVVLbUkeSHQIbBqCMmnK8mq7pTGyCn
/LxBGDDvJtdLYa4Kb2Or3FkQ1gfx4CvJjyx67PTXpCpduUhAAsIjqcgja55GPmROifItwc37yfUN
GVfLxSU8sIfF3bD4UeLEpMO0k/E8wtn6bhRaL8IlPJa0vZlcs1lZvrD2470ePhdUvNK2WeVmufKD
VSIF26beS/Mrqgja7u9U/3qoPgc4IlqEyb+V3AzzIzzDz7avN7AK7lIjwjqSs92AIKMaztBZq2Go
VjPogcWlMA0/s8HcUeK1y25j1SC/tfbKH4nrFLTvZtsANSR3bSGFjv2dPETgFqdNlaQb6i5cm3u7
wqvY0J8KRdzrkrDm1Nm0fXmQzGtBvZ70wQECu21oyEz8bdyYhS3UBI9y7ynRNdiBdTvs9PoRcuFB
hxycl3RTdm5hJeua+RIWE+ccq9v4TR3aj7opqLQ8tmpJynTCQRMNWMVddhVYD5q0UotV0yi20T2q
/VeaImUqvrJAtAlpaOs4SNPtpG65fAr9S59Q/KLn7H0g1o93U0xxwZmqbZoDifjM/asE4Kx6XyYw
0x9C+VEVQjevyq1ojK4k4E9seItN26SuukwlMVo6BrVKW61IS6fXfrXgE98xd/QEr0uQ3kLntauR
HsGZqmNxR0XPLvF6TAtpXVj3+fRhtFjCZfmtpHTbWE5ttY0ohN5F1macDiUrUo4HcMVXVtb+yHDk
LBPZ1tsCyzOAaUtxLufQM24UZd+n4qrin1r9rsQ2uxeCw1isuYuvFRaqmuUejewrA5uwQXrJjPxr
qjo3qu5K1ocFY8ousZRNKWQH5XNe6y+VTG+KMMNdflPwdOy1TUpFGSOG51haDPUTIFNwUWPZnqvU
TSfNzcfPLH4ZSUHXAnnUMHB0SbXLUbJVTOD6gc/F/yGWsV0nk6umkyvNqR1q484X73RtuNVwpMVW
kj3CsOdsui71u1AlKTyNq3F4lsofTfalVT+SCM8BOXQ1v9wq/q6I93P6qmmfs3wdNDcQUCGrTvlq
8fZW17KwFqU7JfWm2Xdy+PQCpyUtddzCHjVQJghYqTRvdQHbaWmmmoVU58qE757BJ+2H0h6BLUu+
AOG6sQN1H1GGGtUfsCWwI7/WzNDrdItK85VBpjfme/JnT8hyamUlOLy9AudCyYWV3z/l/SGe9k3/
Lhn+0jV+NYmUJD+s9nMSbmUqf131EYm93Q3KiuAVj9wHMEKYye3kmB+HaV/ZgDkELIabZl3dNBno
7rwniFOu0ugqSEg08bspV9qL6Xl+qEfNbjvDnlB0+ctSYJ1o/S26glVo+BtL2xctXdlfqs9nlXG2
9+T+Qw0moBIdElAeZie/ZKq+y4XqpkKB3QA664YAuwDtjvIWNnDcpPXbigkI4nFT5cmqGkaM1TLP
kLtNSS0Hkbirdp2niZ86LqBj+BVG1yp7RY5hKP5IUvU6TB2m59Ja6KvfBwZSgJU5WE5pPCV9x15k
OUoobCpJPxgtLr9w0SbKSUZ6qOEDdEK3VSkFCr5md2PxBrprlSoBuveQnVflwZ5geK/GIHrGgm6H
ie1aGOt9W2XPSdpc1VnKZxQ6s+J7s6ht9Hi+imrNUwvfNrAKyooHSCpuGKi480LBUqQN35dQNCsL
Q+OiDA9F8TAoAvLXbWw0hGf6gy7NV35CxKvUVHVSTyhf2/g2GbjUla2DQYw768JVN41uGqd3iDNX
WY+nnljDgRCvkibbdPKwCbNipUFBoI3LVvqHNqhXs/6kmdsKM2G6JVAjKFflbLlNoe16KtmBPz1G
7Vfvbzrq9NAoyqHymvhWzp7HuT8EjWlD7qrFB5BxT0Wjuxwhlvox4HpuDjKpt+iq61s7CnASnikn
iNErIdSVLzd86K+xKm4Vvst0ErZZNNGYPsMbCuHeStkPPZr2BQ75XS9t5t5UQVzpwB+1q3kCoVGW
a6nN+aewvde5bHyWwOK3cdGzId2SMMSDs/MiK7ryAdLZgh466phFtqpZ4aHqMI1silshkmjvX159
KW10uGSq9TE3rddJdX7VVG20MZK4cAbslp2pJFgN4cj107QaTPF+gi/fGbejyFEnWeveUO8GnGUc
UcVTkl6vTY7jMpRTezLf1FTdCqXgmqHF2qJEjeO0Nh6ofT5noqE9R0Ei7E1JOAwGecpUI4WqLnR7
0weIDFdzZxZJ9262B3jWlOpI4jBTnh/KWzO8VxTARcDnoBx5IkX/MAk2cgzwuRvXArAijVUHQuNV
aaJV3lnbua/XXUDtBuK9SFJCEcuNHyeININbwoCkpsyruSAztvADbpBNbuV6baCU0ej99H323uA9
M1H4oJLoW+zltcGbm8odhfmOB1lOXUmddky749fFzRgK1xVejSao+MC6xZxpz96BdzY1NLyJuRB5
cQ/i3ihWlBUh1Ce7Sf0y5/5mlsRVjWlqW4/OwpdvKCVbwUrOGlpR3ZE9WRi2afHSlhE113AdD+ZN
mZMKbuN17VdeSKEUDZno+FJzQ1Syk8vACQSc+cZiK8rNehD1uzEDVv2g+C0b63VJIDvM0RpE8rZX
tUME1kRQcGueDGcupZXWWJumvOum3sGD0h2KZp0MO61FHKUDNNUhwql2JstrKYa38oOiBbPMl6Zn
e1G5xwt6Fc23U9OC5it2Ufysj6PdGZBXzDepIRGVWAeIdg7CsXssird0DXjFhJxDN57nxt8n4c8s
KnE+adaYTvpW6owkkiKyd8IEwzDYLcarJvsEuYUxFXCoxoO914t1yyqmb9meCA9jXJ5jMn2Iuw5V
nblBPTgIcrawbDDPfku0Pem5g2HGbldsZoFdLL2q2pDa71qeW1uJPxIjcVE0PHdZd2vyI2RNe1Ch
Toe+5JTj5I7Yaw1ddC1Fd2WfeV1906uCJ8dUMHHEDjA6aEVqz9tUZqtO/N2YC27DCTDgHFoSxQtq
tRXb8V4vu5c+JWNG3xyMdCfpB6cS9xVc7DqQ3Er/0Ltkix/IxyzhAzp2dzXHZWV0XprWzijGyJpi
OwSbVQCTNAs0JrJ+6FthPQ+tPVb+NcVXz+RPzWg0ggV5MAVjnfTXURHdJshhVFx8TfQBIdKWaY68
kPWjtK3X4x4rlK418uHUw3vOt8HR63HsUJr0phKSiFk6YRyth5EfVCMfj38A5NzzL5oZuGBaDZoG
mHmF8oo/Uy/KbWp+SkiuJBP6ZrQv09dxgJdpOXlKVJnbImV+UuF5NzmmoWy7UfNQWW8xxXa7IFsX
Y+foGi8K56SmnX7GvrQJ22LN3qxA72oCKsHmg2G8+tW0NwEZSpFCNPGVo+nipMzFp6nVnFjvNmmk
e1YY4vmLOILrTDE8x4N/3Zs5TsHw4ENOaENeSepSGx42vZx7NeDwSHpVua6UMpWocLgb+omimLpJ
ZvQlxl2Cy7pvViwF1U4EUkVyfk8DBmhxhcr4rzr1n5dfTs5/PRMqqADZ6i5wlivEnAAVUaND2hHP
z/uyRlZi+jDPk0X9t2rK0uX4moXMzoPhtssMjnwJr5Yfc9Z4Lf3joUD8p71ZvmT3HYBR3d/6uvVD
ha48RRWLFKLwMAOtnG6HUNuYcfQoKdlKL+d130n3CMmvQQttVKm1BwPtSgrErdtmOV/tEk+wNksW
ZMlnmrbpjptcpu0IUFbajBe8tm8Bc1jVbTVlB8QIr3H/UFK5mnu0bbqI77Dp+MG0zanTCcsRrIRE
Ebglayki6C+uhrLKJQdUZld8jKHpyu1nUJorv/7yNRE7fdmDAooJebjXal5JVWl36AU2mNjvuqTd
KFP+yAeX6G9V9mRM1AQ0BU3OtJmlftWGxVWt5gdUqp6Y9E5UixvsY96xn4Dsnhdc/nQATTmqtrGy
GsIWEU66qiOyoQZELDC3yOig3iX7TNJWSUnBUdQ+0v6jt4TNpM22Tuob/SdH0Vc5AawZQcZfuKOf
S+5j54atySJQ/kPYbVWQexqRHFaOR3Y7c5YDqe+U8CNi/sclxEaLtyRcLTr98iCmeiRjV2/cK4Xl
TsN4IWdwLsu0tEiqBG30MZ1mKapWkYumAvKnNnuB1euPt1Nk3k0RQbt6RQi2Tvg0v5+Ds5mRozGX
KTrKVRqNbPVKypih9jnNMfvkVpLuROPXmFznxiVnyrMpvONHPEn8ynI8DqnI8SebD62sO2j4t2Xy
ZAYbyuFOJNUeFoGeeMnX81z693jYk/Rvhbm6VcYzmUOAiSRHfdLNeqXa7Tgv8pj/4Xtc5vxoTjW8
n005JbtNfczmWmUKtW0mP5tOsmuMK9Pbkprj969RUs8VcI4f8SQ5mgiN1RjjUkpIP2cfZKYRbzKw
Ea0WOooFNmXMr0PIt5bQIm70vUFDKQeXPSMtjWQe8vpTpF0FhLk+1a5ogU+aAa2O2iYJu6fUbF2J
RLkcRE4xFXagQAqpbzhO1pkorBMuGv4Ur4sud7vct2FFuxbe12r/PlX3Vp3s6kCmsNpxlbFWIBCB
7FZ4but3wXLhxla7nBNb6jATkj9ELklRu65LeTe0EZG6tJrD145ww58/hVramkO29SXuBDMPyxUO
FmkgaxuSalyr5SsIVbZElqTP3tUqWrVB2gBjbmAu8eSy3jglN2k3b3DN4gw2e7c0pqsmqA+TFO6a
WHEFDt3Q1NZiX9OwIDupD1J4vprF0RljsMvmjUJ9MzHTzGFWHaoyVJIBQM/kRZh5+irdAIGDlOU/
SOaJaezMQEKUqLhGlU0Rp3B6tXAtIjrk+6pxNXCaDeGBU3y51UX1Q0/IRUTZCBUBYQCFpHca3XCS
diCajB0VdaWiPwxduhN5J8UA6LoL8YnIvb43MWZ/KtXKM+pPDGY2yB/trMkdSDXr79fcha1DX1bk
0TJHHUuXlCxVdBUg5K6Z8/KWEhr3+iWGlLLm6fvxzqbEaVbGRAJzW2kBxR2P54tWS58vH7FKvDea
P2hr4h6OjNT48f1AZx/saKCTbLGZakmN7SF7YnOQG/XVaCELdO1hGvhroaKKlB7+wYiL9wYkJXxF
T9mQuJDrUmby3aU+yRzNvJ/pcQtE8Lrc2MNsUysXBoQVfKa+cDTiyY5o+L7WleB23IQQF7z7bYzz
p8TZnUYv3VIjE1+0JFyTmNMrig/h1//sgU+2yLRqFKtAW+1KBvS37iWVnugxsIf4PSJIly6Zb53d
/4+e9mRzNDIpKrIlFU8QD2ittOEJZ8nPtNNdXDCc75/t7DH+12Cnrrc0vI9dXKPwksVdmPlOXSpO
ou7qInJzclixrLvVeKFcdHbJUhZTQJxQiLJO5lMP9ZzCOgWO2EiQJJvOrLZwFR7q6rkTuOrJlzx3
zz7k0YAnMwpwJDd6g4es61ewmuRSKeGAQZT70ouXpIHyKvjhBWnE2aekRCXKVMVMnvbvO0BvaNbc
ynwmGdtrPCyNUa2Dojtu4m0eHazo4/s3eT5coW2d4FBWSGGdbHFMohpkBmXxZVrlNFuHAjVq8pox
AWAhPfSSfl9O8XYMNxdGPrvZHY18UjwylVCeY72u3XEV2albObMNZNDhOuZ2rmwLru9Jt/9EBYB7
vyYSEmPzt0A6j3fYsGzpdw8RgbQmTQWDxF1/p4cfUpitZeqrYfjr+6f87cz8R5XzrwHVkz7mpss7
M5MQJZpZtu2Rb7cWyTSEl+H8iRPlxoI47oO3F3tgHNN1C82SFnHhumgXrHO85MQ2SnMopjdFJ/0e
vHcEIAXicL7vevBtX37WqLnLKzV8GDIk3wZ7jPCZdBDdwttEvNJqsGupaGfxVVr9NI2Qukvm9lrE
deAz1qCckBQV8KGs5RudBilzXBrXf+W0lmSmtKdT88anVCWszTbz6uijgENux4kA8Pmr7+6kXLjt
xdvlzlcrlt3E2aYg417vl7JIr/2sVWnfRVszCtaquJuGDibtJhU7EgriVTz61x0VACOIHTMSLqzt
sx/w0dSfLG2Tql8VjugilfIQa89B8qvuGttSX7PyhpPBUWlU+f5tn92Ej0Y8Pb8NwHDwtqgz1x9B
8jnyLv3wKpES8nnzhdjk/FgmLbvkT5cy+t9XskiSKupLrjU+wSFRVjH0q46r9hIvZCBV/8mT/Xs0
82QZz9hAR3PIrUZNyXybvyjzgifT12P4QvbrwjRKZ7cGE66jYVpAHH/fBI7iLqPNp6IaCU/AGG6r
6HWELm8D71mr8cekdoTZG7YmpJeOlNVgYFN6/8xNUcWO1vuO3kUXftDZuTY1WnDxtUXofTLXeTUZ
wrCIT/DStIPmF9Yc9D5RCDFhul+66FwY7PeOffTwWQumDZRs7QboBUzTuOKQa/LCzuXJG5VLctLz
o6H64LQRwXcv//xotEpUMpprOOWyjHWjPup+6NHEYw94Agjd3fer6OzphhrtX4OdnOE0DuqjX/NF
9nS+hlrtBX20t7R2NUX3czDsk/7zHwyIFBx5CZJs6bddx9HT6bhmZZq1xLm8Ldp/OcCvU0w9K6qn
gfgycjX5fsDfIfof+72FBANfM87wU6mJrA+4p+mMmMqfKiqFyRx+qGJgy8IuVN+GhLTQMDhRx6tF
ZANeuI13dkaCftj1guGWGmZodMz0dY4p1kwWXLoQYfx21fvuF56EGDRftib9sRW3KbqdkITLyRZ8
JT3Icc+lOe7pFJ7sRREwJa/fz875aONodk7O/DjEjklOWdsiq02f3mvSuxV8ziDM6cy9mWmQEcrO
DuoLr+XiQ58kgeZcE3t9yR345NtE5RH8lKvGW6N5SGtysPPPKhFonOrtyJovbB7nFj3BFbEcIkhY
TCebRxLNSqs3DF1SzRasjbwUrafAtWCW9F99+v79HJ8dDjWvpOARhN38yXCantatrHAGLU+qc50T
BWullA+R8muu7sWLcfm5DYQz6F/jnfrSGfIYZir+F65WKQ6RSoCJSFXEbhmNrirXF1bv2dGASGGe
rOGGcCpT60ohFbVpoQn+vgF0TmA+hTIVw7dAv7BZXRpqOaSO9g7f6GSBPF7tqkGOY+4N0iTFt7yJ
KyPB0/cv7U/fIPTyFCfxqKRPhwc7iVXGLs+aWER+Z+oLXkGwNRo5BnDUQ0zRqFlpyk2A8KVri1U5
IDnHqnzutxd+xHKIn+4Mxz/iJHzB7zEyjBj1YRlT/aM0qpLHUZqtaB3k8sc0k6vx7+Lw+fthlwX5
3agn+5GUGa0YQ39wKf+k4kuvEJwHqddU6JSV15p7e3+pZebsqz2a7ZNtKAtk+tAD7uaWRfE9KmjB
TOya+lJXbs1OXX//gGfPBFSVJmY7loQU9WTzKQm2+3HpTVGolFXhY0FTCNqgTUSNdkKt1lqbUoY7
CIC5oawJ1p1+fpvCojjeN63h4BWx1FZKNHJddz3mmidrxoUVePYtHP3Gk9UuYZDVRopauRH5UbO4
FpCamUJkV+Wd4b/MeDaM/tf383J2pzoacnlLRx+Yos1hRYyOpJcisKHRO8l6N2IP8ZoehJ5MLev7
AeWzC/xoxOUXHY0oBwgJrF5b9qqtRgv8ouZbapFzYtGn9MM3BCSA2CyIPU3Y4boHpUybnp1HGxGJ
x5gqW4XCb5H7Tm/SH3sp8js/IVxP8fmkLeJ0E1Aj4vZQQ8I9hsaqNz6n6LmGMeZHSCgRVC86se8n
5OyxCOaVfgRZAq9+GthKYUBTfcCEhEjL4J5EUF3IIq2S+g1Mgd03yJ1AX/q15FhDemG/Obvk/hr8
NNANyzwMjJ4N1k+/BKlyEqnZ94vUuo42fap5ZVp55vAP0khHT/x7Ro6WQImyqABuTRfI8KaR6qhF
OKX9Kh/2sqE7UZFf+K7ITJ3b35bEp4WtNr0AJ8vcr0xfEJf9TS8/kv4jx8Zlbv0N9YOlSXepTxpF
iqXCXY/mbjCDbTaJaOl7p6Amm43B1hfa1dJFR1/08iJmXBr8GpFW8Wu2MDKQPwVS/0mhLsLYepJc
VUo8vLC8sHk1JthoyW1DmWsABm7GKA3j16rTqBA8+aqPxu+aNvq6VlaNWTlyo+8TKbyWaA+c6MYY
UPhFpuYoGl3IFWFrVCMx/AjQxvFvUbJzygSFqZ9iEzI0q7DzsTLTlk5TP5XdpSJBPcYJ1ZIShYxg
86aXdoLe3VvLHJRocdH6tYXloBJzhxBBo0rjz2gu/3u9eKEpWY4rRrQGE4omM34Ow9qjj8JtezRd
2d6n0uL7oZNOHyItrSV/sJa9GprvalxP60m1Z11bl62IyOBj6J79uEGTU6huGpgUc9IN1hAP1SxD
sVcp90fraUYYDtU0VanVBGZ0W9fUbCjedn2/t2oq0p2cr3vh2s83oSReTxBm5Vj3amAxNMq7MeAD
DdJ2BRzOyu4To77JA2PTC+NzIMzrNPSRBSVUgKZrQxZWfZ97o6/uTaHZ00WMLFwK75o2c+foTe7e
Sv25KcM1DFaoNM8ZzEw8G8EG4yVDoFoZD0U3uhbdZz7JhTHAU0UbnlDwqdUIvvWtSF7a4q4I4oTy
U+FgC3gBDnV2uzpa2Ce7KSLSpmsljozZ591TY5z6l/r/cXcey3VrS5p+lY6eowLeDHoCbEtvRYoT
hCy893j6/sC6XdoEcTfqqGZ9Io6JQ0kJLCyTK/M32mOdyHYFmDd2f57frZbiWZP/Ir0RmZvqbCGp
odYXiOxS4gaux0oCIQ6Qnu5QLDq1hjiS/Hg+4OJ15TTi7A3bymxR5SEhqaiGRfkPI6FOmQEIKRSg
gCAW4RMb8Q+5/5vGk4U7KxRKUYdPPMsYIq8CquvppLkuGBfUk2RlNzUCMw/gDFzuov/HhiQkoKcR
Z+d/7hcG6v9quSlAaRveHb14u6j8XSU9+N7Kh/w34/rn9WZf0m2KMSsqviS08F0j3Pjdb7kNHLlI
+JAaSBEEaVT2s/Um8pRMzpJNAJ0csPQQOGCt2cBqeRtgh2KWG2PQH4OU5rFrbunuiS1wZMuJ6UXW
vnE16M3eAJhp0SoVV7KQpbcnPAeBjJkkp8p0YJwcQb6r5PnYixzzCsjxyvHA8lbxF1X8rclPNeIT
vfBTd1/Pz+WFU4hyhGzxldFaQ+HtY1BkcK02TglKCRaI5FstMeqUJfw7eUC2vEBWZa2XQWNvabRP
gs5GO0iLymhMgk4ApBg/9Ewsom0awjEFUK12+Y6u6nMRXwaSvMnw0cgpnEgNxBl6LVXs7fqqeskz
YduHz2VHUgYkLjH8G5jrYFiAuRavPcJQY/7LLf0dEDz65hd1Gex9ZpIoP5bdfqDWz0G0iYL+Xsnf
RMU8pMPrBEcmw9sGEQg/IERVETjuRA3mv/Uhvu78/FIEkpO7E5QHvTIF5RZyI2naZrKbYCx2sjJu
YnR+6kpHB0p6rDo0lkAATlxd+tMe8NLCC37nVnRf5HQbgYHIrUCpAUxxPnxtaK0PgLeaPKV3Zey8
Wnse5McEoR6Axfey1OzL4YsOjsrSnvXRezBqvNeLmjsE2FVd2pUT0cYqnbz7ZrbYuE+oFunWBBOG
d7gdd96mCdOXVgj3gnGBpC8Hmidegffct650UQ8CCIT4otLSoxInb4OICaer47EOvDPKrqAvHlXL
v2qlAip9ftel0l4CBJX40b6x2mMbtRd9/+qG5DHqnu/QaG9IxDgwyXVusElwrWnqEVOEXdXpDrCF
RDFCVK6sY4v4kmVeyyn4FBzKtAHhoDTfWkJ1UZrpz5Aux3R8Jpn34jUJGKm3zoOeHfuX2J9sO+Pt
/LpYOFQ+rIvZvtdEYlkN+KfDZPw1KPDB2gwtve+aONqVPKn3rKTci+uQ80tDHBjdgPfS98niT3Ld
HwqBJSFmX3pdcFTx1uh+dSDnUwD2Pkas1q/zb7i4CDXE4iAWou1pzW71oPWisSlYBiFXGQmGj7Am
tTlt15821ZMI06Z78k4NG21b9NxbgNf0QWNr4wDE+2uaynZerHyv5fH78zbT257G4lu1YdqzqIsf
itU5bg4W8a1QgQHnl4Gwb/01X8olMjUiuX9CzrKAvIRYm0092WZb2NeVLdnuxtgCF965drSJHWOz
psH/7in8aUTfpcQnC3ZExT++pTBKZqu1Ob3nTec8ZfYbwPjtaL/1dmsnzo9f/A3Hw76hamrntlM6
pv31ghbJHp7ZBois/ReEXxnEpTSpyEwPNBv2EZhgb8o8EHwIIXIvM/ja08oeR3dHbagR11oui+vy
JODs6KCamiaR33FeySL1KMTI1cckQYowhrFGp3bwtJWVOf2Jn8ccnroB2B3diFlSoveIQAnNAKiB
BmeEgBoTSoeteH41Ls8m/U+Y2WzyI3WS2qUwCl2F+0oAbE3eNhWMBw4PI282qE84lBtRFNvxa2Ea
ZJsmcJ9CiD81vISVx1lcTyePM/38ZD0NUSW1UcZ6Gs0O3P0Foqh2HZlHywBTkYNvTe49E45AEDu5
Xu/q2OVWmEKueItakdryzoJt5Q8BoDh95eq8/Gi02xQwVuhSzLZmA3V4UawYKVxcngqUamJETAF7
u651aYL09qtvWrmyvSwnZ8Yk5cSGKX0SEXLhqLDBUBEJzWMg5U7QVl9GCalD/aFr0quu47SKyDP+
eVlCFk/CztZXLuaZWebsMQU8Gk3dRj68R9/gxvco1yg1Bc3K4C7u2ScBZ+tLoyYZiiZ7NgDCQ+8j
3vcTo3U7mHDl1Yo1wlJ1+8Pbzb7kULiSjsB/sRnieuOhmy03JDCZaGvmTs6a34GK/ma3N6zUySfh
PahQ3Vrv6Z07/2l9n7zxbH1LORoYxVRib+IXBephEgJ5k/yD4I23RgXpMNTsKoGRkIMn5+ZwFzXS
ldFSTOhBhIqF7XZfgti9NWRqKjLgmMx/CeoeFP2viRRqqrSxYAQ0cntU+hZeUrwFoL6yXBfvLwiO
GZxHNBnfxYFOlivio7pSWMB1poIQu8QERY3HSy09yGAzXVPfFeku9CLb8muqWcek+XL+CRYXJWcA
Ho4Ii3xyPMLaRrDg+/EAY+20kQlk5nsRf7fojNSJ6hjRXScfz4dcPAr+hJx3mEYa712rcBnOwkNe
VhvVgLFWI+nYWhMSVBytlbWxpKgl4/HHOQCgn79mx6+uiJkR5wb3U3ME96JdimL3W5hAe8rges7U
kAdA2ANmQRgKXde8of4R7FT0HuN2NNEVe5TbfpOxl54fCklcXLckVGhnY2n3Sach7crOrxSJ8ZfK
pwlOkwUR9cRDNWrbbtCv3aksocYUc1u8wb0fwHXfAOtt3Sa+ydF0riyIavSiA+0iVL968FbE8bUs
lE0r/aIJvZEqi/Lb9UQztSpewUeStL+vMgMN61+t/7WRhJ1WQEJpH9HXhyY4UB6kEBgHX8UE+F/v
7ikPDtvU7KHlJls9zI+D19PI6t4aVBOD9qqfdDugNaZ+upWze0vveBnrWFewjnRwryEpljVcTAee
jAoTdzQnFcwXqyturUTa5k1+B0nfyWRY2OM3NC3QMKuQ5GgsGxnLvZxepyW6tc3jRC6Jen0bivi/
UCr13X4bB9fCGH4Pg+LKFAdHF3s7SJ+qJLqqiq+mC2PSCHYDOGjUTLaZ3MD470pb8No72uVmBvwP
MYXO0L42wvc8/e0Vw9Y1LiRFfl9157/22reebZu+1rYBN7cJCSKiSPmYeAhtuz/0urMHNMrPB1tc
2CYTfjIoVj5ZDMnZJJ3XscomhHYRpzsxUJ6SEhbQG/rgpQ03dRvB8jkfdXFtn0SdnXuDDkz3PWpg
tock/umZX8A/OsW4S9hx1TVfs8URnXT5SPC0zwZHFi0mUysp/zRCiyAcF9U8QQ3dP8rWoSle/vm7
ISXCrYvx1D7pw7WQFYTQp/A/gQ3eKfjDi1+/JDUAO+avtIY1XPqCp/FmY1lUaa00U5vRq74H/muO
JnKF7F7DlH1CvcXoX8+/39JgnsabpRClKwRBkpAwlwl7DVg3/Ilw1rzWGmoN/ppAzdJMYRQlE20c
wDXKrENeR7KARAcZktGCZ9BoSmk3HXOkMJ/1WoRiu5a0LA2nAnQIfibIWLRjPmbGEhoi0IUobzfu
cCH58i4oLiNv2NfieJlADsFCYFf26nFIKGUVR1m6GVskrBOoGWPrjEG5y9T+whwwNhCfz4/8tPDn
qczpo02PfpIFNGIaSYlPPoUsdVxf55V0VFXk4VR5ZVN4v9f9+0iSODsJpQ6AHYrJLBjKN6EHlyio
78bB36pl7LS+RukH6OlgbjBCoMzTb4uhOPQ0q4VQQi+JcxH+eA17ugd7Cu0XKuUEaRCTEBJs+8L1
w/HAgYXKrQLYwPOfC/ci9J7aqAbriqkGwllufG9QhjHgc6Z64lgQ1qroW4GKThZwH/Rz7AHGC6Wv
LnsuCCkAQFcvHTWpHvUxdjIotoaHZnkfQXepzV2nv/oqqgLq9ZC9FWjv05TfVbFxj2LkLnCLryXi
B8IaFnV59mJAihirQf11tlbUqpLDrAC9rtbPCTYVtM8K+YW9tfGGTVOvQQ4WM5gpQ/h/8WZHR4AG
dBSNcFsVDlhNtjXB+yanw7EuMEFL6W751NYkRCJCjLF8/7coVXZeuzcRbJ/eK+xKN79EWM2cn7eL
l18sCqcxMNBhUmaPpXiJ4EcjLf+p5Zuax6bo9u34O6iky5TTWOTGU4fhFj5gCjdZH7KDO8rQRMhS
QmMFKCVP++GnuX3yMNP+drKKIAtnfhKWHK/m48gWNkbcc9FvgKTajsOVh3VE6aGZ7vqHbBwhLRuX
jfZd8setlP1WkTeJywx6uXIRJzkAmXSvFVe0+wCq9qSB4kpSujiDdG3SDEatUZ4D9aVS88c458LW
phkE6Icgf0tpSNYZTdj4ztBXLqTvVMzPo/MnnvxxdPouaesqomw4wVBzWUW1RLIDWOp+dEfvfOpb
y/CjaSdngEPAjzgJWmVZUm98QaN9zLMF5lMPH1ZMXvNgrzTiZVojSSoqKGd6XB5CbhAVNEWEeWOq
89KYXJhhs9GNbx4ZftYVB8tECTBWHaCSE4ayRVzJar/nhnBZBEluixKz1uq0naLU+zAoUdeabiCZ
MybuVi7krYrcfO4Ju6kyHfhrbolL559y8kWmu9rJ/BGrUs/7hr3RJJkQs8dK+KFCgKz8G0tcwy9O
+8O5rzE722XdEyylA3+tc+Gsr9t83BWtddVp+KFMWgTWL9jroVfaoUWzJbuIKmGHYsrBKvSb82t4
bR7OdjJ6zANiw9xA9dDaF5g2dO4BNXsnGix7MECprHVhF89hw6Ish5awqhuzYc5MVR21gMaQ67q7
QB82tfzQq9caPvZ1FzjSWONL8Rc8EVrMf4LOxtutvbbpU/ZPy0O9IMBJRXbGAn2H4q7W79K11vbi
VDoJNxvUKDN1hBlAYWv0syelJgA4dRXDsaCPTkXo/Cdcgv3IqGRLqsgurGlzQFpawlLWPIB+lEHo
kSGnQClhkhDq9VtZ+hkh12SZ/WUGyfF85KXJcxp4tv/jJuELUQv6xhB/KQiVSOZFmCTXwaju0B1z
RncNfrMUUJMAGemyxZ1mLhtpIuOBNxA5eAQipBjpQoblNpNkkv5r5FGS1SNuKTUjX7SAm79rDc5S
M+iPbt++07/HBlaqhireATtNuxnqzfmxXJozJ5GUWWqWWz1d0ppXq7zOoTQr5cYx9lH784xNpazU
RZeDAbjF23Lib04/P9nr/Lpq3FwGq9UW3TsoaYwnsYTbXmovZHWtc/xeYJlvd+/43n+Fmz7rSTi1
piSst2x3oxKCBifZp0igeN5NZvQOqCDH5EV7nNdCXhYz1I7stKzvgzH8IsSvem45+DC8ygHQ8gRj
jh7dC4MsqK28Q5hJ3E6eJ0YFokwHqT/64EsVLGBQJNmSfpr1rYJUPFW+wPjujRn62a+uiEBUHGLZ
2ZMTWLYajRMqsx+7XQ/hOfd2iTRCaHYfMXa5ypGq8BvlUPj7GsggLjXo8qQQK/iXrn9PM2lXa/J/
Htj/n3swMI/+vQfDU5lVJHW/0jqoh+PP//O/4QhPrEid3/Uv+wXjP1CRhszHOYwyrDK5zP2X/QI9
Fi4siExD/gfx8Md+wfwPa3JEAAghMsnIp07tF/AMZOdXOGn+ofnC550ApBK6E6ZCsQEJ/NkRYvgY
Pyh5VmxKZPrUWAHHKWz96GeB4efJqNz957r4X2mT3GUBGdI0DJ+ygw+htFmuhptJ0KgSodAGg0lz
0J/6e/Wp8Dbevr/X9sZx/Bq8uBXp20pSupDQf4w8O5wtX+qltCNyc4Gzw749GDeY0aHGSVt7jzSQ
LVxRrKpWcpC1950NbSiNpYHGKhJTnUsSgNblRpcuW7RbVgZ2Kip83Id4PewJJXS0p1vLbI9VirrT
k6og7QpeEjquQbXVpw6C1b/2urFpyTvyIXJQo7JHo1+J/jnnA8/H9FZgwVEIntf6DdmN08ryQCsL
X11sO1z3men2j08RpGHpc4kQKpAdnqcCVi+2koKTFirhXxuZrKrZR+bPPntI/3nn/mOk6aOe7OlN
r7Q1NvJ01nDJ9Jofpfvkca9XgeCHzY9IfIjZcs9/P/aF+eezSHBMvFYMEp732XsSUg0HJL9rPh+i
YXbmQJp1rL8Zv5MQ0yOchNAgbal6xlSkVAsq3Nx51UWu9I4W/miU1ebxwnw8faF3gPtJtEYdEt2a
3BrVPWxt5ztgB0Cu23zv79dStYU19iHU9CgnoeJKz4OiI1Srfum1HOyw4QjSbQVW+fxHkpcjgXW0
KIzI1PY+RsqrNK6auEQxh5Oyxz+JzqytFcKuKKkfxewpTH7dvRlk4xIC/ta1XFSsegfrOLBzI1gA
3CyU32SxovSCHIBey4eEslvQ4dEYjAcVn60gDV7PP/bnawnTWf7z1LMUBZAEgnsyWLWiR8ZOQVnJ
f8yDJ7d7UdrvsYXgpNCvTOfPySwh8X43cRgHijFHheaWUmp6S0iMoxwpfTPDG4Uyjlb8cOW7NPp+
/gWlaRedbX6EQ4xAmjJn6PIfvws/6jShRclNbEaan8+K+VMq2rsMcQk1ewjjwilFYztgKpbHtGAE
5cI3wo0RrN19p0323HPMdns5V7LainxWcfFdKpJD2PoO1Ig6De0U8Vc9uU1qARnof353mIb7z/vP
LmWCNvh9Oh3gk9Ab3ba+/5nr9xJJcGUktrvWWV1cBifhpp+fLDhNyTsYPuyPo/Jg4k8kd1+8ut1K
inA4/2EXZ64CKxYkj4F11WxlC6FS5pHBeObuRdnUSB/mFwVdRLl9VD3Sa/URCeL78zGXp+6fmLMM
BT/CPrPAg24ClJBgCerpwxCNtqwNthg/q1w9z8db3PlP3nE2d41U19ksI3Yv4xmLvdF4k7orath2
2rUrq3JxOAG5TpU5muJzfmc25ImaxdMyMR+D4Tqukk04fK/M/VigDAeMugr+6lz7E3LuZRHIUW5S
/ufQNuOpMUcJrbGpDSKerLImpJU3XADFsBJO4s1mjNyrtZ7KAVNTkhFveMGMz9ZpcuQarVmvsitw
AHqOl+qaqv3K2M4T2wbPB6EczBzRTAQVhWfX8HdlUr1C16HM/ILEr4Ze4vmps7gOQbhRMOCqC8Th
4zrEfEIeJJ2Y8O0Lr3SUDhfk4bk04pU5urgmTgJNL3+y4FHc1AYFIYqNovi2Ej3UBmaN8r1eP3rQ
ktdKTCvR5uWCvu/gF+bMmVK+SrzbVPwxfUGTMuowtP8NQuHysf7n9eYNu1Rq9G50WRepnB59DZSw
gveqq26iqN3meXSBZuu2RxIpFqJtqVW0bRgK/ToCPBPhA1ugOh+IFWLH6tYkwRYqSg+Nkd+ocuCY
+ET0+kuTZwe8mc9PgKVLDdMd9XwNfAvAs9nGH0am7vdljXdLepMbiNMAElB8ciDYUq4H4FHKOrDn
0KtROwnibwJF7NFD0liWd2hJnn+a5en452Fmx0JiiUNK5wxmsPIVt+mNan6PB8yRjZVpvzw//sSZ
ZWFU5K0qjpmNUfEjTJ/Qltmm0r3aPMbBT6VQV6It7s8nQzxbZEhlklok7M9RqDpq9KOubjy0AIBT
ierKAE5f61P6AKqTkpGiA5maDWCQcGJjR4Yig5fYWcrJ3b+oq3fwxZ3qJMps+OhAKIUwXTW8+LGT
X4XipTaUnUFBCIQBmgdODJL+/MxYHENQSiZAIMVEqP/j/jGOvo86UMWu7H0z8kMNU3uQBwcaBHeR
x/OxFo8AxKbRpTIobpIXzYL1rTt4IcFgaU9FeJaCl0H7GyI70r9H5Vcz18lVXs6HXXrF06iz1C/F
NTXNRqIm3XOT0QtuWptjmDL8pZWlf3GVOw02W/b4lTU+gvn5xpO+xvVTgaZwYGDGGj+7brSy9ytr
bzablVE1iomcuzndjN+WdpvBSszqbhvFx0m3oVJ2eHTjYNDu9fioZz/lwthCTj1YSD510S8hbfa1
Jt15CDPWOggrlLIzTbwOs+FFc2/K5jmv37wB4OhYbYxK25R9u28K49iNOU2jt6wXHO7ituKJ2wAR
kvNf7X0yzJecLGsq60Fi2c1FUCJzSBMcm/JNaN1SILOxgN7wkn3uTm1+9JSPZlZAZsOW8vJnbawl
7osb+Gn82WStvAEWJiK/G13PnbT0bgwjPyZVB6agu0y9nTRlZ1jFVP7VyDautk43jA6Gibt+zSRy
aVuVqSgiY0Tx8hNeT49c2W8E9gXFVy7rut1MyvfRNqh1RKZ5QGUN2Lu03Z0GnE0sxRMCoSlJX+ry
Ns5/+Mouz57Pf9+lve40xDS3TxIXLN1CvTPZvBtMV9qU5Yh5xSDuBrRMEZxHqMmeZMP/Z0FnJ0Zo
4lJYxlMOKryF0t04fhHMJx8ym2s9++kP+e+KLTjJYuAGPh5G/mw/YO+xjEqwclrI6eQ+DvLIf5mS
Fbyl/an/gGS3rPl7IzW2Y7aW+i5AOFTrNPzsQ/qhbmVSSng3+6LmaPbjPxD/Nv1xjxp2kdVHboj2
r+HWH68NEV05UAeCD2LT0+8S2d+fH/3F7QrCJsawuIN9Em52xwC34pY7Y+L1k6etbn2JTG3jjS+q
mKzEWt4+VFmnqI9DJPWHj/PL7PH5aSCcb0Lxp5J/JVWFtkeW8NOdaPNOgkqdr2TXqZQ+d5UAEHSt
9rX4ticPIH98ADqTRk4zBw378nXAGQWt9Dx+jFUMZ9ZgHWuhZltVbvS+nIaEcvMfQdhjTABWKh2d
Yfwir6ogTVPm07588l6z41So+ggADvtiP6YPOcqSpfzsFtgKuOjx5fUu7dkM4Zz03lMfS5cgcNFO
v3fDBJmdi0BZQdgtbiMnTzNbXz6+6YXpkZhF7MGFcVeFEG7776XxKkWXRfQU5S/nJ/FawNmKknoh
b02fA75FMLTBUEi9raX8iISQaz4M4ZPm1n+zaUH1oy6goa4xFxDWorrpK5OIgYjtWQ8kpsnxk023
o3Rfphe1IGHetVaSXnzNk6Cz2VsoYamJBRtHVGFL5D0JFAc68VKv6MS4z6ZxMTky/MXI6rAa6Q9P
kKFplp+cCHSiFaEaec+sesiFb74aOwUuIL986EI1Oju6tCZB+/lcxdqcAhaZr4EA4jyi5ZO+xOlA
LTTMJiVwiErSRosKKr7PjQVvdBxXvuXCtvQx5OwEyk3wezoo9OlaWEmURLE+acKbvEbhQckvq/JV
1I+T5YsL9rGvteswyLbnx3kJucFr0xSyEEEQlXd6wMlAG1FiVUJMQqzux13+pB+xO3sSISK6jraW
xX3emnhfi/7T1MCkCTVbn4I8DHoq8r6+ltyb8S9dV7Zsx5PFVBD9lHtu7CkWNAM8ZDm5bvHZYBUc
wvLNx8tHRtZz9WY+Rfy4f2m4BtBtAY9LwU2bfQFj1PHCCOgUBBUWLiUoM/lXIa1h0teiTOvrZIzr
QU/SuidKbx3DRMfkaZ/6a3pL01Z75lXmO0Pf16NYaATJre+Zgs1Z662syXfj5nMhZvsAmoiNrImE
qEo7vUo3ya/WsPeWUx/Eo7RHmnCjOMkGL+JsY66J3q2MoT471hKtjDshJbYPrRB8K+WSwB7T7+eX
w9ImcDIf3tHLJ1+qdFE1zkKS66a7r6JXs6NIYjrStdhcKmvty89n54e5N0fwiumgW3JLLCgm5fCz
lBEfKS9c8CHn30leWnanLzXbS60CWGn+HmhbXaj32TMSABCP3U38om+ifX2Y/omLhA0T0havfqcO
boB3xpV1NTycf5SFS/+HdzZmiZgWhRjflbxzfNS+Z3v9drj0NjDVnd/nA618R2M2U8OG/Z29m53V
li4lurTRBg/u8zFWhnUOI7SablT9nhj15ta70B99W14ZriVAMdsTpGWo9rqpzN17G9Xz9Vyibhg2
/i42sd8JXg1IVGzoh0gSkdamr9lhcajeNnq/GdJuyzWK7ncIEdLfVmWEr7ByUeH8UA/yVQ5MXZVx
Y3iOPPngAb09PyKf84Tp6/7X484rwnmq/qvD6+6L58T5xf3h2Xv0xJUwi0L8sGBUEAao2ehz7BiM
wVYUa86soLpiP7IHjYs4oCzcZwIUXlS0D/wuv3FlhNfGbVNEF3/znn/iz06NHOKpXAED4Nw2bjoP
cHt455rXVZHuFbpRYn3A5HPlpZf3vz8xZ2eIHPpBPcZTdxijQxpxttj5ML7XOOuLk3piYUpkXgzu
9BgnG2BU6amRvVeqtdzRhscRolZf6BjPwaXDZfP8QK5Fm+XPiQ8uz0poiPYaMzM+liNg7wjrEWOv
iML2fLD3ItGn48u0ILSyG0pgpT6+WyKkYazqFKQldbDTONvkxoOmvsW4fXTmldenz2IEWfBBzn+k
3L5rOpjdkG6wQjGtO4OxaF+q9neFUmKNIUxRefaktzOIWy3fxSSNSQjNUegPcZdf13F0oSKPMRh7
ev77TsU/GVUgCaGBWDga/jdXvhQDoIJ5Sy8iO+ZVZMd+hYTNSyb3B3AmeChWTuUHEyEA65fjaG1d
AK4lYk1D/GANKqAh2AI9zkpSei9z69H79tjl2bFSUYHETVONv7p6sDVLpCzqZOeGLd6U/sFHlFdA
t8zNlAfFHe8RdsuEtxIZd7O8h85nJ4L3UrnVYVTW+n6L35sGCAQ2JCiA0H78Ar2c57pbsHA804Jc
ikxOF9yDYZxUqCcFg/MffC3a7Hv3apWkDXqAm4rroIEAELIlG9hdeQ59JV7TYVk8ck7ebcrPTlYO
oj9hIqVTPVvyvtIPq9P+tzq0D3XpJK3xkJfx/vzrveP9Ps3nk4iztYoheBj4FvPZ9541bvkIDMRd
+jwNpJDim1ubqPJzOJA8x/rPpDsOyG/W0v1Q35aiuvWqbyj0I53FFN6JVbOdWFWxHm3D4YfSj041
Jl/NSmNKy48TwWdiZTTxQ5u9RDEULYSe9famp2ZTJPIBmkU8No+qL1x5akoOX24TObyt1wS/F+8r
6slLz7aMzJBonhWUcibZn4IitNjLm8jYpZq35fxxXGjs4kBhv0Y+LlrTul6eUtxLNKS+0G+f7cJ6
Rb8A0xmoA2pr5xyvoWZudPNINRx/59Wy92egCgcq1jb/Cjc/UGsdkXirZGm33kNMB9Pw2ZTBLHuH
1kRWoatR6XtSXX1l4Swm+hpIV4rtAGHZMj/O5UxD1ee9RRhHz3qf7GKv+t3qKdWdq7wtbd+sr0ZV
vDGFetNm2wmSIIWeXVXj12gorvxW3AnsZYG81lJcGv7T55odvGXRJ92YUieehl817vL2S+4hsqt+
Gwx5JW1eSs819NRoT+lAuecpJCtAigeLOlrRJXbth7sAaRUQ/kW1VoherAOchpptVF6N6nba8pll
UOBWam0TT9+ATcPYtwp+iTIu1TifBvFDGXLux7ntFc3KZrI4shLeD1OHWqSt+fGLu2U74IdFvUWw
YJhS5fEvhPIGv3Jc57y1g5g/a75vQaGQIZ3psone48dYY2yIRjt9xbS7rOKfMR7denFIkV8rAkRY
vL9RIqRYBvyafq3xSS057lUpbCnVbSQsQ9SXEWs1rzxMhGJx7P5mHE9izbYnyR8s2QqmS12OE3R+
l7vJtlPZdtvbzHw6fwAsfrOTWNPPT04cC90/n95MvukQlstYplrzRaofpOB3PK4JXC+dbmSEEl0a
BlCdX3ZyeXDlegJv1uFbrel4qsUHlT4Jmoc9KoNrN4nFbf403uw0LdqUGjYGvht9MjhQ4feMxlWs
XSZwdX36Q/VOVeTLEQvmLlzr9i2Oq0kvZupM052YjatgeGIjhhwxhdttyzTb1M031/gRa/euv1Kx
XgDaowlkWqo4NTY/03g91DSEUKW0ihSJYD5I2o9Kewz08N5NE+Cq1ZXPLa2pqgMM1sYrbiZPZjnR
95XYXVhReTw/o5Z3opPHmU3flG3bahR2orp4cgX5KCJjrgaXSaDfGFZ8hzVfHd6gML6RouiQx95D
FaztRIsz7eQRZqNveorQlgGj36SXPhp9bQX6v6YZ3dtiChnJX9nnuTcu7UcnEWenCm1AXx1kmssa
hG1L/O1pGNpqeDdZ7bZW6q0svqEigHSnhwZIcRUlj96oYOldO10z2G2qb1Oa6EX9lpB0m/3Oslp7
KMJtnaU7TNfRcnBGM9mbGn73reTQgTu2WewEws9SMWy5Cq48o9ojOLzpW7i3ngYkAi0ebrJGBPTC
kA5eWTzGyl2hPAqwYwMSgUG+HUdxM1ShE0Sh3aFAIk3ljrrbhU1/zVlhmljA+4AV46sE04YwfxQR
mOyae1BTmxIHt44vyW/30uGCikDMs3vtN7W8SciSy8Q7AMpgcd1kYUyyl+96a7wbxpvURS9HMt7G
8Zuq3Ib6d6meAFfPE9Ygz74m4asQTvpWTqzCV9KurU7dTSRf1Rhtxdi3nuaAisDiGYP4Lt2k5K1N
qSHhOTgll2YLpUYTtSHBNw85Tjh19NBg9YhEkZ2FcDP1L3XWIPPkpZd4SU/aFKkaPUTid2AmyLui
rpreGyYuDnCqqkw/jMmu9BpbLGC3+tC1LHDH3uRD4puQPLKNAkTVaI9VMW7GEZ8AtLA57H/QvZ80
JRG33JhVfRP3+tQqjT3xoPgdbRBEO8H+SNWLIbyNUeDgVgXGmlsy8hHhtcj/EVRpS5XgYQJUVMXT
4IbbIqy2YdE+ReEvg6avmsnbLrsthteCZEkG6tgqLX2VAtxAv0dD8iIIeqQI0G9tg2aj6SW0MK6l
VXTZJtaNBs+/am6zLiJ6u7F0pMd7yfbRq65flAkZF9QHLtR2zGum7YUHl9eU9w2qp7Bfnd5/Qo7K
BsvkmF24CbxtbqiHupGIbm0CdFGD7GoadpNWsCd7WyVprsQIDTcLpfAmZrjwdJvQI3yikZmlGLqt
ASMX1YuqhXkpqkcz6hHBHY/TeKC5dMhUeTfhTnoJT/h6AuEdRdaZBye18arLsVYv9YyDsms3vQ6T
gxxiW5oIpUblU5PwNJAT4quOB5C99gfeYo7YZxgfI7UqBxOYO5O/itYrTs3bEhgieBHEqwQb72pw
NyGQnyuuOAwTjzEJdydDHdtmIx3rCPCIaMX3WvgL1pRT1+o1ZDwFPIlm4NXcPLZI0ym5BU//NhHv
BRHAuo8Min7dh92dySBIEleiGpCN9SKZwmbsX+XoRTBxOQXCFyfKXqST5PqkkFFjXWqBu9FBmpt5
sqml5pqbm6ux/Bs0x5XH3ETdFetRMVVQKvTaCx9m/kg76IqWYmR6dmmVFznSPTEVCmPMdlC41eiO
ZsZtP+g7SIetqV5l3nAo0osuRdHVurZ6pK1g2ItMs0g/5AFW2tq1h15DpHg3uT8ZrHr6Rebtmry2
23AnaMpzUSIOnQ2OUZlbjVXkIwdCg/VLUjZfuzjfTV7tUYPjAUtLQ0w6yd1NNCDdhIV3icZ/4xQl
/jtcWqSh2nF5sKpDlVdbedS/mOYXV74Jy+LAp3d6V3z0zUc1g27mPlClMNFXGo8uFCg0N1KMYzHW
Y8BiHwld+D2VpV2M+b3CYkkiy45QaPe9HGjcE9xNLlSR7YrjnViX16auHNXiUsylh7EznxW2onIQ
N7LfXlSGcNAF8bYXZCfjszdxcIX81rXqt4cx7FCTvR+b8SBp0o3c0fT8/X+5O4/lupUsXb9LzXEC
3ty4fQfAxvb0TuQEQVEibMIl/IP1C/SL3Q+q01USdVqK6mFN6kRJIrE3kMhc61+/ERgXmMaxnw9N
DySWFr6w40ePb264OylJjnzPkhbnLgjpR8XpjzVtcG5fF+ZTs2aBGK+KtpvLk4wixlmXSX4XsQMO
bCbTdrBZ8wQlql/H5X1BGaPyN4gypm2fJFujdDZmzmpihaS6eWloyyntzmU9ryQv0kB39uzh6Y2J
THfM+BP8hmHx3SbjoRr3i3NYfSeBfvmQk/bujm910l7X4iZjkKICuC3JKSkeFQ71ynIYAky3Cc78
CmyxXKuCVjybTHn6d6Dn3Ly263OKo2XVtoesu1e1ftOzJUPbCmbbCLJU3RTKVhB7RCwUmbbTQdYT
A1tJ9OPXko2ldyq/6tg48MpT6wSnMSS57p2tXrmqscX6t+76EIbTQbg53gTtucU7inXrrZZKOWFi
b606+gboWpENfob1PprbzrurMy30iPwgOZikMXXfRAZxDx4A2hcxNWc7jc8AxobVn2qY3lCkEyyD
u07ZlowW8/Q0NW8ub9fQL5BfELEr/TbPq8cix4svjrecBxVL0ZFEtZXTRizZzo6XzWSOxxgLD+CS
FQfunG4zpWWIF83gEWQ6fY5G9azK6kBSGFlDQWMPZwAXvCqALrItUTXwgVTt2kbabSXeJmqrwyCc
RwdAI0rts5GGSduRImOcbWSQhdWcpGz2yM4/K9pn3ObA6/jUMp4u45FrJyzmyNgbnkfMdLQpPU4C
3kmsfAKGoDdWXjGG1IKWgEaUzOcWLUEH6yqL4t04eiCe1baQKWFSAtPl+bPSskm2enNrN+1JHxFn
Tw9Gea+a1q7HmSg2BlJP0nSbdJ8N2RO8IC7UCIJeEocuznZZdBi7eYON+MFdjNc5L/btOG1k5F1G
FWaIXtCSYl/Ch/bMIjRYpQXdxRQt+7mp8q3mqCTHebhmLvNLEifXUefMG0dnw3F7MFuIJMJsKcTc
/iJvJPZrUteDbK4+N7MyvAu9H/204SyIWmYfcrmOC+H5tbu6YA/aVSopBhDX+0OTfTWHYeso3S5f
xI1S48krq3vRzBdLb4VZiRmFThriLq71XWzaVyrNVqwS4tQILEOM4qJI9Xs3dtlts+EuwZfSt0op
r/IyvtPjeSaEJts6xbirUHyPnghpueE9sU9KLFqnVtzl8GFUpF7tlGXc8ZxNpzvVsm58rVXa0IMN
vDEr7WlWteXgtcVeeOt3spYmXNSCk0oh4luxQyQcFv5RIHZK5x3zJbszkuqGKjFomg5PRUb7nu33
a/CDd/aUQ1M+KkO9F671ZZoax5d9e1WZ475LqyPcHthQXlAxtebwD/GgxGnB9IVlwJNzypdBmeUm
rjjXTPvGM79w/tEeCIK60oDJyEaiqUpV3tCiDt3E3Ov6ReNFpzLxvlUIzsJdWDLYFeOLbYzbqrvz
2Ind7NOiWmtxxnE4YJoqKpViDD/MxdlXcIoiHDT4kaVd/B4qrTMRauMWN4smb1M4dcvo8Lrmm9SN
Nqreh1rZ/2Yc81fo0CoGhxSKu91PHiJznmhWsfZtmvJiZLcky/hTb3Aif/l1R/ZXvSiWkXQnlmpC
9/yAy6jRmI5WzXUc402rn9v8fnHtTVdwvLq/C+/5y2sxF9VUBiQo4z90XvbiLKOS8dCggFPtPGeD
vVXGq2IqfHDmza+/GMDSX7Rd9neX+9B2aS0+iMsIlpowwqsoFpJleEid4tqzOIGimgHIix2PN2YD
8ahdFRP6eNdJ9cuijRdj8cUjpGTNfVF0/bhM5mXeNDtDK/ZTxyHHFL2u7ozViyo6d84W/we6qeEq
G7VtQzSUKsqNacyXcUpIJdb2Sf3sEePY2voRV7iwc5Y3M70kuguPR7QKo4fXAsM2NAE7qe0rN9k2
DQallGVKmQdTm17O7ZU5YsTXfa3z+woj1UGcpd3Hh6LQNtB53srpetV9uLG2M/P+HntjNjKo/Bo7
6DCiW86odAl31fvnMk5Du152jSV2iypvE15goRVP6/kzKUmYLOVjkT3a0aFU+S3wygcHl3vOv3EZ
ifalLuSka+rUrw30OThHUHZvVb05ooMJ62F+Fflz45iAjOkGgm1CemRcPuT0HZp1n7Mjw4zd5NHl
oEvfkWuHcUhr9lLdq0+jmdxMqRUqaNVXj9oi3rnsBhaWK6brbNn9hAE4YeTnLPqKlDkYDTw00n1h
W0Hl3g4pcWDpPSgOVbuBNbHpO/GVkV5qsXuAaMw1aElIKmqqx/X7tkNzN2JZqUSPA9Fm1NKBoj9F
OvDaspzWCLPfLMy/At2/X5cfXrmywQGCyJ+aYAsE+tXd1N0P5cEbz22xBIr9ZMCL1brfAEF/Oeq3
eb+hBsPrQzXzI5gXp+C+VbKCTkIc8qwlv+xrjk+w2bIjzzKYq9hfKBC9pN71NTBBRdk7FjtrvihV
I1SrFwOT46JJN1Nx0ot8Nw6SWbG6p+EuzGT/v7lJ333cD3sFDicIDla82LHzqzg6u25ycggUWh+n
BrfYqW8Tgg/i7ObXF/5m6PYBPCaa2FoNMAlutz/mmUt7mjIn4el4kYBHRrW/nNak8YjoIpZV136S
trITFe5KVrs3XKxf+0tD2NLnBdXUxScxil8c9u4uwtyCPxxFf2i0aut4VQjGA6PS27Iix5giDmZr
ay67jqffQT80MsBIQ26KUju6vLu//m4fzhQTtqOJBbOqr/fV5WT5cQnkSj7WbsZerxTZJo+fMPD2
c4K2MbL6zZU+7PTrlfC8BG90LLTf7sdIz25cpOmwxW4mWYaD9wKHN+ijI8kfkfj07Uv9W7vI4Fvx
3ZPbvHavf1rGXL6Kr//xt1DmaSG7vnz92Urm24/+aSVj/+EClBOfAn/1m+fGP6xkrD+QAqowai3d
Zsy2OoGWsCqS//ib5f0BSR+NCzRJD0dOk0cnq/7PvyK36dvOhGzKwUPkb//v/75N/yf+Wl3//Q2R
H/7/9xYvurpOlX54k0wdVIJIOEQkTBE+QvpJbTujmOtyo9pFdq/nOHUEccvYycj15cigHkSjrVUS
4E2MX7y4T1ZD6vKyjO3DMrdPqamQ9RtXmBVk3rM3gwmZWvFC06ESMlDhq60UNe5I88VY2Z2vGGz8
0mIWUme1WfgjnZ1yUJslPsWZuc90T901XZdhCAW+WY5yE/XLa2QsNoad4E7dSJGXCLXaJKLZVVJs
7aK7TSPLDj3CcDFINIMGc3U9S2s2Besxt+E41OZrlmgXRPOYQdUYW0aWgbMsO1KUT3UtT2UR6f40
exuXOBywNcAx6X41KwSYCvlBGAaKG5HFx3KOWwAosw97AxDQ6U6zDjhtZ/1+qnh7iLHRj9BBUANq
I1lPnVu+i1qXm96U3YMWOdmFF6lp0Mu0fk9iw7pQ9GzBn0xGO0YbWqh2CaFc0nop4yk+YTgq15RE
pzjHmi2o/ge1o6mHEuJ1Xn1XWAv1TNU/Vnp7m683xcYTWAn1AZi1Uxb1YE6ZGmauxZ2pE5L3SiPN
9nNula91H2G8XLr5Fi1KvO/cNPITxv+RGN4S1Tsuav3J0JsbgrubR7d1blOTAwbcqUdv1VyZpfIE
u+pWxmqzgVeYBk5B9g+8Xvs+jcW8GeTITNwrZ190mGro9dxgz1jGBD8CfBvDvndL4AqIMSlBR6U7
fnLMmobYwHN+cByOvrRR4r3Is7NjkaTqrru1mHb56HbbnPir/QRTeKysi1q0+skop/44CA4bOSdE
HWQWs9OxGU+qLepgpPMP+sFePseTkeOdVmZ73jbrYDcjK3GwrI3TuDejWA5Q62O/t5uDWutrWF/5
kHniNW11SjOCjNy+u1/k/Jwo89azRgCZJhP6scxZqUuct9ax8nA29wW2e6ErzVYQBJu5/pBEnxe3
1PzWQWaiLO7y5sjoxNFyrcsl9nNSSXw5uY8ezNNAmU1I9QKLyVQp1WA2o37rOPGNWsC+iJf0LUmM
cEHigutla/19/PNvvVebBpvn/+z4tX0t8v/6zzot45/36m8/+udebfwB5Q1tEAZJNv3WqhD60/bL
+APBBJQluj0LGua6jf73Xu3+QaqHhQ7PYICHvP+7vdr5A4clDZsudlbmpczTP+zNv9qr2f1/2qtN
Q8N+zHPQ/Vl///vvRr2FPeM9PscePsdJdmUnXXIa5MIOk32um/gCHQFBAWmqX+hzrx5aTWkDaVuE
6lhdqLbWmpUJu/2er3jZtqV51DVL+m2rXXhDvHfXKV/SGEgsBlLUp0IlHbi4cMbJBmWDD6dpE/hR
KvDNBXCccB8rel0LIBCGEr8s2OaXdmaejTwDB24Z9dTaHr1VYHriqoqj/AlG2oivFVEgbqHLszKa
9v3QKtZpKMcH4IEnNXZeGs4fl2SkoBxz7Rr17yPRCF9HkTM8IdpcUdhReD0WZkdNcyeriiwyZt5d
V38e6xmISHHuk1ncOsK7MQbnoDnY4mXM9lrgCmXl0zk4zMI0aGgJC1viUWIrpu/lRCAji6t2c00m
zSCku1HGcvRLK7qIhOgCrehvOviCEDv10zzFG9sCDZyby3ax76RFcExfMfsw3OqQzYATC68ulEFz
USnfsDTFgOcizRJIZyaW3m2nP7lldlo8+2hrpfW4pKvTX609aB14Tj8vcHyq+DTEo7qZ4G7jBDtd
N1J1z12igANYYyiUvgyVZU0f0KJPpKTC5rYHAsYyBL2KsV909EipBdQ1uOJQ4W4GMiEu7EZurCS5
LYbyWJsVriLenVXrA/CW5tySoMBoLh6CVgONsu2U9KBlIKzYJTIy1bJnbQJug/fzrOXTneqC2Cxe
7pdZrJB3nBtfu8Eqd2NtXY0t+1Miuhs5VLSeMctHGwVYcBs7h0k2qu91ueKr0nEC0VfdPV0px0bd
IhxrrAccDxemeygxLaCoOrJBueSwXFmtnfiONjNAs8OhFZ8KW3mqp5o9drC9XadwP5rKulwUgs21
uMxCQ1GX59aQVP+EbloXUe58zoeceIh5oPFVpykPFXIVg3bp8e50kpONji1fKD98nWI/VKLCOsTK
tHoE9RsjwvvbqPpX3SIkdRiF996N+ZNQKi1MI/dTFslnQ7G0c10X1ru21NEzyesKL1pxy9juSerK
baO72RfRyF2TGXdpI8M4qkPyem+tKsf7rXeHTYWMg3VCwxlP13Y/hYs9cNrMGGyU0gyGQnuhdNm6
Vl3eTU7WXAqaGau0bwvSb7TFveZLBFaZvfZa9dJF1F5mJy6dkYNRU6ZTQ4SAX07mvsq12M+SDnMg
ldO/uU5drdgWmpEdolwdn5fC2nYDS5bgRN4eN8SC/pI4axm0DPW8smb6kzHH1aLGOts2VhYqdr2p
3byV9QQpK72aoMQ5nXXjgi+aZnrIi4x04PHszYzlCpOTtLfkIdZIMjQNAYuOGTy/0TeUKtl4uXnS
yTWWCcord0Zr3szRcBnrHvEZieqGo1Ibl0zkE7/x8ORcBgNQkEPTSqwbw+zeEl0Jm6XAEsRdA2S7
wzhC0nY6SLRzcl2SSWoWE85xtrO3vBTX98XhseNjfjuQZ1lEpbEjv/4N/H8fufN7M7LOG/2+MxhN
TqYKlro4E/5DKdkSItnrlsyuVEV9Hu1o01lxC0BOxjC0adjhqnwY1pa9xdV+9jD9j91qM0bqmYIg
yE2Lxn4UL0InslJ1+uWQlESgZGb8uYhAr5Pa/SRye4c49VF2+mUhxGvhIuu32nJ6KJa4In04f3St
ksm+lwRZnjNgmPdJ7jzF0npzs3HXqO51hoPYYOfY+7Tu18iWJ/57UUonpxceWgCfbvb10USd6RXz
wayhtid9WV1VttUwPYiicOy02c8m+YDZxovSQYVgNg7Cm13PmflJWqzcfOiO42TOsCOKOxIkqt8h
hz83Ln8/pTHOQbfG4fpjnyyHPibOxoqCtBwJp2wG5wYJV7GtV053Z8QPMfWVNyfYd3O8wRzBKrNS
MXtoc/NWmyCR/Pu3uN8Md//nsmn/ygpq/+s//6JoWqucfxRNWBHCXiLPCJsqi4b0n0WTwZ/jjYLM
HS3liuL8d9Hk/bGaptgkDpkGtZbJD/2zwaVYUh3HtlemHpXOv1I0fdPu/djfmgBEoCkUZpoJYPTj
MpnpL+uliGNmEfJy1GUPelchAdgJ3ZvZLurGRHiQt6sTYaLQO+Vae6HKIop9XRktOE5Dpd1rZpvt
FqdNy8AYFCg1HoSksvZAje/jGUYUjIe0OrkNs7ciUh48rSwOBiaBw9Bc5bPERivWtkOhH+d0vmQk
dsoFU/A+2zS5hr2GvPQMGp1ZxfbEY5+zhtAqxMGhcMjbfm/k+QO78nOqTMzloQ/FoaVU+d5IvfrF
NWYVOk3ijUic0tK4nM1HbdrB2CyTXcak68lSmcacmaXkyybv1c//Zgv/++VLQIQLefFXzcLdf/3n
l6+teC2L15I5zT9tgv/xs38ufEyCXRI8XQfuHsDKKlD6s1uw/rC/mQJpOPUaLD3+5p8Lf3UUtnEW
cL+FbZn/XPjuHxQZ+APDUP0G7Oj/ysLXfm4WNAciL9Uk9EUdiO/Hhc/ydtNJNIKSQTnVkXmo7ZmE
uTQ+LJ1w0Lp4oDnaXTEJClRnIIMMvsz0ud/EYMWOU5ziPN9p5vhQ6RmNfYbY5bu7+icW9T32pPFV
P0BPGhaqGhgYzj9kC3OXvmeuMlYReWF7YuNW+U2/UlqyJQrVrHy2PKg4WXStO8n7iAHQknmHsXIu
qqelwJu/FYx3f/1h2L5++izQL+E9s5HxUD98FmueG91BHwP3S9+ZmrqNtf69qbKLmpg2I9Lq3x1f
6y/8cV9am0kQWMtZ7T4/Wq6OYAetNsyEcJJuk9syHAx6qXgN6yySq34mulCY8ZUup8SfpHyW47uZ
lb/hYP+8RnQVpjcSJItl7HxbQ981lIxjM3eqBIY6RPBoQOm1k4eUmFjZt+ehSuDSKXdG/Pbre/2z
/hOf0e8u+/G7q0uflB3pzBupr1UIm17repXvqfmzpbRbIT2XySM0QLV/B4/5Xejsz1JYrr+eOhhs
rlOEj69GORWOh4gCC7moSUNPUwKtrV6q1qY9nQjPZq5FST99muf7NoG1ZlfTCTV7mDsuGBRJ30V0
RgX9ij3jm/gmtVTzdyXCFd702wulrC4bp917uyxw7Mz+zWvzV8+M4ZAB3qADK6/H7fdvTdE5XmSN
fb3Bt/wUL+bJqilfLaW/N2Jnn8Xp1Vx1BodXcfGbx7YelT8uWS773ZU/vCNJA16QJwNMc0JTp8Kg
03FuCXx4rWyFncXUoFuMX2TmkrZ0Eq7xWMG3qbzuNxEy68b188dAgq2vRzqb2483IG8saUXOCLNJ
gNCJTL+Pl+mkGfOu7e3HX3/nn7YFoB4SMXFzR3BCGbFuYd+9IDRXGlQS3IGU1LtssvpotcZtbYtj
MsKuQr3368v9bG7I9SCzMNCCpcVm9OF6dtELJsqIIuwiPnwbwmvjsdezo84j7W3VZw+jce8v4sW6
zUnsifRzlTtvas2wPvKqd2uy3vT6Zuq6txEaeYqqQnTm82i2gdV3rzTGAjaZ/oYZ5W920J9Z43z2
b4a+61hOt52Pz8VSiNZKSQ/r2v6CdPuruo7vJA2xXsjXIYHBAoPH7QEUmk5pUbA0AXMOmOVL9C+/
I+tHsXAyxnTfxR8LcPD7x1ZWQxYBZHAbh/p1qThIGpuaCMHkAr9ZM2/VLD4VlfkbRfDPGxubuc07
aUKbgMZvfnh80YSz0tiQt2Lr02NpuY9iZlxhte6jghWD2h6l+0w0/EU6Fa+/Xjk/i7UsR+eVwL+Z
aptj9cPL6Y15acciJ2dRHW4TzK+hUHWhJqpjt2iqX9U2VB2GFQKLzE2RSYYQWTgSVxHoUUqkCB92
cWFh4Ce4KQStfpdmv3mZvu3rP7y5fEZWCJ414KEgmB8+46BIB36Ujr++514nEiqy7tRHY7Q2dpvx
gWd55RXqTs8cIpfKhwE6A3uxcjnV6V07SLp2NJVldfSQmvVZcz3p3htRCb+5lcZPO6zN8I29DOEH
64gK7sfV4zZW18w9E1grEl9XgjWQLC/NfKM7ELBrJgYi18OyfYB2gfKsv3BrMtt7+wFzkWth9Lex
qt5hUvGgQLPox+lz6ZYiMMyGN0AcJg8bF9vu+S1m+xmgFuxBa0PLMsi7ni8Uo7jKSJHwtaKaAgr4
rHrI22SbVldkwu57TaDDwJ/918vnp33uw1f+sHCl0ESXO3zldeGCF+8mL7kZbOZcaXooqt8FIKzv
3w8LYb0cDqjQgfB/AVf/8Q7nSTsv5BtyhuHunabG1jSTq0ZxL+u+u/JmblIx/ctFx4drflh8pYkV
fLJes9bta7jkL9Wj0IytlVwxIboa3PyJUJYrEwX0r2/tz2Xuhwt/WE4igUJnl3A6ombBhvTGKOoX
VSHktp+alzSuTio+9L0XXXdthw14cpkVxsOkGHdNY/3vboK1iu7QVVF3/njjvWlI2oWJ3kZLSB32
3OapX9iCp5XXnVvxXhnM97ibwV3lscrU3+yPxrqMfnruNCMGGSn0Sx/dlSqBv66ewzjIekLBhdr7
aYcNcjtaflx5X+ScfRZzAb16RJiN25zrazp2klHqPalASWQFIT7WHwdtPg0JbkwEFT/XCkayS3Zw
B2Ct9TtUSi0CSn3HryF8gwZWUfvqxSm8o3E6K5FFMg/U/WH0zhjZXLepiDa/eeQUk3/xTQ0mSXh0
EQqLt9KPNxrX69gxpFZubMXCidZExpSan5aktM9FPH9qxw6DMKM+U36kB6+39Y0xahs35pTsZDuc
F/nJkYq69+AZhbOuU57PnfDzzsb3xqjGoyvcx8KUTeim8ck1tBhasfAnN00QLeAOkIHdbeplhCtc
KtbGM9u3icrRJ7VK3wyeNoVljzGBzOGqdePZp/SwjyNW29vKioge6hmbGBDfdzrHaC0c61CmdZgt
LIpeJx2g1uNkRa/TfRtZL61bE2KfD0Hi5um+qkr13uosI4x1chC54k2a2uTllY5+JFrhabGGrxov
4zFKkFBF5TV+1fq+RSQKH7SCAz8Lc+M2EYFlvSx2uQkbfeoZ/BqR7W0cM2NivMxfsZ6e/B6IZTPU
qhMMdtwQXNgYBxG12j6NxkuYaelFrU+nvpuVfZKZ/dnDm7SdBZRjg5R4VW4yiiU0CWWMF8HcQP6Z
nXPab8suW3Z5kcSIFeJrffHcoBZTtqlsNVRmUOAMftuiJfneLlmK3XSyh8fSRHGkfIHnbxxAaJDG
uMsc1ml+EZP6GqStcjt6er517CJsBtPbu9NYhGkPczYyCDtYkuhgw9Vt87rGFGsqAlxUu+pg904d
dIN5NokB24xl/2h0ngp3PohUGmLmYbqvKI61cbXuzNj7LlryBu09yh3uW7OthnnHp3CP+ZPlxfG+
7OK3cSkeZYvlulbFD6muHuet7vXOWZd2yjKBuo3hqbkRVX4y5hcrSpNAIl9ZujiDogCWUC30qKnu
+mnV9TvTIXcFM/O8Kr5YpHpAfE4Hht/NRazoExbvjP6dtt0VnYg3yqasR7H59gceowldQZGj5JoT
sgmPgZa1XWjLOfYZSORBVWVraui0wfMF57kJUoYCk7xQSEVcZWSpYuwaN7otBQdxMdBFZkod1E0W
BzJKX2N7xrrWUnZq5Fy3pf3F0RTEJot12YlhWzcDRLER4QdIOHkQNaRo9Rz3pEfK/CWuHSioYrpE
JqL4kaJ4zN/NPujqfFfkdqBDeCC/ZCECnWwOO+9vjabatpC+90MhtuSDXBCp+6VX2e8L0wIGxNfS
tOj7Fw/JKr9919dRGXa1mSPUs7aqBxRDjhTpNa4LASESySoBSYNMd/ZL2lxjIFJtZ0vS/0SKAZ11
7qHpK9etSAbETAZD3nhVHJmZipX5km+cyfIOJcqzDL9JwU/vYl0L9T4ZNsgylo2j7PIcj3+mSv6I
ai2foWQygOoXdd4a6W5K52INR9G49fljPURPRpt+wjXgYpiWMPaYB4Az3TRTbG49eIt8Zj2GrnYd
q0m97avoILwx28qZFr9goQbm0N0bJ3NQIp/qiDGgh885IadVrd1EeIl5pvM6mhpB70OJf2X8KR2b
3TAYJZZGeNlneb2Nk3LYMI4hE2EyH3qNlcYp2vqtuOnViTjzAdUWLhQlhBd/yPPXSSJgSEiLgJnh
IXSRLejCxEozXy3pNLuyFRhGatihRsbLJKP3hBT5WuOVdI3y+O1/cNh1B+9iKDii42ieTnOjMpd0
7pe0vhATwDJjbR2Rk1qdO9OatnnlfMFoMChnbcRmlRF23vHKpLboTw0s1gAqrWLMY+AYogs9JzeY
dgVjJOuwktNa9aVHtoZrPsrUEseiLVBr8QSAn39UlmG6nkFS/GVMGN0ujJ+kw1szAsQz9aeAT0Gx
itk2V+9PDhtTe3dyVWNJfu6a0Kwf+1ZfnuPOvDM5NehOml3eLL4776WWGod5Vj/J1oU81Q3LARJ/
HCQ5dWfmQkHt5ZpFq7lpINWu4h7ZW1WBkhuPsYHN1mg31/U84JDj2KHdy5MuOjfABdQIrDFaQiWu
rqwpweSgqrciHt+VrDiqkw0pCEVANreEJHTM/tKu5x4t8yaRCxpIIPLAXdyrpjSjYJiVJYgGmJrO
bDExdvMR5TvMA6Pb165sts6EgKfIlLPsVycDGh4OFKC2xYUPpJrXgO5XsVPfz6Wl+tI0KUatAX8T
tNXIEg3VX+uguYbM0E/cls70cSqLhuhCmmQuup2LhiubN7MbV/7SRMJ38yWk4oXH1H2KpoKUdMSo
bUXwkKpGR9k4T0SCNYh0c/aFMXlLUrXdK15x4aGuOdDvRLpz0OfEr5WJKNtOe6317pW9c9lUrpux
XuVnpbIv9PWWj6Z3Wkw3EBr8MccJxYjIRkcLRYIR0zrjfVrSe5tzckjcyM/G/EvbyXibxcmjlxSo
YmX1qtt4LGP6CInbwdJztPSDjIxPMaJ3mN8oPurKjxb1PaNbHfpz6cHQyKorVuxOz0UfDCrHMj39
3PHUqdiuMItSoS8zzF6upRlfNsVyjvDcDRIPFkRs9sib9W00GS9oQN8GjKd8D/JGb9IMDZl8Q07x
6nISox7D4sIis7dM2pPbb4W1nvEUp9SDyW2KWe8g2qul1V/G8hUvoWKr9JqH6zXuazRHQT1U/JN4
30z8aeLqW4yQPiWV+kq8MDMSUW9tc8pR2xHeGadbqUclZcjQ7rpE3KA7HlvPCsVaddjmzmy8dbQL
HR01bgBaPnTl+9jW15J88qLoONZV7TEbp/eiro1tYyVvzRATndzcwq5VKFBSRIQWpPV5prEtme00
w2PiOeVBoqMRi73JqnTED/KpdtMnV7VekbyN23yY7+U876Ct7D273tYqydFqgUbANaydWNn9IyQK
ONe8kKrTsWB9D4pLKDqOIrTLodXKz1W8FtDthLsVzA4rihBZZF+Uubugx6r9RnE2mEaEjapvtCx7
X8wIZl58mObu1YkcNq9JsMqU2juKZpqCEqXP3kmUr2b60qASKEyVE0R4DRqD+rWPjbt80p5tUb16
LURHYGzDj5XhnPejGiadOCtNZwXp2N11ipz9KJbqcbLdY78A87dTFvlM3jAfmipCuMTynBTMq5f2
ok4yFVF1FDS1dZgT+3oyq/tO+ZrNzCWkMpHTnB84vNGYcQfcwr5cAcHC1q7zeB9FzQNR7Fsz6vY9
DTbsTu04G5z5YuLF1UZG8rOlns0Or5oUMyorb7FbLXEel/yb0u42adQ+lRkEFZeiTq9qeJfpOPlS
FLD1Upz2jLyiAk8/C8nZznjT3BWD9qDKIYSgqgWIUYvtFBFzNdnTdlIgCMWu++5Vy7nSYiPUO930
7c5BY9yq+0Lvj5qKj5eebUa3vFiWCQMCLVFQSB/7nmXUrUCe2mpHK6v1IB9AI12OUhUZdPjtHxhM
KQm0RvN0RhQqSBt1QRA9knC1OfddjT3WsyiQwLoxli2/ULv5gEv/n7zzSq4jS7bsiCIttDBr648Q
V+FeyAuA4E8YZGitY2A9gZ5Yr0DyJQEQBXT+tfXLSqMVq0CG9uPHfe/lvm0K6VnYqUd+VnBKvBkz
GpwVnL1n3+zPMRTmduPLBUC06tko+9t0lm+0Lr+LNcyZopjdpsU909+9MjFf5ooXox5QVSh+8HPK
jBQrJOehw+5VI+seq0xuV7lsIiG1XCFgzF2uTdzjOrFbxrEWonGVimgeE9ATWY/z28zNdYkizH6N
HlQWCVHWIab+3pFW2KQqZKkTbdvIb3e+vlZ0RrVGfW8bFG6hq6/1XmDXqamHoMVG//oQjXbJiuk3
KNTMpQR5kSRFV70g8lSXRlRgyo9JIh+jNQKRlZo33S4t8zM/Sya8iu1ZExtUdEJaJ/0ujaOW0eaB
4OTzCFuu7wx7Hr0GpTfGQ/FlSh6brBdYTyA0z6f1YJ4ggD4GmghwnKBIqxqdToDQmQl0TEL3j1HD
ClIAQUEVym2pJQTNYTZzq5bR3FCZ3XRqN0qOsy/JAnjm7SGfZx+hXdU5s4w9uc+XVkcmr+m3s577
jNiN4nkrmdkVmmwS5cT4mczSse6RSORdvBtwuszq9PD6P1RDSNis4IHpuWvW3L1AJvcVJiJ0FrzQ
Pz9WUb/qjP4SHdDlWAUvcan9EMPsbrDWeV+jWG3klUiznISjO13+y+irniIN4dnrL2Wkz07pB7NT
B6q+tVIdDJzEzSNEgOqpkO7OKi94IBi7op7TXVAek1AJz5fd2dlsXtXxcCpW6LRzPsu0z078uOxP
hGLqT5SGGmIphy10iyE7861wN4TzRMqixp5qzeq5vvyS0uh0yqGXVkUiXsPUKFYzxb6IhHMX1ero
dWrau1PNWh/L/qOKR/rQIwoci2Jw+cMXIeUjlQ20H23CWnPUzhR5AqpiJz2ZRxsZjp9NpCBKgAS4
KD2GDl30Zs6sq4IyaDy1mD0BuWSZYHlp3zz5DF9BkbnVx3mVhMM9G6TYM7XxfKzizjOE8ipDlQbL
bh6dJLnCqVcNd76VwdAYxBdTjq6lqXYZzbFKNTZNYVZ4xlRskX5XjmGOrdsmlFJGIbX1Pr2TQmSD
0oDtig3Dc7K8VNUcnabrIEz2JVJDs4tNb+qTZl2G5kWcpspC3ODVRSjozyzWhGawcNVLJSB2jtN9
HWaPQRPo1Gzwh0+hCQtMNNdZltwHrAw2jgHFLbsLMc6CbaQI65IV1hZK9itZjX6al0RMi87JVTb2
mNHP/fxEqIOQPKNR3T7vTVuuVzSHzuOMqJ9hQ7elKsXKYu4wOG9Lebobi1ORsTmTiay9L3yE3iyY
dk/OXIasmVkUHFKigWvN/b0+qz8ps+Bls/rSiWt93ZZltZqk6hGbAulxI8Kzk9nQDlm0Rtu1joJ2
cKwklhxRuko0XM9yJg60cL0p8k9GpbipaOLh0y8YpWi5ddN6TAdeC1KYO2HH8Ql5RA0RK/Vwk1Xi
3TiJ265u47VUtjsrbU/xUKAOUxDOK/MmkX3IwAFfMqo7qHcIZGkH+RGuxWSOrnMTM3ymhCdppHu+
RJKQ8ta0unkCluHWqOaTpGJzouATKxjXK1P0Z++aPjV+fRxUqXM0yrCODv8Sd1mbaj+Gob8z6DJq
Q0G5Q3qxwuGlGPLIjmb/JE2bu3ZSN0Y3vuSsVXLM2ySO9Kyj8NGAhmuXS8ACVn4/oQl2x1q7xOzG
/0y8njLlpVam+3ZqKHey76/y4i5S4mt0cns5ki/nRFtpeBtjbBS50sF8yFiG07Z9qBnKOOjxjPa2
JShGp6WC+3yaJLKalleCOsVC7x78l9coV6f4PNL5MHY5a0liMEm1ih9SITgWJZZmqqE0Tj21nyg/
ShUBON/LiQm4oNLZJxnyyci+48wMjGBbRhmqV3Q+diIj/YlCEX/dmMKU6VPfbcyXds43QGnmbUde
x4iyh77HV52p4WoylJ0qlhBp64SlR4imHehElMiJIqwYlibaxsT8mDYaEDWzNXcTiC3YKx0ltLYt
JUS6oNr5jKk4zs1zmVGtqPjo1c8CYOokm2c7KaSrwUoHL5TR2SV8nausVOhQqPluDgafyR7gGIqx
wQ5rBdotafpOysFhhlLbHasJL3rcRRdp5vtOMcXBttWsY972xarJAiSYAotqyn58ogmZWeNFLXD1
ZZOqF5OchKvSH4+tGIGPybMXXTTrowawtIUdcNlnQ32MWq3natv4xE+x0knRABZSK6RD8frLoP8I
QgauGQEFDFmgIyAPzRUxgWkVUYjKmWBWzD3dmBtdnMFD+IN6USm+vy+pepplNtkKwNOrMCku0uik
TMAlsn8Zmn0t8mziUVNho4Q7GhL1pgokAT7mcQqFyvPndoL1Ma36XHUyHNV8Sd1KHXzF6V6GmPiq
diNzY3tFREg1GLe9Lz9qhtdTptuEbB7t2SiOPrybTdJLbsGNcnDPAl2fx73ZB+I+r34YeWvsfv+i
5gOv7gSPJfF1Y9cJob4f/vkFL5Q63mSqam7YBftU4PA1IUEC+iAH2yHC+jpaNPDg01TnpMESDWE1
cQuVnURIen3T+wbD7qLIi+qr0Rw3TDNYJrlGMVmTeJb1YX6iah1bkUHaZ3IvOEY9K66RjMM3NfA/
m320PThPepFLR1QSP/RghXTQRSMQcrcNMJNp6N4zwTOwM2t9fobanhKD2nVO0pYtCfWxCjAhDhqq
0yjxfzRs0AOd3CtRFBrbxrGGLcLwREZ7Bk33zal+1o2icQsSGO2VSjPvfa2+jAKxR21duEv/oY+k
+5bGS7Wopcq8uUhD8WYQYcl81yP4pEOgIY3kX2Vx9C29kjfSAj62vG8Mvtd6Dl/q/MwM+RRbHdxc
84Dx4rSr5D2V+IMY1x1gTQvkUL7rJ9/55jz+NDqrlgaKl241Ey/wKb4/DykKTdYo0q2ApmzPdibm
DW5pxFEpC+8yy4L/GJ5qRfQQGOCfvz76n61W5sth3VJVUTMwo37oR+Vgy6vc59Yr7AOFub6c8uI8
Sbwls1zILqT0fTw9fX3QP5udy0GRpoq8l4qpf7zioI+SbDRYW7vutlfS69BMD70VXKhAXMJUfPn6
cK86tvddLw1JBx5Pg44bqp0PT7rtE79rBtx5rwUmPYkbaFnjqRZ2ewiNY1HtUHadJll+3iQ0Aso4
ObaFuf76LD6703yHprKMZdcN9cNF520kSEHEY/YDuM6Tf+lbLRwnJbuW4kiiDkmaIhwpa9x9fdw/
NRE6UFMZYTCvmaljaX7/fmWh2I7otAswB9bgmPq08QvpXMtKDdyHMbgVEjmsLpdm30Kce/7m6Etz
9eO9VxkyguILQYj48QUTzLkJq2im62tpolspAykuZW0eyDZNaq8oOlsZ5REC2ngo5Oquzae7Ngiu
9bn+5jV4lQ38cSoqFcBFSWSi/nt/I9qiCSVpRkkoyf45jr7XcKM0pC25qbjsvVBhqCSnmnxvFcVV
OT1idbkf2+SuHpa2goGXR/9haQB5AH9kA8yKPCoujKLat2LXUbmFQfP17fszMr6OankVfSGT+ziq
Jddyq4rngc36IkwMTZHcOmBD2eg/fHU8DLLqgPD75vP8lPqJJ53yn4SjDpXX+xsFub3vMOIymrTB
9tQkN9Y4Y0O5EFKuu650hT7AdCZJzVNpiZeJNJ5/fdWfxAckQ3SnTYnJy9ZH+j3zRVqZ2fFUHA28
oMoVziN/0g5TjqjGUpVv5Caf6AMWvLOsE4gIDgBq319uFUrBZHVc7uuCZ6jWMVKlYyt3l/0Un/V4
XzrT3OLt22hdvI8hvCZUN+USNxe7jm+e+CdhYhFlAG4iKmsM6Hl/MlpRR9RpmX8U9dkuHa2T0aju
Q5O3UjPPg6Q9WJbgVhjTvr7lf8qXdAiomgRmVZdYgz/GyNFIpV4DMAVXKL1LMxLl0KRkWirBiinw
P/US/PGM3akdjINW0MuJdGCMsXpApynaQsVWYiz3ZCMHdViy2fpfix9fTxB7g8KKLTOT5f2NYcc/
x1pCGVqKGC0rxsJp3frrTJEurEjC8t77aKTVxwStYDwlp4tCiDLWjnkND1/fqtdb8SGOcKsMS7c0
TKp4Jd6fSZLoemzWI1O6pXqEy9q6r62vqFLuRIlxBFp2KOhi0HptH5qK1o4OQI/2sq1Fi3s4y5Eh
5c0h0Y0DXQ1CXz/VtpL3V4PSbeQhX8MN3KlpfjGYwzcCkM/iiYZXh8kURBPxo5zSN2rqUTAQX2VG
QEAPuVE+Sfp4NvYLmE7FGvbvp2FrJKCL18TSye0+vlitIhcKcsO/Dzk1+VVipbtRAiVbSTeLuilR
+9uvn9DrF/vxCUFx4TW2YGnjG37/hAI+ZBznfNG6IAvMnzYpBTVYwIQ5of5Iqz7WIrdG7L4dqZTa
cSttIU2cSo0UA75WekcdIbZMk+IYvZwCD5icGdHyShrouLHP7MH6zLXX4H8CjIPXPzLujEa5N0uY
p3Oo45rP99j6Vm1ubjR5ekGgdjRj/USxhpMxuJQsSiBqeTAqSoRthrx/1Es3HbRqVZXSDe8sL0ur
Av9saNSLwHsCEx43ecyqG/ojHQtOqPedeRHZdHVVO4NAmp7k4dbyQSa2XcrATvr7etNG9mCGF0Na
08bWc8h0guJqfax5SxuA0dB2rWjXX9//zxIuXAWqtEzLARDzMbUmZLZ6NBLE4DcfJcL3NBHMGjqy
loZLWrxR9Xm9fJ11ryDc8N3Z9I9fn4OyYFo+vgNkNJyCzLeK4eP9OzAT0S0Sn78D6SDohc0O47IZ
Slqm8FGhLwH30emkxeNZXi5rv2KcTPB2rXn9KkSTtNme+/haXx6SCRQ3AewDEjoui9jOET3lVuJZ
cjdsyKGBKQlIBhtsjwxvOWvbO5pi10KYX0QznSFxRhsFQvOmt4q/L/Rf0QIO0WNdNMVL+z+WP/ZY
ALSMgrB99br//t2xyPj3yx/5j3/Ru78X0/yv01ugLO9+45HHttNF91xPl89Nl/59DrBRlp/8v/0/
f1l+jlMJ5uX+KYuYktG0dfTYEvR/24FgozFpHJnvmzfjD0rMzf1T0z5/xoh5/YO/nETaX6SE+PmJ
igqpqkFG8stJpP6lyRJ7U4TMJGAszb+dRNiFKBiKLANM01vsbW+dRIvumX9MQ0R7hq/jX3AHJO2P
pACCARp4vETAD/j3QzyDUyMMwwDvO5iWiYgI1QKmitSRvB01IUOBAI40vkiKgfqflmJeTaROXTF5
hYZQ3SXs4Wio3GUq+rAqysuNiZaIBal0quRiKeTTcPHBMiNySAYaUJJ8nHXTGYbscjSeRbncmtWL
OadHrKSRVyQ5a5sa3ytAA1ERoI65sXQqw/PoH1tAxnM5QQp8okJ3lmrCaoqNtd4wvUEJmE5RiV3r
5IV1Omf6Uyf5qt0hU0GRXl4Hiu/EuX+iTZGJ+CXc1s1zk2/UWaJHZZ404kJozCrY1wROrUA/x6y0
rNgncZC4VZhC1xzRQYwU0mSKU92Q7WtyGFdILqRUhYrcs59X7GZE+WBE/QUdE2ZGNdAsa6DJEY7z
dAG7SSr4hp2S/KS4+swMgY0cLwKpLD2yPkRuhUauTfpzScTSbNauz1KBIOBWkpkSIePJHjvPDKbA
k8SKvLXnp03dsXz5fGisMwgn7qxN53jCQLXdjHPp6TF0RHReoxJtG9HaZlS7szo96oJwoufJuel3
uzrSdkZVu9Tsp646ZUDDJqmVQ61TURbuy0UBwS62oDEW1upWmVomA+YcaRy9UnluSJq5UBpsSUif
pJdR6wyCrAkI4yQd8mwe5Cu9FFS39WPfXNWwdg9GXxTmiTrr7YvB3rWy82qC+t7MpXnG0DVQE0gl
qI4HFTqdojxtIKqifZ/VdSnXw+r1m/0VRc7/jtt/szj+iVcffvs/Pw9f/w8HpsU88p+9vSf3RLT8
OSzS7JOgtvzZX7FJx8uoAaliPDM0MGMhn/zjcjRApFA6oppCbFimhfx2OVLwMCwELQQuzBCErf+y
95p/GTpzxahA4Bhesth/E5vYJX1cZ9VlQoPIKbKltsyPaEyfxg/DBMPc1bRU8pBaQZRPIsJJ3iEX
alpthOLcPrelUO58BIbob9pHX0ZaqA9oeIZmyJ120HsvnPL2LBwaXiO8kcHKn0rxDNJIk7HnbLOd
n7aQ5OTyQY8YBVak3UkAez4qrR9WTpkd1TK7OITdPjzIbg00Ob9QpcnfGj18XgQiZmHuEFG6gyzH
tpnVG3b3lguyCLO9akFO1aoz6PqoWmY47JLk0hU4TdBd0PSgNANykVec/lfUiw7Rf6AV3lyzV87P
4yqONyhkEH3QBmZXmMJDSVdxqAhcbbAPSiJcIkyHZJDdUuNbasfuzp+hpBat7ITUb9fYMKud2CvX
2iAPTq9Z9ToS4HC3xXgkST2opb8J0u44hzDlQ50ifRp2XoxqHavzelTj0h4AUM7z8IQ0h78BJQ11
jb6zYyMP1pLmM9urA/+UitPpONFok6kECZP20AsGIhaR/jcKAsDIU/JTSOpNqcpXUp/pwPGj2ekp
Hc0YLxBcJ4FtNGXuDDMICqPNLmriopPKoGW7pADECdJ6Cn30dCJlrciosWDEjEPzq3FnVlbt+XlB
pM+SitJrJFiw7f1qAgXfzkQvwGddwoUiqdCio6RAVxJmitcRwKXCFx6khcAkGNEFQpkOrgygiXnh
NCEKxTzoKwxIaBgSEdcbNrEgLBa202iU54JingQi1CdEeoMtLiSoWA4eAxW9I58WU+blsMy88hUe
1ftjCdncAtRSy37vto2CekXpZuZFwPKJKcf03bagSG7Zqcz1e5khq1Dg2xyeTyNUzIAM0V0rCUz9
pmpRlGpT2f3Q5DE+G6qxOcRKjSA9Ui4HcbLbim5NjadcTHjTLK2m6DEDWK4LTGK1ITarsFF/pIEy
3eiNOe4BbhUrMQweS2SLKGQyp6ZSQ08u3WkBS5plvZhInc7mpkInDqC9GIxsZUh1s9OmdCtgNYGl
VSFA7E/9CaZXTmH/kExCtQ1EJD4y7iWXMSfVUzWNYN7HqknW5eLBndqpxS/UeEYrviiBetG0+UVq
0neUMx/YS4PEJnP0rg1oEQfDSpXKEVYMTLdOVtf52DIOoMAsCJ0l9ZqiN7d8KPsQr6GHxO4nP34S
i8pTjMPNbnB+2okV39Bs7hFYQU/qQsMV+vpBA4ZB5YidTiWVgzNWRXQ9Q/qoo3KX8Px3guA7iP9b
e+5Q9vnQ7upYOKkWGexUVfgB4uhnZFbNVlPr4piM4+SwFN6KaXRutOBvO+gkTWBCXZaskHcLMhyG
P+XHCIj6v8HKtiSg/3llc5+D5/oFsuAn69ryJ3+ta+pf5O+sF6xsDGNi7fhnXVP/Yh4VI39EqgVw
OBcXy+91TcFVz49TqCMmGaxGv9c1C1rnsgRh4Te0f7Wqvbr13u0ewRQwcI18m44BpYQPBqk6Tmo8
0lJITZBZ1IMy4sUeO8uu0sTWwXAznQR/NkJfZh00o7l0qlLdq+obsVA8lFV2BxYG/gvYGbhIdX7Z
dsUebM1aNPkks+GpELLwUIIWjxCBoJ6t78Dt0VFMyevndLqeUrkCmq4AJYZx7mjasBbDmITwPkxW
vj8/iyGpdmklezkfVmN9FsU9GqO7iUyMGlSDWMGPhBNUKzBr95J+LU6la+aPtT+d1yTMaCbDCz3N
dpm86AnR7BepivSYtjWzBk7KGY/WMN/EU4+2bhRoVYv5YaqGYR3ON6pCjioxKwYCs2chQwjM2C3H
vFkjGJIyvwUghYFDKU5aZgEqCQuxUds9Gtq4z57R9S47CbruC0UpPygzY9UryOaqsvcrfFB6dCPV
+k5krFRqxacqsnDwyNLeLDTw7+oVwsVtV2qEiF6+wc6Y35QpLooOyGy5aQypu2HcSXOXMLQPdlYp
rapUphvvZ/mRjrzO/JXHEgzk+aCrlKKo89Z9tFON3rHqH0EzXaNgXcxwpqNbSOQLM/mhWFVhCz3P
tdI1bE81t7dvDbYrdWMnprFuA/9gisvYFurHqOyry7Jn+RGipLAH3AOrbETjqDMK2O6qxmA2gbpn
jJ5nseqq47kEjbo0JYCaEZo4fZemVetW+pg4qgLWUu9ilL8JQvUEDEqjQ2fTA69CccYzW1um4RXA
5tECuZmIBriCsh0X3VOtlsiXme0shXB34/qOVu8xDoobPw7PrKFC182jNmLTbdqgtCW9uUbhIEC5
jFa6GVwZpQ9yW3WYpLQzy+hmyuLBpfl/FDPhgT4LUXXqN6gK6QrIjDtJmq3OjGOlGi+sBm1xItA5
TYOlvDWbFwgCrsOgeC5CBBfy5PmVoSKeHRN3JlEskxy5WoVxwmAEEhmcFzArRapyNwaEGZW860J+
qjPSwexHN631LdmAUxiIbMXGKzLNtgpY4iWiJrQI0JueylG8SIQq3OR1chNZNJSw3Qq9k82F+Lcj
/v/r7QlFsa+C+D7umqf79M8Q/vrnfm9NFAykxOHFq4uf8U0IX+zXuoUxD7sxrYx/Qrgu/wUYYYnT
FCcp5C/d/l8hXJf+UumPaiwGxmscN/5VEH9F574L4srCz6eZItPyo/+5lAjfdPhRXCpTUC0lwLhp
nLYTRTRquMIwJFaNtZoixR830zBOVx3p1wZYVvIjmdHqKlavrpWqHjwVmvsaXIlgG6jFsiAtf2iV
rl/HYbGKotBV9VpGTKdUKbqJtmeKEmKcJ5H4SnYi7IyYioHh1wMQXioQTB6yCYUZckBguIbMXJ/F
20AmG9qTRIelE9gKOZXc0KJmNKM1nZcgUx4HvZoab2JLf0uhiK9boZLv6TKjDsoaN1hBx9NBXl5I
L5mB7q2KTnytvES3Qk3SSjB/1eoh86MnqRgZ8xHhszspEkpE1FFONWRKXpZJ1A3Uh0rucC1NRXjd
5Kj9a2SEq3iUht5W9NDrEauR4/7UO7F08qqRtnMaD3vI59wDGR/Hak6avtv4SnA0CvrpcVGAT1G1
BLZi1PRGg/KbmfDQzZLxkRFz0dYHUJj9tGQBCksXD9gUNDZTdVZfdGaMuTJZREBNezZFPa36roaT
ouLP3U4YujwS/1N9iFxhCtcZ5LSpCZAF1vqxjQcknjE6PjVSq7ul/387F6Nw1auJUlHehxTnYa4c
e7vtjYAyboI7blyG22GfFCvWliqths4emk6R9mxSM9eXpvUwMcyKMQNrFHlbprMdYsCE4TifFUym
Sy0Aj8asRI2jG1LBX90lgM6DEjUqwOB6KFUEhONsHbJIAwCJ9cMw6aQFI/LUzVC3Y2YbmWRdB3Gu
aSQTWVy7kRHi6/Hlvt/GmZ78ABgTnEEhRSwzo2l2hrJBwj0oIap2M2QK475LJaQE02C5czoj8dSD
eIe2JVpNC0s6lnw0mGVcNY6PlJXK9KSfao1V36czLWasPaiumywZjpgfpyu5HMyUandNLt6OWHbs
INQYsp3Og6KsdMYtn7OND3aBLB71KTpmwoRIXI1S7cBoH84yiidlG0UlE+DCin5WoPfBrZ9G40FH
/W5XCxuhBroYeazGE+OMmNb1Q8jb8dJHES10fX+aCKpp19ZsrLMgEhiPlJ3GnbatK7G6RjZ3bEz1
Jy9/biuxz09m9DY0galACS+hqt+OBiNfqkC4nvDuY2qR803ii0xU6Crw1j/DsruWSDV85i9X92qh
vZRa/xM2RR1tpx5WlBMqU+c1WVmQV8XjfFUE85neTRiCGLhX9eZl0cjbDpaPXaThPZlNabcKsyrF
IfCIBsEqjQLsbPq4lnrjulFna43W4Fns68KV60U1qEYPIbhuRyuJDTOCe1wfrZc17DRJ657KVDAY
SVVgEQqn7dwwgq4x2XNnrSSsBc18GtLkLkYTuJmmmak+bDBJwADFjmryEwBO4QBQKii1GEeJaX6O
NKj0n/rGPw9lshk/FHyGA5rJcvzgrGuMTdKEl4aZF+t8Hq5xIV8pvSQL2/8GWx+Nlew/b33Oxuf0
f/+vpnvPLfvVqFj+6K+F0/hrmbhisO8RDah4S7XvV01P/4t0jUEzaEotEDTA9/7Z+1C4o9AGzk9S
0WYgjvhn4dRoRVjQ+iwWY4RsNMn/1cK5CGHerZsoB5WFj2aIAOk5k/frZlsYfM4NUiWyagSnp4ln
bhOHLpYzOYC6z0A2ed3K32gXzQqqSXsjbGNYS/O54X6L6SIp+fNcVEtiJyhTzfyIx1fGOhDHlnPJ
po1h3MvJSwyedyAVzNYd4PvZtcq1UtzW7X1ZP7TmVeDvUsPF9GA+YNN58zB/VaHfEtM+vTFvTobH
9jahiOZaCfKEQY7pNluL29BrNl8f4BON0jIQ4vflfkhZiknTsq7nctsVLgM73t+YHp4QV9mznNh3
nSue4ya8ye3S1u3SSZ3vbvifBKTl4b85g+UevEmaQPqYS9JUuNO6X4lraj67wak4l8l5Lk8EJ3wQ
HNVVj9DqbdPeNZvr1H6Jna/vwyeaHM4CTIYuUgBAnfjhPuANj4NGB46sGjik7DFMaTPtStkb54cK
39CYQyCoseNuVeEujh8X6/3Xp/CqtPnjK3hzCkvh+82NGKk/t5PM3GFGhyJyJ3fMLofT5nl+iCil
0tMubfEJa5B1LZ1CmW/jXUNBDge0Xd/Kd50ATcbGAW38VB+ZOrebeF0QLAf5lkJhcFOQKig0Tmzx
gmUlum0xJeypl8dOzziGmrbO+uvr+fRDMqieoD1EkaF96IePft2mVV3i6nEZgbnXPKbDeabTfffk
ltvyx217cxwKPm9vm2+AdtVUrFdqtZqzu1i+mf0dw1padRsFm0lY9zU+e5d58Wq0b6xDOm8YL6AX
O8QvX1+xslzSF6fyUYaA/7qU5hrdpzrRQZQ2oX5oAM6kTtyFbjyjPy3P2bRiQkTC365k5g0aq6Rb
J9plYF5bygHvsQh9Iy9uA+WJzHxd5rs2ehSPYJgR4SGtUM+Uefgmynyq3FZ+38KP+jcjAI+RTGQH
8bbx9HW9HffZtXBZnlj3jMxYzd4pXI6VeWrxSpnfSQ7/xIgtAeDN0T8EAIn8e2RKLUffP4SuBN/3
0O5qJ1r5HDBeC98pz5bV5KunRBv97QtjRCJ5asWn3tOLLLQYt9HOb+/U9k5JXqLxJCjPgsilpPzN
bf72Qj984EwSkhIaq4uTkrH3XidsxOGCcYhpfJsAzcCKVO5UPu3Lprv5+s389tDLx/omtgyJpnQJ
OZlrMtlsOtFaRvx5irI2mCrJ1mtgeu1ejM6E+IG5Kl8fW/7sfi8hHv21zN789at5c2wq8hgifL4K
48q6is+VvbmbN+MJxSwbXQvjxO3aC3ewQX7eZa61Fy+/Pv4reefj8357fPn9tWtsEQVd65mVcqE6
837epC5Mj2d/A6zc3TETdlXu8sO37/WyNn88LGUAUgj+kUC1vT8sXC0TbAYfvfaonsnfvEvyctJf
/e0fUibGtRpBPrNYYE3dK9vxEfr/CR5Amk8I647BuneEw2QDAKA/s2GSrltsqm++pGVN/PMcDNJK
mk0UZT7cWMtnQLvgLzd2Ha5aL/9mAZG++/s/RPY2GilM60T2CaPU5EjWWZXuioTumONXG6zB9cZI
8UGdFRp4/lWpfbO0vOqOv7rAD5Gp1n2TW8xXA6KO/1hX2Uv7g2ayA0yk8obduGK2p9esICDa4wVJ
Ss2K66SI/+z7yd6l63r19bu8hKYvTuhVev/mUxqZuKkCwyd0udhOXWhZXvRNGvLZckqy/18P9VWr
/eYQiNuiMjeWtcpReazS+pa6wTc39tNs6+1BPrw5aq0JIuwHkmxHcJijaMPY9Ab7iV2iS4/t5Lv7
9umbhHIWIwRlQKp077/FaYToMBVclPmTeeA/pm8+hE8E7HgdMBzAgJbxttAMehdeE7kpexqgBdMK
V8OEgQsLto1iqOo2Wbcucqy2zhR+8zJ8GtjeHvXDQjb6SqWlKhlWvG/d2X5eMna8amycEuf2KuBO
Muv1Gxbr54/u96WaHx5dYPShKNDEdCtv8kLnAX7NneUZp5W7E7baHRnn16884snPXvo3R/xwc4Fi
RfIQV1RRvXHbeSOXS1XIrk/qzXjZOP1K2BQbzQb7tglu471/z+89Kmm7atnJ7JtdvA87B9Nguwq3
/lrchVsYAhf+z+HC4IWYod7Y6VEEEx/Z1c5aZTvVM5CBPSUHcuuB+eYHJmY+Na1LCabf6PCi1vkK
lbUj3muPUDfMm+jCPM8fJGAfdrwqdsi9LpfBty7FDvWuupYezNb1n/Sn6YwcfUgd5UK+813tkqKb
g/fTm1bhatz0J+VJdEgflMAOH8QrCnqsUbv4tFuZe8ZBafbkZithm68hqJwod+HOOJfOJbQlnnGO
nZyhjEfrvF9rzmnv4YXklmytNT0hl43yMTzkdPl34lnzqHA9s6PwnnC02xJosTM6QEBPsy2kTrc8
xdm9Eh9xmUx2tdIZRAka/xKGARNLpTvlSXkCUJ+v8kflKdxbe6Ai9aN8oISZr0OPGZBbhsesi1vN
Bay99p3ANdbVhsFcNqHbsVwGtMTrfK3ssq14jvZVBvYAqckOb/GYngRbf6U4kTvZ9apdxWuGnl+1
j83OOObr0gbd4kZrhqDYuie4zaZk9KQLs8QJVsEKOljx8G2sWlaZP2Lum9fvw1cmTlMjp5BxWGlD
F/SRA5+N+3MVrW58R/nmbTeWJeWro33IEaNILQ3qfQzrrjdDsY40txVpcG17unxJ/5yGN7PqlcbZ
pKz/D2lnttwolrXtKyKCeThlBgkJTZbtE8LyIAECSWhAcPXfQ3b8XZnuLOvgj4yq6rbTRsDea6/h
HS6Dt3seo/CgAXA4oItE4zbPJscBW/d6bRe68abRGz2hBZJtUHjIJBr+V1yVd0/NFta0tvPF23LO
BXbKmH4pF2sxz0F6VFnrDQtcW/NTReFIOQSIXnIl9YBl3Blgs0f33dXFu91X8VZZycaXVrzvbzND
au1yUZlUp6lpjU5iYIq1u4VT29ZPu0SL2hv9VJjYfXygtj4z8Og2Z+NBZPzrGfbPK7O+pV6nu4bI
64VXtjlQTBxJMwtH+U8z8Q9jxd9bMxJSuz+/q+8MES3rLLli4uCa8cVvZ2Bf+ikOQh+9f/Obd22q
prTD3ZsPRCeMsniX4mzrwGuPNL/ZbCO8Wr1NGRTuLqpsxtkj86N6Rlgw9xo+d5aIM8JahGIY4C6n
jbWlRcxVfMIQTTFg7JzQ51iaUkU4+Pi4+TjjSq3T+Nqin7ZxEUEyeBaWu/F5dKXRLzsm7aN+eo7v
hd2nB0+KXmkqOYKvREjcDHnkPlKDoQuTfUpovz3hR/hSLC6ivVdCNT0RCMGWos2UWD5GAXYe76MD
oXcXFR9q3Luv1lSd8RjQc1teQ31drHYrwb9PaWeghUdpRZfsYN/H3eQ020+hpleI0dDkI65kDi1o
fAD306nsyMEzOLi39unoA6B9L0PNl2f1OHOzpTYxPCy/oy4YiYE2lfaOZhcRjD4SXSOCG0ED6exZ
093sHGYOqla7YISqwYdFoZFYT/l7qXiXTyDN15GRghQOrOgaIrmbEEJ5dLvozstAQEaeoIoY3Nxt
cAlf82CzS5vn5v3ycvNPyMi5L/wCO39CbxTUEkcsGsxRy6s5e837bgwDwe+n0oe50q5IeLvNO09g
h1xX4TbP187eu80a3nuqecb8vq7dW3jEWdLuJQ8fZjHdetv4kJyT66Qeo26yUBY1+kUv+vwSIHPn
FckhFOdqsGHdLIS5GG0DY2ubL9tPc8zh5NzHWOBG2CgHeaKmvFWUPyLxQw/q6Ohr4TlRY0zoIw6Y
SJrIqQ4NHodMZ7+8vjVj+q87Fui4B40byqg8BAZVgzqvMMiypY/63aA19YVK4e0U1QRlzL2OkbVA
IqZ5VpbaUk7UBJW6CkiiswdlUtiSr/llmLlNKLlnR5nXazElmHiqu/WQdpyc3oplNlO9fn63m/F2
jjDUm/UuhHc/sjw9ylq72WQfpjhCfQa7Ihf9FFuZlQ6e8Pa82dxH5WxZuEHpGBy3BsSKRW6lctJE
ZnwbtZ4Q9ikDlNBymc+sjmNxgmjleh8thUmVaCIQcfu46UPAAUE+f0XG/2n7pK/wcdMTMchmd1cb
lfM6OgXG/LKpZqeYqdhywAygJuKhnLqyCqDnIEncI1Lt6RmJX7t6PQdyKqbNeu9vk/nn3T7oYw62
5OipUxVfmoXqFmtlIkfosHn1qHvpXsrVfXRc83hCttl+JLwxObLmatqlhF/LgRhXBVmI5EmbEifG
8rSbii91SFbgqZH5kQkRIilm1I/4nCNp3YJRKxwqwS4VnFNwcq9RT2JovdI+BMK9gxScRSijFWt1
0c/ESHevXOmrnwHEn0gkHFoiTvnQoRIMPXdYevwgENsuxRQehMlJc6SZQR8SRR5ne/MycItrOC2O
Xgr2IQtVdMUr93ANsM4u6mBPXS/FuZjm9LpwbEMmbAu4dXr9YMZ7/8rdUEvrV+PlULO0y81udX9h
DdWfSmqkxac8l+PL+LisnqrMI7pgN2185GskoXoPcbsAHbOonzaFzYixSa7R8UvR7BvlaBcoU3HS
hqDugjwqvG5Ufwq0sSj1j89Fbis8MTNiCSA6meRr5YNcw95OxMYf6ruvDK+BMjSxt43PT8WYYayX
P10ZZ7fgk+xqtIt2YzM5ujC3pne/9TKvXxnRfrUQZ4zvPBTA0UjJiRdKKl5S0qPbaztYqru8RV/6
arx9uItPoe6VNnhOu/Vqt/XEQAg5SITxx3lDirfaJ1sfzRG7CSxEXVnl/UoMalcyAi3C0si9eVd3
tXdmYIpDLG6D7XKbgiT1hERIjKD1SQeDxpOCVkKhhXVbpYoYi5Jb2xds7ipvq4xxyEKc5pw2cRsZ
s+ZLpG7gZ1FYXYpT+sh0D4bz5uae7Z1PGHPaWe+qgckNZ85KYkNWbh0gSeRX02pavOqhOjpwPEzb
UeWefYmUT0mbZMc2WZ9HWoEpF6wM+xgsykUJRd6RUpl3kIgjdBrd1vd60tHOh3yyPib71T5AeJDx
OCAGwFi9zaHo7mMadOt8IaQ7D4uBKYpBnAv5yvKk136uL7cRknt+HeYBCnlOHqg2Kcdr5uCc5mZO
xs+MT27jiaMiXiiOFVlL01sxW3JVV1+S5Rs8MXaP5eH5PTK8dxsYkjOy3K2PZptbOl26WzcjTiM+
6dBq6bzh/FYm5ocUrEhueSbYpTly+NL6UMvH99hYmW42LnzEhxhlocUcaHHtIQ++VOhxbhcWF9BR
Apto7nX0pv+6CruSsGW5sE48nRX9wl8oVue1NFRZLRay631gfGjLaq1Ofi66HhW01rfBU4140nU7
1FwcXf2Uw8mPNAIWLiAd59/PF3tU4H3nyaPfdbuIJumaENYRIC/d1cc144pEhvjN6MuwUT0JTOfu
AxUZH5J8heSdt8mToXNw4TioIslZaaz0wxiStOoytooVTxhzsttrJQEf4iF+F93IdLIJL4fjemAb
PSiN/5c1RSP7t3p84Gf93mQtJbib2FnS30XwDHb3yVYjwQHZzvjyuNZdwSu9s23ZmXsKhu+YHwAU
zeVxfUpYc3103MgvhwDGqHuPc6I+BoDsMOWFmiutnWaVu6sX2FL8Ab7mGpGQnnt3lxgf8nxQsySo
PqpGfk6kEdH4847u4um4V3ruSH4FlO5mn6Q7ZLk20leTc9y4r1fnrNlmopOUXEMh7ABBgJywbz7h
1GZ8MSYx5BXd1x0BIZEmn0hfuhq7a9Km8Jjr0X2ee3tfX5aBMqmeaw7B1lfmlWBD67jFqn0e71aG
S1US3+M6zGwtNdFm9UCo+Hl0DHQPuD7iSQ9u/BdZ89/LMIQJ/rzxk9nDT6guFH28sZ48UEvwWiP/
FhZHtyEGHojUlEs2GuPONkHXLxwybrBCLpLGoe7SObOvnhpgcuSgSp8HIqHBCPqgDltffD5622hL
YDQn6oS31zoCqYkVkr/Owfckwv9XQUTn7c/bweqq0mWB91hEB8y07Ib8FaFe7+eNLP/cqaHI+vMy
2YFGrbKjN2SupIXkN896AqzNtSaFKxCF6w3cZzG6xTcPPAhKsm6ZbulM8wpHp1B8EMMG5MIPpTS6
Fn9+mm1zukH7pjw7e+KTTCpKupstVftG2gNgOOznu4kwvo5Mb5+cQtTueKG5a4W8DL8aGQ+i3F84
yr9HB8yc//w4SCZvAYfycDSbPDQ26CBlPk+Cf8AXPFjAD2pTTIj/vNpZu90L/BtpXReL411xYS5d
dtw7xSRVO9wW+SwOJQcEPbu7JlAFMVctXX03v2mzfTlpsmeDgTOc7Z/XiPRzO0X75cXyW3+5Lc8Z
bHCa+kiCYvsAGogEgGif3wNDn1nNaNdHBt2hA/rno7btHjyYvw8V/tsbgOD654NB39DAMJutcPIO
3o7gQR/TOTnF+hocPfqJ/mlaP5KSkPmdP0STwfvy94PhbuiaJg+jcMmuiPqG86nbmYPEhntaP8JT
PNiDA0T292t1V51lP/Q+ZIe2LAnVni7Bg3f4c+MDbsyf1zDBzphtxjUQx/Qzf4DqZNxQNXqEiXh0
M9/SkOOpzQSUyIeXRTGk21v30RX+Iq7xx7b8DvzYtjsrQ9iNbbnYj0XPIunbxsbkSBba+kfv4r0p
0QrFbYpRBBhGZI+f1aPxwV/HE7+tyW+njYU6snFviFTH3N7Q/gmLteWtV3XwMWRbAHofxaIHoVH9
FovO3bWXipqbzp800ljdoWXl0snwepKPT5yiXPgG5OruQ0u54VZ+2grf4hL4ecw5zjK3Cktsm+CS
YtAhZip8c8RtdCrG6hkeBp32185AunnUqokuP2jd/Q2Z8k+ehkzVn8sXbUR1hxkgr3yKsGPSjG6O
aRsv2YPj8MFD/h8AjGkUB+VIDiHSZcvtM8wa5w1u/M+bkUnrg/sZYH+/b3lsFUxpK1y5UAx3gk1P
Q76yAQWPWxfpCNHrPo7HoHKOYwa1SyU7IKauODBqMugt1p33Pj0i2heUm9Nlsx/nR9NDzhHaJ8ry
DA1y8s2TbaRkW3MFgIjpfDXOkANRCNfiqFYcU17WnX+UXErz4vPkCy49//Q+hfrNEUKLPlLnV8YI
8D+V+a5P28zTzcVdeN1DZ2/8vE9aRiYLiaQkUVJ1pmq25PbTQsZ6w2mfEvkpB3yWil+XDRnzJa1H
2xXNF3RLpzSI1Ig3uKlU+i/gtMtPacQxv59KzFKMhM7XGOHfM0LytCF39qANgjrulcfTqvbpczuD
r1mBtE+yAG0SOuRN6fBL6w/k1gUR3JV75JcZ7wwX9riaF2P+TVdpMaCNmPt2E1GzeyYQPFAVGXJX
alwjt7s38eCYbxWGXtOWbuHLAO1OcRQ82Yc2OiUoMqN+i61AcXbo3N8Oz5bf9+5twY/RAm6DDEmC
qhtUNG2UcpgmVpigoPh+9KE1V/QKpre1HnE3zOPsBrTRCuthAWQR4yWbdfAGV1G4eHQ5rh3q+ray
7Bf359vz7f2k2TQk2HTkoEh321lijY7Ty5iMPeLUmOD6IgzNIU+zZV7hm5rsGM9E+qvazM1X7flQ
ewqqTfCtm5D+H7PHl+xT3bvkehMUSJiMDVoAzo1Z7nO2uixuklNvDInpmwbRmAMP3NmeyVy5vtqG
K/nbCULMUfl0GSu+MUb5ftHQ07xRM9Ujcaq6irv/qJm5qTgPuOe7IwKIR19neuHYgbsEhHymMkOS
956xfepEGHKwLQkdY+kUUT9CgoLfnUeV6iulX5JcWHG5cw5VQC4kA7n+EtE329TRdmOkyut1pC3a
Ec1xn7uWIjnmvdO/9yvKkedr0EyrWcdoCpH0xT7Jp3Wg+rUtRKdQW5xG0ss+Ocdwibn5AccdZaua
jrcR7MxAuA/Xl45JkcUXyeWsGeww0KLzhS7t6hGy3ArKvp2z7byy8Q09UmhK7KLelWPoae/S6PIs
PRt0CK2J5HexmppLDRnbsRLSoiB3KXHuuXlYodPqgTZsLqzVke44Aq8Y0XwdxrDIK7I/Ky1h02q2
sLrPjaHDQMV8DZFDBMegO2qUgcbJA9p9wsoIsnE3rUeN4TK2lBeMLJb7u30CpGaro3g3qxbnKUnN
5GbXm6MaFj6mFNIMHnF4DpQQXP8FGPmTPt295WNlbg7FObS27dKRoB/z0YfTpkr6+L7Ojrb1xkaB
IHCJ8wSvkad73F3tl/qJIebkHvqYykyaMSHi5OmxsNCT+7Mcn50y0eaX9f395O0j7G18Nbj4Ot3a
ob6eil/IL4fCIg/RRfXaryY6Tcq5Eaq02tAACg7PPBtl78JXnKGs65oLQKbe1lUCOqEXpxhK0IPT
D22kxqbprzOXxTmmsztfm+Xj6rmPZV9k8rIzQdsgimRXkZJoSRNiFCSB81tdX/Sl7t6+hOT0DjbH
AGFr4pyCeYBzrTx9xrsOiXaHtxMV/NdxeaGwnVWT7eTALlxoi/PT7Z39VH7Rx1zDm1wYqtdcnbzz
TidHco/oryTKXJpVz7uNMRE/tAlhi44mYqqrKrTW9UJ/2U3zuJ/Liovp09DJzOHq2dnnTvD7u8+Y
D8F4VJ7l10NYPlUTZXMc3kYZIL5s2GVyDrpU/dBql2YM+MngPoNHPs7GAxo7Tw/jwzPTWwuW4RFq
kA0hBSdl9GCi6/PuTb7SMa6ei/UWuSLCFIgvlb3NL/Bu7qZYAzHcIHALFzJlYO43EaIO/iFQXpuR
8lqsYT/2zbBSRIUXMYDAITg0NNYQJyYUfm7Hwvze8NLLlQg8+aOElWgjheCXXzcy7Z3T1E4G7YID
ce/QoIjNj9wzxmIAwfGFQuycED85NzgsW0/zj74YH55IPybFUpvufMC2Wy+bygsjYUYRZBET9S3Q
ABqAtN4t5g3W3d5/YVync5zAzhjdovNn8XJEPOAEUxXEh3PaOZqtYVKDZcMXEYUEjw9V3BAkd/H6
Yp4n2dQ4Q8eeOGHf58KTEt7H+Vvvc0QoG2udfypnW+jt03O21AHHm6iFOwzJMS0e9uTZ7z7uizLm
piX/yq+GGqnZ+HxFzRd/sfmCf3WfB0JyjtB0jfuYUsu8OAh/CfBErr41N3p7GKv1Xo4nGkOHAXwv
+uhWkLDwkFowJF14fNrRzkyNlfBqvR7eB09KY6VN1AiTDmsCXeXmId6KqpxIfXNf0+rxGiyHGK5Y
vY0V6n5UEkrEaQl6gR3mFzSYL/ElNlOsMhRXjVBDRyB9zGNUGue+Nnw82zYHDvfaYWV1hLBwHx9X
Sryb7L70hRXvYyHIFiim7d6UOdW9upCjEp0i9vZAiqK+18esP4xm5HE9yfy9L05vbNeGNmE2PaT7
+f0LJ52+dTtey1x+FhlIgclNJQg+z3yOgm1uYwoCLKNN6Zww9H826G4BSTcX1+dtqk6NxJp178WX
8Cq9gRGntU0LjrGBzg1/7mPrVV6Uy/vnbXb8hFZsIvkwP6CyCzoIZ7HKdhUCHl9MmudyQ4s8uE/0
0EhND2GBEyJ+DkbpocZBtU3qyq1Apc/yRH4xrGEvDonMCx0zcJMrhbOtCoq5eLDV59M7j60vAHSU
CCn7CAZGp/F5DKPu+HlIBcPBbudAQzzRx+a0ZAZ6CPOpuja+jFn9BIINsaJt5SC5UJiORCMLPC7N
dAUFaZQiRqrk6oBpzq60wrWBbwWe0Tn5wT5cgr6L7lA2XrB1qpLchC3n7GBaR7pzXCIxNFNbe79o
Rv2keEJ/Ipaz+Jc8oUN0OCNRMj0/lQMC+jC/a9757boq4/LqKhOQNMSXbtzH8S1QkHMFTx0O9LCn
zrJlEO6t896QBkzq6DKS94743r3s8cJD6h1t9PgwaThB+om8EKfFG39fY8bBGE6ieS/yBPUFv0tk
jIVrUeYV6xawz8t+ak0QyjVszlO0N5mZMdIS9q78zoISp3RGCEK5YONeUZzHEtCcs6do/ha7gJSb
yvaObDEochXd3eaTfExC0rjVnqazrUwOzzghZwzxtOD4dI3eMn871krsZ+x6fQkFj52gkccMj9zJ
ORAWYGPmh+G6d7b+xeWbpuxA764IGnuXY7kFULHq0YK7DyGS76jL/QFrEvjbcAby13PC0ekLUz25
ejXNp4sPo86XvSrOQ1kbppn1Zj/KxlxkmMD089vIfDF54lpQTHQfh68ykhpHeOpeRKd8kuN+ZE0u
sRSTORPN8W4R8e1y6lG9BiyVCqvhQHgHQQ1du1p1DNLmsrTUdVd5x0JxKpMhusZ7n95YxLHk3teN
9qoAIWNSFTtI7pPYmBQxIaxYQ4x5J+l/KA91XMCz2brD8yfYJDcm3x+wU562KSdPjqbOB+k8m/dI
BpWQQ3hl5WQbhOiFZTU18aOEj+viLVCgGtZg8zey4pUaWgOX3S6ZqJPNIFqV3G0tLKYcTc1IXhRP
nPk+7SGRHdcgXYPeoWGzKjiZundxyuIHvXQ5OriM0NcZ60jF925t+nfJEw2PpXmeyKqfEXiptk+J
VTGJRSRlL/VTLdMR6HnNVzCHHROvBPma7DlHq/45a8xhaedI5FxOawkjRlbhQeEmd61/aMNcXZcw
k8yDHs75pAfM6Pc8cXN5qNUYNRpqtk4egdwSSIGEkdUcg3NJ8oBUj2Pd3LtlBrW4Us+dZ1QCWbXd
7CVHzoOefBhtEgxEt5Gwa4Kuqx0TMXKzd02p9lROs/39Dds2oBSWYygClABaqIUQXI0KR6QOTNDH
/vImFYvOSnAlGs4s8e73cphLo/5EQRCVHKdWYJZjPBpzIAMamCqUaGRYLeUml1c5L7bHFETqk/o8
31f6+FaUs04b5TB6G/iuByKoUFEVmFun3S217ZOBcwyUMA4z7bka3xV2IrJIpuLIY6GgbnIriemn
256WONPxwvuMCa0UWvKyxIGTMux6s8ds6uqUcLDmyDAMeDYjPeu17X5cq0Rc7zifmnGfvw4UDCRP
HfWykst+YNra2eu2wvALjnDLpXVooQfAhZ19lqc54A4ri9BUAkp3ezExB2JeeIN3SZ3gkBRwYpgr
wPH+bQwcw9MTRtvKkhyvoiiSntUnSnfynRUPhReM/5ox64N9vhRfWpa9049OqxsFhTwrojoioYMt
Cp/H3m62zQhxuGbrcsrAa7owhQgoAxWUJRzKPDB8VCCIOlyPjnQNKWpQwilIzYa26E4gy2/8Q6iv
zHkLspFdXDb27mDXz8CJSskDfJNaY41x9268nWQzfaYtuBWgQ/lGWij1MI/iwsUYjXUA6tkbPyiH
h6u/fzai20T2dRtgwsE2ZlZgzGTJflfiLCRpkWJzetw5nPNRP+nejcCaDaPss59H97n4obxy2PN9
ZghUx+SZQBLGe1AsJOgLnDfmp7XZufLcCjmoRkrap5xxmwpoqLRgLNcFPVPjjhnsYc0L/jpPjejr
9mS+yq+onPLe/fPISlsYOLa2KuaN4FGzvF1DKUK64gPw5ZoHyH2WX91coN7QgDs2jgx/2x9YMg2j
6I4GRDZmS128ZiK7osuM2gF9mgxIVfNOOe9sd74pOrRHqjwyLazgnHIDPV+atoRjzii0UjO6YM4h
o1EzOV5cQRuL+ktehMopPJuL/q7jPhlc8BBVcOx10KMQYxo8tBLc8tNc6hw0wD/ovXCGvVikOOfg
qvvq12AzQoWD9tMe4x3CaNjN7i8SlgzndJB1lBx27Gnavykw6D8Qktrtw8OHuT4MIlduL9i4uzCm
mjyNOt2lA8ItgN/TltIUPy+3jgbunpRaIW0fJpLuUCuevGfWpdsvYB0PvE1ycu1j+8TKp/RAc6V+
3i3BVz3fGZmJ8Xa93bSGI2JG1M13URcDCQfQS8FPJxQ5rDDfCP7xGVIbI3Ar3CVdbEzVCQXSzAr5
G4x68/Di8hXDZ2lDcVtLKegQ1vCFFlyLwogLusRYluvLhJmzjzGNj0G1XQR8WWf1HEjGTpsD4Cuw
Ri9WdPCVF7phFuZ5F1uieDO8fKo5x6Aeq0E72iVSKiy7ze3gCKnqa2ATjnz5HH6AGRiWnzAa3Vxz
NgCdbqp3e66f9XO6R8+tq11hXC5uq5K3iT6VBg5OcFpDdUr/WJtY/dq70EKsi3kIA5pLb8eGjOer
f6BDJdOB2QMs4wFDTzht1Hk2UXO/pHJPMMEJrGWL1MrwkcFbgBLmT3wY3UDFZE5jel8imajbx8fk
XvDChPD2fo1FkMdwDdeZ5Fkp/4eMtpIYz6CFgmwmRj5ksNqS7GsJ9NYtwyIVJ+X6NAArANss94Vn
LbM5aB9Qy0A7gjIi4oLXoFcYsJ1s1qJ7SGRovTibxsK0i/vUSrXoPs35mP8xNBwPwTUhrMSiB3dx
BhUyS6q3LtbSeMdL6tN9cAuQVLbJsEFk7EIZVDIzRP/EfDgLS//glU+NX3jcCvQxCmnaBg6QZbtq
fDMZoHo1jZ2MqbW2ND4y31r1s92bCIVFig/+1tGiPs3XBe8QXAqdaqAuB+/DiPUlWnLMTdnJvYdV
dcui0T3W/w0M4EG3X1ncCRNFO7s61lhQHCnSk1YHaHkQPf0YFCj5bwpxwCVq0cW3JN1GBphGkXZI
BiwnSf2rAFOAuTEU2HyaeXJwBP2AUJ1tqBsDO1w97Pm3gXo3qZW7d0ucx1bYtMmedHOVUWVOWoaa
oS5NiXTFmcinXWZ0ozoz6YKmme7ZQDegTJWStA1uqjFPxByx8fZd1PgnOUJlerCn9Xfju+hLetSe
A/5n5uMYhDH2zQD4G1drZXEjbltg7Mng8I61QEtKKWCAoZCeosI0oFY7dn9qXkMwUuAq6bgA926x
cB1jwygbT9bc6nxjwQnBmZLNWu8a0EkqnXLWJkdfdvKnG4yxc5BfHRLis3vcnBJltJvWCwCoc81v
afQiJHLgtvwszZNt8p6TgScGqR8t3eC+Luni0VimQds8D71Ig2GvArhrVFxB1eyDHWhJKORAkUId
j8hrlmoCGHvhRqwXpgKgVxtD+orDWh6LBqofbag2/ZMk+PVOh6YsOlMAtC9bAAyIMpHTC8sedC4e
wgonoKRFnD8seuJXQ7C4YubiqmdbSX8eAPCDP89UBsng3/v/jXDGwhARIlec3fzXO+wPXg4t2z1N
MxqLEap2HEoH584kYjfu/RMhkvowPMct7a3MNeivlUGQ5mMOXD8HANm4I2SkiLx4LrsgGHRwDcpc
dcsELZPUdOl/BZ+Wp03E9BJugVd1fBHQlh2e1180o93LCMdADnF+FgtLkFjwUhqo3DrlGqVeTI/R
5ZANiUsc1JFFeB4ZL91oNzNSdWsPoScVPn6RQJ0ikDkLMo7QLRSCh3Y4D4az2rdhplJIKpqRMv7c
p+Ri+fdTcKT9JK6sy9fgtsk8BR8mfdZ05wdTuEfzoW/DTQ1JHf0yTKLB/EAai1tgNY947Q8GqNq3
yeJxt9Wu+nANIMpgUpBn5lR+sP4eXePbMLGW6q5sJFpFXbydcHR5x1ACbylD5EAvml5vHRDbiLQ/
X/fR1OvbJDGX9/vM0Bmatuy/JqR4dlCbeahP8Ogy34aFcnupjKuIa5MlzOT910n3b8UsF1HWTw/D
/Cf4+a6Gl/6/81G4sqhSKYiNf5vlbaX2nO8HLBwDE097sOL+YroxDLv/+e3f1nqddaV1HGRgJBdz
XrcO3+vwPjMxOt3bAOO2GLAgZzP898Ei+fvY958Lf3+KJXKaSsvLgqaGfx8x8efHJj24wPddfLqp
rbjXQQrQinRzz7eABjJKb/3V3ZMc4lD0CAUhD6/ih1elf3uYxaU8lNuKS0oL/bUaMVtxRQd6IViB
bXD8FRYt7+R+Uq2PGSmFP9/xgxv+biKDnGBxAtE1UEFFhGihv1Xrn6/wL1Cd/7404xtU5iAr+b7E
dtkdFFB28pjkNTcxdBqhNcHwRBrLKOvpl7how6J9MDz/BVD64eka357uTTrvruIFIpRF6iJ4FTKy
nOJYBB6lVFUXtxMwrv2rarh7w/S0s2tm88PB2ZFbQlLbuwqwZaDJRwaE0W3dXxFAf5Z2lFESzZDC
0y5+l8/3ytkrlS9d+ZL6t7O6Qm1h0CdCwPHBk/w7YOb/PUnrO47y1J1yXR3gtHCGgSKXHIo9pDUY
/w/2GUL/Py1KtEz+zAUuZXk8CdovxIwAkq0EDyBA04QnQruCGRZntOm1v9DJD+7x71nIP/f47YV1
l7pstWEH0owEIorjRYgo3UAeXmQMQQaE3eHBInl0s0Mw/Q1Lhn6DlV8M9gBjvrk1ObzXtuxbS7V/
gLGQHr2/4d5/uxBqmfuddSQqq8EtRI/m6r59bcmhHjzCR/cz7PnfLmMcjRMCeZD6d5C0mvCirjBR
uchnBOmwKveRqmgoGavb7JwbNs6o6AlntMrFCYViJtILoW334CP9HGas78jRW1eLR+3yaz0xJCxc
izGuNFESBrqc64JbjTAJGD1Ckv49NfpnLX072xVVR9MFPwBXWfC0xUhkCVnLn2/t0cMevv/bw1aa
Xix6i3d68qZgs5/QbibFzD5/vsq/oFD/eyu/ltZvlymvNE23A/bvBGL4zqQL1jLbQyUb09mTlB4u
JAOqY5gpbEzypeDlamPBSwlmPCoVhg3x70EVY8A/71k4HY9KueXDFGPFvZD0NyHDWxrvmGSHEDM2
D5PDB1HhFyr2t9sXd3upMtHLBkEuhAY3q6bS3HrbRlKw9TvIHCc8cB5sV+XRbX4LRfpB2p7IDAdh
isPTvXIOb7eofM2Ce0RlyCwIZRskGnR6dcxD6fLis+xKXuvWXu6fYB83TIsBJNvZ5DFI+tEDGT77
bw/E2puH3a+0tZ7Sbqd/8PN6w0jgwTsePsBvFziZnZCVQ1DE/QglNThc5ENAdaAWDiB8imx0hgxq
tAxkCfR46JTFcj9WGRFt7W1AL9IbiD64EDOZD2TWKD2/KGO55M6JJUnPm+ODdAM8pOEprwM0JMIC
lyJGHSh6sGhO7nk8ICkMl9qdFulx6BvmTJVpJM129MduL6hpYMIC9rojjNILCS/+F1wo0amfzyEI
MNo8HxLlEO7X4d7JNz8/pb8re/w3EabT8udDEhGYhyDMRrhRuusR8+OBiWe6RxK2s7+UYIaB0sXP
y75CtADdEwlLa6mk8uQwOnmPAv+jNfGtgjJrrB2BClJB/SKXPxJSUR8cX7/Kgt+WRGbpknka4J7I
TU/wTI5gyPrSvB4pCf/MgRUo8+U+wth5dAmZRDIBpDk8fl/RoqZZ/3EeH3+RkwIEBj70uRx08Q5W
zSM9mV/FzU/h6VtI1kpF3Ikin3M/xtEHqTC8aZ0hnYClzB9aCsCh6LLCuaKfYFfP1OfelwEwuPuw
vEt8DJHAiGFI7QJxNnSlECFYPkq8/0V2478RXR6e9m9PU6WkbrUhohOkbWAcNkrdnFGGJy+lCbVu
CDrNRRThofTGg2XyqyD57cI3Fd3bcsiwzBUk74HMi/IGOxYyLfRGG8ewzn5UBAxL74dX8kuH6Ldr
Co3RFgi1EE34AyOXnvEjhYVHl/gWrTVVOB/VK8+T6ZgL98uuSVF/3u//Qr745519i7qibFSWOOz3
HAo+oIYN1DHoN/SlnY9HZJtH9/MtABc3QcNyhUd2NZ08pqfpHdLjI0rBgy0tfwtgatY0d2uA4J8Q
RBGco4cSIFxE9w75+edn99dVp0iyImlYXKAr9edy10yW3bb+ldcPie8jxYu/dy/J6HRD4wrWdzS2
ZmVKu73y+7tZA2++nOjwouUP9EhAIiJFwvQg+PmO/ppd/nPF7/3SzrzjJ3PlBQ383fJTS0CyITz2
80X+ml7+dpFvqzq7/h9n57XkuJZd219R9Dta8Eah7gcCIAl6JtO/INLCEAQJb77+DuTpq8piUcl7
O9SS+kTVIdw2a68115h5cmoGy5llSDIiYm9EdjO/lvf4utc/5ue3y5yNg0wEm61HjANpRzEtuicT
T5WxBrmI7BukgzrJ7JawC1WOpxv3hdOTsxW9BvTglBIlhQjLE7zwLqVmVDwOckxtNXQgyvh32WRi
KdpTDj7R4GuuqOy262145WtcnpvfHuFsgHXmoZWBdDOUJRz63o4wvnp4EDAFzFUkO1bjHDT3wDH+
GqHy8jgwJVFBU68wvn8f2Um1V3JC04F9irjwxp8eHJoYxz+Pg8tZFBXTKvpk4Nuej+8yBrndWt3X
oU7VHsvDQqfYJYbTJl7BN8NxZk02IknetHYmqd2VM+Xw8v4YH/B+JUmVRP7f2cuNsyrGK1ocEsDC
aKDqHiiZ/fyEFxeIX5eQz9bWwDeCIyfPIf9bTkXPvPn55y+nNL79/tlnOqidkKopvw+8VCOBiMp9
iRMD8+qjZVqhVUXUxyh16TO/cpIYZs8Pb++r4fHb7tcE1vEEF4acBsAmmUL/vxdM/Ho45ez7KH1a
ZX7Aw7F5kw/Sdq/tI1IkkEwNcoeMUBoEL6fsK+/0yjc7bw/MhH1ag88nlEgmPegpistzSkU74SWd
lxQ5OW5711jDV4bieecftGU/7okl2LIy+2Nv08/881NdPvf9eplfcfC3z2VqvlbhgDCk2YjMbGqI
aIZhXY1kW1s3tj+x1jC1FvRZzIvxQ4+5IJ3W9JqPNFr1NY+0tytgGDUoF641ZF554ed5/cJIFQ3v
BYICNEFo5uqXn5/9corq27PLvy9mZhbWaTZQNmU7HqNCdepZPJqJqIB+vtDFRfPbdc72tayI4+I0
vGPstYjFZZCweye9smpdu8jZknIQm5NsaSR/ETsOcryZP2JuXBkulwN5DfdxAw9W3TDP5p7Vp4Bg
D8NwoWA6QEk55HKCNVwq8vbnO7nSm/3mWvChX1xTfl3VOvtQQimkjYBnqtPh9kUPiGyfVDem5Q3P
tspuVqfbdHN8Pr03GSapo/2N8hZDqzG901OH/mZbPOaf1SZfahMAdR9JukoaB8EjpoYIWKGx4ChN
fwGCcf47mtXKpGjvnG7iLTVWyfUhBwm7LsHRfQWgp21s8xXRatiPfEA2IipCnArxdUb3AtKjRNB2
5aVfDIu+Pf3Z8CkxaEkVi2GaeBxDv9ZyRAe0Ov48SiXz4hD6nwvh0fX7fKhwOYqEYZzqS3lLPRsT
Q5hAeB+AfkCEh0qpfzddfRog6SkHnT6a/WYG2o50RIWJhiuVE9q5MlAyTwQ+2iZ72L8ms2rezbqt
vsrYuKmFk15XSSth0TpAX2ge8tKFtQpcZYX4/Xh3MqDZ+xPsinFfHceb8L2ECKbatGls0weSUdB+
kOgifJmgCPfSB/9W+ABHRMdF+Mq54RE6BDLV/QjRPU1l7+En8lbEngotAavytQxGFa1YtoiG8EEt
4Kto6EZ24phUz9OInrJsPAiFFyjhn8JPpR+UI/RhJFNrZj5YswNU9xY6rLW2dj1sRNRpBKjJAlRi
MTtOHWGuruA+FbPyUd/S5zXOrWXslZTYkFgg9ioQX6XLQeU18Erg2SSj4s2g/IUYGzWAib5ceZYm
m3R6hHJIm8SuQlwsP6ZLdDz2kFz7+aN/FaT+2K6/ffOzSCENjgK2PAyuAeYFIU1BGTWAGhRP2nUz
BJmV29PjG9qtx1QiyUVo7kIBHi8ioqJkIk41l82XTNZtMPpgJbC1iT6ekV6QRt16WBswd/fWtAS+
ajcG58jMwVFqV9PrgPnUplhAHbKDNbIxJFeo3ABlad7Pzyhf3Ei+PeOwvHzb4yJ8JY91zDMOQrtq
Ru8QQxqZkh3d0evI2bkY5/MHf/R0Gij5LGL7q0HLV0T303s+Wzjp/Zb0Q8fcskq4ccziVTxO577X
zEjrcSv0Vo0yqDvjPSqsAq0IMJYnxIb9v5XP/vYyhkXg28vI8E7042GSB7AZAacxj2BXIcnarylM
jN+vnYUvhjDfrneWoCqiQ4Sf3deiEqzo1+mcl+ZKaHa5YPDrGucFg0CUlCwYnqkFU0pykjxtRI4n
HAv2h+zRPrXYe+02HOFbNyZt6Snv8sp0AWChJfx5rF3ZIM3zcgEGVm0YYSTnHO9p8ERGHo7qN2qr
yKtAiBbeAZtNRK447bkCssgrwfflmj5kBFMBHT4kB37/ulaF8/cp/nK/OI3RA9sSs6q2k1cE85t4
K3jdQ0aecq7fXHnuiyn0bxc+W0eCICitTOC5Lem9Oj5Uh50YTP12oofPpkk/76JMpvL+Sp7l8kHx
21XPZrZ/InFUG8xsba3TSqECTwWMvCynHNppd5Kuvt/Lo/nX+z2bPVXHsUoXeL/dlsbeXXhXj601
/oAP2eNpXrt3EuUheby/9lmHAOfP1cPEb0ZRZDw3zopQWR/HRx0LJmd/Wu0heelzxMqisookmsy2
e9wHQOpmOzmSrlz5cuzx68LDjX1bLUQ/6ANYC7zgeSqOWrqLywmNr9S9Hn4eQMrF7JxO9d2QQa9g
p/37lTS/MuukopCbdXYXTw2av2l9Ne0YOfPhTvUijLmQSDVITvFh39JaQy5mTWuRtfRLWmjZ0PUx
YkRjA3UyvvIaLu4g327ubJz1qX5og8GNAoXlPET28/PDX4xvAcLriixj/D0YsH5/ywczkKxcIN8x
lDsRv1wDQivXLnC2LORio3aGzstNrZGfQTvttj0Ag8ZF87ijgdkL10MWK7pT3+mmHDw6JxXhT/FG
YxbNhhCjfMSEN/5NeAfXbi0v5WVzrQSpXZxb397C2QiQgohTR8tk1pfSG83KQ/vV9DCvZnRZ0Dxg
0bd7JFYKoM4dbe2h3GUrhDwuoZc56e6Pz8AJ9E1MX98zjcil3a6VDXkxLytHX22cJCwr6mnCDS1a
iPin1aJ5SB7pK7Bou6AxmVbba8vTxUXx2xOdDZtOCf2yCxk21HEpYPvUF3tHpAhozfwr6KZrX3h4
ud8mqlZLYh+KbIENwhHMpt3Pn4fo5Zzzt2c5W/nKgxhZccrXoYOnU8dCaR8jc2x1q0FlkU5TnYRn
Pq5ovY7d3Nqhk66t95/v4XIgZ2iDGbEoaYp+NoytTKt1a0gQ07mxFUGNmmS1Moce2QmKWg9QN5qA
e86IC4upBMIUih2a/q1xbZe//LZ/3cjZUM26oJbVjBuJrRE9GRlpwuR1v1RW6VS6AevhyuNuSvfE
1STUxVXy2xs4G1FyltR+0pF/PcI8zux6ji54QrsA2Iaf3/VXzPTHlvPtSucDShdojyvY6Rr3Q1th
Gk7dJ1x8XjuAXH6TbGtYrQH4Us7eZJMH/2IJofWwIW+P7n5+josbmPHr989eWNirBuqNE48xq9Fi
D3HYghb3m2z683UuL16/rnP2upK+EjS/5XWVDkdUJ5/D1r8S5n7Fjn9+kl/XOJuCYS5XXX1k1Enj
AYBs3N2xGg/2X9fSjl86zJ+udBa0x5IRdYLGWwN7gFbY67bE7sy2/adArswTXPRFnraE8DR6qDnn
Dc2uAe3+Fuc9aTskmOnghKKTOdKzvtBva5rEQKIiKA0nHLfov6WmQkPqAz1pJMA3B8oqgxg0AcL7
VGMaPQs4Su8f6AL4+TNJwxLxw5Od5zuztsftdhD7DQQzqppUffT32n4aLAH0VTW3rowLfYiQfrrg
WegWafEJJ3RazFCnDcD4+gXevF6/7oOlEAluR+tYkDpmMBWIqiR95vudXQUhPYF3LemHIwSbWnyy
LFulbawLtok11cxxaYBdPay74CUolo2/PijWp67TTzUJELUFBd0H8PoSrjhTIHyGvFLJ3tPSr9MN
/VEAf9FPb11wmwAHEiDatMFNGkzTw6pQMFEXEPBPFdI8JzgEmUyTzUqLNqLy2jfbPL2ymCpDdPPT
GzqLMY0krE0yEOR5Z0weAo61eoOcxa5HH6qHtlR5LrQvBFxKdVP0TmTdUS1MVcDWAzE2XOo31gbZ
RTYHF35luFyc1qaMG5GEuaEkDuvxt221yMqsLw0mArsb1m8tJ8t21NIype4GjHgEXK1Brhk9/Hzd
yydaomARGyRFVM/txTAp3YfRMNXNxAXDQVIGUDrYczIoi5audjhNN2BhRh/BJE5XHZOnHle2Av50
CZmdRpWf7+dywfHb/Zwto3UvFflh2HmNkQ8Wi2Zv5vbeuTs579e0DVevdbaUFofK6oOGa6FoIruc
OafpUNnGphys8bX953+5mqWrimjpJufm37+waMXlMWxxwW1oNIdB8lzSVicMne15N9LgvgOIoLRT
uVfe6MVRb/667lksc+yOVeCfiA3T+DnXbupgHvtffRJ0lybwvTZHYdYcvb01huf287XNi1HEt2uf
bbp6nUSlit7CCe57hzZKT6Yv8zTup8dlD2zWuAnugIvM6GZdaHBAhvU6dJ7pLUTQUo97LJwOEwyZ
UfGU81M0Fj3YBTBqXtNXeQPR+da/NQc++jhzXiyQ2+EsxHoqB72OFJ3GgvRuv0vxL4vvsmiMg5oj
PR0esgdxaPVWbmnNa9fySr9Rb/QrwcDlHfTbg58N471hhLE6DC3kdXQdFE8ZxgQIpmjvHP/8ji9v
NHirY/BsiAbx6u/jqtf0tkxC/StermIfM4nPwkDj5AXqKI7GFu2NuCWLtIsqrSdK6MaujbCLp49v
d3C2rqZWWgp7nbULf4VF/VeTxbKgOPpyrUBzOQ9j6SScRHxAcYz6/WG7PhPytv2asmwYS4LxdwVl
DQNoDEzLvRoGX4zqcNnV0HLiRn9eAjbyg0LCieshygOoXI9xdmePYEdQ7Ie7Wb/T+MKHq9KRi3V1
RDeaKqsq9nTni0WuiLWlZbxSzBzwrepFJzi6fQmRYCwcXZnyaItDy3hkmxghYQzdjCzDFa+6WP35
+HClDeyJTfDZEs//++uOGoFkqLRH681gCpBXomzDpZSk+7M0p0SSvFK1yE80q9ZAlYJRe1xZ4VbU
Z3EMxEW5skleMNbjdkxRV0Qcjk3pSzn6bZOsYt1P8iH9KphLkf5qfG4yIo4wcvt+lRZPTTeLxQ+s
O7VuiFU0TuR9eRNKJBW2MZZQQMy64D7oaLc2rk2CP+O93+7tK+307d60LEsOkUBDjtAX4zQZn/wl
t2doM0VdqsdFKa9leEyHKhtlzUSMbyN18vNCcPFbmaqoowMT+Vxnu1ncVUktDEhlMhpj1dOhug1e
KtemxBex8vcoanhQQxNlTVVV8zxisI5xlmgpOSSjyEZ1N7dAgR9ogzh98A5GWeWE4UalH7+xzJEK
9YhwlE6gzH/sof4EkYLfWgv1kHon8ErfuOOL8G2a0j7IC0nYiG+VBDFpKqVzrNv42W0kuzpeVvJt
rtCXvSOezOVFCatGmVS5t+/nyd4fyZHT1q4R49ARTMU9PYcVyQn5Srh0ITnBc5OlhCBiasM58mxC
aEGBLTrzUjE8Tab/eGKyDxXrFphSdkIl4nMPE0vwkvrBPD40MV49+vbnDz1c4/wDKGB8VSJFwyL7
/vs95Glm+dnQ23agnLOHxhjjHvTzJYaf+OMSClNbYZUlWXi2p0gx7uJWziUaqLO49fz86xdaHTWW
tF8/f7ZhxIUuHavT8PMzTHAeh5YkzpYjsCu4NuCTx7pe2uno5Zre62yKqIqsDY7pkiSqhsHrO39z
siyXwlHg7Nyu+tCt3/fGQtHmTbTIlGmkTa485ln088flzoIApY1wDOvA2xTCJvcdQ59lFZDGdaCM
8nKtKuuyWP98yS+C9LcPxyV1kYyVpMvYuZLhPvtwWVPkcWsRDOTWRAPWUEkz/YWWAU43dbiK61Uh
vDcFyNuQMxe20xTBoVBq9LnggdXbAFVyMBPY2gCVmR/6UccIa23BclqoLYltcC7BaM1YJ9qDAAkn
bdxD/RH7dB8ZaK2rzUBN44Oanz8/1/l++NdzEeAw4ySTpf9s3oVKILeVT11CTj60bqWUS/xokkXq
zyp8yMN1OQeQtD9tY4EK+Uo9bvt4Ghc3QjurT+noys2cxTtfNyPpuoJ19hDMfwUp35Z6Xz+KUi/T
ld51Hvtzt59WewccGiX9zvBy30163ox35apnG8xwVUkRFZ0eYZNo7/zToiQ9sv8Rx/fHW9l6MLRp
mDl9OD7WU63zjqF7DCeBMDsVCwo0zdUK2Nmq89flmTOqKdGmTPHg91XnmBd+lA/1ex9rGbifmRfd
nwQna9yidiWssIuVBOrEUXHxzqGZztP0JiqvJJ/P4+p/3YWpEOaqqIzEsxlcdvleEwfBpirOot49
NsdRXt2r5aQ17f2wBDtZ6kXKlWl1+bJD4lCXpEGMdBYH+V3VJsZgvFqZuywY7/UxDuZVnDqAB+p2
kh1nRTE/xP+fof1fT/vtsmdHt0TMTlTQuWx7WAfWLjvOURCd/Hl3HDcSPKdxJYyPxRRiTB9Mrz71
eRb8r8vryG81y9Qs43yc54fETBKZUush+RArUkRBO7JEJ47fePt5/pgpnDCIxHAEKQFrGLXstCl4
EOlhsIs7er267KAD57Gn65Mq2yUSXJ3GH0Xd65W5cbZf/XGnZy/qUDdq3RwYFgp0itSc+AaAq60m
voY7RUDtEt63HB+P/nKv3VmAaI/h7Kpi+bwk/sdNnI1NPW+l/b7mdZXgfgRXqCeBAdrLzXFsV1Y5
OOPCSWunKJy9vIBIpdWelJ2u7K1fzQVnO4CkGDLrJJQCUzTPdoAwLdMqbnkVJ2sSG9M+cE8RGBZn
D7AjnKYqxXHH2i/Dgye3q8NpK6frE/VMHP/eEoyoj1MJxIo4P4ymvkLG98qHGra8n+7ubOePBDxr
DqQkHM306J8VAUdLttjaheGeIOYotgKQ3ZwA/9TuUL0FwryWsn9j/f7tFZ3N5i6t24MpcRNJ+Shb
tnRyBcu1ik19GKwtTNlNyWRGV5YuY3i0Px9dMzmoK1SUzrXmqpYf1FNGhVs5btGaG+hdmb3arEZ2
JmejXsDwHnJfDHsaQxBVc/LkscoPtpTVbovZI0fBnQAxWN9mWJV1kqN9WnQ2JR/6aNoKG5dY2FKW
w04fWfOow+IIoKJy8uIOHHu97XSOqgNknWo3/j1qbe/NrabbSrFI98ReQNCAJIOxCz9OFo63kEz9
9iPJn4mXeC1bM8ZuzYOdnIOp5Kg3ZG07fZb2s8rYUqpjPeBhKvXa0vtnzMa2Z1j0A7L9s/mc7fxq
d7AiS+e1BRi7JTEqtSOcI2xyMIcXRjpp5v29wfm32wfOoXkwEi8Ca1tzWsZuTbmr+tf49HxlFF/c
ir/d01l9pDm1eSBJ3FPSzFvF7n1HyyaHAODSto1u1XBOHNVWjqCuVOGxp/fj37g+wYdCAZ/xpJ3H
sVZg1myOgwMSxcfjpn5Xeqe3nEaYms1EA7ZeLBQUk5kbVZtQuBaI6F/uCOdDWdWlId3EAYSz5u+x
QN5XalBW1KBkoIWoLZNFPg4+cTsT0XUP+kN11W+0Xft28uSluYRwV9z72+AVIN8jpdKPesyQrKiI
HFbHm8IOphjuLKkozEuPQiumpYmHQA9Xs+gufpCf0My2SPCp9Ty0gM6aEbxfYb9UPbIgjkKNPp8P
iNT9JJrFu+NKnYkzfxJ7sdfk4xOy3cNkDxaeU8Z7t5WfrR3gpLvId8XBzw0AGqUgGF09jThscRMc
CKJFjcjQtWyonVSSmpk+EV3jzVrjpYpT9W3tLYu7Y4bQKn/Nd+1x1G3Tx+SR68EJ3Y/at8OKR21p
7d0P3YZ0k4MqhQKykG81ZYJRK6TZshpH88N9Wo9UuijTBX+bxCUjl4TWq/Z6eu8Xx861qC8rm/Zp
XwBDhgAJWVNVJ3lD3QqHmhnUhqmJRxUoe9gmUE4yjvvlGHNPBAD0k6C7w2jbtCFb9Tv5GW1D/AW1
7Pg3KxcusE0xwzWXwStKCI8ps5Nng9TeWgQPDc8NGnJQK8tPOAWict7b6wHhXo+ltbKTdubsOXfU
7eCihlIT2UQ90m44V4gbhErqKBl95FP/duAdPuGzNsXsemF4sX1Xka4DcPuEBS+v8LjU6d6oaSlF
V4PZQDtNsO/b29TYx2yitjU+LqGz0xf+eaD7lUco0U6PpEdSOrcpf2UPk1KyHGwcYBAWsFwsp8xf
KpJlkiraEl6VY+X4qLK++SNp0PWKOwnqL7cDSQd0ZDOKwolePMVfxqWnRU9iCdKZKznFSl0eZwLV
rxQdyGkpx9MeC81izv9FuIr13cmFSCysRCppoW2Kt7QnWF4zTT7K2HmpnM5RtqDq0R+L2wKvyj2X
skGdrjCXIBeVlqzGiE3QDZuw4oSRNY6mysLE//tVfU9eCsfi3eY4Tt6Bl22UmxI0Ij5IODzP395q
YCUQYYl39K0B2XLVbWSA3LhOMHecD4zd0HrWVDVQJ9/6jjUKpvkrLRZwyKydslbeON7lHhTjKePU
Bd861Weymy0Pd70x0nIbTneKlLacwe5E7kDrcVjYJrzZW4w9XTr1jRFM85wD5MmVRBscLojyfbWs
ewiQ4k2N3W/0AGfNjSFAaTfiRnqGH+ordoX1xX2MgO+0PoGrWccP/EgrrNOpeVrn4TgJXnEzjF/K
cFyojI1cfTJEl78A9BgFBl6h2QbQBcRlWiliKMIjad7OzQjFr7TlZvP2VXNDbaY9I9+GA81b80+J
Ozi/mbqXwaVed+M7fEq8wJjmnxCmk8/mzdwpm6rYssqgvn+I8XW9LVZ0Crfg2k/LaAchbQoTEGwi
sh4X0B8mmepCmtxZW15wDSd+W70xhKALJa/+bc2cUPi+FOh76niQ7t/Ard1DlvYKnulYcq/x/X4x
6Dk4b6sbjclA7uOAyYOG7nlw1zB3J1fcqZvay8ElIW9eYMw30YbW/6HNWmRC5q5KR3i+xFfE8UfU
PGbQyr2C3v3wznepK6Fhe4qcZhA8wBlYDNby4iMXWUePIELAcmEbilJ9engYMEj9BqQkZhf3cCud
wQqVzlXzlqAAS2Fbct2v99s8URLmVprMkdHVn8jaIDCe8qNu9gDCHWxn5hpe/6QSTDBIc+yaDnha
95t0AlOuccjkTSm4uhkSIvqZBtRrhlyd/QQR1oN+Ey+piMX5CAk9jBrkNt5pilZemWWPcK1XqPAS
xBUnapEqsrIJzYi4ekKhf/TtfqMAm9RX+Awjbosn4fLwirH2O6X+PcDOZToJCHwa1AOw4xAVrPAv
JNf0qa6MpxCWJEbVbuwO/hwd3K0Hk1K4dcetMCz46yF6A6xsPKlHL08JdPJCYxtMT1oy6IApeWwy
J9NqTusbK5q/UEf9xOfva27EaRHupPE+eOhSYKS5VXmqGGNHgPvVNKalRUUpHD1krxzmMNoAPwS5
4SmMnWAdzo47Yzt0GgAipwLRrw78pIWvKcO5dJic/ewlspP5mrUCigduEgxSY8n86Jm/Bwxfctt6
wTfYQ8r4RhYaA4KBCdFC0ygR+9fZSHy9i7jjaizcnSivMfekLRR2lnOsID4UgPTdoA0QPo70Y701
4yc4te/V/E7yXWjDID9Pk/CjmIqTZssRLAcfIswhtjAAayTfrIsZw4vCm+/SX7DMXIQXyOUW/TqD
aem/GKR/583IeFbp9/oEX8of3lnsFimGf1BBoWque1CZoCeKmXwjROx80b3xtp8flwL2Y+3cB4M1
ZrOiau70eLC0i1cKbhkEkYHfjz2tsrEcY3bwBs/cCpEIuCBK6lgk3MKyGLE2g7oUHN8tn7IpusOt
tlbWUuAcP4UdDvXYZp48XE0//BkWLSDSdbybDxP8htDkntA+OwkHcnZVfghdHBD1iq01w8Fu2Gjp
SeG/KWyteIbyBEPhXJwki2oariT8ZvNxgs15/QGu31juF1ib0eSmsHNkA4VR2ex5lv3IYMyDx3Lo
jZvxrp7wi8Zj2Hhv10jUeMPg461FnIzrx9L51HBQtsCVGruKgGkjzth9F/lbSoGOYGKB1QA7xWDF
YPAAwl3xdpqe5vEuI4Ijp2SbTz6VDMbuEFX5G5ZD1rzgSfqsxjlcA9Ft2DSyVTlXphIWKSYmF3hZ
Yzm3jibHSbirttG98sRIVjZAyYW5vFV2Iqrp+BaYCaNDXVmLeiwP9u0mMNnjvbSmReo1nJwwncy3
6Qym8U6eBjsT5tcysd+Tu1QYpSrtbJLtr4O1vxrKbtUcwO0AzrKwyGBGjqRZ/MG6Yzk7eVmPedev
1qKaRQ9wSDECcYAw0EiIKfYINYyTzWU2OeRCg6WkeWNBRLZujSfFA3szwE2omfI5wasWrER34nMx
84dljLm7lifyPTvee7IIN5BwYXdSGySVbHczdjw+0XBbxB67ZmbQ6PFCs5+nrtFqvXY81yiwd0Mz
xIcwAUQMAp1bed+zgX2AEYeYDdbWjmf+ya1VR5zTGIY9zQbKiRcO8ajFOjlvNy1r2is9QNjn3mYP
xJ44mn7mFFwezUnm1m+gVZk6+rLfNVv62WCb432blJPc08ZDq9ORVxN8JosMvgr7ugXu/4hLixN0
TLbMZWnzQn7oNSIODB1P70bVx0G3hwiqsQPdXler6jN4oQsreM2xPdpKOw4gq3hhrH1O0qycO6La
uUwTyvAyo1dh4eMnBUmJz5rNdXY4cVTN1CWcYcUBdZ487j/5WtNu+hRhEi2P+UEOE6wQWz4DnjEG
Qw9n7HHMr4CmXQ715mwK9nvtY6GZYLmS56M38tSlaUs4rSQjDIQGaVizET6KMc3qAPpfgMOHbNer
AbxajdVxy0ZnjbRJsPHLCSkIbCdu2XoIHiz+5kA5QA6evREnAP1n7GXsn9YM4uTb6V4dS3cDbCxk
1wiGSe0QifISiPc+ianXwI/BNK/1wbnQZUa5lLz4vuFMQcimeyYjluamu3g/4rRePVgL9RmCMR+I
DX4UTZPxwc1p9o0/CCu3O4P6pVcsMqYgzFjeXrBmOLj9WGPAG/ehC1uFOSZsmBQQmxkb5t2R5Uhn
tmJbY2GsRgDPQekwO0z0W+kB/M+jwI+VtonHIBI51Gmr00dJ7GZ4oFowV+ymLLeYxYwAvLMaHx9E
Sgl04d7pK3ZU5f3no61+Kc387Wh5bszXSVV4EguOtoZsyznnRlXjrGTLWEuwpm6CxM3uIs6L7Zxq
qnrLSYr/5OwWY30xTDtawW8PixKD6dzenNjOXvB5mYC/xR6EKgeNchUcOvyO7hKwpGzU6EKGIVTt
1Hm6/Hr4gDa9YBc54kqlfUV+Nm6Z9y8/P+elrIZqmOZQSjRJa5ydoE2lSwN9qIAVvZeZZAxZ5fKx
LjlC5exTrzpcO7RfypCqpkxThyTL1AzP0iiCEuWVNbBLWf5H0YhI1aA/OJ3jDMRChc/9w5UvSSHk
QsLr+yXPsiSpr4SHdpByoe0c4qJkOBBD23iu3HJcDGN1hc0VTgXjwh6sSKQ3YlEcSCysBjlFs7PK
T8I9kbO771ww2Ppyj64FMZqrzI9bAzMqgHeAlOuNhT0QGmwKao9AtNsNvW5Mi4iTB2dc/NEBUE+C
JVmDQc9G0yR1Cgj8dnp72nQ0b+Xz4UCIvYqNg5jB6p1xAMSBjZ04nzPGnI4zCqKB/LWcWXdDVxWP
Y4EVSh84AXHcygnOjxz4/eUH1gHvHEV8uACEzNUIHzVpgktgsHzA9uyuGe8njcvZmmkd0J7KKkwk
Kt1kCabZ6lqaqOvD2MdCO79vt0mzCMMx0TfO1PQesGWlCALJ+T33k8Zhw58eX413tnxYZVBN+ZLN
qMc5WsACoMJVoiBNQHTrckolFDbHB09Y6rvi0R8Xj1A6ZzIRAPSx9sYf3IaOHBUbeiKhebvD4ihN
DPS+Edc5eCd4gsdpuGA5frducWZw5GU237/WsSO9S6fBM4lzrptC5T4hwxEWeElgnCMRWnMSgd5W
jSGOefLNCST5K7ur4pXIdsIlc5jNj9CX/xmiRwWjOLJ3NMoHEwXNvUVUg3H5MwcT+FsLacNxPSOe
U3PerQyGF4HTrXqTP9L+1hOjb+D7k9CBL7/CCtHzc6KJp3L0RHj5YOHa9/Msli6ls78P8bNpHB7C
RulLmL2c55F9RxxrUqrxKZ5aJ5fUkun6/cD3vyaT1Ia580cG7td01s/kovFBCrpSZm6xuD8TrWKw
EN0zS97idY8rI8l1+nrZC5aVbeJa7w+8cShxvmdixrbIHnGqkQ6Tgh6nZhN4FmacjRssGRhsLSqW
6tjcM6isxX6seISWJa22GBbd0j2LK7Ry27TulTf5BT/96YnO6hZVW8ZFOiAfEy+4aWb4k3ceXTOP
GgqKT18kcGwderUGjTCsq5qsS/d0im10w6JHAHsv3GO9FE1itPeGK03xCV6TSJ+XpEWDoXFDn2LM
MRxURxY5U1aC6o1oYHhGzohzzINvIMiv4skCASEzhv9FqJ0mDLrMnUZjJNPsIsQSLv67U9wv2bs5
VxOtcTIaD/JcziVESwWTGy7anF2yHDdbEgig9hWFoY5Bw5V3dqmi8G30fSnCv9WhwUn3Wp0y+rDL
Hj3fihvSD/YnRf/rHPGhJPLT1zkrmSRGoKSJwXijr+vk0HAJmL5n0WnGDb4vhDSvPz/btfE9ZOC/
PdoeGXBZDtS9ehw7Go7PNFLZ6pWSzHnryVfFjr2XShnSSbQh50/lB5p+ipBMtfUD4WXY4iKtPso9
EUBF1qqzE3KB6fFfH+4/39r/ghaw+eu9Ff/8b/757Xjq8igIy7N//Oft8cB//nv4d/7n7/zz93/k
X/nXTzov5ctv/+CmZVR22+oj724+iiopvy7GxYe/+f/6h//x8fUrcJs+/vG3l/dDlDpRUebRW8lA
++vPvPd//E3S0RmZ2iDG+8/vl/nXX1m9HPjX51Hyv/w7Hy9FyY8of1cViZqkYVhI9+RhrDYfX38i
/92iixhhjqnRm6MNf5Ie8zL8x9806++I2Uxdp8EY1Z8+gFmKY/WvP1LpEeNfUhHyoJe3/vZ/7+23
9//re/wHgq/NMUrL4h9/Q9X0+/gW0VWIDAJNQTVjGVzy9/Fm7juqULEPKxCbFkFAxCrizbvv8rFS
y4vIinaHWt3lMqaEh8aR9vK7b5iOX+dOabZOZh3nYXBw1SCZtCWehn251pLiPU2au7LAJS5g692/
ZNYmPqEAZovQsoI8Ti7O2oLiSajYOieYNk4se1/IMxVz3xA3tciA+kFDpKqcts1hXGX1RLPmOJHV
3XFCg9paD56Pqf6cZPks1otbM2htvQY8YDaeKEZrqXiPTxwQm/Cm6+dSGS2Q0MUV4E8frGwrrxL6
BOnDiGkwVu6FtHKLnjTL2tdpX7T0TVniUijchNGzKd6c0tqOdclW948ajRzHZluLn7X1JBkQzbL7
Kln64jSvlzjkxIcbX5SdUH8+mf5ILKPVUUaOwzSbp+Es1fpJVCxlY5x0GKX671JpzLsazy8RM5xa
h1TBKi+0OIbVJ7cS4GAk9L6VyS6WcD7P/GmVZKOk5VRySJTbNhOHtPfBC/Q2spm8tNp0YorVZCPM
RZ/MT92nG0M5udFg26iFy/3+iDNPlolOJtTghPYx7749fFj7nOeNY+yi9c+WyrClCXaI61a5J3mv
0wsoPJhlOJEMBolyNMaWcbgr9Wxs9HgNleZYCVJXEsxJrywrVGZCJtjJvp8EVT6v0ASdNOAH4Xun
h87gDndK+um+3vVRSMqutuk+R2hFnaJrzMHxsKaEEhcjzYTFy1gwksE2VcPX7VmusRqsX1P1MWoV
7IziXHLi6rErQCp1cesppSRNsoAMVKQXgieYqML9SoECkEihI2sFYJQ2/zCF/a40g7syTHdqGuE+
cwglRw0MOqGb+njCTikmo2nW+xV9yRz9yiTZ6aiAVmFQQrTwI4iw9XF6StPF/+HuvJLcRrNtPSIo
4M0rHD2TyfT5gkgL7z3G02cKZwI9sftRV92lknRUUa8VXaGoailFEgT+vffay7CcmIydWVuumbI/
78t1qEtPg0XUaH2TqBBXjEdpKdZprTmz8Sob5VrJTcSd+sYSsQ0TnzIZx98MGXATpauC3X+SErek
1B+zXGF1FywMgWhuxTS/TkwQpqkDDBVlO6qSnS7Mtd3IGxOTHiW9x1LORsDo9cFKrTrJWergqA3M
jwbpPtMYrlgpk+LHKKGAocwmEFdgfoyKvm1icPniAyL00RKJV59lAzykZhYQnsxggk+fgOV3hDgu
rbppYyp/oxFCuWj82BRsyz5f9w1ztwhLdBuKQN+jKdvipLj6oNKKNDihC+DFVQbPjuGIKLoQXKuU
iPmLrLTfL/K0i5e9FSa9V0lCttEi2Q3IzS4EydUD0omKat0UT9IS8eWRBpiKd5esqoxXTvukcjqF
pYI6nswhfs7S3IM6FzqFPviZUoJIJflJUIHlrKC4N/T5UEaZt7TxzRSQuqPHKyMkZwmOzqwuXtZX
+yaWXyK1rT3VzCGgE5ltWOaFxxu5sdK/VHNpSwZHYmsBhkri2hCi7SS1rjzEzGwwZEnv1KVXbVav
snm6pdjc5h0oe5WzNZu/MUv/0ZUVKurvKut9XIT//p/0o/m5vn79yW/1Vf8iaYaqWXQxUGtlkVbm
W33VvugSFdcyoQwqEHpptf6or4gaKMq6oomiZVyq3n/qq/nFUnV+RtJkkYr99+qrrP9UX1W0E7wL
Ay6xafzEGAhlKx5aOcbEsZ0KN4qNwdEbnnVT032LW7drZXPVl/1rpuccv0YMmTN96ZrhKOaNS29A
tha7X33ONkUjtttssO5ys7yLJuOqJK+ztcq7UDdZMsj6XqAk62z94kC/yxYeGS1D7Wh4lg73LLtX
q1PSMstLbxR9MP8J6mTeeby9tzJvSl9rzYmaHCRbSSd3cAjPMV1ha4iEHOoiKPioEgCMo/ZizG6g
8SAn5PLOwvTQctgt+tNiZhi+stWbxNnGZ4DwU5LycgDKMuifhT5k7VAo71mRTKsQXlZnQbeN8Mvx
9LnqHytpBGxom2eZoYhIpmlyRivV3xfCk4u0UZwquTKGxUulx6USnNYk8HdZtrMKYltWD10v24Fu
jddmJMAKkBup9apWVC1Wag3mFtoSasea00UZYM1jdpE+CVr+po3tugAd7tPwOIoBOYjlqYuiY4VZ
Vj02Xo3Tow059VRqBLNP9aI7QS24aSA5dRZ/1I2yswoQ10qsjknMClBfZD/PM7dSrDUk+TArTyO5
YkaTujlBnkvJ99o35y5VHV3E7qoPeU9mtOvNwG106V4na9bqoCUr8kNqDZlrDXxbhtbdN3M97/pZ
dzCAxAZqsN6qJWF128YPS/uehbE3G6zqOoCbarP0EIBLY3EGI1o3lEqnJ1uTpjK2hQAqRmMx8BWy
bcYFatni1Eq6LXPDaPpyM+RskedV3oyOXvWkqrCWlHrCS++KnDu0JCl4ER6zke/MEndzY9yaqXHf
LK3bBOV2ED+miBD5/D0iJH0WLSefTpqcPiRtbtMXUEtB0JXJlicALe2949vuoqo9xVqrbJN+fAqp
iTORrKJRzDRKhLxXsdsgQKqDKnYWEVOSMHwy+2DdoNYNK4INM5ZthrKaFMhzE9RHWVnPc/qmhmzl
khjGMC3TS5LX2kk3T/HM5jhkC9evjFEi6/l6Gcur1Mo3bVFsW2nVZykp3+SJj25TocNk+F8Ca9vq
5rXJJj815oAYeGnxlJDk56EbTLvTjJdSoVYWUQjpkV53VKXrkEbkEAwiI3fNhTC7rvDanqZCTbGa
1/tNpviCMd4NMX1RQa50L123hYkCvTQ8c+gXgummo9SEBAKjHPbkLBpdJVu6/y99/0cXEFjovysg
N13z738VYfHvf7U/l5CvP/uthBhfVBmCsyXhi6Pr8oUE/a2E6F90qoOMG4apgVlfQPs/SoiGGos/
j+ZAkpSLvvg/JcT6QsYLvGEsdjj2VQbIvzGiSV8hre8gCFG8/C2KhmcPb9Gi1v15RJOkqKUX4i7s
B3NnZh2taZfGjhXHZ7moTl1KK4KVADhPrUm+pAJoii0rLHF8I90H2rxWH5Vg8do6BsFVpFc1S7dz
u4RbczQiepsBEV3KLKG14U5MWlp4MvJiky2HHmrIlsycxIlg6t6UAlwxmUXpKC4G9nqJXHpxbVi0
qxZ4uhkQPsuhYHlmai7Xsaai4VMbQuXNZRG3RukNcVgdTWFOb1ta/E0tlMGVXBnCSQ+HEYK1EHbb
achk1hSqkV2nbTp5otaq3myF+OrI6kcg1KrXQd1epUh73yqGJFcTovCQyVq6S7QLhwgA3pm7pn9p
hRK11VB128aqgZNnWUEmoTba2kgTVshZDJq1yBhRZ/wKtW6QTB68LISC0Wfy2ojKcDcM3VVgQNjR
YDygKJW8OWiJipbh6oahoh26Nq4+zUCMHTEwkkMXdHCtazHZ9GKM9VyRFZx6USpvpdyAf6on/XqS
o10Cn6pTxPXSzD0WO2Gzz5JwO5npNedZudbKBjSVCEg7uNAICXG2rdnkFAuA7sxuN4/zTl+WlYFP
TJjiiDVFqlOUy8Gq1JeMfGhSVe6lJK44SC03HVSSvGOo0Mqie1rWnYs291OtoSEu6FSjpgtOggSc
XQmXodTSl3XddN2aOeI+razaNUu24n0ea6Qk9vJWJKA6K+dNpUXlKTWmTnWyQrxPuEFULdzOC6YK
CDTqSF0vknwsKHhLX9T89VTByThofWOsSr3T3XgyQkfWWwhuQiVLdiEu+kYxxMpTouab78Y/+pgD
hPrdMbeP3y+d8v/+fMZ9/cFvZ5z5RYYzC5X4gh6BG/1xxplfREtBl49Q3sQMnNPljyNOIYREBrTi
7BFRQnx/xKHKQResquCHEj/4d464r7FwP5xwvISKCwNbOrQmP2wTFqWllgZF5+qTZz53IK2zrxCk
XdjQkNi5hpJDHrBxmz3eF48Ybi+PDIq+tM9fMsoq/S79A9Kyx/FTw03l0yCy+TNc5+f8mQZ7I961
B7xQoc+K42pM/ZZsVNV/s+461S9epnvOS2p4hLZ3z9M23C9btL1JgI4B7THvwBHuROZeep6dCfWP
9NS/skgAef0RhtOM76/AVxPR72BftRHDAb45adL3Me3i9BwPMOK7bI9R8L6zoILhia3GePYD6yy0
D3m96g7JnXxWD8VJZxN37J6Cz7I9ljhwhaDyvcPTyN46gGY0XjJBRohGPUHEMdgyKuBRpVss7jM5
toFZ3bbcxQUb/yZYyfOVBRsSrsEwQ4qrN0pMrJ32mgSWQ2uy7RO8ldGBw8cTHruHmTEeu+D82VDf
zJrRJlgb+0xiP1PdLMIqodPWY53GH4ZHuIvzbZxibkGYMQxW3Scbr9PWjbqXS9azy1YdNv29QTo7
jnu3lo/w9Yrx/6Q+DRtqFQQv78Iq67+mmtfrNFoFeMdaJgiHT3cux+9yceqqFxLDU9xTLwHMEUxM
0bnsflmVs/hVT/lhLM8yK7bFLfD5aeBHzvMqfDY3sTM4nSe7pXju223T3pBxDOMgxo+EFbtkPwOf
fLQrxVdsg1Xpm+A8xIeJKEdncYMVFrRwSkDoXM1nj8cfmSmP9rQc4I0oxjVnath/Bl5FELayuRiO
YAlLrlGNYa9FJlKyvNZ45phQJ+WNCHHE41/XBp8WRiuELYFPpEBNUYbNgkWQUJL+fchap9JZukWo
EuAY8lkFH3HYx2QLH8ENboLb8MM6V6/Da/AUP6dbpAPXyXQvVB4G1qxOITxSAxpHfIJaei6IcGNn
A+lK3DFIXljnwGGik+pMPP2BxTnRnNN1AYerPQofYbfqtsGe5KoddYo76S3KPZm95kCWlZOQ3J64
s4a0A8YCPFoNNmC/jc7q+oXIXTh58UGn7W0dBA0ZH0HyamEzXh58F6IwLElQqS7fDU5NDDoQZVvB
iageSugZDXlP5mUAvVL1jdD5evmcKVdatTrX0o47kxmvPWrWy9DCqTevJTeFUV8n9nKNP2gQkQ0c
3Mrv8u18pbMQSx7yLW6x6/ItPfDDoLVXzBMLed6u8MLmkHmp28EwHglAZc9bOBftKF/cGzdfsO52
sIPmO/EueW+hVb0jNCk2TLaGX9zq1xG7xIkM7uyxJXaZm5kzLrX532dByyU7k+QCg0ehR249sJWm
0+hvO8lFPcGvPRwdHLUKUqg8lXB3opwvmQM+iK711EKNzW00SzfS3biJT+ZVzMzN40heNi6SElC5
vXw2n1xSoyKw+mDi+YixtXaJno9fYYnDyYROAyNLuM4C3RG0hu156mUABnIk2WJ6W9M5VLrl5+3r
WL5bbEj7W0NA9nfGtNIbupVYHBXpgyUCbCghAeyVsGWYJV+sHrR4VaSrWbsS5IdwfBaGXW9X8Y7T
J1U2GSvCNIaiKX6aQHLJ5GTWeUZvUG9keSMY9zpsIy3YlVCSFDhJo3QdNeux2NbJdT4WPmCjotAU
loGbxDCe/cA6zrQo47ort8sQAdTflumuGJEsrkXzSJ5XvbYarxeJPycM3J/aVZq9ZrIjQRbv9sWl
H2L/HotXpbxRk7f2ov6tl7WQYyjrD9Jd1t/LC5mdfg0piFGsxC57ktcC9LNyP4VPg9jg2W08FNM+
0Q4R1kKoda2QK3rFOkuGrDlvOn2naH7cr0TrYIp+m5/pkkqxuaVBlnJ0EOuF507Sb+v4aHQnBQS2
PQ7KlSrvDMExRwQYHeyA7lgmx7r053Flyg+duJKWTSr4wgQraCvEa4tgs8JXAXW1bfbK7mVSNrKw
WeT1Uq10XLEjP59WFm1iT8vFybmIt6G1AsdUQ+jLmt1PllPx7I/cfYLpVcVJEF+EYltVq2q6CqSH
kq9aoSnvso9QOarNVp4oLXZ08QtlnD4PaBlaBmZ05ts5dTXNa7NtprJ+N18GdA1mu9fLXQhAFW+y
/djuQ2kVpGtuPgMOF6wGkYNvvJ31YjVpu9CC+Vy8iCAM1di5RR07ZcMqJ7zONUzP88kxxMWJSDqX
o9M07tXsPNW9nysw1817IURiIdwWU2YvVKPiMS83Ew5g7XKToEcxVfg3hJwU1nxuQK40/TmFfdUo
jStZpZ3jP69AUu/YS0ALrc6D4unyaAfdUydROYXUGZTGka0J5/Ln0ojcqn4oe9EeA9VrjTtzvGmj
8Taeo/sMjT/SqTKHIKkO9jjHoFAQXrHzVexCRnvOHa1rkWd2pIvNnT0CF0jzmpK5TpcE4/T3Qlmr
5V0irQoYq8jhbnvBZSsj0iYVwXPYrDpl2+SeTg8QOfnAZHdjZe5kTk7Mf8WMARJFBv3bHGPQho1w
7UTCjdXPnmk8ZUPrxMNNhL179Vyqz0U7H6I+cGS1d7Ie4UV5Z3AMw8GGRAadZz4H6tVU+LVhy5mb
KMeo55Gxp5cItil26/cNXT02yfNWSlbLsI4xQ7qwAtjMOWwFWgyjr2bB6UJH5xzbSvtap3/AvNnt
cY2r5Qt3fQyxLML2Hr86GPQYzqteaMKynrylcUwknu1pKrZYzsPILggOpGUj8o9q+R5BTBRdvUeC
e10Vngjst+xU9bI7cLueLw5b9Ey1a1ILJM86wekR4XrUz6Os4rou7iqlhZbG5k1od+OsOkKI5ZJF
joEuX/ipMmSQXmCAWQo/UR/SIPaCAFOc/sT3+4n+LuPqJVHKxo7niIJlOm16yBlYwz7wkhqNzkSV
3g3jKkIkYySls/SjawybzoxfvhsJvi1+v1/0YvTwyw4Txp0sixob/x94cIXWjXpe0GHSPzexrX7q
HPUw7wBqcdjkOdYc/HQKyY8Lu/tQmdlbe+QtKt5CHZidESLWZ41RMMcT9WRqGDYReAVP2RN0RQMP
r7updWaALfiLN8rBOlYn4W16w419rhzAQ5Ja5fv2Dt1OcMKLjy5+bR055x7Hk3K4iEAQd731UEu1
a/0Gmg7ikq7dN42ffAY3xqV09W/jm/h2yRaQT8tKp12ZT8s2P2HpvtFvl+O01fDBCnbN3UB/q6x7
w+7KfTSuK+Tad9x1VL3fX9af1+eXvt3U+OdikiT+SGdsxq7ujEzsXMaVPndx0I2d0GQpBQpo1+EW
QWkRODzM41N/7id7kBwatmW+aBXokGJm+c/hzGK7v+y27SWz61NI3AWcD1RW0NTwfrEN+Jonc3ZN
yYOHpHMgo9WRPMp3rv3FB7J+sO4AbGLO0y0ZwwXWFeJl9Pyef7Is9NNTLkPr0uxI9cryWBKux8GR
2ayi+89K4va/K/wU0Za6Q8MsM6G1Dvvp4lZVttKbQdrHI0muhc+50FcODQwEoOIOYd1yGcbucdYw
DY/FsSJ6AWZZGoE4AxfgjJAhfxSe89sGPm7kXIYwjjWvP8qwf1V2gVeK8tyln5l5VOfGDrX3uXya
7kUXCdmaPog5JEKUJmxoMfRxb7bHul7RLXGpstIZ3y3twopmY2Fyt5+HD553QXHr1mlp5nDR+WZA
94/GGliHffcEXEg1f2K73PTF++v8+tGEP6MNX3/0v4gq/BQgBX7FuuMrcvANUTUgvRimLHIIgTl8
XeT9ATeomFsYBuY7uLkZl03eH4iqogEygKqqmI9cfutvIKq8kV+chTJ3uW6AS15I13++yWNNjiZB
4HTP6quEMVi3W549RJsJPgnbDA//szwWSEdNeHDZaKvodsqdO53EI9KLMoWYii02lAL4vaf8BYJE
V9rXcuSICosaO+FxIba540znP7PWB/pT8XgdMod9i1p8GO8yUhmbjkNGKbaR8A7t7/oBvucdB2XW
gpP6ZoWS/cM4W+fhFckN0tnr4DRQP6G6wkRkbh0HxIjdQ7ezhEN5DNcDRN57xmbNO8hQfFHQs/ma
WQyuovdxcdTP2asEdIaeILv1i7o1PzEANwEaGUI74SUw3OeR6dN0mv2wGx5owwzsdAIX6c+00oPK
GXU7YcNDC6HjSxhcRcIhre8b8ZTIlyMiXZxgO7/QTau6H4f2q3pfoyZV7jjZaW+MYoslH4JNoUKB
xXy3KLSsEeK/kdwTA14ycsbb1MORcqMW3pztFBPWz6bZKBXqze1c7VR5pRZQk/MuR+G0YkAMOfOP
fXDGRkEOLF874yz3wBm3oV0Xg3edSYMyztBmm9ajxuRurJQbmEJkCh3n+xrJ6Eb9nNI7GKTuiK3L
KhNNx6xf809pamydwLPKT6HBXNGOQDFwoQGImo2VY+KpxtOMyRm1n0HXWy9wlFjDQXFh/pbXIoyS
rBbt2rrPAgYBt1KvZHCqtkM9xWonXOD8DvdRWNkyLUahPsfSTmicsyCCpezyqXYMBFuNzUAthm4V
eDEMS0qDddCtQy3vMSc6ZPeMdSrKFwu6Xth0iEefx8zZX+gZfebl6keEto3h8ixcS1uqjHklSduF
oGQmHvoRu1T2Al0iCEdgC91rztTn02INi/Mi5TepcRYEysxRIdzjBVXW5VZJMFf4nHK3EzdYJzyJ
HVlESM7lbS6ojsI1mq8a7bGfjwMdtMcvqn5nGK5S+1iE4fZp6I9D7ibcliB3/sA2jy/VXzwA8bWj
8I0UqyT0Q7IvDXfp9pXmN9SgkPezWtA4Ge4YbKvPRbPHt2q2EQ6oVxX75X1ww4difBUv21V8UNZZ
4dEwUlE18pLxqcfko0hWEvoaxB7zur+SSc474cFZOwyi+5BNiO6wji1Mz+L/DT71cx9fJXS9zN0g
bJg8YF3HOHQpF+7IcApsb9yizUMl2gPMVOrpHm0fxOd42uvGk3kM6HXBCyQNhtFFtlNNW+OJyT1W
XozSz4k1wpKE5umDWcS6DU0/Kp+EbY/ZzUOPL8gWMXVV3laVP1nTylgSF3cjOmcJZAB9iqt8Di97
4TCpKG+KHHq/RD6US9cQOJl2SriYWp6erBiNzXIeWyd7rp6H0qkRedvqGjyFBll8pTS79eCPa4kl
toqxhROlO7F5APtLQo4nc4+INgnu+XNXGV5PJa7+X2vIP7pQqhackf+bFnp8eUtp0X8kk379qf8i
8opJvKeI5bEhmqJIkfpWI80vkniB3A2COnC8uvzOHzUSHywKoAj4fmniQev/qJGyQn3kh4irhWxi
/p0aqXydB37E5HU4prw+fpNY//25Rk5TX7WhFIE3CZhDw6Ca0uRZSEvFDvv4sTHJGRvsYjZ2+hwC
LwVLcheWc+VrS3OnaPF1N2g3rdo/50PlJMIMeUR0koKxUI/8ephuhWTYL0Z+GpPhPZRp4qZonRdo
2btEguwwresFPa5IxYj0PZxSTzSTqyCdNE5y2mOzkZ3aiG8GQOmkq567WN/kwBltnB1I+/A0SfZa
rdpOgfwYl4s3TkQTKdIqVZePIQwP4txuB/N9Ip+umMjg6p4zXOHmjtFbA7kE55pz3MqncJPL2FHE
444PcBtEGlBZyHyB2CJLfTV6Vuj8kdP3FuigOjxlDSp3Czcu4wx5wekByqGvuLr2FgSIQI2dAqwW
i9Vj1iY7OX1LzdrvKqbxRT4ahniOWO/NvYlpXb7OKJYy8+Mgo/ycUAZB4OP9RuqLqd4mYn2cGYrS
5qoMLffCYZ3UtzkGOGnSNb5dToOnj9LhEqnXe9PKvEYlIEh501hWcugLaWdib7AtVdHOjBEfhx4e
m7FTOUBrC50PA69qBtu8u1tS5FmFcVBTtN1xDrUzO8CEcEZorWUeIiJkdKt3PTN+Yb0k3YAZyE2N
+3ypoBxQSnA12TPbzA5N4AHmb3KI3Q7+3VyhDpxTJ5u0x1l4UumGlloEUtWEQwLjQ2DobAxkpRo2
QayFYhBu1VxW6uIb4wW4vlNoOoQWQ3ZVDG5YKfuRUK+0Vrb7frjX8vZGrhQcMZVNo0zXtfmicx2M
NGOuQAQpFIAoqS2WBzFJfTMUPQEPO7Fp7/piui0689YollWTXIoC805v3i41W3iBk1R6aLgQ4Sj5
oY4zGfoAET7kOOGIhztgk+WCPZq1h9PtVy5zVZHiNt4PZeQqSc2+qrtih7tl2uLfwxMd83oenmSw
ygz7fqA3udPcAX4rK5PU6WRO5mG8miMaS6E/VcVRFcFCinITto+FCEof0cDWSbMV+50AXazv+nUX
xqegnD7yGqOedtxX04ZE43uTHqITlWNZWchdpedoOU/W1pI9CaMzpeohywQE+KEK73aRrKIGdVXM
ItMblbT7Un1t5vgt7wFKBe5fbfBy5SbVWKIoN1G97dPtCCeTAB4vzrOzbDYbcUZADYSQzTCopPB6
0eAUEW7TJw+dLq0FY2H1g9YEpW9xuWWMdU5rtCTIYPDNRnuFzc+Eq3X+jHNGIj6T++3n6UgfCrNa
cRW2eW06vgh59hhpF3RaOmRZdSXK5THX0nWUNpuokrtLKTzzQFg635c0C7MfpeUhq4JjBLfCHSiw
Qjn0Ti8ZmRcK6VUVROekr4adIC4PMDB8o7Q2pSzuLU0+dlN6Lo30L7RAlyP1pyP3oouUYC3Cxf9B
2yT1cqnBT8aiXzoIrBQm6c7oXkprjUXx+rtq9Cs86FcLR/2717r8/ncLx7RizOqDljk/+1CU/cy0
zSKlFjg8I7Z7+cqwHkW9x0hL+4s0Aha6f/E5f1CfWLW1TKnBa0/xXcW5WcpI/CbJl6PyTeLQlE0C
GadzHi1+OQ2HrCbrskfkPIDfCiVJlgkSysa6Wi6RnYExI+DOk70lHSV5Omgl3U+ZfRhlskunTTsZ
2zLubtOZ/FBxyHzcij8rAzcBqX8sp/pBkuLNqIpQ9KfDpLNNxUcUvnug+gmWt3bcfkTGkq1mCZxZ
Km5hsUUJAJRG412VD60GT7qxVMI6JxUUc5bdDmt9OxJbr4QaR8CLM4F7aDhlZRxVvYBFQu2GCne7
oK+Ic7s3OfU00j4uG4sGO8mFEpN3jgDluchv8lxKsS2b/Yn9aIrSj4ggJwpwT4O3NkMf6eaLG2R3
K1XmMaqZF7rwk9U94BOAMK5llhA/1dKExRpqfxPEFDAeXr6NJaxtSAZ7N/GwKPKWweekXE5zWWEF
L2JiwUhnXcwDl+S8QCyfq6cqvnAG4Xg21QudgHOhR0KWaW0DOcqEHVZh7bX8k9ICgfEFXqMjjNWr
BZkvAtCRTax5ypvKIgIj2F34n0LQ7i29EnxlIevBIAW8gDYoM6FKs1cr74LR29202DWmXrIxYC/K
jVJShObIVqL3BBytgThfmdVjl3KQBwbzFbwkKhDT/1oyFza9GF1U7Y74L1zbYBQ9tZq1UjhVOvNk
gsXNxW0d6Kt8qF9i5kLC1/0i1o8zy6J+POUAoY2Cj2ya2bOR/+0HHmjEkHFUpaFDinPBbL97CAdl
sUI51XgIh7sG5Umrsoh+LI1nGWPo3z/wXy3C/3y48FqXc0UEgMFC7Yd+Ti5EPKkTXstcrHUZ3KCN
cRocTHVWbnKj7pZJ3sV8UjliPZP6A1+amR1b1lfikq4yHgoB3EMFp6yAf1s1w2hS3ZuIM8T20Qoi
v1eVVbGEh9RSvClN102Z/sWhddEi/e4j0Bd/f7mmsVAvNJXOzUSs/EDdYyjTonUdz8ZfvNIPCu4L
Coosih5RVwz+yh+tvmMlzMY2BNZNM8nLx9fG5EyQNmGEi1mwONjg2hVX4vdf0c/HIi8KDdHC5RVY
WfzhSE6iYDTkcOrcRK5WsTnep1ntKti8//5lfvnZcLFmD0AW4E8mvlzwDsIpL5P3nZ1pz9CDmcTP
VgSZVSI0mPm5a//iNRX5569Ol0RojEwTSNp+RNyCTrWaJAb0QanlCqhV+mw7j0/KnL4KjOhj/8oD
62pyS/vhNs2yjjjW9BFDcQ8jWLub2efAQE+njxAkWpqqc9KoWyUfyN/BG2a4mplGkpAMw8eG/XPG
cqMtVogt3N9fvF9QlUxkgRKiSXhUPLWXL/G7Rzay6rizRvaMFbSPYI7RVoEHtVhZXXe0I+Z83RmN
W7AciydQOBECTbQPGL4lzmI8uFejKDgFURzz5BYsjfKzzsxhcXLVTPCNfJyGD7PRDpcFY81HNVQK
jSDuZAjhS6bBNy69rsTlB7hIhMYhb4vGZEulOfn8VosvZo7E7LJpn9VxlbfmTlxwJkTGrD1m062e
g64l75r5EhSbZTrii8Ajvc7wFzQfdNJ+Wvzx8OUMcKyvxq01Zq6OZjhmE/r76yj/Ys/wp+t4eda/
u459h78lfsb0OiV57fVnH58Wlhv13PkzrO5w39EFq8lwmLV8PWo0gMKnNuzMtrFLNv9ZhTUinJ/a
3LKN87++uX84HsGd+H/jETf//t/3j6b797+y5ONXsAQ//F/o3sA/HatnDj4DaJwn+b/QvSKhZBUV
Died44mv7DtYAhq0bvEHNFlRFU7m/8AS5hcT1ekF65cQ8hnUuL8B3f+iQ6aIAXHQdpoaf+Of75ql
hVffMRbBmDFeLASJ+buERXQfvUbB/XfX51cd8i8Wpn96rR/uULU2yilH9OfmeFdqqMImrdpUZunM
5Z1MOrs86H7ZrYXuLpRYokL1j5+6Idv8/m2ol5f5U9GDYC4aKiTwy/OiXCjv3z8ohjGbjdkb9IxY
ZRgz0dW5sZfifB0bwkoI4XFgrZxQKUZZdmZWKLaahft56tbY3bshPIC2FZ+RNdqVRdPVu8XCugEu
hqrB1euVtYA4CQvnLcrMs16Ym4iJSmveGrEnrALSnKG6Cz4zpfJQAvSYhewlVrVtLuu5RXEkAUi8
GvrNAAARq9GqZcs5Mys26Cp/fylM6adDg2tBKiU1HkxKQVH952sRalBykKfUsBVNpgWcUUbRr1Vo
MBYIyqi4IxyoaN1myyHWwSkguoyt5A/p7DTAGQnZbCqo6zIOrmlybJskhhbmSazxbWf6NSFjD5DJ
8HJnYLSiU9q2XqCqqGVNh4WlbrBHlsp1K18v8tvS4zPamhv4905VbmXB4wLX+MRJPaXVWpmQhvpm
L023Wn09zc2r3qg3PCvYP7LEhSimmsU60bH+xG1JFHOnhvCtYwNlCrscUEmsUr+UcBOJk13HEBBK
piMWqa9HBwN9bSrTG+sgBRiDGKydLMgUC/JgDUpsCt8lEfd8T6u0I7tNwi/f1B/z1Nq00WTDUXJK
+mUesLdSOKbmS52tq4l9exVCGcHERZ1dgpyweyHl2bybg9solFE9cdPjJQofBi75sYUVqYIV5PAq
hqgCpLmrewk366tMsiCDEw4dvTaIrMvAQhRG8a79AkuNebl4LzYNTEs8p3hvvqrK9/EE2FJ4cTFs
e6SSSmS4AeavkxS7crUXMkZBnFiUcyDjRMX6iZQpf4mQoQm1+/+4O68kuZlz244ICiCRCfNaBuXa
++4XRLMNvPcYz53Jndhd4JF0ySYPGXpVKEL6FRJZVSgUMnN/e6/davdm3W6L+bky/aOjKAHY6wUV
86SiG33VB7CnxLkLkGoeWGKSY6R/c4oXLCFZLQ9jzvQKWSgNMQFHr2kJfbPLsK/PwW0fgusxsSbd
W/mpn54CDme2Zrxr/rQSRbRJ52al1Q42E3KpwbokwopHN8SX4+egYHHzzZUX17uRy9aYjTfjW/Jb
SoG7cqW00mu7D6JITAv1reMMl8K9TwLlmfF1AajL4gJPdO9W+HeGcdPSRtTjoFdYJquME3L7rS5b
jHL8jHudOjVvcAYI2mQnEGxnu1qPtsaEodmNCeUzooBUWUec7fuzIJuhnDJcsNCiIkx15jHkeOUm
mKO6YlsRQrZt9mHzQ9JeasZRTh9pF211t2LTf1sYOKbOWvUSDz4VIiWN6/lmtohz1d8alWzdbD+O
I+Xr8Z4c2cZy4mOMP4pI8brTrjrYm1lP0SDn3QhDxpziaqyfiWYA2E5Ab9uedKa1yxZrsG7Nwd6V
kbOq1Y0BRyB+y5x4qzXnfnBDG80uS6HyjgmimucUaJHg9UhBBNWrOcHy6QhvZPG2W+TZm7Bn4NT1
uzTQzru22Wv6sWD8X1Qm0V8S0THZYANG5hTX23qggC+nkrF+Cc1+19r0YsfBNiyZjSosdvjiopFL
i6Lp3mbVku5OMHzsuVtsX6zt7BnrcOaAKWsmcPSvoe4ZevPiqsArxaJW8IvpPDckSF+f4umTb3sn
omuRDFdzc5cu0o/lbEr7XZtPlbXJjGvb6c5lYPBkne9y67Ee+t2Y8lvSr3Td38oWJ7PeYw6XnmLF
cmAC5PQz8JzBLNihnHYGw+aswej7Po8uezwcHEx/JL/bXl3kGKiFLyFMD+uktvgozdHWYMyQzgfo
vk5De1UC/oR9J/Rk02viXhdsD0W166m87GYEVeudfUPhYWIDsxvXyUFp5lHHIWapZjvazlMNq3vK
cF8rBFMX0lGjvwqdRS3Nba8lvKOZBjyVycJOpwPem9qDUcTlMapQIZuO0YHrNh52m62DgdQpcKSJ
eRf39WWeYGQeQn8GZF/ho0EL7ZW81lkQsmK4jPnc80y7I+i8vsMIzqPP72+H3DhN5Wycd+wlU4sz
j6x4BrJAXDYy84oY9KEhH2209qaczyusO1XQ0Eecby30cSJO27bap6n14IY1g2VEnwBUJesjGm5H
Bdbklw9JM1wUNXx55WMIMLcDJQMBrc6ZXV914bQ3puAsbjCfNHWwVhPRgzq9cylrCBISVZHTvfSB
cZE1WOlxA/pxh9LrPBRNvI2z6CoJJGg7TDZ1JXdVhUZm1M5nnb4VzhtZ94uKWXXommsnvkt4tCf6
UyXnK6Fbq1GqS/jqOvbN7FHo+XURtO+xne571BgxLWFKQzJlNAmxj1iZxp6Zd92d7FhetmahNjNu
4qaN8P1RyQCVWo3BZTGAsJisOidTxhWa7b48pIF69BsU9qTA5zyV4cXI5ONsCksIY3VSvVAeNd8m
S3TMN3AnJBbDbcan5shiSMsJBWc2Hs7Krk650ZzITdf8NKcOjVRHaK6yYNOxZT0rTZ0jumxBq6sq
YzMUo8Cb02nI3x0eCyOD8K53D8nYUwUImNPpGLkWlw2y8MoaE2z7zD2mcDzK1Hyyo+BJzbQFdfUo
t30Va1fJSCZTRRz8xz6TmybRu43O+Ncd7Fc+BvaFkvNbF/e08oXzedHOd1XqX1cjg/V5GmFIFHsO
wKvefpw0slDUpoQUCrDAA1AgcNDKbR0ALNfeM6gGLNHOuyWsU11Y9My1ChU42+szkeQafedEffC2
0cU39kOnSFx1gfTM6sZnaIcR2NqYWXepO/026CFHK+2umk2sTu1O4KWI7JuE4UfDbMmti1MezCwY
bvZst85j0HQV5SUgExy5MjUtA8ACR5w4y9rCIBpjEqdUtwkJjA0Rs3mSA+y+ju34lgsB0STN4FQh
6MraLdat1R/9rMYQqUXjIQk/uM187AwxVGNMt4WqgKwEPoQFIbFudSlQB2qqTnPQeD4OfSJr5G2G
m6lgqm/VyYIr2S4sh9Ucd/dlhDs7qPzCiwQcd0KxuTyWBB96w/SU9TQ3I4UxzmMJgWN4G7OLlE4Q
w/V3ldae6WF35psDoPRQSzfCylgn04x2BW2bk1hvy57ZW4VE63cscOmh8INXl6Um0qsz/Juswa5J
Ji+cLzufpUJGVouJDG+zrrGVRMy8ZmLDGto28cZMeOKbo7VNq+ncbYo7HwudPhfXltbiAOk9Bkkf
nU6ZX4O3oGzNy8IhKlNEFU7gWTbscdkv5gKYbTlp/aeZ1t8YcFESXTXTumddSGUNGZ79bpL5Z5Zg
XXVbAvqpH11FifFSpNCxJ8lY0Q0Tr52mfUmcgQ+9KmXCTcd+MCKsQ96I0X6Nib5is2GpeG/P5isE
qUPfYjUwDkkRrG1iCjqA2qDMzu0UldX+1keRN2QzQLBscVernSAhFdbD1lDZxqyPRtptK2WvXKvC
1Ud4XKn1ot2KClf/RxNdaDmrSlKvenf2hmFk8Pg4BejSWIZa+1p3NmpAJEaXznG1pJ0XJCcrOxkM
YXGqNoz8pEKt9MYQ4yS/a3w3efRQYyAp7GY1psPejTMs8RO/jGzdd9FZAi4ZsOKQicu51U8puJgw
IJWALcTEAeO09Za531kiiarKmf3kQ89FmuXANvetgJ0TBV4cdn853SzH518OegIjAMLjgoz4qixp
Qe2EuctBL7WheOpvI/GQYPpWi89MMklfjEcgCHysthdlOq7qSVsFFrhdFBGdEsA/n7V+e9T68d18
Of0SOk/kEPFu/BLHCBJdO9eUUdyn4XPOfCNPHS/G1ynS4i+vLJbpz9cDL/lErBLKQgX9Kop3o+aX
pg2nSc/jleqOtcRykETb1BC0+DyMORTYIt/6WXCTNo9xNZ5c61LF4aYnsCsmL2hYWgUlbv6wZ7jK
4JHedOIasa5t/3yR5C9yBOdRIYiF0228tGN9uUhlE1qlESiM7s6uVtW6ZpE19ZuWx0Eq96n/aGJz
lrQdDHl5UOaNUW0zSsmJyhR1d0iyzwrfG3mXeHBIN1xExj6jQqzH4U9iufMSCBukl9ep9s0sKW4y
yAHgYS/8o57WV6YEdh5xifB1KQJCfniv2haC6F2eI+0vJTjVlcGD1JJA8FvxF0l3kVp++Zp++Oxf
5gmaaqPYZ+nfVGa+qbkJI3pZlifW/JcXEr/9YYBPMQiu6pb47sH+QSrMbctEedJJe+CzM9RnbGa7
iqSPE/ie22cnvX1LcAOUDpbkBaPkQOnX9b2PF0vLxGosX9GqdkbC5hxvW+M7m6HcRPm9z7FQBZ9V
9+GCLvvzrWH8orIvt8YPb/qLUjX289SHkjftFqPn88CAkCVAUTT9sEkMbdv0ty0yhGofGvkQ4ALs
w4+lplVM1wF9EFVwspi+dugQf3ljv/3efnhjX+7ZpBh9syxRBJr+vszuWmM+utaLW12bvdcwbKjM
z8YkKhtygTnoz662aQFbFKn35zfC5fjdHQTXgFY/B4Xw+yPoh+91CJtCuaMg9YZ67ZjduqTNSLhP
dXQ2Wu8FmyWa51a4bYZyOnJquB6ic1gyG6nMtc2XXc8cijmmcmJfR/5D71+n5gUT3oJEsB9dR8Ow
L8LzNrsc4+c4DLd9MLzODLfpEK5jzCcac0tgmpzbA3PXx4M39yOBn9fEZh/W0KA7zJ7QgYJG2UUQ
kgXsYS77J3d49NMLI7w0h8eoQJq4jKRXG9SM6N/otsrGbCdYQVPmQ3rGTu0tdO/Z5q216L62L1tM
higna2VzzKmeHMBASA8L6c3M4U4hE4B6T8w7yyw3obzIgADFEUhb4dGfyf+VmUhenoYFWisvJmkc
A1TzIXi0CRdC+pGE1Sgf53JmG716iV1izJm+7SeOQEz5KxjrY+lpHECruiGqR1IxuodmsqPvzhOq
u1E+0xjoZ6OZbtkrbiaLLoeSIzHxKhOnYU2vEzYKrYaHrgbyZzyemKwTgWAvIvaJ01wHmb7Jgidh
MHk37dMQa1BzYHUyZ695osH9Wufy3TGJFQ0R7zZYD5zKLOeQRXcjE0gDNYMKaGqXH9rQ59D1Ocav
RRLvAkbBevzRa8muc4CMhk8g2rYdoNSpfrU42+f1pYUeVAf9asJBxmafPU78FOcj0tbKdDjQMwhB
PFLVcxiemahRRnVXk9GtZ+65Z40cUAaVTS/5gu33yf0stIfBsjduRhU7gaaqCreVbiAI8vEnn6uU
rDU7oVEuocsX9M4SOQq1tUWWJ4qvAtQv0zyP2N5G0S1XfjWP/WaiDaYK41VnQ6dDIGiLmFSC2uQT
h4tm/Ijlg/LVdWg0B59rhZFh73Y7VV+GOkefS72+booHi4Vx+Z3QUvrY2/eV+wYYg+xUQsZBbo1k
9nSiY6GR7nX2NjjJtiZzNLEouLzHGbAzpinVT3zBBDejKxx3QIhKb4qUN0bWsR0uhPs+QTYcSwA5
4XUTE91bpsAlYQlsWYgsGf7wyM3ueaUdHZ2boIaMSncGm+BjPDe7ugh2BVSfad3SNx+9Sd9Yzbr0
piXqjT6XpLlXShQ4QYxk2Pch5/VpE5JzlN351HDW7WyQWNTIdvpDZA2XHJSxL7Ar4uAQvkbSOag6
OBSUoWIb41Qh93l5US/o0gHrQWJf5P5tBq+uGz8cTLMRo8KcI2vYUZtg3Cb9hd9c2M0b9/VKmi3B
0mCH33dv9861EMMpHqsd5EUvtPONq+lews63Rl4RVuOlMQ+dPjmA09ilpHKH7H7CfSEHKoQkYMzI
2vrtdDJxPdYqO5uC5zw8SHTxcCA5NT7bVenR10a9S/2Ih/qsIGyMNQms0e1EJwhnmlEQtgw8i8BK
TK7NpcLO7dzrYfBUdxiMi7kDbDztVU2Gv6P0rSftCnMo4ufEjZTO0zYo443rODhNaNcooE2p82R4
zDJOcj7ZI707WkG1KwP/xuyTK2iVL3Oqv8ZCHqfoLqACROeZgZ/AKykrKiaoJVj1JFhlZ/Ya+3Kg
cisPzkV5C8Jwi8h+KwqS/ETkx7cxPZrzUwY6SqX7sOavanjMtnjZOJ5KjeoXKwLudZ8l2MdNc5s6
Jqb/Q4v/LkFBM2BsN+apd/u9PuiwSrobCwpMOQ6eFj1GVCYR2deybQNHMyk4X3GUDjjmW5nX6KfK
hAfRosqDKmEvlRzHID057GFre08xsVfqxn2Mjii4Vhgz+x56VYhmb73mYe2puMED+pTjqUZxtaLz
MsPl0uyFfcYIZiX94q6Z2l1JhDJ07sMCqZAYftuENOK1a5XPF1qbXlNxmNDdII0Upf4qgD+Rq46l
a8uIQnS3hU1Ke/o0k2MC4V8Nrec74qSmgGUif579dkbId88bnKFS4JEvdoInxOjwMzo3i/NI24WQ
1OmYCfZDUl130t0FJjmnmESBNzfmX/wQ36dMX3d79LEC08NkrFMBzlr+w1qtwRrlOdJXGyv70Jns
JBWtbewJbJdpgZbtqf/tIJuG9lOM3byO72tz+SjbP+8Zfns2YIi42CQ4JhEw+vlt2Fbvt03Orirj
F8FhdO1WHEKS9MHFBkwPbAl2wU+eRPNkOS8Bnvt4IKXCSdMpN9Kh4RPXpHqdsUbpbXyE5HWez/Ga
g9dfNjfG704GStHIiyXbgPL7ZZdVd76fFDFFUYoTvLQem+LKtsddWqsLX+Xkl2m/rI4YLWD3DIdg
zO8zzg55XR9snzYo+82EbPDni7cY1H/ZsSvLAXxIkgrL0Rf7TBBn4I3siZ0fNswJntDQlFc6240w
0fZWYnPEfVIoYSElIskUHbR+1cphXc5njRxPttpluMCqAPB8Ru9Hbm56582daDkipcJefF3qL1Yh
ngLiem68L6AeIZqzwD7OTGbKdtu6sOhYYuLpYq5xG9SbMn+eWINrX65BCRn6N9OMQBU5aADfFPG8
eHob2uY9Q6d343nXVJVn5WdtmTMvS0DfmhujTTlxlesZ5h2H+E0ZTF6+mHWsIwuaI6M1N0Hnn9Lk
YbSeEmvwdMD+4Ixm2KpRPN8LJjhxI1c6YkEsaDZI+kOZpS9xLFFQblxEqZ5H2gDVtMxfl38s+kt3
vJHlSRButoxXCSvEDc9KmR1njiHfv7T/bivCkrf7360IF1PSv9b5b1wIy5/7twtB4T0wXAfCEEXj
/A//NiEIClFJFkopqQD9ORshbI7hOlhP9U8S6L9MCBDZDBdHK4dHOqxhIP0nJgTjV6gnRDaGo0QI
hcRL6XxxaoVjY6XJxMllzpJ8PZJJ0BFNC84yh97yH0HCPheLrjqb/SOW0E9/PrA+c2ilxSmM7gt0
Ot0ftpVRPjq5BmSruumRcJ0+RYvWDzXKbi+drelk5imx2eDnqL954HCQRQ6eaudkSf/dDwRgAu29
QjcuBrUVi448cbRlMSwnBX23BYCJ7hxgNlrXKNE1inSJMl0U43m/SNVyEa2bRb4OfQkuTd4lTtdt
QCNKfloD24hF9h4WAbxfpHBrEcUd1HE5q6cZtbxGNbcX+TxRVPngpnbR1edFYE9R2oVmHyY0P2fC
fyrfhng8jYswny8Svd6VgAgW2b5fBHwrZ5cQLqL+tMj70u6Cx0ho56EIAJYtHLqpCBnmLmw6cKPn
Eljd6PacJfwaZU6Qahun/NYN8SqVMeE9BeWujOdvTowIA0Z5m2tUpNaal4f9USXag+G3b/TUHDrn
aOjsruwFn1eV4y26+CqPrd2cqO00FIT7xZltOohRBiSTemPCh4u1fu9A4Kvm7r53AnCW3Y3MuBNw
e54GAXx8GIrWKwOkQzMzmWCRm4+c/LJw5eOc4/HFRm4jb8fI3NgnSZE1C+f81C46uLEo4pqLNs6l
QiYvEMyDRTnn+virGC09r8eDu6jrCuuGWvR20SXIcSjwc8Dst6GDFmm+QKIfmhqqK5q9aiDuaNcK
Kd9G0jcXbf+//HG10B4XVML//rg65QB629cvj6t//bl/Z7kWWwr/clnzCTAjdfz7eYWwYQJuJKtl
mzwufjRNOcKhipWQl+24KFv/3zS18P/Z4xCUZuvg4vv5T55XYnmO/rzy89LYWDEA8/dJnqw/b5sc
BH93yAOyXLjVZVF6+LypqkdINRho+TEJfzK6aVhfuxZkwYZt6KA/u5rl+XV7Jmx9XTggMOhkLFtA
/wwdg0KdfB9cRlje6z2um6h9mCMG1PwO7ouIyZHlyytYFEdFVDPAk1Ly+IhM+ZaFhHx8Oo9HSInB
h5jxfoiSCpla0JjjFyT5ZQcELd0XjIJXWq9dTo5Lw03IPliiL6xtF1Ybz3iORcUBY8rdKHFFTT7Y
rcblSN0ufLfxNrQoE+/IPxuALqOgo616uOyAjFAmZrSPuvOQoV7mYq0H2GVkm220LN+oErCayHfo
8+yjGZrTYpBSyUUjwkYnGjJwspQp9BIinyFaXXQnrInOgPwUOeGF0KaHd7e7TXvtJis/zDg5N4ND
r7uw//OjiCiJi0hoJRV4XKxlr6nZ3lK4wK+/BZLLQV2knz6WedvXHklXnYuhOWSQsXigNWDSi7Mg
n9+yKcKlkO4tI79tdfu1Asq4MfFv+DPVqbLbFHVxkME7WSeOp+i/IFd07MxQ9bXnhrBzbmUPTd+/
dknttQEVjsK8GLPw5A/u1gmgkc3ivRTLQwSM0lYNqX4eqHiro5gdZocpemNJOttrkgg9641RRcyH
kIl4GkV6+uyaqaJBwJXHeJE0IrsQG2UF3dmUN+8o+euY20CVPIGcTrWe6KvT0Kt9mOo0QOU99x3A
Lx0mEQh1NAAXB4uqGLqF9vMohl3RaisH1ljtfku1U+pmW4MVMlHfssA4WYCfy+tU3GOeWacOzliM
AElPgg9XG8kmRE3knArnFcBB9qa3kqVktMxtMOihFxhMRut4cRo1T6nIsC5l79qYlp4EuWfMaOpq
wWDahenNlnxENDifSj6CoHozpuuubG7NcJo8IdUFnyneFlQnd0183s2Gv/YF0ayqiR70HDUiAwpX
p8OVMIkmFl19HAJFJdo0UPrpX6XtW5SCn8EwLMXeL5J2NzuDTQqcU4QuG8adSbQnWHdvDPLFdMKz
oK95xKPcNISmKYZdmgSs4JCr4BDz+5siwGc9fq3RSK87mKhMdLoPbeogJUVuuNFcQmaBGgzEJomR
oRi0xelXfY7SuKz9idG7ZLHN8EF2YXpdt+45CGzr0jGLayVj1qycGuTAmF/NueBGDtVqxFtT8+3l
LFzmjGzVT5yu82CdmlhnDNGSnRaFtSr1+mbQEIfEmJ3Smlowxm9870//ZYvTj2uMzRENsPCfVqaH
//t/6ix9zd9/++f+uTLJf0D8AWTPjljHUKk4uP9zZTJgG4O613W2sQuOg9f6p53XMv7BFHL5X/7H
ArwMN/61k3b+YcMQZd3i3QlDd/8jO6+xLDw/yQqmxSubJtt2uZh6WQJ/lBV03erLcDZpn8kDfVPO
A9KpG57YwzFsnMtzOxqxH7AgAMXo802Lm49JnPjL6PWXg/HyLjg4MHuVQlnLfuDHdxGSCR6SwCHf
mNvZum4MMA0loH5/abGJYer/8C1d/c/H+5HF9MtqbDIudMlCUA1A9lt+ifmN7IaN1I6DjT0LOsiB
EobJxE+h6W4bH+nakUS08oLn7J9f9xdNgteV2LSlJWk1otvg548JYNoncVQGQJ4+x7qbN0lEQ/IY
ixers09JkRR/ua7LMe3r1yv5ZpeuogXe8n3k/YNqtAx3l0NUAJNA385d567zmLO4a+HY04Chp310
jnAMB51C+qh/0WPHOja5eO3bptxmFs6WSaVrdsUx6Ehpa+lfLslv3iBXwlx+BbYijP/lkphjZKd1
wey4KVgvGnww6z7XLmLdOu8VJsq5uBn8+PbP38Ovs3WTAypxL9oqBIqa++WuL+aRJpxCCzZRXE2s
bdpZO/uXWhyRthiQTPRQx5fRnzvhc6pIvfz55X/3mRfKLjkcMAHsSX++DUiEO9YgfXBqeozmPOfG
gldM111A40sWvlrb0VXJ326FX8aOy2eW9FYtJVjLxPznV7WEVvWpXrHOGHLhUqiNraiSsFvr1ViG
SXEVO+R6go27/OQhULElmw1vVFfziEe6D3GJBB1i9p8vxi9j2uVtUbJlGwhiy5H+57dFYlx03aL+
RhGuwdCtb/KwLdb24PbrbrCuoIO/4wx0II7/5ZV/exfwa6Q1xuThp381s4dzymRnbiht0svRk9em
/21Mx0eF9GtV1gLGIls3uXf1OMZ/+TZ+96l/eGnnyxOoNMoxnxNeWhOgUgbmp2ZS2kRsRlq+SmpK
dDbpYVTi72D8+ucr/qs0yiVXJEthL/GshTr98yWXHW0W0TxBSaS7ilRsf9aLjnJWE6BbbX5yG8RY
HsmSDYuBKt3Gn1XuE/Zv1d2gWVf0mUz8MIeJXEPwl+/kdzepcpVDuAupG/vjz28tGLrAYQoVbkIG
bwDpxnQzu9S2pDFFP3++DL/7Clya1ywegQC2rS8vpTmDbsZzRyvV5ALFNTXPaWkfiglmr+aquZgr
Ys34O1/YEVbbP7/2LwuB5MErxAK+4j9YC37+mNDAK5dMfLhh4IRtvhQNpNmmXfGcVaSCeFrv/vyC
S3cOf+dPKz1ocdoGabnj588J9cu37k6ZnWoOpWOcSCiHqnNGtHP5kNrhLnS096jsXzWTUhNgiquK
WrlNEVT5mmcz0KAyhkKrGbs4s0GOcEJtRmrhOvN2xPFOT5hDYXZ2nfLHvHlkyErFyYeW4unuo/bU
9k3B4wPGV+vbr5ZNsUseXBqFeixqyQXv4ysO6DlRBnJ4qTHwSHQ7/muHvyrVI20z2tF5lVYvmpUA
mHSNJ0nBQT9FF2kalBudQPpB1CG4h1ZuTH1qt1OlXlp4CoE+H7qFaaE5dgaWE7GfwdFHpurUU4Ji
clNqoHNHuiVLPmsH8DDTOgxnGmaFbkl6+Ga6A8dHl30amLjlUb8p2LNkwtC9OcVhxmzZBArRjclF
hPrnglMtamjIVchYg5uWvnMVU+USPjMHzA+JsD8LPL1eJ1j5hc/nFKl15rt0SlRBIUnExJfCLj4V
3mXSH89Uuk3aoB0qYbsrB4YomV/d6xJJMHXAGOI0nu5jdZqMMEEHhN9p+/5KSizJYhwYW0Xuvof5
MXNa1oMZGnkfgv205bmg8GDluhF08SyEodlbK8ceP8dmPpvqNNiOQ4KleXjzzQJlf/k5qqBmiK34
q4vG/+imBMKF+1B11sbpHWfHijqu7Az0ip2xVvAPV1liiX3TJbhOMYayrSP9z5F83VkDqCit5nAZ
2ubWiIe72CjFtuJYlep0E01u5kAlCGCSsk1m1Mbss5f6Sa86whVBxsdI5U4E+8LBm15rbOFs3uha
LdyMlDhJh8U8Lwu8w74LzHD5t4CNFn6BMt7Pfre3TS079OQKTHL9sLTo2SOQh/291K/yjC41qz4U
WXIfRjp9nOX5GEIGndP5w88EvtfZPoQxsGsnhrCSkEjFo2uflZpm0BShJbxbc/L0qbrT9Yr0bCer
rQNAplq2tjDTOxNOaWsRDg1GGo5nZngukCcjIWK01Dlm6WJmM9KzoDHcTb9QPgxBcXrOMMsv3Es6
/g55ocI9UipcjK48tHrJ3xjsmmE/hc4mmCRWZzfINkuXzbpMxtM0tQ+tPuEk6t8NJ742tKw5FhCx
dTKsVRBelY2eeq2mh6QEqI4KXOPczZN3itu+d/BgXJgKUlHEEgqNGA07unE99hTEYR4/pvNZ1Hbu
ajjrVdOvRR45kIBrYOeCpyop73intOno9mUFXke7HFXIjnvIgIeI4FLInoqMIYaWXfXX3/ffCQzX
TY+iuw5EAEHCrZgDJZlHQBXgjY2+i5e93rvai65Bjjbo39atTYnrF7eHvWtcqEFSJY/f71/RAj9l
x9+sAQoV2Hv65ymN6FztnHXu4AeGD0xjtcHkmltCb8hG9V3PT0MLbjv6s1ZZFK6HDLKKYXcvpaJ8
e7ShUMSo8U0v1MEfhrNBsmc2Xaii7eg1A0gf9KxhrTfTWd2apA68DBrDxu5ctSZpjl240UFHxGEO
SYbLZU+ZsXcymj7LhigfoianoPIxxajNdHB+HjPjXrFPBBj0iM5JfJkmZjI/jb5jpgAhKn/IsnDc
RAZDMq1xAAJa/OI0k1BA1LLRBeR9SMxC37kzRjjauMgJzPJm6LOn1HSwcbr9azpUxp4IzghHTu39
nlyDofjVIZ+AhuoabDijW3hmOj5HFFzhpsjWxpDG2+93vD20yannqZF12kuo1Y9SC2k0RQKB3Jyz
jlO+4jlZwg8fRJtrLPfT8lQKNYBvjlHupjGjZlntkpj3Vgl9bRlYDmwtx8CfohbOfuh44LdwGvbu
KrNid9uOODlCA7FkHt4CXEgrd9lXjxL+dyFg7mRxvBodemcqBsCjc+X6XbXtCCNwkcqHnoMCN4rB
j3sxoNcnu6IJJWlTfjEko0dA7B3usNEau40WgC9P2FDs8hQM32ROn6RDb4nRTWuroa9BO/a+RoOO
9TTkJrkvjfEt4Toa1ynC40jJo7iM6oeyzsVu+oTvFYHIcxnV1Phslt0OTZegFKunzqWcxldlvtOG
56ns3/SO2hhfKwaCDPJ+wva66327WCcgM3U9v8I0cepZu3edlaKrjXzduDZpf58ZDTks56HCR9zH
TQLdIM1oHAao9P22Qxue1oo2tqGEFb08hmt3wPqRF+9jxmQ3GfOLBhs3TqM89hr6CvyQXRF3Dxcl
WwqR5kvDgZqIbNFuTT2FxlcwVNbUY2xG5aYu5mQ7OPpFUhoJu4rwpQtc2JsWpp55uupbmR+pSToY
iNDrOgH+ZTleXmIcGUd3IgL1NmlUiZH7Os7kkTZUArW0JKfV0VZOSY9Spnuijqgl6Yoj99tdCn1y
rqNhX/V+dGL1mKyCSNCtLTP7oOPjLkwrvDHlh0MYaJ1P7P2rSrtKo4IHM5V1ZrKAxp0BTEsKQLDH
UgsI3dUPMyHQ2SVgMKUhVoe0to/hRLaJ3em7ImeYTfM5lUbXLtiDQ5cXH3Ep231cdxRTtglohCK7
TJsaX7+ln1mNNa3auou38KEUj9yrxsXGEgz5cB7JO1GM15OVVU9VPqXczPU1Tx6A5a5tXraV9hxr
lEQzjTwjnPXhNsll6+kDBjg3FPZ9OwxgPLXBOueTJiRqGsoH5vbFIm72IGfJkplWmOoaWD4FdVL8
LulSMruh3Mqm9sHI0wWXZfmI7461Kdd9MoZgfrwqSiySVhppNF2z9oKM0qVI260yucOCCmAU0mV8
obEgX1ghtj7Vu/LMos932Yv1Mb7slkP5mW9T76bDoGzzb7LjNqb12tjpGTDQAUyWJTlxaZkKnoUs
KD62A2JxDb/CZMRgnbG/kszTrnHd35oYArnC+0yrBcsqaEVyQ+WNcvpHap/h8Is0OfMbbTxEJYyf
Rg2Hqkdm71iF47IOblX1GJUOtemWOBS1ovpdpeY6Ysy0qkv7aRoht7pRGO0iDBp2b6uNk3MB8ZnN
5+X/o+y8luPWsmz7L/2ODngTcbsfACTSJ8lk0r4gaOG9x9ffAVZV1xF1mro3okIl8UjMJBLYe+21
5hwTMNY/funn3vT8gZjAr6+ZcqiSD0vPJBLyAQO72K/mKWk3mogkr1qc4pkVtl5cder11y/miL8Z
BBECj5z4RNw4gniUus4bRu2ff2XmPLRthXrd90J86gMa9WF+sfKm3s4Cbicti7womfayXmTg0iU8
JfG1yizonhJMpvS9KTox36ijj6o4C/N9karZPiiqfP/vP2YV8stR32qZhIFxMMPVwEHlKM3lyW/L
XSUuE+duHU+zsG3med+adftURVmCEggBWqRBSVUnfTiFfXKRI207Fl10ajXRqXIrvx4SOvC1JWh7
RgTDZJQP0kDtLAg1UqG8Kx9UX4FcE+VAV8ddX8nWswVnf0xn612MEVcmqVpdyA0W7WxR5+dNMp2E
xAf/meXlFa5DMmdSK7gWxWZelUTfXjdlm626ggyBvsqkNZKHYN+YGYLfJD/4uQVQLGxEkuuX3379
MrHtMqC1rpWl61AUTfsWUJnWfRI+S8mQQrqVNdIis+SKtQaXvtGFezWARl8OH9UQYFyKi/FkBFb1
rMozPG69Uc7YyguvzYr+UNCZ2jGKntZhnE3XlqrAly0V5SEL9K2Q48Ais4dYlXy4qNNaNIV4p6Qi
KEULJegMk1RISCmYjVzchxkcIGWw4mM8+vptMyfHpC32cROHt/xNeS1Glo5eiHduRrLTR43vWkmp
eFIwlRcNbo8YhNm1wBXfU6VCegpDpPBF2B+X89S9bI645vL+bFV5cZekr19fDTCmXA1xfI8KWL0v
TVKWYwQZztd/nPpqXOeaxaoQGep9YY0i+3Ayb0o5UO97zUAlOJeAlorR2Ey+cVuHXXJfD4KE2m48
U1dlqxHsG0a112xQnkOijcFXMQyS4SDFFqqPVppeVYRokKFmEAuwgGNNVFaW0Ry/7mQszAHNvD15
p5y5km7lG8CYxQTbfacyMWpaeQPjLHVUXwUknWaApw2CXg2t3/Y94QpqZR1rSdiP2hzuvv7UKxUa
SiUeXF9s4lMg8YtIE8FRCL5eEbEX7wj7Ns+saI9yQu9UjpBxqJLg9CVP4pjlT4WRG64ZS9HJty5l
Hlorf4yLA7fiYzb1LlUGFbyv+l6SjLdB22JSn16j8MBRFeCh7J+mEfsh3nDON8qwYuLwmmpC5mlF
9Wzq8ewxCyQ9QjAOKEWCBykJbgKCWD2MvBm441x71ghjruUgciTTz3d5ku16nUgFA0nIHU68fTSk
8ovcFWzBg6psNT8gJi5It4GcnY0oTp0GvoSSRjnhQzK4AD6t1HDUNrzT4/GI9H2P0gX4cXMR0GCn
qf/KTveZptRRrP97fxZfrVg+Gk1SHi08DqnOpTcxhmwW6ZgG42tfyyQblVGxFUQiLyZf3QwdnbG6
T2uU4XzkRGCn4Pnj0e0AsA38uIyis0212BVgI6s7USuhkDEVQ3GDo7QPNKobn7JZyD9jaAuKQNEI
r84pZboOmYGBtR07B+977HYNtn/ZQtTa5BGR7XG4NzVsKqJA2ZAXo+maAkdJZUymJY5kZMCnQMKT
Cf82qhmsEJaXyRLrXaGTy92FOhF6ZW13dFtDmm5O07UYl3Vkick0fFBnTUdVSt4yv9nKrdYTjsZ5
TOcvYiQXV5HGuXgu8zuSRy752U+sYOcLeCRoZrYgDYp8E1Hmr/smeJgSVT4GBhqXmB8m1410LY4+
8Ex5p4apO+FU2xgQib0Zb0PRo5KOW3Vy/BB1wDKFIp+GSKuKfFY7fOkK3d9JmHFtWfSllVa9DTng
vECJKD+nHDshKRS+CR5S56loZWNVq8WJpBiM0LlsOko/HOggg8vAWM93RimDXHsnMtcNtDPKxdHL
vgbaBpNXaZiBdwzxWbEapIT+BBACpUSJbidCWeUatdf1YeWAv8c3OvQHDLZEqRFtpOgSa2J7MWUU
5yR0zhTcQLPzeNHidhLA3B4WgKV/hoUCQVTvP7LlR87gUylgKVHuUAZnGKxD67Gp4k9VE8CGx/eB
pGBQrxOZrCTBIzURu3ZVmStC6A3J7xkc5xeTVvomrMi6kdV0VRq0cIcy88wqfqAIecVQghmzjyFA
rZIoOOWRo+vJW1BWe0JkD7mUyHC9R1RaMyfmwU2BdKoKZiNTbPBdM5exEfbfCwkkv8Zg9i0Iw1Ys
/a0IHSAMhXXbRh8ickdn7oc7cZgZyYfRxPFzFD2IdzUHkZFUrDFz5sRwDOSkAO0BZ+dJe4JV6o5C
eGtJgc+mSFSIwLx5aMUn0ahZweTraRpMR1c72S318krPysyR445tbfaJfoDHT91cyLuo1fBt++I+
iUW3jdTXNjdRqEOsjaIlBZicOd9MQ6cRJNRUxZ4DI7T1QCKgZArehKS8WX5ITuIvun8knucQFjAe
5wEidyQTBtZNz3jSJnSn9YFmdcmiHScrLc85j8rpyLGN/A5DwMCfjau+xjCkq3BvdDtpEL+CrGwd
XwAPJsc0xcKO1WonmgPwhvnd7+absAFP1nU6q531yezWJ9TDRCVPX85uVB5SLMhuMksvLKxQfGQ1
3Aoohdc9CWf4i2s3bRmjR3NUHQ31NGjo3zdKwfuYQuvSFsNB92k71CIqkVOqdsmhSC1XNlPc1NwL
lUISS6LTd+tZg2cQHnVbbCNSTxXS6ePCx5XU3gRN9mJiAbDHVk3XVQ6wXA2zlzIOzEuktCd66Q9+
Md00Rnmc027A6QPSf8whZE4o/pWo4aFSk00pFZVX9OG9OrCyhPQZbQEnui5W76NgHQaUfXGaPhBM
smH2J9pyW3HEgS2rJ3qFw8Mcjn371Ftld7AO3E3+Rp8LFCnZIWpK4Qg9CXSsLAtONjC/0OWq2uYS
tOGpxfEwiiHKFIHbONb7N/w6BRIU1nizQDxeFLNXsgm6yVKXFNpgHvwAjSHvIAJQKaQni1Ab2SwP
8lCfOnRGK2bnmFgMdU/UrgkAjphuo37WzWRYC0gHjaWkheHj9wtqt6bvFnZ5s5J8K8aIo+ENQSdq
ZriX6bsetRCOsDHjMIPHXPTaq9UVySr3BWAR0xv+cuEq1BXo+KZ4FWqYYjgMKLeU1dXJsIarZPkT
T6VXCohlalNH+9mRWt3n80SudRqevn4Js87cT77AXT227AhNmmz0t+5V7zvztmrz58Lg2CtXZbPm
4ia7CloOGKA8I2gSqk3cVaFnjFStQxDGN8y3e6+shcarl/jBcPTiRpdsuFw0Ow4YUyPeYPZYKPSJ
xUrorytp+NSt+nkSumYXFsCO4mKIV5UepHZsAM2ClY2lp6ivkDwKRhmsoqmUCSBQ1U3L4N+SYwMP
F7/TEYBSKHSkAeB5Zd59YkyouF+H+7iEzEB8rCsnCa2Hin05SgCdLNAlakZahvXsZJG1QEXDB61K
P/S+EuxGmBWvDpX3CiNBPQoMQhJq6KFvBFqEZOOBi3S09CkK65LyoyDwKrs3x/A+rGggxfTIExpV
ntUWTwZOoL4mrqLHeFcMpr6KCqIDBq6tkUj7WY/EzSA9BVHVuXIZbTSSXVcysc7o7ExHWyRB2iw2
qOhIRDRGThhmFyVsJ0QAx6G4HsQUYJcFvjVGuCsVNAmMypJA5nWHBO++PXbqPunTe0nrDw0ePlAM
MeiBcjoqI4AbOAQH6AK3VpPu2xiLkAVuSEugdU4hhn8prlASi9Iak+jVNKb3o4yhRlIPvjqemgJn
QlRRjjBI57jFiR88/A4FrRPE5bCeKGBw6YqbjnmSOgbTRhfU7dQtZgEe1CWXoDB91D5zMZHWLOcO
z8lBlmQNX+6A2V8N6M1qILFrNBNoiYtDyWZUlbAupI4ijTVjAsvqGJWke1MdxAxBVMEFctyy0GTK
NtIrGlqxnuzCvII9pBzkWEZCy5AHpauejDrcjv6VloVCWYedbVQqIl/PCqPKvTVzLm3a9gQOBmdP
W81bX15uFT0ROAyh+BJ6zNfgTNQuOBQCnYA+s/i8iuJ5DgraitaVPwNpp2pYPlJ4tyyXTirkiNMG
kNWMLf0eqEESSrxzmkQ/z9h+B8WB3VuSBOSvIHMs6b9O9cpZaIIkZI+dxQL6Qmi8slKv43zIjtXy
eE3qCI39PpRa9nqNVKeImbTT9qDEoIZLOca+plNxKiYzhBuppQkajeeE1nEv8kxNA8nPehEi/zIt
h3rkEJT90/LNBo0wAEqp8wTDrG1VBw63KzCAGoIm8fJBc8o4bbdybnwUNMEdq9duqOVyV532DQ1L
yJ7+TtEEzFgKzfWgt3K3EHTpH1PP/y8rxTF6q4um+Gz/z/LP3opyqiMW1i8i4b//dCky/vfjX/lf
v9Ev37f5769vAvx4SVL65Q+rvI3a6ab7qKfzR0Mp8C8q4vI3/1//4z/zJS5T+fFf//HyzpbhRk1b
R28tI93v2RPazzrn+5cxLNLsf/l3/6NzVtFXLRNVbBQIJ3iZf6rJyKyQtWXES4SzYVjK/4jJNOs/
WYVVxGTcngr4SCbh/xKTWf9JjYwyGkuZhAQMndm/rsI/ZVRcQD4nrt/fyKp+F5NpaHhQVpJzvah5
lG8j9bbp08aQOvDA6luNcaC4sdIb0/+otFe6dEb63uIHVrrNz8/dF3Pyl8k2ZEYEVWDfdfY9Q+JH
/6t6jEb+LDdhRVJtgFpglxe0gVZZROqATB6NYw0HeDBidJ7SA8tDZmJM/1MMnba8xu/vwVJMU1eQ
+303pFiNKjUDTgG3lu61YK/ox6HnuTK2JRLqChlsSsxcvSFWSWlvfBx6FMKJfKGBVo6NnWNcbaHZ
C9EF4FdUvFfiaohP2vBmSJFj+PV+VL2qW/UxqQEh3nsOZoMXwCLJjLto3NN+6ie8pBr8hRd/gQXS
sHtiwAvHB4hVU9m0ryq4ND55Dj1xkphMHKvbSnH+B1XFl17npwvxTdpglGY4Gw0XYrReDPUwqlfW
XLDnQ2Y6kHupQtsSNpl5ybTdH26DZXn96ZW/3QaNrFVhmgK1D+pTIdS2HF1nGK8hM8bpVmVqBPDG
cN2Aq+Tu//Davwk6NBR2MFlhpmBn4AH49RY0hxyBwqyTn968uMQcJgdMRWd7jq4+VPKsivoxrTxs
mqs/vLD8+w/96wt/23OUvPBN2vGwpAEJpHQ8EqeyTrx+n1yJCgxhbhctTr2yqJ3lXhrMT2rfVL50
W3TC9wIM6I+45Vgo99cCNRsG5j9cmt8Upt8uzSL5+YsEEf6aETQ+l2bU73z1MUt3Q3+H9yr1RxRv
50h9D9LDKHz8/LIyjrLvtwNXhpyeJRtSNflcfn3dYO6QL+omt4NWgnbiUiz4O9XTmwbP1s1UUiuL
Nzif4wYMpe1b0k5c+z2N2CPKa9t1C8z+VLwfXbJN8mWI5JjzRqYOfX7sCxMfNoObHqCrhTfjpNde
1pAuh5O0I9+WUelE03NDck5NNnAabBhrRvD843zdNOtgRgHvUY8N41uVfQQIT6I09QLUd1HJcsBU
vjNOBDkWhqv5V0bz0AOTjqxi13FGgcG0zeJ9jCtarZlE5E5bcwzWL0136bLzjBFO9uLb1n8yBXgV
KMON5qOIDodiulaY8QVbuXwmNTIVX5VmtGP1pYK/wPhUI8/jDujYigvrxtWtchalW41DNCSFVL2q
o4vZbcRr2vE0LiCHw8gitoFE2ywz1jIti3wnfQSwb4E4+OtJuU547TEEIy08F/VRD15HnThZNQUX
+yIXl7G7g3E7FRzXL2J1tEwsMZszKo1urWzKh/hV+Ii2jeu/tZ9R8BKY2xwnMRqN7rovDkoMrgew
HlYY0wsYlDC1c1B02Urr4e4ikp2nDnwYBC6Gzfd+eCXJe2F6VEkZYiZtxFTHmPoZ21/LTexw4Sy0
Ga2IGRwBIEoGVLN+ux3K3WDesHw25ppTi4hoU9ym3CAswDgN1hwPbKXaLu6OUWxQFpge8+xWDPei
wZvI8di7DXHUbDzXtGEnJjsErn/CRzvSs5lFD9HCoO1D+hVCUK0SSmxCP8VkXdCxXt5NAOozs3Dl
tGSjEQGXr617/hapxIt+96ZTgQnPr8TtphUN5fmunLV1Q6/8OF6XQ/+np3l5Wn9dZHmqKCOWLV5X
0Wz/+lTJc1DLiiKw3sQbdztGgq24suzVbKwdVEM+V66ZBAwMO3Bv1PbPT/XXVv7Tyy/S2r8sJqDI
s1pAX+XS5LV9fV+LroonhA/PSEJ75Y7J1t4lvv+nXe03gfqyiEHJIdnLFDmdfFvfe30Kk3Kio6+F
z/PwACZRtjPtBtQki0qRIgFSEZEX1/QE2I55wkXCj2A//vzj/67h+/Y2vq32gV42WV/zNnrljerB
nC8Vc3vulUa1hfYz5QlosUlW8ifvQibp0ouqmSg+T26u/exEcwuhi/fzm/r62X//TP59bb4t8Gbi
J6pQkDtdDM8GcpPsqaRD73cvgUK0s7jS2p3Q7alI8Q/pLqgOJ7A+JAJu0vJ2ebemdmgE3Z7NW/KU
7ER6EOL7CkmCGoIV90aUaPLH2G0ndq84fvPbzxrlws8/w+90hW8X9ps4Wpk4EkpEe7mJeHMcsofj
qzWoRC/TJtkXkC1cq71aKq8/vOxvGtRla5LxcWgSMajEDv16O8dFZmVMr0jCLhX64Kixp5NOqCLF
gx9slpVbqWREQJMTFu/OSin2ztNknit5lVl/vAbLPfz9c/zrm/lWuemSPEXFxJvh0TY5vocgB0ga
bUUnbz9DqVtp4s08b+PpaHJtiun888X4u2AHLGlIwSmhl1P0t9dPQIzmFAutq4kkYprYB7EJQnkU
/NwbummdiGtA38gh7LkjAn2+GwEgU8xl+dmoH0pjp3HGlum4H1kVZk5NeHoDYZvup/eYq9gKj1Vm
MlFKGaESeoow573Ud/yv958ieqYw72xf2OrySW6PFHpOlcYubXbQsQdGwI6yAN3M60K9P3WHAX6E
+qCh+yHHQyruBq2zIbQiXUxmd+PPrwLjLYsNIb4zgBXH5n1j/OnB+5vKajn0IIBc7l7t60zyl8Uw
yqbS8Ee1dR/nZfUxNxwwIuaIyl4gC9NSXdUnZa4+MMcYB3dkRrI8Z5M8QPNL2YYEGs+whFHAlZ6R
tR7jRWY1pzpkNxQRI3YXRV9J0WvNSP/nz/rvFjLeurYgBokRsL4wI39564CbFV9IWMdlcddJl7lA
U4RDPT5W0ZslvdTpozVYdC2aZUdZXKKmBFnSX3fGTaMrTNHPlTF4JQq5n9+Y/ndl4y/v7NsSqyaV
XwUMlVwTbqdtPJJJe+lO4RN0oO5zcfE5rn/E72+hUK4PTIdQOxtO9gk8LXX8j1HcjwKP8hJCmjVO
9oCNHEIXGey9WxT79s3PXUFf1QAccbdgqT/jGZyZob01q6a2B7pkFBJPhmJ3D9Z25P8Cm856U4CU
to1ttAs+B90VmSCsW5dO7cbaZHtkeLkOmpHgpUOGRQfLmnjJ7gC109XPzjmALbv5DO79u57CgdyO
cvm2vWLP7+KzJNmGZIsTn/RXCPP7AP8bES3ZBkxPngkNZBzTraly9sNdektjPtsoDyDV89vmXv2s
Xsz75Cb7EM6KZxzGJ2sj7oZ79Y6S0qrWQD9pGs4PzMklwy6WVi86M0c6I/cIP5s3aEJ3ycFYV4fw
1BzQDD1aR/W2fCUWgCHTKryOL8ULs8/r8iHb1YfiZJwpn3igxPf2FWnkg/4u3sbZmq/wHdVbwFW8
wAhXDQ4Q+LGdqNjidfhAjtSj7wUA4a7EK+XYPUXEFb9jl2QEw79VII7d5oY97oJtsA7WGs1rDq0c
m4GE8ZjYDXRVYmAiV78QAYn204YG2/NhXaSb9J7TrclEanLkWwuIK1T+0l5txWvx6Ry/ot+tJPRs
K87EYu7VEwGbbsXiYDkN/lOD3qRjiHCID3G9/L4lJH1aRRcfHvG98Oxv4s/4E4tWdLDWjMAfadAh
8zJB5+4WP6m86d6ED/RR9NHF3KG+tIM765TfAvlGQi6+N570THzsZE/SQYM41tg9Uj2ne0o/Z6Jc
tgQJr8sjIZfdA0fGV2Edn4xn424+8ZfFd6AsreF9rCEoHXONISZt4lf/Sdq3V8Fe/qTmR/h+3z9m
p3I7b6U9ggH4GE9dtK7SM+/Kmu34lfcrcJSCCFHbpX1Cx8XNzH1OUKP5wJTlSjw0W8C6N+levF0Q
+G7+0KF0gGrNh8qgitEYSvBbrPIjCVjvDXfxJx/mdDXeBF8FNV/pnTB01gxRnf4+uUYiPt5nXnxO
ANwdGgU3rU3X9VK84anhEvLRawYQWc/C4X7XvQ1vfehUj/mm5/IqWA5IFQCCw4TPRooWqS6/Kmdq
bT6wj/g10Zhl0H63xxqoFhHCDr13JJDc5ALyx4+aAx6xF/HyZf3CRQQXSHuXfzB4yNEY+y6Jydb6
5UlahTf+KXvFpYARPPxAsqmfi1ciyoON9RTfdYziQO+eg3IlvCcPzDKM60jdEkMA9G/h787nWXP4
Vy3vbbAhm6I8m58Gmr8PAWFPdljxRST2DEf5evIgbgTgSxtpNd+MN8llupR3fA7i8/hU7c3yluUh
BiTHAFJ1I7LmgB4HLspWhSeMFOXegWbCh+OA/fGP7TY5mcDMIhuFyxWpDO/I+sY73hlxUQwRBcVm
G1RhEMU2Wa6bsN9CjkcB0dicl8g26gh3I5vc1i5kuVZE3A5c4NVE+MV7pK5JB0G5yV/mN6ShlcQi
MYlSKMJJvLaLh+i1f+Kok8crZqUD4Cma/UiCbP2uw0vF23YIiS3XFRdnsPcl9/kS3GAXbP98947n
fbCFAy9LgLSkION09VWx4QX4sy461AQRXZU38cSb1UDj7ZGY0KmziJV6ZJ75qlyzXss3dOrhjvFt
luDpVxliJjstcKOcGaOdPQQPvCzfvvhD3/OrnfqtYGOrMjGyLl1XXJS/Vo9iL+Zz3lB4S8ob+YTi
3PHIOIw/ecYFVC9VRpnWeLoMeNnVeVMknzqByvhf98Il5PsmA+Gv70lFZClb7JZjd1CZtWbNJY8j
ynTfnebZkcDK/rzNSssu+tNb/7bLllZmSJXG/j9le0G6T+srzfTQtrqx9FJRkpAceg/rrqTg5L5j
I/r59Y2llvzp9b+dWYAnm3AJeP1W8JbeUKXvgePLJ3YMQJB290yUpDo/Inni3iNB3VWmoy+8dQTE
SBF2TSHejlV0CgLZsQLgdBy8KFTIj7ND0OF4Rok/pHtwUVCt0aLFxpyo71r6yRBtLm4HVFA0n16B
E7tAaHoM+Yw27RrsXbypAGPTOqY7qwnbXr5NkTCbuJTYHh5LCtiSznHTULA9qfkm5+A3jOdGpVfF
qHfsVxK8utfSOMScPnXweah4nSh4Ysj28yX8Ksd/u4TMGnSygGikad86Aa1A3IElUihpsmMiXs6v
6ZJl8pOkv11tx+TKs0uazUX+kgqHMd6FCpzN+Y5YNjLdI1gaf7ypfscUL6XkX97Rt+ZALZfZWM10
/PQjQkZKxycwkxLvj0Rku3okqlCv3OJQecK18O6/DDfFK0/s4Cpb5VY9i7b5hyrXUP/mSPXLO1rO
f38pcwGK15HVcKTBZlKcgsnF47wsrsh5UEsGxiHJX5P+SuQmX5w/GlxvvQZTgRs8M9H7UC5Ye0n1
yQC6nZveDWd5F74a8lUMp7aohlVYbFp9RxQL7XxN99SCmWjJGpo8NwrLr4a7sfbC4JSkn0JxifLT
8jx141tiEsLUF5mt+G9BvY8+e+kQ0p7sdM9EgbbUkNOJ5iTBGSt3npHLOfZdMHgm+UZR91EULi2z
QD7dsK4EriNd1zKuF4E1aNWHL0uKxKHAHTTgne4y8HNXaIqCVVVQ8mwb5Xbto0rpCiRqzROaAMgj
7JjAkyBuAYyLSCORkWbsRvispr9qWkpHEU0oAp9awvckOKUGH/VAoA4qLvBZLPRz7g48vQah1VmE
dFu5gQgz6tAKNs4NFP91pR3pDNJEVI18pSJUsXERrSR1bZ/NOgVt3a7msyQyql+lD5JOFwkSSe9Z
8G+rEz+BpdPfZEOL/SNG5eBFQoSW5LuzihxzZnNmF2T6T8qJHj5z19ccUyo4PUM5rDLm2SQ3b9Oa
2Cu6ZFGzC3q0MIa5SyQdjd1HxNOwDICUGTkGLVpleMYsd5fOVG7xvPEb0LoZosTCY7Ic5auOklMB
Z5wc6PYHtCki6SWMTsk02e9181y02I6qcGf4H8mUbqQa44xGW2G/TI44TgTVQyqhV7DBluzGirFR
5CKnPLAryuysjKVXWhytpQYHUn7dpLfgb4nLXpqkvDPSETFrnnJ9PaQP8XXHJqhI1x01qletvMws
bZc0Dk7uBirw7HHC9eWTaIbWQKxbz4SWhb9Du1qa001/yffNhNKlfhYDjBVIZXPusZj7E48053GO
4cqtVZButi1JBOYQmxHAmJf5AcodefW0u+3wSVHPNayCbN2bn0bQbeXiIfY/pvx5k2WP9g3Nioni
NRYfBYFaIN1aXNBpHtZL32UQNNRkEQ1dPE/g3aMlo0l983WXzpU/P1v7+E0eWUwVNIHPU8/ZiDAn
SJ8kALzTsPCIriIGj2sjBASimR/cPML0kawiSsEYTU9brig9XZ1SjkkoQ7C4eJcrZadxw8AZBpH5
nBuXjGZtQJuYtSqI1x3dMhCO/W2J6ectCxJv6UqrVmuXtbpeNnKVUC1A9P7YuNYipbBwn6Kl1vei
4ggWqn3NXg7N43iWEOd/jQOxINKeS52xYGOnvJ9PgLazC+2k9y6xbMZkdMUJJNosapX0fTKueiij
aFiidqWnmBXOWYOiyvdTL5dyGygcYwdCuPr8OkdwxY63LCEEMOMSVqY77OzXgKiA/Hi69b7ETKEr
2nTR/VyNbliyXA3OBNPZfJqGtT49thtcaHhPEHh6tDKW1qFJ2NpzxjlFHEfWLW+S3nNlywWmM4V6
PGWhynUeKE7SfccX0ckIKyHnZ6kre5h2bAa+G890yjVGkV4Iv5qGSBagtlm+y9J65BOvOaCzFsl4
edewQSn5RUd1/ei0NiN3mHhMxB0fpNk9WSRfKoTYeR47Pnal8iF/YBbgN6slVcqTPbXn2dDOfnPj
Q3rOtKuMfqYIJE4VdlbtHykAmkhciYCtChQZ+nEWe2cMHppGcixStwLYuxr4WSp24HU51fMO2N7R
fUI6I2ESSw5lIgE2JoPqOYkilOoGRCTUSMRE98egM3aM91REXUgo8wcte2UyvYwqSg1DsExf9aUm
ZZsz0LKSl4Sezdezuut7yvUwtUPgul7fvZbMv94zMs+5rrRcHLh5ry4/KDOKZYDcMs0NXkLWqB6B
0nLTRPIiTndUabpid2HWxWQvZ6K1lECtl3am3ViRR9AHrVTXEgOHip0zSyM8FkD2W9JZheqF4UxE
trzJU2TmyU48D8su13wWqyjeBtIaJZOdHsJ1saF96ASvOnxUwX+OIpo1tClQRHKoZPeScEJJnlSw
ZpqflnVWsuRYsb0sXaO+WpQ1G9G8xAAM4RTyb/112WlHBJTu3DyxdZICj+iJ/EFMOhh6Uv9Dwz9V
yoDRmRuCzZZB5dfGVrHuYuE55blNkVF1pCFTzkk2tHHkel91GkVaQYxSpR45vunnkrk/HPbMlyDp
X8WIuQlkkfasWabS28s3mvJ+FdIzqJW9q0V3lO7ZcFc1r7o83ncQMYLW/1r7ZzZ5lHyOIZ+KGe9T
ZRMq8JWRzcGPWi+znQYpVvnI2k0ukNAhMbjBVU9apAztNbRvXBnWf7wOR4cv4nqI2e7PAM1lrEP4
tQe67aGW7nQCAIgaxPuRwoBNXnmvTE0zfiiFLQsDG/dsKlTotpmI0qcbKkbKKjwu0e76hEbVAZSG
K/SrjYZ4CwMB1TPe09LFS/oOa+qx/kNX9O+PFihkRPrpogTb79eaq8HjU+HxoSvLNVpuwYFERDo5
2xLltH1exBBStFuauYLw9nNN/MfX/jZGSLRcMsgAIrVavGnrzVDtKw28dr5Fdmi3zamOh71uHlFy
mCGu8mJyYVP84QJ8xbP8Xpj/+wJ8K8wnwu1kKaAwF7l5/REwH/PVV591PwqOyP8ABsfKcxk/dgkg
tUACcUYfqL8gPObgWDfXlbto6pztiidjnHbcHcvMVMgxS/B0RWuql/AKWWZq3v98/f6+gmfIZqqg
mYDUfPvs6qZdBKl8dhUkHNYw2VaC1bSmcllXG4AVINwYeFFgoH3bLr5ZzBoUEEq2se7Sl/bIY0y3
gNieP7yvv9ESkEQLmwroiUKqyFLn/6WOLw29otVO7nnMBrxQh+HKrpbKa3F80cSK9jqt9qXM0/Sb
ND8xsKH67IP5XhILB830nVWBOQTCWom0OVjf8EcIkpsRYWojJwLM168E6/3nt01kD+/rt1vhL+/7
+zE7LnsDO0QHx9njI5SUlXFoSQeDbX6lO/Vt+zBv60sHivaKZqcJ8RFJK+GDrjDuexrSkNHL4CMP
NrR+eiIXWRMrJ72BDX2dPWiPI3XbSaRX+kBPmiZQco+oIlc+CLwrqUgoHpfur36de8IVTWTfcPRn
IjseLNwab0kNq+J6tNaKqzTucp1CsrETVk52+KC7LNDYgEEy+vgm3HFoMBNjVQghweX0jvkRUomd
jYmhJlwX8gHY9FIsxuHVRLAHUgKjuGd/E/m+sVnRqlvhWUCFZik75AkzPhCXpzN86uZzQi8/pj0y
6kuU12mM7gtlU6VHcjLZo+hHsQtquVPujKc/fUB/04eAfEWSsypLzHDEbzf8iBI2CZcPSOpvlXqz
9wYKt2vXsl07Kj+Pla2371TgQ0Kv914WLmN5NwtLSXauzSshi9apP284CHq9+ECTpyJ31NfJ3Qj6
TROobpxQBZm4SLo11PuBObXJJiOwt+X6XkPzV15R/E2oVZ5gf3hLvSgWN6rOeOGJZaITNl0Ff2GX
W5dEZxY7ni3sLTHaNoT9CvKq/0veeSVXjl3btkWowIbH7/He8ND/IGjhvUfDXgdex+5AqqRiMlnJ
qL8bugoppKosCoc4wN5rrzXnmHzJG8rGxicTZN5EiG2opkJtKgdXCD7IRcqQU2A0rdZqe+1e2juU
F8k7E046T8zmapAAP94Km4J4DYYyV24iG+cUurRaX5qvlr5RT9rV7XDRvYOP3EZOCnY2wrfYkVsp
2jui3wxgdl0Oh3DKtL2BRWyU+Pz+m/qq18YXpfIfCmkwOJ9WAD9JrLryaRgNYldZq1yitS6WA7me
c+QwWOJP/lvyLK7kk7O6Y82v6brXD9mz/xbc5fcgTOt66ttrtPOEdxxa4/r3n8/8YhZosNv9YPjZ
tjVqPD+uUDJy0TpEGDSTVsOCILar4Npakm44ub993bzf3h+vUVytgbxOrq3Z2zNuoWW2y3b93Jt2
M8KZZ/pMWpTbehstX2+pTSfVrr4liKRd8By4HClMothOhG2zjbjUkTBoaIa3qg9SYJ40q5qm7tSc
5BMaiYt4qxycqT2rv/kWxC8MI93itzTBmMmWaejap9elCVLPCyT0Dwi4qGxy/xw7bzy5SyIhqKwx
OZuW2P/+1n7V6Prpop82dYI3Sz8dc7s5k4yzUcJOKhBt2rGsj/mwMbpNTKphmsaLeSX2E1qXR8R+
WXceS1ufs0davf/+I4nxkp/W9Z8+0qctXvF8R/Fj7gOmenqBynDmZOr29/RurVG5hNkp3SkN/SBA
NHOW7bi5/U7Yp3yxufz0IT6120gl9b0m4L5AwJjd57c9LcyZsqmsI493UlNUzx3nbTymWgVZJIjR
ODZjaCqWWxor330cKrtvbsqnVyAjzyhJRtctGzO1gleu02HTjCE76kpre06rE0hPqsqOZ947SjYl
BbakxMhtd9bXr7ClDPKEnHWDTSPHEoYBWl+6FWeM+paui26uqrVezVEdKMkNuT0Oyl5quueoXZrP
2aXPGXdAEHiUmLxHxE1nyUq9ioFgUEKrOkiWNF2YaBisVUfwk7Isn61VeIEFg4cBhyunqNDfFqSk
F5GYMZRs67Mod8A5JxdDWwcaA6wgnVe0oPVBmuv1PORIZbZLL7nqh+c4EWSFtgtfXcvihgpTcDrC
XpBlyxpwMtnO/jn0GaqReeaAIoedwAhrKlOPu+nGSj1ckEynlPU3j6r9zdeif9K4KFosWUQ71zM/
etMioPY2+zkSjGXYYsQCYDw6s02xagzs5TDgQfFxbFKZWYekii5851SUOFePVCTOjKTJWdGJqWfO
8+a27MH/LEIG46R2EUmuw1npEPhOAOiN0ziDeRgwO2U61NummCsB87CVEHQer5q04qrzylogcbFI
fyLl+lmHA617i7Hb5iVUMgWuIGda4DUnt8gtZkN4qT0a+v62SkLad2f+YbqACvHwwy0lB83F3F/G
5JmNIguZAxJ/JS0h7u/MKTFgB9O7W1bF7WDfCZtZNJNijN+gdZBeAl6jtuT/oTOuaR+K6qbraeCQ
x3ShkhlLddkGyo3UcuwpNfpSOxlMHxxE3FBy2vSMmZipcE3bYkb42mw8qA+rtX+W5WyymMjNJcCL
GFwpHniXQ2sybqBDPHZdRcZD5U0tKusFU+3TCBGpMzpfsDrSQ8FoVZ6Y8QvZmPNkWbBpM3rmrajo
mugs+446QrqGac5TXWarTr/00jQvlpE1p4YyHYamxXTwahBmN1V9lIEOuc2rS+66Ea+DqdIQZk4+
GioEstmQJCCZ9H2GdtjPXztsX9fNgx64aBlH2UI70Hurhbtog/M3D+q4g/+ypjJGI9cGYwWY9p93
UBVzegosrJrtETzczkCXqHya+nUg0RtYT3mhD0Bb8fdX/XEa/d1VP1XobmnUXhBy1VIh4xWEdrF1
zQeMPlZ1YzcXFvdImWZinruvab2Wq73OwpXK/qZlvEsQgmktLTHBXUyCnF8sS4LWCMr6Tlr/xfkH
QjE7riKTBYLK/dO9KVzXA56Au+EFeTP6bR2la/ycO7RFSbGvzVuaa6G7xIfQIS1CAmwU46J2S1DM
Nzds3FV+uWGjzcWG3WvgMvn5owCE1SV5oBDjiM16jcxdZ33llaC12nQvRrMedM4HjjbTm3ZTZlRB
skKSwwGn4XTDgIVcj6lM6y/v5vqQgsPmjGNBxqffC/qLR21GV+qbD/3lGvjhQ3/6lpVBbnW951tm
REIuFaQAdNfeMKvCe5UmsOXdBtqjq52iraRtFNRAaM0xaQxXZw4jLXkapXxj6d898V9u4JqAAmrL
6O4+C+4wxmYBuMkfWl72a/qtIfIX6S2ueOHpzes0zVeB9DZqVTz0c99sDfpYrX34KrGzmyCYUejD
u8Q2YX2q5qLcwUyvsjPw8uNhxL1Oq4Jua7ULXhoijufOzIWig4U3maSb5JTfBqf8irP0lf/mXYyT
f9Nzx/R9p9OJn4h3pBxhOxFX+NnP/msjlujVF9IrObCb+o5pfyEx+p/Id9W+2KOKsA78Fb1c6G7f
fd2fHtI/fzMD04GKucr+fGfzoYviLKUUYbadjwHc0WuoLEf7H6SX3l81/U65cUK6wo+Jda5sdVFW
D2ViL6TkhZ43IAjMwp3x6Frxi5/djBWE4Q0HlWXad99Kele+HRI8rE3ilEknmg2blnrTvCWZtlNc
BOqobAfVJSTvYeyIl409N/xbXV17pX/VoZkPWJQJ4p4aGAhiigR25JLvGN3DjkLEtfpJjWYiHUBj
GuhWaNmBd1yMVLwDhgePWDkm46Jeg99z2nEwUc/R8UkWh+aJt2PuWiZvdEeidK0qT5JL70C7851X
ksgnTSSm5fjxiRAgY8AHgzXaAqLoPdC3bofedk0HgO2U3nTCieUFejl4XLJp/BdKSPgMs5BKADxw
sRqYbjAmesmgN0bMEHBEiIkuVuZTF9bT1JkgX4BG45RHyvSW/i8DdCNExCK9yCP/u3tRxKKlqTBq
/wc9mUwIcpt5+NYdeWY2O2yXvnw77mDKVVMeYzBq2V57ZBzIrInA60jejiJErNrCe+3Ko9fMbRxX
Bp1ghMoh3wJnkj54NKolo1ADOBV9Bp2dtrM3/rAakAW15TuDVqI+YOpypLa7cZYnqiNDgTy6Lx1a
MvRse80+9fF5bFtm1dE65Bz2VzKti1Pj76ye/m5xn8tP/ARNOyN2p5j65523TnkjVMIF5Hpsxk49
pnKq+5KSXW8vWyrZnmStYWfcjb9iZsBvslXGtBstN6+SLtpBgJogB07rpx6hk3H2Wu2Iu3itOFPL
9OclZZDRMKVm+vvjHfpHXlEsoPz7swv0f6+/U7M4p/19js11X7yV/////erv/PFzH/2dyBgEzQZN
mDY78V/+TmyaCsRwDfsNQLWPBk8AueRqkbylUb6Mx8W/DJ6CPwL5rRsGUV5sl58Mnb8zeI7b/IcF
G5e9ZXB1/mWjOibr6+e9N9EiJ+91UcFBPJnttQeGQxY/GiFalh3b8gzB8xuD2xfmzp+v+WnrpNSp
MzjKKIXGbC6bIJkpRbKjzxp7SxjsRKedKPqJj/618qZyTBIu/ChgBd99kK86LMQk22DKwbZD6Pr5
l4+sTod1hr0wRDxninmLSbphzu6kMOIzjHaoyRnIRIx1Qa9+eFBO/7rFHwMLvqq/VELYMN2gtzGN
T/WXZ4a5EmP4Z6cE3WzM3eAldR61IqNS17651pdNFk3mMQPAjeXl87csFVpcheAQZkHl7VJkpGou
Txvt1bTpwefSDZhcOHyIIezv6N/a+BD/8oRxXe6xqdm4aD/1FLqij2qjhOFguzBpJrnZGGeyCZAT
EsFJmZA0+qywCKvt+q0mH0OSz/XhrSuZQ/cp+lx96YGKiIY9VtBpb96W+otdHDK/XMOcY0JYb62O
oafRYH2/mBJrozjKebmMhm6dKddS1F9lpLr6JgZd3QHYeRtrHvU3SgNDYvrcbX22oGF4DjwofCgR
40UlIFcZyP61GfTyTVHidIYzK7lXbbySh3zeSD7mm2qXhzBapZMWvbSMEoeiw6101IZknYCVatt8
XfBrhNGodXE3xNWg4lDxqavQZIMFgL9lrbeT0vTmBqc8MQq4I3KE2b9LJbgkXb71RwAy6damIfZS
oCOCcOk5JDNXYJdQGVMk/SxgdBmr4blHWu6Tae1DblMipHcXH2/xcO6H+zKj4rJhizHtKar3vgJz
dNdB9Wzzx5BSzKUYHD8qJFGtJ+MnWw1wtDpmMRm0hgGiA6yiQ2P5+CO3dXv2oeyxz5UDliT3KcjK
iwyfzbBGYeHW4X9SkrS0pZvmFjjovjKcmWN288HMr92YEbthzcYE0dhTmfxEwE6YNGbhxq4Wiu48
qONQWFlWbrzpBw5ArjrtiSVWhE7in7IMbXVVO9KDw6Ecl8+yRPMF3jXS92mwbojPk/ZFwh7nIlEW
RBup8jwjjAAMCzSb0Tdqb12a1GNI02CuElhhQ1KROm5s4zY5hj15TNCk5Ni/arQXkZxHm2jgGBCn
abpJh0zCWtGjkKf1PsCOM2z3oCXIaulc8/gYUT+Lq5eovm7917pX4UuC0wXjSqassWrdBq5btW+1
ZqNxsAvkjmk6j1ZA48gQKL+MEanGnNYH4VadNe9C8paQaeJbyBdCec9wYdb4/kOYpKzZwy7TmP4E
krQOwmCTBODmpHSnuSAloGHYUbrtImgdNqkHvVjr6ZI/RilAel0dXImW8TpTSzsk4yq2IH7RdIlO
hPuG3Vk0d6GgQZIZqLtzYtHpuVTFoZRdJKiSQwgUAYymDeVeQQCUgQvylo5nPzSdtikooGT7OVCT
lRcfkMxxmpMnfUewMEeCTvSrRru0dPT8WF9D3OF4bmBeZ6BK67kk172tnkx6a6XMgxOe9UKf0VrA
1krkWZYSZXNwnB0QZFhLG6bgeYkRP5/W+UlO+cSNNAsz7L+01BTrKe7vm/whccczNm+ulR4NpG8G
FLKKorkz9WffIX53GnFqlGqMpeQ8Vf2RnIwie4l1wv1glR1zBGQjFltKYJf6xrQPUWqa/qKgpVMa
dw2/h1aG0zIukZHEM6c0EKAOu8CEW0e7tOnSldTixG2qQ9mTgiNZq6RH+AJNLkeIYmK+cpci6R5r
+EwYjfY22nqN0HcXF2mDlKUIxbQwmP8rNwYzLy2w1mmDhALvgtrs4iE8lIN2DKzhzqzLy+BJP8RU
QErfBMM+x5QehoCY12C4xSMs2/u+B/4Ttsqu9pXrFgwtdD2q27vSeR9KhUsJosbFxEa5kTfwiPr3
oOJ+M+GBDTfRdRKRdfcsioy05j5bSGkS3OQx/a60N7fjCQZ+iVf79zm8RHQhsH+In9vJbbHpqaa7
nuNPXxBnPshvjYJZw2tb1HU2BrFA1BdN7U5dpu/rXHokhnKhymJqQOdKS1LtFMME7SmqV70hIyDI
rG5uFoA4c9zUU5Gx0JhDtqpk69lKq44paVZPlBIhYkwQuBcIEjd3st8yCRnk1T/f1dkCgUYYTP4o
7H6uKMCEgoEbBjY7ELakccuOOUtR3VG/ALOf/f5iX8A5GAR/uNrYo/gwwx4G3XIHnauxxhYlp0sW
ZwYFpZYTJHffsj0WnMAI1W29b9pHP4Ton+vGj5f+VDoVStGWVSLD9GNRS9n7bIWTuD6tK3qUXbfx
TVbUm0Q5xUhiY5aiUn2QPZQ59GPLaEnY6KXFj+NbNy0NJkVeebo4y9h+8sh59EjddgVWpfIB57Nm
ZFeistaWme5iDS0WhghVfbb8pVUSmRCk9IJPOXlXWf/QhIdKm7vpPaymSR3K01rSEJ/egJ9kYKKt
pQ4I4b5MdsRtdxImw2MV3Gg+0tb4xvQ3Tv3u5qe20tbyAMsnuFb1O4vHvYzfmuS5Lw+5vx/qDm9n
sQgsZVM3N0H1lCmniPjPsNlAdoQ6YC1TeS/7xzEdPWDpwKnogM7UpWs75beH4OqGN8gVN6I2bqtv
c7K/cuIZmo6n2RifQJp8Pz8WTiv39GCor4lGNGBqKuo0bZ7C+EST4yYCtRreh3V4TC2NNK6Fawxz
1Vc5E16ZMNSbiynfF0YP4PY7W/HXz+uHD/apFIwHu49ShYcmpTMq6+eMWWNv38doKyTvQfH2db2q
7Se1tO+/eVPGx/GXx/XDlT9V20UlrFAT3BKLrkbMGGUwzwWhC3m5aspHuqt+v9HhOMhXPUUOq/Y3
r+r4m/3m+j9m0R/eVDuxNd/lkZ4Bjp3Jzlsbrr3qbXD3FvWFo8x//+v+WGZ+d7lPCwNQ06YuFAUh
PyIlN7kbR14Kgg+LKUlEByF7Lym9XBQXqbUFCz2tiBv3eHX96BoV0jQcORaM2fymX9sDb5arfnMk
+er48+EZ/Zzl3lk9Gcw1N6RPt2aEYFaTpinds9JYpr72zf348ghCPBL9SNU2qZV/fiEk2F0eD1kF
IaJGUVtP7II3oN8oGS9D0cxVHEddiEPy91+DMd7mX7+Gv6776WsAfefqWsv6PFp3olZb1PmzRh5U
qGbYcY/2GMLcy5uyiK5jMUySUdMhnQVu09CvET3eBDJLeEHXqz7q/hOD8vkofBXFi8QwMcJtWDSU
x85ETR5kzs9BcHF8cypVt61ObTygTayLZaw9dsXNGMY89MsauFvvMGEmKsjcDwm2NfMuR3MLMoW0
yZMJMKx7bbtkQRj3vvFSCnMSMrJXAwZIH3CK2NfBggD5iZTrizYsF7+/Z18fVT98V582ltYRHeFt
rBEtTckKOr9uXLnqpS/IzS55ZnO6oN3K829/f90vHxFc1wgQoGYJ5dMCYbeiUvOCN0ZtL6SxYuS4
xA2OvQapP1i3wj2miGF/f03x5fNhsIHLdHrowHxaqJNSjzItB641VDQcGQCO4byqufVpkPf2yooe
zOFoKa8NmuHC7r651V++giaRYTDuiBr63IHQGquOgroD7WXTGk5vMjx4qbSSnFGD4PzrFfzvbv6N
2q2/b/7d+nH8Vjz3X3T/xh/8s/tn/KGO/TtiycAf/KvH92f3T/8D8SE0I5RH44xyDJj+MytUN/+w
TN1A82ONQzEC3f7q/plkj8rkK5qWLuDC6f+k+af8oFH8vELBdlPILJUVeZRofnrbAjUccpTS/izK
E1rqFcSDJrlyhfzmyfg0Qf7CaAjeAuKqLEu9LUSrQgkmFUuo9PkT6G24cAcOYU2A0M8k2qJnSUHu
Y008Gc9xNajXtS+OgU/OlCi8+iQZ7i0Jac9tk0fXY2bigvjltWS681igAjCdlI6JQNbcJ5X9WGUQ
sFqXE3EkibmPqDGV4lUcDqN8WuzSFC9wGEMYDt1umSYkRNl6dFe6AWqdNH0WqWJfg7xBtq/Yyd4W
OuzeEq5DIhf5Ok85bdR9b6z8GOWmXw3ucmghZ1Vm1m4dY4g4ycN7UPLOXeUVhB4zSG4MSZrBETKR
mIiM6GR0ZHS1YGJCY1M4qzFwc3JFnUVNfe6KsST2sOU3I45boMb0XHQcBaYJFbb8rKzQYBJp9BTm
BnMxZxRPRNG16uhnlZZjr0szJ+eQLbeM/B0yEtaRW4tZ56TprmsllcylOJ5HVmryw7iWJL+HiFQo
MjAqJuKTUMqYPsS1Ory0QamuJd8zF7VZ1hvPrAFUuk12Rk2K5zu1dfFITPNrmadbCZ3MyeiKZGv6
PkkCzWtfDc3ckEJC2BSD8QPM/KHztq5ukPuUFi7efDvet522zUXureWeY7MbIQlqNVgVajksXMLq
Zl6SmuvI0aplovU1tjngspqDtyQvAr0CWkn1VSkq1ISUMVvf7cddxjG0fSW7yyiojl5bLdTEW/ap
R85hhonHGj1vxHG3O5Kt50UZH+KEUaCA244ypXdwnTmrLncIBIMM0HTRWYOOS1KE8u7IzVkpnIew
Uc3rpuWQZlmRWIR5fF1VNPyUhqCwWufZTDzdIDtVRumPR5dGojLzlcadD4RaxMVQTNVUrrkt9NIi
o0n3ZvauyeZukFICOAP1ZSgrblGFeSzvmBEP9XuuAhkwa3NmZPiQB7+6q3TktWrLqbUKPGzn7cQM
A2Nd6ISZkUPtTZsqxiqg56RGN4sm6utbtYqZ8TTJmHRUHwIJ6EbagkxsNOZsuf5AAPvEU3iircZm
QOqRRsft4owuqzel408tt2KuWhOm5Ejeo98VYm5mo7Wi9NGRZymJcXo+x51131SahnhcfzLK6Hbw
SC9QOYBMWnvYeEb9yCx4G+rNeyPLRz9S3y2do1tPILfvprui709eh2SNXnxCn4jlphZ5TvSPvYtN
5T3I80mKWOE6GXVaYUHPpI3sZSZ5ONUZKaIgqtN3CFXutTAkH1e9E5VPqpIFuAGyAJ9sBEWdwgEG
eWsxQFA4/yyFFr+YQ4s6ptqEhDKiaHEWugHdudXngVY80ZPugQZAkxh7w2poGnDMtDupo7VT+qg6
f2wO/907oE2p/Pc74OUpevsCbqqNP/Xn9mcSbc1eNmZijyOmMfX6z+3P/IPtC+gwVndbGauQv7Y/
+w/2N8ITLYQp8rjL/bX92X8I02KYZgrZsFVV/2d0U/3XcxmfjdROFaH9yNthzPaxg2IoQmUURaZE
1Q/xdRiYN25m7KO8Zp6frXw2NKVX76J+jMOKz/GYx2CHp4BWDmkVT355ots0k9T4LLE0k/Y4rxpn
FSGMlwL8ZQ11PhBTedaUTbtWAx7+yFz5gTq3iKYtMC+Pudwg3bWNBjXd1BJ5ahbuutf0nVVFM8lp
3jrPuYShAKFnkx4ZVsXacpHpVGDDC18oB90e7qKqIpIgKtZCIk6HeKI5udH4FmUI03JLNKXfSNJr
Lw/21mxHe5Dh7LIkYO5iZm8anY4WzlFtEeVgYxyt9RRDcSYtyHFeEdvwKuQEaS6eX4i0NObNY50T
FsUSg/nSgjBsB9fMmKcZ9nStig5t8VpGL3JhvecliQk5cXMFdInAZfVD4XqiTzp3S+s2VkkL7DFf
tMWlJp2WEf1jW+kK2CPlJumSa60fNm3J3pIQESb37q7y+lVkFie46gstq3EKK3PXgUU4hnt09WFw
slsJWEQQrbAitkM3GWT8OKykGQOhODJuy3xlh9aPqBDMXcqAhtIdU4DEVG67PSvxtSm0u4S8aEZm
5A9lR63EiUnoHtCUbMTsDGLPeouX++JRbdR1CQoWXoWo5pJWTuKoP8oNKn3TOA8uzME4B+jiOQO5
maBb4FduGQRP0o7/BpuRVeZc14pFUSfxzMM5MPm/sOYgEf/7NWdVv74CcH/7ouq2+cH/zNwJACYz
UEaFxEs8FtD/WXaYm8vMQVHWU2CPsKh/V90sO5YhoxUkRBx626hD+zBz14Rm8M+jw9dN+R/N3AWr
1OfGgMnMF6AyUaYU+J89IrWUkVDp5yXjQpG8sm3PNMR1sRSgRG0UAhaQrTXmsArL8KbvUGG2XRFg
xNPyjWrZG6eH/SPs7CGsYvTozJEY+p48GckKQwwlCNeKrz5EMRadnA3Vu0RSfA58ZVUwWVgqfbbO
B+8chU9yKualAbOFWLe8ya4qchOzAoWuqs+hni89PDwzZdDrtT+254fMHM226lsgSHQxE/eaarxf
OlLxFFOawVdpg2Jdk9mX6wmxeE95qW4doPS2MrRwNL35gHvPzAuk3Cax5Qjb3+KEMC1mSthCfX2e
9WuBVVFDMiaJYloo2nwo8Y6rBfpQysE6V9qVXxAOQYQueiaBt8SfZsXWxsAaYfrJDXT7OuCfhPia
VdS8aen1INks3dEm95mQdthryHbC7KgWBeAqfdr31kPG3/Sj8ERQGok8HA9afAH0VyC/a1Y/LGhv
PwyWfFL76C71cWn33UYpyjtZ9u+0wL9pOwV1W2Sda8KZXAZZMtCiVA/xsbWHtOznUsTsO7EYrPjt
tqciU41iShSjWFRVL3BYsXi6YXBIMndRdyieDSgXqsR0qJ0XXXSInHupt5n+4I1vKenNDJsU5zmQ
XJTQvs6Qsy/tYS56YriG6of9qn/uSkRHLGCzqCC5zQX4Y6Q6j0GbdIvQYHfiGak3GZ3B2O9yyFlY
eMKkWGhehVFkSNL/AzXQD0vK369Hh7R4fivcX5ejHz/3nybAiPQbkcX8Xe2Hz+E/TQADM+BoQAKQ
SOOJNefP5ciQ/xDYJW3SH6lNdFX8VAWhr6QEUsGkE3OOOugfSIAU65fliNY3KiBFH/2ZKIo+9aEq
w9dK5lbZrBnU9KozhlXhp9qChCWyhnkfLk1Qq4QsaQQXGao7zY1dlO9H5lLu3GZOBy3xfjCKlVpi
Se/6/Dll9gNSH1aMVEOnaHi4y9bVHjS91qZhqvD+Z8gGlVC5LeTBW1YWTlRV5RiP60fn8G5Eycop
nkCP4zuz96Fkz+xGvRoULGGDNm0o52Miz+ltEGy3sIrnQpZX5NfqCsVMF58EkuUQsbekUZ4xs1RD
sZEW+oTyqM85r6euAvLSFbA3bhwlxOBp0npNFpWMVqMlQHFsEtdbrbS2nhORADTMHJaKKgf33Jiz
RH8uiwOB1chJGPaKgJDGowsUK2/mSp7bG0VlTmy6WbyLq17Fu5gMr4mGvAnGFuFoN22jAyloRctY
eJDq1dBTFMm98kLy5hNYCuQbortTfb+YBgVxgMKlRS3XJrcX3yqICc+Dq9S8cx5CO59F80GuX1TB
OF/3WsT2wAllP12IWqx7pZn3ZGBmIt50TX0T6tIirgCGNcI+5cwHFM1nAUvBhsgcQU9q3jUAAVzf
WnakdG6xmwZrqTeqUxDD4qukcxAWj3Uz6gRJ6SvCdGUgotHK2FnEbkyLuHJKCLb0MC3fmpaC+Agp
f24UO6Q6Ft7Ui0g5qSRrEdHzzpuhXjhCw1bYVvoMMgOYrww3hyEBwEkUG9wKiEarVB6DQoGQVmIY
jolI5+A4kUiSlkrKM3StLikaJoPPMI5mRYLUwmjiWSC7HJ3pnKTFPIWsFueAaQxnUcC208t53Rkb
LOUr0yM7EJ5mReblUq5xFQUyh2AA5eA6AAKnlICNHc4K+rDoVAPkrY6vXSIP4ZozXAom6bUG4TBB
J0/odQQUcTDSdaT3U8unb4DQRsvSiy7tq5iAOaPrvWnkk4OHsGMbB2x9pjhXmbP0c8ArdY42QsH5
GHgAAhQaLdVrTleIJx+MrkwTviYOWFu2lSBRvYuqZNPXb55DjqTZT/0QYY1R1ruYL6hwURdzOFGC
dYaZraeSkCM4I3ANC+MUVc++QmBQfSB2G6JZfWhFU27qpLmTCIPiFIb2xzLbbds5o+hEhdGmKCet
KhYDPZeU8REPx0RgqBmFUInnLGTvTtIF0ndm/iRCq2YCWFNP1iWnjgGDh8ZItAJ8JeJ82Y8iFWFs
PTCMXlDuokHMGoBTCPb2hH6hEVHkEpJO/+LH7baEH+SF3NnOzzAYe6q5Tst61ZZlsHNqZrRVSS30
318+023+XfmM+vYtAjz/9OuG9eMn/9ywtD8E4lJqYHNkGI96wT/3K/UPbr9C5cwgjanBqO38d/ms
/0FPWqVrbaoypbLJH/27fKbVbRiU45rB5oPM9J91rT8PLoRhEctAIo+wTXpiP0hwH4apLcl4zGSI
hesrC/y/BHtfAWnRn2U8zG7ZHII0Q8SJGNy2QYtGTNwwTFAXn3u4NR6qQg7mm5bGUVblcznrDnWO
5SuEH+lU874rlqFQHuIMKx1zqL5+/XDDT//qrn9UfmomrY2f5oJoSWm429oY0AJ4Sf2037aDNYSW
T4WoSNUx4zWe+2Ktkt+R9sgGVZ/jcApXQB8mds8KpZsz1WrO3RBj1yYG1b9Tk3AVCPXYxxSrsitg
Ypnlnh3yUffsQ0AfHWfzosjlTVLbGzvyCBSSajqtIdIdU7pyIqIIJFrSZa7Om7x/pOi7pNzFpWXa
JYLLcFYT4dQStoL/1I3AM3rdIq6zsxEiEbQzErBpOddVc1CdYIIKaRbTVnTjbdAVqxG160rF2hTJ
tZSTjDiyx9YlACNsxmEBm6yz70OI355irls5vwjFWAQqTX7iyumbk8SIJTkxTwMSO9ARrO99PUek
ttfJgUTrqBP3ytCzKAAxu2jGBKxTZPqqXymz1j3REl9z8JlZ1lElcNTUwBsEJE4CRE1KeDt1Ss8B
lT4MUkeFW04UNZ0Qd6478bzx2UNIBAR+6cDLzsisZu83PSyaUQ7EOvDNpUX6lKt3W4L4plqSnRtT
mhJ9NZfh+qV28F777nsuEDFmSCqDziIvwJpqQXDkqBMy5jhjoKWRUrCoJdibIaWJBn9qb24IxN56
Np0kbmga6dsmK+pJGtrLso6RexERFZvBtIHvYEhzp3DnXaJc4jBehyYPM3AxSb1pCmbDRhVjIksP
9MWHaccgoI1IAjVArQZtcZdCBHDNeOOUPrpM3DVk61x1HACcdhmF2UMFKrxG0SJwDti2syPibqnh
t1Ld+M4YlWam/q423iFUkmXHsAgeInICTLIb1cOdmGqrIE2MaWcdiXZGDENYfFUi1UrM/KC54O8C
+6FufWWimDmW/2Tvd0+h5l8wu0+dilFGCLbmkSfag/vRD+ZEUeyrRrpWW3ZPco3XtBpn7JfrOvIW
qaTNM6biMT/cBOayiPyTYdoLRhnEfC7yfBVCuPCSc83qUHTyunTyqYiTjWbdVpoz9fx7i+4QTeBZ
QSqxwZeFRjZ4rcHl5TqCiI7D2aIxunk4oEJn6+xbf8E6N7PpbHUJRhNZnhFmfMTgPitpagmcHCa+
GzMHrtvl+zi9bohMQ+F2KfrqEGC16d1w7jk5eenporZuHYVs6Ei9oAJ4rHwdXG5UQy21yAEQ/CQg
gFNQZ+1s6KOlbXfLjrQzfzjElgs71lMJUvVQb9rKTRjaN7BCz4GZLwtd3WUW2JIGJmE2dWFXR1p1
E1jpIXCkd13RFsz5eqqZqejClaW1e1frCNfrzxztOVNma02Q1Fev3MI+6hCsS7IcvXLfgaRgLnAd
eyYDFQvVKodfOasfUt+euYgqqRLWGW+brjOPyJxzVCs7R6cV4adkpkfGivv+moVWNI15f80qvBZU
L2heTZQZLhQ3Yn9h69WFf8oH+eV/yDuv5LyRbOuOCAogYTLx+nlD76kXBClK8Cbhgec7lB7DP4Ga
2L+gLqMy3RH1Wh03om9EVZEiKQJ5cp+9165wFQ6EoVrQt4477JNeARGFYW+TWw37ZhdQN5PxFJCb
IKgI4H8oDgI3uEryQ2SUW9Bz72M675JC3En6PuLg8zDEl7w81i69n5locLPiDx39VU4VRC6JG5I8
p2Vo7CY0DePswUWRedfAm54YM5NN4wT31YzUSNx4SsarED6obRoYvqFkKZRdK997ipqTxjlp5MXR
7t6CXO5KZzx5Vv0sEusxKDR7B5Xe+kZ/GkZssPaCGDXSTUKSm9n3EJWVi2GZXyMMPLajv/sJg2l4
5Q21siNn7/Y2dEOILOxx5SYu2Z+YLmxiWiX2VEjypRIuSqddAEjcCotXEO1HN0JPSjGANM6Fa304
HW0q1Rx92F22D+Lg3hH04FBQ9WotVCcafyGWFgv0w0+2qN9AbbCgMNr6LhBxLmNR9OLlzX5h6VjW
c5F5i3hMUIutXDMeDKrseecc0WifOm1espY7Y5FWSbnphbFrAVcJj53brC/GSF9HnVlStsO7yBAW
KD7zA8+z4CsOobM51pcg8U+T9PeFIRGScmZsKnIsqinOsY+WPECQi2h4Nbt650+8KKg0hMG5kCyx
wa77mVuJ2ZMarACi/Pdj/U9knu+nur1kaIiTOJ78wy4h6oZ2ajOH6hyfZDzkhErgR2UTykuAx7XO
iQLadAiSTkuCBxazB52nx8RWzOI/21n+ucsmRFpKtn74iS+VfT/X7V295VTxnX76V/3tp3/9eXT9
5UN/Hl3xTvj8nyKIKl0HV8Kvsyu7KGZce9k42YsF4TethT49F68F2SzUFo+kOAusX2ZX+vSUhXVM
4tCx8AqIv6O1fP+efjf78fix0PJZeZmMw2g/v9840f5slXnaUT4U4fPSmO18i9VowZaaeQiehVIR
T3OCl16sLA/0h+GrgzcRASh942C7yfXUGXBUnQvPL2+cMrqrConuiPcAItUxNh8aiKdYq0WRNJDu
8ByE30T52Wkegz7f4e/Qa2GXp1o/sCvexUa3ZXsB8QBK0JgdRYjBve53ZhJvewhMlTaOlZ3vQ6uh
13LCH08b5c6I++fImK9FPz5Fpf/K0/6a1xl7crkdijtd8CofsIUPdscp0+AuNGAS6Jm69LHEDo57
vDT4t5dQiLc+hfGUPGmd3LTddKQWmBIFXQwbwwif3IFXTIE+u6aPnprb6a73xJ3oc0jefXfRAmMI
pg4xtqDRODaBmH9hrDzbjKYVKzZE1xILQTnyrdckMVZdU9q3cx3DjR3wA+R5RUS34lxiehuv3aYx
rywrNHejC3i88rmjtim8h86w11l0D+D28fsv8T/3SV3ufi5a5H+WRH/6vyyPaN/8iyvm8oG/XjHZ
tViejwPKE8JddiS/3jGxTEoagBG9+f/yB2OU90nihvKkcB1v8djz6X55Tr1PbHHFkj1nQ4w2+rc2
wziz/nBHYzMkSbEvBns2cki3v39OK7drRpmh+YWGYR7nHgYyPYjEftmIvlmNyfUl0P5NXen9GNQE
eBjYxhqymDcgCxW4dpBZ9HMdQupGBZX7oixPREACFKo0PlGYTPGrNjbcVdXKNXVOtTHw4KgK0/U0
Dv420TClU4+eDytE77dmzLrZfKGc+GCMkuazsLz3BjqjdQy72batS6FxKS7ZbL/v1rrDMdnWjE5m
PV6A9UY2CrLyMtfGu64Akdp+DicGc1eT8G7JXFu/tNm0Z69A4YFHmYwdFl9FLbiZ1PpEkv0B+8ml
QUf7Oozm7kXbxXjNKqZa171qnpCquWD6fX1Xs6S5mhhyNqDMuYkSzTm1vWTVatL8NAwp5KzJkswz
LaG4iRSyCnx/n7dgQuy+8PehOeySMY53hXBf46Faz4IMqAGEEUC217IdCvCLD+5xwvHFSNIWV/mc
5zcFivN2zJ2OVA+LkTSx1NZrIEiHrXkkwUUExR8/cgxmSUZBclo7h9IYLUYUf3wl60Q1UO19rmJ0
5iHeS2tsdjTddfh24OgXtZxeRMn72GrD57xhx8snGjv/2OR+/Diz7F8rL89JIXlARmdzK4zow+xB
2UwzHal+Eb270YWy570VwysfG8y8Xmlsdcx2zZYYpbzHeZjP5cJKnQBSZQMr7MJZpa764ozudEi7
oruchuS+S3PuAp188CJ/15TqJSkhvGBDitaDbIuNNvCRFQZmuTY/zjOZUiMYR/RWBMrJJ7ZlwfGU
g7lpmmWETf2vkbSDQ19IoLepmshA2tnaWLaNdXfVQONiNRTdzAmhqMpysCvVPnTZoXmPJ/8r/jTS
dymydBAzobtD9aELSYc0OZ3V6HYe94FEfzQOmMmOoGEkiG0EDWqiqfpXfg4DSSvBMoF/RpFGiieW
P4BNv3Ke7dB8knaYbWsVfhF87VD7NakMoiVaYBcXpMLMLrHJHopHNdQHNndUI+v4JtKxscmFe8zz
pKBlFfeeF9sVa6+E2sxuLk+9a2WQz7ypPVlTALx7GCdEeBy52z70b6MugeUjZHtFEE9vqtTvDlmc
PlHPxJAtUFlTl3OimJTg/onwb3MWryT3E1jJYA3Q33nUzQcSMf2VG45PqNLVptDhRZ60dIj3MyA2
ueQzQifeRcP0IfxJbmTYcPcv4m8aYnyGNORPbwgP8Kxt78qcKq5AwXjLZujghOadn9mPJoKJ0QMC
aKFN2FVJeaC5/H4gxK6KqXobobZr3E0H1cE8csOe/g3JBUM7SB2TDjXG8yraZEPcgUUuBIWXw7Kp
6KfD/8BRt+SZ//NRd/jpX02Tff3rkmd7+dhfTzuWfGiWxMK+Gw9+OOzgwSIG/urn/VVP5UATrklC
nCHyT3oqn8vjloHM4FLMrP7OTIpB8w9nnYUessD3+EIogvy+uPzRBSUJbed+VHNz4dmExNFVG+7E
7gEO1LXye1T+OLpvWgpQ2oYGqr4Y9x08jJVQUcg5AfPblh2MQEOMuzYLmrOKDBYuXQaE25YobyNG
oj4oWfvUFmOUvtRjaV27wfBa5haedytib+T2ZBp932L1IQFr8coCjF1cjVb+4AzdtZekiD+9Swd0
dkon/A5+Ya8qWTxQRM+jzk8LNkk876uq0fdGl76Kdog3Vie/hA3/3sAqSVeyPg9mfTXl1YU/ReYq
SJilQ/o/Q85GGZNki60ZCm2P4JdmvVjNbQgyuW9y4JrRgYHwvolTZI40Sb9C+LgJ5zjZRFNQbrxY
vqYdfqixbqxtvWxPCtI2RF9Vvw3iytqIxU1cjVOOHYBnb/TsfbJgro1lMGUzn94WThdfaUNDFmnH
mbY051TNQJqaCtJqpLLhzMVGnnyf11nZUrfLUl9t2xynZeNQ1BPEGau57Ibe0QK2Gcuavh1XRtt2
LwYvrz1IOaIFHgpU7tX2ka/PvQnJAEBUQ2ZLLKzGfijgStvkU+GvHRCqDBxbLJ2KZhJ4mb3p1Hu0
8Y1Toh+EB8THHBzw9uFlthzqneVTumRZxqNfQ2YvIpN8z+BjhmID1A8W3HSD9tzKRAQS443OcW/E
qfPeKZD7pq7lRWhNxmOgRHvS/G1uqmxi1UkkmesGRwKEzt4Mgt2YEPGO2vQta/S2MrPiKEa72EaM
k5s2qJtd3+hrO8qPfVOJyy7yNXgtTSY2otAiSN5pfox5B8fP5M5vbJ+eFrdbrMbSGA+9RHosF/Oy
r+3pYEThU+ION9zD8DujuIWifGm66cadmxqhj79Ae2wqmojiy0HTLCGz6WMOsa/Y0SAPU1035HQF
lF1DUF4dcHKULWyaag7kwW/n+UCE0z4P1EngQZHUlgzYiAkhXhnt9C3IO/52sJO8z4jcxLENe4vY
lOxSCae9M+Vr5NfGdWIKsR6j9t0ufW8XuFGwHmIpqCdzU4Rf8oqRmMEqcbGcKpNocWWP+xpH8Mqa
YM5K1hrHwEkod7IEtu6x7miniFivYWqzgvJODoXa+gblh0afP//zzwVuBf/1XEjKP99+vn/Mr+eB
CxSDHdZS9kTqiM/26+3HVxb2syWU4bOE+23Bpj45JlEhWLASABX/wW+XH/XJAm/nwE/jjPlus/0b
hhD7O3T1d7EQ+DUEUrDEqsWdayKH/HgguFqGoepjY+3N8dnFK2AXzcXQ5NdO6dwvCTYDdt+EZc0y
x0szXProgZ8tAbfkhYX5PfubB8wj+NIMQBWpV7Q7g1WAvTHmyD7NrskzMMjO2aZRe9MEWfXe5HK8
BfR+kbiBFR5mR6b0WYxwwW13IkAfdFhKWKVFmP6nq2mOnJ2tGutURmjaK8csIOsrbJSrKZPiUut5
2pZN8VCwqWRT0Kg1Q/dNETQXS3p90o+aGjoGdHpQ/ZgJsqYhi5YKrlz0R8+vvEXYP52w5x7SKj6H
AAxKfKaei9Ul9MCAloehqy96LGJkl7mTyR0R00MfjK8GSikKJB2nxG65qK0DXQCU8XDAQG82puhy
gtE1R5a3q2tWkbrmRmElJuE7Z1NyrAJzCPZByDZC5i/SbvdOOtxBA0LALTIEkqdh3jf0NNHE87Uo
s/Q5GWfgbgsDXKQgOTSGVwAKC2AqPJfue0g3oFcjY0vaEZp9mx9S5O0QropdersxNd5VE97UkIY3
FdcGJcB9KfZeDTEO0dJbXX7LuLIVubmeVXalG5iAc3xsu/FkmTdee2HoEC4CfzFpejTJZpMEuU3o
lBy18RhOCY7mFwG7bTorUsaJQOg3ZliWYuPWBA/cUR+aLlxDxdoOfOFdl1CjE8gtnv99wl1uot0i
75ConXM28rcq/DXrOWqekm0qnLVrT0RLzG2ATyPD7mHUw64l4GtANezV9NgKcpHmsA+hTMclSTeq
z/BIWwMkN7VN8vCudfllNGwJMaT7JpoQB5CfHgfqmOtx77Z0Ixb1ybCmfREOe1MrRDu5WayaQxCf
TDnuMy7SZmMfGtMcl7/LPcVY5yDngI9IpbvxfD+bBJj6muX0bTe4E4MASSMvuZjF0ixpE0rH2UMM
b2tP8TawbICB/nZO5cHgjVvhVzKK57wonushJIoIo9t0iFN1NEThmUkH63qyrL3wKvEig/YuNp/N
fnjIK+TCgNMRMHpD8XzTqm0V4Rx1Y1YSXPnD8uyjRW689NVym33fZtuJ8cCcKB8ktGPwK8cQduXH
A4WLfX5Z9l9b/js3pG8+HtgJx2srKzF1xzYuLXI38nXoedza4Usk+42l08Nct6/2RHFEll860EKl
4jI65SDLMgmpjm6cdDaunID0sT08i1lc16DPWTXEbygsSwaFNFa8LyrL23ohdhRCaSqhn8Kqj4GY
junM4l5+EayCAQc8Zuz1I/vBxY2uhm/UqtDbTU2r/sipmPcN+2D2ycGNjTu8CnS6qWzfY3EzMYrn
5HtqNJtcw2cl+VzL/ka33klM6W1vNoQjWXI8jhGmA1tdWLK86oP5qx26/Jjag6OCs2XH54I4kK/m
i1gFm7FAsPHt5IwgDFITUIo0gwPL2XgdTCJioNLBPoyD26Z7nijpAra6r0F5KDO8MAProAwZYBBg
qRk9/Q+ct0s04z/fwy7ij/Sn/8f7KfyLY3f50J+PXXu5U3Hskn1D1cPM8OuxKz7BTED/V4qT1GOn
8OO5qyBqcvNAe2R1sKRbfhEdFelOF5GSz+raf1t0XCydv18OOMwIjukwFAihzCUT8+O5WyZEn6Ox
U+zUBtbLwXrW5grXxMGu2mMYzydezutSeRe94MJBqn0f2Mle10hlVXDKGzCUS1zBauSHK7C6BJVH
sj4/BECt+dZuzUjU2yCdqM72Q3OPD9g9FdJOdqMuXDSZaj8q9xjCXZwr1uz4aqg4jkqPSwEYmqYO
z+ncPwKdMphUk+bQ2bhKkD/Ddd0ArG0SjB8UP45cIbaFY0frqfRuiSNWuyq3vxEq/GbM877lsrEm
TYF9bCze3EjfRFZ+E8UwYsiyXaBQfkuC4b7q8qfcl2sVOe/RHN3PMBskoywngbMbbfRQ3XhkWDDe
UizPlsDPvzBKvIXmeJXG6mRO8uD00z0uyme1CGRL0ogkiAA6pYMXOJ/VxmnqdM0yL9+OOjrkZVZu
Bq+6qRrEwmJ6qnR3L+dA0RtEkq7O0Ky6AAR1k7LdNkT/5nfBcPB0H25cYLON41wTqwNjGclqZfUx
wlz+NkSaxUiJcwWcOqTspqdzKbD8FcGjdTkEj6m2Pzf09KQz5X7Egd9bjl6fUrG0Hgin5DTvlk38
WvX1ozEDQBVsJlTCu83C3RI0Bnt04VGUHHhE84t5wq9rcQm+xSVksBItnJb2FaOINawq2Q7HpCJ7
sG8YAK/Zhnny3msLSU1AC1Qyy71gJkHK3zGY1k4bFzk3BX+diXEMd06+NHWMVhzSfhKap1xFeq8q
1T+R7rwpm77Hj9Wq1RBXB79GuwwmuN1hfkpoBDRj79xH9V6nYilV8YkkwJA+g3yCVZSVKdTvUm0K
I91Rsj7sDSrD/EB91UaO4TYa1M5iLgXcBpktHB3vWDi8REf29RWmJFJLsM61X17P8bA0FBriULBn
5kimJt350mFmWzWu+xRrJ9x0poq4RYn0KA1oU6qOjJUEjJY7/loAO6hS74i2mG6qSV3EpnqsRsSP
0OsNAFZSH1u+/FNexNhQ6fJbtaXO12kLmy0IqLrIjHi+1hIvqV059CPWmDP+B97gCwz4P7/BV3TO
tBR/1c1fvMGXD/35DS6wEi6XEnay3/1zv12crE/q+/WHFJpDQn4xLf5iTSTZw7oIyyIocEgHS9T+
tzc4WELXXf6HpdOSwv87N6dln/WHNziZd4+jgLNCKtvmT/rxDT4D7AzCgrF/0nYFh00YpH3tF95j
rHUcCYMjSm9Hq0PFIOHhG35xKKv6sz06D1GLAR6nMlTjwCVb53iHBP7fKnOml7lbBDGWGvgmbMCF
PMszbqmV66T3jeFTw230WGCrPNyqPjSvjJIugTqrD00eV7vMhypHBQFVoRAuelBZxdTvsp6SxiFZ
KHpKxxs7tHHk2d66mBhI2yjCVaSG6UCGydqhWX2oKX9RfnmOnfBYFH6/d6EX8t7DOWc3+iw9NP+m
/cAzd/aNXKChAYRX6tavU3eVdcWlSORdoPuXqMFUOCaIO20Q4lNxBF3GpXuudABdccTTXEbX1ZQ/
zeyQ/Mq6t1S1JSV+TH24x3McrCxTvrkDLrU2NA6tHtNNFBDrs/r5xvSBBLSt556CwaZWkaausu7f
vFF5VJDKzyze3nyvu+LtjA0Ky5OXwV1T9HR27ZEn9+gTqubnSmZ/1N1rE1GVUwcvAwV3bqFe8sHI
gVJ6j/CV35sUI3dnm8M5qWd4U3VxX9hBiJMpnWmpjvvrocBhWnJfWiszYCViTOIxjhv01XDW67ZN
s80sCFUNNdQNGQ/4Qzo8QL6qHrWagAh0HNym7LeljV2udCh2aytnlUV1ej1X3BqIgbFuomLiwdfp
UrUQB8eIYD6v4TejhrTGF754PrPhFKqwXzmFRzt82T8PgYDQhS22rUDyAyNoeIVaGpRYe9UWVr1r
YLah8vUPOmbpEDjO2UtzvZtnthhpNXwVnZvdZUZKgqBULnakWb+YVaS3WSBfwf1fs/NzLuD+1c/9
LJ5bRqgNNK5NkWCN04n+kup5l/c62YrIcPb4YE58xvfaTo21mCfcYjqh2rRiu0hTuQGOayGdmd4C
p3NnKFXaPVb+xO9mac13dTgXl1WMJSlLRgoBwUCgDfvymjWqumhCSi8DUc67zo7CfeLpcNfWdnPO
vCY/DZKbl5cH06EdWf8H4fCeKx7VqXVKwlzJfIyDJH3SfhTgMxAjcbX2pp/8O6Ozr720+Jb2wXUX
5M05SYqPLGXw7z1zPPX8cg4EXlObH5uVnVk6cTmvFbJKoB4pme3Wpm/E71bYqY3lRiiX5cLTbj9X
EeVb0M7HRRRtXRwNCdWOyNPAwatxO1h+emelyV2svRMBYG/jaX6ohijjlaZHdZsaBocojLNJqofM
L5O1nsguFGNtXriNC2PPAVo5w1/PrQcZGek+M5k0uWp3BByqK+t7E6CeKc1oqFrWDbOIOT/JOW42
0AKAY1pnQ83IzyPNvcHSpcEs8qFbReJ/dL7mI+GccKYsCrmTmSmJDaqqCASUZX0IU0WMQsQvZecE
W7tKrJ3svmhAkYaTAxSten9V1x1d2cEhYTF+QoO+TuPC25odYxm/ZwYvgPy+n8YlaVDCUIcBV7ao
oxkTFKpwb+5tA8kB01xRQA+vMuOjBS8xOvotUP65qK21mggOuYMxXhVyfEp7GlvqfikntuK90cf1
Zlz6p5TMj/5YPiurOjcThh1vhNIql539CNLnINPIX0VGKI9+IijZ8A1qn8d0BIKqpr3Jl1QGVc+3
HV+RqNnarUKDlZ+xpnnr0IbdCJ1WtYA+g2SYJKgIwUakKo4WOoCX9R9x2oHvKILjP39+wI/63+aH
p7cs+1q0XfH25/nh+4f+PD8gopJR4CK38J6JwfNJfxZe5ScmAw5tz1oMYGQUfhgfAG1bihugCZTg
d64THxwP98jv0b1/f9TfGB+4TP5xfEAMgMUE9Qdcs/mntsTJmmwEAlIHGNSDlXZuO8//onpvX8cB
TMTYvVXecGPSijP0BMjmgbdZq+Zj2cYdxzjCXtzZuwpViDfwYwrWpMyCy2Giaa6Y4SzWh9Ipz32n
PsKgPqfO3G/csbtQMoFjj3O+wEdOiC/dNjX/xB9xgPKVPsxW9DZRn9N5yF8QQpq1DhIKoKhVrpR1
MVXTtKpHrB+SIEU8+JhZwu7gWN0WESnn81A8E1YhPMyp7q7TsHtWZvqOXKdo8mvYQifdg8SfumU3
88hl9dzrubkMVHRIUti0dIQ9Tw0W5qG8S4vum4zp+Rm1xRQRGvetzy7N7Yb0MCVQcoac9pqBZ2Zt
pn6wY1ChB60gIJKKYU3dXRDMRxmgOHdAccOAplWzBU5gz5sp42amE5Ougp7RLHFPlpjI/g28YahW
Dkc6V8sm/NL2apMibmmZfja1/+Fk5TMw5tfCyoiMCD/k+KmLje+Rg3MHqKmezXwVzvZmgDe+0dzM
E60eRBJVG4+on4H1pij0tREYJ3uag1WN85msmnyzdf6Ml+5LDcOUbZWbUQ6UVvuS8m8xzgBMq42y
hhMGQBqPENOcRt0B3EzJOvR0xFf0ToTVlVtQcTY4bH1cwW+Vo9J700nydWMP2drRyfPoW3dTlj/5
sN5WOK7zbZekV8IcXr1sfDCo7LVi+EhO8XliCUyZlXt2nPG+z3lDOnyTwky2g18eGn+H+2Xj8Q32
5XDht2CZ2/oxM+0tsMqty4uUifiqDlAkHWa62nB3qjUuqjq7Ex1vexkda7T0pNKHkFYmpjC8v8UN
yT/SDRaKPjIqxlqrLa7boLRWcf0qqe40m7xe9Z2/LxWJvaa7qsLmfql3a7ni10XyxWliuPZ6OPjU
QVelv7a7YePk0dZMvJMRFocpi1/SHkNP0Jb3c0ffVJi8mnnyanf13ej311Ep1wlv6CkermXNcK1A
9FjUb4XlCnFhLQrCBar+0tn5hRzuEyEOMsZBHjcw5cXEtlvEmH68rXCvReWVrASG7hAl80vIr72T
fhsGprf6FQvjBlF2Z8NxTYR5nY0nJSBHZF2+S9wpWoUkL/mG2V4OqBkJ640SRNaCtgmTdv3PPyZ4
e/+3YwJvYt+8T8WfD4nvH/jvQ0JYn2x6EZADHUd4gmHxl0NCEMomyf1X+AjP+2TifWJl50koEc4P
6znPxV6M0XHR9YCs4TX8G4cEdpE/HhKYIhW2DwGdhk/43c7xQ/4NIs3QuGNQAI/E1rXywPuuSptf
Xi9g7QLu6aGr7WIPsksdREs50gr7k7ESMKoeIm+sjhSU71y79u9xVumdpWkGWGkzaNaMXMehytnR
A1cbVIFjC4FqPeXz2m2oADMn4l9jbEb4JKIhF+TDjLDu7iMfWIVfVTq8TL9rX71jJtYN1qhKn7zJ
K59UmnAkzZi8DAmPhW2yvSnGfsYL35qnltfnxjXr/JLLiJ9fkQmySFPj5Q4/Z27qvkaZHd4gnWb8
UyHqt9hIhX3Kopy0iMRIl0+v1ZR9FqHVgrgag/bIyg0XpNMS5pVZ17qPbVIJEHU1CVTMGIj61UvW
0MGWs4a/VZPQd2biflYRRQCWqbGglMXakSL6BhVm3vYMkuz1HLjyUXrwDDO8ScbmELolC4go3fuZ
1tw/uQInWWEvy75OxVQ2+hY1410VuAzXruaZ9mV8qDQ/3sZzqlPodVt7iMgvJ2EZk7ATDrYBFqkB
e/hDx3+zkUlWshHw9ZfMIji8qquAnuc2/yoK/9poqOz0vWb7z3/w0X7+24P/UH9lQHwHRffnR//7
h/62IVj2A5iPeWRdOgV+efQtm+cb9Yj1Oh1leKKQfn7Rl3i+GQ15sF1W8JSp/bAhcD8xZiokq1/m
yr/z7NvOoh/9uJkn+8pLZBGy+JOIEPAn/agvBWmFPzvwLDCBtPg5pIrKgIwST5uN70iU6zZHpNYZ
+3fP6TeAZ48zD9tKjnClhMucFriCeceM8tsZv1UOS3XSR/4kdqLiyYm/NVxwLcxKoPp2aT9cJe4X
hR9lrpqNPSbXHlu/WLHal9NwMHpCCs4Iz3i87i16iBKyBSrLN7jHEsopxmY9FuCDtXvRCSQF4bF9
Izym/VvaLtZjw9beLW4y9vordl5nQjogJgb7HULP+6Tzh9GkPFqH8ABZE2INXfW2epwCakKyZ8+v
yHZ6eteF5M7DXZkjYTjuDSCyjWL1QX0s7wI3pCKMaGCegryTi7stumpNZ+cn1dY3P3AEH2fnw5l9
rmDisvzqDD2U6EJrbG4q33r9oK9at5pXk1VjH9LhCe3vNQnIbWTxtTkkO7PE62tdSKc9YWsyD3Ha
PPrg8laJS2YWExY5UGog+J7jllnXgMqdxsa1nCECEB08UUoYUspsH0jkfgb7mqbMwWzLSyiFScve
YkAeyTPnFHvvA8PdpgSHs+6N5CVKnYe+8t7hExztQm3ApR1CUpdhXe0iDyCF/zUoksvJYqWfDx7v
OnSXXZgOH0S1L+jHDmmOLzex3e7SEShD0j4rpz45IT9wGV9mRDzjebyvHHedLoU49FTza8I6ounE
rpYudQck/CY7P9Rz/MEhwCzkm2fpPzRueYxwJa9CDgaHYaU1vbfZjpnhU6ZYL8ZOYhnrdoYQUWXx
Q+TYe1fYx3GEGDYShaFw0nDNb2rGx1BSADIUBVFj/kQeTCxLOPB0V1wooz+65OZkYDxVkCPIDdB6
GbSb0eG9q5vmOmP1gomRHAj5QwM4CbqC3+AnUf1j6ZA3tPtDZZuHUNTfegUAtJhbCMrJYGI5Fkfa
cL8hki0pSwotbRljLcfGPzbvdux+7ofubGPwzitcUiKYno2MynTLmXf9JPcurIswwM2bjd4X7JXr
YQqbnUwrsELhGp33EtGGrx2vf4dXGVXkwCGMbLKOnJzaElLXNhZn+8MFy1NV5c4f6LD1dp2Eeuae
8+ijKYk5bknrcG/Cpka3yxxfVtRiyFrfZ3BTPIBHVgIiik2Fy2wQ5c8Tgob8Qhs3oHpIcB3h3lMW
fvgtyUP4/EE3fk0oEA8c0OxMqBNtomaWXIRuvB6He5M3DPTMXRq7oBtPkgaSVRkThy79nc/dsJ3A
XRiUDHm4h4vBuqpDdRtlfrhv5s9K090gAL0QSujdCw8hN/YUKX65bpvrGpZsm8Izkt9ahukBeqv5
oqW3JVGtuWjUVCwKcV8hwjilXvtgsTMeHlL7MgMNMfBv1XFmuF+FUVycu4BANp5DZX+OZLObpsss
aln8neKw2uOdA7fF831hhriZxALiNqldYtoC9lIhxC1V9UaPnqaGyj0W7bh0uI00p3jDtuR+K82U
voElsb5vjf0///T9Dg36z9udy65Iv368ZX8+e79/4M9nr/WJtbfJqh1Em+uR0Pv17LVQbTC2Ej36
t9Tyw25HfcKevBAkPUI6goP5x92OzUfA1fYWFRwJ5++cvX+aupcd/8Kl5PwnD+T9Ibg3CW8WQBlJ
F4QWUBN16XT55oeJ5Obfx/iPZAga3P9wvJvLH+Ji4lvmCZfT4vfHe2rlmTtSirOWFEJfqhr0AtsC
AoGQKQuJgZob8eDCjwzcXdXTdl0C36V2MdlnbD3r0bpSIF3ALs0Or00oaqKyPk9J/BnU+JM5wGoY
6wiNZChohkh3nDzr1i54iHNeOQwXw6a3glOqXNjDKmKQCOkRsaFeUuw7Wr3eB454KOMMBK6BbbS0
2U+1mGueAU/mT46ThEdS1PeTIBIvxXwnCpoEpibPN/0UfUvy1Nl2YfA5DsqrWSQPvTPyxcrO20QZ
OyDD3EcxgSIsCcDdnN44GRQ47j1gkW5S3AatdTeb/mOSUGIxmP2jM84EC/OOVmwA0jdjbhG1Gu5m
P3kh9AcRoYuTrWWBrojn4BQUzEhA3ojdEDNpF1JmpE+ZhrshauNpzDK9av8/eWeSJDmyZdetUDjH
F/QNpVgDMxiscXN3876ZQLxFDyig6NfDNXADtTEexM+fFeEZGclfUgNKMQcRGRHubh2g+vS9e88N
CYLAUPLuEc8MKH+8TufyzkvTWwzdqKAi+5m3FRdN77pMoR3c8vJcH7Xnwgw/ulRcRUzWAKoDTl7w
AaJUA1vNrmuu7X0OB85XeigkEotPHLXnOs8WzoS3cQSZ5d28zjPrJuU526NC2Djan6FU06Od69pK
VZwznDw5TZ/JCUwYG+daYR9E327tOX5Luu6C2+qqSQsOBJ1+UoFgjnXGmxfelW0ExEgHBmQmBEGk
zSeaNwBQY3Q2t3m8hc0rGahYH1iZ6m2Jt/KQCpz5ESyAYzJEbYBsnGA6VGlrbUhfvKLCtdm4co0K
fiLUUwaZgLbV5NWIQnk40SFiq0jzA4hdf46gD0yo5JORuIAG51WSJ+pOxstJbFTarVX1DclasqQ/
Lh5GMIcrjpbeBqEE1/ZMLOkkE1zkBBZjemccVJf01HrSwNUmGg5zmR2ckFFNVbNKZ6jYXJMmFZQA
/jBcgTZjlKMvP6Xsn2oHnYIyXVUj/DEalBfMruz1EFq7rojhj+Vy8a/lPp2wcGuKHM6Ykx4HneJO
6YYDppw+8PRUXo9xBTCvUz5bN+zXAPigBUzmZTjPxbqNMc8mk/mZqXKbToYSgNBmpKqhHqhOXl7c
ApZgNBcDJ1HVxyl0r/G8TVxvwK1mY9iQjvgeCuu+DWdt15goTkw9uvTS0Hfwn2+KMiezrUkisuK1
U5u4fri4DRTWUCJ36weKJG+j6e1uMKRDcdR5t6QeoO12cCL0St4BncFkVGNEEM38SrvjBsrYpT6G
77PVHKQsX2yiQGfVeiob+UZ/gatAnSCgUAHY2imreF/qQVewEjB0LKVyXztLfoSl0GWj8LSnhf1E
dHoZnmobi4FhPTBP+eSVMAOtT2Yd7VKDZqObyes+NRFbwKdIrlVUhineXr8tmKv8enHl4PbDyenr
0vrl5KRqllnny/o92cWhhfiVWDb2w+Ti1w/z1Uvz9WEWgcB3zRkO//DSWMXXGrX+kHyo5dEGT5sx
5P2vXyUY6i9VfE+yfXn/Y4nw7bt+KxHMv+mMZtjoic1Y4ND8vN9188suz+mXaQyMqiXk5bvjORZe
k7/XrUX79+PxHBSrhRgQWz7G5n/KNWx+S03/4XgOLws5P8BGzMu25iz7+3efflLog+wU5KdGTB2t
DB+0jcR6aJYbw+DwrQvnwrBaHC3tQDpPT5Pb1epuJxPbz8px3bpsLvG8CFDNYetyjFjZRXo3FRnz
+AaMIQiQEeFs5TxY42eFXUc3cMzqU/do4wzxLde8aFpi8AhITl1f9J9zC7k47m7QSF1JYS6jU8y9
uDXLVWrbZ6ISm1KVezwkiGpfFuCgZ96j4J45wM/icswsJAHEKqCvIqjaBUkVs+6n5rhvTXGdQ9Nb
C6s6Bxp5jFlPCoz6aogTKS7tbe4NEFthuGTXfW2vDXM6dCIOFJ02fuFcWKH6DKzkPCtG1vN6me2S
3WnCtjLV+wnSFUzuwIR8RdXnW5F1YO7POTYb6QZENyZmSZ2925Z7be4LHFbysrYZDix4j2EBfXQL
8sOOgH9YCwYkhAeiijpAZ+jD0dolY0/iQHeWpbQx8zvDRCkCVWSGLqJAGbG0txjmiAZ7JKvPW0gk
qDfenQVNkiyQksEKqdI8X+rbLtcOMhQ7VdH2LUJyT940YE76Wj23wJ5k4E8iwN0L006ARenBo8D1
XOkasDykeWzhWvfYo2AM0S/QpCFhkEBuUCs2yJUKQ8Gg39SAWMaMxE/ALNZCaAHRd2OCbAHl+24t
DJe2eM+Sc/bYnlBHyWBG2dd6yNhgcI4Zrgm8uJ7D9+8xFa/x5d7WOXxZSxyJ+PUBfG6c3nrsHY0i
xcwIaGzfK3YlJKgSNfUo3iTYXkvDDk1yUga69NKWoHQW6l7epdu+gyPB1HrQ7jOVMSQZi4rSryP6
CURsgr59sNybcohPhstAvFAj0rZSPq7E2zNuBzM6AN40oVZ27MJ0pLjDN66kLjDoEVNvUoQmqkao
aruvnXcBoizI2vGtUoyHKYsC0ZAdglzIiq/ULia3wwykE757dnOdGcQiyKkFox4YubgdQ3c/xPmq
jGzwTY3fu+StTpBzeHac8/t1OZcHw2jXY9jzfidvkWeC7kLiktj2XqivncCh3IzcQOlwXhuwywpO
tT1SyRA7pIawPDJPrZfeRUpEc0D3DqV1G1rddaGm1237kmNaJo2LiK1xiUm1XruhCzLjuYzFve0q
N7GbvdQelTmneDkIfJYOwkMLJtXoRj56ggQpYkVmsot8Ppb3Y5G9x8ViJRGM4iB/Ekru6NWhipRP
WRb3ofem9JyjR5RBWAXSQHeEL8tzJxZBivrCMMadM+bXXUrcZDpcIwrF7swa5NIssYp1kc4Ub5l3
obrRfawOxMRP5YY+wz3k/CVZ19zo4fwQDogoi+jQD/gy8wX3xo8Q2UcHNNVJaGws8E0lH/wplsEy
+4TduJKxfrAqa6e50c4u3QNVzaaDmZyREJc5FXm9dvGSxBhFsC8wr5PdS+KB/My7nFvQxoUxCvey
HsCsh621aYz2bDb6E223oKS0w4JBGuqYXKL1vKmz8ujF00Whd9TtB82gjo6jPRrWpZlEb+DM4HGa
+R2UFOE143RfDocY52t+ojMS0WkHmrhbZiRlZ7wb3K9Re92hfQUcgqQZZxKsZtx3MrrHNbkxnOEF
MyP6vfzRih76xvZrwgNqyKdG2q/jBs4yE3IvowA+qxxOQkbF3M9LWQKUrcmVqfUKQ9PYlwZRkpYT
PpjW8xw/gambDM6BBu1Q59kt4+s6J6lTex31I0rWPbaGyniR4b3q3dhzTU28+FB0vbKCTB3jrYNd
FVILqSFo9lh0x8G9gqpmBF4eGZDXFDVovWFZ249qnDeMYVrFNzWHM2GeAK8n4zTmKNW0xkGzk6tM
sz7KVD2zLfYuwTy7MWmltHZ9X6X0uGyQEObYQNRSm2Q39fN/tVnF9wUNvEpYy5Smf94q2SFkeSnf
5X/L/+1//TCm/P17f59UMGnkII0mhXEFuXa/l0IoYfGZ23A6ifYy2Ur+vRQidYMJBUIXRLBUSy5d
jn8oYUmqYkjBaOG3OaX5z3RL/lht44oAtwSnGg873vIfC6FYxeSVThM7RzjDoeVq8JOZuifsM/n3
KfXb+D+ij+onXZM/RsaZPBa1GyW8s7BBv2hu9alotFEbjXUfNXeV1j7Mg3ibUgEoyTljCIDtfH5a
5G9uIv/iULHIhb6cKpbHJoqEApP20NccQ6oSpxpD1aBOcFis3e0Q9+fe0L/3movcJXbWRvTYKdpb
FHK8VKX5FMWusdKT7N0cjt9dJz97I37yZOifedgYsLeQrvjliJO7RZiXM7kijE12vYuYL3aq54Hh
LKBu563w3HOETsaqmlW87uWumJRjO+60WdOYyI5/9d4sR53vi2GuIxAILqZVng1z6i+fS255pChN
KTbIpeQMmyP19BviHuHEV50WM8xo7gqMyg5JhmMEqhE883/g2gACDigWVi1nAnt5y74ryEVsAC3J
bQxqB5oqNdqV8H6ePNj5ebLVY3ET2eZd0XoHmff5Xz348gK/vAG0Nw1LWz4PrswvDz66WRS2HjfB
XMx7M4ZGAMLLXH17G1QglCDTFSPeurbx8uHW5CDQHiDry6Q1YIutUXtr4siOBn72VYKc/K+e3nI5
/PHpweVFN6+p6jcx2nfvTRWZTpvEXC61Qp5XI+WDYpAq7mYIwfMuqASZ9mkFISbSM7yY/S7L7Ze/
uGR/co18iwYChMt5DnPLj5+PlbejKEqssrUqjkZ/U9jKc1yOD3nnXCMBIHJCkhtVopayCqZLTXk5
oL7+i3fij11XABvWYu1awFL0Xn98EqQkGBZ2Fni8ZPdmUj3JcXwF5vSsi9Hnrnr69Yv+ydr4w8Mt
78l377suYcJ76UwzMnNuB3s6z0LSYiYr+PXD4GX7w8drw9XiYEvP2vpKmmsUMbfkKBl0VhjiELUW
NFZ35Ga4UspdF9m3CN0vW8t5+PXDLp/Y16vq+4f98mYO0WhLbWm1Omr+lMCiMArzwqybo1Mr979+
qJ/cXxa0L4MxucX183W9EzrQvKxm4QeQylmn7FZMeF+tIvoEDfoytsZRDor3FxfL0mL4+gLxPDBu
YOaAy+ObPOe7j68HCe+Q8c0qy6rpqdy1hjcv9BL6w8RmKF1x7oTDBVzW66wa83WlcRZRDi7e43Se
H3o+cAdE76/fip9cwtZCigF9RonBrOTHa0prFHZbhyflqGPQieWEZu1rbEmklexi0X3+Bx7Opvig
oWJRTXzZ3oemlqbDWHvNHZWuzRzjBlNvJwqvwLo+uZKT1K8f8CcXM5pYjVYkkl0d8cOPr68t24pH
5AHVkRSA3BbnyxWcauE1IyOIWvNaQTlnZOlfvFB9eeO+XM6E1yECYyWHK/ntavju0yZ7cOjHkUWy
qzH4l0xQCF+4h5mBJ6Iyj0WB04Phdea2NGPLK6Twgz/22qtdc07S1CbkTCRvZjLARUPPvbUZtmQ8
/QbGBn1thFRVdhdF8c2v36+fXKQkeqiIUVCksft+WWNM9GC9t6R2tJl1EUmBKsLIVmk93RtQE379
WD/5bKDkgdvkDMBIa4Hyfb+eiTgXeoaEC9mIdT+0zbKNnaOAZfievg+Ip5q62wsn/4uH/ePdjwqG
qgJGBVmKf9hdvaqCtpoSSHquO6TKY2eI1tryf2lu7I1RPP8WB/CnheY3duiXi2HBEqoG5yJqPlJZ
fnylatRlU5WFvFKwlrOXFP6YFnNQNQhzPaEQBp+3W0PnlSvmTieBe2dXIlCt5QpI5Es8w97C0pus
LDsbj1XkigAkLaENuers8hmJt5yQivVMPraz0WjHwm6pE5C2bebK/AwFWHgV5SJSAnJT9duul+nO
wwPfDhwb68GLLm1ekA9rqQm0mKTKzLXv67q6p31xaHR8GnljNYGl0S5QkkXHWuB8Qt0c9FkbbkEd
Gnj1p/7S7Rw0f9rwoYVDtNEqBg64TsRLS0umqlL3Jg01pvMj0Wrx1D4nSgu2F3cugma5jWAgbovB
1JGUvLtjZOxlOSa0Rsbq8O0XM5klluGC4+1gB7qAMcVsK94Le5mBYcIca8u7oo/O+tXpnzIqbgmA
DrfzxP2iVOE9miUGsaX6XHpYMfJZ3tl25hxkBSEvz8CydQnLRD+ko68OovcJoKnjvjkbrOxjmChy
whjxh6Wi41AKy5/rnSPz5Nqq2B3j5AIZunWmy0+lahEeWNGTgoZwLfUdAVgDOaAuEouOcVWtvYkE
vxtQc81vBGA4hpYZ/rXLqi7rQ1NCjPdqPrTZkPk2N/Kbepg/JvrDjeo4OycyYK52xtYMDQQkjD23
qWAgUmN2XpSBotRfMXqTbeCcqe+mIOdKNeInPRyR22tVwvQG/WdnuMqxRjuNjqG8RDTv+G6L34kW
3dvY9AIaF0bnEWuO1KUk8SaDEFjYN2pjanuGFbuM+6aZYpBJ6DFFKcQ+a+BDtK64Klxlz0yqK+nf
uITyagYwi+Y61sDKu2HariyydjcKaaCz7V6I9yIrez9O0te4pG7D5MxXeKbYtPjS0HzU7hl5X0eM
h0zaRHuYFCs5k+RzkWUYgqxLxvxIggAakhIjzbc/fvvFQUCCAW46xcpwVbqDeQB1i3umB6tS0UhT
Opf8GJTjjFaJI7DHm5TrGdw4DqQigQhRNHQyB2CGozog31FezCy/KUebsbQJJaUrvA168W0EksG2
5mxn4XaGsK4YV8ShNTtEb5CPupEAs3bcmFO06Yd537IDbrVo4cV3WcW0tKhPAD4hZMcT9sduOupl
QjKOaU1A8JnYVaq9yidkXbk7aTTQAFrEHXqWKefjsh1x3fGVRdfl6GvIGGzisVgbIQtIV77h9KCj
PegLFGUA9se3EDDWVFuMsk9mGxs7PhOoFBX34QRoxVSs+0hONccILiBjti45FTvHTtOSq2owxLkR
ZfvCHS7rSivOddPL1oPDiDtUPKQ9pZgY0ALn7/qPZZ9ZKU7LzD+BO5+NOlCB/Hwqy2FH6Mq0SlrX
3Zi1A4FYTyprrVpjubcrRMUynL0bS1hnIeapWzMRycpBlEPTty9wa0zHWLjkRIjiolLjdhNZePh0
I9vPC/TKdHj2lYhG5qIQJplUPuVldVNFc779JsntSOtQ0x4QawgzZpjrc/rm0x7j9bQqUEv4go9l
2wi8AGnVM/dDqmX0+nT0moaue96fm7P7bA2XbZN9hggpdt3sbHPhmURncPZK2uzopLMNBOZlSOvK
X2Y5IWjKo+eODA0a98bJx1ejLRmquxWErVcGr/qhS2tqgGl8gVUZSLsPpmoiRxvcu58I97XuMElW
DClcVmH+HVEZBdt5QW8de0F8VRPflyPr13jbsOXtKhwEpRcr19DPeJlSRaOYl3AZYkL73HSDI56P
Pb/xHiaVXN5Z4mi3M3yn+khmEQtRc+ViX8H20R5KVr00duNLa4HfEJ+NCooEA2KK8QRKNQpG2zvv
9ajZ9ThTNkMzBmmGBDGqBiVQFdIAJ7TKIjWsoEVxvmYYPeUKQ4JMnWizuPTEow4R6oghAZfGrZrx
yDKaINAnYXHmRLSsFbfTztTGHdcchhk2SIKFjVT4dd7guQ2V9kwgBZiU+HIw4C+M+jjRirezMxw/
OaoWN76gMH8vkddZXi/WlFzzNmrK4kxxxJXuFvWdNeb91UjWIdy2m9ztnXVVsc3WJnSpld0UxjHO
CdR4BF3XHMWQDJBl50YetYQGcDFmgGuKKDqZ2n2Mc4fKGi1nvIjXWowbDpJUZSYqOU7MtTs7xSrV
lPrCkhImkze3m54B5qHVrXbrRS6CHKBEg91uzGRxyTre5dzRKNXGJN54g3403NndjFDge7bcfdoN
EBNEwsYMlihZZAtoeW60Hv4+e9DKLUqk5Pi/0oEGeKlP1krDrr34t5se8a1O4JmTw9eRnXbkyfTr
5XAZwdDpG/FhGeNbbjYXLXTsyAQmhOCATJPRRBxRx69KiVqxySlT7ZlRm5pS23P5iJU6fs4xs79E
v7N7zslVr7yyojeBA3xuI9lD4oyMk7wiT3KKlHkd6rOyylTBVFP/LC3z1KVEfZRWCeQpriEmEJBK
kmSP/iYPtKIjvTCMiZtO58VGsySyInnRs+xmgH64YR3chejnj67eLNmLaEpKPgSDia9PzM8cIM3T
tglut9G35NztzU6cSjdkmXa58TWZPKhO8pZEzTaR9lWeEClNSC8FAL0bJLotMN2h2WRJe94vSZSE
Ory6U6JD7LuQIWjKGo1I03jFmUfimzfGOzJBMup+3dxqQuHnEJK3KRyMv0k/EAYjdl2GE042brgZ
QwlLV40bfynPlBwjhKNtmU8a15Wm+FGpWH5sNdZuJtE27OPqLMKGZgo78R21vK0JvJSlWrEuKZwf
zQ/plup2tOOdzKfTqLsALyBm0oH7VMfysjH0C6FiNXMiJDrKyBTGzbDzIR11VRkkBfklStnFQebh
6PNcxqZZxW7mZxIDA1WfH2JzZtcBfVbGUeVHI8dqRUtnv0m4MMKck4w5a6xe5pT5htbeFzW7IheH
qdOYmdxW+iYbmq8ZSGmo0Nd5bgUW9ggknYVDGVZ0m84kdcOYPrHkNQH5NutE4A8TTgY3wZw3tC+B
z8T4hUF5uox34/O5GbJtFdo3jmxPjQIvqZsE1vTaOzPxRjttX24H2yTipCQFNDIwBGZ9YETjtYKs
15f1gHPD7S/1dozhYUZ7h1i9YGJ+rMUWQ+TYY5rjPdWyvIcyRIHOZU6hq54hhL1CsvbUysUdls/s
0+BXDFmd2li+aYhqaOftPaCJZm3uI28yV7WWNNjqqT3LiKW404jlm9WznmiddQIvbqUIMwZ4BpgB
LL0ftdGNnaf62Qjidz32AM3cSV5mPYQAe9A7QnXKHWPlM3ViiudmCLZUtQxY0Ywj8UUtuUFu6tqb
hFGiP43GZ1VNJ7XZhiFxcNUMT5wuIp0R9TDrgh2wiPYgnct1LdJAG5AbVy4Ov9GJAMMM0dabC+Js
FMNjYAMzQcPyUjpiJ0YOOfWky808xbvJGUEAeZhfhJSv32rYvJxIjEwYt5LDPsXVjeKMj7EFFwGf
D+59vTjjFgaHkYfR1hLjeWPqj6NK1zOas2jTQWFdabok+mVhXguN+2vQIA2ODdt+z5hOztvJLeA2
5+h4tabZJLHuBOAt+75qfVsa47qJk7fcObViuAoTzjOdIkB6sRdADuQzbetqU9C7WLH7DgGTsTc1
P3oO+SV5NAZ2lLt+PFpDoGJON4gl4gStsnPYvT8AviGUxyTiJAYtCHY5wo3KTWXqrVxW3YsMWuwq
FAztkQOeJ464aTyZbjusUwrCszXupo0I1WvDA2MuRnB9iT1CviafzKAzFJsoq789g1o26irmue51
9SkumZl4djltas4ygW7n8yZGFNCNWuBWxlGtcyMwFPOYlJgEiyiTvk5WAkyE/uCUw8lhRfZFzYrJ
MWyAs2t/GrN8Tw1QUVpN3s1S8uucpNdzWKrgGbUtS1Czr+JuM6S2RtYVodzySq+b8HpSEE0V1nxy
oyKobPtG6n3+2MftFdrBDW3qO9zTfiE9Z9+72XRWCjh4SDKWABRgJwwk1CBRSE1Xuq22cBzoKdR7
2wqJpdFwosbaiy3GYZNPAwSHOrlrAOEzUGErKUL0/KyZ/V5BwTJsays2gBvyi0OURTlJa6t2lYF0
k1+UajQOjarohCXPd7Et7eNAOtR9ncF4y6zx74qv/4QEBzoLb5WYEOLF7b+eLzZdWX22/7L85H//
+3/54U/bj2qJO5Ffv+iH75H/+u2fGY8tKSk//GFTtkk7XXUfzXT9IQlh+IfTcPnK/9t//C135XYS
5K68vBdJiY6DvNa3ltYOJnseYf/+P//7khmLptTkL/98nHnTleXHn3zX74NMg8AGfhTtSyz232m6
9L8hWMJT5akEMSDhpvP0m6bLxoiJBhSWGxPxv2u7fx9ken8DZa3j5WeksTDZ/qlBpv7H8SKzCaDY
6jJNXRq+X9pbGTQqU8O97tNKY4ePWUrMdZpJtnzdUdqjlYsb6UZkb5U3Ud19wFL0+Bfb3hjl9FwK
lJ5OWQnsCYsB3h3cU4WoZcV9AjwwraK93ZNIF5bhI5TgLJg8WiVWl14107TnBHdnL9uJW1WnKOys
tQJITa2Jf+u51jfFFJIW5ZRnU9JeTUoN57RSmnVbOJzICm0fkZtdxYTO1tlQbAioGlZ1Iuej1TX3
ThWFr800G7dWCzxTyPmatuZrmlONQ6MOxVqllzO12tmgYbzWC3k1OEpOoCo+LLgpgBWrxV6jAXAs
GbzaxTn72cOgl7rfmwJ9NVtxJdcU6jrH/ax8zEnv2pi9Oh1mxBGBRDTrrlIy2c6jMAONjJf7Qtbq
dVPphs/EO/dTo16YxBPFUF5GRFVHcXc7ebV4q8Ni/LCVW5aP27iKHtokw1+l7Lwa6klN7a7bG6TU
9iYT/SFsAbPVMO+rBB5tAheB4VsMZ7QnMRDG7bEX2bsY2QSWHIQGg+taaylT5yxLAzGPn7ZB4Gmc
26cE2FCQi7raOSzG3bpz8WI5kXdI+uk5Rkinqd1H17mXhVufQ8p8QfOuAZ8VJ8ymiJ8HYOjeneKR
aTvI7Lmr7Psyih68GCPOlD5LkJW5pYrLmBp1l8gw+rQ5/22rDmONo+szllaAKRtj4D2kxUwz2n5Q
JqlRRE/VJrGBQsDFDNccZJ6gDue+wdQXpFN40oR9IVU7yPXGZqfA5NtLuDMup5FN6oQqpJtRrBKX
WgH/fbjKE/OtLxLT1wCF3tXI0nynLkFgj1jel8joTRNPbw56bsAFXPFywG9YtG5zQm/sbUlbvOn1
8gItduEX+RgHpoRtbXGQQrudiRNjuPDYQp/APNjHZ32W9HcDOeVBMYJ45XgUbbU8IU5ITzVyNsSn
PSFAE311q5vRrrXD2yYTIGGBwIWLdo78+gNoYggOHPvXuEu2pa4HmbSSe8eWE59B4nSEDEVskZSE
OscCNHHflrb/hK3g/9312zDoYv/5+r37t/8dvZTEHPxxDf/2nb+t4TrBPF/Msb/pcgG28R+2GZMp
OJoQJlf/0OWiOGFhZ2TlMjlgikSH/9/FKCzsFplcpsZvC3PzHxvZ6e/TGfbAP23c64sJ6IfGPcIs
CzkuQgC69hTkXxr3el0p5dh62lonVSWKOaXm1saio0c8HrxCj6xX0ByL8PAxxYGzrozhpm3Qj0kF
22Q7AQqMOzqppE2Z8/yWmRTSsJM+M1mtkc4BwC+XfplP7QSiEG9YbJjrpBcnRWns3Tyg9rQq7dCp
sMn6G53zX28lqwZlIZg0IjwJh7N6PBoRQyNcl21GLLdCU1pH/FplB9q1gcq5psqMg8TcMnqnbFSv
VN29At/+udSlVXNNLS+xp+ufimVgSLHeq067iuzkgGrrYWzpIEP29fR5o2ryGDMbasxok4AlKy0D
DaMAuA3iJeLGIl+6pZtnGdKvK1L+iHUZizyoowpXb5F8aFWLo9UuwB+6q9i2t3VJp8AyzzUaOo6J
bE8D5mkrgLwxPpCZuWrSedeFGUa/EKmkeGyT55TE7dC+ZWhw5kbOE/AuUmRawCcN7DAG73aPcaPo
UhTHDg9k7hp8T8o+QRCaT/OGqYNax9va1S/6Og/apZ2ZjHsnfUri/LHFT9SFNLm8Lt9xPqHTQYe9
TT/NFGejKEu8vMlRYX8oTO2co9aDZuiXwxS/j/p86BuNHT4+GN1wVM34LHVrjXdBPIeoIHpez53T
YuhMCofM1Ih+eslmcCllc6GW2p1Tqu+aI8+wKQadA2+7I4MhFbBKh9bcaG7nS9QfZc9mXlV7q0rW
JnCFRNF2VWO/NNS7PsoMhyhL5VgZ4ZvnKryP0Umrsp203yNyklz7WgMxwzB/l9cdqtX5mMb7qcW4
WV61o3OYu2fGArtkgMHq5Q8F5/POatdivO0c71T30Y6tsOXKbvZaUvkImAdj3CituGyAsyRJutOi
akOcexBxvOZLNlZlIyOuUKc/GvSJB4yXk56v0s7eNc2AZSdH65iO6X3qVddNzkVsc8qeiyP5tMEg
boEeB73xANbbj1Nz3VrR0g/iML68KhDnKljnBPNSgqVHB9jtzuamJGgTvxAZDus630bO1awfskjg
TiWeIK4I9dD9cVjajM3OwtKSN9wI5YscPvvyU0uMfRu5Z5YJzpbQdyL0glYbNnDYz00THrZFUZEk
l1Vk1xwz56N0zSA3k720h0MIRc2wjWM+YnJqvTNF19+64W3BfqvYk8fyNYNgPmU4eee8A6Jb+/8/
bCWIPX6xlXzkEkLz688ZDIsr4/fNZJm0Y32Cv/Jbbf/7ZsJ0U+OMoFkqNf4Pe4nONFj12E90FZMo
P+0fe4n1t+WHgfZcjhHYKv85j4f1VWqhLfgH7Kk8DhxS4F8/DoE1pec2IEqW4Yg4NR1tWtLhCC9F
QW7L5tPz0ou6G67y3rqz5bw2Kvo4QB23BVwP1r/mbSrbXUcbyCrbl6Ye393Mu+wjCm9qMEGPyEC/
PfTdpid5GqfDObTA89yqdR9VzV2ZHizJQki6eWmG8HpnmOIpkIB2GwF0zy2EyClQ81mvmdw84D84
ZuFuCLMjYeFH/K1w+mnDjdnEgZxxn/GNRPKoj+rFkgrTkdQw17fSFH4srbuhau/qngApTaWJrvRm
EWQTc4oQgw664Pmj7Y0Xjx6yG+JwKfI7LBp+QXqCNjV3cUI0dKaEL+byRRR16dQnW62/J1xIop0m
yjonOtsiU80Le0wl4aEHmLtKHCtbp8LZFhqGvqljlZl7+O1dduizYdiDt95ShSqrTu9PykDwGLE0
t+zwENOMEP13dvBA9kKa1gD6ee2eoMwgt9tnFLMXiZVfTrGxUsm/Tiz3heThk7AvYyJZqQ2iFVHJ
K2USD2b9SIoZz9kTNzporVwwJhnpAbaw2RMSKk072gmAa1Mccnjr9nOso+WOLtgZdiTeebkk88IM
ls3PTks/rw/zZAeKKD6t6cMd8EQYDvqB3j2KJbZujtdq1wUFc1IsPX6S46SMXwbcGENrn7fOkl6B
PcJ9xPN6ROa0pk/I4ou7wvRWvKG+njxkGOGxDq5IV2Jlf3D6dQ4G0xqHgyVII6idZ2ERauO2OxuL
fqrlu2Y4Vkp02Zn9tbQYLsUvzYg9I5X1tZKSdFFCCAIpiQL/sbAHekaedV/H2pXQYr+OOzBf+aYl
LT5iu2e8vWLS4w+OvvcG9cKonfNITK9j2gWExmyisfJ1pgCTOV1NhN4VPdiFdr4qqVScCgttOX+O
SwkzKFcZFY1KZVMixuvT8FpQ8bTpo6D+0aiDRqM9QSL7NKiR5vwzn59M3D2rvNVIPi2CuFZvDKYO
2HSpsrpuK9KbntLLpgRrSOBj/jrbeBFO01DiTYQc7qbrme40zs0a8MlOsWJzZbli5TDbALJFtVeF
w5tD+cd8X5xZWbpXp5A9dakRBcVir6qwBrLq0aaMDCkna3432pdu0CnpRqpNJdI2RdQHFVsFiQIH
ZjPm2laVd7rBVy0+BGLaA5laC7sOn9K8dXrqoth3POWEaHoDpfTUa/W25/klSfY24QWeBvMJ88la
x2JRjTqd1mS/cB/i/0PeeWTHjaRre0XoE/DANBPpaZJe1ASHlEh477Gefw3/Bu7G7gOVuiqZymKe
Us/6TnpQbOojAhGBz7yGpI5WxEqapv6dLKeLgvarJ0vfS0bKjRm9krM6uJ4mM9NMb/xQ1hyt7q/8
/FUJ8QExrnD7iUj2VAnvh7QYmI8xZ20AvAwKeeuAqtIQf2/QBOlCPvsJk7smoAZtoTBdTs8RiMXE
2hmGV6PsIDTgWk8xNm6YDzDO6OcAima2vqNhjL6m5xhoQ6PbcCthYdiU68BOLyfvF69KsRehMdpl
d6mv7PyuRST2vTbM3QQCaEdsDlFgyJkKVTadUeNCbUiB+LdCESxH+hQ60qC2byMygoaIlgp4dUxE
eAa9ZDITcAdGDpAt1DsWqrrzgmrjZwwxB+kN45O5aCcPB8ab6YWG+WUbXaUxPOCFr0pvqe6h1YGQ
vQUXBEuNtqpv5IA0IyjIfLGugEDdwdIP9oa6ncxjmPzZ3PAdVXabYFwZ2q23CrxRWiRxN2tbicER
U/PrIszEa18Vy4zW/WR93cqMaalbMnW4Fly+/rgH+fBFzvpFH1D0plAuLCAjQl/hNfSENFaA86Bx
g1QQebvQXjVtZElBYVrVpg2vAilc2Yi+LKrJpiWPFURJxLXP8fTdGJqeTPKbx99SxOPd2N8ErQzz
155biYCCZ0ivuvkg9QqDPnlJxxP7tiy5rGVGTTHKXk2kOoblzYGg7Bv8PAxxhdTwTyjWf3mh/Wmj
dBcHef7ygfHxR4MVraM/MyP1XzrDBEz/cKdVMCnhJ39mRpNt1IRgNqBDqpNY6l9ltoJLBcoVINds
wY//So3QrCOXoirnP8OcBaJ/VFZ/VmZrk7HGUZlt/pFlyZamUNRPZfgBWHKErj7EHoD3ju5hFn0P
NQTfCgUuY4x0BTdOHy4pJToEeAJzDtF+Vhgu9aEyS6h3DI+vdtcuU0ZKQVlRr0UY5Hp2vA89eTfI
sSMnEAF9sexSeeHakNAGJr2T0MV2ApRpkNHMwpuMoRNGHVEzL3N5xv2IzrJLuSJ0buEifu3Y9SPy
apBu50keANwK96p6KxkQ6cNGoLSsMr606kUDTmSYZJgDaPkwCOdGYXK79+NrriXDJileRp+irsj2
ZYWso5uhYHmVjXg4Jb45S2tBKhbHl37XvLQqMqSRbWMKLK7zHPO6pNG2cgJQtpXB83hyfh19Hamo
nA5yWd81D0mVQvJDjAcYaXbVla1wal7mKkZu0u24jsMcklw5vmt5vx/rBJOLS08qvqdCQZ1LK1ed
LKhnmDtPakZ9a7eIYJU73Y5vMONajt6QOaF1JYVM/0FmgZRSv3tpC3uU/qGdArmJ+mzldcN91UaP
nRcg7Tw2iG+Kcln5aTcvDDlboJ19oxh4MPkgnQvhyBHK3rq77fIKSaLx0my1qzEgni4H9IUDqvze
qmiOoHqK3vV4XboZjY9KuQe4PGBmOA7xTaIrNynSBUY9lk4UwpxLhqhdD/A0dO79JDC35Ugmo0VL
CeHU3M42cp6gE4vxFY4NpvfEl3DRjgLChb2t83pWJtBOrrMOIdSGnnSn9JglNrhcuXACKw91Vdm/
1LA+jri7UJca/XoXSY++P66RSXiUBrxd5ZARNN8RhmpzlQaFO3Xrhxioq7FUkUgYxVpogFBLD+6m
4d/YopyPfZWsQ/Rk5j7uXEaiLOvWx+2KcTSDxTssfXeDkq8CN1+hPHepNgIVabzGk8J9tzOTkqKh
8xyK5HqUtVWXVI43VPd0z1HcduOVa6gzamvDvh1EsBmCL24Lbm4EzeNVTPEBruTq1xyoTavca+EO
BOjMgFA4kreGMPFCfNjALzoeaIuaDkuhKtT5+ZNUPILwwtxp0dlIgbkXvrE00nw1yi8VdK5KJbOE
xx3f9anNQ5EFRFA+8bqkYUBfDDZHehtd6uZS8p6sstswGnEqG/ZVYGDAlb55soXPhrKq1XhXx3hE
F+WDwTjaNZOHMqq2OS87wZMdu7nvBrhrtFLpxYO0UZSXagi2ke/jg9U/lnhC9jY6jfmXtg0WNeYw
HRX60A1YdEgO2uI4qYHWDd0lH9V3xr6AlDAhGBEfD9tVYddz00eWOxqgfmM1yXRfvQyBVBSb0fAf
Yc3O8xrxksa47eH1Jnzax9i6Gbr6IbJB3BX9SgwwuMtrZcqTKhdZl96RonGhkr8PiTEXQoO+mz/2
TOljmNxS06CPy1EhOh9e19oieXet4ROsRxQYkrkHxOloUnjXyN6jmmSbyA9RhptqS3/uC247CFxF
0qItmVx3Js2t+i1jEuR546K2+XtxniZzdzzLWJGSSTWiW4ECwVdudzl2VVaOfr0Uz+l8cE/iQ6aO
HuC94m1gOioDf8Jled6yeUpVnWt188j8YmZ5+toMnworgrPy1YhudamHrg1YZACMjyegl93kIxC7
TNuMsbyzSCN0Nd4WubUoYzyxkCyrFL9xmIBj8xyBs+jfbdSOZhKez8AEQWiq9RrpYiixHupg/P/b
gcaYnPikFvTklh0m6/6oImYcrFN1q7KDos5e6W1a8PukbYy1Y9OP5mobzCMPk4zK+24y5lZC4NKi
fGcsDTiET40mtyAdsk01DBm4/SLlwmuerVy+aEN1pdrxNkjw38Gf28USN6502MLxmO1Y6BD1mK5F
1VmSXgejutQD8C2RYX+nCJ10jnI4wPr9CAc7Kl7rBDpsLJwSLwx6cXdAZMnnTLOeeXLFNV/TWbbS
5EZphLhUysr7gw74350jCVKGv+8gXb7Eyf/8/xOTiOnX/pwmMzmim4BCrqoZExn0zwwJoiwDALhe
lgwrgjTo3xmS/i9DtWDQCh0CjXyYIOko9/I7tI6YR5j/0B6GsccvCZKlQBK1mU3bpE8TM/cwQfID
D/iYxY0HAsRnC1RXWuAzf1OL74Uc3SDb3QMmexmwG1xAu0dlt+4cCfAa6cKj7oKslGhW1oqFjKPJ
DLjL5CWZGNJf2PSmxgiaIp1V6ao17KuKsSnlbjH3zOG7bvX4K9Xotrdf+6i5anHSHHIZD2ZUJ4y9
NpYRsC2fDqmBgVgsvybReNGM3SxGqL1qoks1eNbr97HZ5aM9k5lP4OqJSLrmqKr6SB2xaYXkoKza
0bZOVjXeZT70hzzOrk27uq59E5fcOIRzFjp2O2kr4I5e18tCG96SaKq67vUenxHkNdAeQJg93Uqd
eFaly0gY93beAyYfgbxEe6QjQJh7THKeo/CNYmeN4i449GQ92vTFhugqqvKlV+1zgcK44nHrwXoo
ymKl410yJ0/pAf8VT6VNVd9xC+ZG85iWsjP2+FQZLIdwnxq92fkadimxtlNcjDBp9ihofZY0xP0i
RMspu0YMjEkGNlP597oomVK8Sjn/fj3cWuAL+XyAFHWk5s2vbtUQhJPh9itFpDXC4+BztVubfcy3
mkkwOs7zRhmevHxdF689GAP/oeXKTvYatAvlGv3CZoJ7Ys4YqRdmjbwGDbRsGw4LJZqyuoWvkXsW
6Ev52i3iQzFjHrWdTY2wqkMKNLo0wgIhR8btaQ0f19MvVDO91IEVptqTpDR7lFFl+SntrloLnwzj
qiHtHCKL379WgMsadrWOlAcS1/fQH5Zy9jYkLhORnkamsbZTIIDAujNZ2col8EFUkEA0FfjXWDA7
XOs1nFTqtPDFdfsny6semmE3RuWdS80C1M6dpQDZVYYBYKBhC+Gf4iHIVrv4z2ozuxX8B2VVQZ0F
7SQDOQAfm/UstovHARnF4L8U44UM86qRdk2NFgSG5mjiGshf35ugLVsBClQ860ODMv4DGIBtEnt3
VuHEvsX2RwE23TaIkSTDk8uozmdOVsXdpqzvOrdDeu0m079Ezb2ub8qcPAECTxG/l0heVPVykEwa
hM08Qu/Ns+8z7duYKXs/+4YzXBO2aFoqqy7fq/SH4rJ5GwNRAY+z76voIpDvVUxUOtCS5eg6RmM7
fpl9j1oMFoxWf2YUtO4K89q2gmebqVXz3GvPbiOuxZitRszivPTdDPOl0YFvBX7QvIG6UtIIzC9I
8aGyVkMbPisNNQPKq6SzVZ0v9XQ79iGTmWqbWcreBFE2pJNeFzMkiXGeWnwBHNdj6joZ/1a2NOvb
gNHfVlPSjYRcKgjNDezIvWTtvcCfI3G9GwPjivEVNLbrXNb3eEfMqqRnAjPc8t92cfRF9ejYpXu/
/54BUolcRqZF+AV3rNF6yMhK+7G9iNuXIa6Xrfka1DaY2ykjSzZqUzpp1tx7I/aa+rbTNqFZbtGp
dSIaZYAMlxB1q+oKFBy4F2akEyvFew20a8HS5Bioyi3G5WRNmXqr+HS32pvSf6t8fZ23916gzWgN
YluHNoF+K8TKrHD6yy5E/uwjLBhZmya8B3yfY7Aqd2vd3Wtk1QMsvsDYejWSreYKePeiG783Hch1
Y526oHDUmwDMioSmn2LioD0EF/K4VvXGsdxLr0moK/P6a1vhCxXsZcvljn5rWmpG5JMg3yyYrq0C
vLqqXnOKAk9Yo3ZKtdqjtrOJNUhj5tLzXhFu/K6o3BkyNYtZXyii79ELSi4835/nBjpC6EQF3lVV
jw8S5VQbP5nYt9MeskMQ3zXFcQHF7FUt0YhyXWZx8R5hFEV3r//7h1maivjm36ci9FP9LE5+zUV+
/N7PXATxb2uSDFVt9Q8w2p/JiIZEh0YioHIRozZOH+ffuQiWosKwITTqfwyraOT8e5CFQ43O7zB4
+sNJ4B8B28h4jpIRQf8I8RC6QnSHDPQrjpIREN8u7DcfSyfjtpWKi7Atr2N8dHe56JEc1ReI9sry
exZchthR1I3fISWm7I2mgoigFiuhhW9RLWiFo7iVZN/AM2DNWwQD+zZf2rmBIkfwpDUarpmUtKp5
V+gmTft8U2LUSVf42fK6eWi8j223ofW7w2UYdlU4d6nei9amcwvqLlCoBc1FgfnArEEilAHh17ju
gutYdicXJZ/5t9ZNQszgkxEzJvtOavHV79E5h66FpZMn99sgL5GxjIaboLRdp+n6xxi1ZKcu4uds
1L5UJtMjSlD/skKmsZbs+6iwF6qkom6VlDeiR/WQb1Uuu+s6hH8Ag611QZp6d31dfYlqaVbXiZOP
uxqGjdoVGAgnK9G9joD5cqyOaQM4Ivrehe7XwbhTVJ1++YByP9969xtWl/MOuba+gEtNUlApuUOT
KTLuDe9tjJIHzcUCaFQb5jj1TtK+9gltqFBFVYxriAq9NLovkt9+gxq+QZrHmGUcfiGHN2AxkLow
3FVPpxpH5ZlI8Tvz6Mgl6hJd0Y2hdtfwOedAYmCLYMj3HJexTU40boXS4s5i3llhDbvEAq47ccC8
iKFjfMkgnATBfxR9zmolG1l911sDnJYLoAESErJx0ggTWFfW4CVxp4l2zHEk2B8Nft96EK5kutm9
n++KdDlaUxIzqRlZqyRpt2DCENl1sr4Aloy+HP62bY9GWF3swlZdhJH7RVXdK2PgFkv8fqE30joy
vuRGch8xpUIe71714CUmDBqaWP/KTOsKNPY6gy88G0b2k1XOKvxjajm4VrOnVuFr5hWOjYJVrlrP
/uDdd9arl1+GEt6MjOX0jlYgelZX7nAtF+hdJWjyyvIWY6OrmHR2NI13L67WASxMye/mqn7Hu3Do
ZeyhU6ytAhtvU94OhtUBNErzbczwM3JRaSGV0XzEuK1yXskKGxyTvlJLLuxEJTGz8ZBQw2xWtjUa
fOV7AR3CRik08PnqeNK8NMiE0xzYjvRS1dmXJNJXpd0B2VHI+7VyEgWLZzWSei5sRPclTa5QN5tJ
/n02yZO9GeZK43usNSoM0X2g3w6QiMZSmpWpeeFimBSE+dr3invM5rIS3AkIE0HXJEIeLUrLtwEW
qxVJGAZZbGVNjlK6V+m+pgPXK9kzNsWO0elPTcNfkVTvaB8go11Ct4HnayuLsgq9ma4w86ntFRbc
4wLGxBK694NbRndBmk6a8ashRT6mMO+jlA5Tr/r0XZQnXfbs2aikzvSkdcE3rwNLoxvXRUr72Uf8
10TFzHtAktGRO9pkscIoURKJgwkC1rBYkZQSLAyGVMDjAdya3q1WCrGE79nN6Wx+m9idUTYhsGJp
KUS7KRJzUwzuqhPyBVxQDJZg4DZfQSo6+JQjKAf63eiQgQD3/lLykkcVUdW6QEa5aRBOQ+re9W1a
ht1OiZqbsG6+mz46p9DnHTMK7vTAfimlrLxBsaa7aOuO8qAvrhVsB1tFWvQZ/0KYBs8YE3zTcvkF
Wey3INXaVSRDL8uY2SZjsLZaZmhDpCHrZ2/w+8yY9U8wGx8GKj2HjZzJ32qrvze05kpMN2g0xI/y
WJL2SkxbOy9sv9edoDMybMtOWYPCkC4UPdVIejPV+FJV3GwlNmVz8NICAkSaIl8IiZBOCpcvdag0
+Hd9Xv0faGegrPNZDrHEse5EAjH90s8EwvyXmLxskW8Bx44OED/52c0w/sV4hUQBV1tmQQx+/sog
cLsFBUPvg/XnfybN1X9nEIilm+oPQSaZU6So/yiDUH5pZ5BBmAir8pcgqoqG9REUhmrZCHXRpk4i
mnrdw3OlRpWCbQ/6m2uNAtmkAUAeXeMy1KZ0kxl1SHFpMrWHe5am4kkfoC5VQnrvIve7Me1mt5Ze
erNFW8SF5N9Zav9QCv9NsosX+pHm0hQBBkIj02kz0R/i3r0RbZW8lr7c9XBNbW1h1s26LZRxCY0m
nXuFUNe+CTJxpMmIAVdqz9PYwxZDG2ZtoSVcDUE0YQW2rkRaoBu7FJrCTA8W0jBSAqdMkgYUzTI+
q3Vyk0bWZGDg2lek2SuGSo0xNyzU+Xy4xdyBOEfQrgg8+gwI6u0AN/NvgXRDFiHblCr2c3oHzFEx
68sohH8UKY7HZxI1znTeUK+JQF3EYfrk1glwEZyaErHLPBtdCz7QUeIuLSXcYv67Kep0UbnS5MZb
PvmG/dLF+qbHt2gThPFXBMcQYvEA5o224nRupTPzFv1F70JbGsexfvJqidrEqOtvXiFTOfltHDwC
g/0iSzSeBA2DMhvAXfS5f28jKT8TDb6YGsMBQ8Q17RaD4YhUmztPYRoVlLW7x02hXNQBpiJkWIyP
PY9WBI1PWgXdS+qXldNJ01gnCyGG2mLV0SMaixEKfot+xiammcTnSueuGQ2MQylQ61mUIZhjpGv4
9RWIP58rvM/rcK1I1mWlwqbSjJJEiSlEoTSrIOuXWjisgANfma3rbswCiiqg1X5bd2G2MWO5XOgJ
2j0ZyB1eVb6vo2wXKXG+KORKnk+vuGVsg7BsjuCBDaZnMmSG3khy6+dYRcSjuHNBHOZD9DVNEoHm
jpDm5Nj0tgf9VWn6dWwOIISK6BoRBmNW6ZaY2VGAHYzVkq0WfCxCNSFNsGqE4lqQCWGOFECygpG5
76Vq4RmSukUtaOLt+S/hmO/CCTSW9feDTiOowFjqRnPju9oTVKH4ZK38rFbm9ljdVn3zXHcWXfFe
dkJpuMwqKI/96F1MMpAzrWYUh3hqpmKaHruR6UDrDNeGoaZ7M60eFAV31q4tsLZowq+dnF6ovQxd
Nre31uBdDcxDnaHEutkbrjPs1hODcacpSlBOpWE7dlKuewULAg1whVAMoJzyo2oOr7o8uJuyQioT
PSSkX6Ga22BUqXmtNN36uf0lQ/rTxKpnpzMoUpT81Y5rBNIsOdm6g0ZVbg+5uG4t21v+91en3Lqf
fVmusrKs/+f/xeHbr9+XH7/68/tiTwQrUAFg70FVqvpfeALrXyAlqVpRpyBrMjTwlD8rVKhXsJfo
lvPR+YgmwAxVTM33v370D9AEv1SniHIjZYhmn06kX6xQi7ZTsdAeOscyq4UMSqbJ2Ratt48U5e5g
bX7yBQ59N86Fmn5+AFsYBiP2vWjsHLmmm2T3NzaXnespGy2i/vs81lRUf9CTmh7LoBuA0hxuJ9Os
4TDWyAB8zFTROSnXcD28M2+6FMCc/rMoR09Ek7HvKw979hDaadfT1SrqmZ+bi8/DTHiOXx7Ghr5h
KXAB2RUfH0awboaYHkZHsUHow7qrI+76qtioWvKFie0MwMrN5zFldt6nQY+SDtOmoSlShWcLlY2r
9DTJK4aQ9nPThOs0id8GUT6TmT0GTXstd/Efvay/JZNwzj4NP63JwWZRdSNQQCF3jrAwoDDTVVie
U+47F+JI7MzwJLr9qtw5Nh3+CNWfxJPPbJAzIawjo5kyqXXFTAgxeuD6hFgXRnD5+Ys6udP/2hzW
9B4PFgpLqIyRB5vDIOGC57PCOgsLMdX5z8JwhR2GQWu17EuJMJodzodYXblovdtKtvw8zIkFo1Mm
g2qiOYMa3PTzg6exCkl4MepPNAlGchd9lWXFw+chTizYhxDTzw9CmKEskc1rnVOVw6oelZ3lItac
/Syk/nYDH88gBR5Jh09ydGibAXNP2uHMFdXyIhS5PnNNClw3f6w71ylFc+Z2PRfv+LzC35X7jsea
JCgRz9iMQDBGJioJSjd5z/z+82X8lbB79IBHJzS3PWC/MQ8YCQlmEiD6xl6FOBhV6Ank6rg1MURS
Q0ZJGpnp58FPbxN8QbHvpkgQR0fXkyKhth67ERGyvdsN89qU//m54v39GeLH4x9skzimm4ISE4qt
GD/qiXob48SHmduZe3b6S4/udsKAKTRketj0oj/uRrvU9NwEvey0mWnN9TEEjTNsU3pDut/XCwTx
kWvJ3iQFm6jP1/DkOYDgoTCmx0RjMvQ9PAeNaAMPv0A2DOOl2lNpBNqzznTPXBwnX9VBmKMTPZpi
yNDIhoSWj3NPku/luH/8/EnOhTg60UBoQhtlts4pwtYxVfR/UZH6z0Icneaqq+WCMqkDhmjv+1y/
cw2EHj6Pce6FHJ1gA4UK3SqmlSrlFdSuDR5ljq+IxedhTl0UmK5aOKkagIzF0WqhTijhvlj2TtKY
sxqTPUn5auX3fmIu2vj281inHukw1tGydczgqj6riVXQPB2pRNG2Ss8+0sm7SId9ajFkAVvyo4Ny
cFg9RbiJKQALWhkW9L3WPekNyNbYzAGxQZG3m3JJyQ7XsgvWoDvPLKmsnDjFh/GP7sIqjjU/M4re
KWF8pH2pzTrRPVZuvy4YLPuBAbwcIptXGQxcKvRAJJWBaAXp8/P1PnUSKDwQwYa8pZnHgrEQ0BvZ
TGX0maBXKuObj1fC5xFOvlHE7mmYUS8Ahf54a8gYzBU+uDJWOnAivZ1n/oTLlc9snJMPQjdO4woG
oaEcZTVSpsVW1vXoQg/pPANi0AEq+I0nMWQV0jS4bONYNz3r09pIUXbE+8J7tjPkrdL6XZL61edh
TiXSFrf7n3GOvlVRPtiDULseVk67rkSyUvviEuPBdR1I+6oWS5H434oRNEmhp9eJ+rPu/keJyEH8
ad56eM+bo5sZ3Lk9bq3f0xyNUOj51gDdZE9/4zeuSQyeJgK4bKnq5A51GAv4UU4nse0du9Sfeym+
KrL2zGubrozjD+ZkQKBP9lRwzY+WUzMKUD0Vy1mDcrcCdONy9cpsQP36PyVn/nblTtRdeFb9Gep4
5Ro7ynNYR0CQdX3OXVzY/UxLaLS+ZsYmqt8/3ygnT9ZBtKO18wpPssKI94RhDFBc8LAgV2mHzX8j
DApBqm6yKREt//iK8lLL1SwENxvgbF1hvKvRRhJMHH4jDJW3ScOaXoV2tOsquypU3045XWF1DcK6
w7bQXYdSeuY+On31HwQ6WrYYGQAlD5Ie1gPiUXLmXXtu+qKY0Wqs4kdwrm9RVi5cSYK75fVnnvLU
NYVUDZrVk5MqXZyPi+lFfTGgyYfdnu3OMFXaZGLY/POFPAwxbZuDT1ssd/AzfzgHdLIDCHim4+81
RP5vnNzDMNOxOwjTe5FdWrDvnMSC8O5Gl5kd/kaFchjiKL9Jw1RI2g8BWk3ZK4G/KTtapklbjgsF
9ZO5ViGr8vniTZv5+LI4DHn0XU40rbdGJrWTyNm1S0PfDuyF6xkPlCQw78qFmvh7rap3n4c9dUcd
hj06Y/WI4aaGLRtyf/m1NkCTuK91VASVM5v/1JVxEEc/OmT0a31yDeIUEhZsIfSQ3LqoTevl88c5
HQYbQJ0WNxJNR4+DSJGQyRo7J4tQ3CvGRzNOoTSnD5+HOXmYKP3R1kdsXD4GymhZXwVxzBbUVHU1
SOi/5uLMLj/5JIi101zAqQE3zo+7HC8OhmRe0DsZAN4eSWnDBEM6mmfaPiff/0GYo2shKME9tp7P
Z5AZtmaCgDDiVRDrF7Tzz8izn3ui6ecH51YaUysbEGCctDHmUwsyS7NlYQXrz9/N6TCMIW06qnw9
jm7Z3KvstpGiHkfFfmUF8kNfvptSf+ZhTq/bX1GmNPvgYeRa1aowQdExGavFAFcq9dtbP813dfTT
/ftvv+2nqiCDHvq/H+hoJwDtFG6jEioXE1eawRNGouAZtA5ghHnmGjq3ekf7AQChXzFz6R0/668y
rVqNYbqOpOo3WhaYEsEOR8vNVLSjc1opZTKmBueUUmhhZc0mqKwNrOozh2j6a3+5VBVGVVQYJBDy
0T1uBBRwrmDLYfcIlFKhkHTPbLeTITSVaYlKvxtPiI8boYwMEeRRgzoNAtA9gPMksH/nKWjv8Axk
ePRePobosqDUk5FUtRhfQG1+HVr0SH/j0PwV4jh/tE0pGdqE/LGVGrS8S4gEipOp3uPnYU6emoMw
R2cz8I0eTWfCYNa97vX8qole8Rqaa6F95nxOFmq/vvqDUEcHtA77SvF6Qmkt9P3GQ1mi3pOEL0QA
oMjCAau2pceuVC4EpovBVPcafrRqUC+zuvGe7/2ZbHb6gP+yFw/+oGkjHdwYAi91AHhTwTG5X4fI
4mtDeZEiCVplwW1fIFbe/Vb3ESCnDP8FexpOwMegVDg4czN/dpiQzJnornD+vv38nZ5caCZyk9kZ
civHuzPtPCFJDfdtYHg3dlyWcJyyxZCkZ97omTjHWxSiTjUyQOfGjZQZ6KtlOAAwM/Ll549z8jz/
9TiTbMzhawqtgV4UlBDoibT2h2rDEq4+D3GyB2MYgspT4c2oxwKSceVZXRNQcaDtva77xEEQ9tay
o6+13n3pGn/hh/1tB9Wl86xXqcyXo2uWi8//iJPLydSCsofK0TCmnx9sR6uVBR4dLGcRJhuPQWAq
MIFC/vjzMCdP/EGY6ecHYaJBUwp4bxSmuXvr+l8UNXtPmfEPQf4fPtDRRRwGdakEGp9J0WpOhByv
qPplHSpnHujcuh3l6R3SydloT9twLBZoy611nDAmEufn63Y6jAnCa4JiiwnndbhuQZ72KMVN32EE
cZJE3ubY6NiBfCb9l3+Yfv1yLZnyZKOkokx9bF6VSZDs64h+YAQFedXXpYx4GIyjZIQELo+O2veQ
0yx/a47+Ule8R69TN9ngokCq1piD6MsKZlIQAhJpS+0uzqqFpKVXaWi+qn2ZzhK5WrbwZlEwtlE9
z8SsCstl1xnAA5UNQK19bdfXYRWiqJUtrLiH2Io4Bl6mmwSGZzp0l5lb7DI3wBkb2b22CXdRI3bF
UDmp3yNsPFx0mQFlVVNRGVEuRT08S4P5FmAUDYe5nbjRkGPN5jVvAJfKprwXvbi3o26hyu4ljQfU
XdwnkUKHGJp16uXKXOtr1Ars9ehrz0ItsNbJJIr1Hs7J4DmhoS+NALnhtllj3bD3q9ReGvkX7EGQ
vQ9eq4Y1NKQfrZ6mxgkrCW4axBsWdg0NyrCHVy1Dt7MIUt1RXGMX5e1raEfvIpAvyhr1Ik1DDMhO
vesqjtZFiDK2hfFFUN4Aerkf3fqb2gvIxErg4LKN94Zqv0qoNDsA6m871PltQMpc+pdlhe5b6l6g
xoIUmu1dddzhc6lT3prRXUqumy078IRnrreTN6g5JVw0uKGvHpV6cdOXVadOfdfQAtWG5JHW5Wfy
x3Mxjm7p1u5SX7PYtZ4W7NqCalwkzbkpx4++6q9nA0M5mbGXjKvJx0NYKmndjHHGp00PvueS9m6W
STKr5PKuj6OLqrVvdJVBS6p2S6sDTdeXVISuvR1jd2Ppk5ysMG5p+l2UDSivZDSu0zrc5moP+r95
xyJjblqBmFQX51KhPoQVgJYCQfV6UM6UeSevE0s2EEIj40Yq7eOTyF7rNrHL1EG124Uoyksf9lld
RX8oX/9tqXLqtZgCEIsCeXayEvwYZkToHk6UxIdNBfrhpVcyFs2fX4ynPigm1n6YVMKXRbnzY4hw
CEiSM0KU9gtqlHVgLBpEQNCC+51AUH9V3j3BflycB1+u0qi7IiwZUDT9sPOV27RLl26aQL2vzhyY
Hyoox/uMK/jPUEe7WQHKV00zcYdJJypyEXukzZ/CxHZUpbgYxXgVIItkWNHWxbrAhBiKhcTDiM+C
6Yt1PxY3cTg8D4ikuRI6K58v+Kmtc/jHHSXSUp8jrKDyx6mIJflctIPrcovGZ5b7dBi6r4CGTBmq
9sf3GhWwOSVpoDQYk8U4qiv6YLOo1M6s9ckwMLBkAcKNrOcoS+hqZYgSySBLaAwaETXjPnwi4vR3
Fg29WmBQpIuwvT4+DTWcn4MfpvBUpJUR6AsZS3o3iTafv5uTh+EgzHQeD/aoigBobHkWynDhhVte
BZFwwN/MaiQfPg90ctkOAk0/Pwjk0gTLoG9xp6vNIsnwUm/qlRaWZ4rpafV/OQgM0gDBMhWk6/8x
TOQnHvLT0MWUNtyKvFz6rYsil4dxiTc/v3ynSjJg8XD5dfp4QNc/hhtxX9dbn3C+fztpALn+W+tf
2+CcddjHmvo7m8LUVNOa/EmZfX4MF5p2MySYHsBWDx4CV1v0+NtP1NjfeFdIQYGgYh5pHN+Qihta
KBBzksLGXqK0s3FrjIVS48y7Orl4mDmr6PPTaT3urQit75TWHBnWhfG12UZQXgp0S9J1O9S3eRjs
Qr2PfmcFD2JOf9PBNowqMmEF+XXHROgNzZMrP+zm8H7OZBfnHu3oG8NtbOJ1J+iGQDuW7Y3Q93UW
zUwkPVxtLfozFfTJU/zXUx1/aVoseHBD4qksI8QhfAPAGcTX1g1vfmdj/PnGjifVXsYhxu2ApEnk
2xpBxTGJXvgo/XM8JBzSCceOqAY9gaO7wmLuqWIEQ7+y1G6Nxn1wNfPMCzp1TxyGOKoqrTYOi6qg
l1Ipwd0wBrgLlrO0tZaBhwhCVz3884U7DHd0TyAAXdSaRBclDFEoLQzYIuGmw+z1PwtztLs9BQui
YAqTpfIqx/3G/V/SrmxJUlxZfhFm7IhXyD0ra83a+gWr3sQmEEgs4uuPM/fYdDbFTaz72Ly0TZVV
oC0UivBwr4qj3fxNUhSQGm/sJnbHFMTvh8iIi0SmEhd63KQnl7Y7Sw5/cU5HjBgA4XhY/sNXd3lO
vSGtC1AwY6cJto6AB3MqtsZV+Ree7tLM5JatQPeCS7ZCaJKyMBlb1CxI6PZydX1d5qLaSzOTW9ZP
LXAjeBhNW7Uhyet9g2bY6yZmU0KXNiaHJrMHbtU1bLhE3Hs22EgsembCfTRMSeF5GCTD2nrPPSg4
mKAyx7MqZKa1cK5GK5P7d0RDgMUYZSeI1E8mFJJBLS9GsGKnTtLEkQKZcN9X2+uDnZlPkPFYyJYj
5YD9MTlOajDalFGkv2IDDaM1sE6ZdDfXbcz41N9sTM5Sj5sRarFjUT8zoaACnj8Xjc/CFXtFl1Jp
43UwnbXL8UyuCwukoH0DjXr4U2TPM0vfDyndEgd0V0qCd4GXxwJ97Kz849UCHnPsx0DTHxKJU0fr
ciR8W9B3rUpCANqK1ujHBwcdWZjKz8s1mhmFKn2Ix3+KzEFhTUiR4z2PtoiVJb0dbb2FOPbzvvvd
xOSE5bksZddh9xct2H7QygztdlAF2Kvrm2J2JHBKBDzi6GD5tPGaocR8YaGsHFqITN4MxDhfNzE7
EhQeXeBUHeCKJnu7GRi6viqY8GoSAqqw90zoHnp0fd3M3EhA+YCuEcdE+vYfeYuLQIg5OrrpdBSg
TbSNu2DQRB1twYfPmvDhCCCSAY7oaStnQisf8GiKAoqDdkUTiXCn/mNHQECwZUJ6BTxakHUaJ/Ni
FMrWuRZ1yKUaKfoNonydZf5fbN5LE6OfuDBRQi0StFcwMTjt2tTYzoRc5vW1+OxqxlHgwQIteChQ
TZMeYMLI8XbFROmg6c4NA5JBSANBQ1nFfGHC5nbXpalxzS5G0xrg9eYSplCdBe2FWCVDumuaPy9V
jSNCbRawAxcwB/N3My6ERzs5jgiJyDDxzBsF4YouUk88aX8Sv1uD13l3fRLndtulycnN01p+Y8Tj
bos0dZAG2zr9kh+bn7xfo5pMniUVTW1A76BJZK1rF/wdoHzOPGfhKp/dDsinj/1zvv/p+RWjERns
CdhxaevspD2EDK9xX6V79y/K21gniOiMOgaocP/DvnuxHYBWJolQAJQRB+q6zDsRgBCur8vnu+13
ExN/JjSFAuJoAmQvN0Zd38SmBjxe9gjixg9O06febcPGxuvout3x7/5+p8Lu+LSEqpdvgOD49y2o
mdGAvnXsh8IcCXHvmfazju+U871DgfG6qdmth3S1rRM0gVnTil9XEJHVEbAICK62AsSsrRgW3PXs
1rswMTlQepEjYQytNaRP9D1zk43uokUNZAoLL4jZoaAS6gHYCsSpPklYy6IpqEBLLSTZkl1tqgOK
3wvbe8nE5PWgaYWP0tC4MNR5QZ8YKDv+HByCtQc1o4eMKLIl9sRnOy6tMzsW6GcBoVegOc13NNas
Km+pNjm7KmA8Ql+rPgZQEzul0WUJywD5bzrt4GviZmQ/L1q1sPhzMzZeDBYgpoh5zYkZqAJAJWPE
K7qgqiFpHzqQCvnzLQxqBeQQIJCFXtLJ/lKiTtx2TO/7HXhbkJ5LbbYwis85EZBLYEkwXyiFIH36
+4GswaYk4xQhGqKFwCMM/d7oUH9tMa585AtYuOlmzaFcYXoYFAgtJveBrtWVRWp0mCSOu7OM5kYv
mlcrRbsC6un3mV6dmpQtVC/mfA7K8v/aHBfywp0yDg25AWq1q9wE70736CcVSoJfQOacp9+uL9jM
1oPXBi4D7g156OnwwJubNpaBBTMhry4UBBuYd6dz8ueu7TczkxGVPnMjpqOAhct7BejHOoHM0fWR
zCzUWOwBhyrwdsAVT7aewxGCWB1cTmqDUB0qtkOz8bovrHWg2bsbmoU4YW7ifLx5QGUDmrJ/xOMu
16j2S9kWChMHfZkXj79loBPJc21hUDO3HuqxjotCGVjZANGY7ARnILit4Rk09p5KEnrtFlK3xPpm
Sydoy6ey/3PHPbL3IyGDl8NnnI7JG6igF0j99CaoPePy1It8YeZm3ND/PeDg7dASPX38EHNgzILA
3apv5JNs0zvLpQvTNrs44xvxvybGvXJxgHoDJBUQz0Y831tHCP8cktTccC//m8lCGwyecJg0pJ5/
N2NwUA+VvBsrUtoa4jUbR9p/cXD8CxOTXV1moEQrdSQYLbN9buvuUICR7PrBmfE2pg/WBB28O8iF
TLsbSrB9JwQMNUheQYeUUsifsmgLQYSj6KtjZC61yc+uP15aFsGxAVpx/J6LxamBtLWrCOFv54I+
AXzptP7zzmuksC5MTNa/hfhfK2L4gkh4ISpEIJET67bqF2ZuvGomsSHCa4BVRokK15y6HNPKuOtL
mGlH9rZ8L6xX2Y0UsT/+YoUu7Ey8gCTgASM67HCXQtI8vTOb8hklqmPsOdHI9Pt+3d7sCvkWfKmJ
SxZdWL+vkOHaijUKCCawQYIwv0Bl5S/yBmNC9l8TkxXSQBvW2iPqK2PtXkVVmHO6ECDOrs4vE1Ok
v11K4lcRRtFqX/IsCh0CbkiSb5Js6eE966UvLE0OacycmigP6xP3YJirsi3868ZzLQo2ZDCmxtEp
Zc2mruoF0NT8OnkGIPGg60Sx+vd1ojwq0GSDSQTNPAQos1UB4co/3gqgWgGZCthORgLyydAiFoPn
O0NspTTwF1Teqk2z9XUTM7M3srnAhoEuTHtkern0Bx1zKXXA/bTyXJAkWWKn0mGdJPkXPQU3YQLl
sTjfy6ZcanSZuSR+szs5VRAZYcpP8RZqW2+lC/NGk9+MqN9cH928FW/UEDcgpjGtqYnBrf3WRqP1
KCjne9nagFB1JvqFSVwyM7mKBmkhM5qD+6OGpp/HAUOCYAIdmj8/U3gLQ8twjO+RLJsE323vFFC/
xFoxLfmeVx6oscElHPMHmnl/s/MuTE2cEMobvWGNrxXk/Teuru2qOt5fXxtj5gD9NpyJFzIiPY4j
hVlDatCH6i4BH7Z8N3If9GbiqQMBCQg8HmPbPhaW9r3UwRDWuvZX0rsBJcbu+tfM3MP4GLwzcdwA
tpwmUXJq9Z1Wwl/FRQvtEis6dwk7tA4oz3wSbVNf+3nd4Di6yfX1m8HJDNt5GrnleK2gbyDgNgQE
5Rogm8AXZGWyzeC/XLc309aLtIIBjg/gSF1kdCebFK0lQ0fRALgCX9oRrCW3dtxtASsEaiTb1g27
yRq2qTK285V3G+XlwgTPnpEL8xNHY1tNbNAM5pSjHYukv7X7/mR3f84u8/soJ35FQ5nO7oZxlCO9
Qp0/JDoEdnpPLUQfS8MZN/dFHFXQyq6bsSu1GIxVbPlh1sA9QwDn+qotmRl/fmHGgyZeSYtxOLQ7
QSz7CTHPnZYuAYBnbwEo69iIOJAEGfXDLs2gEKhreEqB+8XMbsDCuq8gIOcZ3VOX1F9BGgXIlw7R
Id5HfGFbzDqBC8uT9QKRf+rXYNNHlNPetIa2zdGif30OZ03gTAMLgz66TygsVXNX9hrqww3omHMU
1XW51Jo/09SLbXdhY7IdTLNxBJpagKOXj7YYaz0+pMzakNt3mvk+4ECTvsMeWXAis9vjwuxke/Re
ioIm7rOVyI2HKI5W0PaAqpK1cPEsmZlcPHZplUY9cijYxiGHHiixYuCwloC28+uEuxq1MVSaprCv
1OlYqudjsTYGKrVj67osVte3wvydY4GsCaUmAMxGetTLjT6U4CmMY+wFNGy1YFZuQ2SCX806ziAx
ApEiu9uXTvsepf7Ks/hNTtKVk8h7yAXcykQ9X/+a+QH/+zFTYDEonSiA8vgYw4xXHSQFErkUmfwD
8/p0zfwa8Ce0me/KBM0XSDH12QvzgQQHJ+V4wqlTbiIIj416dIGlDw5k3JQRKHekZ3er25xrOtJf
IgQzB9TMoU5at2rnsu6eVRKPrXzN++4kouwJjTKboirfUQF7Iq76CUm6jVFn56FEQ2TM+hBK6A+J
5Z+dHEysaWwGuWseTUv9NOPusaf8EZkcUF0bzUFLsk2Ndy/U53eiBBnn0A+3Bv4EcqfPXmK/GtKk
wfVV+H/O7q9lmDg/QrPG6ccsXNw571DFDZVVQYEqMraoe1RBWhhHy81lwGswtcj+fN387NkamXJB
foJ18sc44cLDE2MAG6uGs+VpJRgza6htoiMtSvoFmMB4Rj9thAs7k51f5E2V6Rx2kG64A2Q17IHh
9F3EOJBQ/1+G5EzrD1VTMZdT5M2onh+HFLSyptiaUFL+38xMAppIRnFmwbWvhO3vRISko9/E24TT
hYfe/MyBbRlk9iipjNJRlyvEVNkMfowUDQCQ97FebRS8YaAYqIJL9+NvxvTL1mSVtLiw3HpEzdVm
vat1HDyX3snMW7gS5zfdv2amzRlAFHlRJWBmcKoHlXchBEZwlu3N9dHMOji8Kf87c95khdDeU5Rp
AjPMNZ/LSLvpy6W26CUTk8MLNsSesggpuigb9Zu0rajihdtvPnK+GMYkRmmF5+eugYRmNKqdW6ae
BV2knd08+VE65OgDpm73zVMl0wLK2mBA94tUX/JSo5HP5xcq9iDCAr+QNbmDVeVFsh1wflNAhwW0
u3UMeKic90QOEGjWT9CcO1C9ghq5c0BWaZ017iZNly6U+cPw6zMmzxaGd+lA0FO3IpAf93woFeT2
U590OxOa1Nd3z/wm/WVqcu6GmmWaVSKmgmTfmgM2COePVhljYWbnd9AvM5Mj13OvscAFjdXtoScK
7WXokf2VQ/zXxPSiZ1HKZZ/ARBr1t0n6E2pn2wo9HNfna2Fpplc9arJ6qRxYsbT2Lu/tW5VWEIlt
2m1qDQ/XbS1M2jT5mrKk1oUOWwAe3FkAzqv2z1vqEVI7JmDlI28wyDx+d7t9B+HU1MWp6xrotpXd
vo2d9fVRjJv105m6MDFxHh3tuctj3CCGVj0jbb0WvbUSibaNM2Pdi2Ghsji7oS/MTfyINuiViKvR
nHLDKo4gxhqvS7kEjx/PxbVRjWt3EVFAndgeEoWJoxbUabMM6l/auqbsDbKqu7qhGzNaqtXPbj0k
TZBfAPsZqBwmJq0aMq4c+JCyZndqyNZ+Omwzrbl3hyU6qPk1+2VqMolljA/QQA+G8ix4SpiQjy10
3M2Erg0BLRqRJuH1TTI7nagveMiagK9/lJS8nE4aO44Ru0hc1AUyovazC/V0lm+Eg+owaOjJ3+zJ
C3MTd6SZdk6TGi9+gkDZlkVA45diuMOmzPz36yP7J+Xzaaf8svVPZHyxU1wG8QQHoebKKL0P2Rfr
vMm+1AZPAq3WIIGbffggItynVf1aDXzXQJwy7PX8XhLyYkdovnBqCTE5rzrYCQA6zLFe9BKaCSQd
HgZZvl7/3NmVd/E49MFchf8m+5rUSaN5A1ZeWWWQ5N+wlSHG0IV9t8/RkPk/GZvSnLIIquH6mN8p
2U8DVPad/erZOuTDHzKy4Etn3cKvcU2patKhsKXVwBSI2DegS9nBC93Fjr3QkPEPhfjn1Ub2eGyY
ROPRZP781GmzbIQB1FTRdYf5DDypoBSsV/mq7sE+yckhwbPQZBToJ+8WdVw/1If+1DH74ORREySa
EfbSdla6FrMg0p+BBchCLYGik+9ue59/QfMrCxioJYO4kJvrazI7UcBloIMV8HSwTPx+ErEgVQqZ
BtTjbfsZKJT1wMhBt5ZgWrP7zENBBFw7I35q/PnFqbANDx3iHfIQfhevrCqDPM+rod/l8jnWdtdH
NG8KZSLQ0rjoyZ34lsSgaKM08fQs85+phMACGupBoArfttXzhQfg7JU98r7919Zk9ixRVH7jwpZe
GWsgh7ekowvDWTAxLfplA0CObY9kA15I2x7NHhnkKa/P2Dgjnzbxr1E4k6gAPRfc6aCBtHKE9wEy
ATMEC+aGaHRX+AVbRbR+UKT5ft0o6uILZicXXB3bZtlHaIlQjV9vdBMZCQ1C2kO2RR19Q4lzg2Ef
8rw/V7W11X0FsGzirKQ0HolGbqnrrLzEe+Xa8NiZzn1n8VtHtDvE6hUIZwq1ER4dwgFynCZQaIke
r0mSbVvcOG1chmZkngrDDjH0tS75SjcbaDj2m3yoVpmdVCtROmsejS4qg4AWFEUdAdkTR19bjr4p
NCTceXxQjX1qIzTK98nRiJpzLLSN35EvsvdWfcyMdUWHTSeS4xCB+Scvn2JTwSfBbKJtkgQHvnPf
UY6BwhOFVI6ElrvtQKaeHhpO3xropxnCvdPNFPKiZBun6kStFE0/vD53gnwzBG6GVKMgTRB3YJi6
c3L2jITfR27lBBQG5CZCVsLp1NmOCKh4jJWbfeQivi+0Ygu2lychYsh1Ue/Zg1zsyuvpKxgNSJDF
ZYPGh9KDVm5J7gqhti0lFHcnVETBSmnQod9AF+eVEvdnChotfO6ox5vicGfq1SRLJdV5N/XvQZv2
MHtorIeEDBgBoqR5zTs07qQWX1lk6X005zxG3hgQ2wI9j/7V3/1UD/GgKoWgw0oQEcbxV6H9gNYc
5OO+qvR8/QDMxXcmWuAtwKBs9IxNXCJUzFnVj49PSx5UMQS0zsFb9AINqoXoxxg/enq+Ly1NPGJu
2Dx3gGtfqa6DBimU2EGP3QBG70GDA/LVRVjY5ZFpekh7/7FurJvcNzaVkX8TnQG1XZmeC0b7QDMg
Dpdb9imJ+LfrkzG3vpDIAozTAvXfJz5qiAT2rB15TyE8t3NbATGgZq/3ciHtMOdML82Ma3JxDQ09
yJHNQY23XbPFQwX0qvGCv57bQejsQExrudAdmeIPYy8RaLzQkdlypRsQM9/2uruHcm/IS/sJInPb
6zM3P6Rf9safXwxJizVMJ7bsqovVHZo+bl2cxOsm5hfnl4nx5xcmqBfbRiEGHIrWOaK6HAjw/wxa
vfCUWxrJZHFSWg0xLbE4eNGvAbdep6l/f30kczedCWwoGGtAHkCmz3kCrWvPSZE88/gJaU6IBT6Y
yXMRv7H8ITdfrxubnbYLY5P7jecpBLAyGFPE2TTQx/Sp2FNVLERwS2Mar9mL1emNsrPr0UxR9D88
SwVcc75Asf5dQcU9Ze6+yZOl/P7sJr8Y2mTTMTCDG3J0kw30Qoe+Ow9Qji0ymgSQK1szY4m+emkq
Jzsw9Ysu1bRx3bpqw9NqU/VFKGt/4ewumZnsQMfN2qRqYcYwZOjq6NRkfN8azULye8nMOLsXKzaA
EdCEWAvKBkO5HnxjXdjo7W+XWNpnzxNeJQRFVDDHTEP7rCubVDU4T8ZQPJq1dchQCPmbLf6vielj
F/1fqh987IOoQatp+n1AusB0luLT+d32y8okPq3QwsRQxoP/KcwCtbXu+5A7K6eA0LGbgqRGLxee
deM6f7owf83cPy3FFwvE7IyTocLMDWApyLoby30vxFcyLFx6s+MCvd8YbaDHaIoekYmTlUDdoARM
85MhnH0JVEzWApNjs3PvJC/XF2t2VBfmJv6o9oSFmhjMZXnzSGzthIdLWPblHdB479dNze5wgmsQ
kGsAINxJt0xZ5y3J0bu7gj7LlnVpiKaD3dAv9X/MBjYXZiYbg1pa6Xf+ePepHJqwbR/CT2ygDPFS
++wY1/mtINV3q3UWrpHZhQNt0MhwD6D8lJjRgTpxapQWXrMCkvfuQZEfdfRkK3CggVj/+lTOnuJf
tqbkjH5mtQN6UCDBxVFTzr3Hws3erpuYvUEuTEymEVjYJEfnC04xfyE0gr74I4SFs/griwbUbPfX
rc1NHpjnQUWEWxio/PHnF4fL1iWCXgM0U6VmgJPLCYbhXWhfSWLhif563RYo5catNjnLtjei0Kyx
besTpNmuEotRx2hWjdvqp4HXLypz77OiD9qiBu9zb9ugZUWVKXWS2w7pGmjzUvBCC1uEZICMM3fO
nqjoOtdVBJnMpDRDMNqdhoJ+IV51gty2cRpqW23QkO+sad6odcvRjyS1gobU5Pq68tsPj0u291Rz
zxOQUJXS1jemaI807naqkuhtTzvoUOk49kyEnMU/INn5oLxiVyfIyTgpBI6EGUBac895txMZA8Ve
twVXwT3p2lC2yUbT3Leuy+5QONyo2Nixwv/udWLPdYIki7nSPLwsGk+/twi754VpBG1cp+g4ZHeR
UHvPufUSRKnC0O4MI941ZvS1LmQAqfFHo2ob6KWO0TnQ7UnFt45Qa82hT2Vh8sDi+UYn4gAy5XPS
6t+tOlmZMcUTu4Uig+gCdBeFptvfVpp53wvjmST5rV/XG2E3UBzHREea+QI+OGho1j/cqDlRluwi
P3vIRfakVQDMtv0hrb1R2v0cef07cdjBraqDr6ePljNs0cn25hTpSrXao4mvSbwfEXVuUPZdtW7/
qhqUF/W4eM4a+60m9kcrxVdFHv3e2fqQleuN6j0brHVWoWprtZs8T++5oR+LnDyDMDAshblPNQAv
OKQ+a+9WY80oHQtEV7OR0t5XhvcCKXbIP7NOBobWIdYnt2DvKVeseAaVxpYBdqN3MoIkOnsWjbdL
7P6GIt1WlD+4BYg9t+lGufFPCFND2b3fdlV1tPPytuvSXayek15PIIlrrFhZbWN7OBQFmoJQKQ0z
IeqVrHwNKvXxNgbUwjLrj6YDjt4z0oBAbhwzeawggcoVueFDdHaJ/FbmPvg1QQQmCCTM8yF/0Vp/
VRXadw3ZfpU17y4XoSbpFmlbJxSptoceyzbTjb1nayki53pTxAIBWXGOa/cBLJBbPrQrYoJxGiIP
UllH8Hj/AKH73nbZruMW9GD1XS6RsaA+PVPN2uRduwEN5SvgAEGXgOG7bZ6iQb34XfoWUXLI2xtL
iTVSN6AdJZs2JnvcpbdDbz83brTJTZoHrmqwAVNy75uQQc2IfHVktLVZureQsBi/FyKoH2Nc7EEN
vYckq16b/Eb4/KPP3SfLKB5q9EDqFliIhiGHCJzaEAvi6spvA6hHrGlUtqtWcWDfkRVLumwTdTzo
av2xq3gIQvSd2YnbwSsxz3wtgAkJIvZN79vQFe4Lo2gjl/mH3drvvUd3fYV2CqM4RdggWc8Ct+O3
LFd3TS0P3AFeRjqhEdMtypv3RpnsMxRkRrs9ZO29On3O2pFxytpadFhFQ77zuHVMa7kvuELaim9l
CwFKgOa1wX62EvPWK6HoZLpHKSEj5ST7iMZ3PWhjDGJjWzt7lJyD3q1/pBZ48O1u7ZTsq5aw20Gn
T65Zb2PIUOWKhQAr7UZqZ8PXzh1arxU6a6LGf87gDOxI79dAyUFsiNwTN0uDFk4TLNFWABqrVVVp
B15WT3nnn7vIb4Ii45Aa1pItJSyszfbRNSswbBh52JT8UCferfDZN+axfVJaSZA3ZOtwCKHH2YYU
0PNlaIbbuZnalqI5GjJSQW2yldE08LTdOi3bh3rUqdR0+ebQ/IfndTtot21onoc5KsV1Ks48R+tE
k+97OFP44LueRMY6k8Mrj7qThq0HafcQrwCKB43jBd5tg1NS0m8FdIvDyFXVIe6SY6XVq5g/dYW2
rSmEtHA7PZAYatmdTvatpp199MyHUTkcVK0PQQzWNc0WSWBb8QdXOJ2u8HdQSDn45vBUZS4482wO
6E10HDUjiFMZh6KrrQCdJfcwvEez7l7iMZeQJGROeYx8+SCLqgJh7LASrNl2nnaXDDetFj0MSWmj
3FTcZQkPsqbFL1XNq7DaQz1AZsMtAAobDn5V7fDXdw3gMF3iPOIm3RJShWkxohCsG9qpuyzKgGVB
BcK0V4Yg6Mvw9lpfbMafE9p98zz7u8+7Yx7R0EEvD+irwqKNQt2t14kJDkAJtsXEvgFvaxEnz7SR
q87C1QtBlQ+XZtAeL3eD+dXjWL/CC+uEQMov9jZ2iays3uB4gyfXS60tlGR+5BJ0aJZKQWNbnF3U
CqG4/NB6ZM1aKwWvugoohtjw4knr+Laz4w24D9eEjsmvcs0H7SFu1aZtZWjpdVjyfi/Fu8W1Gwn5
74HFj61Gvjik21TcqXbouGnXSDJDgyfLHoRffTUrWGl4aCkW2IX/aDPyplDwW2WjlwXu69QouHkQ
jm6Guj6lLd03jAQgEXkoXL7HW32tpXybJ6gCITG4twx252raA/eqt0oDU26O06IjrwlW0XPsKyeg
XlKMKtQhdaOwx74dafDjHvUzTcsCg/MPyI4FSKyh8uTveyN/KJgBRJqFArVvfi/bRz7ItfI8dBPb
ayrNIFbfm1icIto/gId407Xpvkccpnx+44viPLQshLjHyqzJavDUg8rQGlyV6zpud0MHnl1ltfgi
ATIZHVjFsC4M6JoWgHt2hSBhaqIcbsVevaJkzBUl9Y7FACG3CP9LH5rjTMRbAy3Ghu1v0iT1nhwG
rrm8a5wHR6K7qIx2dsJgO02sA/oFcaM1ICEjFeS/UYM7OhZF3GZCxLrd5k381tJsa7oUxE3G0Wjg
Woaoo6BlH7HPw1ZIsDeybpeU5QfTE6Ty1brW6Y00krvUL+OV76fPQPYjdTJkQBCwo9d1a9KSJ1KA
kMFI5JeMq5Po4gJCk/ZR1OBQdPyDgcs96fxyD3E3EM3j8IK+VtQPYP8+9An76MEMG7ZD91oQcnJk
twc28Fsi5Cqm8bMUfCel+2EWZJu38gSFqceuqW5JI7a+VCvUecJY+tBXzXFbasONSQQcQ2SlG8di
ZxpBOD6zzwxg0GRsSDf8euvQtFm3nnesWi8KTFCYOqBCDwDh3oHZ9ZBGdKtosxbcvo3xgoG3U8dS
5KcU8SNkD27s2j47aX0oqLUH+g8a9WbLg5bZEV5W0Vn34lsbl59AAKLKJ1MSGEre3EzAqdTbQcpt
p6cn/PrdiGoeCN15ZiMCPHJ5kDv919zGzVHxp9TKT1aaeGsPNOzCQYg5cFMFqUlC1pNdXQExJNv7
OorXVenfKWJtSleuIw+XPWsKN0AF9WtPrW9929aBoce3BsJLUeMFWNZxHNJa4QLyEKubCm0KaeL+
ZH4bKq0G4pV82Hb17qC0UzROmEEGneIiCpQGFuHWIljaLimDLIpvq0SgRyaCj8bNim16w/0vcqhN
FIl0K7QHpPR6cmgxBj9t9sjePDPQXRpm+1EWT74vdvWoNg/S3qfGNdYqr1du7x/jKN1rmgg9i0MG
ztqPPSFIDNwUbXtPeIOaQ2c82P5wK1331Yj8TZOUjznNzjHxDq0uHjUT1S1Z2TdAEmzcyn0kmUIM
FVcYt71qIvUD0RJH6tR7E6zagQfsblwxvXDWTtOBRBvVJQR4rh8NK5WZd3gfbbqUnXH8NsOgv7rC
eQceZMt1Y5232YFZ5L4pSjROmqsaNLhD1AKMIo7Qy7nvCBi7Mx2BJu9/+r6EUIe4qeJYBJK2dphl
8TpLmkObSYHjXT55kj/2poQAI7HeSA+ctItwOe8AdCuKrVbIW85lFtQZilt+s0sLLweAuj4qr0f5
K9o2IPZMrGrfJ8W3NI/7wJe4PnufhdyzcXdk20jFUNIrEesN/UOiQDcajVBsQ8VOYNgRTr8ZBaXl
FvAf3pMx8FvJoydR+W+aHYU+i08UMoOjErqm0afUbPeRm97YbPju4Hbxa/0FkcZ3lQ1n8FieSIIY
Wlkv9lDuaafBIH0ENyD02pqH0kzvqJWFRBMl+sLtbzEuFBxl8dbmzlsTa2Fax2Ttqvwho3EaUt0e
H4H5MdVLHqR9xoJCoUEx1h9kxW6i3qYQ+073makeE7CkF9K+Tb14n5EK4wPnBx5q5bqRaDcacDHm
zpZztUG9BcBJcWeW9MMZshNKo4iLSgiI9+ZOmu7eadxbJDj3oyhHV6mVy4rj0Gs3URL9iG36Rcs7
nAS5RQ36NLjMXgGI9EMI/M8o/tIixtdSma8kSTZWy149JjGhYJToszV0ZeMAjflnLuyzYXVHUoFx
vde/yKo8RLmxtmq2UWkddFW5Bzfjmkj6FjfZu8HbIwOvr2lrG859rL4q8EqpD5ylMtCawQ4KhHu1
zxEQgOKVuPHONfsdi/wdlJxQFZTNDTiOILCZVU9o4jjyjp64GN1Q2x36vNgqV21kze6jJIODrPvA
ccFfj0zA2muLL3WvH+uCHlOLicBqAKMng3pm3A0UguFUQsGZ4R8crbCBrukbrVKnKMsgvCCODcM8
2lSEritUWGTxTyBeFJ6DBfhPalD0I8zAQy0/R7X7hYP6NIwQRq2bloOEuj/gAbovCP2ZDfFxoPGx
HYwfiRvd23aO38n3finOkRnj04B0s3QB1FTt7dMemaeszl9KB8h+n97bHjY9YhHoqjVfukyezUii
1RrcBzQ9yWzYFFhWROJGAJL8r3gnvQhlvTWVCtEXMD6Z8cDjjB8rI9vqfNjptAt19pzz4eSCcTST
+jHN4mo1ZNVjK/JVXuc/LbT2cdM6973VhbahoLSXEesByc9sx+r0wdOK74Sl0U1lO2swch8RdiRr
YaozK0BmrynOQs0FPkuP3PeoVs46Jz3HlQsV5AFXfMh1CaUE91Va7ZkrvCJ5TA5x0X2zuvRO18VO
90PIJZdASqk37mTvVaTadUOcZ1k3IQCPu6IpQTaRveeS/pTaMPyHtC/trRVXuv5FSAwGm69s9pR5
Tp98QWdkNmDAYH79uzh6n86OgzbqXKnVfXXTfSo25XK5atVaYKi28bxNkSyZlzZywNbB6sHkgC+e
c9RJYgSjmuCR1kK6EPI6O1caSAz7W9tW2wZaDMrr36Ie/1HvOo8ggv+RRPKGeum9Z4h/6jzZOVTW
2zwz290E8FPgxPGro+qfOU1eKrytUxJBJcTfS7y0soztSsMN6wE1RBInB1S5NrGT3rfQvUI3ayen
+IiscO9O/YOZgr0ZgBMcfVFeCjMKoQGHAsy0c5ucb9vJuDO9X700UOGtu0eH5m8DKZygj18IbtVA
Zt2VypsfpdO9uZX9TYLsLmdDs4mm8lBYbMdpu+U5/yZyiDrYDTQvIUYcFjXH3/z8kLsWC+qePtTg
Sbxghe/iuSUl/Kc+0DSi+DjOtKlYg6jV+BtJTRUMfbGRVbbrpvqngRgZMkl+d4nkM2XYTnCGsgPd
u06+L93hmZYI69Y4zxD520y4x4ya/MJUiQhsAW0M1ZlsOzYYSffi8ThVfhowIrZ4uqcb0ynDrJ32
MkmO3mDsHCCFA6t9VqP/5JnjHgx8eQCMBwNdoT1f/O1F65SXE4EpkUnzVgiB5CijJQQWkuFK+aO3
deIO78Smt+7BseSCrBZHGvJv3VUvhXWDMtYAWEb7LOtqnxEcLRWpF49hz9WYY+JFFXcjOGi3JcvD
pmi2qoFSpZ0Zry401B9Mr5v2DXIdwHwS+9D4nO+qRPCHTMm3yCizWxLJX0nfPvsChGRi4NvJjG5G
xz9yVUabqe5wk5bTj6Sqyqchw7thkG4cmqSOoDdvJ1dY3EsEkk7Sq+h7bmR9YA31FDLh8m3mdj9M
XxYBaa1NOsbmxq9G8wIso2I7AFAcCMxLAieC1/x1bNXFNc+Nh8F1HlCRkEGLSL9RPXc2Tde+unVU
bFy/OBqgP6akDwnl7rUai8ehrVFImqzvDrG87QgYT16Sats4brcH+FnuXYM1QU/jHRV49TVp+j2p
u3uDIfES2DkeWYVA0ZL3xw5ouBDt3XEjDFvsrAxhH5/zqaFiJ92OhbEi4KG3u0fQF8tfrMi+OUX1
ClryX76X0gDT+WYgeIVNtpDkQlbJu0sNTp7NisdH5ACggPUlIHncjnZVjVf6mJlQD+mH/ND6pAmA
an0sMjQh7Tbhl9IG0+oUA7oAjnX/rveayyauy5XC+UJTBcyxYBWwwWPzmWakbUguTS8H1VlSHErT
hZhgubGY8d97elCxdkE95GF06tNMc5QwULoPhgw7bm/B+RCwwT6MFt2dL80vdKNgBvh9cAExBmsf
2wC2MOuB4GIJq8TNUeLCs9QY3sZBIXH2t+dtLTQ4XOh0oVUzU/mh5/DRluqojzOO6mQxvEbVHvkA
Tv8dpY+9+uOyL7DewRqwjuBRAXOTTvVLUh8cVJEtwxygQFRXEUfrlW+0uHknJuam0UkPpc/A8oCD
KUMA1PaxmR4qU/wm4GNQFvnvPfEPq9H2rnBozTrLkmHv+9tJQL2ny29ba00tc9G5T1Y0r/hkRYlb
+0aBF1PIrPq7QqKHmX1vExVZtQJmWein4UE1jyw7FgPiWYNLDFbHLYe7Eki47p6gek0BAz/vbssm
QBQILihAgHSUiQtZLjSF8HXmToDTo+xEqi+cHhv9VRPz5aZt6VDqxECREM9sGUbOU+s8ouZQty8G
+31+IX+bi1rzzD01o3UGo4EWKMEOEtLGtA1sP7oG5UADcBbS5USOl7Ef3Th1OgDbLg4ya2SYjeNm
oBx3O9Lt2ripenPf99mNj/sN5Ag0ZFT+BHMaDwqgCwEb+I2U+3FgxlVTTc+Qh37maLAh84qDuB53
bfbf1ZrZhyVpXXCLc3Cu2ViSMfpBQcRMhbg9v20LHU6YgEYPBQHMZwSyxZtaiZLAxVo0wqrsmVTR
Lpuyxw4XTjLFbMWll6IB8H3uTPYLMmmdNWfC7QgJYCrDhpm71mr2xEzvZyxt7Dh8pR29dE5PbWnn
1CeFrLORydAtxkPE09ucqbu8tR7Pb+HiEQIny8z8C333T/h9XvZpIrCFI+9vXK+/Fdkavd6yCQqY
B7rGn8U8vCQmQ2PARJpD/00228qxV4A+S8hLFwcUUrngfcFB1XAQUy7AwZhGMhSOd2fLN7vAgzeu
8rsp9dBTMzcA2l42zfeWDlsj7/dtZD9CP/Bn1nSXEMK+sbn50BbkyjHrUESl+kqgOvn1tONtjyNl
Se/LcIKkmWl6l/H45/x3XHSXEwvaaRuqfIz8AhYyAyTRQ/UAyoagavy1jZ7/nE+B6sSOFtVROyiM
pIFbptSddpM0twQXPRK5I++aK4vydFdLNIFjyZ/S1jygEJngmWCv4EvXljv73MktNqK0orwM39sA
RzkGLtCY/25FSXh+Uxc992Sx829xYmWqB78wB1gBdfysD3hMcRGcN7G2EO2Y412LipON72bKaj/y
bFtEc00yWzGzGCkBAwEygzkz9PfjSqIpIiSpkyG0EjNQycZheWB0h1SiA9WLlTC5ZkzLOA1uxU4D
lrawjK17IdjRKdpdUk3XvdPfDH20EimXv9K/a/O1s5/EqZoUR4I7+erengCaF9W3819p/o0/e/27
Ce38QsQcz3ABR1CxfSlniQSL1cfWS64l8zCqaKNqoeQlXjK784aX3ePdsHasUWqUrVdjK1lWH+O8
u62MaTeDBf43M9qpzkFTCkgw3MNHmxF8bZuyRW9wKKL783aWhvYQp9/Xo7m7Z6OtOM2uMRHyIoiB
mktz647lZdoMr3S4ox3/kxvupdeiCz6Ue2jl3QmCdyvqMkWA6XUO0JSBp0x9mQKw4IzFhvts35Rr
NPXLTjUP7+K6N/GPjwcGpD7INz3EuVbmz3kinmm2xt28xN0BmQWoXoD7HPevzqpsjPk0utV8aUkv
Bmymvkc/5iayBHrb8U1W5rseyqOpbG/bVh7Pf4nFM3pie/75SWgrfFZOo4/1Cbe5kQqqyrG1i2r+
4qLsEaXpCpBv0Y9PzGnxx3DyvGQAeoSl3V5Mst1ltL6qi3QlzM3u8+mcgsfXBm8Hmad5P65KGBHn
JUhPw9hXT+iy/DLL5LI2vZtqlTZveQPfTWkns0G13DYnPD5r64U6vxVQHKhAZunFGP/6yqeaqc9A
tAwyXy2+VUlumBTF2HAEq1zk/+nBIiPKQ1Q0KEqv3O/Lq3q3pW0gIGxUCIlcrR3drT/cJBHm+gC0
EfIh7f77GALc/92WtoNd5yjBSqwLb49wtFD/6YaVm2jxFJ+Y0E6xUuC+JMmc3SbpMRmyC16ZX3K5
91XMv8LJQXJpwVqgwpGJeJ4IqKUuoLn5VMcWpK/WmLoWr6GT5Wj5SDcmvRsDWRLG+CwYCwgMUMYY
cdCw2wRa7MZbGb/8b76nxWumPJqZEaoF1tCEXnU1eM+9j45A871SD+dNLdFbffAHLSSVaDKxjvxd
Xf3Qe8XBBmGxa8Q/qyFyg5EVm2GKfwij2FlVdgn13DLwcUVEniU2tWd2X/EdD9iImRUcdLZayCo7
AwU1F7WsqHTvVVZdgCUgOL/kRfc8MTF/7xPfGTs8WmyCnBL9hBnFeEOiNVr9BVUuPMPfbeiw5gIQ
F5DjYRlW2QKaZDKMD0oAvuJ8a9T976EAFI3Ka2YYRzys7kRr3Ci7+0Jt6/SX0MKK44AMA3gQ7GUF
KI3s+g4Ig44ENpev57d08aI5Wa4eVGyAd+r5q9lQcAQGycSwa5L9b99NLzxaU2XHlMBIiv5rAgjt
4K+xHM/e9ekmO1mHFlbaFhecm8EEdO7KIGHTzqnzfV72F9aUXiq/Aaaz357fu+WEBHIvAFDbuEN1
zviGpBCwQTM+xET/L3fKtv1Y86DG3emk1q4bqxcr/aMyep/jij1ve/HmPjGtrbfyaF4k6BEA19pe
sLzcc9ZvbJp8B6Zz97+Z0qLoBMK8hrswlQ3oJ1rHXDCAYp6k85W79GRJWux0EtPIqrl2PPAKCjp9
0DsXJP7V5REaPGtFlrX904InidwIXR0syvUAihO3DsS5HRKMaNN+ZfcwVjCrF4DNQjtgQibdhHIG
kLoNJgqoE3S2u2nM3UDWpBEXcxHv3ZJ2eZeZNZCWe3N1rwdA+jCPMAj0rZH7gHdwZVnLofjdmOZ/
4JyJs9ZGKPaLPuzosJPmGrPc8pF+N6H5HVeVL7IM6wHWMeT0QdjPFJiH3Box57mP1kSc/s41fw4h
7/Y0/6sBVgE0E/bqml01BqYcLHw2FxxwNTHboK2nvT0Aij41V1XWPPVq+p5lyQGT94fORNu/qdnr
/H8I6W5E21xaRXOfZZYH2PSwban10PE5OUR3FiTmPPBFvEvr/lBNfsgMrgILDWuSgKtPmBsQnV9h
POkyn/J8K31223bAmp/3zMXQT1Gin4e8Pyt2tk2uCg/DJ3hjkDAG76KLpMiTa/Lbi55yYkZzy8lx
1ZgBvhESCIOWaJu0afqVx9mJCd0Zc/S6ChMfa+5/V80D1E0Dfzqk3XW2puKymFKemNKc0nEZqL8V
No0YbC/qImyGrN7EgPtElvnkpsgWXPlCY+srGcGJXc05zYGbIo5xEIhR7Bne1r4LqPEqndSaT2hh
MTKLzOjofAZYgZmiJAfgOn1oVukcF8/2yXLmn59kcj3pm8jKsZzR/y6mJOz729zYVSYgaeWdzL7y
csIcI0qTBEJZug5KUlA6sQLPGhX14UhUwF1vxQWXN+7dhLYgF4whIiWYhjMAmqwYKDDL6NI20t35
M7t8mN7NaBkwwN0OSwVyfj83n2sPDak0XqGOWbwZ/92sT4JiU19hHfNm9Skwjz4dryzZA/JSdfNA
wsqdf3496Bp+9ANgwRsLjTz08TwK9BteagAn/y9bhkk7zUSf1IMcYUIJ58lW/Milsz9vYvHmPdky
LcQNA0bA/QImMnUzRkfg5cYSk0jWTUzXpi6XDw7ko9DFhVKejhiYFEgqGoWvAzDGEYMLLj/kwg1Q
L8Kw7mU2rvQNlr/Puzkt7FhWCfj83JTOauMY28YmxRDw+c1bMuFgYHWWZKMeYfPPT0KBUpNwIS83
hN2kNpHT7nIMXJ43sfR9Tk1oQRu4NWts6hKjqrx96jm9oYkEpEjcdGIyQcy3mh0tRQO0DYCzIAwc
Kjo3UsKKyTAxwhMOINBJBxLMta4xW0NbLJpx0GafVZGQnmjr6imJbUH5ELZJsm+IAQGUaud7a7Tt
a2Y0J0jR321YVYHjps6OckoDMxUXGFtY+UprZrS7hza5nDowjYeyb8OptY4+kEq9OTyed4alGxwP
6H83TYvUtV1B/4DNZgBlTN0sHFl5HRfx1jfIpZMaN5bXbDFJtTK6v7Y6LXJbpUFHyrGJUwYzwruW
FT/wqFm5IFbM6M0dkDakAjOdcAmwwuJNEgxtsxPkK/0xB1Ql800EdSFdQSMSUV7ZZjNgaCTCTI4R
StO6yxLrDkzrB+BMV8LQ8jd7N6e5Bo/SxJMpzpPJvbcxLo5QIwysfDqUnlXvQPpx41LywpLyC3fh
6TI1X8kJSk5DB7tUid/MAuvUALxzan/HSOuK9y+W80C55IIL38NdoouD+Skf7NaHBKZjRJjoJfG3
kQgbgN/yDaXuB6dCawP1xWCcjH+Git8MJgZzG75RpllgjOsrLS48WoHjgVYQukXanTZBP9NEwxiO
ZHUPrAMxZN/e2N30FX89MaNFf3ckPh4iAzppqflgxVkYJ+1th2nL84d+6do8Xc18bE4uGTuNciOx
sJrGs5+MogY82X9JLL5DupuBEQkjG80XaE5cZyYTmPWIIDmqLS3KJUbMUrDXNXF2ZQz9S8XK/fll
LZ72ExPasjIDahfQJsHFVrFN1Rto9rV7kNat+OaaGe0CUH1m9TbUqcK+8q7N8gY45ycB0Yvzi5n3
Q39/n+6Xdsj7SUZWl+IA2Ik8Wo2zU3St077YTz21oR1oO80nA5Aw9PWteivqbmvV5q+4pDywLXc/
+QJI8SrBTEWRYFJCHqfOC41GYlQoDyt/hjKnmP3JMwTWEYPUhYUHy8hfWjI+8945nN+QeVs/bwiB
TjokoGYdn49OWwhZeFz2ELSaxNZqvK2B2XbfKDf+0K984eW9/9eUzhHfVcLzihJfeLKyLahQQS6+
5qvLqwGawgRS+DOtXB+J0ShGnPQ8qTMQhmYbOdIDqntXGf+Cyjz0FWZoLSRuPnOdtbSwhd/OwQuT
SZ1n7gAVXvHW2Rs/fZwTE/OOnkSUVNWdCcwZ9LnIdMNAUWcKoHcd19kXEehDjP4r+QN0Y/+q44Ih
TLNnxHXRiQYDYKCCv8vG9oJ3zg4j5StP5cWjfmJGiygYAWYVwM+Q6KmzsFNijzm0oOnWytdLNPv4
Qu/L0UKKaWAkr+ywnLKOgUO2XmXnbAxUfKHV+2x4dAPOK9ANtc4lZjXuTTP/isPDPTzHd2fhbO16
g+6v8owBIBiVxldDaR8x+Ls9f3z/whs/uciJDe2T5W0Zd22cwuM5qDGdyj7YqUT1D02rITEvW5Nc
D5K/TFH8FLl/x0+Ooo1JMCnXREqffmdyjePGWrwIT34n7fti8NizjBS/U4KXsN2aYGHxL4oSwbCw
iyDpQU8wYOjCLYsQhOkK1B6YRvdlusnt+NqV9ImnaWjl/kapAXwJ5Upybs/7/nnPMPs76zdBildr
3ttGLykmn2YVxKoKWtWaCLnVFXQSXrKWPPgTxlpLbwsE5nfDBMTFn0rE49zc9oC5FLlwQI45AuWL
f6eCBso+a+hjivkxTDHuoFt/KER331pfwW7Dkf79rbUyhhElElK7+K2HnOwTWV7FxtqQxWK88SEF
CE5sl8HWx3jTmy3kzugMqeJOE0I+6XcGhq7NKCuMew5OMBjeyhFZBFk7JyY1X8HIVG2UM/jIAgVT
bzH4MQZ3qfWtKmQV0jZHRqqK67JuDo7sMZI2OCC5IOi4kZC11QPSduTlzq6BXuIx7ftX15xelGoO
M/tPD36aQDXGrqP5vc+bq5IYxzK1L6aofDTycdt5yZo29vwLf3au9z3Ugo7v1EL1Mz7RRboUJcXG
7ihEDdYAdmufSktkZA69OBAIo1arqus8MW+KAnVps5B3JqSm5CpN1tKy8AxDXsMAd4fc70fXQKGo
bNwE3icxl8VmQXvWfqPDWidrzYzmgTZKTwB3wQyE/MLGzzduhvYjjVbcbs3M/POTi3Xqma0UEPl/
ixpzV9NqQAPRR5vz0XnpI51umuYLwpWtsgQugN4ody7B+Goc/abMuGSVe/CcZkXAein7AeSemYAk
gZNbx41TKMtixBlVLmih7SrQVEC+6Hom4ODpVzCQp6a0gqcwLJ57AgUOP7auI3/6M4kMVMrRFzIF
Yvo2uNJsCntapBaDy8HMgIIGKAKeq9jZeqP1Yx3wuyRq5p7a0WKrY45GnJtYjhl7AQEzoCFGO8gV
aD16ld+LBI83SgvQe4CnqapNiKTyHbXJa1ZxcG+7GPp3hier8kEcYovfhkNVUOBtG1qcXUu8lSJV
T5c2VN5xM/7DkV47XvXbEOSqxxQucbJr13CuMFdVbTzhHlhXA77NN6S3j8JPbnNfvQCgMc/wgv4C
LVeIEVebGStPUn4skuy5N1gSpLV97CpgzJ1OgTOGNivp6OKpASSSzopBs7Tjx1NTGs2UQgoT7pxa
26jlYVMl4GaaVsws5m3kxI72NbIhgwRhkcFObzuh2RlZyIbuCIYtTK81VwyVp/mfIAOfiU3CvhPJ
ysFdW6nm3ikf0w5QUGRVFZBcqYQYEWpBKll5fK2Z0YKqAD+6mCjMoHsJlaB2x3of7YPi+/kwtGwG
jI2z8M0cHD5+N8DluwHs1bMursJLs99FM58CW7vLF8MPJlb+z4wW7WqTRAnoXefPFh8lZA6sFOgs
Mv5hdvZ4fkXzNaBfssTyIZRCyTzzo21c2yTMR1UQrZxW7OIx2nd2u3JFLK/m3YR2E6maxb2VzEMA
vLsyUu8yrZuwdMm2bbzd+dUsf593U9r36e2p7PwWq4Ea8551dMu94nLu8H/BjA25L5B22qj+accq
KrMe/C64jWZ6OjcXh2jENyJfKeqhVQDRTaiqEFunuLQHVjsEo//oWtevLWaGPad6y8Dkdn41iy4A
ckukxA7oO03N28B+otCwRpUlUt2etOQ2K9dEbBe/CzgaQBs7j7PqtRGk22AWNGCCUXeHR1MoTDv0
XGv7hZW8m9HrIkCfAHb318wQH8E7deUU8YozL85iEWwU2L8xdcwczcW6AtVtNbdXcmS/BYSwNtIZ
96NdWJu4HXZTHeP6BoVPBELIJiqmgJPydgaX+UD1+8i/UnA2bvrSf5NmdtG4430JOcvz+7C43egy
WcA0IsnUNQG8CqyTRotSVOextzRlYdWkr7k/rZRpFw/2iRmtPJfLDuplAiyBTQWeUqk2fQ2MLsOL
eE0UcdFFKbRF0AqCzIHOQe1nYG5QIJEBr2G0hyrSpnPXJhIX4YHAG/yfDZ2EOk0n4pEKIAdLtX44
KsKDvqgfvYHc9m38GMvoomTyJTL6TULFV7YSJ536FqHzrOLHi8UeVTupGAfEJlAAEf1BsfFXTKs3
VRgrue1iUuDiasHTFMQS4MP+aKu1yqSICYpESUp/uSP/4w7yZ19zEJOB0zIYErnvs/RqBLkLKOHT
0GnaZiWALm42Cn5wULSSLcztf/wdSjNL+r4c0KlGUNqUNSgZcxtct+4Gk9WXAwXwrnNuMNy/mbpi
ZQPmP1u/8k5ta4ValqcGFCwkBusnl4JCy/5eW/UT6cgtKiRHpwWzYoHD+9+PJMZDsVpgGhwUVD8u
2BxK7sbeCO9yu2sKcRieoa4KrpSVG3DppJzamX9+8h4bRJwwb4KdKFPPIvPewMa5spTZFz/t38lS
tAgImJ07OhZM5O30SzRImyfnJhIgJWXqFbWA4/mdW1uRdj0VoKD1J/CXYOoluUbsBKXhV0AnLvqO
kGqh4MXQJRMrPoLXlMCEbcfHlAwbP1+rOWFSd2nbToxoHsBpYyLvhxGwOF0q1W8inl2CP8M5EJoe
wHuaXSa++0L96cGFFuEeje1fjZUcOWheTRdkPtYgLvyObCAP9ntQE2bD2vEH2lnVNukdTAzk32hf
3RqJfQPA9hWq96BOA7VTFMts1/j1sehAQzf/IVOXX0x1BDJWByXN6npKLKCSQaacGRYItLN90oCl
eEra12pq/klzmUEaGrQuIJjcCqe77MwCpMPq2GKqblOBbhjkWW3IWxe3nqI3wq13bUn+tCAaDGoX
hUFWR82+8t1wSuidA5KWIG2rf2jm3qU09u4Ax/k5diMBXYw9grnFaF/LCfUm4iI2TNSH4BLYoVW9
b+viAvMQDyDJ2Ull/gaRP5iha5AapR3f5naeBHHpHDpW71xD3kzWsEXGe2zM6Rb4aycwhR/MdJHg
S/zWKfnq2dOtQMwxVQmaybH+mcXZXeGbR4BcNvkIiU5mFbspjW+SJjrIZHxzIloFyupv8EyEIJzc
mhws37G/lpYvXa2nHqkdY1qBXyDK4Sy8gYqNBDcrFGEOvee5Qe+tCeotGwOJuu1hsgyDWB9jhsui
bPBTBGMfXARohkQzre6YBXi4HcDdsBJ+l5ITF6op/9+afs+CzKx0rRHWPOIdQLZ80aJymEFn6nzY
WDZDkT5Dlw9cDNqNOojGzCOGKJUpe09jP5zSBjqItrH2yF4zpF1lflYJgElhqO7zDYLITo4g7/bZ
4fx6FsPgTDRCXCwGf//4kbibMCaLGdePSW2wBVWBl/O3r9iAih6mQpEg6KVJh5ZTBVrKeR6XHCa3
vivVmnTSYpkar+cZDAeWVcDIPq7DpMrHcCFGP7gAEqKwU1SHItCHelG0SbjcD2X+RPIEE/4mOEzN
C2GyP6D9yYK0M7cJQpGf099Mjr/rMt9A++0KlAn7tlRoQY0P8xlGDegAJMzRA9+ZIdLNSFpo+A3H
jAE6sCqvuphMnCxHu51sCd5XBZq6sDJRKs9A7AZ6aygFlgUE05oMhKFRUaKm1ayNRKwZ1vzbJyMK
SPOUTl9Xm6y7dp3bGKA/xTdltB+TNdzfYoxg1vwMRZ8WZBcfP5s7KdJVs/tJBi7T3gSA+gVzEapd
G2pcM6QVjPjUp1M2wAfTUl42mXXZFdWFAD0dOFrbn+f9fc2WdiX3ygMNWYcZllbkL7z3AseC8mbF
xIbl00rWtBgmTjZQi+g+BjUjUIlhPsLo97HHjrXrg9f0K5VF8MVAUATPbNyPmlsYXp32sQMIaJWw
XZvUV3yCZEBBv7AacG6hQY7ipQM06Ed3aGpJBRcM0SivDyOhVyjzHVqePv33D3RqRruZyhxMpFBF
wF2hpmDoIKpR3XXNpcT/Om/o7wNLT2pPLOm3EsWspbLnoQSnB0A3scxLsBSHxKdb1oM+35humi4/
xNZ47ThgvzP5E4njMAbtQ+P6uxniYU35a2yuuc2Si57+Xtq5S6ZmSJx5TEh21g8wxG4bo/0NBtsr
k49faBGcmtJOXj1OfMLjAYl2U20sIDr7eApUuwYmWFuRduiYG2UjxIlwEBT42AHtdSR7GgjfknwN
r75saiYzgtwhKnWaKUIiDlUMwK8Lxbd+HfYO28r4VmVrYKg1Q9rh5nGLYmOKoCVbMJA4ETKNlpgy
4OV0DVKIFZzjUiqA0tO/y9Kv0IrlAwBsyNdAAx/T8VCl4+78eViKVqcm5gWfPCN5BmIOmiCMQP5l
Q7JfZe/P3Kqb81YWF+LYNgIJQIXgqf9oxTWaPC7Q28NLnAT5BAHjdk2YeI53n871iQnNqRuVxyCo
hQnL/zFAHjPiz5lxp9gboIUrq1kzpXmb3SKlUiZMOaiBdd5WoWtFs9dp2pvy5fzGrZnS/K3vHR80
jjAVq2cPI/Jklro0L6DOuqv9X+dtrX0kzdtkAnRJayAs/NUWAoe3U/krt8lSLoM6y79+oHkbrfDS
qAmWQwRGpyHL52D0zns27RcQ2afuGo/GonOjreuhFo1Orv7eYTJvTc/ykbETuretNoRazqbOo5Uz
tLxx/5rRr5QOzcwcwFWU7zuBJiK76ZN4BWa2ZkI7QDIpit6ZcA13znhl12DCLtFmO//9583/fILe
l6GdINXXLGlK9FTKzIPmQxqMoHHGSKct1wgDlt3g3ZJ2gCbl+ZKjxjqTjqQUopP/dO2NYVzl4rbw
/5xf1fIJerc17+xJgBtEm9WlC1sYXQiof8wxpNc1P1gP3ZI1f1veQR8EJw5CgEO1LIaBFbvrKyBz
Blpd8vhFNXWLykJ1MFq5cpKA9V78XP8a0yFZubI9EErgczUdtTHlStyATOU2toojiJ5QciTm96xR
92BXPiK3umRej6o63/Zx0gUoq9+WHYirU483G6OERFYmHhPCrqSfjgFPmBE0prHP7MiBgDXeuVF0
YBb7mbrjrbT9WQgt3oP2OIG+AXT0bJX97Op0XzVmH1AOUQ3baPwg5i04xNsQ4oTbGLzVI8SnNoWq
Xm1IZRTSKC8my7mSEWQTUb95g9TDRWWnt3ZRXpeO/zM3nOuos2/ZBFLvzpXbCIIcUC66ahqQx2RV
CZo/GmZiBDd0TK/aCnWhouiugOzeprT9Jss6DdBhPZZGsXXBI9+27r2g1g5ERKhVmd9syo90YHee
grxZbTCCB1x7b44R1MvUS2F2ZsCM7jfy34t6NB5aO79yeQKe6Py7HVVvQ1UVgZnxO8NkQTmmYD0n
7T8M8a22y71dpC9dNF1PbfcTobQMGGbz/ZIGvtvep717nJpqD9KVbGdMfdgAHxJwCCJYJnt0Ou/I
rOSK2uLVj7L7KCN4jCVqpwxvxxLkqIO8wkDWYRyhM9Skw/e4BUOx0SR31QCZlbG+se3KA9G6U6JU
AeJrUY0bGrtvVgVxJiNVN1AgP6QtzYO89L6fP3KLYRfvR0joARFH9QqGMAbuYyIO2VghLvIifras
AgMShD6et7MYFE/szCfk9GgPZmXFAheW4edXc2HQjNaQ6WtLmaPLiYkyFlaUg4I0bN36git64E17
jV7zSldoMUih3gNVDDRqwNX80UzXuOAJh1RGCO1BCLn84w93GH9DAB5njpov7Bo0XiEIaEKNUmfH
AGMEAJcUeLEyLuHByVXvepvzJhZD04kJPeYqQhT8Gq3TEVDQ9jeQvqDQfso9Y+XKWty3E0NaygLd
VVl2EGgGN4VlB1ZvHtwi2WJi4UGA7aPrzN//28I0j/P6DjB6F+gT06/uZYYYNtInxzECtUoHuLg0
H0Bo+MR8jjTPA8lpWdo2OqGj9atr7ilEapKEbFpvy/lXPOLElPbGxxmqpqEFCgXUFFtgVXam1YXn
N27xqKJJjaeGT4FT0j6U4JR3zAYKaZDQIaxLflFb/kqOtHhWT2xoH4ejRe0VHhr2UPXa+awOuxyD
RPEa393yUoAKgvA8iEP0CayuyNCWG+Fzbvk2+tkRnDIr09dL6RFDtooRJfyFU/oxGqRO2k6sm1FB
8tm2DhCddKpXC2/1yvzB+fP5L7Owa6gy/+UfJ7ha9Ib00EJPBLUffPy+2qQeADsVQ6xWKyFhzYzm
Y65rg8SAw4yf9KHjQgcPojR9vtZvXog8WA3kYlFwBsRERznlo0JVx7SAduubHXEfqxg8mmO6yej2
K9v2bkgLcc7EK9GxCd9ogoqwirYRUXcVQB7nzaytZ97Wk/sHE9ICuQq2rWqNC04KCLux3/asp+lZ
K6YWvxDmHNEXwrwjBpc/mjIsAYkFUMaEkMTYuWUHCtduhztkZeMW4hpo9YF+mGeA0IfVEJHFlKSO
17iYnjIhDYe+Y7pBn3bbi+HXmHkKCpxrrrdwYAHiA6oKIEy4uK3FBYO5Nfh8PQxRjcWWVNmNPa4N
US2c2A8mtGCd29wuMAQKZJUlAwVA7ITWgF9fJNAjwSjAvvjCPPEHg9pxkhaRZdXjYwnZgQBA3VeY
fxurNSGERZ9Ae9ICZAyZgq9t3UQMJ8FszBjiR3eRrP9xLX5wDX+lHbVsBvEO0yVISTzN9aYCCqR9
A/rEiXYYW843RY6BChmtuN6iGQy5AWdnuqgJzD8/OUwjqAYx++CMIcu9QEbutoTSkVgrey6624kV
bc+iCDKPVQO9arsUe8+yD366RjCweIY8DwrVAH3NfOQfFzIUfpWyoRjD2EOTOksfFJJ5IDXuyMSh
saLC80FoeUXv5uafn+wb/3+kfVlv5DbT9S8iIImSSN1KvXlp2zMe25PcCJkl1L5v1K9/j4IvY5kj
NL+nAwS5SAc+YrFYJItV59TePGOdQoHbLk7mCBW68IruAsz7O4QyNRGEjVAuB4i5KR+5NRwb236K
7Ox/LzH5AKPMTROBIZi1kLQHJe7Zs8GlznQpruVPKFkUQHjMWToKkLtV4tuMJ2psTOBVMiNofJU0
QydD9jOD2FjhWIfLE7OJtWzeS62/aVE13zB4EWvzcto147NhnT1BIWj83el06dvl7/w2pnccWxkT
S80xy3GD3JE0Bn2x6HcjGuiQjJwTpArcoK7GL8MQn1zxdHmAm3F1BawEBluCiX8yKqwl/laHDxlI
LszhdeQv0/xl1rHv68CU/BdU1qDVvlizmLM/MjFDpLE/ZEn4tWfpTWO7qM51vl0en2YCbWUhT+ga
psjATHj04RBp/yZp6/uTRzWHLx2MsoBH9IijuBxmdGrjboAue1OhImkaD1Xfni6PaDPGrmZMWcit
WUxlVsGIM5RiZeqdkhZS89qUqw5mGfEqJPWGleJJFDAQ7vvZlLUfS2iXUulpali2Lee6qC5ZWAIN
ZTh5WTVdmmJnkgl1grnIHwdI09LS+YS88vGy6bZaaiA59A6mDCqynBg1DOm0G6PJ9uN52rNkvMFO
9tBUxo0TsXRXDeauEagkM3iAZllkMpM5mPpo30vyNY/53VxiB2XtLagvXxOQfti9d+tAyjVx+atl
j482FGWTdHxwKyjKEhtlR/YBNXEPPGI/UEB2P3PnU03rAE9q0NJLgjk3b0HJGMToMYxzSCA6xmtY
s6/UiG/L0T1aLEarTjrjwD2cHT4/9SJ+teQV9f4fTKMcsMy0d4skhGkYxLhl3r7YlD5Cs/hVMwVb
gQ4z7eKwaKNCWAmobUdYJ21srMUY7bo6O0SJjrRhczN9h1D3B9AVUh5K7A9ymM8SGhokbTXZpE2n
XUEoUbM0p2wSBZzWzaDeWb9Zxs/EPM+o5bhsrW0civsUWkqQt1KsJVFjZUPxGp2HUbczWoj4VX/Y
XhegbF63NDbn5ReS2tTmybyeetMbd0j3fXYdcl9Umki8GVBQ5P//xqKWvUyygfyiA4QKFJFMilPT
SVB4VfvLJtue/XcYZY+RZRY13QJjsv7oxebRgbjuZYjtWXHRDICeFdSYK8Heq4oGlfUhbAU/8GfL
hg6uWwcO3ouSsH27DLY9nncwJT72gzeGtSDI9EFAL0zSg1lZu8sQm+OBxJINzR20Pf/DDL0K9QWo
nYlJcAeBEvA9FICCLoUA3BDFeyMfrpieZeFwE5X5yIUoYQZ52Kw2exxDeZ7vy4ntSJhpILaGA25P
00RZPmTzbAUijniZsx768k7dfHNi91NBzUdZFPvCm65YNWso5ZII2TqX8xSWy0LAud45ccjN5cnZ
OhmieRaJFrCI41avjEbmDoSdG0CY1PzBJCQt+vbGDLt7p4qIb+T5N/QggLkEV+LLwFvNDWyNrAyO
lgkljAK59UiKLAyIEfACUHQESozpp2keT9KSf0cxNECz4sk17f+9iOYDvhr8rMYOJcc8ZkvtYh7t
4ia7oYWOIWlrgaGYDO3+aEXCfUKJ5aM0I9cAqcOOlMadYXDU6ujkwJY1qp7u1xBKTBIiNPu2QncP
s4T0G9IcjTa8dRdJtctzpgNSTrtjNo91ViBnFvYcAk/WLgZJ8ZjpGO+3YWw8DOFmvChTKmdDB0QH
1gyYZO4C16r8KZT7TOgee7cqyRAj3nGU4TTQKpfFYKDTGqSfEzHuciMvUFpdnvDA7fgOKkNyEu5t
EJA3ZvkwdxBLZXLpgk6iAKJvRzfq90NuvpBGV6q87TWMw61xA8We9tEEUQqI8R9eLT6cEjeFNrCO
vHETwjItKE+4EGNSy3snQsuo60ZsM0YONjvjyHp2xTkGLAm/IJZQuor8TdkWIc6sgJisoMlJAEno
IT7L/grWGbYGUszlGFWRTrgPYYspkIGIT7WMNLF40ymxHSOXTm0QySnOAqpqI0wZEtP5kD9WSXXs
c7wdc6PWkfpvUbUwDr83QORj4VCmuD9H2OPJIklPRwjY4395jaH/yqRzThoXRa/d/FCy8c6p5bMd
0g7EdeMpsaYHxpqvQ9JSP2rzRzurz2WcfOkr62B2FEeHSNwQCeFe2hWvWWFrNvlN84A+Ccl7ahi/
qVREWTz1U4dGRtl02ZEN810V2d/dpRLlcgzaXrWoBoKkpwGvVVOaZLbA2T2CIGpCC5dP8+GelUa0
J9JCyVhyTsPoDi2hbx4ZD6JCUxxaRv4KS+uvPHNeuEhAco6Ukdd0LwKTePnbNo2w+jTFDXNRu51k
MEIUilNbsb3V1Te5rbtnLn/mt3i/glF2ztZB4QAyNjiD1vw0mEEXPdYo3QBTpNv+vGJEePOD8CgY
8JF1/biCTUbRfyhtQIFewRqtBzB3QedO1wa7fPFvI4LPI4HMMWtqndfE0Ck6xDiFTt3RqUqwoPzo
hpciu4PsCl5MRp0PbU4UZIH58v6H5yYlH5YgGTQMDS4+1Wx8kZb1dxvW8ijj8GHhYUkaBhomdmsl
BfpdJL91h/zQj8MBGi3feGXfskqmmkO/7ouUY4L0uqEr++VegZLEPmeBF6c7B1Q6l+dzS4YF1ajY
UZYjP0o7FN+hWTHwIsPlYu5Hv7W6JzOjjxEDaaM1QfuLIa7R4tjJ/HHZ39GF9CMCn+/lj9jaecC7
h84SsNZBb1pZJknSofmsw5tY1sTHaqI3pDM049yEQIM8tXDGc3D0+ui3NugfImpjguOkOXp0uC29
K0oX0AOMZ2Qb6wO0osqMNQYVZI7wDjanxlJEOmRFUOSwofMzynRg2+N5B1P2BHTKILk+AkzE2d88
7x9mOz9cnpWtNQgCs+X9HSS+MN1Hk5VJ2w05RY6xTW7n9KVuX4v0S0ldX1B0ycTfL6NRHdwy4tXZ
oLJnwwX/8bRLm3EA87EUoH9sgmG04X32UwFmol1mOn+ExohmovHNqnES4859HBp/0mk+GdAjDKqh
Q5m48XPoshfi1PuZS+pPjndyGdmhlm/fl859X6S9b4fiGZXn34u+DvqZij1pi2dQFp9ljS7DNDkX
hVH6VgtWvoSKOYi5eRgtT8f1tDmPKyMr8bSqi5SSAqN2afd5sJJ7o7qiwp2t51E5dNXUzlpnxDwm
iw6cnH6ScCx8U4Qn2ut4L7buwgtTEXKeuA3bavo76fq4lNC025UTuUVRYRq4UCHz2ZwEHe901FI6
NMVlGrvvPeoCLaX2D5HGwej1hwgCfuNoa67FOihlnmie8szoGzyYGBGOYNkxY2Jft+Y509JKbe3m
axsq8zVVZdsTCqiGfveKx5ngCeg1S94KQ3Ma39pi1kBK2EVSv5/bBOZzpH1ozQRC2HB2me0ur2yd
6dQdZgiTImNwcbspg2LEsfQ5TcLA9K6QyoGjvzufcoEfTWmmqYXxGJY8lfl8U4w6j9OYTE1bxsaU
dGmNsRgcQRElYqiZvE2rXGOyrSTMaiRq7hLsBmjfZBiJyJ/pgY6tHxkvRfutdo+m9ypQg3B5inR4
ym7SURc0sR7wuipCHQ9Yt7ypPyVhclOzMvYFNOxCI3karP75MrDOnsoegwlKpbf4ejvn91Hufhb2
N7SH769BwdXegurVUjTycWsxksH2cgiHQOXN+Aopv1MsKuGDi+50GWeLWhwe+A6keCCa91C6OCyv
f674A0Qxb1ZP/rCc8T6L7VcB6pFsCL+CpOSuxL2LjO5tymc/J9YTagyuSQKh+MJCIt+iSH4q35Ia
UQLBObhqXLZ3PLZ/ul0HTWydXs7mBvYOo56cC270To9k/q5Bs2dVeHdzTDXTp4NQDlbEmqjRjnAS
sFXsmqjaF62OG0gHoSyAaqjDuPAwitTJb0H/+GRl/fGyc2yeb5Ap4EsXOGiIlqWwOt80II4cSNTB
N8bsB7STJsFBvC1u09mA3iBHc0ZZX7O6VpDKTtJCJgfFwXgdrq1+YSE4VJ/BdK1x+s0lvAJRdhGO
otlh8jAuF6IVUZwc0Ky/d63icNl8OhhlDSPrl7OB9ghRs73n3gSmcJSWheVVvoZIsfTR/16kC8Zy
pMaHCSbL5v0I/Xan0DEibe7v9B1CGQkFh21cD+OEpEC3T8znRanbsJt9QStfdJNmQJu77wpNCQOy
k1QkM3zAJhUqix46Z9zHeXp0LM0lbnuC/h0WbpQf/duboqwKRwDlIGaE3qz9Vzo6PtgRb65xhHcc
JRrQLEw9wWE+EI8fiso9OhhYGelEUi7bzVPVjGrRNxWY7/Cqy8HXMAx+Epu+V9w5g9T0hG4azjZR
YwxaBWxRij84nDZzCy3LXV+PB2gM7KlM96LW0TluDmgpyAMNAPdcteQH3WwtiFixTqkrnypnOrlG
es6aFLSdaXPNYl1hKXNU8UY4zjKkhJBDyzgKDbKdTDuNb29b7n1IStRmFptpZC8xoZlOdi53bucd
yvkKSXLmwWgu+vJR0cYUmNakoV2CaBjVcl+t9gWdSoHRnQtcopZs1BXevcJSDkSx11WocMYJgsrk
4NASTBS41oS6moVNy61glv1wtRnFfSujKMedMIoyP+c1OoneeKF7t9l0uRXK8hUrlKGEFlzeLceh
Ao1YkQkmF0IP6Ir/VLjs9bLh/iFeVVOGoI9Estm2kYJR/bvO0Rpl5HjpJV4OQbj0RDLxczDcgJvh
7WCwfcTFrsxRX2k78m82JY/SaU6OBAUJDr2srtERZOdQGCRTENb0vmTdrjBLzcrYPGisvlJZGSHh
eTlXS/mRKXcDesoqUQSXLbHEi0uGUNwVdTTT6KWorAmrV549xcg9CTC3JtNpSh7AS3cZbXOOXeTs
QNWDtzO1Ub8UKA9C5MdVpW4CSJbgYXgv6Odp0NWmbLqsi9JlCIeCg0fVZWhLkA9xE0c0UL49N2F+
k2UVip6Ma6LxCkbx2bD2EqtB5fxO5uZ+su3AIvnZEPXustk2DwErmMWsq6WBdkA6RBZG4+JSzMVb
3X9q0QHZmTduqWve2rach3VBIZuJZNNHrF6AUNCRiF9pOD7ZTXKb0eicmckVlXUosPoXRm2aHrK8
jk1juWWBuqeyvGByv+TpnwwkPlfYDuUjaBNDuh6FXR/HE2d1LsMcUxQbn0T2BpUn33DvGR7evEnn
dZuLaYWlbM6m6FpWLxeD1vxigeV56lw/GZifI49BPstKc2LfDA+oy3fQUI+HM1Nxi3hMSIYcO4ot
2+48cHlHSHfN+QnVxRwPhabpcgUixDvHPFvYNKuBBk1h3yTOFIg8uia5tIJRJql1vKgsllNuB5E5
KAzv+9DyczfeX/aFTYOtYJT5mXHbyoWxHNOy8mgwRP+u/I8GU5YPrT2sHQYIwtzbHM9ffl40kGfI
rpn796GoinLCk3bscUxMQkI/EsUe+iWHy9bajAQrCGX34WnaDU6FobSCgfk4OvVzcqjA1HQZZnGh
33agFYyyA3UyA9N7irlHKPWb7EuK5mzW/MwzXXPYZhRFfmPhYQf/nVqv6BX9KFMKIGx1svpsGDV4
W5DZmb5wbWfqtu1+YampPxyUqjAp8VA2xeK7MVZBhDSZ1ZFPl22nGZKa+qtY4hLUey73joesPrnJ
N3tC55GD9m8deaBuRMo05fPoUDzTI9hY08HBaJgTHnjJr1qi74ZTjrThNMouk5ikkafoahoeHWgL
XDba9kg89J6hyI/DGT7uCO1ECy+2zaU+NnvK059uQj4V0tCsnk239pY9BzJzLuNKSCvilLGaWjjq
sASaHIc8K6De9NBoCz43h7MCUoIaBAE98LYASDIDpJHkNDXSdw2deNc2jIumlqV/9zcCeTubw7ot
sNkkpXVwQJNJhhjkY7oK2c0tFPv0vzBLCF8ddVg7D2xwAWO1iU9CPD0Zt6XR+DZoEtL/j2T29jS9
4y3DXuE1kaB0zudp502o1yrFjlboHu9emF1qTjyba3U1suVLVkhp3IGZkgOpn3Lk18BZeFcbZjDH
p0l011wMV1iK8yVDPqP0BViOaOF8YL+IuhPYYveXV5LOeIrrTVWfGCzHSmqIFwwGJGjdexQ2QQ0v
+o8DUrZVLiq0VS6VuQm1juPQnIeKQ2dNJ3SlcXK1OxXZL6PpOtiNul1QMuOzVRSQDuk0fU06GGVn
ZSSP7M6Ak5dtvI9R0+ximjIQtFyens3jzrsXuErIhgxymNKl3W1MxKHoSWA65HgZYtupPQ8l04aB
g6iyfKwpovHQIvgwNoBlpP8D9GyBpPOJF6D0FniwuIy3PaR3PGURUd73KR7XkYrwhs+Z0d6W+TUE
8QxCZ7/GpCweItEn6CSL2XL2mjHzSGJy8kw0XWfOwXL414hMn72IBGMhdRoNOnsqK8qyQZOQWsBe
Xo4XFYFWSnDEt2AdNCK/Dx3N4WvDnih4R7s86jZsk3NlXXUZj/DqhDwfafLXYfaeDVN3ed2I6GsI
9aQK2RriNhwQdfiURaCaf+Ogpu4zH5xfPahhLzvIRkj6gKYsrcoCsWhS4FzcDixIwGIFYaDScoNE
m3zTISmrS+YuawVB2rIkIoCmbLBoEqVjMKe6MW04xYcxKWcih4yVcGOMqSx+mA1Ejvg5bB3fKGp/
djW71EZo+oC1OMxql+rBR916yxXJqNHYheoZhs0wdwxN/l9nPCVuyGIyyJAABn3FPkcJj2d/lWkV
uKP3v5/2PgxIiRgQo6KQpYbxpCxOMorBzSShk6FbuJqFpPK1REkco1gNXj4m8554FHyNupHobKbE
hnBAFaUQGAnkrn0+3Ur+0/C+UaHjN1zWvHIhg8Xw9Ig7EgdfgnI+bniexrFc7n2IPV4yvxTx9LMr
jcdu0ThsvAKNUf2R2IPmMrM9vndcZemamczabnl8Sm25S5z6wLrwZLjDS0fML5ejxLaXv0Mpa7eP
Iku0KDneeaXEM/cI5Q9rD2qf75dhtp3iHUZZuBXHMo08wOQD3Wd5Dm5ZHUeobiTKeg2JpD0NATHR
HB0PrY+y1f0kk6tW0ftIlPXqZIPrFQLXMmrmO5T9+9CJ3Vftj8v22hwMKDpQ2wluA1c9TUDMFMoc
EotoiLy9aURHBgXfHiz/l2E24+kKRgkJpknsdjSQEiQ1Xjmz7xaJfTKCJSZ70ma8N3c/0Ombpueh
x0ql23KtyCCdg/mJBWoUkaw+VG34OTIhLrOQ7TTjTTnr2JZ0mIpPwMkGcJNjIY3ISqfxrRA/PHlT
uiTw8l1mvV225vakvY9QcQ2wLlWQscCklUPq2zGIPI0faasj79gMDis7KnNGmNFm0DqCHUMRJDwO
THkO+Ys+h7vtHHhxXvp/wVerRCEbt7SKE3i6Gb807Zk1b1VzNwgSlN0Vz3eQBXyHUqLQ5CYTeOUl
9trWChwov1VQXTYTXdX2tuneYZQoVFgFlUUJGNZG942b3xVWfzPM44FG9f6yL2xCIbuGYn88H0CU
4ePpwUqLTlg9Ljbcnh4htbJPefqcQIR2kR27DLXpdu9Q/+gPrA4qjRW30M3AVS2DTMxcmTe10/jg
5rr5bzCKO3g9+mKyAQdyXlq+5aLgDT0gvatrYdAYjiquAOk6e8gkYGJZ7h2E8Rkcmk7Z+aHXnS6P
aFn9v23vK8Mp7pCPTZeEHuYoo/PdmI775RXmMoRubpQANMDjojbC3IReGBgRPbIRXE/aqottGNtA
aMWLImhXP3pbG9ESfamIcwRtJfnc36Vetc+1VT46GOXcJb3EHkmCiBCH8nbI3aC1s0OOBqFrjPY+
GmXtRKwMUUSC0dDGOlQxeunt7CSnVuPQm5uD9S8Mbu0fjYbXsN4qQQKJtsU/SfNcF3/xUQSO89wm
Jmo3Xy4PatOvqQHFSRRELHRpH9Emp6rMVKBN1yqzoEQRxFLPiza0NNew/2169QpomcRVOOgKw+J2
BSAoQoJ/NzxyOV9zV15BLGNdQaD2mdKsEYijXXZwpj4ooHR02VxbQvDLQ+UveykuPdYxuIKXbnec
Ge5hOAiQWl1ApvzJGeXXFH0JQ1Udeju6y20HSQGoyuKO1kIBt3eb5xI8dyQvi6D3ssZ3mky3Y21b
2V76YqBtBkWIjyboIjd1QpbgQNsMZ4iJ31NTp/Cqg1h+X1k57Moc8QkQTVcerGkIDGpqlsDmggY/
AsSJTHQJqzQfc53YkkzoF3NQ5tAm5T6znYMZ6chjt0fyC0al+kCfkk2KFP4iB2Ji72Bfeaprofjn
nfy3aA46Ac9Duy92XWU5dyMKq6IWIA0rWj8GwzWt65dwcqGZA+E50CjfEjALhCPBA7iO927zrIQ6
J+osJ3a47ce5mitZytFB8Ugaitsua/Yycz4hzTz4ITde3DTW+d9mOMGllKF10F46fD4Col/K5GmL
GiE3nvfD8FCzye9Y5evbuzfDJM4xOAU6DqoGlIU4N5LV3fKA58Z2QKvHYpEmS84JOlLRokXI98sL
f9MlV3CKJSuSQqCxhkvWVX7fzBE4gIy7yNIxx23CuCY3HVAagQZEiZIS+kk9zrHLocnaO/m8kwUE
TSCCdsVo0HnvoA2Z4t/KNJV16dUcFHU7VzqPZf59ds1by+41G+bm+lqhKJEi7bIUtJiLilUUnsO6
e8Z/0EBsOvgKQrFXtDTx9CF4Fll1birul8bo5+xzNg8+6a+JSissZXsRIIaOxxFGY3F2O3b9PkZ9
ooF033+bG8WxcZKKvHIZklMXd3YCKhXLvIPK4fEyjG5yFIcuhrTIKnNpoaytXQNq9BE1CtdAcBd8
eoyB71U5mtMZFXjSBUSZV3e0L1GprGNr2VwvqHdCDyia99EX8THe1EmdJgwn/l1jFXtOZVDg0TPy
Is1ItlpBuMHRjYRrJ/7tKK5sVGGchks5Ijfl7TR8tWR1anrxjDwldH3b0a/C9Juby3MSzW+sJy92
7xxjSs61qRNu2xwyd7i7CEtZkJj6OOTIwwlklEiOLE+HCUG2B5X6IdG9smxGcuj14O1hYYJVHx5E
nVC8UQKGxXlgDTcFpIXN7GRbOp6OzfGgzQb0KYs6kCqunYwFa2qIKO0GlP1C/PCYu+4eerfX+PsK
RvH3ElScg7VQ+TU12bdRfBOz3r/s79sjgRMiK8FAWLH8vjoZtQ0xUFpY4yzd5MfYSv+0KbiqEqJ7
PN5cuihb+BdHCUQMVSVGN+BS6PThcebpKeqv2iBWEMq6EmjBhA4yhtK34Y/ZioO5ib5mPddMis5i
yqT0QxandOkSTjLnJi3iAKpNuxbCM5cnRmcw5eYmUsmIvTRP2VV7F1bN/TzUV4wEXdU2Wt65h4cE
BYKNdu4Sr1py484+LOS5hTxf5zLNw/TWSMA2BL1mCBEszCsfXSy2zNAT6XIHHeozqKruOvPrZVtt
rXsIHIC4E31mqMFRnHiKC+GSGfx3rVPsliSyEE/OdJtTTaXx5khWOIoTm6YVe5ZYeFhdc9cbyUlo
958t71oPRTEWCIAMU9ASNBBmcdMnFCIp5U+WuZqnMh2M4sTgjcmnNsJIcLM9EjYejbE/Danu1Udn
MMXDSh57ISgrkEypCrzTOp86MJBcnvvNy8rKYuqNyKV9YQ72wnDpmOk+tKq/rKy4G2j+aFXmrTua
byAR+USL75l2i90engvOBbAT4IqtHElFnlZdszRbLiffznFPIC/SDG+Zb/UqhhrZXxDLJ6zicwVh
nQk0HIg2Lcjn45+o0gbzgz/3n5n9dtmSutEsPrOCQh1ezcDEgfcraOP4YLx6FpmO0WF7pb4PR1lB
lZygDpIDI0UcGN3sxgqrPavym9gRmkdnHZSykioz5qSJYLmptw9zYt1Dt8s32viFQa3pCstZoBhC
X6aNviZlVGJsWJ0thURTmOLC4J71+fZNP1hBKKOBXCcDuwRYRM1RZAFzy11RQgMKxSpNT/7E0ft4
eUib1lvhKQEiE0hhxEsLxziJ29ClAc9RiiVQ9RWSWdPwoMNSogRvQkyNgPnGontJ67H2PSPJ92Fr
Qne50+T0NGBqj4BpVmEXlTh9m3FzOxbheZbp37i17q3wCgIq5IIoGrZMBzRUakqoqcyhBaf+khQ3
RTD3zdGUIySb5lkTJDZX7juQGgKndmQLizbefMLyYeT9kxNTzTlRB6Gc4AnrQc3QLBtGUxyNejpI
ZAQvu9wSX34LdRb0T8CjhcYAVX02bAVuJh1OPBjFK/TBTilzn3JiaOKCDkbx7JknZWGkuCRUbD70
kRUIMGPJWpwuj2bbYO+jUZzaKGTh5XQJ3Bm5wcnoRNwr+uu5ScHJ5uAUZzoqE9ZQdSizmjESISla
6LydbYBehfT/ex8FYCg0dgyUsHE1P1YkmWzFjJH0NhTEwHnYut5tIxINzKbBVjDL76vtJx3sEpe6
5axgkbObU7Dl6njsNqd+BbH8voKoYy+27BoQNpRPJoceoHgcgCb9mrWyglG2gySb6z5fNtJI9reW
m5/rxtY48eZ2AEJumy6FDa7aUJXiLu80VjXuWuvcZF+RRMSjcFDX+9S+oh4XXXW2xRaKroW8QjFa
KNiA3kRQYxXTKWrMoAe/ju+OUWCV/esVi2aFpaxNFJpbcyLwrNtkVdDbxXnMBk383/QBB4pToJVC
Xuq3/qbZKhg0KZFDKsxTMv1deNmx6TUXhc3ci7lCUYzWoqCgzkqghDF75bSCNKAXHoqR+GmHp16v
3NkMKcwpOTZxfBBTVvlN3Ow70wjoRDQXsE1nWX2MYtW8L5zRiuAseQcC9uwpnLqgAEl4993T9WJu
Q9nI9EBhDNSxyjbRGhXquaoO6TP3LjGkP+WJb8UvEbS+k3Z/2Vk2d3Lw5YHZEWW1eJL46JiVI7Js
aMA5CAa5O24+ltDRLmZ6wxKmWdBbzGCgb7a5t6hnoZ1YsSA3PZz1HQyLR/lXu+52aT+1fjh09zEo
6SzLLP0OLF40iZ6YXd+DjPnWK5of6DF4a9uQLiICz0LUf0qQQQc4yZ3dtN5Lz3slRftgN+zN8sQd
/PIt81AyRopnt3B3DqhmrWF8lMT4syDjXsT12fTwVGzZpc+tEdVy7Aglpy9eUmkWyeY0rsarmNaW
fQbNJIwX/Y0shPCmeWrFTyvKA6kTdtwM++9QaiXv2LUtOM1a0MjNmY8d/zAzXbnFNgQHOSfURJEk
UK5peZjWnisgeyfm+DDT7M4uiebssumLeEAC6RjYA/HPR1/kc9hadQ0tusjI/kC73pHV4qY28tfG
TnaX3X4zgK2grI9Q0ImwHFcgQ+Ah4pfQ0rKhK4C+Vw3MptFWMKrRWOmMRg0Y3N8P1dgdR/SdXjES
dANDFgGnPUPNPRKoxtJCIi6NdvUl7ZOFWP6Jp7pj0uZIUIW+UCcARy2+CkOvrkCWjLkpvYc8SZ54
NWuMtbleEPFw9Ua/AnJcH+fErdLYqSuEeyoiGbhD9xKT4k4Q91s7NZBz93SJlU0neAdUC5VIx4VD
Z4yJztV+MJtjk49HUem46zfd2kNTO8cRA82Ny7hXB6axbbtU4M6Oxinn0cQultTkJe3r3ZQ4h8vO
sDlLKyglxOJIXomyANSQkRNJ68fESzQbhg5CmaWWVHk7LtzPheXe2ii7mg3dW+jyleodBkVDeAkF
CSeOzMribGJCCCWLtl5Rz4FnOrvRqk6xm58iPj8wg94bpu7Jcot34h+maVASIINP/9m9VrNke/VA
xgRMnAbjT6hM93ximLuiH169lOw7upBdUBN7cfNJ9Nk9ijD2rtf4jIc/k8r8s5cVaAt55PM4HCEC
WI6BoM6jHbLT5SneWiXL4vj3OxX7j0aRR7WkmGLp+bm4mfsfacL9EA15PK6vCC4rMLWGQaZ1OnMB
MDtO7kXj7cfZPlzF+IcnNrawGpj/NH9+XCHgMXeGgcBtU1QVgzkiqBxyhdtC3x7HVRdSg78J+VIn
ZUZEwC7du8bJoPExmtpvl2dma2WsIZbfVx7E2YjT3IyVwbI2sGr7lofWFde7NcQS0VYQ44Ti7CrB
KMJQ7mzIfTVxrjHU8ifUxUddbCe4EaPVUw308CFquQTM0ImHm71wDnFDA7e1j1cYCxx+FigSUPP2
m5Rqb1N3Xkq2Sm9+zkGp14JF6woIrGbcuUG1D9X3j8YqPFlzeyGDlmS4XUrpbKHjm9uKVAs5+r8Q
Srwd+yQimRkiaNThTnj3KdorIT8Oisep+iySL/9tQMrSz3g+TEYHtLZO7rMl90t0Bfibsw+SJLTh
I65ClfOjzTwnJF4dQToh8lzf7ZJAuBHaLXWqgltbIpQrf8EoER7NiW5dEihBdM2J2pM/o21vYgFL
dA1am2tyBaQcwMrQmKDVjPEYZhJkToakBbu5PCs6kynL3q6wayQpxgJNhFOfm3cgwjygMUxzm9DB
LL+vlr5NCA74LWDMajrhBnPjcXrM2/A/jmaZuRVM4gwCdAIwmCig0Tybh2ZmwTzr9B63djFoBjmI
xaBL+43LpvXaDPyg2OKd5g/LSHa0eIjmT17c+ZX34/L8aKDUXDUOlW2TZiZcmpHAmcmeuTPcuv08
msnnqrE1IVoHp6wglN1lIPwAnBj/tKJ5z8vPBvRvpJv4Q6/xiW3v/mVFVYEppKLAOyew+rJCmzxD
qfU1rW22gXmi0JpFtkdxO5G33eQMCKJQjsdkHefO2Rdx5A/e58vTtDWWNZDieHY4DwMHIeCuL5pj
Las9qgM098utqUG6jyMFgdQKkuMffbst7LIKF6kPytH34L7OxS14qoLGPeAicMXJaZFyQA0rEoy2
Wp8Ul+hhaxK8JuCeFDD0ToaREdiWub9stc0hgWTIg3guXs5+E3vJxz5PE1QnVvyFpp9n4vhW8ZiO
f3u6djYdkjI/IIgVszcDieKmbIiDEKkv8yHg7M8kueIkhXb0X6NavmUVhCYIWs3Too9lZN6Tbaf3
Uyw1x+hNd0MH5SI6DF0LNZ1hGZFsGw/nD68hn/rWfU61fF2bFoMQAjJ4EEX4rYNbomwUBRvIYLOc
B4N4GFnjT0UWeO5bSa8I2yj+/hdLTQDFXllQ8DvgSTgDFx0aLbo4Cq57SF/DKMGNzkZC3AwwoV2B
NbH30YHFncQ3zZPbXZFwXWMpZwTR4J3PCGE+UPjS6YcQLCDVT7uafCiLXrGKVtZTAsNo9V7LFvI7
vCr6jXNeipdj+28wegYT1Qxr0/FwqQWrpWOijk8JqMxDoZjb4Q0QWQHfdPOb1hg1W9DyJ9Qj/HJv
/hdCWapeVZr9IjWJnKo8DkiblHF0gn6NJpxujgQzZKDfwMGFdPl9tUpNiO5IAzqDOygMH20iTmWt
Y578JyT/NpQVhmotp+N5V+PIi4flT7he56eO/8AtD0l+cZYd8WXkHFCiUPk8dIagBsNmimdwX0pd
6+amUVdfohi1E2aJX/EloWu9hIbd+yMeIbgQml6WrSsFGP5+WVWJfVlrWVPqAUd2L7J6ECXzE37g
5qthPKTlNc3xazTlApNBeL1NI6DNaPHnsbwPEx3Rr85NlFsLLmHk/7j7suW6dSTbX+k473ATJMGh
o6seyD1rli1PLwx5KI4gSBDg9D/9Jf1jd9HHx96ieMUu1VtFVESFz9ZWClMikblyraGbTFCV7tGT
AZqiNbbn5bVxJmLXqe49lzjJpJUDXYS7iZrmwXCzvWLmFS2z/ctuYlri55vxt5nZhhexskEpDTNx
o/ZlN4T11L+BRmFO15CeayOa7XvkEbxcTe0AkkenAoyuKq8uvG4NUry8Nr9HNNvUpcNxliZ9JsGM
Y+fx64KvFZjWRjLbz1qVbWHHWH6/zN55JbmA8yuDuo7u/rXFme3kCHxR0oxgR3hxWEWgeNT2pvEO
62/KxRGBps5DmwuAmPM8dV2oIWkMRKq+8WECcbRo+/LWYC+LK/PbyDw3zZTZahbBiJqob5Wxy8Fj
+/KMrYzDml3mlZBWhtAEWTejvYqkgqxCts2TYqXKvnhqzkYyu8cbGeVxVEwjMfnGcrPAUnJnD9dd
Uq3E3IuucwJyYEM7IFebbTXJmsHsJ9epyM5Eh5Nsd078ILgIQOXl1mtaVMsDQys6Ov0AAJ4DZh2Q
EBW+B8TViDCY2Q+0+G5jeJ58+/I6TX/2M7eDdh1EqpDiQQXu6T1bmXllGB1QZOl4VxPIHIH7iF5R
oKGMfly50xfHdGZr5uKo56qqnxBrlTqocQBrgBFM9AjmsNb7vrjBzyzNPFwdKa/B2wXR8aCOU2mM
9tXKYBY3+JmJuXfjuW6JDxNlpAEbGEIpxotBvULiDYDF3+sz23aR6ZGWkwl517ItdAtvO7sQQW6t
9fQtbu8zOzMPx7uubH0KO7Sknyw9HMohvSY12dt1cqqqcavrV6i7Pxna7O6WpBlKSoDzM3W65XUN
kIcV2HpN3GBxZFAiREcfZQgkjac7XAkXYFm7BzKgTqGVc8HTCx9cQF56z6tTWT68fJ6WFIqRs/1t
bub4eFoYpph0dSPhvpN+8a0zyKlInS9IEt4WMblKO3KXQMPaI+W9JdbAk4s7H5xeFqiPkaSbI85q
icNMOdIQtefdUlHco/C9fXmIizv/zMRs53NLGW3HkCz0Ov/otw4YvWzoWK+pni15C2BHHMAyQaOJ
+vPTdYtlTATE2bHzu3QrdRPU3YWF9muCZryXB7TkA5GOnkjD4W6fQWJaNBO2invwtdCrrJN/AMHN
4dd78aUrV15PS8tzbmp2X+F1m5Wm5yL50HU7jQhCar7imJbnDe8/34GU0TPQjY2mAWWbNoofcYF6
ZrZNYvuTS4YTJ2s0cks7gaEP76epOd1toUZp1a6FiaPmfiIzJIj23HgN3LNmZnak3FYbaVpjREVc
HQTzQsPM9028VnxeMzNbmwTS3kYWmcjaNOZeCj8YzPGmStYK0GtmZvu6j4hUxMGkqaI4GYOBSoi9
yxN/95pN/XttZpetZj7htoaZ3s92UpY3hoZ6jNqbkbV183QlDlsb1PT5+XO9B4LEVlgiDO4IbqVG
is9DvvbaW7My8zxGG5tEDxhTOvhHLy8uNIkvsoSvHNKVEzTvHQQFrZVwgsFwZL2boQ1F/rmI39n2
Gq3l4nh8gBGQCUaycJ7Hda3K00MMb1A2EQRHLdC7OWCGfU0vJDszM7vbO9GlpUhhJpND2IxRGI8U
cohr4d3aaGb3eZcVPgAM8AAyau8Tu9h6TkEDNB5vXt7ZK3bmRM5TM6TNpTO5A3apKPuKLMARbD2H
l80s7oLfszYHjEkBOknLgplYqsAoPsRlERjQ2e3lWqF3eUBIqlGGa5XO8+x+XQtTQa5qM5btzvL8
t0MuLitupq+550AYgeQgqsrPUHaWiJlXN/GA5rgoKJO9B3JMS3ww8a5o/LW21cWb7szYzP90yUhi
nCJArJ32PYoveWCZ8UqP3JqNaWLPvE6knQFpO9iQQkOEOb/r7eT+5V2wZmLmcvLOLBRnMIGi3rXr
a1CgZLuXTSyFHyAl/xOYNolTPh1FlsrITlyEH1LLALGHlgeDHW3/k5eupDGWNtq5pdl8OV5m6umU
bjJwDNRddQexPJDvizWk2Jqd+aThMV7nFkbEnO8c3Fxlgsypv3ZslpbmfDSzpxEfawHaXLi1pM22
DkjNeGqtxFJrA5l5zoHUgNg2MFFZ7FBCmIIPxmk0k5W07NpIZp6zj4bRNDPMVwLUTUa7k5+v3QEr
m2ye8rGTVrrJ5M3Q2+cFZYReEdepg8FL0IRdn9LIfEX5+Gx15gmgtupBjlpgTBE1Q16xoKjXttnS
y+7cxCxg65SV8yaBidiq3jE9fsqIe12meqeK8YozEQK38wr9WCAtp1SwPWEI5wQGZecqtNBj+lRv
ndzUuSNRtXLxLC/VLxPzcpvSBVSoEpgorCbomm91HAd+eqd8I0j7f7zse5Y3+G9bs9AaXPFe3iLT
DOIptbWYvk8F7lJVrGyGtSHNVmrUI7hHepiRAw2Tbj+UY9D59w77VqavueXOVmhOvUmosnrbhK2+
qz/lqrnSVf/VpfmuHNgJvTorl+rky+YJtOnNCPYOBwDmebDoZ32cEwJePdpDHQz7HDSLQUsOLFm5
7NYMzXyRB8ZfK+4peKUANQtaTgPZ5R9Um24Nbw1CteiQULgGeyQIHZ/hvlFdjgXoH1CzVORkabbO
+bpoAYBC6BihtQDpiqeXXlkYdExy+KNcRpfaaiG6bq+szOLePjMxe2gNblTTpv1hIt65VXSktRk6
0RrwY9ELnZmZRnoWhFhGUnaNj7kqbTwZjIhcFIl5MImfBYI3l2Ts08BO+o8vH9zFE3VmdRr8mdWo
GMY+TjE4UBQ5ZR6M7HNiPBj0NjZek++BeNuvpZrd5kmJ1ktnMiX5sMWL66qj1db0u7cvj2htuaYR
n42oKp2MOwXm0eftzm3tfQxRNdfOVmKgxWN0Npr5McoB2BANzDi5e61EE1JITqbueJN4/r+4AWfX
emk3vtWbMNW18TZSGt2GY2D4awmFlQ04T3AOgyYp6G5AdeM82NW3NPvomdeqffCFH4rh/uVVWt53
DP3SQLFPStlPV8mgkW6yGnduK8FjXKBxyrqSRhlIdDlaKzti2Uf8tjVbqqJL7bTyMbBRmlvXi/cs
fU0lDDCJX8OZLVEiW1KMEiby1gwVS+4ix31FauS3CdSqns4YobRnzhRDlkN+ozN7I6L61mnWGkGW
j89fI2FzzHNj5VGVZVNs7zkXtHevLF1c1QnZvLz+a2Zmfpu7Y+kVLpxBAgGymHRH8AAGY7vGI7a8
p3+PZua7ZW+D41dimw3xRw+dELV9OxH+DQRScTetasKXR7XsFH6bm/nwJrbHhhOskePzt1FibRNi
fYn7ZJub1co1vripkX9FZQ/NHmBLfrodKBf2WI94UOZo9YSo0qEc+fHl0Sye0TMTs3PTQluck7xH
YWXEwfROcVuHvP+AUrINAa+XbS3OHHpTQBXHDIBFZ/dQ7XZ5ZdUIVj37o1W/I85NBAkTigLpa+wA
zosuNARa82qAl5Wd7mLkLuwO05b6UFU79cXX1z2Rob3uYnF8dA/MxuPTKBboRJvUFsR2JNFljLYb
ntOVaVs6RmhQ8MHuh4436Ig/3QXY3Wh4c0cIYbTmhsYJ9DYgUu2/JlV2bma2E1gaAwsNuCPcmwQ7
rHsrnPKYNPnKpbA2mpkXdWx08PGJ/3u04ptWki9dnBzKWqywkCyamY4M0MKAt83Xxixro7In4UuB
Sp5uvTvfiNGlna6YWTqhP07mTzOzeMezU+pFU6CNa3sHTOJhNNvdy7t5bSSz5Uc6lhitggki6k2J
Zsekz4OoM1cOzeJIEGC7nsHAuTUHk/SjIXyJ59CGZtk7ImyUg9aYFBZH8tvEPK+guMM9C9qAG4M1
24gVl07ZPKJw94odhk4LFzxo8NLP6PyEo/UAUgBIuIz+offxeiT23tHJyrFc8JxQcQcYApVTSBvM
M7EozSq0bIPgBF3VGW8Dyo6QW8F/Dfro/T+9BWAKAwJvw0Q1aT31ALL0SR9XAlsAImqmtoOp46oZ
7ZURLfhnHwh7sNxA2gW3zmyntYB1E3sqsrvC3VQl/DL6UUM09V2jj2BlVy9stye25t5G15TWDWzp
0jpW+Qi8j1rJlK0NZ+ZpoGVFkXOGiU7aoSHtoE40IIxonQT++eUFenk0z+I2XUVeVtMJ4OFH4IPI
L9KhXik0LRyeswl7FrMp2wUEQsFE6nn7CgwTdi6OsZVvXh7JshmsvmegG8abY4miHiSq6K5HOjbt
L+LBvPWcJOiSfP+ymeW1+W1m+vzsAdcbbTaUEwGREF8NfU/KceegWRHXzsqeXhvPbE93SPHVYoAh
b6w2Ux9Z1eowLdda/BadAbpG/5q22XbWhhtDaRfTZikQYmb5kVbismForS4GqLQl1reX529tWLO9
7WunHaiCvcHOt2WU7mwz2QrLWzmlK8s0p6KSgpS2UWP2uBR7T+zjut1n5qfOenx5OMvn59f0ubPU
ojIoCI8o7FQuuZqo9+I1rM20ALPUG47Pbwvm0w1Hhn4o6mmBYgoVlcFgV2DDP2Wds4k9cs9764Iq
c+U1tzgqB5LYkFJAC8kcL0d7aG8PyCjipWDcFiPbVcMagfziPgBYCeTung+G9dnEIV/U+yCvhRtt
TPCyvDXS/IphlK9YHsebSI7BiADRm6eTR6PG/ZN8r6sjEKlDBbVda15cnqtfJuY7TVWdoIRhBxBW
BAxzRVKxch8smnAnJRDfciftmaejGDo/rxjaNjYmYWHi0Yt8tZl4cTnOTMzcQFvbZpflWA4T7Nne
yMOYmoFrFq9ZDxRmweIEllJ3DtxKWJbk7iSe0hjGDxSrMawFtovn5czEzEGneRvXLh/wdq+suzRz
Dtq00IVt32pXfIyJfp9pd+WGW14fDxoFAJiCnWwW5aA5muF9iJC9N7owB1LS6NOVB/Xy+vw2Mf0J
Z9cO4f4gzemNU0jQs3t8Kz0wtoN68eXzsmZm+vzMjJ9po207jKT17RAR97EueOiAS/9lM2sTNlsj
6jTEHya95d5pAhD675vcXbmnl0xABm1CG0BDBzm8pyPRhS3auFdwzGZ9oYb0hpmvUPPwz0zMgWEg
ko49d9IslNQ/2QqaU2P2/eWJWloP9PdOgGwXMME5dqZlbTPCt+B2hhorF96+bitUz8uV23LNzOz0
Sz+KLI8jH+AmNYgbxSGBhpvK6cO/NprZmuB9psaRwkxh+pt6kNd9S/eu0670hy2FNGeT9gw649Wx
AcleLD37YhESWCkNOvoNeiiOsyZstLzNfi3QHD9DNSnqzMACNbEKWzvdGJWzfXnWlk0g4Hexi+Fi
psU7O5M1kbocQb+7UUl55YwuYpk1kpLFGQPmH1IAvgtu7NllHNnad6oeo/ANcOoNXom6eXyoWY95
yz7W0nvNkM7szWOaqjJVHsFHU19BqiMPR56vmFgKAEFY/GtIM59sjIRKdxKG64bHVrUbt84CV1z6
8jVX2rmhafnOlke4OnVNTN5GiQ4vKGvjiLWGtmmF5yHguYnZDsiZg/4PC+cm84CstuKQQFDA0muC
IIsb7WzKZl5ZKc6rKsGUkch+H4EmlCXy48t7eW1VZpFMyVpmZjlMsIQHLLtheRIM9EPurkkwrO3o
mUdzImdMrAGrEkf+NocGb1EC/4VGoCI+ev2Xl0e1aMwE2QtlQCJ78zwnysuyA2sNgifjpFgagPs7
KjgEVZDSX23oXNwMFjStLRt0rWxe+fd76TOepohvPHocLR4qm29Bm7V/eUyLm+HMzGxbe1FGc+LA
jGLwOLQ4tvUaD9Oaidm2Lsei73yJNIedRFud1dsql5t/bRSzLT2mcmwdJARwsYHwOOMHo3lNegPJ
7V/rMdvSUk8gQI5R0Cq/qLrokFYg2rVfkUxFPeC3mdmGblIkDJsOI5nezSB6Omk3PxpV/u3lCVve
XdakcYkWMKhYPPVmipAoaTWSNcxNQteQoUGGoACn78tmFpeeofhATaS62fxF4xW6Y+j8AlWFbi4s
UJLlq6XCRVdzZmI2YZ7GbYzMMFpUcvCtVw+CfUn9JmjzNXzz9IueeWfUN6AnAygJ3upPp6w0ipKM
FhDBY/MuNS+Y+GDY9yBRzYcsWO28WZy4qVtkoqaeMqtPjUEDdLDkxMjkufo4xmKTRcZKSnCKwp6P
57eJ6U84u9DiaBwlT/AMbCIAmCDz9lYQdgVejAbT6Jy6pHn07HIPLo3DKzbF2dhmEwlZTQ6H54Dh
N+VfQcP8nnRrxfbFTeEgfeqb0P8Gj9nTsQkHLVK6xKZwbLUTxslPfZB9PjCvXZnEJUMT86wNHTcL
fnq2+xCBZtQrELSxtt5kxgMHwdxYHLSxRs+0dGDPDc1iatUTCwBEkG9zv95z/6IwiwPxht3LS7PE
IvCDSffneOZZDtqkSZlRmCn75jFqmlMFCEFvmVd9KQ6Op/fUEjtG9aPQcVjG0Wca0wfHXwu3l25a
pKNsIF4RwjvzxJTJOuDQ0Hg2RUIhcRDbl9dCvYvG+1UK4eWJRREWIlyQepsnqCAFyXvDgynmFbve
dlEdycW+rdZYqZZO9CQX85edWSycGZqgZRSZlzobL9qOX0S6+/7y6i0OhRkOABpg/wdL4NNd71YG
baIGcIaYAyNG3DBv9KFebZlbHAmDspINQTE09M62ouMieWBkqF6ndb6JGNmVr2mFhw4VMkfgVfPB
tjw7v3DBeaw61PpKzz9FPjs2JL2LebGy3Rcn7MzMbE1wn7teVwDoJus4dFKy750BfXPNisNbMzNb
l8p1zNiOAZ2yUnObFyRoGOS7Yr2SzV0yA0XQCYQILbJncmSitcY+KuGLMkdtTc3uHaO8cEh2/Od3
2ZmZZ4jeujNzw2qmSkIDlyf3HLSjiduvTNrSLjs3M9sC0FjqJK2QdWkVZB6Rby3LtYfQkvN2oeEE
wTrc6GD7f3pebNZn6NYGkanZXOIyDEaP79u6ukV38Mo18YPm/ell60OvB2RaQFmDK3JevB5jTwIf
OnGmQs9WJ3gJmy2CIihKd1FYygup3KBpP2QMz4nyQeVHk43vmP+hgO54T8RKIvO5e33y18zr3EVH
PSCLcQMncR962ggYBOlrCKGkudyuolDWrM2m2ZAADkLdFzyZ6lTEn32VT/3KZhsHZbUGk30e1GBk
Pq4NYB6gVjBPoqQuKexuqqKoygvjIglbMw+qpNkJZCDsAaLNiNYa8vHHkfjPr/1/xd/F7Z8L2fz9
v/HvrwI1kBQySLN//v2d4Pjff0/f+fUzf3/6T3zl56/cPKrHJ//YlipVw53+Lof7740u1A9jMD79
5P/1w//4/uO3vBuq73/74/EbT8tN2iiZflVwbH9+dvz2tz8A0sHrFSTYZ+d+MvPzR64fOb5+9SjT
7416/Pb/+eb3x0bhV9lvAF3x4aJt8DWDVA2GOnwNn1hvgKlEZ5bvs4ldycJKlUKq5G9/MP+NgYsW
9zpYQUBBYyJoaoT+8ZH3BufRB13Ij2sfn//x10Q8WYXfq/Ifpea3AvXQ5m9//HkVPTl2EHcA4Bvd
hnico/t67nl5YjfKBP269s16Qzq7Dwev3ld4xhWddaNabMLUKNKTVUmGvrgOd6bV39RiHHY51ckl
wZ6BmpgRICEwBrVpJWEuJTiwBRgZU5UlAR6MJA3bRqgmqNqC3vVDo44eNtFhtPpyJ6SbhkYmZBDl
Rh52uWMHqYWNzyAAZCT8Is4SoIT7+JL7kXwAVcY7aDAGHUOd0atvpe2FGXgmtlUqzTBxI2CfOJQa
N5qX5H7wBg/CxUB2ML/vrgwedQdZO5doJtlrZUm0+vifBpp/oBl8WgH9oSCNY+uqbMrvbZpC2Ksz
vI0wm2SLJ1YUFhSgXqBGPkhl35usOfSEWxtMgnkLybuttOk+Kt1DDWXcIErtD9nYOVskxD65bbkD
4SoNcyfpQLGsjoka99IrbR7aEX6ZVOlbe7Q/j9q5NUcUU0M+KPqtRafttUVzUE6IxEjkHWO9We7Q
P9iJ28q0hnGbmGXuvnV9nptvSV5oN1CFyC8Z6JYBqERm9qC0PRSHVkeZvHSLPAUhoqMvGKn03inT
Lohd+S1RFr0nJA4jQ37SQIFvYoPctU77UfrjbUWBWRmZcyU0kq6axps6qlGGb4kDJY38GFXqSJwy
DgqT7MnIrtD++inh1l5YkRfwWuwiUzXb1h2OaZPuyqRvN/WY9buqQf4LdIAH2Xgi4H55Sd3qHY3h
7pkRvc2r6lBy7wZByOeqFve668g3087z+97t3qcJE9taJMXJ9uSBDBnwLm5xanLuXZhc30VM3xgs
ftQFeRxruReA7gcR64DVR4+a1YAjNEp8PkkHdkHhVJ8gW2fvWNdngW3FXlhTI9p1ksHve+TT4PMb
niXxZkQq+qijigZNTckY0MH73MryA2nFfeS3J2nkWSjLeFf6VpgoM8w7f6t8ednUZh/gyj5k1MBh
IQIULymwYE5Nu23ZGP4hKttxn9rq5Kpy2Io+OiZ5ZgTJGNt7JXUAMtiDo8WJ+9ZV4VPcfQm5TRrx
jqeS3UTe5zOX9tNhPHEQ09Uz8w8W6nh4zENuAwSHs6tJtn5E48qOQsayHZSlP2oHDS9xDyABpPVi
0d/5eRlmBvc3hYpzaGmgb0kq/5QqBY2VpvkCF7D3QJWaNP116pBLiJ94YRGZbJNV8b/1NQMmacjT
TYpUgDVA0ueHlM9//uXOn104gfj2vTy/bBa//+e1Y5q4dhygIwEBgtbwDz2iP68d03hjOagDemhp
o/D4E6zy57XjOG9AFoeWZFTX8Xchw/Dr2nHYm0k1DeK6+Al0vFH/n7l2gJ+YbyuA7RBSgugDohiu
Oa9MQWWCZL6G5goYGCzQ42c6igIFnmhK8u7LMIzvcPHc95AE4G5/RStiQ0kGiet8yO+IoBe8o/6O
NfZ3kVgicMthz4zaDZLY2yrdQoiFfGjTO8uCYlUihuaykiDqbVrhsWAUMu2PSVptBmOk35ldDgH6
TljguMUmZclB52Z0Scf2oTXATBkVOZ7xpqeCtsmMT4Ikxq2qsyHCz7NhDA1lHJqOMcikqIB3tbjx
03bHy8gm4dhbVdCCaC9pYnOXOuIOtGLefR/Rt5EjvhBDI33FK+sm1XzrN9ku4QLQCdVf5LZ9awrz
XZ9VoVHV0PqQTTAUbXKQVVQcYte6VSrSgZPmRaAgCMNYFJAGscYx9tIsNCsna3cJWnncLS+KUHfF
pc0rG0ey04NxaJPW/KJlm+1iBInXTlJ8KEU7AMrn611v4q9Qys6tUMTERS9n6UUIynlf7lXWOm9L
BsYgYIDTaXS1DsaqMQ+VDXo2zIBLd3Fum1HAIz+9qvLe2ngsTw+GGWX3PmHyQqckh6u3Of7uwo/+
kTqqfYy7XJKwJjR+59bJVtX05OmMlLvWIz56AYyUQNsVctkFuweJo6fDvstoe8wpnqY3hetn2b4j
WSSAORg6+zgWbKQ8cF0rcy5Y5safiTHY0TebcgvoSzNGAqquxn4n6ORFzbiGM0/QUR7Q2Ki8OHBi
kIqjOVJj/XKWs0+ZP4w3RVxoSCiJnvn82jYkv2oaK960mTJOvG/HCcVlb3ziul2QpGMS5Em+YYMj
3veeWdUnHavCv8lYjz6KhrUpOoSi+jFitCm2se+OB5BfSv1WjVWxd61I16eO5umJG7oKnVy8BU3Y
sbHkY9IbbgDdm2vu5wCuCvtnJfzfOmIHn8LZ9fbMgd60j+X//k/+XZ470T9j/R/f/BmxO28mClIT
LtKFb/wZrLM30C+A3J4L5/jDbf72mvSNA9UBqNM7cOAI43FF/gzWHfpmiuJdpM1AoPrDC//l3f8P
wToqAnOvCVgNdCcmGATeyc+EJ6iZqEEzQ6LxFNFXKICWCCJo3m5QzS43PXeiU2xbVzxqLodeFW+9
rqeXuNfVNamGpt3HdlZtozhp73TSqh3z6+umzCGI2KvAqVwvyCbYqCJGFnqVJ0ExrJMPgmk8ARrD
3FWyoLeEj91VSdV+NHBWbKfmCNaNAwDpPVxEat4rTqJt0lsJiEGMt9Kj15AV2jCqQiA5Kyhnm2Oo
Uw2ecT/fOEB61xeNcg8Op7uS9GGfdioQ1Nh2IHmglb0byvqmnoqVVvRRNcm3Ko9Ole6uMiMJpE1A
oFndypieIjR2ZaEP+rfQNvilloYIhfQ+iaF1so2gLDukyNYr6NqOiVd/9m3LfaBZV+yHwsmvslY3
h8qz808J0SPZVblr3/eonNN/iLijYYpKUQBuIi+ADovcYvdYblCjCvGhl2PfBzVywuVmjGp3uJXg
lEGBhajOCXtoVAdp2nwfU10FgDDgDaHGK4u6HL8pYYHbWYED5s8Nbr50w7KOnJoqC5Mq6r+lvKmC
LBlzvBEqlEGCLE02rcd3VCnnAb6o+uhUiGgNShDRegbo22S3lYOw99no87AoivyjkQtBr4chL0eQ
2baODfdF43Y4GF1RJe8M6cRWYJo53Bix0yPnzC2uUL9Pik0BO9afqZV/a8eCqOclxxL87/8sJwJ+
fO+nWzHfTB4FrNoMIRTONp77P32L+YbZBsCf8DdITf7odvgrEYCIDLEWag3UgVgaOBt/+RbmvLEm
FKRh/nI7/4Rv+ZH5fhrnQyYZOb5JMMtFhDdrW0yBeSxKOphhyqoAMgenys4OFSkCXb7Hdb3F/5Eq
Dq1iAF9W9XYY+akneD2meANW/RFsR5+KvNyihGS734jWYZk3QabTEHxHWxmZIC53tqbbbGxubWmf
BHFUhoW4AlnRVrZm4BBxKX2IAlltWBngZeuvKwNSfFW9mbwT9x90Ik62/4hrV6AaR427VkIGwS42
stwwzt/iCbftuiQwgD1CU6w13iLu3NXVwOEjx51RfuRCBEl+DTrcsMJLMS+gsTHkiFZuWu2GfaMu
7cHYWP1JQ1IX/fBhDzG3s32x8J56ln2b1KjPpnn2nBLoE2wEHvBhYd8X8S1lKqCeDprKCsc4Dbj7
2Km1Xrpn2cWZTWSgzsuYXlLXJji8zbCt+EF692Ue4WltBVn1Xeu1PO6iMZBlILtoL/AjSM+txqgY
0V3Li1PufzRGqAj0+kCjS0e9f3ky12xN1+VZfbasTCN3pWGGVoPLJvuUATzD2dfSBHz/68umniXC
pzk8G9a0rmemUErKxpqD2sREObh2rktRhK3+UpD7l+0sDwk1HfiIBSaGyK3bqIT3CN24CkVx63aX
PPWQD99X6cqQfhzp+ZHHgw51EDzwTbxWno6pk2MpjB7TlyS3XcV3NeRmxgs080Bqnp+sJNoUkCAy
7WYFxI1ICr/5qWVkFABCnxD10Hz1ps/PZnOMJER/G9dERACq8DaD5jO6MB9kFe9Hvw7zmF3Iznlf
FGD3VaYTkFRe+RkJdMP3uiuhEO32Rz6y22ywdxzKCwHw1EEjxvB951hXvhwuEzffQ4ljKxi7kw3o
ojprJ23rpsirIPFRY+Rf0sGdJG0DiIFfmpUM00TekEE7oZsmF6VmIrAGPxwLeaBFd0GLvA+NuoL+
OsQ/i5DY3win79sUaB1tfev79rI2zAuNVgTH/g7lq43KvnoIA4it94XMHsAisyfqXZukmzonu7xQ
G69IgzKuLkUTB2P7gdNsD1jYRyUmkdYxucsjtXNKQE+qSod56QIiWLShX8RXRdTUgUCjIo38t4bd
3Q95hO90hyHBj45mfUyz8YuQzXstkHXFYy4gnGxTYe07uFRHOVVQxaA3Uyo9+oO9BcThYI8RSKks
ZOeaCr7fvHV0e1VrcQ96fqTCsp2ji22HniV/NJ2bVMXOlWl1bMezlIeuO17jEeL1dZC5aNLqH/rM
Aakiaoc+fRjNXYvHZ52h2IAl2MXJCXmreFAXevS+QaA2jE2xJfl9BQ65sv1IozqQELdu3tnKD9ph
ytPdFX4DZGmxwVKAYmgMkjoN07EN0wz4EsIeSXkUNdLGXX3y6bXRn1KfXo0WYixWZHpXZxIpyuqo
afWxaNQp5326S8vO2KIceGi97MahBcOj0NuD5lTv645eV00VBXWDF7yuL61SvhW9ua9KbzcO8RZP
haM28hu8HJB3ROg7BYbOkB3q6IaDkbpWAAREgZ9Uxz4ZD7yNQqes98CPbLXzMORm6I/IStT6YzIW
F2DaGACZc5s0aNJ4UzIo1OOlWlUI2pQ6SsPeuCOaLvEQlMiJ9/LkIsOOi9FKvB0ab4Ih9465qbZl
lpzssQwb/1T5HqrpbcA84ASaPfGLYw7SuXq0Nm4THx1eBQUe8Rl9R+hwcMz0gzu4YB/Ce3tS1Mot
iSrsl7FN7lz9SRVfee8dOta8BSsSki1uDJr/m1JCUzGKvnI57s20TqB20XzquvreYkNoefoz5Ezq
sJD5PctIhdKSuoSqzi4d7H0HEaAM3Fdp60/SjPu0Gg8icyiaIyENCNU7QGMfhE9acEePn7xG7Ik3
3o013vUEVUHgZe+6rN1zszvBld221N3Z6oNnpP/Iu3EDpowOVCzVNmHtXWrm/4+7K8uS1EbXW7kb
wEdMErwyxZQROY8vnMysTAQSIAFiWs9dQ2+gN3a/qHbbVWV31/F99IuP7TpZEUkQ6P+/MbE1crwr
74q30Akuc0rWB8QjvrsrvxXBASXa1wt4RuDRbOz/9Vz/mw+9OJ3+Mxx52b8tf1ykXQ8/9Bv1Bdu2
C3oLLl6ING2cz79OvO4vyGe2KRSiGIXJ19Da3yde/D9UEEF1x35dwf9NfWExP0u/sUlDmo3aZ/ev
YJDU+8MpBEgb+j6KIwi1I+zrn39zCgHum3GjrzReBi8ZAZ7BIrc+LuWuXfK0n6vLwu+vppHe+LnY
FVjLSsjn0Wa8MbQ+GLe6cdcxA3WWkTWM3FFv5vqVo56rAfBNis5NTGcQMyPfjEGV1tqXDo4aCw86
dRiGpY6rujtY+bp1tJMfO6uL2TK9dwMwJvo+Vn2yyDxa/DsRmrRf+4OHUAycm5m2ToLbWUVuNYpF
PXLZ1/6+6tZrJoIbm4dgc8c1ERiK8zKS8MmqwT2Qnuy80b5aCbnPKb+yNOgS9Vj7Ev+7v2h5H/mI
4vZwEvtFjcHdvpPDVjU3SIsDuhQW8Vjm9tapsO7PBRmjtQu7OBDiueXTfvILGnMdxEuxCxm6nIib
DYJ/TI4XVUgRGl0Nis5LSS3jle7LgB9dKiJPTrBCPzvLXUffq0Jno+tExjfgD/B6M8gEi21t7wvR
N7lLEoJIGHe6s1wnrQu+8akbGUpBo2FcWqR7Bzsli5y2v0AtV4WjBvpGuQw3ZmQuLvrsb0Ybjxt/
yDzBRrzHqUvWQmzqvKpRFD5lPerKjWPtir5DIbU4Ss53wscPg2nEBxyKAOmm9jYEkce8Cb3wQ1Uk
Q0+fqs5RsRV4eTpYeltR0UQedLAnpa2nc9WQPy9Zy/S9Z5ltaImIrMNmaMI7jS4n25Wx2zkVcOa5
/sipPD/ZAB9Pb4YPUQEDf+27+onUWJnMaseD9LYctFFfTm8eMJlOtUMmOrKrgimDYQVwT77GIvBi
q5DpQIfrBa3UAbVvgU9caMpf0Yd7BjNinwafE3Mupnb5MhQmtbTZs5ol/YJmQ9c+NuwIj9rFOGFO
WfoYT9/IwQkGelUlUoKXWpsE22x14eYCmUCoI6ZPrOsy6sHEBHLVfivyGpVYEpoJc8vFI4jSCAKs
y68kL3KrI8fMB38Rac7COzhh7yjaQRHy+qWzaeIgRivo7mRdvwixpOxrFQMTgMkH3QKnwkBChJX0
ox21OXpF9c5taBYG9pJylFkG7X7I5VUzfNT9EsuKxx5o5o0liPWkdZhaUm1WTFleLdtY40tSNwrj
5XxEhsbBml5aF8F1fZD46Oapam9bGZpMC6YqVRxDgWmBojxhyrvYoVtheWndsStAdhlHNhvtG+TW
QDXztniYGHjePbWQ+2c2nLgbl3P+mg+OuZypLmAr9eIcncDEthNaN5eD5QMYG98HIq4kqe7rZrwE
UIXhdHgFhQ/SNUx7iGLOKXRXdU9hUOrYVjjBrVhnK5o9MyaljeeCOwOesobz6jxK/2pQjspIrqK5
nze6AO+r3XrjkPGyqpXYrKNv7wqDZAoLA1TTT0VkAQpHyUGb4ut+Fej9PK3HsJQvIy4WW82TEgvA
AW8KUgrjdDSMLAUPXCFF27ofS3y6SkBpvhYr+M47Xi4Iysv3C27KyEffH67fVnVI13U+iOUcy3aJ
hjrfDKN/3SI9MBpmZ9+jkaKvxzLzK09fhywVZWgd264ZomBGW3G3roDQVuTnAniTwt/kKES3ihDY
eIMvy8zLCLrhnaFhtaUzn0FNcxJpkPhlh0S9ocpCGFWobLLBTHcIyd5X1UrxYKjHi1WD/R3V8sJt
YKSeu+O4lycoCzzT7pRudtSC1Z3MsT3YSNRsjqHBc3KiiGwsEeToHtrJg0G1Trpe48bB+QJ+PHCK
/WxcaBqAH4YPKgxjgXiwkDzU0DC3dnjp13pjhLwLp3xT0bdRmXTN7QRSJ8B7XlrAY8/mK7tCjBnq
TTt7SGfb3woik9EbsCEIkFRT5PfXA57vLYhaQ+gACYM41M6SreI5LFFXWM14mLR6s5g86wLnujZO
PMuXmn+oSWfnH5tUeD3jISzaMjPkaZ3miIxBMpfOxjXdwwgRlmpVrOth24+0TRA6c9n4Xqqmeouk
ln1NTRCvNkOmDiXIWzNLebPmMzhwb1d2Yyr9cj9zknhYQ/r+IgTZUXjDVtNuAzl3FII2ayBWz7HQ
jPZLU3rxJPN4cYqod1Akgqy9SfkIISviUvdx2L+WeIdu80UrnpjCRLbqknrkCSd5PKt3nzqJ0ddD
sYNxIHLVyer0lpByo9Gk6YsuWkCxly5ooBkPGD84T8RYuPAhFHCajwLjAFrPNH1pxBKFoYpCsm/z
DeXeV/TWGr2kWDG2N+712DDIOfTJZigiXY9zka3uFDFeQSrBI1q9hua1tKCYOZ8BEiDx0ERuvcY5
xcFquaeeuWfV92b2qsTR52Nq2Ln1O80vR0lfHNzhNO8jhgVB5iqeRw+HpThB54CroHeBhlehpZEO
r4T6wnqWIRII/bvwYyE0twpI0vZOajUO0pmrzRJeC6+Mw1EmIS4nCesI2UURw07eN1+QMbcxKwLM
8OcXoAQzt9i14YsOcOPrIm3zlNA2XUwNgNn+lEvxzjQUgg0gvtyPDa6UX7JNTsHcmukS6mhEw84y
opO7Y6JVGT7/dFmXKs1rDDo+xzlgMI8X5/XubpG3wpsAYuvNmotk7r1oEP4eLvZN7dqZQ7Hyz2tU
uEtUSxKpPsgqF/+NM090A5KbPayZc+w4VuJ1XdooCC2Q4uAAAfBKKAixHtXrp1e0Aj1vbMRjTz1W
SJMOOARAoq0Sqi4XeY1GjW0hQg7S+AB51mteD5D1sMFsCnLT/jtc9O+9JZyl5/95S0CcdP3Pf0j5
+ierwvknf18VgG47gMAhfDtHq/62Kni/uIgzApYI/BtY+FlJ8PuqgOwerBVAzVHDji/xt+A4QZgX
ZI703AF//qO/AI47XzO5vwWsMNdhIYFsGMJA/I1nzcS3gJXsuHZ7psDmWPpUTX1mpP5cxsY7DHYV
kellxZgXYCe2gyOZ6ijUZDOP0JPBAWXjqTUDeXbQKTgKNH05X+T61AegumZ86QjmYEjfFPRI2u+S
AkWA+QQR3lkO19kHV/R4Nt/4JU2aqdpO7TllJTj5xX0Q4DDzSLSKBy4puo6h0HXjOZQZIVin3fcZ
0uMotFZY2GXWU+sELc+eO1M8IwFegpqWQ4jnAUPLHQMr2D4vdEZoah637WnM1aY7owNagRrCU9J1
FWRifE5rTEUzZ4+mW9DZusZ2/tJSd0cF5tK13DDTvfr0cl2QodI5UKXXl7zygKR1W+a/WyEZbztv
8rCcqxZAz3CgEjFoU5fjtw6HbJ2aY+uzOzTdps4UrJEVAtIf6jvfay87+Zzz4sF1q3RY8p0scHyH
s5WFfHwwBTCGoUt76FqgmrW/2PWIYt5QHWA4SZxOqoTY8g1JSDi+JYkF5NPxGoBwa8V909jpSMl1
SYtLVqpdVWE20ktcVOMWNcZvJe+dCCnNYjvx8NXpvINudICWKet+dlxsZwASWo6W+wXHIU96v6II
wKDARQayqdj6phb+4swfsxtcldpK6yF/XCSmH3hiosFTuwEXMoD+1oXuYHLvfWjIAj9IfdEfbM/s
Fgw3TlVDYsK3siGJzaAZ64fpwHKeOtV8dJACa9dFWo7t1lvsjJIZm+m0Gxb2aQUHEprY4SY1cGZ2
Q5d4TyMOJtXxPGIVLr1dWRs6zTh05WzvCwbt5WK7F8ti477iLb00/dQkhS5Oc9+Y1B57LDEh1dve
UU6UB2O1DxX6iF0s0SjFqk52Zaem64prJyhQlYU+5gfu1UB2MTh445OLcS/H599igJny6uix8XWl
J9sdjrpR2RS2SK0zTyVSnPHUiBdsXWNbr8BIycaRL0UIyWkwYMmbTFBF3zye/oSh+REV+PpVB/LA
oI2CRvHHpGLMxsgDbHoaV6OL0EYvMu67ZV0oIX7yQj+S+V9fKECU4lmjha/kD5QCEpe7voeaJu7C
PRaFJK/LOOguG62yfEhH6SR//RdDCCW0ZudMECj6v3+GzcJgTSzROEKsC+Y22F7aBPQdnkA/KwP8
s0sI4wsQH+bg2X3Gfb59WuYrpJdyxit5FqA851gzbKNiS/KfEAk/e50frqBR1bjijqUx9e5o5QCF
fB3YFXeC+OuV+3sfyzbOqP98LN9W//zHW/snZ/L5x349k91f4MY4N5uhpALl1j6459/gO0BnKKGG
bh0AHzKFfj+T/V+ggQGXDRDvHKpJcMT/G77zf/HxUCDnmE0PyQpwRf2FM9n/Wkj/3ZmMNCPmIW7o
LKCEn+F8d3wD3xmJuCE5oAOC4RgNRZ+EHEdWhTpIGS15sLPb/FG44y3mwjZSnroJKtT9wiZDECcp
h2tqd0nb2TF0Xikach6rYX63DRUZ1R9Ix9nRBaR1cSooAftMsrDvcP4FaV/0OxsLTaSw4Q1iiqq+
AlS318MAd3jRHpgG/tcZtL+puzZ4xJISWW637/wp5kD9CMZPr3w8D76TMalviw3sngZLG0mCuWGX
1Cz70KAMPR9xuqn3ppiBX03eFHfj9IXBug2xGCgwPiR0ZHeQ7Kd9L5J17C6ATmRQBu3XaQV1wiPL
mSEZ8dUSlRO7WG1EgDhQh2uxZKHpkem7XAXCgrCwAQAViIklQuGBaoMP6jp/w8gchcv0vOYs6XC+
+vjFZFXFRXtevpCUWTplbAKZgAFMJo4NG+kP+yqsr017LqSu7PuFm8dmtaPKCm5CNb92ox2jP24P
KT1C+utNCyCq74sbjwB3s9YYivCTtYbZgHh4kRd3AdagVq8prU2fwY0EoZ11gGpuwZLVtJDRB3VU
W8vjWbffLci9dfoEYupDsBTQB5bHKn8ZJztBqtPNJNasDNQbeubSwDQAFpfbhuG8RHIAIImIL83O
OPUFH/sM2OEQkxVjAmJHfX/aGBzMM6yJUg9Rt5L3EZlDvD3NLYSGqLbMu2JTYt2JHAj8g0HcNUuB
yxxItB/wDyLptmrH1PIRvYFl+0Kp/DrsQBBxEU2Os+NVGKkyhHHePM9QqJvA3uZBiJf09d3S+3Gh
9LFZvYzOz+1wvkVwD5gMn+wuaArECi/X3JvT0JuOKHzerhVdYi4/4A/MRG59jo4+zcV07+V93FvY
Gv0LHSxxM/kXwJk3LjXX/WDdN7V/L2UIHTpDMWgN/cYSnha7inNUE5NFbiotM8TJwZ0Aya33gQN+
18zLdVV6t5XOLzjSLPVanAJjrI3dm1dmjQcHuvg9VQOLV2VfrLk61tN1Oy/+yRPoWptA0pHhsl1w
V8lhIyyxr70pckH/BVo/r1RdBaQBOO0++XBkJVKNe7Cac6od+xFVXSF/F7h3TQe2VntyOxfFlsk8
W4y81eNoTq0eSTSqg2nvTPNa0V0b4DbFLz3f9HMXlXw+nPVqy4QLcpaqcMPu3KJLjX/VKoI40M+6
ai+mfEjWecCcaiWLY4dpS/hzU653waqfeeiiyxJK4AVU02hnrLvVNnssUHyhICvOGVTE5RhcOG39
QBY0Q1oicWV/ixaJ61Y1oK/sqNTLWziGiVgRajMf4X/auai3HqBzjii5RQTFJ/qpnuvZit1CfVrM
uvLBQvIFcKfEON8Z4DyNkXdtJQrAXgKA2LoXtKdbqtfM9buzuq5F1bTnftGDSzaFqM9fnWprrYJu
ZN6AEYSCL9TvSKlEFlVZPwvvS8F3nRtEuODVWEI8czuLO3e8Z97OHm5K/cSnTIRvvY1csQ0DpNrf
jQgy4U0ykGsNTU2BzSbcEn7lhpsC3YeKZVrdrzUAHl2YEEDNzOOGvSgVgFl+GBiSfg1Pp/UUevtJ
3HMJOFaVN1NXJUUFlxHzwIv6uQ0iAS6LNATvHonS/5zrdgf1Wub543uN2LaIadRYiPbAJxuyvvq9
1m+Otrcro3CNqBgTEuKL+4Pl+rgzgz2n4atnONLaawj3qs9QuwfhsNQq7SObaRrYduq0LgCTe5jq
r0p6nKsdYWvSVs++2ZXMTcuQYZK101W+6gGeIWMyTkk6d8gMCMdT2OgtBup9Q51Ulg6o01djr1A0
M2gi2Un3N9DDR+Au0so3x4lhkQyBlb6V/RSHtb+B7iEKIQcfSZ2sqzk6dZdW5a0rx6TAjlKMFoAj
5Hss7MptuwNy2y/8+RSsvIgGP3/AU3HnuEMGLcFzXtc7qYANL+EAWXExoS9jvTaI1Qz0sLeEdy2m
advq/IlZM75vLSggse1CLLfKICxXJKi8CEx4ki5gMiwWxWhftjbfwHyVrgEwme6mZ3dtP8Qo18O7
da66PMwciZ0TQvJOHS3tI6vcpRna1q4UexiUQlI+eVu0v+tKmGRAp2AVex8qyKEYnlv1iscIH+Ma
62C3rL9O/X/vEe/sK/8vI9748eX1T3GX88/9NuMhKzggUCl/FR6ex7XfZjwkh6FAF+IgiHUc/xvc
BV4QeM49/AQJHOKeJ7PfZzzgI8hSZj5xPKiY7L8y4yGEGTPcjzOeF6AlD6U0CBQ5v/FvZ7ygQeNT
4NROvK4z4F4dB0RkuYTowLOhRcyfNVmK/dINCGqFIERTqk8dL5s0mA300R5WG/BIaD+PLLvPmq57
U511rBVL7cJ5W/oDc2EkXmGh08wGUaFe2hBLsdEh9IM2FANtvcM3EXqdqHJmbGpj7OHMJuGFZ474
HmygNYlQwpvYwwQ2tPxQmC3D3HmuG/7OqQcjowcLyoIEvlh1IsygaVwS4cgLU9BNvY4bYk9RByMd
A6PF1GMT+Nej08VgrbPAEvFgPRP1yRn2ZuTS4cEKcDd0tq1xD8g+urYsfleSYlPJ+mUWOh5bTySL
pjKuJL+RnpfaYYcAbXAD7lmXI7bLWMdnzqs+6z4I63bD+BQiRXFdumwOvG0RFiCJAqg74IEb/I+R
vK9YFke/i2312IKBPM8lpHtCMsV+XsBGoZ/ar/c0B/FFnS2sonkqhPWgYAJL2MwALZdXc5tfeROL
lgV8IyJGPCOTXvcpGQC2hPjkytJa4sqDwrntAX7RaqcxYs2q3bLce5R0etIDiTl95/MsARD0m4k7
iRoCnpL+vbCsRzN3W5XrFz26T6pE1Rl0Y5hwbvNSRpUcHmZw0X24xmpwoqC945BgAfGLOhgnJyfu
AxRTdZAZsbmNe9gwRgWxdM5xXGkfO+z8BeHqaSD9WAbF1VKNMuq9+oP7S1bnzSEvA5oRz74bXHBv
JTTAyI479k2bsUWcltBNQw7/JY6lXDjbqvpw1ueiLCA/s4DXi6uckQwJG1FF6N0KzRJfnqd81woM
zgQEkVMXoJ5vc1vvlLd8VMOQYXuPgnGAxahMmFXcocFCwojZX4ZtfWkre2vOQJ6H5aKmU7SSPCkV
xwHgPiAgPOnheVQT+PEwiBZz8IZPp3zujDiCm30bVnghxXoh7Lcwl0MkgEviRK5FEtIrKTwwKvZl
F7bPA6vzlAKolNBfVgN7dEcHzqKpjTuc78FZK7TIKhvO3xhNYFfsL7sizwg9LmJNcB/FZwZdlQhA
ZQXOmLXbQrS+lTAR4ysIOIqX1ofqqzdVkOs896/Wanis5iHjOMeWXiWlhcMNOM5FwZYvOVU6M1W+
RpSWbdRPL5q4G8sNPwp62dZtZk3BJZoytl4TgJIod0bRNziV7taFPzUVONaWF3CAqXcpvX2r6KbR
QP6Jiz0sYIezunmROyTxvAzaxdbgFlsIS8ieru2tKPgV7oGTtgHoub11PYAakqtwonGdsrkOPMxO
/X0L8HtLYe78m+ET3+EM5JwQ5eI4+c9H18M//xeu/Nf/2fzzHwOOsObLn/8Fv3EH6C1zAS1ATRpA
aI7j6NczjEByjwJVSI0c7yxw/eYMC39xKDCI87ECuft33AGDddKHc9IGOPcvLuIv4BRfg5R+P8JQ
HAjHDpJwcYh6CILCi31/hOUYNjWzfC9WnF3zCrQfMdUHAy6/GUiy1nDO5Rjtoy6/U84yQElQWFvW
6DdEg+M7sWi42U2p9x4HoesdfHcAh9ZaxZZLeefBPgN3XUsTCh0TrJY4azpkFqPZvDj5zrVPnqRk
ccNVnzY1pHIOSjPTQgCUtaGHiGgz4EiF0pTnAZgKr38cIAVIqT0pIP7N5psP8U+gVZhEvz3Ov14L
RJzBsYDBwnbcH2kU5bCG5GsNyUNeQwtZ2JlXt5ACrSlDkB+kgTSE5iTIWG5aoOhYaZEwf9+rwIqK
KqtwHqqwfp87bkGzzHXkYDgkcFGmP3mfZxX+D58Z7iSETMPyelau/WCGsKRcSTBzL3Z650zBohBC
TPCitk+ymWGC8Lx3Y4EJDED6FpVUcd2E3v/nTWD6woFxlqkBT/v+xpnGALwQl7hxLmSRa8zWbhur
IOQZIhbBksZ66TMOtac3bPjPXvzHwQuQNNT76DmkDBYT5v8ArlmOHP1W4pPqQSkkXVA/DtRFGIIg
S4Y18UZjpEGncAilkBckaOdwoT5wRDy3KAebjflZr4UNsPGbj4SdMfKzDQaoI7LYGWbP76+GrKaw
LHrtYTbQJKFm9rflHIFemavb3srr7bI0N0GXb7wufJC5tZM1PjDYPPtMreHHT26Q87X//Qb517vx
cWngwAE0Cgfd9+/G9EhVyA1kCZo6x4Z2j3ne6Mh3xLNFWlQfW1BSYzZAMH2H7hJI4aI+hyFUdO7P
sHbnzz6ps/cQmS4I6flDvhr3raVhIU7lRg6fI4Mqz+gHEdb1MS+QXdPeQxNlbyCTBfM+2/DVEgU0
MbgIh6bMnH58Hhfc5kDOFgoFRauijpgyFWotE0+aZ1f5McNUGv3kCvp/uIIe5iG0IPsuyF0Ayd9f
wTBcIDlw8zyusIMep7G0ke4hD42coMTQgFlK9CRvBMToZTl6UA3abtoGVjYNHXb6undjYAASEsul
uv3vb43+8a35tgtw+UxIg7348SlVlx4ekkUDhdyEsbsmrbunA9SZudlARjnHQyOq7Vhaiet8VKTZ
rQ0XWSt9lUoEYTAoRuO8dmRs+6u7geYPlT+ODFLYHmULFYmCTmHyoHZ3MDzynhWbOZzGLTJgF6TF
9U1tZc4YInO2zOc9D9R9UeN5B7FTkDB/X07mk+dNtwE6kAxifYeS/RngFYxbkD/FrU8wnzUe3tuw
gATu8aAi6yEseQjwAESgs4f6CPAezA0NLy/sUcahM4EJqpm6sNGqrJCOkdrNcDlPU51iBArTYAi2
AiATxHYQnkPJmFWz+vzvV9374xccnALuYeRtkiBAcNr3NwRAh2Cpi9GFwvGCe4iBGZnEtiIvKz4i
D2zGJ+7i901G6h6chgBuy0dofhwfmZb+eKiL3km07RowhiBJrRh5Si1UNbaOnQI60z6Hfj6oAFwi
QDgGmi1SCrVc1KELIS5m7x4LIj2EdgOVZZnHk+6gudPn+Ck6JEpAVxJSAG7QfLKo8up6g4siU0W0
iDu7O05zbW+Q4evHbkuQpSScnwRxQKN3ps2+f+jgieMj6fKcKOdiVPz+ChWrG+D5Yfu4AeGrO4cQ
AhUJ280kqyZaTfPu5CqDhR1eUUYANBcCiAoYXKsoe6iHIHmiQGF2E+nlHrBsguh5c0QlXaalD2R0
7HbBtOSJ34cn1s1+RhF/NZRzfTUjsitqfGrSsRBZBzXsVhK/At6s67gdeHg7hctz4QL7LlkNWbDj
PPRjDV58yWzH6ndePY6I3qkmAGGYY0I6QrRVLyfSesExqCvgsMiDPC3oJoHfINNBIDfwmXgA+WVS
vw7jZHZAHLBxV8iegXUKSlcbfnljmWRtnZ0PgcJguc1hXKF8XlcNRaQasceN1x57amAviRrPognC
MNkmtHCMhqTBGjPymwUBTIlxKU9Dgfig0WLVBjLlTwLgfuPnZNyu/TxnnOBeWZc5vHLgYsB1X7C5
k2LbOcK6CM3ZXwhpQoxcVRoJu9URnfN76FrpZvTIo7s20wmRDkg0aOeH2n9aLe+sEFglcPKdteT0
0jFQmXa1F0RuUfqHHlrK7dwa0Ddc8HgqVBNjloUAVLZ+FDRAaMFSi/MKi1VXtAx/NShkYsOSKbG9
r/ayYzWWrw5FbQmXa7/XMtUGzierYwgE6gSyZBRYkd6pt7aGKYk7eRk7xAz7CnECiQOFawaBH4JP
oYpLSha2KbLQwR7UE4Kb6vzVszlPXZqPl7wFKifuHdP7T760EV5GnVvTMoirnO44sjXYDYHr741h
GPsgCTHMAu9c1PtlLd0TVNwM0rte7ASB9i7PnTENlGcn6tgvWGrXi95bYb6SAjqWzv5YOZw1KHB0
931TfSFU7ZuGVxcDEnZOX//BVmTtdLLdcA8TM+PyXy8/tMbetrJZT9U6r6fRDZZTjiSLqbi0JBBb
44wrlB3yylu6aTcz20opFNMx0sB3np671AOIcGDN9TB0CuAqGBxRQoEuWd8kVsVvaVexm94NH6t+
9oA8q3RF/MNpCCjEKS3RSdAwxHTQBl+dZkYtV4tQXgsoKZOq33I3sc0A5CMUn8UKHWdd6vpUwN8e
6wLtE8C+5PnuCCDThmIdlQtb3axngXgzoaRIvsHGVMWVkSZG2gme8fML1PvLVV4rxAt77mMegESs
UK62n7SDm5g9UsRbIGBjUDBnkg810zXyW99+6POpi6DtPqkZR1pgehdmfmZjpuke7KAycKNz6wSB
rSRSndhSV7EpnOdiWkRsVf6jUcRNYRLdExereLdwfRi7QAI4m+GJIrOJTYddO5xq6IRbx72fVnBc
h8lRJcK4SJ1yhTwTfH/gbMrzfgsPRBXbROsr1nYJdaQLwaX+hCRnTinspXjied1xZVtEeJDrdrHu
hTWVN00u4RCGoQLc300R8KvZnQMIgo4Qo6jIXypk+XG+F52Zdo2imOMD6WZtCSEkfNcefPj+td+u
OwoX0YNjRMrEMlxUzEEgE0efGu+qF04Nu1hWp4TbtblHVEkRw+8y7PuSbsjQ6AuUV11jD+0yW0h1
+PqPfKVvZ2YICARenCy7UANkUKwcEb7VVydEgVWnwsa/ISsJXieRB8DUzu631e+2JfDv2DIoIrJq
8iXsDxiO1Ybb87X0aqi5RnJAkALyUVYnT3Ue6LhwLR5biyboNyQtYgfqLRVmPgKS3M0trXe5KNg2
Lx/wfJVpXuGodMqx2nWL/zaNSJtC3SxQU6rTbh5TePiKxJQhlNy6L6E5gn95LNo9gr4WeH1b8NJt
CCYEq0sHfUhmAWxay7vCt24np5l3/lo8tGANIi8Q9iUnyHKbc4tAzNnAZzfPF4MRZTzjUwHbQ9pE
AUgFUuXXG4xmVhQqAWW1Ne44uqLSZlruas1M6haIFWv5Ob6laBIP2foxxOkIkMtHs1mI1JGnbIU3
A09r7U4icQok5jKUVaBCu8SwBjtqsAhYQnN73Df9CIbdrnaW7w9xk9c0qRbI82Zoe6PQBiTcQZBc
23qAGKv4gL0o2Ph1ewmkkMX/R96ZJUeOnNl6Q0IZJncArzEh5mBwyCTzBUZmMjE75nEhvaG7sfuh
SqpStVp9rd7a+prJZCpVkklGBNz/4ZzvGF7p7eIsulq8vy7vySGPnqg1i22zk70Rn6xZ9vtcuAfB
/LYqeIGtOn6VhsamLtPLo0SCfDQcp1mzmEeLOi9r0tncO8V39p7FpuhH6hQd4w1BOCvUAD9Fxnkf
JM5pZep1e2tSl5In9CJAW16yFW6YHLxukgwrwdel9QiSlL8sinukr2PaL5ffot+X2S4FNx3Nbc1M
E04zCQ5xOnzRy7G6pkHxLVTNOrHa8Ka8VuMGZbjldQcjdOatMQ0K81BV4AJCwKiChWbBjm4dqbE4
o8p9ahZzlBdzhbiwBtMx/GwiXI9oAlDdDwHgQIzHJ62IvlnFQPCSI2jn2GmtKHiCVUPC8c6cgvPU
godq4bvuzHH8MkQowE0Vu5uozp6Rjtr3zvXjg+5pap9WPbvj3LwNTeodpgao3WRwzQ9Mk/1IjO4m
NOV0soYHUytydmbjfXC9eGcF88RxKuS38EcbBSNEhPBV4o09e0mEhkNnxpmEDbfWkE1rh+XrFtGf
8dC7MaFE9puyVXmIPRxBrtXu2wAooiwNHIfNFJ2jQJwRyYRPVffTkfl3NM/Zw1ycx7nilm6PssOL
OxfFm3KaN8ec4vOAUXadV1bh24pxe9XpzWqkxtuPjtmfhOpt32NxO6caJtOoOaHaAVEea1DY9PJr
azqv+dTNJ0syqrVCb8fMfl4lRMo/AmoSqyYxq12dabE/IuvCCKYBXSiKZIv6ZkZPPzwyvZa7OTMC
6NK5P0XFs2QZujK8Tj9k1q8CtmZl2Lpx7Dv+6t6tYl+2bDdzEBaUnRVxp1P2w8C5cK8GklWcuhR+
NBbOOgob2HhBVPqj2+5U2w73xRfDSvNo97oGzoshT14N9t50Cm8LueW1HIxiN01BsdYHG9WLBOBl
DckpiNz+KIw3xUkeS5WBojCC1RzNGrtLOtsGW+9BZJpzb3McuKZ971HgQ/3RNgoRxGG0XXdjGE7m
B3oYE+GexKskld0H8Px1OTrXeTSjp1KPwyOG5zZz0bTFmI07d8bdjE6zmGc8EIsmMZvi7FJW+WNf
TPOhqSa1HyuqqGZ+RSrhHGRNpWan+87qrOchmb+LJnm2qzS5xJWRbZJa0GdGI+p32soyjqcXuNkm
Y3QctYO6FwVMsMT+ws6s36vS+rTD1DwE7qKpTc2ZvUoOrwwfWum256rPm4tnZV+Bb6Y+b4jNDNpy
fTsx30UX5EfhDVsNM9G2ImNvlc64mQMWtLgNp2c7b1hLlFp6marlstZlvOkjQ0dSM0s/CUfSmHLn
uzcmzTkMsm6fAMGM2xSbXDzsWCFHNMM0VDp7xFebNbZ17ClKwtWW4/5Ry0KOhSB57fIS+kXieG/I
K9aOFV3bKKneUvcDE508pfo4nFkR6MmIIpVwy202Bu5ZW56+MtDFPiSpHvGPuZ+oHndVOEI1sntw
IoiE6asfs6j8qMJ0uDUZv49q6WbHrKaPaMdu05Iwvh00OgonBOvvasNaRtI9pW5zDSLbV/VcXFM1
WSc+DdNZhWJlJR3L/iBxtyUnHqXOaG86OXe7LDfYypnqpqv4OAWKd8+sBKxxN9gt2blbD6DCKlbi
i5NG0S4Yi3ofFMFLmUfBwekWnlkcXQz9JUzq8maks9iiQdLXrqN112AyrnbFV8w9huU085iLlhNV
qHHzAnYvyh2sddf10TZPu27fZ853cC753tUmfDFNZWw8xeiwBesiJke+4Mby1ggFdmPm2XutJiaW
gJOvocXaLsAyyfJDIBkpvGNU1An/gxeDs8ELk+QhAkvRNkOzocZJfVbIxamx1Z7sLHvtTZ16Hmdx
FWVwUpC9H8cup09h7bTysqzHlzjMezic+Sp1E1yWaefs6lR8gcc2onxOtXWfz7hwSgfdzTSzPM2w
oLWch5lrjzBXtSMJ7gaPYW8cvX5em0vCDci9fis6Ea7KqioObA3CfdnNmHS82sYxVLjbqg+7Peer
eQz64acWGGcXjv8+D2uKyWE8GRXhsl0rg1XhlWw0o/7THnLB1pfFqxOn9td0LsCn8kp/SasHUK/h
a5KepxhZtM659BCpkv43Zus1SLGWTdETiDW028TBc9qAc2d96+kEinT6feqdVRr2cjMNurvXJzAG
ZV7lW3eIdxnp52e5GGdHL4CSaoU/BALxJNbMI/1XCXS2Va4F9ZUTGsKL72Z97HcaoXhD7Yj3vHmy
zKA4DlbI2sm56rnaJ0OX+06voYbqaRbNxBnxBeGdc2wcjlNpPoVuGTIi3Ea83zcDnApO2ewAICrD
FMNcKC50lgta1xx5Sb9NTvuzyfUejsNcbQoCshJbj56CFiowi7QGI38RjTurqdeebTc7Eh373RhG
yd0d4RWkXRXtkDuPJ81WOct1kVAnBumx64fGL5kF7+pWfXP6zn3qP6afYM3SvS3pTDhOi32L3/lU
ODKkiuO/ErODGtQtaR0uk4pKy7CB1XKXRbH15HrDrYwX78byT7FoOj54+i2WVnTqg0G7jdP3ItAs
LEgFIOFefERR62Inmq5Zla2FUVzYUKhVjPv0kDtiY1JWneJOQXKo0eKroA8BiZzcolKnEKdsbHrs
9quS9sD8aqV88kaHVlSX9q5tsJcbQ30N8gJMCb+4aWTXrkb+babLESuYzsLIsJiDLHGqOD484m9X
zEKLQ6KHxdpK2+8JXeR60pHQzYhQvxZQhDaOWVUHNZSKgSP93SwchGeo2y6pl57lBJ1plhBmz4NX
duehfYNjMVycVFaHKreerLayUJ9T1BqbIAqGlVnChmsyjT0ycM7SYhacwythRbvKJ9Sls40o0pL9
eq7kpzZjPdPilq41FYt17lSxwNqI1HnTZuNIyhkg2+m5mDp+Emqdnm9VDi7XSH6gDTxnc36b1fSl
NVvfbruHKW1pCVEdNICCY8kEvQy1HVP2A/jktywLz6NTXKJ0vLNP7R/nngF36+mHIsp/BG2X+KYN
oYMCOI+npyRjK8xALV5p/dLPR4gmbWkdnXlGAhV4kHh5xmamqqqMmTFQoqwMRBKNt/grGl0HX/FD
wWlT+DVXLatnnznslYPhC0f2Iphd6SWvWGL15cppg/ec39+VPiTP9Vg9ph460Ho6BiZK2FpkSAn7
y8TZBS9vhM3JpNZUyTNbk5TxIfIKW6s+BrMRmFKi56juT7RkHEg0a1StpXZMw/ShchSKjOGTjTbw
gOrdoMOt7JswwqOIh32OVVMT4UNdv89mc6nt5JOb4Kb30XtGw5b17JGaFDRd+Fn2qYe9swKWYQdf
NOmgp9cO/GgAQJr6aqJpxpE9rPVOoXL1irjY6BPFn2Yl+6aZsNTzPqCfhfi9mrTI2YyVAbA7BKtp
LelfRAJRdw51vGNqxMuHMWJbexkT7lGd8zSqUJRh9S0azK51ypXW6Sb+doEwZrZ9XS9XMp0/mVKg
uZY6IUwehqKRhk7X6rc+zRNwm+XPEjCM0y9jIlfnvNH9gjtgU7qps+VuXfUxKr2O8WA5chI2znhF
RoQExNU+mrkfdx3g6TTHErTcrMJ5SoQTb/tEEQCYq/YFkeQWm/HXNnXEtR5K6yXyyq8EdvLD9TK+
BLMRb4JSxs+9vYNd/d5Ui0wnqL1HY7jT29zLpjS2g2qzkynii8rbDpZEBtxaMoACMdpb1n5KRHae
m/nasUC6lqAHWtvtN0ZECwlj2hd1Xh8tfbYuvUBb5DipudVNwfah1CDdLwNMJfR+p+5hk7k3nSip
yHZOLPjGS9gjPtbzsj3VyWlARun3Zj9uWTkjtuAN8LWiQSlrRPW+dup+bdaOsx8TcUp6N7jOhjIR
JMobY4Nha0XjYczFeNPTCeiDHSc4Octsl+GaZWnU+W7E6cv4PD/YOh1qO2YPUc8zWLXD3kmc+BZZ
BqZbEV60EJhLAVijo+faQRMv/Mm9G0OIDXPW5CWCcdQsGaxiLFt/pDvb2K7F3K3NDrILUXJovOc9
nClf0zDrtlDptoOdPDoV93o4sQjM5uDUVifqNAxzy1NlCDrJSHFJFhnqURx3ulOKvQ3uapfJ5kcd
5k9OoYJrVQFEcnT3bGm7avTyx0bkaKxuHfMoRsyZuZYM5fw85Ns0rcCnGmLW7eU+d+WZxIgZuW0D
aGmIf3ayfOFUDc6kMP+AorFrGmBWbfgjNSq5s8e+exyg1uZsFX3szUUglc99eWADOZ2mAd+dpf/o
epC8mhwebT7cJztL3iqj2cai1w/xxAQpIyH1zKzqamA2yOsSgTvkicoZ9lCc5KHEBQ046tga5nul
CJ0NdTtA/g2trYloAUXQG3e7YT7et4F3Ip3w042NbKdCSn1buI+OScmsJHrhmgEgbiWWA3Goo+hH
1gCkV0L9AzsK9yeumWTnVog0W+Fty532qQtx1Y1pw4ZsROw/e+WW8ragAujWgYZqrKcYTUYq1dSz
4j0fFXeXMZ5baxHtQpt05qqVttjYxeBimx5oAzl8sti6mKGfdcp9lXp11AQgh8heHPbyg2sjvIST
dVXe7D4V6pPer0G4Zfzk88Wg2QU8WAbG5AMj9LZSLsrl0WDD4aLzowpc17r2ZinNvDl9nK8AO2A4
HASUUWlal8QVu74KzU0GUnrN6gppnlTFOozLbT4obz+Zya0EG3eMCwZatXjoEga0cZNH2zR0YUil
8c6L0xYCRNM/wAV+nWv7OLuIpFNR9D4UYqaUrG+vQADWaZna28BmwBB6bX11ogbxVzBcm4hpcMjr
F7Jr8ZtYa85UOf0Z0EiGxModg4nPhIYHxnCpVKTz3i6AmLIoYhYObXPFGQaVMVgldRV/VPOt1wqB
OpmMcGKwhwcZl+k97VjSpGH5Abyq4PRycHob02sXIneb8hLdHy7BVLiY18tmlWoOz0LiWNexjFae
6j7SPtNv3NHwlO3oZtn8EkH30I+FdjHsStukugATWbDWU2Z8GqvsYhqIAAGjQYdlcNzVnR/zeqxl
pzEscvpqbVTlU5qzvZaZuOthl2762X33CsWIMNBh2ISL0K3F4okcsX3I9chvcnPrzPUILIWQripk
3himRUPG6xyEm6JMLrkcW9K8sOvOvcy2EfLJYx1zuzHV37lRDVzHddSOWWN/0ClaLXqhvdWUNNHp
7O703sEVO3xv3aCisqpxJLHvJLtm+hZ2fJTxEff79gJjKt5JK0dlafOBGVg1nAPoLDhgn1gz10gG
wNLyOT010yAp1Vq/kQ5S+zI/6yUgiL5FuBnWBF+Yln53dePD0LVgkya5sW7mZOc2DhTcHMdCSn3D
EZdtRWh8s2UdHWI8LOtCR40pCvctx1fqB0UNrIbfN46sGbNLQaFdm9kxs5J0l6gUaWRAFkfY4lES
Tv49yMd3Wym/HKe9wrTiZzPOo4ngg8DMD07dbpThrHWmuvRSzasZ5dB1nOE1VhorQug2ceszE6v3
U4d/S5lSP9JC4LMCTYnILryWdN8lqOvHamIxRw7jyqIw23LE0Oz22E9A6w7M1ryNq2kwhpjzz2Gj
37VO2NcFjuCG7pXtQOfXc+wdQ1e0W7tpvHVs0AQ4M+xdA0QO8SP4VMuCA4hGfA38nVpzosKgpgiT
ryqrQ2R9vBhjtLBiUqM5e5MBn9iN4uZsfyO6eylHccpmkn1FwRR2XSIG4zsNT4M1+PaY9XfDzSt2
geVdq1R+KoJo9g29huJGpFCfih/wQBl3FNjWhkCmLEHGaU3j1z2NWnSbvOGr0DtqW7u/aUmKJNh1
eJ/c6JbbzmoADccKIVupStV3g20NJTcN3NQYxXrUF27P1zpNnvDrXbF2bdUim7KGDDevPn4KnZHt
7DHWG5iZB0NT7SGvgTqUm8rdT7H2ENQTf3c5XWrpwKYzkFGqWkMpjVIgKl381G21GbHv+LXsd05b
7rKwB2eOz50EAvOIytpwUcFqlOfsJD6s4lmYObrIANjseR7YTSgERq373g9Sgncy0zO6bsQPqaAm
c/1ODfW+q9OfcrgVmfaNiXV/Kctm4yThfKZ/y1fDyLC+KpunoiOXrkvMYsP8dYK1nM0Hu24uQVbw
aybICLoOa61tzdsikpmfquKpqOe3MQCaVXCvbixnAouSdxCoTZTh9KUXpUftVpYs4iBiH2I5n+PB
yvfkrJAJzTmAOTAYn9tAnrA5e0+ChJ/VTGV7CESDcStorBwzdYxQusmn1ajUsGc0qJvIbSh7MFc5
LelSzE75K5vPtGQJ1UXQ9QtdMFBjAhnMAt1bYeSXzB1uZpjS4lnlpTWM+D4NpXOuRwc5LkIjDQec
b2nii5hiazWbahWVZXG12sjawzV/U6IufpP0/SXfxCX+XhdN8bP9c5bTr6LJP4KeiH7iP//tH/m3
32j5cX7/Tv+jMqLEovf890LWc9I16r1uPj7r8E8aVjgSwO+WL/67iBW+PJQ8WHlUr4uUC3nM30Ws
9i9I8ATSGPLq+ANLEO3fARhS/8XAPo5qAR6XROeMZuYfRgzvFwffLopPdJZkb7ruXzFicET9i/YE
Pazh2L9C7hfV1p+1JzRYGAfsNtukRlJrfNS9ZpfF4F9yzvosucat9ho4QE9F7AVPlt5sVKEcxiAm
gjLIbqZVfuMU/sq4sl1FbZBDjtavZSxPcyOxTyxG1bFEbp0unsGsRnZP7e914Ytp41XKBBFGYjsD
BjyXPb6guSeytJu5VSxG/PhPU6gVcF969ZzmbembWpigXRS+26uPKm9OVmbdHI3IqbAcSnel24ur
sKsEC2RLZUC3EpeEEK/z6u9pjMnTi7V6m8OE/q53LlcPABJ5rmHF4eI0EBi5PLohm3e1Iu1YbMII
xLW0ELe72kNsT3sSm3wUlNvacWFnD+fJLq6VhVZRR74+QueHcal1Kb4M4f3IGkdObDpMlongK9Kq
aR90LcleZkeNuzGZtCMdhd0SxAHvfs5J/ITySmwciicBXy3qfMuFjJPrfo5MgcUvasRGdNB0EZ1Z
3RPBUxtKX9+DnSa1+YOoqlNT5xshLD8lMusi89GeqH5dqtFWhgeW/MNvkr+/dFT814fA/+DHe1F2
/jeP92fa/Gd1+m9P9vJ1vz/ZENUXwxS4cUa7+j8/2dh4MMQvuTrS/vWZ/+PJBnjDYyh1zgmeX5TU
f3+yeeg5NwhyQZvrAh+x/prFSv6LfhSzFrU08insOTbKxz8/2XE2dmNA7tkmKkJQhIbANGu4BpwQ
Z1ca9s9WqrMu89ukonBr673Ar92kIInDs6uxKqts2r10zsL9sqMzouER4TSOjywyHt1c9meVlVOM
rgGlJeUKn0M6+tgu65WpFFVqNaX1JWkbI0EHL3B6mYGDr954Fk1/i0vUSDpdhd7ZO2owULsazVfy
5CYkt/XsrxyIXVEkLAzB6mkqUcgMlrgZGVjNzr7IGeTVaAtakmL47DvDT1oGxFr1jZEm4yLHwXcN
H8qu3BPBYWvNMJq1VQaPet0guKq86ZJn04OuNLUK43gzeeF+6PPNWGbrMTCPbt74hcB3FXZrxkM/
SfDagQ0GnP1shx2JHMF2iPJP1TvFMnCMN3mAVA1O+a4QyZ0Z1g6/MVQvuIr8NvmqhmSjkv65a4nt
wZYMb5NCTYLjkjmiZ4saCjtZHVtg/axFiV7ESygfdJpM035YNFCrxGUwZtdoxvL4kLSuAvwM7o0T
fB/oxaWRKH7w7Sf8EubibzEsjE7G5PntyB+LFIKvya5R21R6/WLG2UMm3dcoT4NNGLM1nnPmSaPa
Ow2bBs1y9rGYzyoJdiIJH8bI4ttatvUtbcZ7nVNmsx5QK6HDkpOm1u9HnahB4Mp3Tw/dN9Qda42d
+c88hHSM5l5fT52nb5JQPamIaJ1aHCVQ8FbYb4XKYDxWnTiaNEhVmT2PECBxNefVg5W5OHOADN7D
oqi+KFwC52ZIpF94XbxBbHcexlDulZpIn2sbbfKrMQvI+KuLG+KmeYWW+Gih2WaTsMHCF+LPrs1N
D0TxlKr6AekLkFe5jnPvrEA5spNJwELr6WcUxzpZBeHwRCeK1ECEW8scUHp7DBMMCGZWZWOzcsYz
Q8gTh2zonh2CB4yjyII98rR96YTPQ4NJTUTDq123yHOa4UOafBoLrXSQXBXhyzx7e4ZRL5mW6fcS
SMWqGmDaNWHxbofxiyu0N7craaChJFSD+Zwg/9aRF+Rmt0486wt6MKSZgV81zcaa+AVQODcPfWRr
nzFQR6xPmDq/uMQtMSgNISiPH1mCN6wp7GOHjIQFPG2909Gyu87dDNmAan2lkJoX7/FoD7tOc0hM
KsabE1NLp67wmzr6breTOPUG0xRjAhcRNcSZHlQejMyaEq3+ITULHEWoSas/jmErZz9NlMkY2O5L
iuLYobCfi2mKGKoL0fPjs5jfepkz6P7souDm/jP1bN067XQxZAV8uotBc23+puHhC8u+KHkny95P
3bQ7yTQ8KtyhK3aIu6CJ0BA4w2OeTG+26iHQk3Ih3PTISJg1UHbNYtoAu2PBXXms7u2hQMUv6e89
oZqHUcse6a+Hzd+mofBs5gblJiFCC3xBfE+Efo0itgIper4VpfkDVnNn26S4M9sGI53ROoRo8QaO
qFT1jOwadvKJB5ZPGIzkK8P3suQlYZ+5glK8MQv1jdfypRptbvtMY6La569pg1beLUpQfD2aYA4B
0zWTdduxZQsC6K0p1GHsk2BAYtxxkDYcwqv2alRfWA/f0K8gjXVRWqFquKF8my5jgy3nb7I0euk0
WHCUlpY39N4fCFDIltGBGlTJgr7U1qWFEIX5/MliqB6vZJv2+79lS2oMbX+JY0QhMwnmCsMcTNty
hs3v8UbYTba2kax5LGNX3aSdxiDemDr9Dsf8BhrNtNUtAj0a0sCg9qGunrPmYhb/DzX1v7omLAc1
ExeysBxDMLv8863nVpMLtXPCZTQYICH7uKf6cV1mll2H2zUJ7ugkEhwQtrUK+5n5RFYDywzZTtvj
1yEvj5UkdM7q5IX77GDGxdfYSuCSBXH1lks0S0OpX5C8XQOrJKHu1yrjf3UpBQ/ovyulQEr3/9oh
/fpFv1vVdccUJNUK+Vvh83uHZP7ioi8Q9E44C7kk/uiQCMkxTFNH/fmPFun3OkqIXzyM5a6HLdDC
/06y5V+w+eH74RPzz+r8pYTi54MnLgwatqVN+2erOvyzUYVE6a5t3e87Nk5pDvLfpsrA42r09tap
j7lhvZRqMEFzo3vvyuMyWSyc5LPMglNDEkfpRMSTBldZtm8BfOV4rlZO/tGKmWEymAXGAYw9EWzN
TxgIvqZGdqhw+ZkFEqlc7lypn3PxrS2tYG1q1S2GqNArAiAE6i9iXQdAINn7OLFtaikAeoHD0EzI
N2wUWlXp4zhnFWG/dpblm6J+c9NabqwhAt5SIHGO4XqvWc6+IaS+uNngB7a+G7UWSXNIgsa3TCLG
NW4Zumg9Mu6xLdbA6Q7dIqqEuOuMX+XE4jWZ172BCKe8yyJStDKvmlbss2VJar2LGJ9+fk/cbyh8
fJN/0PSWfMg6umqk9KyIgohXg+qv82A3G3fZDueT/ZqEZbrix/+Wy8TyyVS9IdD02S/4nLeIVYtT
6SLjE4B0kxnkNvGTO0MRW9vdy8B713o4J8ZYPFsRR69eHJCYbwkWeQkZtycsJwWzH/bJLvt2VoCP
QVhuwJksKSnNaw6XRq8mLDTzAanfF21+HxAxLfGJRiI/MdmToKgNgL1DVO+NA+F3GBBVp8epDzDL
mdkqM8aRHCXHR3mp1tTB+UoZx2iuAf2ySBmXHXxpJex+ID8NLnBG7Itrq7fe08Z9Lwo2r3NrPSvh
rCfI1VIlXz2GrwHqq44/VGnDp4aTbWUy80bafNMlkq8pqfAoYxizCXirTA85XWKzrgRCmZevnN3P
WdfuvBxWjn6tpf1KMOJ5hiPcIkuwU6bXkp1/MXsPIXlrSQB5sDoLsDxm9RmrfJMKE560pn6jvv2v
PvzEglX7933k6b3OmrQI3//1BPz1K/8wOjMC0j28xNDYOPF+PwGBpJpwMrCceIKFkM6/+XsnSZQ4
tD8aSPTqyIZNnf7ujxnR4sHlNLWIQKAPtf/KCfib0/CfT0BmJlyk9KwkJekY6P7TCajHcUHx1i0i
nu41d4eWLI8SSQ1h2rk8tFHMpqa3bxq2iMFeFjiegQtoVrtS8xR+hhedOUtn7ivUtWg1m2Mc3mpp
gX8p7wjVIOM3MAHGAeHk0PvDxFxIqXyLPgEPtCR8HLgGmdsIogfE29CLE++ij3y8EyitM0Jl4xnL
5k4tNK5eUfL2O+wtX2mzt2wpVmaNpjf4HtmfZn3Oh2Y10I0u7r2se7Kcjyyunrzsxcr4UXus//qu
NJE6MJUf4GB1tr0pm/oWUc7offyZJ3BusuKVxqZZ1KubHKbwwPGpdZzVrSSJARU252Ry6jiJ0+h7
yQnRT4/jvNhs0b1560qjeZ20bZc+WTP26LIdj9NATEoxljujMNUmV6N+cGZcG12f03LX9U0WwkKg
rnuMxfvzGJC+RTSSJ75VLP9SD9R1famoxRe5dajwWnY/gLaXiXnMJ++5c9wLlfG5ywCehJ4fOUzi
aMCKBOwZKY49/SiOAlp3dIMJv75aBCkblYKf744NaaoifQqRc7eiprCUdGPcbx0MlkFch8E5Ed9q
r9O2nI+Vk7wE+aNhq+rNRn/wanWTeETIXYNabWlAZ6inV1Qb4Te8OY6fMmLZTMQfeoEEyc8R3i/1
OTKQijdPo11d2aUSS4rTtk+LT5RwV6vAA8hrkKApGb/JRPuo9QrR9lx4q9kZP2zQ941lbLVJXmhP
10LRJonokMzhMR3EsLFD5JJ1pwEHl9/zRZ2lw78LZLPj2pz41+rSekDgreyV5yF5jIJZ3xYe3g6r
ix6NGsRHXRcv+TCsw7rYgNKRq8Gzvyj9iJ6DMCq0f3J4NpGHrvgIcxLPP7sWhT9O+JtIIPh1VASE
I5uratEyayHU7X46u517CR257nkfdDkDfao3E+mXU76tZZSyPgL91uUhsoku+Wot9o9SEqjBpgR3
hjyGuLSz0Kv8qDJJGx8fXG09DYQ7xfa5rRoHEyCrTgAEZC/1bKmDmMDeYkF7pXb1qEnb497am5nW
wmTRLmnucUl0DZhsdx2HqDniBcyXtLnHbJaZI3PFV+FpqMg018W7396GZHgpg6+W06+VFh4Hs3vs
pZ0dC3a3D2n+o7KVJEE4V89zZDf7trf60+QJwnlcrUMz5Yx306nSL/8fFNYLnuDf3y3/5z/q9DMj
30r9V9fLr2yD3wtsTm/GzRzikDSsP+aUFmsGSmXWDKwoaIJYDvzjdpG/8P9h8af0BrftSDgB/7hd
KL2J8TGQaWLTWrgcf+l2sRZ36z/fLtTXQEhtOFULBxw9z5/ra2qeoSAOCs4Avla7147JBMFtTLZu
+NUuA1TZS1J2vmnr6tDXBEhr3Z1VOCEN7lEOyCrIpDfLpoe+Q1Er2rneJEiYTWnfJ0jv+Bu3WmTp
K01QmoYVrV+7animVrmJsbMEbLCaG3cfVcSn2pFBhsoYi00Q10+VCSpRDUH8c8xIjWhHqbFu7NUh
KRtc1FAaYlqHjT7M/YYtCiSY+FARAbtQPDZ5U229IH8fErQlnR4EO4Sp1KDTRFptemyTJUe3iOdN
MGnt0Q5asRptNZxIbeHcMRL00R4inMWb1pE4rZn+RBpB6p0dduLaAu0Wk0D8irq0MceHSpd79HU+
wQhyawcz9D2GT/3amrQ7ohGCJ6K7bFGVjNZ0HLDcWqF5V0mz063uUiSfner3rk5KWtMSZ2TPXOVu
6aPaOoEyfiDVaR20uJbgTQPmveY0DU1VPZED+g0ew51dKJbtZsTEOwmsqcutP62Z4d4z1V7N/sX0
jryq70zyvoQFF1bZYoM044agT3QXtwDThF7EfjjJ73rNsT5J7cxtfBg8lu76jPq9rGx9bY9oXUXY
Hgw5P81a5cfGuA+N+utscWl5IcEC7FCCyNwlZvthlIm7lol+sqY6+aIN/5e781hyHLva7aso/jk6
4M3gnxCgS5LpmKayJogyWfDe43num9wXuwvVUhcTRZHRujOFQlJEV3RtHuDgmL33tz46mLKS9qBU
OIpJ9d4b/Z0yPiGb1je0bevO2NQvqBKwvIuUetfzz1nppIc2ER05VRwM6Q/BwDlbFvR7JR2XyoAI
qorTL2y/wyr0UNsuKjMbly6tObag4AHXYBiDQ7jwgnzmIAvh9xgAJIAp28V90fIQwXb4yOnlg+bq
tqx0R59/Vgv4oEJOaoBKDfrSpdw+VIJDsb4rsBROuHEM/o7J2dM3edub3tJNuwl89jS2xcbDiS+g
GkneukIhQM9kpftIb2iBVEGj+6O4kf29SQe1rocHeQhXco54mK9MxUBIppumzkgYS3xmqJo2SvMQ
Ci+DT3uhTtPwlJo26GIT9oOY3irCgElJjlA6pFWvx6WEFhP4o6GdGXf//Ss4R/BLK/j6//6fNn4/
czWY/rV/rt3GH2RG6HfhFqCThpBZov9ZPtYBMoOymS4HNNaaxq+rweRObkDnhkZGEowyFEmwX0Um
lnP+mp9EEU1Tjb+zeE9L8+nSLXIDmbg/E0Vwqm7PSkxqmFqWIqStA2bXZVOPl8qotH/mxKj8e+/Z
/Z9/3T/SJrnPgrSu/vd/frcz/RlFn8zmyDIYUzH8NAGTiu1IJ1rROmW17VjI4fiSucXoUMnt0P8W
Nncx7c6K9eeR4d/G5fmdGdyvsLPBtbB5pLLMWye39FWNqwKtwvSp/7N6+m/D/FaAn41u+hkntOva
pa9VyQmT4mNeq8ONnH1tc3U9Gq9dO+38f50Qzj3L6Uf/9samiyFlSW5y83K/YpVilY48y8S8lbsW
syA00DJZ5c9efqfT9JyUxy6jbPdWg7fGOfNy/LMTxkCfo2KWDIVphn2kBV0rBZMJk5FxgE64apX0
ynThU/l9hCZtzlyBdRqgZ69NpQ/Bj1WepwIMtkZIFaa2X+8VYHmXx3L2xZ0Emp1bKtca6j6dHiXu
Gpxgt4ZFqb/+luGcJiCTuRzt7Gy0AKhMOU16wGfDiisc3ZGB0MZGB2Qs5Q99ENuuaf5JnPu3s/Ej
yMuY/mqZxkWSDjJNyOacy6kJlJPFgBckjk+WbiIDyOHxNhudioQfYbbDCcKs09XlwZ2dFr+iSrME
A+6zvZiWRFXl1qbTL+XUBWnx/y/I7Ali7EwfBoUcR/ZZLkZOE9RSrk2Kc7OP9hyNrhGR8/ME0D/9
mo0a4yYdY1YqHuBA1YcckHpLCTT3tpdH8/OZzL/k00jTLzlZN6gyGlpaEinNsr1aap+kYdwEtbnX
Adn0+J5IEbV+ndZNcr/tJAi5/APOTUidZCQwMW4HdBp8jN8lEgAd1i5Hy9t9wDSpAN+rlnzFCuLc
1DgNI38Mk1RtiWTWa50CqJzsNdtaE5aXR3ItxGxi6BhPu55PCElvVlnSb0CWXRnF+Yelw54TNf5j
ztY9MdIEzTBpQtVdlG4uqhk3WQXAAS+PRDo7/cy/4lgzkpAfeoMadcSpZOurWvZOV7AAFvKxpotJ
GSxHUOsdJDYUAWSvAM5rMdBBb3yIR/o5dONN7or7y7/pytCt2TxR+EmDmfCTsvIrNZ6Fj+2CSuXw
cpRzizHFI5NDDwUhVZv+/ORriFx64IE5tE4oqYeg3GtW47QSzBKruk8VcXM52rlVEtMoaoxTt445
B4lZoTL4lTItJQHd9cGjjBxi0Gy32Fjik9B+6RBYXo54dnzWVB+j20ikRPlxfGWVUf23+NpRc0Tm
J7P83GavSUbX7MvlQGc/hpNA05+fPEjcnE0K0wQyhOFBwv9HN6+tHOcmKTvNlFcgI6HNC2qAzBQt
yqGb+4G4TMtXFbtEnTxTePv3h4JPCQEm4CPq249D6aM67PzebfASzZ0mLw9S1l6ZCOdei0FNxaLo
DMHLmk07rkNFk4ssHSaZAg8tp4fUdsTJjvtT+OPycM4/tl+xZpXt0qgBCXfEMtrXWr5P0T6BXbdY
TC7HOTcDDEkhK2mS+xGV2VSzxKQxa5XvhzZMR0TC2PTN6nII6XwMA9NBlHSUF2aLQpgZZaEGLApj
KcBqEDtb5YCRW+UWFSLWF+ILRghbM6+PNclR2r3hOBuPUlztJMN3Lv+Ys8+Vyu6/fov8cZpIadGn
pcJzrSs8BqdKpOjQK7BslNq+HGl6Q/Mtm6+XjBvO6BhezyakZASuZqoRNwrzrsp3CDHo7H6MpY3e
3A7if7CrGfjxAKilp4hGxI/DEvVwDGWR/dkS+qXUIvQeffPr5QGdfXQY9EgK7DqNRsOPMYRWMQS4
A7zGBPmG/NTKy6pCeNd8uhzn7HQ5iTOb+p4IzMKYDgGdHqzwU1l3krG5HOLcUEiSTlxICmb0o3wc
ShDRqQwFjdM8BW1YZM9ui3yIG58WaFfezLkd8TTUbNEAJJWRpyEUjEm7qJA7qj+CMb4yoHNL02mU
2TOz6tZrE/7r1PRDNVpK+lBZDmr3OFSenYjNy+XnN/1187l9Gm423fxWDZErEG5AswJiNKdKnYi7
wH8s9KXkRlc+pXPP0OLIxGWFe6z02x4CVM/PJDyRDXC1EpWeoNMWGqyGy6M6N/Ho4NXpQaGEQ0vJ
x1lhBYYa+6EMS4mEKOKuHS6/V97T2fTGaYzZizK7TBHLUiKJIr7CEaVm5cNkTA68vBDrSW7hYAli
2XMC2AFX1vpzb+009uytqdA3rFoXW8d1m2M7ygdaJzYxoC/6HVfC0C4KWIBXYk5/53ym/IpJ+frj
M6X/lvtRx3hH08eiAc1lSX9mkt8hv7mRE1h0GCiGVLcuv8pzH7hFS5humFOH2HxbQ91Y5GE6MmOw
l/Ia11bGNzPfcBBZXQ40Zdd+H+BJpNlSIqN+dmFV4t5C2WAx9mg3ASjnjblUO//QJrgqw8lx6Gte
Zom58pL6mwAxaAwGu+a0gtUfas6ebhidFmh6oG7opr5PSn9lZOOnYIJRCpTTyds2Xr4v1YQSoiYq
C7dtn7VYPLR1dRiUOLJxzDn6UHCyHnhpMqzTiAbctsDwTL9y0jr7NZ6MePaZlEBmXGjTHIOakSJ0
cRTQjUWideUVTn/NbzPnJMxstnoJADijIEyeiS9W0zkipHMNVnWqW0tFMo+XX+T5UU3g2sltlkzq
x4kqWaNvJVJJVsItD1mPS4Um7UDmXI7ycyP+fVS/wsy+h6yiBzgbKo721BRgkutPXK0fmhHf2bSY
ukLFIzyO5xS/8USv8wUFokWrg5gr8yVwUbyBPKc1y42oV2sZQGKPJcmU0wMis7bc4dHXtVWqpXcD
pygZJhCpD/ngFtlrYTY3EG1Q5owPQND97+SZEygOA53vOHeMjfZD95Fly+MR1E99ZRk4u7Qav4Y9
O2YaOIJR6GcFF2TlJlSVtY/88PKjPXvMpEQ5qZtww1GN2ZcYD0asNfQaIwxA+Ot24V0aV3cBvrQ6
4vbEpEdPRHnYRHfyiPyh91I4PPmPpum+t4Z6beGTzs7fk58z+0zcyC0g4NQMOXvofL1eaJFre4X6
1mgYksU9eMB2pfsGdcv+KcEUp1Y1/ObLvQ7vocQaz/ICOh7yt8uP6ezKiKJMo1xh0Uo0SxqosUG/
OKuHE4sFPm80HdQPSdyurFS8sjSeiaQgNJFIquvUX+drsEjtlNZhLpeoERC5B9JSF7u71kjeQjU0
/v4RgZIEhRBuzYbI5ezj5yswmcch445h9eYe7chCATUGVu1KmLNj+hXmZ3n75MLMIKoY76sWpIps
xyMGa0KyKdPmLo+z7eUXdeaTOR0RAqEPd3NfadLGyhkR9IMbo6uh+fSf/n4IrmPginSRq/m8GI8/
bhOOAW+oSbkzKwh4C/XKV3nmK6A54VeIadk9eWDo72DFCkHrwA2xpfHFFN8FsAFwUbTw6+XRnFnB
P4Sa3t1JqLpT9aSueWDkJ1d+V9/2Q4QqMLuS3Tu3hCuqxC2IjBAdx8rswzbiIuirniFV8YDzZ47L
XE4xu2I3x5caoWRXJxylAhCbFXwlVSyOAZaeQLgihBHmg+7TexAH+kMkeUgiPPPGhCmc1xSQhdIb
tmVeLLo2fK9QLUXqLkC9oir+prH8beam9yhr9n7lg/ithptixDYRCtvkqIgLx3Af0p0jJdUNzZ3r
2DKupPfOzUkEbayy3AHpNJy9TdGI+j6JGDrmecuwcmGW1Vce7/ShzjZIlEW/QszeYlQ0VtCpvEU1
Gu0y/BJItIb5N6W88RJo99YPqXi8PG/OD4pSCKlE8nxz6VxYw8nJBgZVmMKPoJe/lV2hOZdj/Fx/
fh8Wydbp1kkzzexrNltqp6HKFAm6dGHVUy3MO3aBeMhFGZ5xvgKbctNPr9stvnjBeGj9YAtDaJfi
EwiPgi5K9TGyPqOyWSgIRGtPfLXM8SiVWNED9091H/5uoh/Q+iysJL0zas+JDevKOM5+Y8qvYcgf
v7GqkZWQRjo0cSX1h0I7CNoTWMkfl5/W2UUDnx2kHVPFQZudFiqp64om5I0YnrUs0N8LADHkptjG
Q7LyaS+7HO7MER6vl1/hpglysnAEYolrCZo9h3TT1u+7RVBah7L+5qKd9Edpg43s/nLEc/WcDyFn
H5Kmu2oPT5trYNPotplVO0RgxaIs5efA8PejglBMN8gZYHrfeDcewujLv+DsiyRzrsh0AGPxN1vE
2hw3E3QDUz0TcibO8jRIhXSsjvqVDeDcjqnSnAAYWQSjNL9UF5E+CjAHebjJRBr5IQ20QqrduPaD
5sqOeWbakMPE0ZDthhzwfNrURly3od81Tv6pWVZ2/KNzrkzMMzPlQ4TZTEG/orthUTWOvsZHwKEL
DBnnOr/ykZ0dhzZtmtakG56XNwapL6VAq8H5rKkhOfmS7eLK6/9ZsJutR3xZUx4PsTAF5tkEROGc
D5kObdDsnV6nDQlJ2G6iEsaK9gY0aDNklk2rwsb3lMeyFu1MUm4iJd64knI3+DihhbRQB1log1QB
suIXyXOCw8vlWXpm8nz4ldOfn3yZKsaDUqkY2EPgRdvE9SfKsFupe6xT9Vot98wH8SHU7IOAFG7S
BMEDKXoIdykvt63Xoe5f2d7OvVuMPygWsw+Qqp0tbVYj92ExEiZyx3eUcdta127ELlwh5Vj1pXi8
/ADPjmoq70/fhYpT5ccH2EhW2OQ14YBNrQKgaZHr3pd4iV0OM7NH+9lJoKI7/yvObDrR2ya0Bgxx
0jzeWwlGHGAay5mnTC4reyGnYa2XbT/BjD2MK1yOzGRTh4VO8rVcBiiKgQGuBDlDxyk/MtWOYZQh
jzS6oyzCgJHclDxtJtAg3qz7SnqKvHKDY9bSzVH4KEO+H61P1iDf1IhgA/5g4WvwfqiDP+cUYoEN
9bvQrBc4jqMx6FiLomvz59zScPoEZlO1g6aceykbPN0g9Jmm65FWFK9EyoBIIVfbXQh04vJTv/Zy
Z1NWIJGoBiovV80izLu6zWQvEerlle3xbBiNOrPE2cVU5rX/oOg8xG8UMpQ0WPu1sa0nkw3DXP0H
ozkJMztaJBVuYb3Epp/X3eQBbZsxDD1EGf9BGFI8tDKjlqHC+vGLMBQP/mnOCSbBZbmxKLBmNJZd
zSWfu/5zmrTMqRxDFmB+S8AuoEshx3EhtUCUtH1I5Su8zxDR6UwQ7PPuEBPDsVeLbUSrqZyH9wq+
tAYNyhoM8mYE+iXin4Vn9+UHcG4FMiSDtgba+CiDzRIARguHaph2F0h4a0QsC0glVzYw6dzHcBpj
9jHIKPWqZIqBRk85Nsuv+BGR2n5Sj3zUi3YRvN3KTsoe6r1eHtz0F8+3NYpuqjFVmuFqzN6u27eh
h3YIiO6iXxVOvWyuHGfOndzoW/8rgjZ7fLWeuUONhtHpkGjb0eGx3bznt+XSu1cfL4/l34QylKmJ
xNJ+uzNYlV9EPtwXpx2KBRrvZSp6+6ANNgiPltj0vY5sw4Pn7RQRlnXcX1nUz333zFtyRNzHUNbO
lhdRFmFJ1Bx26r36vVgZV87AZ18VZw9xat2bJuPHD9GFOFlw6WV0K3Jddrkc/qNXdRJhNhnMsLWq
2h3Y0suFtNIWX6V1YuuLYKutg2sz/spofvJZTk4qrSFaSRESC4H9GpzFvufkVjjiW+GMNpbTdrQa
Fvp/8in/GuBEqzk9HkUhLfwwUnhDDnYgdryAeXdlEpyfhL9iTI3HpzG6omL3HhhYuC++JEvlti4X
5p3IaEysSa68Mlk+9/2eRJstHJKfGno7TQqqI07pxE/VIbvFx9AOGB2NggP/8zw44qa2j/39sFCu
/IDpif22fpzEn815fIF6rcAhBHnccarnDP2VWX+uAKjSrv2vaW/Mpn1YFFXrmSyN3gswuncQVUt3
Izv0q1zJ1ZzLh3+INJv+bqcGXinz5kgdrtHW2b4DacMx1gAiV5DTF82VuXJ2Z/k1tPnOkmmh2xkN
L884jgswEMfUNq58Z2fXpJMQszSK0jaa7E7zI1tsKye8MoB/M9lplp76bslaz15/Zo1NHOY8MloB
OJymDpL5m2SLsR3RAIFcWeCVs7PtV7jZXADq8c+tuLNBd9+gzbOH+8JR1oXTbKrdtSTU+cn9V7h5
8jouh1TuNB5euKJYdG1iXxnM3Og2FClzBsgHefvmw7jCGdwZH6tP2b62sSp1rM3lh3d+wf01mOnn
nCy4Sjxy3bD4joJFYKsLyEtXptq1yaDM1iJEoIBOUx6X+YwPY2Zj3Mk+hZnCKlxrT5dHc35e/xrN
bOJ5SRkGoi/y8HApTDqAmRoF5HR8vBzm7EODbMFdDW0FgpKPDw3nC5rkRI1zmdvZWefdy676TN0R
Eu21Toezi8GvUPPJBv9LRCdGqDJFb6vl+p0+qKsIIThguo1cV+vLQzv7BKduSYBq01V3NjR59Jog
UTksBfD/dWWwQ9XaVGq+vRzmXCKXAuNfcYzZ+c+PcBIqjSlOUO8prq+CMF8j7Vv72XhXZOG2K7+U
rXZXw40wArz9DJxWiuRtFN1XMzBehRpURb0yawvrGJgYlYZ5CdqWSgInXSAw7jitDOQfANPccnu/
HdJoZ/bGtXGcfT8G2R8V13WudbPvJ8ow3DZb3k8n14+eEUDFih8DdLyd2mEexWmyV9Xn3JKPpoaP
VTVuarH55ukBLnAQmRWhf2kGUGtww4xSAGY6Yj6EG4Qn0JBgfva67rtQIjvnC7WkeC9F0eHym5gW
x9+26ql3a7pkAcecbQVulUeCX7FWS/mh8Y4VLtf0M9ume6iSPfa6l6Odm14mNWUO4iisfmtjTbUO
DWdHG2uHs4SntBhkJHtfya+1NsvT/JkPi5Qf5nMwIxR67T9+og1sLD2Upn5ZAYsyKcTASqnvddH/
7PvCkjKjE4EMiMyyW1LxglagIgAEYGzgXyOY3jrlCws0Q5sSAYcKJqTbe5tWu2Ytfm76mFyiJ4IF
Fdf55xYKfYJnJvnjLt2lyr3u0sYUygvdSheVf0VHdG7VQi8ykRJ1+rLmMqYAnnKsp7R7lz5kOV/8
HAqYuCiBu0J7eC2PI507gjKlDER4KpqieRY5M9AH0zhPOSiRHxO/QWDcV+teknASa26kSnWwfNqU
ZgNyGWtUV/CAy8nXDm+/TwN6UFRZpMtYpq9zgoScbm9ypaSV0LObVktlgSnCIli3tnV4dpeX5zX4
2Y8Tjro8Ldjc8+iaIGVOKWAWSR2aKtc1UMx+XbyPIktY1VKpbTCKfKjKVHlG6Wo5WQy0upXL/L1x
y4wmBtx5zAiiGg67IoVjcIlZqnxT6kGmvlXcU8STFm454k7ZH9SpXlmq9cHyUdSqoWs6ca24tPNU
CQQKVrdsTD+N3fCS4INSi24lATg1G9ztcHTphvFb6OYwMhSR/vFqCQB5AYxfQqAnY5qMRxmmjDkO
BVNhuajepCAqFq1cHYc+porTvgDFxH1HX+Vp9k0IrRuz0JayGg7Lth1fkixd1yY626JMNhiGf0ec
Ccev0u+nhQ7DoGcxc5eKYiyzIN+rRegIKc3flp9vLWu8wVN4g9gbwp/+PiCywC7hJh7H20FzE+iN
Q4anarXySTjiqwH4yQ32utHSk2PC3zaxkHIPbSnYUcv1ShXWQWk+lgr1mFaeskCePVSG3cG8a1oJ
lXHwTS6UT2pnLAXGj+PWkoQEYgTFOkC6PzRhdJ+l/sJslM9uoN8KPGkpxb+jgmDn4uy27BVpBZ4Y
4zS8ULTa2jZNtM5VFL1V7AxubJe4QQ+uZcdMbmB6rPbGwqAW2/P/w3iMNHx2QgtNi+oI4ExUVYOF
ESwaI78z8+LWEpF8GJAkugSh3CBh5FI7w0SylsbpL5Sg5oU4yjRPWGbYoghWcegOrIW+PRbGXVDG
uLbl/BtorKGiAyZybclgPo2iLUTeN7UPlGXiyTcYWCzlrtoMaeAtgpqUsVoE23aggtW68G8x5/z5
w2+bEEeuLFGeREySbbd9JLPvYAq/QOb0FPfJc+vibJOhtwfsfm8mWD/o6rrrknXeYQqCs7Om4pRc
2Cl2gW07fJ6wjMBIt8nQPhcBd5G6C2w+l8A2uuHHmPjDhPb6zuawVaT+XU0U1elaac1bXekYdQlI
cmQwVh6G3RD8fyYF20ST8Swv7RznsQzjscxAGepnO6GvdjkeiaMq2WUbcywIbhOsu3O4WY1II5Xn
H0ud20k4LqNshNysv8YNGM7oURmifYaRUN3RTd82G4ADT80o3EuVtO6M0AE6vejb6qjjsbJw+2Bj
psEnqIy2LJlbPHLtTv8c6BKPWfcnA8bgRYcYv6iMFlsSWsgW+qAsY/L0A8YZQ4G/cRi/WmP2AKiw
oZcU6Xx0lFr4einG2o28rkL3RlXrW6ET7/y42mpoDZQuW7fVg2+F2xFTNFU4ZmYHm4oO3EE/BpJI
F1f0kvj166hmn33RX8h0yIYIt6rEe3LV8lVKxH2paTd9luDkUnmfMEW4V/PcgV+/06Jom2N616q6
bbXKjVpgLeSX2yqWd2jYMbrppL1mwFlOqk3cc1fR60NrSV/rBNYD9miLptcews7bjRabnUyhFrMq
VcruPc140SWNy3WdPY6Bzn7gq2/UmBguNOcxR4qfJiuKy4tCsl58Wd7BvLDbQno3eh1ybIIHi/am
YuPt++F9UYPCDR+4o8s2gLFQw3SiMN+5o9qy2933nDRxl3GoU4EMcJVHlDD7RgPnmsgmLrsAbAdm
qA/gp1N2XeJ9wWbDwPCh/QYSf0EB0MYhZlHi9Gv4gPkxcHZlFzvcBCs7Lf5aKzrI0eyggcMdMveL
aQQvYAgWXBiXYtn8EOpx7erZPvb9ne61Gw3Xmhr2QFkM2xhoqCzUd6EEoklJnnvIBvDl7L6pD6mK
mRErFU5jz6Xp7ms8OKHdO4nabtx8vPXz+LnRWozfxWRnKDQVdDhFlb40/ZUSlvDSHT04GBdmm0zh
DSXNuqnib56Gv0HaLgPdvPcsYVsUgdMpGcD/rF7LGdACtdLeaEqzc1F4KmLjqzno964wANRP1IUe
uJ0jS+vMV56w79s1tF5qvrv23WxpCeU26tKXPBn2UqFsCjXeFX5742k47Xo4RcSh06rNI5T+G2C2
bzhkrTMT3+gwfMzaHZ6+vm30/qGXLEh47U2oxNtWGXaJKxyxs4Yj2oHA8cCM+g4njWMw5Ley6G1b
Pbt3+2Qvh8HeyqI1pc5FgEdOU+GcWjXt2hTzLef426yweiiX4k2v+Gvf1IXbgpPMIsrVmwkg4ChV
8tJl5kOeed9dKXcKGCNLHxfRAN7PqEWk4PXhcaxykKK5+Ihzl75wi0fKSTRKujc5dtp1nN8PYX50
hzQhdm7rBqzgMbMNX3kQc2PhKtGPTpRXsYoxoIX/rqAXEPZUqOWBe0iU4lEcra/90NxmwvDVDMmk
dZU9UY8jQXHc1FzJXbSh22BfKxhnaeYTl7ocVFHnrsKC1mbEQUJi3MvYmeESeJCqag1T6kYQvoYt
Atu435h1vyev/FLiqlQKwj6jV6IdLCiDsrtpC4ujMWRWtT2osb4V2ZC0BpyWq6r3ap3Wi4gyYAoT
LO1H3MU9zsuu3i7MKnkyKvWQ4jSii9J97YYLmiRvqkJGqhxvxFJ3ovYzjpNPSafu+jDFdMhYCbXl
WFX8ZtHM4QKgtTxjZcb1Mob3nJgBd8TYxrZ0bab1UtDxW2vgiiDYTJvo0DbjXqYRSFSsbVjBSjMz
O4/KuwktkuCjhmXXMgr6FUDJQ9BINucKJ+jxrDEhetMnIiXejoLz5xbqL2aoL5oobOpuoO00ui0j
n34Z7T7JtJ1eGo8azrGqHuyCkn40NwjFBTSt2z5mvVJU93YohGYh16QGPPOQ5cb3fHhKXQGDjhoL
dytOtpN1TOeBgNO9NzMzv+Ux1w1M19JV6Q7LKkAJF0c7S23uK0GCI6U9uV7Nw1Z8KhXEjENsl+ox
O7Y9QEJFwAal4k+a+lmbmHKpcQeUzlGi9rs+xBvdEta0sKysQX0cwepj9eYtPP82HfwHGciX65b3
ki+uMU7/knJEkcRXdCIbfPS+uYL+lgg15iA8BQzvYiVaYSV9lE0wCFm4i4d8aQ3tUml7TDGLbqlX
9FxFMk3CPhxlxbrX4BinOIz1rc/lJm/r28bVXgO2xUZ2GwUMeRVHC8HVX8pYKw9kUe7lgSpXUvAj
3VCW3rBc0g6UAKt9peTeg4vvm6MrlrvuQ7+sQZxVA1Dtzo1o3BJvaaoo8MYye/Rxg1VYK6om/nvv
5cn9kGjaoQowNzJrziCBIjgSiiXgzRnzSBdCW7bc0E7FzzqA5gXXCv9blPSfQGthLBlBKzP7NliJ
Q/oJMHe4MMuR2rQyrqY2xx8qLPwFxVeM+qA1cIvGmeBGqHzOp4Pa9gsjDV47US9WSai9uWVY7Jok
fQ/1euUh27Ny6DkNFkPQA6hEgS/VSlXgrCTfBULNpjUAWeI4VC+lgnNDKHNbgG0wOpmG+1Tz88Mu
RAh5qStughz6GEX0dieFyjaL/Z3qutsOWnZXjibHSX/r5vFRtgDyGsZWi9qNknjh7QALGuIqvi15
MTmibqDc40VU7FJf/2GE5cMYcygTE7mkmTCZjjYpjNflKJjVnazykaWiUH6Jcq+6yYLqIKrdtyLi
Fw/trQl8NKyilZL12a1exulz0Luoq/3XJPA/uYW2YwGY9CXITb0uSG5iXWq3emgON1mqZhvKGfmX
y3e2WR6XG5sE0kU1fvIeaSOZ3dgGr5aiQZWng2e0lMZqq5bjleTnvKHjZwzSELRRcctXf9OFKoU3
1HFLdqUtx60ocJjxg37nYyXPAQPrwD6ne7wzjk3QcYVhLo5hc48P9AaHxmeIFbe+wiZfVJuylXH/
iR4aKX0YVXwAQuMFWPlm9MRb8IiLCptmK1PXA5fAvFFWlWKu8lK48UPQWX32GWuznU7urJWDVQhy
OqqTjdYHy1pK2EJTZpSlXUll/34jJstwMvbp+Z+klku4GGYwZZbqvtgh+KUnSrLHsd/DxAHy2oQH
DQu0y+90luP483mD3MTiBUnib/kU6PlaF2CthCDIpzl43bOpeOXCqK/kUuZVoXmgef4SElddalOF
XD8Evl0sfJymFtXKZFNeNKsbaasvkys9T9IsefZbzNmEdQtsn9mmSdXdCUdrFa+C9bjuFj/ackHK
aFmvOie8Ulu5FnLK8py8wzwtRqmMeIdDIH4xsZtM1fY4lN6fQ/uvptjSjXkyN50v9Zd/vKd1UA+3
X5L3//2fdfpe1axIf/6z7XcYTWwAyMOnf+0vThVwWDKhE8YPTA0P9y9MFT0lUzaWPuppNvMn/2IM
Wn8gt5XJqyk/160JNvMvxqD5h0XSnknPH/9JsPobDG9aeT5mtOgzhWQ4cTHAiYs0vc3efTpAzxFJ
/eMkKO4K7HJ7EtRV+dhI48JXhs9pkr0Oug9Y2dSe+zI/Fm3yCCmHswVJnqbywlXV3seCXN1JFncK
FIxHyzNL7BbkJ61ND6RIqoUvyndYkL74qn7n5/JaaeJsbdZVSNNLHNodx8LMhR0tFCVKPzXACEGv
bWyqE7v2x7vY1HFhzoHoUTnbu3G9yl3vS9YlNPk3u8QovEWTt5ssYB+RhWUSJ8uknbhwYZQ4gtLV
tuQ3+1Ko9+z9a7/D6C25FfEs7HdWIbyKFVzB7I1tZLrWLUJ/5wkYo9UtJiemv7EknECEsntOlCxc
dHJ0iLMIlCzWqWKqrXJLfQ3NFGPYZDGlLxYA5XqYvRm/MnG5XRsifgV4aUwWjOQ0BmzwAs37nujw
u0v9syU0uNyl+yzPdAxPSmOd9sYBk0ynEOot6cTDWOaPQCNugUXim9tuxhEKbC5sA7fkr4JJ3pZL
o3vvpMkgGaLosdD87B5fwy2/fFtw+5E6F0OaAp+oWy58FVddOdohtcasJMeYyhVBg49pxDWyWgyx
tRzxWxcQVAIiFAJsivth2cSfmOfDJy8eHxOJRM+QHdoud9SmMirc54F8Zyi4lp1LYYFcI1bQHrp3
t4IEPlqyY1QedyjLf8ui6Cg2x9jMUH6I2EMAz93Gtfc1AS+Ll9C2yc2lmKorLn4rWJJf9DB5wMx1
icHutuVo5qfHMHFXAV1fle9+790fAmeipNBIXHFpMePVpBnQlOhVKWC5DC7JPP8tj0FUdrG6cSPZ
EWm0xKblkBdkN/J1Htbr1E9FslfZtgvyY0Jp3o77b4iAqc7H3o550ePAAspREpcxqMqFZhru64QE
t/u8+14lxYNZK8/s4K9wHe50pXga3NBHmMZTtKSGTJBh2IWMmbOoVEdRUskoegE8YVc6RCF4seGx
QSdVaZu04bpAZo9rFI/vHTr5BkZuHmuPkSk9dMn3SK03Yk/ew5SX+njrteT09OIJQ0dwuXyzkU5K
qzFuWr1ejqQSXGvla6+JTq9lRXIs/zpgVxHpppMJymoU/V2YlQd/SMx9q0PJVQfV3ZB/3cnK8LVN
LKa4oQRPVi1RnWPSIipV5fWIobxa/yg7TqIhdsKFRcqTa1XSj+sytL7LPnaMUiTsBCl7rMsGc/D3
iPTvz+X2v3tPmeRpf7HpfttT9kEcf/nH8vt7fWZfmf7Vf+4rMhxapgleWWwfEvy/vzYW6Y9Jl0s1
hBIcYgKDetS/NhbzD1iyE/5NlmC/sOmcbiwkh5C/TH+rzn1d/zv8w58tmx9Kcxxk2KZEfaqaQsPl
152eKdyiaN28wB4Z/4HntLcc3wTXjZTihgvsitXrNmRZBkf3XQyQgZvKq9ixqXB7+2QV2H6rkMKl
qFTQZ4P+DMwbn7uQmkqeLYzhC6zlJSXyyPbxko2k2pYNcHmiFd0zK33D2vYmfQcAUeRMyReCqIDQ
5gYV/j/yzis7ciPd81uZBQx04BF4RfqkSboiWXzBYbGKMAHvgYXMCmYNs4G7sflBrVaxUtnMo+63
e48e9CCRwQiE+czfoNw54kdKM8r78Ilu/jGxj1KMUEGOH1IYUaaKIj1dVuww5kX/OGGpd2atKxDK
S+l7faveazOWWb9Op+YuMw3cXHHaDm6KPkh5DYLqm6aVI0pX7+ZAyb3sjRpGu0F/UhH0C75mSdLf
dVOieeHscGuHunXjJFV+EfdtCgCeGkEeh/nCjXFlxa9okdbN5egMi1k6I60MMo5IQVo6DbyK+2nQ
g690Ow/dqJpeb7HivnmIEh6qTMXvYZyG7zK4qWN32c8JSltF2IRlulhVarFQ0J7P0jdRPkzZtRq5
VzWWZLHW3zoUChwybV0Jucq7myiaNkJcNb063kypvuuV7ZBR3lapgVBKU1T8hCYZJMtyliMPaU9Q
ofgiwuEup/wc5CP6qb31jpVwxGWrfRkT08M7aUsotMbT42XsH5Rg9lFWtilVpBZy11L07m3iKDbt
ERy8sDjLdBOxXaO+AyaMRVqwKciA7TTAeYguTqCLZVq0JfaiypbE8ybS5Jfcn3Ai5mrU++0obmDc
4Bjhegb0jsq5qkJ75XYUp5OFmt07Ba4Pevs8IW7e4XXig9u3rXhpJQfsVNftaNxUTrKtmxJR/mjh
luEdBbLbwtb2RtGg/hssZJl/p9m0AuK/UuP6PpLDjZIN8X2M+YfFGfFylPvXw6ClFG05FVGCviCN
gZ2JkMds+/vk9M6hL9X3svliS+slyLCbM7IrbBhDbxjffFt5cu2rjkJ4HKMJ2gabmq4lzl10nd9H
oeyM7HaQ0Yvqmw+OoTzIGO58rdDI1cN3RSSbYbR3fZk9WAo2Y1p0N1r4oBjWRq0UmmPJeJBVeTmU
mG0JNdu6dbv3cWJf6Vj6Wml6Azb9zq7ldReV666H/jmiJU29wxRU5KVzhbTcUzc5KwuTbnsw13Hz
WlTXwvieGfVtZhwKp6MkEOHpEukhJZHsRjh0KYSCv1P5ONDqoBo13uXG92oaduAZ0HEvPN3srGUt
8ZPKAn3E0UDzhO58s53wm+M/+3a4MwtxpVTpveJ3fF5ivVIsLYxofY0GrDCvRPcUJzj0+hPAEquD
qjweErOukP3HTT5zx2mpF9pb0ut3iU7LoGpuKqEdMr+/bPB7inzADhPCGVHT4KiCDxy45OvUUL5j
IbBS9XRrdmrlYRy3Tsr4kh25Adm7BFj8QMv4lhJDjcJ0eePiU/1jMJ7qyVprtjEsrKTa5ZFU2Gb5
j4QirxL3l0NBMUZ3WLzvXCu0F/P8MAGWd3oxLnvtW6RP2zYYlynY+FiTW8wVOJ62p4XVUil7qkdV
sa+0cR3aPspsgFXHsn5w1dKg9phzgdChrS2ExBURwwfp20VER1/CMEWwmjYrQPUcFWc7ahYqmCUE
tbnIlP7acVE5phiWjZ3gXvgSdnhzSnwxGm6CmPwSBxYPs1RqF7jB/PcPCGBIf3ht/hIQ/Nf/qZvq
9X9t/uv/RVnw469Bwe8//kdQgCuKCTkdHWP059XffaH+yDaN31B6c3DTpU6pAlGnUPPPoMD+jTda
tcAHERsQBJAj/jPbRNFeJxF155zTpZX5tzx1/wEs+xgVIMf8OxPcBL0HJv44KohzuxoqYVmLBu/w
2gm3k7wsNKTW1QSfyPtaDCkNaYQXFeLGvt5MfrsZJ1yg+v5SD6NlUIlbLKTRpnnx9WaFoi29EpS7
UxRA4OPFcfSo16QxFk3k7HvvFv0+tmda0bgtLcxD4oOIxNpUrjv7YbI3EZaG6ry11ZfaoFKnSOlp
Kuzz0F1K1PFDH7l72/7RO89JRVmLi90rVNFjXIF5RQFIncu19ae3qlUvgkl9Hqu3fPajA0kwtfYK
v6QV2KVLmoKPY9xYGGVZmHQPAEFirfNQH88XaCf5pBjT3teLhzbTB5Q3wqvAfM6AARjjja/5y7jS
d6aCrG1HMlzrlgdK4lbFMlsb82fdnq6cWLwmanU59OKH3sT5flAb3G6TqzINtV2pawZK/8Gb0WnX
Vh3dZlhReoF8CtTqXZjApERfirUYEoMyaecldYrL8SuGNRtR+J6RK2tz6ta6lWBYkV5ARr2M8KaB
TbVBEHEnrORrXZcXzRAfihE3e3ubKv0Tcka4l7TGEtMYCgB3itO0GyVFvadrwldjuMhD7qxhSrdT
cjuqh1rKJVQ138vs+G7Sq6fCd1AKwkVokU3vOVY1OQK/qW4BnYhAbMWeBR9O1wM6PwP/C3lm1VyH
AQDNSp1zTv5gpHkNHpxE9fQWODxwDoU8ddBtZOMJLcix5VRuEkwrZyOWRD6otFmU9hFDERB6ie9F
oo5XiTKuDDUs1mOo73xgz7hx5ctqaA++YyzNyNk0ElKotBZZSV8QTOLgut8mqb2PoXxWrWwVmKu2
VJZjXC8K98UMdqOer/0uueym2ORtwevFfDNIztggnuam3kCYVvTZIdSUW6XtdyaZrN/JVeT2s0sN
LmA0zay3aLzp8IYhyFhYfk762i7qRl6PtP0GVFIEAjg2vstGYwPgEC92cWOmb4hY7FLev9GMl2GZ
bWrbJK+zrhU7JbZQF32TeSAmPJiXG9Bjy8F9LcfXuAs9o4wWKr0PN1077pUOLCK36us+Q5Ant25D
TBFjHmCnfhBBc5uzJpQ3RB1t41xZmfQza1uhTdQthjAovWZEU2YOeHl+GwN/02p20Yw3o1NcAhJh
j+987Rbc31Iz3yLVJ6qNkEepl/rUEtOGy9j4HvdUWpzX+QWq9YCSjIV9pfQanaMJkjYIlQVCOwsn
flUI7RBEoRlbeK7DL7CrjTvwXnX5nYgu+7zwQMstUyvax1W3GqycCn3NH5dGd5loGwLhGJLKbCgD
KmORujb8yWRb6cYKY4KDWuFgY9vVNiGMbPEyc2Tx2Ef6RvbOsq78e1en15Q5t0Hcek1VrJPwR2Ng
eAdOyVZvR6wji3LTqUBGrJAi8yi/tv3cLo4u0txoYA1TQSirbRPeOkiCxNRqJgXRDO5NGgJbYyJ7
iBMvrADF1DchGJIiNFcG3m+qry37okVO9JtFY7f1owc7LTe94Rz0utlZ2WPiFks3dBe++2iWJla7
mOy4TyJVdrFT7frJWGbIhDYIdxc97jqRfhFp4VLtbW9AwcOYkiu10XAI6hdRVi/yMtsZbb4LSEGa
EJ+nQseTIr/G4PRFLTELmdS0u5Qx0CNDDfYEtA9lmK5FTkutoPvrvNNYZxR/8kDS9J7PhUq7rMXi
KSq0Za1a19V8J5RG+a0K9yV6th7NF20Vt0rAz6HUC84Jgytceu+cIMYlpVyQEPeLIrBu1EBOy9Tp
4ksfVyMV8RERaxh3AK3DLQrA2tfGVzadXcBpdgkfs2xCXo6QElpsBW6gq6iPlOIli7J94YAKiFBG
ikDn+dWcaLodrkMJ9iaxsqdlvNDxdE3C4MuQFpdq4Hptk6z9ySkvEiWtFkEdoEVtr7UIOw0T4pOZ
LbvEDkEQJMbVROn1YACgqJoENbirqUbfQQJqapBtUvPpEYGXAYPfSHnQLP9RrZXnvrM3ZlcP6/8B
MdXczPnXRZb7iNuiDl/T7EQ8Nf/oz3iKDhPmQKhAAfEC+P1HOGX+hm4CcsMoHwJT+t1I4p/hlPWb
YzuIqhHpIOL70WMCA05z5soQ4ZgAga2/U2EhZDqqOBBKgSeeYa/8Uur4R6V7OSaj4ujSXPRurx/y
0LoZeWIPXRgIEnrxlMXJPg6zK0V1Nqkqb1WfsmUaqK90uhuUKJUbBfNfr5usRyXSHoKI60596alg
9x124FK9F12+kgTzsTYt6/zCpIJT4YYiJqzAJVbJ9WvfgUksvyY63Xh9vK1ife2kcivc4a5w7jK1
2ji4YjUOCLVUWcnKvBeVtgIVd68HWAFNvQ0i0hp2UaZtUbv6YkbPqN17bZ8s/XZY1H21S/T6h6MD
5e7su9hMVk043udyBtFpq9EdN2k9ghXZTMbawso3Mq/8drpWDaBgjY5vqCq3gTsuyuQy7hOAMOPO
yi2AS9EqDx86a99TjsAUfaGUq4rKNUbf4A8v8eQLpYJfJDI6QHvSlZtCbMo2hnhSy0XLdTE2L7DT
dok0Nmr/OIpNbivglV50eZN242sXTFdxYa+sLL7QlXzf5JVF4Rgr4Jq2aIkmjL+LuuHgNtO2yJqr
SbtD7+451VGK0IJiAwZx3U5fdARdRpHNT8mD0gucAVvtXoTalkpAuEitas+V4EGf3teKpFkS2+Ui
VDIqFbZdrhLL/aKMCjabEUBcgKiGmd4FNhcRqOMfmABdkJUpnlDlSxAoG6reVynI1poKeWQCsKK+
pjVLN7YXZWfXqO49obS87EAiVm11yGJ7NeH+k4r6yVX9HXJfJSOMOzXy78KoWCWTfzsp3OMZOnwR
3XD8E1re60FfFhi4r8ZSHPDRc3ilpSU3ge4811F+k/japlGbbVCXPJ/FVtf8+8JVbxITm2xfZ2rJ
3tbgZVXpQbC3LfU51gC6ROMhsL+NJN0lJkBS9BcO7ujBNFH/8DdR6xCTf9fUhjQApG2ifp2GajNU
uA6q9Jqgk2jFcG3xYgQ1hu8BbfnZ/zpTqRqpjr7RhoPMM3shhY5NEI7Xvb1PwHh5faDhQa+zBYv4
unKsd2uS13qQPhmKew2OZiNc/5IrZNW048oaq62UxVe33yQKVf+baQJdPd35fYgkfbI3p/S2k8VT
pOBQGpjhTsN0asxpR6hOeg3vZFPJDklhBai5+SAB+be63DWReu9Xcy6urGLlHgRxvCg6jPKCZJfb
Ds7hLLwJ2HG0lEXSpTthZhfF6OxV0IR2mPyoMn0hAdtZgSBWLm4rR8GzIAsPnSsWCMbRA9K9QmtT
Gm3uj8yN36ckusjbcOXMRq1ZdhvTulPM4ULahRcREstS5SELeS99kLbuENHlK7d+MJC9RFToTA5V
6QQsbYAqk+H+MKNsqc3ttxbYRIapWAjWJ67WrsjfRUbgioe4mkEZutGjRl8GMiRM413EYBdARfEF
O1cPQZYrM4vdhZDmlWzrdhVy1akQdHLnBk2xBQ28QlBubObz0KkEOosYfHiH7hjbbxcDbwkH9zmu
qosu0B97GmsN50tTLowueTD7Et+thqZluVWSC+RgvZwFdQhtm6bDrVc6qG4V6MHES73Jbs0wHNbA
wl07hW/DFZncBaoEtarXm77spo1Kr2myCIzArVHoxjS4tK5Bud6ZcQgsM2yXYeCYq7R1921pLwqA
yq1ykG5/5fZ8VR9QVYpdh0sonQzaJRiMq9D1/QUmlncK3rxFG2BXGAgE0Ho3XCiB9HppLRUfn0hs
3txbq3oMIwjX2qsAV5+q9S7HXb1LrAuRpKQByKUSlpkKgozyFkfg+7GpgX+/u7FYqsO4KZsbU5jX
VgFSURvbZ83I3E3muJ45vFu5w2XZLnRZLqq02qGGxhUdf3E66rwlORcZM3AKQckwzoh+InvpaGW7
/d9h2zcgakwTf67oURqCH5e7oHS3QRV8sTLemNJchRVNvoEgzsGRd7byHVvqvkqz/B8Q/FifohYe
qCPV1fj9ROgz/+AfoY/1m/F71cdxVWzGLSAIf4Y+lkPWRGAjcBrHhOtjJcnRkbpzdNuyZ++Hn2Uk
A4dFAhbDhj9HSenvRD50rI4iH9UCa0U3RIeVyb+PlSvowVDaqTHeVCzryXBABkpfGushjdW1BM4C
UzAVpCiWSVMZP9iqVCjGRNFdpOuXqgnBBU9a+8GfX7cGmDKNNODJ1YVm5OT2bfOWFMn3EY1bPE3z
aluhwfzQ2d2qsdS9GSj60q7IrpXOcjzoZ+TaBSdXcKIgBF3iXL2FgUM5NvNvYzDoG82u38cM9EI/
gkVF+OC9R/UHYg4ueMDdETadrRGHEQxngikrAVMGfHCdWGDF3cbksKjDow4yf0E6slUMYynCfMVv
tr1c8dfCUOS1E4YpYZB6DQYSnFBDuxpW6Xec/abV4Ac3PKTQZPy8WvYDaA4ROy9V6L4CXF5zfb04
hbpBkuoeXSIdConzqidF/hp1dQ+xwy+9wRjeC8je3LTx80hzY1km+Y2tGCnvz/jmFOGFb1l3kayv
grFfT32PPO6s6GNo0w6NousBC8JFNRoH2GQvAzBtXLtLNB8KuERtZPee4wYFus2YFCoy30Ma5M9V
g4te6F9K1wrgjFCs61wbnJfV4Oiqx7NGUvXkNmPlyXEWTfphK+aDJflJdyAK0BFHAKEb4SkjQ/0a
LSV3Qa9cbO3k0Y/7ddTDBgjscZ8mzYUm0mvDybV1mYxygTQSAm+dAUDZgTMdyfeihl4kkvyLNIfv
VpNd9rF9PQob8dxGo44CwwiwfThcAPJ3FpWe1hfRSMEAjKrXxsVlPilb3ILKjWGPcG3r+smgKdOF
Xb8q9IIXz8URzk1CPNbHH+3cqCFyJMn3tWDTR+O3ppmKL34hPM3skVuoxBu+G7rn2F3kKaFPploE
/EoyaLcIXhEpZ+pWcluDAkWjgaJa2/1IsEH3J7gzce9eRfPXDMogX0dCv0GnrbhL3bxYVp0MFp0T
QwXCUnqmYvn8agQ5W8xpO/Jbx7fo4eL6lk06nB3sGZK6BQ4gv4Xwf+Jc41tmEaQ/bdm46OS1Q1PQ
//li1Wa5IMuS1F945oMkG5Y5GvYL0wx5P1M734IKyjdGStOSIK+y9nEy2/nq/qs9VqHXFKA2ymkU
qxiSihu26zqgoiPLBhhgoAAXL3S7gGnj0x8Mas5M0MkX0Vp3ndXtR4Nnw5jDkWIQECIDJAtsipEt
dsueKlAXHdHeo8uBf6iZD9/MjIUqSowrOToOuB2BRI6PiaWndoSe7giFj3Jx22LpGLRAegk5JDBt
N6AMgF1k1pYInFBtadToDil7uHeSj7joHQOBmo6m65SBxm9RYr5RMA67Hvh9q0nLrJ0xIn5Mfdub
bKSQu5EftcS44J586hIRrvu2WwNW0tah0xOYlGl6bTWd4jmTQrAzGtEuDqZ1ZmTQGLDeLpBk1JIe
Ah6en0DQ8Ye7AWIEPT/j/29by0Bmli7S7HKNEvy3bHLpYivo5sg6fxtz8V7YNIaRDMuvfbPfmyir
rgvRtihu2wapyfQ/wNCSRPyzesOXouii7/+ifzP/6J+PLqYNOiwQNLkteiQ/QR0WBQeDFo6t6fyD
rf3PV9f5TZ9p1ogf6bOi4wxN+Pnw8ksAYBi8lbYB7OPvPLxUxf768M56H/wdM78b0MmvIAdsbM3K
TrEI0HLa3rLKrIs4Ms0HuBADtw8GwGg9pxtUrmENKHpCqRhk/jaHmGpF2Zcqq1OVy7lPKJI6k75K
orZ7TCjB3QQSD7rZPj2gJ1yYz7nititzEt03bGiqNcGFbBfGUBs3vaiy1zivS88phU9LGP5HV1TF
tizzFYX5+7CW4060WnITB/VlbUbkabwgy6msD5hGb+NmaOjNxrbXjvlw4ZuNv7dKC4meVNwmpC5B
ke+E3WxEavCASVFSJPGBUOtaRrYIkyGFS4fQYp3lrzjerZPIXXRR/UwgQi8pj/dy0h76zrqSClQc
O6u/6cDY6iy5YED3tpUxPYqo/C4MX7/uZLWFItFthzb5Zul9RAEH64fCHPo1Th7WocdRfj04CAjn
FMMXppAvZRWr28IyVOQop30cKJe+2j3Gk969DY7aEr/Lt0yjRSOq1yllnUXY7Mw8vHTozsaQGXCR
NglnJvO6r7XKwzgGa+LKoO1gWFukmSAA+SKDQaH3CzmokSea+CY1B8fr6/7O1ygbOS3Vc1so34p0
uJY6hCQt0G5DnOAXaqnelX6mrMQIYD0Hod0BJi40/SrgM6UtQVaumyGyvvawz3LAGIYBBkYE3QBC
zlyJXHm3E1+uhQ3R0aFWq+mXkV9knq2O0yZS4dLxVDx3evd9itJ8jwwD3R2UaL0ulYbH2/FOpPce
auOPaQg2Sj9dDnZ860vt0hmwk7bj4iUpkUgM/A47gFYsMUne2VH1WBu0DjI9ym4UzYQbHT4hD3Lb
01VaiLEbVnFgvzhBAiZmKJ5Kv7hvHPtyqrV3h+o8bQw8fkvUXVdUvGraiAhcVfGLP0rYPPCVJbhh
YAW82+5QmNcC2ybPTJIrF69s2uhoN8li4UugT/Ho5F6Cq9V1MOjPIUg/Ui1bw0y7Ess6Ht+Dme5c
urA9uijXPK1Ln01/eJ+E9cxlsFWUELyPzxNitcjk8kJD8iMXQ3FoEXeQgK2ab0jd+EEPAVkNedKt
sFh5snW/2wLWaa7gytpXtuwteNmGtepigiVn1GAHTzy3vmlJzDp4SevaQfQnt+/SKciflYhlsDR9
3xWSBC+nPhWM+66tV6GrP8QtzBi3I9lNi4psPw6621KlbaTZVXyFicvM2P1CnW5pd8U+iYfbQgGt
6s/dnzZy3nJADYYqXynYlqs4U9R9NUxvbqnexuFwAzV/a8T6tAYyTB+Q6kDU7YXTOpfCztZtx9rX
ZU6FXIkhwBC7QqYM/pBE+O8NSJyFNf51rfzxv/5v3fyoukj+NWE05x/94+2yf+NRQHriH1khle8/
M0YLQKJAp3x+v37PDX++XeI3DSVUi2iFpFKjVvDz7cLgGWDj/M7wsGEoqP2dt+uIM4J9q8qvQE4c
41sBouFIwiVsBwNWKzsrhiWZhvewGL3EeR7Bzn5YmxNIwCMyxe8DoYUxK32gwcFz/esTOUW+NmgV
A9EwXMu2OOhpty7PSr+fG+boJU6Utu6kBcddarT/y+RRpuo6CMabz2fD8h8prBA94ElAHZVc/y/S
x/5kRK1iVVTjYWWmWb6LJ+f+8yHmusBfx7CATkJDMNAQYd98RE4W+PU6ofAlTM3+MvPz+wA5ZSVJ
vir69OA63WMft7skCC/1rH0k5Lhqsu5Aqk7GqiOJEOS8YCiheK7obkkzAeA3YD5kGz0rqf5Qh/VD
kZmBZ08E/6M6PXz+559coXlr0QYCXqMe4T5rOP2iqcoEMLW6qNXiGXuU758PcWqBqHPQASLEY2Md
LZAwsEuyE4Yo02hLJI9zUr0qVPXf2LkcUEhyuGADEpqP0AcaUBlTuo38JlkKGuwjz0taPijROeG7
U+v1cZSj9VJJzvKpZpQiURdBbGAG8QfR6G9YNQNmcrhVbMpQVKOOzrqCmkmSgH5ZGkFLPpRskUAl
P0bTuJwM7EHNWxda4jB2/+iT/stxT3wncNME78JABB+i1K8LiMKNEvkJZzJFK4H09lrRhgVF4jO0
tDPDuNzAH7+TYg1KYUy6XJomzLTCWgxGACovPsNEOzfM0UUGrFTTiZ3lUk3h5VPY7g4pxYbPt/aJ
3cCSId6DbCoKSfOb8XEu6tgmgT3flkKt1nY6QkNwzkgynxnCPlquWM27KDbgmXBfP7RjCgwk+Nvy
WurHWfzlzs9Qf6D6nSyzsl5iLEFSpA8Lw+n3c/shKrJbOan95vOlO/Gi/TLo0QtgJZau1vPS1fI+
VxcgppC0eCjqf2u3/fmFjsVap64y6kQNkyXSIQtt1A91DUos8/9B5PiXZ+fkVwIRCIcJ1Zvfi8cf
N0Jq2UFUqjwChl0RSMf+5QDVZvFvLNmHQY5uOAUbywEVSbR7KBNV2qsygjo7kBl8PszJk/NhmKMr
LtccKcOaL9ONFxMKEXp9ZWE98vkgpxeMe2b2izLx2f315ARuWZegBZNlIPI1YpV0uuTfNq9jW+s/
h5jL8B8ehEaIGDkV7rPBkJsKpRnTSFFD1Ff/2UyO7oDYqgxFkcykVOFEifhSVPaZLzIvxkfcKdEf
M3FmB4+5fHFct7AkVYDeYXeJZIchEfIo1kw1WSZdjw/RmcFOfn4eUO4zKjUgQX5dNjFmRUWdjNtA
kTu/ggRAB22BT4t75vI8eQN8GOjoBujDAkNIyQ2t5xdZ/z0BjKr1Vx0kwM8/0LkJHb2nDjbpyjDf
NHlC519PC0x2lJ1aptZ/ONC85z9suMIv6mYgIQa0CFNDRXXJRigJuMHn8zm9bkIlrrXg6tpH10Ax
uEoiahcfgOmqz1dRg3BMeunkXz4f5uQJRTFyTmDIBo5tQ/y4oX2ax+xrW/9qUkMf5fg3qdtztmGr
HH82GtEnzK1fV8xRmjqXTZAsdfGE1GFDVtPHXz+fx8nlArBNcUKQih2z4Nu8daKMfuwyo9My1bdB
99XvLkx0zP6zcY7mMgSRLOo5fOoA/VhfohnYol4x+Jmb8+Rl8GE+R8fGUBsMoDDjRcGtW5TtHfOx
VSAK0x5xpM+ndELBmu8DHQxZCIum5XFu40yNCH0MHZd5P24ID99KzAaWKuJsXquFFDLgWxZ0vmhl
hc/QMs9swZOf7ufw5lHskw5R3cLrYElVGigt+K0gqN8cu95nRnsmXjw9FiVoEG6uahwnQkPntFmW
Zgm2Jq9DXXm++hi7F708c7v+iyVF2dJmIEHV+9ctj/ZrIkttHkc6h7ys32AzFpet8Fd+2QIiVelh
JUO3zGIHxALQjM8/6cndMyf2c8pnOM7Ra9XWaq4g10f+4l9pdFIj9851UOEyrgpU3P6NsWia05mB
0YkS8a9T9SvXyCPTgHELCQp7g4XTfg+7O3UIvKE9E8OevOQ/jHUUT4xSt9pJI4b19fAavcmrgRaX
W5Wbz6d08lIUFDSRMEByQMx/xscrHrMmGBEMM0UWEKV2PdnqmVBSmy+Kv7z2H8Y4WjYsTdPQaYHK
Gl383PiUr3uz9bQSdoCtHBptWjV2d280/psC9XxAXOvzOZ5cyg/jHy2lpoaOLEfGT9xtExk0gW8R
UTnzVp5cSCQlqJths4VF0q8LaQOZr9KOuDwtB1ha8hAbyt8v/syO75heOXDWnZlh/PFbTXXIcY6i
ZOn08ZWLtVrsnwthTp6mD0Mc3cWx3fdTIPNkadaXsbgS/nshrmX2EvImf/5RTl5PHCTAIWTmKtXE
XybjukrRFD0bj4hgIWs0t7BbqR4bcUYQ59SMMP8xgLqgN4hr3K/jjFYSoRvDjBqxUcbvRmov4vSp
6r8mKNF9PqVTW+DjUEfxeVYSe/Yxme3YPLYW4vF5cPf5CKcW7eMIR5edLW0FSVUiJX8scN4CbaZb
MSJzWDIW58yGThjhzJDqP1fuOFGvFCCBNUUUpFJTqDaJj9pt2i4KWk8TpVrDgtnhDMZuCEAWalqj
I+w37IKwf8LnGHmsSjz5oXxJ3Oh1oHvnK92Pz1fjzKc9TvNtCSQoaGl8tPE+BasqrTW3P1oWvrDP
xChnFv44YYkrP5Ui4+FWzWfTudC6N9+/KpUzT/api4o6H2VLesO0lI82EIq/fd3bRKiISdEjdWmY
jo9BEf1bu+jnMEe7qNYrozcmhgmnAE3fi1h7qMYv6C/+G1fih+kcy+gjj4cgrVGDt8zlpRjoMslq
9fkWOH3k/pzKcW6nFL4lupQYtVdUOrYBIHL7TL3q9C77OYT+6wWiD1kn6pIkSLO3tnpo/Ts3kMBy
cs/x3/6z2Ry9IWpQlE4x8YYMpjwAL4k9rS7ePx/j5Gv88avMS/rhxYcaXTq5nXLFDwmg3u4Ah+ai
H5WvuBOsgTr/rqB4qOc2IPIOYEqG4PXzP+HkYZrJGiigon3vHk0zI8hWoMdwT0rQQdkqEw8Ep8I6
Uyk7N8zRRKcRSnTaUaavxgGvvkUkv5V0IyL9nO79fCyP45uZxPvP+czH+sOKlq46pJnFQHV1oyHA
pOpAC4srOV0YVbPWk+bMuTo3sfm/fxjPioeh0lyqJ254h3VyrmsUz7ZpdC7cPXkdaUBEgbeYunVs
0VTJSAwAKwlBCcu03F7oAY7vVnGmrHXyDH8Y5mj5rMntTXNkQ06yXiAddDnI8cwZPjeToxVzS1Tc
TIuD5Q76BmtooH39YujPlba1+eb86074uWJHwYZs1JrtRYQ2NsZqLKxDJYMrwym/hUO572bqf6yl
gC0AtpGzbcs+emst00vyMkXwy35WMv8FKvksCJXdSHy0+6A688acvM4+rPbRG2OIpnAo8SXLyL9J
6sIb5G0vhpUGzaYclp8f9NMH4+dyHD00NiZfZV5SEEu1r9SsPJvJ9+bNmB1srL4bZL4+H+/MZz6u
jKROXjuRwoMTyukwuu2+KLWLPErPbNiTwyAIB/iGJjqdpV/PX1BmRtV2lK1LfaoXzuS8hDnQ2kmr
t5/P5+RB/3Og39FnHw96EFRY64wMJJIRBD9q1GHl8UgsZf/j85GOZQ5/L1yRtlARoTEP8PVo57ZZ
6Lp9Sjg+N3shPUVe3cdvuPq8IzBnLiaJhojdv2eZgIStQPx2YwPhEghQYXAhqv6hlK52Jk45vc4/
/6ajdQZJ53Ruzt+UW4jeQQFRrQEfA+Aun0/+5AX0c+7H20YTSkDtgiCiUfydGIyNpsXf/rMhjrId
uNXsTIepFDWyQ0YN+SLefD7ECXcf4nWElZxZ4Al/5Hk5PzwLErE+s8qphJT++KbDn7KictcGmepV
Y46ozXhnROKA+EfvBbaz7xslB8NqcqMDzQF1Lym66W16A+YKoK3MgSMBfsuzLQjkG99HO1jlAjMQ
/OuSVTsMT8ifzRrIHTS7cwY5Jz8JETAiF7h64G3/61wirqk26AkRMGC8jOwcxwR4TJ8v2MntZdMQ
sOgKuDid/jpGPsKvizJ9vgnHPQRiXDjE3jXCM4f43DBHlyBorUy1fY2TVaAMq9lUWCDxGLF9ZpyT
lwWKtyBDqMVRg/51OigF56KxmE4xXk/1snT/P2nX0Vw3zmx/EasYAIYtb1aOlj0blmVbzJkESP76
d+h540tBKKI+eRbe3Ck1G+huAB3OKXb18Nhgxm192aRbc5YzT6gszaxjRd46NYJSh37mAiPfVPtM
xQblmv9UoYK3uIGb2+FcgTLb+miU3mVbazsOCPd1TeQ7cxZjvteEGQzjbx6MrKPjfa2VaEasnxw9
eVkXo9gYMTME2AiMAc9+aVLXD9Bbz/NvSE/mzeO6HOnG/HZ+IF/P887v1QHmVoP2O4pwydqbnuoP
EQ8VMUYlQnCZkZk6IB5sJLmAfQFEwYsht/5ShGDGRl5hZg2kSduqKq+KojxielPhKfNCfLilnRdK
bNjoMKSjlRVEdAY/eqRCgsvC4EmxM/UKDU+B4salWDQx00XGMKk6nWBfjGJG8XwxS9WNZF6Ujxqh
6ZrqQKGloolZcQ7sA9w8ISLdMyRYR4y+TnjPuYBOwBBBcNmz5JLErSpfKNXNRboTL0qg6oopybLk
/ThYVrbtzfjWs9vrtjE+46ULEYKX9smYWQP4C5Dgv4gIkFYB7o5ZuL+UYr13nrAoCAIONgnNbHu8
jG8psw5jlirEyNeLgpBYR/0Od/z3YhLA+SBEO1gvO7/Qde0aGdLTehiQRjVAgP8nQgieGbV4jtFV
HGt9jKG0HG+e8uCl4XZdjNSJFmKEbTE8jKLWo4tH7zTc8obv6xYEbvzqZdDa+3VR0hKTAcxmADbj
Eoz67ftVmygaSQMAm2ydKbxN8ug46O7GICh+h/xBL/obMhTPJZ5aTFfdQaUbthAtqJlGjlVpEU7v
sXUvO6/CwLUeKfSTHhALGYLtZa2mj/p8Dhnmr6TAaLI5bOcZ5hgd/esrKbWNhaRZ28UVcUw8i0UV
rDyNs+uBWoAYrF95PiliuMw2ZhwM2waGNZCQhRheIjMcRQ3CEe2BmJ7RbdU10cZK9Hue5RuQUL7+
72ot5ImJRsD5xh2K+sggOGSDkxZ0KfbJ0ptPvPuWYgQzLPuOVEaD1UvM9BBbnm+atg+WHYUy8yEq
BvOlGMHkssBjXtHigmW2gd/b5huYVPIN7eM7bnCwvQHQPzXrQ5yaFzmiB5AO2l2AZtcc2QSvTDbD
FF9rHsiC9OApos4p6KpbB0PoBYDFgA56a0fsskaaLzfZFUZULowSQFeNqxXbAQxsIIjH5EgEYLUU
wwWxQ0F907IKrGwAzWyGf3JrBC+H5h4SkGiBPQwzoNPLiGfhLgaxSBlOD244PE7ItoBJrbxD5W9v
5u7B6gEuCSQc0BsdKoyyBAB2mrLBzzWQ+wRWv08792l9IWWuu1xHwa1yDPcSUsJ1rcm6tLviF7g5
Xv5OhOBP9tjRKsRk07ayf5Y60BjaArBD6zKkCdulHrNTL5y2rAy0+WWwhxQDrL1m7Vyb7xo8kDbA
XXodGFA3GnrVmPYVy4ofmBpUJM9U6yi8xTJOKfr/gGzlAsAO/dCHUW8VOsoiINqcCRoIMMpOdeFY
bJiuaV6Ha4RjvWHsClPbbXSVDQpFVFJE/61HE/YMRWgRXNRW8aXo6oc6xwTsONYKy1DJEpzYdMIG
1hFBoxJJtt5m4J/S2LXToa7a64p4Kwvry+UTLN0BdxEo4GCGOQdUaDUA3BlDVf3PdUNUqSQYe5xh
RjWMYIfALTpyG3MbAOPamxTQxg2ZFBahUkkweuDSFiHV8WhqgRunAyoeU4Q+yJoUYuQn1dnwZp0X
vlXTqm9AMvrbtjG8fYAnbdz6K+322CXF3c+Yt+FjYD8Lmz9mIcwOGACvOa4xNAZ1MYbgMEcFoDX7
OL8/gD3L8A9mvfPuijTAFChZ6lNS64D547v1rVSpLbzjgsaxUGqEwdTdPrb0XdAeMv1E0VKIZ5Bi
iVVmI1wGSIH5WreDLEDQgvbJGA0/bEAEWIYghbUGxelpzI71cZExp+66GFf6QLgbAgubphqstCfm
tnQLtjVCfgmkg8u87g7aFL6Z1Hi1ASPRJtGt0TagWijxrFhfYLnS568Q7MpMy75qAL68rY2jx3+G
7m1FgYVYKCKa3EvOYgSLinlJm4HBfJn1hVUe1HwO80jxoJAby1mIYCyFk7tuG8Js4xFjAQztE6ea
HxKv8W376e+WTbCVOgOKBCVYtlY/BNlF3ZV+7RwLMFOsy1GoJGZ8p77X9QqwaSjnY1y3giKAsXS+
sPQX1xJFA4pijxzh1IlLV0vSAfbf1qgJae1DHlcbz80UYqQqGRgrx7OSAjJAOAMGbjodM/CIqKtf
UXXBAOTNB4BzxM4mCxQnwRzpP/jYQpZwEoyMt0CTwkWYTYZfl8VT2qtqxNJVQ/8ssdElDnQZwRKG
Glf6pkEjbUFbzAf/GgEkpNedIg5K3dSy0H9kAwTwA390gyGHKtKQlsdkgI2Ajz7aaPhGgMy2bm8q
OXPQWkT+PooxToYJ6q1Dn01M1LQFSHRf3ZgpSt7SVQMhtmkDftByZ56ipZycdwObQhTckhR4FsNP
YO/7cfOyrox09wl4vswZcQDgM++FAGWvxxAEjuYEIJ6hxa50Z1LENakxL0QIIUfPeR1Hc8o0b360
aNUCrzHRvieoMuHgWNdGumRIXzmYR3UAuiu4ZwtkX6eZsDVt5yJap9egC7ph4BFaFzN/8QeXAWzT
TEZhUPzzftGqidZ1F0KMGZ9MclED/UcLby3zOgtnUCFF86h0/RbSBHtD4SeezAQdj2GBwiHdUndu
a74EQILvAXluXTWpcS+ECZGHZc4EwmkYHRCdjjjzTjXBSwi4OxdJ2taKS5RqHYXQQ1Bh72ldoXep
vei1GwOtt+iU3NsA5mYXWhApcreqhZytZ+G47YCbO51iGKKF3D3fga93qze3bXddBaqxDtU6zr8v
ZIH+iXYleEbmfnt7yjcuEHF5dENc7VMb5oBZBlxjeHMJry0zT+o4zRtckfh3NNuT4aZzL9WzhPK1
O4sRTD6cPLtLXfR1pPq9p23cFlgK7GWKju7nXgvoYf5PI8HeJ4e14L3uYO/Af55cIIO7uN8RS+FW
0siH6RGMDyDlaLnCDhUWDRInHuDE47fSi78gDf3zE760kDCv6cIGzKDVPLPFsVcSGAB9iYo7o3uo
PMVlQaWIEF8bPTP4kKDiXQEOtNfpISjju89oQgCcA+YhzMIIUWEAWFoCsDckNT39OejaTeGAtrqm
W9PMntdFSUP4PK2KZKON0Rth9xPNiIKRASi118YL1MAPTsH3Wjko7sGG1KAXcgSVGKmLhAXo762m
8LKs2GVRhHduYRzMON1lLGouU+BV2m67D/seCNVB/y0J3LsEQDPuhMpi1QKYZ9J8naOzb30JpLED
hd+ZORBcEuKocxJxO50GxI4yOQ7RwcDwKRpUE01Vv5CG37McsX5hJp1VJ0Dc32opglO5a+JbLbhy
2g4g6ht1CFGoJZbOOlDWjqmLfue8QR8KpjYfsuH7BCjB9dWTuoOD+WkUsggwogWvax0nq/QcUb4A
Pho2FyRsjuIgkWtyFiF4XN27IB80sXB42VTsa+vVm6QHQGirOB+lNrpQRbgBxo5Tl3qD2E4Au+fE
xE8xtoXZd98o33RXdfTLc5NncWKPOMipgGyoIV5ZbvjYgpWpbGfEVw4um6K7cirjZHQ16BSTCx57
9441moqtk/o+UoYA5zLRpPgbzGIRMI284YzZHDV8IOyVaJDZgPH6ltuhqslTvoFnQfPvC0GTO42a
HSOhV8YvjfccxKBQtOnGGkPFDko1clHuIqBkwQS+EGUCO+67JsDdV5uinZXp1zGdKTQ+01uG2+4f
MbNPLPTpK3DM1j3EDM4rELzAz/I84wpS0KGtO5c0ZCwEzfouBDkx0JpIiehsJo/IsJEg2006unHj
HUEnrlm6Cnmq9RM2KmBxTKIa7209zUDlXcx+1jSl4jCQmsNCKyFkEA89zBVK01svv62C0Wc1OU35
hQEKyPXlk6uDtDrmpefpH+EWBTjNHtzjEJThIWwV9n0BWEC3Iwp9pCEQt8H/xAhnaAjo+rbqkBFJ
LHBrAIHc9yLn27oq8jU7yxAsG9yiWLQI0Vy3niZg36N44rt1tyGqNJJqzQTbLikY18sKa1b13s3U
k4OjVRdlk+3X9VGt2fwZC8vOGs+uivmV2lb9ZoxAM5GWipLjHK4/PBtdIPEgP+CBfVjY/aHIUfrp
cGw47qmZXgZ3D+pb6xrj0kBmKzeFakBWvkVneYIZZIQ5k51ji+zIu+8yJ/VLy7qbSHrM8+l5ffmk
R9VCN9EcWk5aruESmlkgbNrN88V4ioDiQDmjKreHs1aCPXStSQIvxUskNlwwDxnfgrzatV7x+HcK
CfZAAb1ugwcR80jBS8l3IF0ATPdbMI3+1ClcSbV28z4uTA81fBKAbR4jAEAVrPQbK7ktOhOzWXu3
f1vXSm7l58UTIh1g1wMyBIjfRP+nz70rLVIB6KgkCHcjABTj9mVDGd4hQ89BAxhz8rSuhdSw8WbD
kWqCvk+E5/CyiY5tAV8NkqNVpcCIByA024BFZ7cuSHrcLQQJyoDbijWUAQ3Iyb454WFqQIZqPVDt
BYaNiovi3i+17IW0OX4s7GCywSSdBLh/ueZ4pLm9c0gMpizzr1bPEeuziZGYSYMOKaDB/CLpa9WB
bpD6tfF9fe2kjT7mH3UcET7B425mU7jqFpXao9mlMUCfoxGYaiAYrQ2fWgQDQ0BEBiGB8aJlqtko
qSEuxAvRD33gg5aAqHoLoF9M5puntFGds1LHXYgQgh6wRqMJsM2YJsPgJvrNwB4GnqLgCtchr1eV
+WT6oGcKFQEdYwrIb763Dl0DSZ3OsJxgOE71CmTluiIjIrO/pQTB2hvNzAEHm8yJxjt9+q41DrJk
n4Dws5dCBCMPkbfvgQ0NI2/rt4GmG1aUP2mpuqgqdBHBGVIt1Fp7wtaAuhfVyRAUbYDFDlRvJpkF
LLSZuSaXLpsazOLafKQD7SRgV+D2xvylk5264GHdm1T6CNYMlPG8jAosm8WTG7uImG9b1Y54gWp/
ZCHPQpcXUAkxOOLp84csgpBrEj1oDczhztnm0Tp04FZpyUPsXpv2Ne8U55FUrYU04ejL8R2Z6UZY
P4Dd0wbMY3p/pY+VwrJVSgm+E7mgux0bbBNoB6/y5lfEMMGVhDcarpHGNB670Puxvl+yI2q5jIIv
gZ+QD6xEDidwq02qPQSuB+IQw7ec5hOnxlKS4FDUi2loxPz328/LwAkEoo5I1bcktfPzPv2O9Qur
aAG2PFQ9kirWwF9C1u5IMzxZUXdkxDpWsSo7J189GwmcOQuIMZj3RhjV8VhrFPXPtE13kbXLi26f
ky8lqOI+s01nQXPQXeiF9oLRLguECbd3QIj1rY2fB6C69/SwLkd6GAKF749GglvxyUumrsahi9Tm
5DepZaF7wuj8IQQ4czg64R5kojEIpHNf7zDJ7VlGtV3/Bvkenj9B8LW6aAFANKC0w+qnVPvSMsz6
jP8UNVhhvbd1UdKzaqGt4G8Jpuem1kDiyuLDYc6u9E6wWxeh0kZwMHDvEK2xZ6Qa6xdFDxugUx3Q
mLbOtamrLmYqWYKL6YlZFiDTwMPNGQGOjaEPfmHW7gaoRpz9XNdLHhE9RF7Uy4ktnijUK0HonGLp
wJu4IXx46jtrMxrmJ4rLgNGYc1JA1NTF4nJf0wi5bRQVywg8sI13nNz+ZJuTIlMq1eYsRowbVaHn
6JdAcMpMgMRmGDz+wbhCFWmwWMgQzuAJUDgFyFn/zZJGaJN3n+ws2jugdFzfGqkZLAQJZzCsYOgS
pLG3AQAUo0tU27rkAjBM+fSwLki1akL4c02bJU2Li1haIdJ2yYtlkNuEmqd1MVJ95r13PAuYrmT+
jEXw63qcGqyd8Lopb2ca3PQVlAMV2O4AdPZ3koTQY6A7WSuN+R1VXlvWlWVft+6X+UbWKHPmUmtY
KDUrvVAqT2csGge+muPP03Ybdrc0j31gxKyrJA1xgAu2Z/+xgXj2Xg6pKvSlERxRmUH28eTthpJ9
Zn/mE3CuYqC6K4jAsRQgWY4QB5S618CjD2GcfOl5gWH01sDgeaWQJ126hbxZ5cXSVQDtz8c5pDbg
fw5wZ9Z1FE9A+BMqYpxUEBBh5+lWDGw6gjmUVaI1EcVDN2wTP2leYgJy4/wF56PC7qSCPAMgAMTG
hLfYeFTrCXrXZ6iAONcOGahdi/LfxlP0Ze7X7UHqs3iWoUaKbkVHfHCUYGzpS7AXbAMr+Go50QFk
HcCuiRU3WblGZzFCsEuNoCtIhz1qaYmj6NXKGpTkE79wVHU0aXRYKCREuzo12lQ35yvfFG0iMvgR
CN613K/Me5r8Wl88mSz0LgCIHnX4mVHlveV15lSWgFiFLOsBz6i8I3NDTRwyXzlYKReFwjJkocT0
uwi2MPIh7e0CI7eAFYjuLMoPUXoCRvqGogNS2dEpixEEaFj/yRKWsADqC2BLYBM6Q4GEuGC2Vg3U
yexhKUJYObRdjSBFgT0wEIU0v2LONhH9ZmWqJkuZeQMKDSAv+GiACnjvdyiqy76YCKwhHKZrq+XH
LNJukj54XjcEqTrwVwBVUYpewfn3xe5EU185XgAxpXtD2C3w0Xyk2kJTkZuSamPiyDPQ8YahdEHM
iLwuy8BJvTW9AsNg+T4K+l09hYrODKmtAarMwPsMMKJ0/oyFNnESjSipzgEc9HWmfmyNy9FlAC/b
ulSViZCqtJAlqKRNuQvgxFklUPZ6bHhDR/XJm9rX9Q1SqTT/vlApyR0902aTbrMQvey3ZuP6Ccjj
0DFgOsF2XZjUf8C/jAIcmOtALPFeGKDmBsAF/CZDIftQa45lruqBkBa9yUKGYNg58FJonuFhNmyD
bb4Jr+NN4jtbXO63jkIdqXGfRYn1nyR1UI1J0EWTRrbfsn+6CkUfcM6rRmOkprCQMy/rYo86Lxqs
3sIeUUCwetEWAxBWqxqAUCkj7A21LUZTA+nIsHzJEgNNHbchAUut6gWhkiPsDxu7Angecx0muTDN
6ygzQC9z4pa3Wbc1xaKJ53fA7M7UwDKHWQ4XlR5j24B/B+RZChuQi8G48Iz5SD/QGAQmUIHKOSne
mz04vkBvWTzmPVcoY0rddMa0cdARaNpiJ0VK9ajuPXhOzYdNkFi7Pmjvk9K+NDztukiGrxSkjTpl
/KYmwAFp6Y+kNe+b1r2mRXs5aeal63QeOPKq8mihC3ljzzYbs6w8EGqxQxuE3yceDL47dCGaUgsQ
4DmXcQI4kvVtkW4/QieuVKBoA8DYe1smTthzLf+tiIOTzTtoLOx8rab7ZgSn+row6eYshAnndQZQ
QJeNgByqh/qYoSi3sUd6GvNeNVEiDWwLQcKpzdPOw6ga0BhbBg5Cb7g3P1WQBSgyOrsJ3iie2N7o
DXluuh3KHzFmrdzyFc1dTd6iTH8fo0jxv6/bUpZwKKBwAO5gDnUq/oIkmg1kArNQRWrZmi2FCAHH
quMBwO9QKKmOU3IdFaorjqGSIISaqNRbL2khwauiq5DYJ3PoX9sEJMteekGT9NED5chggnKrDvwA
ffKZHYDWdnxCHkXVAyj9lpnSybQQyT/A6vVOBvZ3NuB5Sckm78NHvR7e1ndNJWL+fXFMxEmVjTRm
uAkX/ZWHRpQOmJt/J2J2uIWIcOBU4xRakNTdx3ZzYZF2uy5C5rNgCPqzUHMAWYgohkJH2xFsz07f
hpj6GmF+oXqwSoXgCYlBDEDcovz2Xog3uU3Q2wgMllvtXFojj2HsMCv9iTZbioFZYG/bBgVe0nsx
2RhiINwGiXmQeT90vLwxK1wcPPAiVqalak2TRdazMGRM3gsLqyLu8HbBSVT/IuiE77PvJupjQc12
6zs0O6bY9rIUJITwJGjSqKdI/mRoCKChPx/hcXA0tCsUylpgWqyLk+7Vn0VEj8B7vdAWwL0SpBoY
B/sK6hbWk00IietCpL6DCvXMJ0px6xYiHq/qzLBj7JQ12I8ORn/6iChSp7IjHOAvf0QI8a4B7i3S
ztgfu3nI0czX964fYaATjE6pprppy43hLEywPNqXk5VqSAUCIRU1Kn7BmvhSx5ylVgJEf33t5Btk
uw7Q7IH1IQ63cSOgETChUIdA3jGyAcvSTsnkE48qVlC+SWdB8++L0JBpRZMYNpQCcOkGwws/y0pT
wUTLjfssY1Z2IWPoWO5FM1K4G6KxOfcxG+un7KXJH6NjXyomqVQrJ8Q6F4PojAHOYRvpzU8AOb9w
170GG/dn6G8oPSslWPd8N0k4hxxmNrveLUCzWuzWjUBucGcRgnWj+JyzMEeKO6NvPEg3WvE2jIBJ
Vu2P1IuAnwd2DZQ5gF/yfn/0CkmGZiZOsNoLt74y2TcLPoQEFsXde10llSgh8IBnvuUT3pLbVLuj
LQgpHuZ0GdNu6MgU93upISy0Eu6PMZs4COWQJgkCBwzhHByv5tZzakUolTrQQozgQAMIIng7J5ci
PoCnSLtBQ9Tb+qJJ7cAGXh+43QB2J3J4aLqV9tOERatTvIn5t9K4ijqs2nBYlyNfsT9yPjzvBnt0
9BIBO6Z0F8XJHiWCowa28XUx0nBwVocIG2OwKbFbhtuIxYpdj7o4GSNQvrq7oHscvfbK4ap3uEox
YY+00OyZxpE6dbvJ59EJbQebKP25rpZil0Q4wtoMp7DuYQjhCGCZ6LIHB7zxJQLz37ochTIiHCG1
JsOKZjhr8Bjv0vCUWvW2iB7XhUj9FK9J8J/qyP6LHS5hl6JWUOH8QY+Tnoz7BpzSTgkqpNZX9rdI
PQjFALAHOUAxECsdcdt0HPAXyCpU9bHInRPPPzOOjPLQHxGzuosTyI4y7mj1nGQG404XuZuegpDY
y50juvVjxQZJDWEhTAjbYPNGx9EcEUpD39ul9qtEfmZjDOxY8Vj1IJNaw0KYcClpAH2YmTk007Ly
IjDGXZvTU4hQtG4PCjGucBGOPM7Abg0xmZf6VjYdWND4Rqcrlk5udn/2SZxN5oXdGANHgtayy2rD
On4Z9R1AQezozuHOfhjiX+t6SWPReflmUvulYYAsGtMFEY5Yp/aAvHKR618j6x/T6Oakoxs9rUtT
WLpYDwUhbztOFu4M5YgZpX7ctyNXXH9+j0d8eEk4KIWiAoHWXzEZpBfEaJoW4cFj7nHSpy+Bmx3C
BrmgOn3tqm4AJ3D5YPRRtJ1Gzydp/HWMrauRNBdd0aebkZbPVk58rve/grEBB26D9lCt/8F5cIOB
ZyR+w8j0Y8t+68rg5AXedQf+9xINcahPpofSrXcYrHicwKUXey3IswmezYHGj2FW3yBjAChYvX0A
Aom9bS3nwcvCOzI46FTvLlKvd5E86G6JFT4GjrGv7fGhGbp9FVVHVkS1b9HoRNNmU4FrsGkYaDjS
9JLlYeAPbfwIjOHvSE82AJsF8uj63sm9+ryuoqX0xAOM+Jxnt+yNxYNj6PFnw+No/LMyxdVFJUs4
Ia2mzJKqRQTB84xmoFUB7Vn0lRDFea8SM5vrIiomYYgIH+FY/JeDLCieeHT4HPENuLX/WOQcWxZi
JjMrs3BGhkJFPkROv340huhrMgTzDipUkseps6xZ5YWsKtRzAH7Dn6PqG9d+OPWdEmpAJUI4S7qy
rkwN7NAozN8h7elPzbMRRH9pbcIZogN2nHITXjx59Y/KfDVSA0O+GDA0E0VklxZ3KJAz0LRq2jjx
hdBOicGiNsGSsdjr/IbYFy2Lr4jV/5MnqJv3Gve5EW1bL2MbAHzt+t78jLKLLxDeH4C6DGzDwIrG
3fNU5NveO81sI274qYzEQpDgw/pII4v3WNW4DHyN5qeQfQagaLmaguuilMCNvoEu0aBtY0C4Z6zZ
OM5nxpaWYgTXLafGyccOm+axej9WCLl1vm8r5sc9URRopfa+WDTBfYsc/SFah3cUH8NdNTnH2CK7
cCj26/FVLgatLh7+A9ucYIYhCItzh85GUPzE8dGgsX7Q3tZlSAOee5YhGFoR9ro2UVwvnL55smnR
b5skenGAGbxndqFKT6ukCdbWoDv33xH1MGt9FM/9tDvw8XLM79e1mq94H078hVaCycVFVURui/dU
HqebwvIu8jDcN5WtbaK4v0V73FPGWb9xuar3SrVlghFOrExyaya1peVwqUfDCYBvu3bqFCOB859Z
008wwLbv8QK2YRkVrzdTwA/cIQrjU23V/Pvi2CC8asouQqMa0ATs0vYTgEinwY+2flnfqvls+KgK
OBvRSgjUIiKcHRTUGf/mK3l0HVbD3PTu5JeNtc8dV6GSSpRwghS0sYaxwo19ZEBGxSNn6GMf6cMm
/Wnnqg4blTDhFWKmrcOA84euOPKQe56fAbewMb+ZLgCsVcDVcnP4s4YisBANcsS8GtVhNtHjCNoY
UqhQpaSvAgBz/v82UcFzy4g7ZVAiG0+dg+MdzcHbseLkNA9Ase8N57huFL93fcUqqOBHjHILfdrQ
aHByDL/jZlvkd1VD3jyTXxaVXfplMN0EYfzY8eIA9s9j0Tugke5P6LO7y9008bU+3dd6fOkQ8hSU
U+SnrnssozgCX261TR3jys2i0zC5B1JYx9KLfvZ9He/aJkuvaYrh2ikD0Hicn7IU//vkgiLWtCLf
Y+ymsoMnTt27uZkl0PUbjJPqfthqX7uoc7ZD611z4j1WHihSAPekerlLdxvdYYBEIw5F8uu9Z/Zl
ic6ZDJWKtAl8w0qu8rx8XF9/aRhbiBCW38QN2A3Z3NUQX1OTHPPxZ0FVU+3SIO2B6tkBZjxBpvW9
HlNbg8x8RKx00OQNEL58PGT9T4wLAYEtny6VSRWpCS/kCSbcAuIzCgocCtR51oL7ItS2pn106iuA
ZG1sqnh1ysvCC3HCNqHoW7Imwhqah3YTbZ25R+i6O2aX44t3p111e00R3uSbdl5PYdNK1w3DWsNR
zkfrhILkHdXYRa9sRZGbnwtWSNCpmkAze79tnu4G7Vhi2zzdPNROc5HnnaICI42d3lmEYBmsQI0x
HhCo0bzjaM89ur2ZcaFXOqKoKtMvU8cGYyt4b4FUjnT/e3UijQfFNPerZnMyj0b7niSKSQOZ4S1F
CEdB7UxNYs+GXgEq23K6cEsc99DNUxR9f1lmE+BImSoJL1vDhVAR4IuHBo0qF+d3niUlavTsCaxG
R4RqhpgEdJuufFqPGbILAzrKPWcmisMcoHAnoQMPmKvjTWvU0bFOcbyC82bcAFw39BkGR7afEAeC
EwPXBkw2iHg9upWl6DnCvvXQKEvu9SDzQw69vq3L+Y0cJR5F9kKQYCAUM0hVUmIhvdoFbmd636Tm
VT54X4wJqQEz+2Hn7h2G8b8BaPwK97Byk7H6u8eN7yF6yFFErJ4riuJRaVBM+jrlgXFG/dALv9ug
y7pO8Xj21z9Zam+LLxbsTbPGQB+muVJq1+PGqzGR2abxa9AYL6SJ34C8+xAMTJWhkRrcWeoHGCA+
ANYFPdHbOOIb3hKwivZzD2FG71j2fV1DWahb7IkIiGK4SeOYHLLYPOWUksu0tjeRnezWxUhVAveY
BWghsEHbgkk3Q2V7zZwNAmBT1F7PU+/ujRkDQf/t7wTNvrW4bLscsCuBi7drZ8UzxKDHYt8pvgAA
veoV9iyNdwudZp0XopBN7q3MgiiMvd0CJPmq7O3NujbSSLAQIXhMbbFO70eIsMt4U9ZfSX1PMJtY
B6rSqVQXYjoOeqQBqyW2BNjRqDdxiORF0uiXfcZPuE8odJGaACpt+OMINbCC98tl1YyWXorL1pT8
Y7CLeepE53MhmFSfmci1F6KEC0PE8yztOS4MY/Gqt6WfOz+jQMUbKl2yhZD598X2d3WJDrS5584B
0I9PWv264ioo+jm+fIiYCxmC2/S2Rsxaw5o1MwoKLG3Dgpdvbz/XrUwaA9CnCnQs4LV9gKAF+3VB
tARRLqhH3wSPnW0fzM/AFdkLIYIpow5IWtJjuQzvWjN3lE8b+H//qUm3pRwhZPetnWbd/IKz28x3
3bv5dRoU4SYo7p3PXXnOSol5Ja9ho605UGrwqpOGTl8gQCoSMFK3WYgQbnATI0CssmHLif3LGMkm
shy/tXAOBRrQvJ/+yhLEihUDXAcw0GFvbvQ490aXCWjP+u26EGlQW2gkeCelo6E58ZwoK6893Ku9
YW/GQMnSPiUHM2czr+g81PTeQd0kpaGGHvlt5YwnlrX9Ng2bJ+KxA97gqukP6U3BOQsTzLsqijxC
M3gK0MPBR+Ec1DabKXlxAaPbf7MBj/OZNTyLE6yco1+76VJYeWJddelt3SebPr/y3M+g6AIzfJ6f
QXDwxBdyl0bJOJN5bY0G+BOZs0lJgjaRJNxUOpjDPqPUWRh5v2FmF1qZQxCH3BLDLG4NporpvnHH
fYn0wt+JEgIrr8ewRrYYfbHNjUb6TVNdDmimd6y7v5MjXEfKqcBpW0AlsIocGuS3MQq8Y7zcdIMK
E1OKcLDcK8Heq4kZQ9bMe0WiqyCcrvvcOA2sO5QVuRx49xwnxnPX6CcQCasyKXKfPm+dYP5xQwG1
O8Gnda4BKLPyifGrqb902ev6es4m8OFAXNijaPc0ibtoTkd77KvtFRfEUPFnSzVBedt2TMytf0Aw
77QmBz0edmwAjcgYxIeSp/+4wX3UchXSizS0Y1LVQtYG/bK/+a8XN4ioBrpoAtahbT3eAv0VNyLS
5Bt0sW34pwL7WZT4hnWswOnJAHufOzkSWm7McryiVaEIuVKN8PYHhimg6NBu896DnVCbqQ0Rctv0
MTOBmoBz1z5hQt8oVQFXemlZiBIsrmOx66BV6d+RB9vwdeNLzlTFQ2lUXwgRzK3MYCRVB32Sluym
0U19g5tfgqHaDODSJG14PdWtoiQmNfGzTBEU2O4mvermjOGQAIrEGNB+XB7XvUixTSIQMI3Tqg5n
lP6cAPUk8rV4b5CvuPXZjmqbVNoIt/7cwfzYFGIF0Y2BmHdVVaEixKqUEa4TJA3asJiH+jCT5JNu
z1gL6NpoQ9lt1JeKI0pudeg3QKgD7YAIjp2OVTyhnAKri8edXbKbMkd1qhwUNqASI+iUpLyLUgIx
2pgcuzrdpENyjIrPwP0CvO+PNvPmLQKQhxk5tPnguoebmJudJvR9RtGvdVuTG8BZxqzqQgar0sp2
5ytl0mLQW893YG/d/50I4ZDtCDeSzMOhwDy2Q+Eg86PUVQVr2ZYAQg9NzAYSth8wwclYDHkTYkvi
8T4qfyT5K8j/1vWQQqIvZIiunyY9HYIApaHciGv0EGBcp0QnFenuTA+sPehwue5ql/t93N6aBWjD
Q1BQTCCUz6c69AHKuEETBubZxnxf8SlR5OFljrb8OuElYodt5wU6Iq6eHqP8mmKKzbWfjeY5+VR7
9VKUEDWqpI/whEemcO5RYr9HSAyqatiQklstpQheVqMDP8tHBi/T6dbou8eia27tZLruOj3eTFN6
7+bjDv1qyJ7Tx6JFsyD4lF7WN121qoIPZkPlNtXs6oF7E/JrHvenobprre8MTRfromSuuNRXcMXW
7KbYZGjBBjLGRqPRwbLD7WdEEBtzjy5B5lo4MCuQGYFpHhYcEROvR+Oi5FxxeMkd8Y8IMTsKQqsc
uReM5dDsNseLHvgRTa7/nR5iWhTRJOycBnoAY/mmIeMzBH5bXyrZRdPRz3oINh5Ejo03PNzJA718
DDjTwd7o/WOhdad1QaoFE8zcqqYyqQxM4dS0r+eJYozKlDFgHbLDuiCVRoIpF+Cwat2EI8Pnfkcj
fEPoXVZfmnGugGCR2zHu6Die3Bm05P2Rkg9pY4VziqdvGpDxGDvARu/WVZGKMAy8eHVwv3+Aja+K
YSwxIYgMoh7/H2lf1h2pjnT7V8467/QFhBi+9XU/MOTkTM9jvbDssgsQCBAS46+/m+ruU1lUXuft
6rX6oevYzkhJIUUotGPvqHPGnZk6Z2brnInFbJlWb472rC6V9Pml1aYrzaa/kUY4R6NYTBRVE8ZX
4mzpTHNtJC4azlVQWOmZuPVdl3x5Kzu2swjAY8rsLvYwlFwmEZPZDQCm97VnX2Vx/AhajEOpudsx
pSuvdh4LWsw30j3E7oO6d7ambILvhRloRgRMn1YTj4M+wenktnefr+pJOOLxF50P46NkhKaelzGG
CZFZsx499j5aGk5B8eqUlPsF2uf9fIzv0VgYqDj78Kz0XBP1yc0IvzJB+0tBXrUIomp0mF6IucPU
7SPHNFb6aKBx4BxA57Rz/TCzOFy61uxF2bZwLhEfetlvDYcEZybz5HY/GsriXLE1ZRm8HlFp7et7
PVW3jdbdmlhESjsVdHUCxhBirqtJezWq4mtCy5Ul1SXC3aEs6J4B6WGepdU7/aXQpAtyGRT+lo3C
RCk69gZW+Duei68MQD7z5p6fk0M+Y2cpkq13TllgAnBAkPUMfpryjdvcpeT280k+vY5/DWfJWAIY
jWkUJUoEjfRWkOVJAvC9nKN4OGkEvoJuMhCx/MJ46A1JntQZzlPVmBG6f7ZTUp057E66/ZGJhT9W
DQh4xu/kOOhfMnv0TJpQsDhzDs2795djCARJFPgD+PNSSs8gVuNBFhJxoX81jDeNHRjOI8DOZSpX
v7EuR6YW1YdyaMHRJ7H8FtQh5zyn69xzpJcnXezIxjKXmnqLKgvDSc0MuoOXpuFCxEr6rUn8z0dz
cnV+WFo+Y5DMUpTh4WTG6vdu47fqWTsrbHfaCFBvwNWAWmpJdijGVle9hzQEMikXXRt5rrqxjDT6
fCi/+oBpoShDdERtEHUvC10gtPKkp9eoIYN90CxD5PdBo1F/Ki7AHhl+buzXjWPSGTAxQzVmSq7F
CVjl0G+GcPwcTvqVnvRBhZ6Az02cGM/Mz4dPR0FSd5dM+y24FYoKALwQXDF+6W0gqQhdngiNlCAI
PLN/fq12YThHthZObThxSZJkwFVdNzepEH5BS9tvKN/ltI9w+Gz6NP+PD4bZpmd5oHCECtwSGCAH
xlCFRc5o9fGzRvSt5Q7rLLb+40vDz2bmvXYU+DPXSly7xdDyeLwoofdSjNqudNmZx7pftyzMQDUM
Do4B6frCIRpipCDsKb/XPykaiEDnWYK7Roc8y+ducc7Q7JlH4+GubKEerrHQS9BOVVN2aUoZJH1n
BOCjOeMXJ33QA7qQUNyyjWW/Zqd3moNyIUNn2ZeO7ytta1tg9M/Cvn38fFjfMWI/H+GYwCNTi3Vy
Gtd0Bw/jyoryDgICawcMvH5GrRDghWtXS3dVboZNn60tlawTYa76Utx4uXyGaNudzKaHukddAhnJ
i9KN+8+/3alJB02HMWsAuECMLlbXokbdlBNWNy4fqWf7nF7rnfAT+xw70akJJ+COmlkzTcgjLqJl
7UK+I6HwVmO6A8lt5k2zwBNYQNthCn5nTD9MLcYkjCyrRhB8hRruhp57DxbnWL+szsmenJ46ULUC
NAz1nSX4o83GmNY2RiTUK0DPYAiGSoMN2szPR3OipAOqR8gW/tvOYjgQ9zK6wUG+NNjJRao1kcEF
tK/jr3mT+k0zfPPi7tlMBiirmesBkATfy861ff4a6H7+Dou9mQ22KjWJvDimzstYmmXgsCJwzspO
npxTg4CWlsw4wV8CquO5oJCBHcOsQo16d4Uxhk5eBbxInz6f15NDOjK12JaxPjmUmYhCrVUAmVde
DlDcbkh5phnjVAAiR2bmfXF0qhVamscixuoZmRZBEkUv9y5emS2w00JS/Gy8Oz2BUCkG+7KLJ+55
1EfmhqEzMFUYFbpYL4iXRFkaX2QkD2xNnilZnDO1mMC6qXXN7LBWTVwFE19l3mMsWdCAe/7zlTo9
hT/GtJxCD0U+dy72KBcX6N1gOT5KKJi+rWW+KugOfW5u9uXleU2MH+YWKYNH0s4jDNdZ3mo7WxRb
aGmdMXHS99C9P3O4AsexBLdjRwt3ajvEVNpuObT1HLu/tq1k9flIzplZnLmi10rEVGTbGlFoOn4z
suGbPNuOcXJ50Dc9s7iidrXkcdA1FPy4JQBlj9t6ZaRjiWS7jGhtBs0AlKdWzbeV8TeSSPLD6hJo
Xg020wYLU5inxQFdNAZfWZqxUj2NOD2TLJz09CNbiwKH4Yg4rluUZ7k9rjhIfQ00qCmjDn6DQxYu
cWRpsWID2Kqt3FCocXgZpAdAH9yRUJXGGcc4PSAHTVXIU3E5XuyojKs+h2IX6s0ihsjQhCZyDa0v
mUw3ededcfaT+8n8YWyxn5RWl0Y9Ik56kx2gLeAi7dz17zj6DxOLayWAd8ptJ5ho7f4mbt03UPfc
CaN9+K/MLC9ixlR1baXjcC29IdImKwDUbw8NvOhzM2cm7Htp8ugMnwq7LkDBjOa6ivj6wEKHdWfe
vU6fDH9N2PLNFwQv0GRX8LOhYLcTVXfu6MW+V2RnUrGTQyEoOIN6Gd17S9h/TCcjA6oKZ4PmRX1d
X03puSe8k0M5MjH7+tFsmZUx2k0CX4aJQ1/rgz+wZpWWzZm2k3N2FnuGFVMVZ/N1i2fjY+dOft31
+zk1+Xzx54/5JfoQsEd7pgkaqSU/v9drxtjM163EekZb7xjfDmi0nSZfZ+ceC08vzg9T88+PZs4t
O/QjzBuTg3jQdvptUZ7jajx50FioUoET20KXsv6zibaNE613EpQu2V6SlQHmV83Y6I195kA7OWtH
dhYndEkdHls2Zs3y2tR3HAIRuDGiHd+WrRnaY3kmIpyzt8jJ5+hTy4HPuc8h449Wv7Ptt17spuRc
8nNykY5GtlgkMERWLrNnS561h7DVU43L4ucud26RZs8/8oM+H8chHhnqMeKr6h+NItnM7P95Ykef
Gzo3lsVWnWoPwNipgsOV/KJjk/RNUGid2UCnR2M5QNThSmsuW3+aaew6EBPPMFL+KMEzV2tyA833
VW6e07s57QWuOUNJTVwBFxM36aI0aw2ZDyXvfb3POrSgiTflXkj3HJfiOVOLqUslKqRmjL06qSRo
xnfooI7gfunqfZfkZ/LtkzNIDXD8Qk14FpX92R8cUcRiYChYgMo1HMBD6WnWzmjeGVMfnzvEPEG/
HHZ48pyJqxEjli9HwqoMzZ1wPDSdHeAGfJn3tk/M5MxN5aTfHZlZZFWaoxHheNhDU8E2Wa22cSqf
//ORWLaLOq2JqzqG8/Oc6Uz8qxI8seQKtU2Geg2qKejaOOPepxzh2NAim5p0EHNPMSK3bqZD0E3m
hW1+6ZvugXviYNPmzNlwAoEL/MfRwBapVdwzvOalSEaAL75PuQw4QCsWo19cPRl9gKCiAh3rrGtu
MzqdOS/OjHXJtJI3hpmkHcaq2VuwrtZ5s3EJ89PhxWnPEeGcusUcjXMp4eH1ugGFJNhiTQLiyBuo
LqLHqnLf+jH1afz+X7nLsnakBoC5HIbt7IAMs2ifxkquadr8d76yRLpnQ85rxnGTtcr3brwAW3ea
JWBYA1vMuQaIUzv5ePrmLXgUQ4y8GKVHkBrz1NpkcP+8mLYF2O4/n7dzHjF/jSMznHlpo2nwRhvy
SxiSBnAnhDf8ZPhm/07hG5hIoH5AJOkAefuzraHp3NEyEa3Q3zcYzG9Z4dv04axw0anT6djOYuog
9+SokeC5oGNtBEbEDBI86tzEnTrTj40sJm7MVAMyfUycVaw1VYCXRuwsc1a4O9ffdXIjHU3bIlJV
ZUzHqkBQ5NUb64xt6toQDFirJt+gbcRoz3neSZdwcLuwjLm0vORvw1NLOtYNCgHoJgOC3kiv5tqa
Ye368fZz5zvp40eWFmGkrZBgul6D1Nyod944rJOJP7TsHF/HOTMLv9PciiVdi3KX2/KoJRAk4JYX
WJZ3poJyzs7C71wI2Xp0gt+Vrriuee2XnfHNhUjF57N22vN+rM/C8zLd9Orp+/qwXS3Tld1djaRe
6+TtcztzIFrmEmC8+MsPFn6H93OSGzOdOmq4dTAnEV2mryU6sXhVf0sHQwa0d2sIy3g0+tz06R3s
OuCbNV3LXuoexl2qESngGCYtqE+m5qD05jee4XCB/reNZSxkFhis2DivVl5BVxvPDQ76EN6N7uXz
sZzeTj/sLG5SdtVPlTBR66KZDBrj2iibwAYFB5g30njzua2TruFCLwskaibALfN3OTrNO7fsO7NA
0MhKkBuHZXM3h3dUts9EjZOejssnKB6RzgLm/rMdVtZu5cWYO7fINsITkd4MKzs5h9k+PZwfZhYb
qigrmujz1LV2HUDYrG8p4CeBE3/9fNpODsfDoyII6Ij7CzWKpF0HHQe4m+WwUGsubVCM6nxafW7l
pCMcWVmcdmOWDLbokKIk8s0Ys7kZBaAj9Lfmw+3nls6NZ7E8M4tNbnG4QSvyB1UXD4WqIZ5FzhxE
J3fp0YAWy5PpqVUxHQMaM4CRBbghuvTMnJ0eiQfGRHiZhbbjnx3N1vHE20kkXKNRHSrNfe6JHRWu
8Rv3mfle9m8zizuAsopJZFBACNHe/uw0+rPw/vMeF6T9RyYWaf+ApkWTzPlCkhU3Sc9WmrB+az3+
GsWyBjnmtCA0Q83G9MCvkpRbS51DYpxe8h8mFks+KoryKT42REoSaoBts6qKPnfeU5ueQu10JryB
uIa5MMFys9UbC2FnBueg4aSa1PywnXqPn9tZDAUcfJY3l4EsFBqI+Yt2SzVMDThqkFbFPfF53LwY
g/XxGyagnWAAwA1YzhJnyPUMYlsKC+Ky4UbLi4OQZ3nP5oLfUZT+5zCgLQjafErQe7vYIXiSgiyE
hqs4GHYvTHtuiKXDG7C0Hw0IuNJaXqhkZtoBjULX0ilQrgO2PKgNmVr3rDXWDSvbCBjFx6kwQ8fV
nqADvCZjehFX9BX6zRJky+6ad/WHN04bS+8Q8El5gf9zNzUQyU6IHhjcCYZa3w2cBkywW4T0g5jq
chO7XRc1lvXUmy1+o4v0iXxRpbxjEr03lRY/IbYAsKYSMPXYfKc6J+pFc9HjYX4i9WtVi8znthZ1
ql0rFB38Pnc/xlytLOFAjbTp25U554xJw3xcKW6yEndoiHJf1qS54m1zcPp622fuwSnqC1fXz3GX
nnSio9lfHBwxt43SKgq8LGRqjdJPkHS/4aZAK8wIMnSOO0tcjanrCceLIAsbUGdpibhiJjuH7TRw
+/rFjVA0gnAknq+MWdJ6kaVAIzKvXFqxUK+gd9dSl6wt8BbkuKBR57YzY+Cv0aYRxGN+Y8HjQpCW
fdBG7yO7TvaDnQ0Hx25vILKB7HpKkwDvIKafmHkJTlX9ZmCeEap42M2/NHgqiLv8m1ehrXAY86AQ
zZaAI8HXc3O+UQeK2UE/gsOgzg9lXicBpgYP7sicmHC3FgGjklFV4ICOhRWlcRrEUyqidqzAtpTi
ftm2XVAW9pbomKvWzd9yS7z2jiKA+XLijyS2fadVr0AS3RQji4ps2lTYCwUv1+At2/Z49HQSUUNj
t4s6c0rDYvD2PAddpxi2WQWJrszuA1GM3B+ZnfgOxuKLlIW9Pna+XgzozJIglegJ1YK85covamuF
h2srMJmxnbT6TVW5B1CBdQ2yo+7WLagRttLZlpPRQS29uk1K8przagNAyn3M6wh0xV9rlwZaVnzR
bPfapP196oKEhQwRs4RAt6F6tS1d+nUyPrR5+mCBm3A1lWnEVHsxdqYRlKa4NAtPge0xTQOw3u5J
Olxpg7uRlmaFAHetMzVC2Ei7SpzyAFazF0vj6jJJyv2Q6Q+TPV52WrIppPEQUwNknyp90kS1MrR2
N5T2AzfIgQg++JDpC0fNvEsqe+Pi9QXEj5MZlHl7aHX7shHZ89TUVdRI7VaZ6brOqhYCM9Dzs9iT
bqHzZIjVje5V66FrXzjimYCer69XmgpQDAxsPX5jgEn4io/PNqB6kykipsc7rR4fTVvsM7caw2oC
gW+ViMKnJHlt4ukKQq87Iy1rQGFyFgBCOIKZkvAVxZqux9pbt626n/hQ+VocQwRpMnO/LwuQfI8r
kia3eZGB6Lvo7xlyycAx8w9ms20Zj0E1MXBtuG7qdxbZiLTKwlQaow9lgWJX5PpWk+2l4t7ogzCq
Bp8iw8/Hb0IZq8poP8y0+ZbXgABNzH0YquQbU9XX1Oi8NWDwKmgqeVfo5NLL+s3AxDOcxPbj3PpW
UWc3lvaBwPXr2H6Oof0htPoqJ9ZHzsYprCz3HdnN5LdaXG+GKku/uOiEQojxByd7VYWrBaJv5NZg
3W2PpMSfLP3Fq0i74gUxcZg6jl+BXouxqou0trp3ALXYuQUgi3ab3pp1fIujA6tneC+elUWisG40
nd3F7RCMpnPRkvG64nylN2onM/lt0Jw3ZzQYygvii6ONdy5DvbNLvXg3JOArAfHBLVq24RJ4+hll
8sAdcHlyw9q6OWgzcGMrfVEbX1E/l0X5ZRxt1+/ANdE7co2j8rJrePOM4syDgx03tMO926nD5FUb
02hvPau8pVR+s0S86XLzHorGt6bVbRxj/vlYRX1sZOB9Bq8k1FQu2RxXpCpurXy8GEb7RTKA7UxA
qRqw5PieJr6AQWZFB/JUEEfs8AqsfCfubrye8WCswTRvmXo0UWs1SufgOOoAbiUQWsVvVTXsUPuA
a4gbmrh+NcqD0fK1hWBCCKgms2EYQrest7qCUkSTD885SwPLjp/YVEcNGZFu69+mWvmqmBs8R+hh
siB1kodyqnjgtUYAyKzx6HZ5thpGa12U/N5tSRXyPHt3lDKCUef9I2Sd9atx1EUg+aCDB0uB5aLh
8K4JOmNMrHvVPQrBgSW2cVrm3bWArpaPtRj9RAGjLav2MnYq0E9h29BJ3ROtBdy0rB/UUF0og+HN
3etolFnstWf9VqX21wF83gxEJMBxvniIJrEL/21b68K2Oub3rraB5u81dYuHivAJzaRmBx5REmrY
cZ3ufFjODPlyBHZ388zK5iC0fNM4zrZOs8cur+5IDtTMmNQ4lbDTupgMIEdzH0poSvsKANhu4hfc
hrO3uuUnSXLlWhI7SNAMpCI22FmEVftC2QDt5803vdEPMcH0dokRIQ0TgauTQ8XNyXea/DYl7hT2
JrE3yhmm0Pamr2q0ssCLK2BOyM3QCGslBudR5TkPqJKXheEC+9LeGsq4qcf6mVbkUaDJeqWgEw1p
KvHKyvweErEBtcXKkLq2shjpw0aLd6q3p0ACJu3nPTiSMu1+6FOGoOOizp6XK7w1TT5I6a6tOPuS
WU4dpploV7nXbB2Xvbppf5nzFEJ/HJ1U3toas6B0ypuUxteAX4Q0bf0aq930oF2nKqwn7Ulm7aad
0TOZze5kTL4qOR4mZUW2pr0kVblKtTLSKVhfW1btbH0wAqjJOUFBoOReVEl2aQhUYJ0BvuI3XHMh
51y+VB73Dh0dzDXNisdhUnvoSr+btHyuNHJTFbrtg1ev8KvBDbHedKsVaAcCj6UMSdw8Q7jnisTT
zuZApaI8VUV6bRo+EADJyiVyL/WUrArprEsh4fPV4BvoMPHjrh0DDdvDlxrqmjXtA0ncr4pyLdDG
tAygYck2cFgVtBkCPchskToT7Rti3ddEgRSoNhiNmOAMSuHdHRRCfdlY+zoWUZ6DZBshCEkR2WdV
jzynlqvG1W/dSX1YXj6iE7ULdMLXeT9tIXZ0qZfDRy9NGRha+ZSjnW3uKUabUHdXKVv6Djce7AkM
VZX6hmrZdSzeeW8WvtlO+0TIepUosh7jbiNaMMrHhD06U1asWyRPbpNdpIm+k14/+jzz1gVozsLE
jXe1N8VrYmZr0rUP4LX+ykDGYtDyVm8bEgzQdw3Q21iviC4kuAwd2/darQjAuKMFjcqu62Fw7iWa
WlzS+pLGgWur/QBuQF2oFO907rtB4ijt2kfDg+Kwk6IXPLZvJuEWENdgOsJZGtWDihw17EXbqE2s
ObsSb15hOull0Enx0qmyC8EGFtqG2JOy2MaJhdPPiExPa/DMTTdaMr6TkY2+MEsV4OhHH7H76FTW
Y+Lqry1m3pd6EvKJyTCnCFej0LRI1DyNestqwqagpu+2RuWPFfjMxoq/Fnm/y9rpIi/5q2e2X6Sp
vU4DKdZNi9wu6xLrCr7tBTLWcX7ZXZDbsd8ZwPL6Xmpe834AHz4FJgMAY6h96alvsmGt9QJ9+Z64
zvEfUrjYGtmDFmE5fSstPgZKysAiTed7ib3R3Saqdcj5idyIBO+eBV60INVCL7usfEkUPgUc55XZ
7lmCPs0h7fy0xbtDNtK7tskObem+4A3dVyJeY2muBl32a2pA6SwrA27SaCIOCgM0Ar4L73C595CM
PYOzFL0PKZ9HaiLL0HMr4gkaSawUcnmGEbqazHyZ2VcoMQRGOT7FsTqkMttLo/9wNP7OW1CIt5B8
9rQ6aHSBQIHDzGu/lQzMSR6Ueg3bVWEyGa+p2VyWVWEFRpvttZikQZ/LQzmYji9GGWUawn1rdxuJ
pncMowCrc1I9ViT/gIxO4vegMF9XrYD8ifkE6edrhNm1njePiT7eqs77IElziU9l4P+Ob0lV7tLG
9HykI32IQ2JlIt2rGnRLaQ1OE84HjDvpDnpsbau0xT5g8Q36P99SCxwhtlnvBbiwUw1LLDt0PdXo
rOva4gp0yjIoaBV6jsqDRLNek1gNPq8SFuhdtu4IFsUypqu241WE8gNyvtyB7FwB16BCPkkhLzOF
OodXJW+ugTOMQjrH5w1dU1vbuPVAAtnbV3HXIHbTVGwN2ft4MH7O6tgnVQKaYxy26Vh5UMBOfD6W
G6tk32zNFH6KP0dyDcmb9DKu65DhcHN0fq/LUvgKN4YCNXY/q0W8LTjohHTphFPdXJtmfuuI5sEo
CyA/3e0UyynM4iKiorhW4OEzIX2TJuXrkPHrjJNIH3kcgochgr8hIxVtZDiAj6bqBqyouAQVtudz
aT8xZfDALqFxNE3DHdPpCxmLPbp5tzHNdpJM3K/xwL9xprLbpx15iLUECsI2feelFkEfMIpH+aBy
eUtYvQbUPZS9Wd96ldphpkElReSXisaHlE7PpLMPEy2eoKzt+VLgazCEKI/h3iDtSVsRV12ZNliO
daW12L6phZ5kzW9ivQqzunxxdLYxJVGRASisP3kTXshJM0VO5xzG2tV9MsQPNM8vSYvjrnb6x4TF
uIQxgnb2clsq/QUQDHBt0HwHqpBIxt7WGMorcCuGk8nygIPDdj9S4oRMw2FmZ4mvTYONjSwLPCqn
41rELgTwIL0SUlnuQR54TYbuyR7tYsV7mUYj1XH/7KVXr4Bl0nZNLtGa3LVNKJpvzQQ9IKv0ZORW
Wmb60va+eExzrsfYKaO6y3aG2eEbDfym5ryPhqJ+ae0c9OtMXg/K1Dc4H7NAc4byEmoOXY6gNQ6v
1IFP1WkB7Q0p2r1WeATaifZXXUARyWvcd4ToMrATawoSpIvAN8hsU1V8CkiJF4isgosl3jrrS4gJ
dY63s0QmV6IZEDIGSSOBr+/jtACJCZIaVJZyhBpLdfVFPtjAnHkzmYjXOd2+E9CuVrJKVtRqSEjL
OOypNQMW0/K6y0x08qVD8pKUYxfZaNL/Bv9+d6Y4g9xVJ/a6l3m6r7mZtylqUrzkGHxg6ry6qWy9
g2SVBW0Ew2N+ZQ9TpCxniNzSHg85KhE+no3eUcwFDUMln5qifB+s8oXHGZLHcmrCOBvNiyRmZpim
hYMEivOo7zVyhQha7vOkNcKhTrIbrojnDxSc6LiCmjG9mZryHqBekG6l0FgE98Kr5LL2TbxMhBkX
uJ4MXhn1RrGZOjfAXxEIToFvOEvMdT6V69jpSYjr7dZu5r3ETBEKCSdEoi83FnF9dEJGmpM/zN3t
viEG3OIxLXhhayEVYyb9hd6rOMg6mawFuphChZvVpq5s5nO9EVstNlrkXjTzC6TmB/TXtPjILL6H
oOVbPtRi5WLL9SWu+l1br3ljINbT/paag7HnfY+SJN+wjoEE14isCVVDWc8Xa1EXX0YD9IeGHEM0
FtahPXUHSUW3ItxlD7FjvYxj9qw3aXudQc8mavL8xo15e5/ozhdI3aRrgybeKlfcXn+v3/6fr8P/
JB/V9T/LqPIf/4t/f63qEeS1qVr88x/3Fcf//nf+m79+5x8//xN/8q+PDF/V60//iEqFgslN+9GM
tx8SMIPvxmB8/s3/3x/+8fH9U+7H+uPvf76+8wwrLlWTfVV4Qvrnz7bvf/8Tj35AhKJL5ahIPZv5
169cvnL8+eX41lT/j7/6eJVq/pi/4aYCvAFAeADNAtD+5x/9x/ef0L9RBCp0t5kz8gFPZX/+UVaN
Sv/+J3X+hgI37rIgwoAUKbBuf/6BXP77j+y/UZfiNR2txw79898T8NPs/1iNP8qWX1dZqeTf/8Rn
/VylBBvC9xcBEJDjMQW6UAv0a6ZaW3ecUsPFZRquezU16wT3E79JJ3DwFOYLdKJw6qGMHOpN3yCB
Z3bYDO1Nj/JXZKbUeIqT2NrZbX0zGqgmcFp8yXUSmZpRh0mF2qVdrjXWutEAO5uqt7IdYyJ9msay
27i4kVsj8tyMdxbEGqBTPGk5i/S+2Xajtao9lH/GBuTyKMtsO40hEOtAP5U9KlsENS5sKskOiWlb
FyjGFheiV6vYIuOexzM3E1679rVEAWJwihQnUn83tmyb1bnug674QbgogKssdgBySu4TEEdcp2jV
xQM2al4D5yEfOvum6GznDoJ6Kmw10W8mLb63lLhxGqSm0sIJ7vAEr0NtjOps3b+ik0UGEq8xAQe9
xYUEL/aqaiEZxfkYCg2X/BTliRCFTC+yaF+t0yxbNSPORKRvxsUoXRMtgdNmsPQqcHGzCDx7ui9A
J+5POn9txiKOvKoRNz1JSNjkAEVPerPS+/qbY0JIpDMkKpaSphvNlPmLW5jFi44at5/lnhnprXlp
m7oVupK8tWMqA8+o3A23qbtHEyiu96DX9uu8tJBE4gPC2MwULkflzBiys1UN+it+04h07cSaEaJS
WAdxMz5ryiPreiIQFKNspwGYC5r9bcr5U+PE+2p0P8xBL3AHVjtlq9tK19e4e4YtarGolO/BhX+I
BzcQLr8ElNjnqftSF7NcLcv8VMO3B451JWOa+3K0LzNj+qCaxQB7o18hGrGjlRWhXrSvujS0mRsa
ebKpR/FhV/p2ZPWl0UyPLos3qd7d2h1uro6nNtQcdzQurxrLgx5LX+i4z+LdBCIbKFcM7UWTllFq
UhAbELaKCUJ94aLiLSYBxyWo8LZfhglxqe1QzR6fzbYOHBy1yJgCi8X7pOpvwBmOQytZpSm9mJAI
rGVZ7Wuuv5NSXDn5O2LYqnZsNAQVuZ/U7VdC++LQY9+vjdS8MAaXYC8mq9ZVkcy6jVbwemvWiGNk
HK70tnxwuFylma2inJHpOnb0YWOKKgltinpNldqbrMc82SkqpwaQEl7QxgYPzdwVOe7CBFe6Ua5H
t0bQ7y4b7t5YgrqBB8nTnSm1/oIY6OPvOCCpIErbaEpcUQ2XQNeldFcKsce9v7gumDtsQc54Vwsw
ahqs3nha3ly5AihjTavQras8/moNklx7npG3QW2iA4JObveWJBZSXO6SZ1WwJCoZUvZMJ3GYa2kb
jsiGD6no2zsp0+wC27iJKuIkF8LTOuP/kvdlW5LiypZfRDVCCMQrjs8xTxmZL6zIzEhmEKMEH9Y/
0D/Wm7xVFR4E1+mM83a7zkOtdbzCzTWZTGbb9sZ3Byin1dzGM5Dm4VHU0tza9aBjAJZx1wc2UBR2
Zz2xxNBfad7IXSvrl9Ko2qug1qCeZBZfu75KXVtPr5AQ36qA3zQ+Su/AyefbyDHvZAaxcQ1FiFSL
Me1+jVDQbPCMk3Z7YDrdY+8eU15cAV1K1gTJAUAdwmANgXIKdZ16j+Sd8qpseJVR1B9D1PNWuagu
0xht/giodLegcnBJSG9ZJulG4LF31eWx9ZTrQbXV8KYSlp4iTyB6Nxp/Q0b1A03L/yoT/8++m0cU
8//65wb8cDffJ23VipnLefyzvy9n+peF9jLo00HzAzIqFiKAvy9n+peJtmkKlgngWND1BdDHP5cz
7m2O/l+Qt0CP1fr9R/9czuwvCmIFg4OPgKGjCCyf//y8/6cLeorXwCOejRVBG8EB+mCmwC28eVHz
DgpjFZJCW/lB7ni0Jd8T2lW7uE3NMXsn3bKu7wsC7ohE4tGY0YytO11s4f36DUK8b5UBHyDzXa6O
cfKAnBhe0p0VIt2G2mQTRaghpL47KLvyKJo49K67HCxoOIRltesybe07HdInrwr8F1ntIP2OFDTP
gkOLbA0yhl8iH+U9VfkoKllPfCjWEBlIXcKDJ0vzr3wkqj2811Z2u08h/OTmeKgFGZILse7len5n
UrXLhbHhodg0CIWRYR3iTdPSa1/tbbxksuZnooon0woDFyiGQ9KnK6NpV70j3BS9vTJLfsZh/VTA
7bihVYB3HnigBsmWNMl+UrvTVrzMCretyvs+C1ZOk78wrt3HVfWU0m+gz9soyb5DjPiOVAz5Yguc
nPylNdI7oAHu7PTRKLQDeKkyt3Xix5i2j7FQ+O36TRNTT9TNqrEfyvSuK1CO4u1akHBrquGaR906
oS3yeNqV4+zGnt0aabjaAa93kUC1C4gMTR0Cbj+nAH8EKPU4ZXNojQaTFXwRqOgNTiNWGZJ7iK2S
PRF4Wvb1xi7JvmX+EzJSv5r8qkBnuFlUR97bN6hWekEXrEOTfR9i6SXRPc0qIAXGUmHmsapYmT1x
BS7suJYr4n/nGWpw9iVyepecyHWXwGEX7KFu7WNHBnDkvWSRsSosY23l/ACs5K4buzsqdhlZ+lq0
7cZCfUdP8aIl69ixLwF5XVvtXsRfE0sHi/k+ti4d4tyk5mNWsluH4D9DvYw2ySPvrbUyyFFq8S/h
Zy7esF6KTmAN71m7t1Z51R4lMbySiZVuW0+tPyBz/uLoJZal2rZBiGdXvxNwpsGAGBHUYo4pvdKy
vWoAnY4ZIYuTFddd5F8XCXjbtXZnmmoTG9CzQ30gTouVFoIbR0+3KkldmdVQWFNk2xdqw5ARBCoL
TffZdYzwshLxESHsY0rhsHl03QMP1KaxpxR1RSq3mu5X6L4rq03Zim8jyx2wlsM6L+P9UB9VPXxP
hb1G1vcSBenvtqw2MYPQzK/81YmNy6C3b3Pxs2xRg9Z/8lisQyQB8ea8quzaa239MU/blQ1+fRfM
yK4d+mAAY9TrTHYjh8rljr/OrDVoQiAgmooVp0/K169byh8djMykzpXVgF8GZIerocweTGp8ryT9
XpO8GdM6RxEQZDBZfuMkwWNoaq5Z2LdpYa50wXYKuXHQZNMLieeCnSPbQ2ocFcJThBNxuWoRZpvZ
NVI5r+3AHVyCKIixEOUfFV/ndQXFjhyp/B+1jrJtlG90gSwolysa/epL/YlCUtqJBRD5u/8f3py4
bP77e22dZS/fi58vMzfb2I35983G/rJtC6BVUDJBHAwZiX9vNtxRFB85eA8CIoee+LebzfoLBOLA
35i4bwzIxeCjf242C/chGNMBIIOcjAX6gT+52fDA/fD0HFld8I34Fcz6wLFEQIlp96iqIZfti3VZ
0Z3Zl/2utFUI/Aooi7siPKat76+aLBCbztGPKiadSxMwTlMIP6xrqFPWabIDl4ruRVoqD1ChNlbS
bNO7pK9qCIWhLovyxiGjjb3ljuUAkGw/RKQnK9I1z3bSo2RXBTmSUEL3aIh8DcWWJ7l+XSIDHBE0
tjpaAbmrqj8WNP0VGAjXxrBMjgFaOYZq1u+gLUDZcQzjKr9CvOaUllsgxovGYK8SyISjxzRBvaSK
drnvv+rK1sChyaSL65/A/5VXdS2OkATbG1nSoe+hRzkkUSnkRBHwyTH8DAL/EgHtnT4GpkrrIAOK
WBVdpVutza8qvQUoI6++hmNYCwK7FkJP3Yut6XLngM3h1R7D4GEMiBOrLwBh1rsDZS0i5UCYW78d
xMHSInWMILeG6j0oBKrfIbYYo210gFhrx87YfZem4j6JiHbdAgXHoe+7CxCjrNHfLuBD2kOK2V3r
BTHhDIp6ZZZt7qYyNNdJNtBnDW59beq9uAOkJ96Uqf0KsPCXqMzuii5IDzRuUPxTqHsXlb3KTb1B
RQj3DWMPdBDPJlNQoFdXDo92aQa5+aRCoQn8luFaZerRLuCjeu6D7Tq9yjK8UELdIStK5JPW2wfB
iq+AV6IsFMV3gLGjdJngFcTtWq11f0ghpGniisvYE2uan8iBBYBLmN9o0z/o6rXEQqQpwV7Iqi/M
iI2Vhf8M2XeKIkalOW7PQbxvDvpjqwdHAzEFHLJ2wXpAlNDyi3SeYCUQHnwXmca9ogAYpTWQWJzb
3zSdXEsHVGaBRa4gA72vJRLpSNiAr4+hEBzX1w5jdznVDn4gf5RsyFYiLW76vCi9Po6fU962wEaB
aScOUX7T/G9djdIs5eRewSLpughv0miHNqJVWTbM6wLnqjIAPupQYZMQslwJIoDXVgAFlWbwqDL/
oc2Mb4MV0V1oAuhjZSkiEOKvgTehq04BFtM56JLgJluVFUq6aRttjcQGQofmz21CL3mU3gR8iLHg
kbysy+hb4ycAZIxQGwdQD5cgHZ+28cYgQIzZ9KZobRREiHlVgYQ7sPt8UyprH6XlzSDoNwhohKuA
WcEawJOvMa2aFRPmL5r7K7/tjBVAtndKF4DHoVzvaD1Yx1IO3V+K8kfyX5w5/6MfS8xGdu+/v1Tu
/8///vlahS9Z/vFa+f2nf18r9l9jAwtQjWMjC24JXDh/P5iQl2TA/zp4M+FpxEZI5N8PJov8xSiI
vf/rusH9gY/+vlbwkQ6YuG2boK4G6QXIq//gwTR9LuGrwFZDHQg54ulmWOOlc9KvIfWhkb5edR64
zL0Gr2bOEWaGCxBS5F5PIcLImlLk70wDlAF4OIJ07L0VI6iGykoQWofma4kYzyih+OLpYknbc+aK
fGdnMpq4txObtpH0tKxDkLpWqPwCVrFCp0tEM/dktf9+e54mg5cGhSU6nbqo7oI6q8b3ggYAMuPP
gYRkdsVHaLBcYKqYoHw/TOAEuy8zVLUTHwNrGiSG4/wC0PLX/2Q4YAV8PxxF0BpQp+Nwiupb39ob
LWaHgWRrIsPdeVMfNt277QDR0vemnJhlHIViiYw0CrQV4C9A3GKzLyzQ7KQxkyMDPeYXdGQqThfI
t1NZOuOkmUX7EIfpTRT+eWMfNjbqVuBSJKhYWJN1KW0K8EiLkaQ5h8wAe+Tmr9qwnj8xX29WRrd0
OpAkDzWIuYxLA0VCZ8ztsuZCIPn3CTMWPBIcD942Y5R7aiYy666rx/nifrcqo2hV0l82/2Oyb8wY
3A2YJ8FoZkz7aVgepTVjv2csCF0iohui6ZvQijbnBzO3+GhBQ8iO5WfgWH4/GJqRxJcEgwFYxTWM
6lalzieW5dTE+BNOfGcw5FacRIn0bFVcW2G7B2zvHs/1+/9sJJNlKeOqD5DHl14utQ0qEZsorD5x
IE9HMvHPRGYAEw8wkQoUuBVz4y5bG3JJp2jOY0JYCbU9g+G+mTbWQDKqAtoplV5UDpciq0GkTuUz
88UzoPBLd8GSscm0WbqwG1SaJBA/Ox/JtdRP1gCfrPLu4fz6jF900v/y2zcTQyf4x8S1POXWsJBh
KmkhcGwqwJfvIw48LPnEVkM2HfcneE3xv8lWAxo3FCAY6DzrW3rvPFaP54cwd1hOv34yVx1Jhe7E
OCxxrO0pzfY2ZLH+MxOTLVaXWhOkRi7RYsARqgKGXCyRbM0txPhwx+Yac8zTayUqqK+xDK5FbyiS
bOUBLxYkl5YOy1yQYYK4GR1VoM5FV+D7Yy+ALKx6A4fF77ojzYct+CxcYBB2gY8w2mkXeL3m1sYc
y86ohCN8nLZXaRxkfCrVOk8AJ1836BnI/7yNkgK49maCT0Zk0yp0TJhoa7Lzs3rrLMkrzc4ZQVfw
6PIdfUq8kIWxlDLHYUzED9UdKjYifF+xExqA685vtLlzb56YmhyVjOQstEcnY7DnAceF2asiuKjt
z2zoUzuTM5OVBBxlEexQrrxGtZvB0dbnhzK79Cix6NBxAn33tCXK9AH+j4GQ9yJmf1WR+uYXS4Rh
87P1ZmISI2WO7Kw8hgkajeXyH0kDuYMIYFK+pE8/a4kiv4bV54jIJqFSX8V5yGpYYqihCu22Yui9
CFYoGi1sgNlZw4sG2ojgd9GnEQYUPphdjL5y2DmX7OH8ksz5GMRG/3755KgEdVGiBgQfEwOkHqEi
wZ0fpc2981bGb5leKailIXVocYRiU44902/TGgGMRFEaORcf4FxyH0V3ZXOfhoceYOrz5mZP54m5
iW+OUoDcEx+DYqpZkfAuroCPrFYm+2HnyKn++0SeeTTNzp9pMbQwWDoYJCdhGWDNAZiW/A5q5Gjj
lOUdjzIwe/QLFL3zI3ozM+6Rk9DMAU4/Jj7MKMGQk/oh+xrwvctOvwYr5qdm783WxBEIMwPNcB1K
TzgHPf8l0VvVFF9q44b0C1HA0qgm6yTCOFboAUPA2VcuZduqewJg0sujy1zIz/iek4Uaf8vJDKI7
NhB+gzuB6fc2kRs0WC5cbLMO4cTC5CjFfh9o4Rih9xVFyuErsJi4346D3J7fcr/Dyo+nyQHxmUXB
Wjgl36xTLQD6AqFHUfteDJ1HtwTgoeABCmTRGCLkaGcxo/or0B3oJkg4c0ukCTN0UgAP8jML8wuZ
JhcybNAKPABgEqvwIjHVDbRVbDdr8y3Jcq8owURi9c3nDufbr594aJSreyNqsb0q8itmqIAmK0Vu
SXgw+iWWuPnD+WZqcjjjVqmcxPCc9D67ZZfdAsfB/PZ9+/rJoUzBstmLBofSCoC/BWY5sF2iA3D1
EKVLXelzQ4G6K9pZCRrfwdvwfvuKptVVhnes56Bnqim/cJwYp/iEMzs1MlkavJZtFP0xX6zLHwLH
cdsgfrDyP+dYpDYzwEavYyQY0eTmzGOiHL1wAJoq1K71qTtQbcGHzZ3FExNT6mU/snvUdcdIA81/
onlV/XXZH6l/d/4ojis8PYkAeSC/gKQJ+/D4B9FuqGSFValAeRhqqNXH+e68ifmRvJmYeBV0FQNS
peBVzKzctcaxy5UHZSk3aBeumNkddjKWyaoMRc3LuPvtVeJ9bJA9mDvQfO8seMkFM1OCYksAiOon
OP6kQz9z31/GmbrpQKzwH03bBx9ZKmGFGq4WUNiuSwcNTAko88DmST5zZpD5cYDUNQAVHsd7cq8k
BSAp2QBDOgv26AbaisyB+Fa04GvGZf64097MTK7KvHPSVI25LKleWqu9pBLt0IEZ3JvFM8/jVycU
S0pjc+4Ncc2/I5vcmLpfN1aom+gZA+i96Z+InbsNQzAg7kBy96kD+2Zsss0tMPmMFQe4nrpE0+hO
AvMixn6z8sv5jTG//94MTba5Cgy7BKwc6xUCKKXSvQO0M/ppNp8wg4yQAQoMyHKyyXpV3RA7Pocr
rdG54RIJ1AVlNfKDn3m2sRNDk1Vq+rgk4D3ovMjUjsik7dHvt7A2sxvhxMRkbUhp9XXFsMUj1qIU
ma2539zZjnqqe7UJ6NJWnzcHNTHkPpCQMCZTB+A7mv51o/OCETRTXUcRv+WW4bY9fyAq2p9fqCVr
k/lzgFytgw4MERS0GbrY8Pah8Bs3kDdsKXAbf/iHMwwX8c/AJluP237WFLWNQpH13A0/CsAO2vZg
Zktih7O+Aur2joM0MUKGiR2ScGinGxbeJCa/QKMRWNi0YSuSbK0GDW2BKXCB5Wfc+pvNKYv2kJoS
DM3j+Y1fHPPZrjeLwgOz04d+VGAPgNNEVuy9p23RxtN0ut55YcPQc9y5NcBKefsdr62F3N7snkAZ
c6TURGlnmgHtmqoOigyDQWcGmnNWmv7CAuW26mfX7j6x/U5MTWLIoUURJgnhJ/pKf67jnyhbfc16
6641oZzDZbYQsMx6P5Df4A0+to9Yk4g4ACyzVC22YGHE26ps1prTH+06W5jA2bgIRRdo4RhAF01p
mkBZg5SvjyNsW3ydWPVDIJyFCuLcSGzg/SzUeNEGM8292yYBwXlaIdET+IehZD9wtNCtLX6eX5/f
2ZXpoT21M9l1IQ1qJe0S1YqI7WypoyEGTqIxHxsA7Oow37G4vw0EqdD2mO9bkHlzEj+b0r40O/6k
68DAhaG8Haix4LjmjsPpD5u4SVX4TPVtjTS9dPaVLcCDkVSuHasR0L90Pc+diFNjEy/p+1E4DANm
O4zzmwH9b7g9twXIGFDL2+lJvrB/lhZ3cuN0Ud+0SOLihev0HpH0kUTOvuDJemFxx0LjucWdeEoQ
owg0r4/DqulBWPWmZfI5BDMS0xQ6gcQGBHClG+H/QPy14DFn1m+MDaC+B/QDeIAmUwo9bSIk+LZA
j1huItW5Pil+ofLm1oO8Pz/OmeOI1nc0mXGKns4PSnJpxc2uIAVMgVw8AA4bXSILZdB5E9REds+k
kNGYOJYsH2zJehSNKAifWp3vDWUubIolE+PnJ5F2JyyfNzlOYq/kBTF9r0FP1Wcm6m0Uk8NedOPV
3cBExrSjHQ+btI+88yZmThLW4s3E5NgywJ6MoMNE2VAuFbkclxt4rctWgb7NWLhdlqZsssdCYfSg
b4MxcIetbKe+DG3153743XgmR9UEG++gVdhbPEBJh+bbKgU5UF0vmBm/ZnJS35mZnFS7KpErHEci
zQbcWCsw8gHy5tL4vsOrLuh+nl+lhYnjE4QCkeYQd4C9eKmRbUlKtppTL+hzzPg4jMhyEOIipEFe
5/12jhyQZlkD/HcIYCgr9jTn6ywRCy5udiDA+IL03zI5yrnvrZhVAZadfvRwARAwIcD7ql8wMTsQ
auoYDULbD0phjmaoNhjrE2ibvnQuzYW8xOyBQcIIzbjIsH/Q7iqMFDZHWFIj0IYdQvWRWv6VVlnX
ocZWEdA2n1j6N3vT1BG0knIOeBseVMCScr3exH39GRPAWCNjhHn7oG2lV6hNFIArg388vTQdcD46
EmWD8+OYnbcTI5ODGdUFYVmAjIGe/tKSC6SmXRk9ErUXn9rJbKxN6chTQZr3/R4TbZRnybgB2kd1
G9/+Oac5GIRHpUDkC6nxQS0lBUFiRwdwjQRVdsG6+Ejxb+JrC/EUoXMuxkJ50gbNs4648v0wOgvb
GCVv1MFbY9VWPSS0ytDLc2dd+X3qom/Ey0S4q1P52grfU+CZ8IX9TeXhgvOZiwwIesV1Gy2yaEEf
D9zJReeHupHnMd7bskRnEziOXK7yW4p87BAMS2Idcw7i1Nhk1JqQTVRzZEoB2d4yvT6A32phJ86P
x2JgVsWAgMeajEcHkV9fYjzg2NimfAME2loHthfsb+e3/NwlQdDK91uCHgi5cawnE9ehJ65XkBpF
Onar69cdYSvL3ukb6iZAgp639VumcnojnRqbrBIRrdWjqwuPxAyEVzovXikf+WnaFqRX1r7k5EcS
hsdCOGulryzIGjpoura5NZLdXA228Qk3fPp7JgsZE+qIfPSTjqw9M29eWFftLV/cLIx7dsMYKDwx
MKKgP8R4P8lcGakfjviNtK4uNFXdgSzkECI2783sUPDsJczjveLy2ak5qJnVQY/zNdUgPLUoHjJ7
ZMnJb5nsrK4TXU1q7Kw0Hm4kLR6pAPK+7l+IZVyW4OgMM3/d4MbD4QXHFlj5CoaOxKV3xOwGP/kZ
k31XVjb4UwPkCxpTrnKC6xyMRLK+TKIlXtm5u/Z0wJNFroQBziGBHQ5W1CNg9CvNZ+hfUH+ebUbr
z9saT+4OyBOCpMJGkj6Vx4wfY/WkjJciR/ezcsD3tT2/peYHNTa6IGHgIMHzfkfJnIPepYMLaqxH
1j77BCRt/e15G/NL9GZjMqLYqQuI18MGMhGBm9sAg/r2D/T6XUPX/fm8raXxTGLVEpyEqAzihMRZ
DJq8eCt789LPlzDUC0OaVlJiM+sjO8LmD80fqroFE9cxktsuTjafGA74krkNPmxkdMbhnnjVoQ+o
FRrj8gSm23Xoiqr7Va6FC7fEXLwC/P+/ZiZbm/E+dIbxlsiF5tXZoUMLVW+bqyrdl/3380MaV+CD
7z6xNdlx1gC6nGEMwHSzfI6KCAwW9VWp2+g+DfU7lkbXfqh2JIjW5+3OLtmJ3ckulH5KWy5H0CDI
NVOVH2JI/zmsWFt9tXCofi//xzFS9I1Dox296BPfaMi0tWML8Z+v6FXOYtAocrExJD+C6+QiCdW6
7uW21Lt1r4MwpC5xLgyr/YZbDS3jMlo1STisdHTLttS4QQfutS3YSznYu/NzMnufUJswByBE055W
6ozKADdHhXg7tw0XwLENqJGXQruPeR7TAAUP5oGgmwr7+P0WDqxaL0Gi0nldnr2WAz84dgIFhLzd
FXF0aHg9qmo/OV20sfJ8wRt8HN9oG7BKpFvRNTny+JweHxBDRnapKHKhIvzC4mQt7WhhCj8enfcm
Jtu5DNsYjNqoYTjW9zrbZeBPsfxyZYLQJMiThcmcNWaCyQgRuWV+QCLkoV9JfSzgBgna1Z/6rMXN
j8bk70YdLLiEj44U42LIW41AAczfZFwC8usKismoBHF2yXAhAVnV/urjauEpPh6790flvZ3x8xMP
Z5VaqoFmY0zCf+fRqvefnPjSMsAMcEzih/Pb/aMLeG9rcjn04Jqrkn5cK1J4pATa1g4fWAOyfRXm
n5k/C52+2H7gO5kWgkxapFEfoBDkM3019L4bmmj5B63rJ4Y08luN9Sak+yfLlLTCGAC7xJBEccgF
2TtGDuQ1QqA2886bmt0RwPaONSAoWkwrM7wGK8cASXevt4Z7ZyBoe0fr8LCkcEtmHcaJnfFQn+yI
NO8zG88H1JrQRkagmJTb4smwwfDIeXHTtDn4ikPrSyeGi1bGC9tx1mPYNnCDuHI58h7vjYNGKzeq
GPGDFrELLmyPavHC62V2HtESPhZoDDjVyZINDicqIdiFJfolgZHdtg6E1oZic365Zn0F3jSEQcMb
ldzxZ5xMY6YaJZsSyzVQuWIFWCMGsJBcN+JI6cK7ZH5Eb6YmbtbMKvQTxHCzUXs3VIYb9/skWji7
czbG9kbrt1Y0n56nKgTcMx+bC8MAZLMoDPoKIgrISJ2ftQUz01pqOIBu2zHqzstM7voy2AYqXiN/
t7AH5jwROMbGm2n0DR/OkhgGI1cNIAr5KPyxVQoN6vZuACXaJ8ZzYmhymDQrM9M6kdjPfnurCXUl
C6i5B9bCo2Vus52OZ7LZRNszoBlb5CEr0IvtSnUbBXj5V7dD++f1TXQunIxostn0EokO3cfUpehI
NsLIa8rGOz9pS6OZnFA6FIEVFKrzCPuupZdpUnhdGrp1vS3tP1fufT+cyf3ntMhDVkDOe37z4qSX
DA/kJMtcrbyJFsO92c19MnWT+w8p6HxAkg1v5fAuU+sE/RJmsvRMnvOgaP/FPfEbnj/1oLYBeQY0
sMHvjPmJ2LluwqXnypIJ471rizJE0J3AFojRXl/kfCfBYn1+C4wEUx/iEjRZorfQxG0HOsj3NiTh
wOh2uAiiofiaF+1OgMndarNvbVGtSsMHY1zQo9PUD57jqrnslV6unL6BTEgDBj+xQSR8Ewj5s006
fVRfcNwQRPsyzDbNqDCY2YMHRuOlWvHczIy4CdQ0cbd8kIFKQCUFyik4fTT3XATEvxFNsODsx4FP
AzZcK5AEQBsRNHYmN2RqigH6MD2QNPEX9CeDFsRNthXo9xP/axteh/H6/ErMucpTe5PFlrxPZEhw
uTRa4/kaCJ8kpDgizwHT43lLMyktYMZOhjbuiZMrk4BkU0oH+8qy2CrN9MvW0cFlPlw4AjFHWzwU
ZryzuH5kcXxByXPl2D8iJ/1y/mcsDXhc45NfITKS1RWkDyF7+FrkNsD5HMTejxldCHWW7Ex8tg0N
gWJwMLE5tqEpGDSGarek675dqh7P+Z3TeZ247DYq9bADPaWX6fEhSYsvahhcSCos1MHnnhKnZiZu
OynzpqzGMITT7GAVCSQjUuVl9QNEfgo346CS/0T+bGwHHx+ZyP6hx2biJlQQlIUMOuzOJAO3SQf6
Lx3BfpFEd5/YFeDqAXobPUNQw3y/KxqriKBlhjsp1Ta59SRBttzWtzbIVz5jByRg45sPEJ/JrhAQ
SDIaMGp7QhtAsnLVguMlLI9pt//P7Ez2BLpoM463J8YDmJKvClAys9u8i46SgQXlvK1xbj64LP42
psncgcXHarIGLwrH/GHrjRvZTyB6A3/pa9QttVjMnqoTW5P73KLtwCqw7Xud/bNIoSzjvHJ5Vfm2
95+NabLxMhXo4HHA/PnmhjuhJ9ra1YE9wiFYN2DHPW9tYVRT1gAn4Rp4v8dL3bKO0DOr3RiEmFpJ
d3JYkn2d9RZvMzjtiS1bpFTQ8I/VGsAU1YLrvvzBF5s6Zm/KEyuTayWVfudAcwOFU9ZdFgHbd/zP
+yFH3/DvtpvicpgRNtowCqCBJnZlRJAcQvIWpGyubn89vzyzgwHry0hkjUo9HT8/uTKqKgYn1ehg
fZHelVGArrth4QwtmZic17b0i7zUa6AXrf4L5Hy+RrHjnR/FuGU/HFOHgfWboGBp6pPrtzBKlJEU
XFxTXKdQjHFWOfgo+aifEbuQZsuD3XmDc7sa3KJgyx2rsNBmfD9tKVB30uFIewf5r16uq/pXXP3Q
gqU35dzUnZqZHNVCAQGWja5bG6BgQnWv40vyz3NX34kJc8ypnGyAeOhN2x9blKR+0I3bIjw47ZMG
bXBhg2lqaWPPDghkdAw5EtAKTWNjp8gJBVkYMhg+2uxYfiW0JQ1b0J+/3w1Aso0E8GMmBgEOcHMT
p936WS70rmi9BsJU4QqNOCzP3DjpV37JvxRdcwWZhuanDqUHxy9/sDb5OvD0hpDSM1V4K2Oo2NH+
2gzlqqgrEP0z1LassD6mPdQFG3osgTQGZ6uxC2Q5HDMxvHaZtckh7Qik1pVGoUDU9KV0Qcp/0dXa
S86rnVDxc1e390GqXXRp/ADdjAcbBddR4gV5j7rcpKQDcVwbbHoJmSvoE/ngvtNBdK7dNszZdJoP
KuT+phvANF6G3MsNP3KtKvcScH2vEqo91Zl5pGXhDSAKdCuLrCJEoHHBchDhjbyb7CGO6D0abDbo
RwpdPzNASKHrj9AdWDMQONNI7UJgfonlr22cGfzuBz+1C3AoZyBnK7YWFBp7/NVaUsO/7SqIaudF
eFFDSFAlbEubiq1kjMREYaGZsafQ5ghM7iVhcWuCSnUY6m9BnGxVHGzbOtowcIHVlgE5s/aHFYHT
Vjn2S5dAfLpqODoiwSqu9eb14LBVwg1z3figY634r6DTN07BQfgq+12bMNRCLEiK6A1yFPVTha93
rU5HFsaydk5ie9kob96W1wr1bsceVvCmFag0u+8VDa5Bu33fOtlGSP1SQlfUsvWvcYyOGYg7Idas
n8CqLl1exHujKMDOJ4gb5sauE/FF5Ue7SgesPcq8Wu/RaWE8kRLcFTYomPK8fxG5+SsuDC+SCPGI
cVmk9p6mUM/QdXFXheHTyAtR4s1ndsOOp4Nn61AbM/36K7Qo3SRvQKlm3ZBCd7uEvPR+fBTMOMi2
v/ChXEYVxBxb7c5RFnMhvIrEVheu2ty4ri31XQmys31U7xNUGjUj+wmNsqvGsUqIWKWgg69yN2zA
AM/EVRXzEQMgd5JWR70O1R2Ys28JA5Oq79xUNrmNu+iFGfJeJ1B6SQew5IL3V/nZvlEh4BHGxgKx
FhTwTA8ChRITH9yESRG4Nfe3gy/yWwBdH9gAgaW0YN9JGD8HWXRTGtYrhQjpqkuGK6nXt6VVPkCF
6UAMw4uD+mCO2CGLr1gQbks26r46jyG4UTvQ7meolO1pAua/wdwLxdtrzKwnAcOFMNuXQEGItC0h
mdfnt4L1nsi0I6cg6G2M7OtA7KPTOk+6qPZtopBp154s65424yEAEUyeyh9R6OzBYrtLIM7SNsZ9
VpB9InBeWXdgvLzMepK5VsnupM/3ug2FlVKuNR4/D37luLkq9XUak43g9Q0jsYkckP7L8RFDdgqi
2k0BvnEtSKA9BH3OprjK22hwU+gGhaAN6TK1rROIBzp81wgrWg0t5IZMKGtKSsEIn0aHUA5H0D1+
y83EFVV8xaHcI1XboZ09g9wWQa9PwQiEsYAdzivlVniXeyLma0OBjBLcnFB3ZNWqKTnIa53HJqtv
soHt/Ma5txprXTUVylFD/ZW32nbI2Sam2VettglqyfiL0rgIpbUlVXbfUeurbo3yKA15zQgaE9BO
Z4UgOkP57jkt+2dCB4gm6z/LgkEZrvjCeHVh2OlaRf1aGHLbx8WTldNd3/BbpYkbPdkUGsiAk9TE
85JYN44hrkCcvw+aUnfr0NyR1rwoErLNwXeFrAK2ZNIfkjpZa1X4RQX9cx75EA8Qz4IYq0CRKzak
+yoFm3bBsn2oxjZcO7i2/f6pAaf8YJKtH9WX1WB+aVXl5UFwFEnJ13mkbf1y2EMi7KdPjJs6hMxY
VelrsGSAAkvuaIL6K2QaV9Dde+wL/RgO7QbozR26BzwdaDfe1IhCzPQhqGx3MJorSMVdgHVsVbH0
V9o7h56pY5+CnzjQb/vGuY7/L3dflhw5jm25occ2EJz7k6TPcs3zD00KhQDOA0AS5H56C72Bt7E+
jKpXclFu7paZf51lafURVXEdIHAB3HuGmMCk2QhNiBMRTUFpkYtP3WQ7vQZJAenCqKIL4BCfB9Kt
WCZ2uGBDLANSwAaOGxCauwfRQ6Y+4m+jB7uk/EF1YtNVk+1flO2yvL6UdXevASDHI3lFqHzNSH3f
Ns6Djrssq1xfQTuodos1r9WyMOpd1RkbC4yBelQU5gPRVabyx0E2+8KG+dnoXQ9OFbCGBG1Wv8Jv
6SKJhO+NQyjRioSJY7kaa/5Q2lUAfuALPBeDvgG51zMXWc13diRDS4P+OQqalxq8i32NJZcEutdt
CKlVh62Bn9NfOpvEn4xnkRdmmUc0fxhto/Qp6BQcrqC2geZpMr7iod2jLJ7BEs0h4yWD4/i64EyE
moShZNN3u7SHE2Hv7BJaghPRXFbEvDLjIYTQjufjSBNw6VGQBCn0bLzQnaTGoV6jBlejNVZAUb0I
dFPeykoMa1E62X0RMbJj0i08QONwxJZ97VzqHc83JeTEYTFRVXvEbvAo0eJdq8OcK3eUhLAznIvx
+NKclR6h96uUvS4r/ptprQjspH+JUrG0a6BnS8MLB0NfxIM33psMOg97GzQEcJdB30KWk+4w+hbv
371Me+oETj+Is765+qSIbfEXU3hXXaplG0HleDHC/8D618v//2tZTRSaD678PzwI9v/9fwshfzf/
/X/ET13NP//ff+tq2v8Lgg6g9tuOi/IC/utAVxNceXvS1HTR30Qz/D+6mnAJoiZweA40KCd45SSy
/CXXjP/1JFGE5tsfZ4O/oqs53XS/v4sg3YKyvYmnEarqxuxdxCl2aQZac5iQOkjVS1ZuK4jGN+1r
ap7p4/y82SOUg64UwKIetJVml26SyGb0JrfnqHks5HtsrQ6m//pfP/q0ziX+fg/yMBCj9yD/OxuK
klY9Ck3GoTGay9L70CG7G8uNbO//WZxpnAfvobjL46QYWtC0yX5or/ruTk+35yGBP1+s34czK5aN
kAZVnoUwCpZIOaN+nz1WEDTGg8S3QUvTINvLjM0/G9vsJU5cuzNigqCD7Je12mowIIK1TAYz2tOB
jq67g481WwxG0+gtibsYnRz3oqG3MhoWWsF9p/nd23+ZkfV9JmdP8VTneYrrdRzWDcyaxENELzOE
guHAmUH9rC59DzR7jKu4rsqowezlqABGxbt07tz26fTEHVsWIBg4kGl3gNaBT9i31Qe3+syqcuwi
FYW27/o4MnfeBmY1f2MsqJdYSE5QQvshsukOkZvxKIuBH4dTl/eYte+0uTs9lp81Egre2leM2WrT
RVt5okAMeIYFmDmYJuch6eDGnZwZzblIs+XWwzkWiSmNIUPw3NvXlICfpW3dqAr/xohsIAFh/wYh
1B9lOZYzaBTmcdjAn5YtbVhs8eGhKW7/ThgcK4CdAbbwA/fm1oNlDhVSEKxZWHSRGXkQwQbFjM7Q
s47OGwL8T6DZF7IdWXOtg3NHkYLA6FwX6kIbruL8TEo9tnGgGwi8io7Tjuj0+6KmWlfGXdPEKGz/
gu9HTvSQACZ6etL+EMnnZ91hlNkB0aNSIzILUQSFTr7cecl7Wxt4P6xhB7Wyqk0/Fn6u3YJL5xnt
wlTQ0f+koFUKtfH4U+XmQaNRP7I4JvsG89BRHjSJAx+3Ojj9W3/W3LAzDiZkdsYAucaaiuEsKxEF
NFW8N4Kq5b6ECIRCJlPnuD7HP/TXF5ilFbA7s0ZmmBsdR4vjoZtlBG5z15+jdx/L+55j4B9ohEIk
crYRs7QQqq2QvnCOQ1i/Btmf4uWZBAKOKpCMOj2Nx6PZDth4KJWjoPh9XSVUolQHN8vQ0C8i1BMl
qIVCbFlBUOw7V4o9uoidr2CzoXFd6nxMEQyecCuUAsAdWLX6GdaccfRDHUSZHWaNY2nUYSIOW/Ii
R3vR521ATTi27T1V35R0+NXDNcCCqNtNAnywk8Lb+nlEJTKjcFijV1lcX8Oz7VUbopVtXBp1vhjh
O+NU4q4Yb6eesPL01eiV1yZEEUDCuGhltANxyR8GM8ideF8O5r0Or76/8akg/wHRWCAjUDD//qlS
0uO0c2Mc0uOigRnBIDq4vt4TmBZOnYHTwfRZARiENuyvg2iz/cUAa7O0LkGeru7hNQXzOJQNuru0
eclseI+wy4TTsIBrpa66M2vy6DI5CD3baW0ERwfXwkApu0mLN8O8t9XfOR4OQsyWvchrV8Um4Et0
ki5OXiwbTtvksupuTk/j0e11EGe24isdbiCOjqFE3LjP3N9t3y1h0gcEBco29TnU69GbD5juMDOF
BvAPgLKmdFuw6Wy19ReZ30T2hSp2MCH0HXGLfVadRTke3WoHAWenUusCX+NRXE9Y/ET5AI5qukgg
Cccz/W/cUNGa+s/QZos/jnmqjBbL0dEfi/7SMfc9BWofRbnTH+zosYKyhuPgjP2p0BbnfaUs2MKF
kEHA5TsQLUxBwHLTyVWFUlV+BjRxdH3g6qjDqwi6k3Ocdw93Q9BlpnB1v2Fq3efOFYiqNRkXZX7m
pnIu1iwvarRVRpNiCrP4wujAia0eSnOyzITvZ1KewSmdCza76PNuoLwwMTAnpsseJNIasDqDjZOz
ri/oOYOAowvxax7njCCSSRve4ghXFPGKJY+NDmaL8QHLnjPr40+W/XFFgp8KoMNo9f5QPTPQxMjN
CPdkh0Fmd7iz2ysBk/C63sOzNhdbWLz7NaB9qrhjKQ/75JyG4J818fMXQHrX9MBT+6GHrzOuGt7g
gqDxB+ltwIEJ8tJAPQ5oWW8RwWIdVKUdcrUYoF1qwSeKLOr8Iab6Eu5kICT+Pr1ljqRrgG8I8CIA
6gGXNoOk6bXFGtljRmB13ut4NiS3Wl+dm/cjue1blFmqMYYaDcdp3sv6PUkenPoKFyUIlGiLiRgf
jw9mwxZE7XODLKx0XFjCDvv+UkOSzerRJ1ILASPMbHbmVD42ehBCgQqCmxjcXWajt9HYqprIwrXQ
QgECVyYlmkCV52Qdj+QlEIW+wsyGP8IBgXe2ic2r/y5Me2F6jyU0i2Gv57fUDDiLz0w4nf7G2TKD
AhPEqmG6gPft5FtzWMRBC0fvPGljwlO2RMsZtmE4uxr3Iht3EfsQtrfU8ALh+l0b9QvHhA9te9MX
b4VMVl4u0VGpAgkPvLpYQgsAjYyLRLs9vfKO7PrJqUPHuQAK/g+iVy462riRg+eKeEzKbaddW+1V
E69ORzk69QdRZjchx8gA7LTdaeqZz7InW3tsIT1scKCMslWTnEsxR1fUQbzpzw+qZ4pXlYhHxDNF
NqnpolsO264zy/bPg/Hn5/2au9kNSI8a07FqD3kMHDfAVF219fAeT+073l43g8STI0LPcAzRsvRJ
dU5r4tinQ/kWDvCmi+vsHLnXD5qeaA5FISjeQDmqRBBH3w5wWT398Y7HgaMZZNNQE54D6ogGv8pS
6jEaYWxpmIFmbaPCCNJzB/nROCCFm7pJUHmeg1nAOKc6Bop3VPZajCl6jJ95/gwP6tPDOXKs4o32
FWZ2rFZ43HQWm8KM0GAYt1q+8VTrYziDc386lH4s4x7EmqNaIDmXdCh84B1l9NeF6DdRqnwpyjX8
66DrmK9qCG+C8u5nStIwcq4dVwVm/kp049PMydZtP/u8XNdo8kAA8symPD4Rpu1APgrqG3OHCJmU
cISfspNVrxsT+xKugsJNfZmkfpa/nZ6KPzX++WZBhwJvLpBgXDBLv29JmRH4z7UGtiQY/pTroWXD
6w2WR2mhL7h+qXnkY3Ijz10W4qeFXQrNVXAWIDy9Sga8HesdtFCW0nqOsnpZlGjrWZAx7z14Wt2l
3qpOuyAqIetCwozd2tjwTXbbelAdBT2ucR9PD+f43H2NZnaXhtQFGoy4nIH0wBYA+oRd3QcpA1oS
evTy3PXg+M74ijZLn/HQdEBqY6en3RhYggekq/1i7Bd29XR6XMcSNV5TFu5FoLz+0BUbuER3Wse4
qLioOMAJTiizZxnDcRczKqrxzGY8OrKDeNPvOUjUXtmZg+Xg6JfRnokiLNBLNfQKOJP3fzaw2a7n
fwy8bQQCgs1wR98F+iWDIRpS28JMer+3quXfiYi1jswMAaK5gVQO6EABnVM87GBK2Zo7OE/6pOFh
RzayB5pbY+HpgMcOPdP5CjjN9cFc5rltFXY5xBBzhS90Ui9y41pV53oqx78YfGVgJYVLx7z4PNJY
7yyBKCm5iWS9dkZzHUN/CB38M+fO0T3mfEWarXpSGlXSdIjUoGw3GN7aHY1gsNyFzO/G5JzOzPHZ
+4o2uzK4ekdNbiHaiHddNGzB7/Q9dL9Of6Pj++sryuwbdQDAjyRDJ5S642VmPspqW+kkpNmLDbkH
Cojl6XjHalC4fn4FnCb5YFFougeFnoQgyffIp7UIy+IXN5sAV5fA0e+hwBm64y7pYNjWnuuHnJvS
2ea2APyBJwymVM/pEt0d2x1XcXTuWn9uQc52Nor9UhADUyoz2NxCrFsAS042Rj6cm8sJg/rjCPua
y7muW8U6AXgU5jLx9n3cw1ORLNgYL6ruOrXfBwUeUU43Ckf86Y94ZtHM30eMABtWNhghRFHXjbVo
sr1XD5sEjQSqXxrmXzenQdfPha8yhFGh6D8Xl6MgMsBqp0N/NjWDtP7IYK7cWiGgeWcGdvTTHQSi
3xcnK3V0Y0sE8qKt596Y0IhJjGXifZ6ev6Pr8CDM7LB2ZINaTdZjHRLlowRNqRYUhnVmMEfT1UGU
WbpKR9uLMxeD6dle2leQj4cDwkr0n+Qck/joejiINEtV0qhSJzclEv0gV139UhVlYOtL4DjCMfvl
to+np+94DpmOMRQmgNH+w3c/yCFooAo4iWL+XIarB0y0Y+OS6TZgabpf4T7WbJLoEVjJBabgb03q
V+hZaSBOoUxRxtPSN4pQdpdGtcKZBH7IQ07O3FCPz+pXqNliTHiUNqT+k0foMoNcROp9TH7SMA4O
BF3o2e3paT2+XgBKhecsEPzzJlVsJKMO42G02VISQEfW5/m45ngxjmi/xWW2PB3u+F77CjdPxjRx
UjIgeeW4yDnVmnq346TT0p4B4JyLM0vHkZdSWVh4LQ5OCyLw2tY+7KrfSP5vtNcv9b/Z7/IIEufM
/M2zcRNX48A5HhSWNIKisX0FN26dfRT5o/03GorIiP+ZvHkGHtqa68zEt2rLxwxFm6lOaTwa6S7z
Pv7RZ3JnqxBIe6dPa0yfHt9G0RB4UPHLgSpszwGljqhUIMtDPBhtMNjdGT96YV2P0znFghDeU52b
QZlf9h0BvQe4af1CseeiL3xHO0f7Oro+APUAFAJt+B+CnzncbcSoISzg4E20gj+AXzdwsmf8zHF9
bH3A+xA3VAJ+4w/pT2jPlW5soQbkQBqlxuWmbW/QsYMTwI5BiuP0ZztW0wbT4z/R5sKfOi9SSSmi
sSK6YDAmMaN11ZmXnkV8jcIfPX1SJva59WFaD5nBrwr+d65bhz9hliu5Raq44NOABz2kuVhE3uDX
8bky8p8lOL8GodsCtYxJRQVvxe+nttlVEOthHq5BUYRJVYFlC7+NURhqo/XojkvRXrGqe5GmZvlW
UgQjwNUiQieIZc6CDe57IbydKZsNnKfWUe1soUJznThkKatPXD18lXs+A8BWlpZfGSiSdMNC1Cqg
pRUoaCsnqXZZ9GzZlluFpVPAtcrV62eAtWFscwPF70tAfpacrok9wr+P/tZJDkTyQ2vkYayh0quz
Td9cRc4yI0CpDjT3GX+J3FfHvhBt7kflCNl1+TtGYUYTa6bRJer2SznwXeyQIKVr1BbvTS1ZjXZ3
w5i5HCzbN4fuNqZDINIrXeJpPlSNDxr0hW0mdyDOfOaxXKSlDkCCV55bfdOn/fFJYNlgk4k+/EON
A2wQrYtyPNs5SZZCH30769ajkiE3XL8ptjCag2SCuXI7jKg712w+Wgi1Jk9G156gVuYsaRGrM5XE
1Riqjk5Yi+g5i5aNvGzJGNZ9DU0ub69Dz9Eyt9wTK9M89yY9dsE7jD+74GWV0fdth/gje2N48WZJ
4+v8r7fjHGRLNIX/yJTP3/MVN13eD9MtKH6SNuTlIshVQ6tobFowrEhwOqEcu40cRpvS6MGdiw4t
79wE0erG8LGp/Yh3axCVfNBq9NjxqfF6OuDRdHkwvOnPDwKWcRW7eoXrKwEJSuO4kcD0mL+ywQJC
or89Hex4ujyINr+NSIY+1LRi7CTfpF4UaOkIfzl3GdvPEm0O/tLjcVWa8cqp+a009o3+11u53z7n
7J7SwBq3Kk1M8IjjIWEgd2i3IwCbMEoPwKrdnBnw0R36NeD5HZqDJDjG1hROofTZGIEjk4XnrSe8
VZy6m6KT4fSgi0C3gSXU6nT4Mx/3zw3/4OPWlu40oI/jrqk+XSHAGBg3hXk5dOCEwbP3dLCjuxF7
BKhz4EdRRPy+kqhK3MwSeJ5Y0UNbvcZwqUEqPB3j+IC+YszOoMzUuVl5DbZHZK97K8Gj65fXveVV
FtL+DMDg6PtnMoH/nwHN31tFVEWpCzQUyNChbvxmxr4a0CK2o2Ao3ov0ycyuzAHqKd45L+JpEf7I
6weRZ1kgs2NnrDtEBpgpdECxymUeGKqANflHqbVABGAxscd/NrfT3B8sFppUjjP2mFvwuV77chFB
CCnRJWhBzSKSy38WbJYINC+LmwgkzLDULhK5Nrx7zWgDp3ls0nP10eOTCWk02GbAB3Fe1ogJoJld
Ma1Lm0Pppg6S9L5K6oBwE7ayfSAqsKDO6WSdCzo7GhvTG1geISi8cnxirPLyzSzKJ0DffBrJdZlP
iIfoTLY5vju+RjrbgR4Yjv86D/PMDFq8ZtkL73EkW7qvperMSTWtwZ9r9CvYbCuyVNVFHWOEiZYB
uPABsmJQlKsWmlOnl8rRdjpoF3guYzdC1Wia64OFqUNOIYoL1BNzQkObvpZAcYMxFTl3tAJ+QckV
EiqX7oLA1KkUE2OK77nxSsBtbLo3L97rYxeYVbke+sfB4cHoZYvTv/HozH/9xHmaLyheie6Ion+n
X4h0Y7eg5ke3dflSynMmccdvXQexZvd9CHc2nTU1GGq0ySosLzWqJa+BH051v9YvqmytYphcNfy5
iteFqFenx3o0zx/Eny3tthuyvJ9OUNLmCwhsLDKcX5Xunllf56Z0tpgzr4y0LJ+mFI+30rruiHfN
CJjm0bIe67fTYzp67ToY02wxD7SMiDv1HByjhemZCdH8xyLqgpzaWy1+dsFlOx3w3OhmZ0taOUx3
1fQRHQLRHVQwyFZN19dqadGn07GOfjDQOkwYeOk/tZhrLYbhm1Vh/7jPQl5RkGXhinJmQEdPy6m9
jv8AnODOnda02CuSqkUFQ4uXrADAVVKfsF9mo4XQUh/4Ci6KgQeT6+z59PD+ncK/5yIob4D9Bf1x
6Ini9vE9Q2RJnmpVYUB1E0IGnvJCj/VXdQuLjMLcKWvAd4z2cZ0hKdphaWVhQz+MwVwKQMEcwlHe
ITgdQNtPUjRMwOtVmxbFb4pWkFNsiujGSaoFhblapNgGRTReFZlPTc1PyXOR3IuKL+r4wxwf4sgD
Obf1IROAPweaSRchqL3LHnSgNHmgabHq8wtN438wcHCG8AFZX7F2DHI4QwyDszTG+sI1mi0fzM0Q
k89Gs8CZToK607eckgc4x17QAnRxddXT8TIRwyKLmrdh0oS2tUUqzVCYryJ3QhNkbwVjpSzamHGx
1tPWx52hMtSTYRdoqJk+fnBmVC+kvs1B4UxZ/Kxot5GwXDf0yLfS1wHCBFT8dgkexi48wmjlgyu7
5/TaG2xAlC5GEu8r1b7UrLzMoLmQGNTP00/aF/BETPxae6x1FpSslKEy43HpQFSG6EgXHbSgoNoA
2wgnqiChBCgEr9Z2dGdDIbPKWl+Vww3NrVsZ3/d1AQkDui9aLSyaMkzNIgTVddum7hKD07Hgou49
j1hoAjBgaVrAe7QtRLMUJlkpK/ZxPihNQxZJVpkFInR/CaO+5zgu1672VOQdSNQaW3FWL2t+32fa
ZZ8tsPOL1Aqo+LSrbFn2/RYSdSjkZAvICzwW1SrFyu7QKXG7YiOzDOoKuJ+lMhR1/hLRd7caV6W8
awDUTzHqvqvA5dZCDfPuQUrHhkqVFqc3Y9oHPav8oUufdB4tbbGC8cUi83bSmoh4Rr4s7SZwCV8x
eHFTEKThzbPV2nSZanDytjkgy5BCy7ot2GEhj5OVE31K/SNpjbDz+nURObh9xFDJNn00ASVTS68b
d5WnBS0oEugj0Kh8rLkZ6DYqFWxT0/4qIsbbhMoYUWdFLY/5jbI3LP5Fsh1Y2CtDWZ8dB4s8caFh
Um1q090OcRQWrbGF5bwv634Hg9OtIhA30F9wLj+Iqlt7oEbUyRgU43NJoXDw0tjJosBKGrV00zV2
oNcKahbxbymesLCDoirulfkLMq3+9HQqiqshl8EA/QJ3eJdRv0sNiBa4YufS7hp+SdcAcrr6fW2y
+xL1t8n7LXKqy45kF2Nl7jJp+gO0zUslQXQUW+K92mhLNmLwk5F/5G0aKltcpWB3u3oTwrD0pk3q
Dc3HpQ0HDgWcAvUS36F8bWovFZZ8KapQE1HgUGi16De9PSzM7A6uyCtJtMCsfxW1dd+ZF5r9amnN
0swc+NSaV1J3Ij/WBNRT2ZvqqQ/Aahh7bK/YWC90HReqLgY/QOVQyXBVtxotEaQeJDdQXdGbp6K5
LYQW6Fa1o+M24r/y8l3olm9AVYt4eF/m6YYm7caKQNpSqyK+rdlL0lpgeZLQ1AChwUrPmntZ3qsU
DI989EVdAr9SBDWkZex4rdQrwZoRA4GOqL6t0usOYjyM883QebvEzddINislr0bYnibebeE+UwS3
oQZrktbv5PBKhe0bJfyTPwrXDWLgY3R9k7vYOcvevq8h2QfTpMACQsLLekhb2MuGjiGFlhpUJQQL
DT48O8WyYTdutsrGJ7fXfNrCEnd88XrgduMlEe8cohZqOwxPjXMxMHPd17eovfnlZF8a7yhMsgyV
hhOw11YqIE6598CXi/s36e4VuRnxnEsMA4oL/e8xv4FmCTj6+mVSi1UhXTxH7lOkI5HdqhwZ2uWB
tCHA4D3Z2HXa6PmUGoGyrzyxzkGGGCELAqqMGCA549RhOQLtod5iwi89bwyyMV/TqlwRKVHVL/eO
cpaJjk4aXiSQcgp6gqeB9jxtaptnEGIn0I7yoMQfpdvBo9eRFnKLLmmSLIaMbzJ2lbTvXZpvBBY9
qgladZkm/VUOm+/c+2CoFenNRQY4rzE+aIYRxPYit9KNMl6wtdDKAyI/Xukc2kE0MG1jn+hJyOnv
MttEsE3qrWfKb/Lqw07toLKA0rZvxrr4xBkfDPkTWpEBxAU3nYHnb/9h1VekyDesvzBijnPok+B9
FZndNk5EAzEc/aoYq+fYrJ8A9/K1wsZBDSNMC8wsKBHYvfQJwGc8v9caL1R8xW19gReoRT950mxh
S/sbb7eF6VawkXhzHG+FCw04ynwD8DLMiAD3fO/tctUxuhLQg9TlsI6F+KWn2kdF30kBuQaivdQ1
CRhEJdRw62ByYwZpka4Pmo5tGdyxNaAw3EiBuPmZ2h2e+C50ilCV6VBWLfKw6ZMFMbq1ouU26vll
iqIcDus95yjvuyJo8nyNdl9QxnRtQTk2J099QWHuCRgaDtYKElCZCqSjLdtiuG0hMNIIbc3i5jlz
b+LUXqqeXQCCbxjNuizvtBG+40a1TnJ7HyV8XWioeKOU3A7xwqjjVcS0ZY50Ysk+4Ia6rhyA2OF/
DRtXPy2xmSGq4414/TjVorLGhWskT0AZjzFZ88KBeBwuJp4XZjnsXGUP31ECqCocHezqYujfwdaC
QPrS4t6NTOltz8WVNWS9L1Emn5J0hpoEoIVw8SwXjoYPhmMJrtYbe/Q2UWIs2hyORdR7gggeivtG
+0aTzqfA9rvapbIfUqn5SSmDRFsBB7aqEw9yjcgtlrXJcS4OSgaeomHraUtgjV5om6yprFdgBIDN
e9sw2y/N6zSiCyUvO/ZIISqgbKy/5g3t+JXIHuuyLHwNotsihnrdcGOZH9S+Jo6C16kXNKQJux55
CRdhwGbdTC6tSV2xQuIn+QL3glVJ0ldJhk2b7YqsRXFpeKvaO8kghxEnMPyQOI1FENmlD0i5nxAG
Uwgs5DRIkPZEJlZVBXESMI4VTUOOpeI0O8HvXSR9uJKt6vFZhzSKQ4MM3Uu7GEI3wwEHzKcbi63h
ZQ9jpp7hogKir8NuoaH0TDpm7ymyfCKHoLdojfzXLwZQZ+P2XUE8sdb33nCrCjuAApGv4ToL5fQF
NtDCy3hIxG+D6Y858llqyDcVY2NyfE3S9Is4TYKSPhXqd5H2S6tU4DNC9ajedTHcab3PDsKgdcbC
UUjoBvOlau86XD0hY0OS8b2v0QYSbRDJVye2A7ODSIgXJGhAlbknQsXgZFUnuFLrkHTaqjK14ZQZ
gNlVXFq40ZY+i9FCYXSCww4EH134xSCXRo420igpYAddaV8JzZO+DWA9pF3Uo1NCsoQUzbbRisso
1YMyqVYeyAq5h70ed++jVlw7tTWs3VzpVyymbtgroEv1HjchHMoFkpON2nOlicDLwwriSV4arWIY
7iSFXDaDs5K2ful2NHDN4Z1EUMmpghY1MthHTmo3qVw7mrsdI36tlVhzCWwLxqIQyxr/tnANAQlw
OeIjFeUaLZr72AHUlnTGJYjpEF+RMvadEeyS8ZNqFdypyaYE/dFCBV5G0S7v2bpKYzAEwVRwcaP8
VXt1t6zyQvlJu+fVyi4gwGJsG9ZAQAFo19Ja0hJXywQM99ELOmPvaujHReO+M3Io99H+1rSzdR9j
Upn9IHDnjeFVC2/nBPfhxnfT5w7t4lXZWH4GgSOYmlhiNzpc32ijttOM+3qEyFIdQdLsoxAlzrD4
yqxxHa+TRvc9W12m3r0pzBVRl1HdbksxXLjjHYm9et0W1V1jVM2ukDhWKyU2tRhvyrYIlBnt+4Lf
eMx7IZ5YdFVqwVhX26bS2YnEpu94JlfbzLbgSt45zXKo6Loqq1AM0B2SWDC+TZwLlrxoUfRoFO3C
NTOo3lBjWxvNJ5eJWvAu+WwF2RsGx7XFXpbduOhNJLIKwJnKXXW4MdRFIQMQJWq/daI9cLZbKOUt
c9hyAc6JzhKmuKvaRZSiEmyjBmzyXdajQ6Pkm929Clsyn1tIL6hUrVxwuM2IfKRg8vsVWoODrV8B
SrMnIoJ5EFvo0gEF/SkrXmRJltOcxjWSIdyYS7l0pLdszefKiX0tAj+1NDe8WQNtCf+AjRvhot1q
EObhAYvUayaGveOOgURhJBuSsNB3Tvphps//hdo7pLg6EAzjOAN656OBkU+m2EUVtVe44t+6WoGk
A7E8D6B+iIYHsAgDNp4FxsCv2DCAHBMH03AKHARNoSBKCIWvQDOgIs7TJYnEiiqGSw8MVcEd0RPP
tyBCx2ocnZDq79nCUKuMdBcuXPva9JM1afBfXMeBXyjwLDukHtRg76Pb09WAn4UVlALcCdmAprz1
Q1pCRUQvUx6jsBJToEdfWmBuXR4FRNwnyZle0pGax/dgszq94pAs7TwGqKoZ+7X3TCJ9x7LFaMH+
HQ9xB0sUL4l1Z4WJdY5bcwTI8T34NBMHZdEWtRYG/TsgcqEQY72IvFly/oJLH4rrAITtdI4njjhH
fvkJhpyiAhUzSXeAIDcryxndyIQNH9rQbnAzZjgCVBxUw+/IvFbiFkz/sIzJwonO2fr8LDcjrgf9
rEn8Ara0s6pnIxOSC4WpjppbnCBZ+9lVH6o+0w39Wbb/HmVWSErsDhLxU3nGMj7TvgqgpQX3jgtz
WHqMLYYEAIv2HJ/nZ3nue8zZjHptXzOXIaYmVxqdBPoe+u7xb+yKg9mb1Tdb0dBqKKPpq723xt4Z
9sT8yLxAdTenAx2pTk+jAcJnUg+BgtRsBlNolEl7opMyPi7qVuJa+NShCkaypxy3YqNvVokDHC2K
urh8L5R+d/oHHF8nX/Fns1kP7ejIEfE9Pt5w+SmjfNlkWw8U638WaDalQxdZArsP+bX6PWi/U3tt
GS85/+vw0u/zOSsUNzbVjCJLQFsqoBN357GXCC88M3kh5/CeRyRMvoeaZTPPqyDE6yChlBVOODdf
eeajZ2dLAjCMhIdIk4nQqW/4pEcKAQXWNpOenJ/r/FG0aq2cPKjTqwpoXgmt2PEht9rrvBJhUcOu
A+/CJNcfTn+Dn2V7iBRhjU2CH6j/zqVqnMwuk6TFL8YKW2ruaynKjZ0UoZ7eZfl1nakz2e/Y4nLI
JOpL4GKGitn3lAtDUkEZukvAzu/7/gVPPfD8blB5XJwe17k4s4+eVkbbWBXiTLAZNfpjdl8bI8hG
Z+bvD8F4Xjg/HNDsDBFpjocEtPhR8H1kZr3g+a0t+NbB5yVufsfxOBirIfh/3J3HltxIlqbfpffI
hjbgnOlZOFyGVgwGucEhgyS01niwfoF5sf7AFPQAUe5D9q5yUycrkrxhAmbX7v2F5gE5T9ddo6rU
6PQvUeGtjf6V54FjQCVuxm+mrO9AgFIx+nx6KhaXmJfBd2EGFeL22ynPhJz3isZviMzwo+nVELY/
oSF4EQf1foyotJzTt1i6AjAURAMCSNNkCvw2YDPkIs89Lhpr2Ov9wUhMrExfdUT4KbnUdb2tyDdP
j3FxuY9CzraVkYmq1yYt/IEkntrw0F0M2W3K7voe599bKFEwW//5f//Pn/jgn4QS901cV9/Kr18W
ZBKnP/mPTKKKEw4+yeC8p63ErdR9rer/+g/F+EOnt4wPNgR0ocp8ACk2tf5//QcqiUgX8gPDxExC
1mwyjr9VEsUfNKNlCHOo1uu4fhu/opKIXgVb6u1XqILJlVUNv3r82+bd49iOY6sJwOoVxhhuvDiX
roO0vh5F5K6AoBxk1TNv9arvNr5sSlRN6DIoYTlQjiQTn+D7W2tI2ne24nLRaoJ6dm6Eq1YW70U8
JPRu7K+Efq7RFL/HeXqk4lKGFwZjppJeUtJso3dBEzUXbm0hTypJj5WFdo0b31Q8uQBPfKtV5boN
+MDLHsyjNciWgwMv/eeiwL5PL8KD2Y4Nb0+ZIgqKu/WT3XsPReqpW3D81FRg4t3xQkqvzTFrdoXW
UEahGPFRwjUGJWiV5zx6wluEHyynGYAyRqWwN55l0puyg5U66aeOCnxnu+wBx+FJCE+M2kGlu6hk
i2+iayBce3WIwquuf0w75UM2DtdYMmQOYubDKlLQr6alVziSjBx3bx8SMr3r0Qv168JXyzs1SI0n
qnpZgip5nK8azdccF8LyCrNUiupjn6/GILtLDXkXqDQhspz6UNorh7BH2jeS25sASTN8TnBw5l5S
LiSvGtZ90j3JjVTf6cwSF6ecovcCHnOIeKqHY9lxumrFvtf193okzBUoP0qhgb6q0xqnijj/RE9v
Y5rdrczLsDIRPVe78sIau4da4fHeCWSYInmMUNlMvHtJ6VWHWoV7SHIYDLqaw3JEa6/6pJpS4IHo
8b0naDHfFKUBJVBjJzH9Fbuq1cSKlzF/YZapT0EB01So31iUq1YpigsZAVxEsdv0Wokl7HaG4c5U
8qt2EiixiuJDVjbg6bLwspKqb4MvXwbYwvb2eMG+p53uxtaqCnIkqI1PXa3rm9TLXobOKDZWnmFg
gPq0lSfR9VDHyoYE/GPReuEKMXAKkC4PDFl7Z7cZNTqfIkdgQPKK+jbf25WfP0d11jsBr1hNtJep
bZekJJJET89sxBWccH+ltzV60J3+4CfJsPPK5GasZDjHyiiBk6B1p4nwNm8RtO9U8Ec00YJNjBt6
4VrPyFTEm7QCPkznNkffO7D0kJYsPXu8/dqVZTY7T4OGU9StE8XKk9409TrxC39jD+HXDgo9v4mU
MNWKsmt7FbHigcLbmNH4SZvcWNlK8EzNau8r6cWoNQeq/o+e5m8rVX5uDTnbx0p3hWL6Ni3te8uK
4nUQx8jq0BG01S+t0QL96Lz42tMtY50IHWpY/z6EeBc0QjjGOGrryDX6lZ+Hj2oqhRSJ6AWplntX
FY2JQDXVDqm2X4Ka6YjN1gMl1b1TxHDpxv5rpnqfksC/skzvUUtp9wZecNCRed8JIwqvdDTW12Gc
fenzksozshh8yMOjK4Z+1Q7aVhXhNot15JHZHlX/Dl32G6zwDtWoZleZQj+ljvNrjo4bg9dVkOSO
61vXtkFXsCiHcI9sCrp5TZvc1L2WbniTGrsxGzeyQMI70eL7vJQ+xoUFetOMqgubukMhm5dp7m4D
DNYQFLhLc+s2Lit/9+9/m8L3OHWbbjOm4ZP36efL9Psf/Osy1f6g3QkSC6c2kB5YLf1zmWp/aGBM
NGSFDY1exwQI//s2tf/A0BN1XlkFJEITgov279vU/kNHi4BcS0E9CiU99dduU0b09jZFH1mhY4Ul
A3aLujplW0d1EdN2Va9xhbcG58tZmbaXZfTRKjn6prpc+pq27Qo90O4pzyYi5zA1EuU7ZI/69RhV
ezUyV91wgd0JRgtmvGIT9Ub5VZX8mzE31n1HOy42tsKnm2xEyoUiTJpyMIbZdt0+HGjpQSmj9gM6
yxplf2XrybM2Gt9KOKq2i2i/UjqGmz5LYHCKnJTZqi4SAEZyJVaJ4V2klnmZ+canppLwEPFhiFVB
9QEzFkDgYX/haZaDnKKjS/Y2s2y6BxrNlr7k8Bn1e00chuEpqpJtY4tt4kkOp/6rqCjqqs2FQFRB
MbByKAGTZAWSiDz5eIiHItj2MlZFfSwoRJrNc1QNObW+/i5q7JbGRv9q45rRK+FG88o7Oxn967TT
3ZuyEvhX1JCjqtDepTLtu1GvL0obEEyTD0+y1sROrsK6t5KWRmeu438r7REJXDVl8SiZNY9Z0zpI
Bol1Z3xzrU3UuI5riUOkvPe9iArtY+EGF4oHq8Et9iqtc8uLtkGTOyay+iJ276Oie6+kHr5YrYMn
8wq6zyYxVXpgCRCIYItf7RbD6IfWjXadigNHaJZXvACu8UP4MPJ/aiAnMlTkzeTZd6G70nxpLrBZ
yreTENedhe7JqnIbil2qdsub90aPgivP7h9d2djLo7gUfZTvLR64QIw87TPK/tSGQwejpk1IPPxL
t8h6lHRNVTqMuviqWmG9qkvr0qiSqcxf3OKHzMGN0goLYlB6741q49EYattyrdvts5XJuIaWpBCq
tNbN+tHW3Ks6/mp49kpL5VczNIDpPpUqnikJ/2Wh3iRD7T+ZnPabscsPtXgpeSpb+mdZta65wA+h
YW8Gi/PZSA89nP6w0HlxutemLfGLGuLFaJts5YaZd4grG5OPEfs7W/GDqxJ7Hu4dYyWiS8A7OcVj
yq1CbT+iOWJu1BjpebvRpJVrhThIm5V0yL0UqEHNHdgXoqMB4G9aDxxIjG1ND78zTD5k3melpS9s
f4yhDZqxsuqRCNItD1JPtZLqVl/1HSe9i8SYo1Nk1TSKzVQWKvGYxeM+om7R05oP/S9KWXCxjPyh
8jKKxgl649RShpD9tZG7O9VLN3oitph3sKnzrS9H78LA3MpC5zhIgOwMoKSMlZ9Fa4+Oe+66Tqfa
TjWG9G0y750VEUAxwq96Y3sbMyxdgImRvA4jFI1V37seXBtXhmwTKvEdTSJ7xbknnDKOkm1ncLOW
ZH+BsCInaxP0nHMF4Uz5IcnSj204XvkxrQdHsnN9/e9/aekK9Y9//QS8buK4Cv/ff/98aX3/g/9c
Wph+IuHOgw4Fd3VSGfrrBfj9OrN1hFSADlK55PX996Vl/SFDxqGdwGPvTzX8fy4t8QfSIZO4F6BD
Ljb+1N9v1Ls/n3bV7N+P1eW176I7b56AKDrJiPKiZcNrgpfq20vLwgiN2nNhO4YxbhWbalbWbtsw
245kvHu5h7+IaokM+MppRvsxGdpPveFd2qXxhO2S44p2q6q0sX3pvQDhVTYvRVfdjJq4qnTOWkA8
T2rqXYhJNNoY349W6aiDvJOhaGGVwVFdAR/r6FonN41hvedMe1cU5rOhGY9qJiA90XvSLv22fpEi
f6/l/UUhLBx0ymRVJtqjpFd8xTQsDZpRqqtt7M7lv0i2ilVfVoZ600W+k+r2LlDItsdwZ1TGHvv5
ZpUEyQUZ/iZs+8smfO+Oyp2SfDCy9L4EmJMhER/25aqxNQAh2kYfXN6T9k7OR2rXPlwMzsP+UOe8
8nTT/IAK1sGW1PVkup648VVlQ6MKU1LuML8M0TnORrE1hmcTc6BMdLcGj0m71T/0UueEar6JNCow
enaJ3j9PS2s91o8h4DyTj9ro3Y2am5wgmpN18roYwM0MrtO7ulMHHb9a+HlMO3yxCidpXFCK403B
EcILch0q4EoVATR2vCtL7u1C5noP9mHq8nc1TmHk6wC9oqqQdp3cPGUW9TetyyclMaADrVVswwid
kNy9sVw5uVL1aN9zmeCnBQKwh1oorYFBXmXuQ6rZPHAhikEGtXrwCYMonvFq3sQgHbIC1WAXDhDu
PaaUAphMrZ3AChikkbmTrPZGBHjPCKPiClJ2gWQ8m7SC/RiGRv9EhcKBXTmEgNiM+4QGP/5HK4W0
JRXhIfWS8o7TfyJURA807r2LIVUfQdY9SBFe1MoHN0meBedbPfbYHOFfxSuoAQXFU6y6QmCY1XGH
OwsHK4N33W6MvU1SaQ4an47dQJbv/PgWrz2nqAd5zyMf0Hmzq8SwFqF+pVvFjQ3qqKRcmgb9amxe
OaeRK1NBqA86SjUjwpZQrl47lzPfajaF6m9cg6pE1t30Ir6uQQsMEzEUyT3+Jhp6AEs1PdvlVXzd
ltXGMi6QX98V7DlNYYpEJKqDRLtZNbVLT+7zJ38S7eMYorduqmJlGVguy25srozG9LYSKeE6kKVX
nu2wT1BUN/1d4A+OV6cOauh33gDzGmUwtKrXCIo7JSVBXRT7LvPjVZcUa4rh0Tp3h8tQAsDU5sVt
l370vWaXtKAw1UBs0e/e26F2kBXrKda1GxumumqPmyD0mLMugGlntNxMollD5914QJCEH17Qmvmc
IL+JMYx5V2BXZkFQSbHAMbH4KarXHoSI6WYrk5qMIrfbaKjASUk3IEiMVZmPV1KYvRdRd0eHeScb
H00AwDW79t//8jLO1S+/BFHVforjn6+v73/0r+uLYiR6WCa0cQ0lGuXH7WX+MWkAqlwcuClg5sJV
+dftZap/qIDxYa7SJLEE/kH/PLlM5Q+oABggwpGnmaGb9q/cXlN5+s3dxS2AMcpkJKyyra1ZtyKT
gkJBybhHficFxugDhf11LUJC6KjH0XCmMv9dZe7oTef5ee2HOiHa8iWK76IYLGjy1GrvjxKHv+7l
43t4cSS8W6n4arxj51zfylKSMo6zfi1FAJvBG/t9fMa8+uda77RINKwQKEKLYC4pkddxZ+oYoKxF
eVGUr6l1r2rktmDtQrwE70+PZ5r5+cqYhsmDXGMz/aQv22e8t8qW8Zg5p0lZQrWlRiPONM15uv8c
xcSYEDgA9fDvfcWjxWmwoNJB33Rrs1ZBet2Z1AdjyrUFBlbWt9MjWlohIlF1Z/IoGcy6M2kbWV3Y
EqsDfRON9cbwhj/rOv9SYGRx0o5CTL/C0XCSCqPYWvP6tVXz1JhUpQxglme1iBeAFJhiE0dVZT7h
qTBzHKYX1KrbgpGUOkjrRKtzKgHmvVrJ2yLv8ZTT3SeoGNjWpZtGaH8epf9ykObSmlkyPUycC2h1
TWt6NMjRkFNDbfwepDK2cs+BtzNHAGIfTq/W4lQeRZlltXmakH8FRLGFdMX17cj2cB+QUP3vwsx6
hLkuj16REEZgX9mmN6H0qKsUuf55U/x/Hg3mP0Ox5Wk5jyYMXlhbZTknUF+590UegrI71wY8PVv2
XJgzjntD8YFLIlZx1bq7oZ7QQ+dO0sWP1Zo07hXOUdWcNsbROCLTyEZjOkkNkKOGui+SfddT/hcX
ejduTs/Z8ib7EWu2ydzO7o0iwOAybey1P1y1Zr1ttHeifzkd59yYZusv+2BOUHzp16V3CSsUO0rb
vu3Cir7CmV2wHAld3+mzpfUzLeHR7Pl+nOVuzhKlYB7bBqs75UUTj4PxaqbKn93af/mJfteO+en0
tn4Emy1VOyiDF3Rsa1UULxPdQJYyuGIZjt906kbEEyr9Vstackbr1rObxxQB5w5yUNOrZIcVTZZc
bBRrIwn7opqEPK2Oql6X11d1/1TUFsJyJa3AcRPG8LaKwv9S6xWUJzFumghFzn4c47Xb0aQb0VpK
hvAiNaLppWPcIIj/MR7cda3a3QSR38GMQ+8vAhWS8FLTqbuCgfY1KBLyHRaFO7VJPrRad+Y2XQLB
GcDR/lmQ2RZDpgLXDyF163bwnV4S2bpSpMvW/SDcCaftiiupUnf5oHmOHAb70/tu+YP9EXx2vNWU
dVIlZYGs1tgEkr3O9eYzHd5zZNHF7wgFKGoRSL38pNjrB3GjRkrI2aPB+lE3akDjE2vpFL2Z0yNa
ul5JTCyZi3xBnCwNPb8WsQwBUE12bl4fAld7Oh1iaTAwNSnOY1dIwWP2CVkiTGyuRR7Kpo+aio2F
ZOc993pzK+n+mQVaHs6PWLMvyIwSpYFx0q2rzH3RDeXacqvt6eEs7QHBVCGYOOn4z/EpflkowEDJ
59x4dMY+pH9L8d//dVFUMjiNcpMQU5S524XS66WG+2u3HtUvJtTL4n2dwVzg5QcS+PSIls44smyM
G6mICWUOgLFG3Golc8BAFtZZGG1xPz6o8XaoLimDnIm1uEBHsaafH52nugWdyUtYIAsqohSO16o6
nDkiFoej80IyBDr36PG/DZFnUWG7cdchGVLsWC0Ha+TXIC921JXWmL50Z5KRxSEdxaMHdjwkIRt5
3ZqslD7GVykU1cDz359eocU9B2wFuB6NM4Sf3oaoc69zlQ6WVtwWgPdfleRrpp3zBVkCN/MUsolh
IvulGrMoUYwJOuCXbh0URuZkgyk2o1BhCsCXCKEUJONAUWDoPzZVdy0X9WUZF4+nB7o4l6B9ZVwK
gNzNXxZuE+Vq4AmOoyLEVlE8+KZ85sRbHiYnqwbci6m0Z+dRxumayq7Gi2LMXXjAiZPY/ee00w5t
nW+l0rypG0G1tNMurT69leTxzPNpuiXm1zxIddDqCK8KgLNvVzP3At4BBma8ffzBwFBatw52JZzI
bJyRHpKs/c4HcRRvtkFDzS4HrB+JJ6pvQnNh0JLQhKp5iPziUCjdy+lFXNytJiVtBOBRBzBnV/TY
uJ6ZJSxi4ycvEg0hyCnqdejB/jsdaHG3HAWaXceqi2ZOGlvd2p8c6wsKd0p+5kL5bkbw02IdxZh9
FL0ZQRfsGUzm14g4xWszI+1qdk1QSg4WKbeFUHa6XW9zPdu2vfc1cv0dz5L3Y9zsak3/GMIgdivy
xValFSxZyjrGkgZU5QTlqftdnQPfisz+Xeu3t5iabFq/rFZZ7X3OB2/bWxDxINdIoX7fAYeQUnkb
2PVj5UWvcBefZWqapyd1cXf+GLCYvXtafwwjI5x4qLCcAkW9Snu1WelZdltU9Y3m2Tdu2zyfjrmY
IpBW0Y3hyWXNs+w0HiVlnBayHLXbJMoui9R/UC0E7HjQngNYnws2/fzoCvLRGVETkwFGKU5A+A6Z
FXLBrQfht4l/4/nAif3PwGafghJm7qhnvPnzamfmH111i9cQ738IhOcMi7/bD/60U49izb6Gtix8
1IIZF75DT26/cZtN2tDusDT3XYUYGWUniuXF+xzkQFdXDvpPj8Wg77zcI8H8BO3qWdLg7Qv1c2Hm
/QoRrK0Gaj9sw4tK8j8AobhVuVbzHqiYNBFf2jBx2nHYlqa8bwEdwf29Ab97HSkDW76ETu7Doct7
+6nMkTbwbVxgBKbnWHbBPTfWgieEL2vQM9uH2u/OaQpPn+apCZl9uoFNNZ5aVbceaElX6VfbXWda
ujOUC6t67/W3anXmPFreWYBHDR2zKZ6Mb3eWESR1Rd+RTCD1X5Sxuw6QCY8jMiphnUk6zoWanekN
HMshb1VKcMZlr9x44V2Kh3xMG/93vswfQ9LeDskfyRpbcg8E5Th31qpXw6K7VPIzV+KCTiDprkVH
VKGuLQDovo3jRUGohiaXsuQlX21pWEF5vutyAWMNDQ4FiKadJ50TyzqSDfYmx+gXJR31gwBieHrE
i7uGI2gqPJMhaLNd4+eDUUroP67RM1jTEqWn138Qbb/Wyvw6q6OHBhyiQ8oXHk4HXsxbfwTWZwdv
WNdtrksjU438hqvfRO29HbgrOXFqFCdOx1q8OS1MYTWwU/pPde9hLBPZ86dnHwW0unY3mm+fuTkX
Q9gU1al0LqiwJZqUm/5INmkb7SZClkc+y5pYnLGjELOPIAnrPGpDro1MforkdOWrG08c6vBCdt+d
nq/FlIbnkeCRTFLzPac8ujPktAa8pbE96Z87aSxfW22/jXztzN6bcA4/H1lHcWYjahq1C8yUOLVr
P0pJtLdj9WDq/aWfoKFjVfui5yBVgBg7ugczpwMLFBbxGlDyarQHpxjt978+cr5LXB7B8gn+efth
9lFW+dk4iRco9lrr472HgbAf1Wdy1KXdAlgfvWhhTg+Q2VcXmoJAwhvWkol4Ut7uBjDuvzGSHyHm
iY03dFVcNv6AaNA+1J8HaEtJdGYYS+vHZwUGUfD0hKbydrayCLglRrAD/Zfnun3Ozcs2/42teBxi
ds37Vq5oSUwITUZLJxeHljqoPo4Xp2dr6YI5DjNbkCrTir5oCTMaX1T3W5zs2uSuTR5ORzkzX/Mz
ry57vUcYAIEaWuggpe/rCtEqafh1vg3NUpl+FZcMfcXp1zj6fGMxSIgms/RRepkNuxQueBQhcvH0
66MhCp7jYHvITGdzljdFVaU6YWzrdpQfCvVrP76cDrG0LEchfpIfL0hoEoxQ19C9QcQ1a2PsURmb
pGKyM5O2tDYQOiHa4wE0tTDfThpAzdCIe0aTlCEYG2D/zK3Tqu7zbwzpKM50NBwtjk59fbBcPn3Y
JzI4f0NrVxQXwv7cW27pugAoqMMH0sClzNOzuIl5kNsFqF/tU1k3W1d1AIsH1n1nZ5vTY1oMZZkq
Jk26ATp6thN0vzSiwZrmrkWYyCZ9iSLpG1bbW6PtP1td+hvnDtwlBVdcmxt93pEvmwhzhNTuSaez
dWbrm0Htcdg0z6QNi7vvKMz086Ol8qyIglBFmHSInCr0cDe6rbXLITyzyxduA8re33FxoJPpVr6N
YwxRkbsZWmJeqeyAIBwQGzycXqGF3c0O0CZLPI30dt5X9oICNzLL6tfD8MnMbXQoQG/DVT4dZXEg
R1Fme3torFLyVCZMgMaxg+RggME6HWJhTahlgXzHDwVO23xXu3lXyJKJ8mnlPQ4e9pfwt9x+Vfy6
brj2Js4sNZHNOB3DtETwIfnW1495cAs42zO+xe63/92AZueO2idGUCkMaDANjIntVS2D/Aq/dL6y
+o1IBgVvrArpTUzshePtjKqIl/YZX2kfXMnwmbvXvHh2qcv8ThgdsCcECox557tZImEY0bNFtUp1
OOH2ctt8iynBQYdqz8Ra3HCc2CDebTAGP6VrPcZ+ihZy05mwou342mzcXz9rTPkoxCwBMSOpVdsg
Iscp6lUy5itZfxXe19NztvR5KiafPk0aBfGHWSLVqv4IlmA60PToKkvtvapU6crz6jMuNotxBHgq
psycysFvt4BCCUMLPebLxyK9RTpOH++gW/76uWlSYf07ij172ulIFESaRZozIYw0zCzReYRUec69
ZnkwE1VHm3pTxmzS4qLsvbxlMPkk4GZa2r1kDDuQgr9BVzdVctzpuOE6ne9oUMBd6cXc1WWkbrU0
vcjxVU5A3VZdt//1jXAUak6VHeNWycjXhnUcl8hLHAKE2NJ2czrI0hl6HGRWfVD7nE51RxBJomee
fkW+0Rpqp88/n47zHeMzK0mZqsZjiguHj0iZ3QdgMdq47DkKRs27xVz0QJMPMHZnHkQqXRVNnjpW
HO4yKb6GzHlI0O2v/NQRQ7JrKtiKuYRsmZugY6WPYlwB92iRA4wfrWT8kHjla91YO5Q2riHeXuiJ
dhXlCKppSNnyDofdurILgTaqf2ZYS/tOxTTYgO0FMn6eKQZJoyDVkk9t8WyX1OICIXTKhtXvbAVg
bej9Ct6J88aeDQ5Mk2MqMfmowJCxvzuxNMr4dHqRFkcDoc0EfWgiMTH7ioKB5m+p1P26agBqozBe
jcCczxUnz0WZnaJe52uVZ07U5qJcuymP0THXdqUVnZEsmn7bn3YcKF1YEDKn9ryjVqZqOoRDMyEC
X9PuDofXVW4/lqgTFsPD6Ylb/IqOQk0/P8oODaWKrUJj4npZcZQOAjDQ9S82cpOljD706WDT/Jwa
12yVKq0PrLpmXHHsoxE2rHAAX9toZqh2hNWPYq9iSfmNy4It8c9cztasGuuCJxExw6xah6HYdYO2
FrAqTg/t3DzO7qSybP6aRySQNhOqqVDTFcZEl25uvTsdaildoKhF9shOp2Y9y7VstxS+n8V8uZ19
1Qf2ZQRD7jdSkuMYszMP1poXm3ICJhAe8dBB7GpUxGdPD2Rxmx8NZPrcjvaerFStrJUgz3IPP6zY
mohb66BP9m4w7tOz8v/L86YDsjaBLBjzFu4gEFXIoxR4cuJfhnp245897RZ3AbJbf4dQ344ISPUQ
BxkhUhjjrf6ca4GjA+Gz+i+np27aTj99STRrqbyBzbLn9vKNXmc4cwA2kiVBV1hs8qKiqij53grO
/k4b8486+ZFnnjOUWJzECY4Kaxcw+RySCq1kqHuLNRtoeDaWtS/Tc2XFxVPWgmmDqMdEXJ5tC5r6
hawH3ExaydiycRumwUsTdr8B2DJVnhDUSVCikudw9UYLw0jxOfpKFPwm7xZfw7+lsVb9b3QUTQRF
ILTpoDR+qjAqtVlqE9d+nXfY0Gp00kZ8yvSwvKrH6Cq2xN2v7w5tUiqBKEc/ZNJLOf6wsibztSEc
+3VduM+IQxQO2dLGrbJ1KqJ9kSpXIL8/2U32dDru0gd9HHd+1nqoLSYl4xw8R8quNbgqFsIKQ3Tb
RS+nQy3tw+NQs/PWd7WiyRKGKMNuEiLYe364Px1i+m3n3xhdFrahPhnqzUX0Gs8btMIldYlM2bFw
cZ1Ei1FExBw6i9dN6/7GcajxLeP2yHNAnYvn5XrVuJS6+3UjIwCeGht/REgpH2h+jjdp1H47Pbyl
s4pck77I9xzQml0jrVbVSRpyMeZx66Q9GpOZi2B+YmZOIOfdmdL0UrMQbsOPcNOCHh32iRQNfigz
mxCW7hNNPpSFESPvnH6OgZ27YYKslf1aGsFlbMj3EOpRsfEwK2hTpGdOj3xx72gmDFOSUg0r5be/
SlCkqgJSnDREf1YU93p07V+XIJtadJOVEeVEGKhvI8S4NAeFy1JOkN0GPwNPhSG9r5szH9wSspZA
UHoEbh5QhWafQVgXli3ZLKI8apswjy7iyNpjHP3OqgAD1MM2cl/Nzt9ltnLmjFmcRENGwoGsHirO
bIhaYDWGGHsSR56RSMBgydtCij+9Uot79CjI7D4teGBxgBPE9q1V4V6FIl91Jc3V4px/uHpuPLPP
wbA6NE81Qrnk9ogmQZ/01ceqhdLYVPmLL0IayQXSPsEnSc8/1EP6pIfyfaaMd6OBTNEwXvbl8OTp
2cdYCtOVHUs7VwFl7MFa7GJ9U6oxD8UQ+fzfmSPOeZvFAEg9280uMt2e3/v0kzwkvg370Q1DVMMz
p0fc6HdCCY1micp9Oc88u7bvi3yiV2TJpee9xAFaMMjHW+mZZV+8R0BO/h1nWqvjsyKyXLDHZDdS
sa9zCRJxuPKlTdDcwNL7nekD7s0HNPG65/vYi32z9BSw6Ypq4nhyifAtOnvX/M+ZetLioI4Czfay
7+Z5NKggWxpsXDL9Uqm+ysbGwBD5nHvwciRIhWAFKPbMk8MCmlc1muwIYQ6rIXlU5E+xV64Eozp3
rC/lapyklGGZPLrs069ytFJ6Vfd6VJMO8rY7tMW4TaPqMg7d7emNt/hxWtO9aGFNTFH2bZi6DzUz
bCfoQ9BcpZ7upIF9JqFYHMmPEPNOs+7lhk/FeTIeObRYSMM7L3Lzdzb2UZDZoZkPQ1rROAMBFG+M
9qJIHzTU44xozdjOhNIX0xebfjbulRR69NmB5ouu8LOMXaDkKOwEHTr6fphAt4h1jgcknFI1W9dZ
+tDB4AOkPl6haujh3vExsqxd0QEizH20QdwPZh/us+BlbIIXpUMo28jxqCzXY69D5Gr1rY5AzKo1
wu+K1WkV3vi+BIK71eJVHimfvHH8WIbVdavYt6NZPaEQtkbN0nAQr7z3pdhEStxFEySqNppSfAt7
avuFtcti/3KsUkwSsCtuonPw7MUtZVvoBgqZ5tu8Rpn0dhY1DTs3EO3Kr5RD1US/c1wehZitdp/X
Ee0XQoz1vkAQqMX8o8dUqH09/XUsfu9HcWYrrZU80sOIgoAWttuy7Fcy7jyW3b1kPKAAuZ/Ji5Wl
Wxm0BJRkPnjKorN4YMyLCp+JKX9yV2XUbpVOd7RK3rSZuB/0/KMSWwdTwm86HsR6iOVnVygAopLb
UsXPlTvqoS2xYfn1WTj+rWaXBsrJkPqnBDOnUu/3Hdo4tHCrLNlWRvwOiMfT6XjfL9b5+4CHI6h3
jj4DTN3bQykzQ3oC07QHlfEy2PmDq0LLkoJDpmiHZpBxRhEPaYhtTozJmqm+GqG8L6XSd5B8u7Qa
ZaVGGAygJrnzx2aLtEjtZClyHxiwO4YSbcusu3LNEGU6CRrJ6d9+MXPUJz0vlMAgoKuzk3tQwmiM
dS47JWXRXPT3BhRAkp6q3FBbD3HYPdrReFNZzedMbt6djj5Nzc9T9yP4dHYdXRsFMleU7wkuqKEG
0Z3rPlTSliK03l7apJJh+ul0wKXDUIcxDrtEnyRcZp+iXkeG55WsFQYQpfSq6fuWAkOJm0UeY7yV
rE+HW/xCjsLN7vo8R4mpbQg3SFfl8CVUrVXiXw3GOW/tc8OafYlQmppctinTSYl8mXeeUwb5Tmms
deIhuosOWGh75+qpi2ObKjMWInHo7kw/P1o7VfFzP8+hq7fgP/DLa5/0WL3ODOlge82e9qVPptH4
ToEzQaxaV2oldJjmmYOOyudUtE7p2fshFp6jepSZ+7bDMEHhfDCe21B/KeR0X2NsoOU27iYRxwUa
kL7af0mQW+l6t3f6zi+cKsG5ztKKYh3Ry1qFovoANXbYuH6HTWPbPOPEcakBzVuPWRjBz5B3Ionf
SUVcAK7u8GfDVHuFHlWGQEn91DfDtYu7o+nKN602bKtGPFT0yZSkOYw+3+VZ2OBSvqEjuAwVX5tu
59nS1a3r6mgysAnL5J0afCWNS1dpr5+5g5bCmEDZJ3STIeCKvV0tCVpHaUacinqBaWUU7YzOO/gi
PhNmaVMchdFmzVKJ07eVLV5PfvDRsHedW6CP8mgO59ryS8MBpA1LhaFAfJp+frT50LiISjmAt2Vb
/f+Qdx7LkWNblv2Vtp7jGbQY9KAAhwvS6aRTBjmBBUVAa3nx9b2QVfaK4eFFWuaw294kn4VFXIe6
4py99/Jby9ho/UJwiNZff7/qcvdPJyiiqHi7kTbzmp98wASqt4Ho2XBmU32guE8k6GAuBQm4WMCw
enAn3hCmXtSPl/EU75Qh9MMk9UftwgRWUiflfiDpxbWi0ktBKfaSetuP+gxORroBZ3Q7gKH5bkr/
7kefvFJa1c5NWvOjdZ2ea3IF3Wg9lA9MctYU3wQTObrs2LRkXgVsFGS1OujfwY3PPp9P9+1kERZZ
SrZwjB6ar25tW9Ezx/cfU5V/83zO7XhQ3GqUoTkP/OGPr9tq1olH5NDG+mFLmd/G8srJX7MW3FP+
zYx3bpL9PNjJSjmiN0kBP40rAxdsosuvpT0/pOPkhl1+2WmWR1rZ09fv37nP6fOQJ+ujncldbkw8
yYiJcczecnKiCMoaq+9Q7Wef16cbeTI9YKZL0tHmRtbqvbmUwKPrJevv66tZHvofH5NlsMfWyLdB
vv77R+vUTq8MMlNxMVirvtEvzVzdfj3E2RtGKR/L8oKUOdXwarIe2cQd8UKM1iqc2n1lG0dFxT8K
ZucfDEXng+iHRUlxWhaOtTIys2WoYumY6jstpfSVvozj+9fjnH00n8Y5+ZTSeC760mScCZSEY8t7
AsgP5Vj/k1ft0zAnM2pFnIkpWoYhyHg1lThHwYUm07b87hGdfQuQVbJrILOcZIuTt2Ae5iAsmLoT
uLLqGG1jq/776leTjPh/D3Eya6v0AZKq5FoG7VdO8uts2+5cPPzt50JXHq24ztEHX8HJDbOMSNdT
HXa4QTOngWfq2Fir/smK+tswyxv/aaVLrb6YmxjrVqvc2+XPVCo9w/ZnAJ9fX86S6/vn97lUkHF+
Eu6LtO7kioSst6WwAQp3mVRRH1BXxFZfO0F9X5rZlSQ5B9uhkqyOG8t8j5R8JZv1vZ7CkIpxFg6E
mdVFeshIKRs67XqMm7VSgnIX7/jFnmcxbqcF9lxPt0KZdlaDUWim/tFU8h21i6calnIcEhRX1PIv
kQbobPqagD5ORHa21gM002Eb751oOJjSnWQ7N07Njlc1pnzVtXaCI027bMPKN9vZ67Polv9/JVLg
0DSwyfUtrvtI2sXCIS/QhoeukrtWx89hWNwRI99CBmYjGAxmT6GhP6pBv0qcYF+2H1Ui7UUu9tRJ
7gZnutYDgxJXtYsC64YdlK/UpacOzXokVMRKQWwO8ap14LCyGyJv0bwyYIBpQ3SlEUaTlv227gXV
4OJQ52ScQwedxnKnlmKv1POdAUIPG9VTEUjvSSa/4XGEe2m8sukiQVe9loxw4+BMZAEC72XlN1Ms
fBJ1iPauoIGEPw1N2thAxMIpum419QWbreraurSejXAnhVA59aZ9bMbiUhHqUbL7dyqHK9BhazOy
L1VSV4tS9pN5vEhzbUv/5QX6m0uLCA9ksi/6wCfqxCVizKttsnDp0KeGuoKqd9sQNzhFw74vCRbr
k48oqi4qMeOPrj9GufW6ubqviYqlvXpBzO22j7NDComn1eR11Bt3ETT3uKqQ2c4/pI5ov7IQITYP
+ShCeZ9oqNQs/hV9DN1KrjI3mNXZNez3sKieyEncV6pNKJf6TA7Ls2nOPXmMgL5GKVkbpDUO0QRq
dkRDhQx/Rd9THKSAQMww6glbByHozX25NefC3Dp0zrsWNJwmoZlvnh2535iCQL95uGiL8EprNJjE
en5FQYG4/kj/ILrrkOj5ypyaq2jILdcQ1HcsUhr1BtKhlNKexNmE03ggprCpNh2RxsbR8tzQuZUK
UAwZ2IR5VJ6VhlJARFOFDjRQ2Nq51IZm3nL09ozOWtemeOviRUwXe6FebRu52g3KlLkETD5DWdsk
c31ryPFdIeseGFaSpOf22LSkXqfWe1DBISQoFQpZo83g9SK/SgIv042nwWyfSsIxtTJcdXO7Dgx7
nWKxt5J40+GZElN4gaqtcANI8WM8rI0pehuH3hvj6VcGQ1lu9IMthxeBqrl63+7zjC2ZktRrFZKj
3b+A95X8sJRfIZLVR3B4N61FxrSMfAHqdLEFtGl6MXHF3piod5q1aFPr0CeCFzVdxZ9IyjqPpQN+
tfcMCoY5SX4WWZhbSPbmiFmOgKfJEz7y5HMcrPJFkUBl1qcFm1nGr5Ii2BSMWxMhi13MzwnQNbmI
3rWhIg6IjHDR6TG10AEiNGDMOC3XdTCTKSbL9xHQv1Ej9DtON3Y57lRaeutwqMlyBkurzdNlknWX
oy4fO2YnOddua0TQ8OdJwyeD+GKaxgtZgbypxck6G/hpLUHHxHCaRvqjIDV1jp2E52vfdeOPoiy3
RqNBduaXFnP9QycruhHh0Q5tYrYdzymT5y6sOFzEZEl32VpyLDdL5JqbZHlW3r2pheITwr821fnY
DZkrqQH54Pp9H08AHaXwIQ/nlc0/E5YAHGPzXi3JIOLYnq+1qNrbY3ihLXhKedno2tAGpUz6JdBm
XfZN/5xM41PZQwcerduqDFa0VteB7rzITnBfRd2+IbkdbcO6UqO7BREs9PpXMNpAMGeC2sEzqO1O
SVuIIlR64WfUl7WqbtGSBCsCRjAiEzSaxpu6nfpVHM0/uqZaJzmpDqnswHZo7+q6vx6n6tqaiFu3
yuKXPpquGjfXs40xeZkOiszc9rOw3YyikrRYOXSU4emo/GhTZWO2w2EWNRjr0WTpsEjFba2WuR+t
Do1+hBjiQAiJ8DUzvjZzM17wkh1ICfs1G9GzZ7byHEOHtMSzaKikR715sETwOGjwzk3kUVNZr+Mh
25gO85WW3Y0yrmuHFGt7cvhdKnSE6W6wJA+AxK09ZwaQDGlV2eGxiqxHsiRAr/XOR0hAriuqZpVW
sH+nel0R5irNxY4Ttj82H6kV5KDq87sByJFGYKnbtqbqDjMUXU4OMBbmdTr3L5UoOHxOMNZnwzMM
2VUivox5lt1ZsFhEoV8J+Li2ZROcG5NPX6BzbtX6LZasV7YAuhuUwTEIYOZWZrsVwxKBl08HlqHd
2ADlIHvGLxtmXNMY3myte8vb9lAG/UwOTcAaAj+3NN9N+CH4hRoSJcLHmDdqJCXAnSVrmxf9KiLD
lH3uDK9Scjy1JBW2DBAAwLeVwnATm907u4uHPG1eKKu9hTI+sE6JBzcArO6kk9+BtSjigKCH0SKW
P9BXSdCmm2ZyPjJUL1WrX/RF6dldsama7Oespce4tq4iB9rHmGGvD8sbUU/Xc0uCoKVnx9gUwMoD
z66N19our+ymvDCz+EUpbLI+EMuK/GKkeqiwTaH1P5MgrlzV4GxyRWwUFIYKrDWFetjQGxujKq9L
w9hWTXr118SRmB07etsv7X7vBBZEXmhlJCzFP60m2rUawLLcvjaT8qKvjWjVIbi6rZx+D3L8g8XR
s0SLYlveBSDIG+k1D00fi8cdnpVbkxdfa+3NLDdbSSlvYxAHrNyy4ldZafpJ28UrLeMIxo6O/3Zb
eNpV6+yidNwggSnIknWe4iAmlwOCbazZ+xDGrCtEfZAannc2qrmnGPM1Dz+F7dr/LCW1dCVnvm5p
d3sZyoqnJaQZ8NDgTkX6JqoSyGYUAjsed1mhr1MgqzFSGxZdjQUXKkPVBuW+tbp1VxeroSmZLKXa
T+f2dQ7Ko1m2W9vM8lVtEBZN2vJmlJSLHtHjZBmvdpuxB+q9SozEHA+qTzKo343RMcAwCLLxwpKj
VQpvmxrikWlL8MoOF3mVPil9/9ZH2i6AE+zzVUo+yp6VHZfCNTvnXq7pUzhN/UF9389wIbpVPyYr
hBiXyWy5cMb8gPDsFdsZkmjGCeiDRtcqle7KqPRJ03schLTI/qxtVul3vK7bBNgx4OPoOS3q0pdR
17r5UF1FeghCPFc3xcj+xm65K6wcIIBJIpCrXAYdDvI9rfQt2lxfq+QtGus3ve61TTcRBJMPfhg4
OxM7uNRrbizX+6lbssBF+QBNMqI41r4KB51tYg/sz/WLVs1v5AZGBvLvFQBzvwY2o0b5VSDaH1TE
H+ACtRCfdBRPYk7XoleugkYiTiSaD1ZEvsRksGlO+9VUWP40xduo7n8Kw7lIZdhJgTk8V2b5RLDF
ZiSQTlehBkVauSenAu2bcsnm3Qst4sIT5olsUjw1/pXn9aMjjTur1jyzFrtRSX9FQ3ooRbM2hvRW
ksQzAGJu5nBpmM3RTsHfjM4u08KMvkW61uXmmDjVHtnQ2spRPerldBiq7F3Osh8Esq3zufmlq+1d
sOSTy/3KqsqdncTrTDQHWL1EJRDwAU5xpZKszq6qXC/qQ8me2NYr2CTgi2jRam7LbavL7NTSbK9k
8tNUyZfhrK6tMYcHP/IM3srR+hkkgZ/GxVaqp62+xFp36ohHVqlRjsfbuFB0D7PUXonrywIkUge1
d4EWl7KzDYTuJf3w0ESR10/2DfEQcI8pp3YNs3SKmDRsWqgndbuuslECulT8MNIcKHyYvVRZD6xe
CzdBB6g90kwo8zPp1nbwxqe8w4UM8lM33zRaE6pe4TayinTfVtNWKpjubadUWUJ6mM2SxOSGDNiL
p+iJPh8p7yp9d8kuVrUdDi5O9nVNLXZbDngdBkv4Qnae7M7YWRaw+3K2bxwRXFNToqVcdj8LCPKE
P7JsMx0HnIuApQ8ymbrGxKrdrIRDcAOnXYr7q7HSDmaqY+VQsq2jh9exgSAOVrrnBF2DgwAhfNDY
9q7uGrHtB61Z5UJ+0YR20cUYJuageAGlRHM6a2WPN+CXkkHaSppV1XUXUxtjHJQAe1jBWs6Kd1lN
r/UIfrtI/VSnLmG3HlGlxyGptpJpXJiJ7umVuQZ+7taNvVGV1G9n+Vdey+ty7tkMjtlW75KDwgbb
mI1dJsKf8DAOePAvg0GumAqDne7Mt0UuXaWgTtm9TZ4RTS9xSGOo17xJwzIp9Tfl0HyYnU1Ufbox
JUAZQZDGt32nBF7DXAq40cjI6ATW0uS+1PJFGUbOajtXP/nOfwBhu5az8qDYzrspzc0qDpuLabZ9
Q6AObs228pM4epzk6UpPmJhDAvnrrjymolnVlX0p1bLidgYItULTH82x96caqNpILMQqDGrYZdpj
kcpbasyctqgzBwSglvaaPOzIG01n8kUc/jD713iCVOBYhPOMd00BxL23DlKqPwSEIXqZ1b/Zs+pF
jbKrhLMWjXEttIzI+uzgKNkuA4e3bHs2TemsJ6A0OWUDWQ5vKDncGY35bpu9b8I1FX3pm0q8bXLl
o9LnS/wnm4HQmw4/+vJ3Aza3ZQ4QXCJqstcrFzjYA1lpv+a82rCRYKc+j092DiIBmnvcGdskS3dp
k70LEp9Srd30c7+T2w6k5Svh89eOOuxh0/tRVW4HyA2U/p7tSnsZy/BWdPg4CzPeyqRycFjdl1m8
ySXeerwO8ehcc6h9jMZprcnRttS1nSMzMQZV7Rt9shs0aw0ZeGeOJAwPGov1mF8G/bSBoZegIuwP
UGZgd5sA5DJ1XcmkSwxkhg7Znjrhtp5tpv5hPxq9H1aTh65hOyWNzwf8NJA/yUpDgKMTvQilR8qa
3gZx8SyUfB0CLhegKfQEgV0k2ndLG7aBmV4qMeu5PbKXsTZaXnsV5QQvEWwsZYLnsy7O3Dl3fCOe
jy1ZaLWqP0zqMt0HYb3sIy4LSX9s6/KSLfbPpTFluL0Y0ntNa+mo9cZCUNab565Jyvey1WkclhVJ
rbpWWk951ZhbqizhEWT7EBOWITj1hqECsI+DDMdWSIH82JK0bCe9lSOTS9SCNL0PgpISDtBfV4rM
1p3yQuzTYGBuifKgnFxKDuz6OUhnLM7ZTP1jauJ6HUaDJIGvwPzSFLWr5/QueesDWftlSSggb7qg
k1NPtD05UKjRPXvW4taL4SO6g5r6ZapfhETASX2wDwRSktLYoC/VkVxPm7oGMhAmRsWBNqtZBuba
IBXbDLcJbU1AQaxl7WABru7nCdAaRUzHK9W4ZVIsJ+kuCfr2SYv1+rlJqo6I2LHyo7Ax76eWeX6q
V4GINsJyoosR28MuKzUKbKIorTUK32vZzp5VKhxrLauOepJsu2TkAACeKJp8J0L2/iItmgVlTKc3
ZgnNQgwzUG+xtaIU60HtjrIBxkOVLoPg2BPKsNeSTOyKWnltTX2LU3vyWtWs4pU6xfHlEjULdbiZ
zWNlJvKzWYr5xRqjnAQWSfk1zSaRtWnmyBLlrixwVlTp4l8inJVn0u6scDuzoetBBRcPKeUzzl9c
UXc/qj3bafWbevGZNhKCAGCeBE3QhT2V6XLzrMmIS2LTGhBQuuWm0pscwFq5UO3nr8usZxQPDEVI
I2AAKFanBrW8dkZ1iZVH2F1CfpS8Wimu4DjvbFvcFQHlj7Ayvd4cJO/rgc+U3X8b+KSVFNcpos0G
5EloqYfYLrdQOuJvashnui9L1oyMXRZPCu/I77VqvSHD2lnq7on+zisdDscwG9zc+k7usBSiTxpJ
v41zci22XGiJqtSMg1dRyV8A7azk9u7rG3b2SX26mJOWGM2jPqTJSwJZ9lFmrLLDislZtzZ1eU9R
VrHyb3pXZ58QrQSa17iN/8h1IqWoiwSbx9UoYl9W0h+KmN6+vqazL7plY5U20G3Ru/j9Ac2RIlN4
5sYNyV4dnufyQqs6+pfb1vzOZvzdUCdtK4uXLSEKgk5cvYuqXdI8adrVHP2oqWF8fVHn34b/vqiT
tkWtRIad5hX5TnoFbnfVa+htvmuPnX04NgbWpdNn/eGaDrTZtqaerpUW/8xM8ZBl1tPXl3H24/nv
EU6FiGGVowVQGGHkSAj+dWXNOyFdFsY/cK8ufBHkpypyEPSCv78EVhfqsjbxZLQm33YFaeOmtcqs
6f7r6zn3WD4Pc9K4KlU7nokbZMKxn4xYoXcJTJR9x+3Xw5x7z2h+YOBAvwahY/nzT/2xrBaRxTqO
fiYGsEftbVjHUB1H4xYcw9dDndPKLWAOMCx4cyyWit/HqiUjme3FOWiWzuzSMX9rFWOX9MF2suY7
fNru1GY/e0tbEXvxn8kN/0/jwPUlE+rf3IY/cOAP7+8fC0wHDd9H0cWd2L3D+OYLoyu8/M3/oumo
/6IVuURCg3azFTJD/w2DU/6lowS3F+kiQD4kmP/G6Rg2pHD6vEDE0Twvjph/43T4I0ZAsIkhDhk5
3ri/g9P54y1fnPOca8g/s/kJ9slbPiJtnSeq6FRC8mtrQUZm0nXL/urTjbn5z7XtM+vmT63tX+Ms
OW5kxRD3fjKdktow2IoTG56lKwFlavVV64t9IUS8qpwn2ZHWg5ysbKPeUwrZjv1RqTJvMqb7seh8
q+jXWT9svv5Nf3x5iP2XbHi+OiKnLetkHqlHDbyLNelo8NrMJXr20qD0W3fBrpjElu3BzdfjLav6
b6v+yXgntxoHqBi7AYlx1odQzDKV4nC8c1LathKob7jk5iMwhb+bmLKMSp41kc84N43TaTlRMDMG
1UA3rY/2pDfcG4pYa2bxjbjoz7nlZBz197klLKRhbtpe96rOamCjg12jERq6tdnvx9l46CuxjtX4
ImmT94Kp55tF9OzDxAbLikAH7Y/AMFkfMwWSje71enmsype0Cm9HW98jqPJETZH462d5fjjqunjQ
zvjVTDGMcZjgGCOy+y63w5XZJK+GPkKKpX+oDMbL1+P9sbgud5dGFDML5kN237/f3Q5SBupHWsjx
NHlVeEPshavDAxfmd6bCMxMCI4GkYgo7Y8MaO7OdJH3Wies174K6d+uMLVaajN9kQ/yxPV2u6K9w
R/JiNJTnv19RYyhOD7dO9/g+r/BH3FCS29OGWM1V+mp2lkEh5qPK4o+vb6T6h0jk93H/+vNP663p
zFruAHHwZlsYcNGta6sLLpFjNN5kxgdw7fB18bPU8FEB2HbUfmnpGRKN+AxrIP5HyJOeJsQGSzCV
dOkKqRYp4/J3G9A/Hzm+YDy7SDfJNjFOTWqyHLRJ1SaGl0TV1izlXSHJx7owVqMV+1/flD82h7pG
LjNXbRKCvVDPfn8WXFDHdrsh8QomqKyZl5YmfbMAfDfE6fyvcKFxCO8lBXdNYdFPzXHz9VX8+eZy
FeSpsTMkTQJ1/O9XkWdCRB16Qy8enF3alU+k9mxwlKz/wTB4OfGlEdJCKeL3YXR7CCOtxkO92KnV
BN1MLPlF9B0Y7M/vg6v5NMzJM+mlNlOaqjYIk6CX3g/dbaSoP1EbeCKlAzNb8s2UAFudFfUb0+/Z
+/hp5JNHtQSGldCoDSQJ2mFUEoJdw+dOC76RWv+ZN7u8dSR/EKKLM52d/O830smMAs2mw3pYT5R2
q5QYGkT0vW55deXslMA62EnmkWF+5bQGHUNJ/9GJ7hEJWU/Fs91wMP/OTnLuo4MPj2cT0yGBFCez
Ut2QEz4XvKbNQJm1yMnLv82MQ9J9hw84N5AhI8hewt/+PMnSi4urQFkG6qRVatjAnZyFs5TeVW36
zcbjzOaL0zj/M2XmEey1J09U0N2ccpUniuT0OS6dynUC89gn9iJWuJ6WlsWkbLWg3RK3eRPU2bXa
BLJbBPY1Hsa1k+V3VSG+2TGce80M4ksszCxodk5jKvMixldWYzUqa3weWeai40KX9Q++1k+jGMty
8Gm6N7opLDhIGt6cVXdy91I03VvjfMctODe7oU5ip86S+eeRFHtHH/WSwpyQJXuLpoHo/nb9i6/l
8xDLC/XpQloRTpKSMESsHssMyUf2+vW89lf+1+/702UEfr3OW4np/2TGaerRJsZZM7xsZ27K4+x+
FJftuvMn/+DgJHfrb5aEM1tGBrTZZSzZdJqyHJk+X1KvjAaBZLyWQTNc0rdfB/lY45mqb0qEJR6g
sQtrGF6cCLgW4u7j19d79v3jHIWJiuxKUzmZx2PTjlLdYtGLc8ezjXaVj/1WC/+Lgf4/gtXOvhqf
hjm5qyYMPIryDKO2SQO7WL4r0BF9fSlnp1I8OJbMPEonQzmZSqeokLRhWq5lUh/K2No1KpVZYd01
Qt05jfJhJ5In1dEhF9NHVE22m9IZ5ju4DkzTH5Tqx9c/6Nzs9un3nG6yjGlOCDJkdst0O0VUjDqs
1usj/ZJLLDHt6uvRzr5InJPZHjt/wQ9OJNkBJDZRE3tLd4dubj5u5dpaqSgh9SWECTkN5u6rTJuv
LT30vh773OP9PPTJ4x3R2AKEY+jcaNaRhN3XVPyvhzj3on4eYvkJn7783m7R+7XsBFKp3oippHlt
foTtd/nvZ5/ZQguhq6owj50cMfIphgpT8jX2Nf3ahMcGAWYkXef568v5bpyTJdbpezvLI8YRA5vq
eCu16GELEKTqNyeMswOZAAAMkzw953RXS9OOeVLnvpmE3aQaYByiYUrNs+Pomxfwu5FOnpBCcaNr
W173WQnuqlx43cTORA6Ve0xzj1/fvrMvHCdAQzGX3KDTHkWswR8PcOp6mWF6Zqci6MzW3wxhnBmE
XFpuGZhlKu2na3PSh3WH+crw9Jy29JjeTVK6Bz64DizahKmjlcuOodyJClRbN4+ubYbJZS9pb6Uj
ZqqHo7mrjbYiSR+9eaE1bk5uZq6iJZfDDy2q31SAEy7pDohCrLpxG5ncdTlG76zpg0FeIFhFB31P
bgI9l6J0PWR9ca/VZb6Dn7M3MHbMOCKGQLxUYyS7CGi2k+I82iXaFECSH5hbHlD0bUh4PxRLOakw
XmMxroPavgv0uXOrDgnyYLc/g7z1lUgldazPNjXMPjeeEd8ISQpdBWmN24fOu5bRcdQSaSdFfQa0
XczgZ2IVS5rcZLsx5Yg8C4t0gUJ3c6OIPGuIkUyahW/oEokFRSw7bqAApE0VM13nLVg9bRp5L3V0
uWqPGF4rJBOzAbrSsGqHDRJa0x3NrFsV2Wg/iUBPiWGj6VhLebzRey46mOR7B63mJjLzXZ7pt63R
3BaE6rk6maLuqAQXvZVg8NHzjRx1xmujNvoqbX+KLlnrdXUQTUSXPq8kelwJfZRo+jkkFmKDZPTj
mApOlIhd0raUvSW/kuPLWgR3AcI/o8tu5dKRPR3BM5RV41AYiPL1IVoVmuI5cn5ZzpNnxXrvgSLr
8A1qj9FkXFSNfqGhvdGz6UNKw9GTh/xKk8pdPtLNU/JshaAP3Thw6hAVtyOMBuESpu68la+zNFvn
SCypr1gPrSFuesQ4YescRqveDakzrqdw3DcdAgPF6R6mVmzNuLnB/H+bdNHNQAF36hJchD2fqM30
FvXWXpYRJ3TpT7s0VsyNOAACV1J09uNNf2EW4Qbd4VtZqUdz0H+x/L4P5jyv0qSQPA1xIjGoAQk1
8lOnZpfMONHaoRMx1NJBjNOhkIxHo0ZdNjjgsPPCD2JFd5kd/LwhUEzDC0y1QXNWdSFGz8h5+DiM
SYfJr3MlbXCh8nEjA63dbBh8x04vFDNCPaRpHm/8i7zoCyghu2mjvaaiuleMyTfqwNnkfbWvBuuu
m1LVG1X0bHKs+uPc7jSD4qPI+2FnFjx4EY9blXia5Yu1QyhwXT/ez0rzrMjZLrE7VASzco0QIl1V
pf44BcoxUKu9WScbtcquQsAqboMvJUsm0tkkSVlJQ7vpdHhPPN+rUapJBojl6zLpbqtomL2OaCy3
4UQplc1NMkAaC9TdqCbrMcUfZqnRe4JuVInD2C+RKILNQBwkxQtONr7Kwv6q0NMV+KHZh9vj4xDx
nbTgBtIwCfu0daNMfSryFu0+8gd/1uWb+a9k2z7bsY4qrtNXvTsZwwMskX5j9KJdpdKMA44seaSX
hzxVb9hovaDiPcwFYsoyBjIfGOFD4+gyLX8j8B0J9GaRasfZSW7mMI/x/OR+2E37uZkuFL2+CawU
bZdJ7M+UeWitfer8Ha6e+KaKwze5mzeawok+tjylKDMX29KqbYbV2Ddez5HFm53w0aIEtFZU+UGJ
xSESAtOtGN066Z+kSq5dUxlWcWBc6kV8vSylaqceaZATzIvSOtTrwm1ipuKgwfASXQYymj0FE4hT
t8+1gXQsqXZ9WuM/ItsJA7pn21hnlNGvBywwwiaehp5Xm4naC+zcK0vpKPJ6PVlsQMqZ39ygBEX+
0V8FSeQqWblNTHFZjso+b7UfmjT3K8HMKrL5RlXzn32W4EvSDnrYHHPTfNc7wy8yQVTvHJEgrAP+
HH+hN19Lenjfj6hl2oDsyV5CsxoV835skjXNzatC4xkamDpIJZhdaVTvZ7ZfnmaGT5Fp/EpGRI0Y
6ZFESeqFLXWXQsfOIs8Mn6ThfRUmmOBNnbdzjFOvIz81ysXPRQqZIJ4tiuQ+Q8o+9tFNUGUyX0P+
iLTmwrLypyhFra2j3cYkhApJaW4nudJRFoWbtlF3XWfK2LRablV6q1SVP9pDy9eTshk3N0yJqKj6
jd7l9w5n69FU3jtESzkfiaoUeMEqUkUahHz85ByilkgQ+JgIUaLcVwJzbS8qMI5oO1ziAxJ+lsTK
SD76Ysw9s0fHLFVT6GZy+NzjfULiviGVA+O/mtn7oGz+f+jmLeSk/7mb9x/Fx6s408lb/tZ/dfKM
fynLEZk+ChM98he2TeNH29H00/9F1Uimk2ezeyZTgmNAUTZd9H/+N+06GMpEqS7Ve5LAaNf9r7bs
//oj618c1Th70vvXaUBpf6+T91ct4/cDPC1dSup/tcX/zKhuxtmUBEz3VaXID6lRKsg9VdjYM+6a
aU1GCnsMEiA19SDC4NoptpU1rh2WDBWxaZ3iuZMSHy3vsdPlQy8TWWRgrPaAysS47BU0XpX0WOrh
yF/obpGc5SsljfxRrtaDTQgiZ7BN006siWUbE9TwFlmTioIR48ZiwbNir3NIgeEI4pO9tCIpwmJz
NUaeWte2l5jVwZgezTl7HZvZ11gfY1T0VWGg2bX166I2vUav/DmwNjKzauqg0JGtS9lIfhUlQbt2
7maO6ZpjsluSFaRJWZeT7E8kU6lWxLlQ81r2Frkyu0vChhU0XtGZa5wJrgMeVNdXDrs3PFPX8VDf
VYRAzHV4GbZMQKTw6GW4lvpLXc33loWgK7PW/ZQvaU/Xqpl7Qrob0jinhxC5tTqss7p+FfBk3aoW
4hCC5XX5V71hikhegF9SJ1dKqo8eikYWu3RnhIMnzcZbC4ASROuLYeW3jhU9OaF5yfxbLZvCxpsX
94DliE1Thes0weXsGDmsLqqjGq4tltFjOBLoOagO5gxSN4MPSx1/NH2+CVPlSW+kbVcqN6k9+GPx
g3i1dYJpi7fEnxwMSmH7f7k7rxw5smtdjyga4Q1wcR/CpK/K8oYvAVYVGd77mM+ZgibQEztfUGqx
mExVQUdvAgQI3Q1yZ7i91/rXb1DP9Vr3tRmsy6qHo6x00joGP8grAkX1BMefbpsjFemEajf72pdg
frT6/rtedxeB+hr1sWvNELD1Qn2qp5eob3ZA8rs+y+6S2l8lkfIazsHXtFUPUlm9zplxA8GZ3MaK
0z7FPJnS2fYrZdv6cKMjrIVg7znKjEA1FG/aKvsiJTpaxnAlK2z6Q7LhEMc/uvdCUXcxJpQQmkAt
L6pug3BhY5aDnRc8wOEtplaHy1xoMZKk9DGNrVU0Glf9YBziVl37iXTDJ87Pj6m40vZiihvXlCo6
xmlnVvUFQ4V15QvrusIMRM/jtRljUeiTNa90e02LUPqOaLCQnfXMcJuQi6HCZuLh5RK2vGG966O7
ou+pA7GzrOR2ncTCDU8NUr6PPk65F3H9r+cSvWnimV3wnGtwMmrtedGZuDRezTqIczTHAOVOo+UO
BOv7RoLMWAiRI8GNtK1hi7/qJuyk3dgVCGTp4PV9IaB51bItBlgXWcZL36lrGc9cua0uczPyWPMQ
MMeQwsQNOPgl8NiW0quI5dUUGfsi6A8+1mtiaq4lNEUJHHNLbjctEbBdk+uOVAuXSUnb0RSy14bp
Zqy+V6juslnZo0nZYtGU2VnVFHz69VUveqqOf4vO9lIOqx7TNoVKLg+Mg0FPaKrDvswYwvncKVpB
k21IMrEh8SVbmED+RSFHCJhfhDHfQzDeh6KPZk70yP11pTjeSRC3VpoyvkmKtggN7LZCvTZbtKya
8lA137VB93y/tJwsy3eNRCGZGw+m2XnhlG3iHp9fqUBEMm4jOjW6a3uKrUWe4JBdkFIzWuIjjcdR
mKvBU8c2QbJoXQxxdNf5bb6SxtGWm3w9hwLaoSnZtGFxWY7JBu3uAQXBPYLtVaWaD34yJk6u8dkb
4pNayC+B9nU0ijsrK66GpGIqIL2IVf0WdIYr+R22SLUTG5ND9IpdRR2U5dIdrUNDTUf0/IUqKPzI
9Kms5f2Q5ltpFsR1NlJTwpufIR6P+XgtmrrbT/RVmJIb3Mtpjr7U0uhgtbRi8OsJRXTMBn+t+32P
fifGIIaPW2wPbDMXMGKpRPLDMNSK3bX+k1BnXGIBhdqKrNKd8+je0Kpv6L6u+qnTnVnX1hk7q274
F0aCQmxMVnq5yUO48Ennu4u+rMn0VbeIpuvoOlJpDHXjNoh64ifM9OAHj0OYVHbmB/Dzm0sm03ZT
QV2i34FRr22S3rwtxfp57uLVmBlkaNA2zLxNQ9XfpMJMY99JG46TdTPM635C+Fdk6V0Kz2qqofVj
ZzuQ8alEvoNX5yqnA6kq3lVMezMl2MqtsYHIwFh0r6UvQmIeOzl3ZaFxjEWwPzYGpsP3URPeiBnK
Az0Tr4oK0cg4enPUeMQKgn1WKwxl6bLDy7jBLDDIlv44fxBC8YtY9Al3x3pWmtkrRuVGsnq77oWd
Kr0M2lvaBFd9zY5MQxD2FZXmI0Rs0IJ8N8rhcer6IyK3lYTMKus4domJtHuCsWpB22akO6RGf9PG
zXpOyiNGWiu9n9ZRTsy4IdkjH3hgyQ7aOTToNZaHzXbghB0WHWx5TeQzwrnGy2t+aaNe+Mj6kSts
ZxlJXqgdYt6DReJOx4e0c8CgrlfnVVtm3+gInFJvLzT40Da5RPfY+l6JsX+UGCG5rWnsJbPe+ulX
IYfYjuLMlFo27QczKzaSHDBOTTp5JQzd9HdU67+agKZoH5asF3/+rX6Z0j//Jw++/l65/vjD/6hc
dSpNjYYR5phG6PtiXfOPylX/AyaZhC04pSgGyBrY5l+VK38ImBF2BhQXc7GZ/lm56n/8YApA5NIg
wWj4Sv3///fLSKQ5+ef35LAF8f2lbmWuJWGrYxnL1Fk8NV9lQoIjsFmFhM/KtoSx8NzS+ZUrI9+h
OVgH1vAJaP/ZgicQtMwsME+VGk2lP9+KGJMXjwaHX0rVamGEoHwyUOcW/nZ9EKIh/5FlqtAl/Arg
N/4cTlLrBywnoTg/yvIKz6erglLxXcNyhmX3GyuJGwnxGgUAvBHoHMsk4d2kgBCAQp+Sghtp9m7J
J5wZ6KQNH9nqvR5/Mr9dfvXpU3u/2MlNzJWu5uBjMfp9j23RsNqrxAccmTIMIKJDjquDGn7G8/p9
1LVc4w/1Aa5pDI9PbmZBZEVPbxy60q102x/00raH3ClwhrXsYZVfU/Epx4bo00/u7W9TmF/XNU7G
hSlVzxA2rNvUL5l4nNX9XASfrHHuvXx3bacTC60zW1MS0tBNyRfK1qq/qSRXmrzkBR7E/+FV+Xkb
jeWdffeq9MD+c1FyOfWrdNDoCjs7vMa54ONVfpsjnNy0k5lSGNVapS8PKxI0RMHHQP7+8QJnPy0d
9uayPRFpdfJU4kBuZAxZQ1e71R6nY/+QPX68wOknJS12QhBjQVFNeutTerbuJ1rcwPJyRiT2xKg5
5SJoF722PMzmJ1/U38ne77+p09VOXu55TMK5kFhN8b/OWPGUSPbK+YdlZBwQQdeqr6Os7/QRi6vB
IgTvpi7qe5lckZJapIehFkrdBl1whYANFwapxTozlwSsMEyR8lBxgkJfqzFBIbqOvSwuC6otqBGW
CVW0FQNUv3o9eXOtWF6tZw8RBZKvP0oC/bbSwcgFkXrspMA1mmSfjMUi8bVWovlUyPL9BYHlPt1b
SYTZvTriv4HnvGHN2GEsIv3kcTaqvUkbPYnqbR+araNVo+BiXnJt+cHtLIeONIYrvGjssgyoGJF3
QQMUYzPG/kHapyIuOFhG2CAgjiY8J536baiHdZLetrgSDTHVT7UZ5GDLJIhip8QXc2yuWv2uJOow
xdyefloKjZ00N3dDpe0Y3a7xafISbDiGtH4yYmOfZPJRtzqvD750k3VdWtyAgkoZgP6mEKUvGcbx
qKDpS1JEhU18Y2I3JozdpaolRJy1qSdn1Noho6TQQDOgxZcj5sFpVD7FtGlQ8HDSV2J6/fFCbF6t
dkZfMAMk381zZbe+6alpd6MH43WCifVcaIcukI+VMB/MoHxImvYqLrRtwNvAsDs5MMG5iHKlsWsL
lWyVAsR2INYADBhizMFDIWaeKZDajU54QNE/PxUKUxHGTQX+Xy6OkRc17lTGOIDnpq7UFEcFqH8Y
zL2aQRkIxn0nGZ5kwcBoDdtMzJ1YslqXe6UlOBKiQNuoLNRglZONX5RW5+DeD1HlhLio1LhEN0rm
LTOhGIs+0JLF1CnzWrHmZz2Wau6JIyOp0EdujTmCeTuD8ABgugBwG8vf12PF6LZ0BloGofueaM+W
FO9FWXWDvrfpuN2S11xVBLxBnkZtdq22oC5HYW3gKxNGO71JYJUp20Sp7BwZc/6wLGj1I9Lg1pEn
3KiShkbgGDEMWW6eEopOwZCm6d5Gv95hDCYpL217BYrHxO4xCbaTXG5C+UoA6aaoTvKEjISEqfJF
jBuBgKLLwiQFs4Y5u9YF8PRw15QqLdubX13JGhCRFqIhbTemBBLcrXGbWCVDvSdzklmZiJNSY5tT
hwMGBtgMxazkKcD3CKqvRgcre0pX7YQ5XDfyuhH4m+JuZ+YMlELrq5EKu0zuDrpE/TS2DtJ9G1mw
g82Aq+EeWydlZY/oT32j/tpkOJfUfOBxPNidJm7abICFkzklWsm4KbU1VLjVrCoXtWita6u5iDKJ
QZwsuxm2AN2ceBUGj8AZgYBuPb3BdwjBfR7E7JFw+bH5YW4SAITUhmwisEy/F5EfYvpRXcZa6wVD
4Epa5obtXa5iqjJYXK5XCMa2qsfEDstmZRjNhaXVW6Se+KxgptWHwpfGHEmjB9QH609sLewLLFQ0
O5in2yRJd+Ewe2JhOAHfpV98Lzt6HrHHyMUbs1eDgZ3P86YztaPaRIygeSKgn1G+pdVrJ2CX1DMa
zAePzYVZB24cI4L7u3yM3Qnr3jhnB5wYiNxQE19p9UMZvcWzvplA/gRk9X7+LBUPvmg6bMFUP8+z
FoJs8O5mxJgU5QoreyYHkitaL33T70Ww0RHAtgfyijEYzV7TOMG5nwouzrwhIKgnIEs57exMbewU
54yJPEDtLk99O88NW68R5ffiMkpeGUNyX8Hxr8v8tuJPxC2p5lyBJK8CQ+BGQbGIQkdsxwvcSNxa
Sw+t7q/64NqqEVPT+mpV6WLsv+rbFB3aeAQXcUkrsA2pOtZjtjKCY4EQ2Jz3ZcHIOHek6U5Mha3R
4zYiKXahb1st2gzTTT4znncT47sRY5rBKCjKVl32pOrguSE7hnKUc/jMqav036p81UIB6UIWbgbP
D6jpQvBIryoZ+sk3vr7J9UNr4l8mPXWcjfEk4kIQrOf5WDe6G3TPabAZgKdDP0dbQea1fDk0pJJL
9xm/Qs1ET24OjN7MZfwUOm0SY19xG9bAG9JbnDy2mK7quWhHxD2RK9WlOKNuTPUKWFbARzQ5LiNT
zFLtsfrWotnXAjZyxlCGmu3y9rLTblqRITAnrGAemkQF8r7p+8iLCfWUMY1J+8SO4hzsUXK6yIR6
8JoU4yZsvjKZvYQU5RRWsl6esJqlu7yqvEJ7i+vIEUBgrLCEWJFdpPEi/t6IlCGziu2QloONbkXt
Mumu9bw55sl8qEea+nbYKvmrnxV2J2b3pVnsRaW7FlLA9qAz7XywnGnG68jvNFeW05UcH2NZeE7l
AigcpkzXjZpdDlyFMG3yTAXng9gyFGuJaZTFxpSV4lpIOG0JZrkCvZi8NNLUtVnHG2QCvAUyWD8c
QhDALgdE1Wd3+X/FL3lLQH6s11mNd2rWrJv4tVRU/g2DKw3PhS9DILulXPGdZ65KJR+whRC2iDvE
Lb5yG0nFVK1p7opOtvP2IFLwobHOQwOnnjtmeZux/hpkvaOPtCGx4s0zwV3Y2sE7UdWviVFdK7l6
LfM10BfJ/teiKp20GVZKgX8PRn/V/TTiTxZxugiYQvbo19ubhjdfT2/lAVvrWfAm6XEwlC94zDmF
/tByzIpzSAhGZi/jDCW/9zthM4oiu8ci6akdoef5tqS+sBnz4eELE3q6bxAVVWGUw2ur6/F++aWx
UKzMAJ+gnBgLbl6iJmDJAS8XrE/NmDZBYtkJRZA0VptsvPIZGUSWfDS19snQHkUeUdfem/MNhIWe
yQmWTU7d4Ckl2yOD5iyAbgXBgmATMzfv6hqEZ4JPQibJOk7kW1PCWBvXrUL8quIESTKGh7Bh39fW
hV4X32c1IK68eWqZhyilyYCjhKJdUdVLhz7zPdyD9sXYej2WSeylrXbL9NWTzV2bzQfYK5taCHaC
Hm0bpvWkSu0tRbtmN5ulgVrqrmsZhRuxq2HTrwwYiexQY3uVAbao8sVEb7ANXKXGbufH7cHkczJe
R6FeYdhzH2GwNasNuTdRDxgK0k9KCL6MtUeCFXA/AwG/XkN1uosV/gT/LNSjkxf+haASWiD0e17z
XPPZblInL5trU8A1omJOFOF+kpkrI5RWis/AjHOYsY2bW9Idv0ksvjTxtYxn9mI+Ein8lYvtHfJJ
QcbQaUGYwwf0Fhya/aMvv4j9dLDUaTPXlYddl5P6VeTUaegUKrao8dBEvBD5FaGLq+XhB1W5hoW0
k1XSxpQ7qKwY9EqQSzZ5LmzNiIn7baDHK7bHMmnuUD84MTldcX7fGBe5rr60Qti4Aq9znRfbj/ui
0+7/pFM5ZXimAhlTesVu7Is7C6eXsREYkb20vGwdLg2olIa2+Xs3+d+N4Km0rP966HxX1M2f/9Oc
Ae+WP/dP8E5CbagvjsDQ9/VF2PIP8E77g7LTADFbDHwV5KXvwTs8TJdYSOzfUcWB0P1z7Kz/wVaE
6BOjA5XkA+QCJ2DdR+Dd7+Rb1uEbBDuEAI+cAcTyPZJgikJCapcmUP+rroifYhjdTGFkG+J9ymtg
TcXayNfq/yEc6pdlTzp/SE4qFtYs26jCWmSI5JdfzDBl7PwsBKX77qGcAdZO33aG/r8sBnz6/hpF
LIemzFJZrCtR0At2i8EpojBXql/G2nKi6XsQz6uPFz2DBv2y6AKuvINowlH0oR1yhVWXeK0GU9K6
XWzRUohEgbhRhk8+6VOo4/QiT9DDjoNghjArOAwHvbTfzbK5yss3Jdo03fePL+2zpXjX31+a3oaE
NY4s1ZoTRl2MJrEurW/q8juuQP/hs1t+y7vbmFRFrVWiIji69iQZRzWaVnX6vZN0Bm+wnorKGZLP
gBz+yvcwDndysadWISQhutX1E2GD2jR+3kP7dwZ85/QMbZOnq5dV9JDhIYtF08c388x78stqJx9g
3ZWhno+sRmaBG8o38XgwmBM3yT1xGVqS/n0X/gW9f4/WL8/mt4tTRfxf0BrgBHOyXNWjJQoEkdey
rI5pcAmHEk+3W0u5/fiyzm0s6MR/LnTyhZN+jGVrzkKhVWw4UMMidNJiG1C3T/oVhkr7xtBxEMu9
Txb+7ApPvnbCWRrLgpHsyC0j1rqkIowdmHkzU351Po5pvuaf4jw/IPdxw/QxL1/KTNslxXZMnz/+
MWcfLlpDmdEBxj6nuScopgslSiS6HrO11e6mgkjaCK8E/jpWsNJIiP94vX9x1/+54GkCilVTikgz
8pEwX2hm1VYjeKsjj2LMH9Wi9cKUgM5gW1qfaFjObAk87Z/rnrxWERTqoey40HYqaf32cXc1cnx0
hg6888n3eQbL/2WtkzdrUpQIJz2usegpuxusGyHY+flniZbnn90yHhNVi/+d7DxxJjB3q2bQ3MDH
b1Sh/37Orf0ycE9HDP0+m8icf3Z02oTEq4uwaTnG3m11YqHkehFyD/viKQ0Se4gf9Dqxl/5crO4V
9EeMwO3hs9387O3UTRkzBTSThnhycMgmXOVEZgPqxxXBQ7hmQ8OFnfHxm4mB/5mdh5oGSQfSB8qd
5X6/u7xaabKu6VEylb22UbTpyzAqK8D5lVl/L3XpqWiClZpONoJys6s2o3lTdcHWmBQMyNp7IfgC
MAhgBgARjfNOoH2W+nyrG48TtfQwjeBlllNBW6qZmuX1zsD5rp1X9XyTmCo4XoRFabDDiLPOV6Wl
74F+HSli3D23e9N4rgXTbhCWV+1lLGvbRmg2g9/v42mhvgaFnYbVOpNJXDZhFEU+KDIofcLHJYhQ
djCOpkFMUqyJxXBd4OPbVReGfw8yhyWmZIfw3hNowjq5jgLdoaE/WP2ryMWZMJdVcQQCBpHr00u9
jlahruzmGib3VkyucinBEgGnTKLO027G8KV3yXBV/eQ6F/OLLlwFDfbsJRwas3M1+aopbyOVzqvr
7ar0V4bZeoJ5gWxjq4LDWv03UdtLYr4i2ZT0PKFB+qGVACCvWnuclYNu3XS5b6v9a12DdGzrCqbx
ZZL5TCcIQpZIlpUNVBpXvfVgtepKiY8ZFIcW5UGX3xtph1vgElsLvy85kvrrydAk+MH5lDhWeh3Q
Bwk4Y5ZvWgMIU8O67R/aJnb8wbrlbx30x1Yi0ii/j+ngc+ka12GfHbwqcttA8VbcSnjaNvmuLe8S
ooyWcL++3kUKsteufoIo7wzqHudyoNhXtmSX24FlM83gXdd/retihVWo3WKqH3RXyVyt5vBqVL4v
fxWpYXY2DA67Y8VIlKISRatsg9bqvcnnKDnTABUcc1i9xBuvdsXa3DcMSiNFAzv7ZrZfQ/DsUjjG
EI1qZApT9DpE+W3PBMUoN2WskEgUeWkqwI6nrS3fSiBdQXtTSGpqzdyTcg3nS+DU9qIuYAVGgTPW
17PAbMW414QLYnbdfLyyMt2pxpdZ/jZjwtqmbwWmHSnojKC9ZqZ1KPxLETLd4M/7CMeSHocLKaXB
xo19zcXpXW43o3YT4ZQ3Dx3pNPNiw+gIzbwRsfXsEusQazUkTC3XgXWHft1H39O8JWgG1279uVC+
/cgzAEnL0sSW45dCbuxOQWBTvywYLNIZWyX21YhxsMRYuswjN1Jbb8iKLSeiPSyQNo9+pHFWK+MS
tv9GNxh0gNZNuD72mI2jrilyfCa/jfm6MFRviSNy8ka5ZJwBKTtKoOUZ+COLge9GYo4NpR7b9fgW
JPFX3Ez3NbbzdqK196GmwpQj7XOurqwRG+EmJk1Zja/h4AtfO8kPyLaIrmHSNw4ZZS/D0JFebQpo
iqxcX2H8d2kMKKFyrIJvEq1MPbUwbnvqGX0SkU2I8caIdcjm2jdGnIwaq6M01LdZWa3CRHJz/xnt
L/mCeA/XfErm/DWGgyRL/bMumTfIqjzZqp7VPHijZIKGpz4Anm2LSk4uSZ+THCTf/c4kFxT5KVNE
JQV0SDYmIJvRCqrb1kBDbTdxU7XveBKsSgOuq6W9ikq0heV7IcvjRkFbgWnkIQ66o1apGzLQL2uN
MdQ8w3s3qodCY4cqZQWavsEQKzx2Q+t20ss8T3dC+z1CYiDgri+GhJ71vP14FM8x3t+xfq+NU+8m
04OkXBZ9FhE0qY+romRuNTV14YRL/pafPkaVsBJEkUVEz5exlq+NbSJmV4MpO+L0Xcwkt9RxilZu
hbh5jkTfFq2UmaJ1CGFrkRSxCjPRxcDSVkLZMXJ/hai6IE9k3ssQiEvYnjyqmzqWjniob63pLlXC
7C3P2pthVkRXKQdcvdv2mwFxN/ShGwrsHExFY1BRsWqZe2Q2HprBagkw0JCq8NErk2Eju8dChV7n
psgvp7F0BzPbisYzRpyOYkTrhrGEgItEq+VEyjNk6avYy80X5qnoQ8bXWANKFb/WQLyDeA+AZOJ/
TNvh1JZ0OxrdIa47SL4K8bS9U2TabcuciGvDJjzfMx1G2lYCezP3Cisvg02bFsIxUsnBMULPILdA
wu+jTplfTv2qkQkNFrLLZDYcg+K6mXpPai28Oi2iOjQP6MfNh+tUzK+HjJnSElJRa4fSt1bSlDyp
gn+okIolBuxIId1GEqefmd5ahWbr0EG0njFjqWw+Lg7OlezsphhZwWlYwup/LQ3wI82sqCvBoPzx
pgI2b0XRLQR2I0SfHy91rqp7v9RJtdP7pR+OEkuFvbLHs9ye2fsxt82y5wJ3RWuu1j8W/K+GvX64
nP1r2Ov2z7+94Tn/59/KKA9+B79+/Ol/gF/GH6KpanitUNXiUUap/k/iGhYvMi52eFrRZC+Utr+I
a+YfiFahNJjM7/4hh/9LcmH+AWMNCyVroWOxjvKfYV+wrAzcC7AwoSAFpPv1tbPKvJYyIifcWPgq
GDtEiqsxoUcSrxVVQ1unLSom3PXnT97BRYPyaxNOxpWiqPQU+Dmy/klrgY2tEehJmblQ+dGV9k7D
CNj3sZ6ajY3vIzutDpbRMr8kr3n59D7+Bpa//hcM4MfyBj9Bkvna9JNvQDDZlvuwylwL0LxSVhTr
Tl34mwZ5Q9KonwBTv33crIZQGmEK7F+ogCerWWierWZqMrcrmekElStW41qrnPhTa8mlQTq9Lv5+
USctE6Leb1hmYjSlXiL6q7LWlbIns8lWVmDZDaV52zLfzXDgj58+vplnL+/doid7VyWrGSMLFsUN
2zaS49jkq1pEfNn8fSP5l8jN2asjKdygP9Sl33iIgkXGbhyPGdu3vsutjUJBl88Un9V1J6e7qr3O
5c98n86vaSHCpx0lZO6kZxvVVJR6f+biShNexbDSzG0KeT5tbkllSlvSyj4LtvvxPvz2FDEx+GvN
5Te96xMjPSqlMJ14iipVP8dgIpduCOs/bC5ILfK6QN9qKrJrSAEyZgcDY10miprKLC7ltNaEjdgy
RJJgYPVjdz8TiTP44jGorU0WIJdFtkeuSVAiKeWzo0S9FYf8vqu34nwQzf4repxD3MerTu5uxpmx
J8rfPlxaEjIWe1F25yTZNbV+Wxn1VeZfyzyIYVJrG6MQdFDJOoBhTwaCpwnmfVXr9qhbiCFMr64e
DJjmVmpRSN/2JgUvkOIh0a015ru7bn4ZKCVGSpN//xXV+cwZM8Bjxaz01ztKj6HVvZzlRITf+Nlj
WhUbRIsMwT+zHvgdwuBb1xUdOSwemhZ+qL+uBISZNpNONt8MAaNU3IQqncrVrvWdRVQR3kVrkmIE
WrmPr/DcjqarSOcWBR+Qzcm6dYlTyZQomeuLyFSyl0l4ky2FlogAyc+Mys6utbgx6RjxMnU8+eAJ
LqriAF0qiUnHobrJFRLHhNHLjJ2P49TH13Vuc1n2lr/WOtk727EglCiBZjMInaviKxDUd/7wzR/+
XQvy5bm9W2f5He++OTG15FLOWAd1mCuZ21bd+mG3k4PLLP0MVzv/kmiqiGiSCZYkUxS8XyxrK4hA
nU7QjS5u0/RmKO+R5SWdZo+q4ckp0iZm3t31x7fy7KGrv1v25LTPmjBoy4BlQ7gLE6mJTNz77ptW
PCGNX1v5fJHW33oIf2b3CTh6/in+vOCTp2hZMywhNDhubYROn1xkaQ8Ssumm2fv4Gn8rbn88xp8L
nTzGWKxxmklZqE/rnUlgb5GuYVQRd9Jg1LFLA/kTVO/8s2SmKWF0CBx6ekBUyayTerUcENJhSHV7
JsUuwKCoVLbydBUGq0XlF+dfP77OH1mgp2cEHdI/lz05I2KjjUOAbvaZbDX3PW5BLvT9g8S/WeiZ
nfq4XHaD0VYVFWulfNZD/2LSfGgUxmYJhu7mnBiLbz34wzyT6IlPCN61YGihDqYhYonSHeoafZEG
tbK8raZ9E94rCzHFvBz0LzX6shxzDz/Dy4806167bhPxik7PlS0yBFE9LQ1ZKcfEVyA7D2PYlBxJ
8W3BCygkOluh7FT86ULrbjSSRj6+QWf3qJ/353SElQZxRHyCyCcmdqjcVLtQ653cXIQNIfXF/ceL
nX3rdAOONSsy4z75sOaxNiZrZrFJUHc9XA7zutCuDGXaxcW3lNry4+V+B5KXt5y8bYQEi6P/6Qir
A5makSbDMeJIiZCcquM2Flu3SkpYxiqwAaKmQtp2hJqGEEgj4VnxNVfBqmACa/j415y9+Hc/5mQz
U8XKxImPH6OYxz60qEi+DHXoBWCHVXKd6J/sYucKsvfXfnKv01nStWLk8OmH21ZcxQyyo2zxoek9
M4YJmwzkiiT/rgLm5IafnHho+TqjEzldxXQ9YF4Sl7eTvljmKJ/czPPbybu7ebJTTtWERrxjJZkS
ShPgvCniVpYCogsFj5TEVZSDoEReRr7ex8/xh2Hcb1vKu6VP9s7MH5Ia1X1OGNlVH6kXXWvaugoO
8yx3120w2YV4Gwff4uKl+BSUOHtAvFv7pECrq0JVm5DLruXvIUQkfCmMEZ+T2vjkgPjhgPn7VdIk
mZpmICQ7KZSUTm0EpeSEMPSXCWLaiOePATkhq9I7gl2coNZddXrxp/QRbedALJTu+vF0LCHETgX0
qp4JSrcuskuleerxceqk0tXlCUJqtmms2zG8JGPYU4eWYYri9CB4ITxfmTFs04CHC28+Ul7DvJ5n
eT1JR63T7TgAs2Tb7bRgP0vXAxqBZLwl6/dmGqq9JAE5F4Hnm1/iRl+PLbYlOSTB9DmpDj0MWkbd
bkd3J0uPAXqzrrpDh+PN2S6OMVxOBFKdvpFFYZvhjV5sRT28ayyI1fL3cYqOocTUp2yZ+lwX+fMA
rqorxIGZoxNnj0YrkyZYc4ZgLjTFbjROKwQQIj1Brb9W2RuWPoy3e5C0J4Eg5cp8DFuCv6KRNDsG
Ay+fvKLLx/3RwzvZa8Zs0BtlqTwXHeeAtUqQVF7fd/caWDTGpxvu0QIRC+M1goKrvALEGPrtx7/i
7NFi/HyDTnYg34wCMtT5EQM9ljrdGemFhPdNp6MqLmv748XO767mcqwA2uHM8WupmIy6mtYKu+sY
dTaNqC0O10n5RdLzzfLUShigHy94vkrE2fqvFZdf9K4SnitVqfuAFfWlk8BsvTEYngSBk0xXSlVT
OIQ4FoRuXB2kT4lKZy/XXMALNJOLteaviw/V1BNJthwmGHiaJuDuXpQQ1esYLqQ4JNBofny55xdE
x6urHN9gYL8u2MmZUQU9Oa51a60U5T4NaxIGJ3cAplHhqqbhw3+24MlRAl9YMASTBQ3UBrqAbfiq
wVlAyr6RBt303z5e7ey7av68vJP72QeKoQQ5qy3bmJzwJRsPTZzsx+Aooo/5eLGzR/O7xU4OEBGh
i9JE1tJfPE+D4XQzOqEq3rbetK/bL5r6iS/w2UMD6xnkMgtxTzzZylUEqFqjC5mrWZM9WndTPcD4
uKo/W+fsdeEpCUHxx/B++e/vvghj6PsSqShuMUK+CuseMjMae91ymfUNs8blPuTS7cf38uy1/VzT
OKVgISfSS4xT3Bphw5geB0y8quBSm54+Xufs+/9unZN7WMnKiDk061ijuDNxAquC2wkdQVI1R5WR
UaB88sEtcSG/7+HkH+GcjZ5bU5Zf9O5u9gImQ4HOKxlrkPfli6wL1qN+LMwU947Giwvm0zq2NuWx
wptNVndDW67mRvb82nc143vYPFX9Ivrf0jYXifmSIxKZkUi1WQN537rEgsoOe+NGHsuNX1j3vqh6
HWKSqaqZG2KyU3/p8Nqp423ety5oTBsTyVn53zShv6701ylq2O9KV6uyTz6Q8w/156WfvkhtmvZy
x6UX+VohdVopHhlv4nP28PFDPX+LTUPCn5yxwymhJZNEXxTGKHdJ8MN+MV1FwVrFtefjVc59Flhf
0/gq7J2/ue4TPTjOkZrkNJyY+2PsLqKDwC9vpRqj+7+kndduHEmyhp+ogPLmtr2hb1E0NwVRpMp7
X09/viSwq2axTzdmFnuxM9BA0ZmVJjLiNy35iKY9OcolgNepsR1HnZyfZYEhnop8IRzxcJa7LyYi
FU5oXRjbqS8FEIh+jaYq3A3a10WKCauZwDii+268yyQTMiaAo3CxvDSJlwJNhmPK1Fi1yksXvmkv
0VJqnH5tgRzp9H/MmOYNczykyVVglxj6lQlD8qHwtP6NYmGvXCwQcy78f9NfAdYt407jANT+fOUc
7fFkyFEYGliAfb/yungW6oA7VgkMWS+6SGwXR9Q0KTwONjnCAqRKY4xPWe2t8YGZ7m5ERdnCdtk+
BPWwT+QfRZs/hCp6Ho4nL4Nk5wCQyodwZYbNKqtfq/TKoLpIVXVuugoaRtEsp9KvaOmCJDuJf/du
u+zzbQIkTRm9hZ69ylK2qBykg+QIeXmIEvUhwdEYaMLSaa+xXpiDG7L78AGyMYzFYuFTFOHVmEPL
shGwUVVz1racQPna6C7NyCep+9yMTNLkKg1aPG/ZIzJI6BAFRAp9Uo60WFUskLBK64M4S3P7tbYM
UgHjfvQ3htNs0DGjdf868L48f1ScfNbCcKdxiVUYEt+T/RRp2ggugJw5Tspdaj6QaTkJ1OESMUS0
DxC9hHRDmQ71l/ORhf7H99VBjYSyPz4N6tSnRVWqqPQ9lmIOPKtVzd+xbu597aofkdWqnrOgXpqd
vfNLMDtGdBUIGF1bLAcnWfFfNcbBRy9LfHlDjvetFv2Ru+sO6RcZ987YfLBapB9bHkndLErGOf8Y
aE+isxJ68R06HQXCpdayRWpSLm9j+a107kxvAP6xiMpDTmNVG8pNHFj0T9K5q7XLijTQ5t3SBu51
pgH9i/QXqX4NSm9eDtZOciMYTo/nJ+lUlmgdzdHkXnJrydYQckwXaJghHIRsJkz7DJBIF/1I+nL9
P0WbUm/KwW4Ro2O/ysk72tew6/O5XverSnscq5fzsU6Wyo6Gpk4OB0PLvREUJfIesLxDeKPAgdFt
vh/qZIVs28pL9FnoHnSA0Ha1idzt2N0nrMzA++fKH+IA/jvL06q/H6p9JKtilqth05tIxUSI22PY
a9iQTtL3IoOkmxdoQFWrstJm4qFfgL4rlY3RXyjIn0r7LA3LVfYijqtTD8LKdsBFuVDWo/hDk+86
0YHX7+oiWAzaYxelF67TkwvsKJzYpEf3QUr/O08sskyzJoeDEOkC9AF3l1cNqML789/85I7XPps5
NoZAQCS+BMu62rTg2ZI667+r8DoAKxX7HUzk7F+dakeRJpe3LtUj6tt1uqiSbgXkMKWtGF27KFRV
3VyDAJtU2xab4vPjO5l3HUWdXOQGrEc9Fwm0kofLsttHLaK7wm49+mO0SN8hfWCvzocUf+W3C+Uo
5OT7lb1qjNpAyMF8DvsI8Y5fuddcGNfpS+IoilhFR6sENRe9yBSimONLk4O7kkNvmXUI4wZLilrh
iIyvrly5WEOfH97p3fB3xUyeJJXruVXSsjNHNOm5HbvwBgbwulDuvGHcj8Hb+XCXFujkuO2BGkS6
wQKtdNQU0ueQsybzbkL5+R/GoYYixLJUwbEzvvWi/WqIUCbuwJ20MXT7Zwfld1m9K3lW/W+BJvmG
KqdVFscAM3R9ECVyFb1Pv/vlyb/Px/m+QiYjmmxtP/BQzk8IZNjmPk2p3ipvqbEPFR0paUQO0efm
/L6IyPhMT76s/8+48KFEV58VOomrlzam6kpN0QZygq22B1OiAmrEc7U0nXkbAEYOXwcNxARZhR1q
D75NA83OL9zT37bh589AaEw0+WE/TjZINASlYqmNABKRy6LU53p73bgEzvp2WE+iTHZDnNl+19pE
acdo7uIioBVvTQkcewlJ4PwH/bbxJqEmOwHxBcWLWlZokSEAkb526EO2IEDA4i7DuJkryT9t838N
OM09orjPkhbfAmo2VIkjxLefG+mXoT5HtDrPj+30YqUjDHQBKwqAZl+PMynNg6BEd2Ih+f7eVBo4
xgfgYTNHaMGYxsqUnzzt8WLl6Nv1IIZ4FHayGZEZSTMZuudCB3PdW29ewaawXhs3mKlxtPfVDVJ1
l47ukyvzKOjkJgSrlclSID4kcCU73qqqtGzwgygQKYETgQzRPCvdeYf/uUMjCw3dAM0MhGGXCtqq
5yf+2/E6mQDxW4+uEasGFO9m/BakTujB9Ij+XndatUrcC6v30kxPtmNdGoMOxwvMiNQuS8mah+F9
rLwMpHZV8sNsvJl1KZ8VLOqvN7EYHCeAgI5oAs70dXA0fRPLaYAbSJa9zNOVbScbodfjNovSRlM3
QafVuHWixwZqQpZ228jCExeqBQQLqH4/1BGp5nKbm/aGgsYur++x715U8ThTAzjvvpD38ZamUj30
obTSlBwSXRMse5/byk22fepfyR1NZ837Y0U3KQIKlZ8vavUWn8n5WDyIUQduu07d9zqVF8GQXVpq
ovL57SxG0PETcCFa4F9noOiNpAVVwyFoW0vf3umhOCeQHoYpNgwfeVnO43GnV/WFlPnkseigGEnT
nWLXlMkY8YtcSWZZ2c2vKF+7SHLr5saxnso6vvRoPTFEdCT1zy6IipXZ1yF6fYDxfQuiUurfRXOg
q9YQKC5M5Knx6IoKZoHqHfJpk+PJbhXXDUxaLXZ0UJqD2yaolHFrGUiLAPM4vydPbZXjYJNlW5Qe
Igs9/V2T7pyO0pih0UYM3gq8VcoQnAhqWG53wTr4cylMl4qOLKco3Bvg1CZDbBwzGdIaXIYfxrsE
jxsPgI7hSRtJKdBy15e5fAOKdm4jPMuPEWV9uYGnFeXk1Ro1TbglCnJj+NYaZjUPdHNWlMUK1szC
HsabMcDcpW4vHF/f+/BsceDCigUF0jG+VW91pyiCqOPDjJkE2+OHofa7IjKhvAV3Zp8v8fNYVGYy
q6po22J7k1cX5u3iL5ik+7nhN6bd8rVSVxL6bTMVSBFUQ2Nw31qvBXO0s5p4gXXLzLN3kXzpuXHq
kDuegcnBip9soKXA8RaDzMNdt2YO76tUf8r/OSRuMteTXEcSqhS2wB30qbr9vDARtOm6HDsV9ZVk
c9bQcgVLtg4C5NPa5sJGP5kj0FQCzUylnjN9klhm1pCVuBkD99B3iRC5CVtoW48hl6MWcZta1kZN
x1Xwj9/IYtwA8D/r28i6iv16dEcGrZfjZUA9zkQIpv9pIUNaSQu4J+e3/fdmsohDOuLQo1NNEM1f
42jQS13D5royLDSs0SXs6AtEgMECu77W0ZuLqm00ALpHT65DfOl8+JPr6Cj6ZB2bvY4MmcBJtSHF
OulHGGC9096QXJ6Pc/ozHgWaLFgTBp88iEBGXl5xg8wEWMKntFTaL4mrPSuyf1MbhwpjrQuRxQR+
O+KOIk8WcBki/1Z1HHElmuBFX1MEtzhN9wg3WPVNG49rG05nJ9EuwTPGXgT5k6Oui3+uGPH1O0/W
k9RqFZZe3FiD+xRjQeYl3kJqnHldo3qO8pjWSS8XRi4O7zMjn6byLolQXOiMfKSf4bibFlZlHa6T
CEWODHmlLlwmCo2Ox0K6dD6eSkGOVvU0s28zIy2tlhQEGvt1l6PN1n1eaupozBwIfykmPVU2ri4W
av+f/QRlhzq6qevTul1CnTLWffaTBqU4Vxd9FG4ErtIP62XJ8z7NbyQAm/hhz0gu1uen/GTGAF3n
P8En20nqFL9XVV4WrebPsb5ComOcmdpPpwOg5F9o7n8W5r9/37/RJntKiT03b7EoWbgDyl22855j
9JQNr3hXLaK+2tdeuGlUaeV5Dc+plxH5A+jLzxpwyKpTD4b6qno5pIjoglzJJ6L33A+bbLnI6LxW
9cUbEn5960gYZXk9jmrKHPfiGc4Hs9IzkMKzAXsNh0q71ivU/hWq6fkw07BUqeInN6aN1Hg3Rco+
kR9H1OLt4LEY5J2UY29mBqgtPmUoJBaILfgKZHtZQbQWHcIEETRskdqHSHv3UvK1CpIUKbDfNHNx
bcTqrneljd/miyCQ557/aCv+xsJvrII9jNPjPMoj5tLexOga5tBRSz9ajrm+l6RwNUDM9HLr9fzC
OZ1Q8BBm1XIT2NP6idkaYcFiYcMA0dRGdaMh7zdUrxiq7QrYXj12MH18U8Brx60HQOf2/A/4VP34
9s2OfsDkfdolrePrKYcFPSo4zspGRsLMCnKIzOq152fc7/nCGx97cMspXPVRbiCw4KygA2+W7mKc
/tyGtk2FQ4lirHp00jLjWgJ91TsRKF8ZDbhuL8Ub34gXoSIjJIXD2X8UxP5fBtTJQpR+NI7pfSoF
0EdNJlKEHeF4a0xoZMmrIi6x6nF24fjQSuGi9cN0FufjG7TujLL0+ekUK/zcbE4Ogq5LTa3s+RWV
Nd5YUr4oE21lqx+W1iCti/3QcOEi/zRv/RYRcLXoV6BJ9NnlO8pXyLxCGee0ZBGoxqomRw/g4nfu
EM1M9SXL8NVwlfo9SvGAinNlVug/mrDHzOhWRnlYc5HZca/LskQHOfKWbWouG6e8zwtlGyrFk9Mo
Kx+qEyKnCx+EmQRjTpX121jT5X2nQ136NMGgf9xkaHoGCNxKGDUaQT1ztWYl/r819JmSKzuFpVRK
xSoL1LU/thuHl0VSPvSCz1xv0tJe6MZjnbTg59mUaH36xkvYI3kcIg8aXJKOwoT+ZH5A8YknHo6o
eHt/TcCClkJINuZkJmCJdYRFOn2HH8x1p9yKCow6WldpGd3S9c0xYrPq6zGR90anoH7Bj7+BHgAr
K75vMUWit9mjL+iH9gxve3he3UrqnCdkHQzKDm1ypcrSMszHlaLlK83f6xZJpdAZ8vY1vMoGMYJG
9jeod6D/8MvVru3K3aZeti64wIKxuEoSaWdnEjoZ1p1U3YoSpBK9UdflLF2K08qVH2uNEpa0C8p0
4TRPnuKvbfNFr65SgKgBAjFaS6dHVXcILTXSDZVctHLlXWf3lVgCUYT+If1wb0RordM8NHj7NaIG
m4ENXfnh1SBnS6lKl1bNtgr9hRdsywi3aYOFnT76JhK+sr7SETuQu2fPeclaqNp6vBrBSdlNsDLp
/Leqe+fQ44e8vqrcZ1tMA+4MCvWVjOKEeIOaiNmaQwoBBmHb7DnSG45A/7fjP5RJN3Mdf18a/RXF
+707KPMUTdssMX/Y7odeoucLYEp2FWSy0RBQc3RqzZ6uLeJSCLX4yq84QAK4vta0R03q5mXxVKbl
HFfE2eC8K5iY9Xhyyr52EPgFNSwRY7aWSV9s3SS8juyULRGgC4ffF39JTcaqVc1PqBRXwIshv5NL
YjaZ/fH1gwy/MPHgIzYf7Hq12gXImFuZ9SDV7iqIjJUQbq2sYFsEz0llPKTotoT9g4PigM4t6Tsv
GCiS9htLqFZbva7eKVV0i96j6Tk4nYbe63CdZXxc+Q3PC7wtxo1XtCitBPWCUtUhi3BmzZ2rnI6Q
JI8/3LZHz7lJVp7TryS4rh0WSiGA+a6xdo5kPWaOfe8HiyTob2u5yGch/gSl+mTKJcobeR8yN/h9
+tS8Zctfp1zSttY8YCr10836dOZr/ptsKw+oYM9iRIaVfuthOo369Nr0SQPItF2EM60XuXhTNXPb
+BLggBwDTUAgTbxs5XEVU35wuEZYWX5i/gF+hsb5y2D9Ao82eD9d49odf7nO8NLiPO6giOKAamwB
hutYXcWADtOqWVLwWBZ9txs7D3s7pFaLq9zUN07/EaB0LwpjKJuvxI7O7XZnlR+aVCwy3b/PoMu2
HuA3qq5m1G9jW10b3LiFl61GW0Nd118gS/GYCfw3nfIe9KHURKguPziaglOFekepVwAn7PZNMR99
PUhmaHSAc38320cD+EzhVHNHenSkfJtaKuhwbPOkt9yWrwfrRWNqS7R5lVAhzWnseZ7kW8SEVy7w
+sq67pC1wcBwpvD0zhAKNFCk6OipIAcy6Hs5+dNbOudDuvR4ykWmtnJrb+eMGXQJ6QFvzllgvOT4
mJFJLXue8rhazwxyprEnOyvSeahLSzPTsHECoQ4AcaYp7x7q6zbw2DZGwJwr2wmAyoac+g4wSNTR
xyBeli4mU2l5W9rhlYIuSBg/COC+WOQhu7BsPiK4rKKAxIuPozCEnlsiFh5G0aoC8pHi8+vyZ8Hc
6h0+54hANdps/o0I3JfpQ+a2Vxzis9i6xQD551iZv9CLVwx1pkMnmhl7LXVxSTI2HaL+1a3r/zLq
ciX43XIQoNexgBC0trxk7uruqkHNlxLwILVsHSy9ULpvQue9MuisqN2SiuAcQQC0ea4EKRxQ4rKr
/G1T3qqcrJJ6j2z+rNes1dCN+xa1H/RcSx1FHQfHUV3j0otey24tYexVyou4zn8Dk9JQUDIwiq2a
6BaG6MzyKqBX1sLzolXEDefjDeyTm5uNtjB8E3GBBx3iIY0sTx/nnWkDLC/mg3kr1pAlkLxjvByF
EWqeHXDMmxX4KObph0fSTasR+1ry/KHeVsFj5AeYsT/JGCIiKLcX/5r42lKv65Xb3rcaWXD0VtoW
CB2kjewt3lbkxghhKv01dgkD5OQE2S/P/6j4ZF2lL8uh+VViY2CBwmiDFfOxEA33GLhChah57BRY
Uzi3kCkRZu9misYmkKpVZcTbeCwWFg6ndm8+DAOiRO6Kd8jCKVsUVEQN8UDRsZJV1ERy/U10P2yO
Ra2ObvNumFeWfCdHPzWySGzLF8YI2yRD71nOsfQ2blvXFTLsMwW95N6RVi6S7DawtUFb12m5HH08
ZBIEux1rWfdvOsCa0oJqbZRLRyvfzJAUgFxI6don0LmbgM2h9lT8k+yACPStg1FFn6MzrC4DSl1D
am54hcg4AuTyI9Jj0AF4vYgHVhdG144LQgr4W84VWPn2Yhwe+hRNX91DOlheilepqVqrTqU8n9di
ogO3Wzb2vhZASkk6DGpyPbjZLgH0JTvXTjEI+azRttAVbrjMCn5c9MqjkyZksBBuvZ3z3svhrRRi
P0yeJgfGyhUqSIW6UExMxPKMC0zdFuCkFPqyXRXPK0iIdgFPESN0JQh2Q3rIjWu/wKKwTvdpYwhl
+HVLphhAhJHiZ5HvjSongfcLmv1Yxmu53qAPvsJbDneG14zDpwGnlcbWtQJ/p8j7a0zl/wxF+iOQ
tYWUBqsqQl7KQbvLseZVq14Zo76m0wKVeuUF3RpDQ8w5eCbW6pKmZ1j3nHfBIvdrWHuoNlbVzyGK
7hItewiiFpamtlL1B6vBs1kLXWhY+LF57kYQXQY7njWB8VAgpGia/T40xh3w0Zsx4pK2qq1vjTPd
qNam4e7iQNiYVHhOUnu3eu9nYAW7qNA2iYvVQl+sDe020sb71Iw2jp+sfY3LNPwJnm8Xxrh49vLa
BRvmc5klaYrHHmodvGhF0QPNjH6dKQcBW6prd2lYIS4jjrpQeZzLCgr1HLVdvYp8Ae6Gkdhr/Adq
hj1Ek6PfUzrmOuBOSx3eXbVPOu+wlA1cO1w/3yUU3Dm47G06SA8Zz/9Y3/YwWmF2tqbyW86aXzJV
F1WhrKhhQDcECIaXXIGQWpPwAzEFKhbyVV+j6SYFO8R2V05WfDSN9GI6CNul3CHYv91EeD20g6BR
GtvSc6/GHsR4gpTQGKiviTlkS1Ut7vsgX0OwfB0hBKJWXz2UWtauy77aaU0/l1MkmhSfl2TF8Rpg
kWJrLq+ybu0Nyf2AWWiRvjn28DZWOO6Rb4e6+2BLRUOyM84lUFkkhvGq05UbdLI4Vtr82iriudRc
IURFaQueOAbgkWQ+UW9bxTbnnK/vIzl6Hzpt3qCDttFtZ28j8hDBsgZs9ZKExWpQb5DZCjEDjEfc
NiVjkReYwf7KYuzMw1Hb2BizJ0mdgRDZuo1119kOYv/6IgZr7yOIyIPp0U+z+9BMVrm0jDv/3vSd
R8mw0aAHMNdl4VNsZncYOr+PmoNhSin/Gqw64a2EZyw2p55yMwDfsa1sLoPFbGTp3Uyc3ei5EbpV
H71RbDyu7Eitt5D9b7yaw9TBF1GCgOf2q5iX38iZmImcSMXtUu3oQGgj+wH/mzBBWDSyvZ8I4s4y
LdKXtdY99E2vLGFsDHPPKh9sgxeW2qkOSVg2R6x64yVVMA9GW57Jtt/M0xjsQcB9yCMh47yWuScr
OVvgeLrBQfDV5apr7f4dSXwON3nEgcf9IfHQHPpxn1aSx+0iAWrVWqzkRRX4kwweR7sirzn57EVm
9f6d79D/wmC1WQAXbFZwniBU1SxcKUJ6f7QHYzH6kXmjA12Fg6T2s7q3IAt4iCmOasyzXpobdbtI
SibBitNVAkNi5qW6v5SN4qAP9NzR4V6lWvEeBdncSPJxp7pRgORyrD4O6bqvzJVRRstgaOdyGT4q
/j6LlXUuqbMkCH5gqjcb3Ho1Rhgp0EJueu0m9vODb5X3VoTHhPxzxLw4Kw6u9RgXIdX734PyZsWH
wlXvYudKVsYdHN673ixvVIVzs/Z/FqnPZx4yuAjuO0CbeOap7RYYJmqWsmXtKHShqRio5Uymd2zl
pAuN0R7SlqRO06y1zd3S6VwHNAzxB/IUdzlW7abL+WQqGZOiS5uoxwnEH+N10/DXZk3EYyazkcLv
wOCOtXZIfI47zdB+Ze3A0UxCXAQFXPgM/RKfREnNftDKwMcotTF60HRvU2jZc+c3y7GNjSvdOhim
SzbmDhKEMeEUI2NHoVrxk5MNVAU0WuEjLvNJ2MWcP+26K4eSYpJ5U4aI/3l6aK0crtslsizPNGB9
Euxa+JXcBiPO0gXVpgHTjSbAxbUJsX5Fj9DWrnMssBOy9DC4UQtlGY0psm2ohlcKGgMGtzHZUtRs
wT2ltrrxcUf2FQxiEADQKqqQsHp0vXlvVXtemO+V6W0QZaPk0OwwzcAtFtWe3Fl3+bjGllSV//jl
zxpdGEPFIhSiIRbCI3w89/F8EUkVva1pTQedK9UAo6abSLB/LU3oQHAG16WOKvKQDAOJgtexL39Y
uTAVlRaO/Aa0/lbgxB1ewCpWNKH0BO1wCLCMhbMgWcMBvt7WidA7dTj8s+c2xdJaVlfnf+p3QL2J
UhXwL1vwXISZ49efateFHoxtinAciO8OA+AePAvPgwJtcSX7Efi/Wx7dJqouBsXqvOD9ipWPrNez
0Oj3Y9xyvEoXamLfinCT3zSp7IC3kHTb5jc1xZsm7dA57YI7uywWsA2q+s/5GRAVvS/fSgRDiwwV
K5mO+JQmaXI0URIt4FjgIFF091XEFQ3MR7sEbv0O2J5EmlRqJQOgnRbnyFmM2RILX1wZ3Jli7qxA
WqX9BzopEh5UQ+yv0F/S+q2dydf428wT9RKO6HuzZfJTJsXWLgCyrMYM2hiLvaq95AN1+P4tLX/D
4cQ6FhVc1Fejm7C7xOC4NN3iz4/KnTiexXKL4exC4wovJBjqrTpP+K750/nvenIRHX3XSZOlClWN
WATSyX55t8qdvA54InjSDg71Ze70906AmFP2O/AGVUVwbhKwdNOsQowl5S0lLeEyUyBTuXlFnalD
0LrN77CpnMl+O6ecOad2ufkXAz6KP9nJfUTeZXrED8q30ifryh+69CrgUSoFPEXR8T8f7+SXPIo3
2aXD2KdOqolqpXVdKdIyl2583JWq7gKS4JM98G2H/g2kTwijhuKhG1YSCHjqDIzUok+atcHTerQQ
O022HJ2KNMyl4bbmuHWbZK7gWFUof+D+kGYtO/2POl6JUmyBbkmRjCuHO/DfTIaOF69w9aAa/XVZ
Z2Hk1rUBXl6Vb5Pwd1k9KFTwdG19PoxYQ9+n4m+Yye7R/N7VCo8wCpiG1PsZloe+f80dY940F4RB
Tu0fWwbAQSvABqg1wW/4Ru/6Y9nAADDkRd5I86B+zml/2EG4yvM//SWlmVNDO443OR2dqPCBjrbp
IjL2Eha8+Uh9BLZ6/YzJ2gWs7LfWAVv1ONb0a6Foo6kdsXSyqlHP5qIqYRmX1GwuTeHkazlRQN3L
ZgrbGh5aQbv3xmhfDyr95Va98LlO7UZUBXieaTa+RdPGvezFribFPXemeTBRj4lgVaHfvE7+sZyY
mDu4o5/ynvj8TpBng0qleci5nEeQJ8l4jwminNw29bOGYen51X7ymjqOpX7dVV7o8gPkGGInTVWJ
4qcovbAIV4MpNP2caG9QugV8mysX2qonP93RKCerPytSVExNRlk1j4rxrvofppncWOPOo0DuIz93
fqSXwk0W/yhljSF7qPh543WhbOjCLLQKcmn/Vkd7pX8+H+3kVlN5phggPlVnivdsoqCzg4jBaYoy
97tVSO8I4hpIh50f/Jt1+TfWZ/v66L6XdOS/IU1AiUv/iD0tU8GRDplhXVor35Arn+vyv4Oaqt+Y
kTQMjsGgOqTANDp5Y2DMXdGEBzuiU2WxAnT4u0/w/fnpPHnz2xqMf0UBRcs/fF2mPku4bQaWqaV+
pPZIqV1bIzJQKbg68IbTkFH3LLipr1pjA1q6gNoQ9+z0TiBtNSDFCw7eVFgkS33oGIiVgYOiYtbj
vRIjlkNRL7mK62DeSjetF16a7W8vHDHbR0EnRxupTpog487+cO6ywkes1KQ09sfXHlUpXbrJsDPy
g4BftKlGJyJauhQMz0/7yVV89BPEnx+tLJcmShIPkPSLrsEuGa+CbBHbN6a16eJ/rLI5Ga7Yv0ex
IMKFdPvEcTCgSu/RCMeZ1LvnFX5+TCdP8aMxTXIqZ6xTvU6YVrv7Fefh3jQ3pn1fB83/FseapFRt
Vjtu0RAH88KZRzUpCffQbwckis8P6MJHsiZbwzStMKC/wMRJT7736BjXjoPrkn/tt+WFfXBy7gC1
IjUOOO2b/XyhIz4TFJw0opcdS8+m+eb4G8grF9b+yf32N8507sYuxM2hZC2Etr+NVZra8ZNOphJ0
+yzKdkZ7m1wC+Xzaw3zb4zq0VkXG7By699f1l0LzDTWH91qVa9eK0W7NPFp40MsDpOZtwNw5CCc8
Ief1UKyQIMLOkeqgi1lYeXAwOyl+G5K7jLGI1To486Y6FzBrOEhKBjaeln1JK0rice+iBSwA7Mag
zEQ3g56feLyU3jjXBkAAQwEHwqQgjxHra82dAUENjwj6hB4dR+2xRY2klV/KslvFUfZbCH/ixy6R
bysJpub0r3p/43UZRVWaEbFzPaQUwAB68frEkHyWZk+lc6D7XHQjXNrudqSbDGjKSPzri5Spky9y
+2haJ9tNMvAodg2WjFpfDcbB07KV4ilrpd0a8ktR7Dqc3Z3uOqV2bNeoMRv36BfjBilf2CWnl+5/
P+/0hVNH5lB6BZ/XyX7UprKKvF+Z8VNL1AtpxqUBT2kDQx2UGKETSG25GbrkNwKZZYXtbzQ+VPKO
JGTpaxqg+AcfPMSY0cmOmkXluWvHfT9/MpzeRn/HPMnt9CRQzMIW27XCRpNb0n1To2GVA/VMwmY2
Nq8RBnDnY548jf5+76n2SZL6ZVGI4ScRzSaUOsPiVlxZJi5mmPecD3ZpgJOcLo9za+jwB/8MZtm0
uNJ6H1S7zr21Sn0uJfWMAuj5mN9RdOKiOhrh5GUDTi6yQWbxDLBali7FX0eGtYYld44jkvIoWn1R
/EtAjjLTnLtVuSz4/ud/xSdA+dtxZcjYiSAErADq+3pcmXKSOGmKSockpVcWPBKwJ6sR6Kcm9XO9
5DCI/E1rU9BMTfpLodD3E8J/Fc70dWwg7P5HY/0BgFkhB4q79NP5H6icTBaPfuAkd0jKegSThnRG
4DxlmKSQfMMSsAnOb0yUpeW088bZltU/NWeVxfc5Cjw5yO3A9u0oQCFCCD15fr71WPqqfuhHYDXl
k6RsBETn/GjF33nua0xOuSZ2ak3riWmo7TJUqTcP9+jYzEIYbB03lk4n9XzEk/vs7yg/p/8oXfLJ
+FPVgXWuk5rhDKBrh9Cw5iavuJzy+/lgJ0vYR3P6mZ4fRbMrOD2Rw8cUqGUXaE2sS+Dhmls9+VmE
b0rYLjz7sS1iAELdMFOQVENEWNSKhizdF1Sv3OYCjv7k3jcQwxGvAowoJs/HpKTSX+fkpn37ZKdr
qzy0TrAUCIWw/GjcaKlfBJKenvO/ISfHjVtF9ZA67Dk6PJsAA+vI2/QqBtII0GQgDi5M+ulF9Tfc
9KCRuoGbhDdPIkCA+EywbCFrgJqjf0D6L3Z0f0jSV+Q/8uqxb9S53d6Y3TtcIeSVaSXQ1Dv/my5N
+uTUaZUgqkw6Y4uUNW7oV3Jlz6z0o6vA8Ks7JfqdSr/PRzz98jv6zpNzxNfj2rLFy09SQFb32l7k
X0JLNUaWLLtCiAR7TEpaXbgxXF73kBcu/AIxz98399/vMDlQtNKRVL0SR62Mw7f2U7M/X7yOcVtb
NR2GKyexfgh0ksDvhs1V2zxGxq2lNBdunu9w3M+TzTJJwPkffpFfz/y+AMev5Oz50JcfBLYfh8pr
E5AZjrKcrS2r44X7d+6BPxPJomAWu1wNXaWuoyhfjJW+SMZdixihwF1UA6jIPtkN1bhFBAuXh2Yj
wFs+pV2/q9dN8OBJe8MOl0LmTtTYFyNyXLK5E1i85E0o3fB0ktI/ehJz6mU/HP+qpWoKXva67UAT
YWsux91cALES19ibakirzbySaWRatbLkP7/wqdSTn+rvDE22zCBR4UxCzuG02ox+uAScPRta45ZW
W0CL30xNcHZBvWlRf22s+0BzLyzXk3sWQp6FaqYmBL2/fqJUGhMNvBnJgYGzHAgwsyyAF2x8VZ/p
9n1pXRLHOZnX/g04vQekqm/S3mNNFNWb7HlLfNBnVpvOUtdfnJ/cS5Em78zaynu7bLgDSmBFiYcE
8e8aqKDf/m9T+O2uaXSVByBxoP8verqibm8ugvaHxYxSGV3kOAb+byObXCVOPpjFYDOHyqgsqm4T
k8G11rMA554PdPL4PPpYkw2cNyZZQsXqMFVnU1jadsgf/WSrlslGGzNcTDYjrpPnY568tI5iTrZE
JpeSJomr2yo2oX+jC23KYEt54LKk0YXFP1UYyaTOrvSYUBWYcYr/+wGEZxdWaz3h0cPjNLtYoVIv
xZxsuKGM5BhTZN51iYdoAOKb7bqAxJYA3jYASmnGPASWKyGPlTugT9t7MwNyBzZb/Sgt3AmKn3Ar
AT8Igc8gP0RIENTlPBOIYvCcFrJsWZnNLNBg57+Lcno/4dEl08ikrzm52MS1xkHGxRa1IKadrVT7
iP41MET2RpICwOuRgBDgQ+O6xBpSiXGkQwDEAPIx7JAB/zdXO7Cl//ycyUS2fS9bqUfNRXcP2vCb
Z5sZ7BvVx/BgHYQgiNw/FyZArPZv9+rfiPakQmYhdWH+H3dntlw3cqXrV+nwPaoxDx3tvtgjubk5
TyXeIChShXme8fTnS7nK3ILQRFu+OxEOh2WKWshE5sLKlf/gZzSuUGyKgCPybduaCchMRbrwmhc3
/JqAf8mQufPBG5fcg5TdVZfcLjzG/Ab558CnpjtqZPm1PDJwL7uwlY4OMxbz3XUR9l8suPrCf7ML
5b0U8SHjtB6A3M7Dl9g7wwRlFYXhWQpxb+GZRC79bGrUHz8jdp1xs16zNiooJGMKLP5ZqW6j+ksH
oSUe7oLq0oNb3gf7zwPPJ6iPuZhkQqMqpCb2idvZykWae5dUNwNSfiXg7zrxhbkqjsALb2BhI9iT
rGiHkhS1AeugrKwNfmeb2tw03teo/ZV7kpP1NsmEUZJZaiVugIosACeZrUxIFijgAwNdeH/z02g5
AJNQq9S+67CcHJdo/KlebGGGQOMlN9/U8dXnVG7L4NDdS+wvqYKcha/zUshJNgkD2W6A87F96+g1
NkdokCOYQBJhIXB48TMio2P5K2cwHNX+GuekMq6zPq8oafhwljCkuDxsx69IYbjuZVD4SISiQyCH
CwOdv7E8CTpJVAlUtUDpmFyIxGDKL2PZuUjKF1HRZlDPBPFytHU6MhRe+J39ygb554iNSc5q/bp0
CokRN83jmBmsU4E3gWuTKXtZ+xqZVA4chj4POv+N+wg6qbzgNLjc74gMFT5b5mtZPMRYNMj1PkMD
JbYWJnhhJRmT3NNHsa81Etuks++bHNvq8GUMcfKovpXlBcXtblTq3ecDnE3BSBLZqm0bCv/jx3TH
IhqU2BZi0PTXq+BSsm6V9GCXGh6vT5+Hmk02J6EmyQY0RtFYKhkOeKhDP7Sq4PiBmF5SKl+KM0k2
RWfYkhsyJITM1/ZYQAJ6gCl2JuXVwupYmrzJzjeb3lJylwrI7oNd771IwnlBf8/C17qV1//e7E02
/GhU+Ha7jGoYLnvQ+U7/rsMoyfOvn8eZL44+XtNUn6HVjGgYYEJsynQ8b7NmI1G86ZV+QNOJ8w3X
TvSxKfPo9I6YOKfORZ/fiM9zX71QxS08jVh/P32OLTxTWZ4OEMbJBuxxwVIGcR8VV4fMMITp4crR
nnRUj6QILMhFqL76w0s8aIh851u5XOxBzKaAkyeYbMoCpCqKz2zKqrfWiu1dxzryepgbj6W/Sf07
L/bXpXBU4Uhvfkk7dyVqRZsveD5cJ7l0Bjxr0VFl6aEm21aNq5IbbKYlAQlMJtYrKAzWk1Fqqxb4
ZR/vP38Ps5npZBIme7ccjVLKhRFjYeBe3Z/LwRM9kZUtPSThUUosrCZ/pWQ4iTjZxbi4l6HdEzHV
cSLv3vUoX4NQGdOFxsX8HrZVQ8eSC8ffyUx6Q+f6ZgaMSa2+StwLJvlaCgsIJ9dKtmS5NZ+ZPmJN
ZtGHazhkDQC3EmiKMXorIwZLGW5VZWkTz1axKApgRox6A7vnx7Su2+OgelKXblz1YchqOkf3CcpP
WMEE0qtm3ttcnoTm/0GxYXY6TwJPSgQ7DBzXaAX4LDpwB7Wp5TtJ2zseCNzgl6bzI9Y0Uw1tlDpK
wiCz9rUvrylcVkl/lTXS7vPFP58STwJNkpCSF7AudAKpTY1+J+zp8sWE7TpSzWbtrbiBCugQ48Id
BtwDjzJCwtch2FQfxkiO5PznzzO7+U8eZ7JkVd5rnggwIXzF2waiHIf8TaWKlnQWhpepsjD+pXiT
ZVsrHs0Tk3ilQeO9j24y6GTk/cAv9rXf3fja8+cDnO88n4xwsvmjrvEsr2fCZShtLh87O7iS8WMU
gj2+e6PDTU5T5ZwvTuV+CTJ/QTJQFzn9p6/OSXyxyk9OEZnqwZD0GXE7PvcAGi14rLr27DvpdUyX
QoNGIHQajRjnAU3extDRYUU1gtit7QLtXYLYHmUc3kLpMncuanFdmaN6CJlRDmQ8RHwh034QWkNC
tB6WtmHDFbNpN9yPoH3d9lCYuC6Or17sXVSomNjA5Iumh5egcNu5oPMy/4INDLWRmzCUqTqRE496
7Ahwt1I3Z06egZe7lg0YPWNxboH0zZZQXf/LjvqIKDLlyQT7Zk1qx3B6IywaYCgcNN1fS2N3Lqlf
zeDKTPyjaeAzoNxjWItOwEEVwjNtC8N4uciYTctUv38Nf/K2FWWo4N8AwfaNu1jlDi26NeHaF0hS
LKzr+bT8EWmSlv20BGKRMGwL5nzr7aJQO2+tZu1ol1KbbNXq0qSrIYjz2iIqauklTzLzoCVlanSM
0sgv+/pcj/TNCBwhdH435WHVZUt7eLZk+JhVZ3Jeq31Z6SpBPdGq31UrP7SutZJaSNZ9utZRhRia
S8MSamfeVoKRORa71ABP08mIY8HDgdBYbLnIXHLpnr9QPXmuSTK30l7NfPG2kRBIo0chfAIpvlMG
VMTfSuuQ2tquVOVVBNQ4u6xwTQsRhTayEWENF1vShU+1WFw/pxrc0WERA0Sf1h+mG+twwlgSSXgf
RH9UlXII9G+WnJ2HS6XO/Dr/CDXJ454yyGE+UH4kLiKQ2WUaUzeqe0sNzj9f5/Ov/iPQJH2XSSxl
kSdqKu0LHpzHptYPefBQKTcRHpEDVtBN80tnMQeIqm2hmO5MIeItNF1UqQe60eaZNeprGe2C2rkw
Y6R2h4Xmy+xEnsSaHAl0nFMLN+kZX1GtokY7G8dLw5f2urIkoDQ7kw4LQ8c7SVZt8fOTPGm4YVj6
GqNK0+umfO/VYO2yS5q0gb99Y0UXo5ctFN6zC/Ij5HTfxphLap05imM6YFtuH8utDiO6upVUefv5
OplvKKGKbqG1jfT7d/mok+HFdpnXucR3FqRWP6YHWcJzvhhJCsOuS45DiQxiBSGaxq/s9AvZeH6g
H8EnyTiCp9WaGkWGOeCZ+q7U7nnU5SvEXIJB/6VJ/Yg1eY+ur+GS6osVYz9r7rURh7tIe87aYtVD
4F+YVbG9fkopH7M6JTF0jVaDH2ZgesTFCoVpEH4DKpnjJCRplBnyo1CPsNOHAYK1XYxPQgWpH9Vj
pS5slLlvDsJxGmcQrlkQx/hx+Xp162WGKjZlce6FMBDdJ6N50osHJ7oRPLHPBz437tNok6IiCnMp
MRQmOYufUVhZc6knNUsdwVmUIeK+FrqoOLBoziRK3aZhGZQCVhmOUJlv67rd6oDgHU7+NeBVD4iX
O2ATNTQbNf/SZshFgasUwnJB8/75iOfSw+mziCV+sn/SPPRHx+Ibi2WKPj5U6hdZujIwifUKnBwi
fx2h0/zvhZzsGqWoEYoYCSnJ3zDpwQ3mGCBGI+ku3byL3PkdhZaFkPOr6K8Zx33wx1FyBTeYyIrQ
o2yCtbg9qLrbsraxQHtoHIjfd5+PcC4vfEyqLk+OV1nQFP0ARwb2srSJimSXFu9Fi2qNgS5RUO0+
j7Y0uMkWaVtU7zPhnCpX7qZ1y43YojKuw1HfreTM5wi0BBSd+3ydDnCyghHrgiIuKIeZcqmjAOMX
b2a4i11p4Zz6HXA7TUSngSZrJeBntZexVXp1eEkDa9d20jYBflIXD3qTICb+h6dy4+SMeCw8RGa3
0YK70j+i0sflyVc5RKGm4f9/l4KdpqEW26nIWUvoytB6Mu9sdlwSy+sMC+a0L7fJeCEAvYWNY1R+
X2T4tHJIz6P7CFWnygphRuZr/hI6TJ+/w9nEw/FB0bGmVpWfKEdlpeAlz71IP6DhKr3Z/rHMlnjj
s3tdMTHYNVCSJJ1OdoEZqANCBZxS0M2thz8y9OgUfZ8h/Y/Eh6RIqzRc+GrNLpSTkJP3V+mSzrgI
GWVPMF1w38as6KAv+TEshZl8HJ1Kzca2JkzborHlf81HtObKNRychQU5u7P/OR5jmkgUuRnKOmFn
K40D7nunJq/mmG9H/d5rdp8vifkxIY5gcp62+e8f31ZQqlmnIVW0sTDnTuiPo+Z2jAJv4ZM3W0FR
if4zjniOky+A13iOnjkcH6L2KIuGHpKRprpL/deo1bmVQ11Ry/ghmmfB0l3rbOo6iT1ZkY03QuIX
R5ew1Ldx+uIN2GjkFwjieXq0sZc8kWenVDXhgunwwMwpEa11ojgZRtJWyPavu/cu/VIXR5Cnv/Dm
TsJMivshrz2j1xlVng44eyIw6OTrcGxRuF1IG0sDmnxoKnh8um+KAenveq1uvCimy2RsimZJbnz2
TZ2MaXLyQ21HDkyFSEMdX2JjxRcUrY7YXSdKtqm1Sx/Fsc9ncSniZP03WtfZas7VGE4kGC1tDf0S
+lqLhQ4idkHx/Hm0+W1wMsDJNrBVKEGdWIr10O8Us15F6F0M3kOIsh/ymVbw3DaIlAzDIeoWarD5
t+hwR8x9IuXgJHvZvTxYechhV4ex5PYPSvLuazqSOe3ClM7i+uGz/hVpys0q9RaoWkqkYETcZTzU
Tr4RDIhECRHhY6EirZjn+7JxFyIvDHHKc/Ox/qkQ2GJ25WKdxRKrVFrn0V6Wy4VIPy8bsrL4j2ao
yLXok8kcDfC1ssSBQQmrjTYO2HUfVfXJdFZ9tF+CVM8G4+hpOpppWZT0P+ZOzFbtVlI5JznpFw2u
DMumKM6RlatjjB0Xeso/zyHDsnSkfnE0BVQ92RCJ7nu93HKsNmtzL7SXJSNfdSYU5SV018+FAgUC
bF3BYcfAaUpKDvseMpsP0thy/L0il+jW+WtkG3EjzX1uUN1wixLfQo1uiRTyY633Y9RJW62ukQNJ
JaKWyk3AtQe+NN4qN9/r2kR48nv90BrarrYuS/OtUnNwGwhUpu1Ky/uDXxgPwtulPVPRA9bcDs4M
PUDvzILSUKRfkE7YBvGFgjB6o9rwAgfIsLdlhb8g9liSY2+EhLoLNky9VkflGMYXvYmLuPyoYWiF
WW/pJ1ee7aDv8NV0cfU1QngU1bYs9HtluA1QE5YSJPFUJIa1xyFMLy2cXkMfyiAgbiHrzlVD2L41
rYmWmYdMF/Q9ceHrHyvGh83cLmnB4DS3amjvDPWPRjIOXjTuP09zM2vohzc7+TS1utInpoWgpYds
ngnvGVfSVVNhQrr0OpciaT9ujSofHb8NsTr0kUOUALS3soYU6hc9/P3zIc1c9Yh1o5uCrq9D8Z5s
wiZukpE+NO2mtFoXvnqAboG6GDTOZxJ3mP2e1OgLhv02CZPbRa7U/F75iC5SxEn5ZPd5VytpwGk2
fCnKcNV596Nar2j8JtJr0OIdA6tlYcTzO+Uj5iTH+TGuPLngEhSucu2BzRUU1Q4BrDzkZrGWNk3X
AbTQcZvfAXncaQEeS8DJ5CUXPzG1P29ZceODM6HxE7fewWHJLwJBSVDwqWIvoYiXZdfVmO6QOFsY
9kyy5T1/BBMr7mSmcTQJPa8kWIIVRFltxJe5GkNIVP2+q+5t719XnWBhcST7rhzAl3myhIucj0lW
sIRTapwc5m+fnwsPVLNw96ESbxZtq2an8yTgpMgqwgGtQeHGnPqPw/BgoxqLjCGSf3c+Qn2/soho
quE3pZuqPi2GHQEFKkV9Ja5TENWo9fS7XG9WJEg+jghtPaZCo8d4tCDDfRdpcL4sXhzOpomTp5gk
JFXv7FQSVEjHR2Ub/k9gPXXclWZLhkTzc2trBj5ufEanRZaXl8jCJGDH0i7dKuHr0O+9Rjvg09sr
7W5hbkU/6ad9ARP9z2DTcqdWLdduIqAnOKylFros5539pGU3gXUm9/exfRzqm89Dzs/jR8TJPLap
P8pjzTyO1rmTH3wlW5ccpNpqYRMuTOOUuYcKfcxMgO0K8m7f5MdKalDWvS6rYutY1f7zQc1c8rID
0e0QmgUoh06J36XVDIWrw7kQhGR5YGF60XNktZh0Q3EyAXhnzVb42+MVjJjHyqmiG1+Rt4H0pVL0
s9yKF2qw2eGfPNBkmqVCLuzSJCXUCEMY1XndYL5hPyTW4xgvHSNnyMo/jn6Sf4IUweW+I5hlfvVh
ZSX1NikdTkG3OMoXsXQmhAFSz9j6lGdWgj0Gpcznb2D263Yy3knNWZSRU4UKL8BsKWjpJSKhXIcH
cfCDkL8quOzsFzbP/BQbpCWudOAFiZ+fpPk80ILR0/mgKgEJ6G4UOKPmRtae/Mb6lw/qYoI/Qk2+
3RXoJ6pfQkV5to65WIzCiwKTiKiufykSjosg9xSkaCbzKJlBUBixzYcyvsr1hvPrpSLddZB+P39f
yBPNpR7rI9Jk+mqvR8jRt/hopS+CdZlwOx7K+V4JERZXn0NMCXqqoji8KUx5F+RPiT08SJJwp1BX
sVatbAeBuOToU/1KGPRUunPeYBJnKQ7E1Xozpg5os3Df49LtBdrKcrA/cN+t7HxEutSI1K3f+FvQ
GStTcleCPM+N8TFPij3tpI0w+RA2ArH+xLd1MwTqpcN3u3S8XYmvi7gFCYevemVtEQRH6n4w80vN
Us4QBtK5FTC4ksUtCH8KRDXoYcoPqKoLl9n0TUedPQPOKuRARSk/xFdynu/08sqm1MWaYI/mvog1
GBK3n+MqL78O+B5wtNugeYhXybbMPUSPaRsOaD77iKqWmLp/laKKo6OzV0v5MOrGthjHrYw5lYX2
qFF4+HHJOziWmtOtCtpKwhLalLRN2jtnjnGm4TDo6/o6wn4g4po8L56y3LsbXOXSxQBFAW0qireY
45yQOWXIDEqAlOISJXlgYXlqrjFZtRL3WDdvo5Sg/Mydm3M2og3dY6VipJeaeQnwkAvr74L4QYum
LB5HSrxDbHvna+kOg4MreZBwjrhFjd2Ih01bIrGMwMCoPQpx+BC+NcSvM5O0JvLq4GGbhwxnrLjc
4j4C1RLGJUOOEgrSuFn9IhwBzKg60rGLKm2LH22MaYoZQDWJUZvOfs/UW10yVilcLDdp8Zn9CqMr
C1VUcE18eXQuvy5KWg6uYqySKl+n5osOBdjFfkIYJbhRvDPdYGtH0k5tj5Y5PiANsLPQqm6KfCOz
pFfExhBGjgegH9hHeQIKxammTA9NkVxUtoL26ssAwrhP3oQ7rTH272kYrHUZg3mE+93429j9nhWs
e2/v9O4+NZq91yX7UDsWFYYOvM44C9eAO0r1UajdJ760DfAwTPtRvPANWuxt1OyFAw6yTmIihUY6
E1agN+NlLI7AQgkY3exGP1eD4LGvPTAzXPPBrhfytn7ZnWXugDxhdu4oiO0ibs+wWnNYmVxhZHUJ
e3JYBcIay7zt0Kzu9fJWPHLK4TfLnk0lXqPjaBdMdb6PGHsmP4I545zjBOGrjn1NiHNop+eHAZCt
cMaQCmUFIclJORxn5x2dIJVCBfV8bTymvru2wHWUwyWIY1vDTSC/lntq3VHaIk1/VXvDuotv9PY1
8fS1KIqVcbipMXz2ucpTcQWAiVW0L23Yn+Wpfc4/jaxGVA3bvMh3Uuzclnr8nXlheMMWvh8Eib2g
PydVcuz8S4n3HuJq1SQR4tLpGWJdCjo9Dmdjd/CvK8k/ONQCMcHlGAnqx1x27rTa3jk1f7l19z0a
wn2voGf2LBwCdOE42aVcBzB4PIxy+0XwN+3euwXYiiKPixq3kZxj1iZgO6BD9gKALY3VAW70GFMA
F7cmoq9h+4h66SqHXgp28iUaL6S22yLM/hqwnKAGifWR1piYwFjU8bdsfdxbAn8jHIpdiN3iyCIS
ZgazJh3si74bt8JVQVHTs0h7i+TnCokkI7oRVswWmD6tKDcWvoaS11xn4dF1b5HiOShZ+I18oHEO
ceWnDOeIWpfPPbPZqaqKfBxeFXKwFSV7nWpng5ZfBWVxqEl4MWYJedjdJhb6RVZ/pvXuAV+Sh5Aa
irwTIxOegRtqUvhVFnZbEZClxxQDLA3HjKFKHiOp3w3ltRy9AP26QDhtMPy9F2UbK7wxHUTcmtsm
aI5q0eyFfKsGiWnkGnJEnV8kS3j1Lv5auetsWrW85c2coTptQtHzSiCJ2DZXAV9GXtjYVSsctSP9
yfLN8yJCfLK2Vq7Z71E1tNMXFXHsnkZU1/P+QnMrPERHp7urQ+WQ9NBWEbSGSMByinOWE+LQWDeF
mXO0muowaJjhqTddTrOoeOEJfFwJnFK9hD+3TosnybnIQFoKKQyrrp9QnRaaGYr9mFbXgp8kvpVZ
917DRpd17sg5t6DNU5RfhWtVgsOMhYpTEEVr7OZXnLzwRspfWzU+5F4PiRdvbuu6LKqjUyaPOtlC
Z88mLCFD/Eh+/LwemMGqUeLYKi6zKG3o6vcL1pNqqhF24hWfdDIR2vaI12t1uo5svL1RD2L7hdqb
YZ9HGv5ohbEjzyMs5FUV/C/zrByzm0JdeKLZ8u7kgSYVNALn3EzGdKAwfDvq3Deh804eHVfcZKwi
/Xxh/KKw+ukkdhJuUkO7wdgpqO0wfuU9RkLHjQ9lYGzcdEA0szxLkD8T21rkY69NtzqGiyZuy6Xp
7Kx/XcKVd+HwDjjMUFZMZc+zxGhwRGXoTSkdKqwLYkNdSy6ZjpqmVo0FXsL86ekk3qRN1Od5rcS9
OD+U9rnvPxrhW5pcSwH5NwPUH9pboRlaaDiGGtaDDhZbGPIqow2pF7eFpbU4++YdcffmoLHAoeLH
wj4NssS3Wrob3hBtzcDZJzg6DZ67rlvM/LolWZ8ZdrmY7o94k+reshtbxneX1oLW0fTFjiT6XWhH
jMFRUw0wmZcGSZSqsGriFQXG2qzyndj6tauuoALcKeG9o94q7rCBHSjxMRm74QCud1dltJf99BaQ
9ZjZ68BbwiHN3Eb9+OyTV6d3HQVWITp8UX3kc+5QNxtVsOeDDTLrXMZv18TvA6bOokbWbJvtY9qm
MEhfDXq7V1k1uBd3zr1VeViJnlXam11hOEDN+PkO/c6x+GmHnsSbJIRgHPGSZDapM+8x5aCepgxW
gMpXxj6jWhtNk3OJvUorpKyTcwzPNB3bHPNQ9y+snG1RuHRxHL6tEDuXBCe/c0I/ezrRdznJn0Du
xhKZMgrTCieQZNy2sYXjUk2Xn8KCM1JSDBSTlOEdTjKi7FLkm9qK1zXAfacwt73z5iJbr0TdnSjn
2/Y98N5K50YqvQtRCmSaf+ZH8Vnh4x9o3AqHg0rXd45vftcglJOXxg5wb3iryRNh6HM6wUvKxHv9
chjvimAj1Y8NLhJ9sOp6aiaHgl19iXFP+/w9zS5JU6bLLmhOAGSn2zdK1ME06fyQSTrhZzseO7lC
4eDGFFgu98hUrRtJ2zrD75+Hnsvhp5EnG1lJq0wudLppIRUO33fsWQAlxLefR5lLT6dRJltOsWJt
LDuiqOm7pYQ7N7qI3Lum0beq7iwc0+f2GPoy8BEhVyk/0SX60DF6r4N8J6Qt7Bi/HtzkgoJ6cVjp
QFU9bwkBJ55+uo5PI07WMYaAbqo4jK6n/MHraRWjJkkbKRv7Pe4Ztf68aL07P6Efg5wsmCzw9FjW
wTTF3f0YHw1DXJ+jCBM+xsOw/fzlzS+Rj1iTJcKFcFpWCbFGh8NV6uBTit1xqP9Cb+p0FidrJI6M
3CkDwnRYywU0K8D/5GWAifIuSKKFRTKDExW3Whq0ZstynJ+A/YEZlTjtifaUGz1Da0k4NWje0cas
Te/PB8dDPEtajbmC+iTWNK23jaRopTRb7tc/n16xOn5aPSdPMrmY0DDP0tyU5vmAUlaG2WiiXPgY
p3b+Ehxpdp2eRBIv+iTfIoJgRLEnIvHPR3GzhhUlGkAVKVWjzenherr4yZvttJ7O9GR3BG1bul0k
clt1MCow8aN+KSeHir5EjKSr6+P12n914ZEKM7pYSdam4vzK2joZ+WQJu56H/l3NM8QK6lvWsZZQ
sdGPngE7b4kUrS68UHMCiDWqRvETi+sC5FsaKgwft1zJxV7tydWwA/UveqiINodukO2yfIbv9Fqc
V9MWQ8I62fEdxqtyjYsV37kDRk2bXDkLhhsMUmSLbV54v3C9YeJ7LzguGrCECTbALny8r8QnwNCD
VSs9liblnOASosH7K0v9I9KkHGlSA8NcQda20usu19fCzy6hJElzdfN5pPml/hFpcjRRNAUMhs5S
b0fcvDlzRWAapBqwcLfDx2LvQeJSlpStZyBAIql8RJ1sZZNufpSKz5ynmHeN8pIVj8JqEBjeJqL5
5+DGRJchBUTx+WjnV5zQvrNUTL5+4qHkrt7XPZVCGRrnZhAiE64Dr7hRgKz9W5Gm9BNZbSuMWonk
xg5Norc0eC69aJ1KZ/9enMmazE2JJpUF6NTFX60+q2nd1drB7ZbuYBTxSn7Ovv+cOmeyJGOUjFRD
gGhFeSx6+kX6h9MeFBW3ZhtgSZJtNIsWDdYvQzhshDe9A/J1UQ969oPORf+fr9CZLljsp63K5Dls
1JF1O8NLBvCNXu7a8F1duq+dXS8qFA54S1xQT6FVemqNVpaDx0v6ZBuZD660N/Voj2fkwsKcLR1O
Ak3yrqbLQ4WZo8BQ0jxO7HVaPuqjslCgiH/lp3d4EmVSOSScxWO7AwDnN5B3H1ItgFh/dLubguuF
Wnr/haX5EW2a3kc5DHrHA60pD7Q6tVVJceJ0r72+JOgzm8NOAk32wGiB80FWlLxM5x/HvXMj2A4S
NYJyL3AoYf/q9EvA0NlleBJzsh281iokTVBgDRTGioGbKxVVLxUzANADxgLCdj4YBZjgl1GKTeoR
Mw48SRJqUJV7E3KF5mWvvEqYHFusAH9pJX7EElvipPaxE03NdJn9VepHt7ZXYfnk4zrw+dKYXe4M
5DuhSsGH68cg1eCbnSW4KUVz7ONbrXyjy/t5iNmtC59f8JuAY03ZY14dNl3mUcmkXkcX+zns3E1l
buUlC7PZd3MSZ7IQrN5WGxPcCKp3BS6YFS7t9daRuN7rFSQC1f3nw5qfuY9hTWZuCJAeioVqs5+E
a3Bfq8Z/NeXoV75eJ4OafJ8VOR+4uaLod9NwZTUGt1TVRi4ukyUDq6W3NFnZoVa3FbwXsnlyAQQZ
BX+a8N69US8o385mPs2SLeR30BGZUlu0tmw8WviUmnq9i7Feto1nFydXHKxXQroEx9zP39MsIND8
iKhNkpJemK7VCv2hNJC3VRlBAcrWFQp4RBaN3tZrNxkXZl4JzWE8ZMv+gWIp/JTtT55gsjKLRO+l
SOMJQnvA/+W9ipVtNd6KWz6psNaqdgxTLIys7IqWTyFdLIvpLj3BZBllKaiqUkhYuQmlln+XNNGT
34dXXC7q3HgrmKymOImpXcHiqvZ5hVAjhMfP38TsEkNt/zuFRSNl/5hrsJIemtKjzVG67nOKm0ZC
L7qKbyTp/PNAs2vsJNBkLSutY5ROwxqTfQDL+LG6PvYQFzJqPDkn1qL9le/rSbxJpi4Cy0lz9Cc2
eUCtZV5Hlr31s23Q+AvZYL72O4k0qU5yK/B6XTjeiOtDPfymO88dhqMsGN+x9uAyhZ0Jssj+g4Ej
QOufG3WN1fjC/M6mPqDgKq0uFfrTZEe1rJzQRw0epW6dZXs3AMHK1LfPX+LcauFaAIUuwzJ1BLt+
XC0Z3EzHdvmuD+6NF+/j5o+8xX4uWmpmzNUsp3Emm7OVpTGrhbaAMtxUdBlq60tiXdX90U+2dnVZ
j39i5v7zrf8v71t284+NX/3Pf/PntywfysDz68kf/+chS/jPf4vf+eff+Z8f/8iv/PlPbl7r1x/+
sE3roB5um2/lcPeN64j6ezCCi7/5f/3hf3z7/q88DPm3v//t9T0htQdVXQZvNTPwj5+dv//9bwoA
VMdGvvXk7Ykwf/6Vq9eEX795DV/j1//l1769VvXf/6Zqv0FbAxYEZhcrNZsg3bfvP1B+QyULhQWW
Nf6JpsxP0qys/b//zbR/49CryroFjlssNd5dhZ6V+JH5m2mAMcZ03uQiU7Bk/pqEH97Axxv5j7RJ
brIgrSsxqGnxoBqmDXrKgiGCNoLyvfl2Umzl3qCpSlUM20LXkjPH6VqE2FL21sqzKWBLp/ekVafo
vffVTbQquscHI+wQTeg7xf6jqYfouqnkdp1munGJjpHeOps6jPI3M8vSrzTI23fZTry7Bg7ANgd4
D5VbfIuSvLPf5HAExKA2bmvTQ1NLf621duzdNuqI2WJd4O2j22j1mLmanRs59txALSLnQIt9xP48
s/ZtKGwb4kDZG6OifM2Atp4bmppynVloBWzqMav2VW7WzdpSDfdi9LP22jX64tyNev9eiekcekWm
XspN94dd1NJa07v22ekdbaXUqn1M3V7dm00ZYTrkK8O3pq3lYN8G+vg7RV935Rs5SllGLe1VOgrS
fqx66TFowLeltR7cjwkm7n5VCZe+pNLO09ArXlS7ltfgluR7K+vdzYAr4852O/UKILm/c+K23ceJ
jCdsPxSvSuU057iJogxnZ0m86SoTxyH07i8IZ+1wc1cPodsqG7eW9X3Og95puYV66ei2N6Ek4/vN
AeGuk+J0nzZSvkexojwzIuSC7DZOb2157ED+xDnK5L01vLAKgyNNiiBcm7Ud7zjZ949dFhjnGH26
qxKN1nXeRBIIJ9gIdwVeJeiNO6DmPBo4eMmH2Kp12G/v+sSXvZ2ma91GD8xqn8asKiUZrQfblvVH
PUhyG8l/Z7xASibdST7OmlVgfDHGxi57RIxcqDAAbOvGuYtrJenx6zJVlCFrnKm6yzGQQPR4Smqd
9Z6S7DzXjPZjWI7gvuoy3/gqrGejkos11f/gXFmt03pH19PSZGNIiov4RylVgNmjaMNlfMErKiB+
WtUuTPWxvXWh/dvHxPM9CqOwaGRwLIXt3ktmG+xK2YxXXZHmxSboI+Ml1BDJz9a9p6pXhmprZ77j
87xZoAA/7oHnfglNLQVF1PoXQRPF6ibDouAOy6jnk/zz5w4/3dEz+9lBpY7+oML1lPL9Q3qyn/HR
U6qqVZVt30T1Xq16k/OAE3svtRffNhaiqCun0dx/3LH//53aBWv5P/9Knj+l9osSG7ZkJrWLX/tH
aleM3wDngmPgasIwZFUcIv+R2xXtN7p7hiXYIDT6DIME/ldu13/THEvhy0L/lpOAwMD+ldv5Ldmm
ZFc1JIyAmtn/Sm4nT0/LbxnIOOkdQooB2nXKAczTKLILN2w2HAPMr5Cv6qcotwcIVwPYPVM+cwq7
2CCEZj8AUELZuez0+Fyv8/OKK81tVupnbWFk+IxK/VUtxTGyuda+6L863PTmo/2UeQqmv0HZAJqs
h70SDFeZp73XSRUd27YLL+qgeCzbmvOFXoAK6jX0/WR61b4aldzutZeDUjUot6AVRscVAIpr671g
Q/q7QkH6rcnHK9+zS6yxZe8BKblxXfn0g+Nm3Nk5KC1VQxtEAsVWydFDXhnu1vTGK92MMRSyRNnb
FDg7e1m1y4LKzw4ePgm0LRJ05uArDRQapncpO010ZjV+uk51p1vXTje8mXIw/qEMyATpWWEZoLAr
S91ZvSH3KzUoQGs1quhNaNlR70fwWmBo+8S5VSQ9XQV5iFOZ5I9ngNdiUDU47vme1qM24ErQCKuw
bfbV0PZb/g2rw3Qlbt+b3HGf7SJoR65e+xQZUiOyUPQqj24f87tmq6k7fifLdl2j9xd9ga3Mtuor
rCxj1bob1WofxfIT1JxwJanBZadaT1atHKtKO47/j7svW44bB7b8oWEHQBAE+VqsvbRLXl8Y3pr7
vuPD7g/Mj82h290qQZxCWH67HdEvlq0kgASQyDx5TjeCxIZ/s9roa94Bw9FbxkPgTghfUb4TeXdn
O2WKkk63nUo03jX1LQD+gE2P5edq6ucGS7GNrem2S6ZPTTJ+SzMDrCXdF7NCnN0PW6Oln6osz6+K
QnbZVrJ+hF6CX4qbyPdRwjEcn/WbvGMiOvYJs38EVRADvFhKaMrXRSrI9UDjzINCIRoGsSLZh8iY
xuguYlNZHCPCxv6qDEP5vpdZxK4DZrcc5NhVEHojiQrzpmJJ4KFToGneNx3h7ruSG1OIR0HlD2Rr
iyAXAKIBaiU2KDAB/x1FAmljQAchRhgnwgQRK88feZju8wZdYkmAwoq0HEjSxjkkYywzM1F7y330
B4Pz3wN+OVy5hs3AZYI+S7tqryOBzgO0MYe3pew/o4iFTiLARhzkhrkkgDcN9YYX5H070nedUUce
ANgPYetjSapHi8+/j7P7sLDuSN/s3LC4Y1nncd4E4AWvE7TR8zqfOyaLMruqQtbvOmgg8imutmjo
D0dQPqE+x5zIFx5nffCjqcLoU2X4UO6dGlad0qjj1MPJl3q5222YmXXQmC6Ppc/uY8vd1AEgqO5A
0ehUifRHxxv7YJQzer3pKZDPYUBjiEbm4a5heXIwYj61Wyv1AV0TIr1u3Mj6Hk+tfRtGUJr2Rt4B
/F64PWCLdpK5G1oXH2tprAOgSIzURwHVGWtI/qQnOYHnfCLQtUBP88pK+5NfODdxwb+7g/uAG2+T
cPpRIsgD1L7YAul3RRLiJQU91PWEtG7WdmDRrfZpB/fNwBRMx6ZCkXb+c+DlEbG2NnZRyLvqPYJM
sWlcHzyYQIEim9kBaktH1Fb7xIXkjuNX81xWrlfayFAjOsiPYVffJ0DRrXxuBt9py+J+G0zB0Rdh
503GnJ13jXGH8io7jD3Q1k1MfHA7C+FZiXFd2fVunEIosNeJv23TIQPlNAeLpGcMmLut2dZ+uBIy
QVeAnAyIqQciBcgUipuehUP75I6U36YZnQ7hSM1d2NvpXdDI/hTE/Yepju3HnAVoaihMsH5lvbH/
PyNLXNfvrWGGwhJ3M+EVggMrEt8mEGAWO3DeZvVW9GzYBYj8oPXTdk25JxzcAk3sV5kmcfi6kI/O
cNyTuBQpqpe4N1++bP3BChrKk3odxxHCQ/jqXE6ckIgy7sOOFQUgym2QrePctN7lMhhGaALLAJKz
/VNhRRzYTAvUWo6zMjr6i9Lkf3UIgyTspRBm/3//J2i+Tq9jmJ//7lcMYyNSmdfEIXhQujO/8a8Q
hv/FIRCPWMXFE9QF1eZ/IQwXf5m2hRgTBIGmQGMovuJXCMPtv1ybm8Ab4vlK8OhlvxPCQOdeDWHA
XsAISl8ugbrMq7qD68TWEIdBiK4Q8rFioB2C4Lm5ZlAN6YPsPgI+3HShDOoUhy7K0HaSGCb0c2wo
Z/o5byZgfOuNE7ifhty4Gyz/usgK0JnR+2JswAs54cXByvrk1/WjjNxqb6L3dFXK4Tp0APqlBnoP
kMRfd2Arz03nb7P6EZegVQJP7UHg95/GjlpbwavwUOQWMq2NI7wR3IwnWcsUV0/n+a61Ctzu81A4
265AcZS0+WjjrVUk+7AbbzrfB/V68imogclMWR2AwxTtNLGwgIkuDARGqNia8fhA8rzZNqkEbrYB
Rso2nGM9dPhR3gLL6YPZNhm+prT91hf2zozDEi2eErwWFJXYAo2QWxI69DZPEJUEwJ9eE6s52jgO
vTQVECmwjeATac1+JYPYXlkNECADygd12+yg7FNvR/CW4+ZB9vqDMXK5Q3mDfO8m0zn4sQltTgMU
MmkXRqcQmgtpmRxjF0klgRPbSxsJVHxOs1Wemp8rA0csGNxQAYy4yHEyDuZdGclsU+cQJPfH4IEX
efvUUeB3Ijzde0+aUXxwTcRvdeDPJMIE/eRI0K26CD3mEVot0g4xSmNWW+mnN4mZPzWG8Wi0Dh5z
XdIdc5a9cye0EoHHiq7quI6PboZB8MKEmBK130eO+6M35m55Ij4kJQDilAEGANWKZt1w3r0rg4Fu
xxbcV+OUTR70qNDGQOwZjjoOuDchGZ9P74wJkmW9b5wmgcQGVuaaN6a5p1WSHMo6JnvmJJ+L2mfe
IGaWsqKocH261q1BY7LpM2h+lGHwELupexq69Cueav2+S+q9YL5500XVd792k007FWggycHjMExf
0O7/NTaaZtf3/DqW9Cks0Jk4wSu6qPk4gnagTwTayoovyER16yQJraPdCyS+Q3uPBiyIFlVo0QHr
4Lh3ighQhCDoIGLUbCVayqxpvIUMFhrKqq481FG/z/xuk6fhlowIeUOTnUDXYu8ktUGCKutvKUdA
maJBLEvKrZN8r5PmtsjI98Qt0e5rkh2l9ikew21H2bXvp/uhcYDukR5azh5aYn8Ouh7kM2iGs7rP
YmR79A3sE6dlwC8LvKAH9HIB7L2uwnwTj90JracjEHzoErIcRHuVhQsUHVS3bUGOttvuJwM9F+nY
PuC5tSe1fA/t7xsEYYdiqn4QqF/y2FkXHTaKne6LBjPl97ukG37EFG1ecY9XPB4JN42LRpDMLLeB
AQVA0O9gU4F7so2zCDEFxLxb14vRg+bL7Kqtxyeko9Y5IbvS7R+qoT36kqWI4RA0T8F1kGUfcKoe
fDTMVWV0LBAue37rsn9u3P/VdxooqS7daU9fkM58faP9/Fe/bjT6lzBt8LUgewpWSWL/l3Gl5K+f
kpO4lZBehUgLLP16lXPnL4BQwV5DOZpdTcvEP/r3SnP+At8CR5aW4U2Pv2L+zpU2F5yeS2I2WHWR
lQFs2CIQV0T5ec7Kn+VnoMMZ2YE9WN6QgQ+EkKtibDXN2S+rFL9M4C6HdiOaek0VMlJYI3A+5Wh5
Aa4gCpa/fhLoFNPhtpZGYiKnTeYcA9LYSlUrsdBDixyH5RXAaDO05HW1rl140QTCUKTNkVJ4RWnS
O6gxiMIAz5ULpQwnQretTrZnabLMMxNKYWmqqonUiIAAeXmc0tFr2mtoD6/OXHQhKfeypPPPipwb
URZ96HFhTdS3PCAC0PSGtksgt20wzgya2tHL7N8vQ8KE+JmDvBSW/6V32cMo3TpACzCKmmiwMv5u
JY7DIjc2LhUfYiv3NSPTGZx/fubOBvRT/HDuOe5bNBfy7tj0DPUCydGH0F0Vmfh4eSYXl+tsgMpy
1XVIZY6eN9C7IHGeFLue+NedxTXzuLRg4Np1cBch5kRC7uWwOAk7kPZgDlEN8BLUxiWa5Zx9YGu2
6pKDo8EffD2o9QG/q+yhKelzqAZG3Avx25OuQuhCf/z+jJ2bmD/hbIVoKvOpANgQUQB/bxdkzePk
HWtczcLME6+ea+dmFM+juLwMnmFhqmkPIY2StSsjAj+9v4WAb97oRJyW/I5BZQsvDHC2/Dz9z0cl
omzKkVbHcxoZSIc99Tjq8uZ9XCKlwPaXZ1BnS/HxsA9KyzZgKx4fifXJqq6Q2kTx4GmcdMNacu/z
YSnujfOuEFGTc09ycXAsc0NFu2P1pMGi6Mwo51EypCKueoxoFOOmhjSoLayrPp62lydOY0alf5E2
FNGMruSejxeJjYDUkSZ6XTWep3Tk/HPoMZPMdzTqmLiJXnp4TfKCFwxmrLJNEGOJh6EpUXOihg36
TjxNkKCe1u2Q1XikueAYcFP8UfjhDYPFcxn0LOjpo47iJVNHh650oGNiQNKPML4z2dcQD4rLVhZ9
8cyK4iDVEFVGMB9MHKqmBXS0huaW+S5eBGjiXl+2pXBo/Duxz0NSJtZs034UIFTx5vomXtLTVeun
H4gN/hO0zp6shu16EckVB0whz30oATenYZiu4zAO8SozHnu0PAMstu1ATSWm/mNpEigo5TwHq2To
o+sH3Y6WnaABl1/3VXfjN/JTm5KThIRDlelI3xbd0QTduLDmgI6/OgkjZkn4iocgDM9ZiKI44yPO
/sPladOZme+WswO3T6DPVGcwU2b5h8I1NkPlQgej0ezhxasD6WoiGDzuFYDRscO2MwvHgiSn/3Fq
0UyNVOwbRnJmQpmwFB1/qErDhBum6zK071hQ4MVoa/xsccLOzMw/P5uwtuyQhI0QHdWG3Fa+sbZs
sbPrQHOML97pZ2aUdTHboetCOk8YsvVx8dkiP2IXXOvuqImJdONRTgIbheaOGGjqHUvUffxkk4aI
9pARvrw6uvEoR4GfZoEwijn+BtGf6Uxf8Nxc52C/TQpD00K97GuoILJZ3PIVkpVUI2m7AlFe64/r
uu62pRVqVmd50p5NKBFX0U8U0ogI9UML/dgpuj/jYF2gZHB50nQjUQIukrHY6hjMFGI8tIF7nIJx
d9nE4rqgYwXlXfDJvQJ6ukZDSS6w/Ei/HeoQVM61c+ysYJNT3T2uMaUSlIoxrqregqkGjcF99xEF
X69NoYahaTuaXelVcIfbFdSSDGNyFVez26hHam5+v1TDU2e7B9Lg5MYB5JEh2JNo2kSOs33LNP5r
8xXFOMhXTemW2K7RCL4zI/fcauvW30tWvWW7/jc4roL6mtBxwf0NQyGghbVDrmg0HCsRvcXBAdsC
CMxhYBtUPK/jyGfmAyiQXJKjyYw8MqgJAlKv2aqL++jMzLwBzg5TGdso5RswQ8bIY3b3UPYN+iFt
jZMv7qMzM/NnnJlBGtWumQkzYy8PRg/eobocdZo9OiOz+58ZATovoaxkaD5DZbeys3UCaNFlL1v0
7LNxKGd1mcreLQnG4eTfp3BP3U+VC14aeejaxwgEOJetLS6OQNKHg73YYkyxZpc0kUEC3m4TxFS5
He7mreO3mWZQi8fCmRllu6atgBtEOBai/l0WgM63oiuAj5Av00SjuvEoAeKUoTbfhhgPZN5XCaAQ
zfSDhrUmoFp0g+fhWErZsK/QLscyrBEQipvAlltq6CSxdSYUzG0ualTCZ3cGdOsgZXC00Ux2ee3n
tX11hqL8iUcybgaQZL905qyW4xBOWJTax1OVrBNwuJER2eYbdDBvLttadoBnW8rGgW6Nm/ko4QGN
V7x3R+BoBvopF6VXj9n2z0wpLp0FCGySAadn2VYr1/1kQCpaJNCk+37ZzrKrPQ9J8ekiitH5F2L6
uCXXRQRG1jGfdgCtaK66ZU94tqO4tD9A8DXOYcfgYl8gj0XKNwWiz56glsGLwe7rlmN17PBecok+
/e9p87nUth1oPO7nu/ns+GzroGrsGkMR5o/ayFcu/UL7bEUyFwJ8T3+0PHOx+PyolnmPQHd+jQBe
sfWRR0Vj0KYhrWYTLXuBA7Qr2N+xkZRLFNfm0NX1vE9RWW0BR61Is62mRGNm0QlQBQBbFNK2YM95
ORqogBilH3JrRt0fAB49cqFrclvcos8m1NbEmom6GebFMdGYMZmPKeCn3FkLUKFcXhmldeLXK/7M
knK2AfeURRU0F7whsj+bvrhDE9KViMGpPFOcRf2N5RKPsOiYAIC9knm6l0wihzdts0DXk6Qbteom
CZqFUXZEEAQcaj2Eq4BV6MDbtERHHbTo/GejVjxlSJxsgNg2QlYrXjn1NyZTT6R/l8khRreuZorn
z351tp8Zm/3pbKe5RYtWJwfGqGNsJyjGeWZX37QxXkvJMK47kX7gWXQE0HtbZcZ11/NHYdeaXLJC
ZvDvQnNElwTMzkBmvPyKpPJFZgFF7dGxvjLtYjN05jr1TbZik3OISiTgXDf8YETWAxlA9eQXmVeg
VGkk9pHUw1PfRQ+8nfboLb42a0AHRtEf0X53n/bkI8vN24FMQBm0wdGonK/2ZGqouBc3t/P8/coR
DxR/xKO5lhA1wKIK2X8Imh40hN3D5eXS2VF2N2Iwl3U97MiZEZKV+2nKN1WkS5/9PPNee8V/41Ff
Zw4pStJFsGNWxa7OAV2xzVtiFsdiqNdOIK8SUd0A97QbBn8f49zkVq5JEmmGqrYApmXgJ1YDlwgD
srV4s+MO1Fl9qYnQljfb80iVbd37mVMINs9odAXimRK0PaxMVl0MijBddkVnS9nYYAPjZpbBVl19
NArgWaqVOQG9erCdT2/xE8RqSCuDK0Io+8lqUg6QNIozwor3aPFZy3jYlW2zv2xmeUDPZhS3N6kf
JAEodTwmbShig2dD1O2uNFskclyQkOB+uGxw0SlgD/x7ABm8yoMWvpOZvYHXPHi8PEFywCmmbY/e
uj8zowShoYAGtg0gJGqRYEdtjC8xtaC3gfW6bGferq+22dlwlGWKKsYMEsMhRntciyjcYtVOESW3
lRi+B83gubTeBKCV1Ni154W5ZFg5R2qbQHO7wTxGRrPPDOebxGXWFIAOy0xuywFcglG9HQowVQx+
eLRl9930011dIyluOt+HAtBHSHdDUyC/w5n+yAZw/Wb9TTrF92FOvAaJPFxd467O7I3JmhtTgiY6
Jyli4PqYoPo0y6knWELyDuTvt1PUnCZg4JIGdK1BS98NrQORoWBjoROoBYeLDcHmtdWMDyH0Y9CK
lW2TJPsQxvxuzMQn6WSbsXaGlVPZaIEm4ZNfk90QAUlfRN/6Kt0ZUtzSqHokAky7Jt+6PQMy349v
W1ywDYmvKU0LtHMZ4E4xwA3U6xCki3GZi8Y82wWLK5Ioyg3XZJC5Hedzhsl1HtMVpLE0q7q8OZ5N
KFc5EKplbUl4bdXFB960G/QnXbmx8Za77mwk82ecRQwOWI4an2IkCaDR6CVz7K8tf7y8MRS87a+A
4MyIsgOnYqC8xXnpVW24s830lHXWcRitjQ/VdMDYwlUWh1AxAzIpD9HiYNBjKcW7YaCNJ1q2q8Go
fPmTlhcQLIcgvrGRGlViUcINILwYzjp7YFeBIQ4Qmt5cNrG0gDP0Af01Nt4IM5DnfGYZuhY6KAsh
V22PaEh09xN3rny71CzgUiRrmcClOqi9AAKrbH5aDgmUQhC/M+hldvnf5gQF16baDuEbbiFAYDmI
KkDLh8V4OR5zmkKfmrjC0yy+k2F1Z7cDWKf87W9PG7NcPveWItdqqy+rEFp9cdsmlpfm5ORUo9dL
esvBAvr7ZjiaL2xoo6K/Wb1TsWejEFTBeFkFA3gcja9lhC4dEle/Jbj50/XZuR3lUqXZVJWkSYGB
SqVXIdo1JVjGHbIaGo2lBZd+YUlxBFHyDlgvWKqrcU8ZcO180JxJCxHCuQlHSYCNkcEB/IeJOCGb
pMAjrTx2IUef1GNLNX6wPBzXAibF4hZ0WF+6m59OdGRRAVtusx1ioIZBJH7ZB3QmlGMpqaxo5ClM
hMTZjAbQpKA/vmxi4WrGjD2PQokJ6rYIJzeBm40OuJJYtbWjGzbtq5h4de2iUe39ZXsLh84Le4q7
WZAhZ8hSIqSaobIA+4Roq0neQ6jpLfvnp1QRCJlQiFMGVvY1Tf2Z9d3McYCCMHhwkyN63DTzt7hE
aGp0ZlMcDRsvvaBL4skYYngc5Fyg5Z4/WN2guQrmVVaiJ0gTPptQvMCEXMIAbDYOUD54wZgA5+vv
rLzfZpH1+zWRF6aUSRsSv5joBFMdtAomoGoKkH+OIG297AS6SVOcgEFJoDDDDDmwvtv7Jd8XotaY
0E2acthwP4+SzMFIcnSwd/1e8gbsg6XXveHtw8CYQdBJ7DgWHqYvHcAfXbMLLTj04Db3TAy7aKhO
AddBVZewOy/sKLdbg0UfhIU5q2PnY+7k80PBo64AO804ylUvnLvGcR4GH0zBRnJH8kBDbLU4o2cD
nRf1LBCzOtmiKI0PSAxg3JtxHfQVuANAdBXfX3aPxTPizJKyp9IIXYdBhikVE/S2IJoAnt0tukTe
4iKgiwM5BGinhEoRmTfQDcqmcIYF8FMWWh9Lku9Hk+ytotVcfcsjsoHNRVkYhCWKNzaGDHFKwBud
JDuALm+VFQSQf12JYfEwZ/+ZUYkMi1igh2VCs6gpHrP0WBmP3IaKR+A18UNDvl5epcVNbFsMnXem
7bwSu2tMA1p3aKv3QjyeKvARJ3W5u2xi0eXA7oLuPjD1In586XJm7datjAiq9iigy2Hrxu6Kd+hK
1pXtF8cCYg8XzEMzqF2JtlGwD4spwVgqg6xcUe0il2uSjjoTyjlBzcKdJgA0gTHnK0nrtax15b/5
dH51UZyNQpmuqQEPqRxgAuCTRyu2r3Jo4Qxhd42y5ppYoWabLppDh8DcO49eTTUAGlpeuaODdHlQ
fh/QytJXjxI93EP8xRCuZq8uzt6ZLeUOHBqTsgEMA17B3L2RsW0G4pLLzrZsAk4m8BwCLlGZPT+q
e26jAxn9wNVNHNPNlOswiYv+PPvxLxPzJ5wdoVmPRA8jMJGCfr4sP0rxqRseuamTUl08bs7sKAco
9IJESCo8uQaKnITPTyEVyKk6msBEN2PKotCkNWo0eiF2nPllADPva+v3H4/s587/NWNKQOJCQsBN
Jqx7K60OzVLVsefDJhnHH7YcN3/mAEpUAskhniUFbFVNsA3qFjqPxh+aUO4BwYugGCRMEHRU59w8
OqxfXx6FZu1/qiec+RgyowyCOfOihPzKziBvOIGBa6g0R/PSVQPEP4Uvz1UUlXur7YtyzG0gTlJI
8cwUBPGdAT3FSt709GDFT5cHteRpNuFgUhdoCbJUfo7RbHK0h2HemNvtyjjYtj33LptY2ptnJrjy
dKyxXawevaSz1s2es/yYUPmZlNUJLYSa0SwdnOemlNuGRBAlQ28wbs7yyWGfpiD1BqTpAAYwocL5
Z8NSrh1/glxXnGHm8qhBGru/duPozuz5jrWjZliaRUJD84vTzZ7szMzmaj0a1G+ahAFzkGi8bsm5
4QQEKrsQLASXwUsTpaQ5kTNgtMrbNUmKm8QJD3VAPr9l0p7NKNt0NEBrBP4Z3GwJv28y95APrlgJ
O3mYouHLH9lS96thTF1o9gCnGvxbNTYeLx/t4hYgH83Rs+jfFH3raJ+xGGAbL6dOyn7o7BkWUjVf
mTzlPPIa9qNtpvXl8Sx6wZmd+edn508cFLxM5/MHTepH2VCIy+qWZ9ELzkzMPz83kYAf1EAjBnKj
xWaWWA9Ys6WdrsVENxLlehttahRiBuzgbb5NkOArskGzKLqRKNfbUKHoaVcw0VfVtWtVkAHLd5B1
12ybxQPnbMKUbZP2NpHVPBIbIvRJbz9xkm4sq7tu4mhnDI3mZaAblbp9BsaNGLQWoMLnO2Sgb8Ks
u02HRFOyXSob4zXl4lmMJlb6iuO/43iC9JBzAoHB/FYcr0p7umd4jUQt2tKdtt6gDrOJy+62NsK5
m2vWadN8xOJY8XrEA8UxySuW+oZHNEpC3INlXh9bQBZCMu0qrntALu7eZzPqy87pWxfPbpgBgcJt
OJVfS9lcZzK594Pfkyz5JyE8v4d/jUitPMQ4dfHeM6G0NXVgQAu9avyY0x3JwTurY9ZcdMz59T13
meBEV7ZYakY0dQs8ISwUd9L+bzFdW/FD16yNUPMC/5nvUx9H4Kj8z5Sy1XrHhmBHgUs3Imm/yxrx
rhBIDKfZCW+m67Qbdzk06TM7/wEBVTAspd9rAqWBgDdb8Po8WFm5K+x4W4aV5gxYPGbOPkzZnDP7
nI9yApA+KXaLnxyrQRfZLjopY4ieOPqpXnXACEnHgaNtwDMSQCkNeY9049q1xv3lo19nRjn667Gr
/RoPRQ/SdDcyFNf5hBqrzDRvgsUJYyhZgekf4afKFk5p2ZXlHAyaabCloA4CAkszksXtdmZCiZoo
ULQlNeEsIHtZtVkOQY8PIMhfuc4bEq7olP9vLMqtTGtfShnDUBoaB+GAcrBIbwqdvPzsQq98/8yK
sjANnYwmoHCxXCSHOhZr02SHElucxs62jeidGejKSouLBJ5UoLdBOANcyMs7Ou9AcQk9cpjsnMMk
gW/RSmQvutuZCWXjDNKxktiEiR6SyZnfQPe0XwtXrC979aIvnJlRbjPDBk+GpJisqIqvshqoA9+9
zhsJeLKriTsX1+k/U686OdAUKfvCwYigM/2tnFzotEWYwPQL8uMe+oq+u6GuTPKzm+KVb1i2Y4Ha
f6bfVXwjATtM0ILpFDSr9Jol5JQkg9cIcRqc4n1nN3vHLSH7TON2bTZpj08LrkTfrSWgYFZHH5Ig
gpw0uSEBNmIut6hcg5Gw+xhx856M42kqioegqY9Ohwc8Ra4cHHpw8AHSuoWRPdq0+mFkwV3TNR/J
KJ8ur93i/XI2uNmFziJFJ3JJzWa4IZ53921qPViVfzPUINZzpw8myOAum1v0SMhVoj+dAjOkppAi
QGcsP0OKHHjA96WTPeYyQvT4hmYCJGuezShLBpJNC9RoyCa3kn5rA7Hu0/ozedvlfGZGmTwxdW1m
NhiNn0arpHtgxmkQ9aqpAuBjfk9F6VfUcWZMiQTw4gIJkgFjKNRAweBUdBkAA/7aBVrgzxZJOZlY
FwclmxcpKKyvkPDbpG31N8LIPzSjnE69CB0gQ2CGB921ANBn6N330sg1SVidyymnE/HzBJQLMOOA
W8RMkq1DQCtNy/3lSVvcSM/Lo75S0xKcMAOBmRQ92074OPJj5fdrln5tTU2ktjQigNZNcG2jrE7V
skzXAUxtjxMmjn+JKgBgjE+9qVudpUP93IhywbeDBQloASNB9V4GV9Cawg1y72S2xgsU9ax//Prc
kHLB92FnJqELQ3lTX03ReMtzsQ0tuqlkuYmDZEeBdltB5twj8vdEI1/bVs4JaK9RUjQj9hSpVxJk
sANfS/LFmOCMZe6ZtSYw062ccmAkOWRvKgF7eWAhEwi2yJx5Qd9vft8Xz6dUOSr6MWbgNIEZPIrW
1K+OooXMHwTU0fXywN1UY+7/s4QOqHuAnQTDn7KT8eqy4g7ClDj1kg3rpwNlGQ4MthkDaIFP5CYI
jLuqBgmaWUSaiGBeIvV2FmA6/te2sr0tkUG+fS5MjaFcGRPfSh6+adX+NfEq6DBrE/cWOvu8th23
g4g/kAR6a4H58fKqLY4EuxlNsSgYoTf65VXcuRKFRIpVC3rjGPfZMQBTwmUTS4cU8sP/mVAWCpg9
QYOZzgnQUnDAo0rdQhYeCqIOf4h1mkXLxjhy0iCmnp+VL8cDFsYgalDRA5cGCOKmAJRn4O6l9y2U
IXB3XR7Z/MteuQHqoP8aU1zekWCpqlIJY9EICjZ3w2Vw6DId/GN5jZ7NKGtURo0E8TTGVCPTlYCc
mEhfc1/ppk1Zo9yfWJfPp3tv5ydOgZmVbrv14+g+qO01RCQf/2zmlA3UF+jsJQQ+wez41PPyPTHH
67h2+OqyneVxOS4YvqAP8Qp8mGRNPUzQqYA8+zFgJ6f1gQt7JHyfCX992dT8ya+d4dnUvIpnQW1R
jYyO6MH00Ly8Na3gKYVylSjrq7Yo1uD6PHB0g4An6U3HO322q3h8nEcwmMFumMdrtE5vi27y4lBH
crFEpgIuEbCZgjMVVGaO4iK0pxOkphC0W9z3wMC+TfJobZfNdWKbV9YUrCO76j0gT05t1YHSKPvW
x8iLGa3XYf4b197TcNrxNAX8uyy/uQwFqUjmKymMT2Fj7uB+M+f/lmDqSADJUqD6wRIq6qswCd6y
VmdjUdzPmKUt0Pw7N1flp8zKb5ogurEhviPieCtGivy1DZy/oCD6vOwli3v52bKaMUxbg8qynh/g
cXQcaOCVwt3/mQmljmVFidWneIx4OdSvC5CWR6YuhFlCZp87g6sEak3UijZJkbrwa9OTXevlDl7i
Zrq3C7orMnvLKjDoh6iigQUDLJHrgXfByh3rtV0gMih6zZhn53u1+c6mVYnnoMmB/wJ8jwHK3LaB
FtqD1fB9Oq7jZJ1luittMU49M6fsdd7bNZUzFwJn6bfUkkdsmruYuRtLCs3Ifr5OXw8NaVgHSRIA
Ouahn50roOLwhUOxhUwhb/y6fSgD+QB9lnWTu+8GEe3Qp7UWhv++a7IrsOet7FZCTSB7uOxVy0N+
/gxly6RQyLJmpJkXhpnXhQcX+iNBWa7qTJd91lhS2+Vthlx3XsPS1NQeCQWUHj6O1rHMdHgMnSFl
o8Q2HWU8Y38y1oPGafIE76FJvwZE5/LcLW/6/+bOUnZLP4YM/b4wJFNofQHEDYJ0TTisG4u6AToj
ZE6IUEQy5wHHaAGqYvbU5MOX3M01thbDHoiFzPJOSF4TJR5B9gYUnfO8tRZbm8W0jiRaMiCde3nW
lof0bEZxfKPv5Gii0QW8JvFTEmaPVRjugdPY97Wupjj/qtd77NmU4tydS3xrqnFkgsBuT8f8poyB
pDQScQ2i7g0YUT83ItLxj2rGp7bRh6gTCWnBKNQ+oGOYgSHf9YKg+VDl0dPlqVxcMYZGQAK4hIMu
jJdnSIfMQ1qaHZBHFTSOyxKdo/U2GHUA4sVpRO1PgIYW/J2qn6eWG7RWhaiuzXo8nA1wUF+x8TuU
fg5JCYlhnSTl4gye2VOcHvRHrErZAPhZfgxQaBbo/5k+EWievGX6nselHPc0qSgIMfoZ6v2+H6Xn
9zdVmmuMLB4SZ4NR1kiKJKI0xmAm7m+RxgXJebC9PA7dfM0/P7tKANuSIuRYn5E7nyHfsuqqYU18
0NDHfH3Z1GLgfTYa5Yww0IEWWHyeMvcos1mXHJCk0INKhsfKd5dtLV+RZ8aUk8JpOSmCeX0yM5nA
FAPZnMpeIyBYdUm0S+IC1WZ7F7jJzq6GqxRSEmIMDlGioxlb3mZzYxj6+7DPlAvFCWyahrRF1bsg
p7irV7zuT6QPNZ6yvIzPZpTrxG6YH5CmwXCzJlhBPAg07/0dhZSGSHWR8qJXon3LmsvAjEKt74XL
+O2YRXOo40UiOkU1FPYmnXD3oqs8mxAKxCuJ0aJfm1g9an3j6VXDmhXtAboSR6B/NW6pGY7K6GnF
tOXWhOGgsv1EomBTxNGXy9646AQW5CXwP4ifLWWTZUngC6vGTQxY5JbE5nVZZKBRK3QvieVpe7aj
7LAq6fKinDM3Q0Y3RvY5JQ8s/16OJnrlP1we0vKsPZtS9hfEkeupaJAdsJP2WIXFFc+t+8smdLOm
+hk4qxOSYdag7bY1xvddZhxM2q4uW9HMmYomhBygE1c+rAhHZqvITCKA1p0fQ2Bcs7j1Ap9tLxtc
3KrPzsCVEyFtwxjcxZg5o/7o29vOrTwr/QwJRM3A5ul5FcCc2VGOhLgd/YaNGNhoougKQk2g14IN
K/LHIUJRiLPgwbCNExJimrNI4xoqfq0iCFbaEgMMoYhgTnRdIdtxeQ41rqHSnuaZqCoE/zOLJ9kl
/4+7L1uSG0e2/JW2eh7UcAOXa7f7gVvsuS9SvtAypRQJkiBAcOeHzQ/Mj80Jlaork4rJGFW/jXVZ
W6lSGR7YHA734+c43VNt1IeCuff/mZnj13hzOQquQ7PLxkgaTV83HlkzUsZZxm4/NnN6wjwPwu0o
7aLz9r2ZuhOigKoXJswtNpkGPTh1DldwesL+MrEYSWJKd8wMBM6tZaw57zY9KVd4E5zBWJ0bycLR
WfrQT7gEkZZ0hyAX81rN55irTyf50QDy52wtnBwVfWKCEx7OdITYljVZ+xESZP0EnBx4urvBWMte
e8wLaJrJin39eKnOzePC7ZkOZw3ahrAjaHEt+i+6fadP9s3HRs7N4sLxIVkNWTeKEdoWjyevjAHr
Xn1s4sw4llXCEcrtXBMwAT3a3QSNV0fLLibLO2PmzEiWFUJpSbNKjs/CbiDbFLKFJrgY/sZIgMo5
tnkfCYLM94cnHQZDKwiub+KpO7uEkuGorZRd3H9s5uRI3pg5/vyNK4AYmik1gqtVQBWHCBnB/Zzp
Ozq5JtQGkx6kkNFMvlj2BEQTrn68Ug1RXxZZvp1HeonE3ebXRwJkICIRwLOhKnL8Gm9Gog8jA2NO
ivCNtjdFY/luWf16YRiLClpd9Jo5GM/iinPdEfHUiLdlpaCma1G/5M1BgrD845GcmLB3ZhY3nDmo
Kacgiz1icmNl8tVAgDGf/8Z99s7MYocxqIozeB1M2FyvKyhMTcO5VpATQcg7E4vd5c5oEaogaxeA
xAIyBkYP0Sbz22w/JlCZ+njSTmzkd6YWyz8Qj0vlYW10YWxwGW1lbp4xcW5dFrdA2fAE9Gw4kjVh
XyYhL8pePirduPl4JCfNQAwG6rLQtDC8xXnhrtNYCGVw2UA/KRg7CFpOeg855ro5E4me4psDPu5P
U2h4fX9mpmpI0HmIETHTk3HTpDctVAV5LS8bYEbqSj0Pg/sK1cJV58hNazmB6PrATlGmBQ3ix8M+
uVfefJfF4SJQNgfr9zHIdxvskq1b3elU4vUSces/NLU4YERqAx2OB4yqOszUXe5C0xD4i0b6Y/bl
42EdV2sRrr6b4sUpU0lTY1diijXabTLePFcmu0dd5HKy3UiwfoVUHwd1kHWOa+n0NgIPNOh9kO5b
lofrFpLorcIgZePFI7Qo9aTbMFX+etiP8f1lZnEo+qkWc9nCjBjT0Mx2oHNZpfg378ypOLk98DIH
iz6CJG/5Oh8pcBZFikxAYXym02uuVvbwSZevCT3XuH8itWcB8PCnpeUj3QaGwutzhUPBv3EHNBGH
FpjBxrs03d2YnONIO87PT/vjjbXFtjd0ZVSkxbiOJYC2Vr5R9YEoLr3s4eON+N5BglgK+VXIX6N1
DfkaSEEtQjyaAz9V56DAymS5nUj2Ge+Mzx+beL9GP5tYeK6c2C1PC5gwiH1fFsU+KZIdG8uIcz00
2RnYyMkBQTzWBnsIisJLrKPbd3bhMO/YY2qEEJSL2uJcofvkgN6YWNxf3Cmt0pQwQfQ2kKafQPfV
zu6T/F7v3F+6XX5M3htbiwvMSTONJDlsNYMZuVp6qJ2vXuP8UjD2s5XFca08GweWw8pYsxV3+FcT
OoZeV/4SVcPPZo4T+yYYcxJMGz32YKW2uYLW9P6YiYd0NxBgbbX5eNed2weLjd3yqTTg4/AG1Fyo
nkwRqDLOrM25fbDY2A7tuGwxU0EK6lethShYivYeqLVn1ctMzoznvUf4c+4cSCRqJlielvFyJ1p0
SBYw5lq7JrvTIcQOKilo4gQfz9sZO8sMUdJDra079mQ5+dOY7aRpomoNoDWaQT829N6h/jSgZWaI
NoUOmgZsBju5KvXcL20G/RDh5zpo6vLAk130scH3V9/PBhf3u20kqiDH3edV7NEr7J1DpkfNM86M
6+QEmph/EBCgz2DZCzqPyZymChtvLnqfeJsCJQZp3iVnW2iP2+uvO+KP8Rjom0HjMdj6nWVayEDn
zNBOwKNQmb3Ct4Jegd7qRfaUpPknrspNBkCl24HZ/+N5PHWy3tpduKSEp5qRHcHrkPZd9yyNuXku
bD91st6aWPijNulsMDvDRNemUQ4upgGJtdFxofoUmedod8+NZ+GVGsvopadgrJJ0NZhqzaAg/Hem
zPZQEgQvCchH3ju+xh29qT/KBoxpdtnIOj42fH1s4tRxQpLo3yYWqzImYMXNjowE6ZDdCSGA/rQf
0CGCfsphZfN6o5XmzccmTx0oXE14WgMPDY+0eCc0bVElBeqtQUqSgLYWWjZZVNXnWvpPHai3Zhax
UA/Jeg/YT4Qox2sQ+I6BXENWGk1D6swyLVA9P47UmxEZ79cpT+ioRIYRMZm2QOq416x6MPX81mVk
11TFXUrmAPjle7BjPnVufag6eTlqZCO9dvTT2qzOfaOTJ0E3IWx67AdxlyzjE+kzBzVRnIQkCdwy
vepBmGkawyFPURxI02LXJMNNwsk67/WYCjtMjGFVIe/ZDvVtWUEJHvmi2xHUome+2sllAYU7HqOo
8YCe5v1c0UlD/tNBkrXqxWWj0Zu5yL8CDLMihnfG1MlJeGNqcdG2zTzRBuSzQQrGS2I+cCfm0CND
W1Uvn//Gnv63KeyI96MiY+GUtDOxA3r9emJ8a2RynSl6jsJ30ST8Y6u9MbTY1Rxy100JPTPwKCYB
kU7hJ469odDcbKwCdVsnvR0Gsh/S+sodzAtTWGGRN5/+s9Eu9jsx7FI3UyAwGpZsHJCct53cTrVz
87GZkx72zVjN95NaGJLOvYb1syWNNY8EDhvPuL+TvgiId6QKDGTiloT/g3JrRHuYTqPoLgWb9904
rkr2a5Jdf67av80sj2NXeyUUsHEc6xYqM30yXlXDd6rzJKjEuS78UycMSVgTPeSQbQJyZTFtvVP/
UXWsS+DF2edO2yWg5+1Azv3x+iya7f4Y1ltLy8sD1N+FkSNBPvXJV20kccHzl6ojl1PCdrPdXmcJ
/dxAzAm0wIX0SWGqFeusy4KP66RxScB0lHp1yIvPmI2qg6Ind1duQg4uST9Rpu29RltZtR1NtlyN
Ax/R98GfaiCScdEfHCAVu6HdcSM9IhaKM6Hzqe33dnSLaILyUoItCjkkOuWx5rpBNednTJy6fd+a
WMQQqlBuVR2rgELdMOO6Fi/Z9FIC6t9nG2Lcfrxcp9zhW2MLzws82oC2XIzHbLZO/ZmpyifksRgv
dO1vPKYpmESpCXi19xOvCdQ/ndY1YcnpyaVuyT30r87svZOL88bEwrcXMsvyxkMmTFoq0qwytix1
xjecnK+/TCzLP3XajC49AgX69FkjD5R/zXnjK2jc1OfK0Askzo+T9MbWwq0jQ+TQtIctZWGj63Y8
oje1KZyw7GiY92nmy6G8dxOE5mCjmH1DScDBqTn5Xu1ef7xPTvnEN6u3JFI2ph6FKANTa7jzrUsh
MJpnIhjOgqFP+qk3Y164d6SqKqNXGDNahP0KZUrsknAi9+Y5CO7pAR2JBMFV5v7E5z9lYEpIjzUj
zrB44+e6G+Py1/TX/lzBv4wsTleTDV43MhipAUy3tDw0abNNya+pyf1sZrHvIYWUMo3DDCXaQeVZ
2CXtYXbOhU4npwxsiBp1dNtFDPn+DjF7pWYQSeCGB907M6eo4N69as7pGJ4zs3CxJVihUxTdkXXT
8q1gJaRT+aYxz8HuTzqLN6NZuNnGYgktRqSVO5l9UlVxb0FB6ONDc87EYvldIge8sWCiV90F6t/3
RZOe8arnJmux9GU3t17bYU2GaYqbcooz0B3gdXHmTjpjZvk84zJjWUVhpnPa+7JMd0U/XCaaWn08
YSevvr/WZMnLolfocuia4w4Tr0224ZA8sMWBaBViBS9MzknannQ26GMH8Z5tgeZi4WyENXemXmB9
vCPEm1+7yRzo9MI713542g5UQ44vLxCrG+8PjpvrqjQqnE+iCzSMct+0ZAB1PDs/V5I5Z2kxIogV
TMCYw1Imx3XtVA95hrgf4etYGn8nZUmPWig/RnXc/W8ysAmwNl559DqEJGthk40AOZ6tTxcQz4sT
eg6YirwkPnCZpHprcOF/HDgF2aaILB3ZXUxZvTdUe0G97Nmz9IOGGQavu2I+s92tICos2bjTJgPc
/5V9N5v82rZBfmOmTZhkrHhFbv9RsYZdVWAd9rtk1teG5jykk/VVM4eotm28peZhCmtGbkxmfkKf
M15y3EDZn9/lTFyNjo6WHXSI9wlBLNiu6sb51mU5izrb5EExWZc5NYU/qnwItI58mzKBJiwtLR+y
qdfDpBu2Q5N128rJ92AUg1q9rJJV3/dl6FbdjWECgAsF83XlUjsYhuFCjgTyIal+LR3nyjZwa1lg
IzUbqMLk7XBd570LfZoUskwcyZNxRD7UEvFUFdtZpcOW9kRDhy/1jQx/sUqLwh8bpoANxKeonqsA
wiVepIvO8hVVjx0FAYYtegVcLGlXbTaXfqIUmjqsefQhwtfEM8OlZjIZiHYK0YkNRt6S3kqThKbq
o6YUY6iljukXtI1BaTk9SittQafb0cgAi6oc0RUu9Er6E6vaOGNi2tPMnndGPXhrOWdoBUWXmz/X
PQZTN1FO6nXRmlFboRoD0Sm7GjfHz5b6Y5uk32iWrSqt3ZrJvEtAdVyrdu1MrgjrqvPAylExHzmQ
ZJubDB9q9anvNs5j6dLrGo4g5hJIxtKRcse04evU8fqpmkkbNl510btq1RXDpmaYj3IaeJQPqt6W
lf2MjI4AqYM1gcS+DJKcv1RTv0Ex8ZJ32UOq961veMMQlkYfJmgUoE6hb3irwbo+qxDNc+JmKKcp
msE36iek2owgIohZ4g7PY+NUcebUfSQrskrt7FnPtUeRa21E+z4JK0ufg070YUmzKhiqOZqEo69G
CQJZ1g8BAQf0yugKviZDpoVgT8rRY0a2SE6uTINoofRQ6RSjezNl/b3s0ymkihR+oUNuq6yqrZqd
wCroo9vxm6ZqPbxU1ZUC7JskbdiPCh2KZFUxFLYLDxwq4sGauqteF8LXtWHNi+GlEc0edJ0kaM3m
XoE0kQI4AZWElaFPvlaOz91E70pur5mnIzel38wZW6Nfe9OW9nPRZXEv7G9JP8W0yP26yLapGp+t
qkA7hLHPrClEUesTtH1usqF60CHjVWUtqmjafGFlOra4CfD4kQhlsIc5zKdumybzN1PwqxGs5n4x
WsznFujTbT3mWropC3Vpu6jDWQ6JywSn3stTD6gPduGN00HvNdPPkZ1Dh9A9N7ItSbprOsh92qLL
0U6KlYFtYVcy7stB+FaVrFECWVuquWAq+UaUsTo2mLZGx32wyK1BI7cBYa62Seexip1JYej2pWuW
KGdl5kUl2tjiJiTXLSgPQkzO1eS1KspvfLIB2+iRQyy8u467axAI31qt5lt1fQdU5+0wap8qsCXH
7tA9TULd28OINN+YvtDeDAYB+Cyp8zsO1Yicd3Htqm8kw4lgFcl8SAF8rvR6O7nus4CWa0ery54i
8cfd8cIjSeiqKtLb4rmGl/Itt1oz5qyOg5Ma9MtIu6dNF0qaPvRav00ZONaAbUXukN8Mtv7FLsvL
SfW2r884+8rFws4ijauS7C14Rq8qXrWKmz5z+ktvBqEXIxurauKsEV+n1ATiYD707nAzd/rOLYrD
7HlrFHG3HfCf1BP7PunXonM2tB4PKR9vDKOIbTEY0Egyr1STQPOyR6fVvIKIRtg1ju8KNyQ2tHAu
Zte4EpYh0fPVH2ydBWQwvw7ZiCqStrUZFmKiIBXMK1/AyesOY75DjFe7qoOxmh+JMaMNpDGixIKI
Gx86zReCpb7WzA/owc39xDM4chxJFsi+X1GMth3cwic08TC53j6lgDDN/V2ml1eg8IFwYPdFWOST
4mwvJhWVqvEL1vT+YHSNX3buJR3E6wDlLoBOHiqt3xm0/2pBjSq0R+uRDFoR12lRBWOjX0mAV4sk
P1C72M1e/zDCEYGpFagDb220Qg8grBrqhQ0CFGXdF1LsGZjC85SHWUZ2k5HpaA8yY9c5EgBas981
zeBLD2zfxpgG+Wz61CqeVFf4bLA3HWoMfiYc6HrUXxGHiY3e568zTbNAV/3ol6mdB1mZbKQyDtoA
P2JYUBx0m43tJU+8aeISzcW+SfRAiuSQuHYs9C4GX88um+17EJnfKc3eQdHhSdXeDk04nxOzCoq5
7nyeuZ/MofnWsnadO11IGQerldyPk7zQWFWEfSeMEIm+p8STh9qQsUiNRw/JJ+xE8clrs6uRJltj
pGs7USuXcenTMl3DQYK8R28gNzXZjyXRdjYbQqOsLjNw3vqtQHKD4dgaw01PgepoqYjLfL7uHbL2
XLl1+jZWAuRStbDhBWXKoP9LfapTsIvLsgaBrXOlrBJeuIlFTtYmCLsxSUURmrqLxk0ocTndvTGx
nTlDeFE4ca+8Ty5jB106aLkUzUVV0ZXISuQNzMibh52O9peQjEnguZyFJm++9l27QcNcNDpkrxB4
5L11W47mPWsGkMM35rrVqjtVGQjEq8dBqtz/HwL3YmcrF9mVyfabkaG86kGeMcm+fX8E/M8v43+l
r+Lqj4iu+dd/489fhJwUS7N28cd/3QmOf/77+Dv//jv/ev9H/MqPjwyf2+d3f4gqrOp03b2q6ea1
6cr2uzEYP/7N/9cf/uP1+6fcTfL1n789f+WsClnTKvalRfj+x882X//5m46mSc8Fju7NS+do5sdf
uXjm+HW/U+X//l/9/+X3Xp+bFh9k/o5IGuya0EOCGsB3NZfh9cdPwLoJ1v7jTzWUSH77RyVUm/3z
N0p/RyfRd9kpDRRgDn7SiO7Pn6C4ryPTBmEttM7Yv/05Ce9W4K8V+UfV8SuBKKv55294Di1ib2ho
uRC2QjeicaQj9RaxN2SKJy8Dyhaw56cw6/3RWdsIbY1t7rwkhwpAhdJCMUl7qKk/lWH7pWpXeb0h
u5nnh+G6nNuopa/ODJSmxmKHPLdofJaZDzm8klz26GckB/y/Va5LFtKYknswjfjqTpO7ppn8enjJ
EGknfcC9B4P4vRXn6oUd2p3M75wbKR5LD9TsQdoF2qR8PqxBOp7XL2MwBngnFPcGwTG5EUUMYrtZ
j+YpLG8NpN15E6H8M+R+DwlcSOEF02fWbGg0GLG4Trx9jfa2VECMl/vSQXbNxOXWrNCbAdkYGiRF
4zvDo87w9BjucXm4FfrUsivd3uh6iKt3ar6Ak4gn+xShEAA9WX813VtDlPXJ7sVwhC+m0i/WXru2
hxD+zrAQnblWnMxR23+a6UOhV35nMUjy6hHYrdnkZ/NF6wxBN4lVK41NQW6Z3M05B9eRBHWnT25I
F6fli5D3Xb5ySbKjrUJ8TAPuQufVaj5PZrrqIEGIBHnaPOHSiRAXiPo+L7LQz2OoGzB0ZWp+YYD6
pw0z/g0SgLK/V9WV5h06Zmza+WCskxg19JXazKkb96tBA9o+vcTN0fpOVGP+OhKy2NADbiMueK3m
exGyLwaLTBnjCWCpFb9NkpAZwXiPDoQyqLsVuvtYG5LJdw692it0kNdWhMD90WJhisv5Pps3TbIF
x7ePaHCl6qBTYb3XUnfjzNoGASj+0bPhIg+L6+ZV3hrZOhm30lzzwScPeFd5Mpi+uMGAZMKWoWBW
I4eJ5ELEQZ5Ldzn/ltQEmJud0z7TLVl1e2drYUtnQyisIZD6dqY+rz437krke8N4JTKo1SanMQqV
GZy3u0qb9dBuW6hOqnDkkSxTf87Xtl1gigc/SyIZ2bd56ZcPxmUnD3zC5Vbh+bCajctm0MGzA9FE
/0YikMNfz/CkuG70h3zcg8bYSSOjv24+N1U8X6TabhZRN6zyavQpX+NwWOwlbyAhn0RGhd2pNL8x
fQi+mAe7WhOyAQXrWuazX2Z5YE2bqdKDqoVSC5ZBbspt9Wnrrd2A54FYP5CYWysnu2KIMjq1syqx
ztGGsJlLDpHywOoeivYqDybns5Oss3G7a7ANxpVWHBpzg4wANpymlz5uYqizj6u236h+XUgXoAsL
ZCCD73xtzYv5c5SvyB1vguy1xHb1woavgPNMItVe1tGMgP+RFKtkbnyZr66HQIV4m/jk1koR/CIo
D4rLdgxkkO+2JDsgLBKb+bnZtBdGqPzEv2iSjYVoZoea0l766VdnDqx1duMd+EaL5TMtfd32Tfx6
Ha+nx+o1e7olG7s8WC88ttc0iHC8/Gr2i0/FlzFf2c51Od1yhfhoFQ7p3lgPdSTHjf3IqwN9inwA
ivH8PMANXeivDg0L/SKr2PGjzJ1GI/UwB0jQ604ocYl6fr2p42kDPLK2VsXqdqYXsvar62HthWk4
7OpdlYXrNsz3mhX3XxKU5MdoblfWGBVJFLJv4XCt4T96kVtG6Tf9FqG7+Fa7gZ0/mtiR465HpB6n
z+alebvDM9ynCAB8038Ae1SEhldOfQQMHMzELTQ0I+8OogPhEDh768C+7QSPnM53r9ML+5rFbQfy
/qAswm+G3KLJGdDBbIi8z1VAcl/gu6oYZ8IO9cvMDFQZFN/4jEh5PRZxmkQF5qzwdR3fr4DUkedX
qe83ne9vVZBT32RrJ9uIEFAjA3xJPpx+o2JzjD0FDrmoJH4dtTh1XRu0K1H50xoteB3ZJdUm6Gzu
d1tMYkqCXO7LQ3FLwuqQbad1WFzyS/exui7Cwl6p/GXn8qta3Vhg3DBBb+ZicyKS0dTO25tfaQj+
zk3TxZL4nnxy2V3eR9ZFy3YyxBz9/x/ngPPgozhnJdryufr6c5zz/fd+xDne70iBOramgQ/bQoCC
cOpHnOP8DjQiYhxELCjJAKfyV6Dj/g5YGsrX7pEN4W2cY//uoR6hIQI70igZEOn4hTjnGMW8yzDi
020QndkUhXcHTfDvU5qdo8uBI78TIt9kB0XmXhVFhUtlyO7fTMuPAOttQLXoi0DJxoa8ATovwEiM
9gjHWpQGZrueUy/J4M1qModo+sgDjfXXVO+Couj2lUG2pctAW5B9obR9caWNI023oIsSPuu6+OOv
c2LcgMihFUwzoXOka4vorhlkmk76XOPCQmin3dRt7XtoA/zPrGB53yaMkUgrW8+DFYmHkiKWL5sc
lKHnqi4/lWiPUwsWOWwhIImA5X9vBiG8yBOjr0NjZpdGwUOTJMwXXnJVC2NtGvRM0eLk5NkWFlGH
Nh6E1t7b89qSTR2460Jj8DaEt1DG6640m9x8PHs/l4O/j+svO8dxv823E4LHqTnVIROIBJ3M2Nu4
Qxx9XtVgbEeGUcVzx/ccGqohG7yLPm+/1nqrB0bDzrSpHadwcU6gDQIxSGBSwWC25LR3u6a31XHI
kyUu6jGNOpFuqUrWRPI9ELebrKZRk3lnoOUnV9ZD1xL8gIEmvMUMiJqCmrW16xCNd7f2LK46G4HU
DFHXwtBuWIMHycdzfly65Th17QiFhBAuoLGLc6FxqPBOFsGUe/1a2jWyjaDsdUWUZDL62NTygXV0
CDoEHuAaQSaOGuv71QXNIupUhNZhi2BpUFnEG/0MduGcicVGNVonc7rKqkPN4OATa8MBqeWPR/Ed
B7CcMdPFEKBeg0qxtjh8Ns1y0y66NjQt+0WQUcZAZBg45gyZ1Z55Yt27aR93NSjpvKl6doAqXHVV
fgFdVh6b6SRuTKojBpVOHgG7Kz8VGkvCsqy2LVKNyJxBJm0jAIQGAoPm64+//omjbEIn1kRLE/5n
LuXepM5sNPcaKuyyPtSd2ecIpcRZzduTZtBRgvsPG8hdbiuiUmYMhQv+toatIcEQom9mg6LtGcd0
Yr2BpLAN/Xib4awuthRP9cFSo6nCpJkvCke/yJP+DCzklAlkF8CChHsbnbGLC3MWHh6YGpT+MggE
c7uMuThH5QM9959PIUDBiBZwU1o4JMcv8cbxaYM3u8zFOJC77uJuQoqvt3BDiRqxspPOx2Dc2Oq0
Azt+esPyfHOs7eU5PQjNYqvM5vfCQ4rMBFOeZtdWLIGEjBkt76yZ3SbA3wcywRvGqZGmrfGCtT0U
tTLRB64ABM31uBeJDll/MWVomkntp07M5Igjv6xIXYMZwC7iQSZIySIdHEHS2lyjIWGfe6jmAK3I
wRLlqYdOy5DDs60ni+K2T1PnhguEnEK/tcoCzT86ee4NT/hJOvTX+Yhv1aIQE9rgrM+Qc+0VOlpr
tNQGBVVR5eJxh1oIRc/zKNZmBo4oTEBtuhtk5bfaIGP4s2Nq3Uv8cS7KUG9Y6/f9+GmoplAZHlIp
CX0o1YziVCvuiOW+0NpOUJPwtgIVkzJR5W0jzJUU6UElovXR8BeWUn7ObUzhpGWRNdd4pXa2fa9S
rwFbWr/lpSiCfEKV1J7tXTdJFbLKQsGEF88Vs6nyaz7oYarM3O8MeZ2TZlMiVW0lk4akEsjCSiRT
bJknEdLmD1UrHpoW6YIp155mPbuDnvvGsIYdGZtNbfA1rVy8MJ1ci5k94s2I7Wfw5LE3mm3W4imA
HYOPzdZgXveicjB3ugJPyXQUy0lshHgtlMB7Q65Hq3rRisH0QdHqglmJcR9H67VFCqiljEW2Ry/G
0dXCaiyehGmMQV5W4S97H+xzAJKAf0fcglD23T6HxldXoAymkPqlfp8b10STeGP+MpYDslHwCcji
QQTSAk3xezNW3aNgjNpByIt8n+iYFmTbOiRgPh7NKdeA2wx4M1xnP9+dLev03kY2OrSlvupBZELz
6Qwq5Xv/y+K2sYCowGVjAVeBQOT9UATpXZ3VjQqJnLDXDZ3hEcvu4dk3A/SffItq8BCJhhoFc7AR
8xupaoBKG3ZnpO5hKh0KvYZmL7VuNUAA1s+gQPTrd4qFZYUHPkaIyOu+/4655XqssOEiB1lqPsvc
Fyg3rVjdn2mIO3GpwMkDmoWFxZti6e11lvSuBXKhkDAeOKS89pwkhqP65UsFW9MA2Yp7pCn4aTiZ
C1D0bJMqVF79qPCK7rLuDMPjz9GlC9C1Z5i4h6GssiTpnDM7rRz0P4RaV8GOnjNUz/B+J81jPwGR
0PWZ45tZ+STns50ICw3q48PM1UCwbR9fZ0dScrxO3142FPAjzewh+cw6e1MVaBJAI8xL4s1IE3Yu
C2YHQlzErC/Hqhh8bK0D7/MzS6n/vJZ4/oIUEiHfd2qOxY3XEhBG6y7hYT13c+SoGqATzi4p85Kg
SzsWTBVZ19YsQHKfXrGyCcBkLX0j6R9NU66TSj4PvXv38YE+8aW+R8J4teK84bn4fmbsrjRBx60q
0M9+BiUyVOka387JmQjypBVwHmpoxEHWYNmFbQ5EWDKFFb3Kg0TaF7Xqgy7Xfolv5/syG3ge4pEP
/XBYO36NtzGF7jQKr4gqnL08TgcvrlHT/ni+fnaA6IvHJoaHRfnGXobCuBFHwxixiIPVPetucTUk
2a8fxrcmlqyXaMZucz1Lq9Aw+wPpTCQuz5F+n1oPCjE0JCqAkvOcxZurM4tWjMTlIcre61KNoTWJ
sCJG9DcmCx0+roEi2M9upcmoM6o2x3pM43YS4zYV55S2dVw7WNX39wXAvmAUNDwbPd0OXay6288p
lXTiYcdz88WpjBaU9giAWqpXYQvdgTXwSNWaN+5dtUGa6s4seoJoofvizhkNtby7o32GEFTMgUbc
q3k2Bt/y5i8iU5/A07E1kmTXusYT5fbnSSnXHwAstYnB/cQUDxpgFlI0l6wGe342p/OKMfaqGxp4
FovxpW4nsu6xW6NGlhds9h6LfrorZ/dTyQwbUBR2GJh+D+TM1kKX63pmBExNSQ03Yfchqd0Lc0T/
lm0AF4LOSh//srJm/dMkjAPCdwnQQ/I8cm+ruflXSsBUWTtPNrq6+Dg0/tS1Tw5NXtLJIEE/D2uZ
UbDRluYBt9u93jojanQc7QjlXWKwtZFnTwK1uqLXPg3aEM7WAMLyEZeuq2n7vIEcQU6uUjXsa8uJ
yf8h7zySJEeyLbsiZIMqgCmIcTN3N3M+gTgJB1MFUQKFYvyX0r2F3kBtrK9VVVZVRkRlSv4/q5aM
QYpEuMMIoPr0vnPvG7t1XMb1oTYhwIWyTz1/lMkgbbwYfaGhexuSPp0BsCW8dNft2F34fN2qveG8
eMNnD8EhsWv/tiPusXUl2j+N9+IQEyWT12vUxOizIWfcRS/LLVMPmB/aLspKgpa/RxG6+oVPz24x
Pk9oIJmBvMGCMMKLMNVp3Pc7UjmJN1n7QYWfEygvUA5J6Om0IJ2N7G/n4INgIUObM0skopEHWZEX
t8EUPyEPRMv7WUE6swvvg/N4h8mF51I5aJ/wOnerajs62CkN1zxpw/IuNNM5tKsDob5I8NlzzB8s
UL6QLVX8W2SzvBqNlS6MgjYRwdalslkjU8/kUx8/1l0NfsLgW3ZmK9hi5l2X8hIYTVHNc+JL71B0
uJAcRpZ2rsFLpGLEay6fbF63QA74iG+ypqiJwxvqag3pqGFJEC531cIuqpx70H9enQyLynVZPZlo
PtvNAOKvJW/GKc71YF8GV++7sL6DdMlSQsXBmoqtN3pl0jf4jgNXNKkMzKHkgw9kUZbZiNE6KD51
OjJ0f9qyx4gWV3VJEMRdKgb5NEWiywO1vBBkC6YTmmNNaaFRM4l+HdYy76mFN+Q9KtVXqYzHU0va
19KZt8MAG5Nn+RsWa5wFL8huSsJppuk88Qc88fBOK/TtQnesty23PaRf1DgMg1KRmDmyafHSQYpS
tvUpQC+vYcu24kruuwY3Xae8Nx9h7LpEkxNpuDQMg7QvQ52U9TDDNRifWddfMBdLJ5OK2Goi9V1E
BxB5ojlPgDtgbnYu1ER3hYlLjPW1U5y+hhw0EOAtAYPejHy5HfUw4s1CkZiK0XusJrR1pLLfLVI+
aM/0iYwcEL3eBgZujGgsWgst5hF9ENrdMum9Az+8Y3EfpJ473AJYWJcQHwBmNXedF2+VtQAuxPgx
f7rTs85rDMnDcWNKGr48UNfb+VOxC4V5AIZ0NLZ/du2rO2yIN0LFMrUHnOeC/iCNOWHS4soqncwl
HF5qUj+WethrYy1b7lCMgpi6ZJbBYWitN9GaneN2+0n5a0rC6qhNcYvkc7SWiV1vwxZva6rE20yr
b0D1nhqcZMEYOMncxKsYR2neBi82txGUKjGQy1GvThdMQNei95mWHwW2vrxx+c3s8rPHYkifxVul
1T6gYca7+CSjYcWYfbKKIdcdX4PB7oFeBZ+0ASHUL/VdZ7pDVGPsLfEOkQcyR+tt06KRqusj5odu
J4bwCsCkN04wfxNOcb+MDUcTl6/50O947WTDjFGD1pDz0Tq0c/DpeeOQsBoqmyX8lwlRvQBxTV5T
ucZUGATXeE/w4VZZj2EaKwxTdXNa0DaNRN2s4IeTidEU4dXDXgVNJhC0sgpgI49KeewwAyhr++lJ
hfM25MHZ96Od5zvYjyAopYTFc+p1wQNYLoEzMlgsD5N2MTd4G0/8swDdyxUeK9yz8VRlyC++wGAh
kXsb39TSBjSJJmRcPDeWwnIFqk0rrAp2UGZWAwLJocNLWKJZjnlVdhp79GWyrNuG1wapxMsDfPxh
4pcM6yJWe2w4nZk/Csr8XCwFqtdiBpXR8m++sTMi9UmB9E3hfH4qA9km5dXpUeJ5pHa3ZW21LWEi
S0RZPVgeK9ZD1b2EjcQmWsY7yvidB9HEMIFzATDZkqHzTcoJikcMJG3UTZ9GFhqhdThTZCX3JwuH
P42DPtyFUKWnNy3wEQdOjmHeKxjPgVzRPTLyTF7hA7PL8a2xPNjtHHvM3aGYU194D9zQcW0mmUni
1VnTFHs9kA9jo4seaihTCA62RbEZm26LU8UuqoYliZfga3DkfWypLqMe2rbdchO5+pNE9crjqktD
Tz6aeqyxg3doSPLurS3NJsB6gPXbPiumngi9Zpp0NEwcMZ98zwB552U603oXOPy2wmaSNFgrbfSN
gD+Yg1KsTns/3glPGyiYc7EhTR1ABin3od2dO01s8A5LmeA9wZPc347Me3JAuCUFM4nPPUzsKJuP
RUTvTLRW6nuAWknTHXwByG6eTwiE0hBiSydXkX+H92FnnoStOQ7YTYiHxMLkviRAvyLpNYh42zfJ
gvFj2OVUmLYO6Pp2oegrk+aO2fOLV4QDBDYr6VqQfu5SjvnkF5hwsVhb8IWnNnYP1lBtC2HPSWxZ
z63wOBLL5v0Q8UcyeOdgicBe1D7FS+BffW3tEED/VCq8DOqOhzCmr41xXtVC5xUfxg1IQYlKM77t
myGLSEUSE1g4zfXBEfj8XTxU0BGsz8Yb+i2N8NVKc4VlkNAJTjNInQU0noYalEoLk0bbaEIkDJPP
yKxWyPgy7opFuk0trNZOWc6JovFN51m5X/RjrqfpoYzImEgar7UIL7Uq69xUIOpJPa4rGeP7rAO4
C1ATOBPQAgvCHeTzi4rkRuEXJ1HkPfSN2PSOHaZ1bW/huniRePpSQ7q16OcXNZar2g1fHB2RbHB4
j+3RLLmmzras9HMD2v2zEvbNYJZhNQoGOMWITzKVMQhGcifaBXTCgIqOaLdNDAIJIqXzCGSIsDSE
2KB6wZgjTCaperbqxWRzeM9dSEod//D4fKNiHAxxJB3TNi67jeOCqlkqp1+NFCKsVXQX2Ux9QkfA
YP1SLbd2GGNXKMyX4HD7yAFpl3HvbCMKPjaumunVgv1jhZySBtEIPuoL1g0Xm/sIaZ5ImVKrX0Ek
BVEpG2anbdM9+VZ4UzqmP3UORpipkqS2/x508SqSA9YZInNEZYPFGNZDMOaV20CQtEEYQ9tLSlW9
dwHFGhysQ4apoECJVcBOCNQBX6EsaE2tGFB0ItEWrVNUaYiJHlRzrDzosNVzOdL7MeYbv4nvUI8C
ZQtVSmBGJRJxcIFJlBn3KoJvUyOg2Y1vqqvdjQigB3yHhiK7QpkONuTK3tuQ1vMmcF+kjlHlTLCl
QDiIQXPH5KbsWX1UsY5WncPtJoklqAoTOXbCrIbtAkG303XEJIafeRmeObUKOBw7bij39LppOKOf
WZ21m6rg1bbDYxPjHrLte6Kqt4iJG0hNGTIscI+gJsCozNx42P8Yg9MnHohehYPnZnpCoe5dF5vZ
GIyFcldRE4vE7ts15mYcKovfMiEfBSYB4lHZFH3zTS7WV1hh+OpkLoOPTlfUuPiC7OK9i+sdIeMX
x5LmG/c8+yD4w3YfFPMeJ/b7aWjvoSiDwPdfNYsy4djbSsp7XKQmHUrwmN3q3vrEZ7SHN2DvVuNN
zMXBL8a7rltsPDwOjD3tcs8ra4VnReFpa28DMDyaTche8px3vcgT+hHbgc0PddHvw3Z89Kt2Ted4
NWDfTjwjN9qV2wAbfeLQAiVk/DhK7FtaPEVLfxN1k3NfTigXixqBJlVUelmlDV+bhQQJ3EGY9SGD
8qYGrZiObnuz1GFKRYWbs8FvbPQRSe43sljuXJxZgT7Vl9lqt8aX73WIuLhB3AxVv+c1U8kYy1yr
8Cjc4a3tvLdWxw9zNewsFq/RM9i6swH41RzJMu/xDq+oJQ6nyNvArmJoGtXzE3avNvGWat8Jshf1
cnb88iLLqspb1xz4VD3PlOOs6ZS5X0LJNaANZ7YzZtnWEUE2WkH2IKbBVzn0lYjwPFbzcelng+Vy
9JKZ1Hls3lwGDj7kEbrE9WFsbZgIfP7c1uO2nNhN31UuCmgxpkgbXEmMVkiNrk6l1ps5jmAW4U2B
YZzgIub+fq70yrbhMeEacCSY86cOWmFuhuEDp4gHjoiZdO7xCgOMVGIdBmKB2M7NdBXWbf2MfXVK
CyUBVMIwhEN1lek4/hR8CXKUFKBOaydxg2rtdah8argQ7ajOA5fdLtIcKhDH2TJaWzQ2boNFrKFy
7/ugwakZFPkQ7YxodpwBCXNAxxvcpFwB7udTuJIxbzKNUiuJ2/AAdf5CxhZf47Sjdv3OC92lNR7r
2i0ulS8+LPg9KIjIxkzrDs2tBNjSldnCKbvifDXJ8aYaxwLuNQs1fS9ShM5srI7s+NB6KMcG+Dza
sksmt8AVOT2xOXqLR2/VRaaCYiB3HeZxgF/zNijxkc6r0oqpe8SIbGQhNsJf7sO+fihrOK6KyE2g
xamMUw/memsfkzpIwSuvA2/gaObwuwkOlkwzhtPm0ORzF7G8n8b90Cpw6thHfGqn2lQP0wiDUejy
AOQmdW5jsnziGSiSIJ7XHgZOhVPz2lSll0yS61xSHFF9C192La23ePJxL02HNqhhSNEPBumlOKV7
f1rsvKq/sReAx3ZRSH+n2hs0/qKloIA6cM9zdPqC8h6bxx8o3T9KhKBtXFDf6KFeJyp/J6kGdWH3
mnkD7uvlri2tvIMd7M8KazHIqCtoBUgKzdPvL9E3ehznaMAWNa25cTNHB3/Q6blKgL9V1X57ieu7
/BctdY6mtsXBecg4HxI13wXqUQ0i42ZHIRr9/tv5CTgFOAxBUH7o2MTHGKjfXqzlHG8nZGMWYKvH
7KKoFiKxGvLW4eTq9rhpZIiDQVtrCRzd2Ujav/W8IyusePdgg/5Aqv+xNx07aLk4IB6QfvlDAxxD
9+jMZNRlAtSYx56FAgIr90v5R9MWfpQur8DAFUvzryrs902RAXN/OJPXxdeuHpeaHpy4hOTYoS1r
0dQhQV6T6o/SLn4Uf3970e9oDh22SzDUNS5aRwltzwsW85a+/P5X+vOLBNcOHvgp+/vwp9HM3G/r
BnQ4wP4gmN4GG496XD78/mV+9qxFwA7RWEIYqve94t9qEwqPtX3GMOO+WdiND7ve/+wS392bAKGm
ifi4xGKpWxQmm2oc/sDv/9N3gdYQWlTedczLd+sS/IzIH5lVn5HOyV0c5KBP/ummAmwjMHlcQStw
PN9/UE4wwGoxowMWK4Uptj6YhT8KBv/ZV44QGEwaxncOGf67RUm3MZsHGLaziRCcitgGQ15WXTH/
wTv5ycIETMxD3hGsUcEPaeo2dxXE6KDLfAtBmgs2oufIeSTxQzjf/f43/5OnE1eCF4e4QLhAov52
VYpb4XfzgmVgLOhz4QmJzdd6g6YIVbkptp2Sj5PzR/EFP397/7zod09nNIQWRJ+wy1R/PcS9wZza
az+PnJPNtv+N94dNygYbCwfQ95ON7UDMgixoycoCVhH9DjtChDpYm0tB4Nz789uii2v942rffZpS
NzhHWj56v4rAjyqjTx39UevsJ41e3BBBiFG2ju8AVPgunQ1RwgHmq2JBDX32hIP5F5HNALEuHjNl
ta/w9ByGekQmFSiKBFDI3mf62+9/qu7PbhvMgA0x8AwlBjK0f3vbGMeduglO38w4Ya4beiunMJOI
jqyMuGlxBvYCmmpJ11TDKRLNqw7e0dFBUsXU38PgvAqqYIde1v3sNO9wUSeDVnnXuqlhak2kWpFx
zocRtX/Y5v5UHYE4/sGC5P5kRcIcW7jWEOuE7Zh8t+jBFzYVgGpAqjTNO+/svbKLFXYrZH1VCHNv
Epe60MtRpDndN7sUu5lw4Pp1cGalj9O8031hDcuXIsy5sLdu7a+6GqZ+V51nOHqtMj5Sv//TJGlM
rvMVPLxw5ML+sIzqxqayRFdT2ACMqvZuZJCLi4uNcWfO/LeL/UcbGv0r2fm/fkXpfzA03vO37i//
R/wE9L/+3N9B/+CXKyMMMgpVtBuivv0H6O//gsD461aPPwibvY4//tXRGP1yRZOQnBYikQWlFRa1
Xy2NsAe4YYCuPablAsdFLt+vr+/2b+Xo31ykP7c0InAdD9dvylY8+VhmAhskS3hNgfrtw2fXCJks
ZqfMotbZsF4+xF5kTqRtb0PctSaGPxlOnWEBVma6lZr8xJTNmxcgcwGjgMtj0w43TeteYKtbCw7h
Y/Q/PevagYqcfe/W+1Gy11lOK2fwH6MBQgvha9+qt2YQuQgwn81dUm1j0qJ3lSjVgxqKZ8hPMuEq
PvcE7R4ozbYHIZlEyzfkKx5dOV0IQzyBb6P6RbWE8IrWcfLJdgHUYwq8U9sbOg4p0J1UNtAUGqBg
8NS1cBaiaUbrKoZdzJ/WcGF8CwbnTXfRB2ZPv+DAA1ecCyOcbe06JSBIIOMaBi59EFbP70gdv0Vt
fWGDm0VVFaPknj+9Vt0tBi6loopXNX4BV+rRk1CDbM+/Ed2wA6/+hmY3AhaiKJtExZDzgU6geq2h
eSoH4h/3Diay1pyFW8eetjjgY2j1ON1NFfL3S/ZhzUynvi3tldc4y71swteAj6/Q7UYsIs1KGYIO
V7CNDHSSPpoR3X+aapNBkzpMPST2DuZG3iDnC9G/CBjKHefoa3bsCD3geJHrpfumoSQrG+YkGxt4
6O0bbuDRRlL+GMQ7pHDkdIDPM0CKhbJSQmAGDNh8I1S4goR4ljG9BUoCr/pRI8vB9uqtrGAqA+wA
LzlZvtnA9Vuki2BSya1fVPsWfLM/t2k9j1sPcFwpQPZAnivxv4r6eBfWu2hgu7OlQgMDsofbRzc9
mua6ghhrq7uGFc8eBpJlMlZLMkf01tHubWs/u3Gxcib0LsgR0huOlQQD7JwT2tyIBUGLOUZ/pGtN
LmYEu1hdLsS8Ytdcm8ocMCL8o8TZBYjpWrDyFumUiQ/ctFTjsZ8uSOCCmh7MaGDEr2URZCyIMxks
J68K1xGHBSzGqOq+bvfNyFjutMWGWaA4VXVYbJMhqeGZLnWieHtTTvH9MpEbU/tnHO4vaNmgnb8A
K7l2sKDkV84uprUCH4A8nxGxJa334JYjYEj/AXO+NbQUbw1p/Y6K6Sg5gInJ2rIp2lSOzstCJXUQ
X2YRQSsZ6GrWdH1VE4j7xjt9Z8opHUt3I6o3Ncqt7kDIQvhOAceji7ekRqE3ClGqVeM1yxTuP0vT
pNE9xEWtIMo651q1KQWiCkPJdpTd7eLzPRLToM4GO1mVgOsxVkXSfFyGrc1VOsT9zoIfL6BqxQVc
9VZ0JlKsO3AM3TRBPanvmRE7BsOkxa/RON2JVyJXs3tjFoidlSMAM9aZ46l9XNhrUZBL0ME5OU4N
egPFuqbROhz5sevNLgTtUAPvR8/xGC0NXWHUUBa3eNnIVVY6PFRzeNuixToW9VM/wk/JTxZ43FJ/
LvBK2ljCyDhuSnfaiAbJWA7tEFKx4HdouOHQ4vB1u/E8qNkuDL6w1QWkfxUw6xqDiPJwyKrrdL4q
WoVNfwO1aRsHCCjqOgshRS8lNXHWwlFXttOTPYwfrfQP5VK+NbX30XAgi4zdl1LuqknsRvMe9P5z
wPFUjAhZ7LvPsdXHYpq+dPkM+vNV6euntqSVwuyTpk0ZXMQ1d75h3VsT/8pbCOsUIi/G4j0MlXHI
Uy283DPFhbVqNXfPbaHzoPNuy6DctgW74AW/NVGxDpHcYRxYkV0kgyBpByJac+cy7xx26OIPRX9p
MI4w6WS1spi9NgCD0MfU/BqyMCSki06Fbi9+yM7X9gVv+32xBB8+bj67brcY7IOwZ8x6a2t6LLo2
VfPfY4H/o8sO0HK/V3b85b+68hutesp+rDz++qP/jFKI46u9zkWDHOUHapK/WwzdX8IAeQgxbDZ2
iGMh/ubXyoP8AlTPxdEXqC6OBtei5NfKg/wCIhSmo+CvYDbBX/2ZyuOvKO6/Vh4IU0DVQUByOYgm
A47228qDcMCrvppQpnf2NxEMSYU+UCadJZu1Y+WFLHIUSKs2ROuBglah8X4wSBxxivbSF8NmsuYD
LxzsoFFzWojJQ8c6so6sAV1syVinA+IWYkvcFE6w8rHGIJar7oBtRMgOZUg0m+OtP43Y2ZdTp+on
OdKMW8NaeG2ObIG3vghXqHt2ckGc19xuRueaQ1R8NaK8GYfhpEv0Xxdkf8ai2hOC/CgMS58x4puX
W+21T2iuxHTeQM5OSf0pp89uMRtRzo8U4ANSUXYjx6ZcxoAdimWjZwdTrYe9xKTukZ+4su7CoVm5
Rj4I6mCMSLdnlre2UF8M3rcRGx6Pwf02LQBhMqOf+dT2u6E7kxJgLrJMZqdKJsjfNT5YLO5JYy5t
teLozEUjTY1z9RwBRlt7/XFCArxLe9AZx8Z/lDZ/Gjw3rzRSmUChjLA6e+AW6gmhWgFLiESfHiif
1+yb5kG63do16HDwIh2ra0EBxA1bb+08zYBbgvhcuvcWOpIzwz8MNV6Mr+7LVuKw568n3d8Eqgd2
1SPk1G0rUEDoWSy4NRBYZR1HhvKnGNeiGva+jC5tOyfzREvo5/QMzMTFL487neuozEdyYmgUJyUa
OCGCDrQDpd4cjShzK3Z3BfdJznvQAZXhS1KXoA09fSEFgW7O72JdgKvA+/DF3kYLmanrtIcSGxHh
W+ZfqoUnk5Vx4MZpPBcmtQswyZgVDvwnMtfUSW94454P28do5wpUZO0iHIlO49HrPLQD7GxS3p2x
MacVzg00CfsYXw6lr7ZXpqrqj6x10Vwf0UDxTTTt6yic9tIzTY5CFdxehQ7utJ0btJAh4qGdEMhb
pPl81YYitAGH3KAVURovVbSe2sZJfYkGxdw7iOyavK8G3YkE6eewoCFSZTPzaDVOIyafiBUaXnfz
gL7vwu1niLiw8jOcVIdDEaA91a8w4mOlKyRPqHvwK2vGmweu5brFLaGaj2b0MtN/TZF15ra7N/N0
GJX3aci8Qa7Z3TJ8NtqslnHIbNrOqU313lC+cU0MwMucPCQydJjtGMLEmTYVv2EzAqRK++CyLqk9
gtTT97jQWXvNyCbOTTS4cMMLACDeXVgGuVwaZALrw0y84zm3lUlpjwBBic3b42jwLMFtL/S2CBGw
4bZ0XeC4UDb8GJQkYRSJIEKTR5sjlAA5YAImvF6yB+CX+PwKpNlFkzgLwfDR7P0ZeoPZ+0t1kUvx
MUbIJgnF+zCodJm93EKCkXUFbbiXIqkbzeldL+YsKsqsR5JrQnB4skLgHqKav6Kh3ZHmBbdANk/o
2aL5Kmmmybooz9rfCIIstjbAGBBYVitvP/DyDCh5rUaAH06whq8rty0vVWxJJ4r4KdVgZbwTZX1P
jb2ebKwNrbyxKbptVwLgFYPDEkQGovc+Ptnwq7KBrUSWbNp2FZTiAQhDUiG4kROYsAeNMqm10CUL
0VdrMNA4Fw4K8DGYdOJYFG+zN+/uGB4jbZ+m0N1as0FlSsGdfgm4+FRP8zoSKzR2s7pc7tCWefS6
rxo0AdqF7LVBo3uNCmtVIPoMszXeGqYz+Hdv4Pq6o9W0s7vl2BfRygE8osHmglBN+IjUrBBHMaQm
0qcBbCYA5+QaFKKcRwbkAqRP0sXDTuGwej1pOPFwiNTzgiNPECGOyfaPvTdn3fJad4g9ISwrEL7g
AAVwIoAT5ZzDv3ZoLJohth0dRvOtGNiXAdzRjrsARHa9mKRo/VVExWocd1NTbgYOSrBy87hT27kq
kh6rI2DgTTV4iSgcZK70boI47tRp0Ff2uwui10LEtJv8r7v/f3aJc7Ut/3tlJW9F85f/+5Py5vpj
/xBWgK9DL0QKMyaRXi0qf69u/F/CCGoGqAwnhOgCqe7X4iZE3ePCTQKHMbIV4DX+Z3ET/uIDhoAI
A/M/KiN0lv5EcYMWA4qXfy1ubMg2MGQ5kPXRdfyhfSBHMxaA+fEIjNZJjkGYqKXD01+0D0UnD4Xd
lutJ6oewHsstwgLtow9Mc6H1uvVLBwhafYxVdyOw+nxFIDhSAD1Yhxf3CP5ySyIElNCB5q01vxDd
b8E4ssT3kd2JNWqGrJhEo/zm2EOXEo+fKtTigE02RbW8zWG4dgRFyt8sH6CU7D3px/tJEjxtPSLu
FEKu0s5nUx4t5FwumiWWEwP4MX54YPE1cJ1fW/fLNO9N5acNnBFpQLu1NrM8x7bcCItc1+4piXSj
8BJh0LFGcRonHKB8CQJTU6MeRTStCiH2WrICSVC8wkxk+OQQgki2KBQA8TQVCNToXeGjxjMtn0IM
HcjUMABr9eijWtQXnxdwlNdHH2t36jbeh231UQLTw8ELvhiZ+qMPGCjxe1slHV94ijxFUE6mxklQ
rqLO2fuAE1xUkVes20kLWnhHe7HYltYBO8o52nU9uosuCPBTxPu3jmFvZQiCT7nlbSy27EfLWlbV
hJxRj1YJ1UX43mg1rLHTDxtnArcwlfQVhsaD75TNYbSCY7UAeHXmeUlEyxHcyu99W+zLWWGnRLPm
S6BKnZk6tb1p1g4QmLBGzLwTzUAJZXnpGWKWYsamncJS1RfVw0yu5DxbEM9Y2YeFwWBa9DB2BgNk
5KZjK+DG5wjiVyrnCZN04Q+NbOeTgfhAUIJ/77bly+LEr7LuU6qgy4VySuBPkLmwfEDXMnwgLubw
OkNcZrLSBcDLCp+oBLkPSZCki5gQGVswZzML8bAURCJKR5wiQi/XsI5sGiAsAXq5n5vwITStDc5G
3fBinOAbHoAj97zfFfaUKVQjhQVKAuTFC3JIEakDkxL4VSABfli2K16UKgvp7ByWUJ8b39vgqLwd
BfwfMaApijyMbHLVl2aolFDG3w+Af0xjnVC8fLWiw7xTu8rKZn6uYyHQOOeXyr7W4X4Ny/OEJC17
mR8E1gjsiRAYpyhcMuRIbv0eq/giisxh5sNf3E0nFQDkgqaxUzv72fbVXVkDrUKTg5ynwgwfyoLn
P7bCbT0syAz2B9wk10esEP1VwgpqnFWI6vJOOdEB4Z5t0riQpep4jNeOLN9dY50FjteITa7WGByC
RCoFJSa05Qcj9cmWfbDhVQkUG3Qh0/W9JcVn1NTPBOV4orol3jDelptCwlCNewHoY4nYqXhZxpWE
wpzJqXY3/x9sRiEayP9+M7r85X9P/2Y7uv7g37cj/xfk7vghfHTIfEAWD4T0f+xHHvEd9FiQBoF/
ce0N/XNDQssN/8Hr5TsE+Mu/bkgIUrkK/DZO4/Bq/KnoQlhTf9iQcBW0p+Cm9PxrbAn+/l/wlIiG
fEJVF6cBZuyg9kJ9H8kTbpq9izHIIOiVSHsSIHa3vCMjUHBrQKCaDj2DCWHtA5W2n8t5uEEbG6ck
eHE2M1Id8mBUiLNtzn1YZXwecJsGA0QiaNaJhcBdrVECYXr3Gmf9ZUNwMiZzeOIF32Hf7pIC7iBO
lvYkB4562o3Agrtzfes6w1dhF9dsMNiwWAkgLZxHjR1AYm/sls2oXXhul15nfglodCnFR2VZHz4y
h8sFPrWrhh7PJyqdIfMDcyQFkhJG5TxMXlfm0K6g8wXliTOwW2qAxDrCc6Bscp57SIDLWH72tEDc
WWy8lSivFed8aMNobzRDNC9cTD4G1MDGYPAYu0jnK33rhdghDrJu9OqFzWoerdsRxp2sw7RAmJVV
YgQAcK2RlWjLJcKBwHfwEbFvJBSH1lIER4GQJ06IJLppjsm3odMvQSflYYRhPwtCatLSRzBiEYJF
NE6cqKhFG9Q1+xp0zwoOkEM4dzcx1fnc6n1lyfIazpAHNoS6QPEPu0IkzkLL9ylSbRaGzQVxAhQZ
ZEWMnLIr6Q+eWxbu2iLLR+dS6J+Rwu8A17ZhHnuji5XPtbszIQIQrp8/1vxvUY3ISJfbuVsQOPVB
ejL3ErX9K17hg9OLO6ohXg92fKksJ9iOHMU+8x34OeDTjCl6MP+Pu/PYjhtJ1vATYQ682RbK0/sS
NzgURcF7j6e/HzgzrSJYUzjTs7u96EXrqKMykSYy4jeVUtvx0N4KtetthArxViEDQTW07puplx+F
ET46ZrKr4nZtlcnB8oYFl4FHCTdP7UI1H82++OEYyZ0vsOgQc5GXnPDqSsxLVKTUzFgXnZjZYilc
lhBo+0F8DxoHcmBIlxNl/K0bJFdl3GysTDNseew8OaV+Df9uL2dow5elaGfui9RX6m2sON5eC3MK
+ojwvJjZkMD7QAIBwSzIVq053PHUpbYhKi2FE+umdqKnjGTTtgrlB7pFmwJ0JeLr6ivysvmiF+Qb
BInLNUUyehK9gqmIeWWGKB4ECJzbRQlsMRoB6IUorrjbVpER/M4CiyqYVTVXai5Zn8KWlW50v6oo
s2ivaQeVXrdS0ejpUnGVFx6y1KIHFFHwBTiB3i8pYB8KvLDrSC8XjaYXtk8WYls9/00tkOnPah57
vfIAk4bOx/BPuNj/7wfL+I74z3fE85vrfhT9rxNPlvEv/nVHqPhiIUhL95b3wWi18a87QuH2QAGN
XrxmKqgKfHm0jM8cSrW8WpRPbbe/KrLGP0YMlAg/XNcUBfGy/+rRohDk66NFNQCGIdLwiW4RzQmU
xvdhoGYFpghVWro/hRZHCDMQNr1lFqs+N41LeiwHvOOTvYaTwsY35JugDy+NULyjcRVT4YoruxTF
J90K/b3qFBV1WUe9yBupvkYppLxNFd9bRUFy3WfVndzWH3pdbQfITVob7vTEuFb6kBJDPiTu2izD
dp13hfeRCfltk6XcBEVsXnhxotiCo79YBU0JCqkNcEuL3lSvDz+rPKeykwqmrXgDLdN0UF6iuh2l
QBN/L46bOHdfehERTr+/T3plb7HZnYCEFbUVeDlNu3GN9Coku+/GE0LpaNcOHBoVh4fEIcJdn1Gh
1JDp1nz02YtqWQu8B3L0UOzSyddIBLgcQfCH8rChxmf1/Lc4kNdRDjQRV1EIlB28SdVciTKUYz0E
40NPU1ynsdpeDbkWXvitZm5od5H5ImhGiWKVVNqqByy8UOPqZxEEa1wp76k8XMY5rEAp9C27qoKH
DIFrkPP5ZdGh1Fqk8oXk0omGPfpUJ1BAu4ArpOlVGBF+cF/TFET1Gp5V6AbVuqurVZKKPzL4F45a
bhqXdiqmCi5Vmb6y7lxENRY8nsyFUjk7J2tFtAkw2QC7dtsJTXKBjB9ZdNx53UpxTGkt5/QzJUhn
FyCm5HU/JO2NKyqvVuztjJh8Vqw1/7oeuTHcRK7qPAP7WdY+oKqkaFDARBt9USolLcaBBF59LCRc
H6LgLTE594vwXglzZevXxVUG8U3xhOuy6igrS060h4mxdxAcyslYbC9HdQh2EeyyCOu/Ru+NgAe0
A6JB4I9lHe6t1L5kchWtYb19aEJ40dY+ddcMhp7uUoTrm7Vf5D9jXai3fW3CdggH7qnSjN2lJHM7
e2P1mZVQ2IroGwu/UzEx7RqKZgZaO711EQObXwywDRZRJ1zwEkiJng+Up5O7MjLWbi+CdBBbnuZC
+qoPAkQd+T5RvXsxU2mm0fFfZR1StwIIpHe8zl6lqOINKUrJynOym1CFiWlAMcPUVz4gMPDkNiI6
z3W+1YT+dxea75UbXXZSqawD6vToLdVU3hl/hzU0zaKDorbuQmqcd6qfA3w69ADcIXpKeIiqCycf
dAiEhbLLArCQrlX/6JtKWv7/fz98AuP/892wRdOJjt33q+Hz7/3rajD/oaO0pn+vZoH3GRUVQZXR
p0Pckzvj368H6x8Usz6Rj3i864iG/nk9mP+gAkaHDcQ7tXDNUv+bm+H728EANo+eJGuA3uBnJ+/o
7VBqJsJIUktxJrmWdY4uWAfssBLIhh6gNwvkbiA5PLo//wVV+iIO+r2E9jXqBFIHCz0YQhOjGHUo
Efb1NlH0Nuh7U4LcYfb7mP5JgVGjguXC+cjfIFGaAbCYOxgZKpR3plpFXqnTNxgJJ7ohPLZxdSkb
FxJln8oR70Ij3AhzFrlzASedUKxTYiNzqWLrbnSVNHst2Xpp+rMq7Ch5C4w5LTlKpl+v+XF8IJ54
Whpjn3cSzijC0PFCvcRgJANmky5y+YWbx1ajV6ebM5j7RG9+rYR+jcb6PX54RhwghRZosCIluoZS
6WFjkv1wZBhfyMQbmI1pg7zOINoHde3DN+qfujK4Rd3gFpa7DxRHMfeh92z2zosWUyMNho3XDW/Q
x2/bcnQLyvZ+k18HFhijPtmp/grNjpUczWk+nfxKR9M2Zk9HuwD6s9VYvlEuPZ/fi71wizp8S3dD
6uQlVLg6KR/OL8RxhX+dOkTQNIgV4PPwA5++2UsWnNZnYkXvbJTM0JYovHvJM4I6M3vtZCAduSxd
kjWw4OPQj4bWWTwJh1JG/DpKFkm6y7H9QBEFsPPi/IjGgsb3IR1FmqaYWh+ip8WQLJjQuNyBsOvt
ppAXZdzvu97bhFSffdx+vJw/9z6wHMOTu7wsFG2T9MboJv/PC+eLz8bxOfP9szLJf37RZyX/aOy6
Z7RgBBl7jJWBguxe0/92iZpJyNxBOkdJ4/wcfD9NvwacVGIAFgk4okvVEjWXnW+s64BgOXoEUPsV
1FyTxyCoZ460mWkfb4rjDwxAJMqLkpiid9ckO7lBe38XgO05P7RPHtW3FXs0mZPNPoAsMqij83mV
FZYXjVHuEtm/oiqOTdKTn/S2lGEOYLgLcxSUL15zVdqc/w3fTzemF20/S0SyFtDLZHr1KPCzWEV7
1SmEPeiyQUUtTBHs0njvnPfzsU6P9yjYZF7FQPDwwRtp9E1iiyTaAKDwfqOhITymMJ5NHgB1/wjq
Y5vozbZz9OtQS2c+7ukRGwaMUIA05vTZ5haekdKN4R0Sb0oMJtztP7+vGLQz3/fkXkF6BF4MTbex
JvllGenUTXzUGyrU9P2VVCSbQroWtH1U6lfCUMO7nAGof6cnkMmSx/wVcBz60eZUaGUVftbTQ8Fb
Jc58kCjyxkFcJdYBRija2tUQFoCN0WfYsCDOM/N9T+7Vo/iTg7GE/ghGleNKrquNYj05HbKchX6Z
wLeNi0PaUUrNNRt9s4Oeqfu6eYFznyBIJQDw1TP8l6Unw6l2Rhben/9pJ3c0heaRPiTBLta+zgxi
A72eqqw8lzZSpSwt1bAd9TfeYTNz8On/+W1PUzgmDJBz+IZfI0UUvRrVdMplXv0cRPcmNQRwLcZN
WMMyNG8qi8pvLP5Qh+jesAaskK7TNkGRNtmJrbetM3o4ZodmQq+oT31I+xCjwiHNl2UEziTrZlgz
p+ZFEzEzpcs7VjIm89K1hdHWJrhPiPyrUgFagS5K21oLCoHnv8CptYEh1dhQFnUFOP7XeUGLSc9R
mKyWmvycAasW5W6rlO22lGmKofYi4obVCcrMdTUXdbIiNan2KpziqmVhvgFkKYsnQMcbU/0l9Rs/
kPgi7swCOLXpEZseexTs+W+UQdfKZWjefH9FjpdaT9U6Oli8O3nO4NmyVyrxb5xnxwEnCw7/Wb9r
EwI2Tr2uEKIYAATrcbuLuqeqmlM3l76/M9CelumY8CJWESCf5HWtWCRxYwjlEuGLlZBVv+v8I6Aa
mkg0rwOa1IKw7sV8qSbb8wvo1LmtybBCsLRC2GNKv6Gjj1GkQ0Ip+tqFkLwGsPTVlNK3gWONPiP1
OGI6v2VeGrw83olsDzbz1+Ua8lZPzdgql22v7BJc/MLcAojuKo9ll73IeMFp1TWqBzurRbUrielR
1M5/7UrAea5B9SKhBRnBJv36I7xOF7wy4GkVqcNaEi+N8sOoUlCNhwydnPPTe/Ly0MABKZBrOCSn
z1ZXTKDriWwVJBw2CIMgmG0EQKHp+tJcdzLkFYV0W49nQ7KPu3Am/smdehR+sowbIfGERgsQmE+b
C9ISBDzpHklasmi75De1QZdqUb9J4hlbgtMLmnYj4BfaFZDMvk6yWpipgIo3gTUMm+R+w4+EKXuP
agmdOwEWin6r65uynAl8cj1/yt2PuGL4PV/jBgLqD51C3AZdKAtwrIErUK4Kdm18yHNczLlg43I/
ygwAGgbk0KjSINqCjOKTIsGuSKlehdcN1djzS2ku2GRGYwBwObL4XCpGvQtN7q0eE8z0UqV9UoyV
n7+KQ7f/vFmPHyQjuev7TqWe/7lLx5zu69AEQ1CpjSZksAGeDjp0zJAyR3zgNbJv01WoIUgo3Qgy
KDNI71i4L5BXvrWQZaJiYGp7ZN22RdOu5CHezPy0k2fl0U+b3K5RI7SCgP/tUhPunEZnVa1k1Pby
arRU3XWF8Zji3io2M5f6yfk/CjvZSoOkZ22PttRS6aXLusQbrKRvFl+26ocg/K377ijY+GOOVpbp
6EM1wIQDII69rVHasR9vnNRbgSgFCKQtITefn9bTH1w3CApvGvOZrxG9gZ4KRrQMr7noA3lRUSQx
i18hWzYs9hIJHppUM6eTdHpO/wpqjp/6aJhin1mtODYrFSEDnthYsj1YCQwvHXhu9Ktwgl2bH9Bq
vGlQnm/d8rFi4Xdt9hYVNDZz+jjyjeDPrLCZqZieIYpYqJmG2y8Cc84i5iL0koNeB3aBQpGgwgqj
k16G/9v8T9WuQ6vJ6cAzFRRirtFbXfvV2vX0bcMSq5VnNT2gnzYz/ycHqiN6ggw7HO8R13g8/ZGV
G16YtbwsdNSzvHopVHQU0FwMpZdMuirBann+7d9YZ0cxJylAoFVu0wfEzEThSlIQJERsUODiy1Jp
EwAKUOCBJsL7+ajjmTB9P2hHUSerO02kSoxjokopMELVBDfe4zteGz/+lzioPn+dUb1RNL8PeREF
OZiV5j5VeGMMz+eDnNw1KGWTVYDogRr5NYgxCEaRiyX2jLVEc/TXkD+MSsGOEC2SPJ/ZDHPBJjOn
ihrACJEGY4z8Vp38TIJDUVBYKR81JGzPD+y72vqYmv0Z2bQOJncKJTmTYJarvwjF1Ui8p6ZKJlrc
WvAzSwG6FxRWC8/Rj1jhyQ2Py18Z3swMn94Yf83wtPpe5Y0PYYfDsICVmaLy7spXZKadL60EmCtJ
A+QGR+H/cfTy1++aKlJZWyFRaeVsPIq7UqktBPhverXtC/oPGmq42bUUx8ukhopophej6kyfJzci
xa3zv2bmu+uTdENr1LJRY5VFlj4GOU1beaf58iLVd61x9zdCobsAwszkyfwJCTi6BapYFcQeDbAl
2PRlaR5klPSRSVt4Fa/2oZ2r54ypy7ez4CjcJH9AzL9CrQMHFS8TbnoTF5PSujMMD+7QrZOBYU7F
cCcClO7ynypGOprfLTzfOgTay/lxn34cHP2SSUpRq5Vl1j4DpxhLSpH+KgmFk3KmtHeFnGzl8kot
jWWTrtRqJk/+btgxbrWj2OP3P5p0F1FsRQqIjbxPUB1QPH8GbLFwKY2qoQZduvU30vADFZI9CC1k
VmukjaxlYcgrtVV2EZrRqftcwxE+Pynj4XXu60wONw8L1bCu+Tqm4G5K/ZCkVyJvhmyATp1diHOq
UZ8CN9/j8fBWsFMevSa+zkPrVX4vAyVk8QmL0GtfM+/WQgYbZsnSBTDcRMLKcgvDFlMRCXNWTa6Q
8wlLpVax74ILJuDJLVbU4kYnLBrZcf0MUY5GYTpsJShpqEnauUPfqfPfmlGVXfgIoV3LmbkNTfFC
FGEiUYTXrascr7YYiLMXSrBOxIsq/4hMazXIgU01tZDiTTh4z4pHu0zAYU1Jy5XYbGo6MmmkoZDH
rbM7/zVOv+MQudJHVBC94cl7KvY55aPxiWOl8fMwlrCFAJW/V8zum75etJX4wwyfrHom7skD+Cjs
5KsgrFJTWSfHN1HttxBoaOzQ+RhMAD9JuUGMUFZfZ0Y6HmjfF8KfkU4OvD7s1dh0ScDaSr+SI2+v
ZI+KRQaOYEoFAS9MIpBzcChAX7p4tUKx05q5stPJcZsiris0uimUjH9+tCuDSkwTzeS93o/AweG1
i9cxrK6q1JeB8ogDwHyJ4nRIJNPoNI/d/clBoEae0XkF9fRBwrMVyexWuaqpp1Ug+b0+RvTnUYru
z0/2ycsFCTC6ssANdGMy10lmmm3TMdd58IC2tC0OuBnE20S7i70ZWbiT58lRqMlD1sqltB1yLlW/
9Ong71L2thQf+hLuuxUvQPH/nQPsKODkemnNWlD7irENhBASAJaevPa7B8W46FMY/ohZnJ/MUx8Q
1ctxtfDPN/UUNxBDD3lvoALR75hkWhEeR1cLqohI71+2nNBN+Ot8yFPf7zjkZFJbqni+oSqM0drn
/l03/Ezly1a7HPy/kYgdB5pMJvpT+LNqBMr8t8EEdQShBLrCQtIO0J/tTsIUvH0/P7hTK+Y45uRW
1uJK9QaDmFIMxo+eOkCqxLqtNZRgdoXycD7ayRP2ONxk/3ViK/VlQe+3ce8xN8jRmGo7KClIYRfx
1oXPV0BHbufb4OPRPT3wjgNPbtpG1yP6OgQ2ucCk5BB3sq3AczRoDjaAKDupszvFXLrwIB3YwufH
Pc7iueiTk07JjELzJGY5zD9U3BO05Lr2LnrFmInzXRWLREdHRIdi4GddcPIkQ0clVKDsUzdL3pGj
EEE7csXDwNwoGYbrIgT7XF6ziiXdpePvr6Gy2i3W1CigV7jdi+WPOlGhMecrX8ER3R8AwksLF6kg
d8569OS+Ovqtk9s2KtA1NsfWtZu9uz1F23BdhwMC7g8Oqut/4wMcxZK/XjVy7CLUHxFLAAXRAD8v
rUVTfIRzmebJ7XQUZ3LWO75nFBagxmUVjmy8ehWhYlkWux4h3MjDGSR+Oz+wk+fhUcDJ4SQNXQ1D
mYAjJDjO7DqTLmShWyvtq1Rc17W3k9JiZjLnBjk5p3LN1xB3ZTLjYEupbqn6+woVEsF8KbX7KOi3
54c4t04mR5RU5mEujVgZNHEhNO+Bey9E2n+GuzPnJADnYk3OJ0GuoLnybxRvZN6at6OakTiejAVe
A2zc8yOb+3iTQ6mNB7ilAdFUSGZtIN2EYb+phIOs1+hQYL3Eu6Mv25k7ey7q+OfHaVdvBh2CH2MO
dAkaplGcG1f/qQm3qvHReP4otTMT8eSsooc5ChqPXK3JOGOpIDVqOf5aOV2EDfLu8gU5vtzYvSHO
vPVOHrVHsSajK9oy9kk4WS19ukJBaDGgTyYIsV0nu/Nf72SfHq3Sfw9rWsDxikwEPEcuYqruUq5Q
pFdf0rpD5eljkDhtE7yhB3oxwYtveg8OrjE9ALYRa+VbN4a8KRL1rk6KNy9pkTQQ7TRGIxmFHnu2
UTTuyG/3j4LqpEjbE3PByRYqUPqB/ULaOx4RvDiXvYb2PW4652fkJDpHP4oz2T7A1aPQVYnjCShO
mcNWEFEKME04R9mmkG9FTUAKI9jgDqIvrOBlGDbaLCbq5Po++hGT1QaxR+ozYIx48RT7AOPyxvnR
4RzQSs5DG2k24purZlYhWj69yOG5I7CDhuC0idSkWFVoWIRhcvs7SlUceKMVNe5ReW6Xpqldxlur
+UAq/jJ2PtwCWvjwqARXrYamDCYUXBirUVR8IbmJXQtr1Uj3fX5I3dsaEYiFmXiQoiRMA/5rhecx
ZaAN8u/fPTnN8ZhKQqdgc2qjAVvxSEaNktoSxyPUvDrk6ufaxOP8f1+MfwJOFmPZdp1aK5w/OdqX
w/OY6Q6auf6kD2NxwWt4rvR/MqJKI15GwBqK5+RWjlurF0r0W/BG0rZpfi2W4m96uXacRp/pjRVo
65mdcDLfPAo5uZc7z200s+RsUHA0qxTjqivgS7voj4jKldtc5G6wiqP8WiuqtSakMxtxbsCTb1oB
yOt6jKXonJUL091RQOeyftei3x1KHn1Q/r3hkmCbALlHsYevd4pnRIU8BAYbP0nxmXhRxIfEC7ZV
eauqvzr3IezqNYn/oonvz0/0uFi+LSbQpP8OPEnsVAP6eyoS2DEeRPVxPGAJSoowc4WdntFRlF/H
U5OE6+sANcd0jEhgRrsYX+0K+aJfFI2x046WTn0xD4Q7Pa6/4lmTRB4+sRAMBeundsQ1LyWjVJe8
A5EDnMlBTh5bwFR0UYes/E1iWXOKRuobnSKMLqIaEdi466267qYYnoZW2Z7/WvL4s799LhNJM2yJ
VcWa2qx6aa87CCay97N3beRNZSsjYxoDd1nAHtvhJoTfXoDSzr0yyItWw+tHROhKfoKwvOt8fSvy
xJfLZlX3P8//tpMT8eenGZMZb8REFUqLnxZTcQxiEFcx7X5nxMwKgMvOBzvZ/NEt0aBPB80DdsDX
9dQkapgJMtEGWV95w7DNcnMHrwNl0tehQfkm7za6otgQtxWKkIC2LySZ5k/g3s2jiL8LQnMHgHrn
p6BNLUJ/+fprQLy7fu93bF8LN8VaW1jmGzDtRWf+FvTwRkpK6gPwtwwdboAOYFsSMGD2bA0ZFRZn
XLyy6bo22EC+3tSmahswC2Hq/SyaaoPUxN4Us5Vn2tj1bdFjntGCPllVMCTkNKD0o/irTT6dAicb
cjINT722dkoVrDIaN0N42cvoaUCzd5VhGYVoX7UzKeDnxEzXMxBNcHr4x44wr68T50ZKrDXIsMDs
+KGTuTmeDC7jqsMRM1Nh0gUGUzFsMsOxYy+A2wX0yU9Xnj+T9Z5avMe/Yzy+jnJ6UElNFMKYXkpe
d9HpN5mVb3QappWJw9wcSPdUgsX1yA5GyXBkKH0NJiKLFcCe5M054LsZycUqCH4g1WoEwWVbmvdC
9RpXv89vmLmYk/M3txCEgW3H+euZrE78gKt1g5NCUd5qnXnRehtT9mdu0c+0+NvX/Wug8DS+DtRN
FNr3Y6aCEsmyaXGUzJ2NqO4RYFnIw06EoqRW4Vufp++ZmF9zftiyH+9i+bFisWfWbYCVH0IQmPF4
azcw5GUtAQzzldu4oyE/VN5Bt7ZtoM9cVidJH3++EOjcrz8cbJ4mWAI/PLTKLYaSq4qynlfsVHU/
gMbL2mA7CkG7F60CVdIszcsB3edAtbaSZvLYNWeOu0+Y4beZVDFAHuHTuqyM193R+qxDH91JgR0a
gwwscQ0x/OHWVPTLcQ6dWkbWFqUd4XcoFT9wBFLlcu9WH1A3l76mLDxcFZ2wQmPsjaK2Q1G7VzaK
hoTTEOxQT95l5lvfXeombVTUiVutXgzOcG/U+Rr4ljscUP2mkmouDKAXfnlb5MVe7XYipsILq7WQ
rX+Xh4Of4344iDutKJa9QNe7ln+32Q4++BUeqwysRt/xvcgugrRHTYKHTeJ/WBBWOHQE5aHGjagt
H2ocRZADWJJ9Lar6J26WqyTwFiFwemPYy623KFXEEd3k0KSbIKjGvqdhzh5Mpy5apMxHn3HwLsie
f53wofb63sD+DHnn9kYaHtS4RO7xuYBAruPbHZg7oX/y58pfJ4+ho6iTe6RsDLHrQ6IagbAaosui
eKAYtdLLR1N6On8gnErIDKTUdSj8BunLZIANQO82N2npum22NABJt802B8urBJSS3Uexef4b8TR0
xxRL5KacNqvUtLSqHnHQpRHjMls9DOFgq/mNIrrLTNqas2DWk+P7E2/q0RBUmoMoO/H0YuD+L+/G
M0Qq1Qd07eDg3yXBzABPnrBHASdnRqeOpcuIq0wpRovUZiV6exRUyAd5k2XuWpTuXZoR52f15II5
Cip/XaZNGQ3i4DFK6PjLEpyhBO5OLpILc5TvnGNLnT7QgWMj+MDaAfLyNVxgJWZb9dQnsgqShKzH
+zx4Ga0mg9RaR4p2yb63hxa1WOzVImu4GI+mocXEFHRETyFcREFSMng1YhANfm2nZP4WwYB7TGce
S/XgVg6KtgnCmjMf5yR6gmTxr18+STSkUEyDNOSXKzTaSu9Hmgy2Ln4gDoo5W4Q14r0lh2sBbqc4
k12dXoh/Ik9uez2Pe8EyxjmDMYp3N7WI9iDLAho+0jbUkRaYWxQn8bjoJWPRA6eamtXkGElkJ1XD
CmCZ6UfXVlI8QcXa9mjIySlgamXU0EVFP6luG21T9Whtar50Ozg1uZ+ykcUaPmuGV72506PM1sKZ
XOv0Rvnz6yaPa2TefJYtJw8/nhJJfknBYTFyUDBIWsgJIC6hXo0e2ee3ysnimoHRD61rgChYGH1d
vJpRiJ48ss6UwrR1YAFe9BgiLeWDo4lTZWF6r40mApg1ltAOVr7wo5p7bZ8c+tFPmAw9lBKOiFop
EYwObcsAMKr9wPIR/TjMI2Rb1H8Lw+H8sE8uv6OQky2bFibkwphRm9HvSNMXKASuLDmDCINxn/4A
Q3h1PuDJI+ko4GSnmZlDsdogYAUaqW/vUydHTCjf5uiR1nMN+5PBDGUUHOPxok0pTZmb4mCn88y3
XNGOhWdTvhYo2cAVRQ1xbgGdzAmOgk12smkImtt4BEMJBHqGYicYeSPBVLRvDgqSEbIfknVZ6cJc
Hj0ui2/Z31HgSfKu5bpgIHc2Fmm6XaPeeAM6H5ijd92tKyLsmCAfW4/iicrKVMNNFbCXqJz35UNL
ih+igaIrMLuMnVusyC3xCmZ1Y6UNwACLcH/2VjqdP6MSNcrBGbACJutcj/ooSnJeOIKor1J+VmLV
l3xCcAaK3ReWjdzZ4A6IsT03Nd4BvrDFbHHZh9oGyUGcAmc+3cl9d/R7JptAGCAHNR7VJ5Ndpjg7
ud+XYDl6rbUl40Ltf/nhHDTtdEhDHkEroLCnnJYszP7VslZ8vL1bbYV3J/hbbyFzsrWp/2J6GJcH
H+c336ndjjcaIvlkraOgxtczDgCAVes1+cAIKUYNBZ3Rl66/HyR1gf/ZghLjzMx+b+Lo1OoNBJ0o
7WnSp6rtl5cJ8pU9oNeSgjdC2B5yxLq+E6v7Io9WHUwPEwX0mlf1QjPvQFJCUMPUpvGRfD/Q8MQ2
UAuVZ6FXl74XLQzPey2RwQz89Ak93Jln3bfJmfzUScrboiejR4pXLh1/G9QHMfQXSv8+CDkEI3kB
2Gkm3riqvmzbMR6kToBSsBE5n75+DJyyhbrB734pJcESEd+VgmN8NzSLkF15/rt/OwcnoeSvoQYT
M+lCCctlCOVDoUoiD94WDfEFOCZN8bbno52cSBILyheIuSDL8TVamvZVWZpEiyR9X7nKbRQcKtCW
At4qpnM3C/AzPv+P36YSQpCBrARM+WmBTfGQyZVroVhmDd6uWOp03rXevrZSgWSUSxXhGj8zmxpV
J6CAGr+lirYq8DbIW2MhxntBQho92nW4+WQakvDu70A1ln5X2pXw07DQlTP9C0VKblASRG4/usMp
fds6yTYzpZ+InWxQqV+46MxZ/bXaQZ9u0Ysig5NjYaEilt4o0jXpK29oNdLwoGrtVHxuHfAg8YHt
cW+Z3qISqgtqbJuuy7aaby11Wdi4HaK+0fjkwid7TXX5VhCStZia14nRIaysrT0rhh4W/aIT+jPC
iTsW25eeXKmnCee4h3R8vEFYQ97rkofNXg3eR/Ogkqd4wgUoCcVGxMle0p5rdPpHLRO5jJcuBihD
wojCF7POV3QTEVvt1nlaPMDNvejRNVSTwjbMep8qzbbJ6m0ODc+TcaHStK3aGHZmfIC0rKJ4W49G
LJmFNvGmN/p9mvnrsG52ftM8WAXZfpc8WSjgwnC+dQ3+ppe9jlsddO0CucmdwRLSrfI2jLLbIRYv
WqzrVwAWlFWrBntcw13APnmCs3CYvftB+zjgrqUCOZTx1ask6CAgEVNZ2xc5Jsdeqv0IjAYVaLS6
+t69q3QPR4nkKUcYUZb8i0p0f4oZnWR0Y8okvg07moMlvM7EXxilu/fN+E41P2r5kGC4PpjYF4+l
B9F6DUxv5XfJNqUCY7SHPDkM6WAnQ7AvSQVQhFGCaOEHuGsEz+irSzXqJ/rd0OxGarWVU8B07qoK
I/o8WYcqKDF3rXSUMqVwncT1ywCYSC+NGypxI1tAjqh3yNJFgrJiS9Us1XhlOc4dde2FZtxYuBks
8xp9tHj4Kbe3scZJSymMDmds3GSVTtHHjNd6H9oqJOjefcO1b29i3YEwDQWtCzTKNrRMBx6M8aaR
gTia91zKoncQuBxNL7MLq1uHzppb+5afqtbps8rrrDUeENe7CKmNShFdBBX/YNN6ypotPMqFnzUX
WezUNvYku5Y/W5RF+rOvKGNUT4hgLPrk2aC+7CE+YTQ/FfOjxcp90bnko1ayquHBL+vsklo5xk2D
vsX5ZZOJ7ho94HViFbuGLo5moHiCHbfu5nz3fuPGz66Jynj9pHVoXz+Uen5dwv2qtKXkO78x9k4W
lggjTBoqYeFo2LrjH0W5g9or8Km7rkzuJcGys1q7tNRfOddBFDkbOFQVRiK5L65cETEbOhlpdHCL
+q2s1F9A/fUFBuSvfjBUi2EUCegk/VaLhIQL3mmQl8JDtOHKVfxVUF0L4kB501t45aWUtNfNSLD1
073e5jvE7OhwFis6jtsiMNYDdjKotsUBYGIJYxCT2Onay8xdL4ictMUdxTuPESTMnGcZGG3dupXV
Y4al3WaludSC+iZCCDrQ1TtJLqSV7j2rUbjA0xvZvcGu4MyhZrQdYI/DN166/jKByBD6G6WvP1Ll
3SivJezNteAtTt7aHlcTFWvw+l3VDgp6Vmnp3A9qdZHW6rVDYoET01Ki492byUpqNlGCw0I57GTE
EPXw1qRe2mEt3uJ1pwcqHlxIgFNV9CkCJujPqalFxaKq7TbAVSlDaz1853qxjf4dsHulVKsoLW+A
MN10hb9BKM+3wz61Q8NAFM9ZBIhrtZW/FhthE9bYTBT+WqMA0bnWNXDdjeOpqEmHS1kLbrL+TZP3
itv/aJveVs09Hj5PdRht+7FjBXnDKu7SrN8YfrY1GmUZGt41fig0j54lx8TOQ770B770SL7GKqMt
fztZgBppfWuR2yHceBmU+HmMA5aDXYEcu8og007ZjA+vOulB96o/TSvcOk10X/XqahReQYDl4EXl
44iYkuEfF3V3pXblasQNlghOudVwoTedTe/dlt2LTESYXq/srNM3kn+IyOhciHC+Kb7mPOlyGNRu
69376S+KXSudfDdHAl1IkgtBE8i6kk2gS9cjnsQy7tFnROK3CnaW+tb0+aKKElASzxW3IG5qMIp+
RKZwpcCqjwftRh/ivdxk92XRwCkQgzWaMSEYAJBkw6+oK3epCAgcQxmEpVB5F9cG9mfoTl6FDAVc
JRaow9pFHayRCtb4vu9fyzSyC8X3saoRLgWFOVdEqqu/ColLtq82WqVcCwkHfO0vvfjQxIIdQY4w
4P70TsNLvrZ7N9sOdbH242E3woaUwd337K2wkd/kHmcMSd9COV5G0Q4e8M5zrkvjtwIJVx/8jeF8
jHOcFIcWG7kS8gXdaF/JVjxckPc0Fwh3YScmb3o4E0kq7wvFQO2psa0m+j/Szqu5bSVNw78IVcjh
lgAYRFJZsqQblC3byDnj1+/T3t1zZIol1uxe7ezY42Y3OnzhDbDjMbIBelLVxCV195wqWKksGLn2
IfQgxR3MHPCAAiQpWudIwEzTQyjDjOG7TFn8FMYvsf4w4/rGuvWCE5L5s+P8UekyjNhfeEtytFqq
XkX3nCehrDxQGKtQXU86yu4xfivlazEexDiyjONuTvWisN1CpXLxBzBjkQ2O/UGZDr2S7qae7zbF
ySHKEJ9ZmtRv4mg/cbPpwOrRXts4EQdRyBDp/fvcvJNQw+pRZC5ZaWeDnEEVBg+/AEGx6raEW7dI
N6EmbRT9mQwrOPKA7iKjZW3ncZG3qdOvreWgZDQkAJA+aK3to5TcUwXrpnUv2z/spdqqjW34kMcT
FzfCcp1WNtYmS4kqp1T/BF4NbyRJBzx7am8xZaqJ8xra39tcGUdDm25TpX+YHUg/fTv1O9wCSs/B
LTMW6t+8Wz0yxCY3/IA0JifPS3OYGMpbg2o/XpS7Qh/HTYymvBGkd0n0gFkf3FLnJl/kVy1Jd6p4
0+XES3XzNsOjJ+mo1slO9erMyYzJi30VqgPmKoCyPDPH+7FN46dmmLdZJFXrNrG3vY3Is0HomEC5
cZxIfe9n4k4j6gju0qJZyyHPJZ6SqzLv8auw+kOjjOXB0aYbfaAilmX61ma0G1xAV/Mi2V7imHdd
O/og8ljJbWehZar7gy3fN4hUIFW6rg1EDwdMG1wzTRCdrrt42yF/tJ/bzg9j690yX2tn2aqFwTcd
Lbd1bkyVwHaUluhYygkM/TTCJ0xGhLyO9k3Y+YOj7xPjls3vI+lU0qWzflHe1Td2K4i5aeGn1BX0
elyn5B3m+NNqaZQM8ZVmMwh+UUYcH80J4dW5/GYlqhfiLSP4Uxl8wUDChDM/JPAY9fk+6st9gdC0
kKytZIpzhW9HhZ+gPNLUs+dkrU+9e/N1UvO5Cy5yqD9686Bh4LacpGtB4DCdPkTdpNeuk1Am5tEO
DkKyMt3KSV8bc+yPtnO1TNmF7O0z9u1k6JPMtJybqg1Ru/fS8hbaWCGUTN2pwWdUoVcnoxcBuRNJ
c4Acr33pbGYum4id2prfa+spNhYvDupXyhyoxc5rVHW8AffD0l53oWytggFW3ozI+rxv5UvAHv1M
lqvK2OLh/ivTRrJPaytqB2i+oQCA+WWOlD7GregIY7+Cn6dZToQGRxAYR1TDV5r1nOW3dM1on/EP
AoRQkjVEftoCmm8gVADxbu9IT4GWeHOTcQ206OriTDnk9jopp7ucW6LEGmKS8w3N5ceWkIBjJQX4
VObXU55tteUpjx95HzY1Vi9Z8oykyLeW0G40Ca3pdEo/v942ZzLvv6Yv/vxDZzY0RoI5hV3j1CM8
cV4L5J1zDNlGfFdrVLe+Hu5TWQkQ3sfVFqn5x+GiKu8jhdUGkO+V4WMY7rAdcKvqfca2T5O2emVe
2J3nDsZfY56UHyeNHEEeqJtIxbSx6+WYFW9UbbxhcNw6M3Yi7U+0l/5iVePCZE9BXJGRw1eamGxQ
Pju55JsdBs4WEpwouubsAgW0VXWpTwApnTU8KTaAD5MtSspA1WgX/L3G6Yzo/yJbxChT4/cmzZpj
OILe0SI/0NZ9qPtZC3ICc1OFakQXvFnFcSnLw0CwauG8NUXqzxoAFz59gAXjV3zyPI0IX4+7bTg/
JWXvmW217ivt0MR41s07vQmJYd6qskc7skaxO3jQrXSdhsdR1lZl/7uQIvif9S7jTo05wxHEn9y+
76zoiKNPSbw2pqlrKc4VVj0Pc/8whIQy2Z2EwbWFEHSta5hMO9d58WA0ewntbSd+NLJDlxbXehG9
yKHkpuPbH0vWLnAt0uhKtd0af5zMmm9VbvVcb9azYT+YdP6pWqg1SAILMbuSXBcxcp1uYwPwWvQW
1PhWGuJNFiTXCQxMoQaTGLghBHdK8lgTUVsz0XoIlgCV1czZplSpxrF3ee4Og/rbXkpq2akX4Lln
1Id0clZ1ld+T/F/Tl8G7wQXigH+an5FRVo7jO+NBn7pbq3gcSQDrmdyotrH7AFpQfZd07VhCEDdt
Zz0O3xqKLX05+rk2rqy+vFK1hJlr20Ufd4x0jDBVGqQ1LKDn2iKY6370qBIG4Y8Sa4lUyZ6L+BBJ
aMHGux7XpQYDrGzIMbAbX5e4c7VZJwMd3U7F+MHZ9rhtdgbiKNJ4O4eQM3P1huqTLmW+qGOkrb4K
Sc10Ozzq+XMkq9tqDq+VNsFnrtvMieJPc7WqtTezuCa3spMXO2v8aph9qSm43fH30zOq7NN7mD0u
mbYOiUi0G0pjloK9hqXRCIh2UsSrFdIceWwUCUEn9LrlAYR0vJcJLoou0IiS0ztcU3K2r2Jkb46m
b2cJSAl6JmqPcZIhu22Hg0nbbqyk8cCiuHOJ42Ezw7oltEV4e1TMa1n5lqmPea+lgE6MnojNQlXw
vbZtF48KCiK4k5D8GYOKucPdbPI4QRZrovGxlRGgJD1yQpxUC+U31SXeXrv4Lk9PoNFxDDJRAek3
dR36aqReOYTAqa1/j6jf9PY+UB5Qi99HU3APSZ8sCMdqHTsR01zpIkXS1R+y8R4qD8P0pjcY9y4z
2mlJ+2JI9tUYo8hf5VtzfAmjEM0WLLL1GP/nsiTg+Fa0vwtLXpsGzHIzX+vBEHqGEpH52nw67Fzh
odXGNg6GGxB+9L6PHfG0ph61MniTMDCt0vIBIXiid32FJKWrBsO6TJ5jfMznpfJbiCTUWdfz9DLh
u0YfkpQXmej3ysw2SxBDNNNwbbnOVd2TKPIo4307B54WYaOOc2ACc5SLQ5G3TsEOw9NnP47Ndk4R
oWmVbZwrKwdSuEEu2giBeBw6ZLTtp4qsw3ir7W47ZFwyXBQdkY1A8ehSvda6p1Y9BMuv1Fy2/WQh
5XsUhnAWAnN60GNfHerrqKnXSjLjOouRyTId8V/ZKji9lebPUl82fR65qTKu5omAhJxQwXuUzMuV
xwZvkOFKlezjzM9oia61CUfPRAlQrcPrpnQUJmYC/6HQp73G3LvQsbrJuVkSktz+1Z7Ua5tcp2QH
mA4p8B020l7Bf1QSqjXYtBtSvB5JrjTnG+7zMRJqo18mN4nWPGJrueubm6GaqXqU+2b6oeYY0rTS
qi1NV9UbP6T49/XD/VnOTrzcUH11U5eF3d/JKwpQuM/G0G5QknjMlj2Sc7ylbw3tr7KiTuZQyTaI
hORHM1c8zvDXw599Sh3Rn6EhQ+HwJExRS6dKGjNoPJP1D+yXopZcUkdRWwWMjeh/3P/+esTzYcOH
IU+eUaVcsLYxmHBLSc0anLVZ1Td4tiGCdlWjjzDS9YsliwTnUjx9Nib7MPLJUidDo9DsI5yeEZ9J
yPn7W5trpQm/LdLm61mejX6R1YEOj3Ei5ld/xwoKsa/SJ8RGArifqi8j2960KL+U268HOj+nfwc6
CbMzeuBW2TFQU9ns7cEzy/t2egnoftRWd2GzXhpM/PmHKNOujcZMULH2aF7Q5LmeTARsYWQ6ISTJ
SxLb57fmvzM72ScNbOUSbwmivPynGqRcWFfNAIl5ge4QYfQaH1vpAibn/GH88NlOdkiWdf3YRqzm
nDce/u5ae1Tz1hcxiYBHZuNBjTAyoj8QRn53UZ7vMxZFXAZAOQ0dJBzKhycJX4EsXCFz5r10ivdw
WB4qqtELt7ItPPOGxLdn6RVy3KqeSvp4xwWRtSp7/npLiYU9jXNpTQPI02RoeKekk1zXyob+R+MF
E4BSfALEdWmjiFsvmtfmj1Hy/v8b8KRLGQdlWcwps87luziudsieSGiWJnKBeyIoOf3h/zCeCrUF
v1UYWqfSuhT49GQuzMazKaU1uFt3xo3FB5fJpqP2aTYf/3/jnZzROTe1UJsYT0VOoTN+mn/ieWuF
Z+bQ3EbFJaXjcycH34d/5ndyTJ2qmbVuNthFZuLWsvwn5kkBE/XjQ43+QSWBqbokLfkZSsfe/Tjq
yXldxk6qqc82YAzG3RSMe5saqY5P9UJ+1gojdPAnpMSeGexy+enrJT53M1EJx/gW4VsLBsfJzQT3
zczsGjpWeWvNkZ+nm6AxrvPhNovVC7ibzzg6MVMQPCDXqRIjevf3YHOcWFO1NAjtpsEhCvpDEWl3
s27vTXDp8dz9NKZiU2Zg00uwpWG1C6vXniQQdT7qlSO9/mRjNMmPPsvXo3VJg0aclk/HF2su+FQK
98gpFwi1sWIy+5JLWjnIdcJtNXrO9Avo8iqmiUQCKToVZB/7KZtWWXjhQTq7+YQPAYB0vMFOsaCh
nKhQrPr/rgrwt3zi+jbXthmoPp3LE+h3gLzz15///OZDHJfzzIw/AVzwnG/Ig0eRNn5X7Zc6Itdr
I3dYfavoc1vanR28LsElDes/uJlPaw3LC9UUhejt1IEkrsZIndSW15dXSWT/UaFtwxTNZZyf0H7e
2VL/2DQvU5lultDcqzjsFfG3MO38yZr2NsoudanvTAfeD4a22NhfWezh8Leci3rBtYwmeV1cTclT
TVzcK2+9g2lwba2USVqJulYGQHqUwCyY0X/D9+gDNyS6lIq3DbKfFvpusiSicGTPq2FnoM3TU0hc
aAyKpJmEEx7VbYz3DJcFRarrsq6Okg1VbKSaYi87XSQzDVqHf9qRgTe1dLrATYjcGWXwlT4OT4QF
m6U3j4qq3ybTd01BVkWxf0EZOkrKeDMnj5pMiT4oaDQ14nevbFz9vt4Cf97Gz98CfUaDKNqEcfX3
qUTQH0QLLo7UB44F2N2YITvUT/6nKBoN+qZw8p0zGbfd+J26n0QTzCKjEhrg9ajTky5oR1GdNKO9
JFnuVHT+DMDD6heT1t0ummwX+qmb6I1nSQn3HJWENNjBjXdjZdwE6asWXxdQtEOQq/XYbMg37kZd
2+VUpubhWdy9ZF5UZlL7TnVyvyIfle18B3Jr1RFSmQPFjtx21QJlrq+X5+wFKbgrXFsa0lAnq9Oq
ONEVWQXEFCyWZL+FY3AlRMfmRQevGF26IsU/9+ljgP4SSQW5zWlekSYWVRqLK3Jh7ZQQ8qpMJaD/
oaTZ2lSqDaCEEuccK5CBPV8Q2T17A30Y++QhSo1wCXSLt8BmI2jPGG565iiDbLlSrR9BLK/t6ZIQ
zblKPWAungOsnhTdOq1253FWYjXNpRub5mEM2q1lOVcCV5OFI210BEQ4dP1gPuY5sJu8uavawqXs
tBSLv0SUbJd2PYaBK/5vPHNTa5ib50BjsKTKwt91MfyMptBvljtnfvk/7IwPP/0kWmjtsu/VlJ0x
970bBsgkVG+O3aJU+326JAktlv7Ttvgw1smnadU4bCuVsVRORKsc1WUz9L9S/d4B8Unn4uuZnR+N
PpIm1IFxN/j7Ruj1CF1E7FMhgyIPll8NZnYHyB67bL8efqv9pVz+7MaD6vq/452csU7plrk02QQm
cZdhPDVJ7sYLHjGqBfaYlq2sUbDpL6lsXpqm+vc0F7kZDWIvoJZV4k7o7VotkM5Adkf1R1eC4Lgo
NfDHlOPzd/x3pifhltGadugsfMdyloFNqlRsjZsR/4gmHP0iwHiZq3RIuF4J5gO3MOli49FXaw8q
DWm5o++CKXJOna9RtvqI+Lade30xvhN5rVT7it72hUvhXEKuYP1mA/sWyj0n36awM0Pt5YmXGs2m
JL+Ogfbk+U1gaxeC/c8gZxEdfhjp5HOAQ6j6MCAUUQs0sLRny7jpzNgTHDnJ7r0xuXZgECrGHc7F
brQ8ham5T+zffUPJQ24vXMRnr3340CqmesJ0T2zZDxm7OVZBV4wzfSEM343B4FVMN7WOWaexQ3ne
/frAnQ/DoEGaioGxjmqc3CWmLeljFPEGN/UkvFFWy3QQ2u6DM7kGcBSof1O5wYuEjkV2Yapnj4ED
v8VCkhS1rpOSCysQ5fnAF7Yi3mPbXi36zmorAJXPZvbUK98vzFV8x9MzoBL840qo67pzSgXM8bDW
kC4gzg5BNtk3Gdg38h/PDrc5WJ8MlGaatJtKGBUgiqpe/AHikH31A/S/v+04gizIFtz2HOltKcjy
dMD7+k8ExvzRcfbZUmydnA5Mjc7S/FTBn7L7C6WCc9sLH0WLnhjcL908+d6tCf6nMwn2iQQ2GjzR
vnyCvrlZBms1Rbdfr/i5D/xxMPHnH/ZyJdP205OuhadVrMNONM9Ag2OXJK6+FEsI85Iq4qXpnZwe
KQsKuVYZsZmv66D35WFYWUiMV/l1QW/56+mdez24OMgsdUjv9mkK6+RDavYp90aiy4+KTn3J+CVY
tEmg3/U0xNt+pZt3X495dknh2ZM3gaFmN/+9pDUqollP84awpd/JtuGCbdj2xg8TVUsnX/yLpZez
FTbSdGHqIYsC08kpdUBLdGB18MShRdEN/dY2u42sPhT9M/QgWi+LO/U5wJ90ZStQQUHIfD3ls8sM
ZZpbmtF1+eSbBmj1hmoumseO/NbqVNNqsATaeprealW74T1S+0tuMefH5FpSVFkHnHoSiESRXqft
kLReR1swR/+X1jHSv66q9EKjRzyCHW2pryd69tvy1sEgsM6YndZqDI9FCkmJqUJU0lPX7sP83oq6
bTtsDNo5Xw93tq7PJQvaA+9F+5NrCs/MUuomtAajGuln2g+N+hyAGKL3VyrNvVa/p9NIS3N9YVyx
Rz9dg0gtEd/plvbJZYTd1ElSkpE2LxPY7YABQ18JQ7ds690kT+6S/cG3kKyD4bpIqhTf7qvhTzb0
ks/kfxSJvWKqfA1ael7+kst7OwSAbx60qfIadd1dYo+eTTjwrftn1ic1RTtc1K40mfUsjfhK6WsN
6G1l/gSgSBudfhr4424J9pHzraDqIOeHQem3egni75eS5W8pfdKh6Sk93JRgJcaYCCX7FZqYZVaK
p+qR107RyiTV/fpznT0KeP2qOgGCI5+KXAw2UPy2A0Qx2DcRYbG9cOnE10r5vMz1VoIUiGD710Oe
jUrIQv8Z8+TI1xJVoxE7EE/Cuyia5rcB6D2uNyGilXMgiJ8UVDiGQQLS7RJ3/09k+WmD/DO6cqp2
MapNQyeIfhfwjVtpbnxrno6CdRJINGDLrV5LK5ARLd532qQjUg5aS8YDiO+qgzZrCtWrqpHv7I5W
tsZ10bvoQfT1R6H2//czUE5Nmxg9Bfi+fE/IPKuA6lCJzsoSwaeIqDY5OwSYL32Xs0cHupCJH7PK
aTjZw1bcVI6p0HxMMJ5rwFrDZeiicaU43+oJrERrsTCerleXrozPhHVuf/XDyCdxy5xbZh2EtDgw
ttoa87SaSxU5w2lZj9lvG/1Nzezv5i6BiYMBukX7g3xVmdoDljlS+F6gZ7lCuAIikSrHPB3qpp9z
fwErvsRO4vU6LZpAmsCcVftJ+YFOzQ4add9FAPJ24TB5mJcAb2hWUb5LqU00LaiOZVjLUrabZctV
YpPi4GODWFwTvyhZeWyNnpejuW3ixi8tgp48dAe9vJP6ZqNpT71huC0g+eQ6amLMhptV7bSrOikP
bf3aoXwuminioLdoIS7Jy5w+LdMNPAm/Zt/Fo3XVWUj4lQ9hM/l6tKKEsc748XVJf1Q71ooFkJ3C
cbxVy2mzxHcNCDPKyJAMBGIG1CHX/vtcFX6r4xs/KxsV5GdNFxIa0oa+Qxxfj9KvOJs3dfhuQE8S
Tf+8iO9Cqbhy+mc1kDzJgEhirO2h3kzRI2XMTScPe9XMVp06u1Nm+ck8QoeaeNL6VcRn6bqDyKn+
7JQx3plS40uBg7PF7usr5Gwg+GG/nISeTqYEetSyX2wIFMIVUnJMT1RAl65ADO6SsfXZ8/hhuJML
q0/AOHcjB6PMEPMy41VWvoyB4kZoiUXWtdG91fL3r2d4Nlr4d8hPtRIsVZq6ZEiQBmGeEvGObijd
N/YDgHp/qS3/6/HOhwu2iSYpzwDu7iclhGwEbWVCSfZKuoyAQx7VHsEBey1WdUBjtLKSq1qL3CV9
/nrkszMl9DRtLFlJUU8Wdx6jYJFN4iInV+lLUZZLrgtnX8ULGx/QUP/r6/HOXzb/Dnga/elpodtL
yuYB8TRqwTrAyDMCGKRAMy5bQB4lKaLTpq5cOX4FZk9DokFSah9Irz8G30HOUz2eXVXFm9OqXVmt
RZy+z837AgBPpIEBSyUXjNaFUFlVz8U2H375ybtg14pCos9S2bEJ/qhz8+I6GdN7uZr8HOnPRFPW
4uKurWadWMk2rpUrCfpRk9fbTILCODSuA0UGoRk/AxQvAsDR6rZ58vL1Gp89MOQwsk75TZge/P2A
NXJpqvjaYe2p3SNS69o4s1aQYeDWGOP3YnkMLn1VnD3OLA7edgS8hiHDAj65Ewiv89IQbFclL2+i
oi1Wc0qDAxijDAGQCD8ua8CYMqYBgL8E4ghHcNWCGcoNLZnWhut4PTl3JXhAilKVo7sgL6e8DYUM
kwW1IqYeJisry6SMLAdXWLMXfIdYZvHjx5p+2qxo9PSeZX3cjLa2ksZsp9He07SSWg8nh59DmTlG
qVeDZAY/EPbbSnRlFOXnpEHeAvc1dbqvlAdtQfOD6EuNFK+znPU0q7fgWtwGK6+pDTa1VLxaxrKe
0uzKItF3rHFN03419dkWlvP3HqRV7ZVcUGpROyuqI/SXMq8dg3soWKX9lvDMlSrUc9hCudrtsfib
ZXIRe3lIaE0HVgjVjfdf4dcaanYl0T+VMwJZKoM2e8qCIy8WVwMPTvQUtZa7KD5LKML+Av7kZMRu
D7x9auhvruUkhbwaeBmg9zwwNsbymqflld7kz3GY9pBi5mMSlLuxy3Z4OIDuepjbGcU1+6kb0ivT
hDastWsa1ZMT+TbkIhNRKVDG9AGx3hzp460l2HJ20voBJlaT1WyGDtqKHF4pVQ3VFha5fWwsYwPS
A62q4bpTKs/hrwYC5ETwh+DJ1rAWFodqcTMDW6XfpG2ScIDhcQNbir4xckHOLV06LxgOltL9kdUS
NKrJhAdc3mZE8eKLB0QBTojL0DUKPD+sOBCdRp0eP/8e3auduFshwvipJN+BikzsdZqOOw1Jk9kc
b7PhDsmPQBlvkeA6TM57o5s/hPdlZQq2V/JmU+FF7EpVp32fWqs2RFKeH2HhzyhWf54gn2jdSkqg
adp7dNoAxYqmJa03rR/8xtHW7PC0xx9+vC7imzCje+Ys101LXKkR6tQRD1vluJMQWkmSW2xE9qaF
MSSUHl8pgJKDEgys15y72kEKbi4dbVs71abAUKwwgmNZ8mRl0z6KBOB09GmttGBSe7W+FtBwpQvu
GyYR1fvGeRANUuHNlAztrhX7rdPecBABuij7TqTQp4Fcks6HAWbNQiVblCxVELmF8pxqv0WOVGU5
7dZHq3fcMA7dpeMqJirQk3in6cOVPDeHIRoSvk3xkI7GdcFlaZXZcTLuSuNY1N0OkGEFImLfWQOy
JBFeYBI1M9NGFF0B7+oZ2bhBI2gblvMLriMb5My4DtoYUV+QkU44ebatulVrr0yqN7DrhjFYE6le
l7INpXUH8tEQ7J7h0BK7RSEnwOyQtMDtJ/85h8O9BD0gFZWW5k1vjxosLurustQdU1VxAf9VCwDk
//yW1gVCA9CNCt7w5MYEPQ/PJ5pBVpnUY98EImGU4tsl3Zpw7bPJRKbkEors3Gv/ccyTl6E3SYIN
erFeEeVuOG9j8NikGFNwm9W/HfjiX0/xbLb3Ybw/Sq0fipRm1UsBlQbiqFC5S40K34UKfY/CrcuF
vj8+qM6+diQv72YqUDZkwGoFUnXbL79TPfdSW+JacXZtpu6QxIvttRQqF8zLLizJaSuEp6dFFmYA
juQEbj9uFXrxdVV7VvlQmqF/CVR3djhQbRqaL7yVp6IvfQZBqDPkxovxAkmbpzF+r3J4QMptsLxn
wYVo61wkoH8Y7SSnpA3W5Sk0Zi8KJr8kXenmI26AV6rO0suBn2b16qKM2PkpUtlTsAexKbn9HX6E
phNhpaCxsR3Ijl6jB6AqMKoINwI8bFzcZedCDyH0+7/jnVT+EaZEC2emNqOI1z4a3GEpvKyguThd
Kp6cy3w+DnVS3opNQoY8YGp9rF6ZDeQyW/OHoNykQU49Rb/7+vxcmplY6Q/HR1PSIY4zZpbw9MCM
h+cgexMSk/o0br8e6uzM0GBhGWkIUgL/e6hMjXFoRGXVM3qJksqt1uyLVPEz2yBGvcQeOjeYAb6a
xiAsSEsTf/5hXnWY2/oAIMJLqxI126u2MrexHLk5aRbiYxeSq3P7EVcCB1MC0zR062R/lEE3TEEG
FG8cyCase0TXVoP8VC0StE5ppfUXvpryBz5yWuT6OOLJsaunAaHynm3SwX/QQd78eUMhtYDozNMd
EfAkJ76RhiCAEvg2xHiy4i7GT10m1sIxdriOsA5CcYPiFsR9H/7F21inV3FBg3h51hMhNQCoZ6zW
av4sLLHqvt7I9X2r3piNdUzm4CpuD1PbXJnQhmgTbcQ/05r8Rfqcg1P5NoUKAWUNujd1UN0SkjhS
Av0MYWOI/6C2HPp0SbSPSLRSG/EAo7rvR3MzkQHpw8M8B6+zNVCZC58WQ7tSbe1bJx/aCaufxXbT
rnuw6QHiSbMu53SjE7guwSHsq9XALzF52bVO2SpS7cuLAqzrkPXC5OVaKrsrEIIFtXIj/RYrzzqq
zguxtWU1mCfBIULXpWuugmRjc94j422YoXwn5QosvSfiUWgKK8GImt/pc/t43nngLGBffBurq3E+
WsOGzbLS6vZ5xKUyPvYCvp2W5Ee/HU0mxrfuo0TdUowSZVAok2Nh7vl7BS3ElLpfkMmuqAHq0ndN
BJUJNO3y3Qo3A4QeBx53rL+Jf08nAEzD95hHzGl+i+t2gvu+xGBK9Nkva/6lKkXMmhXoLjQHz9YT
aDrTBTCAZmqnd3DXoBlgiyy7EYmUA6Uq3GKBvaqRMCwbcIH4r8buZQ2xc2cNvKkjyssW4MOTHDmI
gMQHuEp7YWd7jfxACU4KjJVKco+iC1rkFyKMczfkx/FEzv7hJokVO3KQm+OVaV5EliLDXp+g7wXW
hUr9GTC6aOPTjAfmKlorJ3eWjmt7n+Y2DN7WPAYzhoY0mJWm3dgdFNboVob8XCYQiGvpLU37I10s
W/6PbzLxGwBWophl02g+ucmyPGv42oS4yBT2wq8+3po8pwKylwzvVVBfmLQh/sG/L7K/Bzx572ic
N8lQ84gXaN0USfOuVqnf4jMygCN27GPYCDQDwhV18AInscyvAbUY89G26lc1em+0ZhNmg1sm/K/J
Wme0ZSIQlI7VUY39CV7Os5xulZn3VEOXHlsuVFk03EDZrXpwrUjzrV0fprDwJXTys9H+lsbyZqic
u6wI/CHXritLFr/La0p7h73iyomiX1CHbAPkqL2eEtsfqtvUbFABuXTERBhzujYUHGwB7eV7nL6Y
Rt3MZdhLbHVwikEU+Mb8zSKeGqqXwXgTkNRwyvwMjSY2TTXuLBiA/+mbDf37319giI7Ch82Pj3qf
O2rAduhyH7ffVWAfJoo9gfGzHy5M93MkKcYC3Auk2LAJKf8eS6+UaBiwdvWG6duMrEeHoYB2AzLJ
NcF1qXKCa+sl2bzPYcJfY/655D7MLyzKFt0N5ifwxJLzI0k1T2yERNBeCby+Xs2zM4SfT0capLb5
B938YTSASlmojzqdUzRA6cWRbxKzqhQN4lWa37RLvArHS6C8s4NiF6+AlJS1T0CsIO7SOJkYNJPe
hqZaLUbhltZTl33rC80Vmt+2emGen+0xUKOjjvDPmCd35tjpppErQHXC9lA7yCakaOhox0hGwCz+
TYtU6TL0VfgvQzR/k0PX/+Lnr4AlmGC6Bcmm7Y4ZRq2to1yCfZz95B9+20nukDQZsvu1QPHQbJsp
M7Ttk9LM27J/UeJLMgGfHyuxEI4pEIo6gejJng6HvAwd5Gy8zr5hy3u9RU8cHK6MOIhRigvu0oV6
pvnKkPDlUYIECyw7J0PWqVb2RoULb+REu0ixDxQ5a4qKBsJugiOudxQKaYZRHCuqbPP1Dj8TFYjR
NYICkBAyn/nvQ1wpQafibCpM7uJ9o5YeBTFMgAUkHmkSwskC2ZfMo5769cBnF/rDuCfxcCgzahuB
9Cga/b5d7pLwFVjNlKM6ZYSrmlba1+Od3UWmpVB6MNF2PgUPmZWWSLPNPPs23scV2vcYOST8/wni
K1Rfvx7t/EdlUQXuC6jj6T2FPIDBC8c9FQyJKPT1jYTSwLDtKhTU2oiSnTfHQtwJ3Nslk+Uz0qJ8
0w+Dn0RcZqzkldmKwa2HiE6nPHdrswPZnW4c9EwCPV8JwD2r3hjjxgAMsZAKdcFAugAqEH69QV1G
qooHZ7lq4ncNxUBRnXaInb9ep7O7wNJlAelSDfA/f+++XstbJ214MJX6JbBMPLoxODpMSXZdswtm
VCq/Hk/7Y7T86Yn+MOLJ2jS2CiFeY8QKaIiNMOQA5blCCbLF7UaZjVdQZs/x7GUkP9mI5O+YvhLs
WMjKQajvY/vaqCJfL7ah4ghkfrjsMqr9ooAVk7lq9HCkGpGD32MCw0Z6SgdtDebTnWDR2e24Kdrk
sQoHN8zDdYhGYRZ2D6JBvOjKXaTA/kZd0tEek+w+YLUTA3ntbAdMzFUhXWd5vhqCeDMpBE6N7Snm
cxY4D8ILAt21tSMKmQ6JBg2lDl1BlBC72qutByNt76Ti0MiS26cAV9rrycb8vJiEm4jQNp9z+85U
xyc1mZCNy/wWqHlqSOxeeTU1jR+V1caQYYLYtCCb5aAjhtk1XMVWdzD1mzigpS2r3tKh5BwMt5YE
tT7u4cuTWGhte6Mmv+d8nxXy1jLBr5XpPlUSzL7DlViDoaGoXVdrC5nP1SzTKgN7LGrmuh0/ZOiX
5CqF2qbYZNE9xCq4nvnGMjdgS/3Y2fcjeqJj4IcFXinp96SJ/AH9wBj7cKFJ2PXFrbPk2wFNNTP4
ZfQmPu4lIln9ejH3oX5L1LZyZmQyr52Q70QW1zu/WP+hbZ5ySd6V1eKGXBiVET+CDRJwtNDu/NEg
24Yk8tD0voUUU6SFr2FH0K/KO23+FiE1ZyfhNoOX2ipv3BE7dCj0SdtNduSyxmukUZ4D+jVUzJV8
8VRq2XMtXy2FcleH4304l1fih8Yakgb2f5F2XslxZFma3kpbvXu3azHW1Q/hIaEVQRAvbiAJutba
FzI7mJX0xua7qJrMoCMmvDvbLC3TmCB5/epzz/nFtvW0m1YvVtFUHCypRnrA3tYDUo158DA2/s8x
lzeIl1Fa7ENjzSK/SWrzwafQhTHIhW6+B4hnCWSGv60iXBxS87psgiupVS7KKTsYOECVxbALqQ22
aerKrMrgIVJLnLVhI1kmOgmNuIB019TjQ4FGUGuqB4podmk9OdNdHN+ofXcFLSijbpNsGylDlGm4
6GMb8aqLFv02D6BMLNt7Ry4uzAIMMDCFybpEKe/KKqurCpGHmMSWydMU4Q7fQxLZUp+w03TVIbog
8InQlusw1zRFikG+q4ZwU0mQgcbKcs0uRSmdyhZKl04XbkXaOKH0EsFXQgVzHffRlmTgPeHxF7yW
b5DMZXfIm8om89NWzxR1xvp1NK8s7iSpDF7ZTK5pZw/Q/3eidIFO214UAdL+StJRysx/1HG8a30F
QFJRul7pX2KptRauRyQf11Z3LxsUTip0PDBiQjW/o5YgjQm1O9gH5IHX0mjtU09H6Wb8OIRz7Ub1
h0veSjlUahHVVql1o6CcgRCV2rzzYMipJVP6QcHRRoeRWbu2YL+Z1MYahLiL8FYc5hmYWJNylZVf
S2iVTZIbBvFWJt074TQ/Fd7Ppv2B9NPaNncBzwREJ6/j6RLsc9lL1FouMZ3Ci8ffxvL3iPAuZZtW
dkgNbdxO7bgRpThgR0KBI0SlpghftCyHzAotTgGYIvI55YCab+tz3eUdPhH9jW6l2xqNvEB661Rm
I78Tpdna0zatpYCq2sMEA4jN6cLsV/kTntkbfaD4giCVrrSC5vxsS7+GlE37pTD7L6OvrQv/h6V1
D8LHCNJknocXsbmrU7wsw0aQiLKFt+/nzIK4V/+8rWZRcq6nhe773B0maqEoF8uSt6nigwYt7vw1
tXQtzkJeDPM8JfZ9/Hlbi4cUGt/hRcLgqEGwJ41lL0UMJ58cQrYJhADRrzELAkOe0KYvkgg14Yng
vwm+XVDemq2A3oZozLIAtS/nO3n60XHUqgjZjl5XeRvX5qjwEk4BuLQ5SAiU3Suv/8GyFrBUiytY
4j40zHatdW9j+BpSpFfCQ1ayyKNnaILgYFy0aZysXmDDaCIO+Bwn/Dkks6gc2SVTSwM+ru2Ji+Pk
UZHSL4Mz3cqxsrX8mxbFGAfRml7vNj6igeWINIhGssF0bSq9FBiFaA35QBVAr9fZG8MablO0+iV7
3OiS9cK2EbxIFDdQZSvdURi9BKuRrOb5YT4dilJ2ATevCfL3bDEpjWaEQx4R4Rd8c2lJOw0zKI0I
D4XyB/F+03xly7Lq1WYVoEZ1vv2Ta8u24JxowgR4LuYux1Zcxz6B9hQjftoTW2jbHFXnDCnNSH/1
FXPTtN1/1ypFvGePGp3tVDQvvXgaQrw0pOotouptXzTZIR2VdR9LCEkHWycIt+c7evKFcdTmbJyD
MUvJ63J71Jn+SKyI+TRxNbp2zrXsTQuNnTwhjhoTWbqjveNEE5JjBpNqSPcSUULb/BQXRgPK0QIh
SeH4fOc+Hiyf9sNRg7MjItVqpZeJaddm3H5ttOdeKJAW1luXFVvT3BXjiy+bVx6MhPMNL43q7J04
JF4QOwOjSrYJ2OTjGBrboniWFJLxw0JbJ893bG4E5A7zjTknlxEdVEPlfA91cw8zr7PuCcDRm1vC
jX0U8j+NpgMJ2+HVQ1lo1quw8oY4KlmfkO5WggUbxgXNmRsplEinvdo8Kabc/xVw6Pt6gGr/tIFI
3TX9ukM4V5DDfZZXtnjunVxXRx82O5OzOonloSWnJ0JngogQywBxA3gWUdP3sfQO56f3hFQEO9Wx
ZYE3FvaAs3VVG+gTajl0lwgr+LC/LXgrFVO24WLnyHQukMZIEIMMVeTSiSeUnHup3wJOuSmGcAtX
fRPWmpvW0XZRqOH0WPz5abNJqhRerbYzkIgbbxLlriFuH2psuUjVJMllu0iCWWpvNvZGKI9F7DEU
vZNfFqqCg/tdi1iwMyJNaksw7JfUfE5dcnBuqCSqCNkY85JQpTR1QEpKKAKUA5BLYNwTtjgGWCjj
u7iwnByF2rq9gY0OSO381J/a2TBSHIr0ZDoB4/x+hJkyLtbl1PMStw6J+RMZ2W2SI2g93qNJuBC5
LbU1O5uNCuU7yejY2eVdl71oAWrR5b1dXsiYDp/v1qlZpDsaFTYcbWFx/N6tJpHVAPETohpSLD5l
1KE4BBTRp4k6fc7731g4tU737Y8G5yn/ICwLlOlZNmNzpSEYX5Qo7FcvkcV7Nt7+jzr3UeU+unYa
00RqWmPOQD5usAVYoxS00bvHGn/ddqK0OyzEYSdrbEfDacxWSRdMVZ73bEKvRHMZU+CrokwunCxd
9+lrqER7i/ydgCZLhXk9FD8bjTz0/fleL43wbPX0QR2adsEIi/dRW4SuSA6JajyvDngbC1ftyQUE
DkLQxHR812YnYlxyVnYF+e5Sf1H7cOvVPyTgwjHaS1MILmJJs+zk1Y7bEjZEsI2oJc4aNNNMy6hy
UlOBbSd1BUqhAnYbob9RQ8cDwes2zXZZkOTksKLCY1OBB2Qy1/Lqi7xGWk8hxCYWDap7VOCs6jJt
rHUCBuP8FJ6KQgGW/NHWLF5SSmdsbYspRPwH54EH5ESl5CWSUcoMHqhd5JQXz7d4ehr/bHE2qp7k
+EbTcLZSEw11+VBROTGQni9IMpXNPbKpC138CE/mQcVxH2f3FUrYkq6kjKdwrItk8pHx2rQ2PlqT
SI2IuJt4W1fLe2UwXhrjsZZBqYJ5VfNw3WJ8Enfv54fg5NPDAjlkmUj/mLo837x2MajJwCOqU97V
6mco5dcJMgi+/zN0CIxRtzTBgyTlVnXa7+fbVk+urqO2Z5u2JP1YS9gQr7PxJtBxKux1yEg44FKf
7JVbAb+hRK8UzxGJQtvotrhxPdu42YASk0ttP0zGNqwlaSUAqCVZokhAYlDpIvSMwH1nfrcXh7kT
yQsx0cmVc/Tls7U6dYbfpyWj1qcAXiZjL2s7Cm6lE915NeD5vlnAO54cKlPMkSVT3FdmDSpm5WVT
Sb3AQVxFBmUL+XVnVtyRKf4y9pLD2+llcdTebGvYudxpUN4oslGex2EWGNu682E6VwS+1zZWAoJe
XerNhfkXdMBBwBy1PdskHurnJl4A3CfauC5RaW6aiyqLto21FTXOqMPgOVhiR52QA/m9VTEDR/dm
Viox0mL0WMqVa8ORrht5y8NmNVmPdWDshBKwJNynUYStXkYwptSIVl79wCOk8Mx3QQcbR2ftkShv
YsTD+12E1OxHCSIJvvwXkgai8PLpLDkaJrFGjz44tim0mjJLQgvqW28gbeirmzF8lsFtJTjTxRyl
U1VuqFVszm/c09fRUdOzACoNy7ByGpoGrSYUsEcN+PNwoZQaPAIHWs0jy5Mi8LBwfp5M+RCJqipJ
EvwM5gFpq0sohIu3TwCITHKGdTOgJ0nJXwufsq7aWcDGfF27y+TKFbujnb4CBbm35WltYAqP7Z5C
MohkBiq8X6bR2eM9tJbDbBNAHSktjKwCjM/Z01I/bOGaDKGMj0ZEXbBaGMOTJ8hRT2ZnXxvndiH1
PGSlItx50bPcIo5JS8DZPICBIvV6ftJONmhTN/9Qz9LmEGazMRPqUuAHdMgCU7fzOBgBy2H7haY5
ptxLcejHkTRfn2gvyKJYD/RJmy0Sz9T6sNcLZGJ4POeN95LF8u04aTB1grUpQ7dAcU1LSes3P53e
XttKuq/kF9CNCxGxOC/OfIg+r2AOVl2X5GbXamfuqJ3bSSdggrbqLDzWTh3SRz2e59HaBCO/Cn3M
tVXJl04DEgQdNLyTLjWyj4m6ZIx4akaPm5td3XGXYmni0a9CKTaAbu6MnpKIua7x9FGa56RZ0Fn+
YKCdG8jZmh007BJQowEQEAUjxA/YuAZsb1vGzAh3qBbbPqoiFEND70ZYPwvImRNTCAsohyAkbqHW
ZwbFvR6n2K0AKQ2mC7tBwFHJukNBFai2sgd7tA+xjHBfOpIta8dLlPf++zvheNxmd6lteZilmIxb
48OXV+9HK6fY73Cx+JvOp9QM9Pd8i0sLY3abyl2TVj2e4GtDeQ50NLz7ZD1mt8mIRnxmLjR28j12
3L/Z/em0Q9PpSt5wEhIbmPXWrJ6rdITFrK1LTJiU/oeOA0lO1VbFXqmcuttGWdgKiujSp7WCoSUK
JQI5M0fpqHVTlQjBkGp18vs8Reyf6qcdPNfEE23vrPTaQLDlsQDOUofJSuXpFHXpIShVFG1f/sLw
o2LNCwYlEXn+XBtySPqywYAUuvNLDjAQCPtL00M2UUdIfgjGhc6fesmgVmKJfiPaNqcFYwnrYTBP
3wWtLUntVRTaO8l6HKcb1ftuADzs1W79F/pIfsgxVZNOzhVTy6GgxKz3nD2KAnI6cfsBD8HxUVY3
iTEuLLGTJ49KHQoKFOi3OVUVGf5ugHtJY+W+r1GShKCIqR1ZhszS8cNQF07wk/vnz/a02QnuKEOj
jUlFe1TxdYzlcBG0yCsOnHL1kgjM6dn7o3MfMchRXGUEpt6aFo0N9bCTkVQAayXYdqx1tzPwVHyN
lgg/J/unEdQIiKaMG9nvodyo9yhlWA1NeiSTsVg09F2T//CgjtuLav0f8iSftuZRa7OLGQNrLe1N
lqeFi3kXyg+ISW+b3r4KHHWFGfcOZO+Q66vSj3ZlD7U05i3W34Yp/MVuF+UlQpA/hTuijwmmrkGI
6ivsub4Dg3Oj7h0VCVeYB5ZDta0wV7A1bLdsDAryr/gS9mHmOuWwB8B3UVJqr7vvDuAH7a6FMwz7
VQ2+9PGNndz47RN6BSunewB9AfoR1tObrj5nFKHFGZJkMbxhNXqorGgHj/vLFNwKBq3V6y6Ru69l
cMKe6lG/RK/qMh28l8g7NGi9a1WNf5if7PNOc+NAu28TmKnk9NG722Jq6LbDDzXveGcITZN+2uah
TWvAWPeOv/e15NIK9gUHKIrU4BeyFknxaoUjhoDJJzyMWm04WAUEy3CAvWW/DvZSbUIVN9SZGfx4
vR0tUT/rnMauYdgPCiaAPUh2ySHclsk/AyfWrS3SdVjydRukc2+7EKVOdSMeMAaea4PS7HpNuq1b
CL5WslcTdWc3PdhwmIxMgCAwq+niJ588MvARoLpoC1nv2aUbRtqklS01xsBoodNgolg7roi0A+yH
fPsxLcFRgL5JgA+l17CiO2NyU83Zg/oY5Mn1/C8GytSVF9+ZE3wbeM3Ykwwj9GaEGSsKlnJw1aZX
Iu44f7Ke/nJMrsnCC77uLOpJvXqqJhH1ENu5knOrApoaOrwlWUdj8U2CA3u+QUUEbp+mV1c5xRXk
vcy5lM2kFEGmxhTU/EHFiQoH5cw7tD6JsP5FPL2FJB956qRxNiEusnVof/kffsEstHQkjtu6pJSY
o/PQF3flcO9rEqZI0lo8q6BWSxluLkLZzfBWyKAtvI5OvjBhTPwxBLNB11It85DSYQjsx0m+q+PG
1Xnz19hDN4GyDdJnC8qOjB7y+Z6fPPx1A488kLZAE2c3zRRUkjWGLFO7tL9WsQr5sTsElb9pB1Xw
lzHsZF9XC62ePP+PWp0hHg2jKAPJS5s1dZ1LXihT8NTHwz60r/Uls5ST1Tz7qK3Z1BpSrRmKaCuO
k8YFGZcAT4J8Rr5HQJJgggh509z8IYN0q1F8Fw/nybuwAQMkHK42imTScK8k8d35of+4xT8ve+ox
+JPh5aKJjXh0quHZq49twcWrIWaU2sVVgsORj4yUVGiuXHqQx6Wb1LOw0A6RlFGuJGWrDKnb+Q9G
ikkAFLMieaHu4I5B2CNAZX9FTOcpsaGx6OZOL4Z9Jocu+F6wacmuqpLrHEHyYlgIxU6/fPU/OzK7
YKtaV6Upopk20a7AJGJXOd0WRXsBxmECMKvAB6SiuooUfd+GspunzUHAzgRC9fyYnl5Yf3zJ/OmL
rwkJK0cEaubPOsB6zDc3PshUJ+ouuniJp36yNUM1ERBCh9Ga1yozFPvxZiOMUVAvLcgLycGFjjuv
YzwqcBb/QtcMk7IoAb0jz4kfWt03TTxS6LVLDZdqY4e9/Dq1OypAu056P9/YyTvgqLH5polQkehL
XhCSpGEJnKwTEw6nukXiaYT7AZLwfHsnRxLogaM46J1TZ/p9K4RBY+WDRTRv9BoQ4veaunr6rocJ
tKWFbXf6tvmzrY+j+Gjb5VVoOkNBW16drEQIlRBkK5jiAZNsLXmdowOGUaULXt6d/HDT5X8luj/6
gNnpB0polKdg5HmmIhg+vo9Jix95TlXbd5Xgx/mRPTmTR43NZhJRQNJ9A9XrFBWstEoPRblJsP4V
mGGjBR1WPJxv8GT26ajB2U0mp7LkNCMNFlaz4QCoVA0F/S/LoqBLPZtFWPYAaTR3mEefNFdh3Vrd
O3Zr/URCA3flJFx45C71SyQAjpbNUIa+E0s0F5rdvpgeM3wP05oqYbEQjJy8kk2TKi0UbyFO/3tD
cZ0mXAITewHGL5iXtaTtsuRXpFzXWGCzHyJzoaJ9eiT/bFH8/KhrIywcgD+06NfFV0HTFgFXKn2h
tOQW1CP+Sh3SPurhbLcHeFxqlS4D3IJEIPI1EdJy2qvO1OXplVkEC7fC6an7o39zMS+fIl+Fr2ND
9aoRpM3BcK4FWhiviPNr/2QZ6ahn80MagWwIsRNbe4KsVEjQEzJNxZp5DW5L8F/zJL7soAz48MyD
biFfuTCN82KB4uv6ZBV0s86DO8v4EkL7zpv7gDBe19E2NBZqdKeD1j/n0Z5tdRDVSLd6NBgD2RZ6
Q7K8L1QI4+Ob5ajkuWpXF0boiwDSpZ7Otr5XjXBMQhZQqKduED6Y3a1X43Plv8nVRZIs3fNLzc22
fjT41jgZzGpOEkBQa6hbkySJzGRdef8Fr9yTt6GFm5hjOwAg5nGF1qSKqYpVlCnqPk5unKTcWxCE
nXtt6Xo4PYcUw7l10XYFZPj73ke7eYpLi6EUBrlNFNwSEzcG7Lq6vM7R92qkGxPVgjJ3/ko8A/jW
ApLMWTdH2eH3oZWG1hLP+BMSWt2OWs2qtrtNDgMf+sH5nWmKh8ynYPuoudmp2gytMgUihVAWxbaz
kcou5AvxLi80e4/hw53cHVT0dTzs1w0gjhHKeehfNlW6Rtq01yo4BpCnO1eCB1nk39SCrFz/Tr2+
zUQsbq80BDM4XKSyXSMXvYIyqeCN7SAeW5m/1A4PX5g10+Qfpuixx3STWArN1qcR4QjPTNdV0FwA
3gnt6Dat2p2OI6hAPjdsIgTioyYmD/Ma9x2JZXSXCsp3wCF1Z3oSstsl1je1tRCnnI6URECmkETF
oGl2TtdBNJC64oGCIgjCq0DiXm11VyeoyBGCsqv9AbtqAvvUrvba0nF2ahcgM2Thswl7nX9+X5m6
1HRJYZG2Ayq+CZut0FwtSfLq0DGcpXL4UmOzKzD2oNFhn8pbDCC2n196xtcysvdqfyP5S/I8py54
ViK5ZFgTWDzMjpMgs2JLGUQkEdsXZRtvfPXaMXD2sVzd10l+KBvgy+fX/8l9ftyouCOP7ngehVEc
FYRlQ1ti4HpIFXWVdS9CVQ64veDVZvCIjeTtfLun+2qJjgL1Nz6VBsw403R0rdeyHFwj4bnCIlrW
g73cZW6rapcmpLCl8OLkLQxmWnbIJVkquge/97UcPMgqFns9kqwDDi8ifxtoX0iiN8orxK21SHEW
dbqCM3m+uyeX0VHLs2hbSkJNjjpazhJ5JU0/Umc6VNZlqoPPXQStnG4MhywEXgD+zqsSRYPcQyYx
pZb0mnUXZnwn17AWu36VUZY837FTVyD0MgdTHljZ5geH9Wj5lJ4Z1LUe8CDUNlLuuVS2fNaqiVOS
5Pn4DowLSYWlBmcbsup4RjhqSNFSjvaUWA39VWgvkRGP1Fd9iW10MoVx3L/ZUSdlulYoHc3lyUXQ
/8rlAk3DYYPgT+gg30OhrhpWOlZ8OSCJroeF6q3yNDicH+UTPjSIdPwxzIgt/L5y1aTtG9vhMwxK
FeiTukKOw+u/UFAXSbKU3EpmXIzpDw8Jy3BCEQi5JmxNmRzENhezkmK5zi9NsAy60HywBer8988B
GyjZieCPWAiryLG6RkhGay8JZoP6KveujWnXJJuANwpEtIX44PSJddT47MSKOivPPJnUJCq0+6K5
/i4S/g763p1xKfRItYZ3irKw7E49FRyq+qKSKyMUO1sHehrmRiF95ENDJKlfuJ1ceOIs8HzhrXBy
93K18sZTIRlo4udHO8qvw8noc/I5hTNtFbJkPupDNqQ2mFC1tkD+X2pstpsQ+mJfR+RzEtK6U+cj
nV+72fg6pTdKs2Rbd3Lrcu6K6rNJXDlbNZEX6vkgqv9JO1KPp+ZfaPsIAV0UBhowjkG5RI1banG2
VMy21MijkvYLjRc0KtwIcLvspXuhq07NdEitr+c36slr7aiL88lT2Ju1wPqEdbyBJqgkI7UwH3By
ByfVoEJguVa/VChZ6uZsFgclzqrWp9XOQF2s8DH7fRnq71L/PZN+jcHT+T6ehDQ4R52c7YU4GTNK
WIwq+JWDUsH3N6nUWrcl2ulBYh/IpSsUJNoxuPRKa+1FkRtNMSWrFxT3z3/LQs+d2bmIQ9tUTDY9
18oDl0FkobOkI72a3nIAZsgPnG9uYXqdWQDhdbERah09N+G5GP6NkECIeFBjPwEPuZeN/eLj/fRx
ZyE/IiIXvHZmj2nNz+xJcf4ZbDPQsLQEulFRrI2OCkulXVNQRFh+STLs5NFw1O7sLV3G6LyMAWE2
OjvMqEYp1MgSV+52Zq9sz4/r6cjsqLHZ0dBZRSFVMp1kQm/QsNCCYB2YiasUwyqSuhuDu0Ye38HE
XRWLwjKnFxFyXYZMxh7y6e8nbpdGRtgg3LfOHPU+8Xee/6vCEsDSUrfXlHUULDEUTw4t6SA0VLlS
UF75vUEzNprUlxlaW76XK2EREq8E5hG4dhKk/7hP/u3H8L/89/zuH9dy/R//zq9/5MVYhX7QzH75
H095yj//Lv7MH7/nP37/JX/kn3/l+q15++0XGxSNm/G+Bd3x8I4wY/PRGI2L3/lf/eG/vH/8LU9j
8f73v739TEN0C8E+hT8agot//Ozw8+9/w21Oh9YhqnX/dtzMP3/LzVvKH//P/10379V//p/4vfr/
/Nn3t7rhL7P/lZCUZIkFjFpEwsx8//7PnyiIFpNjgOdrqJbG6s7yqgn+/jfD+VfDcRySrJiZaPAB
uDTqHDuPjx8hnsflZSKWo+i2rv/t/33jb/Pw57z8S9amd3mYNfXf//ZpFQj3VlWHuUyWBeG72bJz
mkaJtYYwfbqS9bUyuh3mcl/zr0cj889Wj1sRO+e3UO2jFUxiITVYoE9na61XIlmuHFpR8McJIKLf
8QRaCMlO9sRgmG2dY+cTj8zwlSy2Cpl8AIbvcv7oFfLWQujFSXXX6brd+R5BtzzVJ6yBicR4OX5i
ASGeJtVpyOPRArsRx9NFi7dKMzjPlYSId1w+eMhtOHIC7MZxEzm7rZV3b5AvRm7eOsWlDGdmoYwj
I39CzgLD5lLeWFK+d4rOLfX8W5o/l10gcJk7B/5EFCXY93ibcsSASgnvwS8VKPHLXAP9NcrkNSmy
EcmLMd2arbnleb+K4/iQxRhmDVfdIN/qEDNU31xJrQGm48rCtDHQ7rAccAP1RqpQV/IK9stXFGVc
jVJuWlmHwnl3fPs6sB3epQFmAOm+0Ya1GsGrkPydLXWu0pcrK0DsM5K2k40SBT4E4boM9zLO5LX3
i7r9ZNOt3rvL+3E19V/D/mGqy+0ka5d1WpGQiq40m9JaHu6c8FtkoiTkfVPCdNvYJsJ8ynARI1Gy
KtroUpJhrjVYPofWzpNMF1Oa22744XjYblhZTCVaKGhk+A60joboDyrRivKr0eyDpFX3XYoyGX+9
LP+Iu1/+6D9LVf29NEFaSRis22Cxqa/F8X2g9ft8QCUkHbZE9ttAdVyovtsQu4yVUXsHneRSkL6U
drnJJgfRB4RkqlvPEc41VxUomtx7s5GYtavGTaDQNwWyvLDAS+yqucDx3YjKdZzqV01jPoOjQba9
PyTIlnGFD71+PWi/LP81bapDleLjkTyW0pWRxlsvckjwpdtSrq6Bj3IvoC/XIVuFe8Jg/vAxWxBP
oRIwa1h4B3Abmz7139Rk2k1KtJ58vGPDh7ItNoOA6ZiOayGOM07JRcaPStlxwftfojWpWQWECvSE
Q9JA/RdzuNf6r6Mi3xj8vjgyeX3+nKIbykDb0KC+H0vbuPoiYcQulzd23G9HHxgiM1RjoaC24y7w
fiX9Y+mFm7a+w7tpZQJIHiJjm3rf6qDFXd1w7eyu4cHOcjSjawTEG/VX6pUrCbWlQcqQSWo2Ff/b
ScnupaVrYXVc39aJtvahZhnV01R2u9RHv0V7q6MXyf7SOsjlkvkcDtRSr2zkMfuMLdXZ7lS/6Eq5
V31nN8a42/rRWo/6faWrhz6VtkN933bmGtLSqgI3qqjqzsTRTEUnN1FMFHBKN1GzbVmbN5at7MtK
3jogNaqS8zNy2u1oeqBlvGHl5wjuUD9VEexlfbU2RR5EdBVQ4qVfuSVA9KjyDzHLsIw3qiDZFGxR
5PWbWGYAQK5FCq+idl/I+AoaxQ7ViI1kCKegaA0UqPTHrV5cOmjiSmWEI6cBFxwaQeRvea/v7Ah2
6+izrytqHv7KrLV9r/tr22lu4yG9LQxklAo2YRm6Oi7n60DB6glP6dqApjpco8e1atCRD6HRy5rO
e794M+v31mpRZO4OYZTcqap/QO0Hp6bccVV8M2VOw96p3XJ8MIyYSh0nV3PvGflrW+/k9pfVol5v
dftRTi67gdkzEBu3sfOz1KepHrbS1O76ot+Cd7zL2+JioKph4PAAWvilJN/aqoZbpPt60jG4N24k
ZQR3prtapLqGelMp70lbXqN2hXG9fWWrDILtXI/Ze5t+taZonyEhUleTWznStpZegsSCL/NdMXuo
Yt6VmgV3TolyVQqXDOqQzEtGip4Vkru1puy6CSdWrhRj2DvewWmcbQTJKCy1bYGPiIX3ROChUcfo
17H11Ko5d0K7Dzucv4oQdVskRaIk3Wf8QRs4V4HqmSIhnJwMb6FpuBwdW88ebhUUj5taOpAQRbrF
r3h1dxcpmIBcC10r/aaWz3KDLUrR6DCjJJN95jM7QSC5UVVcNeqANfx0QdixQgpBD8bdGGm7sFVu
qsbO3VbKMJmICyEnJLGUCjSA5Cm01mREV44EAWTEPEGOZQgMDr5adS5fxjKuDvFTG3uc3BQeMuu6
doaLpiN4rFOAn2gOZVejYU+YA97aWIFo9Nr27bd4QntIbQES+P2TPWabrLapGjdvIf4iFOlStwSq
uLIL72toKW6CztoUm3ealD8PY1W4gx8kG00P8fJi9/qZfi9ZZoqWWfUkoSW1SmXfdh05/l7L1VeU
edpbKfdDnoEdmCpVxaZBbjYFhLmoh6MrVWnvam3xYGrtuFIS+SpS0nAdtuEFHqy1m3qAxEskqaRI
eg3G8WlQB0wMM/TuEGCM0bJDMNdRbgkAIlcf2qu4a7t1X5aXfWv/9JPsMqnKvZZNl3qePusVDL3O
eArN9EvS6ohbqVsw2RRgm5AtZE8HuQ/83dDFHYuSB6TV3vW+dt95mrJJPcKCVL1T+txbDb6JFaVu
XUs19jLmaF3rEsyysdcfzBIsaVBi514pmxZmwQQoV4ZpnRae66jxAymlVas8tUHgssc50p4tACWG
JD0qk+cqceBCLcZevNkP2q6ywmeAlgekJa4oE6yK6g7pX8IR2682akqxKXhtwmKPNuCqrBAOVjKu
iWpX6637cZ+n0z7QH1kYbpoprm3fTyil2V14G+rDbammF0gNw0GRXJuNFCKIErfem9yEW9PILyWU
z3VvgLkS72T0drhZydFvuYRhBV5o8vtURQ+TioxYdZeoGiGNmrmZ+i0C/m5Z+ByxZgsV36L8J2K8
WK1goqx+gcqwSi6jHDitxumuXk+qigAbjqlJD4YoB72Y70P/BshroihbPXgd7e9O8Cgj9BgEyRY2
T8L16xfmNiPeGBP0/Zyf52PKz2hAESZbjoF5odDYnz/JgqDVFQka59rMeePmj1o57XOKjwZ2TOh9
+qA7da96q+P2wikf8MG40EMH2k+Cfh33fPtTJ+Hjt92hWnQl/fQ8NSC7QmSwkV2FtzaP4FMnV3x7
ilos9SDg+bd1841AdiNCo/xK5cY6PxSfg/nfmxOfc5R/5JFeFnVEcz1hSGxt5Yn/EAB3LPhQW1K5
/JzZpne2rEPnpY6ItMbsFTRZo9JVY9euIwqiLcwjvys3eFPsBUlqsCfkP0Mih2/eaOxj1PhDFmSp
vWtNs7L1fU+cd777n1lDHx/Es9D80LyZG1k2eSfFU1O166EEKu/vJwQ3udfiiE2rRY8ttSpPm2DH
Vm4Hc0bcxjyx/vFo/+3NfvxqOzXnonYj3DpMhBVmics+tPNYlmvmnJvNsR7SyXfrXt5IVKL7Ajlp
dupCv0/N+3GT4udH805m0o8zpWnXQA0xKJW3GpdpWZVXoxTdd8Cr28TYxdyfIcdooHhrDCEvC6Nc
RwioJyjW80DECMJYmI+lz5otx6Y126ZoWR8+vgt4bljNkyYYL9WPKP1+fgg+ZffEzJN3F89Y+bO4
xBjqod3XaUt+n9s9fJuMtwpxXx13zqqOV6nyVc6lhWH/TGH4aBSWlK6RT0A7+vdhz32dQ7XMaDTJ
drAz90anXXhjvpMj3Z285jJrI9Ak1a4ximt7mrZW0G5tpwMR+VbK0x7FuY1jf1W765hwrlOqbSdj
H0qZMTV3HlqY58fo9HT8+bmzbGQXy6qqGHxu4/MWHq60nsLpZae+RnWxMDSfSc5iaFQbtSXQ/w5F
4t+HBncK3DlaYBPJdFeG92Uj3/M73VC60yVETPH9HeVrNAfagXPaHu6iWl935nCLaQevwou4wJUp
CjnN7/2EJ3X+GuUi+I74IdFfBsMoz4lrXj2tX/saCcbQuOwHb2Ern1xVNrkkCniaTsLp9174o1J4
VaG06y6Vbkvnptcux8ogj/qo1PB+9W9yu4Rk/YRpEQN31ORsz1iyFSGRQJOoBz/p+je/TuA2E2ui
AxVG/Y8Ok7q8OUCNXMrjiun/PdtEy8JkkpsKq4n5aR6C8Oz1QW3Xhq8+9t33PPraVynAUv7PyO1l
fqkwE+wV+6AK7RQl3aTR0kkmzsbP34B1JHhhGy2P2YBXcdDIk623a12F1po5bsYtXcavcbKAq1PF
3jzX0myczUHSK88wWjyCxwtbiS6yXL4oCt/VkQLTs/eYnLIeXohDxNsaJMSaBl6R86v3u83I66O1
s42STK6mTjy8xb9kZU/G6PyWFVnOs58520ddX49lgyf0OuY9khnZQYllPMWJ8iuHQrGxCqTXYvjq
W3m+quOUVJZyQcwjkR8SubH/S9p5LseNnev6ilCFHP42OjJHUeIfFCVRyDnj6vezaG+rCeJ0H88u
l2umxh4t9IpfeINWF2u1uDfi93C4RNpnH+Rgo3P7wmqxeKyiQ2oQngoji2udNT798YunR5iB/msx
5zyUNO3sXutYzMFBwph9HFrbHMCPDziFyDOxv4eeeubiWdpANNtBFqFo9JUm21VdlHdV1K09/buD
yymQVNco373mz+nftnSXHo8jvuPoxdWiZtKUlnFkKoONdJ16CqaB17mBwrfzX7sFcCfQsscBg+r2
AhdXz7DCHhLkiCGVAJ+CqddciCJtjFWCPQ1rEfif/n1La3c85KyDFFWNocZpDBOhsZ6ou5LHrbT8
hdaH2xBPhCi2RLl+Bny6OKmIUamOQVUd5tjnSR0CRQm70kOGNXyu029RuZtQMbJrtK+f/snP+zvS
7OW2tCmXp4aRdMNzB6oeeDla9btFxY5ssR0xm6Axd3rMxa159OvE/Xu0ZTo/CJ3edAjOs9xNWwzV
/d8NpdcMT5PTI33tO35sGFsxAfbgCjBPO2Sy4cGQ+Hl5mFxrAbd2kK59ddsX/q7vyx/xqK1boKGJ
eUYQdem6EoDT/x14dqvaGVqdtcfAoi6WcscM+m3u/NYDahUymj/nTEwW51R4/6IrRtw3x9bkqopO
2mj964qpwjfNRDw8uq60x38yo0R5dJto/X0hUJa0gSajDTuq7vZFbVsbq1hLU3fo+nErZlNt7qVI
hWp4ZqMuHgmiKIUSmA4daXYO1dCqnQZKmbjPBv2bXCC+GvtbtKya7Jzu9GL65BwNJvpRRzu0iVsU
OIaeHUo5VvODW8P33Di0Nxl9eYKeKftFmr2ZtHbTWO2GyFHSzxFpFh9mpKFNQ+MKIKucHc00GWpY
O1O7rvrqpbbqu0by30UZMdKNH3r5J8CoJAR568vtzgiM+yJ1XD2XoPH/8cNg36YPqpRtG1GyCZwd
+K+9F7c7yzunZ6eK8zqPII4/dHaekyxDVE7hQ8v8FyJzyO70O4sgX+pLrAcM12vrG2sK8Cu2t5F/
qZgXXoz40hTfpuhdq86E7zJpM8IyMsXb0re2VgeNfcuuOr15l/fQ3xmd7SHMyUpsr/hQYFCuptwZ
2b7pK4ShdpAozlxy/489xLqBuELcdi4TGZZjBqWePZQ5OGCFNuXljhRz11H1Lo2fpjWtp6xyveag
OcFHQ8wmTjn9g79CEsT9Jwh1//6I2UOi44DY5SLxLDFtQALXjaXHDIMsiaKmrf22Taztk5tQOyj9
mSds8d08Gnm+e524MfVgaNdFJa0HBGbxP/QoABRC8Vwe921wKYp7p3/v8gL//bmzndgqkOpKvSXP
7hBv7w5O4K1M/aoDl6VG16fHUs4NNttNUW5mnh7xC9H63udoSkQ0RBN6gX6qbJvpmygz2F6CKTk6
3FPrZu2bV72Gfuv6pY/334MSKQ+nv+mrqM9svWcXV+xZaeHXTEBQq5i0Bdj99QdJNQHNRisslvrg
h2bSnyGmjyPE/DO3a7E6l/1NZGpkNldFZ7mJ9cduZSLkHM85UEk5nzs6uTuGxQ4nuk0xog/cRpsG
bH6lPp7+CedmdRZPtnkkZzQjWUL/Wmnu2+gu9YFvR9dGe04p/SsGTMwW4TH/sRFQnRMzs1TWikpj
BaXJ2iEfD5zOWWtsVNuuMW45mNJDhWUuMEf0I5KbCuNkTSk3DTJJXXVOqWQxYhBQcox5EGaep9j9
INP2zsg6h9LZ5tKjY6cbHQ1uVB30bVpWZ66GhXkmStBQi8Qb8CtOP8bTVh8S3lOyW6nZY/u+csDZ
etaD6Znr/3pNDWxYHE2Qib8ibZPWjEsQAC3tz2tTupG45zoeVrs5CFzA6bGWXiMGw0OX6Au4yFzh
AS9ttYa51a5RykOlaDBe8ckrU3/VUrxX5M61jKsJJo5tuhXwCC3wafWrSAarT6rz7MHPg8Ct+deZ
QXcGgTWvuI+9c9r1C4v96SNnd0fRjOkwWuIjIxWxi01g0dwyM7QzDkl3lZ/XnBUHf/ZGfxpwdjHU
w1Srgyqx3LQGHC6C9K6iY5QP9gorvpXtBBu1PNASwckTTPI2xJAuwkNLO+vZuFDXEeBjlWq5qQrk
2OfYaqiMsgwyWzzCkWtY+7qmt9/gNEf7uxUaMc1Eg+g9bM5E5B/djy9TcDTw7C1M0s5IOomBQ/6L
st61Sk+meqW/t+oBCSjmsC5L6uBA80ajBxlg/EhCmtZGsx8xah1AgRbWlUL6buK5o/tX0GpEUyzn
frfidoNFQLTSpZeqq1ZhHboS8RnNTuhLPfizg15mPEL6RWbUm4QNNTpvtfLb1H8p8kVXxm5iSqsM
SIOoK8VJe+PxboIoODjgK9oCORQLyEAkDK0obtDkg9lEox7rEPMiOusTtvS4CXUXQwgAaNQvZy9p
YwZjVNUyjlaadN2X4Sahk1H2dDJkFILoZBr1TqmG9dBZnKbHQNFR+tWuPd18pESVRBa4qXNl28VD
c/RNs0NT1vTtC4Mr6yMr3ktdCkCEGipjdzoNXHosp+8SBGGWjs3RkLNjg8VDnJciYhTxk2dealRl
k6G8aKw/ynAlOvdDl14bSr/jklEp7qdYPfHmF7a+QQEdx9XxO93OLrrR2l++jlMrsZha0A8s+nUS
/Qq6dQy4IywxW0aTxsDCLHsLcLts7P1U/zBBknhVvx9jSh1EiZ0W8RTaq9ghRm7gJ6jOTVuz9Zrr
snNc8Hk7f9h4YELC9leaZ2TYMViT4CKv0NGgWJdU0gVanytZGrYK2uWiJTPZr01BtaYz3FS/rAL5
PqEMLvsZKuPDntKf1uO81tq7Kf7RZv6aYnXvEMBk/iFUU1Zf2VZBtiq7n01vXVttv481fye+Ppqe
dal/5MKlMueB3Wr18rpole+Jkm8CnJiKLr8Th8myo5cAWzTx/9HIB1D7cNPopTOnNW35nZZleNim
8ICAmtFCxuLLUap1nr1p/mUQchgpXqQ9JtsAoEK4LGm0p24rwC91rm2S7Dn1y23VPdENk2uNult+
bbb1voct1Q/5WsJ6qo6eSewieoNmFWCm9qCX/O1Q/sHaa2UG01pDUiUPHmGCvTn95DrVo8ekakPy
rRnM2wGzCPM5n9KdpHai191lTwM9rlh23sO+dfUpPzQJ394lt2XbI+pG837oaIV6pGiXUgR8SLG8
lQMM26EpYEjhzpSp3iXPCesYZyARPH1nFfJlZuNRh3BKBOC2cF4D83rU7oK2WUmA+cLoJ22vlZ5f
KUF6Y0/OhprBlZPDy+xoFYBCA4+FIuNeQYCnBPRlhu0KMxHVbFBcruxdgQFUrn8vx9+iwK7rVyWa
ZaoSbCI6EQoY6sJGpDV7LEcPOAPAJ5ARgBilNFgX0GUEWMXLHjVPX6Oo4QBtSwwcyKh7toG1Lx17
N+aPvZRuU4oTcY+92oumPVuoP4nHuCNHsOQ7s452asJ0o+No5v3KlHNgZo2redfOiC7zjWen25Gd
kGJiJ/ILBHM33JUf+zAP7600vUlxEQLs0RQ+YKeLagS/oBYohYZ30QCsbriwoF7Fk7OPo4k7f8TY
BQVBi59sd7xH0TWP8Mop+01h/Czrn1b6mgOrkYP72mmvqXePazO84bDluRdfQZb4ZdfhtlCyg4Y8
rZV2q6gpLwtNPfiN5Wrkul3TPUf2t8HB99tSXXnM0B9BCivtPvo1djzt/FLUwzjirfRQp+aqSr43
bX/tgHjqXDNNnuXmZsS0SLh1Rtl4LZ6nDnlx+bHI8lsHFELiEz/K4LrgrVpsoy6q3ai5z6O7TmIr
OJdcU7WZf3Nwybb0DIQJigTaPs/qfcK/jw8t0NNOWstFckj6eF0AKUoi87XPOgwb1V0bdNuIu2eQ
d1Wy89VvLbozYiOmRrBxuvfKSV+hRD97+L+XQ+N2RQLgHjJmdmnlyqE2HmKrvZBDVM46EI321Lip
4t+W1t3oI3IGUbPszYMidWuB0cqKYlWY5kUaV6sqMg4RalVKVV1YY3Hd5vmByslKbXNULz34OPVw
JTuIHAWuQvGrR+YZ53NbuVW4Tm2931TWuOI2M1R0THNvbXDUrdLCWxCoYyvvIrvfqiio4RpX9N+l
5o8ks9nlBOCsuQGDu1OD8arJ/Tej9A9jkG/1MgC7ZWHD7Lm9Xuy8LtiU6h/PoFYMc7AQwZbVXDqF
/gjiAmDkILlyluNPNKDNBvPNDnjAEcADbIHR2SqvruP+9zC5iZ9+Hwt1K6fPoh1dtuatD37KxBZn
MuS7ofupRb99HhQl/z3J3d62pr1e3g46snuALrmVJLzEqD4esJq9D8PpoGRUVzmmq4LET46Rfqlf
UxscK8c0ZS7s5B4nmiele52G4EbSLTcauDNjRAQtvCjvJCTlrOa3MyTUvh1/1euRkKrL6d/+LK0H
p3rtjSuHeA7ySCsrW79jE/vyc9LUbkCmOIForErvBw/3CDN1VHiyQqUWSTmidisYGq5wEZftdmfq
Bw/bRYASsPNCoDvPWgJVMfmOnPpFo5a/6sRxB5l6jQAiKe1TxZOkJP1NrL8p8rtS2B+vJZC2G1GH
LORNWQ7XqEG/2JN4RZCcpASltr9CgyKslA9XAR8LqA2prjunwISntAmoqCyGJS/+tB+q/hp9lAn9
I8BsxMplVD6Cs76betVV7Rq/TjBhmJYpnn3fYLVYNenKNIrLoDcwNLzu9RcrBHDW7SPL2Ex9sstH
nJUo3GU5JkPQ5mnzBuN6yq2N6vmk3I+GNiKC90iJQGv3FsIhco9ulipflJ6KWY3v5u2lFAJLb8s9
cah4HKb+Pp2wk9R/m8RdjYSEt9Js8g4/zpGoAydlAgvhrYO9O907EjA0PHSi1CAJtgLnSZSicyLi
7kKY9I6WfF3m2FPLxi6y7m2fRCl/GXqUSAtyIumn+CMAiG38wLwwzGCrjsDEiydxN+R9jX5/gEII
/xjY1FBll3GDjyUPqgEGh5O+LYx+/RERNTd9Em0qucDqNKCPChoj8ddasov7R6f6XWQj8o63XqIB
l93peraVsdoS26vm2+v+1a4eSyW7MOhByhdN0W0CHlkzsDaJ+kTRQFR+jHigt1ntYlu+qYJqa6fm
JlTepMBex2q1yw0VKb5zNlrKcuQIDcSGZ4GMyCzbUEE4SKlBAB3F6qFQfuX5u2Vv+9xZjy1mbHRz
MxtMEmVRAToIAFiejl0X83vYHXAzoFDjUP85zZLTIsqDnH7piObeVIq3xOFFY04aDszpsZYD879j
iVrgUbm8sJXQkXz6m62HBjBcEOPNCvO1Q5U1rm4Du/92erwzv+3D6PBoPAt7P21EoGwtAhB6qVGq
rPGKXPUWyg3qOZ+PpaIaudB/ft6cWlU4lmF3OT/PGADfyy9K6e1ipT3kEZRt/MoFrFmO+ouEy9xU
6wc1JlLqpGe5ltYRsV8fai6Svr/j1uTIgYa6bUH/2qm1qaB8dMGL5WU3cfQDxKHfXTbhr9OzdWZ1
PvoMR7PVdfASJIfZEkWQBqKfrLnc6YR2otPd1/6ZrGl56xswgmQAkvQuxPIdDViiGduDQmLAcdxF
XnCgbVpC2nc6SjEF4NFuX3o8c+qhxfCtPKfPvfh7j4af7Xze8gLxI4b3Ze1AaasvnSsIHKtcum+I
uE3sR/7BBB8NONv+IGkh4YBSEr5lmVVjl4wQavJug7Vvjatayd3T4y1ufzJzh5uF1rsxy81Nox1z
oNcUMbgW+YF6UG668mfvHVLaU6fHWugrAnf7O9Ys526zwZHimrHi5F2z9javB0At3KzPjPNVo0Aw
oY4GmmXaOT5ekY+cLDZePrFudNVJgUuvr420FULKpHnkJQiGUrLAHTqAIlvFbLDfev9PjsvRh8wK
0PRry7hBu2cdWLpb19tKusxJA4YEK1TnygQwe3qGl3rU/HIbSSTD0GTwkp+Pi+KPU6aaXC9hP16W
3YPRWgditC3xiFRdlfqwEeBEXqz/47izpR27CNZ8w7hsW32IGeU9IOmqC1STpS2vrmTbrpScA1Qs
796/P3e20JoB30kfWOgpR4ZCQ22jbLbsqcwa3BDA8ulfubx//442W81+UnXIY5xNNQ1WU3mRjcme
N8mYpM3pgc79rNmlp8p1IgVi/+K73oQ8CMG9ABxjDbLC+vrcnlnorhkGpCEbHRjcIz9UwY+u2DwB
CS+VBbQBI3Ut099rGCWF9l2qSJu8yV0zuRNpBSASdzTeGunFay+T3vwuEEe5D/LIa/H8wabDac4A
tZZu3+Mvm12GgZ5EkhKU3bpIjZtG+y1Pu8yKrtTSvmrSlwHdgtPzbohAal7W/TvgF1WRIMkl5BHy
bq3L5Lw0NKv6JYR6pwH8LwblyokgLwGAzwwJYrbngrnZxIMO7APja/u2VIpLAcmyaElXfuHiQQNM
680yMbIwL6wpeflXZagnkqS4YuXfQv9nEjquHV7K5BiAU9tco5XguKkoYWvmj5jqZ+1T/W306VHP
PeSuQhzezWg7UIIbvPo9sMMn2zF3olYl6JDQdb+dnpblZYCPC05SA3k6246NHnR6rlTdOsxuZPXe
jMJNocmrpH+GwrIS0fvp8ZY6zVyaKgmp6PSwLz/fYojsa1rrsO6xfB84ODdDWo1+RLA9uuEWgKik
IK8A/FzxzyHdlk7e8cjq55ErNczrPuCn9ll0qBUPbemR0oTkBhOW6kpy5pd+NJC+bLijXzq7UgKl
1iJNYzxTTtG1Kh4Ts72bgjdJat2qsR6SMP54qTwwlA5i0+R2NRXCdoSLeNGnb5XyEMN7UKml6Va8
VeOfijo+UDmw0H03cNwGe7IZ7dcMOLplirYxGnPICY/34Vl02xJKgWUzaZhxjwBXmk2ePOVlNmhN
t7bs67b3OCEFWlkYumc7gzsixBsAgTzbf0BlBXpnha2bsTu9dZbX7+8nzN4/u2kHWKl1t5aqcoUd
7sYp9hrcI6zDgI781zIjxBnHP3j26g2tmsg5nipruUIntvvepskqyKA0qjgRfKOdeGa7LB7Eowme
PXfBiDWpbLJb/P5VZMCBn0KgvlTteB1zQ5nOmfDlQwX66/b8O52z7RkOalMaLT8wNKYbvxzWQN2s
9n4AjCPcvab6sSmBQwQVyIiU4pzhCkpOqH7vW3+TBonrm9IVpphuRs8505utATY1MZ+5Uniuy5Uv
HSLD2pS0zL3E4VENkjuaF/tYgbgN7QWq11Spa4F0a+sXiiwHK/2Zjw9RnfyTpwZZdxP6pTCmmm2c
VM/8qMD/idIfHKwenFP3Ll48E/vgcgu/5QykZXGj4utOLggETZ4r+feBZehFyxU32OQ0ya710Pfo
1XWLZl+XndPlPDfa7GSqcTkNkbhQ5QQFdyqgMdqMTvs2TTsz/ydoAMQV+Fn42tog3z/foZ0hjWHf
sUvT3nIJXaieh9iQqvIjFajTx30xdPk71Lz/q6ZS0MkOQ7VZdylA3GF4gbgDnQMotMZWyM9Y/yA2
M0A7sFMUNGSM2ZmXYoqWjs5GsWN/FY2Xft8hV4Jk+/Q0aS+nf95HNeDL+TsabHbguS4n0hPiEcev
XQX/HhX+te0fcszUZUq/fkTt26nWtvcu+k95nx3G8kKgW0LpZwnlRSXvKFtKnso6TZobo9fPQP4X
d9bRF85viKBQ6mrIujX6E7Dhris8N0QlnLhYNBlPz8fich8NJj7mKFItHGWcQjxOcEt+q7p+5Ukl
Omfwn4txRYcEZv7/R/FtCWNwvODiUj4aVE6AHho5g/ZTuyoz57YefrTJsJOcGwE84a2t0v15+Nny
b0X2TAV3byjybGLjsC3TTuHIQvyV6nsPNnwCBVyg0EINHUG40QPFv9MTvIRiMsgc/zPqbIbzNrOM
BrH+9RRPhwggPFz2lRI7a7HbBKqAduyqCMBeJt4qhdwhRw+i+N9l9bMdnVWJXnzwQBWR1aBrAk74
89wPchb7id53eMOkwFuidVteJiF9CRUTIuuGnoyGllhPJSYBGp2rV+wCOUv3QxSuvFJzi/ItCOvn
05O0+FEmQAaZeFgEqJ8/yquUujbGjpgNsoDgxNM8tLx81dtvTnaphOcYH2Klv1wCf8ebR8OyXYDG
daB1T1KzAvIkTrpgmlT+ufjio9h5aqhZoRkPMcNUJX6aIMbIOYTo9kfk9GTuYPdjZa903xIDxn4H
N57CPCzPoSUESS6lzL5P/90A8qFDCsjPoN2dnvjF6oZw2jFQipJho8x2Z0XFSDK7gZnoq403QvXX
HgOc2ls4OrUEDdVEHUBBb/KfgEFBT/8deXYJoK4jCi5sxDKeNur4DC90ZdIx9TSi3XMC+ktobSCE
gvwoLh59TnZNutoOQWRzzyF1u8rIJkcoG4Znub2RXDTme8KRUxLJBTdCi1qLntImfSZnWpNfdgBs
FP3JxDBMCh/LCBVOlATNend6McRcf9kqR9/4ZS3yqa0svjE1ZVecyc6U8Rk/8MIIhNPpwZZX/mi0
2fzXkxSYaBWK1IJmy87Q4D3ZAGQCoHc4DnMx5rHppv+tk4GI722UKwF1auKvn0+6gTYI1HhOnm5o
u46S6Fhs9LJAF+dMUAG3dXE6/w41u1QGJWpSueHkfVDRhj8CWCDkNRLRd9qj4vSkpN0HwJa+st6G
27Ki4tK9B/q41uDimqP9TXCPQVXsEUd6gH4D2We0tEOAMOqEJZLA+jR5KeqcAp6QoOykdv1Vodwo
Ks1cnlPLVw8aIpdZsunAmvn+TUbLzAsfQuaX9qrvByDXvqvRkxJN1IOineCeFPAXie0i4Ee2tytx
cWsztIRlN4jLR6EZkYAL0nmhwY7uDOMqhSwX9d96DeeEHK1wY2+V2iWl7sp5SJUWoZPAbcr7Oivu
bOuR075yvPYCzOzG+JCAuR2lAe3P66Actl4KJE6paX2/e9I3Tyl2Bd1lwdMTnWtDv/Kl+Jp0Ghrz
xgnwXc5XTlK7cZKhKTJuHBq7tf9e+Qhza+0u96JL8YeXzAWJN1oS10TNOwqnqCvl2bM6YZBbgFvT
1MJVJ/+HnqEDkyE7kIb7wh4vMrmTDn4izL+7LT1EgSkQeJr8jhDBkHycUcl7qIv2DXxHoE8NGAS9
2HqKKAQN/Ok5IBepfBaaCWevz8V3i2qKEBcwNPKcz7u5iAJJRzaXQGYIrivp2gIsBdlgneXaNlWB
dOVnwrWlKwISkanQsXQocsyOT5RTzCi1idgwqHZ2QdtXo4HFg1mCoIFmfOaOEJH3/EbCHRiiL3p0
Npy+z78vLFHZAoUEERyZozpFdV6/RSJ8L6oN2vit6H5nBAmsxICLhuQLYarfY92fu6qWpvn4M2aB
m1pmU1SJR0rqlHVT7RVjL/iuTgbA0XgFvFlI8VorbgF9Cf3rQd8Ka97Uem4nYy349EVa7s5MzVIM
e/xNs5XohgorXsKkDw2nQikPNDp5O0rlfcxwjsc1PqvuzrcjFjcAgvggqKFZaXPqYekEUyoJflcO
4rHERjCWfis2lSyUVbCoO/MjRRL7Zf2PRpsludipThkS22w3GnSpduE76VbDRIsKySCZkJ+zXWtO
u8RXNiHSwUJ05vQXLK48AsUmkGQEU+YEQclvtFaLSA0b+2eORmaIOJeu3I1PIIN78+n/NtjsRZTI
260shEva60S/1a1N35eacg/7SQvea2k8E/Uupgbm0a+bXR/+aAceyqD/QlMBEvURPe3ji3Z8mmzj
AoAC4i8qUn+I3yiwoL/B2qtHKDPcMqd/+WKdEZFINNbR2tblucR6lmpVa4RAooROoNMbPHrlWh5Q
EDiIqrlIUQbzyQPLZbaANzVla4NqOf0Ry1v77zfMpn80UPuWqWoKnloRo+pENQvN0E2p3NSgRk4P
thgdwKtQsdXlL2hAfL7aKMynSWqxtRVvenB4yJ3+RtTPOtvkKjlE3lvbDR4wwe8N9aPCDy5VoFFZ
zXuXRt4tIrovBnWtqeq2AF1DhCG7cNpUKD6IXgO/YwX/xs3oROQFq1dh4p2GD30Fsy26tekMR6GO
xFm9E0z3ALSMgcRSaZsbLY4JUm9zAa6TN7Ivv5z+5UtqIKQcIuBH3YmCkrj0j7LviEAkVyx2XUIH
3I8LAIwmBheAxmOgWmW+03hOWW3besj8YNcpBz9C0wsYfTmWyGftQhvLJEInw78knBB1cL84DGp4
GJRzvfvFPXH0rbMHqJSHWqtUjuSAZ0Pd/FKbW4QxNx8c3W+n52V5KOymdPJP50sOmpRURxFFF2+d
s030P4iJuYKVX+R/zjaxl8+b+p/B5gmoXspqAjCKtKvVIV16Lje6yLtrfDA0uUBhUd1I6YR+4Max
6qfeu7f/EckFiXQKtArCVGiffN4Hpp3GdAPF3RpL+8zbJZ760GI4AGargkV/3jNi8TI/GnD2jHsg
qrR+ZDEtKbgAGNEAKRbtbEHgop9d86SfXtLFrpepQdeCW06CIM9+Yq0mlVwXXCkhWnwErY6hb7Cm
dCsi/a7PXaX2N1p4IbW4KINtPz36h4fml9fzI24iVIM2Nuu5FbLdmLLPjhLUproHE2E+d92LYnqX
g/I7rVtXNDoVBMtwqoK+Zq5kv9+ZY70xm+LF4Oqj9a8C+ZWQ9NMIu7s8ZXeMvE2W64/RXlSPKiO/
8elWFDbKGkroXSGndN0qpOzYrqw4w5b3XnT1Q81kl0TxZxlD4pH68isRmUZsHyqr+UFVObpO4mks
A4Cf7N/wmUUVlKWgDNyuqnCUuQzafhNEP0/P7IKSmk3p4O+Ys6fCqMqkrlJ6UjTO7kQeo9kINWIu
0wcI16rttW2/TbhFa9lNZaquyeWmtiQXHDTZCsjG0BWKJLp5PgD5c8TTxaCZUMVSbMh7X5SDm5Kb
vRs52xbw6TL/E2UT9PtgK8734BsXChBJr+h2A1EG2b0EsDJH2ROi8Jlcm6RgcW0symo2lQ9tXlkv
0H6uzREcgiFEnSaavcQUrRVvTKt2jUqleg3Bzc9/8/iJNhOpqEddyssR5cMxrsntaxH5o5UAeI/d
pMmPYAZa5VBA/ibr4tjGBwCUARQUBT3eEOXWEUp5nP6UHdySjEcL3VKoUZTUkf+jupMlqBIDujMn
cDMsi8fWJq1Tp/yptb4lVfLQJI9yO2yA4AmGwwCHH2kW0vQCeyTqktZeGU3+0Us/PIg4za5rLF9T
N0kuJLDpEbauJcBiRB5d1UeId5B/DeYzSpTryoYDDF2hr9vbtvVvpnRcyeGEkCFplPmjxTBChaAS
AE0rRv9iMMKNkTTPQ3hNgrsa2Td8GnyUbaOM+wBhWHM9Aq+Xy3pTW4jchOM3z6AL3ICz1o1VE9xG
OLMDo7McD97OuBJNBEDDfZxsp9rfYsApioAD0+cNDwL9OanNHu5FnMICym777ue/OwCNoe8TDf1c
nZ5D9V3qHOR2C2Z7vEJ/k5rUU1N3rsA1cH8jJzBdIydAV/i51OSnKv0mQoweXnveA4DgX7QDLvzg
0ctRVRas/3FCUtR/95U3Nc5VN1DkcOWjJm3Q4rWDYpegaaVYyQbUNv5+yA5Lv6D/9O1VpU5btJfW
ufNq6meSz8XXAjYqmmWkzKiDfH6eZN+jxeJQDfPIdOIR4SLpCW0niw6YuFfyM93Kxef/aLhZPFiN
dc66MlyR9gQ8KDKk99UwvUWOseqHX2cusHOjidrV0aUZlUExeUg5wt4G9hK9pDHG436xBkm+43iV
9ugKWaTBmK7aCgJW219k06uT/rJA+PXB69kr9dxsz4JCyZ/8EtBst4Z16TfNCvpLU8JL19sNRatJ
L9enZ2Dx1SDTQB0fyTJl3qwts5D3WpTFU7vZtkOKlu9D3MiubVxZ1Img9Lrh2TbqYs1TkJz/d9TZ
IkeFb2eGyqgR5AgBt/fGg9BKqft1lDxJRXc5pDdydyayXI64j4adrbYlZ17Bm9Ctuzba+hXmPoRb
VfQz9LgulU3V268lZChoW5aCCx+XaF17F7LkbXCNWI9hywt/iNTDJL33qYIUsO5a9lXQmDRwgjNZ
2Nk5mu0EOwa9lou6vGDdFvEr1Lkhwzyw1d3OUK9BSIuqRgQl5/SOWISYHi/OLFjzkEJpa5UtOCGi
0k/GbVVJWyGF6Y8ZMrL54QMhBcUWOaB1wNOt0ZqipDdiKXT6U5ZP599tMgtUrSa20rxgvWghrRw6
IEIIxUZwWi7sVX/OH2n5KFgGUbhJqDuv6Rk0o4JUFx33dMdbqsDPGCR/Lenf6fhCTe1Ve3v694nv
/xKyOVjUodZjCxW9z7ePEzm0lyUxIirYyDCvGpSnw+Y6Oasxurz1j4aaTeVEEl00E5FajXY+bL8A
qcvqI7iwwgZOfYyUMA844VFO+XBsuet6b0PGfNGhMC6jIzaptRumHYTrV6BqaWH9bi3o6F5y/0HS
hRp4enIWb8KjLxab4+hqLuS4b1DhoS+V2oL7Hzr6xq5GN0pEIwYh7zMHbnH5sbUgGceuBcj45/HU
QMZtTuSdAcxE6uvJpNBz+oMu5ZOvVKsofi+Us+JFi9XLv4POXYm7JC0ggBGjOln/G9pjpnl3yGAf
9P7NRg6Iz+hqyY116UpXYbSmmwAtcRXjd0/B8aJL8JKAetUg4ywb7NtzpaClObFQdhSKWaDe5t5v
Vh8HWteTU/AaZT1RqrWn6B+pTyxCF/4a7OHc5bMEUz0ecbZPe6tVJbwISIbDpkI2AHV4Og1eCase
4w0D4pcpcysVFUGwxvMRndkFS7sOlW6yGoMuOJnN512QqXIWFnjEfmSqRokzKzhXxV611RMtqdx6
Or3Jl244EO0K1R/yUjzgPg83lanje5n+r2OZU+FAAFxKXEptQXRmahd/mY64iIYrm4rU0eehqqzT
gjJVqFhDQEycX11mb0aT4yVvK/8dLdMz53cx6bf+Djj366rKYPAqhwFrDQ+CUV3T3hOLGSPDoJlg
GFFoELkxbQsLbtfpiV3EF1m4/VBCoqP+RVdqCEG81aVG9qfH6H0lH4UFxHJAG7jBoD3Y+atmJfyv
4SZAVlcgD+hhSLl+oKcFnVx0Urq4fhb9LKmNH1qisNOfuLggR184W3vEabXeG1Qqn3DOUx0wbnjB
2mx06RU6C94s76fHW16QowFnURe+snqnaQxYWAcQqxpcxDSMoBA+OdZjGPk7kZ21OgpG7e8zQy/u
86OhZ8eqyNQcOWtWI/OgpfbFyqwfMjR0oHdSqyinWyeVt0PwliL+7jThpUlJtwmnD+azgUSTdQ7J
d27y9c+nwfezXLJqMRdSvAp9HOtAE4MhJk2UQmjjnXGuHCF+4vyxR0ZIxUZTV9A+F1N09J7lqarK
5GmMOLwomX/T9NMFJQo351WR6x9hjpMqIUBpHhop23eadJUjGHB6HZaX4e83iFk5+galNy1n0PiG
pDRu6vIt9mK3rZINeIe1yIpPj7ZYXT3+ybMrJ/Fr1HkTboCAfN7Ld1k6fM9rKNzw6Dn1FA/aBP06
st9Us7c0hyHfnvmEpRCLoqppUXo0SF7nv7i2MHWQxa1nXiJrsw+QIp5U9YBNiV35Wyzi3KRzDvE0
3UXTuM/y9ynGfwaxDFX+XcnZ/envWV6Av58zm5FwNLNREneikz8No7OqvasQWEICmSs2093pwZb3
+H8Gm/M/nVBVQ9VCHeN/uDuP5DiyNM9fpa32znYtxrpqEeGhoSWBjRtAAq619vWcYY4yF+iLze8h
WZVAIAZRzdoVjWZJJIB4Lp74xF+ALEHQIA5yqm83Q/YCmto8jpE/+KiJEbD8BGSMGOzHyYUZDAox
NScK5/dqMn8U0mVlD4sUMNOIZDKiKZL8nPadgOp3BJgCbmDHWN0EK8UIjtTcDt47fnAiq7VUdZ/5
0wRTnLYTB2uvPLRjsRQqDRDIR29aChHhf0LIUATrn9b3uxH3Xq3cFE6dYiPh5hOCMg0G9joWqwK4
K2AJkSvkZtT8NAXU4yMjhfWFFZmzybwIAv3IMlcPTrN/XIu2L3OacCZSlzZYeKg9R+Z9FO5Qtpo3
3Q0S9LMpwteE6nskQJfMurZJNhJVjgaODyeB1HPyOc6pN5gkXObSB4aGmOkaJyrBuAcQM8T6uhEM
Eu0I5PbrtwbL7+MUynqnbdpRvDX4Wn62ZZ7N1Qa/N8Xf0oTLVHvzG0sEjVbFAGKMt7F4kO82RCsO
+aMxoIfkijQuQWLNBflLVAwV/aFWb78e79AaedNbY6O1FIADH8frJSWpjcIRawRme382DVcD4X5P
s/PrgcRs25+N7wfaO99kKULDyLIobFFrV1P9GsrbDIeLOAM1pEu7Wo7OAjobX496aN7hFwDJ10K3
7JNSYBtFva/EIbo9hFSVqu16+zUbq2VZ5Nvfa0raMHLQLKbE/0kKUPUQPnESNERAaSMQk8xK52dC
dQ5CXXfz9Y0dfJzvhto7RqKhQxKvR29FxGo9ZmZ9vYycG7qHyCz4+G5p5+10rDxwaDW8v7+9HcXX
lELOG49ylYwcTbIqqFIHsob8zrPX0gA4Ri4++PY0Be8Z/tAU3ZszcaCEVlayGNrCFBt4SY6t0X7g
rc7l6MgTPTaY2E7frbzYH6hipeB2crES2gEQDb6MOaIpFLlA5P3G+3t3a3tppeOrSZHXIxsLHmwm
hb0wuqNgPscNwvK0Fe3dZJzcf23Mvdenh2rdtQK0pXZI7zTVnJgbnc4QZz0NBSOxvR6nDR+cM4SY
2MjoMgrwe4NaSSmV/cCNikC71QoM3exZXdqrIfRmkp4R+8tHNu2DlUqKV7/G/HTaVE3rl6XJmJhT
b3Q7c82kXkgqhwySvqj6hSLpA8ZjHCMaHaqevB9477hoC73BRYVwVjSghCqS0JIT1Bw0FSGuhUud
hpFFp6icnqvlXWWIFhUr1hhuAuRTBHNdUl/Dvpj3HZCbqHrOOJ3fbPMorYzRmTItZaq7qi4vCKB6
J1942o3oqhrDa8r0IcRJox92V8ys5qw0npGU3YqGMExi6iR4C7hJrMwb9ZbvRaV6JcsnnKgzfooQ
eKWo5qbWp7XQ+02K77FnrgSJKSuqRdN317GvrWDDzuRece1JvxpjPMUHrpNIprFmXfVq2/GRDfxg
2vz+ke7liIg5pdEkiWUJlcpovBXaAmp6ivIX4lDrXh3O1VJbNhEdgmEdtC1RDmmkIPpWTrvp8tAt
9G5Fo0bPockll1Z+pB11yOHCeH+Fe0doEI4Jr5WXPnXlrjPiHaBdteOM0ZRzNcCUC71OD34eymlj
RszlBd+bcpgJUQQ/GHZgjXYoJPLwCc98DKac6J76NbnZKrBT7J2cdZMvRJd+QCAuN49c/uH1SUOa
A0sTyhQft70sLjwviilpx5R6fSOHYHXSWZe1rc/bAuAAyKevd6HD++yfA+6dXLiHTUkRMmAxxHNS
DtdD7wyhurmOol0Ejfbr4RQxQT4FHto/xjP3wBYTRaao89n1rESo7C8jukcwKLC/hbCG917WA/89
E9wSmtx4BC6/Hv/t878af+8Qa7uqV8NAjB96O50yk1p6buA94ne1ZgOO6dtNzYudnBnIOImsKDe2
U1Qvp+YWYCP5oUKxuToR7LICVq0u+5uivUfBGpKxNSc8FkuSfvNGaJSJWl0Cy3MwRRkFoQ0p30hd
trE71NXeFDhABMfGpm4MULLXQinWM7bZSTMYBGa7Gm/XohfmTUP6JHcTfvavNY53RL2Nf9WH032F
xlcb+Kd4n1j+BnvxI6/r4HTUQeXoggwg7xcl6rYvY2tkuYsgX9itII5XIrBLARLKWdvFR87Eg7Px
3Xh7szEy43QqI3EOT87GH93Bz90g/ykE2QrKLl/PhcMHk27g62KA1NbsvRhj6rXYaA2ybRzW7pBp
3YWdW6F0KXD9mZSiU4k3kXydOK9HBj64CN4NvBduhKhdBaPPwD2wCajMyy5Vr/ESrTx02C4wv73L
bGUnVck8R8bPt+Zfj3/4Kf9533ubTKAGql1IJP4m+ouQOwS7bgCQnfp3PofX7wzmYHoFuU7/JLPj
lJqf+B1Ro9l4btg9Qlyq22wR2/7MCI4qeojd/dPy1v8cbW95q408JK0YrTaqjQFJIfcVN9BO9AqR
5nVZnHhpOnMwr41QnuosA5j0xdf3e3jJ/HkFe5Mq0OO6rFAvddsJheL0UeT1sXUrcKKsGggiXw8n
AravbnhvKpm12WSJQlkhKTdT890xqznUchkXXd/ZOiia8Jz/tRH3Zo8cwEaKRV0aKn5JLSBWVwJw
nOR3fSIvqNawhX094kEANhrz/5hDe9tCbXStP4livT3llzgX7wr1p2U9mwpWczHeys8OAU8z1luz
l0RzcmGgQ1gNR4If8Si/etR7sXNUG2Yz5CybRlZOmhotRnRQ9OY7tesja+bgHHrjX+nIhuv7vRh9
nLSxFPuDgKapyX0E/w2kr2+PohsyZPKRbfdg6f8PwtfbgPu9mCht/BjFSVLJTGe29u4UOGRdd2Vr
zMzEORFwMISxPMxgW7s4smIObkd/3q2zF6YXodY3hc7gID9VlOUb+SmafDdqlpkqHVkuR+9UbM3v
8kpFy5VgKniJkvza6Xc24kJE6fTVCMGnCcDckzbcyJjjHZnC4iY+TZ53Nyk2rnfjVmWdKFXKqhHq
d0hck12YS6+88gHTqEBKTSwfM2tcGvi45vdfD37sAe9tinJGNTZxuGfhg03ZLKLCKZloilZPxzuk
Bwez6amB1hdKAXsBnhdWeVoO1BZNA1nd/PuIANkEBLFpz7Ps9jdu7N1YezOnpeZD742xJkov8bDu
K8MNp7NygGcX/F648G60valDy1BqLIUCtiNoqbX2ljtDAlF9emWnkqWeVtOtnq2/vkdNPLBPM+fd
sHszJw1aJzN8bjKlIarXHdoHg7MZC5jw4WOr7YBKzVFXo3vahRIyrU8Iz86U5rbth2WNRQHPX4hv
2yT8aSa5vmXNpe40GLAV7a5N8DkJqUaHoRcQw40tP9cQur++hWNTYm/+dWk8WYooHGl1sBB5eGPb
rtDqlTxs39L6yD598EhEPwmeuqg17qtwOH1lSZNvU4xDtWmSr7voGiPhZYrGtjRsSp7Ob8HyMAcy
Leh+hDn7/KfYa+Ii9zmgRsCqlMbihgZRc5rjpFg+9OHDbzzPd6PtHYeoJPYJfoGU74PEbWoh/svE
IHEqrmTgX18PdvAsejfY3qkHZn+sJRFgeFRswJkh4tfAABBFjSIwZ7XzW9HpnwO+KfO82ymVKpQA
NjOgXtEV7DUosz96uHqxjVu7fuTsOXimvxtsbwcxnD6WpIxt2ekV4E6Iu8M+RpsJvNrXj/HQpCSA
QR1GEBzU/cq+VDRpWFQOe3B3q0331PYH7bHEEigu1zA5RnXz9XgHbgy+lCwDBUBHDK/Zj+dNaphS
7Y8I547gszwNu2hYY2296uRjkn2HbLtpGcua46CRKyiAH4cCFRDZZNXC5AJfcIBIJbYNJIsOIlR5
sug1+VyBopXnkBJFLjetBnYbQeZIgm4R+0dWx6Ej/sP17G03cuZUgydcdiflBCMJM/a3nZKsZfS9
0/IGnLQw+BUSLUUeH3FHObDTfRh6L/jvWzmQTIpk2Hj2Kx6BZ/bnb87goLSa9OrrV6zI4sTZOxo+
DLcX/JcmoLsYFW5cFUKk7HUym2yrWQU0MXMuFHIUqdiUrbZ29LXc3IpyStSNc5liluBVYDM9S9Jg
Y0/yPHdMmE2Wm7M9TnjRFiqWytjQCnRpPj0mGqAMr7sUGrSaPLOMcCUUWZE1iqWLQkYjI89O0J+X
AcwLxwyw7gWu6JKJHzRJFuYwuFBltb1G+Fewr0t50Qexq0zqTNXrVR6haNFJqF4pM4GmA0Fohdor
0HhlxOEIS1Ijj9fytIwQikrLfNZK/cqI6gtVHXUaHtNMxVJEruMz4aSCPB81Exgkl6g81f5VR50C
1E6jPurJlcCIOn61ULLhjCbr2BYrNJCvY/2HrEmbrP6RZPVJbRdLE1BQSOlDyLULQrMgW2UxQvZF
O9NBugnbgLr1j+DbD2y3vFKNCiaqv6iO7G23hoNueNagZ1FhA0GNshCa8aityMI9rNx2jX3kcD5U
BXk/orUXsElaX3sS/A03RdBkzBdNVcEoObdJzn2k1RqBay8v/GPySYcqgR/G3dt681y3/UJiXJpn
J3GbzLKwWQoIs4e2RZyEqwpiXTYZy8E/NxPzso/j1dsC+s8fw//yX/KLP1ZK/bf/4usfeTFWoR80
e1/+7SZP+ftf4nf+8TN/+/glv/LrI92n5unDFzgOQW29bF+Avb/UbdK8Dcbg4if/2W/+x8vbp9yM
xctf//L0Mw0zN6ybKvzRsN7/+N7m51//gpoAOuioUL7bJcQwv37k7Cnl16//+/8m3Uv9nFf+/+d3
X57qhg/Tv6Eig74QCkNMM1nwbvuXX98xMCVVHI3N3KAOzXeyvGqCv/7FML9BUYLN7giRAV0RcET0
T9++ZXxzHJnNH40+Dh3LNP/y90fx4T38+V7+I2vTizzMmpoP3tvXFBq2LAGugqKpQeHx44nSY6g2
JFaO40feAcy7UYiqGueYZPD+Zr0/yt4ETJTQjCkFMYpPKFphT6Hps1C/tcJgHo9HN+tD9+Ro1tvD
w4x8b7RckmQ1QGQK0XBnWaR03eqnbKhnaTxuoTqtrWAT+DQBJ+9IAnHoYfKuKG8aIEk/ATuneMxl
pLzx5qFJE2ftbJTPMv3+3Sz79Qbfv7H9cEM8y3eD7BcQPORi2rZLeZY6J1GwK2FQBPFdhnbW1wMd
vBsNAK7x1r98U5l/Fx36WaKNoPOQ1/PSuRN9VzwsEDC1+XqUT5uTuB/81aDk2UKSfL8Po1q0TmGJ
mXMhhStbFxyXizJM3TIMF3kK8CN7RS+cisVlnFyqmPd+Pf6hqQnHQFZtlhtzZi+kSmoO8J62PpYT
l32QLJXkJkeevO7CFTTFI0fOJ9Glt5t9N9pe1OIbcSbLSDbMzzEQcYcl9mRz2w3n8RxFRriDM2R+
l/aMRs3s1YOIuzqaWh+aPu/vd+/UC+sR2cyAK7Bm5Tw+rZe6a26khbq5r+b1zlnjDxKsrr9+xuIz
3wdPe3e9f+4lkJ28UNw1YO57mI+gsa4MZG9m5uLrgQ6/TAsXxTd+3Ccif9P1rTWpGDERy9Sk4gjo
YDK2S/VnB4Gqrwc7tD7E/q2zeUKp3o8fdHXKlKCbzHkQ3pb6roGUN/mv/9IY+0+uiMN6MnxmpxCC
pAtdacyX9kjC9Iln9PZ+/rwTa2/DjKekHAdVLEEFnSuzw3kqXAxwjgLJcycrQQniZ9/eSL11k0s4
QQ3BoqXmm0njkc3g4ER5dyGcyu9Ld1GEOtWgiEfaKDfa9Dz26lotogvJHOdBlLpR/qT2weXXz/jg
DmTSyeYdYntMMe3jqN6U029sDHOunMuXHczaE+1ElpfhTfaUL8PzY07rhyYp4ExVES6moojxcbhc
lqSQ889EuTubp6QUnXOfKNmsCq9TiNBf3xyRxoHFJxJTC3d3Yoo3Tv67bTwbASrlgWlCQfaQaPNg
+3qLCbGKYvB/tvK4rJtiWeF5VIJLKWiHesNjkUfzqsWBrimxbJsk3N+mLRc9U0068sVdhuNcj/9R
ZfUb0oZF0mZYcmKmokkRNbttOCzDEWe8+CIH3O/QvNVJV5PuosLOijaJDOqm7quVTMgdetYsV6yF
baSzSGlgOCm4UvrKMmoCyADdrg56JOBf9FZbaJ4C9RrZKvmibGtwq691k8zkzIRV/mDo+BruNK64
wkTQi8k8rXilT5doxi9LS8OwbsKNSJgZNaO2kwZ526M4kifNg0d7Sq+VFWBV0isIPY11GqvOVa99
b3thfKMh/yetHPlJx7jLzP257aP3HGKYpTmzHC4oQnlL1ZbWlj/NxkG5qpLuNixlt5IazOyabdEM
C6d+KaYRkapyVRXR2uFCnHbrqdKCyHcV4djlQX9s1HoRj1xsca6kz201bSiHuW2I8qlvLEycCiOk
1HK/ZpVOsxrOWI9KeYW8QS+91lO/VDz0EFIwIRqdbRDl1TY0nQWqhpD3dqiLLbEXsTJq0iVVJive
eEG8kLSXgXv3pm41yfJZPVUzyb/Mw5PQhJDQbwv4qMYQ8w77eSMJhc7RHTVnYaojhrWh68OiT5Br
CVp1Xg3nIQLKvCrJ0RAwvIvSfN5oySwallFpQ9RMZ4Ozs5thKzHlyP+SJliiUOww+2vnZ1nWLmYh
mzi8U9Qfji65HTBZktrEOI+cCxwqZ53qL5GncJ3GWGVM2dguZyNyEg55jVUb2JJGJI949innAdZ1
ko5hGf30Nr98u7Mac8puWIj/rWnxkgv2i2bpTfEmSpxZA2zFVx/TEf+5Bke6wHCTVF2j1+xK2Snq
504i8+KQLJhWFKkhYt51crIOB/ka0xwE3fUd1INFaNgzIy+pup4k9lr4JQ6JAeoCij1SekMlz0y7
W/dRcQmCzPUxckbiaKc44TqRUS5DFsdBiaQtv6d6sKhlpJ7y7MwaLTfSN0NwlSIypT5lwcoCTaJJ
eNXkKjZaIEkaHUgNPl1Vi40aOnSRVbmRDP6iMVIfErUO5q7EcNJ3lGuZCWelaMw+2f7zCO7PdNK1
r7/q6NpUE46xhX0SYsaU2gjXvXpVtQtQIU+QvnQwHQTbgWbqpoyrbY7NqhTEnBgjjToKfFKtr6GM
wpbv7uxBWsY+QgNoNW0qLVyA77wtk4fGTs/r9MZzUMpSehvlgGxc+KNxo+nJqdOzbHPFgXitB27a
NbuwSWFl6L0OVyjvrrXyR5WVa6cB0xYl550tg3pyVrp5brbVk1IFq1JX136Fm1X/aNaYhKDHkHl3
6YC6po/vmzHMWvm1MDKefreUCsofcjLD2GXej1guFK9duwl47h0GDHXlw3dka4GGScWg2kTOAjLu
0J8q0f2ICyIYptRbls1TOhizgC5tLz+YGTabdzgwJAGhen5b4FyPx2AYnSg4vKkntv44mivbenbi
ydXRENKs20y6sikwm/qz0t/0hjRXVUjPWPGGDWR4FfhAsk6lHwndBMO31ugMOKxfurLXTjGwiVXo
dzxkfgt6M1/VIWjOSZ6N5Q/hol6Pjxk+qjIVAMM8sSXa5aPhGh3Lc9jokTKTHaTzvXEVqgayF84a
BSO9PDOU685J3WyU0ajZxDpnsR3P08rjyMrmI8NHNQX4aVZpOUsxcb2sZtPCbpNiVFZe+sl3rbrk
XSjhKkexorvU3EKFbq4/WwFyaSehWi7s4sqvro2y2aT5tjQJP5aqJy/r4dZUQ/z+6pnhoQ4sCVmQ
hyK4BV20KZ17tXmuCbzCfJrrSj4LBkRaHbHaablYT/GE3Z/nrSMznQes+liJ3UaplgMefgWqUtnE
6scEl5eZAU6Mpf4sbKzN5GnzCapCnuJt6oTnUx6BaJaA6fcndcWt1zdJiDwBUgC2ApKRZFb3pKWt
eKtC6pYxC05qlVk3OsuuXEs5L7Yh342uM2Qns6peGQ7G9OSHnipf6Gm3mIbsTvejdcWP2pq3Mmv5
NFC0RccWK5uYq+bhnArRsvLsWZnrS1EQrLA58OB+yxQJ6+aKTT1DvarogxotS+8ShN2C17nQ0cyX
63Ez6PJ5S1OqStpNlm47eduG1lyhcDqdyWA2Qg6VMskWQTbMB9XZVsDDCgIUaSDwHB+JDMUUVra+
fFn3QAA4V32j3PqBxfH4XQrukdJMqpMUQQ0nf0y6DDT2MYmET5hIBd6Qgh6bjKA9GOL9jqespdHY
FIXQ+lHOJz/sZwo0sUJVMOU8RzHClaV2EeZxgobIVM9yRMViJRxnQ6afqUN3Gan6LmqfnXKNNEk2
RiNAxO7Kn36Z6f17l7sE5Ow//15K+lTuOmmznwfqXOKXftW5tG8UkWhN0AkEVKnqBO+/6lzaNzgd
pihXIZpJYYSw/+91LuOb5VB/ogIgSlmQ8t7XueDnIVZLf9HWVOQO/0d1rk82E4ppA4qCUWwT4gte
1Mew25tGJcnVTp0ro61zhAU/htZ4aFLghHH4IiLRopLdBjEY00pWWns6OScarW1N7ecapfwiRn3E
Oh3UbFPJJvtI6Xxv2/zZV7zKTdoBeRQ0aqm0T028MvT4XBzxuWHelkW0y+psp035Of8+UQxEkNpx
KZnqyo+At47M117GnTZMdphrz2HDLiUwjb03LlupRcFVOal8/yKPynMtzNaZX2GBbFqgrQY3TXGS
9W6DydpQYZwVBijmMlxnNKAGWAqNra7LON/ZpbFQQYLP8m78ETnRckxzfC7kdSjruLxWcrxoYjMh
WcatU1drHJmz2EWk4wpM2S4fbm1963tnahsi7RPCx73LC7SRrceiAsFqOgPndArIvShuqSdjQz6v
1NUUXDTKOiGYZMkG/hWitZaM2JR/Y+I0l60qZRnXP3w8nbXvg3GFk+pk3/bxTdJfh8j1kGJ2iNdK
PgjPF3nIH6ijUp0wcS5mUwqs3K382lx5RbIOYsBmVaPJWEFrP3Mpb1a6wcdT9rcXvo3puKE/qv19
a/RXbf3YGDDeYp09WrKK5y7rFnabbFJ0i3xLWse5xTkvNCCGRdGmNxpm3VFqUJwhStTUK5O9P8ov
kQJcFNhQkL1Ec7NJTqYhdrufoRkAUN2pSHT4mO7WnTwfJmIh9Tr00SeeKLOMlyY/JHvJokUd0VL7
69ovTqLhJcBMVx/j+UTK1NTdptXyZaBOZyQyRCDlqWOfVUaDpKq3laSHkH5BbcY7wyoupaqMZlJW
L5OMWLDXcbEFzxnEP/KqvvWdl9oe3Np/xdwQyE2/mHRlFVflri4H5iB+5MlDnBHiN/4iSl5KRZvL
Sn1PSLXscHxKwMKb1ZniCb9me+mHT2NzqqrtTq65V/uBPWGne+O8szEJjvXvUR+c1XDLRWuhU+IX
aIjINpdLWlYX2lRs86a7G8v+3la93O0U6XZINXA5lQiTp2Q2ycpwwd80t161sd862vdoevQs/7TT
y6uWCpWTrBwPo6KsWVjKa5zjokr/xElPhXhezQloSj+bTnU7/THxVQLql1a9rnF4Ugh9ivBSp8U2
mS8BAvJdduar6BuE+cL2swsbkWIhLGWQyEh9hqqDhrcs2kMYxXSmfjHq6qLtr1ULLS8vW7RydW/2
Di7mrauTElZKcVqSaYg82O9L/JQ32ti4Fo0eu+q2cpdfSV2+VlH2SJCLtst+M9RwGTL/ggjzQgu5
fb3KHHgT9plW4vuGAJav/gwD7VKv9UWg0b3LMjdC4DbLjK085i4Wz7D3NT4scWWtehFpjd4FRAqO
t64YxSimnamWbjg6O78kX80JYSzpp8FNr4bcQadbrdaT1D6NA1azvqpsMtPmuPcsfpCCD3sG6XtI
bjSamJCV/H5ddDMlzxNA3aSvtBmTUeWsddy8NS8DtaznVk5ByfabjVyX5TqXPWempsnPbizWTXSb
sqYU6Wem3I3TjQfkuTa32kgY0tS8mZWRPYREuP2AnoZCg1DfVBITw7ZcIFvMXakm+OnkjWKWru/3
M19sddJd2IdYH+dPyWhirupX/JDtSYsUAYucVzXLAtI0XXN94IQJO8bIhXvDSCpwGsjZDbr7c0zF
d23gfTfDiRTTWKQTFtuTcq8NFsorZbXz0vLVllvyWBizoQlb3m9xXi6tzE31hOwnhC9uBwaZir70
WqJkEJzLaBrOe9PY9ea06+TQzbv2LEBvv85Rbi4QuGGdbS1Fm071bDgZMTNHZLYJtdhFtrTBsfha
8U3XtnoyYUNx24F/NH6BGYTzc9LjBepnW73x5p25cRBEsqkt+N1KDu9Cyd5kqjPMs4Zraj1jmnfU
KgoqPTO/GIn9hnUUZgLiRCXB/wFyjsnCEpOdTTfFlCKK1ajKp6GuoPAfkt6FTkGmJnEMsl9qbYLW
KZyfUT3xLXPW596FXYQX3Wi6iZ45uAlLd3abe4sy09eW57lNt60xex9JrxH+2NbGd0sYdDdMH8df
lLk3b+UfRvHiUx/uMSKU6F3yD32taTiVIrxiBN/rptyoHuiphONy6PAPT9J1pJWwfJu5GUeXaSK0
+erLsveSeZvrsdvH5bxT8sdA9leeFNzoKdtAaOw4H1EgMGcqVYlGdM9V1kMba65qastWrQie+9O6
Q2PY9+ddhGimgnA7dZLGN6nEJCc50bXbZJWzHPLOn2Op8Mub4986miTM+yqa/O//071U8VMSDp9j
yrdf/SOmVLVvxJEGUqxIpdgUaOnh/xFTqso3bCRRmHdUNJtotfGdXzGlaX5D2xFMGuKLLA5duNr8
6p3yLdFphe9r0nTF7cX+n8SUCBfs1VaRm1cMVSjF4pirO/stMkSxnBEpxH5ROUV1X7NFnBX5oBpP
nZyOrmpQfan1F+H0ZReAAcM2x2EjaSPQmmxQyWR1r0HCBptRW71IBvk2hb+1zBodH9NIxV4UnRDC
IEoak0mQEVjjpVy/+DjozIAIAcXIk5/U6y9Jj908zUCn0PgIF1TiHCzRtSZZqn00nVlqpJIP9/JT
4lSNwIvq6aKQMVP2RudKqtuzLKYZGxOFSdlJ2NUnmd2uW7/e5rHxE560j0dl/Zp443lFZm3lwSIp
HyaOlAlS00JWfcSb66iGRx1MGqcZ5vOmFD8qOUWpeeUNmkXVr00XuIfrax+bx6uojRPV5RQJdpo0
ZIsxztsHs7Zi6Di2I42z0AkI8hwwUOveV9WzIXRKb4eKqCE9RUNsPOLrl3NWsK2fgamgCmwHJyh4
cfYRV1d+713rcWpeYAE4kSkbcg1GM5ORah/a0lhKRhGliE2Qs++QWKuU56Rx0ENIbscaQ6JKmgN4
Pcvk4iUtq4BC9+g157k/hP2ilAbqWXLueBnVjsousa83vKm9TbxaLs/wksY4SE6FmRZeMte5V6mn
hiVZeK8FgSrPAe0YCsxDxNVvdKutm0stzO3HKi+XzJTWmEdBO942Yxoes7ZiTXzow4npSvYjhIcM
YfS+1/vrScTMrrCGRd6SKrDDo61utRu/qKxZ33rqOQCBdJu2kfNHX+ffegeDqPTlDva/ky5+qpKX
5/HzFvb2u7/SYusbFq8kn6aMFDBUbj71V1psfaPpjPwAlj8I0VDZ+HMLk7+ZJrrbNu8IwS8S6j+3
MPkbDUdAytitYvGu0e/5e87+T8A/tP12MDBJmu8wHzT6Qzqws49ZcV2qQyg3yJ5l2bnmeTMFSkcJ
jrFQ7grO01E7dawcnytbW7etBmZjJCJ87eF7Ttiieasx4fCTdfogV+EIeVY15h7EggRwrDKe+5ZC
nPViBPdDSzO2fQySU5/gIgxlaozTuq1T14NM61kP797FAZDEG13ufctZ3BcnNDwo0JKiuPDxvjT6
IykmekCeavtqRATagU+cODejZa8TOgUaiFfNShdNHS/UrqDtre20jn1CGy87Tngqa6A3bo9c1f55
sXdV+/WrscRyOTOQ01UiOis3kxeiAninUaaLkTX0mg1VTddsRZ5yTBDiAFZTkARUdLhMFZ/7fVSM
3llMKa2mZD8JF09qEwjrOhMMQxl/3fIxj4jvsuS0rtWNXHZHOvOfmqzcOoAc7HZxM2Sq26JN+a4N
iTVkXHUNh0+Kbp455Ysgv+xIiwbwOU32fRqU5YQcmhaHS6+QNoafHrkC8cb3ZsSHCxAr4d0FNE6e
FHXP/StIF8Kk8kO6QPaDaoDBC/u5npILEgIfeeP7zd4/bhuwFnZ3hgMu6OOoZhl0kSQkPN+eehEu
pfCkkN0UCUXoXbNCNS6shLgWjOgUq7OU0Dfx52JdpHQMMwJ8kpivr+nYJe21u5VmqFUpgYfsp8k8
rnRqoKhOO+MsMq+rJD6i97B/5uw/gL33Xjd+TQtcsJ77a4UyGimnUV5bcrH1LEyQjrJ/xAPdf80Y
5qG8rpuayX8/PnAf8fioknngedOsjFi/ylJUa8ZxPqbtLEfCI+63dkg5vbsfm/RFT07Co55Eh6ba
u2vYh2ipfZrqvVBOprnHet8YE7lce0HrbCFb6aVswiOw11+/1UPP+f2YYut5N72nKsq6xKzERFNc
SXvtImdWeo966yB1vkDh748j/QOg8z0M7fA9ssOKo4NIfO/g8AMHautEh3I0ZJw6gPVlhptT8JJU
bVOEa3YAHMvvv77Jtw3y09sVa0nRZEL7fax9YKZBYxss4rR6Fk5haXavh3Tiq3O9phJQ2/MchQFY
57+xZoCH2cJiyhYn8sen2+V2TPPxDaJ8QcnSnrZTZZLzS3PqGb8zlk5AYIFCRdN/b8VoXpYWfslY
jdnsxuRsCALqomeG7Cx09YhiCC/q03oR2CWYNFAKRJV9bzR6VxZuc6QLlVQU53kkyBleke4oC9Ox
qqlHhtCVg3Ge9NKCviyF58I15KsEQkwZ3hsOVVjTuhhbYxadpWDvnek1LZ81CcfUgLwoxBOunqeF
dzoEvhtr+pyu2hyfjZlRDadZrrqFAcdLPvO9ehmPJ+qbCcRdJhWLnNqVn8Rzozspxu8G3S0BURlj
IF2Wsx2Roa9la5UgbFYMJ6HnZAu8giEfe69DqYEgH6QHbYoedR0fN7ktdkZoUuBP6aFTL/KqRdF8
D5P6zPPDWW07J61jZSepssFvvrsQ29rZUPS0VoMivolGLbhIA9+Ywd9PZ0EC46vQb5GOcH3DoPFJ
RNGexUbPp9xF6lkfqjPirWVFFSemZm7qnPkFUh3TaTWEKzl7hb1MTevKlLdDV6JBQb7WhvNIeZH/
H3lnlhy3sa3rEcGBJtG9FqovksVGpES+IMQOfd9jPOdOYU/AE7sfZG+pVKrNOrbf9nlQhMMSmchE
ItfKtf6moQAvmVdSaF8adTAbqxZ4Wbttq24jaHVGZUPb+XOGn5Y+vgO6Qa/usUBPppP5A7Q1vjTJ
IPKS9qGPAAf9gW5EInqqJ/nyysoounc2ZDXXMe0AJsJNjfWBVYnbzuj57TdF4S/8YK9Zr2iDbipd
X+pqQOXoLgdOW4C3saV20ajoPg/t5zzsQMpjQ/40JDRVa2iB8rB3m5GIEqKPazoq1W6fxsTY7yph
kGgF85G7kSwSFBgeRuinJVW+yHxus0WL+pzdIrzZFIspYKbYq9J2fghFusvDcm+OEAXiZ3OyxLXu
PfO9MZ5HetAJIVWmne3iMiDZwEijB+wVFklLxuptlNC8Soa7aVUsl3qj5rTtfYPFKK67IJM0vuXn
ONu2yJNmOIbBVJqBioarkC9z+jmBKVZ9+SJJ1iy1Q+o/xoXqgwho6k+DnyyCxvsGF+JFeP0GtN7a
t+/N+rMZFZgjvVfSZd9J4Pstxy54cm3ZSgDt4hctVKbngOV4pxgxAB9woPme3H9XhoWDJzOP9hh6
6tKHnoCzQEdyklhfDBIIM3d3sZQuraAiUbrqUYbyasrvlFHt6j2Kn2uff27Mepwqmlg4WmlA6HJv
wH5sLWrY1UOgPuVpSWOinqc0FLhpOJ7rzxD8nGmydZ1DIhoNIBWqY/rRKmEs6reITofXVX9VVsW2
zNO9lMuvRinQEwvmkSRWGW+8jd9aY7wS48ihEc3UsNoMnef04irWigUaG05ZW3SBamgk/VbvOiqJ
Gx666UEx5+7c9YOLzFA3DdLPcTgSzSbijHDcMb1EzARkEnm6Jn2yev2+yeQllkDztuZU8Bqk31WA
Y1dqLJbsJVhPM5PNVrDxhRQ5rYYHYoRQQHopiofEDV4U3BxmcTRcRb4684fL0n8Jg3wtadGFluN/
Y/YbLQ5vaHRNzfYUA1LyFxG44dTFCVjq+kVrGqfOJyaH0+fNwu6AQuTLWmvfx5qGlFAWbJVNYSp3
MZ8thRNHo6zphlhDUqFM+u5ZQgWpAOo1NousM3hn5l7LxKfR9GDeFEt1eEw8lyb9Nk76ndndjWNz
o6JWk5Y1+zcgrak3JaaOogzn0z2+BT5WxfVXe3weOUlSu/ikatk2FPSdDHdbW50Ot0+eNZm66Afz
ou9njLfVpOZSR8kefyf6HevUupBNdYeFSMipohfJ3rUAoplflVb6EuD0UT4Hlb2QPBqRUrPpJG1e
NNyxnhK8TsYIFZ0rQcE/qRWIoDQITf8lkLHWaNe1gQJN5xST2hI9CsrIarEWKiAD0Vwn7SbX691I
WT6p6g1d1anDks31atC3ReGOz1GidJu8rYu960nWMi/04TbjWrNC4svEgKRe0c3V5gZZc2aVCw8k
VJun9GRfU9mXN57dvYRmAzIifulMroTFoDd/xO//6mKHNiGL/3Pzf5VmVfj7v34tdHz7uT8LHeI3
mUropKaoCWAAB4UO7TcdGotlI0liqiSM5Bj/7v+bv2E0Rwaike6Q80w/9G+eC+URgqkG10X5BidQ
/0qh41vV9+eLgaBMTNjmD87jkG5+TuEykQs7RojRga3tJHaMJFIJFxUAYQPSRQe6NjWI+ujFqFwn
rfSLYBD7rrEvhkmkzrJQIbNXsoe1C1mAV2hzgY5ujQnrDNpjhKKbvzGDMP7aGbG1y2vFYktG/n3c
RBYtt7DQN5rSPxe9Ks31UF65xBFSIKOje48Xbk7/slfKteS+dJEYSR6kO3zmzVUqPQnJVXdd7Ra7
sfLfxsLiq7XZ3GYorRL5oQuzd0O58Adb+or1nBPpdJF9bXSw9r2IIwRtKaKixtbE3UzV9lx/n2iR
TvaFkYBFDbbJj83+vkkbmqm0zDEGswXnZg5YiA6V6xL8s35l0Xyjw53PokSFd4Ke1OAD4WqW5Fce
kdf+MnACygQses3UV2J+S+7kSIUUwIYqV70KTXpCxdbG62+Z9sFyQK4RZ9LET+7s7LMdd++ZBraU
ZHOW2FpEX91e5KFOQVe/D0v1i7ALzid1W3cCgezo1u9BgpnJqjfSC8smEHRcZhUJ5QWquztJwfdU
VeZm+FVLpLUcKcu8xB3JJrKYsX+n1EkBt1rcqEbS0DJPHjtfgc4fEC+0ZtzJrr/05BAUJp7Pgp6Q
ci3MFzPGtUiCWN8EKEkVRrxQ4TXPlSbc10MXIhCZv6Recu2SCInmMsjiXVMPwAwoNYUA+YZ6Zfic
7bL3EmAOnNPuzCL7KkkC/CY06bJ275qkX3ZkaqbvrmtFebDsddgYt6JmueWvA8eum4i57OcXtGzR
R/2cG8ZFXL+JASh5fWkr3TpwUycsx7lNx16KjBu7di+8UMfXqgfyBELCCvuHXFKuAVvPlbacq4MV
AZ6rL0QeXgVK/aR6eI+n+YVeINIUNEtU2dZW+hQ2LtxjGrx0yCuSqxJnKD3Yl5ZHHoF9NaUtzato
OLbbxGuvI3a9jeaBTffc7MaFDZgi7W5r/wpTiZlSQrjMUNGxmxvdzxdJL6952m0cSUBm1VkVZk6R
VGtN8pxRd+dKFTmF5c9F+GoQMLIJSN6IWThEVNP3lRvttPjC8/K3okkuUCRdNAUHfDrOcu1JSne1
Zzu6RcvSeOQkmgkMk+oAc5mMtLcbiqXk6l/KTN8Z7rM8hsDOqzUADkSSe7ErKE91Kn5PZj1X/dvU
km/cCJRmpW98IW/c8KusvajSQ+drs5FsYqTOXyM7Zg45Qr/pJ9nqvvKdrwfXA+hnwNu+tCcQL2Tl
xiCQo8E1jO+qBtBOw78jywE5BxFQdhVgTZrUszRVrkOhgWPB+SWSx1mqGcgQRHea1a6QT+8nAedd
AYVKZOAz03QZe9olWpf0dYetlNbzQLUp8oM9jMW8rWyyNThqibrQ01VBcbaLqpmUP02t8ra6DeV8
k6kadLlinvvrDAPPurskZ54X1puKQrFE1lvkNyo1LO5kPoLWAXZgWtwsxmpkY1pXMKb3JgACtxJz
bZgcze0eHJMfvvu+9ZyH5PBKj2WX+aQoqBwU3ReqgzO5F9et7soOnWrZMZts2KoJo3cS3qBTYbbK
ywc/KS5a29xJao5MXAZgpFkZ8M5bQ79NAp3d3E32YsEy45LOtfO68csUonj60Lf9YzfSWFbJnFsw
VoHibuR+2FSaOYfNg2S0umaTcMM0Nj6Mg6hSF5mSLiN7Oarc/mR/H7ujo/Y0tlIjNJ005iO0yiAE
oJmGV4Zk32SWHa1GeoP3Wpj9oab9351cqMTa/5xcrH//1+//Kk/kFtOP/ZlbgC004QhSo7AMelgT
yeU7tpDyk0LlmuI2rln6QW5h/Ab50zRtIWgVUwk8yC2AHfIXtIiFCu0PxuZfyS0AoB4VUWjvTIxc
Ho+2A1Wp6e8Pim/CigbRd1xWwzBIVjkib7FQlkUf145Xjgb1OJfisvEK9I8beRa+NIG4sQdpLoeG
mGGavapFsDVLeCya/2JK+RwXEGMtav1LkeE5ZbifMyAawvvclOCPU8XYU7eZG164a/twHbXyPCSB
0MMa9OJgt4AWpfquTe7lLBwuhraJLyE6tAubNJ9zhXau6y8k017WvbFFY3jZpsR1bl3JsDVS795G
Il4UwKgMeeWL9lGK9AsPPU4pDxeBK88SZVglSC+oY34fheqlqLOdlqKQwrkxHyPdaYrhpXW/hmV4
EyT1OtGvsmAqQqShg9zB1wxQsgYZgctMOTN0TLvV3AWEFjuj9maUXblUTDguRbQ0FO7VamJsvN7T
5omSoAOGgMJy8OvnSFZBc1YjUKuS5AUznsfSLaN1Dpq+Nh5sj9ulGQ6LsC02EslPL6fmHAHimVFL
eCzSgp67UvnCTYorkLXA4pBomTR4Isrte18DGe6aTVX7eOyYAhxkKxZdLW76Doyoje/xzK3HcW0H
dsBBzNlRt26/gczwHDSahYtUzcEOlKtIZBarQIaqWhQatZ4GEQfP5L5vlrcwqa7bVvvcQljM6LNj
8feMO81E+Kjwmusbp8gVbI/h3YI04NgFK0NFnXtx5aTesO0F0phqWKdUylBtRtYqxxiwV+J55Ck7
346vkyk/Cenfz7Kqei66dml61n0D4C5AEgJhtTkYSNCUTlsBGQM8UAdLWdfmiohADyg4hoLYjF47
2adXddMXT3XrrWzDSObjaNH6rpVgmesJhikgpszIu2m9/N7sAXHVZbXTqEmY6bAaKCXYcX6Re+1W
UhpUXun8eYnT++LSFc3KDt8137/p7fdQHq5Trd6Z5ZfeDb94pXYRtyPkBR81ccgFgTvOzDpwRLMb
3E+jP14ESb5AztIJtc/GBKpTxVrXpeVQQ/5E5HcudMQ0MpLXcG7Z1U5V2w2qsihO0Nhv/Bx6eHKZ
mu5XPJaQHh5mykhqp4ouWnsG2hdFWi7kfso/FGOTBvG15tO2ql4rhNtCo8VcU3dSJI9oqHkXsrYP
kahK23Tu4ya9jBJzk1nBXLddNrXqi11Dyp8NyPVKwxyzUYou2qWH0l4x2g+FqrxYuS/geLrmqvKD
m0Tpt54ZrzXMOqyyuGmEuam88CJVZGcsrddw1JbxaHyyDYkiar7wuuQyTxt7qfcIkWSPYyJ96Upo
HR6OmoHZAmuwSOFCVZkNVvKHpO5/dXAidnwUnB5+/3+lx5/Xr78GqG8/+meAUn8DXa1CswRYZNHp
pLv4Z4BSf+MOS3CQ6UdNwYtGyr8vvxa4eItLKfrDR11+3UQ0wiBGgRiAJjpB5v9Clx/E1FGAkgU3
abwVcCSeaO7K0eUXqBy9Vq0xcBEMAW+O8LyVAA3gqB9ugLOU91pqOcMEtvG96iGp3I0ioOaVmeNP
VftCJekO1rIGXbL2HtLOyLbcguptVdfrwMaH1dY9J7e5OqE/hEdhTfFNq5qdUajvqlWtQmTlQ+M1
z/O7KPvcDfLGp21T2Oqt4Dwe44SYVmeOnmnKPNWae18puAvHgeoUVfMpGJL9qCHgMCYLRfb2bfCq
wU7OVESTa5DU/lAumibchIF8G9kwpFtEesxeB180XriK9jXSgWLJVt7MOzXcR0WwjIxahk3UaTMt
hRYmUnevQXgdi2xbF8qFkYHjz+pko5QbhKI3qk8TRJXnuftsDcblRIzxiEeWEK+F8uT1shMWymXh
d8nC6EZ/DklKW2d5vKsFeApJ2Xc5F+VA34blVJOGVO6ASx6MuzyM57mnxI6BhOpsciGqUKWP+2Cm
GNXOLNAEwoH22uR/RLK+iscI27UErW/zQq6rbe7V9h1xclioVALwHjaWee2OcKCsr1BjsE9sxxQD
XtzbBqPfSMhAN1BzENjR5zVb5q6b0JWjH17lRbOLbKoccn4RUR0BE0WLxpWe2xDRYxdFypFho6/o
8tE3zzQSbBlUWImAjBu6lzJMPEI8kbhc5pJ6q43eo9T04IqEfJ3pNY9lzzt4YmHZGfU8NxRCPcDj
BEpfl1mouiMOLVAE97v8oVERVrdTtoM6N2AOj111VVTmHh/fGqzV+BKAHQP+jLU3mKbbdELKKeGi
6dl1elA8RBzJBI94brSNvIwjEawQxg1noU1OU5n9nZCpk4RusjR7oezqUH2gX9U5fpQaGyuV4iuJ
HHDVDgk0NnOdlOXWHYS5wo34wU8JpHkHxw1SouJayxpUfyPF0gxZXntZtvZeRVMNzlbrOlan0cNJ
tmhZEBsTzfFVapJje0cq8snPeBFNvHI98Uxcn5Xmg1mq+jwxKEf0LK7Xg6YGS+OrDvr6l31sWHdB
3Grz1EcYuqnieMFr9LvsymrtXU5ZHhcFiTtU3mHa7OZ8MJiqe8VSt7o5ho1Xml4/a26200PuxXp8
nyQjknk+WRCuzZl6pY71BqeohTL1aDJlUbjBok4Q709Vf5Zn7erbSfpfHS5gnX0ULna//08bg5Z+
+zVafPvJ79cZCpDfEFyc/tDYflxniCOyjOUl6CVUOui7/IgWOrBWpOq5BhEOJtzX90optxmVOw5o
sT8Qr3+JKaWax5gwhcADotbm2QzQtxMO7vA2oxaDbYA5hWrfK1iGhxdNDmVEtePLdDDvMkokYa1u
tEh/6CCIFIF9Z2kRfGeBzPS9MYh1SW+4DU00t+VNqkfbOks/o3y+aIab2t5J+j4vH0MdEk1rP/Ql
vS+FLHnM1oUazxSMgOUi3cpxuwBHkTi61K2HFkFrVX8WRAkA++3GrMpNWnfY5g1UJpJmG1jdsmih
vmh8X/1TU0sIEuTiDqtYyqwjuIS4BfDTwFDxPKolKahbKfAm2W+YDj6Uh0JUBs2K/qsOXWH4xoro
c5zSIEqgXgdb3qbSZO8CuYSaD4jf7RcoB2+0iWlBBkspsXkzoWBEUDF6ELJym89L3dhKQPFLKBse
PWLR6osh0G+6+E1A7FAheHSae6VNjA9fH+4GRG5aQa47hrB5esEix89N5EsLmNG3Pvr1WRyuBh+o
koAlmlxZVoxJHSzfSDdWNtwcmTzWiwIPRgq9Fh3mgCZZTmeX+tpoZDHrNGp76U02FlejMgFc40tE
fvC5J5HVVUp1rvkl7XTzVhEB7dy2etJiUyV0xe7KHJu1ll6GRbxs1PQylbyv5Lg713uXKcII/74z
aOEXcEZH9KGrS8/w9jbaQX7qwma6btpu3mDGVSHsRkfWjtM7lwuEbU4WTIs4hOHLP8wVeW7V4VKr
aqp7d1WrrwUMXuqEYGplyp2ZIxOwtfiBkiBe7Z9K9bWraazj7qFjZRmUi1DdFuMwU5XIkburCDow
zWcn5+ZSPcSBuGi47GhNd6EgWB4Y6sKkmlmY+Trp0o0X3Jo4xNs3qjnQNkRQF1Ca0tCqLYtbtAhm
wnqL62epMjc5NTJcpBwrxImd8Afxa1dZypU35OrKV0b48FI5Swx42L3cXQ8eFotyMzPFPE/6xzgB
nNhUhtMnmQx/MAoWSN/lyGGkn9w+XgSUEvCx13dp/OZ2aAFmwb0WhY+SX66S3lo34/tAyhFpV4N0
WYkvLt3MGcXaTs83Ta7eS4q0zq30xlcoVLnptGqlU2rD1ZRKJFToLfh9nvI4GuGinIq7vgu2I4ba
q1vFNR8aWoXeuyfxcXsip4pmwUZWuO8p2tVYTpVXZdNGLx4yHE03702J9c5nWtGh4Le1qP5jbDir
gIHmQ0QyFkn/FwphJli7/1wI2zWpVz1/fYlO3DUocn0vhqm/oX1LMYz2GJk84J3vdw3lN4vc35Qn
AzXZ0A6jh/kbvAed6AFqalLs5df9aLThFAQ6kdIVDTfqbH/lrjGVun5CaCFyBx4MjSvtW1HuKHgY
mWWNfa5qjoG9Q1o0V71wBk+bVUNwE6jkLoj0HyzS9R+/+xCJxnRPjGjjFT4B25VjEkZjwicIY6E5
SQF/VbsPu0l2efPxIL+AJr9N6/sg2pFOHtGplIYMO5BK2ebwBaeqU6A9dMNDzNn3z8Y6WkIM7RVI
Iow1eGI9NM8jdkS5X68zc58Bfft4sONgLx9NTP052HdNGGlRx2B0KNc5lBANAulYodzsv3080i+I
waORju6gSRpJ0LOmkYyW+tZaiKtWqleuEYEoWihsGU/my/j+/ZzYGqc344+3xqY/zGT6qMzRB2Zr
uArJSe+tTVFuPGk/NMm89BvH6M7pq53ZjMdwusLHbwTgl+bongrm45MLxCctz8jIndyMuiEmBwFK
3NMBcDgtqwhh8JQsWD9ch1o9G0B3RqToDVxdWTTOx4t4brRpBx0Ut2vfaoQ27RCUDa/K+qZGY8TL
i0uz9rD2efl4sJPrdzC16WEOBpOyUDTWtBdq7mOifqrxsfJbceYLO7npUdyk/E+xBhHYn0dJBi0z
ilbXHLPNITxDVoc36ftfQu3u4+mcG+hoA0qKPDRSxUBZzaXO2ylpTMC/A1nwz8Y52hG0yCzTLxgn
9dJZK13a3rhMqrsx+Tsf1MHCHe2FUq9CLoyMo7Wpk2sPXDwXPTWKwUsgSF4NUfp3Np+BNCkCtqpm
TzCVw/3gGgGOFdN+CIsbs3vLEOWlUy+Djy/EGUOwk+8KyVUAvpYscwP6eai41k3fi0AH0p+cGc2t
BzrTfYqbMzt86mL9Gq8OxpnOyYMt3sC3aOVu0Jwy2YeVfuUiuJfSDAnQ15SLW12pNnmKaNm7PbxK
qnxVigF9/S16VxsRNVs74UNXlHk3vE1Hp96vBUzAUao+fbylTn72Px7zGxT74DGh2HnWmH4DS4ol
ZDWKHC+FTd0K8IOarT8e7Fd6yBQcuHYaFCmB/ByLttdUUZIO/RBHwu4rHVGdKpE/AJKoJCVGE5Pc
ULbU+nQNTm+U/AXWeIuPH+H0fH88wdGnqkiS5Nk285X0eGnHn9w823jjNUDsRXFOovbcWEefa5n0
tR+RiDklxHpFfzCFRFL9YIfXei4v/9m8jj7ZplckbYxQdNACfTU0T2PRrXt0HoJ4b7fmmcFOBtyD
13h0fOed0akKhDMnzMCvmsqMSjkwRyZXYnSsAGY+c/CdTCoOBjz6aEOzLYDLM7uoyxa6t2tp6tFw
m8ugfKpgATrSiUblzCxPvj5wZGTNtI8Bi/z8BUPXz0eTIp8TNd4mUtZqexO49F685xzv249f38kV
taYOAiqp+i9GvnVmBoU3cFoURBBDBR4ly4uBYG/Z9zU6h604J9Z8ckl/jHj84UvqYLuaxuyG2Fr2
/i7EdElGlV2eCoifanwvi3O2OWcm+Y27dnDWhGieGCJikl0ezA0A9SNtuSIHBQquYuKqYiW6/kfr
+u1AOhhSd103kUZmWZHrTk31DKPrzl7ExnhhmG8+WLaPBzy9rOYkdAwFTjnGCPRVwc2sJI0C7b0s
XG+Vp09uelF2Elaow64yXv3+jJvX6X36Y8ijSFN2cmN3pD9O3+WLVEuo4NRg+aq5bwCLLlcfT/Db
xvjl6md9H846itWq0mpIQvAtxhU1heR+qOPNlBygyT4nTHGKWrAGBkp4Hw98ZprW0ecIwLSp0ulu
hgn0Lsnf4uE5VYe5ad9J2Zl87vRG/THFo9tSYDV9NpCoOG36OPgFpXaxTUp1YbXbER9bV7fmH89t
Op1/WVNbqEJwZ8diZEomDrZpM8iJCD3W1MTQZ5gO1BJDH+MhPOvROMWcj0Y6in+F7mUiSDm6cxU7
ZFIKIVWzHoTTP5vQUeizNdAOsscwigvCEARG/TgWL1L8/PEwJ/cEimKmjRACyrdHe8KvFIPi4pQ3
omQp2xeC9WqhXxZ54TTDn3pv/3sy3JS9HIx2tC0KXxsyfeAtZZhSudmdafqfTOmiby6kMXQkhdpi
fmYnntgYsLXoNNNJUEiQjzYGmpRRjLwo2Wr4ZKBNiRVJYdyONIQ+XsgT20KVhUIxiVKTJo6J1Lrl
onEgci5kJbwcf9unD1Z3LuSceFtwkmHB2yC9iXTT3x/s8hEkXoSRE4cxWJzch2CF2IpkiblK+1Rk
yZk5nVy7g+Gmr/xgOFkFPWQFDKdmL2J4RIpqPpbXRlKc2esn145eDtolsH8prf08TmkrtZHGxJgk
fQ78eyu+cc9VOE5O5WCIo6nUcdsphcEQmWWsbfcGUDPylM1aMfIzAfPkSMguyux0NP6O8fM+hFso
mQ0bTrzaw1vbvgt6t3J9zpHx3DhH55BZ2BHdYcZRKdpbHh1VqHz+F7O9+Xhjn7py4DnwY0JHJ5HZ
la2Z9y13Zs2fJQnkEwscF3mHustK2VHkEF+U9SirywgwvSfOEKNP7vmD4ad1ONiE/VgohVZ3nOwA
7Vv7Oe0AqJMMKNGrdrakeCJuMVebwAX8Y/Lg/XmwUh3LwZ7unIRHHf39OkmdCEHDol7LmCsElnHm
Ezs9ux8DHp2IMcISdZwzoIe2C2hrGtSNeDVBM+B+e+ZFTnnFUeQCIUO1m3PQou58dBSizKLlQqum
yUFy6hPQ18IBMzKL0QwuinlnbepOQRh4nP2tkQ2cv2iUqthk/LysUuKZvd3UmhMENDrMZI62Qcxx
ZVRPQyHNczTRZBlH5+DMt/irmAP9YYr83wc+Wl7UBquqMRk4y5WFMTwKy1/oZoY471vlXyiBuRBg
qpX+sQg+fTznU5/n4chHiw332nPNlM/TA1yvBPvKF2i3PeXN5uNxTu3Yw3GOjgFhtkE8oO3sIPA0
GzGqUjGFktGoKHnBodj5zTk/h1Nb9nDEo/Ogq4bR9TtmFnaf0Vk2kOxFyrs1v/y9wACF3QQWRZ+d
//h539Sy2hVlwI7VKKjEY8blAwxp/fjxEp6cELuSvo+ikEIebRLZHszGklnCWIrm5EB9dCnH1Qqg
PK5/Zz7Cc2MdbQs6/KUc46bldJMKcwiouV1W/oso11gHnPnsvhky/PLBH0zsaG/k7jBEbcdgSq1t
NaHOggpneVma9/5VYzQ7y/bvuAQUTYrq6LjQK/ciMfe5gZZoA73UwoNgADcTzpICt7QBdkVWwzxd
9VBso9L48s9ew9G+ssxYbSFe8LQ5Tr/9zgdxhZgAIuN3vjjjinfyqzlYmaOgEvdhX+EvPskeZ2BU
v6jRS91dhIOKpxratmfdJU6dvJy7wtYwl7CO8zYkt3wrE6gsl0iY6neF8p507x+v3snzhk4iKBmU
Jn4p1XNot8hOk+fqOYRZVP7gy9bFW/M3KlfqRCP49zjHe2oAbNZLjBOIZiNJkNphyI2XdR0t0F8c
z1XlTr4oriaT5s5kPXJ0AugmARl4AHfWKtl3yqamjeOiqk55fae303+fMzo6uZAHI05PdJBvdJOM
XlwxYhN87tpoZvhIEgTb+pwJ1rlxjooOMh9Q3YSMg67DLAb0ouY30bgb4Uh+vDPOLOGxe6laKDHs
Cd4YSi+vRr/W3Bxj3XGj2s1a6i/ls72IU+m88mMFj8t+ltWhdAchDs6BNLf6TYw4gBac2e+nqihk
1993xvGpbSCXaugJ66emyroASBGmn9Blmw9+ivYxzJAymbUTEMP8G72Wn0Y+OsPHqCtHOAJc9dR8
hThUJ03sSViU/Y0LevLjtzd9T7+c4QfTPPremsyuUelgmjhzT0jMwAgWH49wZiNOrOPDDa8axQgg
mNdVwKOzUJMVqO8X0b6qz72yKc07nsskUM79FQ7QL4otis+pO2WhjjHgkSNjzSrXwab2m0+tFK4a
1ViY3j6H+qNKyaKMzlUWT+1Lrs/YWAIA1H/pncRS0vlqzEThd9QA3Jrscehf/vpiHo5x9LriohSt
N31sY9kvlQA4sbCxrHjukQD+eCT11HsDST/tDZ3mvDgaqrO7uvRYSHRNYN+a8Jcq47IC19q42tpQ
vI1tAhPTFqrp70OEnhDZiBE70VttM/RSDmiqnOEd8O0INXxlxYV2VloLuVorKkc77H/fXLZxcua5
JyDo8S6YFErR5Jv8CdAa+3m/paWn2FUTUm1VzP3I1+ql9t7u22XrxVvTvlfASAXiWmp7hMGVz3Ki
rSF2OU0ooYOHUa+2SrXKwXfu4/U89VzcFkgKJpCoDmDg5+cq21SV4Jlxz3XV6xJ+46TE4BnSyjOz
RTF50NgLzfOv095+GXtvLsN+adG3mJqMUdej1FuuDJjTJTDBjx9tWpGj7waMOTpHxB4sd49rS6NV
5XEywTMytFuSwlvqMfq6w0OugocvGug36cL1z2TFp+5Oh6Me9zdUuL550el/7C8rf3P13lEBQA9w
4ijlzCKQr1k6rhDEhD28+XjKJzbJT4Mf3Rg9VRoKeACkGb15lWG0adhA2qWY+j9CFbi2nFN4OpGY
Cx0qiYEnA2YKx7p7fl2HfjRwNg1qi1sMhsJQzj0fp59u5xaG8/H0ThVVfhpu+rgPsoyRvBwmJDEE
i5Ym9FdhDWf7jyAGaevWUh6KCr6e5s9D01zW0uvH4584OwTnoIoRDlVEWsk/D696XUzRjTtcCpox
a/fovc6MEn7imSP/5M7lpDenEx+g21GrowgaiIWUIpwWVn6F74HJa0zUvR99MTu8vIpsMWpncvtT
mQE1RK6E08FIufQooHFnMNoMYonTRhnk+XzWVOjY4cocIHtUpq9GEM81BXPps72Bk9OlckSOj/wP
J/PPy+rLdW5Z0xWmSF+rMlhr412LhI+NaPcwooLvLs/O9he/DoBpzPbHmEcZch1Y1TjpIjsdlHBX
ie6NxF0beNWJ8ioN85Xp2cuKG55ZCnqw7W3hR9zedEQSpIWY1IDQHDQk6Om5/mnKmwYjuNEwSYiV
bobDzBNXbqc2v5qxflH2IL8LOjn2YyeQ4wktbv7b0UaSA1HeIEewf/CBFgeOEaM3IHbdOZXEX53d
ma0xhQ3e6wTFPNq4ZVyHTe2pE+YvvlEQ92iz2smDeGGOAlgu1P2xWubGl8oC/YEWul042M4vwxDx
HWzFUDY5czb/Ygo5rf/hEx2F4QYVdyOreaLJs7eVI8eG7CoKF4QxV0sY9i7YH1/PnR7aj046LHXe
F6OrFzmOeR9/1afOMJIbJP+Q0BTUL3/eflVUJB6yXdScwI5LFYYDnglT2psNMQ5L0fPHo33rqR2H
pcPhjnZ7UUNpwOxcw4qjd8oKcmyKlJG6MWv0taJHRaxCWK2K6aJFBitTRkPLlRcfP8SpL+7wGY52
/+h5CfwmVr9J3q1U4BO5H6hO6CVesaQSsQW/9/HjIU+FpsMhj/KERoPDnI5M2x/CZZEZGPDh0ApH
tx6fkqheTg3Oj0f8RT/92x5TwAvDMrFVmnU/v1g7MtoBuhoVKpY2B3cj9d3LkEYLN/dXGQU4OY3W
deA/VfQiA/w0mkaibuIYEBWM4a0sraUpb5r6zkXsxbUhz50rd558Dz+e8Linnet5akUdT5jgUZab
+6iWl1QFG3RzS+uzgS4iHiZnPj31REEbBPX3ZTluXiKuVIx6S3SRaPpGnn3d559Cb936/5+8M9ly
G8m27L/UHFrom8EbFAn2Tnen9+4TLJfkAmBoDD1g+LD6gfqx2tCLjIyQIhUrV83yjXIQSadIAgaz
e8/dO4YisGtdeY5UE9aG2JEjQ14mbogLb20ieUGarScnOYOxWOFvfvLV15g6169/tr+8UJY9G0Il
Aqg/nlCzonKUuUS8B6PZ1PGLcB5161pHTzJERHzyvzsR/OXtjxoacJSBRP3HbaLV2ZE1dGxgi15u
xuor0w0GMjy7vjCT+uuP9lf7B/efb/Xj3jCSjtkLSDbrAOLR5H1L4SJoC+OtfP71G/3NZ/ox8SJV
mSrZ8UY9MsjKP3rpjagt9t2CYfv2bxaTv/rBaE+bSxfSXR6rf77NLOZLhTvzZlV6FWgUs+7mDJoS
E+v6MobzN3c1bq+/OBDz6OAtF6goYoQflpIRHkRUG8yxSwUMvC/QCNuaQmAw+ToEPQ+Ni29pW1vk
F7fkHFTW9qZP8+toFsW0KgTzY6kvBpJjYtymVOVPUxCtvNreQs1a95g1ZaS+0hmACQQNdNC+TBUq
oNJjXpNulouo0Z3avYoftCHf+MJAFzTv2Th+LaoKJM7oAqgqwoV+bVresSznu0BnCC2X8Bxc1PBY
gBt93vRsJ0RqXsySzYHA2jlnRzMBslcEn+20OeiJxgbESkDOGAO8htQCLUPzrhqXUtTCIGTEVbTf
vLTfzQXzyC6NGcdqHhrMYdyoC1Bi3MiB1q3RHQ2/Gs/5IKywzauwBSyr9OlhwgALWvNB5+DK3CoH
ozh+GTIdWYGf3zpTq4cYCsJ0svYZ+5oQb69/Ula96ucRwA9caQk1NO5KhOYYFfzki8oEhpPow6xr
0L3gEq6McjYe50IwfiTpSJaRMM7agnJn2XfIuDVlfp3rKWjM/HbESeWaHRxQ+iXWpU/FMcjsL0XK
YHNiQdnwzM/JSEd9quAbOXs6dweWq73TRysz1jdMVkeYnhILE8LwygWyEdI/BVO09XWTDdcUxsx2
+wZjtVX5MvENju3XuWd9IfqbLyNUyV6D6lCkxYeq9a1nyPlKzBmPaoH5O3On56q7b0dvm7byEHW4
uZZDAL+aJ18UAM++uUXXgjS0P8hq2o+EaJvCf1TMuzG8hiHU+hLX6l02/Ox0Z3N/g3J0u3RL7RTh
b9q9GEW8r3mZleZP3qSHTjoAYEAy7G4y8I5FZN6Rd2rjd7OodxkvXvJ6aczQsLlgqL61Kt/37i6B
WEvsq4ePKIttTPmybRkYc5qwaqv1SCs67nwG4AMwMXA9nJ5oKh4dutWOMexNrgsGv0PFrxZrjG3l
C3pDXmQD5PF6yQGUgF6sBCeP+57M8QLnOtONHFFAKx9malufTO0mb9jFxeMeRPCTDrNSU9bNnJqH
OZsvtY1GTWdU02Dcq9xWcx9meR/6c8X0d7rSIT6Z2hsDShcXn2TZumHapM8moVnkkQxfnDMVX8rZ
YyoR5W8ZbH3pbvVlK20PkM6s/RSfrfSYaAwyAwmV421qxg8ulMylBJ5rACaHfdVZ4ewS0Ys3no8B
2t5kI7Ri5xnf3lpjzJMi37MoxMmLxIGkKMgN85AYTSgDtLSqOyjfJ6MuEJX6aw4MR36ajqG+wgf3
x0WYs5dIGtwq8irpvwTBt9T3j0Szs5SfxTIumtkxTv82MAvIhvg0IZxcatmGoW8K7jQzBvijfHi2
ADkQx+VWBGfuzcQJO/j50dS/8rAMc+fVjoNjasQkgoIj6qi7WkFyQTo+Ln/f8AtOdcG6jQhY86NL
q9nF5UNXVSAJkrWOdyiG91qRxKywHM2A+7ikTKO/9bGQTUusMK2HvQCCt/zqU7lrtTQ05r0x9DBe
tOuRgwwjlcclTp1NNcOlwyobSybzkn0DYzV1r0qVvQ52u850uV2+oNj5OiZvdF9Ow+CgfK3y1YIz
LvXniLfIU3nL1SQg+bjOt5b2BXk7dkZaf1ub/rpIq7VM/IOVPBtoOgX98WX7QuNxZVnRaWz5XxbK
Bks0hPwt007chDf4oNdLL69jeWvwyRhleZLRtB6LGUQRAu4xhj3NzGiExdYA+gnBsx9Osi1XRoDy
tXgv7fw9UM5t1O1yFsveP0STzg18G/f2xqiuJwHqtNiUjRsG1ZfWaa5UkuxN+31OM3a4+cpiSjVI
o9D1X6sKz411ryfQU3TYcdPeKBApZncs4bAM3A02lfXYOMsqyxhTsSvjCnzOKWprXvf9608S5x41
ITTmOQEepm9Hr9oFgwJ66LG68pQB/m/QJOHfK8qRWj86jXwHbw0Z1TlP8NFjgKUgpwABxHW1CQY0
aNZ4t3w7Nj9fUA+QlF71tNwEOOmWodEgKXZ18cg45o5fnYuEI8PMc6FyDkZ1ibN8m4gnABXLves1
nOd8eO3JamJNsBlP6fMc1AUDnsGhke+KVIo+4ikzYnxwbmg2LyB23QqPLQTXcuEu9x4wW+1SmhQ9
wTNLtoE9x2/v1tJJK3NSDxL5kc/dPiiCdRYpHNyQ5+y3ulX71sYToj/QD3/NW4yPC+c6j/dLn9/h
rB47xjNQk607mBSdj4ToCky++C+fakgl83sKXRxtYc8qoDB7KrPcC/+9mt/n4Brc645TfG3WD54v
98oURzQtV7P32a76h5bnDZhyLwIjgo9Cd2+DArBDcwRcy1/zmiNtmF07YisYs3XeyAeZHoL4OBY8
T4JHOOlP6DqItMbJvIkAVsVFva9qkBnDJVLmcYxwi5uXqEi2Qe3eQLo7FkP9Ctxv5RrvSYavqYfA
BI60nJh9g7Hrh6YXobdL7zJvhkPVbkbV4grfTwGKiJyrRIUtdby2eoi6fl8w3WyCX2yyeTeP0ark
1hhT7eCB91hukSUbntZo7GUdTlq689HBLy2IjIEqrYp3FrsDWZyJIW16W2xnfId8w5SPd4N8FNl4
GEc86+Uro8sHZBFbd+KgxbaoUrdMsNOJPcxdvQ0wPnsBRfd4TiGFcldm5sml99wC3tVJ+n5fMfpC
QLmMNm3ZhIX67EeXhPVYTmixvHQzjM3KcbNDlndXWQUHsdxI1gGPmn5Cn35pXmspo+IVHJphnSyM
5Uk9OTHAMJJMwk+O7oIHqAcEl/FVTZgUYbmZic8KLB/MD5/MUX89TiggUuO8tM6WjsxSKIuhuBf4
pPQ6P0ay5SxZv5XjGU5rWAKFF8GdiWOAdakpY2wZTahgYc3qQxPeLuju81Ee0ynbNCZM0DY9zqZ7
P8zWkV5ky5zSnE5rz4R93KgNucetllT7Ui589HJFaG8joX531gd1rk06gm7P+UAi3rYo9vDNhQU7
H8/+hvc8T+5YyzZQBTmauwxVGxtIJ3BEAWrbHrNDILYGL2xxY6cWK5Jfr6TxapnPJiLqyAaOAsY+
w/LSpzznGtip1zPbLM34kmpBOHV4uwy1KsWwJbvEtL0BneutqfSTEa3kPKwJtGp9cjUY4qzqJnTq
Fx/SGk/Vtvrs9MW+mtDQVh+msPejSRrIOvtlz4OqX5ndV4zAa88pQhGPT1YGiM1MrlpK/ZCUbp3+
2hHnzI5oNVZrz4beo6mTkdcnWd3W+rjzVY89kT9lHyN3vELqFTbmdTmJs+Nra6s6U24mS/FeOvuh
usw8eYdLXct1YBKxpypFCtwPbiLnSOZi7eB0Z1dUO+SJBHkiWh2JIXceD1ANFbbfn8CY8UcpB3Yk
S/KdCm59BNslEN+seprq/Boa6c42r1hgErxZRfeyxImph52qnP2kXm7Nrt0y6vcqevM6Aeka8RvX
uYH029y5eCq5970MqHorrwd2MqkFJ/KdjDx+yP5c9OM+T1tYFmeD6y7ug5PT6AdXR7Jeg+fv012p
UhYjtTNztan7Cuywyu48+2WyGDzxYbAPmf0KeXLtQBegXMwt0T71MVe4hKKGey0Y9/NcbfXYuCI+
tvfNm4V6XJ8rD9R/rVYtS1g0oZeTfHXSWE/NN+A7ZaXdYHfG936n00Ors4vl3sPRANztgct0whrw
USqrg52A6LbflrVNsh2k6bMtIdQjPnoajIMxzkc9ip5aL4c5sLeDh1Emz53mrKENrfR6eo8XyaIz
3lXFZ5lT6vQEt2J+4g3rZtkgWtD4ka87r7VuUHr2tp7ZbxR7fKQN1xqNHFHskHSulnCPFzCX2KS7
rk5ACIuVzya7hRCsQcT3Ud4k3Hhmm1Df7bY8VsKIFVFzXiTMO6mClcOpyWnfguobMQ3m66BhJFeR
TVUWLHzjgJB+c4f6XJvzVk/u7Gh4pJR8KzyxK0tuBo6arbv1LLYUNG3DqTHu+ijdOlb8qgfDutPL
MwWWTcu7aCB9fcj7lSivXZbnyk7eHRgXMW4E03ZOWcwVaz03nPI0iOxVeTfKj85ly+9+iehrC0iu
QVsDYp7uutzcYLE7jLq7hbPOI1QH60AZyarByvpHKBB3QKP2ABub+WJ47Z2ZmC+Gz+Gwz6/8/t0v
IQFOdRiRJvTq+dAWCI7jBLWfttEsdttC7QcNRVTXg5Iq7gqnAzkLE1LY6dU4P9tBFppEsealE97m
uwQ3agSfSgfQYfcvEXmTvIVD1+XIhPv+1C6sl5oIFu6WoY9ehetu8yB5HQhqDenGBx3lu+qYpgPY
bH+fxdWtXlH51S9dfxLwQ9z8ebDm26gNDvAgw2LA4doqJjI89gPjVjBmEBnDyom/6sNEQsw9mHmx
VSiS9doFbtveaP6AC8Ie76IqM+6yLv9tXuw/G3RkUwr9fdb+Zx38eyLz4i8oR8vLfqcc2cwlLCV7
pqyJ5v6OqTA/LalHykIBI4C2tdDq/oHEcz+5S5vSY8iLHp65CH7+galwP1k0sclZ0P2yyWr9W8xW
Y2Fh/NB89hjg0+nTW8SiaY7+uSgW+/rkCjjj67KK+xPxXuhvfu68GPZ8Uy5HoqqB88npmk0P8tuT
bnX+ztFt6yEjQ4C2QnaHpPeq6zlBmty6eDKaSLLNj1jZj2410KYQjkCcYV3bzXgppjK7GZR+5mjo
3nlAy26FE291bZbbRprl0Yq06Mq0G7Lm8fxeYaKQtUAZ42hXju5HLOmVtU2UtbS29JNWwldxuqlY
A+kk8xFYdLLBxa3dKVD3ugGT3aiyYVq1Q/fmwyWAQU8AWnP0+1qI92I2SZ1GxheZdCOw5SG6xMCR
t3W/eLxlf2OV6QPEBIlzh6KSVDbgIorNOVD7lXQzMLbEPam2RMWmsJw47Lq6OHWm++R37Kx6C0a0
w84OlATHH5F5T8oFEm4axPtXrhs5B82v5KuZsN2eOBaamwA4JlwB/o2AzOHPpR3g20LuF6eytOOP
IjWZ+q2RTVdb6OTIT+iQRVazcc3gm+EBpdd9pzxChrI4O0TmZeRj8ikfc0dbNmLptMtMQuGepGqc
VTarX5HNG9kiGKZoPXEEGnI1mauRlY++8X2WZiiyh3Og6bcigU7VWzDrawfgVOZTA8xh1SfS2mW6
AaKWhHLZtE+JTVuq7ZGTqwz/ycyq0rYupUEObndlJipKvF2yH0Y6kwK69Wac/fS2liZp6tioLFKq
Wva5LfTzHLONBX0g2AV7w6lzYwoGcwOZf0R4QYOS/fn3O/g/e5lyuW//9TLFiQ1G+18uVMsLf1uo
vE/MJNOBCgwazqwUtDp/g3e6nxyTvoMOnYxZXzf4w0rlfbJIb5qUhemALHG9P65UrmsCECATi3Ti
3wTq0Ff5caVyKKLTlaDdQuTgp6zogNlKy0WUhO48XsdULsYYq3XHaWvOJNZqnZpc2vnPUuSPcdw9
j/n87DnzqybdV8/AKjWKej/E4pLYHgY6bsoBWQUhP4/HqM4mK0C87g2CLpu8sjgorB3gt8xdiVd3
bt1V10WnvvJDsPrbxpZ7jnEvgVjOOeJoJAq3Q37Cs76rm/pKl91TXlMsUF0TNnZxttye8p88j6Cs
EsN5GJLorQPXXyk822VLnTCgqtFVm3roD0mn3vpZv7Sq/EjZ+uVm/WVQ0aMzcoLIaLI6RnVoFVWm
VFzIeYZVGR97vb/jp3vugWOubH0+p4X21I7VdvlSmXNtDzlE95Urgxt2tAN9O4rjHJnLVduop5aW
44qc/LuhV846j/oLXDTMykl1aFJwuVZ7apzpvenlTar0D0nZY9VXHLLjxr7PZu3UtMHVgGCi7eRF
xMVrERnHvtXfNW24wWJBd8e0h90QWcfUg1g2eTOd+/TVc9nhG/NLZfWHVLkozhv1bKso1L1hWw7e
Fe7Cp4gWXymnbRPk20iTd70VPbg9ME9UETyaOOL7o+JMblm3djQy6CiNh66jij8Uh0nVl2lYlh6T
4QJthNRvD6zFpqUeDUuwAauqNbpQ8HnKPqZJR4U6OyERuR/RIhUm567RG45MsD26iXbFPM9DbdrP
YpBvdj3nKxbCvW7E21iDCKbZ/d4d6Ct0nCZT9m5Zr73aJhs1beIQ3hjNsvXybuKx3JaZh+JqpKkR
UKkUM4EO503rPLh05XYyo+eya86dR7QDBtsWZfGVw5nRY4tqp/4R5YSHHUWc23I4ela18ZZETDQn
Z7+1D2jYvzV1ee6qDDUS8RQRzdrWibXPXWJPoavEzvCSj75y6rVjmF/iar6fep5Ag+Od3aB6IDD6
wqJ+b6QMg2ntgdInTEKBlTXqefhGG0nlg+gI+NLJOhUpRXrNx5CVJ7dj0HEvTRimh9i6AP09SyUP
dmNsaN8co0Ld2dK5mdp2Y7vVJZqit6lH0kXyO1+1k7iJfbkty+ZW6zHI21p3OxH3XGcJnq6+Td70
yrDDziEBH43PAmA0z5Ew1RwSLdl4k0XNyzhMN2AJzn2suTQ8eKBZPkJIuLWAAzp0vcHUbQYV77t5
fI59cWBH4q2TOUj4FwaA2GkQjJP21juFTlwyy0Ivlg/+nJ7EDLIpm7vbKqjvak3wbUKKyvu5ZZwb
D0Ub5wzJAf1rcncVRdrOdlgShviRTdKJLhP8uJiCcq8eWm88eKaxba3hhKV2H7Td4wRgIKtjsHcY
zDVjbtZehwokmNIelqoT3HO6zUDqLlh45mm3KNPovbhIIoxMvgWF4W0UxMprzFycsOHMh3AW+/2U
l2spY7o63XzyvWDnyP69m5IYOQ6SGqVeghRBDuaXldJ6teooQq0S5VAL7791LWtbVOzsbnGtl+k3
t2ALNVbJgywpxzqWSy8hO/N4vqYxk4cO1dUM7ZebZV9rSJjZ3N9PXXXn2EzYCT8nBS8UG8R060bx
vav3ziGiILirA2kc5gj4LtDbbBUBzCuFu7Uz61Io01rJXL/JKzcNeQRR4NaN52kS6HT6nsNg5NHl
j5rpeipdP+z6tKSKGyNU8Xz9WvOG+eTag78NvP7Gz9VVX8Tn1ERn4zUe4V09Fys4wQXB+ZwtYBDR
73CK7ohdbwrVGIhDMUz3wBE5SHWTSb18xuiHRiBUVW1AFuakBfgS2rK/5zZmYooEamhOc7xpRddv
fI+QAt7zmsMpSQSiXqGD0pJLwStDzcYeNEg1ffZnc96U+rIwd7l9EE7pbAZd485PsaoNWk3ytDP6
sJ36S1sPYidG+dg1/UMgSeIP+Qla6uek6Au8KADXE1RGnhI3haafi1Gd29S7QKh+LMx2q439phmL
nZY/Cq4o08iPbuSFtjnceG52AxPiamKblmQ5nOz4HMzOizbWh94ljIJRbvSogw82xY50p2nVU6f5
h8zxqKDplEV7en5s0yInWekNH9XTceGgcw+Tyrt2LWiL2lwch0bWR8tSzpklPBw0xWm3n9aRmj6s
2ThVKZVNNaxylNo8Ug8BWrZS11/qoN5m7bIcUT+W7PzqLDLXPo2HsGmBOgCNPTit9UC5vqGz51C0
c8ezkcR3RdlcunjE6eQ4wFUVypMR947exiPre+ruXA9SZ9VuaUO2mBbqbWurb37dXsuMwBvK5O7G
FF6z8aVI1oYcBBBPbubSgMPPWMAdPSzK1m0yXiWS65zc1Nkf5q0bT+a5okG7KjKhHWQLtXpGALl1
yRkBEzaehmxsV42I7/6wwbv975zWL3GA0GsDaoVszRhX52j353Odom/qptDAoUnrK4MKhYrwA3nV
5f/vbX6IODAqNjtN0InQjO2dj8QwLerQToy/CVP8tPdbPs0SKQ/4fRz/x5mTQrSl3tEhCwP/Rtan
uIWIRiQbqs6MKvzXH+mnE/EP72X++Ztrxt4QU803RzhlFcvPJQecUt+5OdYsxrzj4euv3+/vPtsP
mcfA7qNy5hIKczc5DmZ7r0r3OivNHYelvYa58G/CyWzj/3zid1n3dCIwi04OXcwP2etkzgPRzTXg
ximnv6VYWa3y7xLQPyWIvr8J4HdwVlA7fhyJ09Jcs1pRcvnRsDZcZz9P5Yuw2WZjpP/26y/wL98L
hQBD3Qhufsp2c1ZPhNFwDRo0yK06eMV0woEyIZDhf/71W/0cPnZ90zNdjh8+/KafvzzVl2PZxbwX
zl19PDtZdtDirac95yVimfpx0AX62fq/r8n/7DOpww/1r8+k+/cceeU7N8sH5JtOHb7+1/8yOGQG
1IF54e/FM8tkloczqQcOjSj772dS8xP/Z0BQlM8okDEq9sfqGbIjCmT4JBgv/k49+Wf1jDKcYTIA
grSHe+Dfsin+dOdyubkO45LMFfNmPwZyRVDxzyhIChkMbKD1WunO7Ww7OFA/8unhD1/OX6znP13k
ABpRYLgwTmB1Oz/iXVu+HSPOeS9L9XtfM7eRM99lJh1Nu7v99VtxrP5xibAh3jEsYVqcGJcBgj8v
gVlUiRq9E/k/v7IumiDT5A+pPE5TzTDIFCNlddpN8L30lPfbhboy6M2mpDZFzvLDWWpV1KyiekTx
o8/YoWc0ClnKGdRDsmbS07Q4bQQ2Z/kzQFsmtUqcA1DGKItNS4VM64MnS9XFOnB1Nv4W29VMc6mo
UVqb+rmgNxfFrJjU3bSlAkcHpV6BCYdbQXkLV5mDr4+KXa7DnTYp4jX5eFMtVT3JmW5bzB4e4KXm
F+v2F9Nz5bqiToZs7V5EjbeBt8kHbdAVzhiQdlMW0U1zC/2GwqxxNbapu+87OwHNGXTbwdTpZAr3
7Ct8kN7oICnqK/fEpu/aju0izEv/uRGdtQpEfJgR582Wnr7JqjuYVgJyy2ZP7FO+y6T+OGdk9McY
7yE0p/1AZxOzBPCGvoIyAkVnAgWWkfG5n5zqumvnQ+bVYivx/JE5ECEMHuITQks3ptnr4VBj+6NG
81lxoq/15HEmzekkam+hHucQNGurwAcraNrptE/ofaxVS9rLsFonjFLtm2Vkz5OPOzdzH0iDExjp
yJg43aUYjX2Qiea5SPp6NfaShlKi3WcJI5pu0F51FFLgyqrjXJNUrYpqF+ndR99R7Zj8+V3pXcmV
XC/WCzXCw+s62ilWvgJKQ+LG/5o42k0s6fz0mTr2qDXX8ehpodkFJmEbQfdE83d6QGrKjNa559+q
wNjGeJz7LrmxzNzbIAgtyUqqm45uajgVnPw8TX0evO6xnYz72E0ujtdcU5qUoUHbX7bZtWGkhKsF
WQkZOd1zoLXpqVSKLk7a3xeD2+EX8dHe1TUgda4vInz6dO3PQbO2p6zf52h5V0nXuo+ZGZkH0/bf
nLLWSdLk10adv4zO8FQ1VM1n8yqKUVCp6qsPDxCxyPWSASF4O9GNza7nqjqInPkWObbZKffFUWBW
CWs1bQYf2HrTlzf8YcizS1inSzhqDTVHBM0sTnOaHuQsHyzqFassQvM6eu67MUe3TTvdaBPqvpws
zNBWHDupSrh0Zcn3kzshCXVD7J/K1TxslIiOZlwjApFXlSu3AZnElTWq19qztoXVfcs1EpkztOR6
eO1Ahh5Gwb2d2CQL4qVc0NcRIYrsLop6h97ZgvIX/nysKoJtueIy9SoqVaWBE2fJbJfI0vPGmFci
a796M9eysJxvpUBnac9qoyj37rPcZMs9mDsrag69xdTFWOChNrQyXtemOjbBvE304MM3O4pYxkJj
xTTqWd15zAt5rnDKuPr0rM+chs3ss8ipzEzkzKJ+vNca+yGwJ9qHjFgWGqisaIv1+SG3W+LdOpaS
lNUQoDGBhKJxtsS77hPdlGEi8TUMQ3bW4vmB8hNxx9TAiToT3aNsHpnduhspCJCgJWdm2iHnzhhI
WxEfqjaL7m3CJ9+iCYMrwY1ro4vJ2hg7yzHO6CKf3Wk8lR01b+iVew+NgCOsz10kbud2aFaNVe3i
Kn0YrHxrmzPJskzmF78hP+d+L/UvRX8rYlvC6vb9KfEfvSXhgfaHR+FP3bz/3YiPKpfxz1uS7y/8
bUsSfNJ5EHl4rhxcI993F7+VyZ1PgIXYDkBgh1JnL6OvvzX0XGrr4ObRW4GrdhiR5on625bEdT7R
yGOHvMBJmGBnlvDfcFx9B579aWrHMABr8/jmpGQHxo+DjpxHJ31IJi1URAwORoRq0M07cjKKCmW4
1MSuM/4tTFtmTRzgtjK9k2q1Wu5IWnvHGelV+z6Mvs9kPYhdP+6/Ft4otlNmlls1sckdtZmR0L7t
xa3flDq9/8GcPhq9M77U/oiMTy+6VN3PGVpgwjb1mLgPTdIoHWsPyXYMdGZQVFd9kPX9m4F8imdN
jr7H4jyXVMaDKGNMD7u6SqfyvRpSUV2P/shXuvHSxFTvXTZk7qsYBV6KlWWLgspUI7X5hBg3K24x
RHbaA4Za4rFlqQ3qq1WUFe0oV6WRHYWlPfosiQYJ1qfC9DOeVXOi+s/6SGsMC3eFrlnmdmYbq7TL
qFysWqf3s/dE53l0P8sq6DZUEGuH2T8Kr+cmzVrrUqOvoDqgW1LgN9QEVZm3Xk2o57xmaLam5ROf
RMRJGkhK6Q0rRXk5FKTaN//5t6W12OB+cVL4v/+n+ax+vim/v+z3cwJ3ncfhwac+gLKHQ/tvNyXW
dUZxlxMEt61v8R/+0WR3PrF55PzgsJZyEvjnLeksJiHo14y0emBKdevfMgkhl/hhO714URfAibVs
YK2fxnFhHKlWN6HT+TRuS0nBtnB21PVeBZc7SMZXhYR0M3JSVlNHPKUnrlZdTf43gqWHzrk142bT
GcEDruJNnSbUG9N4mxrqlGErNqc72e5KVCape+jK90h/gKPKYIi+qgYSf64q7/08In9JxNnO9+bk
yxXP0VWUfKFIr1L7WbbsK4pqOLJHMUMjf2U9oKTtVre+0742U0NSfVzpQ3HUcu+1Uu6+7Mn7l5Ny
rvPxoqLqrCrjSo4VZW5OBXR2hlOije9ZZGh4YOPreP4efD4PpXtfINvrGsRF1YfBg7jUytsUl45l
IVDx3fE2sZtNElTZjqOX3LOhZG9DhzhCv51y2DrM+jJuVkybjp1D1jDuajjFodAD566xRmcdaMyK
Rlbe3mQtvYIoQ1yPa/3BLtXTxOK8VoRe2RcwAELnKECVs8Y742/oih8dhoJazfoauWqtp96rUU1h
l0geyZLRf4vvq1M+9h/t0Jf57WR12DYR9gzxOs+8rbSAnvkmsWYr/QhSt2YNfZM+PZag3ZfJoY3O
feCuB5IVTrTWR31j8MimUuGsVTNZq1ijckiNZF2MJLolkwI43kU4uR6/FpdN455SGRh7y0FExSCh
xShGVYVsyu88N34kjrwxljA7D4h9kpDn6yxxaNhcMw3zQfeRBS3C1o7tIR6QiNtuuSvSmIEyma06
UhirQJX646iqRzlbr5k2FM+R1oaOO93WDq02rj84JcE+wWXljZeyc3eep+2cRIaypmuV1uzDimC8
YQrnPc0EravGztZKOWFcpo8D02p8yemOB8ZVysiucrEb1snFG96dJVDhA/8LgRCHZOJPAqGuHxXV
I23dop12qiL+VaWbuPQRwVtXgexeGWXaxYiiMMGf6jh6oId39LtDQ/J2QOdbafYx9pmPBmmQ6t+q
mpxUY0f9ZlpUwJCtpyvPeTAXSbCz6ILZ31VAFnE0YhL2inRvVPV7gWU4Nb4YubsnsvpmezZZekkb
4EpE0bH2p2KTdEMQZmX/OqhgI0XfrxgkIpUaPHG4eBoJPma4jCchz5zpXH4e86VMp1Bv+jVjS37M
XeB6wxfTRUQb84Tw5uBWz1/pHHCCoZB7LLvA26RVxq7Op6XgQtDiQjoWmuRO9MigNBfLcu4Mu3y0
y+KsXNGvFQMyZP5203yJSg5bRasf84jRsLnCNDZumSVeO4wnTJ6D3ouethOPV2Owx9G7EvOuGv0w
qdXnHEWqnCTHt+li5u19hns2K4PPvZJPdRFd9cKvyNSww0dfWxnes9vcx8P/iOiY9cv61wmyXZe+
l/+iBra8+Ldnm/3J9pz/x92ZLbeNrF32ifAHkJj7kiQ4U7NkSTcIW5YxzzOevhdcfaooii12+dz1
RZ06UY5wMoFEDl/uvTauYHIfYGTJE7nk77XNZLwBpKXQahBu+s+GU0cmhuOQFU/o/C8Amb83nNPq
phsqm7y/U8T/xYZzKgUd7zf5ayxKUxblJ277yC34WCqqGqloWoPbtALEnFcy4+ULhMFH6/3/Q/Hr
r0YMAmMgzSNXo5/HOA1fCtqoKXJjrsKN63zi7a5rsuZS6dfX7fBQznTm73Y++V59oM9yTjG8bwkl
L9XraOgu8E5P63gnXTl1vEq9qY1SQFemIEBl3croNLF4CCW7UOY/LU7+bohKIV4F6BzUQT8+Mzjy
btjkoE1y767KVr5AcBZ/93CWWJe4xef6xFkI6g/nl893TfpAuKfShtyoRjnuZHk5hWPkYTnvpOev
X9C50Xbc0sl1U4r1K059RluI16yPopWKTrCgHPjfNXMy3hBtIgTRacYaN+n4xBYCDf8l/PKFvmgn
8JTRUqugGiNjbij5wnf1274Uiyb2L9Dvz43po0d2+oFqFj6VPKAZmYOJDuFWhhjy9eO68P5PnfAA
d130JTyuQVtK+XbU8ZYEC5Mt6R+0Q72deDYd3PdpvV03pwOZxOcpNOVOwSDqGk9KK+2GTP6Dr5Q2
/m5p6vERv0fLbT/qp1nN7O6xI6H0Rm22V/Heft2jcx/pcTvTnx+1I+coVwuLdvCAH8wiuVML69Hy
xVL46aJs2XV/3d7ZwXDUr5PvpxzGMVLzhElBQIgZ2KMEmfN1E5e6dPLtJLWRi9qiiaFrZrFtr4Tf
bCK7uPHJdoza4sLScPYr+qdHp1N216M2VjuasynRDw3xcJG7S2Jz8XWvpgdzusxxRqREQ21F+8To
El6VgQRi6NUhyVIwdepwwF9zLSOB7VB11fmFfp19UwYTt8Z9lUwo4ceRocB0SdiOMwWx10XVxoKn
XZgZ1Gl/cNqrydA/STqRf386mJrs0bsW9tw8FtE+8fp9IRmPqd9slYYQwaIZJKcOUm3WT0K/Hi+v
FGEACYxoKQbrqagl9uxVh6tgVHIc7S6MYPWlL6xrI9Swm9SixgYoej/Br1JDasLSZ6+tTLUOUogJ
zx2qTREOm1J2A/BYgYPeB1drOt5kSn2bmWU+T4v0h6jRzSji4MnyPDMwWcW6I1Xdodcg4CX68GRV
IXVcP+EEpCG51FEj2T3ijzAtqO0ja6kTyk6kYe9sXz+Menql+MHC1odbA1XGJOHDXYQxHv+UKrUo
JbRoFusmkhqkR4zln8TPzAtcO1Vq7lFXP/beuBmRWLAqZLsBPUuqSQtdy9dSMN4WwrvSencv1c0z
ekfudyplZfrm967W3+XcRwTVCApjaeA0ET4j3+N2PEUCZ2Xe3ta50kiBV9XmUvcJftcb9bqI63dF
lr/JWeOodfmToABt55bpL6NIfga20TijV8cLuZVXYzlMPUOFRM0uqJrnsUboSnHEJ9k6Pnhq4+gF
0wu2eYJZ/e4JPvlA0lSVPgzQDcxC2Ds3F4j1sENuEceKGQtISbYP57O65PChhcGVyOHo9iRtDiiz
egWQMLZCP1fTPfvVd73o1YUX6txwFRZnd11aGJHx2Cnu86BVt3oIEZVc7oUsNU7uyfNKy5FpSpMD
SHkxam9Zqy6muK5djGpTPmLtXoQof7E7q9cSl2GE3ZPjYkYvZWi3yyzwPKcLqZCbotjXtZ04TYfm
bXCNbBEF2a7usp+JC0zBHIb1QLnwZmxKG/ufQqlS8Sjgy+WvsiGQU6uC28EeuzlpV6oTAFnfcOVG
ily1awwj3QYqAiJSXap5HyfPVuyZiKOyl7LqtprZjCvFj6lrai6Aw1BhWEN+g8oaO0UKrZe09Jz0
XTXFhWWuMtni2qvI9JkXES89JNlNrXZAMEIIQxRjpUlAT05qvAtR8cFS8PZKX76ngQJJApG8pjf7
fmycbAySuZuMHBpreaGV9cZO0rVQqm5l2NKynbZms1EfzFWQWW9A76CBeQDax6KAKpRk+N487oFi
r7jXJWNYNY3QnND3pUWsxA9xEk2RpcaNaYfbEmOjGQKY8OQKVm/yEGMFjFr/GqLAJi9crqVinLwb
ncxe0HoRMkLD7SgfZcp15BcHS08Uktl1Ze2qZrnMmzify5FeOr2vVAw6XKikOHgLqx32IpU7zPPS
r4S7nRnqmJVeDt6cEjVXz5SB711T3dmx0W8tnQpIY3QVIKAKTXKXLa2piqHR9R0mesH20NBnvSP1
Mv+XWohGXMiVPNVJshoJWEb1xEsbzueANWehIXcYVmKxxjUaznP0f5iRVWkuudRmMEpir6Jmk8bp
5GDtwDNQ6on6fskFMMB7ZIpiNEpgI7bAbwuLwi+4pnF1jL6SanRrayo3hbms3lZGMZBI5CFTmWpV
1lS1Kqb6ldH65bdwqmtJarLUCiRz/lT3ym3zoSm5sW185hCcn/uwmfgEXXfvDsRy566P68bCc8oV
xSJ2VaAARu9QZ5aXQ9zyNmOZy9UccXXvt/u8YHfReoIZ2LglxPJHlHUIUEcEz6PrbUJP7nGqVT6j
S9/4cTOV3L63Unqgol+CYrBffq+w/3/fJ026pv974Xr3PQ76z3Xr38Euf53tBdVpcoi131QnVuKJ
1PjX2V6I/8HiYBk2F0boo2SVtfs/l0nG/3BfYCKW+ecG6ugyiU2KLE+MqN8Cl39zmXS6B6F0gJ6B
v8ugbm4o+sluEVGo3ZISxJJBcJYgfjQsrAtHh9Pt219NoOujggCTaboI+LABhpFAZpzCutaGV0Lx
d1bdo9cY10fP/UwB4WwzSLIMKinaBCj+2IxaSv4w6jTTDsNrX1kOYI577qQu7KjONcN2ibwlk5fH
8//YjC+JrHDDpHE8kgW7sHJyPiK5ty8c7c82YyjYBg3cgYyPj82oLYreqNUah30NfGzT6QEEmG1z
Yc97thnqR4QeaTrj8OShmQ1/BPqwceSi2pmBeUB/TKJhfWEInJ4epyFAfLdK4UBTKPCc9KbVKjPQ
PTYxIlCvAq/+xrx/7f92nAWXtI+fcI5/NYYwVuUeBtXWSZ9YTUa1rdgFYbwv5ogC4lmMGAOw3sCW
T/mhQl9DQ1hgduyLQzpU277y0/loGndNmrSoizzjwpnsXP/RiVHcQ5XJLfH0Go7OgIZqgTnXwVpl
uv9alsqGx3Frjy5V2tG7MHIutTX9+VFbpdWFKmktjaPk3qE1lHU64Rv9Fv5V9C9rKNOTPu7WydG2
NESY5BqvNRzVnT+kS7yYm8z8kwnkuJmTOarTRzu0sGwAL5DXo9bcAURdBfElke75B8en9vs9idOc
MYz0rhtAE3BaXzhVKS9tqcR+Jd+YtfknD46MepWTJmrn0xv8nPqW5VUDk0iqOIi4lgYW11i7lPRw
7uvWJo8xlVuA3aeM4Hra6AYjU2IdunMX8wt0j2Vv9hdm3k8Y0d/jwAK4h3aRXJnTL86sLZS7idw4
pjBXaqw9qFZwFUTC3IhESYi2mvZVmMWwyUJma6V13ZfRLJQKbuxFmv3BnEZZnE8fxif+6ZOPTdNH
KcnrliugKrse8upJwaCX99nm6/VmGnXH5YLfnT5q5uQ7486fZG2yicBW1i+DkdxX7Moz3z6Y6rgv
I/MRvdAFLvLZ98nJDgsncza3BR8/bdxDaWz35HXGIZGoTQPJwNtKo3LhfZ79EI6amfYMRzOIPbaU
W2Ka6QYZbIC5477oJcKBU4Sl8/VDPLf9IAqPWwrI3WyCThaG0fKMaNBoSm+zZyzO37PCv/Cezj+0
f5oQH3tTBK2QxFjyntLsrevlWd+EK57thWbO9QQjvyWErsrik3i3GGSWHXBFDrwLJx27Fbe9F97L
uRF31MRvSe/Re5F8Va9lq2lgxhZrMEQbJZIWoQGZqSmWXQPMowqaCyvX+TYJlmTLY3LffPoxgdnh
DMgob9pwg+4GmiFuzlC+GTF4NT6qGDl9/npMnJ1OdAEN34JXwDx8sqzUCqfuQJ82JQgbx9hcxqp6
N8hEMdiRqjujKUHaJJiEauNCJB3Son5i95jlrzS+lNd79rUKSA0aczWku5P+d9pgoiNiM9GX+j73
+192Jl+i4J773jBf/93GyUwSVe2AaoS9ntUETgKmTkktlNHVGtPt3dfPdtr7nE5aOmVAhqmBuu30
li2way8VGZsDPx03cqNsLTdGT6ux3nVYm6h9enAXDfkPJi6dJXwS5gMpOK10Vr6lZoHKKSMcVFIs
3HVAzSxVwsXXvTv3qeu6plLE5VzFndjHTz3P8W20EutQQ55GrVNcCsWr7eOK+rqds4NC53uwMB8w
bZ0M0IGl0NObvAOLBx+yKueSoe//oAljcsHL+hk9kRwLNVBLlm5oQE6UGWtTkS9sFM88La4M0StO
kBEOmyerSTYIyYs1v3VQoCy91HVGP3urAd78654ge6QCzdUxh0Dz5GGx/fAC0w1aJ6grfIrWXdi4
F3py5n0oCnvRSX9Fif70fbRFnZXZwAaxFNrSoGqiScHy616cfVgTkpnDASel0xOMrXRhrStUM0vc
7K5W3jZutEGFeOH7PNcT1Zz0baSrTBaujyNY0aGhm3rdOqU+3KQt8JG4VR7/fVfImhGscRz4+edj
G0GeVIHmmbwQELGMXg2zb7pCMepe+EymN3sy2XC18U9D4mNDoYnd1ujwU4edd99WBWxId6NGBrZR
HJWZnF/YVaPZO9cg+lyGAbPcqYFmSGoV37HNiPaws+SDfy9HxbMiS2spQSrTFuw6IyuU5gPFZtIy
COtuc6Ci9mjP3KC6qkIUUFiYb8sQcGOZNO+eLm6zVP0ZlFQlgZq8uWG9k73xtrfTG9VObuQen+qQ
Y/Ts+g7iQPCE42GRhsmlO7cziwSYdJUpG7gLlYeTzyiXFJuEExbFWKW0UamwaOS1mSYLdtgX9hmT
DuXTiztua9oUHG00sgHL+DDNo9jUt0Oc7gX6VmhRV6baQZosDk2CiVfx923rP3b1BKPotGslyZ1W
QErrY0wKhJKY3fdUSRwlYSLu0lk0mK+eLdaR4n8LsJHKg/WWQHWgSI3ArlOqJTbTG6I9tkWQvlq1
+5IowAULK7znSgWwQ11///pLmBhLZzqKpIUdNSao03WJqm+chmFPXSLjcqFI1VXde9tWbjexGi5j
iA0oeW9qMa60pHoq1fY6Uq5FP3yPLWVulPUy0gk+auFFN17taGbG7VPwYNjtPh77A1gczAvJfdgL
BzjCk2/Ht0mLkHCIw3vOfwgjcxftXKX8KDL3MW2yfQagzs9wStTlnm3mqu2bXd1UCynrdp0Yr5vG
vCcy6uB6QCOop38zIm/eYOcx0nHZSN6LHUgPudfda41OgETfObGZBVgG3OcGXUDXNOsmLMCiNndy
+fv6zr7VawE7SdiwaL2nMrOTuSLiDTwNRxZavfRTsa2yEBhDtBPFuE05SzYUT3wzWsZl9Wan7g/Y
id80LfadXkwyz/rV8NMb7lb2QCIXigd/Xc2tTadXd4GJ9du1EGz3xkyO3WquSfljLX8zXG3HhRxP
NCkvzN2fIkc4qilT6YXEQ9aHTzqZoQmzICoZzwVQRy9xXyUberAFbiFPt+mY3efKFDUXowHBvHgH
zhK4WnKXBeHILXq26lDwVHn+9vXoO/OVCX4OBT4SED5nfaBC6iRjuq0TVv2t1n9mlPpnJqAmIosv
bIzO7OI/NDX9lOMPehyhBuQUarQGRWnaBs9K/6tNlXnhyxS95Lcsly5MIr9v5U9mf9rE2SdYzRAo
nSwzfYA2DV0EmzE5ZkhxXzcrZf0Nk9I4B+5IT6O3qPPCWeQhhggpPl5Yfs4s2RwipnoEqmxW7pPd
4IDfkHsqnm/UqVe6my+hKK4GzXW+fo2fIgAYXQJ5OV1la0B9+2QfFQd1Fkou7fCVkNzW3eUqwA5b
blaZYbxI7Rg4Nd/rTI2VO4kpBJ70hYXv7EiiJADPCQPKp9K3Zue6lViM7zBMv/UKIB7ZW3Kvs8/G
+kL5+8wGhZwAy6LWQ1eJLfo4kgj/8+tMp7NmMjipVW7suro0cs5256iNk+VHq0WM2ZulLgfPUery
VR2nT1nPRKdqy7AmFs+jYFB360qo+5AM+KWl6FD4VW9em/7PobQABSnD/dfv+cxa8aHnJ8Mp70mt
0L3pVCrinTy2S9dNnxqtwlgXRDyO1LowsM6O338eg3EiHhNcMDfNdAyeUJgeRwB8mAeNLdTX/Trb
DP7myXtsEK148p26spxIQgtbwl+zOVvPjWfdZWZyoZVz44b6jsFVGMFeLLcfx00HZaUrIw9r0YR/
6/ofoWa/f90RBRvVp+VccJTBfEWJncXppCslDC8zqajgct0xg5P3WkTVQZVcwKGyd09csDQTSIh0
SdqE4YQy8l6VfLzx8+xeR6Bv5dpmMMH6JvV7GUtO1ngrLzTXOIGuTIwIhjU81nH3DnBlF1jSNsMf
0Jn1PigwOpOgEHO/jN8qydpFGUdchsO6kvXoUVXjp4F4xkC7rUlCWQZDKhYlN4bXmi//spkhlh7P
X/MrIFLuIC1SOG+LJAr43cR7kQhzRehdMKsaVmNFv0mScor47OMF4UF7WbKebY+W6vBZtzqnsCQu
y8dw1qvZzg9UlrJYmWXBC3iNXeImswi7staDocWyf9MV5tZUzLWlLvtY/paOwQJx1z738o0XQz4i
LBgq1GijL1UeqDG/4cl3Z4adPCUKv0+tdbY+oJjt1lq10IO4QjaKJexR2xFpVIDA0W7y3tzBPQOG
7G8lNXBM1wfBhB+0tEOn7o1F20R3evHL1H3T6fKAX4dJeSjuguYbhsxtVKIn6Cvlwqnx7MR9PFxO
zifx2DGnw0FzSgsqtBKpZK/kC1hq+zJQxaweqyvftl9L9HNNDStS6ldfj9izHwWYCVS1VNaQPH78
KLxE8bpC4QfoWGE77hQNJbqw8otzk6nGWQhduQwb53R18rywikMiSxzQKk4qNW+85q3Xae9FbV8D
1p6PAr56ilvPKmBLVwhRcDLMqOivas3beuOIasW+rwl3mRBswSIygoOdlbs2C1ARaI4WVLux1TaF
Sdi3a15CtZx/Rv/8/unPj7YuSYcOCQt960xo3zjXViaKqa9fw7ndESsZc6DBneGns33RK2ZaTccd
U6uWfRr/iEDSu6GOLjhHFVTsjDIqL7yXc7OujuaPy9DpX6dTFRGu3pA3lCwg2K8sJhq7HnYSCRRf
d02c69txOydjHGaxlJcdBb+oJx29c+kjh5oQr5gQIBCypdooy7z+2ed4k+phWTTwoTOvvnYRl6Xx
+DKEFkiAgiSQ+hqIOht5VDU++hxmcfPNx19k2+nekLNFS3yFqhqrpBi6h6+7cfZpKUAxTIE4E9fe
x0GA62ys7IzVwwvr9QAa0AM3C5f9ws7jQjOnQlMkY7FSWXyPrTZZeLplLFIQEe2Fdz8N2dOdMci9
//Tm1B+ge34hFInexFoNaD18THriLb9+Yuc+++M2Tt47sT9KakKEcPSROwGfNIXWHb8VEH9dl8Cg
rxs7/9xs7jLZRUz1sY+vp6hJiIok1l0stes6zdYSaRKKeulIcbYZ1IUKCg/sMKr6sZk85r7Dllu4
BXDCKlFxTh22Uq/9ySg4amZ6fUczDkPNqkTUUEWqQ5K2lJltBmvNU/9gJz15wUHfCBBNp6W+IsVJ
lQrM1jkhGMjbl4bSPH79Xs4ONFpgpAHCIVHuY0+UKukJHaYJfdQ2SjM6ffJ/EAFv/f/y3rObv0bt
MYNs+is+jeV/mjBPNqmt8Cj5FFnrVHlLqkBG6kKxzXLKRW3O16o9exgbdcWVLnxDZ8cCfCbuMRgM
DIePXUvAhehezK7JTbK5GxJq4FUOnJILK/TZUyz38/9p59T3MEQaBGi8SY4ctZseCI5mBctMcHXB
HnmhtLYyayxt31n2qvCU+6/f328Iz+en+0/rJyPeJR1E78OoRQp76BtlD1P+0dfrLUfeTV90e9W8
DqXyYFb1NbDExRjpKzArV4kfA71NL4yms48cEQGppECAOQB+fOS9jXRTTqrWaRIFnz5pPkJekHV3
4c1CvTk3po4aOuk1mB0CJAqK4O1I8BlJfmrSLoeAq+4021amf6dmI7QXf+d1+ZWqSItaFuQfWDIS
CvEuKgrZJeG2uIX3UmBtRCejYS7zRSJNO3SQt8R9El1g3FsRWM8iy3Ey5e5WG/XHvqHQGIX1vvKl
54IIA5QzkblQjHHe1uEdrtvVYOWvoxRuND35pidUiCI/eEyINWGacNqo+t506p1klddWZ90qRdXg
xtWJLJKhE2ehtsgkdcetzziDkbUL22oZaNTfoPPPu7bfp2z4Qy1/UxBQ6yXhRIZP4AmD/am1dDCq
6Sz2ajSinb71WtMislHbqo3taMxVtZaY8yg79Ia/8W2fSPNigkC6Ux4EmtrYAMVabf0O8jcABWWm
T0J1pJ4zpRBQzdWrWli+Y7bkZ5UA8UKNhAldW1YcUlKgOZ4p36V28KyHpGY0nUweSG0fBCl9M4jl
ME7rh7HPni0IlrCCto2RPXiV9xBK+jquiwPGc9Cw0nZoS+sOH4aButywF1WuXilhuG5anNrjOJKN
B5iimCLhlIgdh5nOaqV9McrEiVsOYVUP0SkKBak9lBshT+p2hlM2vxqEtcQylpKPxGpqRuTPNeG3
SJeeslLdF0G+ajRlAQL2JamITPPqVYZ32CTmYkp+0QIJ5ma98PXkoATuve+bt7ZbrVyFAL4mI3mw
Gg98AMsmR/YvGY4JYZcgDWLtsfBse82d11wPLVTEwjMuVLe90T4VnbEWrnbLd3zXp3qKkt5eV421
SHRCTJi+1hJ460Yr76HZ/Gisbpkn9qMGQacu0/dWfs7SUFCXDNZWXjmhhfO6mK4bCvN71jWHsmxX
ckhVXtFXdaksU1HdhnK7qovx4CkI06f/KMx8F3clrKjkqS6Ku1SXbzrfvM+t/CGLzadRRZVPll83
5S8Hc30gOUMq7qLS+qVKWj3zDHlbaea6ipAGV7jIc8CahVcyEP2WlI52Z1UN2P/qvkrHn20Ue3Pk
dI9AOcmsS9AIDBkpeKHuRIF0r+XJlRXFD0mRkOXNQUKewoQyT5urI9ScOvUBC8TariLQPC6N+7YP
r9wmOBQ1PFfLvfGIs8y1fmdWAqWIe5UGo+DIrO8xDW4RZyzVRNnHkJ1nZp9FQLTICzAi9RBooKEI
8nuJZLH1gv5Gl+PbUcdl6tY3Y1a8M1QejEpeWhO7rHCNm5GtRaG6d3Eh/Qw949XzFBj9/lIkoyPK
6ND46T6pMjGz2+SxE2LrKsr1kIXXpteYm6HwnTzpyMVrb7xe2iAjQl9P7BZizzvLJV8uBOtdpdTq
ZZuM7yqflYAFSVe8qyv9YHJC5/S/yT3zJvTS8t40eJMVpwXI0osoG4oNus2acJ/hptJTMoEh+2Y+
6LBQzfYcr5/CoOJBqZuhV36EKRzbUVthIb0FMLdiG4dNNHzRA6LoDKw6DnEL9gwTzbfUI440V+9c
lbBRatPdTFTs7KVwcAGv9oQjk8kX1/WygXNNdoz2SmTcjWmhfC+sVTD6nDJtR61g+wZSezUkykyi
WDer7BqgOt1uc21XysHCVWvGs/qAovXBhoXJGYJg0GScFVK04HZ93ihg4qySZRahQtgMi5ikhliT
iAFtroYxnvuimzSx27Ytr/w4ePGs9I5pAAuQ+WSF9U/AOSngjJAZblC3oTQuOru6MVy7XPhjusqe
Yu735p6Wrhtd32pdvRpi7T3VktuRLBdpEEugxjOCEw6+hfPZNx5Fad3oNsWkwi1bwOPtc1C412y9
bvWO7oDHcFKEDnNDy3Wn1NRkkRpQYKCSYGApFiVw+1Xkj7+EbFz3dvMuedVGtdLD0PTfODPtsXAu
ukq8p35+VabRISGdseFwHbDrnklSBqDHHTzwZO4PWSfAyOqqdi4PoJCtyiAJq7Sq76GL3UGL5F9V
2yJCC57sqNTNmTC4/9grTRk1ywpo+SvBv+i8vaE2HnF2u8CMM/+Og8FNXb0hwXrT8aWQRZkqxHR4
g0PC3l7L7HnCTFl1z1qPqciIua2yl/5orkdpcLxc/mYb7q4SQ8HXV173cd8fCsOmhpRLRPAB1f6h
WXVISJv/2mXUxoy4+R0N0c3tnHg4A9d3WGnvrsdSKCfDosh6oX8vESxetRDqvjWAJfwFNZvh0eqg
9sxHO43fa6/uqwPuBr94abpBY0OWlYPFlWRtS6BxfXHwNbW+HxP+XpxUChr3yIcyrOVR/e5DClpY
XVA5pW3nYqVJIr8ya9zUkSmRLtVWfXkVigwjhejltNl4mm9FM6LygkUiFxFAELTDfUsISR8MNUx7
fGpawJkr79TXOqeaSHS0bZEjGRQBCJN8JyCYEcd637XDL2I4glmQD4s811fp5GCr8o79crsdLZ+1
ldxRzYYCb4pyhpFkY1fabW7YZBm/jTJECo9MvJ6o2aDUvqtxwbVfPLe69lABVs85U0xtGVK9L0wC
Gw3bBN4W3TVmsk1iLEdWZF23cvYj8aRbAGzLHM9bLpve0jC9QxRYz2aVLskMsugEVL+E3KTS7hf6
wDVw0zRvsnfdopP1BtXR4vpB9z1sXEbFUxPFri/KNSZfMsmKe6IZXrWm/AXRwkMNEK6NaEpU8aU5
1sQHd3S3flXNq14mlC10nbwXO7WHg9dVq5Bf78vmteBWgF0c/rbK+MWsdSWydO226j4xNDSQbbHT
e/9H0oz9Mh/MO6kRz1mfgLuXzB3pS9/dCCMNq9vT2JazQPQ/grasnbF37wPbDaDygMJuWPA5WOSE
9cV3kum+eTFbOql26nF4Fb636yV9mHFnxXaBuIGoBcCuGuOmCbvvWix++iHBncRzzku9vYaLt7OK
keQmy12MozyxK6WdcEEcVp5BDLZ3Y4p612UyZJTi1syqH3plPGh6uEe4ugnVYUll7v13AIMsoZrJ
vlMn+BUUzaMl10jZNUiXWmVd9ZryAFLuJi/9N43UNM7iJBwkwyM18lcdf2Ca/8BoemvELNqd2d77
drYXHVEJbIr1mWQ25s6QSMCLUsNpy/SBCaBbZHW3BTqP3zu8l8zoNvLjJ78LpljP5WTdWnWWss9F
8SyzGXfD/AVq5gJZybsKNpKAH5YcYx775XWnZfE8N4rrTs/Jz7JnXK8TJRAZa0wB90j1l4Ed7IU3
vIIUfBph6w6e//wbPa9XG92lUF0m2cYI+1+GW60tzb0rFPlGnWD/BJ/V7I/KQ6ezXcGGl0s+Ycvp
sE17+xsswjkeVHKFmND8+lcgW1jWk3qTqMmOS+lnZJxgI0Nv24fcE1Sgp2EzAVbBqeqNM0/o5GSm
PDSvxcRa6Bw2uS6AOd9RbW8NaU4yTQ/bR/2udta914mZlkr4H/GbQrzMZuh87jo8sXjmIieszHvV
Gm7arH+otBoNB3EfLKH5i156ywGap9x65VrRA9Kgi3IbS9W1QdaDAVuy73zsW5hmBn1ZJepGjDry
j4HU7YqjDZGZoFuyh6qOEHqT0GfUOzUI8K25EgFBdQp8URe7zPdfVLxtcWf9zG2dybpn/8bHmgrt
Ro0ZbUVsLFxI9LYnFiozqJIAnqyYpEQ9zmyjKmdeEN/U3H5I5c8stH1ONsFrR155w39re4Q+cZfM
i6HYWtpwp8ftNnWtVWGPjiaxDkih/mPsort2AiR2w2okdaqUDKqGybDjYnGDWzG9/voIrZ4/tVpc
kMCh51x1UgPJWiUg7Wkqs0juWu5e/IYJOhSyU2R8yqZHEvuwin2CBnJ8hJGyJWdi3Vv5MnbbR/yh
3GPI5CHUNQSPKdqWqs2ssZOF2vg/41H7EQ2cRRV9aVbYPpNEPMQVYEzqPre9Fa2ThARRhd7PbNlb
xW5nzJPefiGzznO+7ui5foI6k00QMUJ80jjUEXnRdS44NAsI9lxPdhGvAhf7f9fMVHI6Ko51WaIN
OBV5nIq6Y/h9MwzrlZ20P/uDdqiNIxzA5KadEsw51hhJFQ/wtuNy27OhDzWPq4bwwlM7W9/BZqVy
ec4NvjiVDvqFzwgM+LRBn10DegKoZvnzxs++S8K6MQQrJhJKzvCJgg9LGh6/7ubZK8vj9k/qWNQb
vKwItNZRKiJMycHAIKvrc9MVpHzViNYAhi3dNjFJ0D0Ycb2sTIWol/T2698xNXNaaDr+GSdfSQXG
qJRHHoPVSK/XnOnhcRWLUFeuY2jAhZFfGEbnn7sQXCOhPP3sgIHp5pOfSIOj63+3QncxncxgMjJ5
Y0KUw+p6jKxFm0Dr8qb09a+7e7H5qXx+NIyNygvq2KV5n6ycsfV2eA84O7/7HGsCP3iS8n5ZB8R7
pNHPr5uePpBPT/qo4ycCiqavE7VpEUXWUrJA0LpsyeX4uonzvZtkRYhebBQ4JwW0XoCDNnUuGDhu
Pul69WyMYBwKkzONYqx1ra9mEu97kmByyZ39Qf3cQD44ARn1z5J5VHOq3Dcxn1RfAorWHCi9jgzf
8OtenpnwJpG3qRFlRqTZaf28j4cOfmiGCNsjZc5WbpFHgAn+A4/bh2ZOqp65lrrDYBLFnEfWxtTy
p1KqODbKF/Tel3pz8srcQVMb0SMpN2PtLs2fUbJvOuXSyDgz+D50Zvrz42FvypxUBc8sV41tV8RO
PcSXPq0z1VvVnARfNgsRK+7U06M2UhGXnDOijhvU+imVlJ9kUZMvi6OejMWtnGNu7/y173rcNdqc
rdoRkU9BfmuTS/ta8ay5bBjvPnvlIKxWhfkzTtRy/gdj5+g3nnz+DUH1SlDFYACUbEp6Pnhtdh0X
l5RMZx/3UTMn37orlW1USjwK2SiXJHKsK86v/11PTtaPiqjEWA6mJoi6NTRp48KFTqX/Td55JUeO
nGt7RZiAN7dVKEfv2eQNoptkJ7z36/nX8G/gbOw8oHqmSbBUFTO605EiFJJmerIS6T7zGuM/HGb2
PlBf6oYCG5uVQYtBN/x1QZW46X8p2/7bbtI+6o9GK4y7g+cYxMJsHD0JmrRMkm4l2ZTWJH3tRVqJ
wbL23WnHh65AWjSXdqBYEkQ1wKSUq1DWKQE65ZEHcd95hEECRp73CYbHbOnqQAtsFNa7VdViaFLJ
8SVERWyhCX+OHZi5EwP4Qeb8e6jZEqa+3LS493SrkYJTMoEltfg5ydMfjapSm6d+q/vhfQ1wpk//
0UmAxUJ0DGRehqTx+bR6Cer2UsRJSJthGaTZqWUSBLXoIB85cu80/9nDp30caXb3VEHuoXzGFiIp
HlxsFHZG27LINsX2MblxNDKWBlD0qoqra8+yv/VjYG9zJyxWdlUgB09OnOpXZlOspAT0c2MBEsIl
Y3X4QO07szaiCzKgThkK2uz6ikat8xHT7lZtUl1yUVBjKI+s+N699WGI+e2Tj6ZU+QwRxe33UsX6
q6d+q3lUPA/PZf9AMEkMlVOALMLnxVXDJo0aMXRo0IJ3Zvu2WDAOYG8PDzOdhS8rq/4eZvbJerSy
FLsf0astQHrXVvwa5JSe6KAYKVVqnQLB4QH3zos7Av1D5CS+MPzpcRRhwvu/qtMWTSICYhFvA/Dt
/2AY+MM2zCLHhNj5+fN1TtkiRaej2OOXm0qXN6mkPhVGc3N4mGm5v3y+D8PMtkNQOl0nZWVHQdzm
QQZLWKbxUhTerUEr5PBYe3c3vGhAR0gxcPF8nlLp9RIZR92tGtRqwCaddP14ZIi900EXChq4aaP4
MftqUMCoEEyLMwzja9mh00thddFnDaVFdX14OnvSFqjD8De4uUz4UjPAZxyPiaTlaCqZYHMXhdKc
+rV002FZWFTlpdqWZyXYrSPbfd/um7TUrGnrgdyaPQ2FFiPMMSEt867ZluVIvy9AVd9ujggU7hln
UnmRoRlOSv9zylkOoULPAkLCskJfamwp1yG1lfhHLuY9W+LTMOrnLQGnSPGpnRCvGTqoVBnNLmVz
eJn2Zbmfxphtu6TzQT9WHtGtWp5lYODtpDvLKnsjKLwEVQdsNPdvWzxyRBg821aI6J52TFpyz2aZ
6Hu854SnOm2XzxP1mzyqJiualZUV9ZJC55tt+9s09na1HyKSjHnl0s+kY3qM+ycPLJ8zAUDqC9+u
HFFoKBog870h3pTBXhUIS9d9d146z21QXlZV9k3OtbdWJLdjKuPPoB+5yPaBQN+ZAX/+hNkaD5hW
BlFk8qjFmKFbInmJfPlqaNQzAe4vbfwzehluSslRS2JMXoZN0FMhj703qYQho5i7FOEtvcyfGtnf
JZageTFuvU6+883o0ci/d6iporVlnph6tTu8efa8Lvx2nDa471UaHbOQEFFWxWgsfjt/1aEfaZ47
Q3AeyHhiDpLRL2KCmyMnfM8V9nHIOdHeSyoFhfrpSATOMh/k+1hR1oVRprSDsEQ9PL+9x/z3/N5J
jR/ypQztrcRKmZ8D5NzCVrEKjY2E+9ThYd6vpdkzw6TsifGLWAoaJ5+3f+01Q6cGSJ8ZUvFQDBHM
4jLAPBP4hpQOV5k3lbrkCFglYBBLexzl8Yc1aI9DAi28yZNLBM8fhKxdWtY/yLE//bRZBOybVdQg
Wcj3Hsq1hMhELavnZWbcHP4Ee286TUFnm5Ii3OrZBdDQe/Rsh/fcHi2Ou3xGc/BI2vCO3fzylT+M
MXvMO0PKnczUupXIymUOnMVXlDOhq+sOGTZRWSuhOG80Jno6CMnW0cunw3Pcu3U/jD9b5VzLK1yT
Gb/KxL1KjImijWv60bfQbK8OD7X3c05ON8rEV+ZB/LyhnFBxsDsKkd3L+62Q61XgHUNJ772yUQaZ
dLAg8M1R0lEuItlApndVIiWT+4ug/B73Z2qxK1pMuOzhyFO49ygiDc7zQOXZmid9WuzDH854pvqy
XytYa6V9clKVxxSqjg0z2+66KmU4jjlwMx3rWy09JVn9rS2kf3KvfJjM7N70bTRobGx2Vipd9git
UQkKc1AoR67nvRvOhEoO10+1v7DfWgRJjBirCEyQW8zm6U0snKRbN05AFpn/PLzl9n454LLsNtoC
9rwr4GRJqkTIavIWCJA2LVyF5sJQqn+yDz4Mo37e2X4BpDY2WaCyyBZQubeYyKFVeuTL7T0/FjZS
0BNl4wtrb4jbJB4tn/ODTCZEofhOMnL5yNO/b3mQqkOThirGV4E3J3OMUY1jvF9EujYcjOkwJL4V
OLqCV0xeDi/PvsEcwlXGQe0Nru3n7xbETZxgPduuIOEuIyp4fkqTtEE4xoof/7Ohpo/74dUs8pFE
JmeoSg9e0CfayE1GDh3HS8jkR96NfbsOy1JNm3pEqJjMsgy5B3xY2YJ0s4bIbQC8Q8fTbJv14Sm9
lxbmbwdKkeTqBIl08GYnti+g07SS166Kni7+OF4Efu9GVFldpTdfuhwXmqZYAuXAQQYnhlwqzZuy
Og+s/Eok5iKI02HTVT7QViB9gex9Qwp1FcQB3Hpa0l7XVSeDlN1mhY04QoVqoSGdqfaLYsclhjnm
ujPi21jdpSnxuG8DIZZ0RJPG8yyPbUhzGMfz/D/AuHWryLEvdC0+sYzhEesVV8JYCzvzYhkIfROm
1psT9Xey1N2YLTA2Gd+7QvegnWvOmS4HSI1Uo0c92HjrrOIs0hAkBce8E2GMrip9n6rAO7P0YUaH
W6OQzuhKiROlNPs1GIULap63GAe5kq/USzOPnnLTO+lxzVmYtXzvK7DruGNvtLp2ET27VoR3InmS
WGYhtkxjCoyhH0Af5kfWb9955mIiGUXXbdLo+rwlA9nwnGHwO3pK5SJP05NRl490s6cn9esO+T3E
dAA/7Hq4F3i8dOxEVA1pSaIsrQlC1JaWWSEKfakGx8SYjk1q9siXRR36A9ZtK8X4qQMwESWF/MP7
fs+tYcjK5GLOzueAzb5bHZa6YUYcZQiii8wgIcmj8Umz4kvdS5O/f7UDp+cfOLXGaCvP5jN6sP6Q
1KbY2hdYcJE6VEW1HvPoWFFsXxMOSVfyTdrX1Knm4nuyr2iVpQVTIVFcGIl0XTfSEhvdh1j0V0Hi
nGlmwsp1waIf8m+HP+mefcLYGMnwUur4F85ukrIodZGERbfqKu0sQNugxEmh9NSbpjBPm2TcHB5u
zwXJdjd0GzFbrsd5iqZF3eCrDhDiysyXVWuc9z21XOmYBMreYXDmfpde5TGbzapPiBONmi+qN89C
V55CzUSzSrs/PJl92xH1ZNCwNmv3BXkgRlzbBrNl3Rzwquhp2yskhZbVP5DhoaajIYlFNsLnm+1E
TxTAF3PyMVXPEGBvTqEILOVYP9JY3DcdOHM8K7BMEXmaDTM0Ta+xcKR9IVaz9ukQDCe9KN3g2Hz2
3BQGRW2Lzi+pFcKWn++mXhRI/+tkV7Db1niznaCacaS0uG8DUI7FLIGICQbY7CEGG+ZTICD8A2Hu
CkVQiWj0RebhQXl4D+yr2TCZ3yPNIkDh9ICzWyLAnNaEkvankoYuRwZaCkHUZ2McF0HGE5Uhwo37
LwyFBOFkIJKHf8b7iz+77xGGM7gbkWtji8wWz2pI59reIItDiIVY96Ua+O/WeNU5kYX9jnyudkDj
BvGomUW4qqLqWrGqauGl6qnipol6bUySgGpBrcRpcOLV27UNiER04GEtmiih1f+wU8y70/DC95pT
LhQ8BUvw1W1uXIT5cK5kxrob85UfBEBvMbr2QnOhMPrgqVeYAZ3ZcXisUrdvz1pU+IBJOJhhzXXc
Uk9t2M5UPhVj3A5OfZPpxmNR1KtEN1eHP/F7FXX+iWHiy4Bf8d/6ooIWNWnWaJZERVyxVsYQPMbk
Fpsg6O9DBfV6z6tUYr3+Ja7DS6EE1/Andkqih+SHRBGALJ5DTQWJLj33YXuCEdxWz6w7UVqbpNSP
yOjt+y4ff+ss6FUANuqiYFf6reFqTXFfaslJXRirKjnWYtn7fNm2ZhgTOsf88lDKNQfASNh6YZpZ
C0O+GawhXtLYwX5daItCLU5QO7jybfuiPYaRUffcJbiXIUctqyZYNnu270XT6qNs8X5JlXSZVt2N
U/fPVKh2XM2wbuBmk2SiIKv6p5NZOlCERaA3Z2WBl1Nake7mkQOcFetGPPqEPoA1F+O6sNptI7+J
4AYhcjv/lQn/V6vbawaP6L9Xt98O2I58Vbd//1N/ubKS/FP+maCVv0zofjnXqX9wf/LqEP0ABuJF
+Evd3sAqGfUfFC+RJYZ3L7PRf6nbY2pnkxGjo4pU4IQg+VtWycjwzCJmYq+JaA2KkOePtGq2k4AZ
m2mOicIyUhqAAg3KbIiBlDd+ld6PWvnTF8kr1hAW6tjxa9nr+WIcWt8dShgNkrbOQOKmJfQ9r7x3
GjtY4F76bfQrc9vHRbHtnMEBLhvf1sizXYUl5C2vrNxojMSGdneJHbB6jf3qnWc2ATmB/CxHA47M
LXAXSXjDue6p1Te9giJT+3WzgL1wSkmtcAdkyRYVmz6XJtUmTtvaKlVlLQwc2f0oivAnV3Z1P9nz
tMDJQELbw4Uid2AVNAlrckuHDSlwZ5fDC9x63kwklxfm0MKC7GI/5EoDyxrnzkjORMsDDvIS94t+
Q47EexHIFzAU7bXVJKCmDZ96dGIv7cowV3Ja5ETqTr2kQD5sq9RRQKF7C6PF1dJUPewuhzt/zGoc
V1Fv64cqWkkGFiOmDn8OmkqqiJ+VZAhQjJn+1OVqCppe++ZBPQScfq4opG2pHeRnmigzIJfqtV15
6UmfpPGqbYDTSnl7HwO7h2YxIGgSwE9SNHFaQ5/AxcgOVpLnvKKssUCkbWeZyX3jl/4a3b/HME78
bZOLAQUEKd6lvr6rq845yU26F0bnwKTxZHBKmlOu5VDbYCn7DY+9YJnH1rkYB7xoe/8lFMJYRLJ+
SadzZ7Xwm6USrLsfF3eNnO4McAm+qZY7yR+rK0dT7wDXv+ZJvUjLflPqUgeCHIP5umldPxgfrSxB
B94zX0SSVlu1kNuFJY2PSt45KwGmeoika9sua3DVyDeU9NlwPwG333oiuI0M4yXupSepTu6sSfJt
CMxrH0B55Hs0SyLrh6izfC07QfmAyGy7yEV7OSiN5wYx1CjVwDSOrNtDL6kH25yxYpY+gMxIXvVG
UdygtDfVoKB3lH8LnPI2pu4CuN1ZUZtrF2OCwqLSXAPS2fV9ENFIEOQ0YgBSaRSLpM8r7KR8yGCF
nezaUX9zWuiRbMBTFXUuuCjoK2SBRUAxdsqm0eUcBlTlP/om6bos+siVUukNAuRpHVTnqYp/7VCO
KqT/SF4IYZ/Y3QjTRA1vo0LcNHbxozLETk+UGxxPhgU86PUgs9sl3wRFnEXXqaOmW8XLfrYNLkUl
dlehbp+mkXdGD4bGl3dlluW94VO9HEL8aSq9FRug+/q6I6mXMfJxs8QgiILSvvBHp1kg2XhVYI3E
dXZOepQtNae6dyrHXJRKAKitSQS4XZIWxbKxFx77N6sans1A+a4m7YvwB9yXlOQiDtN8aUTS1moh
XbZlfFl2Dcc6jNZ1YikL0B3roGv5xEb2vXZigEE1hSER+wLeb4fyVYQWQjoKN7acS0m3X2EwLi3f
ihdpqNRb7JVhMKFNuejlOl2iWCQg9dg4Lsn1W43L7GYo8lejG06oXuAnn5ZnIb7MLiIbty10Xtie
mMbaUVg+eqG8lY362koKltBRV0pk3nGy70I/fUR/8Kef4QYcBJW2rDNihqQv+m2PC/eiiJuWm8qJ
V6Y/bKXS+1nK/v0gddeWVj0PqnWnmCl217wNyyCEEpH7Gk5NUYTLe54TrBZw4JweIcH8wjaG8Lam
gzVCexQ59ZDQK1yrHKyViQXvFraUvJGjHHKXel/1QiwyUQ6oUiDKCNZyJ9lB+Iy1/I0XCvxxapgS
o/coQqD9pmRd9E1unpqdUS8toEprz4Kr8P6S/leHCyTYh8KF26ys3uI9AcP7n/sVMNh/qKTurDLF
HgvMBkner4BB/wOUg4pUH4btNCkd/spvOxzqQgjjgmmW363c/woYTOMPGcFnBC50pIxp7v2tgAGv
h3nAMDXqccRRdYIWuqSz5kzlYZRTW6XjFlFvgS3GuRMNSLMqoMsPtlgQ1wQyTLQ2teUdWnsI1Jl2
t8MKo+hPY7Br63roxF0spTdSgS32MrPtajtCH7kwTO0cQ/LEpWEyng9Kp0C5lIgSklEUF2nfxotS
RXEnVr1d1JfjqpAqzc2zDBapljQwT20vjBYgFv2Me6AuNmrpVDIItZr2sYicTHumU9cZZ4oTtvk5
hFs5f8xQI8yuCY1LTMsEPur2quK56N0OiFB+7qFuZtzKWe7UK1OSHrMWp6mb2mjs6LuKP27vFiPU
qF2rExVkeCMGurb0ZC3X86XSUfYVg8StkutGVi86r/C2Y6JU4ZvVJYG+7WStULamb2KdFgE8yiFR
Kw2shrHKnAsd4Ey70YRBU2cNCI4YnealLK9MhA5szLGwqjoNfEnCVTxJTXPERgI4e3YtVXb4Bmc9
Ms+HVsu3YPbK6wDjh4XuKcllD75uUiWAIffaBql9Fo5GgZSD1Or+Q4cfoJ8sZDWjzy5kZ1AH2mO+
9dJpfiDcoOlylzQrcetmsACncHGd9THiCQj/o8GHG9utRa35tjCS07LJlo4//ogibyPhLy/31q1c
5cWS5wU0cwy69KVGzH4pMirfIhx+Abr/qy+Rd2+Ef59z3OL/06Tfv2Yd73/ur0tEoWsGaIAyEFhh
soQ/LxHrj+l/02CaFD8Va4I5/LpEDOcPFH5hFPFvDd7JlPr8mXU4f1C95OqBAMQwwEz+jqcWPaH5
JcJvcFCvsEEZobo2r/0ao9YMjZHXsNbzLRLrrhM1tyLtLnIbtrTubWwlLxcSROLAeEJwSIHrk14a
Y7lIK6RDUxWgjrZMRH5VQ6LuBhC5crlFhmGtIX+pNd5WHdpbYapnEvYIwgMS2zoYv9naRagH39pU
Xtlxg2aK5xpp+dhl3ZmJH19SGm7trPWs2CZKtNKp0nYJP0R3xlsJNZKxhvav6eNTBg/Sawjq4/6O
pOKpDqOLoDYTkLjN99SWBOJ40nme+S8EFxLWhS2Aqry762UygSwgVDJTP1zGVnGhWC0EJjrCak00
1nXeTTSl7kVqLR0FimlduFo/rrsMq9++zDed4kAXzXJvKTuNufYIQxFCQUmwiree8O88Tb7yQaH0
LRi/SziaOwet7si7FeHrCF/KNosVyi/rpi62EjKH0Dg3cWmvsizYOll6lRbhKd33BKhN+2g39pk3
GPfakOKC0L+kPVfZUCs36qhe+AEo81rpNvWofA/gzBZhXy3TOF9pXbUTRn1ue9JjN2Y/HeVE5NHS
rutVBXtM1Up+RxneQft/jgt/QPuCBANE+UVi0BYKbPQGzidrvkE+M8qrSq+vGulak4aHIhAXwktP
PblfoyQdDNdG0awnoj/EDSyq4pUNUAsvlqVFz0wa+mUh6+tGTTdmXmxEmroGJtbVxM1M1GWsFe5o
P8j1owF7MehOZExmZcVC8iSWdrrZnQYmQhVje+vVkuvUBlIxNAHdWA9WgVDvcEzZIca1lELPWHS6
xuwlWpOjDaAzHJzLfMAAsnDCrRqWzQNWtlvdG+O1Haipm+Tyg5F4r1J3PngZDEt0E3z1pW60FYWk
RVqAE0A2o5DUq44kDSJ4cy8HqGzYeoHjc3AV5PeSJ4dL+LWng+4sijre9H7o5nZ1qsLy9ZTyLDco
TiZPmKCKZZ5Wp73Ir6OkI82P3VT0CoTcYp1ZzoOIsnWg+lSK0AWyvDtwQIsBIcGkRK6ihw1cEGMr
fX4zqplJAEounmgRGvFhSiICGUwfy2ty451kFUTK2kbzDSQ4s+CUJ/C7mlL6NfF3JvlOrmNPMS8H
SycBKsSlP+Zrze++aUZ4wuO7zBOjXMbypGbrOYZbGcn3KgyzVRbLi6BBHGHUb/XyKbWbUzMTUwe9
XihICS2iLtZXCKJfNoTleSE/oVJaZda5pDanjUguolyRuUZKZykEl4dtkZwko34BfeoKivGNsOjy
IpARAkYKJnTs4L0YY7Rx/K4iLsim0kV4UgiqnwNB8qosQxQDY+1VQ6p14Q/Rc+1rP3jDVBRrEsvV
wy7fjIFId2o82UBHMs9e1z3lefWCcAGn0/qho9fikQ761F2XVlWma1jb3+pev+/k0kUd4bTwWyoC
Bha849Zu4QQbGAk32SbvqAgg+ROQDtuYpZYdlYPY9FzhMUN9OgE9+q0LuaQ8m3WItEUZvqzDzWje
aIXkFglMbrm5MWt7qcb9Y9X/FKV/0kbWNoiL/wOhPKW1Q6H8w//8vzJ5/Z////UZfv+Dv55hBwNL
GhQyuNYJxmL8fobtP7CTpMWK65hl/Mv08vczDPicoJgHmIj+4xtM0A3qiicas2pwZX/nDZ7qeh/L
+rKBf4ZCGkEbD8Os97L/h055W/peXWBf4Pb6QzB0SLFUp4bhEbLqC9Vpfnz4Nlf/+ud+VMGb49Tm
o/EdPvblfV+xokBNGvyZYeYjLVLT0rN6GFLcW9gjCH1cHB5x3gp4H5HgArQFmpr0iD6P2OucdDth
fvF4FVjrNkNtxv7mjdmRfvmXPsB8oOmHfPiQwNSSIRpidLYSwRsvNnSQLWqHpWNuaNMtasSbpOLC
pNh+eIZfErFpBT/McFa5RerO7q2ab6oQHtUmyYkPUhntUQ32UHEitw+Opx75qnvXUbVpYsrgpb5A
xEdST09oWeOmDTrORoNhQn/X6T4omnilecOtUrdHhty7UT8MOfu+iTV2JDsMqYe7PsUwmq2i1yg6
i8XIvXj4m+5fTeSx6dGDBCYS/ryaXuBbaGrVHItG3A5B7Y7ZpVUlN1pZE4qRzJJChdZabYMjrau9
q/lh4FnrVleqysvSqnFx8IKu88OO1aXSe4vUm0TNMgyPT6MqcQ9PV1OZzpdbgIsJihC3CsX2z9OV
ctumgskpgbbnJkSFXScvDB8PqgFWOxTGSFGeqvh2MKylP5hLJ8DAPt5V0LHkcWNXg5sNwyqzxXZE
plrK0QNTnwLtqg61hYQwdptM0iPPGrrXhXovh/qZWomdmj0iWHnkOHxBFr8fxA9zmfXXdTnMjbhg
o4DhUojudolULG3UJywk8mDqU3x4q5TRdcpnUzq2S/cejA+DzzqPpWMMgAsYXK60hZ03O0O7rHXl
OhgvBMLcEcfm2FY9NuTshhOVrkGfRbvM8daqSXfiNh/9pRTcxNLTEEXbDpRa0O+cEiGyXl3g9QhV
kByfanP/GusvqnPMA+qLj8i/lgCUC28g9Vx9+skf7kIj9+o2jIr3S5cbaQhrxN4j9PiqFZpKr3HZ
fB/sGymN0FNpXVvkCJ+dhtQQZb1z6bMc41rvfQTgs/z5e6ZD9+H3BImUFuXA72ELp+Ymz31gerdm
4BxZi/2H969xjNmtQY8lwlO2bFxJw6HE24n8TIjXzDtRxHk+nkwv3OGDO+Xvew7u7xFn10WUha1X
ZswMsQSISfbC6FEVQ2DaS4i9u7VSItvQDLuuCdfT/y1IXWBioWGvkJ3pi7IIzjw5XhZEpkGPKlxb
rGpk5eQkOiLju2+bUs3E2IDO/NS2/LwGtKkzyvbcqH5Mlc78rqv2Mm/HFUSYhaOdpOYxH4ovorDT
Lvw44mzVe8uzK7ltGjeP6QUi4U3AoYh0NSaTyky2dVBL6aRkUUGONKncU7Zz5b5ay62yQ2nwyL2k
TudwfsfSWiWn5j8wN55dDUNq4IHg40w9fQDJ32QkEDmGWl2en2USVQ70OlPxEJY9vw4RxXBYAi1Y
xHQ4dH8TG+NSrS8tDLSq8N4a70zhuKpIN5LRfJNGrja/yCgW/VVP2hOt7dvOH3/x7GaJrb7J+ohf
XCUBdcBrqQiXinni2I/6kLJF7ovoKAlsTvJ+X7QPX2n2zPfEn5JcM2aAOKkfxy5tXvpJ2WpA8E+6
7Q1YVK+dKdaHp7p3d34Ydh5E2aJFnJm9YhjNRsN0MZw6xNjxjqJbhrK1DOCDHR5yX0BD4Yv43SYv
+IJ7dCgMBLHFSx9CBtZD2M1ckU7znbDCqo95GL6zo77uPui51vQv0o3Pxw8RFUjHA6MJrX8Kokmx
RWKC0LazcZEM6gXOkyeeoS0x2Nzk6bAIfQkrcNLS7E4ttWWmVsBI7gqsmJWUalN5EkXVsjcvIGks
aEmsKXKtbfvapIGZNVRRIH8uc1G9HP5oe193gPN/zkOfXbFF4shVWHCNaHaPKKL1ZkbD2hn9Tafb
2CxYF0a6CbrstknvdO0IqnjPeaBKKdNChGc6mdd+/oa9l2VVw43iCnHuoRBLHFZWV4H+6tHflgh8
45vDs92zRT4NODsMBF1GZ6bsSngwi97b+TqNa+2qauhqp8cYEHuOwKfBZkcgN7ysk4p/zU5qsT6h
nsly41u77hFyk+R8e3h2X9iWnHXwnBO8BTwk5eTZWsYWMl2BRfbQEmTj3wjrpnW1KKR6tu6MTeY8
19FIURO/DMjDffFNa6vJTY4u+HravmORb0MecbrANwgUUicRq6bDVcXUv3v0+6FSQ605Eivv24E0
oFSwUrZtqF+AonWYxlE5hK0btKBC4qpDi2Kpds1zZdxIdGbABbgxEqUSOrVef+QV/SL8MX0zc6oI
TOn6V9GgzPE1eUTpHKlrZ9MoO9HiGz7eZeWzmuQLP5jsWBBi9p4yk/oTwtDpkVWD4vX1IeMnAOCn
NEET0po9ZBqZ31j5Ds9CelUm9i7oVLfrb7LMhwlhgmaQhTs4zvkgQ7nokJke3jplN3bdYytHS0Xp
LuHL5uXrgGCxRf4YVbobgr4c08oFO+XqlQvp0FXHtVS1CwPTPh9uHhq216E4TYLINW1uHitcNY25
K0Akhs6rqhUg3cxNF16ElRuH6lpXniXlYTCi7ZSEgFN1ByAv/XAypP1ZbKiroHnV0wvJHt1aInB+
Qt0aK59wZ9foThdrXGJWkbpJPG0rO8l6kldLDWlpmG9qaLpGgwp4h/AWLc4gsOFRFKtEVla+j5Cp
lJ2Mof9YIBFItNmliAKqoFBxPVPJVFs8dzOATCkF5LK9EcF9ViDR2nS3Wi/vRIJ4is6Gks80heQL
1UvZPGnKOyRfeCai73VMz1+i8SkbLiZnC5RyXYFlfSWjgF3apyDsl4XxI5qqAOLBMvqrjG5GHgOA
ymV5V9uAWBt52za5W/YySVHn6jXenkl9Zpb+WdcW51FlbGkiXrYjaq95fJ6G53n4kIT1qlUwmh5U
N7cuTDQiJTM+bZFa90xzmRrqWvTaw+E7Yt+l9HGvza5cjDmK0ULbkiYjzmXtN8IPv2yW5nil6ZPt
5ZF4et+FC+FVnXIFGSWL2R2olKL2fMVmOBTlw/q80lDJlc1Flz6PbLjDc/uCWn4/yx9Gmyb/IS2J
o6itkshqkHW66+IfOZC7vOmm1GyV16BvnulgL80GIag2+q71P4exY9eomzJWKKDdDvqb2WWuj254
WgTLpkaTvmCfyauq6BeNcWYFp2OOH2hxr3O8nPS0yeJNLmebpH3rIpQbSwOe+KKn1t/ghkA6fniC
X9Dh8wnOgg6MOMdGM/mcrQ8UCF5qhiK+b3hP5fBKyQq89XAWQqWuBWrjVAtIRg7/giPrOSeoZ+hS
hK3DF+6ik9L66Vf6hrBVAulkHQ3w90UHIHFRdENABsmQ2WNdJGqXgiZrXGfST5auJtncTvKXviM2
WGe2+qN01Ihn7/H4MOZsv/Z6gXMwxlhuhmgv5c1Ku61I+QOxMfy3uIyPvH3v+38WRcII+j3H2Y4t
nNIe44wFTQC3c8P2srKeipyOH25TDfhbiYkJ9U+pNxe+jEJqIngPcTIrfmrZlRSCaetxtUySbZcW
y9ood3oVuzYXSwTnNk/OwSftkiHeWrn6j7bC758+24tgoc0Kge2GpAlDVf0uqBIwb4Ir+cpByPzw
vlMOL4wpz0Ib0A/9MCq8kTwSz6lHw4umbh4NZH5ogKMxtRjL/j0GJ54zCX20Ib6cnB26YnRL62EK
+FRlXFrWMc7A3l9G0qFgp4OlyJxFVhFDkQvQatdoAhfhg1K1rqz89Ot1XsGOC9K/n+YYuCUaOuBi
aDzzBgM4lUEbTcIlSTWvcu+upRGlSvqmyzOo/cfYZPtnBy6KzhlHcC7eYGhO7GE/0LpR7E3F8JTM
AOV9/DGt8EWr7H/yXgDq/nO42XmQ2rjLYKRj5OHEruJcZwnIVeBJRoZK/TGHN2tv4IUlowJ7zAEQ
NtvCchZVAPiYXJ1CUXfi/qWUrF0pvlcltivek53eJrZBij7sBIpog7QT1rdWMxf8/SvpLUgo/VXB
mjovAKpIrFFX2Flxv1QEQCNxkTWx6+eU6RB5Ubpno3vxS2UZV97uveqg01Kg5p4gwp4o/sIsQdui
6ozQd2hgVEArdaTmGRXhlmBBpN4lD5FQ30hnwyC7Uu1gi4XKGeXiehh23FXN5AIbdOuo+xmUoArR
UM5aZAQCOu7quLTlDtnh9Dyy7gnx4PJwZRM0lc8gnlaFJqM54G+PnNrpiv5yvf3+wF+cRLsA0dEi
aN1Mvq7H0xQ4LRd4C4lK6bRTTLUWqngdlNdG927LEQeV8ZQ4MNPONIDmh3/LF2/x97fzw2+ZVfaa
RKsG2WNr2aPsEtMGdOIb23DBCGS2ckqgawA2KHzbtXnK+r4iquwfLTtbsDqnUa4tUx8PivJZUU5K
4MpOjAUBK9K9BuF9VBYnMb4Eg5s6S4n2kJC3uMm04PZqdSkrg6vTBx6Nq8OT2ns6HXhv9C912nGz
OQ1+WVp0o7HZoFopAUXt+5fJbmsKYwZjqxTy+j8bcDpRHyKszJO9MpbxVbeSp6mQBIBwSfmKcK4P
HlBiO7Jo+3PDDxPUPo+Xi6I3MpkJZtzy1hgtjVxFSPzKLwD2ywXGQc+D89231mV7d3imeyMdh9LO
/5J2XrtxY9GafiICzOGWZCWVsuUg3RBtW2bOmU8/Hz2YdonmFHH6wH3hhmxv7rz2Wn9AJ9iU/nqV
UtVpSsujp+QmOu80qA/zZi2NH7KvbEQBa+l9MiB/2lqcemGDgXg/UnEArILWCLQ2g+gxCfZi+EUG
/xtzRGiSag+Zf6zyH14luAMe6ijlO1GsujMj43rnV0Oviw9aHIx5pAt9U/JBjfhLLoFQyURCFEPr
e0mudzwk0yneGITV5AVgWpmFrCPZP1NzLpcWDz+udNLvCDJbRyQGHqSsvc9k8wSHlbpXfduouZuF
AVM9nuZAYyof/dF70aVmh3ek3cQnz2/+GcCYyRmGNBbGUeHOzKj6ZeSFRVstsbMvP18fqbVlMpN8
YD0jG/rX273WQcvLxrwDm39431hhbwu8Aj3Gp2per7e1ttsv21q83XK/D0avoa00/OoNZHDDO59n
+vxWMYqfFRnP6+39Dl2Wx/dlg4spGU1dCTiJO1fnHhFL/YQuoR30FnEGljMe7JGkdwavP4xVcugn
JDeQomcln1tsbdUB7kKVYLpL8YTotZS+Ej+k2XOgTLe+kezVcsAm5HOVfqnIPYH/ssf6Ey8ztyzD
vZY8ao3nhCTo4rC0S9PCOyBzknIfJrWrxyKUTHPnxW+kZJI8c4fuf0pln++Ly84vngJRGAuRXzPa
Hk+BHvD+0Mp2bCY71ax28bSpQLsWjFy2tzgEJjFPtCGbD5z8ZwutF5tBlAxbhC1ap9JkUhbHUmTU
JFwV/NsIzNf12V67q+G+ikyqiICion7cf+2QT1GNzdfvp0jPBacUOh/RgLDeKuutL+Q/TS0WckJy
3mh6mhrBclfScxVJNi7BdpbDu8LSeQw3zjNt/hf/Xsl/WlysZDTVPDkX8MfOw5NhJq8kqqpGPARe
BqgwP1bIraLLgARIvi+hqlnDNzTlXChag12H4FSTL1V9gxGs08c/x+wdSs2eo6iB9pUeBr1/1BUU
JOTbzPJdtWreEpKnkaEdZIFq7IQOVnM/Y0YEmEotCS4/M09oSXky2P54cgrB/zzf2AOOFFQHurgE
yQkeNrqbA0DLqkFIio7e/ASPfxzSfzIQkJWxCdHYWgCLBY8KIQXciTEaadUkFcd6r3wA/+ELUgIH
BRD8nIr1Mu0wpxOT7nZ+4EgCNphCDEpmS3Vh7RK6XJCLDaH4cp2nSsEGLNITKiOzCwOgz59GDoOI
jE1C+NoJh+u7YKvR+ecXAU4tpvKg5zRqhIWjiJ/a9kFuXwrwrmFzF4HV3EzqrLZI4UGGXQSQbak8
3RWFb4Umm6GXpTMMT86Z0u5C6ZOiv4K7hWiI7vWWzsDqtfWn0SUcJ9HyVs0lDIZJOZP8R5xmn0zD
qZQbiG9bauS/n6R/7T4JYDqwKgP53MXjPYHbGNbYwbqFSvomqneW8q40QMJ13HpiEmaJRhbhp9kC
Xw56/SHFvarEJzI2v8QVdXSJqtlQ7udLvEowzrH6Z7lsNioBq4fSxUcuYmlp0pJRmmEupnhjJW9Y
acEqNZ2aZG/VGbYiB5+uL7XfFOC/hwUTdmgD1K+XChmQgboiCFlrofRWSe/zvGPoYsv9W6zcCb1n
T4gyzrFfq2f3Wf7uy885l+7Qg+Ot3gxf22980PoQ/PmgxY6b6g5Pq2H+oNizE0NzVU9z6vqx7sI9
d3cEJJ3n+aFPxDPTJSpQjpLG0dIRP55DVavkHFOn3VQf2PqsxZ7Mim6sG5Ud4jXKLnuJweR6uyi/
94xfJYnZjUGY5/nKrCwLonHRAXaaaA37tDGv7Tnm6TVyqgankDS/XkM3HI1j6f/jbUo5re/Lf2dg
KTSSZNlU6wmNzw9yMYMoK/FSZf331Yuhbvlar+aTTVUWzRlWRN18cRELitJDox3YmENFSmAvWelO
jqSzlRSvhXevFiiMVNVZlVoIGLKdiFuXjjxv/eVoX37B4mLW5EwuPIEvaCnWC1QjRgXAduufdPKY
7TBbke3j8gv6i3ooUkEA9cUrTPueJDeRke5160c/9ce4CB8Rv9hYCWsR2eW3LS7EoJ3F85qezJ6B
7VD7il/O78OZfIYq10AX0TZLXmr5a4zjkUEO/Hr7a8uegqiCsswsUrXUUsoRfRvx6prXgubg5mr3
zVvNE1uP76FJzxZSGw2uBQAXDS7Lx2WQ5qqaTZ2rCW81si9d5Ezq66R8vd6vtQvvspnFQTtry+Qp
stKuat4nMR7xEA2aMnVl7egbXzL1VUy2XtgbQzkj0C9v9T4PhSFBX8GVk+yojcdGy1yFkiY4/i75
LoTf/3c9XGQtYF/ovmDRnJeQCGzxrZMjNx16u5RKGIgxzGKNCtGWas8ayJZHiwWIHZ1IXqSLEN5U
Rj00gub/nh5QAB9mjYSuGc+8gLugdKQqdAEBmLzIrnd49Sq7bHlxkDR1NWLqjLBAJ0yHAJpWILzx
fUS76a6SyvNkPOiqRrzd23FcPZrJP8ZEyRT/azTJDDhKYrBl0/MbAPfX0XIxGoujpdHUOK9jRqMO
0xP1KmX8IoYzvuuGiEcRglMvn0JcS3MEc+Xyy2Sg5yB+z0trh7b7HM2P4NpM7wHEkp2Az+XUabVf
Wpk7JulaCLLWMN4JQnrcGMu1twr8PQxsyO4r4AI+LtYyHuXCjzh2jFr/hC9uNvA6blInG94smFnT
YKO75FhR7BiCibLSD3Vq8Aqj3pP8TwVj5zfw5acsFpSIBX2p4rLgCt7bMP3Q01dtK4GyehroOEZR
QEElZZnC7AZLIQwkEk0BZMt+gGTDe2Y+8Ry2TWVySRAoIDI2hnj11pmFvef3xd+6cRM1/1IyWK5x
/TzC18v6b438eUBNQKx26N8znG+8Fzea/b3//lqRBmBFnOxREbPmY+ricQEqDMQA0hqU+4XbUh1O
EobpifeJHJXAFQPd3MSJJHnsBVyG06e8j3cpufI2uMlUnI7JbOk4HlvKIZtKjN2tOz3fS1g2g75+
gD3pGq2po+GRfPNqa6836XEECdxZ6Hbov4owvs/zV30Lw7UeQ6DCg2Id5l5Qtz92yuiHpM1UtcPn
IwZkwvYYROFFwl0kVN4t+Zw2/fcCQ3i96BxJuy/ELbuCtRVkgfhjdCDXkqv9+AF4srQgUz3w2rPv
+49CfpSwsydp1EmvBsojfvvr+vJZu03wO0R22JgdD83FwRIVUtJ5vUUyof2nFE27UE6B1zlC/b3S
NDsHDH29vdUg6bLBRQ+NBuCIVJmdO2XhwVR6fB/10I4x7ExxtOyawR712zihUpF9nsuBEcUdXo9p
ZbhB3wKCBc3XKA4QrNfUfDJwQb3+gavV2csPXCxsn9KaLnYGmxgd9b760ZR4vA2YV5LYoURMNeW5
ye9TZYCTnLgYeqMrN7hkbCWxw0/HpJ5vALj55/pnrcUzl1+1eDcMiTzmgA87AKH1nDiI66MSvpvh
0/Vm5tFf7uqLZpZhU9TkftAFOodJ/qWsYjdX5Z2fvNXGL8UU3Ottra/1f5eetYyd6rpvJp8uUVlz
Z8mS0fiKlaQzZ88Gq4acm9gCFcjrra4GFtiJkT+bFeyR1Pq4xTIdNyRTYYsprbozeQ0jyg27EZ6n
cIAz5NWZI8l7LdiQXVwD2QLK+9PuIqxIrMCcMp+dNicKMygnbZE4yCNQGX3NM8mRxHdg1FWP87UO
I8N4xv5016Ceh5jCTowEe8bvaAAc5zJAGDyL+o8ufczgr0z8cOJ9lWkd3NWnLDLuxF5y8Wt152zW
xvitXemX/VicGNCx03z2ZHcpb7u++KCR0ImA+/IA42hPGEb1RfP92/mNw8vG45XfzUB6np54RG/s
1tX1ejGoi9MkRnjICwom04hEMp4Z9FbkiVyMZo8+yoIbXV9dsRetLY4GAY2guBQ5uwzzzopeI9gJ
kvUZYSVTKH4/+sakv9f8Ww/MniIXjtg//U4FU6jtw85ummJfkoTUAeRvfNm8V/7atxdftjgeGiNI
wjFnHDDexWn5TRKDg5pWdgvXJNQRw47hV+EKBslEn8QN9Mwq6HOW+1dVzFlMfvdxS41KOqFRJ825
FssZsMhqlJ8Gq5QK9cmSy3slrg+ZjzAr2sSgPOoi+KmpHVTlwh5T8Ek60gXWMxTnVo33rdrxVKtf
I5CjLVpOcD9yQoG0ffKrf4zmpzVEN37zEk3f5nXvCZ+n8KckyHaK+lCUvzbd17rncdT4t3OK2heV
jbFeX/9/OrvYx1RSS7Qb6WzNxyKNfeMlTzFiZtdn9LfM+98zigGUiL4fhi2LPCM7SRrwiCcSqEb0
vxpKTFDPs9wh4b4X9Xt0NQ8BOY0Rgn03W2sPyrmWJXfMn2rpm4BYaZ1+ybQH7k5ZRwYPBCh3Rhq9
SuS1fsMCc6ADVF4EMd2znueC9JSgQxV+myW3rvdm9fYiIP5/nVkc9ZWEEFTNlLuTGEPSxEdBDrRT
mZtHq9jySVptC71LHGswxQUM83ExSp1qKQLuZtjF45oavGodIBTk1o1NV9P1qwQdbNjbs03sMlqz
fMMsES1kKUzjPuuGQ5fdAbaeN51nTQ95+E/UPWTg46+P5uqhR7xmUt4ip7LMdKFm0mL2x2hKanNO
0lstKfYA6/ZtfUgJFa83tnrmXTS2OO5BYcU4oWiEQ4Z+q1ifuwDZCpI4TXlumtBB6h7w4vUmt/q3
ONRrqUQjcaRJQ3nvdWSVnvh/m3IpQOz/XUuLA73XvM7KYfO6HhQ3DxlYYrywj1Bfus+D9nC9sfWF
+WfaFgsza6YxlydiK4lyAci3XexntoVutRL5G6HVxgguDw9klcthGuZJq6wHXyD3xfN/fvuPmnA3
ZeP+es9WoS3kXDkUkStAl2DxbhqFqumkjoux1Gsnjysb/SyuImKE6LU3vZOEhIyATGEPemybF7a6
RC9aX1w/xEWqXPUMbKMgPvPVg2CkBa/W8L23/tEosMnDz+v9XR3eiwYXV4DZ5aYYz90tuG3V9vtU
zwbnGezzvSBsnZ3rjakmsSqQzL904btC9UM8vclkEm+pw0uMLILYFrsKv4Lt7b66SOF4w8XUQCsv
E7WhFMr+VDFzYiXtrJQINb+fkAETETK6PoirL88/LS3XqNhYleDNB0uSW3uzlF1qxFAZ6knf5fpp
jlSut7c+jv/2bPnc8BOLPElBe5PM+8KbfhSSNpNgBDFDpXqrHLEaJcxC/mhoAalRFzuiJNGEgqbZ
uL5+HyDrQxGw2CrvrLFGcaHEkkabNZ5R6fh41cV6HIJB9Bp3fCq/RK5yj670SPz3Ob4jhZY6+uN0
H3yd7vt99j5xJ5Eh7u3mNT+jhTU8ihvqBCsT+uFrFtswCusu8RWrcY3sJSXxA/JQLxClGTrbqo4T
eNDrE7p26lw0iNrEx+4XnaRXYUP3k5N3iPbFWduB4LYzRzt5u+ttrRwxH5paBDCBKqFwN/ct+5He
+O/qq/E0utbr9Hi9mZVV86EZ+WOPosa0fLGae0QnIHGkrV31G3feVhuLlTloQqoNOW1I06MX7aT2
c2dsPAiUeeQXwSv9MJAf55ENjW9x1eVdgfdAKTRusxd3Zbej+lJ8V+4Fx7sdH+VH9dF8DO8Qebkd
3cJB5us5/W4p4GdtaJvSSb1T7+CEZU749frwzivwymctIbwV2tayiv4A5/auiZ4q4fn6v78WEF72
W1+MbdeleSmCa3Oj29TWneGsPLc/kGQ+b9Xz/j9b/98R1hebrRmNrMx7Wirt/CDsIrc8lM5ge27J
L8MpjvIjcJ89JRvX4peHvq2r3udHYePqXzlVUS6aOcMENqKkL1ZsUiaWF/sBqgb690R+LCz93R/A
n5f1bWBseT5vNbbotNI2eaAafusantM5PBfP6vMWXHQtQanjP4HLNkKHCKguYsJqlIeyKlruCSIK
AwYnOvi2AnUP7Cb6PZkbJcJRUhoK6p/SWT50mPnSjS13r3OWRh6s0U4IkKUkfdO7ZI9W02Fjma1u
4X8/0VoefKGqDfE4Mg6V2+5yJ3XCA2RHF/qUjV6g47ues3V7rh+2aAkh68N9A4Pi49FUylY2GpTF
gNQdI9S8Z6ZMq5ypGe2k3Dv6OK6jOLCbrNssGE4bHV5JbzAnfxpfzIlgWVYm5SEMfN+0yRP4yXBC
1/QVi5ybFImoZBT3aN8e2nHa4Qj0c6P51ZvtovnFcTaJvdclKc3DTNnBZnT3gVsd/UN27pzm3nOS
O3+vua7mbrS7eoz+aXeJNTKUuCkm6HmupexG/X5oul00WSRGG1eF0AuHAoW2uy7fMrheXV+wciCz
I0gjzerCl7UdfLGqSprAT43JrxCd6QqfyM084rxZ/zqMLxqZI9GLApJhNXKsqzSC4rzx4D8rbuJ6
rneUDii9nsofpWkLL9cHdKtfizVc5VIjmZ7UuGFwh1+BXaFMIH+63sbvZNff/fr9Nkf7Sl1qH1MW
psIxKoDPjuJNctKd/GC68oN/qnaEZk573jqC19DmuoiRI9mA3y0ulmcOlz0F0k0S/Y4S3O3o4LBw
ir6aJwx2dlRYXVKP59Cp3WYX7ZDkPUQ7wUVO+VO1cRnMQtZ/zakkU0vSOD0NqoMf59QC9y6nClHv
LBnjD/gipOFRL0Zbb0Vy+Z/LtnelMbaDiMeFDBa/U9xAfCCLC9RahQWt7H3zp1Gme2Qu365PzNrl
gTEaUpvYqat/GdemrS/nwcDkp/WzLh8KBAxLKORVejQAZ19va+3AuGxrsbbrnBLKKIqNq4QZYhfo
uMhfi2CwZ6bSFAAS2Dop5sBiuegA6pr0TkbTdxnZSKJfJb7fo7mGABd09sq3bmZQuwjyCE6LaXwv
wqdA/WR472E8HUV5y2R29dq8/IJFhMwrJfCHkC+gDK13ij1XB3DUcYTmqMXVcVAMO9KVXRKnj7U5
UB/uv6B9BEI6MbM7LA8oFOtuwSJogtiu22wDEbk6+xcDtIhT9FaABzfxeSX8+UZxRzHfd8JXvb33
y6/XJ3+rqUUQaE6kSbpkQKVGfYVqo0aiO2umiCiE0uutLbd2NV6O+3zMXhyjuYn3hzfLgJjQp1FJ
h1aQ3LQlsvuRY5ooS8mc4sWR6Y/bLYvv1e3O4xOiKP+BvPvYNisx8HEXbl1d0vazApyHRQgpZdAl
KK3I6vcoMuzrg7vWpExqV8LfkzzT8mpSjAFljYDBrYYYcxT4A5LxSIZQNE9lwmMTEntvbpVX1rbz
ZaOL7YzLUeeXHGmuIjzNEWHhf0GgaSaLqbBztGBL/WervXmFXcypHHRC3BZ0sgW7OmlHYcakB29C
ChaJ0qzaH64P6ho5BkEDTMJ0oCtodyw6qKMZUU3exO7oQSQqT5HQf6pSHi++/Drh4JOlEj7xlW3E
wq2YGDtJjKl8q2gLYIyKkq443PbDozJbWYC1M0sHTfrfopY55ck5Hd7l2AaFGgWe4qzm/s4KtV2W
e/YsIOPJMuIuo0M88I4UGxCRs0LJc8qUTwF5GRXaTJAFFOCVGBVpoMxGHr8Ym/z11ZV1MQaLQa8y
rdDFYiSDoL7m8X2R+mcoM64kPYwiiGAt39f1RsZk7aS4HPZ5HVzMcxZrep15Xe+KYIXM6lfdfQ2h
xJQ4E4Dnuj7Hqwe0LKPiOFcMMAldnIC5GGIt6Het61WK3fsPUiLstDrYZQDAAIKdgCz4tb8juq7l
6a3Hj9bzqKr52RHklAOYexf8npx0n0/9jR7FG4twffyB+82atiLVlI+DMUW6ZkQKi36wbjortlU0
vnKsRwTkSseOfEiNWgVLdGNYVuM1nAH/bXcxLlkd4DOT6KgyZu9mNvzWukVKqCaXFs+srbxw8yh0
BNShm6TaWTUy06X0BftcrwChkPmhYwrJoS4UpMh9p4YxFw4zbb5+ivj7FtxnmMz3xnBjaMbOEL4A
Mpj/4Fy5TyUDyF50Khvltm9vZ/pOJyk383Haq8IZzobXNIdu0tj0Be4xxqGcsxcK9iw8wabpJIls
uxHydYzlsH5IRuXOT247mZC6qfZypn+K+It9WD+IaumKTe/OQjhVq7uhrJ+1XuicLpn2g5EiUBXt
s+ZUa/l9Qhm/ma0y1PDRFL6EZJzbkII+MR3ydEDLfCqEiQ4JqMfwKGzuDXblDD+US9Jv8vSkURlP
sUoUffHUFs1+LobnVXSXoAcGsmEm5aQUrVDQdrUy2aFLfWb5mfRvKoyHGHPKSnuGgpiJ8QF3C1sW
OZoijEqhCCKkaIcdRAZpgicZg2rEwDe6Gyx/l/ZIvJdvpRS5MzqzkY6iClfc/1TKeC8ieeuPFav5
vbDkJ7m/M2HhU+0B7oGlk3U/4Ztc9P5Nrf/Q4u5ABLrvamR12mNp5bbs3Zf4Es4QBst7KDVwG8lt
FlU3sl86cfG5i+TZz/LBx3paUsKHsBiOvnfyeB9HOIWq3PwZq7greztHKm+aAGGGkO+6fIfI+I3q
n81OPtajfDT6cIeLxlGMK4LHEuGcbIewC7yrrgDPKcvn0Xpp6+aTVQjfaqAGRethXeAj8xifOpQ8
I/KhabNDKimIgm+WfIiT7G0WTxLr9nPj/4gU0rGTdsAwxC710MnIgI/R8CvPLDtXTgbADV24V9Rn
tSqewdR/SdkWs1BSzJSPzX+B+qKqg8MDtG/ZBMf4cefrYRrkisAUz5mWWSUk9SzyVTE2VphiQ/CX
5HivMZxFt7u++1cv2ouWF2dOl2h9Eaa0nGfnOvplyvle7QDUkNkRv1uWt3HErSZRgMHi/6mIuiGp
i3u29o1ASXIOMb1uHRVPF0hYcdQ6HZrsGM/sfUFw2uykB9Nx8LYAsKvZycvWlzdcWcmJWaqkE4AU
zPuurr7kBoFahTQ94mBB/1xKz6H/en2Q11CVzO+fXi+uOSCVVtbKMiLU4vs0WS/GNO1loCBa1O5m
ciaciQgAk37wq2hObDgtbOCNb1gLky+/Yb59Lq5aL4paVYvpO+SkhsBlKsuzYf2o4oIyrLYv1WYn
ItXGKuM4u972+iL7t/tL4dexTLOmsyS0HMf4NoLuWnoPklbYmXSHWez243NNsJnxNrjUZIRAINN/
7KvUNZ1Wz0emQrYs5tps2bvz5YFOxRhre674yqc4A7Qd9LhaKnsLF9s0uhPb6iRx1imcy8XEHwx6
N4Io32Z3nVnvajV0gYewgLF/mI7opgjjN0mtD5GekxEV9kre/JfnzWVfFqmoYhpYLQY7JsCiFP4Y
V8HNXEGOkCWLGpLAQ/bUFfoBvidHx7AVHaxljHDI0YmOOZ2QllwOZd2HejbfPhS2e5jMRfwmaHPN
ntuyg9/dGP1eFbK9UYOkaXKn0FvbZEfPsPtOFR+tSLuB8eXw8La08IAg82mmQxnG9xm6Ghrv8dZ2
W11u/37yX8lhoHvilDUsNzZRZQ1PYv1qGs8Z0buQmk6kBxtTtFqK+DNGyM9+HCM/0A15UGgw7N+6
XHHKynB08j+DOtrkQR7D/GdXvQxVtAusz5bhn8sMmb7w3mSISmxaOlG+G+XUnRCv0/N0jyTPKPBs
Dm/Q6Zz89L+c+chwITSC8xF4hY+fiw9QGHchcSZ00QE8AtKZJWz8GRY1Za2DJP717b9+6IPnRkBz
fiT/BhxfHD1wrkO5wUTHjXHas40sYk/dyUZ+g3vo04hETmpR9QIhgZReGkQb0yOtLmEDEg3GbnDj
ltMzhE1YSWZAXF3tJk6+uhdwbXlq69QZvX1U7RulO2nBV6R1euvVCuPdiEOkWPUbOTFl9UPoPrUi
lefHsgCP+59UjwEfAsLYNYX7SXwOhOi2tWInHNkhfvddnLwXMWzeJ42AezaLbOGK9KH23Ft3qv89
GlLbU7wzerP7IpExXH0UB9UZUaX1uneDCjNGP5I95dGdJuSuUipv83pPIdcVibbH4/xRVYpz2Ukb
g7y6BxRJBrCP7AH48MUjQu6iHgPaiDkWn3p4DQW45Tqt3Gg2eeiwByqDXaTwfJ9+Bkp9EgBWiJSQ
Mql8FonEyjZ3CRdsXw/I4BEjw85DOrYdUSzxTlpc7rRB34KRzQt9mTNUqNhpim5gZKMvN0I89DhG
kr1JxnsYS2JZf65F4zFMJeort1P/FPbmr+t7YbVJPCF0YGuqyJn6ce95SujlMqZaSO712Md+JSiu
ETQcBx2X8m+kYmEQb2z3tTe2ctGk/rHJXqkyuSdB5taBbuvmeSCV0ei6S2Pi2G9kGdfO3svGFhGW
Vg6+YFQ0VsLDmt9lVTK5vWU5praL2tRRzHhjV82fv5xENraKSDSabbCsPnav65FXbiutcbkX9RbT
btF06NoMgb0+ddqass98DxJR4OlIkn+xxnF0F0JdI7mv9w3vBMyjoHXDfuccjdhtXDdT1M+WDxrM
4imobsgOOio0vdm8tkVaVPNTrAXzx8HTMUh7jjLM1pIc4Ru30r6jo32WxdG2fOGsNr4dV4GDAYGE
vLSQvxQaFTexu+VdMkTxyVCREflukslu1cmZO+sFHooOtZ14B1kOT2hIQvJufmeNXLVtXtIy3mFh
c9QEaz/jW81pcHVC/QTkrkbsO07qQUtFlxyPz1EcoxwsAaVHBHOqK9Scox00agelqEmxbL+q7VlJ
JW5+1jEmaOovHspBBmttfNTNLxMIaOwnEenJEECSbvT0+wQvtGoA4HVWeMwJBDR0bZPEe2r5xCRV
T22b7YSxP5AVwBDjF3HoDJg35IOVvlsRj+jRGdB1C3oVe5HPU184XRzexlCptPE+KZCd5qsL6Ucl
/2zlf2QFYAeyG7wEs+oskXnu8xfFFOHdVU7q9XcekOsQxbuh+jrlCaa4PPgTdHSL/FMht3ukt2bQ
sFU+h9ZDipecnga38awYoQ3nWY5RaX/ISElk6BQhDNcapR37c5Cj73rDsuH4nOOwcyvdx0SgT5xp
xB1MnXS7q2teovitvaaeeePnAQZmUCEgclqh5fB2HevewVFYcqpcvRnaByOokLPO3qSQ+e144ofj
r1neOueBm0wvVveSJ3hnx5/M+D1s4pu5JkpVx6jCHaS0Hb4iQ9ruaH7SeaZbuNzWt0qG87jymEvR
watNdxZLaSUs61Bz1/x7AbkjvH6VRL1JAQ+WESlYVHr1puogShb7WEiYbjDYBd2RHgdxttezA29A
8CB/yZT6oKQvapDvunFydDm5LUY4bwlCuObXslJP840VUBPAFZ3SzGx1PDlxH+7FFMm70eduMAHd
dUfdm+xxrE+t9KKTYbaEh170b7xZJDV4H8XGibvRESfe+KI7FhVwhVvyOhjfqa6eNK6p3Ihh6CAo
xYtnzjYk4LG6xjwYU+QiBqjgIQ2gPk/wLRNFfPVQPj1EUUS9kCJdW6EYYinovrHFjU9DKZ1YCRUZ
Ww87PEFt9g3LE31uHgXEM3X6kvrdsc3bX0ZWfdL86iFIY6duH3pFPKX97dCJDB520x1HB648vQVu
WPecEj0euYzvDSl4ompgqr8GaMZEKyWq9x09ha5au5GoI5hyIwR40SkYret9eJo0cx/U7RehLX7E
/BnfGI5k+VxRH/DJu9HlLxoOaDnpGk0zDkjSkLCavupUJ+TkqIjxqY76MwD7R51q+vxpc0oUqIut
KcX9EAYwba1vU2xi3Ic6clq9zSeFF9aHIfTPXKnHgZUK0NweRR6teg97Nci+JU2+A8G1Uyccaese
X/CShHhs7KbARPAD2e0GrobdI3nbcg1WQrBvxYakiryPC4vEYfYFDPnvvGPNQWD1XPw4qpc4dIjW
t6I61xXq0+Rl+1HYDTrmHJqZPPJp51maXyN/wsq/q70JzbDxpqkfJ/Z+J95oOsaGUsC9ULzFHs5u
7JFIwHpGr0gx+bvK1M4eiTR1tDDFhrpZFPlhklEXToP9aAj7XLUcL4bZIxKHSHL+MnkjAid6EGCQ
Pu3jJDrjQoFlJU9HaVQcUX+dr4ZQR7VMuEX2zunSh0p5V8ufEm9HMU0FJ5kkp0TodBJspcIJZix3
YZo5Q/Wrq6WjAq99EqxdJ7/FMJbnVshoTU3rUCBQx8huzPqgJ7/EgHLFG8/hXSJw7nJISanvztpb
EzqXIX6TthzoO7ioyc7L4wML+NnLq4fJpCnlsdRY6dFkd0Xe/WbmWOTDxeiFFzuiFf55KPpdlgw3
JNxsrfumTM19Ke7IFwmshSKPnwXvfVDEgwpzEy4FsmwkfKmHDEPxEHfDm5bJxBrjTVL8Sol0a/Mg
6tMOzLxKotgHb+7nOXxhDhLfsM0WKbwMxVnTqM/zQeB1BaaV37K8dNgAMSFioz3r5S8cDHMK2PPa
NbPgc90OtzUsVUkfYBmDDw4jfD59Z5uXshbh6PqcpoPBq8BM+Rhv6JEpVQk25q7JeZ2HoSsa6D/V
r/p4L07UeARtgze3mj26bHH+oovnU9Na4RRrPnUZciZoutgZ1ixheBPV3U4Whj3HRilljjXgbyNU
Nxql0OuRz1rQSknMmP1wRV5xi6BVIsNv+jEonMy7mQU2eUlHw7SDVK+rt1ae2pKnbgSt66P8p8lF
0KpT6yjqhOdEOYE3K9r7OStaqJWbd8oDQsVkRD9d7+RamHzZycW8CkERZp7EvI4o8kRNgBNohBN1
PQuEo3No/4fWEEjUgNf9Zox9nFNPGFHD9Hh6zPmCQj8Zk7SHTW5LSeLUYF+vt7Y6mhetLQLXXIJX
3ky0lnv1sRi+EqKGFgd8PoACwRMBdOr1BleD8osGF0F5m4Zh1pkw2xL1F926z+WfpfSjya0NnO1v
CZ2/ov+LhhaZPjVtJy2KaWj000NAmYbiLncVrsAlt2Aj7iY82Yhjm1C1uSgxQI8dZXo3ExJZkEVh
TnBAZrN7iO5luNUeZnqi4t/9ToZgMEtdpfcTx2uIwgQiBY8Ysah+CLF4qpRPheWdREo5etQ7NbCK
nD5G2Z40xhgS2iOSe31YVzfiRW8XG7FPB1yPJa5NZfRfK/BiafYtTfV7HJKPElI6IlkDPR7+A24I
eep/1+piL3KcIpAzgxwG6x99OILokLKEsh5suy2RytVNeNHUYhPWnR+pYkUH9elOLd/Ra2MC/AwP
nWxrT6xCtS67tThW89jAWq2nWzIGFuxw9P4SJ1fwFyKe9iMEjKi7RlW6mw3RJB48ZsoVbb7N9gE8
KzQqeoB32si6CdWNEd+a5/nnFye+pfhJJtXzPBOjYnGFL9/BqstnFIA7S3AjM3ZDITpdX1zXx/6v
tCk21YpXzTHZfIcWwpMZaXucVo5xJtlVYG3VI9agnTr6cRZKcgbA1kXSNIyiqiwa8tppE55D+SZq
zkXL2wXK6uwsZUVfRTm6F/sv13u5fhRyd4vQtaC/L4Z2mDqhpQwxF6CevdT4/URVCBg8+TZG9pHX
5/56g6vZTx1VuJmcLJrqko5pmmaf9ANV67BUbDH3fmp647ZNfRQKaqv8Pva8XdtqcHfTncij/3r7
q9NqGfh2GCSB/hLUkBBWNpPh/5B2Xr2NI2sa/kUEmFm8FZUlZ7vb9g3hTsw589fvU8bOabdaay3m
AAPMoGcwpSpW+MIb5OPtPFVo7lli9BT7IOoaqEpx4Vk7t3E5vghcwZyy/pIgK7pgbIyWZ3vWOSvB
g8w+olhdTf2mjjZ4SjbGhaNy7nt+HPHkclLzplFVelsADWX+VhF/msqr7PxGxqJ1Luyed2/G0/cG
WRQXwX7XRuXvZNcaZAFmrxGLKZG1cckEe5y9GzRmAkRRLKu6KztlKYqBDupdrswy8/PNZy21ju86
+FW2wnYn1OpF0Y2e62o/mmyL3wBV6JvKLPejEmyn6ra2rqYhJtonp8p+UKMHqWkqbFYNoJCSXdl4
kBe98IiYNwpPuogVMvx8U0xgViA49uMbFegdbRta9SSR83Mj6ufP95UlV/azpTgJKpoJjH/QyY2V
qQd5Z8gXUDV9b1bGFZC8RSCmNcugDVesglbnGegpcdUHxdpuxDoun2Nr+hYEiCw3s8FreUPBKo9H
GHd+8pAkGOqYVfeY9OmV41ITUepVzmqi4q6FeAaZuKtazvxG/WsNjGgv6yOIQiXqKJbt/MWlfC97
KtVUYe/I016WD+oUX5t+u5rr5pDj+d5HA+pP45sWTSA9DOOA+4kMZwfzxqgvIWLPNp8dG46ITtmX
ZtrJ462lUzOZOed9lqWLyF9hNil9iMz03hTTIpncZUBNuL4QM5w9IB+GPTkg1QRNJlcpWpoAQoBQ
b6l5TJZYZRQ2aptMabwQk50j7nPXkC+APNTdv4j72kBL0FepyFLshYKjVDd4QK2DQMoCasHSoCvW
260X+ltff1X1r1amber81+iyU6t2oSKrZtvJU1t8bfKBqst0azgvQ/8t6B6zqCcZxyc6xVGqth5V
6q1+MS6QQ2hTg3IMrkvB9883+vkPB7WH3IdL9C8+vR4k1BtauFy0Oz1UDSmjtosOuRFDRyx7tPep
wEu6dLEIvdi1l4for0MGHsy0Ndmq004CIi3PZqsMJI8sRYRHRWSjMSAXxy99NxOcJF8mCdyYpOKy
tNX5ZkUXevfv9fPPfoHcXx9ikTxzLL3uuPGkEWOTh4u+A7S8i+d2S0IeRbeVkh+pkw7iWzpz/839
v3jAwIvg6wHEH2D9SS6BM6gVRhnMQ3g3TjzchMZTTtGy9buVlly43889loKhuNptqHCn7ZmwjvWo
xCxgqUqtPxfnXQOIfnU9ptdUei7kuPq51xKWlYosnAat2TmJRQwS6Ti2HPBsvbgPWmsFuWpT1dwF
PCZRnCzdyPCmLL333fbWUqvF0GDQRq4969aPMoNdUJi4piUpbEkYD7l6mAA2Gc6hSYMDibKHCeW6
B4WmjPV6GsIlXkNxeGHJ3nlPpxsE2D0PIo5/YP5Ptmhe84xVSGsuhRX9EHQS9DjdmmhrBKAEgtJH
JJEGR1gcm7H9lsb1lzC8HW1jHXH36TOS6EqIko4NGOZNbVM8Z6dVkHxttfgKDp1XwAB1jYIKtHgJ
Cstz9McgJDxEoqvXbsIkOKjB/F1Mvudo4jYc4l2s6N48IMk4+usRc+6URkzB/8GedM9B7LbFNrU3
b+pE8/wZDAUVJM7dBjFhNIcCSs6gseh52DxLobrojWpVTPaiGp2bIbzurE02zCvVbu4awjdZuhzK
3GvL+NheNCM6vz9+r+zJ0bOboCvaHoJQSik0SfR9Ff0y+4e+vE2c6tZJnUUqLm7Kc3H5x895simn
JktFFPM5tXx49M30oIbmkRtqDYQmzHZGcl9GjxMBiILBis6tQ1P/Ok7EvurzVZLVB/bfnCkIjT/n
WXNhs50Npolh3Xctw78djGKU4BSMrNslTZMb9sdGjUMvCxDXt58UfqydiUXUtTu0CKz07fOH4Pzn
+D32yecoOx3f45x3TcVJM6HZlSK3ZBhPZmMtBS94D+mjc+7+u0FPPodidqIfK6IG+mWrCbFAIdbW
8FobVyHnZ5ZHTFzo4Z69BP+zxn+xys3GqbQoZ40N503vdS/JvmcZGCfrMfwXHsoyJfnfz0kc/+fj
Elauo8QjQxW9w023d/UI+ySuECyTeNat6vhvNOH/GPIkbK3UGhXekAUdM3HvJs2NSV9iSK3rgZ4B
joNHeWHG0YUo7Cz4/ONMT14xZR57rODYPK3v7CZd/5Ihw9yWR0LjRlNQ4l5FVn5dTibikQ+V6iNa
la7HQFuIhsoVJnmByO7meRH49jKjMPH5Ljv7yr+zS6Wzo22eYuPjOIlmeqAIWOHNKsaXpqfbAUxe
RzolS5MF5A+8C9p1V4tjHtQLvdzPxSU/wnMKcTzxEGz/91ecLNKUZYPPTqAkg9enNFx3h+vqnfNx
wLiEYv4u6GrP1zSMR92VCljJ7bKDxFaL6DA5tB0EVb/iC7Jww+hsfO26w1t1APDQ4OKC9n6qQdaF
91gWv5I68d4tDy4iEs6eH9zj6A0QS/wFd9KVyQX3blBtpbNCYhfqGmrr5sKnSN/w8H3+6c7F9+hJ
/zPa+8b7EJ/BIJ0msAogSoZszwrpaOnoZbxCeY42aaM8fz7ce8T513P/YbyT8xPNdK+Sltm1wX0b
AxgFcyA7uG6wbRyxCqN9MLyqqMgPmXUAptArJn5POPqM/UMCoofo//NfdHa5qeXgZg9CUXNO7hC1
x+O9mSyo0YWyhEMQoEIZIQ/DN5YYqP9usJPZp42hFIEFirYs6ci5x0EHlQ3PlH8K/w0fRHyY2Mlp
qMbQzNSIiQ3aiz49SVAlKVBY/ADNmAl0OLMLD5xxdi99GPEklKsi0EdjjWtNlkZbgT2IorR7Kcio
wKForPvSeTTynJTR9xoFJi1V9C6kh23v0KZdURSNy5iy6Wug3pbVNyuut1GxEuEhr9aGRHFc4flb
JObKHaCF4JcC4OB6zhpYIHAk9U2Ls1oNdiyeX1roBZ9/ufNzA35o4eyoodj751OTzSLBdkJwKmVH
KTjKnnRIt9vR95b5VcXn8fPxzkYL4IT+Ge/04dahrrc25qOj/eS27loKbNV0ILqQ4kz3Br5FK7oL
GcVZGhux2D+DntodBGU5IN7NoBETtYGySVqi0ezNKNzAMfCG9j4zD2KEsyGw7c0BwosvpZ1sm/pV
8a9x7Dpgeuko/SLJp30WaU96oHsxahMFZh/OWIBMui0ARku9oKEc1hhlGdGtH25KxAeLYtybY7we
u/so7W+kjIur1ouxOZCk1m25ihospRwbBo1wLiz3+Xvpw9RPrgEoHJE2pS4sJqde1z6OwM9gMB9H
U7kC401FLUu6lUm8albhdwuQIm7bFU++gvGultnrLGoushjPxtKSbKYR2pAGnXSnki4pM8ug8CHl
QbmY18bgLqmaLMZh79qAKuL6IXT1dch1NVk6je5uVQ7dwU5wkCSEjQ1zLbhKHe2p07CUBa8+6rtp
RMqM96TGjRSyTxsNK2lwbinLos0f/ehQ1PNCazTOKQi13qt5HRgKTgsFbltc4VTiBdNuNhXPBBtg
ZG8KCkmrzCvn+1LbO0btmUP4oAGCnQDIKu7GAHoQad2Rjq/oRioA6XbyJbygvCuUVErgjeWTLsrb
BjB4xBbp4W6YDpGKsTCtbgObeWUAfLFQcFTb3JOitmJO7gwF723juR/IBrULl9n58/d77U/KbUEU
KvWkIDwapT+TEayZ7kUWNRqWOmm2I7Vp8xI193x28uF723/eMUlRGFVf8L3HFgyYi+IA8fkQbSUh
VFKHUhqTuaTKkZFa5dPnF87ZOhWS2f/ZbSe3t+qji+sHzDh1vlnBQeKTwBLtQ2oDkFJ9a18KE9yG
duFiPfv+SgkuB1NZGYn8Oek4RaUjnLhvhkSshXbjd7uxG47g0FzFvjCWLt+8v6KPD4PJf/8h2hm1
QIMiD1dRTMGdGmaAoxFKDiP32s9oXO0B7Eqn5RQTkkU+v8I51Airw2kpoY6y6ysG7YgWLB6XIQKp
/MgyRnhNuBeisvMf48MPPTn6czlYit0RygaNvWkVfztYmcdFFGbz0gzqJ2lEz7nx218XdsH5FcLK
1yAiAmd8wiVz+tGqBmm0bbTOUtWnvemk3DlMN32SjbWGTniCf7QdCnST4czFL4ry/fMfcVb+SgC8
/edHnFzGWRDOjjVzGXMMn0dYec2QcigSr27shVFQsdc7rIBdbwIWh6L5rekH22yeb4TxE3Xl56bH
PmRYz9CPrT7cpqRnbn7DLFq9BUCmbjrNB2kF2jX+nrPL9Mjd/z94eZfW8mRrT2CLi75hGpp5b3Ri
OwJsA50GZq4YS0zSmkVRP4v0SXIPE2v2wtDYfL6S5w/X74U82e9u4hhaFvELCr3fQs8ySV70OCdA
Q+eoVb3PRzsbI4EGpNfvvKs//Xm6jLBuMx9X+mUa3deYxgnH3wz4dmrCG/pfDpC5z8c7e0d/GO/k
vtTtyuxLPATQOf0iZe4FqbdjZbsZEFjSSWBk6E2heqH1fH6WLukZTRjK+icvwxR1la+2jGrVKLkO
BKmRWHbKOsodgJzDZu7TC8HJpRFP5lm7hhXTi+6WQFmroV1bgPdGBTX9vFzOcQsvqbuwsmdHpOts
0jmAa/AeLX24J9vAqQOzJit8J5G3r7EwtwH4uqa4GaN4Y4vgQuh5dqNKNTa6Plx7f8mgtYPed7YU
Z4AHlll3U9ZsacRCnCuG+sKhOF8n+DDYyanoZyNu24nBgsq+QqPAi6vw3VutwLBZOsBk1Xoecsnz
ax0Q9XXmmTxQtf/t3bUAFy7kSzedjmd09Bqg8K+BHQ4cB1QuQvJkN52JUIt1bfTB3kp+6hYsbf25
BRL8+f4/v2jkrQa2xLQBTu7qfo5Do/exZB2AL4f9IUqTbSIxodOPy0/S/7Fqv0c7uZT9fvRVU8GT
VyIX3ejeQTdsDt8yfDoth9sXi+zSPCQZPEeo/8QsEK/j7TTshLkfWgRNtorVeLWKog1dS4cqGTbl
TudpI33fee20GXT4VU69SgBqFf1PtZt2ny/Y2W3t/J7CyYWcNW1olRFTqMhB1NFY+EAKAOgK9Ziq
+QIk6n833slGS/C5tcaM8aQwgTk5HjDoUROwwxES7F7rS6bA73fPX/HNhwmehA2BZRWVnsMcgGTj
GdBI4uAFRdpdZyrkUYNnx/q7PUQ6PBWTvpC+in2YLZP6RlgXysBn15r6A3Q1G1uUUxlAvzLEpDmE
k+bwVs/ZRrJl/QJmvX6Mwv7GDezt54t9FpElPox4mjLPOOVWMSNi1AKNpriWPLnBfhz1fk2HBst0
z/fza+GMm2a8c0W2y/T6MYBsUjc5ybXjxZhAJdoCetqF+u35D/Of3/ZXUXzQSqTaXH5bWcXXPb6J
liCZUq41RezzBuAOIPikvgtjIn3SLBXyiGh3hCfzRezo+TTjw285OciBk5hZXpFmNIWxasBBDNmt
ET/Wuvm1TadFrr6HBlgxK01/4eo9e2N9GPrkAFYWQvatyTKMYCvK9CmhwubCyGj0W4o4Fx6x80G0
gHPFBUlUYslf8+EVq5op0yyF0+CozTqHDSmD6Kn6YQ89GhJQrTo4XwT+6b9SWQIM8Z+R5eH4MHKf
mkHZWSyxC0e3dhWuwpULFyOx512imEcqzFXWvXx+AM6fuN+Dnuz/fnDbQRRMN/XRCGudRRn7aEpO
i6Yi3G3VEsulf+G3JIXz/pmoffIEha7fKEbMU9o5UFpQnQEbPDoIt9wK/CoyU8PR5+7zaZ7vewMw
tDVQeNRsTy65obXHqkooM6oo3BiCokZZoJ6CTEyO43JOsjYbq5DLr5tQh/GHeykr2iPW01LXGIH5
2C+RSI6a2a+N9KcDU41Myqi7FVohivkM+AtHVdTBh0WN32oJsPfzCZz9Th9+/0kAGce8k6HDs22N
cFwsRLe0wuv6r2Z9F2QVBP2LhSR221+vwocBT+JH36mRU5TW7aZIthx2Xr2hj7d2gywlkhXFJcro
pQmenLtWKOAQJ5JX6nZBvu/cel8R/HO7JqhvamGy/nxBzx/0DxM8OW5aPLRRhMoSGceDdBp8R3CH
G1pBngwrSHQlqNqdLjGAz15nH8Y9OXFl0wStiaQPRUN3pczHvBArKIULPXuMLto0X1jV0+LsZI9K
UeM2tsygOI5WhATHHhWAxBSrvLqHmXbp+pSX8d/bxqAxghk1QvMnn3GiUFjHCf6zs3Yc4Vx3iZdN
m1qLlmj/jPGDVf2aGuhP3J6YhV8Y/fzS/h785JOmVp3CjMGByUTMSFokBVjU6Oa9qh4dOGifbyD5
nT6b6cl3rJRyJmZgMLV9kqZElnmEkOoCi6c3AQUy6y8EhmclR4mM/lnb09B9dGcjs5ICozyflm30
ks7pNkWSqiuyZQEyZDDRHDWW0iykGstFrd3X6bMVz17blVejua4RxJeSGb3zPPfGDnY87PmVPqUH
QxHbUnGWfjJvPl+lC5/kPUH48KgZOe2BUnrCZwxcZNDC+p2UX+i7oyku6WGe/yQ2xqTYhMsC+J8v
qFGobpGmPGawioCFYnWJWhQyStzRPjyeyn8MnEtZ76UxTwKjcax1d3QZs2nBAAWI69jRTj4evuju
MhioWWevlfRS3/p8VRI0yj9zlQfxw8LWXWtPpc24bqKvpDw3UpASXI4LFLoCBKbvL5hV56+yAjdP
5EzY3Q/ITI3pvoeWmlaPuv4UuCOQ3ocILAnIR2C76QVo5rkNwG1n2K5uIGp8Gk850ZS2uTkhQIH0
HXI3knxKfcULu++18W8oTh8HO7kAjAjn3GzkuguaZOXbi1lNnxCMHJzZK9JLvdKzrcuPo53cAJoo
bNfpeUH6cti1qrU1Exuk7XBVFejS4E5WJMFtieHFe36r/URuTO0f1OhLCuABtVAz0tYVxLaqJYWV
r8CE/x7sIDb3Rs8gh8Rgb5C8zK1owgnRgDiOo4UuCwxftH5X6RqUo/s2VxZxWS01gjYkny7EHWeZ
gB8meRqsBWPddZVBOioDj0yfiEo7GopslyA9SE/Egq4QKOyovZJJOe7PFwoW57whcdn4zw6yT05Y
N1dtAUKMcDHbOHWznox009tkIMJa2pDFSYO8Eb+pRGRXeCb2ETTB4Vnyklp+ptY7axu797LrHj6/
2s7mZx9/2MkRbG136O2YmHKmZhHY0ormh+IAly+lDkm4DqLnFvUmItwtKnR0YqIVKhGplkSElMGF
ZTr30qNwhvYUMpNCuPIcfrgPitrXI9ukBp+hz4A0QD6HG21+kf7m1uvlepgM/05fv4/DnZy0QoO1
hDYt1fZ0WMfBsGxxSeub/oCWw+fLfP4C+T2xk1OWmTh9w5sCDGzNmzRJ91W86RzuVDVf5u2l/O/z
ZeTr/rmMTSrMCvoMyaaioSDdoRg3rEJ4AXGTSuf016nafD6//+OE/TPBv6Sc7CzV7Fwu5TyN7wKO
vf8ieWCoWC3KdsANd9rKABEsUY+rumbVF6ou51fYgQ+FprGj2ye5xdSWpRINJNihgSdgAmSVyCxS
nKvZEZ6RmReGOxt5uxqVcCmLpfMy/LnGaWg3NiNyboo7wyJucUB69Pexr+O191Rm5YE+zBRfwtGc
JW6ixeTibO6Y/HWS0jgghBxFRt4a2CHUohdpUS6E/RwhlaJYq8pyyURXRlvtCJ2sPr7BdDwuvwrE
LSGLmEO6qW3LK5TvQDnaBjPi8UdOAUKmiJSdkc+axnCfwZGRPko6VRndDtbyUsQnzosxPCXlRdAh
FNFxjp7n6MsAULlzyguV/7NxImEiETjxASSwk7MZZW2d2B2l/9j8UbuvymivpVBnSi9MRD9HEpzC
7GHj6uvADVd6km/H8aYob4wBstgweJF+TMO7MTKJLVJPJ7WMjKc2jRdxpqKk4d9EzSUCx9lj9+En
n2yJmL6SJRSiBEe8NaqJhZqyQEPNF84GkI6DkP3nh+7slsfqmX6lSbAoTt6UAiC10aMesLQwQvD7
iM/zpOU9KHdsXC61Js9v+A+jnTwUTR6JKMgH4DFoRWijuAf0v/RRRIDQ1YCsoOC7c2Qf6hIE1Dyr
keVCLlBVTpzq/rXnjT5mJ8vwCypF4UbfKy15M/HYjkRzq1jGTQeweMgzD2qxlSSHKqK+iCOlXdn3
We48dk6ykp38NF6q2Z0PIof+dcT9kBVfoCBvfOfBkHAd5dU2+VNq9nEyrcwkoa0ldlLzss4VtN7s
p9CoVxRbF/lYefUo1gNAeD/OFiFA83EMlwFacE7t//IJJnzsNmmQObWNSsgDJU8J7FN8HzR4AdgL
Fw6aJigKbaWOmd5ZHhAIpC3bfU7UNbvR0pLyGNm3ytBXGcobQdrsU34ezfAWqzM33NRkPkbE0aR9
2hqIKopuQwfHbRrKG2usR1BhsVYiahcymDOzm1h5UOqjsCdK5DlqM6hKmIZnVAivR0hw+O3jaG2M
KP1WoZrkmG/yxoYjthoLZYMM/rObm/Sp1O3sQ0JLcBRWMP4e524xGbe1vjLT0JNBTVEnj1IJYAaa
E+kIMff+zml/aLGOjdhxynVEnWLUvUnvUM8UMQidPMeGpbmpYgNMTr60x8gb0M6REsNUOBeFox/j
yV9l6LRMzKdGXinHv1TwdhrwFhz16xCBCDYeZKqEyDA8wtCTqiZDqD1hO7xUIyzZDXThEPUhgFWE
8AC8+qa2qJRbR0C4WzX+uqoomgBwM/znounXLsx1qGmbLrWRNS6vWsqJTYkgSpltOdKDqq3pqd1m
6jFp8lURfKn0J6lYIkNZX5/Zk0gcRUezSFBmqTbGTBLjFj/94Ec48i6SzqEIHGFX28w33fRoIHPV
FDQbwQjGoIA0kb8MKj1ym0irRmgoHnFpnTBAR9i8y1bBAKtLZNfZbH8zaXAYc79Hqg45yRnI2OT1
E6a42BpG67HZJ+kzkC4zvUrN+K7jmsizculjzif1qKx6WtXum5O91kV3nQleL0xH4KTMWb3QgmQd
C7yRg2Yf4BIB/0ZqfvrkX6UNzFmvDpXt3irzxiiIM1oawvlmNJqloyc7xfIy1UX/Jn8EQrLDbmI7
YHooZY1kO21EacW3QTPa1/6YbQVSOVJwi9qp3mhvGFxTDUFm69rkXHTCvU0bCpNIPSZG8Eu05UZm
FFKXqO1uSJCBrEAtL9I6oLGWr/XkmRd6kcD2t0FQ5QFqS33gDXa5DUWyatBGMcrv4xgcEWaRFC2X
e0HKcCMvtdDRBXBhdauthUzOg17SHUWbvsEgIa+2hm+tAZIsZwuF6zBfSCgGVqMKYk6Wn+40I9yy
rhTg6qVe3Rid7uUp3AfnSlG2ismig9J3kHrKjWBfaOG6aauFYT5qyFKXNWe9Q8Ywjj2TZ9nmnI3G
18CBd5jqwFJQlOGSGuvjqN5lWuLlNCIJqRexGL4a9rjW/Bdk61ay5QWuaWnY3MpT1WwjM3+adRYo
NNWFxPQEqnmVZsqa8xD4oZeMPzrOWoX2lm1mjxLnJfyK6wku8uBsg/7gV+OyLextinYCbdGNbQ6e
5o48uq8hRQkZ7EXJuKQrsdCdN3CtyXStgJIcMjKuat+39ykakh2vBUKMC+n5rUWaLPfIoj0Zv4TQ
KdNPqdPSJzdcKkZx22Zfs54V6Q8AJgOBIJnhoFYBmlZ7Grr9iH5FBZMrqnEN6RBdKx6IUtDi6jxd
V1DNPnB3Iyeeviuzff4An33wTSGDFBtU3ukD7CtR4QQwTZbwoZCPuo6QEmqaaeXOr7KXdRnVcjZh
+TDgyRvsClMdCh/BVEkZbkPA4dQkEdAZx0uE9LOxhYUDJX3FdwPRP8Nbv5jqNtV5cqPiFmvycJwW
Urgh7Y/ysfl8Gc/O6sNYJ3GTXwbIttWgZyolQCjvMXdeSDPxEc0uBJVnv9fvgU7LAJiIB66uMVBU
GisLC2R6xVo1HicEZNTysVbUCwOeZa+4yB6a0BkwOX+Pcj8mtDzpeiIVbkNoGLH/hsWQh5obBIMc
hn89Vkjf6suQpmcRQYHXb5SBwgTnY6wIY6HIR2qx5FJSgEyZxaWqhC73y18J8IefJ3fBh5+HObJa
oqTHzwtLIGb6DnEH9vHc/ZjKJxNgbBNiLzFj7JA+SAB7hi3BOPjrnAJxjPIcp0vesxZ8e9E6m5D2
Yklp7PPtcX4r/l7Dk0zA7me9oVCKQmpmelzDV2b4OiUvQ15BpTMufDFDbra/lgQGqwZjGYzTKR5n
nrW2nDLMLtj+DymCr8u2zn6Wuf11bqdXGS2arrpWB91T1aZdpL22sBDotxvUKL9O2k9tHlG4WY7q
gJ3w/ejgqxii/hI/54P70FTmyu7oxphp9Cvxwx2qN9uifpyRMMAYq1iMPeqDergss3ZL4waOuYaX
YNHWCxXzq3+xrh9meoLRiCq/RGlIpg+tekiRm5UlbaO0DhF3lxSr/Hw4PJ3Pr60FrsqBugu66s/t
1o5zkZluBaAIC57ZMVfvZbgCdaDEfGCLVfa0bYpy7fo41PMgxdG0QrXPIx6h2QLD1Lg2nB8QfBcR
iQDJ/m09R+ukBwwdt8hZWqsBewx8owLNulFiy1OVauMMt5Z9NzYKAl/GCuGtIR63FTqa5by0eXpm
NOt0ZyOLXBhRIbm3Dt1vrtZ6lUVBqC0JFeNbHauaTNdu5FmIlNuUeqE0vPHBwLu1tayRgY4U+plB
uK3aYC0M7MEs7XpAoBokzArlvp0l+0eoiuxDpYD5QTNLbFB5SjjoJbYTuv8cp+p9rFXXflV8d9xm
0eHwgDZq1aNcNn3vjBQ6QnNE4KVTbajORG3JfVMjQ9m567ptlmVdeWUsFlP3A5xqSyU8R+MC65HX
AXOjHs/1cqg3/aTsB7z5NAJOWww7bQiWUknYqYJd6Dik1USm1MH8VlmGTbGhpol7Sr4UwZOVVV4e
lpt0DtYxkpLlkD4WSUXvO56rRdynXuRepSV6qfMz4V8SmduBKl6vxisp2FCgcKn18X4EeawiF7uw
dcK1dDmh7uuFhdtsar85Tla486NgGVqq1zW+R8MnId7HQFHtrtKx35H/uFV91AfjCnRYuEg1Zd3k
yYvrzvcodEt9VzxnFj7a2GFL9Kc9TqqyqJJfmXIXx99ShazAzaRmAizUNtp1RX9IUkRB7epWJlbQ
A647FCZTVEqkEx0qWJXSbIcKWcmyKAlnt3b601RQ57OW+SyWIdWPMvmaOuqyDn9l9k+niuhE0eL2
i0WovEZYtyRFttNIXhK/34yqgfQAD3hMw41Ni05+WL10hf+mDtEyRGexvsuCpxE7szSoFhZ5kEQj
dnO0KhpxUGQuZ2mHRH+ciVv7udqNabSrZm1bVPeKOe4S8UWpYLEj4F9YyqE2KpRuMSRK560DQwKV
k5IkxRntI1pCj2E+e6rVgleYb4puBxUuccu3tDTRQY2XMxjwFEgaT2QBQo39mGsYxc0HJFuXUfd9
NLXvxWBgSFEgxqJSMhrvyhEnE6j4GkHuNA8rmOMbUYo7hfBRbjVgAD+HCCEKEXhV3ODi4kqBqBZp
T6QYbNFuUbmgKZl2xfeqTWG3+steZwv2MU4B8wbLmkiZvtta56VuuxqdkWTVo4u4DcljCij0stbV
jN1Do46H2DS3br8ZZqrrRun57EyFFk7yqqe70KVU4nffmPTAba7at3rmHkETZjgFqPScjOClqG7F
1Ht5fz/S3ygs7WoOHxwdzcce51KkpWIqqzA9vECZYGbdz2CqkN70puRGD+9L2OalwA0IzaBgbqhW
Nb8c+tiIPb7YlNMaP4Ty7a7Qs99IjdH3j0bamVvxVQgdEeX71m1ugNFIwwAbdzTN5Mj3bJt83uR1
vNGBZYaIIKiBglho8l03HsR8NYrZg9RnxQ0avQC9LGMlkwLf1R7a1l44g5QZuSY1DHOaZ316dEds
Setb032q3nUR7wwQY5yhHLudMOTHU2rjanUC38Ps590Cgthdh7ge5HREW1NGU5KA41rzrd2KeIEk
5zOSpiTy/cFCCEsvkpec3K0YyT1yd5iXSDBQj+7jjRW++op1ZyXT2lG05ThTRAgt+DvTQzrfssut
uiL3xE/payeKXT1ArUUQqBye0agtCnMnO7PjlOP74z9Igo4FbUHSKIJxIht/inwktZUkFevKvc7Y
TvjXcx/hoeKPW27t3ZAaGwDBSPsrUuvbDNqtHtzozoxbLNevP97Gwlj3zQb/BaijS3KClWPDysOL
yR2SZeVOx1xXj/KSVydqKbOIVhBXr9GfL+mVoJAnPYZi/VEADSd0CdlkRrQ3caOQMV6aE++pyVFW
0GbxYBRficNk5aZJpyXs/YVkYCWKcS9U9I3S+4w+qDQfCIlkqUPfGAFatFxeCFmuJbixmEOJEPo6
RV8U8tC5rl5KSE6xlS1DPd+Ubr9qbFQiMFQIumndRNmmtfXnoXHv/PQgf3yXOJ4P19BBrsBPnyJ9
XuZazesXLHB2koK0kbMWbbGRFSuLFHCGviOGpZI58g1YyGRsqNxjBT6NVB/CREAfgk0kDR2zyl3x
MEuqDYpYrKKNdvOPbnzjiQeJZGvjQpoqJeYPkyt8ssOtYbzSC62mYP9uA4UAc5c0i9jM140l9vEI
8tPAg0GqGPo/y0IcQEs92HSK89y/muAfRME19MEcfXxKjCS1IQ5lD459PznjfYoOVJiEh74M0QAp
QXyU2C2oGyV5LVTsO6xo79ZAI2rngamaKIFHGv8Fm10rEmjlCHunr8haz9bbXNxUoIAxamhoqg7Q
NEaH46yHryl1rrLMlrHzK1T8ZWp1CCVT0ym9XHdAYRIilFSjeBBnoWDuI7YNyzfpqLfalJ0qxII5
03M1L7rOosYcQVZM+HuywmptoTTf0taUzl6U1GJHXeB+t5cvjAPjO2xxkWzHZaXBOTY2LqrWXZvu
DCe61rA+MStvAqGc1nfyWMxQUmcrQRNZrOiNZpgZpXnxUOv6FbyAfTbAFmoo3XFSUvHcaOAg0OSf
S2SlBL5igc4RTle98YyI3G0eQOA59qbAxYsy37UZfp0xIHYiY+ObvxwCLmrKu9T6WkBOt4pjNdtr
aG30RSn+mRT2RXHrBgQAKXJHEMKoBITTtCXLT3qqU5p546DYhdWhsqQYsaFWuFQRLibT44hiqwWy
pEy/IcfxZlW+pwIXTwXMSu4YSxm+GFzmGX3sviR6wgSSpz5MSHGQj2nyW3Ygxd/X0LgSpnGDvwUs
ktjzLX3f8/MVNdyqg8PsK3Mf9zeA65JR3Rjm8NyM+nEQGjLZhKrqoHn2ZF3paQHeLip3wjpmauaN
FtSi7DBqbwF7SJvf9++c/A9p57XcNtKm4StCFXI4ZaZIKucTlCTbyDnj6vdpbe2YhvmTu7PH41Gz
Gx2+8Ia3uPVmBkLprXWXOredLRFUFfcqdrDCy459Njjgzptq49HAyBsf3n6zHeX8FR0ELuphrany
jdGieqMjsSjr3lJVYk4XAo15F95BnVxGyq1q4K04mrU8gyhdr/KmGudunn72AwImAE/Er6c+PKsG
7MqwXAztfFNQs3EDcBrSPNLVjVnis6LwvyXBLX+Z6irEl8ZErT6hbsv7KLpHEY8yJ09URcRjQtyy
7EktUAob068WZa0GFRgXQWImSkU3p95AHbr0NgHtblHt0RXM45DBE3ADzGiFY7gTB8sR1bIWZwBu
U98DJtHsBuO9QfSclFRUbak9qe2zRnajcvMb6ECoVC7rQLnDBp7KV/wunFXVuN+NGWYyGC+4RM4u
RiBUzvN+XBW4nHQU6jwPa/TY3hKv4eEptHciuIk+sppDjnCo/5xXD5GCB41PJyA35r4ZU/eUkRNA
Wdx5rsP7zH5O2quo+8Vmc0P8Kvo7b7DnbWDOPPSm0aRKa3NlBVSpkITHkmCvjCNUhnxtj6+J8ei5
L2Meb0fT2LLnZmX2JnJBdeDZRkclo+HXGNc41M7M5icPhIpwnZaWcL+SuT/gFKhtvQjQXMlFkri3
vBX1oK+bHt8+GQdt+KZRT6W+WyeVty5jSqoxom4E3hZmjSBf5vjOEGPHWNRhhALRQfbLFaZOu0q7
t/QnNX1UbN4C5dnIup1k9nd6r8xzKoCef9XbnylfvoqyRQdlvKRu273HXfOK5s86SzP4rslWJbSM
zeHGqPt31ER7htJDCvUozwck47PGgfjeI0t/G5Ai1PwIUkFjbJhpv2rCau2EuzwGq9TlbzFNtlY+
+ON1oyy9ZBWH1xUJXWMz/bta6xAdCneBvKFPQ64db1uiIXuf5NV72CXL1hvo5Sq3OgOkBeI93iGG
Wj8kziHSb5MMPT7aEOiP62NMBGpvQpDNnn5fx8qiUVGfJ8BPKAggr47TfY2uvxy+5GOEC2pngPy2
SA7rD8+KudaWUf7cY3HUv4rLWs0Oqanie2Fe2Q3PsuPME5+SaPowQnXWClBAHqrKvrdw2+vBsxZZ
1111XbOyxrdq9FArl5VF3uvE045ekwLBXdTy7KWhrhOEFr2W59Z/HEJ1YKlRCR/sH6lB41iRXH2V
lLCZa645R20PnjkuXInbU3vEuLTW7KXVHGjNzWLk8+OoXMnYm9a1ShhKoLLVzH2OyXs+vDZwsFWN
crUSrWLty005u87L2D7URDl0mJzyYCnmrM+cha1U5Abo6uu0VdJsUzV7GUalVr6m/attvLZaj9py
/BaFHw2uV7AEoKXOLeeHnpaLIULAytgqqIuZXGyyFK6T9N1LmiuFxnZjYp4u3XXjQ8RFkhe0iqx4
lxNyhNZNTLdD635ZMuTi/CApm9jpwEznazcslqnIyvBEFNFT4PwaiRW15MUoeB2EoHt/NUBckCsD
FupVU4fLFk8BVfmJ++CsGcKVa70j+ESh+R0pdnK1PVZR1xmcPCNotm1WLcP81uiar0r5iW/gTCgB
l8QJJg0P3fd2pkxAixtx2JoL7i6XRcblPFXfBsEQ6p4aLveaInmivEgovaq5uRr1qwYufoe+fhrI
lPCyVQp93BofhXBL7rurRGeXU2ZJB/V6qJqVIUsHzxju8yaeeY03C8MPNKA3ZSvjRtpscaCgtY/B
jfqjLbL7jJxT3MZqNWxyu3qMuvpzxAvUS6VX1POz8b2WeYLzatOoOdYCJPU0ZxpoUB4KjRYTU7IA
L0nU1UGxBgjQ+PQEnVT6ANGZutBSMF6jjg+EGROJK5TzBVFs5JErjXvwhjkOOGpz33TlqlO30KKq
6tbK3LVQ8/O8H2OIWEIMvVWeNfIrjcJNwwdMMKUgF+owTI2GT9/XF0puzEp7XCd5T3EymOXJR22F
ZNXIAeK4SQWMBpGH53y3tnJnH1rJC5+OzgcVE23mdDc4H85ju79GnnOlWdTAzQfkTGZRES4LshpB
a7K89KHW2zn6wxu95zSiOxzq2ZVNM9QYbyLUiRo7QAAgH19bz0VmQbtzcQQZc+WzasJdFibXbUzC
7ARrgUtAGA5rh+KH22k/SqP4iOi3GJiNxGgJhB06b3nJllTHnfhjrd7yLnkvkczBy40D0eK1G5V4
jojaEI4KDik2HPSFkd/G1DXalPwnqKh2SSD0ormcwRa2yWEih99ZldSubNGZiaEJ0V3SeKS10XkI
Y5U7hd6c1o5XaWYecFtwUP01APwZzVce6fPA22dhcav38abFBdgz7ygY4/I84gwqsdd16rYGEDf0
iSow8pjvQXoTTaUlOchjnQyviWi0Kl9jv/KRcIqq6CqMnXVSv9iJdxCNn1KjGJNeUYFaRNwmScDN
4inx1ilUCtWUK+gt4o7DaV+VcYXZraDyzxLCIye+afxsB9E9cmmzx7+AsRl8cMUqcIvwF408Psps
2JacaFm6GX9fx9ojLciv7OcqojTID02a4qVMYtrtyYcbS1u3SOj+9E+GOdzh/5ig8jDWyTIo3iRE
jDr3zuKvUCNQNX89RkUgTi4v6Q91SMjHZWsmYDXC/q9pLKrtCZErDkU5Ri/NrwBQgWjG+UjO14H5
byBp5u9irOgNHNX+MzyfQielGNsh/yZF+8ALb3Py7rE9tHQbzhd/T3ZeAEDauD8gUmVPWjy2VzGZ
kWgMlzMKvVAxEsDzwliXSN7h1j0/3MlCs2Vgp2YaEHmncpTkagEJMuAhX4b+5u1GcFgj5sOF9+3W
J2PZyXV4fsyT7DIHHQdNxewFufxJdbtprcqNhh5rgmDfRNsh7ZeW2/3w3FeU33UK1pYcvmmOeUgI
d8+PfXK+R0NPvmWupYHV87osdMOY6wp9efp1NhGJNXy0XMyOtdeT+sIin+zL2CZpIAoWUCUm37RR
7bpCd41vqj52PdNDpIOEkGMlIBDnJ3h6LAeLPAORHnkKDC0RHR373EIzue5XgWOs9OAzrIJFX5Xz
Sr0/P9jJzYpEtQ4MVUf/ewIllFUDF3GAVd9ut6YZr43xpcCbOkYMs6nWxkUg12ls1dGIE1Bf7eSV
lzj04Twjx1WieNMakD3jzxy2rlSUD8LI2bdWNMDPz/Tkvjkad9L/k5WRJorNTEtsBMuRVqOBkVZt
rRLp2W7J8WV3kV/kQp4+KUfDTjp6gW35cVchhYbEU4nQkUQ7SBCT24q70Mq3IagF1YpX0lgAFnk5
P+f/sNgmm1anYQ7B58+LL4lCMzKAKyzc2vipROmuwfRciRrIL2swhUvJcvdm2n/gX3JhZPGX/+ot
Or9H1v8cuYpxIS87AxF0IB50aSzQ6C4gWdHfGm0ex3hmtP088zLMm7I7qPPoT134ESc+OSRcWaYd
jS+NOlWOdPUc2DNAMXw09asgU5aIHVn1NYKYOwu1H05vG3xdmLfAG0/mjTSGzGgIm9gYWP85bxcq
uBx1wLpHv5rbrTWjM2ppWKF/usFHoaI8c9U16oU78dQus2RVxspYQ7ZM/94HRw9caCd1Yzd0+2kK
LjrJxazpRnQcAInV1W0l4N4FmQGOwGZ5YeyTi3w09OQpqJqhRCQA9IRoAHr4vxcfKE017Uue2Fdw
Lkvt4fwS45p7ao2Phpw8ARIFaNkVQ5og9j3f+95UpXqbdc2yROeaWRP6lBRAutFelngLUvvDAtFt
Ke17+L7Ed6EOdE5FdZB6kFH8yJBxVkKORSVRu11pLn4tRr1RWnWdDs1DSraT1OZGSrudIl/bVH0y
PGjVbqC1ipottUn088fkWkkAag5fTn5dc3PmVoHqxK0XPuZqhyp4sPUpbIBooyjnEzAJpGaLdRuw
MDdGZAegixVlK7+gQkeAr2CHKCvZ0i3aTddRbiM6FekL2cCQa/uogaTVoUcKD9gcZz72blQ1NZms
/TVE/V6YhgtsYwb+007msa/dtUgXW2F7WwyOsPhBd9JQ5IB0N7pJh+CaXofc6ABugsVgEdjhHN1i
+6Nkd0lwU1evHqU6kwagrD+m+ofTWQsxRmnlS0+t4KU9yUG10/Od7f7EyhxUYLjQ3HaOCRps5R4C
U4CiHwDH4j4Hb+VqeGKRZyAlzD+taFjheIeXfQgeLEufUFFoLFzzknElD8Z6xH8tJZ4EHAuYjK9V
YgTX1E95LgOW/tBJwekbyUDssrZExJqWTKTvxJKFlf6pqRhOgxaEPjrv/GCvVHvQ+UAOsNtdBBRl
LEEIQUgg+EoH50GBbTeU/t5JMFFBR3keZuOnPMjp3EABz0zcnUfYTq1750gBhm0PAwWBTLpz2juA
Frd1RPsNEqwASSbYULXZOgVsqWjwfnNUDbEPsGyDGN5HW2Qf01qJuZVoc5UV6LVxoFBeHwYl2eM5
m5nvGHxKGZklnEUPgTQK72mhrhKlw89CXssWkF03WYmO/2DUJMOE5eSQwQ5xsVkS5zskkSDxia4m
WPqZnFTYG8tuSUu92KdKS0mtgm9G/w83jDgJVhDBcSAV+MViYQzWSvhN1SQYtJM8owBa9+Zqq1JW
7iVD2p4/2yfCkT/uscl7RUcp0OKAYFZpAaQEa1IlwYYLK3eBtJKH8+n58U7EWoyHD7gO9h4yxeS2
drpQiYsOvE2P1yDIXbF/RK41kqu78uf5wf7DLf17tEkIAgwnbbC+JvSBkoUjH+3+vfiqtBqVfq8N
2rNrexuh1VHb7r8Qp/hjqpNAxHVix8wMllYQDqXPXtQelOtYS9aDjA4aCF4tq66zjGS5M+5E2dWi
+2FgCUntZnNhJU5EB3/8GPGoHL9X5iDJknCMDwYZH6FoIeMFgriNr2MaFcZIxHXfvlvCLlZ1njqH
MrZS/N+Zjta3x48Jp0XI0v/5I3BscAF3ER6Y1UeQlGtMOcEEUcwFN5uW7+enfHJna7pmAbfCo2CK
n3QaqVXylDhQaBU3ozWXhTkENb5Aq+c8k+KA/f9GnLySLmm842cE2oowiOKuiUGciltA8Q5NdNNQ
UT0/4CnvYxb09xwnC6qa7uDHAXM0AlpzaAGhAbzuaQC3pbe1CL6EY3cdc6diVWoln7aa7+FFBtbP
2sSQ/DIM62SgcPSDJkEoBdJcLXSWgJ57agYg/yNA8YiUaje9/WB0H5kJLYDH8/+5EJOsqlPTkjiE
hXAH+gdKseLcvwlpmp7QTypzan3xMm7abVaF9ygmtI28yoO7YMAoVbqp8Ls8/4NOXnNH6zC55mJf
LpvOZB0w+8VAp4/NpWiiI4Jh+v2FWov4W38FwELVGlFrnaRycrSJakAzCKAw4hfzhEaCp/70pHBF
G+z8pE5fp79HmqoYYpFeIFJIimFI765317pAw60OxdEQK9hkTvVZL5oru6Onf+kqPxn0Hg09CXoT
SHZ96jO0qPEAprecrxiMUFt8KoDkI170rv+6MN3TN8g/C2tMzrNpF1bjBSJVx16GrygFjwKeBDJB
DQi24EQV44dtXEegJyRFGHglFPqhkeVUqWNzXsTN/8LF8T8c+t8/a3Los4A8z8xIMcGoxMgs4dfj
itKavVKkV8V4VVCH91MED4KPwb5Hj9pF+aBx3zT/wgKd/Ca4W+m6YtiUpCava+W5fSzFOepyrTZL
xsfKVxeD8kBkJxw6dVhx9FIuHCzt5A1zNOjkVa0iQxkCDUpxJuHRTpQ56NVSqFmU0sFwm1kaJphj
P8vtg263N61N0Z+6q2AxcD0immVI0h4ak61Lm8pINii1jLA3rKie1Qngh6payUg1ySMOcGAPNWgO
o3N/fmOd3FdHU5gcWC9QMqPSWDd/oOcOVFHK6UjKJuSDfTrCEAf2c37E018KozlZ0VQFeuefD2+D
g0KVoBS5KKN2lmhXUQOyIEUYnJgD4EhoPYQgb86PefJaApmumDy/QGMm2xTApgwBC12LtjBoJ9zh
zk13mz6jEV2Y3SmBbYp3v4eavDouxp9xD656IZCp1UGjKV8l9H9K5KEQLTMHsBr2bd0hWdXdNtZz
g72rLGdCiXBAyNmIPkbkKARNBCHdhdRB3e+7BQDmZafdVoO0ADGV4jMZN8OuocvjCF/u9L0kfRSN
/RBtayhGZW4tcd5aoCA+S6CQopV2R6dA9+NFCl4zc92FpBrb86vsnD4Pv+c++bRBELVpbAhFF6Sp
Ix2eMNJjdWIthJYNiQhqD4BNIf70RD1Vi3pbRa0impE8Nc2V7pOnjo9Se5BCcwPcLgQchQ270MIk
SI7tj1i6l4pXv1zLKYkN0pi+hh2Qdq9UyaLx/Juikx+8gmDHqpVl3NozHzqSZFzJkr/xku5OkPd8
gSg2513y387q45AC/n22Wv01oqWhAEoyIP7Gac1ZBVUYeWhMDUvYSk7LS7aVsbELR2umWXgWOhZS
oM8R9tWKR7YrYOw66kAfKGsu5LZZq9lLiYKop92EjrRRlL2nbPxgadsvTbodRhVOo4DuZvTgn1B6
nOXYyg/Q+fLiafCVC4B/Raz+X28zNG6EJA1+3rS0DEMjNxKrZmdG7xAHhcl7RCEsIRnl7XBc4aEO
sxQklVZoK1D6m7h/k6VgiSTChVOinFLjAA5n66RfKtzyKUOlj71YleIWmQjqVXGuLNKimGXRJoyu
qw72fLrLyS8DrNJF8FqDGkpS7dFR0i1m41W+xGYeGbtwRQV1E1IycaUW6b8YBc9xrgwwpJw6mkXA
LzOnPjS1vdHUaBVU49Yc7wfJucrbBGtwoMD5Rxtpr32O8TtPOXr/80I3Vr2VfJeo/X4nGf2soGVp
g1n1givbstG6TG6yDL+xoX7WbQsnLunaN9J78VPzTF/3WFhQC9zZEoIver1Gkj217wqjXuuFgosn
6AxKJx2dSh4BB6P46o2IAaotiAd6tw3G6Y+grJTaomL5o++/3DDdBZWzshDQiIGXGbVOMVnNniTX
XtulschQbgr6HY2ZJagTqJvNTGj0Y2a67IBXuPyTOhSprXQTSOMDbpN6s+lCzmNSLx18I7IkWyX1
NnLrmyEqIGa6mywL1j61o0TqdnDTfGHcZSpzEC1b/se7rEZCdQhWjfxikluYUovRFj3AWgdDG/TC
pT0cVp3PT05L/cotlW0cIDTupvCDXj3d2tu+O9MHhau/WJCTKNIljost7vW/trzQphR1YPStJg+0
McRBPZjoW4VaSnj4YPsDtH4U/tNrRetnpaDPa4eeO2V8FW1qz1fexZ7z+26blykVzdc2z6F4OmvH
+GH0yOmHNVxSQoy+uh7GbJYgWKJaW6e5rtRFHN0p0s6vX9E/nZuajUkwCRccv0wr70KatSLMd615
lwWLaqA1Wm4sR1tyrVCgHTB91JErpwDHInmLEskDocwuAMgoZa89yj0hne9Cudbok3r6pxDJd9ti
CQidMKHpirnhUT2Igrfe2sWOsXOzR7d5cMaNUDiCZSNuNqxBnHFYCsGGobiSKG91SjlLM/Ugy7jM
6s3Fo37yGxiqY6DKCtlhErlmVWb0rk65sh92vvWWl484t19VMZztSp4xm0zdSwX3kOTuFSdc5srD
+WfpFNPJoj/6zy8Qu+So3gDbTCvsiogjtT4cbfwuzgujWwIBUULVFGWROdnWg8FRc7rxJGtJWUb8
EQQvx+y7pWhYQNe0K1AiNWQVZ6z2Ch0s/jDSmvZayHs76S6MfrYC2l9sTIQKBJSsG8oZDkmA/j7j
CIYphNUOKp6k8mxdNBcQocXfu/33PCehR9faRZ1n3Kmy/Bb6T6l1z68B2UKPKUuht1dga2NwKoQA
otcOKoD6jhr+38Wz/1jtSRCQOTFu8Snfu7K9tZCR7zeQpMS19Y081C+q5p3Mb48+7yS/jeJe9TWJ
AaXKmAlQY/AoFdxL1ToyteX5vXSK58jsbETVsaWWjWnv2wwsL6pTwrs6HfZwRKy+WUmcwcwzRQAw
6D8H+aulVB5TAhYY7MbYW2Z6UM03D4ceegfc9ENVzoL69vxPU8RB+vvz//5pk4MmB2WtJkIwxbE/
0GRU4Fr2/rvgI4nfYaPD2tL/4/coeQaP3bpw0E9mEkcrMzllbgEZpjcYHjsNJBtk1Giy9CMebvCC
nqX1v1Ci/+NDTDa77FRmYYjZei4sQ8W77gmVFd5358sEe1rF9oVPr5w8XvAvTYtA3ca29s9rpEKL
IwsqPr2o2oaYtFUpoDv1KUeGr1f6lRNkuPz5aOoOJBbvrf0rkQmFucrPf+iT+/337/jOSo+uMxI2
u24iouygjr/RJQL83tUgMrG3Bgx7IXc6va8sGLIoipugHyaptSeB55ZkNMUqu1irfjkLveadNo4o
l5tKDbrHWHuhcpAlad7rLxBNLuys0xNGv8oBVGNATvlz4TsPjjnmTJAMxnyRZtsYxJ3gP6CJiR/q
hdU9uY1tw1EUSlhEp5PiThDlg5SnJSmA/tWNhFHdLWq3amVsbNjhXXNhuJPZ8NFwk0NrNoGkhANB
eRrjn/kzpsMSf1aIfkTDg+SDI790PZ9czKMBJ8e0R0tHTUcewwo5dMt7dwtjE2tXHuyISv44v1NP
pt1CA9PiyMhgZ/78cGoWp7GkcGI8WO70/WtYaVJTz9TGv7BJT3+1f0ayRGZ6dCaskkwDnC+5DUBw
K80xEbsWLF+HwlhkPhEGXhjw9DL+HnCyTfqxq7NR4hCaNqgj/UNI2+j6j0QkKxDdzq/jyU2CY4Li
WBpBlDw5AF7RIPmJKSXlAIPbZ4+nskY3rMr8pWZBzxu6Danm+TFPTtABw4HRh2b81bIoExdyQs4F
JgRcFCTTFZS0h2sDdZnCvCTLebKaC24C2SNeEHSRJsvZVr1kx6oIGhAlGXyYOiYe39m+lj8iOuRO
/UNUz6jgbBLnwglUT830eOzJEazK2Ef4loKMwEGK8kThQFL3gNuDuM2d99I4yJG9cTt13QcQS+v6
OXD6pYZFvfA0i6sGtofABIyHPPfmmWCbZc85ASaxVdBB3Qx2rVEtxvIS+u/Urj/+5ZOzbKRylSFF
1y6G9JcDBTlo5lH4WUgH0VFp4vTCPXxpOP3PQ+Z5hmcOJsMJdaq8KcUHIk2F6hcaiE0FF4a79F0m
ux6qtTZEI+GsF0jzpgBrGD5xg8y8rFpl1uP57X5pbpMg0gzz0LAL5uaWe2tM4VIJsbdnwWjri1vp
InDz1NV4/OnE5I8uLEAXTqtHTA4/mVlrPIFaacHv2o10aRUvLOO00lKZkZNaDdu7oFKolghFoRlY
Jc9NgcdH+QBteQaTTe3Nteu/DnFy5bnhE4rPV6k8Ytb3GFIYtoDI2TIWw91wJWzxKpkIiMCyVuuX
PAzmqRsvizAExeuhhNWiDyTgB5rSXRlVvPKAELQ63oKCoxJtfI0/QMXZ8Rzy8pJsCLUyTZ0peo5A
j7ZQimRLKdyAvNiZT7njz0Wa5fbw7CFfpXCQY3AxBmX22gJ44T0HCURa2AMZMW1beAuj+Jm0xJwC
Pm9221CBpowWa+o/CDEeHVaUiYZOUnUfspofPBuwNaRxkZjxR7fn99Wpq1tREIEAoitewskmziVF
xkNL4+ounIWiKKj+qDMLwl4OCidStas+lRfUTv7Fi3E87GQ74+TYByXiDAspQ2GLLRZAupY2jpch
9/FaKD97qB7nZ3oKbogn1O+pTrY0XM6iHWXGjPMU7tS4tFhQLsbG+3I848pLM8F+KL2fF8Y9Wdik
tI+tJe5yFmC/P88SJc8xMkOeqs4CVApVA3STp2VL6NHWLC4kKPuwX+qfhbEthk0B/4kGmqA+IWpZ
Q6sXVOhSUZaamtA6gsSI72fxZozRPAMgUxRPNsSI0LlTDSSWqLexb4WyVdFkG4ddWUApVigWiJHV
6MFu05WQ/Y0HDUTRQehk4kk+A2gawdVo2+wqKkC9Y4M4tNg9NjAQ6c5Tb/Y0bx433ZXIlyDICCh3
Lb2gmaBTIk+CnU0PmwOhdnepL6FcwV5qPCyPm3kJ/yEUpQlzKSw3iRAA9c6LiHp6L/F7aePE2kKc
IL0HAqCP+bLN4znKZ9jfeWCq7MB9rREwK9DnCAAJtlp2jSg1Qn0dVj3dLs0pXQZPdR8s9FbnMIrG
Vh9dDZ6/d0fBzT14SQTXvbvKG+QLOvk1Nz4HU4XCKMrJQIrgUYa2uXH7F8uhJxtcuL9PSa6w+35v
gsnj5LsFVssm1GxdGXY9vr6Ud/VF6j2LNMWWKUWwYCR1cwm6EbV8moUzTW6Wmg1Fq9DXjixv0YsQ
qTkqbK35FOFU22u3dK6DJJ8Xqntn59IqzspVSAXR5i9d2MfiKpjm7wr1MUsxSHLooP+5jZWwaocY
F7eFa2iwc6pZYWtkHCvJpy7l3AahPjOK+C7LHssREWmCFcncoVufVeaF5vrJx/Dol/wVESVRLyUK
CMMyPtBMReWEOrRSjYcSoQzrcop5qnGkqDQlMLqSdQzJ/py6XDSpa4ksyEQGbpAPvSzdFNa14J1n
VbqO+ZLCFtoP1xfWXOyKv9f898CTO6uVPBk/cwZO+oH2QL3G+/taPJJu8lVX7iaF5itDLKu14cuP
x2VsZ9CVoHr39+d/iXYyIODb6zjUgkf7tj46Cgja3O4jevy0RROUXjvnq/UNrgTo0w3KKPpeKLG7
mACIbkDy1WXRqpNNpOqQB8JD1ffwTw3cO53egtDPzpodMCMU+bZJ+AUPWwFzBtsO3hIwNKxe36Ts
l13m2EqM80HT56mSrPLwGeLZ+WmdDD5+z2rqPe5JEg2ZVoSM3fA+FgeftEXYPAS695DAvTo/2ukn
6Gi4ycaNVDmS1JxYZ8R8NuFbiXUScNO0eUYwQDOhldL6TcGdnx/5u2v990b65/Opk+unUqtSgXbL
G1QKbDtCJZTrDTqaidCpFAVfP0Ax1RpXSUMwpVK0EneyrV4HKS+Vqr43tGoH6PrgZ5soWYpGMTE9
ik5K5WzJvKw4XZn569j80LUWKY69rD7b4ZuRU/byEA6wo3DpDfW3mmgIhc7t7bVoM4OEvf3uBRnr
WEYPNXgSimx6ayOM9BjmSLHTXKV02RvDQhsOXDiyZN/6gNPofoSILVNxoXHa5/aKSr1QGyXgl5DT
0ADPJYn1aUfyslbfFUVeF769khB6rOn7AgL36Cx4rb4XtiyRBmU87rcmawNyBwRYdmgsf92g0aLm
MP5G6cI3OVmwg8JvIIxg0ZR2Jt/EtwvDjmNKOVQkKYb3dYuvOLxFcy4yy+o2TN2l28GUbTa+dCgg
qrr0ai5sjFMXzNFvEJf+0bEORqnqk0T8BqjHqb4B4zlrqz1tj9r7yfNyfrSTiJTjKU8u0sym06KM
DNc17r0w2SuSce6g76Thui1qd2N/O6A2MfAo0v8tiHpa/dlG7c4I2kcsD8pIPQi7rib48qVH2DIb
UUAeomCf2O1X4ALsoeNFw3ZFA0s4tGvEUecncTJkPlqyyZ1cSZVrFj1zqLp6jcIc0C5urC9qAIa7
1IduHtUXUGsnS5yKRrEPXQ/hUzwpH5lJqdUw/XkGkPYKg10SEEgm9yrXbz3Sv0zs68pUb0XDLLXE
uTk/45O35NHwk5ffNgaX48WMLbzEHJ0BM8y3XQQnwjk/7ML6nnzdj0abXJJjgSxZP/LmdSkiaJly
1QiePjEOPKCAfKxK3AvxxOl7+WjISYQO4lPq1MjHNjbPFsqgLIrceqkh6pVGeBcB+1fy6wEsh+o1
/wLme/xlp3dA7CqexMlHnNCGXv4txINM5bJs762LRcFvlNlfr8DRPCenPSsDVFJVRqMJjg7NU06P
PDPib3f3CC056BGVhcG78OdN011SkJ2CboHwkNrYsGsPIhg/v7f+w9622NjU1WgnT/Z25Pm9iyoJ
n1sH/+8gMhTpG0S6EejGXu3NQagCjrAVYCivB1yQ7oW49mRggxnl/4w/2dxBOoZVbjI+ncF1bN1r
gTJzcGDtq5/nZ3rKMYBa5e+RJhs7KJQ+HQOePHCZCB7McVCfg7WdCf/ncHRfqgFMW/wmB1xsI0lO
JN34LZ7NKXCSyrrmaVsE/s+QaKXTH1A6XaJRsNJCB/CkqGgUQGZSaSGkU2zOaWCEwC62uJ0gpO1B
RrVuTNVZyePCrn8k8idvc+HLXLHXTiA9IYF8YV1PXhq6IBqL4oI6dd+spSyvnJIgPSACSMq9Yheb
ykG5obCXqP+dX9tvOPxfO/toNHFpH71jSihJPULR9JZVayngpgQNNgiHqntzgHQKqfm+buaOctCT
Q5MiXWH/Ov8TTu6jf36BJk/2cVjLI6Ye7KO2FDZYwN3wcZELhBqbCzWb09fV0VCTLVtKzYCuHgUF
SYXDnlKa6kVlfy7wiYPyIxkeCuT0+iK58Em/dUH/8yprU6yE6XWeU9esMrZ6SuQ/tLqylwwkUhQS
Pi3coPqIdnC3lCVjbfTjstD6hxbNf1PRD/hQvshlPXegHQaDt/GaX500XimZdSGuOv0hMGLQNEuD
NDx5n/uyV+WqFJnKkC/hl+XtT4FTkSARnf/iJx8q/fdA4r8f7blgLIJSl7hN/1s6YJOLGwski4gu
8yqcmUm2+RcjgmxzDKCpijaNGKPc6L0xo9VZByic6HdOhRJOC0kA/crwVxv9q1DnaLzJe6FrZYez
N2UorShWA/ezWE5iUGTGcw05H2vllpeoQCdX9WhM8XmPVlVuDWkoQsZsy3gJr2aJi0qD3nuAzUTp
ZTAxwLsNr4XoCyJgAYsD5Zjbb9vz4DlFIV+t7HliGRd8Zk5eZwABNUUFWYF0wp8/K5Oq3PB8lt6z
y21WXCvm1YDkUcrOjy+ZNp9EBBHr/TPY9DbzA39QNQbzh3CD9PEq0MwNpZdN2EjpTEcEb+y9mUSB
rG2uQrI4z6vnFLkgBgnRflYsBUkWOCGaC+xFKkkYHtiI07Wjd2cCD+ibcDs23Zq8DbU84dBKhiW6
RUlAZSP39+i960BD/U6fVbYNVSR7KtR6cX47n15TW6ZrL0hHU8TCIBudqmrQkVUM1gbvwcduW9RU
cuu2rasLZ+fkYDDNNZTFTR3D2D8/YJ0XThHVdOmDMliBltMEX7OTZp691cuX8xNDdom/9tdNeTSa
+DVHuxhqkzXqws3LSSpwLcnBCPoNpN+DC+wK3F18m7Z0EKllmu74hEyPpOXggZQc2GR0g7Ki4bwZ
MeWUaltSzzLwaET1zEiDuWgVqKMwtQmWCmJ0bvqQirLhiK3G2G18hGQs1JCHJkUk3plrKOXpuY1F
CdSPYBcRWAixQ1krrmPbXntY1EhIg5byIpb7hx6jCNuK8TlQfsRlet+Ti+XsHye210b4WakI0SEV
KVAcqgdSOfoZ2eOeNP7ZCvK5WfxyyEzawlwJ9JkQdJZSF86gsRtgGivyVmxHwRARdaE8lb47JwKf
wsePwB8WWidw2BY1IEMJbgLM3YsUuc1Uwadgn5jZVZGj4mJ9Kd1BqAbbKoxTn8ceJq3cmUuhY1I4
6kzth62QlSsdKL9qsE2IsMhZDNMniI3n/SDd02MICgTaXGOZju9FSDGKFDTz6pVAnRWUN4lgHgYJ
uVDHhkIsUfTTrttmnEVooGEppfgUZjk4nJa5aOVAGenG7FnrH6UxvHK0Kx8/37DwVhF6h3D8AHp3
5Ba4LoThQoFRGPEIZgjMgV9ZKinKL8p/kXZeO3Ijyxb9IgL05rV8V3srtV4IWXrv+fV3Zc8ZdTXF
U7zQETCYAQZQVCYzI8Ps2Htt1y1qZC9jA/k4siGjAZEx3KjNwJ1IbIFecQPpoqR6L+nsA9xUwWJA
Pn9PbM0i06St9RbFnpxct0ADAHED7kl60xsjcne3zEnvFSpCpvO6cE9EyPvnNXk3NgmJe6VWYwpH
tBnpWIs4uIZmVzQr3qT4vA75JONegS0bUrniIqsvlhlN7NnfYAGnoTyvwzM/CdyUpImoJvHgeN71
WBwDqACrksl1rdtn/qNotNrKrQl7loMckMD8g8cVgA3J038pqkLT6BkMIeggyIyy4hiV92P/IAhV
4W/tIRR8w10JguHOunxTCAGoLUbfRVtH/JtuvoZUNO+YYTYc02svina6unMVZWUxReHG40UGbesY
6mvAkRKaiEiHSEbxWcCt5fqNi7Kin4lWewlnXV2mTxAb34k5jcK4ptsYm8k6hCOWDN4AWllW0GzA
KeoF1k1bykd17PYxGGuI7vaR8RLk8U5TL1FqhjUhoonzxQY5hq19Bhi7R3smBKt3/iDMHrqTbzCJ
aG01VJoqE86ZGvcItQATN5EvX3I1VejCzht7E3v449SdWJucuiKyPdsUb7kNpXIRR0dg9L0ybn3v
xmj9Q8BUhpATSEDPO8l3GgwIwb6IOehIhjB310fRXlxmyrXrzB8+U8faM66ZJhYeNroaKdDUo3R3
/kfPhkUnv3lSorCs0hh7OvKbIag3oXfpSuOFi1dW6QQyjOUq9cJ7aczG0ScWJ6WJQC6V3jKw6CXW
r8oKv5umxmG/83L7sjLyKwlyA0r9Vl89Wra3HRMiXi/YRuo+cyEChqTSBlvoB9XtiC8btG5TKaSl
hQZsmWo/CgyxA+ravRAyWKqkQMwvwUCKiLquXPcw5/UDck6Gd9vl0qZoYA2mV0e6mpSfLSQDhLZS
pYJjt+J13D1byIvV0Mvi+7VbcW4zJV0L2c62KS41I70DL7/RqA0Ohr3zZG3hTM1/HiZKRYZPvjuJ
2BhpzLUiEHBP71pVDoaPLhh5p6HuJYrLqKosXJj5j/Pb3rQiqLY+1LcCzeo7xxj4csiKlOo5sbTd
+XM3fzPfDU1uZpUNtHc9ApnY5ZWOIRZncLa8dstH8QCet7W0qMm9rGqUxOqWRUnWRdrd0N3e1Ya3
Fqom5w3N47mA+//nc1mT2yQ5gp2zwxIjma9EGY4nXzuEzHmZbBnTWHupA1eoBYVct5Ej/W+KfvA5
wIcDjJM09WNwGOSNixIZca/vytfQW68smuOKUj9k5bVQsDi/2Lfezp/u7t2cOLsnL7rWj67a106z
GfLwAvzoqnS/9chxwbXA6BSUJExWGd9oLjdNuhWIFxhlriTa5FSR9PpzixR1jw6XniDqFLy0RXFh
JbeCJwQ2yPM/dbayIRq7yJIj5eRMWQ/8XnGNVmUMxDHpZetfZQv6rch6QFZkwyi6iD0DRyPxyxY+
yWxp49Ty1Ns5vkVvgSgAkue9lBb7CF8G0Ufja5sYZt94E5XP8DUdkrxDSu67qH/bmfICxm0b0NWE
eFUr+2s79deZi3rcIrpt9szCK6QwGierBi3Yj5+xr6kIoBwm8PPqHR1XgBYZ6S4dFMihxSSiDDOL
tTWY14v9l/MfZs4LnNqe3Eyd6lbcCFCUO8BzCcsulVkbZgw1V9Za/PAXxugS0WY24I2aTkW1RTkM
UstCDe0F6JeZQryvPsnyQwUR6f9mauK21RHfVglT4XiXxcxsQn1CsOmhHyBXC7bmngj1fVnTQjcn
w8zMElupFIkcadWj4lIzglk/986v3C2WPPdcDipyXWgeAYqj8/PxwMQZtWYr46NJSrzz7QsiGMEx
IfI50jHAn6LDrVIZ8Idyqxpw/qCJLTiW4NIhEDbt9EaPP1EtdgvrS1TpgNjKrQa/Jg4zsh5FiBsV
6ieJYnmjZ1cjuqMFtG2FoiFl8ISShwCoCik62rMq5D4Cte7CMNcn6ZWj0dJDcUtLSXGj64rpziF+
dWGecgIgAkOyRtkcQuODlv2gzJFA6oP6FroBTqqhqdAzU3xdEkALVsC02TeoDxJ4GLl2OUIb7Cf6
BgWZTdgvJCzz3/B9S8ULduJKE7k01NJnYM9D7kF3P5nDqwF6KENIGqelDn8hDSUmKX5/wslLoSYQ
PhVi/D1ttbUCIX3fP1hGC9d1vSnqX+cvgzjs03fi1NjknYD5LTAiMYXO94/Uz35RbwMf1lUyk4Aq
AjlB5vLN/8IopVpUlC3FIl/6uKOD6pa5JgZtQQpve7t9I4/orkKzunP8zzFyMEuPzKwvU03eX1ox
gO8me2qnvVTpHc3UqMh3afiaQX8W6D+64FtDJ/f86mbPy4mtyZbavCi1qvL9aLbBJRA0xlqtXvPE
4+YcWhRE/8IcZXkVjAkEf9PSt+fpKH5WVKQHmLWD4Kiqj3UG6hXm5YyKBoTwCz5mtqOonlicLLCk
zj2mOcV2GXK5QmkPApxU2J+Ihy9LlJncBPdCjcJCFkYztF3gP6B9G5AnF5YFOUBBArBE+jf7gU9+
08SpV2Fi6XXDB+4iZVc2l0KGV8mjjT1+d4KFkHXelmYaRCsa+z7xsUWRUUWRREXeoiBbVyvbv/SK
VxIEpDW+nf+6b/LKf1xQMRoPAo1Jo2lLrQ2QVE8zXhDXvkuh0HVp3bYGWr5acQ+geW1WD0AsPdDI
IzBBE8SKJxf7IcF1RMqmBH7sJ09iFEygnTOXIWMCPaP8JCkv3HHmCIIg+OSX2RqcTQuF9qpN8KW+
fwGJrVRC1W1d5TX/jSLZVo4RqVLJOsrRZgADAJFNmGSpN7J67w7d3o/MTbGEQpvdbR16ADjRgCtP
pxvHuB7rsGa3ias3FF3eoFr+wyBaApThzm+38OV/7LYOD7BJe8rSptXpgK5K7uCaABLB8x6/ZEF5
7QSPQ5guxJ6zLXD13dI0MuA9gYyaxIoJj3RVGz6R768KeCuPMK+gmzRrpYLYsGtu+shcOTR4z690
1kud2J/44MDzubUF9tXuS2k2e6UHnQ6iU/8xUqeUzYV3Zsmc+tHlh27QGdTxeGeM6igUW1EcCsPg
wUbDOysUUL3uwgLnz83vT6lN0j3NklLapCyws6ujo4TUs6Fn8LpjUG6l+un8bi6cG03/uDyli2TH
SFme7kXrBKZNo/mmBT+Hpcswy1FBBquTDSAfbk7dAT2crLAUgpGCCCzvUsjbk6PgqzMTDyDXJ1Nv
QbXHa0Gr2/qo6VRQBZiITzjU37ONBOFtXUeUv2Nq3T1IomZveNEeZo4NBRV8ADQPgvuSbEdQSksI
nZh5eZTR0VGc7NKk0MkQbV/GCJiXUGtGiD4slR+E//zjEho62lOGZnJHJl9OSpVCkYXLyy24OBAb
c8d622VLOfLsATkxM/lmagnwRHYxQ7S1LguUeuyLjsoUETqT+QuncWlNkzdD7+y8Q9eZV5qSmewU
24q8u03MhWBgaU3inJ7EqrnvN7LfY8ZA4aMK4TPwng3pBl5BCtr27vyhn73TpqJA021rdHAmb24a
V8bYJTl8fmLSwDHvhHiZ19xaaNsY/QHI+nl7s4t7tzetf1WWW1RVXDZ0pi/sGsoTK2OOHXaPMWbG
8vN5Y/OLgxAKeSnFYKz+404Wje+3ZoQ0kWd87huEL4pnadQZ3qTVCt3tMlOCcLh/nHrAuobOY8fh
n5z6WmX+t6zZzdhGtiFnesFthDrlAERNlhhbaYFUoxaJHFPABMv51b7l139aF/T5RGQKq/643Mit
fK9F0wZqG2Y4PHRB8RJS/Cx16YXtMmnJc5szY9l2/TpXwebVt4ls0BD8pdS0uWS+P4Ln8GVlzIFw
Mi5RHadwBHrThcAzMGA4r/Or0nJWouNw/sfPfirr/bdPzqGSySiDSKgGt1G2kki0GaXIcXSGfB+U
DkIrSyCQ+ZKVrVjwdKrEgJY4qSfXjGmwpDBCTiI0jsmQPzS+LaZotg3TrxnaXiXNvME4mNoSaHH2
nYEZ1IHIm+RpOrqVjqOs9CFLhYmItiYivjJtIeabAKPqSLvJo39wxvwIsYpoU5muuRG18oCJN73/
BQ349vzWz6aPJ79n4m9szc00v264ksEzepB27T0U4zGgTZswUZcG0T0TCwsx2n/ZfdvUxBOBP5jc
FLts4tr0uJp2Fb3AUZa74DEQSGrLn5I0ID9zJd4lBE/+Yq3oiUNqzp8/Ei1IkyVTCyI+epp9jtK9
1tTrCqnTQlUPFRRPuAWNhZ83+jYo9sfFdGxHZ9LaVEjyPh41t80jLbRjDjcEeEOXXPUDjMBA4AvE
ZVuLHmKaXDMJRHwPXCC85vHeeUjrxGZwCVhkr5bVba9dpxpk2cce8uy4dNZ2+ZgtTTvNeueTHzq5
hbETh3AEsD0tyukh905cwZKst3dIgCE7PL8x83RdQAz/3ZlpBN0PXglbEzuTKOp1iIwnhVwGKKFt
QpGPHnbsftVK6zaM42NeMTMHOVbZKxs/lHmwAAR4j3Jk3TTo2I1UnEuzPASILsF+sAb6/BIi8qPm
Q0bfVbsIYg+xMw2V4++59iRk4uOGgTuTFmC9d1ER7u1+G9nJ3uwYQmX4FHL3+8D7JiQ5zRxyphfB
PSrGJ7ogvFKkaK+B4sg7iSGXcquA72kZSxgoeA+oZDUgY9QwpR/MF04QOErtg1nAjqq6D9xzSbE2
Eb1luWcSsBrBA9XdsUkZZ2j1beNfdumrM9b3gsVcS+D3kYQKZLduUsZNLerFQ9asR/krCTOSe48m
c6sqzGs2QasNFxaDFqsKQrq6IIgtYWR3aAJ4VNZehPwWRPpuifLVJyJFxoMNK4GK3npmjzalEh7z
Mvpqxcc3uAqAE58CIKE2qno8ap8Tuf6C8Mw96NRLX7Efc8u/EcJFhfUj9psHO40RQssbpJTGgbLC
jYO+vNdemlCmRtUTQGShzFNVoLDQxWVcpLHuKQ9CP7CFiTtBm3rhgM2VUjX44BSdASgGACfxYZg7
aZ5rOHnXCNelXtxUCdK9PsBwcC5q5e4FOXqEGLlPf33Btvi7p7ce5gHVkBVeGW16tvWsrFRVuDjN
SEjLtTey4Fr+CeET2+6l6jYhSkBhfJ30/s4Pun0/MpvT3p//HbPMkae/Y5IlqqlrBlme8d6UMKmi
zrTXCe6SQGnXnhEcMhcqQttemWCDzJhiAX7XLwM43x4i190KVmOIspN4RPkM/BHKcVzYParyGycg
I2NWUCGOcPepOeBVb0SlWq21S6mLvr5lvcQRQmQeijKukO70t2pkXDpm8ToMX0h2JOTay7JZcQx0
+sgSgInz65/tEIH+M2Frc4hzp9JJg9M1egthJfJc8MwMz2TJe8vsVzqOnnp30FqM2lZr1wy3Qsq9
TPwNhW/NqtbiaDKK0nbZOkdDXvy2soBDHA3p879xzu9qkIhCY2ZSJJnW/0zZKhwFl7QRNLaCL7Aq
PfR76+2Q3SZjv7Ajc7HWqbVJnGjLLTTaHUoXueusS1VZA1qJ22YlOCyZ31PNBQjmXIBxam/yqmQ1
zacmZXU9rGVB/WOgckgfanQ+QU8nkIruUkV8YT/fUH4nsZ2TMA4lUXcBt4UeaX2NPksg1RvxPUHh
nP92C7s5rW1FLmisSupZnfksxjNsyVkZ2m0Q2KuBZz5bYomehcyfbKepfowmFMtCXQn+D8GNjFjm
XpwZ0Bhi4KNy9FWEJxOah2P1VYMTscnkPWomf7VoAimb/pQClvrjb6iNiGlIG2mYHnbBcbxUwnwb
MCTIMGSbRivYff8iT4Ub7bfBiSPPizyNbDXBmdbFdWfR3O5X8B/bSXYVpp+CpbT4LST7w3mf2Juk
jsZAESZz+aoVOZSc1htTqHiHn8oSSV6EI7rye5F974XIwQiaqFT2dlDuencfOu2r4XY3ox0HqzBx
1r7De20p/yiFEMcrjnKpBVTZk0PheBvxzv7NgXzfKnE5Tg5/CLRZanMZdC5jZiMEGI17JdDWNOFU
5JmXOvBv79i5rZpcb0kOvDqJsRcpubkWH4ZxA/Yt37Xpk478R9HnhzFp9iUDs9BiKlB5FLjTVjV2
Eh2r6qmTpFXbX8fpQ8HgYE7pSnAd2fG94AD1xrvS1e81xGCQARRIAomg4vyWzXooVXVQugbNzDDT
xy1zhk72HYOUrIxD0rDrCBXvXC/5ys2KKCkXMpxWvnCkZ3Mgck8du4A8FGuycV4rK4nl4YdFcGIl
X4gTNgmMNwCPhDqz4avHNtFWLZyu55c7W7g+sWxPoJPe2NZ6oGM5gTNcGpOXzrtlgEyAj/EfTGxV
+o7p9bXVh6gLX8l8vPO/YP5+va99Coqo0qbR+5FfUA/qoe6dVW3rFCUAaWoPftfyOEO3QbsY/i2I
YotViSi73QXbrOzvg+zK1n2UI9u9QDUpqNmMOYLPWbITJKdOSDOadRXKQybDa71ECT8L6KCtYJv/
6CNOGwxO6aZjM6K4AvMrnI4U2m/gk7Id5HJr6OjRWk8OoqmyXPD/L0fmt+lpTFnnnR/BItigZ1Re
Caxt7afo+7arLgTiWFZ78KRrwXOusn/nP9nsm/q+am0SRjZZ7iSF0JkZFXJl665GGN3P7nr4pdGi
Om9r9k09sTV54ny1iHPbxaWIeRnXe+rHbxRBK+NBru+XX/ClDzotVuuNkeu2z64KtgYZ8HZIYFvL
tOLsyzL7XlgdA2ig92/lqFi4CLO7qpEc0PfVdXva1O4Mu+q6DlEPJFBWnawi2PM2zxGqgCX1hUBs
ydgk8CuSGHUmG2MpRIBGgxATZYc4OZg+IlZLpZbZb3iysol3C5zWq4McY4ryS4U1J+7uqtE8qv0l
/IrLwjSzLvy3OVhVPrpwwI5N64wIWeQAzg3vkunubdB8F3p1RVWgzficeObCzNOSzcmVyKsq0Z2M
JeIIdIbgh+QmaAWzBlJcjPQJmE41LkFLzu8rkLKPC7XsRrNqTRzW5AfQGW4HTPQdMiVu/GyDwTl/
E5eWOH0Z43pIceNoKnnwZVnC0dxo7ufBilZBBdfEQ74YUM+bNC3ydZmCsDUJ9TRNb6iO8jQM+q4f
L0v3CVC5CrrL1H91VsOE6IK3mSvIopPz2+CkAOoakppoBQZRhV57g7EOJMI0/anour8Jm08siQt6
EpoVbiMDNsaHiiEgBO8KzWIQ+NrWE1EGQYt6odsyCyE9XdrkxptGZ4e9RJyeZC+xXFwUGpratrUR
cAMS3For1kP+/CbqmARrS/8izm5HP5d5jhU1qq5VIB6kvIWuN7AErcm3cqPsvPz78lGbd8MnuyMO
xsnueLo7DqYn3lV4hTXbvAPX7zGpUxIUqtZXqXRu4Yun478Tr+v5cz5boz3ZqWlAUiaBG8UGh0CP
fwn8G30wdPv04QZJvBVjTlIsi63iRRjT6o3PQRRsQcxEiD7q8KJEjb8Ng/FYhtI6g7sqUuDFrvwF
Fz4fARCmWhroQBBmk+vf+8zDMgJEBZvQpxpvYaIS+XTePDO6JDwdsl/JohuYfTlOrE7cwKj6SeeN
OJ2I9pDXU6bq7nxgQVF1UDx7IRqf9XAnxiYOIMl9aIx0Xv+mRS8SnxMx2UVJph0NONXQXlyaPJ6P
h08sTrK9OE00HW5L6t6opoiBkZAqT4+cgv7JgaBKQKOUm5RBhMxrVmO0REQ8K3ck6B3+/agTD8Ss
oREaIytOLQ90FWM7KrLzSSytc0YyVNDmlM9S8IN83M5mUjlRNxWaDKV7NbgDMfOC31j63BM/xV5k
7Vjxe8y43vSaoHeJD758WyUDPGfFwt2bdfgnq584qcqBPM61xItmRLtGYXDyc0ZtOLARvKyeBGcK
Ak/nr/v8AjUqggAwhIjDR1fjjhU6mTS9Nky3rxh/NHSNKaJrBGMADS04/Xm/pr8bm1zZsQ0lSLMw
FjX0Y5OMGm+4M5tvjCLLlbofEAUQMqWhDFajTP4qyzyxPrm6qhb0VVJXSKcZ/pWJU+paeaXHD13d
kai8eHG4y33IZJeGhGcp7aFoRnEc0jo4GyaHqGiCQjVQz92ImSwhqOual55b75hTPAjAVA7Zn2Mm
+zcuRw1RH+VnqgwHBZXM0Yo+afornPJoKWsg0rg4C1/lLV/5o2xx8vMmp66FpmXwRMdZA0Xd2yFq
pT2MqeCLGCKoPWPfyRBojTReS+OAHpotyOJy5zaX7sXpTIP6Ct9AxTvv1XVmmTs5f6p1ZuyH6zJi
rqB5Ecobpn41QIUVQtNRRz1CJ6/nD/K8r3zf5MmbmaS6aTcmzVsx5Y9aMZzioY66rvEZy5abLvSK
/8vz89vem1TTyRttRP1YjBL24BiFYytYQ0U5ZuNOTGX3krNVymoFG5wcfT6/znkXbcgoYFFyFLHa
xxtry25XKqKTw7h8nxpPproPIewVAnml/Foi2uSCYWfSVIx4Quy+4KNm9/nE/OS00JMsTZfJ4E3L
UBtj3oK7nZC07MbV/wcmM4vPBVv9e7mT76qFldmiRCB0+ZgJzx4h7mBeQ/LI7OWjnCp7UMkNneDa
/IkSXJkH2463QY6MNYo3dfD9/O7Pusv3X/OmnX3y1bu0zVPRpdm0tb/15ceKpNFSbuPk26LMxyy7
2snKp3PMdln06Nnir8TpEhOHYgeqOBdjEDkC0L3Sraus39dKeigK+VmM1kKelVbxAlBj4ZNPIy2v
7S2A9XwCnZbymMFjBcVfE3yp1QJCPBPRnaVDtrTNE1cdl3SJq4RtDlsDcOAvEQTAP7puaUxLSxdK
/GV/+D+D6r3FHxS5JzFPKaeUPQ1eJSsOUAGH6UAtLkWrT2moZFFq9Ullh/BBBTYoafce3X8Bizl/
sOb3+P1HTAIfNfOKVIv42AV92D697lI0xxkcRl9RDEjX7tLA8pLBiRsp0UaScvHwg5y8iU2S9GFP
bqFE6gM9zOWZ5fnH/2SbxQ86uTo5LH0+I1j/tPZI1oXcFzrFK6GZKxpusZZu2OzSK7Y+tfLz2zt/
oN63d+JFfFNSpYbWHjW7H2LWPUArfWAWdHjMFzs0C7beXo6ThSIU2HnByMvAUHb8RidsK3RAHHtl
90uxxfxXtIC5cXKJMSYXpVSlFmAVyVoMN0rldujqCSGBDDiGsXXiy1STFx6++dW9W5zkJA6yiIEl
+kFSqe59SO3GwN/0iXYlKIsNW/qbFMh4Nze5nK6ZxnrcYS5LnL2S3EN6CQSmVIx1bQw7S+kPf3FQ
aDNTgEQkwZ463biMqWiLlEvTq51JY9zsvXXp+7ApXAoQ2nlrs5/vxJr68U6EgynZeiESPOXJCR4A
nVHCMqB3YVRUj8q/+XQkyipQa8pl8uQSlF4wSH7DJRAC6YVswyAargP1p5sha7kYV84elHdr02tg
dLpZqzbXoNNkyi33SRVvRXRvSHdB+en8Popf/ocLNy3mHGDiAcwmfsvJlRuhM/b6gVOigmZJ1Neo
+MkwSKb+6LKQVwve8vv/zeDEmZV1YQ+WzL1LipoRvnaVF49NIa/hlRLc0Yb2KUP47LzN+YDAUoCv
m8zPOFO8ZG8WcgT3Cm+ExPXrjQMa70fNiVdWpF54KLvBx/4kIiCwVut8JHvIHLg8rwVdxvmfMvtt
BaIdSDvDLG+E8Sf7rRpNHoZ9wC1JQGxCg440wdrXrS2hF3QUSwufvSYn5iaPY+UpZtcmLFyXkfVV
L2M0RfveXw8GxFEQ8bjNV3/sdyhVBoiGBVZ0BW0BioOR5mwMZu/jYreI356VPhRciP/uweTMVXXg
KHXAj/Ir+KOrHNr3Qlv1nUECJT0LMqA8AWMWM1fE7AEgRaOiJWcBRECnz2mclSaph9JSdrXP9QOw
JhJiwTnHMInEjayZR2NFMlmgoDnuR0Tugn4buCnj3NmFgEsBGdmYkQGEiVFusDiVFu9qLYTGApiZ
Quc01qqjYOpRS0aqi3hN8YT06LlN7jSeWA04XJ++0klDos95AkyxcoeLMn+uimsvU9atSqraAJWD
mYEwT/BsstPOWGxCMNtteu2247UVhXf9cLQSfU0SbVCkEoBu10dvyd5B9vNod8V1MRY3VveceuoK
JN93r+sEB/z5Mzk7TQJ6mck0wyHNn2Zkqj7UZCGgWyTi5EJSLgHCrcd0vPAtVApoYo+8UHqKeLip
HoMO6CHk590zqFdoluSrAUiqKqn3PQXforFQsz94RkH/MIV1/0ovLsooPpgVotfPY3JsY/MLkkQX
Tre1Geo2ajAn1n1BvTZNmzVSJ2snWRqOnC/NAuGT4a+3uXgTr1PIaeX7AkLfZN9jtTxAdrXhA/b6
S9uoe8WgdJKn+4hzpgI88Oz2YPHtrWLjw5mdIJcwUtRGQS/Jw5vSH7/BKogiZr7urGBBo3DWQZz8
0slTA+44Mr0KByHuRAyUUwFLKuf9rnaS9bI61dtj8scD8G5vinOyWrP0ooCdGeB6qJ2fsI6afnvU
3Cf0h6mi0MkMvxvxQvFs9tmxdaIEZhyg1Z8831Wn242hANr11PHGYbIIWb4qg3KWRfupfUyV6wgp
tfPnfB72dGJ1EvPpeWwgrozVLGhuK2CkBWVv3bqQystSTDi5D52+rehk2uoz6qWQ3y7VKd/S3D+3
+33hkyAQicbSNWMQnXL5D1XkNgVCjLR2ZRpvAI7BXNvE17ZAF6YHxu9XlfpMc7Bq9W9NYRytwb6S
TBrmVMO8HjVB6wrez9D73FntVuoTqoP9ilFb2wqOkuBrRm5GYLqAKVaK+2ooXyTTPAin46AHzjhQ
tjHK/GK5Zjl/kN9XOok/Kw8i+dZiswXpgK+gB9Z9Gbtoq1f36EItfVqxb+f2dfLQUfHLtDTGmqWg
i/FFTx576YcoNdRICPjGyCjNMY3DKxUXG8ThOrJuvfbHwvmaP9VC6MVQDBtu94/BVCzJcpQUfFy3
thl9KoAEm5dIF6mhu0nlb2XmbakYrgr6nTVNZSNgbkGDb552lGm6N32to8Ftb+jMrpS6WogFZkMB
Gj7//rjJ9wibLkx7XWB47fEQ61eyk+7JCfKxWYMWT8rH85sx//nfzU0+SJN1JUAp0HZjEB9Tcy/J
z5FivrHxolty3tZ8hnyytklEoRdELi0qBWJKi2ygcOHnozJOfozPFsR9QMOFfEptF5vzppc++eRh
oe36H4S2i5wNtWrYuOguGS7dl3Jr679C78JMlvQ+xd79cdipupC3km0pxsSPmU6Y5bFNABVq9dqn
qiJG7APvpojMhUPzFo+eMzU50oFiR5EsTMV6t1bGnYCGavo3KkuRbiPifZlA0C9GAiLyFV7Hjay0
F4IFZ6ychSRs/qk6WfbkBFejlPlty2/Jmq8WJNoIK21U50o2ryihO00gOD/soNqd/8Lzh+vE7OQk
E6rZrp1jNpeLVQ61WKk8iEF7I/4ZohfklRBXVtA6Gjtr6ZmcvUQnpifnOrP1amgyhmlKtCMZcbKa
aJP7TLwX2+WUesnY5CjrlvofY57sMW9LRK5e9LwTSQuGcOH9n7cF7zp8BmhjTak/bD0zBrnCOxjk
tb7cr6I+XHvurz4bt6a8NKi3ZG0abSh5mnXUX6j15CznIfHow8CCFdh0GuwlXohZl+C8r21yO0cA
mRnkWjgjAqhUQ67bsFaS9aiaP5XEXTnj0fkrWnA0aA2bLqPoAIvfdJJWlgDySYaceqOOF1JjrjN6
7E7SoENbAKcN92WZ73rzU+uVS7djdjzm3fI0d7DMWm5bFcsoazNqHq6NIYLxb2/UMAhlF4rzKXFg
N+2XCt3/xRv8XrIz6b9Gqe3ETmDXoDN5cNur1LQ3EkouSXz19RAO+8pfKvzOfVgm7mWVUSDmLKYj
Foxpl3XPjNLGGqF2D+SVQlpUmwnsJvD8dcXOQ5CjD14W/I84nVMXfGp2ci+hBIeO1/J4SevymBEc
Sw16iIhhAHD2SVVHFW1QEPPQKpAh+xdBvZAfzm716S+YnK6kMQMwz+SHJSo7UrWznWSnaN9c+OpK
8jZkJajr1xdOqC68rm/zxn+uHekTDrWYuJy4fKd3wjqurXqDA4Zfpdyg0shUC0K66Jgn8FUMtnph
4pc7Ji8Hy7vV49ss6a+cPNgH+pfaS7ZMIV/1br3wMM5FU2JA+98fNnkUwnCQE8XjhyVuux6JsyuQ
PtbXOCAVRlBYfTx/CGaPHjJkqqMBZ9OmEyKSUTm4FY6egiKJ2Isi/R5DTzuGjwGCl11IG89YsDnn
NfUTmxOv2RaQcuQBmWjRfJXcaCXlyaZsnnXslYs6wrP7qRiWmF2Ct38KiK6loMlMBWNmUT+3QLBR
pUVIygnC19S/t1nq+Q2dX9xve1MUdJyEce0MIq7xH1I1pClHT4VyUmlfNuFSCLFkbOKqMjOW27zl
RWiUo2X87My7mkjNTgQp+9/MEpFV/7uR2uSr8X+q1pZZWFkiu259ruQ1QP1148Cc06CS9Bf41VNz
k8eu0VI/lXW+m3hxjDS6NLwbKEiGxN+pADwjg/ZUsSSEPhuSnVqdRKWRQ9UwFotMe++nQTZVJhtf
cVe98aUa4IcF7d9Dv534X8Ilgv75g4pmuKKi2khF+eNLW9PGNxobXygjShCmT2l1CXEIA6CM8VRf
gr8R/9WVd3MT55/Unu8OCeZCpOxlDd/PaIUZrfyKXqoEiK5eqD/NMiTT6TA12ji64Jj5uMA21KPY
sviiFqUIJqVXHdPPruWuwzhHhfaH01Eat61tpe3SQd60ZrO1a3jWe21DMxiS35xLRB7QvsTSF1tU
SPOnKP4ZmV8MoyTPhbPv4vxdnnWOJ7948kig5atmoYVzNLtimxJQlt5dCie++Hm6+mK3x5x2zXmb
s8fgxObE/6emDE1GiM2c9qFtw1mo7oCOr21qC0H06pr3f2OPhhdMYzaY5sk9S1Lg6qqe0xPyqeeA
YlT6KzFwaY3eRh4uG/vpvL1ZsIyuvhucHAMp9ho/jIEuiNSjCbqDkX4G8mVqNA/CZE0EAw/jKwih
2Dss5j3zX9RBR5l7xj+T1UolwInQAsVAyWYNXtZrX4F0ryAeYZzL6AAxBgt+bPZ78ryiBWUZFm2+
j6e+KP3YA1FG0F5dlTXVguwhrJNtK/dAdi+kxfMz+yQQsQveQ41h6cmZbbTBc5CtZnuNb0JxMQfu
K5hUHNQL5TReitLFX/dHHHVibnJca1kdxzonRZd8/zBSNlRtpufSiz58FCK0bfHNLO/F+HLIRRdT
mCoUcFJvPfbu9/MHa3bhuqbyztMoNp0/3ie/lMOCVmojfbJi5zjGwQF6GDUbD2Ast/+bsck5sssq
1LwC/GAfpavQu7ILfcVQuts8OmO4OW9r9syeLGxyYRrLUWJ/wJYZoihdjavW6deglASHgZjSB1fW
J83CAmcbG8zO/t7OyTmSqHvFVsp2ihFeLRKyzUi8VOamcolJE3p+5oUYOIetXczCIa4Gd4NRUaOJ
LFhj+uusjDc0mGT7CySgXOkUQYrgyoct/fz2iBP2xwk8+aHTE2iHUmLmbA9I7O2gf6rT4gBcJoqV
9XlDsyWr0y2ZvNCwB7q1KnG1Gpn8m+XFwOtpbcP3CZUCgHrUamFKUwbCE/9nK+krjdkiRkp5x36c
/y2zaj6nv2XyfLtxNFaax6pdWOc6uXzDWELgnLrHsf8cBCoNRndrmvkxr39VNVrc/ksdo6YsPbu+
cXSI66mx9fqtKt1Xabihn+ZlD20YC60QZfSORiTtzMp4bUNll8PzMmaPEH1EyniUAmudakdFa4+c
wIwIuvPy/fn1zX9U07Qd2UJEdYr5qOxKSloZP231+i4CoFoa2t7zbrRkSax0/na9W5q4jcQuw25Q
sKRZ+3F8DCkyBMOmy4e1S2GSlMtLlojh5p9A8AL/rm7iPfJStuTcAHcVZD8sr3uIfdg0aRWKWYI6
32tDti2N14aB/TSzDn81wajD/AH7h06dbAo68V3/PyRPJROMPQQwdnBj1T/QpNwBFujdpVrvrGd+
t/dWBTipIaVOaQSFIHFSYZwEGyqgXq42HtThZRl+NV9TOLE2yYmSUOqUOOeW9n0G3kvahPU1sxLI
FvpSf8v4qwkZweIzP/9NT8xOzlFe1DB8uJgV9DGu2W0bcyd68tB3rDo4qmAbL2KchKqs1XK/PFk/
e2NO7E/OlNejZVaV2E/AfEQ+FRwz3nj+XRE9nb+as5gXMBaGKWjcaO5PXoYsMH2lF83ODnlRx612
jvmFKAPcQr8qDfe6Ko2NBgbHyO6UoBcli3CE1tEfFnzE/LF6/x0Tx1+OSWVK4Bc3LvOvcfQs/x9p
57VcR5Jk218Zq/fsSS2uTc/DkVCEIAmqlzTK1Frn/9wvuT92V6C6CweB7JMz7LaysqahCM9QHh7u
2/cOL+oJTgNb3dHjtDk/akPcsq+umZNRi6852cTN5KmTG2EtNuA5gzbeuOmDad/W5I2Kybvr6CLl
WZCHKXLld7Fm7Xsr/TI2v1T1QiyJ1pPTKu9M0782qWpMDjTpYPAtUAEhontGdmkW7kXb/gjgr+Nl
obb+had2x3l8DMMfrb1WX1qbPekCMbvemD0yuTtSMUfbKaA7sg9j9ktt31tUmlZmT+yJc7MnRcFQ
d5nQGmMtgw4jSmZAylC48byNrY+te2dnzaVq1vB5dfuptrZmjuQL796Almcv+uwbqCGPCCDo5Sao
XJ6HtECF1kcLEgkBASlB8yRwCibxiNced3TW7N1qui2rYO+b5bEL+4chVPZl1MOVsEahdn4mXbm7
F8bCjH4sxgaX4TaARYYCVQ7FVmp91JRyJS5bMyZ5N00v8rQWh68iFTGFaFGTIqa4sVWzQ6+tJbMW
L8e/Nr0r9/OW3TRmtibKRMV7oQfLK32KPnjtTG//mzL/PmVrFpfHBxiSf3Q4kiXnAstbpBqCmKox
P+U8CQOIU+2mgnho2mbE2uf35bLTfLYmuZCuaKIa5BqI63ZCoeRL4gUXYJ51SLjOG/oX18OzJTHu
E/cxzFnhVcISz8DOcUFERruxHw9s+G4Ktk13l3refsrdS2e+Wu2RWHyE0piimnABaLopHb+gUwDt
upSx7fzWqR9SzdvmoFrzYBOp0MWS+jk/3EV7LnGb60IsjtrAy9EG+dTpWmzRLTtPR99iuPGbqfT2
qp0cY+fdqrjl8p10YlB/adCabb3ivUIUV9CsZTswMD8hyh3vOwwK0IjkO2/q4ba5wvkcOv+b6Nhe
4W/UFk/LyUdIV7Db1KFvtrZIWRqbzrouy4B3GqJusb/16ndDl26HHjHbOIPdyt+ZHndkDI2In24A
4BxF+kFwJ+veowK1yvkVWd6AQEd0lTQE50ragGHsJQWSCdxfs37hZchim+8RQhG6jYr6jcawOL00
cvfgDreK8n3FuFjvV+7/xLh02TQwCAauhfFZu7FCHk7edxHrdq15CFEBEkwpEGggJ5eVztvzthcd
yolpeeu7daYYNaYnMJPsCoMODq/9EbvTbvTWuHoWjaEwZImzhmSO5E9Gs0aFCSjubuyqDRCHTRDd
I1R45J0UASM9P7KntrJXs3piTVrS1OhTz5mxJrq+A92702tzN/kKYR819vBLMKr0Bs0HugJzPsL3
SXkFLYEpLY/dexvwYafDq1O9Ueobo4yv7VjZp/2NAIsSJgeJv839fiNSDC0tkG1Ug0y4b/Ji56Oe
MmoBWKP63vSGQxMNe/O3EpMno5P2jOVneqhWjI6qzh4UH11t9FkTYj+JtgDaPT+ba0sn7ZOohfLB
LjEnmKn06Fc39oeMFCwdG1oTHM8bW/SP7A/0qJAMIZJ+6a6QOXUmzVHYlLB1I7m5UeZ3Jk9bKx3g
eLkMxjWy+iWDPA5sUOoIlMEo/NJgl4Fdtxv8Y5EjtVDoG8s8ttW3Ln4cO8hG15Kei48wobdMqh8u
eVXOKs9QBtZ0yBBdWulBT+GvDcD/0pNIl0hMlZHEnFJ1MCatZFuXXPCpXRHFn1yzamMqfleYHEBv
fptgyIvpqZicDbS1m0AgwvtqEsDH8+u5FEecmpWilig0o9EbGC7aSBfg8krricpeW6vWrs6r5GCa
sAQSXjG+vP6UxMPWRKTWHL5ainZR5vFGg7sNso7OW6PMXzodpwOU9k8TJT2CGGI9of/tFH/L5gFH
f2jiR214OD+Zi3sV+K4K5sRx6b1/uYa6NvRVSM/PrvDuvQSBproWHrttQaz6j3Xw898zJ4UOXeom
Y+nS8DM4UIdGjzwoeMVN2yAp3z1xZ6wGg2sDlOKEMe8UB65eos4ZmG1PPnzW9jHEfVzBiKuaaCf8
e0OUTgX0GGYwJgyxQQAEljs7uk2tZqs03/5nzSFL0B2Aqn+toHQcekTvoEqfaBA23b1JH0pg5Tuz
ro6B/Y16+C4G4cdlv+p2lk//s13pdJRTbgIrZGKFzLuV+de1djvb79U4uRa82rQyxmsMg8sH49mk
dDBSFNhKYgHhcN7Y2l2kNTvoTsbuRl/VRVobndhWJ77NRmWa0iqzGvPENbT7BMXcbmy2qKoE4IZ6
+ABRRjqc3zr/wuM8D1C6F22Ucby6x2pllds6GIS4qs5VFUz3Lc9yOg8PAScEgOZ5w8ujdV3TBMRH
H5lkNw0bhdKr9mczv0eInNn6TvOvB7J6SjMBPy933M3njS6v5l9GZQUIg1qv1eispo/6STF/MdQb
0bkvZBBX45s1W5Kb6yO3K/OSAYLMvuTVcPSrtxa863XWvW+Hz+cHtuxyngcmObl+qAa0nzAmJAxE
py+9hRrg6bz+kaKICtZ2xeUsjk7Q2PPktOiDlc6FjqZ6kYtIuMiN94xsGuLDqE4XTvIzQE3+/OgW
98qJMelkTE3gG52DsVIv94H/yR2voIalDBnfFHQpiG6w32NatE6MSht0cowiGBWMKrWyUwlL1RQq
vvpd29xPEJu2lnanq+8q5bpp7n9nuLziiOY8Cn2SezWdCFWiwGNujfbYEq0Cy/wyABkYOu+QDPdW
vIaLWdw+ukepipoTSV/pxvLUYBoVQUI48aahvYl3VFV/oS5zEH0Iv8XohDQPuAMDmjVbLlD0c6kG
aYL4oao0N1YD7encXpfNt4kaibXmwRcxPyfWnjzgiV8N64Q+6SFApTX9mYGB1hN/h0TWrDobLb0I
ul8eD6dwuhTUlecXcjFsfB7n05edWHbM2GmSCFmBvgfaOn3NaFcdy2jTx7+zY04MScdfK6sJmTcM
WWh4VGp77Hpryxuwd+k0i8cLIbwbBvrKsVzcNSdWpV1jqEiyhGIZee+g2YIiMPqnYTgfzPZTxTOy
gaXz/IQueh0kXj0o7cknyNlDr4+ssG1YSvGmKosHra1uYto+UelzEnPlslj0Op7q8T9H51EluTgn
baO2FhS5Bv4Fwnp9X1qx6BhojJ2+mZrp8vzg1uxJXs4I3KSKvZEcelBeGyF1BxS8wAV9HYMk2yRp
/tGsPybFmvKhJpZJTjPQvmka/MvmOEruRu2MplVHxtnAKOfY/T5A3aKdjC+NfRjcXxyLY1yn7xtV
fS/kvEgghdHK/l0qvUOuw3g8MGuuJaM4LeBqKnkzxDeKhMa6eKuk4XWovG+Qa0X3euMGl5A8bF3d
ugjTnzAvHIgNqt7btuG0cmiXMmn8Hkq0vJldfKIUTTs9IlGKFQ270PU/NrV20dBpquePProkTRBd
auM3J//VB9ohtRGZ+H5+FywFZC/MS8sxegXYSD0cdkjFuvVPciQkxn8a9ucSvp+8dg+V8U1F5eO8
2SW2xhdmpdg60pAxCC0Fn0zzcqar28ZUP8VGvi0CAyldSjdlRcq13LqAjYbC3gXKpSAatb3vBnLW
scELVftA5/ZVo3yys/G6yZydG5bHwS8BVKy4ngVH8OJrpbMZJVGctQWT1Oi0p3s3TE+jzMc2PerF
x/Mzs2wKDQ8dcmPk36U4rtLp0xnGGFP+vdEYSNpmNC2TfAMq6qwdxjVjkiP3cqfOjTQZKFHMe8W8
yDVnM8bmloBxVQtwwX0zh88Dk9x3pylqSzvzsCsIhuEX2TvlJ867NxuXKhfxajfAmj3pXCmOMRe+
x0RmigoHBgpfbycLqUikdnJtF6iP59dtwZ0yPJLhNLUgtSp3tgR60Deux4MmaIbDDHWBlz4IVVla
i3dmnm+04Y2PwtB5o+JwSr701Kjc1DK0fmP2po+QkKpeGlmxa+khHGAzP29mcZs4gonSIRR8hSXu
0A6z585FmzL/OfsP6oA6t2FvzPjgGNOKrcVlczXbAKkDTbR8PThT7zb0JSK2bF+n3cexRrp6/JjW
N3R+rlLKLQ5MNGwAnoFW5FVe0ZwzOzQZGC8P2l3v8uFWU2LAhzocB/XKE3TZGNZ0WEy0V+QswxBl
kV1jrDZ+pHW/0fCq9aRv4ZBbV+VeiAVdnQvuH8bkKDQK9bzRZ6Zx7uKdRevlExg2LVGKXQs7V8Yl
h50lKg/dnIHb7xUIdX0PBs0GNsHLyH6D4tX+/FZc2h5cDYhim2BFoPN6mbXoTN833bEYqL+gLVa9
sfVPbk8QakUP7nAfI+xz3t7S4E7tie85ialnR4+RKsqhXQKKZxkfQATCjretmx/gic+bWh6aBXGP
CS/Rq1r1MNCpUybVsDOUhyxUtkH6QVcisfuhZtsW/c/z5pZH9mxOuoHh1ygQt8WcYPRW/UOcvY9K
wabytp1/5/5EhEFwYzo0BskFY8eBuCqda2KcGtR9Mgnlt8D8YUBtYFe/8U4Q4or/NGaJdOLJkimT
X3iKgjHFIrjMrm34YVQt3BrpRzzWYL//jXk8MSdd2EHcNmaaIuQ2eldWq+yqWt0N3tux0vauXf+G
dzwdm3RhZ6lRZAWUDNCR+EezvKaRxGnrw4CYHvwzqwyFi3vEsG062ghOqbC8nEpd06fZ7dn9Si8E
8t4lqkFH2/Cn7EK80tGx5LJgBlZFUweFLDnymXUPDJZFgKBFj6ZdQCvRbYZxPAh9jPNLtnjSSHYQ
ZHHRvCpeu9msRqrO1g8nFImza8jA0+wHM0saku7xtVaVpYFZKqUHEzUL25Fn0UfKojW7FnOqtTOz
r2U2b7WI9g/vx/lxLcUgp4akkMeMA/oQy45nTRfsK+e+M8ILtX83GMATChtVQ1iTVnou18YmIpST
wxbbSg78nrGlLSJvFcVU+0ZLP9ROdDw/tqWteDo2yV1Rgwo7gDzDDmb5fW5e+MWX1rG2ffRm/XWy
+Cg6NSY+5mRUOYVbdzbERJZesClA39XacInWuelFAtEcqgnd0s1tMOcr87k2TPm+6cF9QoZHlAzG
hP7KHZK6JdyJY1fvQBOdn9O1/SJ+fjJMbbZDQN8sXqQ+9M0EAlHZFM2089yPTZVcl3q218jNnze6
Nrkyk0/v272vJf1AezKkwYp1KMF8i1p88CbPvg8Ip43VPdfjit2VnSoXyTujrUf2ziAahXbN9Gme
nK1m369WjdbsSC7aCOewCcVGnfJftv6lctONZeg7P1t7vC15sZNNakvOuVAqn6wxF0+O49KQK+B2
2JQBdPzGvOv8Swo6K1O4sl9syb+UU5IWqsl+gelvk/FW1Cp9HydfoQveAmC5iMwfJVX58/tl8URo
EDWqPD0s6CJeblKIQ9u510fm06z2hf8TjUOq7j+cCtaA/PG8rcW1O7ElrV1ZcgvGFbas7HNs/nJd
bePwWvW1fnfe0FIWDB3i51FJi0fTROeYyOHsVH3cWnAM12axMx0LJOQB+su0SzYl1Duj5h+GsgDK
fz/bN+e/YXH/nHyCtJp+pVHm0PmE2f6uFemuD8sNcdkTFaZfHMhUn7e3uHtO7ElXhZGNXVj6TO6c
0A8I5jSd3H3l/Uj16WBocC5FN6sBzBKS78U8ixU/cXEx0lulMjLIqknvu6bae7b7lpo1EP55fOuZ
n+ooOzrGVaJlbxy6B2vtkxs9nB/42g6WbpMwcvJKbydSbG6DtvXXIn+0euTHlVvFHVdOy2I68XRj
yRdIMZteaQhjwEJbynOx4VBO9Xa6colfT+qHqq/3MWAPAyQjYO3zY1327lR2KLHSL0hG8+WEd3la
zr6CfcExjwv0aEbhDgs7fUtcUDnf3fJqdZmXZ/gvo3IeJLZiGBQKjDa0Ummej17rw6BAjl5dBKtE
O8vn5tmY5JBaI82H3J8J+DPayOn+GMthGxY/vOqJD340VrLVy+fm2Z7klGAudJzJw15jNVdBdNUg
2FxYKLAIAsq43gly7t/KjIC5+OcyyjKBWlLQBS220TB9GVCdDBz6W79Gc4O88lq9dUk+gUPq0mJK
fU4jRn65Z4YwGvuiIyKIBn1Hb8/O93+q5IaFJLdbooKI+ueUbYL8au7MXRuQmNZY3F5BGQQt3ek2
h93D7Y5C2djq8g/nt/Ty5nr+Oun4GrHnNVqGCyEjFao3vVPvuvyzWnxxsrXC6L84vc+2pNOb17XJ
eSV4SPzwluqvCI9suxfv5SIdL7op3EdNjKx0CNym2cPdeX6sy3v72b50eouyqt3EZqxm3mwy5104
RWgd0FvvfUWPbhzSy/P2lvf2X/Yc6SxRlVXQrWC8vZeCFS42g0OqAyK+vLrN4s9CAnP1PK2M0ZHO
U5XHSpWa7DbDag75cJ9H1YY91A2IH7XXir8yxCX9x9PdLRMVRHFkOyj0cpQgs+2MYMeTet8hR4K4
E6mroPOQXg4Ohl7ftC55Y9g8ldE9RvkF2JFdNdWcvPA6TRJw3JDJlNpOVd+VAC+rarxoXPhcQxc1
T2dvRN1KuuEpdycnmEElaCDvoSPVZV4b2y1cLUy5s/3gwazqbRba26g3YHW8MPRyWwz53oCDtUHV
MrXDw/nNsbhQJ8Ylt+BPvW4GHhMXAm3XjHBjWu+JF/pg2A7KY2GsLNSyOUGbjYiL7ckPBKVKfPyQ
+xS419kjrC5N9KWP0bpTdm2x1iuy6FXwd/+0Ju3CqC5SSD6x5rofBVnS3F95LbF7VhyicKW0LCbq
1SqSdoNTViWJI5c7k6rLiqjVyay0+d4vKREEyt4fqo3brCQVF+fQsFwP+kbof+QidqupYQeRPemA
6pNdJeh0BhunDTcRmehQv3T1r+e3yPLIPEN3obIUiuIvbw4PWic+g1n0PSDlyjVqelQOf2ZDshKw
Lw7M5Dqk/YQ+V7lSMLp+2Gs+SvAOpCbu+LWmO7GPve3QXDrjVWavvZIXt4cJ9zZlYc6ejFp1plot
SsvBnt9uskLfVCCQYhO12PjQle3+N6bxxJq0GQtybwRuYjOqwb6ppm0UvbWnaoOjXJnHRYdP0hkc
nkei7xX0B7nhqIuJK9rqoakg0Wv7TYASkTnm+7n9Yjc4/FXVrYXJFFgDjf1o8H/kmFSbyk5VQ5ti
SKbuiS1EsqH64MJO2zofzs/k0sPu1JYcima1nvqVbv1ZDTH85BKWDFKZzWaaswNhaazcO35yGBL9
oPv+pkrK/czSnv+KlQHLnHN0hZZwkPMRfgVXueFswnjeEX6nCB6X9lqvw8LZYMggc8CQIe8qk1a7
pjK5o+r04IGLbQYUkPJ4h8qU06mbOvqx+p5aov45NSh76qR3bH0UZbucw1EWDYrlxTHXb6xxvAKv
5/flVo+DnU3KpTNvAYV9BWl67drRZvaCh6SkkSyu302F/ylU3W0bbLu5usy5UY3uuzJQI+u+g4tf
u0vFIZK8MF+NnpRGsVHjbfTSV7lE1FUJlHnXVw9iyfP0kVapWmk/GU52LZpD6j7+oTj6DZyBm9z7
dX5PLCnvvbAv+crJLRK7cw34tQL1gocfQQZs4ryMjZG3YLsVyo8oeY0QyXvG3ig+zop3kVnKVg3i
XRJ8XvmctekQrv3kZV5GvjP2GtNhtPEba/4Yee4F5KTklZQN3GB7AB9djiTymF/zArrKmzXx+AVX
9GI+xCE6+YCsbo1xEvOhT2/akCsr+M7LHMfgj8k2QSGHevr5Ma9ZFAfpxKJWxaWho20IQ2u90ZvH
Vn8UwWcT0gBh0EU1fSjXeuXWTIqfn5hUpkSJp8pk04X9ATw7j0hyTJG97+t6W0HVWnlfijJc2+vL
DuivvS6raM0AWBplZG6b2P2sFYJ2SqTSPvCkscxyb8w/hRSelTlvcye7oo8y0+e9YDGw4RPvkhSA
z5oK3r/wzM/fJL01aicMgO3zTX190abevkWZIRLNQ+U1n0X/0Nbr0Bwz7G3eGpd5aKCvthKILa4G
X+AgZAKMQn5Vz8VoG4HPBhiMal+24yHov4RGR6mXXs3SO5oZ6pfH85tucSlObEpupx+MqB6zp7sA
5mEe8CNcnAJ3MFjHOP523thCPAZI5HmAko9p1XSsiNL6nUeYNIUDCogPpJyQ0jucN7T0MnlhSXIf
hVeq6MSwsbua3lfSWWNL8VqtDpDQtLZxmPon6Udfqy7bsnn4N61LvmMYBzWwQsYpNlDiZIfKux2U
8E2TfRhC67I0UeUY7aMAwjrW/z5vSxoaASMLtcnXOupGOAUjooG9KNwrw7St0mg3ed0Vip6ZVr0Z
x2ClJrU81y5UjdQuiaLk4Ldw3LqLW1y1afnb0hzBBSbbVCA+Mm1TTZ8Ezkn0dYYeDL74l/OTvXho
TqzLG9hMTSdVSMFHhn3BPPu+deR2sgt9L1jIxuDd76QImOLnAUvbuFLTQI8bBkxNv6GWWnfXef9T
PC40tM/1YE0Daylr+sKgtJuH1lG8sFP7XTD7B6EDHNSPyCXkVb0Tk6sWd1asb53ww/mpXfIN8DE4
4JFsVEtdaZxlrmq5Y4GRU+fPZt1uAlQX5u9mTAhA7e+8LTEEOfw5tSUNUVOzedR6bNnlD8OKtvSq
bHBBv5ML9oQIHYTzaMW8Ip2v3CC2Jgdsb06vZkwWLXpwILUyjQ/r+Mkl3l/6UeCgdMRDDWrDl9dr
ghRPZHsED+5UH6LoChU/kTYLYBupox41Q/f90EWXlm/uovG6sx4dsMSu87ap4mukRcAf13u4mtd0
BhbX9eSzpOqSkiMpDt8TKae22/YOqjHRhGI3ZZd6AtzpHdwx3YStcgiChBgQWlkIA4TQh26qV1YQ
3Mz2faOuvNWXngmncyWd40kbWYCejwqKH/BIbeLsjd6+8YPg6JqXXrFCn7BmTdraaoSuxRxHT1s7
btD/tfQNCFcx4M5uDjyjf2N7n0y5tL3DUDXzXsUedcO6arfk1rfqgNBQnq/4/6WaFpsOTkYgThBt
ym1lVt8lpC85STFqw71h3U40XXdz8dWi1JNFaFAFFopSBLZpeAeFxyE1tUdNnfajX60Eesuz/Pwp
UkzFOWxa+k7IV8cXdjkJpDbX7VHIiJs5Wy5YI61f9CInY5cO3Fjbpe3UKRVaeM1BbKrlY6QBRTUf
zy/n4p13OsnSERp0vUg8Rayn8kVz0oPDS0nx6m2bajtXvw3x0dbYHqe5Ig+0cuEuDpICmge7Jf+S
kz+aiiZJrfT9zkE9O9UoK9EHSsi6bfI1AqA1U9J8Rn7mAPrFVKVM+8YeNpC6Xgphl8H2V14/i07p
ZFTSjAKZruogx5RLtYal437dTinaiwWMkN3F+fVb3Jh0C4KB1Uk4yv2ealX5bRUMPHYRD/Kzq6hw
9r3yKYQgRYVTa14r0i0O7tmefCaroSrTSRkJfE3nWE8/bVXZ6uL4l5A4mcd/a3By1URhcA3oATDS
zTdL/TEKFhi49+i8KlFNnuc1vi3hK19d3SeDkzZJYvjUVWGwwLl0ByAYTRcd21Vq9cUp5CmP5DVN
ulCevLxLLQIQk1o9bitqLybrowtSWQjGDAScxZq847IxU3N0B3zyK0bISmmi0goJKkXFOMwfaULa
GWTprFSnoPo760Wr0T+NSfNHszw494LoLlP9t/50nBTrIkU8LzC/4TsU/zfwjSjkOaK7ygO4KTc8
GuAQA9foyDPU2hujA9vLFc+LYdNW17XxrnOSldhu0VuSYIUAEig9qX8x3SdpBhD71WyKHdnCdFlC
4FoXFRzI+ZP8F2DOCxv2y8mE8nzY23V1df48LC0m5F60Xlg2mFQZXtxZlTk6OYupaTNkC/dteZUM
9b70XPQeLv8tWzK6eLYU37V71rITyXhaoNU63KTtbQY+3K+zlZtg6e1zMjJLul9Vr3FqdZx5+zQu
UMA39VwfM0Duqo2sULlzSdT91uPHRg7SdmnONVQ5W25WzZRWBS9rZaYTWN1nwaXR0LWgXfnNQxBa
K9fC4hCRgjFVA01e2llebp1J0QLLr3hM6pCPlOVnZ7oGnde4d6mf8i45FO2v8yu4dDXw2vnLoLgS
T/aqF6hKHjcYVNtHJ2+OgFSK9NozvySRdXT94TdCpFNz0tEIi25qmhZzWZ2+oQ+ppY0w132UM8Eh
GZvVMHsxPLQFM5trAKb2DAn/XtUj8UNBwa2qnI3aO5se0rCyGW+00bmJ8vGI9MK93sS3YXAIaKNP
k1szqpD77Ly3vzHTJ18i7d7GNUq30PgSKh1QvNzF7qFoqp0TvE+Dy0H/nZPpqqoj6oA0e0vWMiTq
0k4hTMt47rGL5oSWOdHMpl32ybw5P7TFXQsiXqWi6r7uKUcJd569CPCl1cUX+qBvveFn0aQ3lvqQ
KF+V8mYdJrO4b59NPuUQTvatRahYK+6fDRvjXMNecyPaKNxp49nXqvf+/AAXfeqJNWk2VXvM/cTA
WqfqvG6PQZgcon7akm4J7VU+Q/H2kyMM+8SadEOizNObWkJfQ6VPR1jdYmfvEjnNxYPdhfelEl+K
Wqg7N4cq73nfvHem4/gbYl84vb/W9CmBfDLB/pimQVTzEU0SHNBHPBDn03dNTzSsGvFaK8dS5H1q
TUzJibVBd4rRSwDTNv47gULJ2+2QNVu4TVcu5+V9Q3cx3Ec6JVDZAXWV53shTRzWCOWa93kGroYI
3M20sdQ1mpU1W+LnJ4PSmnTs7FrYCr80fXSAE8QVJxKap6b41FX2yjFctOdxc3i0Vrzu0I9SvaP5
hl3qBI90Z4FHIZ0R7fLiFwwLTrzGfLS4Zp7hahZYZIME08vhVSBkfFcXgPmh3aiUK8r5zrDedbH2
W+N6NiRtDn2slCJzcS+TnhxCxL4ju9ok7bQHYt3n8349+l6eyWeL0jVs5kpGkzpDCwTyK3jPRtGb
z7VmUp+7+606AVtRtzRQokBgJO9SxENsZDQ677xSP0zZVyW/H2NehtHvVMJPDUmORTV8284jDNHi
YDnfvPyLCTtk4DWUxI/nPeZiEvfUlrQ7rNFJiziCTc3R4ctWwdve6MAMmnzTjUezR397vrMgKz9v
dtFRn0yltFV6pY2oLAOhS8l3evbdbN5xLTTusK27bMXW0iYRBTSdOw/+BE1yJVUVQIcesEniWdui
1qS0GYw8jxmMpK73YJKpPj+2RXs4ZBPcjY1ZcQufuJN8qN0mKmageub3IXvXO5A2R1/GeN4L9pRV
0OuKOTlyUjW6c7UGcIo6KRvN/eL3D0Y/btvkshqG7fqZE2dKvvUoAgKFIcdDjCiduWkEwYeguOjX
gsm+7TYeSRi1WdOAe135p+EYVC2PM9TxDEtuQKuCzCeLqKJ92Hwaqu+oHA3e50z7WsWX9XSwq5sq
bfaRUW40+CODwdpZqb+Hhkfz1ph8Xz8Uxac4NMEhsUESWuaNVdJxNNJRb3dmAUCkOYbFTSg4dik+
6PnOdv3LhkLS/GW1u/aV6xaGwVGBuOMKVOVnRjCPkd4GZssb0Tmm/RUlpW2l3wTqz/Nb9tVxlOxI
r4scKZcxGox255jdUe2jLWR8ejxfxr66znGwMCgdSIkDDx1ZLsoeL8+HmVeTkvpWu/NaY0uKZgOz
2gbt+sCKdueH9epo2LbQ2LKfaiqvIVS2AW1NXzF9WfqrC98UpnNA088wc0Tor/QqWzH3ulj/0p4M
oyqnYQIYhz3gjDSVT4cJJFNuRrcFaPcCrEwekbsZ2m1XQtCemJvMc7Y1D/7zw15YTYZN6ssjJwW0
SXJ4hpYHoNT4jBr4qWJ9GOJb1c33sNrH7Zpu8JotsQSnzi7wvcLN7VYUhbZj90n3qoOZGVvdRV9l
LSh89X55mt/ngUmedWwUlGxprdqNBYzN9aex+xjON1qSHrL4ZjaOrWattPeuDE9u+5u83oXACYvp
8NEL7mvvwQnvSq09Dska1Gp5s/41OBkfBl1q1Vszx6JXDgUKM9q8LdAAnaIbk1RK5dkru3VtaFKQ
4Vuj6g9Qc++C/qset9vKcXaJdxeA1LfCNa3RxcFBD+CCthMdzNKlYXfFpNopQraW8mC4l7av7qvw
XmtTmL9BGf7vuX7FTnF5FoFZsV1NnkzExpQQl46yn4aIt3fh59nGVL4Uyteqolnj49OB+8/v4/8J
fhb3f95+zX//F3/+XpRTHQUwaL3843+/LzL++S/xd/76b/775R/5K//4lbuv7dcXf9jnEGVND93P
enpLJjptn347xsV/+T/94X/8fPot76fy59//+Poji3IybG0dfW9Z2z9/dvnj738wG6KnW9xy/3lq
5h//ye3XjL9+H7U//9///Rd/7efXpv37H7r2N2poFiV4QmKRtmHRh5/iJ5r3N3rvdcgUYb73HJWt
lxd1G/79D9v6Gzwz3KE6PPwgCtkHTdH94yeqqOizRSzPclRD++OfH/diAZ4X5D/yLrsvorxt/v7H
K09B6CA0Fg0a5h1crhSqJ1AOjKWmlQDGzXxrzNDJRp3+0amd20QbaNZoL3tvuk7TfK3dVOzkF+HR
k2US2artcMHJaezOhwamoM1gbwCWjbL+wvbtQ9asdUG/Or0vzch5FQ8SmKjSjHKfGO87y37r6QW0
tlP4VU9theo55fOT5f/HDJ/O6NK4LO5rFPxYuFds1ghB5VppYXBq/R2yOHfeFB2Cwrw8b2ZpXKdm
pIeBFvSDFUdWuXc03o9e8gtioNtA9M0mebWr82SlT+2VY2IeqTATI5jwKrzikQwCtyxawy33bu8n
R7OYb52unTaJEahbXwflmpGwHqZ+ZTZfP7sku1LEVcCn1/eeX+69MRk3qWG9V+r2ujW9fOOnLrLi
+pskU+7SOdpCy7im5LM4yx7UksSU9FbIkL6JExhodVbt/QJRbU05eFVw3VrB3q5QtfPbh/OLurh3
TsxJi+pUrZWHyAzv3a44ukZw68zFnva043kzrwJLMacnZsRnnMQiTVaWVTdgBkz91ZAbm3RGWMEB
WxA7wwpaRXzyy2NOAgcomy3aRV/zfli9NcztrCFtF8V7Hpj7zMlWjsKiCU6b2JignOQ7LMuTcMpa
BP0Uw793p/DOzdZSmK8XBhdN8pkrmd/POXg5Y7YdlrkeFbhJ5KMUrzxEHmp+zVo14fXCvDQjDuHJ
wihJlzfUusp9NQWwfdmw4Qf3ZtIc4clbS0ItD4lrH1YWw33Vq0GOuc+qMi73oW+g/0c1r/Sat83k
rABaXt8wjAlZPg8hAazJN8wYxYSFZVnuo85OD2PVbCdb/15FsUp/snZMQ1pAWzv+6Cv62/Pb/LXL
emmZy/10NqMZqJ2WsmjJKCRbL3Pz0kjoVgIz0McfrDUimMUJZX/gJ+itVeULLU/btoQmrtzHdnjJ
QTq4UU/wvdY7tLhHNNixNKG3yZy+HFVXFV3j14wq6ozbstAQa1RI9trqJQmOtZTo8piejUkbUjdg
hDAnNiQ4xX1tmvXG9GOwXe7380u1OCgaESnveJ7Ga+zloJSqbbxIrThfiZZuPSjvLzP6H6e2uNB0
hH7PW3stiClQAWRk6NQQSXo5NaOYVlIUWVruOxV4bVIOBzQWUZgwyyur72+KIGv3SWuhsdFG71u1
pTEzUS9V1dpPWYeINNKqarYpyuaDG4b9JnTCCHx/Nm7KcTpkFrxXXf5Wd6P3XmnewNH9WfcrZ8v7
6KIHZrpt1EjZWZa6SZvgpjL0/hJavAvXSY6u21005pBto1iv9z2/HcEd5eL88F/3IT+BIiwyU8SR
eGfpYCgVQE2t4Oi7j+POP4Y7Zx/dqIerd4/dyvW9uK4WjwviVDy0/JxJBscvJtjX0WUw7mr3uzqo
IAeaYEv1fuUWWDZFrg0QM3kM+aqO/KLQ1Ibjp5TVbiz1265xUlreIBTJWmcFf/g6LmAD2ciTU9MW
lPNS2JwVwf/n7su25NTRrJ+IWowS3EIQc+Q8OPOGleljSyAmIQah5+k3+V/s37i6u+xwtGPV6bte
terKx1YghPRpf3souqmGKwvCmm+MEjur4XvV8nWgq11HmysUiN8Bk+WN/TTe2RtTRZRL5fUYT9rP
kF/sIv8Im7Qy1vbwYjLEjBdu5abckqmax9ehQjTU1IOlH4TjlULw4pYAgQOFV3tk/+auC6LaLKZK
t2kNaVbX0FNO+4RGfvrnRXp5mCjAwQH9Z3iuNdXdJAfj2m1KMi+RnnPK6yeb+09/YxRMVODDTxHi
j+Xw+unAnQTJy0Jg0QxRkWR59CU3Qdz119CRi2sT7uvExawtlLtfh6mAujfDslzCKlzZYY80K+Zt
TNWtkQl/jbX5OwqLxYIDlyJV2QFHBBfEXx7Kz5guKlj/wk+H7MauehA8X6ulKyJ0jrgmWuztcd6F
Jc5DGoLLbMDt/PfnFepWeFegn0bQS/j1J3DXlbkHQ5gU3nUHxDkyMFjZgVHnGuR8aZm4/9zLwVDC
x/jrQMItrQyu6Pjq/eHYV0+hFu8Wy//9ItZZ/HqBaLt4oPNtrPEtjgBl3Om6gHwldvctuyZ1vvgc
P42wrKCfFqJ2q0rKCSO4ffc48vKUIaVjxln45/dyoVQGgwpQ70J+Dci5ojofxlAiHRHrvQLkw7J7
GFddmatLWyMgJXhcYrJQWp6t9c6eReUbfLhVpLYEdoJEwWY8q8JT7jtr1edXSFSXH+lf4y1//tPM
GWFQ1IWmTYMcfSrdROhxDPTKer44CE5klHZY1qC5/jpIVnm4w1jY9MayTXpLnQodXpm3CzfdCB18
B3DQAvr/dsPWyGPKkQmIctXJVjQfEJjN9sg8ymMHfVo3H2/Q6omtqj3OeroC315cfj+Nfbb8RlZJ
qGxJm/Ys38BE9rmA2Mf2pi9/Xn6Xh0F+AkAEB9XX2dpwvJ61joV3xYZuHU3NVmeggGoLeVt/HujS
huvitoYXhk0dPbhf35c9dKPOR6AGzPXvIjtLpYLTuLSmtVfQ1z+PdXFt/CBzux6chM/bpkAiJGBU
juhR3GRaSXeSiyt3qEvz5oH3FMGsFurnc9JeZLfc6jiWhtv0Lx4vweaSH307Xikzrgxz3pYZR9Ki
aAWmFI0kLd0HXdMdKIp/Yw/ycJtGRIjtgBp7doGxgjLXlY+1ttiSw4nx3vOyv/MguKcDOLUj2/nt
jtRKUldZhXKpM6ugkw8j2OgtL57//OYvzhfAy+USjUro/JQbFLQmXGFXKJSHVOsXXmfbMnevPMyl
tQw48b9HOav9HORic704ADZhc8ON9wxV0gOx4S7goFv25ye6tJZRqGOZEdhggGf463fDLWHNnYd6
SDt1MuXmyPpr58OlSVsIfPjn8T+4Zf86hCEMZNo+bNIC5JCs9w9FNKTWcC1w4/Iw2GNg9XJB1diL
UfuuRAUyBh3qYphQqJqvWGt//nnGLh138EaAjQ5sgHwsg18fB2UDK0a+4Fsw78pUEY9NdafK4KEc
osQdrw13aTGA+R3Bg969QKNvRe/NjQTW9UOWOtTxyOSzA6SZls7Dn5/s0gz+PNTZwepYwhs0ErRS
bNQrXPm92DFVAuTwyqHwe14H6tWfBzqbQsvNBEMSd5N65bsz8Ueu3J2lglUrYI81VUeaGx9yHA3m
UvZWhOWJO+5LNs3f+WDFEUJp0//dg5+tUG6YD90Afk+9qLAY3diVndSFWP95mB+V0Bk0ipujC9MS
ENx+Vymg7QKg3ZqbVNuAti2/Xrt0PDWWFRuuP6ibPdVN8RpNFvRtdp/6i6Wf9vX3PhN+Kuul0Vqt
JoTJEH9eNVV722bNya/pB8uHVKHAiLkPGVXEPkRkVj5Qj7iT1jfS9UArELVJy/zB49Wm49NdlF3T
6CxbxW9P56JDBdHAYlZ/dgXww6ovR3iGpNUAixQriJsm9fM7ezyogMfhRCDIV1eOFmDYV0Y9A6xM
S62w4RgViakJrcmjIs0uNE6BvnuYx22eP5nZPsrFGqSQeQATQ//gdeG8VnXYry2ZPzchvQunIC0b
P50JB98KnXqANS7Nt6Zo7mttIfjBbsEPpPXa68TNSKI1HCza2EYcG4xn7i0ub2Te7WHu+QG3ltu5
b5GGNW0Kz85jFUz2hvRsZ9H2nU/5rlcwAKvg4s/AeIwN4KMsMsepgAdYG5wQul2nbUP+UrrrVqXf
tvgGy10TACHu5HruyQ4HwmfRoiHRydeo0B8sRIKqk0fPdjU7cRT0aUGz2wyKVM7a7yjBtnD6SqfJ
+UDbZNe2dFPT8a4Zj5r2XiwaawUI/NQJ+2kgduy13tYCWmp1CNaYnZemKY417EX3k2VtGMWNsgTb
20ciZuIJvS0C52RcjOsbslH2uA6mAN4rtVlbqJ1pT6ExQgr9YK2dBhRI0CJ2WYAo4qa9Rb76E7qg
sMsY1lZkbpQonqyK72lQ30rZ6GSmeifmalMEQZ9Est4QqCXjjIdvSk8RjNUmGD4YZP2NNTgloMys
2sb9DHj00gj2MACUI+jPwXUEXT93pI9Sjls5AWsnzEqIyG4LOtz7Wm5n3q2oPT1muX9XI/F4siDQ
VkRVCWIVb1t32mqdv+p6OnRhcK8pPxFdqpWfQ8Pe4MV5BbuBsH0TFs7W76HCrXeTqEF3gRqIF+4O
7tOJXWbPOXHWIGPfdMbdNIOB0N6CT/JQCoR/H2urPlghSQX86+iA/RCAZW73ByD3CTyYViOkTHVe
bPMuSiL9Fcv+BPBhZbngehUz33DmzStoEOG6OFvItQqife67aVZaGzfzsUDMA+vdV1HBgZDkFD8y
+uiHZX6KADI+a5XZ7NT00Vs7ZJD1urBpAxspbqvoUNLmXhr3U9RDqn0QMGyxUR6CUEq7efFBaT22
7pwlHtyBpjpPZo+a2OXqtqeZkwgBYiG+mw8yIkeiHta5M57smis4Q7ZdXAQvKnJOmXNrI9t1HWHj
igPIKpowjJve/VAOGWNNTjDbg9eZ723LoX8sBg2gNT/iBN5pzy+QCSPuJbfWuRl3MGhVcdaLO2uO
XkbSb8GExdOKG0nr1EcSaCLgGBRm5hFwQuJZ9IuUSsDBPX8p1fwOKx81zStG+za2YCsFu8gDk96m
dfB+rOq+UeTUlm9TVK1tDem7HLZD158oD08OsmHLzMBuKz8ZGp7wGcKq6qUOh6RRdY/TG199Ve1a
bFBzGMXwKEON78MFtJxiK2tVPBXDvm/Y1jiw0q5H0Mj7tlyRadxBqnXU2t1CDLYuvHbrAlZ1wuZ7
3Vtx3vm7Vh5D+B1i20MAEClWzRB8tTrmxAFYx1XkPUnxYFkOzgL0WOMms/9y0KnWURRHNYwfRtiD
l5WfTMI8B0gG6Mdm6ZfDK4FD+1uzpS7Y245BQmuE/AUyt8cwrPZ6QE6NaPJEla86n/eBYp92UHzm
UY3Nolpbwv0KjrqIuQuOhJ15x84VKtEjjHqLvgR/B64TDQE302+2FgdoZS1WEDNEUlF4n9HpjXjj
gy4k1riZ9pbSqS7ZWozsW2HAVJNNV8ZR+ClzyeNCTEDtrbhsxg1taoItX5M4FM6HRRClS+ZQxtS1
7mmEFMQxz+9d6eXQ8fUbYnkC1q/1Qx7i2Mx69qqQ0dpQcmQq3Ng+di8jj9VI9iaSEjdL9xa5x1nS
9OzUd/a9RPbA3MsNRx3t+/m+4+6xgtPFSodlwtrwk9f9gWRl0pb9o3b5JwQuJ9P1U0J9ed/7cjXa
7us0+n91gT74WXifVzNSXKUTI0A6DXz+BunYFE/IzYxHWn9zjR9gc5q/q9Da19PUxWi3vJuqtFI6
W3/h9CmSElrgDZYhilQ4KBiDKDJntFu8e/cQdu1b7gdrWBlvqjpLG7fEUVV0X0ZCEzucoTl3rDKR
df7WB/ar8XgNGY77FQqZOC/Ece6rA3iZ2NWaxGrkibZmiHEehDH26s1IpweLe3xVe87RYs6z2+P1
uLJ5Ei5895W+Acd5DS7SJ1o/iJE36tHlDo6l+aaQzgPJ+7VyrQc7H07loL7OTRD7Q3FTEP0VZMJ1
4DY6Fn51byr6Wvo+3zAQE3aK8V1AhhOIJqeCkjZBMPWhgalukFGeTLAMS+ZolmkfZtaKqHmGyJZt
2j5YYgic1KuDtyzUPb6mDwjq1pxNai+i7IVY7rqCiQKYMTnCQj9zg68rHL9SuIvlpTm6XpZI1cKB
0cUzzCTOyTJboRsDlQWpxm43Ha7VbtQ4aWPBlK+N7BtkO7xR2q57ptII4gZcKBQ+5MbtYg8UPhaM
a4/JzWDgWB4OqQA1IakdD6dDfR8QDvuQ+dgF9RPnE0ghODpsBJhDOxl7pVxXTvYw1/bKHckb9dyt
Fclj7U93vQ9X1sjBu0Bzez0jq3fLa/IytaMbR8r34qIE7Ssy29GDk1Q2fSk1h/GF5EBw6luA6k2M
aIF8L0ZnO+d9AMd/fcDV5Xtp5jviIH+vKGFUD4LZnTvmkOEpkxCH35V+XoJf7q08Xa1MMD0uJNCA
yG2rchajiYyagKwdBRroJOv3HPm9CCphIGlW953hL4jFhvq0sbau4PiX5SvXDwO+LtOIPK4JO4Ud
XYdBu+5q+I7NaJQ4AnV1ZsvXQTsfkYqOfet8Usc5upb3qOltNHQ3QKfueKE2zHXWfG6eyto7CQud
Psvg/4P74mrsCjlnf1nAtONJ2fEcilU3dZtF/Vp45a7E6QsUUp6yXNyOiuvEbwnEnGYjA/ZM0E5s
TLcA8zUyqKY51h3bGR7BNLtMwrZ3E1iU3kRDG4AwnT23AdlSM+99gkQpbIbgPHJpx9WIEGUTZVuB
bjBKeZ7FWe5l20r4r8hFgaepcjY6Cr6y7gYajT0CWWXcmODIWZavTduj3pnvZwPS5DhvPBcZhDxI
7YGvPAa3Idt9sXi1p24Js/p+zzn70iNaxM+GJ5UTFY9R+84cXAXz/glUiQ3XbExMIb/YtL33bWzt
Q/3sRWI/TzC/UvK1cxVdIebofWp6eIaNiWUY+OdNsIP/7CFwyK0qi5UunEcGOdFohcspsbOkvxYS
j1uAxNo1oo3bGZ3YIYxuoAK6t6KCJzrsk7aoN9T/VrhOqtQbPLAeI4h3C2ZglVHdW5AsQ768kgru
Dhq+XEUFKiVyZ1QBQKVMHIinkZS3s2Z4Csq+e7CDco8UqjtOxarn3Yupv1hug//Qmh8YDKqZ7N+c
yfZxOih0NcwTAxTjSO+Zdt3GzsVp4hlgW72FlfMqtDw0XJbrXRs66NF1W9ninJVqW+rx6Nvchu8R
Ns0sgHS7Rt0KubGZFQzqMieeo/YTXfG0CqKHkGabzpLvluV+U5I8liZYiYHuVQXJcGOOvqL4FYi7
JqC3lS6yurKySbs2EitC2MrhAA2laZHcShvU2c5Wd9m3cBRvNfRGockfhA/hcWV3xb6Q/Dho/74a
zH6O6Ivb54d8ZkcnGDeuI61NO9koQ6b5xDzXzo7ZPPNPTnRXpABCsbCBUbwWXrMSavgO0tgzq0qN
54pom6F+9jn9dC3BD8x4c5+4poetJNbkKxh17msjJfpxsS/aTKx8hap8keipLkuMXxQbqyhvdAuq
WTRGu2IREU7YrdF81SgHEA65nrGzPOrSbOcS/oZ+ZLXPQyGsuFLgZ6Ko6cLtiJneVA57ptkC2Hqw
X6XuhLLOkVrHWFEp67HzZS29Hcr2m2qz4kvl6BmX1rn/GmJHZMdREUDyYe9uQWmAmTO2rsSntVgH
ZU2nuPH7tCdgE0AC4hxnT1k7T9t1tQUx20VaG2sFbJ94xMOE+wNPa8ff8gBHg9Bqm3PJ7rKu3ObC
eYaSKl/JwDMpui38u1X1KFYdWyZhP32aIngXRMqHRtbBqgPh5ah89+uQ1/diInMZW9PofgNbpYZB
gGF98Qp5A98MYT3joumryq6SpvBBvR+bfE01DKzh1hj6VUV2TYftDPntZHbuUaPkoJioZSv053yy
73mFUmRTlEHUUwR1DA6+zgi1MrmNgtxqcaub8mwdGHClP4tmIv5BiKGgyL+Ywc9GgWTjJ+YMkZ/G
Kwt79Wdk5SJyBa9StMxBCfvNMcChjdeVHCBZGRgAI2wFM6SHwL7qaXERjINbsINWGrDMc4GGy8xQ
ERsUPau3X6y6RqfGRrYs6ILz4FxBiy4+009jnaFxdeEM0ezZ+KZRBxKaHfquvx0K60qn4SJ+AncO
8DUWhv25JmvmYJ+1CzMGVn/rsjJrxARdeZKLs/avIc51WNUwhBImPyC5Ld5rPTkM1FsM7+c1BBLX
muEXp41Cx43XA1HSOY2AGjdXtgv2mZkjoF8ZjtMhZrq6Yv14EQUG1gy+NniioJ/8igJPVAcdjG8W
fsYtvoVNJqu16FYTwT5Mi8e/sbwXcYALGzTo55Zn/qnjKQO4xakF9pxw8SFgbDbcxA6Uzf+7YZb3
+NMw3DIlc2oMkw/zno/UwtmBI4+N5unPA11aEBRdmoW4c0Ftby8EjMagWxMCJYTmd9030aFDCcPc
6crU/W7XD6yZgiwJAkt0QS6tlQy7KcSLqm13G+X5Edbpb6U9JYFS7zJD7EforWrWHf0gx+5t0Tif
sdG19BTBVCGeBLRBS1ovzysVlwCt4AAJRtdI+A0qvsNgV0jTmzOcvPqrJ8N1X2Y3vanNFaDz0rLG
qkbqPdJNQd4/WwJeB7pTvTS4aCR3BS/WTqUOVUn++vOb8S5ySRBYjhHQR/ldE9pUoxJiBoFL6QxO
Y2KFrj5dqX5elT88vdktIh6d2CBhaMrt9xa5yTx0d5T5sWHyMEz1U7RY4HSzQZHajNaWRCVMk3T/
aPv5zstVlMgOh5feFSgZV/AliLGz3VDar3O7vckCB/12/ZfVYC79nMcBHHZxn4i+BYgE6UFAgM2g
vUFPEe1dn39mvXc/jBnCcIaV2/UfuHyi+mkZwS8gxzGzTMzcYAPk267rWxu66BWvmh13cPJ3Y7Rh
rbUBOHz0WvvErCyxB/dY9F3q2MXW1gAbFbJ9RhnhTgjMpA6Wi0V9kjnLYW0cPbqeOSoZ9WtH2/ux
tF8a1r/OdbjOxnHTOda99tibkOJken0wJsuTQeUHLcVRMvuRy+HRyu0EV7ivwtN3mTudFI1SpOau
lIMLjem3UfvA1ABPa+chciA+7jXBVE98LfvoJJYbRK3ZXrQl8lLs8eQiWSEJ6/DeCPVYDjkUCeMu
8qqTVc5t4k0OKJBzvhob+uZF9RZxkC90gD+u5x7G1tnJ+Rs3Na46sP5PRKU/vXZ4dSdxC3XZFPdm
vnWrCdagXb6WjThZgfi0w+m2F0rvcyU3E8L1Iqt5pMMX3LuLdVPKHGCeN6AGEM2GIQEi1g24x8Ye
XyyYGsVN5W4iGT3w0uwsHQAxaJG6meubJnzvPXPHIKBtK+s+c9QNbaaYlx0IcQoVWfXajlKj0osS
uxUvCIFcdWOzcSd1pMLDNTcTN2B2xghV25us44ktcKubp5QP9IkKfZxyFsYko8DW+e2M0lznEVYA
I9VK1YhDU/Qxa9vvvCXrpq3AF/NhA9YP4dvEmiMjmZvMYv4yafPOYQOl5uAtKIEIqCHY+Ih3KYsc
gd+5tZYalbYXxEMESWfdJXbzrR4DATiF4lWXOJ8AxmayT0lFTNyVeMHVBFGk70UwYLdjPnORWNpZ
6S5K1SD3tRPGLS5mQTkCbbafBbwfQQCLZ1xb7OB2CRkXEX5dUa2nJYxMOVsWDbtqZnHrj8gFb9Iw
7O9oSUExsfe9UlU6AA/Ii249ArDPM32vbHPIWZuU0rwNfbRGzncNhJLgzgA2EQ3XuqpxQij8s1Xn
xQjrkQChASbD4W6rEbDBEHGzqmSjtoXpllbecLTxQEBboQtYbi9eZOK55Q3QJpcdFBK9EZZybFvW
rLIZRXIlg+w4ReHeg7TQaQFBlGRlN/nDQNhLK5uEjP6m8DsEc4cbA1e4QFRDrByAgp1XxDKrt1nm
PgVYU50iN1qU90RUXhyhJdVr6JsK0XwUWsA7mU4GUBD4vN0Yfq1aiKLgfwVfAeuNROqOiOAxQhft
oWH5ezND8+L5aCiwoZzSP++/F7d59MhxN0F8dXSejud0CB0fe+y+xi23bgMB7ERJ6qJSvzLQpbIP
1mxoLEN4iFb2Wd9/bMLMNi2YDCIrEk7yLfH7a6zjSzUSAK8I8SEQrf2WHTbZNmT9eiktw3nasT5L
xyZ4cVp9QwvjIzPVhDdAn1NjD9/zqitw5zdgmNrthwzCtA76e2sKvjgt2hmTdeWguzDRKOBxxEUe
6DW/8XkD5geFBmKX0sZOORFpVcFPbbY3f36fzoWm6C/jnHE5cE/NijLsZOqOCP5QzYeZ3QyTXdzP
bvckTIE2Y0Y93MrYqqiLx8KgTRhphWNiBIcazjVlmCNXk0M8YUV2TDvcFxuAQFd+54WSzMOqw2+F
YvF3T+iZ9m5d81GmXdHtB6STdlw/Ekk/hsqHNwrALlzbVu0UrgBixk0Bp18eHLyZ7IRR+7CYvkn2
N4gjCCumILai+whe8PIOf6pHC17hCstqmdouyGMaelwFq1vJr9BtfnxUZ41rmBTauC6AbIUv1/t1
HEuQbOpYAahIdM+BdO+ncWRoZ3R9PAOITlxEOtURgHhhcdQkhb2fKjbs+sxOfOObuJfVXs4jSyHU
0Hvj0g2kjk4ytR78o3wSNzmfV1fe19JM/+03L/pSyCfw3n7wx3+am7yxuprbWL9wiXifdc1htR/C
oNWBjYbauDW6UQE78Cpc+60Toyd4hRT+49J2/gMwOrZmTFkIrc+vk+ZbJa1pjgUTRh1QvWrdaF6d
BMh2LCw/seEsDhDOw7iUUF5FYqvvv7mOfYOmy7ptAZqN87Zw2YeRYwxzgC8UTJd4GMmqacNnVUfo
GYEGzuu/vIav+px9IVP9HgoDfnMe2/10ZREsNIHfHydYYuts0BTP+f0UeFdtNL7TWQOf9adHN9QU
52tWxZPN47kSXy2JQvjPr/HSLoQLHcRy4JPB+uFshWdAGEQXGexCXbQyrQPoE5ZHQSDe/zzOpV0I
tAwHVX0Ameo5m1UjbrCUAozFsglFbIf6K6w5XmoZlQnN9C5HVlBsVPHaIS34zyNfOAOgIV1ky4EL
CvL5PRkndNS1E0YGZAY4vgxXiAy6KdjwBBrnls90/TfGI0BooA2ExPpck5W3dBzosOwZTb6VlZtk
A66wfVjsZtxOehdqlD8P6F9cOcuSgXIb7PdzQrpU2uehZeFmRoZ1AVR5FQHZS2c6HgTWudWzl8wD
EkWy3I6BqM2bYPY3HtIr3qHtOHQ0uKtD89hI5GplEWvi2pvKkyJll0SeeG17NEGHksRTV78PA5IR
jFEIGy+tfTYAcWhNCHOSPqoPDYh8cdvaMMe11nWg26SS7naqEbXYI2taifAwFvWnC0ZQDcUwacon
XDhZajKZ6np+o2hNo2ew9kz0MPc4Aq5M1IUvLARx2YF0ESv9/Auz816Vjt3gJKyjZMi7HTrRuz8P
cWmxoeCAuh1uqbjxn31OPdz8SefgI2bU3BDeJ0EDiG4I0SeSODfioMOe8uchL3zByLhH3Qogdclj
OyM9TV6NzmovEUQ7efvC6xc2jePvEZYyX9mh/N/nD8vZcwiNgGQAsPt1w7WN7bFZRaC9CztBn/sw
5uYKs/6H2+nZLogxAJUs5ScUJWcTWMwti7QFPrDrwQ21h8EG+m6JFvDwkVgZaKKe0NK+HyXYAZFb
xG4rEW+HTOMCPux9gVtJXWZ+qhW9GQfvVRX+0qgK0W8NhsRT9CGs3RWoNXfwyjtYOb+bVHfyIrpp
Io6u8ixPdUuh97a9eHDReSstfUsg9rgJhMUQwwFovNfdth0DZ92PVRdHgN2YY9IRTpzwAP4cMvsI
j79dw2u012j53Z3CG0TX/hXk9Mqbv1AxwcIK04U38gM6/fV9ZL6LIB6oCNPCsdFWpn48tM1OtfUu
aqtryY2XlhmKkwBk8MU865xyPgjbqSpwPtI5GFIkmN5Vob8Oi2vRX9eGOSPTlTzIJ+HDoiEIAG8Q
dKsRebAJG2Sr//mz+T1pwYGBMuYPpZ0P3/vz+0eLa7gHGjj0B2Dm9FPNt6OpVloglHImjKxcZ/hO
FHRTde5vQoArydSUY+LS8IWMOVZXdyQOmoOesjfd2D8JaEmv7OwXJwO6FujYI4Bu5xogojUaWBTY
flmjA95o3H7LfDujQ3ZloEt8WN+B2ARz4eHad741qpIUXchRgI6AEwZz73jlh3KwRRIQBMFFCbY5
DJRWBp6Zc8QQ9ZBFSUDB8KTdlwa863R0OvrPm8v/aecWyFt/WoaLQcwvzi0PH+Ao/PXxu3XLj7/3
T+sWh/wD1leLio5CKIwdEKviP61bgn8Af0fiIP4A7i7QmPzLu8X7B6jgyHWk0NYjKnP5o/8yb3H/
AYt9LHHw+YF4BzT8d8xbnB9Svl92aGiRlh8BpsXiH3O+KMOedFZto0zzGDZfWH+UtryTDhJ2x2Kh
+BTsrkYrMZ4LYLBoLA9p2wU7KUQEvHBATw9ur9tWu7l3tHRdHtmUi/noVB2obV0B8fLgcpgHWxa6
yQSqk+6IsjiatnKIEMIJH/LhPStyzUANLCwYkaCPakCQcDZZjUK+Erz+zqcyQrZBiza3QNXLkRqq
sy+SIQqsBoBlAXflEMqXIFFuYX/Ebxrcd9st9cFcCYI7VoqHmpgeVUuVgx7VeiOlKdLmK7JFtryQ
SWVbBTBWG/HrID8QGMn2XUvjsNHzvIF43X0ucprf4XpESIIAR4oaoHGA9wQFrI/wdwQfViManfC/
Yf7XejIsmbuJFnHgrgbRIIfbHr4GkyiASAOs0j1SHZGjDESxNHbqFSTtnOYRLEwdxBYbcHTpUJaJ
G5a4EmqDpJja67cVuCbK4zQFB4Md9eCrIW5KT6fT3Cm1Esb6IjKzx4dexvbcVmlgm1OTg0iMC1fS
dSPisgMlGnagFcvq1VQ6EyJw6rmRu560moLnAmO/LsS7oEC9katdgOpE54lt6x7UXx9UXNPdqwnU
JzID5vEqXm8E/FweJROughOuH3wJgszCQBYhz3DXLEHttGonSJDurZ/cagCCGfYyztRgxoNseP+t
AdsTCVmhUB/ak4AxJ68C7quUhwh1y/+kRD1I28B526nyzP1njfJ/e1+i2EX+Z0cpvPWy/n//oS5s
TMtf/O+NCTpiONJAjwgZOoxVftqYABTiDo6zdMl+Wv7kv0ylnH8sNpE2lPjYMhaVz782JhsbHfo8
0EstXXP84b+1MdHfrpgoGSlusrjn/ZBMnhXCdAqFVVaVWpWjQC00uRDpPuXDxP27MqNSJDZY7/e5
HT7KxpHZzh6DMIfrgbSfjOekzMtWcgBubQkFCu/8xjqjErhUf5s12XKrFVjkVbjxmQUKuSggMRid
IDtp0xQH0P+7lR5Me2pbh4PzxkGwnSS9MaQMnngf1tG6K3HZCkHJeFKtmreajg+GOlOdlKSGJ6g/
oC/BYCRANG+3joFTaVJErD8CnoLAlINPZPu3dt/dgM9xpyZ6KCfEjQt9YAOsLxvO1GqyO70N0RG7
sajnvLZDH974Xk3uBzeagBnrPMcNlCyGxtJgTOIDAZnxvYR6N4KzebSye6fj4N2YZHB7fLiIX1gD
DYDhHf5FMFY8xCveVXP2aAs1DtsG6ZP2umC2HdtlMR0bqZzdjBZEQvr6vfDbJ5+Aa8JzjF5HMGPp
6tGPm1nox1qF1cr1Pyui/B2pOz8dR++GdbW/pgy2Tge7weaW1eyvcXYxy5j1MAOWNXj1Qyvzw6Ar
UOyp/8CswVjrMqjKt7p0gfyXRJzs4v+TdybrjStX1n2hQn5oAt2UIMFOItWnpAk+paRE3wfaeT1K
vcL/An6xfyGdvjeb67x1XTPbAw+cpkCCRMSJc/Zee8i2o13b91Pk1M+tGV5EotiyriS7QUOST4hK
Hnt9gweiVNILoNKgH2vVSrw21A6DLK5aoQD5jVZlN1y6o3Po2uhNrZzHCtY8adtn7Bg+3OFToakb
TW9priqjZ4WqL6UNRsRuOe2XzBfzkOSDSp+9voirYwDRib7ZqQ7UWxcZ07rLlWCTK/ON1OsxXEWG
uuMrI5FBFQCS3G5LW2i4zDJLvYrQFfiDyv9r6KKPjlY1QNsVNfHYBwESS+RGaYZ4NG2StUyqk4x6
6esY+a4jAXpjnqqm30Z9x6xzQCRkYfq+zcuGO2NcuuUYHNDrF+sgVso1eydNO3N0a49kNJm/f1le
/q3XUPzDv1pDL5O//b/s0/TzEvrldV+XUPMDVR0dUx3GH67+pZXztbYTHxx6Y0Q0UfJRkywt4K9L
qOl8oCMsvsD6mGIsBdfX0o5/oaFG61NjbSWaCKnJX+DymeKn7sVyzFCJN2dFZlUWy4Hzm5aupSzz
eFAGyEs14UWx9rHXum0ZWe7WidRkS2IApqKsOiKMu4nKdlzU2s6qHUS7arTWryK1oNwJGZa3h8mx
dmUvz8qgX6F6vGAV2URmtI2ZqBtZuS7wJYkel4dbklgDArVQTq7RrNXkPY/iTWure520QoZ+rA79
AbWeUK1tjK3IU6LRb1VSlvN8Y0XhIRLabaJa575AHNcyxG7u0xE9Xe+kZzzuPJlOLBAkZudGMV9T
a+RhcZV6XWicYqpg70zduoyquzlsd7WK1SESyipEUxDDJ7OsybOc+LyoHMt0uJST/Dwr4hCpb4Px
3C7lynQXlOoLQsTdlJiHopTHIbdukmRewZ7iUYpAGE0boSlodt3reQq2dhoStBDy6QZ7ncn+NUH9
3A2ueWDh8F14rUWj04bFeIUIBmSaKZ5iJ/Vshsqs59tu/Dg7vacZ99LAEhD7ckzPJheyioSQCno0
ejB/SsCVDnL+ZErOrbo7bvNoF4iWDWRg6Sv6t9gMMYuoe9uqt1rzMbBGfxqwpEXggNqy8KLiVu0M
eyOrCkBu371YQXTL4K7wMBsoq15Wl4WuIb9MrzqFnB7dOlYsy3K+RQR13Y/6Ku3kOhrIUyOfNsd2
4nUmE+fZ3VVdw+B8zA+D2m6isr/Ky3xjh3h7pOPVMt6VqrszksozG/Uhj96zEKp1hdWFeApZ9oDy
xc7V5M4QaNlz40JTsxf6ML5jlDRm4uM8DgyIevyx0h9j9WMizXMYyOPY3syt5uuwjeswukx0QbBc
zqg2P+C7vCqne8f0FUu/nhlLR462ToaHPjoxm69WYvnwD1OmXhOmtudRfpIE/Bp14ml9cTSye7Uy
d6WGtWS4yDB5+FO1FxY+BqE7e4C/J3XGf8PAzSym9WB0B6syXiapbjIFvTMDyU61NrMrPfJ1T9XY
Pahsm27eB2+pNdmrOncvApUcqx4Hiiq1da9tBZ5At0AmTDaJ6uxMu7+1QneD/PUtm+LNLEgqdPXu
PSoPUTxea7ly0oTcGnHHfjsAJe/ng1nDeq3yUNvbY33nGv1e5mbI0Eg5KoO7HQfbXhlNgny8H9dx
Gj9PXXhUE1vblgrcqeZ2nC204UenIg9Sid+IZFkBDwpvZpy0iVOurJp2dKJeDnl9atu0W8fz0Rr5
mIb6UoujPRoes6R1RLjKWsVSlg/lkmd/GmzltcuwJEy59TbT0psKghBxP4dM7TmezQlK8Il8UzU7
B+JVAa0euZWnjsFdpLgQtPoHVwvXjeiwpSYvYZqmqxCwysaRyV1qv2t6tXeb95G5v2o5ntOpdxnS
EjuoGYkSwoR7JFo16bWulJ4DeJYIzqLaoQZiUzQL4Rl5Iu84Z5zl1OyFwseP84vQdXxXS7euhZu3
Y13r38NYYCVrOeOAvin09EVFOSGr17FS15aifJrCjxP22bkfVkb1YI4kAWbZShpAaWN3Qyfbd6rW
y1FYi/wpCctPTtaa+9kqruLUfXBKdTXDmlMWXG9hXHM43fG/Yd3ILifBayKyWLvwQg+bS3McTlOZ
bu3euaDTn6Cn0b2qeVGr21qGGyXMHgFzp0ehSrmatTCBomJ8VGR5IZWwX7W1sVKcxhtmvCVVsnHK
bDdOqSdkUR2mGutBJo1Di+Q+QnbVpi0gDJOQ39vGHiCgwssc5E7R3M/p4iqb5SnRtEPHhmEWxiYv
z72anjR9aNZ6h0VPaZ7D+XJoXhmNYYxQnsYi9IKwXie6daWXH0fWPAmNjun2Kg7FzjDCTyJsL7u+
3YeECaR6zstGfjAhOnHtLrFY9kqL+rt91CK8C0q/MScyPeY5PPdT+KSMYuOE7RGX0lqSlCjNZhdM
Ak8YWayWsZqzYJulaJzB1FrSd9X6qBrTuTHjZNtHXb3rkkDZ2E56dIwYW5LYBVhnptQEUd14pqOe
0ZyZxedWyfcz05HAzjd6NiCVyS6VJFjrtmQY75DLm0g24XZ6cUT3oKWi8dBhrUNtQ+faM43hHGsG
Hl7h96HuzUV+mNGbD/OMqTLY9qD6+O6S64KdK9QMFl9N7IOof62t4TFym5XSzis3MfbagOhHPItK
HvtcHoygt7agdO7N8F2Vd8P8SWlmpHLSk6BOq1ll/Fz5bvdajq8EZbP7mJgib/skeJ7Tt6HNmZJK
bxrjlRN9qm1c3rhuW2GvsvrY4r9McAkOsn0EbHo7a4dpSlYVAh0CnXYqv+F2mq/QavC0Gd0qqd0N
mUh3baGyRSfRZWMj0/sPKEKXROB/fpA/cYhvKUT/oApdXvi1ChUfiCUCAEDX8evB+/cqlLklwysY
awvRjgLxH0Wo/YF4WOTZYFwZurPm/F6F2h8W5hKkWo4HoJ31v9RgNH720yO0AHe06D8NQf+Revfb
KjSKu0SvRhF4blsTRq5qxloUUl4YsxOthlhL2E9cvASKfsqd6i6bFjsJRWSKiJBPd0ehPF0OZnXA
/XtpOIgoG2OPZLbeYOW6W85fzpTeDTECxdyiNxbmj8WAmaOr8ufWDTsCFoAwKFb24FQsxY7gNBXT
i9+gz31Kh+CeBfTaTtlnJFbVGt1Wi/vjOggVg+cxQhenosF2LAIgR1d5rbAoB8jc9AkYgCJE6rlB
dg3gYqMGiEr6+Vik2S6cUmU96N3nnEQdvAzYN1tUZLpI9yl+40Fxy5sizztiLrB8FOqM0jtUsBhP
Cb0/2T8FIei9fgYEQJTgBMT3MNIX8Nqgxig1DOc+5xHTWvfeapy7pma0JbD/rW0ruzUBCirEm+Lh
au9N0Wk7te2x2BMZ5KlzyvM7peygMI08vXLD9UgKD1Vo9KRmbO5BIOVGXe5U3rWbLuY1mvtspOET
Th1xl4/QLlvxpleZjZKV8qQI3vtwfp67/tz2aQqBovtsV8Z7NRo3UZOkO03Lbyj33jNzsNauHj8X
YfcU1NapsXL1Ks21Bum+kUDETy8GI+s8O49DL3GQovSp3BLL8WIbQbAP626fLk4uqY9A+/lrZ7oP
mMhKehpZtaYDoO7pc91qBiuZkRXzNmiCdNNYi3+uTyxPUZS7KjCqNbsP3lzEnxdp1LD4B82FHsvP
Rp9SXn3RLJkvTWnwBdOTppBAtx3wHTBDHG8J6zTXGNgeGaDiTTZBZVv2UipUmZcP2gMpSZssbTj1
D/UKr9hlXsrbcFL7VZpHfjc5tA/6maG1Tbxe3hznMrgeNP1Ki1wkxnbrbmsbaVeZz9fpyA86jmjD
Q8EMdolVR14ejuOuYeifqoQXJEPnz6Zzjp3R8VDaG2tt7A8ZseNrpx93glWb8sc36lasM4UvUwpo
H/ZQKgy6xtdkLm4zHQM2ubtERRe5vp8xAm2sEbf3NE63kVZ/ThKOblH6qGXVq0v8WhTM+jrNMg5W
cRf6zdx5VpbQRWru8gBncCPDyJubON5MQ4YLrpgtbw4i5WgoDOojpcXWw/GTVrQ7+UopzzoF/srp
nJNemvezOh+62Q7XYU6jpo9S1TcxqK5nVLirASlzr2Na1t1sm9ZRw1cHAyjCgutP9mQgJTXwt8xT
D+/C0NF9Tz0NIEh1mhm/J8QeXsSCdO+E9WoVBwFde5sBshWh43Xt4tqemqdaOHddmZfIIppoa0Io
J6HpEUiTH9QVMKv0buJTenG8VLwKY+1GFtE2m4er1uiWDni/ZWS9J1Pb8eHVJZsYbvWe489t1NGA
18v22gqUe1Slz3krbhNCILrQxSunweymRUmG87tZWeZqJlNBqsYhn0FeV9VLuEyqY0G7COsLiAVr
fo00bYtzinjfrFotMW5s13TlLAwjUp3xx6KXBwUzaXz+8tWdzdALB3UToiHBiDAco7Tnuy7ORVhf
RDIrfWTSR+mkOQdCDRe/PV0oCwrh33+jNlV2yH++UW/S9+aPtukvL/u6TdsfSGVn0gZBw7VN0+EP
fm0WsePS9KV7Tl77omz6plnkfhCgoJEDsBmD1fp9l3Y/sK+rBCXhSlrkIn8pw0H7WX1nMkrkL4EY
BR9I0//7Xbo23ETYXYBM06XcVIqYtajE3BfZLt3W2cDszO6tMX+D1RJW9BIHRBZJAZjGuoizyMuU
ztpTbNC9NDiQ1OYuAYHklZ39WbT6vcTWWkZs9klSXnRaDO1B7PS5v9S6dhvkEjlSPD24WfPW2PAK
DWu8csz+wtDlgXSJbiMVTfMmx7y3XXnRi/ouxBaRlDGOm/AyzwxlJTP1lWHkphrs56jI15VQLywz
My/sZFI2QetuBrPHwI8vH8MA83+8KvFRC2W7V+3oJohacYZKyyDUqfw0suWuyCvXjxjmEeUHPmDI
YE6UuqlvWqN3fXTi+dYa0uc46UE/9Ia2rtx2ZFw3jJdJMUJ5b3oQSQ4CvM7qrtG3OJ4C4aNZ1FYQ
Jld8te3KKB0oTJzP+9aouOeGumEgB1BZwMdIBvSxjBKQ2TdpRS+3GdIbJ0CsiCPSPNh1EOMrqbez
qk+75ad3Y81DvW8L5irgpKvoNKMeWrtteZmG5kdFL6r9JAHVWireGzG5DArNMTwzAjJqFjJcA0qY
0/ZWHPfImU95m9mRfUSn4BUoMRHlF5soYr6YZM0+lbLdCHf+WMeafuIETwNRLT+phYPR2u6abWT3
AEmIKPSMjM7zv/8qQlTUr1aRv/13/rf/yf6g2F9e9nUV0T+4gA/p5upLzY+q6rdVRKduJzONYn+Z
5tHa/b3adz+Q16AS8UkCts7Ij6f7957zQhMmCJy8NfxzNJH/Qs+ZTG3Wie/kBARd6AheWcdQNSBv
+H4dYaqUyZqy0hOjlte+Qu00vUkjIDjO0UKIQFkUMySZncTXJWfvqddGZjKQArwkYD/XHIoMfjxr
VOqnwu7EZZ1NyhY8RbdzWy14GKvqtURTTfNowiwJGdzrhvHW4cnadg1o+ShMow3D55OtKlfFxOQw
pr0htTHeNCpwnsCd1BsZYuYc3Hqmuq+A3iQFuKsku5qmatuG0xHdHVRRwIz0tqBStep459r4tZog
ME4UUvKq1JrKz4Y69gWZCyu6G+NKUm+sG90KvbzIGOfPPaCoZjg6cccCqQcvRmzdd0iAPAavjz0t
b3bkp4aW91B3TxqE4JWpIpbIlXgvYqfftor1gqnhrgrlyarbl1a3n83RsfzQbF9shpIYRgQ9s9EE
ItMn53EYIbyglI7EHG4DRTyIoah3ZmQi/wncVeIqm6Fz95S+5Odqt5PWrEFsPGitcppnSCsl/tZa
NY6l0Gcybct2OyTxjE4eaYNb94+wT28qHX7eHMKGc5zrsRjfTa1mtamSYxq8KpAD1o1ZApyxw42b
qkhIQr3fWrWyU+vi6GTpY+Ykb7kcH6swfLB7hH55wwodlaB9KFgoYYZdpjktvW3tlU2xg8CQvaZq
UsGG0qFfS5qCrhXdT3PuQh5ISq8rrNLLUqmDiEvLlW7KQ9lXIFSQ3fi97bwE2ii3iEBYuULEhjQF
rSRgBPzvvyThO//VknT7Urz1cfpe/LwqfXnl11UJkZPQBeGJ5uKWZxn6bVWyPuDXobihMcUYn7Xn
t1XJUj/A1wX0bAApNAA98KKvqxL/xPqFdt7kjzJE0/W/siqx/vy0KjFYw+2sIxcm+Yo/910PYihE
5VbEd66nntLY6vR03VtZuJ4l/C2rfdZt5ZhYWrtiEp1e2C5WAqOiZTUIO94UQTit7Lx9iUttfuvo
BeIGKx/KXDwGLXwSE96t50TT5Oso0pXWRdsKBivQ6tl303mrT/2pSYmD6ObXsK4vsypsDwkQohdD
0OdTFac9l63U8eXbKTVWrjf1yuo1e11HxuuQtUfEAHQ/sp3WVmvFdG9rnuzV1Bm4+jib+Fba7xTb
3huucsq74naeov1g2s4e++g1reID3dOjToOwSUR/tGYwmHGca7sEZ/haorPZFqbdrEKbZz7WcS1W
VBGeTGYQFKVleBNVrj8rBt1ZF4FWbvmyDY+BHiSMfcKOO6jse6Xzu6B6bxLwVUEbn0fV4tzpKA/1
JPpxFUo6KcacK4dWcei1C/QJWzFn4nPoqr7bQJLR8mwz9woqIlcjGVoxrVWggO3J8vERDUv0ak8J
YMv4RY+S1OPqKYcZbIF60POBjJClgIGUk4I1nHPTvJSRml8FdRm/Y8bpUETwrimwaMVbJd5eOSi1
Z8HAnIv0CY7g1goRW0MyO9cWeokgG65psZfXKIAVhoJ85aafh8kd7o1108htEIYXKQFOnMZk7Fyk
40QQ5RiP+7lqzQvePQ3WrnO1lT0b6J1m5qSTliYso+G0qYoSg2fQC/1zaCQ0SHs36cTKbkd4EyFy
tnTvKl1EW7l2K4yPVbXXR2cDk/hiSqTjkzQd0DEa4Km5re5h+b0OLahASralI/HRtlN/dsdD1EWT
L5JaeBkWLABYuFHjNIUMpQ3jmzDrZvLUiT3SmhlY2qnScIw22Vbsej9PNrKbouGHKTE+NpJSNC7y
U5CXvoEqGflYawDfs+Y1/27tdbVkfIOMbEdbAD5nY8UwAKUmN12lYB1Ix+amMdyJ8WIjwp0MsOYx
c8akU+agZQxVkiIk5KJaofu/74Rj0VamsdXoHEtqtzuVRkuxjWetVorXeXLewpw5ZkyWhBfWTvh3
IMO/t6bB4IT4z0+pDy/Ny8/ruFhe9HUdN6ghBW1kKjjTMREp/LaO6x9slAn8B9EASacLFuEfvWTn
w1J1UosKi7/1RYfwe3XJwVZb6NZQXPWlJv0L1SUV7k/r+OLCscnc0Wg04/r4fh036IWZY0eSa2LO
2qoLlEM3Ic5EYusZNXgdnoMjKVDNSs+CAtlCf+Z/9TSaonmgPldT9rykyOjRuIY2RCcPnh8aS20X
G1OxFfDPThKV7H6s4tpX1Xz+7EQFai1IdM0+rp3MV/L6qqVTk0byRihGiKLH3NUBTVUdbFkRK9ba
lPnJXNqvQdY8M79/sZqSQ2FwlZoACBoHrLOzdbOuPlEAmye9Uw5l1fo5RMeVMVULZkB97VuWf7sb
N70yXSlw2UotaU91R/NQU4hbK5rihhCxTVS38KiMW30COBg06ZuEcde16UdDFjeaAbAsQ2L6rAsj
v4kmBJcczDUozMN8VarVe2kNzVWU3zfJ/KCSKcTfFSC/tHsj5ZBoqNMdg+jJH8paANeyQZIN1xxT
i1U0GuWBA0d90VnlXVwDsKAzvJBKwUlqlsKAKPw0yeJTKaAHZOlQb7DZnxl0IlVLGBwGDbM/jsXr
JEvaHSNvZaPa471s8BgGALZwcVuraNZ7wAJJvC/ndMvpH6hztZVWZK5L20j8QgvEoXNDdZujLl1p
EYlHqQa+Ya5Phcx2boJP0B0rrOwy2WYoat08OdQFbdghBkIVbefJLNclTQLuKtPM8dDYzX4M9V2h
zxjoA0/m+irLswLXoyi9xs7TbWTK+azTT0bpQaZfFbPrFIs6BHxP65MQ6R6ymAU0snrM/W0frhLV
uc8AP2a6RqsutZhrVG+FcL1iqj+TuGgDRsiHq151og1omPFodyDOShhjvT75aSb8uWcInrRgtEWi
3w4ugcZFwiI7l/LJUlqIrmFKC6UzH+RUcMM70AzJEFp+Uej6elKSc80sQWtDna+4QwHzJUKBnuYA
dqqtiE2W5Wed0nhtF3GzcxpxQYm/6dz6LdMiJhFadaNROim90Oi0dOPWmVAaq/Ub0gnk35B1NTu9
mG1axozRd4w+6Q67hy6g51+oNdWF3nbkhvMm2b5XPbAUiAI4uZWmWmv22K8DYqNpNl5OVnByTWU/
xFWFVVJ7TzM8p+NwqxK4LqxdEsqtW0UXkKlAOyjjvaq0KbIezYd18q5r/Rq9XXLMuY4XowxfUbUm
R8uZz3wrxQaJR3Ww2nzw9HTYZMDR2ijCX6s9JHX5XKJOGNAd9B0qQNHLmynXiZtiF6Jt9gZeYaVL
cTmDOtmqY2tSTOnZwTXbK3xuDwWbYobzxGtlVG3HeS6ua1Wd/P+AQwZStl/sS3/77+b9530Jz91v
+5JgX+LBcb+Eu7kYaH7bl0jGtYWJvYLeCjNLk73s675kiQ90IQRMgsWVTzIcu8U/zhdLF4WxJ6+E
vE/I6l/al75c5PuuB8FtWBA5/dj60mFRv9+XFGvq8zwroXzY7jCgvknQblU1sFGHaR2Lnj43PLQs
exi6N31AvtJuSBSDMjgUvjpk1ykDztDVqn2UTScknr4SBE/qFNxQ2Pq6vlCC4GyqSfekuMxNjWTR
3WZkERpL/RUB6hxD91Hy2E8oc2ZYzyWxad6sWscotj5TJNVe2qqPXWOdtdZpkRJN70X5aAy9zxji
EzbBT3pbekOHQC2uurMsGBIGYZpvsqnfjkGY+1UDegMJsbKqS+NSl0xFKvUG+M0NmKN0lcbJaxGj
40n7ejeXBZPTUrUuA3151EuqZhvELZrzC2Myt5ZIy31RGjtz0IJVa02vvS42ASPQDOP2pizHu7HU
d+PAdNDto+CEfn3txsmVbUDFhCu1rkM9OmPXGJmz2tNq5oi1nWaLEaai9dlR6evL3OWYVAQmG7iW
7UTFsWi0Cg+SFJNSgXqCT4Qwp5Y+Iov7Qp0+l4l6YtpEvrqRCbzTzXtW02Gxh0JlI4nYraLaiyOk
GXIiSSA1b3pLbmYFOVab2ntdH+WGfB13GzfJaUpgD4ddOm1KJHqe0IvPTlJfTzKPVmwiJoNM931u
EWQIdRCcXJT3clDorc7MpAoje5p0BTT/rMMAUj8JmGqAqYt+RbfVRKMH0Tkz/chgT6GYNvdFy38f
9TBoGg/fXXvb1CNSuCSxLqK0clYAhO50mclNm2v2prej4ezgfLNlMJwC6pS4L7JpAf4ZL3EmX207
4xAG4zgpi5uw1+u9PaXIx/RO3aUQhCl0erDnVZ0chBqS+51VeHDS6YrzXs+4u5l3aeVO53wMjLWO
YxwxHuCUNF6mS0PKKMAweedlOHGEKmP9vulGWu2GbNBqhWNo237NIVb16HHl1apv0sBHYG16WHK3
2Dcvx8AmETGBnTn1iljbjH33mauM21mBbqLYEejQWNnrkofFV0w9fEuDlt1LVtfkFRSH2uIkn2Vw
wd0A6k8jHHRF+ki7r8xizc9zO8zWEubPzk5a5rBmVz+oReqCTC75nVZZLolKhpvAaT2fLyJaTahQ
dwwzYMY0yKiyUturGHgMTb1A0eCrMx30zNQesYuRlu3e9Iq9YKlO3AKcBKQtTE5+qU44hIYoPRbO
CMo8x0UUslz0cwBLMXu0U5peIWNyG6FgFvKwxmEWeClzmHPaTOKNf8svywXu3wNLCdYBawDq0hCp
bqglB9lD8lzRh2j1ZRe29qK2s/dKiMXxFQ+rVLibOjCum6I5COw6qwRZVS/hAKUc6zRvbI36WBGZ
xlm6juInYcDNJvMnsL2pluOnYiJ6glFCFu5c7GI7BdDRhRYLF3nwmJcTG7BB90LgaA2i8ipFvRiX
4iowjWuGpYs8v77lHb72xcz9acBbjdq9abXXMX4xOO8UbSCWvahiWDn3z5NKWi8i4nhl1/Kynbj2
aHCQLDP+1hgzxhUK/rUVMhm8+06vFtmKymudLSOXsmXer7X5LmP2eWsDDidCXNJ3sETD+1UswDkA
LacyxhmZufPnOLRl6FccnrRPpRrEgDWnRHsznJk1TsxTU98a7WxGdxXaAvmimrWRe9NQKZ5IAhFs
3TmAmsQ2Jq3bKHK76TxBuoBTZsdjcC3mqD7nmWysPRKIZHI8OfS3MwS0JTHMJkK6IzLSh+8AYei/
iFsPW83EsR9Sna0lARp8I+KiEoDMlLS/ExqBecmgDoCtC13cLzzzfE2rt2C2DQ68McBVa1XBhlTZ
4j+hSlkEUv/89Hwqm7eXgni58A9qleWlX8/QNhYp+oyLr8qxf+iFqtiqxDId+btS6/daRWec63DC
JqKTCuYfZYqGi4DOpUNnFQfpX7RULYfj70Yz+KgM9nGqHaoe7UcwZ5W30mYTmddK8pxmp0qDd6Wc
bbpg39yVq7//xW/j6//kOl9Gzd/YDnSexqlCQoV9CYqcZwNqLuJdqu/+hcvQA1hc7DSXfwQlOLmS
8AgG09p2zkLdsZHsnO6xsqPNr6/D7f/5tjG41xm263x1y79/83GiZnJN6K8TuQD1LqeI07J3U7n9
9UV+YjHw3dDTQBOC/Qt0y3JPv7mIEUBmLodyWueGfUfkw1Oo/mX863IJrH78xEyHQd8PE34U026k
RFyihuqh1c2GJdqHUrT9Fz4JIVYLBgxX809cydYsLU5SxAn1w8UETUEk2frXl/ijb4R79NslfrhZ
WBLasFtuVm/ugAABRXbw+f3frsHj/e0XIpy0V6wCXX9AcpTefRqM1xSJ1P/tIku765tvPXE4sLMa
80H0BxuDy5BcIN/6k4v80eP47d1afJbfXAQhcg88m4tkeoytcJ+TZOI4nND9f+HDYHFnEASeDTvU
99dJ1UkPbfaUdRhhY+ueUvtTUdKO/G3B/V8uLctom/4jP2KemO+vUbX9GA2aNmEroL8AwzzKr8Cu
Malt/2R10ZaR0I+rpa1h+qC3iSbnx5ER9b8lYmbF60QMXtQR/OGAe285/BQ5E0ezdGC5Q1QM5L4v
kmjjknqhU4v9ybe3fDs/vQ0aoarpCMJQf4zTs7XR1GONtxG3zhGjvGe29oHRMGn0Cu1ykxQRCftS
zNd//U6jAtIshErc5x83C4X+oRaMOo+xe2VlH50gWi9noATbzK8v9EUR8NMntPAUM/Nmi/tx6dOV
giTv5XdTClKeEsi4cRvDCw3Tl8mq14oY3uZI58A4XQkCdwKaoXVHEJLUUD5OO7Mn56YfS7FqRs7E
v35zP5PcWDSXe298aTfTRPj+B8co2lUE2SVrlKGvYwG9fLIdzyZBzknybTGLpWH8USTyc2cNA5hY
oB40+O7RBJ0ETDtIDv4wGv26akc4s/ApGYl9Yr5or9II4eSv3+6yKP14K799tz9sVfHcFPlY8247
iwas6YGNX7mNnw4PriL/5Fr60tP44WIOrXiIyy4w5J+Ah1VVDQrqhhki56favc0tcJmVsstKYqas
gSCvFKzOiMnwwVCCy0FTdhWGVuARKXk8/bFLbV+gj2pKa9eNll8z9f/13TCWAfL3bxEFlUZxoDKb
WAbAP3x7AZprvGX5iCl3tnZDqdsfq9bE40XUWreLtKl8a4a8fVI7E7icAXlUTn16J6DkEYljipem
Lo9oqx7yzj2Ci6m9OQL4NPSzJyKa5GULqEheTJiqA7vHu9bctTI9aCjM3bI8JwMicHzDD11PAJ8c
u6c+oUsrYlw8DVl2UY8HoqmeWogLfrvEfmhz/wDoDr+M+R5k0xPWZ35PlbtrNNhTONM9xwy31ktv
oIBg2GzRaQlN9Oyh7le6ccDkBsPV6q9sLJVMV1+ylg51pxrntkPrSj86yYphEbgzN5Sp16gEgaWp
WOcpCo6FDS/L/N1ym0d89cfellckL/A61xsMJtlJUm1jggk4PfscueIl7+vANPeQRMVl1Ub7goEu
EXbjauaosk4R/20cU3mwUvUj+UsPGjHzPAAArhGlaLK8nezWU3O5MTP3pEnyIZ2cLAV61ptIR4GM
GJoDqYH7r2z/P3lnstw2tnbZV6moORzom4qoQREk2EkiRbXWBCFZMnrgAAf9vJ6sXqwWfDPzd9qu
zMga3jvxyDRMEjz4mr3X1s/MxDfd2Jo47+110uUPMRGgwsivZBZPG1IpANGN/GEywGUaVjBuyxqO
LMhXK9b+QeuS+pSzJbLdeFfZ4ipz03XMRM4nfyaYQoeSiGVrR5wf3/KxTgiKqOAgOoWXopnX2xUT
QGPlxGyUQnlP+tcK3X3v0wykGxVNyux1F2qsU6erfhVVny23uaRMBhoynkwShNmVBqptLwRaX2Nt
4FtD8WSBklvBFjiPTAcQ5Mst8V54n2bfrWzgtmV35domEkJHXuRkBFFHH+lUELCn2HgDVL1OzP6j
b43AmXqdKYj22RkQCHnt01hbe9spdnEa+WM3vJW5dsUZy/Tb2HaaQXxPceEHdCby5iqX0avwzEfA
CAFmwkBWmKvMSK3WuTby4Xa3hoWPbh6jOwWoC4i615pcS1GF21Ihd0RtVEp9qJBjUwBINvpNzK0F
B/NE4PC6KSPmB5r64YbNbRfPdNVW9SGz+cqOB4ZvxevklR+93mDct05tBNiEpv1oNvLoiO5sucs+
B6K6OiP9lmJvt9Pe1CtkSgzkixA7ahTg/99JpkHqE98H34hEexF48Yj1t7BZRI/3LOTA36rQSHAu
2OB2x68deXxV3ty6hRf5Rp+/DqLAtNh7bBSS6lya7rkU3WNWkRwSqjGxR7nhvGGrSYEud6q7bcpR
3zJWOoeJdsTZhMBVLS5NrO34JwPev1evCtGn8LCTaghag1Q5PAizHDY9IrOvoetFEXdF6A4vZpRk
I5m5w5TfDRh3nWu3GTCEmmhrw1WZ9ep46Y1QNb4agPgSaK5wtTvmrHj52PRZJH63QaezhZDkIOKT
qIYBUs0sO31FFUhsxlCU01UYY1cMefIzEfTaW7JTs/s5ttthUzdedoEJV/l4HMJpVdGVLqYJEhyl
njB4W4T6EcKuvyk2firoOafRN38zJC2wvaUW+65EjXrBgSCTaV0CzZCusjaJhyn4//71A+HvLvND
hRox+SsxVdMBjaMfNqpPxcph8zc16vJQ+dNzcXkzdPEWNQ1//KSAVMrCbYqUNxMre1Vp9xlOy/+P
N/LdJX7oG3JHZmC/uESnHUz83Wz1IB7/9TV+ahu+vQ0L7RWkF+MnCqWmgI0OUTWtLaL5BJhVtV2l
pov62/2bd/PLK9FaIx6gvXZ+RFRDaNMwMuUTnpKvuNUnBWZJxpPgb8qBv7vMDzeZ3bVKHS+XWWhW
pXWFD4yANL+z/+Zm/rvr/HCXFX2kEarCdcr+KcnvcsLhliyKv8vZ/rvL/FDbJCX8KbgitFvZgQVy
SKJsxZHgPH67Df6tVTDoBr+713+itj0IkaNqlP/tEXflrwgf317/2zDP/cTIzmYwB03PwTLJmfKH
aQPLpaFj5cDdqJp8zb/rYbxPWCn45dgOUxbaGr663/Uwi50DtbXHWG/BFMLN/Qd6GCjaP501zL4Y
5Tnot21+qD8U/FPhxlWrpO06tZEpiOZpKNHxzyRG5pMFNtJ9VrAY1GwPivZGFASnYkZb9wkSkGaL
/m3llneC1mkp45WE1QrDZoibBG+JCUOCc2q1+RR27zL0dkl5N9Xze2PPp05iXa6h1aTeWxm+eZXt
S/MQZT1Lz/iS4S52m24zwdpUeDolkDa0qDulUlwyM/ocpxTcEXQxCsC8p96b8+Q5isudltoHq4g3
ZkcnlYY+iXRbrR52lkw69HM4vnMSAbRu50Q2vP2v2ACfEqTmjtpd7EqusUOsje7Sm9NF9MWVPbPt
0eBuTEWOJT1zdD8OCbpNRzVcI55ZuUm5teaBXDyXpNLkOSnKreLma7cYEYdMoB+Iu45ptYV5HFWA
UJX+0FXTM2FiZZC4QNYLxoL4EFd2FL6hyfdrIb8Mw/C5gB6J5wGPh5pEJaRgVsCRYCY/yrm8Tz3y
yepU6ytKg5BeYoAVESrR40gk9xoFvMH8ZNqTvXCGa7+chKSrEKd51gYCGQikTZWNHMpN7ZLZSM0+
phkm8Di8FsWhTC4eNL4V8DvyVGAAALGLiBNMt2XZB2NuPrCiW6tWE+RlMQOwSx9FcxWVuylq1/Vg
49a0c7K1I/1GrQGuOemzHGoSJ9RsI3Xc3PX4MnkJfzcLY8wxxrudZpGvZIN2MUz7unHzu2iJqJ7H
h1DWb60mnv8DTiRL+6sT6X/1H7KlzPgocdRP+/f/+d9ppykireVlfyisOU0cfugomagsvkMN2RxR
FBseUjPLQOPMVOB3BYQKn8gzsXN/gzx+s4T8vlpQP8HA4J5UObq+kdz+0Unk/jQNwNq9nEBcaJlW
LQKN70s4tm2JnMwY/ZBdselzx6PQ08BU6+hEivtTksXAuvFhTiXrgEab125OwHchNd+p633UhF+M
opI+4qd3oyEp0pzvXFXurNB7CYlcFXm5Sczhypucl2FyFybhk1MT9ORo6Y6SBH7iHJhmU7PQlVgj
HCfaZSzuDl2lcXZE3nCmwD04ZOp6c4e6t5qSfZgV1sYyFAjSFnIvt7NuEU4567nnjia19zVPktcq
9N6rTl6jEBr9NK6qrZvIdosjLyflqT3VLDt2WU7vqMExMeJZ9aM5IjSus54L00UTqF7KsOwOupPa
F+Ep7+mM3teZphtNdHKNHx551SJ2hYNi7vGbKvQ5ixZWLLJY5kYoZLtFLJsvsln5TUELJq65UDUL
P2rMnqSROdUujQyHp9btqi0wCsLnLaJSdp0n2hWI61fMFl+92cwuk6WMKy+aLubk7PCJbI3esC+J
7BkfIPzEw9ztLHJP3V4r1+Y40UfM43meY8j1TCijc5/ZL1GWXKmhfKBCZIogk9GvOkBy6bjr+uoe
FUy9zdisr0ZNXERmXytq7ue5dosbjg4pis8Ffup1TAVD8xL5VZ0+9WonoINML8ZMqmua8wGU9WIG
j57k5GxlLt7yxQMXmaG98UzEZG0SB5Nn0K7pLMAzq0YEU88GdvowiMzC8tuaCIUUMEBfwHnOZzTL
pbKrsmIHQ/6QMwfYVjw8MKuZ9b0ayWJJvQa7mSSNjy/pCRJ3dhzjSMOdpw3VridjBxt3lzxYzWK2
Maf3qi6iF41sej81CghLmt1tNGyMPglg7ylsFdtWgMRM8nkwIWlAyWtWpojEtudGIfywO6DSlEej
Gx/+E45JCpw/9gE/FW5X3WJF+eU5yet+OyeB6pJJ4KAjWrRfVFt/FGzmJ8jL32bMbFo1HJDfn5Ns
WNGb0VM5THqXYf9/VWyL6gyNIGNwlgHWP6rYdPWncxItMk9rro90Zdn1/fmcpDZiSNIBJdMmNIoN
8y/B3V5Ix57Q5Yjw3Wz1HmPDOAH+a9Q2IHgIv0dx05YDXmxnY1b5Ju3SbSLH3ewqZ3vwaABDfU1i
FTmmuQWfInM1sqVo3HYlLomNqmr2lZt4JELno2y/CMoRmEkggdzOa760qWvPvl7m1nqQcQS0IGIX
jbsLX2g9fjEFNMiaYPazqkygfkmIXkVDCv+wt7V1pCQF43eh+s0AQK6Yh/A4l312qyWCKajRMtaP
rlWqtM6y9hzx56ow7ntVvTSq6qyR5mlP4Qh0w20N7YgOA5ZPUT9EvRsUCthu4gtPTejeND2qJt4I
eePCWNuWfh2OHqFwRV36RZ4X7Olqdztqs8NFCwdDg8M/kn7mADsizZtWeOwBT9X6deYSHC3Uolwr
GAdqq/6sdwwHmcPqbb0H9LfhNto2SLIVO4pPYnLeEE4DgFDVoHbLL4UOZ4lSHRCSrqjb3sB05mjl
7eCmCVgiHUpPU+unyTSrzwlnMHHgvTAcv7SV+6JNCD9Os22tgFuYhlge4bJpNWYeFVFurUTXc0+c
cOyEj2Hvdj5yOt1vXLA8jhkfdcBpokFHq02IAY18oozEWYn6uDGhetsH3VSeE9PZGg7psB4Vo+MV
126kX5uhZq5djXmR6BuwUk4bRBnOE3pGTSUZJTEFwfOaH4bp1jXV+zYzjzAHfNrMrVKOn/VJDwj3
YirWqEcLrFtZxIeyrgj1MpQF64yhGt3fgq8qGqJaycboAk1fbmJMSB7gKa8E+TAr7jFSDeKbYyJw
6qIlEo5NK/PP7Dwnzbg1sBweQCKgpnE9yAccyU2fvirt9Ipj+hYhPuSiCKn0pNxMHsFBxHaesxBO
6yJIo6wgt37LDX2r85GFizVwbvKnaey3ld3zM6Ocjs0YnHI+Dn4/y0dzVMnZK/C7l1cKxepFVULK
pVUHN+0/oJXGlfeXJ/LSR2dNtczIfixev730t0PZ+MS2Hu8fxSieYORRfxzK+ifbRqDLL1dDNL0Y
Pn7voi2oRsCJ/yWhwVXMa34/k61PVCz8U0ji+D3xD/+T2tXgGn8a2BG3YFMHLxgkmht2RX8+khks
S+JUZs1PBr1egGK+wSnSzHCK8KipKQp982jyCCcnHZdFdKfHRLnVKqNjYpA+Kna+E8ZDBGihxDMB
8tByMPcr4qszN4HrlQFxXY8efjwnNVaNa62q9iZjIxTNX+jZceaB/67gLbb2yPZi6hAKzoRxyBvF
1TeppCz+7js6/2sW+b1A58ed8vKGl6g2lffLwvXHNxy7aUaxYms+rdqt/rkIyi3egP1vmI8v4/+I
PqpfXOanIJtv17EIOuDZCqfiR4VOZLmS5GZT8+3CBGsYlyt+tXURX7c2RzjiuYYWINKvouw8DsT8
AVdiQ9VbhDybs2/pGPUGzBPlTWxdVfGjRVRm5QDxTUkLzTeVdzLy6zLDF1BDlGr8UHVxBbZrEY04
R+A1tJHfD+FhyLI9CTkBmW8M0R91JuM2ylNdVw9qnWwVK3oBMbHpcPtE3todk+u//rgh9v98hzEl
wrPvEJWErfWH5ghmNaOFqtT90Xqs6xePQPKc5EZtuKE3YuiC6jY8ZEmz6SwI/B1/r/WV4t1J78uU
5Ub+qDbTqoyBVzgq5kXMFDLaZwBZte7OUQAET1ngzdo6DwnS1JFQh/lmxASPo0jU4s7g+Tmjum3L
oO2HtZRnVK0rSy99s3HnVW27U+ANyhX8AJLGzRdbeJc2NtbDGLckhlYHIcB65InJklF6481kZ0So
442fsvc49VYkpIK8y3a5LSDrbEmaXGf0akPEvo6CvQUsXZgEwaGathwOdPZGDUW/NxrHskbg2xbN
2xRGW2VuHkJL3/eF9J0JqF0p4ObZY/dkg3aCAOT3evFg9y8GGkce4fHGiMQzeUmPaqWspYBcPc83
GHtpm1TxiEXpVC070wQbr08uB+1ZuK/oKti+pkeztQKN7PCV2sMZybF5REN5HkMdkqhy089o1dv6
nBTcRH21G+2sDuauc1aTpeXPkz0HTa9tvO6htlnoF6p1GJHh2qlOqEe8T+FHQ8T9MjtU+UVsQ2Ut
10Y5nXJFDTIenqTYGO0mVVIM9jf8UPapZ95EWNG8ynnLVeCUeWHfRotmZ2yMJ07CrXRj2F55MCXi
YNXTpuztZw+uNcMxAbZQx4Gbkr0IRmAx4/taSZZ9ac1vNUuyqCI6AKD1ARYu8O3IF1l95+Xc9nah
vJGQxh6pQj5dmLfphByenRSJBNyibOmsGvNxD7z8jjJnFQt7W0UHCLOtOCv6B/ATklT2TrN1B5ZX
9nZEmt+DQmWD7hwgksfFxm1yMnLpruY7mT+J7prR11oniiFxeVnFVleu0PLtZxP09uxu24b8FSk2
g7otnRupXEcp+YUWmN07OYuF3r1SJy2oBn0lNCrS0Lfsm3yKgCZYPh8R2G5ta4/cUAwerhPnpBRb
z6uDCIh2nK67dgebl2W7bxG2NyUPGtCo0rU/d3H9ZYwhTSI7RqPxUrR3k9dvHFUQaBEFbH23riSv
FENUIi3fqyBZYeaC9hR2X1W1WpnQL3D5tltQdYOyixiF6LG3iJxviyG9z+NTvIza2mTV2PVtoXQM
IZUnY7gKQ6BhinKdWMxvQ3A54TPTIEDgMZGpzA7LzMeXtYrwSqjdY6G2WzaDOzM6DkW4NfuF3RJt
jclcZVaxrO12cZ7hhybRQbeYaZqbzCEHtkwfY7bWg61t8ehtwvIFQ98qNZRdpn1JQFKOC6Wsmi96
okNTzffZBEQOJpU2T2d9mSyA8Vr+F+DjR6EzBDFuiP84wktFI49hTkM7r4p9KJ197L4Z7sdI7mHX
1Be103xlgAOjxH7IwKL2bvv4wWwvRVjthSN2xmiTGqpv1AhEbz5dtTGmuMT8Vzb9v/U2gxXDd8+b
n5ri//O/CS1qxK/qL173R/0Fg5GKmS0rkTLsJb+rv1zDwahpUQoA+HR4NP1egEFucOl88QIbtGLs
Pv6rAGPkiHVqac7IKUOebP6TAkz/KYOGQgG6Fe36QksH4bEULN/tf9tZ63l4k348DsoalvHacsqn
FgnLzFbenHufdJEFiHdFE+rKQO+IRJ4ubd6D1q6OGGhuZAiAFN8mQaLyWjXF1VAm67G177qceQvh
1zZDr2m41NOLgLtdjgtzaVdm2spqu0dpIOqRoW9Mnq+zwp8ze2PV9Yczx5ukVaNtgdaFrY6PBHhV
QT4xxHiM9XHn6D0G1SSIXXub0a3WpLl0nu2bHkRncpIBGR7arDrZFj3OgpxDPudI4rTZ1uVxujMJ
Du+16NFS0rsOVn8UuWfNiX2rUO+J3Dwp7oEMvmDQtwsgJ+q7NZTB1TQ5JBiLR4kCEOYleNkJhQXY
6XBczwlkP7b+iX7SpnZtxcNWHfRdXTUP4B1vS5R16H6XOdelbvGIEsySaO5LjbCizqHhKOt5nvcu
xHamq34EFkGZk2etBfvSKAE2rq96GjJwwLom0i3y1fU8kI4mkydazmjfVvO4tnW33gpbOUw6HCCs
b5Cmy5tERiendb4mtgYMO0OVkh28eDiUoRPEont19XRTGtW2q/N1mjL0y6Ybq6+vCHzYF+w5u5aF
fXU/0Hi77j6qxqDrzQDH2Kkf+utW9fadZ25L17tWmaV0en7Tl0Oy6ZTxqgwFD/DkrvXAC4vcO/YN
XpCyPDIxDxRihNuiB0CDBhGf4YdT8IzSnbukQrA1I3Fpd2NMHrWVnzCBUvk0LxZuHivfizxcVTN5
9cPDZGQHYYTHErfJqo3t+3AgP4xZzjmeR7rUHrau635YGR/cQIjk/CpD49HWVICLSHMVbQ3e9JmS
qTh4Ebd35lycWKxr7HdNu0/GGX4/c0QvelDJvgzVap82OtzvsLoP+3jfjtGb191iT9qPCilD1DW+
ac0r4O5giRJ+JOB8VSRcosm3mE1OYdYYW0eBXsZeCnWT+exITLgT7P81KPmbbnlIhT31Tpg28U2h
sP7/dkz9W5/FHHl/dRazWZav+S964W+v++0s/hb/oKOoAK7ralhF/jiLnU8qLi+MI2C18BksFJv/
WuQA8Fo4upyS4HQW7NbvzbD3CWwXG2gOThPyMxPFf7BSJrPih15FtVgwcTGiAUmO+Pbf+/4sNpIx
dypTSBo0siCMQcXo5br6+NI6tXpn1oY4ChPhHHOS5p20Ym2H+zFnoUA/VyFAfS0cat+mH9+SSrA7
cHnqQ5woNwCzSCEY1IfCzJJdh8J4DXx1q01z9zSVMltPs+Fc4aw7hNmys+mGD2RjDaW0Xq51BVRd
VSrpplCpCJ1EBCKRj02rHswYC9QgEiClRTwf27YYdoM1o/5z7JiabXgt1PxAR8z8K9b8Di8H87Ou
WbyKx0EnVkBT9VOu5lzTrRPOnhqsREadFMO9OyfG/D7qVfiAwFBfWx4hvnIcuoNr5Ja/IPb8obev
U465M7Dg6dhHbkZUBfYFXGRas4kTWz3YaQ73mmUXlC5443J4oxgvNyPAz7XbkF1gsh97hUS0h2BB
txclV7Mp2GK0IXzelMgBnpvFvbC1NxYRoNwxSdLOoS9SwxsdU9gG0i26Pflghf27ohTpKZv6l4ge
71LLrgxGMrZ2U7zEZtjtvM1N2V9oS58npKA0y/mVWS47fdk8z0QmrlDi5cdUsU+2kA91Y6Kw7hvt
BvBcexV3WmAkrLDCMUZrUKs46W33TczgC5W+/2IoQxr0Hag3L9feh0HZ9JDTI7bJyNUn8dlJ45hA
T3UftTp9ETwlVk7TeFP2rb7tZFgFEImaQ+a1iV/O6HbVrHgy6vi+DHmqtBKcYUR4wZhN5auVUo7q
RAmsa4D2NyWwhY0r+5wo7bT5LKqETZE62wdGpdZ+iGietWzfqEUgnag+lsReMpCMR3HsOvVoDs7O
obQmWNcx14yERmSxmnacJJiQfEQ0h+qDxyfT3EB1Khiw6O4EeFfQu/FkK7c1RfjJynEYdv2EyDu5
6Qosqu7A7yCELgek3XoXZfU5y4yvMgkPpUALYcYEyelqdxr68DRS0rvtYi9WE7hoDs+ddPBelEUA
iH4tKHrgvKnFtH2U6M9Ndgc0TPcgkkzw9t2XSJbmOvUglJSKfm9bXiCyMMOOyk80n9T8oWUdvLbC
9qb2nHNb55/tEdXp2DxiCwnCDkguytmDm0HoTOEZuLB/0nXbIFho5zDbmrKgxWeXGzHEjufwyh5r
NM9as2vr7FWJtTuryUCpEOG64JzneLjp4u7YWcNOl6G78ibrCx76W11So5RW/jingFqMHhbSrF67
iJSLIbEDu5W+QkbCEJI9TgYSm7Muq/NL7Hrc2Xkx7eRsO6T/0eqPBDMYXc1InYnzVJ/0prp3ZLoG
z4musvIeZD8rBFmUT0XJHNqImCtbzJ/mbI/kGD2bnm0UEBPlhL51NAZrZRn9wHdLYElCDD1K3RZJ
SDqu3Qlny+zEPIY1zKWTtQNJQMCsx/82TB25QsQaBuZk3sdLiSqa+iP3GDAYcsIX6qbtyc0cSeKO
U93ZupjurU4pb1nsN0eIjv21nYr6ccDIdjMOabo3o6bZNvAN9lPHiKuds40JvGmjjI5HL1dU60bX
ijMDw+VOqca1x2d5DWKFODDT1g89PPM0hHk1afohwlWz5yaUIC9ozanF30LwfXgVWSEI1rtofmR5
KImf7WS/Z/L+4lGnEEWIZaE3b7WqdU8ZVefNqFA/GuV4j+1YPhtOdy5LuRnhU8de9ZlPZVu39nW2
QPqc1KEf14oMIAFnSN7n56RvCzawTguOwIO9gi96vuW+cR+MmcmrTvu9SsiOzjTSJ4A/b4uyOAMU
WDtVvUaDeJXWY8D88kC4znuqTa9WtACzIT8zdTIY1haElJg0u2VVn1DDQyOQvDes6tvYa7dD2b+p
dl5t7amFveqSSPwfUNUsCrX/99p19/H+QWzYr8qa5YW/lTX2p6V741FJ4cCMc+Fw/BFzCvaXLpbV
q8GI/fs0QfUTRQ2VDn4xOH+sIf8oaxYCIJNj5tQeMbaM+P8Z3/gX5CiVlTBdq+ZqpCH86BxDCtb1
LPjFOlMz/RxZWXIouj55QCfgrCXm+KHvHry8QgOB8socNkws4OiKIE4I8CkGmBQs2UjIMzqifzwL
FamAMVnuYB/sSY0q0S43/PBYPY01g0nMXD7OUWULPgcnumzIuRrRKnhmFQch6oW2GfqN5zo9E+fi
TbruVhmTp2qRPGRoH/RFBDG46ku3yCJgJj2FM9rreF6mu0gnyjA5K7n4CtnoIURcgenoOjebi5rM
SKiVrNm2CDEKQIYCYUaPpM2HG5Jh/JYPSpqQQui+GPjtz301I+xArnU2DY192mSj+kD+sRhaFMl0
Nl2UIeaiEcGvTtQ8opFMvcyLisSqs/zSWslXlj6vhWChbMEsqHbRnLvgAZpcd1d6wtLDSMC/bZC8
EaE1E99dCRvWcTJsm65i9DPc9SrE+rpZwoWiqiKKpd+oPd6LdijvYApHa3Ao+dbO3cyFZtxlz307
2vg/lW7vFmaMOQaLHuRy3tJDNTqWstFi234xJnU4VlYYH+AzkfnjnOBGgV/vH2NoUKthMj68hJZY
G0diqAj8ydz+GXr8Vcd2AUBkQ+AjWQS6BhLI0Nu31iRAECDBVVwieTHx/6TuZJBlWl6JJtkJHiYb
mCjYUlMQk+RLwh/IdLCCht5ty4mNxyhYbUIbCxjvPktp4G/AmtJTKxgzY7w6apMDReVnonOeRpME
1ESZT00SvkfZ3BzqEBIVLNbhrE2Rd6Xo0bit9Okl1LTNlDhqEMfE1CZib+iVfGzRhpYETgE42TSe
mjNImJ3oOFrMWv+1Uvq3buaMZQz2/z72gtcc7OnbRxP9Yra2vPS72RqaEdQmNHQYRZGi/Hbw6Z/Q
n9gOXO8lhUVlqvX7aM35xEgN9izTM+Qg9nKM/t7O2Z8Q+YHZM5ZMQf74R+ce/6s/rTZV9C9LG8dw
z9VUTHB/Hqxp7SzYjrUG4iSGXiR7rMroSfFwYX33yfxi1ffzdSAsIXZBwY9N/tt88fumUSlzWCdM
FJAwfNHhrigTRkk1/+dX4RrQldD2UCR6NMHfXwWWZjHMRIWAyzloLAMLJis1tum/fi989j98Ziws
HRVFNZAGB2DCn69Cc2zXCbsp3zyIp/BKXhHQ8NdX+KnFpvrSuTFsSPs2UpUfxp2Dy7grbnsD8Boq
GlTYdnv311f4xfehk+Cj87wFWYAw88/vIZ0i2zCKmffgDpuWXYdjHRXBE/6Pn8MvvnTT+UnMxBsx
ljtfRR2v//S1I5M0oz6cDOaZ9AaAlh5VDMK7Ik/ojOOTlOPJmt3z6Nivo3D9sMwzv655HDbJuMut
+FRq0T7UCwIo234V26656jU6lbmEXoPJ95QmNvvRCULJ0GvrUeaHYdCyY5IDeTaMep9o2Y0+M/Zs
2cjHdnTyhLayJ/HeFUMwz/pV3SDBHrx9Vpm+XufPsYeSSu1VTKvKS6qH+j6vLfuBEBq600p2O6nE
RLNZ4XhTi8TFSJuPxIPjxtMHdUE76e1dNU1roZAdENG5P6VYKO+tHqMcM4ybxR5aulq1tp1mWY3c
tqN256TDgzJrbxMnsR8PGVr7Uj0ZPYdzGjYOS9L0xMJ6PXtagPLnnCBnnIkMEoL0L6KHT22mvaVD
T5mvmQHoRaJcU1KDTHJthiaH4mSS2G14O2En+EK14iYTKejxLPfdaHoyjfEpM2DJypmWtcdgzXMU
pk9XRNdkhRPEUsbOyvTkQ58rlQ+pl0Zsvp6y5q6ZsxfOGPLLC6sP3FoQ74V8yMgTK0B4Gm3rGXd8
SyAbo+32YUzDM6qh/ewAcZXhEVz3QhSTeMyqr84ARXbJWkqNRB5IbIlWpC5vakzmK6PQLplUdsXQ
vqUkDQ56eucyjTkqinOYc6KOcCjoh0IH2mPZ7fWQJ0cUx1+zmMdsYiuRP2hW/BS6llhTZWnbMnEg
P1ZI1bQJQVwFAFl0dkKomvkxtVlJjoucg8p2SbSpL43tFEEiys+q3eyNymNPTGBkl9B8MLWAiFVh
GWtfaaWPiVu9t72NbLPnvQkLf643q29R6JKoGUqohe2zmzTv2TJPGo3WWtsetkw5QShpxCu2LSJS
acIxH7D/HLW6AruUlb5wyEb1KMBGZ3ibBUGMNdksnW2NKy2fmtWg2eWG3cR9q8obMwTL6AKLVHrx
pDtCbLJkLhZ18hfqnMewGD9ypsI0UnDei1RCw9LFuFn+okx1Yuur4ksOwRJLppDXCTR7lyy3zJoO
cV+x8nOM+w7TA1g2haWsKM+9Oj8UI3GV4XSV9xRebUUdRlaqOhSBFdVbO0sfGcQRhjUPaI4rg4DE
gamPdFnccH4s3XKNq8Ta91LAnVE78qXm4T4qDOfEdNwLMjvRbqrJY/1HYpgAdRdfdRk7+0mLrrUy
Mfy49vbpDLhxUduw2mY/oU9O/CVC1nbpHPyMrcqUT2fqF0/lS5faETjGMCDCm5oJd28h1F0FAxvS
Whuonc0mU4RfaRvmVeLE7YpK1eb26gMtnzOu+6RVBGLQLu5CQpMxIkdH3SORSxQ7x0pYXNesOMFm
JtTuoj1NeH0DNdEDN2FrD9MgsJTJ2iQGv65yQKLBOngPLaxby6HpxSrTHcRVcbqxhqnzJ9ujbaAv
vsSZBrVSNxTrqJVpuXOjfG9VQG3zJb8yUhjwtflZRtHzMJTuSRHTpbNtBlMlNW7pglOjCeoD0t9S
hH7a0RbDm+kxMBzcqtuZNdtr1Bprlt0bFUPBI/Ocp15TKL3RfkiQLrfWIPbKmF/MMS035aBs0Tbe
NhOQrcg2A36k1rZziG1QSGjq0vygV72xMQmEwiHLF6ZGiB5CxkAeiWiFcG6FGT1ns0m6uThNfPal
o9MCTGJVUDCjvu5fEOyuyXt6kkI/Ewkg/b5Rb4zR/ELIOpFRJZDP4Z2j5TP+2Udj0F68yuWVDaHn
srkZs+EmVVNiFWzVl6l3j32a8KOU+50IKn6XCFDY55GnZncoGHUizUIS0By1BmTr3OodGAlnfNLC
8jgr+XGQKfRtZT+VxQWQ1s7Uu30a9y9Q0be1ZMoZESiROYV2aECjr/jmUl815EZm/fNYtNdhSxiZ
jQgJN6taGV91RwZRHm+Lhqy3qB5uMvaLAqmEJU17Y0BnCbqxioJacXYyZOteekc1byToEa8mFbew
gmrG4jCpm4ntlzrLjaame0g7RwERPRPxuREYdzPj3M/upU4LlnRmfj0MKqs3ZznqvavWbR9jhuSZ
3b278//l7syS47bWLT2XeocD3UYTUVUPiUT2zGRPSi8IkabQ9z0GUiOomsKdwJnY/UDr2uwOeX3q
7UQoZEs2uQkksJv/X+tb2cFW7R28qH1VDGTuaSejR73WSIGFmG04b/VyxY2iXDYCakM/w8mlcqfc
vvct82CV3loum6NgVV7gA7qFXmQ4rYqOzQs2xFDiejCcsdWPRMa2SDuClHNffP28//j3PnMoHA/+
3GS9a+Yf8jT9oM4CA+zlcYOGPY1GRaHvg7DuxXGDUwNHBw4dfygt/zpviN9m/Rk7tT9op6+1lAb+
IPpNOjZHk2Dyv9M+mneuL73PNPKtuZQzA79NU5/VBC936HVDpqKB8NyJpfRRb4dHju6AcOVlPVB1
bqOtkchnapOW7ou79MFWFJTjFyPPu/oXEgI/l4pYG9E0+kpJ7VhPKyrGvEIWUhlKGgvTZ2cTQmgl
OQXIRbCafO0iahv8ce3K96ndqhAU1EeRkvPGSXlK2JbAZVxqFYwSLpq1IluxIN3kNAcSAofBUPng
J4ODFtCsJ+fElwlzMHVpgbcImU4w8u76zdbKR8Oxgw6lP15jC+8hCEUnMkE6kJ4XcHSiv0aKXB47
wEsJFQ4Te9GxnSAHnKp7bMKeBla6oG515WkmGUzTQAiMW800D6tfFUq9yxAu5A0ldayJzNwdqbQK
dm1VPBidvbSnbtP78CaUpHOVMtsNNuAC5JXVhKeF0PQRfVYWm7ddZCwa+94Tp9pG1HPhjZQz7Pgu
FfGuz6dtG5lLibQ5k+yuRLk2IrYIWuTSRrzq1YnGgHor2fJWn7R9I8y95eXnGBkqZkjIHvDZpFon
yJug3Ppp0EAxiFOb7tmMLHSEopgn86umpegzBvGhQgWQSta4GcvuYUiT+2RoNlSz3SpoBXpxksnQ
WwkyiE0JkGwXX6q+AdySoMtG6q6iKLZxdbEvNarCNQp63J1lbBsfbIZ6+vefh5gIXrxh7+ahRV4l
//i/mf/0vvTx/JW/Sh9MKzic8drwtlPLmFlvf9Z8mZoQ8qhAefSXsm7quqi6KX/Sy35f8kXMDVII
pTCn/L8baffucEqL3bQopnDOnhFe84zxYkYo0eDYRc7WnU2GtE2qSji05GcRYhDuGk9aYGQhrqhr
3G5C50bWavZFJYF4mTezEi5Am/lQUB1BXk6WzeufIYrl1i870ivr0j7h+oUF22YajYqO7sXU2uau
K4N9ogEGkSRHrstxX1IOpgVii9QFNlY6zCOqE2pZfaTPrhzUJtxYclF3qJloMfmGvBwtydjDZUuz
BaX067FIf7bywLFCJ2HABMCEPNMg0ZJtl7CdVOE8VKv+nVlbptNlsYa+kd51LB+EpANFScbbNBxj
yLPyZRl6m5DsqyJlAvBHOCjWjRdClgolmwEQ41Y94szIrRJxjM2uug2QeS8h66duhOeFPvXRsNJr
Nq2cRoAv0/nV42XBTmgRtaGOjtaTV8nUHtqxH9wi7qUz8D0/sb7kjwOm13U2ZGzIivSxHjF/B/4Q
rYbMTnEBDW5SzkJKyeNMLErV1eycSEFF+17ZaFJljdxxua6TU56nqK86nx5iwvSQoqnMNR2w7ejR
mksPIlSWtcIZcsS2Vyg600hsTU4dELZgBmbheraXrWljEreaddtiwiktQ67qFSDflIpKp1LFCWe3
hAqiXOd5cN/Bz58wnIGYyRWnlqvMwcO/BQ0+OrUS+JvW8jSXrPtxlY5insNp2+aJt1GgI4PHCimh
FdqNLZoNvPGV7Y3neTYc8WdeDDE68EgOThqWdwRz2QPOp+s6AHucAJcaG+0G1Y5+0jRzk02kGaAr
24uag3s43DZ0fZcByxrwRxD1aon5MbBi5Na+982OLXKxhk5ZtbKNhsEY5L2fx1t4/ls2oQc1ac/T
Tt6jJ2tot9Eq8c1jwOr+zaLueTCHJl4OIPE8L/smYOItphEe54gnf8TQ62MBgK0sFljdLiSPFmbW
yOIH9F2aMq3aIYLgsVYv6sh/nKziMBCLW/Zw/gMz0g9EYaYrSwQ6Ol72zGNE2nBp0WjJZLU8AkFQ
f+9m/xXnnexiClUK7niziopGTTL7tcoseURCg42dKF++xUPUVsEJuz4yErGmXeSCf9rWmMA8Dmol
qQr+kDq2WmXLaPaLDRjHWj8gs4L3kVpJv+/94JtRihtrdptFvTIsooITPXKITV320RdTyVuPyjyR
YKghQwtKCpXJN5NZHPpplfIi42LNtHMyKetzA0SwG05QT4ktEQUmMoIt1L87LnA75lGKukKFbv8W
PzgGmda2dZYve60zDlqI7qYmDYMqVnHTWYV57yfiMSjKVv5j4H/rzT010M8W1asmf4yDPEk/WFTn
r/xTHwZ1khVLQ3yoU7VgJ/sXcYQeqQqSBxmvhUTrrw0+XBFdpmoN5BmjKseAvxoKBMWqsM+xnfB1
tED/loF1LrG/3OCjDuMRhNTEigbIeD6XvFxU6zwZREkPcTnQFIQQ3vu/t5qxj4NzhWi9F3fng039
uyL2m7HeHCb0CXNIjMZgqQrOuau0uo/b4+dDKO82CYwBF9DkxKKyXXlrhWosanGhKtVLu7NvEwCX
JSlcandtyQmRHyNQrSym5Kksgeltvhj77ZFlvpc69xDQEqgY9bm6/mKDEtcU3gShY0u7idwG0Vw+
PiQ6+vjyOLIAaCxuaVWuBqJ4vdLfVF2GqvUrjOO7ieXND/Fmh9JMkhFVRKosU2ZJUW+HzlhYRUqM
zU+SI524/mpGMd+eEefLxgzIbDvfdnjXrx8hmLo5OzA0NUNQXGFUQYsS7ztJ3MEwxM57iozTMB2B
oFH5mFjZp23hn3LtNLGnKcm8rsxyaTHRxeOEeKcHyxzsFPJpZVbwibhrVQLqBeuBUN+VV1ziF8mz
ndd9U5LwUja68zISv6h3ETrgcA8UbonYcGcZwU0qe1cI7FajNm0qs8O0CvBeTeFkm0uPsgaSGFIx
iYFzbWXvp+FaHp/ahgUXDIxqknyw4cRUKfqiEDLpQ3ecpMAIO0bsxBHOnrn8vTCp2BO043odq9Gp
kDDVjuKUqBcI3x2NKEEsL5X9FUdWfdfW4rYTgAO6UqfvyCzx+razpuShlPNBK/mZkWk4Tfy1nyX3
Tdz/SHAtFZ6xGST5vtLnTBHS+KbvInkqfenQJ1dGupXGby3BcB0VXsgMzZPfBkvDeBxG/RSo2o8Y
V9rn7wdugg8mG1pkWAdtzIrPqbUvJ5uy9UQnMlEvay10hS96MoKoHftiTxgju/dTKhW7Lqq2iYyX
sTmlY/sjk9Jx3ZuZfx0qI7a/ql5jzoK5qeAJD4g9l6L0AfvcQ6CFnSNPlpPq/jGMSAdTSWnI7S3O
nlUUqHdxW3T7xo8vczM9dYqZuH5BzFVvD+swUAuU+N4xjPMzzq/TKquKy7bmvO4VwWNPIDzbzIoo
L8Mn6q/8OSXHsfuWxYTOItdb5UXIS39f+WxGGiUgp1QQFthBC5sTrNhZLLz+fuoRmcUUs8GVDPEZ
XCQznjajXJVYvFCXKNSoazvYGbH/PbPW+HxGe0I7e6VTyuXiFkHTL/vSICCCMAtPWltMbWPwRADE
lht+owXKeoy5NZ6jE3/RjW7ayk4c1OexWp9ndXqbB+ZRtwqSF4550a+8UV6IXj8m/tGIdnAoiQKM
0KfH/rlSo1AtOAbIlUuS1sEDvVggfFmQtHIb2/pumOrLwZsuMHzdK9VAvYQMQ6V2SwqyfMBjc6bR
neFPboeZ0FB7eE8+Lu3qFJatCwWV2DB8pNnvQSwIveLzsNFcPuLTNfIb9EOXdVXtG2+8YVsHeArO
J3lgE+kOWjJH3Mdb5uEzC4yJLG+1OlsYMnI9b1J2SaZeJL78gP5JwQUZyLMu7dgoIS/JOgXyTPFm
RtYExZYIhm1DKZjKLc/T1u7pYyrc8OReU24keZfYc6Op2uXNCcbBgo3tovZlnAET7ZueIsdgXdlz
MBCqDcqyV2QwLH1II0ZtHDuqqbknDh241i47ryp9mwsuTo+/D12/G1L7m5dzjOSD7ggahTq9HA3L
rTPT9eKQ1E2P9s35ZNTOpJ8l4R0+AKnoILBiC2Q+lIdoUYsbP2r2ttddKEkdrCJK/5nvbTvBwZim
5AIU7okj7sLSL0V8tDTSvNPouszYXU7drs56+noF4TPedRHdFxE9MVXaWpXNx2a5XQUvNqk9VzTF
mZSJELUfOeyx+STZWePEaFdrA0SXNr+CfnmjFxgbteKhLFa2edUi/tk1phsMd+X3xLjXqr05/Az7
ZFmK6AK99IbUspuQjhcJx248hBSLeHA0jQj09Em3tCMp6E7d2Y9V11/jXtsHAfOXmn9vAr9aDGm6
8WpWWK0NaJ1K65A9jmOll6m1rqMs3VeTabhy3FMjHChYpj1uI3o44JpghtkqyWjyhTaYh2hsFwhx
FsMwrSeeCni9G9KgH9MMVZFoiFviLoSNM/jCJYbeHtVDK3AfwxnU6hucq5n/M/YIcs0gHIiwWtet
S/WQ2u0WURen2kRc6ClKYik9V2LtEAJBkLrxjAiQXYg2EvimtSns0l6kjbIglX7dSKTA2SgyTa/w
wN8QTFOGZNujcl90eXKTBlcKgF+njaX1kDWRE6Srpmgwjz6RoyctAklMK6Ou5aNca/0pku2DahUr
oMnj0g5q/SQL6UL2m3pbW14IBHlAEea1Cm8AwFe7tpEjk92HNxuPti5DEkuXOZeuB4ZbJ/JjkmgS
a4t/FuYhMub6js7CtWE3h8ESN7UE8rYvlNZV1WZniu6gGsN5aeoh5/X891zvbqG9GnSfKxL+mrO5
7tihTEZDetCDMVq02DupXNz4sv5Ti/sMjYu2qXroKKoWOcWYGtuyBX7bGIeibzZTjR+T8qFqVMS6
EJ7FO1LB5BndiTNUJmKECJojNTI1xGglxdZF3hrWohyNbWqQ8SvFd63WgvuedjkozEZP7yRTPc8a
8S2fuI8QmJzZJpZyCIxYwk16QEl8nnuTa4TGt6AXjqqBzSvRPPcJf1uEg7ZI9GQ3SvZFrlzH3VNa
6fkmEx3QTcMDQ1c7hnnMq31sh07TKDfcbWajSr1rSrWnnTmdhVrlrzIEdd2kuR55WX1S09zyFq26
zULhThCTFgloZsds7SffLFm4y4oCUpKsnpfsf59D28uT1+yHRHr6YlPyrgz6j/9TN+i//vEfzQyM
/PCLfx3azN9I1uCAPpPGqTfOxcZfhzb9N9rbOjBIzl62bqmcYv5LBWb/xspk2RTvZWLMOf78lwbM
pK7K10ClACXL8ftv9WQUqgRvN1JQNwyaPADfZlXQ80brxUnD0lBxl6MfLNtQeqrSxjwOlnSoRGOs
m0DoOzFIlhvUyG/AhykbhI+tYwS7Mc1ap9Z8rB4EAUi9vi78HH7wOLqVZWXbPCyl80ao3nZItN9F
xOoTh3aANWjY+iM1EC/zyIzG3pAq3b1B6CULYkBIsF1EZ1MJS5z916nAlHqiufzNoq9/QC9Pkjs7
ttIscEJ7YhV24bgK0H05ZnKddN5OgvOQiVHdTT1MrlDkN4Dvi3UkOBAMuh65XURUp9X50/75N71R
+MHswHaGBK4wvd9krcWtetfjThdRDoUyGNetVeMf0Euyu8beOIgCUHerjXdoVHCcZ+ZwG/hUIgcg
q+ns5oNUl4AziOCsF/q0CUlW7ukp3WuenYP8raRlgT9mPVYSOHeUS2sNHe1CngjKJLey8rW9FBNl
nGfjrV6o2UKu80fQNO7kQe8U5JxuoskmvNKSlL3iS9FRCob7oTcvrcnGicKg+wlRyrpp9chBTlCe
GYrvJro/sqhM5VYR07Szaf6EoXRhbAcl3gUWaW9InIMg788NTyHJdmyOZjs+RSDHuf0g8fyUpZgl
aumFWysbtfM0qeITzXuHf0pnzIuDS3g4ni4MDZteL5Ll1NGwmlItuVT8A/loSJuLheKLbp9FBUHr
ZFQd0pgD1kTfiyrkUrYDnbpZcOy9XHOHgV4d5Ev46VUplo2JRqQPo8vcUMPL1Mds0wqlhvDhRdf6
mhi4dBdZWrarI2WDQ6W98ZdU6CJHtSNwcIa4CHw1PUsm5VveTCErC/q91rgfOvgNSVfcWrVe7oz8
2LIXCLVOZU8LiUEUXrhiF66z50KLFoHlc7rbdq8YQ/G9mMDC631xL5E0t1GHlJyKUVC87zVpCTiz
XNUqgTqit7VVVJvRjZ/Jj3iASqCp6WXuD995GOVNWRrpWvLYz4tM1m4gEt9qmWkfijaSV2JWMo5R
caNVEPqTcBXjhCHS1lynY1bAs8evkNgEHSIb/WaPW4uGJzY7pOJIgYOFCGbW5uQOzfBdK2dFGujm
Jsou8xRZZh3TnpcMDg3VkMDsglSAthtbbqMudYqdig7Irl+xoXNzPV9xNqSdZq1EKJ16O0kdebbK
4bpa54PtcmxJF30WNU4yjFu+YUm8ZXdIeN5dlP7CkRPJAWbvKhUePy1MiLJtoc6je6mkBUVlXNH7
wmBvpiO1Gk3pqR5U2CZBSbcQzvn8nVufEDMK9DdEqe6GCOBDanZXphFMSyOgiN9XMdq1mqD3olun
dn+CLD3ri6DrEZU7OkiKKOBHI4Yjzt+jP9ykEaT5qL+2/TRdWpQ1FyTvQEFJcg4Fw2NHTNGsJ+mX
naGuSjMGazJ4N1T3f8SFpy7CkUzHWZxfF+ZSiHZmbnCSQ5C91PzQPhNKJy/qKEjcrE18Ws1mCtwk
wIKSlo7KO+vkel0tTY9kiLR3ySsmJyQfd2Gh7CPQHevUqFIcg8lEd7rUtmnHvasTe9hUUfNj7Mpo
YQLzWnnpptfkcCNS5uiwRmsb9TSNDTXGwJMN5kYtzHAd6ETOlVUOx2rI2PxNwDToJneE3g/H2hZn
BTBJtoL6pYUOzAWihRZtMMy1X9gG5yYlWeVa8UPBToFdieR4yAELFVJu0dhLtHXQc8ipO/caTA3R
UJ9Iwglo4nYKMYW42BWIHVnSnZU1BcJ8kwPtSm37xNeUm/zH6AXRCf2l5rT6VcJ+ZF03arXEUBDv
6nwmrdX2SeKRcytitlfQ4Eol7Y6yHmzYAKYriuSoRmurX1tqTtKDxFa3t7ozwuS93ahJu2SIPVQy
Ff5639+GrLJO1Fq3oPjDPV/QTV1z4CV/atA6LeKmKC4kW7/BBx4R+SeP67Ict9RlgP1b39e12nY7
O7rmB+rvRFQu6r6vTsEz6SLgxDKiKwpLRewbM5bcCFjLojDYCwbozOCRVpuJzWsbxzb21PxOF3Z9
3qT4NzJdO+fYAZMumg5sVdqTyVzU9eV5kmoDDxA9+U7KvydSfNJiSlyoQdMF9Z1HdaplV8vLcTeG
KCOTwO5dX8DkCRUo0F0t9fjzRX9U+J8d3kpO13SK6J2z5+NgCb2AL1uVU3SsS93VRW/teoUrFxKl
R5JI+n7gjNDPR8pR7bdKSTBVU0dnrZyh5VDWSZUiCxB5CfElKld2haBsVrsTpk1HMY+SezSGymFq
wJGoWyJM471B91HI3X1uxs06jhroghhveDAMRx4sZRt7erMhAxTj3GTDJbnUqyTdDrAekGhkaDSm
u4Fu6RLR0tUQqOq2iUuHfTsyjn2qjsSv5jyJZWaviQ6aVVK0l4xONffcNImZL20cs5+UfapZM13L
ewiePzH0riutl74NiWQcumG4C1joZnrqdyrFnAPH0tvnAZnezCnb3O/jQxh015XounUtef4BG2Fr
KclhROO/gPMpHzkQegsbhyjCCMo3o8X7Syyr23vmMgya9LbQ62SJrzheErmgkHaZluejzTI5hJzT
eQR4tMkjOjS+4ZZh5LkZJeSNGIA94OwPjMPzb938b4lnEAXVlRiQMaAstCo2d3/9Nll3dufLh6Cb
hkNCgQf0LAxWZNSSGOMNBtZr0ixJ2AbsujFMfkL1MU56887Eu7wWzBu4jcxkoT6i+9acZArbFYwc
1JnC0bxp5WXaiL8TeG7aX1e88luk9GBghmAXD0Jf1XKC0rXu60MJ64yGYbinWnbBKppf2QUraKn4
x0rzvINNkuUFPWj5ZHi3xdQR6q2GN1MY0EKWJkfr6yuC7LUdEaYUtQj+3FCBuS9Erpxl829q2Fc4
OE1Ed+hy9lEjukWf9tV1Cwny0oDng9q/Iq9l7ouHbG+84XpS42BV1ol+UYOmxQk8XIw6RVDiQ3EL
AejITR89NlakYDSvcxapTZx6nhO24UU5kOFsJ0F7XWS4xONt6ZTQRO6KgeCMog/lpUTzch3pHYd2
BLUOr2Eh0/k1esOiGSz8XeHhFNP8Hba33EWmxNnN08PzHH/0oh9EtrYqasyGVd0YRRIswUdOW7r/
l1xD9PucG5X1FsZhrTnqaY1D2mgocI30u+X00RdD7LQaNDGRpMildX3YyX0w7p7/jfytfpty8M+S
8KwRxVNbx1eEuY5O1nXJGdOZsrBJMN6wm98kkDEXst2cqb1APdm1LOd6YJ0j9jcG6dvU1tMZ0e+L
vkY/3SUl1mxJ1jdelodrJSHcPYKt0VdgWUjIrtaaN3obVhIG14imiUvrlPTlXcQUVQ7lihfch+dr
iXVeQaQz4ktPcQh+Z4m5QLlGLa8ZshUZ2ReSVm46An1XU0US/WSyk5PLaasambL19SlaQUIeF7GM
Xw/tPpmeYK6GAXhRlN4MdfCdFHt9NWXKeIbbnYJlUS1yKY+vmlEFFoxLximHoNopoM2Z8ah310FT
nMo81Y/UuVaNYUa7jMjYfUyUt9uZfH2tBtahMNhidNiIo2p6AGLpb9HJaSvM9LzuplKiMCh/1xW1
hn0W/SCSZgdYgU9HVzddCKyttj15U3h5sBwIBF2JFgxVH5ubIcphw00eBeWwo0Sa1zeJpD5EcO0v
G+0qt9vywArjLzxdmdZ2OPwgSIWI6zEjF2loqlUFQ8eTCWJstARdVA/WZpazyaK/8kzlXjTjmVcw
9fRNf4b3Rd2mdvc9ruYQcyKlLpAjkqOEfBCsTknKk/ZNpaaAKCDnnFCbP0RDvBjHlQ3m98phZW8X
qZVRMCZ7qqYe2hRbSlzlxuwiy2FRX0M4qLemPbecwNQ3nokvBBmYKDp92fqV70RGeZmmmAg5K26l
abDWUcHCLnP8s1Nl3QF/AItqbDT2L6iYDe5MZ/1M0ILsePTvKzPV3D4HCpT9sMkxWAx2KQ7Ys2N4
0rK0k1N1K1OuoqjF5qmJjew67W0a+7WNMNDoLiukFL2PkUDPuglfMSiMlvRl19Z6Sjyg0F1Jsutl
EyTkLiQp2lwKSbrVyG4hpGlbtfjSo6ZwC8zYVTeZbsrmEQG3xl9Bfj4aY7xP7ODeyjt0v1FkrWoA
fZOIbPzVrupZBfEhFcb2UN2RpQC5v0SR243pAWbqSpK5pKDOr2XWst3zb8VowRPIBvKRBjTCnaFl
+9zy8z03Md8//1GeaGykkvq9Ij44kmJQRVnNyVUEF4NC6wL1kUloDbnMKX/dZvBrpm609ooJ3wvs
Ee7/OKovM6Ne5YMwH7y0iugGdcopDIcLP5SRDsPRxEeD5iMHFOi0HWYRkBm4t8WDHAQgLzHPOKXR
DedJz2OtkxErdZsQAK0bIBDWlNFVxgAbqkqJrI41bKyB70KXTR14YR3b8XUTJydZCb6TNslHX6ek
ZqtkklmkrZ2xYdqNIAZl7u8xTBU0U63KdkDN16Owv5EkriPTDFoaiGJR1rG+KvQuXqtFFzq9rl+y
1TVXmo80ciLPEkSRdo9RBe9PMO2ySaFWyOGLIxYy9rbfD1V6pbaxv0w9Arqsb/TBvI0emtUqMPh+
Rh1d+GbFBxLpZ2WQ77NpiWh2vNDL7pj6pMln0tiT7y54R8zuUMpNAa+RUxRRNYfAtkbOOmm3bPGF
9kFJEZ1a9iVAlm9lgSaMCCljNZG2TcJ7Mp3lifrAsQYuYlK3BxFZ5yVyDbowCsc3IM07u9Ip94pQ
v7b05ogXWDsEgbV//pd0VIMLlXL3RVWD2kqy/AwNjnH0bFLYOD2IK1KR0ZPytAs7OyadMC+kcoNj
WJAXUjRbI/Y69PKGckjadt/EWK+ynOmrKfpuPTVDdZ75Ybl9UYz7QCAwE8heqxFmFo5lgvIW3Di6
6Pz3F3UtUQgDQw0VZ72PCmiiwCcoi2NzBMskpbZTD8X9BExkqRt+wlRjbWsBaKsqd5//IM+Rxq9k
ERT48GuSJIeKGhnIm+Zqb2LXVkUDUnqCem0oqOGVepv/qFLtaYzwCPk4iRaYoptl2yMszsRKyjZD
WFKxKu+gLZ5H81EO+RjFryknC47DecwROBnU33vMcFFqXRDjdq/GyrIPlR+2ZK5KLri0h2WME+6L
3uu7Hv18PTbiTqER5oAN9fWNNUIaQgKy49Lshj2VQ9pq9HdLaDmLLq7AP1T60uOI2ZjK6Hx+L98r
TKh8ziJyiqKIj+Q3qo/etqPR6AF6SxIo/rFED9cIXVrKKMgHX+lmFfdXzfH3DxI7bjDvmsozhGfy
bVCkNIaq1fdGsqw5Adc7Lag2nW/oyzhMHyqC0ZB+YW6jCoFeoLSUjcj+qJz/U1buB1dtzIQnXK2K
jKB21sK8eJLB+Aw+PVHIZ7n6Q648d1RHjppsOvp046v2+ec3+V1BmG3ey+HevDh1kwyp1jFc4Zs7
dok/PDFRqMOeNGVf0G/fa2CJJiECEUaVptJXppj96tIgG2DLz4dsmaM8dbJr0NsddahqdPA8Mm1p
R9kXUGKz5izyqL0YcXX2bFUu8vah6uUrOUU+jgz5EIlmpppzemZtfZzkOFrGRmp98QC+1wTNP7A1
G435jXfgzQ+Mab6EqeJly1jl7NCwEczaK2Itnop+clMb/TpT24MBHFYPyy+eg3cfDGMjxWAyQWI1
P42vb5YQfj16TY3ejmLGAtn6fZ3gwQKF/9DOxYLPH4N3AguDOQ89joWyjwn07ZVKZolvHX/ksjcR
Q8R0ip06kS460W6TpDz4nnIRD38AUv77TzqheNxa2iHPUJC3Vzj11NjYnKZLpmRrmTe4iSTMawpH
IpPdWy3G+88vUnknwp5HRECim/BJ6Km8uad0MQQHfJEu1cROnF7CK0F5ATUIdY0Oh0ebpFT9ImS8
kuYv6oTdaz1dfv5DvHu/+Rkw4CvQtplTrbcLhJnJ5GaF86zWEWlqy3HooLHuHb8gvXkuKUIY+2oS
f/8sMSaSPy4ZJeEfXaEXc4qBIS6r6+jXmEmJw7EJil9jGkMz/vE0/a3u31n4WOV1/rP5n/OXPWLi
q0I/aJ6JdH/96TpP+fXp//JPv9Gr71v/7+dvAo987t29+oP7nKV00T5V4+VT3SZ//Ay//s//7n/8
BbVHM//0v/7Hj9/ZpJOz3VThY8OK+PQ8wou0Jptl9J97u27Sp3/8v3/yVX90EVWFhiAQVIuOlzUv
BAzyq4to/8Y6jJcAlDrPMN6vP7uIhg54Z059Yu1A4ylmPd2vPqKh/cZhUuNx43VDZIgq9G+gAedp
79UeB80n30SVeXFtoK9vlIKcKnO6xpm0bDPPLafCHfxw+eKGfLChe/fEzrJSXWOdUDQSV97aJWKF
pkTvt9LSz0npray12TxCKIXT8sUk9E5a+mYg7tnL5ZbJ3BrGsJNY84YFCVFXZle7sZe7n1/PR7cM
aSe7QhYU0tTnWeHFG6jC8vaMeJKWwEHcuCM4HJrA50N8eCUvhniz87S90k6sQuaW2fbWQw7Eyr5V
E+WLT+bd/MVqREYD9sC5j/0OvWEmRCglLduwmB1qPO2QbjbdD5KIKf5/fkEfPAOMJGZlKDtA8Biv
71lMjPeYUPhb5v59XaKayi9KTuaBlHzx4Xxw514N9GZZyPPaoG3KQIMAG6z1CwOoRN6kX9y5r4Z5
8wykYqja0uADotO0GosceYvykFrKxee37cNhFMvGbMShR9HeDFOwolpGTzoCIiynstWd3gO/LJvV
/98wbx43URFhX1UGBM0oovMEmANo7iyA/HyYD14ckGB/Xc18Pnnx4iTzspKlXE1gKQ7Fnk00ml8M
8W7vwxPNQwYVTOdpe4ZsvxyiYn+iIpKhTU+NOSD2cuzPBnOVYobxOHDH3RfjGfzIb6bPl+M9HyFf
XFI82ZIet4wH9HPdlNnBaO0V/WJhhF+cRj96FHhTUb9pkIQADL2+eVpL7Edk+T4QMoOqxThXjtc1
dqC//xm9HObNowDGoVatgOoMmWaY7ku3pfX/+RAfXomFNJ5f1BLeKuTzNjeEZyXIGpSG/uldXyLX
ta4/H+TDD4YTChoZVlf8h69vV2349pg1re+Si7JJaOrTtKXWBkLz83Hm7/PuAeBkNxsxqFi89UZ3
/QjTayKRrlOfpHprxyN9CWpkyFz69ouH7aP3h00CT7XMfoHSyOtr8uWp73imZ/Fxfkgm+k9jtv78
cj56f1RAxZQ7+MVYr4dAm6nSfRl8WNTrDvGG3n6TTaq03qJqvkvB/l8ZDR8S6iY2s9ab0cAMSWk1
5r5LMsa9COAv0G248prkEHfqDyujX2HKXzzgHz19kJD/HHO+yS/e2BJ2HNshPjAjKfZ0L7fAafel
H30xzEfP38th3nxW0ZB2BWHOXFp16dHrVO8yQZbW+PD5HfxwGNhVwAM4WvIQvr6aMEhI1TAq3zXr
NfSSRWrcjcGtjZDh83E+vGsvxnmztdIHvwYrWPtsD9vlMD1VfbPO+5//yiCAwNSZuca8+vpiOLsM
cdjzOIChXY6RcFu9WIs4/uI1+vie/TXMmymuslnp7JhO3AB9OkUeZwLDjuSNqj5+fj1fDfRmvZMw
iFb5xED5cEILgd4O8TEKaSAk/8pAFmxxLBWIC988bHkQWlMvCq6o3Orl7VASDFItzPpfewr+Gme+
4BfvDpI7E80a705PM7YD3xtYFuy5L16dj6ZUlYWOoxGVQo4Nr0dpoO6oUOt9ly3WIlXbRWPcltLP
WQ87YpP4/NZ9OKf+J2nnteO4kqzrJyJAb24lUaZUVSrvboi29N7z6c/HhXOmVSweEasXNmZjgB5U
KDMjDSN+cxZschyEo6ujMHCmerL43o8EgKR9+28hJquTUN/sPIeryPKGe0ETtxQzFkaxNGWThekz
39WTgSmDcXAY9ASQBdYDICVKNiqSTNLfJBxHtqTzHwTvJ5nt0alyTJ1EGNInZCbWRQ1GQtyI/c/L
Uzd37PClS9WYL176b5PjLQ51DJqawtkMiQocyf8eRHJMu6ncXo4zt1PP40yOt8HpNU9Dln2D1hSK
N+66gJ4nyw9mvDBxswOiVgSoGHjCF5O2otXaOG0GZ1Pkh6gptwjF6mpnXx7NUpDJ6iSIOmOiS7uO
5hbgM3r8yZURVAtPhbmdo4wfwFTz1a/qkIPgV1R4W2cT9sFu0PJrpy4WToLZZTkLMUlrFCD6EK8T
Zsu9lftgbaJkEHiPev1yecLGCZk+4hQNazjYtuMzZHLiuCbVfxg0zibu4lUUvCfOcx/dARXOsh+D
9abRv7wccG6/ngecnDpF47aK6ZIGXqA/SoL0w0jdoxr4L+Ar8GoKlvLb+trL4sMI+guNsxHKrk9b
EY1ReHydg6CTcrxj1QAiVW/G6DY4T4aZvta+dexoiAMetU5DUF6plYUOXGH91puYjql476fFxkHY
caiLJy008LpLtae6oYVb1VjitAaGq6UIzkU+xjS80Qy1Tp6nNywaQMsoaw9hbe4i/G1NN3xENeiF
fb1O4hDOpyuhdtjvqWvvXUnb4vw52kvjFfgjj4cXL+bJ0fkHw9BA0GFzhpNbvzFkkOaSuR0wgdYC
74Qo6g6M0MFqGqRv8vSXq7S/K6u7Nd32BLbwqMpo9PowQbrKstvYu3Nx+VFq8aV0xE3k+ndqMthN
E8JCQ724LtYW2I3Qf7MGTF5g6nYFvjR19iD3BRbnlbLFP8PH+9AZOT8pnhgipuZ9e8XTFU6GT9tS
CMKVHMHckvUbpx2eW6GjoZ2OqCnnptOkmwbUVRPFcGTMUfxAQx6veg+04s7pvQxrWuc6KMVtIwvF
BjuBaD108oee6KsoDR4M16KJBSZKa38PHCMBJ/XK7LKbfIh/t2F8m7vdkwQEHreIb/UorUlpMlrB
0MLCwgoONO5PmuEdWxFVjBwdfMRWNkEVvGTKiPXvX41CRhdbfpa9jpYg/RLZgWzSSLBQcg2OTfke
dSKYD1y9XfdJzoSbHjBBauJ9KCQj59qoPuQY7UOpLx/bVvyWJ+V1ZZQgvuQnnBo2SdECGuchIQ8v
emg9SnUmAySuOOBz94DxkB0PSFoM8a3ZaN9iBD1FaL8OkNyR2Ybyu8JnXZjRtsPVJ3dWcqHflKF/
R0v8odPzO0HDq80Vb+O6fAwla9/rAV1P4ZhLDmaewrUiAScxFVnmjIx/Y9BL9koO4BbJ/8HHEU6H
1iOfXDdY/F7nqHtEeM1SddDWudF8a5voaHLnrkqApNy6j06XvIWucS2E8al1BeCAlrn3U2Sehuxa
ATOxEhWwFF2TZfR6q+sSxJbHJ9YK3v03GXs9dWiv3L68dZCRk+Tm3jKSH3JZ7FMru7fE+trv45Ni
da+wwfYt4qdih0uA0t17gw5jqtpTEjnoeCOBiqlALqnudWFVNNYQfUkKUT+gFqID0hDp0ShehJ26
+FQYiBMCjgH2/h2pxMOQwEIKpOaj7PJr6kBb7PVeUlH9nrYtsAKc6zqt20RRZNPvxoQuPmYVYFu0
T46oW1NeibSfegc1zAg0PB8lmArlLonKUy0PcNXig25EJ6nwf+tIeIaRvGtkFelD56P08ierZrv0
ufazMqxg1dP83zYwmlZCHhzkQf7IDAtQYHTIEzWxAyjDQ9TvBhMAmAEXL9EPhQBOLE9/Awc5hj74
j7K5lS3nm1IEfIW591E/gn5i85S6zk2Z5sJKx5lB7MC/4jco+oiAyz2OX2q7AQv9o03lh0TWnwdX
5j3twlCJG3ztG+PVI7EyMdzF8UnC4W8cnCZmJ0GBEFiR8nYgJVeD7PzwWHWPw3zInbtGBDgWDQqy
it66Tup6jY5JYaNiVq8AiB4GF4dCxMDbAmhco13XUNlWdZMdYK8zSZr0WzK960SRrrVoFBQtogYJ
hf4q6QLbDPtdAZ6IpU/f4ir52as4WhcW9tmxhGgKnlbVKD+EdLArdMfYwGe7Le/jFrJ6kZ7yPH0A
o48ttezuc2xHV5XRXeE55q6sLAEe47LimogURIuWQOmJN6EAZdKv2OVujXWZUFenxMjvXYDR+Mf0
gGOGu0JzrjoRF1SzQ58p04prt2G/aKaw9+r4Xiut3naRQ10D4tpXiXYaHOvWSpRbUxOe8wG9lqx9
UKrwRoCFfgwFnEhLwVYHQFtlXwN6qYQd190G/LwPTcS90zT5qFfOaImiQOcodirGWyt6gSh2UnGW
OSIiRKJAGidbt4AoYfjObnwkh35ywvD7EZSHDSRlV2gtzPfuLg1MGopR8sPPahCj0U8HEYEkV58M
LXzsBuPRNLyrtjESgG06Ri2gZgYjqTZ+JDwjOHwlWd1VZg0uVaem3yBdv2lNgOSdYfgkjMLwEw1o
vbjjULhTChOnumbLc/DgmB1koI7pt6Irt0L2Hgp1p3g7N0Y6VWTVI0Te1oPX7VVYo/nQcEtEzVsu
j7JzUop1t2FZuMX1TzW+PkmkmJswgIAU6deJVL7KUr9rQixPfCm/8hwf/87yGgmrtxBHkg5GPjiz
LZ72toGLW59BOan9Y2n2KQV7EC9Nb902bQrKPKoORokXSSipa1omm1JFGxRUZ2UPln4XDNquEYNt
lubIOHVIVg+P+O/ckTLI2g4JvJ7oYYji2xRuK74oVE0DRI4zRFQF4XvdoS4lRv5JTKP7tDFffUzA
LV37FQ/xPfcGtj8lvn9oCazSsNroAAiAuH/4cJ17v7fzJrpXa/xU69FdCpEkK/qhguqK3GQnQ/a1
/GSbqljIezDBwiTHHAqqBnpfvCgyuJ6lzcHzLMFmVzDVVPFURU0W0ooIYwLRhMYCVoyMatbD8WrB
3Ot7TxKODbyQSvVPlgrtF/misg2gGUTQceI7hZ4BR3HirqTYv6q9cB+bAXx5LpQseMQ07941UfsK
UgEVrfhXh7vxpkCKQm8VTkFFuHfq2MZ5+UUbnLc4qz9SijC0d9hBXngCUzZqohZXrqjfB6lzRPrj
1MbxjdMIOzmvdIS6q+d2yPit2jejSH52iYsLDG/bXq9YCmuEJ+PaqWCaWm49SEOVN+xkc4QYSys5
kN4Ns7+ttfIeril19WTvVR9uH9266Wjx12KCW/I/A9nj+hTdi/i5REPJdV81/H+6imebWSu7ITDf
YvQ3itK496HJ+zl7TErdmxQUOh7Q93kcwkXotiJYSsEStgKKxZrs7xot2mJvhzKpqHRbHfaKVJTr
SAYC1vXOQ5n2r40zXOPVs+9MDL5a97Z1cXgaqqMYi49hpO8Swb2ntb5N8CHUU+fKBR688dCDSFP3
OdHMjSkW18gTgtYGUr7iNH4sNe9AA/Uu7LV63ShQsiwPMWk8V2F7mTsth3Rlae1L1mp71xSujMb7
oWfBOxvB9iMRC2jLe4xq97XiokLf4TpQPSbfAGupHIZYFFexIKHYXHnvRSW+ZALisgLK6IOLRj1e
FmHnPACSwZcoCjiGgl9qgpCX67/RObvJFYMqs+Q9ykO/DwVc0HqeRq6vriRf/NAC9Xfg+3vFCT+o
h94ploMQRXCqrODUieF3V3RvirS/Ez24W279LcBABzBiCU088fHXjPUActpQhrJ5pYSRv/Oh8sdt
LdynmSjeDVbgeo8CMjjIpoko/6pphipXYxkrSW0le5CFCJ4DDQX4ZWYq/PJrw483nWig56XXJ7US
txLS4ocibLJiHSdMe1fgMECxM8OIJRD8Awpx1quamYCj+/wXbu/COkreLBmZN6h5VFL8Hk+gXJRu
i8C6s4QKwCbCY6ta1G091/292ErxEeBPfqwCRXsU8/yHiXHzXQREXu0ztUCmongc4tjd9Yq0KVrz
t2j08O6s4RFZphdkCGP81tTmscqV56gWH81Ywd1X1n8mGUzLrHbvQ8nornMTh3gErjsG4ZQfXZH3
7LfSwee8TGzDj96Ejlu70YtHM6nBYYoIKXccpCvfKqvvIgQLrCfdJyXIbgoTaY9ihFXFg2ybBljy
Iuicp3rwmr0TQ/f0oTGRhFKIjmlc7jJ08LeSnOp7YEY+p2dtof8uIs/3xrcMmxR+zqsYyd2NkQfG
lnxi0pzilCWRuB3EMoRuxkcGWvd+5393RBeL6DCSfvHH0Pjmz4yfdQOmaz14Yr0brJ0gxYgsCjDP
OhmUTYHhqQGIjsNNuRV8S92GLdYoUWpB9+M7FxEUpXsHpFqi+sw3i+76I0OxTI9SOjS7vImHlRmH
ochJKOkv+GLig1dHdyaogREIq0ZbZE+kqzyGrDPAIF0rQxNCj6IekOVKsRbFHpg6UhpVYUQvqSR0
uKC7FV/zUJqFmyS2TtKAP8qqcR2014uawx9p1u+KyuVqQta+R64D1RareKl68c7ld6cuX4heLNqa
L2MSFzjOL84/dyNFddvsYyfGaCDxd6GegWlMEBCK3WJTFzD42H1B+C6jW8uDQ0CdHwdfdHLRuYag
2RcewOLkTTKKezduEK9odLZdGSWQZHh59UrzHooeVXzjJs46bWWwCVZK0K2NnP9SYu2H3kWcrBv0
lSqQ8SunSE69pzqbf1+iUCUAhRqILmpVkyIS2BvUH4XYYXUPSnJv9LAu42OQ7ZwoXQg1V+Y5C2WN
cl5nZeUhtxSk4xPYfRHeZsgQQn9aDcouap8uj2muzqPSd8TbQh1lTCdjSrs6B3lKPUnOt6K4L9tT
pT4jmYu++mOYBNtB+PmfAn5pD4uFVxoSAXHTNaJnVd+27mss/Er968TiMT4sxJudyT8DnLqcZEMZ
d3JOIStCuqdtIO3S4qiaaxz2/qIhdDaVUyxxjfdii2ycQ/nSsDthuMrdiO+RpUKzOlOZOw8zqcy1
VlDFilLDObM0mMfZtq+av6jFnYcYf8JZ9iV+g7EKVtWb3gMtr6HnCSeui5M3Pec64VjdXs6J2SHR
pAfeg1LFFyhMVEkC+o7UmlPLus+reo97+o//FmJMk7MhcVLoPsB1ZxNwgGjGu1cuAZS+wmmpJwJK
wQQJKBr245OFCSoZxTetHOGdPfoM1lGBoNHUv/E5pBzWUAO8iZzrwvn9FyND7AwwzKh6Nu1PdwP3
hZbjtiF27TUA7wcr8BfUA2f3EAVUUBYqmLh/kM9nk+epglh76CFhSOrvsvKY9baDrtAgJOvLYxn7
jNOqs3oWaNJ08PtIDjNddnj2ChiUy7BOqa42qxJN7wBnNx4slwPOZt5ZwMmaKUHDa79nZHwG78o2
sh1oX5dDLI1pknm6X3aiGTKmXk9XovOOKnIHCgeLahc5Kd/91xZVYxry0QfOQ7J00JWfM30oBS3K
NPJBSsQHz4P0OHQ3Hc4Sl4c1nxN/wkyWCsI3/PuUOzYVhuukyXZtqt1aIH27QF8AMc61Bs5HNFkk
GERIK6eMqIFZ11Zr13jVlduAB7kpNZvLw5q9D89mb3L0VTzDqgi27iYN+G416a+VZv5DcuRNqyL5
JjsUs3NMQq2FI/efbfo19ako864Yj8LJfHI0QuoM6H+4AH8ErV23MlqVSGzh7vTWhvKG8gyW9ep9
Xbo7K4kPIMG9dbPo2TW/rn9+x2QCijbsZF3hd4hNcIUVjrZyjORVduubJF2CHWgz252qjkK7lPEB
lv+cqlZXYXOLOdUGeq3Md46GV0BE0fTyks6lj0Yh2YCxRI1HnzxxMKwNVB1xGDzfP/LqOg6OifhN
F29lb/ufAk1RXL3W4eQ4BCNE9TVHJ634MORTzEu51OKFMc3OnAJUDLKJRHduHPPZidxFdKmwdwaj
7Kl8zrrXPjiHNFgins0djzwModBoNGhxXf8cBoZ45ycZYTDpuQpChW6gvgB4ml0dEMOIP+EVN9oA
fhpJlRZwHFUmDQmG+0LtVnpr2ZoUBitThMSqdj8uL9LccaydxZvsM+yNlUyuwtEavafN0QxvZhG9
dyJ+WhQ2HFfHPyt115eDzg+SJEebCmWYKYynKSnjIDvBNeN80zLqUcdM3mX5tl0Ce84uGO7cKtgA
vsS1ye4NkWUWtYzXdRr+bhphq5mLDiSzE3gWYrJpVakwcKDgmeuF7aGq0yuaKFBMg50h04yM0vZb
nWfrLhVu5RY2NYzTI6osW6w4Xry+3cZqvPGl4OhkVJ/EpS7y3OmFjur/xj/++9m+MD1KDYnMjxOx
iBINFwdFwQbatw7zcHd5TZdCTbZgGxd4o5pMNd+kPvTe+tj2/a3nFIcwULOF/b406eO/n40Lq22s
+nTwC2qGjW+QanwFh91NGAyPXiT+TKh09ak8LOzN+WxCuG0kaYCGn+yVJqRo4I/QDElK7MoK7UwX
F2ZxKcTkbs9ET8BaA68Yyxy2Ue/YWWfYlxdq7kqH+vW/UUz2BE4caWFQICZEv6rR7a/Ft1rYuTi2
ye3YUMMz/eflkLPHMxJ4sMrgQyFqM1kujAk0T+ZrY3AthDPoi9BTe+2T6NflOLOzZ4JuQ5MPIIM2
ycGmQ0ZVGFnotMto4LY3gE4eL4eYTfOzEJPME5I4R3iHHcVdsGmd+H3A5UMIna1vlgvpNpvkZ6Em
szbI1GwM1Ac26FFsRXQ5NaOmIHAnduW2FOr1gJnG5cHNrhNvHVDRgNq+YONDvx5creYBkpTpVdYr
z4Ya2mnSLgxsdpn+hJnWPIo4qJxK5FHpacVL2kSHVumWnv2zD0igjvwf/DsNbuXnnJMzLWpFsSSI
q1zFTX1y3eJtbPaiu7TOhPKjb/N7FTdtgBgH1YjvAceG6yyLFnb0mHPTh+yf3wHx4PPvyPSeWp9T
8FoXItRKjln3UERXlniKkofLqzeXmvrowquL7DXQ2Z8jDV1LtVmmTDHgj+EYDd7YcIlHmGStK0tA
T2kuVyDqQE2jRCGryiSaKcduYFG/xjScSngev5dWs+5Eh2osusd0JzZZjAbO0DT0xVpMrkKjPeLB
Y9fUqEHdHBEUchbyd3YGFGgdHG/IXU7fZ63uybGjaVz3LrpMg/7sRYg/mN0Vwue///1k80bjYQEm
TNWmSHuzUdBAbMhhK0hXQ1dudOOkxOEG8ZCFx9LMoDjx+S6AGIe12igxen7XBVxzUVRyJUC5cAVc
CGPegvkpa/aXR/SVL8uHDBufz2S+uMQvQ0Kv3MIydMTuBoekvBcwl22NvVkfhOoaoH8l/JTCAzqI
l8PO7A8e0nRNVdnCy0KcPHgt2W2BSQEzwTN2RXFjKyM7pPNtmf9COmIhQWaSliVjDqF8aCPj/vNc
5gHmAHxAEAzH+TyptvjSrT21XNjzMwecqvJ9AJNRp/Q1zcPYV2utFXzfBqKyawfwenRo/mLazkLI
n0eio6klZWro29H4bYx8o4RF7TczfwrTw+VIM/nHYAyYxLDLVBiLnyM1rgA/OxQ8OwPMVkePao5L
cXSlJAtljdk48FbhS0rSKOzxOQ6IboQ8Hde3i0HZWOUxLEY17udqKeFmcwCvFMZkQF+ZIoYTBAvk
WjRJcyf4FTvGsSgiOt7dv38ooNCGvi+oKhUXsMm0lbHraZEhEMZ6VNWrApF4SIeroFrgTc4P539x
ppep0NVq17WeZ5vgSpywPtRea3vZEgFwdnX+DGfaNzBBC4sehsvQft4hF63K5Bu6sxyyS1t0KdAk
sVukG/NCZjwSD9LKGOw06FE0C1EvfLmc2HMzN5KYUFvAupInwueEM6wwNMC+cVdm/hZxxeda580N
ZPBymLkBnYWZlkHiwsxKvYsYEJgWC2H1RLatxlkHSxto7tRBZ4CHFdV2zvDJBkJDQ5ByE78It5fR
60fcVo6Nhawe/8bkNaOex5g8f50MWY9AIYZiGuXGT5orv83sVkwPmle8DVQmN5dnb3aRIBGAR1Zo
hUy7CJKSCQ0EJs/G8+3EBbZJKnMTS+3fLJKs0HAZwd20Gj/nQoOgZV+jxWOHyDQ04RNCb4BHUDHT
F26g2Qk8CzRJ76iXS08azSrC2JYkWKG4+YkaDucAMoOny3P3z6b8slpnwcaMOftMNss+1yONYF7p
7IShhMLvc04AR3YPPc+1CJcQz6jeciPa9PQTaJ9Fa79z98hzACLTNmEpHmW3OPZNv+2RbbP9vtw7
RWSrYf7QYHSSVaktoC9l6f7GQGfRc14dCf0nucCXulTj3eURjVvy64CQPOB1wv+f3hGcOHIuS2zZ
aGhZp97/5qLX3Pvhm4eGoKJiSlEgQg177G/ScNRa+L+BJ3mPw3vlYyni2YDdV6kTriP0IJfYm7Mn
BdePhBiENNpHfl6uCCstY/DZXGVdrYrSWw8ytu8I3w0LSTg7jWeBJqNxXez9MoFAQnTSMEnM22ht
xXfovYEuQN55lCN6vrxys2NTYaVasBq+GsoFqojwGOKZNkBq1QEDUx1lgJjJYnl7zOkvKYKqjYXy
kIjM/mQSZd/QBxnhXDuRYOmEyENyIf68PJjZQwmNFXnkJ0OnmzzJYyg6VhUmnt0KuDwIzlbvg71s
5Qt9xtllQoyIb5mRQj4tm3hERghf4QmhD7ddisabF4pXBRATs5QitMWCp9A0Dk1dri+Pb3axwHUo
I2WZjJ/cjJoSggKKRdeWOxAp/gBaukFpNGnf8bO3L8eanUvUj3iLjeSTf/yrzs4oMWksisEyFEjf
NFZKXqMIJXN45NJfPJTQQ1FFg+0F43tyGGrAKdHgwZhpoIMFu2ONfjbwOWlJ6Gh+QH/ijP9+NiCh
EQJUFVX4giDhLaSKsaDahlh+XZ632YvkbDjjGp6FwQ82tEKJ4XRIYnbOqUsxHqvwiXylLXg51Gwe
noWaHBd+7BoF3pkQouP44HHGgl7HZETcO2Hv4zZTv6aG/yRpS5JwszNpYKAGm53snz6hXb3qtbbU
XLss/b0Emz1GnaGMdPvy8GZPjD9hpi/oAuZlV0tsM3R2tkVWrRrQg38TAgUVHoIq3wLjYp4tlgpH
1UxGU7DQSm88uRkB89vLIeYn60+IySKhM5l0jsVkuRnurLUMmUcDYBht/iKMydfzSMj/ik2pg9xE
EmZw7Z4yhIp1kYjPRZF8/29RJsldxanngRt0ba0EIV2AFOm7e07IhXNuds7OBjNZlrQrNcFFrdZO
Ne9GGKwjkLlXq12qGY9T/+VKomWIF4FEYU6ZnDzgrtH/FTlO4+QXOtKxt/ezjzB4TrXnvP59eeak
pWDjmM9SLUtNEU1YFkhJCh/0ZWfjpDysklzZtir2K31yLZTGWsInSPZ7uCCWu0oDfzVICtwvOTzp
SXSqkcoUcVSp4yWe4fyUUzUcGfxMxqTcU1IBrGsEym04HEh2u/tQUk6OK+8vT8OYIF+mHJivNvLd
RZx5Ps9CUIuOEEWoVMQ1xI6YnnNgwKrP0eh/vxxpbkA6RVeJKhabe+okqrmhkpV4wtkmTjVF3fGF
3249LBMuh5kb0HmYyYD0zK/UWm8wuYNZ0ZnrQY/XBegzN1rQbZw7Df8E0qb16hRlKezfGE9jKEeD
WvkQpwuv+PkpQ4CQI4QaybRQXTmhOEQaerdtnN2Jib+O3HjXwAu5PGVLYcYpPdsJvqe6WoBOLtsO
x+8kU7d5BH+1CdXD5UDza/NnPJNjBIwbau0V48k98ZubVDuHT0chqqjYykuG0OPfmia2DqH6/83d
5JjvY23QjKH3YFsN215TDkYXwzVJ1oWr/1Ijb6EoN5sNPJjMsY45Avk+z2GfG50MW9CzLUe4waT2
qq+H35dnbw4oqOpIpcn8eQREpkdC4haRR7vCs1On/tbq9Rqn1yOXz00q9e9GFT+0gXAf+/p7aGYL
yT67cmeh5c/D02tB0AKXZB+sdi2ZT66frduOz9iFx9pSnMk0hsBuca4kQ1DG32bBlSNpG13c9MbS
Q2Mp0OSqsTArFOu0pgY0HNwMR1fpuxohe10tfJrMpuHZxI1772xvVZGu1sN4SpgF76ViZ3QPQh6u
htbGNuFyfsxu47NQ45DPQrmNJzlqRHoYVfXRRsVWVOP7wl2CK89nOnKJJg2kr7CojOZE7MgiG8tM
TlImH0cP+csjmetJkun/izEtBaoUmWAGcyLhwLgefGh8vhKvTJxwPJlWv1WuR106F2+LUsx3hWy8
8JrcllX6+/IPWRirMbmERyJ4T/fCs4u22w9I6RhivL0c4v+zq/+MdbK1nD6ILCn+Zz6rx1xt9mod
fQA1epEa7d7SpJ2vXSspHnRJaF8OvTS6yWYrW010qpwjMneQ1EfuvrKW5HTmHlnnCzn+hLOcbHIn
D42MhdQ0O/DQB/LzXdS/hA08Nw9vumThhpkdEmq9IyhQATY12W5MW+DnOkMqUK13Eu8oImFwedZm
d/RZiMk2i0w8xXxzvJQh06CNCfnV1A9D90vpNLsxl7RBlsKN/342g2M5SHUjwnWytE563OR/GkAe
1RQM1cJbcGnyJldmZmF+1NVMXoICXxyHdhHIC+f77Bl1NnmT11liGoJe6IwGUf9TIA9PaQO90nD/
JrPBm/N6phn3BX8YFJ0V4phCES3t7CBtt7jVL2Ta7LpQ9FFMap0StafP6xLomV63ERd+mbyowSsO
AKKTQuh/dbE2uJxx45/68pT5xwcTbDYgwEkK6HgNue1YCrcCnWezWt/GurWJNanAOFbcIuW6LeGA
FhFarZcjz2bEWeRJRugy8iCuzjy2qrAD9wHt+W9quRh/8v1B9W78VP48j3k/tDjD4uvo+soN+3qf
BP0pr7FLCZfUvOeS7zzUZOfGOI7hcKZwGEFwhZroIxAz6AvK8XPoACoX4wEEHBwo5WRAQq+6gVDo
44Ccn0NKK6s0Dmo4vOpDdZUH/ilshU2Bn18q5O+iay08RGcHeRZ+MkgfiJ8uDYTv5F9JXz6VcvYI
Jn0hMWZv6PNRTnIyMnoxUyTCCJUEM9lQVgZydpGLYUkgbd2BusoguFunSd+sQliXAv1JRVLtUI7/
4tTCPowPS0uhODolmfitwDEwsKpSk9hRBoc/W+qEz+31UUnPGovlX2F5fS2C0B5zFAf7jWvc1elT
6pzy/tgt0ermNpyBLinYdohAX4B5ltWBlGhMpjVpcOPEIjJb4hvNhlBHNBJvDl5wk1tfkZKq8gRW
zhzJWWJwpWJWevnYmMlBkIVjSRw9MyTYJmcjukKseRb5dqUNe8OqV4UkHvol2N/MQOiw0miiIo4R
xvTrWB5wZFKFxkd3Jb+xehdHnr/ofNOCQWCVdy5SoVOcpDR0UVzkmKRCn4L3XJxcODFKtFT3msmv
T2Emx2xneT4Mb9G3uxTvkx5NABA510Vq/fC94kXUe3Vh+46HwORGGZtLYMfhg4JVmZxRUtnhL4aB
u93Sx4y8oySLMHkf3GbhMJyLg7AZ7WLAX2CXJongUuNLqS/hCJy7W1l9NN1s7fuwlkX7csbNBiLZ
cKwmHb609DutoI4GgQ11iZ9C/CaG4qoRbiXnL0AXGh4dqLoyKJPn/+fbSo/qUoav4dtOfKuXih0J
3xVMjBRlAfk5d4tgi83TGSAb59r0WhxcwUxTk5mz1B8VM1ZKx1a9suS9r7NMTyMZNVbXKbaFlydy
buuex51cHw4OWb3vxb4dWJGERVd9b/kSOlDGv7+mPo1vcn+o9K8ML2V8aTjYQ+SvUt1fqdkCWmFp
NJONJcSI2dQlUSJaqFatoFzt4eXx6/KczSUfyEbSATA1SKnJWCT03CqUs3hX4GhJ+4dOD01+6SAI
u8uBZofDiwK/O+BYyrTvncHMKDIMBu0YAaS6Gv2Hq3d1SSlydjgjZZM7As+ff67+sy8OKytxMXc0
ykwIlNCieXLzaBNK7c/GEuzLA1oKNQ74LBT6EKpajphGz2mAKlyrwkeqSWvac5fjzLyguSb+DGmy
Qo2rSviGcedlAWpZ+Hy4xlswbGS+SE1M1/Tu1c1fL4ecXStA6TxINAPDpMnR12O85kcpa6WH2Xao
DnHcbxpT/JvtSscPtwleT3yKfJ5AKQtCMxYBUHpSitNgvFaz9xrFo8tj4fkxc2GoI2BKFzUOUnm8
i88Wqg2obWYGmMNOKfBMrts1fDXb6bS70R9rbTpOZ0c+Vntl8OFHYy+cRXUt/bkYoO306FmEGnj8
5kkzOnRo0pVi4GBpDrs6eq8Lac/9C0YuSK+6Ht85PG/wjX6StaYFwO/twQHhCNkH7drXsOgro+OQ
tbZSGfc6+oq6Kq+rQlzVjmurlWv7dYPdGhpdHTob6N7iYWP3aITUkfFdh85RS8Kzn6ESVwaktPjI
K3bnuVK7UpN6XRfxmq28VhPz2EjNdQiEBXDBa6tItpbW12HRf2tir0RbRbizcjxS1e9F2D8qXnbA
UPfKKrOfXZr9srIaG/joIEbSs5yUx0IOMARDSF8pDyo4IDWRr/BR2goqnteWfpXpVNG0tLUdDdBQ
Y9xmhXLlur67llr8XL02xdxLPfWOurOK1h5qfxtZHwI2Y7LUbFU1W+N9uBOs+DlJ6ienN1dqjSyK
hAVoJ+/wVdxZ0kPdGZsGwYsA20s6QhvRoGKBzlGCeEoW13amIvzU1xTS8JXwMnfPA2JtGcOGV96z
K4n7Fo3A1PLg22NSX2h2Jik2rohrXRAPloxeFUpWgyI8IM6Geh9CW2W1DzB3DDmrGqe9S2ItXAdS
/qo46rUyeplXCha/wapwDV4FaHy3mA/FJUpQiHI5bnQPAPubbDxAnkWIWb6DkmmDKllzdO1jTdyY
pvWQYdYqInHX5vprVnubuu7vwnR4GUIlX2fY9DYNUzt0H62V2J7eXZeSuJGF5GaQBJoc+Zp20V7Q
EmqKzqHKOIhM6Sj5lh3oCI5g5Z4ZUbmqhGFfis2m5ZdotQhnwIEEkdllmD+Gwa8mktbVoNmOIKxT
6Hlyp27jNlgFcYEpc3glq8U9QLlTHlYPDRoJ68Ft6pWjd8FKiRoUbhrjqhDca0Ms1qEW24irbNpM
vdEaRVupkQh4TI+5lOmX5Xx1YBp9CHq6J6g37XOz3CmGv4pkqC9IA62NWrtBYvJadGqAyMraxy3T
QMhcw5MCo1t5JYfRi5y2aP0lV8BHj5L2lBjiGisB2zdltKiHDxWBtq6SWQUjupO9Zo0+14fjmi/c
gffInKyjMtrhP3mNnBzF7eRgNPlpkMqfRRy+cO1ey1lwzIDiY4oX02NH5M6JdgMfx2BXqkc30ov/
Q9qXbcetI1v+Sq3zzrqcCfa6VQ8kk5mpyZIsW5ZfuGzL5ghwAOcP6x/oH+tNnbpHTIidaOusderB
JVvBAAKBQAx732SV5XcOjTzHMa5YDIgrq/2FaZtDHqUdQINtn2KIP56UEmtKjhmgW7hOPzuzteDX
hpbGw7ZigEoDq7dCd7nd+DPhOMiAG2VdfQCMM6jtyZd8iBI/Gn+Bsc8zE/WQJjYQ1MD4XPPKcxr1
58wekdf2m4Fi7YYc4N/3rM3ux6H0JzUPkX8LOnc+RsXoRRMP4gisG0U0f7BI7BfKt9JS71ifhtpU
+S4+FoXl2GesAt5lx9HyRy5Hver2SWkfa9v1WrKgdVIgJrWZJKzaulDxKEIVCt3UeIMJF+pgG0o+
tLgPrCG9KwvzgPX4WI+9sTzBJLfC1vtrLWv5ltWdgOf/HDkRYu6xhxWU89WoEUn8tnVvWwtLA7pm
0G4qvlVHSoyRGGjeb6kFyKc487tkvjIMwDjRlvi4D72qQoZvdiTx96ZuK8HCfYeRARXtuwgcc707
sia67OdBlkPZihDWygl7hYHzdtA1yAAG0UcHvMC6Diy9QkZl+Ja7cZklXOkixAjgkB8srcIidkrv
l8VFC8aYGdnjC5ddxP3FCC+l19dA/myj5/Nxg0xDIfxm3NYTF3CZuzHhwCUogrLCITJKSbph+TXi
a/ZVwTetEqCxyTOybFYDYEePG/FNBGio0ZgOQNFCPZsHFKz251U7b5mYAjo1flPpBiCDY1EpXtD9
/JEAVjJhIWmR4hpvUtw4tYyTa/Ns/7WPeKSdihxgknYfQ80hGXFZ6upTXoKdB61FNlMkS7pt/+gi
B4EHWirF2Y+JAwqschHDDawKSZrv8kLGHiIToZ+q4ypcRwOqi6kCdNzolrrT53F/fpM2DWMZmwdT
EsrlYsNaNpVzg4lzVK3nEjRGYxArx0q/K+2fk6X4cS0Rt2kTK3FicsCeTYBfKCjAmpkXs2M+PtVA
Y7Ru0abl6cajkQyH8wpuriHegkDYAYI7ekNP1zBDISyuX55qDb8ejfwuzozgPSLA8okWFMTyYpZt
pHY6pEtGMumSsIiHPXC+Jca2fOWb86u/ihAMW+EKmUwwY+/m+pDPnTer37gVNMB35dE7agBo1AVk
hIFUMfrMBFmOAfb2SZvSnarFF9pM94kC0Om+k6zapudDlgg1gAW9QZzGQEQCCO4OiUPMzj3pw/wh
zYsAcL7h+c2RiVnsY3UF64nVm2YEMXMKFM0m98ETHsS8lWzQsihvNmiljeDseDHbIALDomUL13d8
1/aAZABROLn7e+oIm9MZUTW0LfKgyWTd6PH4rc1QpUkVyaptntOVOsKpmXQjhUoQM9XK1xywzpmu
BVFk4yE2AR6hTT2DQbDVDbt36IeGUBf9oJgbFccdFasnWRYhe2gAsNGbQJc84jURGern98gBNwam
KnFuxdrkRFKVkhxyMkI/Vbw/mgsOQ6dK1nHT+tD1/h8x4iwQGQ17GPG431UDwIbn6msWaz7gWyW9
R5tObiVGcKsmTcsEkmDkHTmUTbcrgF58fsEWw3pj4CsRwl0E2oWxQEsQApVx3JP22tSzkEZh9o7p
KWuZE/ifFTNOz2tHQcDgdlixrv4B8Oyw0rW9xluvfN+aIXHgLDPub0rGfaTkpC2R4Dc6K3Bm52pM
MsmabceVaOdcaJJQTTKXRV05n7QAap2L62GXsSH3LLCse8AP+6SbeZg02d400iNYGeyAAsMnrCjQ
ulsX9HRdJUN/29w9jBxp6BrH7JuYasucxAEEd4dcMt6wurIf8EoHMC36rs9byaYhoti/TJdjnEVM
tgEE1U4cioITbvk9mK58C0/e8yK2VUHaEMld8PSIaX/HUOo5TqBKnkyxh/dBMKuTn6rmLzd1JF59
8/hi5zDhgfDqzbw8prTQLjZBVqTOXmfru6xBq3M1vucqXIkR7qjOqvscd2G6UzQH+Ro05vLmomyn
4/mV2wwiCM4W6jPgxRTLwCBLcSZtudhTdtmNOxBUmOxhBhJyjQzP3xMleAtnIqD2oxDVOt8mpfF0
nOACeSaamWDdk3UqblmdbWsqiGVf+j6F2wrUJV2mTphHVLh1pVDrAlwh71BoLUJ4p6HDaK4A2Y5o
JefISYWJcRiUu8YCqvTD+aXbsrmVJF0YH3VbBUlmBZKQrEWu5rnuxr09SSxOsmIi/BAxBodNSQnD
noCj3pnd3dj0kktpI4ZA8zcKmxYykAuUyKnz03lJbToMAEhojV1rjB4hZTiUdxlsARQceyUCX4X5
++VUCF08HZL9S0LkVGgKx1RzjgYt4Bhgbj8g9Rc8pkkje9xudXecCFpWeOXaB7eN7KhHm1Y1Xfa8
99L8llh3xXCseB1ESoKH1KGebhoHsB52BCQKXeJqt78AQ0BgMERZDY1Bp1+QAe+Qzxz9uSxRQQ1w
rE3Hs8x7cG6AKCj9qI0jig7uZw5QzPjWSPNAaUh43lYxpQghQlgAUNnXj1isebUMs1M4ZrQ0dcdK
F1j5lTogll+oWyavLD/mJTgImeHX81fQE+CVFJZIAdbH2lG9sigPbdXd2NaeO2FiXjZF7KcuKGoA
6WdHSHpnP2MeAau03tlDh8zyZeyyoHB/uRb3qvFGpTbyyXuUELv5CIQeD2SBXsRTz06vDDXIMs1T
OFhE+FeQ3Hg0SkKAv4cYD1C7GxWLA1oqkGofzP7Bib4p9N51Dkn1tcp9BdlYje9ttCNnbuCyKZiJ
AnK7SxszwmnYVXuw9/gpSEls82FAYTbp8LXqAxuPLDXAhrEvnGcc3gYo/lwFsheIXNpbMoJYrNpV
GLsEg6LH0CrGzbsIsPuG+2A4z04fH4wJdE3up8VTzrTZVby4TdLj3N/26WPhkNsaYGQqzXwVVBOt
+5B0IeqoQMq2geLyyPUPJDMPk2l4VP2qJbdob4qQIFbyH8mU+k3heEnyWeNfULrwUaoIeswsjvUz
ajYPNirlrrU3UdpRR80DLlWQV2VoTllo0Waf4MlpIRnP8k95BiKsq6m+ZsD1qysc4f5DFoHDKuoD
DeMqmXaRcbCjzAAAVC8tZKw7a2cULZK911puejUCLXTksfwpRjsK/6BgqKZHvh2ovvvK3lHCfQyi
omvgK9dQPekABDSCmkb7MNsXJrnO+svJ6a+bHk0zYB+pgDxv3I1ocKa/svI42YAHzsadZeeP1ERs
lfhFc5+wXw0mliaQIi0V24tCq3dpcsmnY6ZdJz3A4V0lUPQonKJjbuf7pmVB2jxNfPKn5LKxbpp0
DwouTwM5aKIcwS6PYf4apAoszNMJC/vYV1c5yUC40xyIGwdOTH2OuXEy4AjOvm7K2h037gicOmDC
GECkfQs3URdphrQyjv5oPZeMem36RYskiZOt/oq1EEe4iCLXaRRK4eGi9BA5X2In8im6aglQ8LFc
7DavjqTI/HiQOJWNAA9yEUC64OV8iz2Rxm5t8KXHts4usuJTEV0k7U+l+iVxXYt7fOu5XsUIN3ox
WuWcLSBSubrvsuIwqZeAKw4M8jA39w7Yb2B2rtZ67Wzuxm4GjtmIWekOtdE5GFECm+v80OQEDX3P
hNZeDRRq1AWZm0oeEct3nPvO5ZpdeVg1Q73CmTVUydPHfKyCBsLsiIVuMoLojnogvZDEOpsbADwu
zUJ3A0YYlp+vJFZ6hyRGsTSB8iRE6au3uyMgkDwjl0QhmxHCSpAQtxVgCew1MMDtsuhJ4SBJsJEg
HgOluizmyuvr+sjiVnZtvgAzvVnQlVRh48s2J4NV6tj4pDgohFwDhNtvB3qJgtsCe+xF5W784pZP
I7A0h1ELUhM8aBrmGoGBGxZmH2a1GyoT2ooj50nrTHDRjB+LMfOLSnnMkzqoMzALuF90PiB/ll0r
FQhfgMMemG0TcsDTKRSsQF0VJmgrxFjtbZRH36vcvbGzauem/a1mDR9IC3oc1l4mtvu5GMqrLLI/
6aQcvUFt8AZPQCfGuI8J8WNnsqNlJ16ug9yQgXnLyrUDmdhlAsxfu9COFh4sVEO1dFbM67StfG4U
lRcP0S+tmQdvoEDuT1G7R/OAzop9Z2lXvZMd5hT1OOCQJ2ZyM6JB1aTuDUgfPYy5YoQruUVNNQCN
4GGKo3BoosGzbL4Hpzfc9LgjmEpi8HsKggGbAn1HKT9lTby3Jq0NnEQ7slI/5iXzO65dE4VclMAN
6UELpgxGWFiohcStr9V2MEfGMY0ryaF6qfK9NQJAzWnA+AUWjBi+lWaemA2cW4mRBLeofKNHqV35
NoDzZyicnVF/sLU7tI232SOmTQLS9ZdW9CGqPg0lrnMCMsnhOoksvxiW6/b7RGxf669BWHyc+lhi
s5vu3sU8topSw1uMCDM3UMeu0G6kJs0+tuKL3K5vSsxivbjE//ox/q/4Z3n7p/r83/+NP/8oq6lJ
46QV/vjvh5Liv/9e/s1ff+ffp3/EP/nPrwy+td9O/rBjbdpOd93PZrr/CdKO9kUYhC9/8//3h//4
+fJbHqbq57/++PZMU9y2vG3SHy1ekX/+7Pj8rz805FWQ0LdxLf3XWsx//srNN4p/flM2Tf5//neV
svj/8W9/fuMtfpnzTxX8wuiVRU86uj5NOIXh58tPrH8Co9lYultVoBPCJ/7xD4ZuteRff1jknwTD
DQ5R9WUWG+TNf/yDl91/fgQYKHMZ0kZpFgAs9h//840n+/C6L/9gHb0tU9Zy/GLxCgBEO6payELY
+EAgWJw65DFpE9BDWeAzouPPeSjDpMq+g6hGcije+H2sJyhpkXVFdxN6xcVYHpRn9QgWugAdON5E
v6P/poy+gqxUYs4vWaCTwycIEi6YMRkLrc8haP7gfNRC43I8gFB+l16zS/Ujexye6LHNbolfHlZ7
/591Xa+jVLBw4TD0PmH4CYLJHlWay+jJvNWP6U/rvqs81Yt8N0DnwwejDZiM9+PNLb6ojHcaeH9R
aUa1/nQLtdrkGo3cIgDr0J5eT8EUFHtZ1n7DThYKc4jB/1wEUadCXLW23ISDDTSnQE1G9qB8TE1t
d34RF8/4ZvOAPYozYWrLO/tUiKWgv8AiCQ3KqfAzq75Hp8fP8yI29ViJEJyz0g7xAN9MA3du/b7R
/JI7F+hUkeQKZGKWn6/iHIWnaYYKNQ3axPiiVSQDeNEE5iMiyVhur9gCgIOQCgsnZOdpM6H1Ws9o
QDvcmhypRPR0DrJDtTiBN/uCPnwb41a4I8ShmsJhGMwYGA3Az57va6d8pnn1sWoLvBrBRVyVoFwu
5h36cBu/q7KFrdejOIaSM7YcoTef4aoAyUVjNtrMBV/FBmdGQ0PBYIAluOCRh0FGogy4+tgoP86b
ydsMyHKoVrIEU8zKMUbTpVkETTD5w073Xf9p9t1ddRj9zLOeJeJkqglmiTp5rxgNxLVhH6K9M+gv
NW/2gDzlTZ62/2R6YLQOZMAiUi0FMyVFNYGnwyoCLURf6S7xkcXft7sBLgS02p4MZPht0UJYVcE7
z0CwMfMeaqKLLzD3eNaHJADHpp8eefDr/JpuHUHcjoDVwCDqAuF/egQtlSnd1CH0c8bLwtH9sfhI
0In3HiEmrjUbZFxwW6dC0Kyv1qCjZEEys6OeN9duAUib30eAwbohB/2XGGGf2IDeR4PCnThtHdpz
d5kXoHvT3P3f00bYHmOO67SgWDKXACIY3CGOCs5TGXy3tiyKeI4xQkNQIAM/BUjcTxct79vRBPXR
crbAE+e73kPpo7EyQP7e+zR50e68VlJ5giVMahHZyZ/ymkD3QSztub7jj/5T5A3es+xU6YtveKMf
eHwwjLBcZOLEaMEbElmL72iD4cLegRLd7y74btplAVhMr7rQ2kcfbM/a6UcTB7zY14dJspOLSm8+
wQYSFHpQUGsXi3JoiYi10SkoUsW7pikPkzPdlN0+a6frMv9triRYp445LZR/iGoTS7iE8r5kJS9a
XA8NOIPddvYaW/9FNJAV66b9odJY6StVZUiupS0zWsaoMBkGySiznpqRE7Fh1soeh8KA4yqrD8Aw
l+BHbPkQhDsLBhAecujkOxUxqsCZB6YTAhIgdacsD6Op2jkKk1jolibg6dJQm0FaShPb2ZQCEFZq
CYqNvkXi2i2uDaP87X5HbBLqFpjxRXj1Fuw5ctwhTYaaBsnA/LRRPFbSewTqn84ftpehMtHyDACt
4/UE9Bcwj50umatOzdim8CGpkn0Gz/10aAmgzjut8Wuj+OCw3rOQ9iZgiwTlfHIwDIDCkOI6q9KD
Hc13LrrG0PNGd0x3/DJysp2uRZNP8+FhdnTVB1/zQ61zhs7h6Fq1xuzQmtYVp1/NtkC2N2HvOElr
fQRnxXSqR73b0ACdjAhu8mvEpTX6yYqQo1jtoTr4/fwKbhrDagEFs7aGnKVNC4EzdYPKtQOjGCTR
6ZZ3WOu0vChW0WnT63mWdMs17NlBc4jDzM/881psioAR4E7E0VFFB4Ru87ruEpjB5Mcehjq8ypPh
lCyWJFoa2KFcNHihlewN4rcx5yrnbGBBPCzN8uNVNs5I4puSEHtLDGaXUPcDvZcK3qvTxcpLPU6S
GC/kJkkOGY+vGv6DJLKs0dZ6raUsVrHaksyee4BWwgUwCpqhTmUXeZuBZJbtjQE41iMtfxtJBg5h
LVE4qBF3xgZlSLyEMJfQzPVVkjFJwL61dLgGMbmNnhsNVF6nShng2s6rIqJBBtIzE9Bm0+DcTqNy
f97Wtk7MWoygSZEXecVBchKoc/8xH5JvRiy7Tzc1Wdq58CjFaLjYCl9PPXGVPmNB0/ZPvFYyTC8k
XpXLWG82VQFwloP1Ari82Pk75INucStnAVbTUx1UgrLxHXcazoyxgFWCe0KcCjZzbquDaiA0qLVd
qyX7qUNfUKEF5zdlIyuBaWDc7+i3QnesOLyNt9NU6Rw+ZtjFnuM/3iAfK/Exi+sVHMAC1IuaPFp1
gDUmxB1KmxKb0WUEBZ1HmlncAXD7HuAHYTWS5/PabOzLiSjh6TkkWlZHFLzME2tRsZqPiRSAfcMD
oCqFMMpFJIDko2DFHVJkel5DG1AQ7WwjBtRc9SnLh2sgMV/QUpNETxsWvQAPamhddg0DD6TTs+kO
TAEfIa4ZTAn5GgfbeTUNGJ7NZZAYm3qtBAm7NM9RSRINghwADnYRBuzbUEuP01LR4r8N04sxScSE
QFdA4A0bFxaRd7WTdzreY+Okt15X6bFXm91VR+ndeYPY1GolSAgLUjr0eZXagKBu4h+dAwiagVz1
neX3KE+3s/35vLjN3UKY6+JZAZQ7saN5HtTerEzcdejHROoKk0VNAlTq6Pd9A5bvVcxyDFa3UMnA
Px5TBa0Qzd08mCjl31a9DLZZpouwR3ljqxQ88Di2aClQS8dzSZx7caZ9O79mW+4BIfuSGzVssGgs
W7hSprWoXWp6x4Iqyj0GcuxWe+hZYIy/3W6+GN1KkBBO1UME4JN5Zgup6seKFvcF6T3FkOEMy/QR
8rx8nLuhRhsFeDfnm6kfgpJ/SGb7ahrG3fmV29whG94IEAsoQIgxvMrrOoobDdbmEE9VBw/juMCV
l3igbX1epSw/X+1PP3fqEJkTC3qnBohidSgIexrKcfQ4ekjPa7TlvwGDjmLcwhCDcaVTWcxlaqNy
7L41KL5VGuFcc8nw3+airUQIZ0exFbzgeAMDG6yDWuWYkHX2Uy/rDpOJWX6+WjWrda3R1WFsw0hD
vBVvW6P3l4nS8wu2uTkrbYTNsa12siMbh2dMhoAq1lVdO4FWJvuiZRJR23sDOgF0wW6gegBgBW8F
pYbTsWfkKwDeOWrhe7R5FSFc3+2kd5oKlIigTo8qegNz7adiBS3GW8/L2d6cVzmCmaGVLh7mEv4z
LX9pIxCnq0uDy/pFN4UsoRvugQ1wkkonHZBoYcuNooSTYx1LwwhyPdmf12XTAlZiRAvoWFNi8h1i
miPCdh4bnmU89LGsEXpz+1dyBDfdA4Osb3VsPyicjswu/JzLZvdkKyY46CqPOgwmIypg03R0FePK
6XvgVg6Sl+K2Joh1l2cvGoyE3S8UprB2hBiHqxedbV2RqgzOb8q2Jq8ilk9Ynf4hznI+p/CZvMfc
AtGuAYPjz10h0WQzukGBBQUQTIahLnwqJsOceEY1nQX6fMyLDggDPyh6Aw1kvlrZk2dTpZUs4WyO
Op1Q6DZZ0LrtLo/QpT7Xl/oYS9zzpjljImPJRrzg9J+qhCLpbCoaNqfWjD2f77IE06mDox9okTye
36Tt1ftLlCuE1ghM+9FpOB4L7o0O+JEeZIPT9yb7qbQyhyPRSqSNX16Sel/g8Niachnlz3gQ3SQJ
P8ZNIhkG3zTu1/VzhW1qMmoWxoSorXPVgOKJUpTG/u+tm3B+8jkqLKterrYsiQPkQIPGGe9yg92D
T/J7oTiSNNiW5S0TtkvfC4jGxQpRA0QKJ89xmNRR8Voz2beUhIpuSdTa2qO1GMH7YOYsMeDicJVq
7VFBM9hY29dZPH6268E/v4JbGi0t6uBGRa0eZ/fUyFXU1/oRCaNAx/DRNEzfcgMPrqj7cV7Mli2s
xQgamTzuKzRlI/PWpN8bBR6IT5IO/60ztDR/G0jvo3dGTLi4EUu1PHXRlxLOZn4s05sRDdepPnqO
ZHu2ipIoRL2KEi66GhSFRUYJ4mplHoOo5deFkuzHqLhpKup3gMnhTvqZTgzeqUBfufE0FIOs5X5z
Sf/E5FpI0cTEj5bR2Nbp8sAjC1HnUkcxD+d3bdM4ViKEE9wiwTn0KfScTCB4NF/jGDgq/dN5Idv7
9oJh9qKHcEHx2nGACQE30bPYj6wHXbvM+Hfu/nKm3+b4wLNr6VQGTNuLqEXf1V3otkQdeoyEAdip
22vqvDMZ6ICRXTivkWxnhDNFWwwNQisAKXWdb3BwoHezxAS3PMRaE+E8ZdlArForaUDobY8CCXGH
ozZ/nZ1Eosub3UElEAStyGIueUz0Yp0uWUpzF2NmsLIBk8q2siv0b4Ud+bVygXZsSSwskyVYQl3j
2R0pyJAAUspDYsnrd7LK7pt1E9QRLIDSPsE00xJwmfOelvc81i7S6fPofD5vAsv6nyQaBTnLd6ws
DYl/lNRGFfFji2auDkC5z1OrehnbY8qxssbfPagv4lCoA84h/hOZBqopA2NChJUDYd3O8H+bSAi/
HjEImj4XhFDgc51qw7gT686M8CR18Vi1dZ/3s0SDN2dGECHsvTVTztoY7yDoGHZ1tut1RXJ5b+09
mNqBxWehdIqQ7lSLNEowg1XjuV0W7aEs3UNCAAeiD8+c8q/nt/+N43zR5i9R4qR1RdJZadFEHoAB
4kAitrd5d6Eb8+9GWIIYIehmQ9ujmQvhj2629yCPfiqz34bNfhHhgFbWUpGXF1NiHf7vfkDvdsCr
xgconMed7wuCmJNk3pB9Ob9s20bwKmw5VatTA1Jr+DIdWSRVmXwM7Ybj1EmAgt4OkggKCVZgRlaZ
AnUDoXZDLsB5f6+a/ZWVpUeSqAHvrJvUiEMXI0ZRMzwOc/67t92peCJE+qxHQ22RwAFFA1rMC+Ou
bsyLXouu0b98zJt3iUNDsLvAKYLlWPB3gwqO4xEhfpA0hp8PB+aOPrV+qRW8Xi5x35tGv5Il+DyW
lbrNbOxe1hkB2sTB9IgBWwWe428KEu5X9ITF2YwWw2CeXJDqJUBIqpYXwPEd1rjSR7BG7lAM2QJ+
OaBpGuaTta/4LDH4TZe0EiEYY6EqTEszJGaK9CtLg77TQlbc0FYGCLm9Nah6ITMLfCAxmdmVWjsb
GsLvghO/j+qDxkvAV8kmMLfVQes6IIpRwRd7S7sWDGq0hbU58Z5EGM2aDzW9ztv3OHJAMqCyjkab
N91DXW73hhph1epZDZz+NrHyQ55cqdLB8c1lWwkS7r0JVV3SldAHrcwHJWsOqlrfpOl8f97QZGKE
GMvilcHqDoaWABRQVYCiZwOB3Up3f0+McMW6cAGWMkYQA2bUimCuKe9CM2kkYjad+GrRFm1XTlzn
nUbA7AInTvllGpt3LuOSe28rUMS0jIr1xxv8TR9XXJI+cQ3ce0Wp3qcFOPtKu4KnUTxemceuoI/v
WblXeYInwMRuU5bgPwkM+jWl9xl9ZOTzeRHbq/aXCHHQnidR3s8lfJpVuhd2qvrmRCVX3+bpfF01
MUWX4NbRhh43X6s4X3QNVLVgtvSMgR9cTBKeV2fbpF/VEUwadWIwxzaIfx0HzYyM71Al9seKv8fW
LLBoaktPH3Lbp7bWFYVKwEAIQ+jTr5HZgGuVS1z0pq2tRAinpo7Lno8UF3begT1GD0td83qM0hr1
p45QiT6by7aAUBl4bKEqLdwHA8Y6mUlh2A1mWYG98RSrqddWslSJRIyIs2bWZUcRoOJmq9Uvs0Mx
9Y18loU49bwVbFocyG8xagBEejT1nG4PKYgeTzaSwoD3axAGFI7iNenzYP92RWCJqlaChANqZbSY
ZzBABlWhfczt2W+m6nBel80DCnCDJfGH3JzYbEGUXHeKGZdOl1sXylRdRrSS7P7mcq1ELD9fec48
NpDuVeISI0+KXznXnWKAqgOzVRJHsLn9KznCtqhIeLfZiNoW6T8pxrdGZ14jq58tKy4+gEGr8tdy
CTuiVOAzV2DNgeaircKIiZ9iWt0EwWPJupveNjBPKUvvbB5VBzlM9MO6ji3mKoZxiNXSwBM1mW97
zKC25tFyPpp25s2OrBduW79XWYJbMN1himqKx2THngGJ66NY7LvkI/CTvF4P1ejLeevbNo1XccuW
rkwjUpUuRvMKXnqtDnxq8qNOex9UZOFUzOF5UdvWsfRIIr5C5UN4VCq5nbV9CedAEmPn6vEnPbOC
sckez4vZ3CzAEwLlHZjrb1Lpow3IJvflHQbUZqf9Qvo7ChjGCK2LRMZcLZMlGKM1ROg6dkxkY5Bi
ZPTOSV2PTR/s7ClPJXWwzY1ysWomwNdRoBY2qmmY4tAEsZyu4FX5NJfg5axuclf3zy/f5i6t5Ai+
IqFTMysM58sqYAjM8WwChqQpA/z1eUFbCqFyrGGCCvHWG4bnOFcaKyV4OuTgdWzM61Ftwqj4Uo6S
IHjLv67lCHsUu046ZgpcuAXirHGuLwiVwfltiUAWE+kfHe3/b8CWAYCWxNGMAMiyu1CLyx/Fsmbn
l2trX9YyxH1plCidW6jRcPAVmIAsiCKP0EhiZjIxi8Wv/IGaMTUCnQ5c3TigtdzwJ/AJcKcKz2uz
tfkYMsAZxWPwLZ5zBwvTCcOKaeyBKdozVtBrrfRAqvnuvKRNhYCMik4IQOC96TEdiVOkLV9C+t4M
s1ILiKmEoy2btNnyBA4K1KDJQDPzGwDWmOQ6R5frEgO7fml/TIwKgwIYmQOsTy25ZjcXbyVLsGhu
KpRnCny2PX7gBvPcKvFHPCYN9K69Z/FetRLCxg5dWW6SwWWPgCYqW9BcR4OPm+FwXsx5hd4wKNsd
pigMCjcamxfUmfwxvm6Swq9NSSVv0xbQiWkYGFhf8FhPjVvv6qoG3yvCU9O+4pF1BIXPAWRBEhe6
6Q5WYoT9qdMqLTMVLrTIlINl0qOSpMH5FZOJEDZGp06uTS0iEuoo+7QAlndH3rP3r1qIXbm1FltJ
XuDggO3jQiH3VM+v5uLHeT02d34lRIgJrEwtKtgWanT8GikrP1M+xkB+SbjErUnWy9FPd77l6HZW
CJSJqO51Y3p0Zl3S1SETITwZjSgd3FhD4FZk05VuZS1AoEaJM9uWAd4pvEwdzNMJMmJjTmIk5lng
UnajUXLhSiEAN8/I0qmKt+8GZKybz3qqRlipSU3DVq0ucwIAsaTbv2PjbRP+HwNtwAxdPmN1z6Ru
k0wTsvLQxPrMiuzgtPFF5BqX+tQfz4vadM2g6Vrw49CMLeYoU6umc7okD7PeOhT6TUqfIszPAFKT
yVhuN/dnJWr5+UqrAglxXcsG2ICtf2kK0+MFcKvOq7N5ZFYyhJUzEzZ0mLaEKY/sMBQ5MJnIlTL6
bfceY1sJWj5kpcyczyg3ZzA2Qwc8Tkl2Gm8kW7OpyzLOZGLCHY864fhrRllZ5pJmAZzDl1YF6mhT
PFNmBRWG+d+xbCtRggewSKNaylJvsvCIy/MqMCz9ujSSAKyFwXlRm1aA44l5b1gc+jlOF67GNE3s
KvD/VcMDYL5cliSV3GSbNr0SISxcTEhR8CXlpk03ND1kzUeCQaAhv1eAbXdeG5koYeEqJyeMxrC3
idzkWD+mdbup3TlT5ZmOpLwpWznBv7nZFEU9RyBgTTMqIyNi9VmyOTJ1lk9YWzXF9rgR9BiUq6K4
ymzXr/UrWzeCDJQ655du05cCkR8T+XgFAnTmVNaEvjzQC8G8VXQrc1Xdjcp4HLL3PKyR7vxLjBAM
sJSBdCqFGBaD4whoU9PMfEtGgbm5N4DvRZS7hE8iIjFNrIbiB3iAEnIL9LTdSGWt8ZvuYCVC8DhF
otQYzF3CTYAPlkDkyar2ZmwxIOyq74mhV6IWM1mZgVtMSmW2MIMEDJEjo76dXlpKGw7zj/M2oG0a
Aabf0daHKeQ36MpR5CL11uBCTSL9CyAnvyqg7qJZFNQF2rkilBeU6b5X2zu154+OM6H/pdppWnU1
xv1u6uj9+e+RfY5g/66WkbxeShxA/ntUGZ09p5suIwwMSIx/ezNf9RbuqVrP3DRfalxl9w0cWybK
dipmoGJTxvry0vQgpgRR2/9rhQWz0S3WdPXSE2PWxcM0Fd8w1vahrkEDg/KDbtf5MemayxmINE2i
SexItpyCHZXgP46reoCvt40LvWnDlgGjteFSMMzt4/eqpOBLSKfn3fzyqGBGoHYVgBJl45jbIjCu
Zi4Pc02ES46HUWnSJcVk6RwoQaAFy7JcUmGTyRA8POV4qFILRxzvWy+3yivFjiV3o0zE8vPV0c6m
rEXbxWLhaXEoGnZRRzJ0kk3bBlU5YBKWaStL3IzURVuUjhveqQ/A0OudztOqG0d6gWw7j5UgwbUT
ezIMPYXTdUASMDfpEfA8B9cEHC4SDEjQJNG10bGwAZMhNetr4CpMXlXEnzh4zoDz5peVDF1s0+Bf
v2gBpluvbh1XfapxHLaomj6nc7zXFRPkjv3+vJvavKZfBiiRKQZLi+A9sjmewVyB90Ge6RdNbj5E
au6XsRXwwdxl0sboba2Wec0/xQkuxEgUq2LA6QlQXPDM3AqdVAuXmu95rWRiBG9B+jgBDySeu5Ey
Hpp+Ar5i32DgrPzt7mvUrfCGs9HEsLA6i2BAmJ8lQ6S+uMRnitQAp58s5fm8MlvnbC1DOAS5YqSM
MJwzApY/tG9Ntxl4G8/L2DpoAHIB8CBodVWgE55aW67m46gsoc28hDZRmBdtWLp3gyIjwiZbBgcJ
L7ymC6CXcNLKZHYGPuBIW4n+HGvVdQ0qTT0dQLyo7EAjHUakvSK6/ZVMluNXPLsqBvvCbq3LPs0O
um56aZIdSsf0VMP84jT0vlb7HWEmrJd9jMhwPzvj/yXv3JokxbEt/YeGHC4CxNixeeDm90vcM+IF
y4yMRCBASIAA/fpZnp2nT1dmW6f1a49ZWVmZeUWE4w7S1tprr28nXHUKqvVMqyZvW3pXuO5nR3En
Rq4aYnhmH3QlndXe+FDR4VvUtruChPlg+g1XzkHL+jBaxVk29bka3ANrS5LwUFbxrFacoMM71jXP
pFyzAuPnM7GzsPTuItfJtG8dHITHDFg+xGI3sfS7DYby39XaplMjdu5cbW5jDbpeHxeusFc3zbMT
jUu84gNIuDJ524hvvT9vWoVEPLUMyUrLvNWAzHqNqhPTNj5CupedA1DigrSIsergtw3DrRL0K1Jr
bmGuDoW5j5Spmf40uvfPHq1/+P5+bT23Tc19XuBO4cuXqidxAADJn1oJt3vg10IDE+oYS4ZAAlvA
L49vWPZuUKwoaSKESGiriVl9Hy5Hq1ljPzp3lMaVt/3XD8AvlwUzCuQRbDNI57yRVX7NLmgtZxGT
HyCCxZATsqqRXKOf++JPR9Y//ZlfnmXs+ma0Gf5M4C27CUm2xKoPJhT5v76aXx6y367ml4fMwknS
rPAFYF7YU7GUSxJEYhtYS74w75FY/E+kln96XTdfrnfL/fgtLEM0FItUgcSUahGZCJB6C/NnI/5k
F8Fv+ieXdhsPIQg+hF6Om+OvK9VQklkgRYOjb+vxLJgbZMqVPYL5PbEbglaeO5jLkoEuKjY1k0nR
t3MyN2JJ4batYxYtoI12c5/pds3U7KSLLIEyroCSiKLZB21rQIoXSsBE6P40TDPI4muTF4tqkcq/
3vbGcccW52vffV1tc55XcVeZeRN6SBa3h/fID6ujzcyTQaxLSqYl0dW0l57QG6Kn+3WyvdheCLL3
vOGuCVaRrZX7NvnivC5SJZ5nHQMT7KZ1TGs2ZK7sX9xJbWYHdf04Wa9UyA90w3PPqvbzWODX2MfR
L6GGftjSwgpVqUyuYDYAveo4CPfHGdXgaKB7ClC1uy3VRRV91q7WfefSXRMgojpiPTjKdeyUwVaq
CMOyE/6FcNlYqwokvcK7h6MiDd0qISQeB37Lja7ebcffdwt7KOox3DVK1MmAMacIAdKCFGfSfnfq
L75XJbbo8oV89Lec66gAaXgOUjGGW7GWiIkpY1NOO7aCgCvktUEw9hLAcz9UMuZ1iyMFksNN3cQ1
2VdDC5GMZhAac88nbwoDyk2nEw3hzHHWXW+7e1kG6dCU97WjNmKA4N2feK0yjVY72h9xO6oEeii4
BFqmLKKfbfAhvKHaQjtKRjFtZ7kPmNp6oYxbpJ2WwYTQ/yKpZztWiKmvQ3xzpss1RzA/Tstsqr+H
HS1S7KAPlR6imAWrzHET3hVOnRWTgwgpx1QxAfEAgGL6EC6djRMMYwkAvk2GAeswdUsR5N2CctP4
jRNHXr0riuIrH+YjHXCYw0sLQEv+l0AGEpcXhRBZ5cMoqxdDwG+GtBZZ4151BrOudRYiZGsM6vta
qZNvFdjbvM9y6rJC6TyaWmBzWd5ykwcBQnIV5j1rBphyUftoo1Uobn3cEhCFhkhvOp8kqHHu6t75
JiPExlTB8rySIh9gvk+FJ55r5p7YGM6otdYgmQP40ng/PdOGp4yJQ9sOeIrMiWpvw/n4RbECOXxg
Ajtcbc3kAoTtdnm79qlR5DI5YS5A73Zd3WLsQtub1eXlSVbRfnGW7TSXWVvYX8iy5gZ56nywPrus
iXkwHqep/zLoKl1McLCxY65jvbetCtEck3hU9XTGMPguckSPe88kllUhtbGy98VYVghdWpDqQZ+a
yj8gjv0cISodMTPvfVjvlUT5QMpTp3k89wM8hJ4+gTOfTxWe3XndrNx+6Pubf9GzX1zD3qOqLYCd
qHa96k+RcKq4dKycogwBn1UliIwA8kGX50nrZx3YR9GAQyt5cwrd6XmyBoSvT37MfHENxYAcdIIY
8zZZK4oP0j85tZXO1JyriOVIX/UykKjh/8FzhmI0hSD6UoDYDLezA/RGr6whKzHGFJPC2XRl/+DV
YK4z/9CT6GUO7ZO74jMO8QDWACvVwYe0+BnelBTDzHXcuo1KFiALOmlew97Zci/cLrd7d3Dm13Cu
3v0p+KIa9021UTau82sFBDi83UdDxtPIws8WsU6dV578pgQ0PLJz/JZT4DeIOve6Kg7h2++j/hlg
Y8zNzhuqI/CbwwVdMDnHhoEgWtKvjgmRC0/up7LwYOUdq0Qy+67Wy8Yq2ydL1SdsPztf0JcFCNLU
+MtDDVqYYma32iituuIdQTtj4jbBl8XyIwRTVX5Sa+u1mIIn6QOsgxZJXIH6tAVIpkiJXR1wswZ4
8CI0s80rmfQDbrzYnYYtcYoHCzJ7DMi7m7qCXAvCxz2uHD6pEdZsvyuB9KjP42ADILLMKiEu6A+6
exbBiFzzYTuY6Z1pfpqUGWKlB+/QlMN7b3tWbNmYMlock3hkPBKKWBGEfyp8E66bhNK7sEhW+co0
EnXqOR/8PmOzvasZPxaVjmeUmTpAYL/qnLSDaxzY2ukNekaq6KQghaF+rqFcNnURXmdpoZAKgKxT
K7a8wo3FXO/axoa/whT7oV2PtWbYJWm3JropdDwqg5UTsWvB9PX232ylPtiNw7fe6zd0KgBfac1L
1MOk7rGBA3iyfDFWEcS9V3sgPkQXV9U29Ow6mxjBYoxkQFbndfluMb4bfJ20xL4s9fA2duNTp9sN
ue3GY/dW1VgGI7vMbWqlEqdubod40/BpYNQXvRkiY1+FcSvJATNaZAZmHFNuokxRZG14lyyDC/K5
QsLSmgXFjsjiMkU7hbNHRfDjxWkI2S5qUYE35gjqQsYl5FGLpIXjxnXxwFGJmubQ4UFEJ2JHJ5Qd
SCwsEC+7ghU3R9vezGkDVGsz+KALfSm1G1P6xNdvrZjSxV4PXq1TMb+s4b0NtsIq1R2Zris8791K
YZtq89p6maM7hH1sQ+Cwb7W7twmA+kuCPgy2TgFmBg2vXTNlU/nV670np8czDbyQFU5ZXZvnEJcS
RjBDqAs+fVTNd2Mpc+RrJNzCY1mxXajPzuRm9hK++PO6wzk5760Ruu+2wr7pu4iE6rBZcoln5g6p
hykCJBNfqr3fspzbXYz8x9SyHcBpTNKUxYPdBSdjnF1Npqy1kB+LtzPND1ZfxTRYcDoY4rpEjEgp
n7g80krFpBrjonxZ/auaSILQlHJdwZAoT62wYk+tO8QFg+qGZ0luRkwDTx5u2e6xLs21Xe24wchu
3EfTN2GHV5+Ojx2kl7ke0gh4HtFE6cydVKHkmu0IlWFzz80a1457HsIZy0b5WdXNlXRdzMKeJmOy
KJU4Xf3VQXvH2GRbaDRchLCvUaMyDJti+suJYuLxY99kQt6BVBlTs+BmRs2FD0gOBIx5njm1uPoo
Ega2HKSkGXO32lTvHmCqARheqg1AtefwuMMSKtvc7nt033WqIzsJZhq7Um5uoCYyIOcJoAukFzdW
nWD+B4tHeG1Wd4+Jx3j1Hrzme12O2I5MZo347mUSDdfeYOVQReb228A5zrfRDSwajEf7kC87u3wG
v2+jvDaWnoyxhs/hdlj26DV227UBcsI8Wv4HkXgScEYetMAR+WWw+1Mx9hd8hVF3vS3HRULdYt8j
hgr0mtp/Iw816FOJt9x7fOtUL0UIIzJAI/Tc3a8kG/wEOdOYNF3nDaany3faXQS5H2ocaUfcRnzf
rz52pyZtBz8u2kvXH2hx4lNSZGQFq9OGAJsZUJnwe0ES2A9Nrju+by2zbd5qmcwQA/gbtWPKcAIm
GBlnO5tg+ivM5HVEeHgyhiIOtXgx0n5h2FpUGPqJ99mzURuzTeTOubdkq9qie+yRszvF4/M4xUhH
K7LuBRypTsVLE1tsjku+c1nOrla388pX1z7QS2/hQ+wyoxLm3tFlUxT71o7DXk6oLOcsrB8oQkv7
6qliKh4EtvXqtCLy1M3LYEgXfplboK2mLXkNvmMJ/2zf+YdxX7/P+6HPnYfw0H52BYJb4zaznbgg
L9GFP7VHu0774/gijgx70zN1PASkpu4jw3al+yXGsyuqDYi7eYRB0m9tmxTFN58PeSUSMly0+8U8
dJe2QX5uHnwvdQyFwUeZUSQMNwN4LlWYTfVmQnhWmYjJRn3G81U6KQOThEP1hBkY2/8ad+RhwbYb
0C1f83KOjg3eqT45oYeF7wi+k4X3N8bmlnyQRQRVaLzyvNbniF/Vtvqweezic8Vf7JDfZ9LVizGh
Yb+Hemf5ILQmrMpplwMss/gxEmxdfYpY2vfbWicYhhvOoLq1VmwgzwAvhncf15NMrXCP+N64uwx+
gdN1XDxz9iTuHP3CupN9QbUvANlCWsZxXWOc6Zq8afPOPrpvOAiZOW/7IyBqxE6wgq3Pxo5bhSWX
xA6wPr3HE7+Yc2Rl5cYwxHKHj2yRmKjdUNzsRJCkmmSGUa3UaH5BnBIMqxbk9w4Iu0tUXz0rRwmT
FyV/71yA7CLZxwinwdvnt4UDm6zYhHI39vI8tu9ewWKsH1kvSUbkE6FnV7LEIkO8UJaO6LMw/j4G
zd4W51oHsaM+r+pBmr098bTyX0f/fYRVTeGkRfH/2teGqD083Y9WDZMG3a3OUz+uiay29qLyQNhR
3NIlEcSOrWVO0IhM2HTXjPVpLejtmd/oZs1CNHvgW02MDDIJxRz57jmiG3CbvM9jmNjeZlX4Sj2w
57zuPNtD4jCWOsMdsdmBIVJMDC3q/THmpcm6NdjX9AS254Di48VFP9JDLe+jxmmj4sC6IJ/BwIJJ
5wAyYIp6d9d03XHoVF6q/uxhL1uFgn6oNLa7aS96Fwnz2PAcazk4KBOaptpgdziNqEtn3G6Td5rw
NFYVSVqn+ragMPdUcxmdUcRK4cp1Me8m1XyRes2Jg9UyYm9snLaSNdcAn04zNqiGO9xoc/Aauuvd
aqx7UptXrcU99UF0DblVpwNZ7tquScphSrq62XuFwGJk3nQEklJBkmKZEoZb1qqHjSd4Fd+ojyN6
pNVIUm+cg6Rc8EB0BG2IHgtk6O8LPuMBQwk0tMtbZ8rTCGhHPNJ5p2Tx1AsbOwHR18YVe7dsr+PQ
XExDN8w3m1o/KsvHKioQXrw3gqx7DacOytWF7wnv1mcVeR+10klUdl8HhLHFTa3SOnBOxiU9nttQ
7QIpxG4pZnMa2uoCXO4aywqfFBSGKMGR8rwyue94Ox8cuz3NIDunQsll40hMSUIQIjk1LjRMhGms
3oU49ZgUNySh1QwxYjYuHV3auFJu1nuIeEYzqNvbTjXfq97GwUAF5Y6aXmYG+fvPDbaZmkhM8gTO
te3vDHn1K/60Bmrfw291tNb2PiiZTnzjwO0m9AJMFt8v1ZyvdvRBGIZb12eb9amPlOoQCbKxjuq8
6qp2h4G1O7aYrW7UxSlUNg1zNnXgHWIzfkWEFE1q3FkvDnL4OsZy33JY7BQwcM+V3hQ1QI6hoUhN
K3GY0grSUSO9vReVeRMsH9zQC3WQ0m4v60kXEINUNaCI7skCyQVormczMx4j5CLVduli3dMaigl7
pgVYXNwnXsxt79sy2VFSIWYGY0wKDLCpGfghYMNjGVjBtpVYwH13aXbGGdwnex6dJPBVtQ/F9CHo
NNxxv/e+LEXrbM1qy707GBkPSx8cI45hknGNgvuRkSMUNLTOyXZWyBgC3y6FYQGc7gDrmVMkCD2C
mjMsb0FQFMmCXZ7iwF+I8WJVbNvyMClbcr+4zpNavNwX/Ktb8jW1cCO/ejfYnSYWBBPtO8uQ+V2I
GWDX6rdrPxUXWqF0sHrD7lwrGFFqQvFwKkTB+CbE6oxNegaZ5KAmftu9nCifTBTFw+CN2Cu5lZaD
rHc+4lt3E22czEZ0eDIgEw4zF/5yChvb2UDnaPN+5P3Bbcx6WSP3zdAZ3zcvfdRq1s6ZgqPwFrMr
Z/kxzv6eR0uQll37bbJX9wmHoNQpuvNoj2JvYOa/JZw3iYFxMJ8K/9pXQKeGRWsnAzebSYtwB40C
Rj+fkSwSzc7tiiEZucAjS4I8KFAIaXB0D62tZix1yIP3DUMcDevW3B5gdFa6XZDrr762IjivAdcH
CKTYYWmU1Rx7jVkzlwU4VyEaDpURf1JunaD+fQsQ/5143PcSQtV3F6FLCboUeJezH8M+jviRgGRB
K0DwjCJ2tTng4S1l2CLdj87DauC07X3R19fKordYQCiPOISXYB4cVne9H2/fv270lMhi8o9l6Bnk
9iBEEE6TeDHqzPwqBz31b12+/2jCGGae/0HKv4HM/kIYe666bx9N9ztd7MfP/Y0u5tqfHOI6GMdz
QtirIXj+nS5GP93cfWFEID9gtsSD7v+TLhaQT4hDpfgHESOIgqH4oZ90MbyEaRfAxZAO495ei/4d
upgT/NavdB1wSAIfeSNo8/42A6mDCKOvRWWlXehjw7q1zQQhTocsOV3mpKLNK/6HvVCzfC48rY41
lTjbl3Y2DOTNLoi/lXVfJogfwwh1t4qq2MqusfMqHC+egzHEQNZo1rXlerICPr4A/Tm+mdLSn4d2
qsFwdecaoS2uCGBLYCR3VTts1ICegZTcw0PY1mdtmAaIICoebRMs+8LxMg3RJFn9Fjr74NE4RESp
Nww1hJ1w/NqMUCq1q7oN5UScamt8qAnBqFPVfLaGtsusbihiFGNABxXDm677pY8VxfmFovN1tI1f
3hnhXTGYiHaj12O03n0YpPdkEaJBqQnbN22R56hyH0yIIQ050+/SdVPNx3KDhMEHb+2Jivtl+ADj
g10dKd+n2vMfSkXkgWIpP/gyqLauF2ZQLuPCGgn2d2q/DkGvzoERVeI6c7uzO6ZSzx6+16rGmZEF
fCeN1Xfx4CHdnFXLa61pc2fATY11uTYrDnAlNPrC43wzz1137eSgltztRHjxo5lfCncEhDiiYtuV
aGtBr6JfUTV0O0pX7xlM7+gqxiX8ukJncu8BdLDai9cHX8auwMI8R85O27M8hoHOAog7RHVTImQl
63QsCvRS/VLL4V5UM+nvsM91CifokSG83uXFEJf94iPYCMFu8swIh8/LLL6t4hIIhy434036hNMr
9hszvE+NmZNSUdCd6fK6zD42BI4m9LkiVkVSIQnYFWVt04zWw7BvbEM2lrFK5MdG46NbrZD2YS1b
7yltJ9wn7Shk4swz2h+VPknNDLxRWicCsACPuJjhuFWQ/0sNDZq7RLPM+GGN6/Jt/aPm5ryx72Bm
l/vR5mEZEwnZ8Mf68R+6SCLVx7sZo2BX/9vsafgvl8v8SzP9ZbH8pz//E8oYfPIofESArRDAHt2b
mejvUEbMk3kYJsJksB/+mF3672XT+YR2MILzKd7Tj4nK/1k27U/I4sDyBpcbgvfQP/53ls0fvoe/
9Lw9LNtYneEHu03De792hkNd9WUX9JA8wqTrg5w24xXSmXcIDSz0OPWUKWRA9KetNHJw5mOzievK
FRe1NMVJzdQ91k34nZjpDJ/l3pWQi2wyb3hJWKy6cUYLqkRxo4e4AlvqYdQRxqxt/jFHdRG3vsaB
u/1TEvxvnfzbVYHOipFeuFOQuPfXbm23lqOprV6mFBg+bAZ89nbUBtqcKvLhCe/YRVOVck79TdtH
7Z9GRX6zteDPYw8C6pISF2/gFxPVOouItMHSA7uO+q+jzXqKOKsurYduX1UOn6duuIC8/Wz10biN
YNJP1Nh8s0NoFRoDZhOJ0HPxdL6EHmK/FvQQuwFKFkY2I9FnvIRYv1DxuQazN660gwNWMz95onuz
ahS6bT3HRVM/kdLeEB99IDn6bmwhy53ybq8WndTEw0Rw+NAPjKcjJxxd6jYEKnm51hPa1SWD0FL5
9hkQtbuqE/oPNkE3+v0juhUFGEyGeQlmpl+dP1W39mKA5pmujnOZrfbmuyliiTmxrbaCiz/adANh
cIinG0AdTN6ygkOMezTvvPaOjFUertVJBgRy7piwUH5ztAJAPjyTZSnP4AK+VCp6ETTYIrbtG3CD
9yFU3tfIKcb7cMTCG5edaXH+8v0tRRHdDaIbY2VDTRrF+pk3KGgVV8pCS0rvsftWGzaSwE0l4/0X
+CmcC45z3hS7o/C+R/1irQj6QXPfOBzt7wq/mclJog0Yga8nNb4yXbr+cVmqZTd0kOJd5C4/aXYj
JM3G7/ud1BO+5R/xsVt79lf0cWHRaT9aZxy9vY48Bl5a488yocLey149+yV8FsoSzxVrmhSpFg30
KjiZ7A16gAqKnOEOxAcZoPvRthAncRB3clnXj9gUsexP/l5UUY8WCA6yfbkZfG/fsvYE4sDDcotf
7RgkqVlVEMaWfvrwbZH0c7FgPKD0TiOprSR0Lb2dREiTaHGfhzZsY6703QrCydtoYR8N6vIqanDp
q/VYQAMOBogmFrZta/EPYBugU7rC8NIG9PPE62u/dupJQhpPgJk1EP4nFttrtLHBjItnV0a3aeUb
oI530O8KCs4ZDm8KCCCMZuPAX9r1ziEKvQcq0byHtMEt65tp8Mm6AtfhutAXO9eMcYlWbYxCEqsU
nDGlDhOvlmlRlfmI6OEW4oVk+hlW0DZ2Rl0k5RS+zQ2a7H59V4UdjjF4OFEoVynsjDhE+uKjkVY2
F1PKrcdKuxisLfJKye9zOSVkUYi/Gzdz4e4bHK8W4MQqUW1vw4N0gN2ha9YrSkG0rFeojmYsHwoH
XXykRySlGxxEpVTmKQutkqIAyVm88XFOQ8/dNGL+mMlNSzXUTgt0RmyMcKImuiw9R5Lp2jyUWJAS
avOvy4SrCeby6FDzJYTWQoP6AblYCJJqLtzxc4sj4hu+/D0Z9GWJ1scG5PajbfXjjaJOizgoi1eM
w0Jek/aEASiUHCU+yWyQcAcUpXVaoPxXHjrwBuIN6kIc9WdyMaP3ZDccwhFD+9TIR1zkVxKIAR01
dlk562Fo9e76bjn3obdpGbtQHwAUtJsKUU1gKkIrF4RuowYVU7P6M3w+yDAYaeFlymHldrbKNXFC
urNDDaFgFk6ikeYZT4oc57B48YnYzMOtYWHCS19FEOZWmNYc3eSon0HLrTu9ayn0a0TCbgL0aTLF
qEaoBtJLhUOC/YKutHJQlpHq1usRx2qF1svpFDcOO4wNvAPOACOJcHsNXRUMMmy5qHrRwEqKNnhz
I0G2kc3dTGJIIOdyRGxTv2SjgvuxLLHMD4GQ8VyI93CZm8OMHvxGAQL3jrPwd8Fn64Re95JxMx2X
oMDJZKrIZ4E0idhguRyxWJ0tb/nDhMMPX/hfSwSMAYPcDIvVbaX+FaJoDSFubw0DQ7fgjouYuC/8
briOQbhCm2qwy0eAvRF/dNBpmNBls+uzR61sxCGmt3hWGukmhdGvSzjfT7QTOagJeavYDfJeQofl
E6SQ/k8W4x/RR3953zBr4S2jxfQj4+UHrPEfjOLYQSrbXYsevbKjFY0n0UueqJmrbAjg6A+BA8gs
FN3opS/buajSKYoO/sgp3H7DQTjA2uNNSSMMcs8hIKvCyJ2kXQTt7f8DScH/1zXySagvv+sJP37o
Z2Hsf7IJMgKQhXZLXce39PfC2PvkExdiAvDP1AdhB8XD/xTGgQu2YACPpnODOGAy7r/1BPsTIGKo
tZH/AfwGXvt3CuNfnIU4DyD1EJk9yPu+Fcj+7fV/uHkq11hO2Y8CLKHFfgx18FnMTJ2HVvwpkcPx
btN8f7lREY/pIvTTB/DYDTBI9te/VbPQLgc6NukkWYR+vwVgUWPP1L6yxWvEqeu4RIeXCm/KQH0N
zSYavCGEHXAt0S6bpuGb4rWR+eih/N71q7K2s0NxHoRt8qAUe69R6Ho4c8e+WC6I8SrRtXBUHAW8
yVAXTCm4mk+8Ch597OgOn6c44uu1nF37QwKznIUay/AQYYMurwUMAnFghe9w5KJXZeuYoG3wQ1zs
6t0c2FtmiU1pu8c1UmJM2oouaywwuXgHk9jK9noYWZAXgemCA7UmCfsIeihLTF1KvguzQs2HZ0qk
Tu30O4s4fbURYVsA3WsIgQfBeGCdaoKU5xkDLc8N1PdhDyqfjwCY0vYSty9WpFI5fvM4l0R/xfcs
NrZvejfveQRToL1aRYvtPJrbLUKsAIPQdusBmsoKpg9cCliuNCw38CroKkMQhzNdfKlhkNJaKnNS
xoVkuWrtHGW5VFUq3Z6jHeoiJe/SRYiYzBEUHcahVW+nG19zKjEvRLvRQrW5jPtxbpwNwakADTgJ
10ProFgJ9ww2jnie2jmdnAAKLQTkTbjKyWSsrMR+dtsuelqIHoEx9ryBbeHxgUcgoNVEn5nFYFaM
rHAGcwCxc/iCR3QVOdwza1guD7a8peQIKHtzYtXN+rUtkTeTiRnd0lINA82Ry1jDFdcL+qG7CE2b
yZTBI+ksl++cvmmPrlWzB/QfO/THZ/UzIv8/VDBwcJQHG+M2of+//+9/vS//p/wQv6mqp6nj34Ua
/skyePvBn8ug9wmPPPwrAU78dhjeZoR+6gPeJzBa/QAZrD/mFgg8xz+XQT/6RCmGJgCdxiOMzCqs
kD+XQbwUEpzocaCHLxp3efDvLIOgwv62OAVYmCjEVYzpuAhN/OvitExdCPbPxBDekTPno9flabYg
Hbpl5jEFU0rlJKVYn8NhwMlzTZtwzFCMHuoJfe6yhUGIbhdYa/ppuIwS3e2+LA4ORYd+Vt+dYsE5
hieNjTGKGUqrSahVZuXDzFCjw7Mylt7XwYPwgPilod8aEx5cFm5xGHzweHXUrDwjfOhaDf0EeWEM
v0yR1edW6E/7iKGqaqKnGZ0m4CDZN9bpeiNAnn6om1HeWQMJj/68BB+qh1pXa6/YRLDq8rLci2nK
nA71jaf62F1OVeCfIAc+dCrCnAUghgZ9VMyUJCMsN+NSshREFgjEJeTOQuik11NM/TnpG7P3abur
mi+YBkJP+QOhSKnv8W+mo+faiK2a4Q8MMI6bIMgXiklTe2JPy69LS1+d2b/wTufVKLFSwIywlsk8
DiiIT3UIlp5yg1MJnRfRaFZGPLPzDY4dtM8wo/hQuOrSkzazJvFlseunvn0Zq/5gde2BcHUMHb2x
unXPERTolVA7wVVOWNna20BfC2buhXNPWon4/vbODsgWNHD4wlIuG5I168geHSbdsxu1iVU9QaT0
a0CmO/u9GD7+k4XEn+vC/+PuPJIjR9I2fZWx2aPMoYHFbCIQmlpnbmBMBQ2HVgeZo8wF/ovNg+zq
ajIYzbDqZdequ7KYToerT7xiJmT9+3vhf/5vldfJ//y/9AfA4OTE7TD/+J+3g/sHJUkCWR4/ez7P
MKT+vB3sP1TCBmuWQYO08psD9s8gSf/Dxb4PAX5+EByiyg/9M0jS5lYNYuxojFF04Zb4O7fDXBx8
F7hoc40C3Q2uhlnkey7DvQmSwgQEeFmo9EipqCxjoT4H8Xiw+3Ajjek6ysJ7e+zPFddOjQmbAdYY
9U8qlu/HLCNZhkU12J4ei41TNjvNCtZvVuPmHxP4X3mb3UhKCPX/+d9HXA8BDpKyLFpsVF75ssfS
OKQNCW+ybgOuDzdlVYIo8w/03L+2yu3QDedUmE4Pp/MBxWyooh9RS2BAujTkLduj/+0vcrgkIo42
xqS0i4LsJGvKM9W3D1f67/lBHnSx3PtoXVkhn9dw0dterhOgKKXXBt1NYp5TdT45DLsCUxXcBYj1
369UIIocH0mqAm4PbGVmqQmNkE3dfr5aHyqJ82won6OaQwhN1vB+GFctKrWd3ZzMFgglvP/XJHRm
4BR96CzwPh/s5JwIGDFLQHBMOzabHprazConcvA21zY94IwB5t3QnzOu/NjLhIGEZh7pDKfLOf50
orH1WhYVdFhXOeRNvCFYXP7dmTCEiR+Ri96DIY5nYo69VneiNL2xS5cID93SX1uYRnf7+TAfV4dh
qPSSQuF+9MFdx9DrNg4bzSTdVgBHq53n+OU6suxXszbPnNuPi8NYiEJyH822RMfONkUcy3ZIJ5NS
DtGAoT6kQeX55XRGE+Dk4tBUQCiDIAt5u/cbjhsS3grvsUcJ7yZTahq95yyw1PlsvL9ZmQrdHwsp
TZPWzNHZUcMoqiXwVK/leS+kD36kuM588MNuaL0mKqQJe5KX0vnaafahFvRoP1+3U9/SQdOCthTd
KyS83k+SSMAMy6ozafpM8G3EKqnDlZWccwg5tT3eDjP/+ZsXJDecPMaNzfT6onhVmGeTUYU3RwsE
/jntw49CEpo+a4bOGicw+T5Y25JKYzUaDdgxmqCjzeBZSpiwRdReIiKxVXJozmHsf+9I6hbYuZ4R
v/l4zb8ffd5Wb6YaV4VqZE5vehCeDpHSPoQdBd3Wva/Bfy9EMD1+voKntunb2R6tIM+bk9O6MGHM
6uu4D3aSiujnQ3ycEq8kTTauXZpcvJnvp1T1baGnmUTPScTbSE9urKH+RpFjnWTJlQ4EbvX5eM7H
WiRlIUFSxKVlW8g9HXXWKho/rjMlfMSULVIO330Z5Bdt3rxSVXiJ8/7ZArmxd6J+7xZd6uV+dVEK
sQsFYTGULq9ri22RGU9GXdwWZtstZ8CWU2dX7TBurAS0deCsQ9+B9ICG2VJK+SVSdZCs2b0yVE86
pBfILmuYPJs8Sy9wzm5guwZerWlPTe56alOXlNwdFZR4HAK1hZhAFfpK9qgOoHUj1rFhf8HnCfab
WXk0aw5Rb3DPB/2CQqizAi0F/rgOLnihlUXaTKWXKumTBjOGdGuTSP8roWICoipKV+0UwW9pzOcy
0qCAJPGD6SfgqxPA6AYgX1kPYhGmpoIQZ7RNu3rjxPFrmY+ASgo1WE6ODfrP5f2aRYJ3ljZd2U6y
KWhYTq5515ntPcDUu8EFu67VcNVAG0zQBTq9vRQShpHLm3s5UbqyrfBrncbp5STUh8FOdogxlEt8
7B+iJiT7w7iYOmz8vYQPREXCoJrcKsmyifz9gDp63w4gYvIvOusL9dreqHUQL/io1DQc+7KQymur
Nv2S4tqwTAy79VqhrMz5TWm04jvU3KekFS8igJHRd8rX2E++JGXymPbBz7w2DmbqpGA2+teyHu+1
EshbLXz0M/BxaasqPShFK/f4EOMcJbBT1ifll0joZBvxECw1mDR1LeAK1EG+MkTcrdM+um617osP
rKIYbXpSlUnxhs+CydKTEU3uYcwV6aVTOS5S/kvY9MmFXY176kHAkiP9SiawG9zJC53gUsuyB6cz
Se9amSyAUq1yA419DHNetLgFQ9cKKB8A2IdSrpVOKItxlA+Gg65R5RTLtlUTmEPqLukHUtru0VHA
cCsi3BU+5JhkirC+btDTtqCjUdqLb1WYSwfe6/tajg+NUbwE0j74ozqXfsZFGJS7qCV3p/nkufi0
l4r54jKn1oq/oe8JbEqZMmiJkJQ6zfhahzD3DEWA1m4hmwQIzSwsN1obKQ2WIQIISQlu1VfNs97R
VQHKssiwuadx0EE89KOtH95jNYrgreIacwksoItmV1tl1MP9AGroYaKNfVdXSriLKlpFVthquzK1
5MIfHm3doJNAbzQpXVo2UPetpoHZ0n+L4p+WGlz6MFQmLFIMeHYZAmpWAyd0tKFnx7sWytak2xtj
tLa9nu3NHIh7keytqr8dlZ6CWDrsVTo7eeDA6mrcgwyKnV6wDLJ+imJzk+bDJtH6y9Kt/U1qlyuo
zAe2abGbfCgigOhVUXtjVN3WaD84xbBXkv6GUwElU42uU6u6GelSd/YAQjrylzbIRdw8oh96Zt1P
jv61qNVvseFcUBEOFsqhKGy0Z+ezXPrprzGy9RX/asKRKm+WLuri/FXmoxO40QICZuGlfvVtwr9X
FNZGCd27EY6m5VfPoSqXuRndxbLaJ+ngDUbxZSjEpsqjYKFr/oGG2gY7HrkgO930Vr13Rb7p6IhJ
SFQJu8ub0mYROv3MJkHpG4SItMVVJ9t+6SRmC4Ulrmc9COVb1QARhQJ/FYcUj/Omyby8c2eOJ3iI
ITMwbtLY23Cc9En61GKmdNkNFrDmYpUG6C8AZV1bigg8NtOW8PguMvK1VDPY9n65GhrAAhorWekz
Kc/N1rLrbzMbFVh3uiwhpGqTu6cQTvHJqei26xs+7kI07FNZiVU1ipfI715D/j45ir1ux56JLRL4
ZuVbMpR3oaxf6V5+1YKBrzsezNgGEE6xqOq0cmGXtN2dVsAPieXaLetlTkFqUY7p0szy50kBl1pE
0WNnGs+F9SMf89tOL3eDql/yabl6tV2oqZ4s0rssErvRttYxREEa4ZFXTeOSE5csBtQVvGng7FV1
F8IHqQXNgOKldINu2yWg6HKlEEDU8mRd0HsfqcGFibGCz3sxhfpL0mfrRDFuzerLHNuCyqFnG3Vg
sPUrW5NigXTYit/ypoWeWSWtRctyP+bWFTWJbqO62a5Os3yRkVT8fkjbUf5s6vYJm4t8oUot9qgU
ZFBDwgbZpAhMO1SeqStvkh7IsaXQQ86j5dDHW59rZ5DjhZUOFyMpPk1E49qoaMYBRYAXCQReK/Zt
5F5OZtTvOgj+fq38UtuC+rmV7WyzoOgGgTHWJ8+iFA0sBEi+iYIt68z/0mLRY/We/WqiKKblgX99
r3HMw+xb2/Z7vYAtJNtVEBfPQ9dA+vKLfOVEtIhHSGb6AA/NljY4d+dKmsV3rN4gTOig84vgJmvb
TZHYVwqRoxnPnw1kQDTkD77ZPyiZeQiFdBdJXUUwgZyfMh5AjNJPmdrkSYbC94LU38palSsVWzcY
+hREC/W11enJpEnwHdWGQz3qz31m3ZojbyUk31sdgW6l4lfSQ/XKrBLAAq72UNEemSSRigsnSKjN
qtDkqm79J0u6q7a2V0PpXptTvRxKjhO/54UDqTMyw60Bs4irwrgMQ+OROOJVjV1iDUv+slrrskvB
cBhd++paxlVMzzbgKTAKHSxLM+0qmW3VHFpJJ8xtCPFDAb46pDw1cb2dNXNyrQ8AbuebCJV+VHO0
ZW4LCLbZU5Inz7ZvN7B10ydXmyH0TnMgJGejpP46pgSCZfoI3EM+9DRnCzH8rDL7Wvb6yg/U60yA
K2nLjaWbsEyFtqb14UJDlA8c1pvQ4DctY56WNFz5k//FStyn3KZbDaaZN1UPFoPod3amvebzCWrV
DuZdsKFKceWO7UUMFxTwyN7wRb/gQN3mYIjB/GYXQDh/mUZueH3Wu15QNvupEr/63nxNBm7ZtAUi
74B9ifNHPxm5D+q6WJblBO5nUnpwVLChtCx5UpoZmpmk6cKKSnPtQJRQyuQrYrngRKeETTLpMMXY
yo25anT9ILrgFnz7g+/3KyVTvyhKWoDq94HFNNNX0esXIACgO9fROtS6VRQM3aJ0nMMYIvSRxdF3
Atu14gQZe98n2AAjo/ThbkjCezeqfpYNxJgwqR5Va0CfveX6qMERRBnPneMkz0ZjoVFgNyy8McSL
UQuv0I9/gsy46dDxRT++t7qnCOz9y4iMg0ToQa+TdUi3FGRIkcfGaso4WtIlWY7aKbsK2E6QEyLK
16u0H23ojjTErhxdbUjU9fJByG78UfRR8SM3LQiJMfHZCALGKTpaeignJghKNIu4ZBepOaUFIGMA
2fYgGN21G6pcy9YrAAoJQTUChRGjRrSWSjLctJPtLNoEXJaEi7+NCvuLA8dr4fdE6EoSrjvT3atR
VXi+A763HRT1atDbZOWoUbQsMNKAUjCsVDu4H00eLFm+DCzFOpnMZcD7k2dhvqx9d2vH0l7ZlSFX
WW21d3oUGxfdINzHaBTXhpWJHXoiXbMMekHFahk3Iv42pUXW3KSdfpXlECIj9FWgXcskHIclMgdu
dBvata1u4lAxIKQXIyQgtdKgZOdWX13lcz9xLMdyO82RcihoGnQpj4bQyi84m7iPJVz7lzRq6y8m
ZE0PAWrj2nbbbq9UU/SaydqnC6EZkDZpwm5VOZg9AOxsrUn+q61V+j63ehOG5o5XVV6mfoBEihrV
dxaSSAmIRrcNfgbC7i8ABJl0cUAjhxbaAaZWlIcYmnG5LNQmOuSu+RINrtMs+0KIV9cu/Au7lKWy
zIM+awDF4HK48O2Yg2PYASmQNvQ77FadRappK7ON1zJs102rzhwkNKhmO232mNGlNap5o6J1CyDi
s9qEk9b201gb0bjIZFCj05sairmG8IO4QQGUH27CSLQ4yhtaxrFaL0YkLZULLVbLbg8wL4XR1HwH
V96eyZs/Vj3IYklhXZ333aXS+j5vdjCGmvQ2M720oWSpBuqVWpkvQWFuWtpDn+fMc5r/vpIEoACJ
PYtan0XmfFSt8q3AGtqEUmLcQF4d/H0UTAu/CM/UlD9WG94Pc1QKkIjqNKlNwQphj3UX95sgCc7U
3eZC7seZ2KzKPCH9uBOpD05cmBEFjaK7H2KY3+N9mj50xnbUlUs4oBtTyc7Ulk/OSqXJYFGLm3st
7xeqCjo37EuKpCLwVxJ5hlg7V+o9tRfIWimPOhRSPnhd1SlTUXRqKFrWfAkp8DXjtCJt/IV0/uY/
2ApvhjrCeidKZuhIv1O4rJRrXcyM1fFZZOeM/D4CryjS0EieO0MCA69jHwaOUh9G+VxansSu7cha
8Ex9Bnr4OE7mdTSqqPMMxiIMtZ1VpTd15WxEnTy0VVgB25hIiY1446eAok3/rlKbbMl1Xy+rdkzO
HMSThwPIkGbMrkEUW9+vb137cmh8vohfVJ5SQsiPxb2aWue20alF5pgDJoWGTlp99OUhb/amigIl
ynIzXsaEM55EOxDe+760rsfUWXea81OvxV5tkq/IApVUrgjJRABDJlLS+04BtwnVfp+5SHLUI/FY
sI5d+66kZ+hFihkuCS5RimiI/tW62QFSvaksba8ogUCjIiMKyyDp293daCKbMQYXnTu4lBHMapUo
aGNQ7VhneTR6YcdjjH7goRqgfPdqOixEHvXLpm6+dGm8l2ba/4Ms8g9YxM3HhtupY0YXx6SbqHEj
Hi9DaaUuaHnsoiAQH9pk2OqpeaZ0eG6Io/spyVoks0KG4Fb27EjbY+Sy/vx4zTS3DxcUs0A9jq3E
C3qkZjlmtPrTiTHcpIOkjG6FC6Y9yAevCDN0Swb5QDkP+W6yEkmpKXOnh9AiHhPB1o/bb5hxk91N
DnJxZvYcRrGXESqtJz9+qaJhPRkajKaAx5tsJSjClQGCemn29Z5Cg5dp2WOV+ivh+pvI7aAalTFQ
7M74it9Eu7ZzRJNE8wVg7aMitefPp35qf6O/h8GdATYPOMv7c1QMY5apdY2+Wvyc1kgmSmRqdBTW
9L/dljBIh2fYIHbhqimODlKOR2jQjAwU278a+Zykr416//lcTrQJ3o3x+8/fFOq7VtNaX2WMwgUf
nvcrkwqo+aMUFy08GPdbM92W57raH5WAuTNZCB2/JFzNgO68/4I2gnS6W3KWnZp4tFIUlbQJrDuk
vHSBpOxLKydwxhYwOAhoz4MQIaGrfisogi9q1/xh90HpCehmZw6OenJtXdJ6B74G+qlHraiSyhpo
l5HbPEs8UdcX2B68FnZ+CBokWri0Kcc56SqtSwpozS9IOcaiHfXbLhG7ikrL0KU7o9bOOL7M3+M4
GDBUISwL9pSwj3dcCXZb0SqbswYUANHzx6ZJFllUPn6+GU5dGwZq+CpAUN0AcPF+WUqqJ1nZJZan
Z1RC42Bd9edwyidn8maIoy0tUcoxY5UhcvJWJUM0Hh9KibzP5zM5OYwuLOxBZ4rsMW4C/gP3gRpa
XpIi94JM18DjnA7izCV46g6EuPbXMEf3bF/padjriDopwFTVsrpxffObVhWUjnEc8/3qCQBHQ0CQ
5v/RyCB1ocw5WI4cxWpKregJHB7LU0PzKc7rO6QrX8ve3yeRHBeWNVzyq2z6AN2cz7/sqQPCra+5
ju5ieHccl5rTYE+DotDD7JubMFFfI1u5LLMQVm3y8PlQ83b7sOvRJbd/b0bEn99vx9BRpZXEvulN
vXOnpDY21sPULvFf2XZqj3aD02irz4ecad0fxyR7AOMDRRKP2fdjonRQlXEeoUCQURgTSvOtd6IL
tElWWosAjwNiuIuTi1y2T0lT3Lp2f5/XNJiaLjRpzigHIy/vpVP+6EPKDVmEro6rvybOaACRq3aK
JZVlP4C1C930yoCoMWnxRoTmVlXy18/n8nuTf/h+dBWpKoIq/9CwhOSQB2Hfc41X+qG3rIvCQX80
yPXvmjOpl6aW3BInXliRdhVn089WSb+lUVYtHasezuyak0vpINqGUpKG+PXRtWrnaU2+j7BDWsjr
UamuMle9RHb+Nu2Vrwpv0JnxTi4jTTddcF+qwHLeL6OvyykKOpObzJgOrUm5sYeIQ4G+lAsC0GXk
1udSm5NXDr1aC2grMdExC1Pv+pysZyIqKNWVHQUHI0Cu06nP5IUzUeDjDgXxJjQwGWRRR3cOWiMS
ap9qeXY7bIAUrCxVbiB+RMsWSS5D8feV1fXbPkrh5ugIXeRhTW/RKVEnUXdjhhZa1WfXTRaWVLKb
LYmeZwROc+bJ+n0RHO8+KDuA71gFMAhHSyBUN6fyyu+JUA2iT1L/odfxpT3ivaf2q8Fw1mOu7eHH
uRslzb4ZU7pxIW3WUSNWAdKkC7MzNoQJ7Ecnfxad+wA4+GXqBNXdoFPPhFqnNihAQe4zzr75ITeK
feyurGb+qtm15RQPDXqpQ9TQSS6uwu7L5yfz1FbhJBBgsFGgSs9//ibmSqLKzlAjsLy2lsvZylg1
jcUAefbzYU4952+HObrL3LBV3am1LM8Ylb2JS6CTSu/zIU5txrdDHC3yqHZoLkScszTJr9zauoYU
sK0C41vedIfQkWutRNrNz6szu+vUK2RyyMiiZvs44+gLWkqQZr3fWF6Yxd4Y6+vURMM+77yentzn
Uzx1lViCSwvdfs3Vf0eMbxbLtN1SKRGd8bTcvDU65dGt6Vha6X0zjofUNq+D6pz19G+y1vHZeTvm
0WcVQ0v0YnJzh6WzNTFiyceuoT1PJuWPF5FjrxCSUJEWrrciUO/SXigHapLIQfb1QzPHzp9/g1Mb
9u3vcxS1We0wOKbkGxTI8atKtMV4clnLc3ZWp4cxZ8kVch6iqvfnQiuJx6UgF9FcJA1NB1HkcGda
w/bz2Zy8Qrml/xpHfz+OrUvbBzHOOJBicXBGxRu5zWo5wzaULMMLrHAODeKK7ahcQXKMUQkn4O7a
4TEZxnjRFg1Ijda4V0redQ7uS1DnlzKP7j7/RU8dYPCkIKHV33LsR0GezLM+i112+eQrF05VHoLx
nJPc6U/+1xDH9m41kH5rqBgi0OsVQpTLeNQ8Z3LPXEUnhyHVA4JtGejQHG1ojoyaB1XKjdcnKwVx
arLDrdm4q88/2AkkIRm5SqmdugRvo3M0zqR0Om+atDxEwv0FzfZ4M4Fhpcdu3dbhiFW3m9DWL5hs
LtPtYE5bDduK/+S4ANHFppcHhfDj/f4K+8TX6j62POSj1vmsvN1oG6ewbj+f7TyZD7cEpW4dwCJQ
0ON6rdUIpSqtwvKyJAzw2YhvymBcl7p/r1ZBQ/Ienrl1T+5HAg8blg4f+BhySkcKUdSUEKelNtCi
lt4a5x6UkxsFmxfeYoDOH6CgkD5sJw15syLTuR8c5Sqa4su2Ped1fmomNnhwiIjgjeE2vV8hPS3K
MohbanCK/DkMKYLA58DTp1YHQD1EMt6OGd78fgjKwgGofHoEqHLHcPOt/ViiW5iL58xpO88qxPfP
t8OpTweGWjfhCvBeHcfYmCirCD8DuSzGAi29dgerlOii2fwnw8AThZlqAM46vpQGv1DGEVzp1Jjb
zNZ3ZWDfxvE5tOXJFYLQTH2Nexpe7PvPV5iK6AN6PJ4JTSrXlU2M5eDnMzk3xFF8pElAi/FEVQVG
ugeAdBfl547oqeABci6lGwGJF1LL+1ngREeqXFHoQq3iWlgFApxq+4w4FuzVul+kBs1nPUc44/OZ
ndx7cx5CHQeewDGi3kj6Pi0InrymRhYmnVGLjn81dvXPwVFRFqj7v2tTxn4D+A6fD19wC9uQo3mK
qXeTQpiegdJfr9CyrIX3+ZxOprNvx5iX800gVlapTEZFpWgIfwx0JWKQrvZYVhKC7mikOJHAt6tb
C9H+4DBk1rjwVbCaZVXdlF2TnTkGpzYPIfzMlv6t6XJ0vIFQthZKEJy2CQEAHA5z3V5/PuNTBxqn
XwstTYc84fikKa1fBHqbUvVr82eQC6tQts+onT1+PsyJzYJeE0OoQElmTbv337XqgkZGQUI9ZRp/
xTLctqP65OfhjyRPaU4BJf18vBOxO+MxMbgyDqyto5PdxXY0mcBNvH4IL+0ovI4TeQ/L7gdWID8/
H+rEF9RmU2ZQ2FzElMreT83Ey0DRQ4cMKA/WKiL4foMovvzbnqW/MwPsDG2oqKp6/JqUaulTmY4h
5egayHC57oS7c53ozJY7uVCzchffTOUFPvpwShqNMlT4cLo5XSuEEy3A60QbtgDAPaU2z5zp+eMc
hRfkO/8a7uh6xKuG5nSZ2t5k4kWTD9qrkaKFgwvRIp3AmajSxiiQqtJwrsFy4mxpXFuzrBX2wjw0
75et93UsIQLUWX21WodhgSS8fuY2Obkz3gyhvR8inQo9D515CLN4MNvai+q2Xhitvft8B56bytED
kLgYcBQGwqpyiNBamcW2i9XnQ5zcFgZZ+FxNmFmO76fSj0YttDCa3WrgEJugphArFfcC2w5SlvAu
pNr++YinP95fIx4rfumt1P1ecmMk2CtF/PVTlu8jtTszsZMXBQk+z6Zh60Kbf403F34STqYfRq2N
qNK0DCx315uUtKv465BEX/6DGSFbNwuZOWT6x98wssYmnDogeahO6Iq21BkynsTy82FO7oZ/DXPs
6yYnt6qkwjCNjRdQTp2wTc+szcnd8GaIo7MTwG9H75fquEmL1HkSZnebTnI15T2a88mZFToR3iB2
Rml5ro1QNT8iqMTa6BTIK9he0AZ7R05ABQcIIRNPFaixBIFmRI/PFUBPbos3gx7N0K74B08v21PU
YqWn7gV4ko2GslaQIRflWDcZIvxWlH+TMzbTaZsXGSDb1ycPwo5pI+Z71ZJnAEEnvzocHThyFv3a
49g76huo4mNuezUMNmd47SyEdpTXyLpWz3V+Tk7fIfma/wE9MP8qb05F10yIeyRcy5EMB2S9xFKN
w7vEtg5QiM6s73zCjp4AXVVJ12f+59yufT+Wnteiq0g3ECmH3dFZOyugdt43Z/bsqa7ru3E+3JKB
bvqxsL0M55iq1H9mlr7srXYfYVmzyEJ82iwUU9Fhx9IKMSw3xSKnRw4wc8bnqYaXX0+wDfR+/fu8
/nfLdMyam/+ejr+V/0akY/6xv0Q8LYJOHewBlSdbd1iOP2n41h+k/TCp6fxBSfuNr/snDR9Bot9/
RufMIhCa98o/afgCaQ/EfqhRzAod3OP/FBG5+cdmq4/+/1u6OuMcb0pwM6CtIPvTV6CzcHT+06oZ
6kbtKlhKqG+MWQHDiAxqwgANrIta3tSavZLal8x2V5PhS08Le3vDVZUsQUrKpZqFB2TpKnq06A8b
j4lVTvxLua8VPGzR36GBu+6zdKFVgPu6ZY6DgDHgDzBgizFo4gLRnnYZxHGM6YCD5hw6NJsE6tNO
19J6bU+dtlBHCoMZbjmzUID5HVHg4Uci8wKqSfoqteRyaMRlkpRbq/3dcBuQlChnY4twXEd1upqB
5KK/nWw038zyudeTTWwBbHYcgPziFiYcgNTiorKbmyHoFSRGNR8XphqHnDJflWNyAYCQfAGdRaVO
9tADdpEY+h8QpMJdiiR+tXKaCHKYYqA019BCw2FlJJCk+mfE+bgKEjX2JPJvs6y4eg2rRCITW/nr
FGQUmum4Qy5E4tpLd8J1PUjLGz6wtSKX2DQB7HcoaGjP46+Xbnyt+JG6OGHYgJqbTdg7u6mmkZPj
oQo1xupeLAoxlkKFDmdfYT8FKElbqaSS9b0uh2087R01VBcwADbAY+917b6Q3wykgeP2wWnxb7B3
aLkWi6jEK9aHJtG5Ixjm+JcWZclAq8kAPesEFaZ3LfAkF1DDOBTmKkn8hM7ZoKxkjPYZlSb1TimN
bvpHwvPffYvMudK/v0Xus58/4p/fXr8nP99JA/+pCDL/8F+6Z7O7rErDUieg/02t/vMuMf9QQWdY
ZICUrLhUeHz+dZeQtNnIm4NEJbKYC/j/Evxx4N8CKiQjFppuGH/rMvmoo06dDMUG6maoFuPsNUds
b15TZ5wapakjLCy7prpR/Hhtmnhh4leISKE73k0yvID2SQ6ORU0n+i+9Vd07U7h1nWQrMzh+woCB
anhNLrVFbbs/zLg6cKq1G0OTT4GF/SZ0oo1QQ4RSh37+q/wsRrq/mpHlOt57hbFUByv5mll1c0Hs
9kXo8mbUC0Q9XVDefqiOl2WoPDrS/TYgPEk21PxMTfuH7TfjIknj77US4BEc6xeS6NIze32ZZQ0s
FpC4iyF372DJhpf1lH4lfikWAc59WdWFIItzbdX3rnioOSibvpmeKlehVT5ZX8cez4MuqS3uBEia
wPqWIi6uKlQdd26tfbVF1C1tPNGWyJvJu1R386vMwQjKisDfwaxD6zHDmqgMoKhqbrKKM9F6ky4I
CaMhxX+qBIrQRfiD2jraiDHp5g4x3gwBIBhm3UZkRsBVrIAT4ppwr5R0CFeQRoeLii+OUPsOENOA
/RG0G8vOfqC98ZLqQbwe9Fq5cP2sX9hYqeW18grvH9czkPoYD5bKr6E3oOw1obkcx8DY6MMg8bkV
T7HSvSKMltNEayE3DL3z5KpK9ygKlIBU2j5lh42ZHtlXg69ep0pAq1/aa5Hhutak9UvQV8YWOoS9
NKpOfe4i4vxqGO+kIh5w6b1pTHNXY+6Z43Pp6I1XxAm9Sxwvb7U89w+KIgeIGIVYwhGFRh2quEH1
pCENXMdF3VXhtrQHzKxUal16HaxK039Czu2qUTPXWARRp0APLvlCvHoip+dPWSK409Na/TGV8TWE
OXg6hnOpBCZoOrwsMICzm6UTB+LPPOe/+sajE/DpjYeEUffj50f9ot8/9+dlZ/wB4G+WItLnjh1F
rr8CJ3TP6AQhCQL6GnTBXGT7p7qZ8wdEBcCkSAvMqENEiv667Jw/wGoLlRY3qQWiSH9Lv4hf4kPk
RBfbRmtlRvgT0B+F83Cax8SvNExl/NHA0y9HTy9xCnTJp4wH03wk47joZhXuZOi/FjFgzC7XKyyz
4oDQRYcCaoXKTyonIwqu2Pn4tj96zO3Kiqb71LcVbGKQhA2o8a0FCr9um15EffHqG/VeDftvsHpw
Os4TewGB8BdHxQaNkwaQWNXWw+EFOqsFYUMhJopEvyl0wyva5CuX96XiBvbCKeyLcDC/mc70YEzd
i6lmdGPVHE6ejfWTL3ns4zuhlIEnRbKCg4PoRNzdBn20i7TkuhwFdnVWLQlI9G2fBA+a37f4Z2Ul
DqQjzkhDjUpYpt11DtkFzjmhp8twh9DT99ofn7VBLDtH0g8W/jaV+b4ZfO4YSjt64l83KTK9Q3gR
4JBnomRgZfaDaocXhWsdXL8yt0PY4vBkQBdN1KUqo6fBxf5ZUeUdFkL5Mhn9KzFiuBskuEOL4LrC
sm6I7us+UDxF5odo0rdQgrEZbrljx+YFJcnGWVSxHawKw8JVV1mllsK6WM732DWeChXkTO5syjJ+
xcpRO4BhyFG4V67KPt0UTrEp2mjjwMPAKWMfFlLDCkRpNhW/5MK0630dIWfQdm4GsR2jJsO8Mtoo
PVhyVl4XOB22mNIoCipRSVJdZg55WZdU95WctmFX7It22ojCwDyufR5y7EZyY2xX9mR3OxLl2fqm
HteJ1V2LurKXEwgq5K7dcF+IGsLpqF434eghMXlwErxIKhZbCuu7n3dfFOdrHlXwK+BDqqF700/i
IW7ade7ql6gi7YOh2LYVyp65qW+iBEXwYvB3TkNoGxvNXuu1/0/eeSTHjXVteisdPUcFvBn0BEjP
TDrRiJwgKEqC9x7r6Z30xvqBviopCWYxW/pnf49KESXx8F6c6855DYZdpWltitLolmIIfazw+PmR
hONbHXQbUcPgrk8LCgeY7qaKk+H0l5b+qhA5yOWq2Xlddht68WPu6891IaGIJ+fQGZVIKbdjaCRL
0FHoHQhPmWgWdgH/b1VBYs1SMJlY4l5TVUUWWc+fBD2nV1ELLma6QmVP3iGC1iGF32HcJAwVjnDC
i6R5L4LWXClJc9N7EgRlV4zXSGtsighKn6XeWFaBt5Ffe8soAUPVi76wpTocAWUWkP9XPR91CdzZ
FIGXhFtFT3Dg1gGlZOTYH7swWk/+VFLMC59z/ZORoeNcW1wTwD+MqDzHXLZdr7ELgWqSgAVvKffO
yCPRqcJiNXoibsNI3DtKqjbrTFahxRYFPsFom2H0kbWQ5wp5Kfcp7nqefFtIPnzkFHNJC0Ntin/4
a1WIW9lhYi4awajupIqj1Kwj5B+qAgsAV9G3fRpicNB1vVO3mbKxkvYmk3rMAirlChimsCrrkshq
LuGoOlqRbZbN8+QanubDk9yHODwn/lNiupajT++0gouSXUhl8mlEFsyJE9MB0mveSrkJw3SwPtVG
uojadGeF4W2R1YsoSA4eWGy7QeiwkAtIJbIQ43yrbcqQ+wXXTbavjF8yze9LKRqWsYApOCZc3bLy
BV47eMpVUYo6rIcnGpaZCzXzAJuMmCs2EpIAuXQ/BFgTa1KqPbSltrPS8EIsa/kRNNclvjUqrNem
3BWBvhOtSbynjhE7FIXragjV/w+eLsAAPzrIH77V8Uv69eX9Sf7jH/58tug8M0Bzck5yAFOE+/vV
Mlk8Te8PC4env6vt/xzkBgc5iGwSGuAJZz1viX9eLcgX4nPEc2ZqZvNDf0utGfOe+UEOAFuGCgCA
gTcQZeu3r5YmELAXw8HNkcM6vNbqfo0EeemEpvDKO2YbeQrOo6AoDk3W3QDLNbYG9FE0PEMTg4AW
HY20wKVE+ixrzRZjh4PrCssACw9qbqE9GmizI+y/TOW6tJVE/d4PJjDh6lOIM5GndxhV9+azMbT9
sksiFDlN9QYPiEdXUp8SOUivq5zuK8+ZB/g9WxRVF10xYgMXhgfoZ8+FWD6bfa1BRJb2gx7eeP24
F3tvHUjDt1CWv0t6+b20Uig1QoN2j9oN9hBQoEFZ5qs8FJ8DCUq8Jg7jWkdyAi0H1JeNcF/VwVaL
3WjFdf97oWnLCg6zM8ps68GE0e6sorlIZVzlXSwD2dKKTd2o+IOD1a1C1IcFzIuzRqA0It9iIhDC
TYZzAmvXzpL+cuiD16pHBNar8gyrxeE2VnsD9QNIfa0C0buG8K66CFeAjrDWHWp0m9aiPoHpxKqt
UKCuRpWfok7c9UnMQeguPTfYW34NLHeUl0b5Am8fAeU4egXH2CyDUW5fIWTfV1F9G4jWJsuxWACb
5vMWytq62iWFCRzW9F9SJb6B0BEvhUJcIoGnrX0F29y0aZNLS+SNVJZDuMkHRceh2zoUbo4/u7Qw
JhKWWmoXvY8MAgz5bB/p+jaBeuoYeuG4ArOp4u5Vyb09wkHFfxxp1rxUbQUXEqUycWfQonDvaY28
LgIv2JYCTvFu8CkNuPnI3osV+69aK6K3090neovlWI0tAXrUn7tYLXZiMOqObHo3RWUkCwr7OjQu
azK4wuA1bDgC0tR4UNX+MTVUzKdMbQHqKT4YaPI4gil/hRu0xg/EMScLz7AWsOMuV3057Mca2w3T
Ux68PFjREvkEnG7rSSkGle2mr7yHpEFmdkAtAyfWhmnvZU4vr39qu7Kzo7CcZPLx1LQ6NAoKjEkU
vKW0puEQqJS7XsNZxleklQj9N23TFnGeNOLXdsNlNnbwKrO9kWjMIkduCd/RymTMSusXVDqCZT+p
c1m1zyGP/MpVGKaHVGJaxEqsVp3Ju1Dq7n1LeMhMs7xsO31w+gzh2q7WEcOqVesCktKFnJf3fiJo
S+oHa8sfX5pR2HjgFzWlvBRRpHQMSgVdgxFIkvUXitquDGRMba3LtnDWnwyrxZG2FJxacredTkUy
EQWWPios5mDG380mvWqQQEZWAGtkOOgJ3wGOf+Btw7i598B4LxH2ehDl4B7JhwbvFc3gTmhdNm0g
bxD2thbuiFR775Eweq5ObtoWLwDDFNZyViIfgJ+2bYXBZw9Z90QuD4bUHVqV+xJesdom1YPLtOhe
2eoQuzTcwKlSby2qIe/wQbjtdeslaENrrYi4tFS+GdmhXGKeqHPkFrWhrYUqo4EQTlMnIOqxCvMx
5l6lb1sB+Z0OncHXSu/021Ibvlhpndy5UiBdKH2QOFndbDNP3cjJ8NpWGOMglAcg1RgXgYmFLR08
zFbK9t5om3LhIeRsU2GtbUi2nyhmVI4f9p+tFN0g3NR2ltt/11PrEs+WfVNJmFiOF6JWrHygWqYb
35SI3jjSYAbTFF5KYHSQV3u19CpeSAg12SOlVtz7BGVVCmV3m+UYTEm16iCcSWJEN2Hn3ita8BRo
JS16tQwXolGTknr8gGVeu4g6NAgSLXxOOizzvDH8POrsQ1FcOZnRXBlDdJdY3trVkrtUlvB/LRVo
s8GmyYuDmmU7UamGA4AwroDSVgzTS0vOK/5W9kSz9LJANs/mjUR3rUbSP3bzXYu00aqLovGCa3zi
pEA0SLsgWpR6eRFq4bfB4qYU9TR1kAjDbLlSJ9pSPgKulTz2UqXk/mhdj+jD1bH+DPaCW64iPPWI
/i9/vDjU1CrWgWsoC3x4LrK+30fYo1cszpU36KMNCOO1y3jMup0KPQr1JrNBOFspVUdQvUs+R4gv
bMDTqZHuNXcS/pCju8gcxX3rSZCKA0wFaryTa8nP7TAPb/0ad6MCbx0mEUypq5L+0J54BmN7P0qC
TI3bwH27wTa90ZQLzfJbB1cj70Iq260x0lfGYKHBuifY/rjC/LcuuGgG9Yd/LzHf/p//XdenFaOn
f/jznsYGqkOikA2JwsabixqXMHSfVcuSAd+pFEP+KS9LU8VFkxGFpINFEfrnPU0X/5pg/oBeIJGh
e/tbnap3faofRhdg4cDEIbozxzzrudTqRtVkiyKu2o3ajCPwtFG98NS4WuRukzzkmM4uj+bo73bZ
m/aYOvXc3/Rsp7AIXlPNBgb9DjxTK4HVmH2QL9DHmVAA6Mmo3vhFKTHfrtuBnRZJntgP7zwVf55K
RG4vXSIrr0g7WWoDc48n2/dcUZIA6tAwbMsyya4opWInl0PgQgbhuzn4bOx+MNygl+Ld5T98t4of
HlxunLTiGgEJhOUMAcpsEPAqTXHvkgq9tIu4+25CzOwdpYsE7aDIkUKBvNThTktgFv07Vn87bMZW
x8Chz91RPviqF/oAt7tGufCihDNz7PrhE2KQbr9RqZVgUUNHH0k3Xyxp2gWWuomUltewrSBFsEEn
E4de0RJwh8Lu60EqEdS+AFba+Ttv9JKbQGcz422ci+hYGvLOmwjdOHv0UsTlGFt4ahO92GL2iwWI
hhfIaNC7SrtsksAy7bHt7mOjfwwz85AjyLluk3xncGHhwED9jp6ZJxfIrMWqYqMFEy6a0L2JG2rM
HpNpG90kAmVGSAUJSo4Ana8Jl5SBDxx+Pdb04h7/HjSaiuhWNTCzw7cknfxLsIpeeKEbOrhsXHSV
gls0GpGm9tBnwT7wrQxzLBN9QdO40ZvmOi4Yo2xRHCozdReFFpHF/stYB49RPhlyASV90GsD16fG
V4VvTRzU9PQwLNQR/fQNd13A1A0s5SGxanzpm+9Bkhyi1FjnbbJsJphYmAirqCuWhiY8AQ+6L73s
pQAQskHSM7jL8U9XPO4nWubdf5z0J1YaXL8JeMq6hjAxh0QgAJUCs82wNau/5JNzTVmhwAh5hA7y
Iwar4vr/g+3WYgf89+32Miu/Ji9xkHrvH8bIS//ccPHiwHJ4Umu22ChBu/x8GZv8H1DSvIwldguq
1b82XOUvk4e0CWAArjQi3L9exrryFwIKANcAl0zgUzbwGRjgI3DAu0TAJeNHeZu3OT/NnOGRKD9Z
Cc5xFmWaHGs25RZQ36pDy7kX+l2qdf+pjvyrkse5cDMkAqJGNI8HwsWycjFppw6IvI5JsvVa71Me
G49HH+TE3v4e+TONTjPhLdAuBRP39tVveYkrGa2PB7mWLHrB+jT6/ppb0MKnFPZxKI7At4fID4ES
QBt8aKR65tC7whpyNqPGQoMxowIerrwsXvO8PEMoOYHpnoRQyJmpOIJg09SxOGq/Bl7Rck9trQXN
v8JOloWjXkuX9U7DD9F2Uea81hYfj+xd6eTHyH5FJBWPI6IP5+OrTkTl6tlcVAvVvtz9vm4Ho4Ke
yIObpg/28G9jyFz7wyojxmj0izISVkUOVkSxzqTfyY+EJAS3FSpK4M7ehqHETf1KzpFhLsIDMmCr
Qkte8r7+DwjqX7P8RNqpFLVIAl2l6DRXCGG6zATnTQsl1KtQr6HyvjbyokfR9eMvc3I40AdUsOjc
Dd/dl+jCCJAM+TLIfgx9eVEiFY1E0X+uyv86nOkDv7kfTQmASr8E7mCqyc1SzhqkwvQFwhjIz/q4
KOZRdmYk50LMcqyUJJyqp9XjGXjw8F9UUpcfT9apEMDn2QoUTSXDZnuBXEO41YTEonPdrWqvvlAR
xf04xKnvAZxYV6abtQW88216mXlemx4tiEWNabgAuGoslFWBjtvHYU5sohjJ/gozpd/RFmDksl5n
MZNk9PTS0Y5UH2N509OGAeD3Bx9mIgNQhYVhxmn1Nhb9KY0qzQgwKWovak+6rgT3DGr+1Go5DsFT
5Xg4fZFj9ehH7gJZcpTnrmVtskm/kowzzjCcpu/SWJ/Q+ZO3DQ3QWQnYBb8Xciln5xTHRd+0XG5r
fI/EdKP3GmLE7m3j62dQricz4lfMuR79CBdlhNRvLfooh70pfIX0s85FhVr7z4vH/9s5R4/859CM
2VdCqkVqvThwF3nxNJ2olXRpRK/DOYG4U4kHeUcWKecr791Nglhp8IOIrUU5OVEJNyM1A9d/yZXP
QfP94xGdWq3TO5Xuj2FM/Ly3SQHyRMWfmdVqxMaXAQ1qzjZc6z4OcupkOw4yZczRQiqiwIr7OiOI
d2sW33tzsvhFUBytYuq79Qqlqo8Dnkp1Y7ogiJO/BGfE24B+HdDq8NggklHYhZ4OcJ4mblBcyWZ4
Tp/hBGd7kq37FWw2upzW62jWBMuaZIdw/GvTQ3GtGycR1A0kn22rtujttmucoy98z0U+Cr8DbTBu
eXdu3CFedSX18B7lCF46uyo+50BxanEc/4KzBckZHCF1WViLtNiKKCt3+n0a3Hw842di6LP7Lf2Y
XqPla9HSvcTC1dVf6/rp4xAnUxVyFtujjBnpD4GcoywScfgrjX66+aF4nBbCKtfN9cchTubNUYjZ
TPmmNma6SqLCtef1SvVxM1R3mVqfWRAnZ+tXnDnbwpW8oupgOC1wpd5YKs1gV7EpXK/+ZDgTYhqQ
I2Ti2YUi81GZw4iYJlcjO577TSlvi2aXlJ8+DnNyuzJ/hZk+3NGHkSm6lEnBdiW617Lx6IaBI+Yt
feabJjhzLT91thgUreSpVUkmzDZgKBP66HVQGEp9+B5Y+rZk68JX4B5C5VKUcRocC/3h4+Gd/FhH
MWfnZmK5kSmXKE6XKfY7YbQSUCPuw3bzJ2EAnE68WNGaE30SrZcNHOLNBX7aS+Sklh5dI6X4oxRH
VeHvMPPUs0JBCDvMk+GoqCuw8gfTr65DXT7UmnHmUD61YE0R6Crv64nvO0s/IYF3q3SclkMSO8VI
PUZpz2z0p1KPazlPDW16fpqz1FMqXUgKjzuNKD8Vw5r+p9MKez/4OnjamTV7LtSUJkdZ3md5Hckx
EyeaA4Yt4hOAnKVu+cBmwmUajGfEXU5lnckVil4siqhYjM7CGRjQGh6TFzfuuu2Ug0k/WSm9Mzve
yTD6ZNtGIZV37jTqo1EZZZPSs1LJOg81nEy9ANjs+DSiP07uUzcARIV+hpmdkXGPEm3uGlxvRf0Q
h7TzUdlw5edeXuqqcMB32e474/7joCfz7yjobDe38ooukumaCw7HXVhxCJvnygQnk+JXiPmxh5d9
YAaFwEauW7wMuh2CoYbcgOWhL+OO248HdPJjwU3G8WyiPs13P0Ur48FCjnLRFqC+VNi8qmnnNBM/
DnPqFETj6WeY2Yant26VjDFhwLgty9561oTmKs8K8k+vbj+OJb9rCvDoPQ422yR8HTJviebGooZB
IoYZEIVugZL4Cz3hpeh3qx54meTRspOGuzREuz5qLvtUeK4G71BWQI56bRmEmuSMY+tYQNVkXzzz
cjo975DpFXmSUlZmEwLafvByXJnhsaYH00q/5Qn0Oa8/c9C85w/9mItfcWZzMVK/bkZEeBeNHFzV
Sr7Ne2VntUBDAEe7RfbUhu0juipXXdbfNaqxNsXwMR2jVV8ZBy+Sd6GlVbZZFAuZv9Sa8WedwsvS
kpvbHF7RaFife124tuK6dlQr2NRGc2EVyWrQotdcjPepr2ANMrZrK6qvpb56RbHGt6NCufQl+gof
f/nTWfZrsLOtO9FLXJcKtoSsw+YCEbheu8i6b3lzZtGcrOSZELb/+XrT1z3a4iJspgawaSawlhw/
hfGQZPpD5SpgjVXHa9OV0rhbr0H0uulNyPH9YwZazUKg7uMBn9orJmEnmm5Ym/Lcevt7pEJamprn
UhQVlUUHArRpNokKhVx2yuAPTo/jWLP9VlTrrhJLVlWHLVWQ9LpjRf1THIRnUvbUFnscZ7bFZolZ
aGFNnMqsv3pKe00F7cxudGrxTX1S2qUY8GpzUYZO9Uo4A9PjMYy3daoDTMVyxk//4PplgXPnGsu3
mQDtb7Ik15NqkOOI14WvHQo132S9eKEnxfXHSTBNyLzGdxxmtpUgsoP1hc6ZJGSJowk6PtvChm7G
ZTGadt9GizzxHYoX3z4OezL3oCThY8pE8tZ/OzqxzWvNzS1zkSvJS1EMYMIsbxEOwjMXtItRSlYf
xzv50RTAhlOzmpbLbM2ZZsYd3iXeoANNScwbqxVxWxvPXP9Opt9EFpqa2KIxr5i2PgehKvHRcgBQ
RSSso/icmvi0Ut59MMgJaHbpKsOZZXht4a42lHww0ei3mClserfBKmpcZ+Kz2NafhDw7s0+cHtTP
iHMNAximfoKzj0nPMFsarbcPgnOVzXMhZsleuSPovJTPQ7XWyS1lKfb6n2SARi+OvhrE2vnbUyiV
1MMPjAxolJUGBAbZrkur0M9sdCdHQk+NuytVU5oKbxM7z0M3KGisL/IcxiTo50BIln+Qy0chZrms
K+PYVPTvFqkgHpJUug0lSrT6H/RMaBTzddEYY51CH3yzAflGLnE5VqlZ5YA407a4rwt1Cy/tnGTi
iSl7E2g2ntByx7qd3s0x4hxQNOrLWqh+f9MmBoxqicffZDj8djC10CdCMcp8/WGiiLlw1wrIf2VR
/f62fRxo3gJqWrfFnodMdhXDEfVgHce+I/fJmTU5zclsFyDM1M3geKD4NHuNZRmIzbAf6Juo9ZdR
bG5jdCB74ZzI8+lP8yvMbF2OCZ4XBQiIhQF1HDufnasGnz/O5hP72ZuRzBaMCeUR4VOqaGp5a9b7
wriuE8gLUKOE+145c9oh5nxi4gCcQxLDAEOEZv82EaBX+T2KoDSahGirhD3IEDfRbMmo0KxPMM3C
vm/tRyl3fzhRtht4+1TGZE62doMUXbuZWdo1RBmwO7Rd6/BzIIgXuSntG8NFNSPCOjRdj43Ki6tA
wszL91VVrgMPEVB/uMU1g/uzv7Wgf45d9GiBvICM5e6FLkep1O1sy6LkjUhXa2d5cGmKCRZWI/La
jfEkGmj7GO3k06LEu1ZN7zplfMZ2ybOjwF1lQ3GJ5ZZTBaJTj9hKqNDF8WeyRT/ajKHZ2DUOAU5b
FbCeIh5PSa2tQq/bqIK81lzrsXQrxfay6NLKYYyPYodPlJlVjmxUV9rE2dE8YKbDVWGMV5XhX/mY
vRViflm3zQYr29puxOBVMgPgkODYI1nC9lfEKreqeBSC3ETXB2BiZ6hruoq3UNruPc+/b0Jtl2Hj
5Wh19xQpXHaNii5N9WhJcJdazElb0gD7q9T2y/5OlZOlK8c3hiDh/hhGrz0+j1EovILHwf1JeMpV
HNSiqsU1V74yqnrVYg46IC4NAeRWVoI71/OdQC4XZp2tTHyslqLIDFoAsO08VK9BhDmDX19iuHof
lcGw7KjewxnliuKFHeydYRdjlVcb0d6L1ASEbgnyvw4PcVC9dmkqOM2YXYmp0jsYJICAhSmVytd1
7S9BGtmo0D1murLv1PEF5NY2ohKaWFmwVMwLzJgfisg8JImg2Dl6432rSzh0xJtKCy4VP4K/BZy3
hzDdplep4T63Roh0AcuyDFYQBm+Fpr4ptIGKN4msWRs5HQG/JkupGAFDu6Xn9H1vl0P+KRsB5Ufg
/fk62MIqFAswoMnrS3kID9XQGqDWha0Awywd/NHuvfEykuvCMWoMyDwzoNjt22Iy3AxqdpOo2rJw
/UmMeqW0smNl5mU7ks0swJ1W6qEdG5CIO6Xbpx70ptjdo3qzGoDeYdXrqPDfvDLKeYCM2Ld56jI2
0suy7ndFnq2lCEwXKzJw5DFdVXH9nBvmoULNbKLz4WLoDREPdANWxvhVF+KtOBb3YQT+S4UpiE1G
a3vGhOVPrgH2OVEg5I6rVJ/LyBOcoPLWIH0u4oKCN/r8SFRU3te+UL5WUvhFiv2VlolLnqHCosjd
HrfEMlp1cWHC3o4/J5UE37tbtrIaLayq2JcDJnS1G0k2xIbSUYWhWEqB+uy3/veh0b6NvuoCygcr
LrgAztToQm0SPEKDrueZnPPuDHvH7PhDmtObHH3jEIv+o54MT8U4AM+u4vShRKnD8bGKm3LvhqPz
ZSxzw9F/nNPoNikLLVBDmPKp1djQVwdH9OL0LqnzFOR14oHB9jJ5Ees5izTFr9pNnuGsde3GNOHg
t8DI78SqvO/LbC13xmNhxY0TRoO0iktDwDSzKeNm0Q3KNc7LF1HeFXeNEOo3Qm9B8AenfTOii3fv
VZiYId7ZSosmag41hSmMDAOw5LC4htDduzSt6fQ5Y1lfJWF0MVYJ209n2IGn3emRhnFv7T2OBUyQ
MN+LzXgo9fyhC83DqCaQ4OR2AGsvVtoFW1UvLxLgCmu3iwJ286Kwq1hNPum9UYSOZ/lAzXWh3WRa
B6JQ7TVeoorlfjN1ycm1/nVsw6coYscTqlZlqeXqVgO3ceGlbWljWaNaZEee7TzVvQsgwqWy98mM
dQN70F7D7FMxhm3bKt7SK8uXDkS+Y/UoEjRGnq9aCeo6zOG+vvRj2XSX+g+fw6wtADIGipVcppMR
IiW6dFn+cEf0jMkp0frhmqhXcolBs0SH158cFSVlMldsJp9FoysYuh4sMspPdWLtm6H+XtLFjFzL
XfZSeRdayWsaRk4PVnsRd/4+bTHCtWBI2gC7vyXhAA8PrruZX8Zt/9iWwR41BcSCKtnFigigZOiE
E5XTb4cH5Kt2laHQfrJip6s4aiw/ucx89q62D+2WxyK8ET4ajnpqtEQf7LkKDGXdBfq+6WAQad2h
Vptb0/C/QF7Zh1ZxW6XiqkurdSlCq8beUDCHRWjGl5Vl7awy3QEZs2VoGbZcCXBLXH8v1DncadG7
6AzpIhOLF8DpqY1VyqJqtaXh05oux0G2h2I8WF7+yaDWr6nVKo7YSmBDO6Bjl1Bi5F0BcN4ykwNO
y7tEUe4zjEHsXBDhKQ7fzTy9VlJhBz3rLgwwVQ0w9C2qatWa0kUlcTVQ/Ab+M9TuUZEOVW9d5VFw
06OwYoiD3WOF3PjjspEbLJ7dQ16x18TJulJqG4uTdaj5Xz0Rn/Q0PjRjs8bGa7T1rL3oRA8Inr6u
XOFOLr17TwkxvuC64iYbymJPeSAdrLjau6b64FloFQTuZ6oRiDyJOLp2RfNFSCoMDOpsDRRpWUo9
hbjuRcINsvWVlR+GDwpkKS42SDW0Kh712qMbdSuF2YBrK6wUASKmnq80dYAi3mHPW/m23Fjsmc21
kZTPqlRea4lCWot20haPiS84IMWA1YCT7QuMFsjObk2H3/EGbZ+GtHIChJ07zn01BbsC0T3pvg/s
j6JrbZFZ/VoVqBNVwk08CEtP13etUO2tyM8cehFXaTMss2B8zINy8sSAAzPaSjzi12mMLxlCjzwa
YS3BRlmElkUu12t1UFV7SLqlAu9ZjuRv9SBusiGjvDXuDb1a0bf9+vE19tRN+fheOd07j4p6Qdmg
rR/wSM4bdV9liHogJvRxiHNX11nNBIEmnAlKCk+WLhw8q9y5rbUSRcP2zlldnRwMjRUJsRcwH/Mm
TKCKY9sWHi+yStiaifwpad3lx4M59YDBAtDUFJUIPMjfzpdcN3KGfynvZLV2pGKlVqaTnXslnShu
ofFhqLyRVEpo84ZfZ7YdhBvKMWqDoytX01t0aL/pbbmh0fhZLXzMzqsLrW8WfzC4o7jT/B4lQxV7
Xg35haczXRhL6j4JcblOZfFM8/lkQmg/hH5RfuSMeRtGiKFH9PilL5IQm1xj6cH4693LxMvPlMbf
fyxdVkUDEpqGaDYJ8TZQHQquknTMox8XN2PHIgsEO5TSh9+dtrdhZmuoMId6bE0K46UebS1XX7pt
egve8swT/f20vQ0zm7beTJVaTQE70Bjbyx4dilwetqYnqXZpqGcW7cmpQ04Xi0dgP6oxG5MpqWEA
gMlaFGn5PLVFqlS4Ebvg+eOpm37nt/UAxnQUZjYmRa26QI2oBwzRY+fBqYCI6l9GXruWm9/X7H8b
a3rRH2V3H4IlkiPA1UmIUX3cO1PTuW2rM7XUk5/paEizko0ndpJEMZqun9TsfdHcB6p5pSEBDons
nET16a8EGRG9PBRm5vjgngqIa4I7WwjcGLD6VJVgXWjlmcT7Ufx5/5V+hZnVOvAzjiOE69yF24MO
RsAksfU8a2xTquFKG+71NItxKu7DuqMV1BVnkvH0lP6KP+vnyabQxUkYQkTmwTe6Etpx8qM5Qvzp
zi2yUwkJ1BqkDyX+9zKfVjaIYtqxlhXte9B2i6HbtcaFlMY2en7Ox8l/6usdx5pNq1oqXTIiPrRQ
8Fzphfy69X2nyNMzCfn+VASXCF9DQyweANMcR9riW660FYCLpB82ZV47llKu/mAkv0LMYaO+UUJh
ReRgoeLXKFmI28iIFQhB9vJxnFOJABUQZQRlqoXNYfcUu9iWKmACetQvGI1pbtIUfYwm234c6NSc
AYjXp17nVG+bZZyOdCJ3LuYMH/q7wdQ2heKdmbPZIY/ENyD1H40dFYV5vLPfbkfgcEoTXSH2CYH3
gxw4uJ/jhxVXkW1AHY+TT3H05ceo/ltzSEnbo0+3eKlf/se3tA7q4fIl+fa//ufFS5y8lO8JTT/+
2d8MUv2v6RybOBTU/VX4oD8JTdpfhsrjiT4ybW3k4/lG/0h96H9BWMLaAzGtmdipxs+D+oE4Ic0F
CKnabxGa3m0C6NbD9JkMSeWJIzNLg7ASRsqhLTa4WU59LHeSNN6l8bnmy7uEnoWZXe30QQkkaSBM
UZgrOB5Xnd/+7rVuCjE5QqMxSPNlooAdn6+05QeMe3xvoQbjWo6zC7msQMXrq8T7bZTsLNQ0qUdH
+TDUuE/7sbfQVOQVp82ZV5tQp/ZRKl3/54Q7ptqe/DZHI5q2o6Mwueu1gioGHuafxpXewfgvwNGI
0Zne24kwdF0h3cG1w0WPfHoTJpVLv/J6HR0m/a7EF7tJQifyf1sPn8Q3JFYC7DyRhJu1XvDNdnUP
6ctF56rXapVdm7L31U/PmXi8O0BnYWatl4amHjLShFGQ2JgEbl0qXNbay3dZ8tt257NYswMUjTuP
Bxmxgpp3kkhlR/bD6yJolh/nwbkxzdZoOwAH8n3ilF4Od/az5LaOGD0Lun2WsvDuhPsxJBO6JFys
qYf5NhcStXERLSEXgvyh9p6LOLFRHG6jc/aZJ+PIJs1+qFi6NYfAWX1tBHls+fSTDppy5cs3jbWy
6jOAr5MTdxRl9oFqVPAKRol8c7GNpE1jpQct2NbdbYOV+8ff6OSAJoFFa/IR0JTZ7b7sEMxAd8Nf
CMNloxVYw281cYOE0pk94XQcVhGqAjDm5jeDLqEsEDSjv1Ap3Xpusaji/q5Ct0RtftsTesoFCH7/
hJptqLy6EKwbCTVQfyIn7rKsQIo6/d2e7CzMbDPNjbweMmRbuR++CEFnS/3LSJvtTz7Pr7FM03q0
lXYltHPFYCxKZ1zVKh24VrlCWcMZjHzxXws1X0K9WMZ4JvqLFqy55bnXfmdtXF+wqzT5/gehoOgh
4cltQZ1k1I9HVaXoAhvl4C9gLUto1w/3KQZTupB+B2l55jNNX/vNI2z6TEexZtmQYWtaFuB/MdhL
lsKAPGRwzp1xWiMfhZh9pAywe2il/RRCP5RSu08LdK2GYB2F4eAoaoFelfbp4yk8uUUcDWv2tYQ+
lMI4mNaTWl3mqfg66qKNisDa08290fln3rInz9qjcLNtImmKNG2xJVrEio7AVrNsNPXglcmf5CAW
DibW4Rzt2mzjy/DQk7KhITHi74Z3XZnqEm0cJx2qM4FOT9+vQLMMbCHZ0IEkEA2kF19s1kmmrbJE
juymTNeB/rdfwr9ya0/PH7IrOARArpgD4KBDo54jkIVWXW+l7Bkppaw5c5E8OSZKF7A4qYKimPt2
VRUuQHHfVXyKgjFCV5uAm5ehfFa0x6TunI/T7+SqOoo1y4cq9IsaXBz70lg4Rdd8kq385uMQ54Yz
KwgVppqBaVB9YILmphRDwdbT/M6s3O9pj5pmnVQPHweclum7ZfxrTPObnmok0PQa2V+IeuJE6ZdC
2vf5tSiGZ/b0M3Nnza56vpHqmSsRx0UkTxXFK8vs7j8eypm5s2bryBuFvjcCUsE3Xzrxc1ODKa2X
uozEl9uv/2uxZkupTCtN601i6e2wEs34IszG/8vddzRHjiRZ/5e5Yz4goM12v0NAp6RIqrrASFYV
tEZA/fp94Mw0k2B2wrr3tlaX7i7rdESEh7uHi/ccsRYPaVPaWTT8nagfLz4ARoLO7tvDLx2zuKwS
BJV5SzxQtrvpFFmAk/o7Bg8dv0gBIf0pLrk0aib5KYayEFAWhyR550ocVb7mOC4f06eQxTH5vBxI
fIkQok8Pkf+zHsFMCf8ExN3kL7e7ww3iwY5eSF1EXmvZR1qmU1cJHZQuZM+yjBxkhXKpCwTC68pw
Sbc1hHJgIRAAiLCMwwMQ0oDZQgWE/pRbLGqfmKr9jWt6LmJheqZJGyafQQRgkwFhlvo/tDxzFXHY
9FK0YuYumYRzWUsblNSNj6lxuL3I34oCWEr5kGH6SjSiiq1NZV4UBmCu2fGhyrPMbElhnIpdBGFh
WlBJvK90zU0UT+DWbuy8Q0tDh/5eHJM2N7QvR/38QeB70G6GZqA/iZgkQfLZH26y4M1XGZWU03WV
uOT6zqQtJ/4CkdPjeg5hSzSXyUJk6mNG+2CN7O3i7gFoD03fwGTQllBHCtCVSVPNVlXSbhqmbsAd
cFeHgVeKa92lF5Qck90iIKPmoTVUEb46Wp1Nalbl6J2Rg95UfMkZQUF5fdM+7MvijCADuVRBVND4
vcw+g4FILdQE3LuBhoaOgPQ9aG/CQy9xN8UQHipORdk+tUYZMLBD70l8cMjG4BebNNAqRHYClGZO
B2+HSk7qoOz9DJwJkQqMazY+Xf/Uy7vxx5cuk9htm+tAgZTQSURQaB3QZadlKx7zwtmeb8YS9wBY
bIkPKvcA4wPJvSyX6B8Zj2qmonM4X7nxa6tZmGS90EkLaNrAbMFNC64RpxjWxqLXRCwcJtDxSTX1
JDBZmXlEKGyV9Ob1M/ngH/umPgQkxDJR0AE9Y/ydv7D4AgQZao8Zi2aDtq9H3rADlztmbmKpd5JX
7vNNuK0fIwcs3zc5jW/DlbSCcHGRGIzAqCAK8UBK+foBhZL2Nbw4jmyn7MVTuhPMKAI7B+028o/W
0gy2kU/XF33B0ACv4lPk4uh6vRtq3fcDNM1iKBuD0hORrbBbq/YvChDg7EGC+0zMYmtreRBkBiZd
rIwZjdW6YHl0RpOtvFu/z40t5Mw7fPb0j8WmCXSgMpnaftwMJrhwXOCWurXFTM6pnb/cyb4QN+/u
mbiiYMjeN1gWyA3a9FYErvIaSsrHK+ebVp5t3RwPnckotbbVAyBjmMpeSk00/uySjWaGT1xqVbvJ
SMzKVT1M/Jl/uf3k6+KWT6MOBBSJVocI7ZvEYtk7oI0d5J+u69+KYgDK/MvqlJGvgGaL1Um3kz1a
oisetC2OasUYrl2tZSiHykrd9SP0HHCSm2iTGQpHOyMzmc05sudTzZpW+ugvxKnnKj8TUp2fG3jn
MXdQqXB4IaTxx1781Wev03gEG9Ta6ubrc0VHln4cgNXEn3jI6mxQENkNbbfarrFbi9ghDcwxWBN4
0bl8KqW+ODYpKKc2way7WVnxafKYk5qcxWz/vn4UjVcgYe1TRzOuq8raTVji1KNRGG3+GW5baysO
cfgDzKOVWCDU2Awb4gEhexM+gO3CvC73uoribfn1ILO4H6pcgYoCIs9GsncTv4Khz1yD/7tuiZGp
/ioG7V8ZS9B4j1HTwJX3raA5ZCVFLqzJWITm+PmmCAYcWws90Y+SI1ntlvyMPDD8WZPVbNHE7Fzf
ve8NHV/MCGAyvq5rBJkwIJ5n3TSTDdgqTOXIaOM2bmFdl3QhQj+7cOB5+ypI07p/n1MDrA+1QyED
rdwS+ho9vjXyNWSb69f7g6Dy/HqTbMh9ICsiWLA0J3OAYL9h7v9uQQun2ZNSHzFeBpu1SazCiAzw
c69q90dj2p/bDoksXGZeRpXcJRz8yw+2mWzFABeYEZ+OsalbgSfvuQfYq+pZ3xMbAxQeaHYczVIO
3Jrrvm5SvjXQlUwLidhAT+Jd7OnH0VIMzuIsgOVS8TY8yBv03h6qlS1euxFk/qoz71pzgsAEbdZO
W3Nq7+3U0V+dUVuqI9kxBdH2ipKuOCJAIH4VmBP0CHPzoYq2nXpvKTxQSsFlZwRGZMYGWzOaK1d+
icCUJKLm53NQ25qBhYoVnWhoqpbvKjQwoL1b6W7NUH/Hh1hc+YWZAVx/4eNxhexWfpN7KFa4/HHY
CLf8PWj6xpvAA7apiUYyG0SI5m997UznmPWKRi8fzxr43f0mxJnqLu90O8lInBwhYGMDNYGueYcV
qzM3fJwr0AQGhyZoIYzf+E7p4XVQU8ldqzN9WP9ra5rXfKanXRwD7GWE2gx2tyNGYwg4xl855QzV
kDe8jb5yU/V4Wq1dy7X1LYxQrQOlj9UwD9MxegxeU6+3ZFt0uy0w+5zo1AD0FOwn0Q1zi5VzXDEI
4sIw4QhDlNexs3Xw2gdu0Oo0Ke8FbeVGzj/zfWcB1oORDhUoAoudFVrQulQddrYf0lPnB6cRNLLX
DbkwK8E1GYtNLLkhl+MClzB6BHS3CVJzR7Xkjep0TrISml2+738sZ6mPciuCejf62LXUnMDNFYNR
xI/WJp8vB0WfYubPONNHABYkKrCBAhNxmHEk3mDk9Le6tm/zvlzZN3FhnSspC7owwGKI4yOuDQ0M
9BhPEx4+gpEanL1yTJd1/XNRC9vcgrejjVM8EuJdDyeIwpORb9uNeqeYUHGbbQsXfKvW7zUVvJx5
EP8QLC9UvQkazDWW0I/ca0HoYEsnkCh5xa1gDx5ku/BIru/y+JOZ2TbDk89fqRCsLH1uhDs/z1TE
VP4g4pqL3ZYk3kyLlCKDZheVhZGzlX2eQ74rx/qtCSkpMK4962gnxG4mHpGPoSW42tDqknARDYFU
n80ce6sNFSuXY5lp7ySkCEMJ+zyY5VY21lpT1zZx/vuzS1GMcVPFLbJ6TQUaKyl0i6l8KkAm5w88
yHvBolW0K+cmzObp2l4ufC26vKZ6mGC+OLffgBXOyJzAmW7F29rI8US6fnIrt34JnTWUQxfqA/Yv
9BRjovqh20RI4oTWdTFr9nLZMdSjAyJDz/Sc8+gtwRZoZkQ7YTOapbEWrPyJZ/3j7i3RKOY5NU2Y
AyTe4VzNYpsRFu35B/BiXfmO9wSntQLjNV2Jy8iKaVMWLmES1aDm5618jE/yNn/j7so3/ZBvY3u8
ucfMdPPEOaAJMjoH/MNObbPNmmtf/YSF1QmFocPDFp+QeqGDcXZw5tS74E62y61yE7n6M3n3j+K+
swYnuhEREPv3kamerp/1ZS//uf0Lw1OqUSOhPw2ZhOEHoMpA5XVstftsWHte/0mk/ylo4UvabOpT
ZU5ZjIaCHBAG5gzO6AzRKWlNcyogGF4Nvi8aBGDdaCDrBarOEhAwGfxABKAK0p46rQzRBaH1YYI6
T7ZOa0tw9IN/Lz1jZt1Yu6nz2X0zC2eSF2EpVyUjAUcITBFYVjBds5H/OvjlHOWfiVgETgoPtqQS
XGtmKO6qzuvKd2GtMno5n3smY3FL1FaRWsYgg3PJBjgRAPWXD8E+O00WOEu3fyufeyZucSNi4OsB
CB3KqCloA/GPCSjdROnlusZfPpqZOxmj/SCyWEQZU4tpTRQyce3U4Fgpg6MPa5QBlw2oPBM7YLAA
/emLhQzNlMlSiX1rjLd8N9mYF7N4PGiN0b2+mIse9UzQ4voKMSgbQxDuoO+22Mr5sCNFB3Jbxfwb
YmZaAozLoOFyWeYtslwF5UyNmjIT3rGBZkAGk4np+3UxF+8rYEkltNujfWFZ5A1KfmiqBDguQsNc
vs/tvAttMLpZIxdbYyrvlG5tUuyiNnyKXD5WMT6sRmlUoTJfdadGSoDuMq7lhy8e0pmMhTEI1CSu
ihAyxhJxrJYfcpCo1Wyt+nLRlKuAlpuVmgf029fwJ5KiNuQrHJJQNo7cdED46kCOlrsDUL6uH9Tl
FX2KWkRamTiJYa5gRaUauH70W24wJa2uxQYX1QGovqgJggDr2zQTph3jnpsSaN0J4B+ucgSmibMG
vX85gvuUMtORnUeNaKYbyiiCFP9BP8JLoMbTvGQ7sm3M2P17TypMgMzoW6iVf+SnzmJUmZ8imUcr
mlm/xx5xikP2nL4Fv4DScB9uuBf15984qDNxC/ugofEoBWki+LvEwpQ1gMjyAuAzau+6mEuqB9hd
MjM/iDqvLqLg0Ff4JBiwKvk+9zDl63B/pzZ7JmGJJtUPdQUecSyEGelOcoBNRBXk0TCjgRDi4BuK
dX1Fl+zCubyF58tUKeoaHSsCIv2tNGiUiN3DdREftmUZJJzLmL/hTBeGDtgTugwZranSgepGZrwx
K92JyL7mZrQJNiWenRhMNN8VMzPeczqiXDa6+o16I76sPr8vvS7OP2ehK/oAGB2/nLd4EyLNBKxT
b36Ec5ZuSOZTdNP+jk4ProuJlev7sLbVi8hw0tgYaLPyKJv4cS3DvKKZyyqq1grplI748Sj7PYJt
joHdNrTjNVDtFTHLgSg0LqiotKTzUaZevVXxdri+SbPxvqIry3Jm2mucXuUQoKqdKTDN05o8MXSh
NEFOdKwD/va6vEu290wZ9MWhjFwzFK0fhcg75t5AA0u2gpO+YjZmjfrzRQlLY1j60tT5Eg6HPcoW
3gErXuq6QgsfT5Kz+1WzMASzGRRac6Jb0A1aopW6Icps17dKvJQD+NwrQVjslYJKkR+xWYGdwklc
5rBb+T3Yl08dnq/52+SyfbKPdpVH3NSN7vWjbIa/2DZ1k1PuiF7uZKa+EU/Xv+qjdHJtcxfhQKux
kG87fNUcu3NIxft7DGw7lQlkOOPEIX+dGcSbiy2TEVOedtYrisbWqlm5lHw9351FrMCDOZLV8/Uu
rPaj/qHi2fdiPaw96deUaeGD0HbN/IjDafdEoiS5qcKcyvrKgPWKSi2rqZjh1vpCxWKy3+VRskDm
CyAgD60gb9dP72LZ9mzXltXUrIo74M9CUPNbeJ6elOO0AZiWKVpraf6PoPqKniwT8MTPs2AqZknW
ZEtGbAP+y/JPeOc5d8qu2zD7ZdOjQUM8biurNFPj98traCl3610Ns0+99iULn1uq7djEI06wRoIw
N4u9esjdxhY3oMM0C3dae6ZddDxA2gUqBZoVv+EX80yq2BDPAyJscCdO2IBg0r5+jhf9Aka+AWgA
MdqyvhkHQ9Ig/IL7YdoWAHFWKpGXvoUJ19fGXS4+1jFE9oesxYUfZTFR+RZlv8oaDTB3I2tXu8jX
w7Aav9fgcC/6ozNhi1utJbI8ZhIWNubyNohrq1fH7QBiMdpNoPGpAvf6Rn4Y0W/K8Slw+VBT0Seu
kxgOKdyBKPY0BDR8Qt1jGzmdpXvZU/QmnoSbccWFfNRrroldvA6iBOBmAzevEyEmnK2XvCYHFRkk
T0N5wrfFvW4ENHBKtzKfJgOMKhQYeAayvxTYZJ7qrSnt2jEvEYMk5EbUUsUXsU30mO86c0AV0reZ
PW2ETQzZKxt/8ZacbfwiLBwyfwJYJTa+38xNYpito5ylmC3t7dFmu9oIV/b8OzsUMltnirwsOykt
n6E7FysU0e3jv1SBkVjJr+mOe9Bvy036EO/9A0HHXW0LJe1XAp+15S5ukSxljKgDhHOtfOh1BEBB
v/aYuVSAOV/g4vLEfh4PTJq31GhNHv1TxGs3uqPv1hZzMRF1JklaqG/DKWJb6ZDkpwHN0PVJgCEr
HSPxWdIe+/IUZu40AJuuuruuNRed8afSLHt5Y0Ueo6CDKR/mwtJQ7tMJfKCS+HhdzIoVWgJA8w2w
bmUCk+cH/l5u840iIChOgGk6gXtI71fi1YtJbExmziRpsoYZzUWkl0aEy0bh4y40FC06sVkYrSsh
f/3C05CGq0WCy/v4h8AlxH4RdgPQ/LCPmdJbgLa868vJG0NlJYS9rPSfYhZqIjelTooQMYAWSQYr
cgpk3OsntbaQhW+XiB+HmGidFWIvqTu52clr408XW6nOTmfZzMpHrI6rGqsQaegBf9V6ntMEE+Uo
+/CIRwXdPq3Vm8TuzcGY/6BX8vo656v73V/8ZycJv9hJsRHGBlMxyIztssfA0W4EQ7HXyA7/5Fp/
SlnsZgn08VyNIEWmMorW2k1njLZkGqmz5ucv1sY/NxUVByz47BHFEo2VRQxRBQU4Kjo+gdrotC6S
PLvDZtzyZm74VkI7UzN8AzQs9Pp+rlw5AIl/ld/WmTKOFeRHj8Co9OIb7r1yxFvpvbdvOCd26sdk
JWa7fhlAo/FV4jhIbaFmkDhIEU0HBpxj83+5qIWTGaso6HsZdqTe1Ui1pJ70Gni8XVPBqlEOmwzM
RK/JXFvWwunwo+rz3ewKlH0LnRktoBrTwcCwEQwYobopr1jLiwXOc9VZvMgI6HXYNB+dhHZh5aHF
OzxwUYVzEkRHJWQCpxxBquQpO5QBjcTmt2uPwsvvqD8sNvn4+zP1ldRuKkQNq5YREIe2aiHTiia0
Zr1FbFaLKzf/486eS6ox/Mv182pTK4xoB56AN/5l2tbuHRpmRi8/pI/Sdq3QeN2uombyVVmVgFQZ
pjGxPvFnkrxF8rvfv1/X1osiZtpw8NERAVTYX0Vg8kfkYoIa0/iKiS4gpa8RUojzL3zbuk8Jy34D
xjIxKBV0v6RdbEvTBMDlSX+aSZGtLmG7uO8eSTI+qlF/0PuAysG05yU5NBgnm0rQGxIg2HGb3EFQ
ARMkb3LWGr3U3GpBBrR6IJC2rT124kzGBQsWyT9Y5fM0xug0zQaJdpngBrK/YX1txdF4DLruXSvS
wFDUHEja8m4MK5kWPkbRru/sxdoDRp3+s7XL5oc8CLJQ5xC/yDT15rvRbsHQZRVm7STHtTany6b0
TNrCa2hNMmTi3Bcq3Gs/0E14Fxq2fhe/AY5admQnPSSmcnd9hZfdx5nMhfkOAhFDyTmONobFSW00
UjvkRTph2vqWc1oU/X0Df4PnauzoHtuqq00AF6/l2QcsrHkDXHM5mLtRxeNkYrqFrvH2XE60nUlY
3A825n1VdZBQ45HIGxkt6LEwEBo6mtnBwqUID+c3+C04delI7xm62R7W/PRlQ/f5FcuRxgrtJL4/
31KoPMXj9BczQVtLV3sqLqbzZhyhOQbGRPviQMdGY1lXQ4k4V6a80VDflC3Z0RD+rhXLLjYyAxjp
D1kLlwVuGhLF83RShdZDO7zRNpPZeanZuYJDjjIamkVDRHtQi7p6YK+9fC/bvT+kLw36vNfB2GCl
FXsow20Mwotudebw4gvmc4lL+x3r4EtA2gidAlbptXjTl/CWPzKnBr2FMxgvo5laa5Nll1MImHYH
JexMwqwuzhCIpWiNUeY3bq6gXXpAPyPwvEMusPSaO3ZNupHE+pRp6L7I+Z8oyoNZo9GpGinedfPw
Jybp80sWt7MtfK7k56e+Sntjji5jO7S5Q7vNwGVhlHvtTrlby0hfCIRmeB30MiDxB0bcRfDFBUKt
ccqAbs84SQC5xT2QJlh5BqzJWGju5IPOvZDGwEzq/sCSHO9v3bq+dxdFgPwIoLogi/0GT12Aoi/v
kh7NuVzt1WrohF28ku2+oJwYhf0UsTidsJYaIZuwCnEIwMhCfhTxI9eQI/hPwZGQ5M/XV3ThwolA
LZ3xvDVVAwv510ADndI64LCxoraIHpOpdISA2bqYrqzqkhgy05Kh33x2vbOFOwvUdJWMApfi/KtY
PWj9aCa5etuP99cXc8HvAFAUKQLMMwPGdNmN0aDzLG+zDr1nI54QXMs2eV87ft52QN5/vS5rcU4S
OowEGYKQAQXpH3p0vq6oi2LA8wI61xg7ZujSa6PgQVaNFGGQhhLFdWELvVsKW0LOaIJYR+iaAaK+
rDhxhsmAonq8LgIx2NeI8JuQxRlBCzAYVUBIDBIALgFGdObvupC8S3nJaB+nN0USb+U4ZlSsJsAL
qD8GGDtjEOIt2AXeZb8TqSZ2Fa35CnCrIZUHlNKrwelzQAeWsVX1/n6Kowe+jneJllhTxw7hNLh6
mZmYle7BeJKXNOw4U036NxKVW14u3XTkD6FYvdR6smG88lLLCaNTp2yR9T4Q3//RN8MtpxBPYBjz
l8J+T9rS5CLuEYPRlqIk75I87cRW+dlX7Sau61980CbHdMqdVNVs0Iw5HDqDzIgbGiqB5pimPhhw
ijF/C/XoNuXVGwbiAAmkOk2R29WYnzqOmMVQ3wdyvs/GV2AA/yjAcdoKsifEshH2vEgzX7aJL+8I
QZCVYmf40eUS1awacJwkaKfoY6pUOVBC9m0cPXbMf4gbgdaKArASoDJwzbFN6vc07GgPKEQtBD+N
IB8EwtOpjLc8eBCkYnyc/45JE9jFNZrqqoPRaZMJCQ1KwR30dwnkFay7D1lkSnIFkhkZNAvaptXu
oogYXCPY7aifChZZ4L8yGvk+IE86/9SlP7gsMDIfMzcg8U3rFylO95oEVI48NqI2cNn4JvQAXaq6
XaCOTxKYSQZp2/DEKdlkyBWapPv8VhvLbVLot1MU2pWu7EbEvVHZ7oogN4SkOWZFShU/38SgmRQK
zQj9weYLwRXBsET6k1yIFml9YxI1mrcIPArZzQAXBH4WynTZjPKHcnjI4oJyULc+FAy1aI1w5Led
Mpi6OjmlDkKoMkqpFmX7MnLVHuW0SqEkz4wA+dkiqukQB2aR+lQEhxO4aaIaA7ZjBDqc0ZBHEO8M
iJWlHpRIcJfpNgFzUMljg/WQZmlqqnnxKvXoOK2AwRkJtlhMNqAurJKv6JCBFSnHQ4gjtqxHlgKe
nDptrbxJjZykRowDkjMj5oZNUZAHxAjgtiCU108S08y4bgBrRkAA2+I6DXbSTqcOoNl1W7lJ/oAm
IxqSbaaRU1SnBgiSTCHhKQazNpJ66NKnWB9B6oLrOEF15BLcMxsSNUYysyPBqeC/xJNgBtkDSLlo
npvTGB51vzmJlZfKr8oEHp5SA5VO6+hchePRDXEoLNAcUU096uje7t/7/qfa/C5aMKREBExYPo1B
C4PWQcoiEOppJy11iV9RxgVUZc9pmN4PSuGSOqfRFB2jXDd4TjIzjIDwfncQfAzrxQ9aftIVR8tm
//qUq+JW6zLQr+Q0GDIjDDPaBYzWtfrKlakt94cgAGp/3W7ETqEFQ02qlewub8wxLB7xk7aals5A
iKOO5b4Tu8cKb1eflRu1x8+x0AAbkgEEalD7aobahkaSeUklGGM5AL/nB56oYE06VHJoa1rqZOlE
YYVlVtC+M7nwsQM3V1i6SrFngNhTtiRjNJk2WZ2iwfE9re6yCqROUMN0GECREKNC/lYKst3xoDet
QjuIsD+KLUSxodaxo4GYLCoflOIXyBVoO0gWeFidNKv3EosNvoqMrAaMMWhVoggANoqjp5icRgOd
uksAbq2z2G2V3gAtS1ZX3sCqzdj5JkDKKZtHESOyR1sOH7z4WC/3S8ORgXUHx5WCG2cn8sltondU
iSsLV2IrglyEjuNr2Mq0T6e9nBWenmsGEDRCisyW2SVtQn0xemQCt+dSKCqfA6gkR9MbMXvhZ9Tz
tPbJzTTiNY9cgipNd0Tl79Hy6gAPzBSldEP6yOpFZtUMht/3JlZZLQdIMnBEq8ltJmAkJynsQka/
fj2lt6H+FjWkMpjP20KW0SnrwP6iWEEy7hTFHphv5QLwAKQQdyLfDsI0Ex1RwFrRWuIACHdKmwzA
hB2od1JK5HafAZyuGEE2rQ2UT7eR0D3XWvCmto3D8Tr45junqSYDkOKeJIUHwmKnilw07VqcDGpc
P7ekKoKB9/doh7D6HDc5TGxpHBFNPbIanxmhcIcVB0R71dIE/5wdUqnxMvxihxkEKc88cSS7Fu4v
bXxHiFTaVrIb6RwdQum31kRWqI4GEKzMtnfSsqZccGB9+16oyNukdAqabYBL1UR49RMd9RhQROtu
NMJutVNjidjyKiiMQUU2KQ3v+kGw+ZDDLdHeuiTfJuPokeENpteq1MppsTFs4k6p0D1oZHRFbK3E
DzdEnu7DTNgqfvUytIPRsEkypjje1B3vgkjziHfFjwLIFly+6zmOloCqz1lHWRmZpO6NWu4s8IWM
FWALRFPyhW0Ox9s0P6XWN4tEILRSZDsTMyMN3usJ1r1HDrEWXQ7UVMkEckK9cUGLBtLC7p7TftQF
wKnFEElwMDaGgNol0gnNTebsy/IsBuhlbgKdjXJgiA/9Cbayjy0SdBuQKBhD3thN1FAFXBUiJpUQ
W2yqTH7ksgog0cqw5zFCKIepIWY/UZpCCWgrBz9TsAIKWfDKZb9jklhiE9A0Q92fby0u9vcKej6l
LLrjEDKxdg9QKStNfYzj5xZJ3lpdoZE+HnQ+3yTjsypvo75F77jkykLphsDar6U6ono4s8Qp8q6o
OJoXvhf1T20TgsPxOWoiADzN+vY0+aUp+MzMFWSSfZRcGmYwxmOxuY0MpdENIK+rgAig1C9F2+/q
+K5uIJ+4Q1FsGMj6JFBRxW3qFUNKVVJ6ct+C8CujUXoTRKDoI+DjFuBHBWE3FpYAjP4+Ex7LcjKn
yjelMgGbSGk24BgFerMI1ixp34qvfgKCNBW0XHlMNfbcdPdNVllaMu61UHcbcttm8Y+AZxi0e2vA
leaXyl3MAqepRaoK1V4SQ5tBAQU22lkmbDKGURUlM1UddVQyPpFp5wP2vA5ap/dFd0S0GgQJQsaD
Bu46aWwMYL17fZX/ItGtzHE7rQF351DbExyb2o+0aAZn6jjq6/D/oCpTRC8NmSmkrc3at06SjFBU
79DFbcnk96RW2HBwvwPv6S2If8cJrDVsrB4HR5FUZlFWe5gcmmecVYNjmoIPzcqH0iUZmCjRl6Er
qd1Ju5xpVpgHWyQ4gKHcPwFQcA/FGFlmjFoPao8AnjZ2I54ZHFdYhJ9oj3glAPFdDpZN5oMMCW6u
l29Bvf0iCO81GzZ1UTynJbG0adODS5TXRxOvOTOvMUQVDLBxFUKC0M4GUInGIy4aqh+NaOdChxlE
4FaNqAoQf98H+nOkjKBTZMdy1Ew5L20cup2NMfikgy04x/eIzH7AWxkTyMDaqHQwuej0CYayC7BV
cugHSeVt2KluXAF5ovJdVvB2KT8L1VPJFFOQAktrQMaQqPtKn44VQdpOgU+Qff6nBuhWaVIUo1Ww
C6T4EQ3ta5nOTIjhtlF8py+ZlaFCGiSI/HMEt2HK2T0rG+DsiYhv8rwFort/EFm4UVLtTmwBHRd1
8e/Ub8VNNhBxgwiMWEkyIa7vtNEAz8WmiXzBrRU/ftHRfOAyoYEtIFzvTn35O5n42hYF5gWlStBy
z5W3zZj6lhihGQVQWlRTplMjShOS3nxhyP3oRkQioESLQAQ3qoMVRZFdiGCq7IAYb+mZqpoYikYU
kI0mbCJozgYS22kuZ1s+nUmHtR5sgjlL3+Ww8kEXGQJHpx4HS0MgIbfVLc/5J5bH+L5IbM0wY+q9
D793KwxZZk4M45bgBjc5IF7foPpywvJUs9awPyk4S8MSoWEURp7I9/ct8lCIKDF0kfBRukv9CsqX
sHFX9q2dkD7dhsCz2w5iFO8lvAnNop8DRR5EoaB0rGgpq95Ud5WZBqD7VMTaTSRAjnBJbA14RdE4
6yQTg8Ui7PJg8siZgCFWC556ros2varmrh/jOqRK7hRCTYMqBc9rgwyjmEZUSaaBViy/9VNB2pCx
Fp66sSNWNbBbMiDo54OmxhUXY2MY89qRUvLShBMMfDlxoMdtwKuLj9vJfXAbZNpznRW+UeQJbzYM
riAOsptB4R6rDomoJh9a8IfKJxWTEEYqtng/gRPx1eeCZzVT3IzVNvh+7zMhUJ0ASTpTLNT7WC5T
K+bk6S6vwvEox7VymsC7ehBHUM4xEoFJFkR9rypI5+ysAhZSIEvIetQPFfFRg4vkLRfHr5X6O+TB
KByCQPVOL3MJr6AcZDX6DV64p3Qs3jDYTuV0ECxZY46sg/517Nu3PvpdkqoMQYjp/7U0zb9SAEAf
JjJgH7+n6VJ9GlpJDJAZTRovTxVwsFamX63hmS6yQd/ELDJ1rdKVvOpznNEzyZyi4i7nR6fwq39h
//yf5mNR5obs//f//+tfiNHf+Fju26Jm2Wv+nZHl43/8NyOL+k+Mj+oSGIMA3YS0HjI9/a+m/e9/
CBK4WgAtrSN7qfKKPPcI/ZuRRVH+KYCrACiSc/IRQ3RIrjUFa8P//oci/XOG55NVoutAA0US9x//
+cCbf5UUm8W/n7N+fED6fak8YrCIiEAc5CXwP0vLwbY6aoc6lFLV1LJCwLytqpAYzzdVvCcpjEM6
U7RWsqWDdKJ3Saz47SlKQNNJeEypqbHfl3gki4rbIqK+jRuV8DtAXKAUbPIcIF9hjDuMND4DdhbB
ntzx4MWkAR/kx1iGgVDB2Hk7dWLpjlkwkodeVIaQexKzasA4+dAHkz2IlRRybjg1hX4gfN+qsllU
8QS+4zTK/oe760iS3FiWJwINIpHI3EKU7KrWajawHoWEBhIa9/lX+Bf4F/uOJh+nGl2vYMO3e4sh
jWzrCaSMyAh3DwOevR3Dq4qVwty1BcHR7BU5xde9aDbUz80bv4X0BXioLE08DYJoELqhfVo5aGjd
vvkmriTb71ECKBJjFOtQ0WRuV2pRfA+rvPoZqx26r6aEocVmpEpZXTVMKY0VF0iHuWYbFMVbXALL
FtgsQslohzbsI7w/2I8SbXJTrY7R7bTqAsSn6GAbAnrgj7xBOJLX+iC83mjlgxmhk17dqcU+Qyft
ypPIYezzMURg3Ua6Mv6ZnP+vPovGhHb692dx/yaTSrylZw7j+2/+dRjNPybKmcktSJ9OzFQkkv8+
jBQNkFANohN9a6rx/+qOBEYXmF06fhO0zKlY9NdZRHckKFfqDOL3KAWiy6HxO2dxdhGr6FgDCX3U
ZdDejgBrMOWdT9LyQWRS5F9Ly4nUG/R9d8rojtZLdM9ZpvxPIwxSH5D3RJeoeVZek2gBhQ6RlpOF
j+HRLFRbU28LHa0iFwuy80Lp+3hOTM0cy+BzmpJcID8Rqk8s3hUV36MqsUI70I2ChE+bCTQ+R09w
2SKg1LYny//XTXd6s52dzRPrU4L9ZDZNgWbxORTAHUPuQvV6oKWtkX6hyjWvcXwcIiDYMyNoXFwn
GWYTjzg7m4Kx4FCWmwhZqf9kNNi8Hw3pQitFZGA0YY68gXakqrA5cnCXrSwNBw7pdM40K2JZIzEc
VUnW/gCcEEIozcrtIl+Ibc5bgvPiSKEyOL+PloK86I2Uw9KgIh/SOKwGwRARe/vPtsEvQ9OHnGyD
kqVhSdUOlJt2cHrkBrQexEmkJi/P3CdtyPedwC0NxTM05EUX1o920HMML+SaWhCXJbtJw44ftM1z
4ZVb/1o6+podoM/l6O5ls+emEVEFOKdoyKKZ8+6yJQ+0uq4wOsa9sPxOkJUy0Boctdal8U0b7DRO
gDAV2ieBmD7dG5jOWT0qqRktLVwejmE96n57n+b7HhSE3rrtVevV5PfBIJAhfE3qeFU2ZH15nNPs
XbI+fd3JKqIilLfKaFpOqeHlh3Yt3DF7pDrzCrWxtcGfonSpD9Z0O10yOTsLSTVoaNmtQN0seIwC
1UFlwWbKuE3DfF9Z6doMh9V/NsjZ/Z+NI3LJeM2hsddBJyUy04pNsH90V49Qs7mXw1KR/hP6YL6q
s2PIZe/3gY5BDmb5kg+d2xK0qjbzneHXV4JyT5Bqx/0GxcIeGu0o41aRR1OUPZnuaclCFfcTLOP9
cyb/bMIFwgfODlGot4MP/g5zylGusM5qWv/QaxSf0P8XBDpbCaP19BW19c3IDIeiwbjQy4Wtfm6v
oWnOu3sEQX0ugi1jEesJY5ZToyOLauyUNF7ztL9qUVYSQiDDGV5JaS54kncdxPl+OzU72+Jm7Kei
bgi2uAes6C5z66tCt00Q0uBZrrKtscrXdKtuuWN5pRveZJUNNXDAjqLj6KmbJWbqJzjVtBan3zPb
/0rVlr0V4HtGE006ZTF1UXCI+dD5ElgY4gVjaA8MycAgWzgHZ3clmhyg7zIHmV4js7uG+6IfoFwF
r1pumsy3Y3HNCrIReQnV5Nxlvepw61VJ2I7Fmc0qiWIKRTUCQAZ1iYvzOYyYpuHXt8yWRW/IoGYG
DmXQ70Yvz932dxt3/znRvyzMjn1B9D6nDTzHqN2EUIAyv4Xj18s3y2c38XEQ089Prk/RoaqFpgOY
UDwlKDXtuC2djr8F4xKy6nN4+cGSOds1LclM0ZcYDJiuXuHtmkU61sJY5soyiMRrlnUBc2hp7jr1
iTaoPtOfWfXl8pydu/9PFn4uSBdnFMAjkeIuUoBXbCq3IMGqrnIUxhA8I2WXZ3Th/luavNkyqUYO
bMYUQ6geCggeaoCbbMGR/ptj/fdum2O/rNrUs17CRueEdrr+1k4MEIDAFq6zs0PRMEU6w0Wuz4+w
zNB7Jc5wifomdPSs75n/asTcqSqPBktqbUu2Zkc00lIz9JUatvh9MxQrJXhNNWQt48FV4wUF67PX
weScQD2Bgok681B5MyiNXyPg6n1UrSn0tDKg9PSFvXd+RH9beV/Ek/NKMvT8GTmsKNW6K1cJAA51
f9cqR8GXWmd8opW+Xz+/RjQHeSLe+ztwjY/GCkGVlz3ka6RGa+xAcYxAyIjv5cL+eP9rP7k7DtQW
GlgaSH/NIo8sMvKEMrh6deQbA15V79ZyjIH7+QawgE2KTad9DdvvBCCE3z/YQO0SnAFryqzOllAM
miVKPWSOBqwPvVOH1+lRWuumM/jrfkx+s8HbNL/onsw4gTvD83ta65O1DPUwQ98g3COtBJq07I8m
wDkMibFaSDeIf7fT1rs5grwhEhk4ffrsDukGOvTlCHORqNDF8ErmgTeg0PIP5hAd63SQAM0p9fFx
UIIHI+SKABECc8EmQuLd+2RFuIhTuUO5bygXFWwnLzjfL/zE4mxcVcs1lIoKJBMMaJRqrVcRQKwy
JB+L/ZgW31jLbTL+1BTdGznwMTqIsUPtlgCbXB76uRvg9ENm66nCMcR6hg8RiIk6lNOH6hY1wMtG
zjk59Hw3VOSUcHsas/nNJGF53MLJWUm8R5dKdEn3bTP/UZgLrMQlQ7Np7XkIURWWYLtkLf6sDLXY
qtq3JFjqwftJ5vJ9Y54MaTZvRVX2vgwMPFVrFFJLyCpw9JgObrqsvpYVeMAQXQUIAiCOVysBoA+I
oUa+NuY6Vky7MTYygnw4G7eXJ3o67J+21dQYWKPoN8rUWagJ0cQBiT9MtMiULe0VO7XuEymcsope
tOauTDJPVksaGp84Ie9zcWJ15rHQmlqAtwsnLN3QnnghA6DfbGom4ajbwlNcgPxsHXJ5E+e+s4Hj
Wrh+z27ikw+YhWl6iai2KCSiWuW541dhDoEJ3Vy4JJbmdhbYNkmtoZaJi7ZRdymdIDgPUtmTkG26
4KhDyK4Il2TKl8Y1OzdCzc1Sx4Z2ynwAZOGm0p5o9Xx5y3ziLM1Xb3ZmMkGjRBIfOzncsEy79VU8
jgbu5NaTqEO31htbmMw2Y0QIQJOF0RJrajoqlzbt7CilEWnGSIfvFMUhYrs4CpEyXicAKWjWUnyw
ZGuWxM2TNhtYg8HGKR6cteJUMvNYd98ghcb7drUwt9PG+zw0AjdJkQP4lEYbFcKCwoc5k9d42UH/
BA09pVkcq1zxiFBdnh8zwFnKyLgdugpBXulYvHta+Iyz3gaXwl+fMecSRZoVU93AZ9T5bSDrKyJC
9GB80ul3qv6AztLXqHmKRWMH4rUYkXoTmZeVcoGTfjZGQjfLv79idjlFqS41KnA5DeNrIpOd8NHP
UtCrGnCtqCkOJbEOLAamTG1Xkiuby5PA3rOHnxfDouhmB5IIVC+xWCehC+C3eZxaKGZlCNDGAA0p
Bs1mQAWEuCE7qtjm6N9oxL/X9fHoJ+S+yX+CcrCCm96pYIDSNNsPwxQjv2m8dRCveHEI3FqTv5Yt
ULAxZLaB9OV1ZZsWwJI9aHjjJmIHqz/6MWT6ymbXJ4WTFAerIQ6v9rK7H8T3sL0BWCs3DWBUqNck
ezU9lll1EMqDoMkuC2JH10OnKgNAl26SIgAW55GbukciIPoAZlIksmsUAgnZa4cu7Yjgo01i2hZL
7Lh+Fv061m8V+YXqPxkFOMkl1UNNWsA9Xwq67sWtEm5olIFhcEXkHrBdh0UAdvk33TiAm1nbXAIT
j3/r1bMMr0LjoeyvQ2Vb9E+ZvomaKxV4zZpe6yOQmWYDL7hvuqecT/DkzumAG5XljWi3IJ3bXYf7
32dAC23S8ksYo5sYXlUNaW2lh87lQRlTRwkSp0A/8yB0cmBiM8VNgBaIZW0XzYPFGptWVxp/DX2v
FLsG57iqLbf2H2K0le2ar6karCqS2kb0hfHKzaNbjVSrEMom/oT1ekwIxVJuatnuIuWHnvyoZXRT
h9Z+CG8z0a4gIm3Z/hhC1kA6IzW9Qb9jfuwVKLlQU3gDEI5lhC4KaBIWIGPUJbnbFYCXAZRsKj9F
eeyAOFBrQO3M1lZHoGZiOzXWLLtKA2prHC+S0LD7AvgXouwDpYnsmIZeoOfAJ1lAntT6WugK4LzU
7lv93jJ8WyJh2eU3ufHFNw+EozcnkY5JKczXjyMT2CHGpqP1qkYFikh6zdPdFJUTgedqsVHrzuk5
7nTe2Dy9kuUhDjT0gV6r5ZsyRhumJuD/FFjp0PF1oAYHUKulArrYD3W8Sjvd462xGSMA6rPQHZV8
FwGUGYT1Pi6jPQXejYyAx1lQGRwBsOO3dYzmDHXqxYmFJavQDCK906sbUx8B0Fw1GiICVjtpC0kj
qjuj3DFt7fPODksDSdnb1BerxLA2BRfrSmg7U0B4LUSTqCF/MEn7o41eLQNY9gAwXBT1uW94MqaO
zp/wV5lZvA+tytUwLR23brKEeTLKIDp7XxjKKojFM/C4GVwqH5EKRRPL0XfIlH9HLSXK/LUp4BtC
9bYO45u0SzaofG8bsC78ONi3aeU1WbcKVbSDGF2dtmihPHhdpOzzyP+CVP46RqrPHPxthUq/4zNE
735y649rkXPAT78UwbDCooXZUw2QKOBlFbBTo9NoOS5e5LPaEAj6r7IHMEsNPQ3go2hsgQtobgEK
2PGR2UTrDmG/EqkAYG2bVtmVULitpyNEvyHpnL3IOl01AGf2WXLd60+UjNjQ37libgEDdRTk/IC8
snOmekP1RaPDddSv9Az6pVpxDGjuqTI+BP22GI9JkaxV+dU3e2f0Uw+z27PaIzpArF1x6Cr2mMgr
k3E3Y8Ayl8YjFSawF0fg1fb6YHw32uDNkMqKotSQFGQVUKh0s37TYAGZWPVB4ClIeY9V5ExioBQJ
ek8Y5qaiKa4gQEfD6BkAHhu1nK3fqBA5iNPDWD/0aCVt9MicGsprgFA7Zma2aqoS/edkc+DZS6X0
XgC2o1tFprDRNMsRqO+MenDVKBOJYqStk0k0IUZDn2fANgReYuA7qP5dosIfa+EeRDXbSL8I402N
BjsqC1uJM2l3VbDSesNNhnrL4cWbDOd+aPo7oPAPrfKQKcYKhY9dBxVqP8dFUGTfNFbuVLV6CrIQ
5EF22/d0xccEs/JzxPM5jPttJoH9LKCyYw+E1jtS5Q9VYt6V0G7Gic12Bm4I0bMHX9UzJ1fYBmjC
LeualzB9Kni1wkZcBQWJvjE/EY4at0ffDBQnUXpEU5bxLTLaDGDGxKHG4Aw18SxQRFKG644aTyVr
GnCj0hEtjMz0VSHdLosgODz2YeKWNOLumLOfREYPA/BzqkCECPD+99oAsnwk0q6MCHu4cdF5e5XV
lKHmYq0y9OT0cgVpzVwz7bCGOEVNV0Jmu5KVV6wnDgFDiVmgVajaNouP47TJ3oIVAfVBa4NVHgBP
ndX7jteAyIitaUUQcapBo8qdhuVuPf2VvXUvDd+V4FKwocQl1tl6214reXercc+qaiiEyjtFg5tN
E3fQRo/VvR1ao01ou63U0eMQcNbS+K4N/bsgv1a4/5T1UHcU5AmNpD3Zi2/d0F+VKIkrORg8VrE1
FP05lMwzZfAgKq2xfUgbO0y7icJslbb9pkqjQ+lTl2rhodGlw4bK7niBCY0n3B/+6F9oWnhMMXao
wj1C1HTDc+b2ufWzx/u4BuSzZanXdXnv5DI+mmTV0W7L/eIukfm3MEI+dfjCebRTwud0fG4MaIyk
g+75yFWw1KmrEJDk9iUEsayNi3UrWt1hMdmbYIZ1lrzT+0iHL7pveXSvAopbAMjfUO3Y16tS52vE
sxBXECsDEOI4BNi+GO0Cc9/W3wsNVztPNhM4OWlR4FGDa9SKM9sHDtSpiqByBRCocR41W1X3sPDr
SkGOqM11G16tpVBTo0CCviW4fbXbkGzbkaIN9EFC9sIu89BLyYthCUfpnpnU7V5RQVoKNwMDtDGH
wCYyQdKqbAhROpJ/EeV9ZQLnD4oQ6aAIQaLbnDWOqearghVoY64RtOz9YbbbmmMeu1slmjgD6P2G
QAoUq8KH7hqWsGhKp46jw5Ad4+R2GNNjF5HHrgSQkOgInMOroYQCAKhgIllX8ZcK/sYq8NIN1NVY
ay6AE25kjdeWHDxfwkEwbVNmL22bHKOoh3gVokPTWJcFmqFxzTaUb31nukH4UiAsKeh3CQwti19G
7YVm0E6JcKQ1xVW6wItFO51jHCFIkPQMk/bUSbYSrHdLNO9tqN1moE3qaOxmQvqzwEqkwSpD0FkM
9lgo92qqHoFJ3ypcfZ34OsRsPLW+BUL/JgzLlYws0G1KB5lvNwBoQY3e4iq6SbXnKRqPrEeUWdZD
I51KB5Sr63dh6hmdP01eaYLh06AqovcOJcqq0m+mmmJZD5CDyuykrDYj+6Fo0UpvNEDZxlWX169g
19kl1gthJDqg2Fmbebzo7AGydwp8vNrj0s4eFfmoN3xvChXqVSF+ESxDAZZhaN751s5CcsOvPQkC
z1Q7bUHKCTSEIb35InSQQbpmow7ISAJCINr0yQQIGu/2WIIfhvMPsqgtGuUIGcmVNhrg34UgMBRv
VPqg2KAyG6AZF1P2LBBrUvTeEDbreNh3mnygBEyOMABgvEo3PRt+AILs9iCHDjjTSYV3QArCj3WX
+M9WVj+mKOlBGgjMGsvOteolrZNVL76LIVxI/Zx/2f79uiFz7I7Z8EatUPs2dIHUF+gs/UMdajg+
vtPGS8X9KSlw4S01L4j0UFk3GorSURA9R4aHo++aKB8YoIhcfrYtGZrllpCtskozmnALeCsUEg2r
sqeeqU6Euu1lS+eTLb8mcJZEKgOi0GSy1Nc41S1YFyANq4t067MlKwD2/vUMnWvcaX4QUxHDDjCY
TguvYqD0TDJt31jZsc1Al9PINi8QqAL7f3mIn5QY33M9k3CpaVoGmiXOEkpKHvOkV2JIe8VgnVg0
wumNVgVCgmyAJiwOhGptWNOCKkUcwwjx5miPEJNb4cLdt2a4z/VyNYqNrtUbrSQLOopnV4BBSl8z
iQUSwGwF1EnZu0UfBIeHhUM70EMBWQg0f2Ghz26pEzOzRB7ofUFWKjDDxt5R9b0efe0yyP2R54XZ
Ppt2gR6HzoFrtiwyfchJwiEwNd9KLKx0WaLjM/AWiN2Q+y3wGhzeJhYSk9dhmO+QK3a1Mtto4wtV
LSxJuV74kumUzI6rBswn9AtQwKRQffr4JQUFMSQBH8oBANkFx8jTvQQZ2trLv4NZ6162dmYZPxib
HVmoS5UyCZC1bNo3XIFOwDc+3uOXjZxZxA9GZnsFHoaQrpzqUOlrIVSAZxTPtFo7JgtV7DOF8w+G
ZrulAJOl1mqMhnWJTWrIgev3iblSBzR7gDiYli01zTmTZ/5gcHZGoYegpBY6tzosGZ1CNVyrvamE
7kwMFF9DicjYN4ttz85s1Q9GZ1uVGmmP/CM2iLEK7jIXtJhN5YLQ8xMcS4jyUW9JI+zdH33eku8t
Ik2cj7nsxBCmvbDMKbfdf4loujaaZ/T9dILmjg8MwXCyEiZkRnvf7tLngr0F/bgHgMawElzQaOVh
WraBTplKO3oGwkvZdZtOeaKJ6uKGsy2ebXKhe431bQoaOv4sKRhdOG9684hnv4m0EQKcvOarIvo5
FvzgW8ZhEQJGZruHQCfEsDi0SdD/BojDOaJR6QsZBCZSXMiZOIrp35ARLGyru8uEfuxL6qERqasF
qlf0Omj/WbJHU3W787/QorUJ+FVlcteSR1ND8d/6mumVy8ND4L81ZWdL8EsV8HYi3oEspblaNwLN
QdZplK2r7G5IIW+cSI/w/iXXkO0Z17KJqS1QDBNQ/8kLpIfGetOn6CTdYzcn8m5AGpwoYJ4icOvx
Jr98Zueu7302cAVN9SlIBJnz4nERGkrfRrh5WxQcdaQgGILEPP7qs9HxRzBXC7tFuhDJuD8t/1cz
BMjknf89Q+Dqrf+///lM1Xn/rb/YAaDWTI6eo38QytcA+5+wA+AHQNUhEBfHU27SqfsXPYD/oU2t
bEDG0XWCf+OX/kUPYH9AkwbgBqwfoaDxaL9DD5hvBnVi6KCRmwG5I3RtABL3o08CT64sShWqHxWo
/XahZ8S1BnI1VtJ340j1SDuC5zuojk7TlQIi8IIH+VMr8vQKev8CXZvYQkCLofD/8QtULnPelxAa
SVUDasplqUCW14x3ID5nt0iksg1p9BTZaVKsSW2Gt5AzKiASXEEFgRfB2vTL3ouHiNvofBGvOBXr
nBbNN9GxB2lF12DupK4qMESRBhxvq/yQauCF19Yz5chtxR3ebaG0oBRtVvcCCQmkcYGEH0vlkHaI
3Zs2IHYVNAPKE/2jXrTJDlo9P8c0eiyYETvEUH5UXPQOIMz6cUT5RpM1iNGkOpC4hdRCoqJwkJXU
oTIKtwEycl6VGVBN6Lnv4EWlb/QK8JS2qqE1UoDrLyL1joMyivSUBVgoZCP81IfmQrrNIjSORDi+
gzwVnpkyq7/oad06o+qLrZL3O98YvNgoOZRlSHwc4nEPtWPk4yJTPxh+yWLARYKxQ8h76Prolkvr
R1/y1CsUiZxk3eduLLp+FUGcRgV4kGMuQ4iGjU9DVHTrUM0OdRPbGaC8EEXvxidtJDeRlu9jkLx2
6KQSvyZ6tTGTdBep4rZVkEmvTBB9fV4K5Dop+N6QlxlBPXCatP8RqO01Mbt1WaPtVZ/ouFArxJ+P
JX4TeivitmTydWhq0D67ep8nPDjUyH5oLLUzZKOhK36FXkx3xhg8tZUUN1IUD1GjO7oF3aagLC20
OMh5jZJLDREGJRxaF9ynn1lMkfPjVxHH75YGqgma2+Mi1/PiG0AhSNmqeOoad5YWb3SOJEYVBM+S
dK8j5C6VoMZfEjuyRi+MYiw3raheY7O/IVH7NOb4n77I7lmRlU6bFcfcaq5Ynj2wGKw2PYAyS82+
VZa28ZmJulS/LtDNABwFba+C3z+JsazKNPje6XED4mpQO1bTHnlZwdUU0TorUETw6xbuScIBQz4n
xWOcG7u4TXehpK2FjRdBeQEQ53WsCQsPjFKpscOtftyoLV7rmRqoa21IpRu1zQ763lDesawrPx+/
R8jD14UKXnbD8fQYh00l+y+KUCB+o4ZIr2Q1HppyaxLZ7GVtlCu806/rYrFKOb2TP14KuC0NgwAs
iQsKymUfLwW8a6OkNs3QpYrFXMirtHY+VgT/2T/nQToCQ11oK5Lqb6qPjoY6Ds37Nf5f7qswjf/e
V+G0/9//FmEWnPNX+M2//JX1h0kBYgNvkwErhJjwb39F/9ApmGxwYvjpn07pl79SDRX3N+DVYIEh
qjj1V4isDBWsMAqKKZjwv+OvZpEc3BVU3whchQGy3URX/bgvlJaAWFDXmWuGyEcOjds3P+rya4s2
ICjal+z2ZIJu/txwp3yveUA+M/fex+Lk7Zg0lpJK0mQuqGRrpmVHzpb0nCf39nGnfxjRexukExOt
EG0lCEZkIBOqpOMq4Sj2mMMCYnDJzMzPK8LqkV3ESMqsvKYWgKaJGiG5uyQDOH8R/jljjBrAGCCm
mJPXom4Ied20mdvy2B672I3xOkTSEODTBSTD+bX5ZWn2mi7LpqlHZC3dofniq/2+lfHd5dU/OxYT
vBFARoBAn/cEycFRlmGPOeujRxPF71xB1gUa1PXrZTtn1wblOQSB1ISl2Uhkh3xLWiCBmaXQ1zez
Iza/ZxHdu2xm/qR9XxogTEAsxerg8Hw8O1lX9zF05DBhtQoBRa3ftER5iciXwCoffUjyKR2DzE1T
/JPhndidbT1UtCNtaNXMFUXtYfsdqF7cymiJzThPvaqIrQ1oNuIC0sGVeyfTnRwkNCkH+7vScjy3
7iKlAsl8sHZmFbz5mthJRe8WpvPTqk32LPgo0HqANqbTz0/sqUDsmC3T0QCS+wfVkDd6jz4IA1vI
fJw3Q5GqBOQX994sJ4BEfp0oFcknVVk4/RaU8gr1ZfTFc39ze7yP55ehaX5PxqP54AkYCsSN0k7b
CIh8QTsDNJkOmiUyNlCobvqrDrGvIePNZctnh8gs9HLSQFXW5s9zrlS1ASmK3BWl9ZWiWSIKyQkU
AdWFO/DTeZ5GeGJnFlSMStpVZWthhxS3jTgYsrdZ3aGe+E+W7MTOzEnJ2q9qaWE82ig8nUjIhkbq
Mckg/fUfTdy82pD6aE0FiZ3cReC8t5AxiHM0boqK38wIv5+sX+OZlxm0QBOUDJg3qlVekIZQHjJ3
FdcW8qNnlwcgelyA0Jn/9BCsIQymR9pUUtboDeXQVsw0p+vAFGjFAlP401U47YQTU7NDNZoloH9g
Wrj+2HiUV4cxt1a6NeBB4B8Gzo4T3rL1gZL7Bwt2Ynd2xmg0ZHmV8NxVpeoqagxcz7Dlvf9w2czZ
q/DEzGyjD74qtNDEgqn8OUzWY3JQk1eV3gXWUiORs0f3xNJsq5udqQ7AX+euHqDXEgApmehvzGIp
G7swoPcsxsndBChXq9EAWyM2CkdDV8s0cyikrjooRbHsH2x3DuC2pVGEreST25emOgqojLiRWr4G
jQ8RUAAwqsZfuI7ODerUzhTgnAwKjWG1nlTYDJXf2TEAGeKbTH+EyjUZvl7eD5+iZmz3U0szV6Wp
kSSJCkuiy9Yijr+FuQJ9EiBgo9Bco+O43fDueNnmp/BsZnN2xCwrikAQwixKmh5KKfeGkXv/mYnZ
aSrxJA2GGCY05t8ATHKHdk7rf2ACJHjVgnQGXqOz0MwaNG4MHPzQnkvg94N16PObyybOLg7UPqAP
YqLmNgfEIgvSJVmMNDEn6cHI2wfWD5sEaJEU6ZykjK5aEr9cNnl2bX6ZnPsNboSgSUGJ0m3iH1Ym
ICa7RAH5RLedfAaHCBGCIB2vxTkhCsmpJiFQkXOB6DiMMarSoGbcVoiabJ31j2rVAyJk8Z9KawHk
I0oA28bbscj2LEkfRj7sSAx9xcvDPnvgfn3TnJWGE6C0vZy+KTG3Ye5fj0Rzqqy4bqLhhYIndtnc
OSfDgQCG9AhUlfR5nr1L0bem1OLC7QVUxQoLgrIt9WKte4uHbFXF3XpUAAo1itvLdvWzy3tieHb9
c79DhlBLCpcW0mkSuWoBMVK18HuW+LfAKL2ZkDnDZvesRj/GaXcLThZ1oTHnJFX/RWbGqtPKfdej
sXOctVdlHKFsoa4yFXibTirrEkquPMufL3/2+dX5NV0zV9JCGzSpS0xXyICtliuu7DMoPpnxtmQP
l02dizROVmbe9jyvjUBpuwj7Pw83WgvCGQ44fVHihaO9ZGd2e+SD3yS6iiEBZQYGqeLywLhTY2JH
JHu8PKQzjhhEQBOiX0AUMOh2fHQmiDZZxNAS0DWha1XWAJwb7D7p6cLMndlak2yRZUB7H5Ha/JGV
jn1bAFCNEel0XQ5kZfZLnV/OjkSfUlAT+MBk089P3KLfaZpgHBg/VSt2DYGap6hTu6/0hf12ZnEw
lF92Zg6qNqzBIjEuwUmSoRvWo5oCbfQDOqG/H/TBEKcQ3TMYfN7s/Wu2A8QNRfHnPVBaKGqgQt4G
+m+yiHHjfjAzLd3JvCF6llIpSowH8uV+dGNBFK1oFmKW8+v/ayyzxQGbPE0phZGGFw5EWjYDqRfC
rzP3AAdBGGUhqNRNvbE+jiNBl4A8nfxhTF/KRAJ0vM0h4yrK7xDJ8C6fmiVbs5QIHE+qqBVuyiDV
79q0e4I05AaR5q7IgJ3UlrpCn529k6HNdkKDtunE72BOoz9Vw9yqcboQdZ3d1CcWZpug7pii1KCu
ul32RLo3boXQLN4UkDm/PHHn7UyvKKgGQrpndlnXbYhsU4rD01kQFSHArEtg/2tgDheu0PMrhEiC
a6gOIuX7cTdAjk+NWVhhN7B4U/nHBIGrJLkdA8SatNt/MqpfxmaOs9BJa0KQqHDzYHitB/2eBc0B
zSdXJRkWXqBntwLeFsgu4h8AgX0cV50XhEPqE5dCpN+PHYNmfEgW5u7sTXpiYzacEfqBNQiD8KhG
75iFtZVK5Bh8ie66NJTZXhgDdC0weiyRQtIH3H+IIoJ/NBIKSC6k8RApzw4OgKBZUqP9gjvE2WoA
L2LII6hKLxHCz0/YLzOz0yNaXzVqDTe1Dt5Dghrb2L3VSyplS0amn5/c037MAh+AFByd3npoYxNi
4vIxzal3eS+fXRUIIUBqH2APbQIXnJrprAKAfo5VSVSUc0lxlUCA+z8zMVsVAQxl2BGMBID6XcKI
zRNrYRRn75mTUcwmi8YKwHsptnBTfQ1iw67BnSiKOzL8pV75p8jqmUrPuQcLIppf8zULB0iaRoNk
sGSM9aEGnziH9rdNw+DBSuPvTFihjeQo5MjQhQr4NrmtK0QlBDScULmCgD2C6aX5nc7nh9LQ5NFP
Pml2fmla+kUR4ZN4Ee8tMB6iiG2GqtmiO/OTUYNUDx7P5SWd5nNuUmNERzGPqgwvl4+7Jg4TaCP1
Gp5IQ7IyavYkQPforaWk9rnNeWpmtqx56XO1LmBGFuHDwDunoUuvoPMmUFFBf81J0HY2kqAzrFhJ
CcKhRqxCK9xRYSxEKu+z8Xm2ftmYDYONOiJuKIC7hp8+k6BA8xUwNPw49mhRruKRHuMQ9LCco9lQ
MsarzgzvJA13hNcrNVC+XV67c9sFbhIIQhVLp5PZPfz/3H3JkqQ6tu2/vDllogez9+4AvI8uo4+M
CZZNpBA9CAmhr3+LrFuVHoRfxzJqdidldurYie2SNlvS1moEHXrGUrjfmGMXueUG3tZAgkQhNAL7
Fwadq/8onEvepwpERTmuCbgKpLW8s6Chb7fsQHzYtNJuCznDHfHAVj0f81Q5OBqiOzsbeqQRjAoM
sey+j3YQu9mu9q+ypY3zZO78mUl3Vjth5yuTPMVlithfu+x+UE+fGQYeyoG9gk7yb4D40RYgeN/0
MsDfH5vxqczsjZTNMyUaVDJzcz7UyQ86/Hcoa7ZK0mq8HKZpONLwYJXk4NG2bFtUS2jj0wvzJ8xs
YXLZaUXLEQsTdvvQ7PeWK1ee6sBalevzIzq9OH9CzRanngRFxxShKtjo2DwBs2pJaOr0pMHZzIbK
tok3/feprYwgy7VG4c3gjFVSClJMGCf2EhFgKcw0qUdpAElrMGlTgZHwfk8ymkfNqL/3XH6mqMOT
8l/DmZ01u0b6+FeI4xjDOhH+wSTYUNWSxN70Zz5Uw6Mws+3K7sy+G8DBXwFVvBIOWN+2T6/bFtRZ
E6SiTD9+JhH+DGtW7/wBtCl/xLBI6WzDFDa7Zf6JUzqeoxwy+SfiRjY74VQyNayiQL3h+lvj9be8
5C9/P4jjCLNtyspGQ48Ek2b0EPzoGeDI9v35EKfW5TjELJv9rG5p32MQHtzQku6H51jgxT3CqAGd
59X5WKc+zuNYs5SWIFrAFwfDyQToKhLATGfpnfrUV3McYpbNLRvQJ+QI0YOLNDSPgz/Caezu/Dh+
37/myQzMB7ga4Iz4ENt6/22mbW5lqYETSm14v6Rb9CCxlfcajixSia9WTi5MAqCqn+YA+SU7UEFx
Ls0P5aAvtc6/aihdrlIHTMMxOejWuU8H68ZqW9jl+RQw8wp6wYZ56EAutNMMhpI5u2UBBnR+GM7J
tTehIwwMMvg8c1fOxuHW0BQo/1mvNoyFKcztysPoBT+bpPs2ArYQ5WV9ZbnNtoOzTaK9u7AILvMG
pnIhxcCSVIPcDF9vmIbsfA2fQSgd1ODJ+uwSz7XPwIOtqlo8G0P9xiD3HTbJV150PBZhPcDtbPQj
KBhPUga44Wb6Hp5dKmqUvjY9desIWI8XMI4zGn4POQK4obL2KTD4LlHGfR8YX3On+c5GeL3A8e8T
rSy8t+DFBTYYAMXMVrgJZCZLH5UQHs8HQsfrPM1256f/g/bs1JM7jjHbFutqEEFFEAMCJ7sCkFSi
BlBqAekAMbDb1Yl7PU19o7u9as1HBoe8qE3JTeWXCz/l5Id5NNrZrknxxZQ4OCKfKxiAwRmtHIeF
7snJD9OakgwkK5imzupx2YmwGCCrA5slEAQFrHbaB3upmJ06aEyIeN8HYCr8gBUxE8U9YIBw5Pb5
JkjVXduEl+VobNK6+n5+9abf+6EEOJATtEHW8j/gEawAUJGeYzzF+EUBzdbn7j6Qd9BcARF1pfF+
49G/xbRN+XIUclY+h0YLKx89NCB0CCO64hA2S+reS6Oalc+xgGNlMK2S8iW6hMEKz93XnXTXsvFu
R8bXqhAbMrCluCcT8Ghos9OBkXtuZSoMLRjLAwAyQ5zWfMmI4GQKHgWZpWACXwWdZwgCCcE1Lrk3
snR2tPL35zNjIcwcjgDHxj5IpzAcLHzLU8+0Hr/pVCSfuGJZLoiLeDRAvvuz4XAP/qCysFCivKKB
S156O7jhgwaRKaT5E1zTrkTQfDk/tpPr9Cfm/G0M8CwdaoGNz+6CvW+PF74IFnal35eOD1/WUYxZ
WWxameLwNt2bK+unB7kToN/2RMHJD/5tIF+8CoBKYFKcfS9G/6FPm0NPi/um0MD2Jwclhk1iwBhY
1TtStTD4ct+cJvzMp3j0G2dHvzbwqs6oMPctyy59zjdZXy0czE7WsqMQU5odnf/dscmzBuKIqw6c
F2ygu9RWeyfZQIt4e35RT0fybBCRTBPaj7PqL/CgRxqFj75Pswd4xEVu0E06LBXUXT7TRLdQMf8V
azZx4DW7RTZNnFd9gYRH1AJsZ69K8/H8kE5+g0dhpjw+mrxmAESLQpFzlUNLDBSYbaD9FbT6Nv9Z
mNka1VUDWzeB/aYAxSjqANQFMc5+4KZ/dz7Q6e8O/QD4weDl8wNgAubtht/4eIqyYVTY+5ccOJ3z
IU5P2b9DzMsW1oU7OkeIvJr8l2H+nBaHHPIvfx8GWybBL8ZAsEe/X5nETxunqLN6JQIF/dS269cl
qIVAEC7czk6NB3wCx5t46nD8mJWRgAcggDAIf3EhbpSuNnWYHnKulmCWpw7RNvgLExs+IEjs2YAM
k0MwpATIDXxVW72p9KZsYNzQban4RLoBVIybh2fh5vFBiLyXZtoBJLgaHLODBSoDj0tfgw63pLNw
Kt1sdC6Blg5B/52/snpUZaWnsEi1m98aQw5WzZJXz6miYwfoRRLI3rmAA72fNp1AQNuFnTCgFTks
S1dV/6uD9WjFPpHWR3HmV7UamE1b5UgDr0+NCODHi0DJJwks+yfyGgQWUBXxqBZ4swtDreF9lNkm
yCAG/FBVaFJYUYa/3Dp7Ph/o5NocBZrlNXOqTA1TIAHr8sa0LjgEs86H8D5IdE9XEwziN0wInaa5
pnNS+Q11iQ0mDTpgEQnonZl48SChcsNyMLpbw4/8DHopUuJuBqd7m0DOhGfOzvE66wps1p2ryLNT
kh9tPonUWfQaTycXSUFXmrRgLA54GbaSbm+ot4IH93X/muvhUkt5yZOXpgbTOmTjyi/EloFkuIHl
ZbYZUdJXg5GuIaxlQ8vVheaPfsqSGrK1CjJShpNsdVvAltmTN6yFJJhVQpgPfsI/Bm4cICD9nEDq
S2vXjErLQncY1PayvjTASIek6V52bbfOIPgnLbqVdfFIagly4oQ5D73JBTT7UQ2wdHVDOGnjQkMj
4rKD7CGNZOevhQUSfAnJwRLE05jp4Atvg7UI7Fc4ftwPTnM9WuQFqlfGyjUKXPPHEPdmc02DhEed
X207eE07CTFXlg1hssr2t/BRlhHk89eZ167csWpX0oStLOtZvWV4+QanvDiIHhKsvG7f7KK8T93i
60SBPUjMusGafVrIa5VYbzItHBgxgLpd21W+MT0IciUMWBAf13IDNEFFoaxnJ7/0WN0EcKtbd7V7
DeLyhW8aX0adXrVNcqss/aWFs3kEPoCIytqyYrjgVVEoxaObAs9eKboBOe+C9jXcxBI4pjBgQaxO
PNkqCSK7h+lc1Y9R2av9WDoiBlWh3aeecdFb5X0zaFiC+1DRLKcmBKdr7YBPyn+UAbdiKODSqC9d
WH0WRhMPVXZdWN6PFKdfcyTbqoWnM3ScQweIVUgvQnoCPh6QTcm+kt6KmJlsOjO9YIZcdandrz2v
NFe8/4GX8HKlOkgKZZaMTZjv+hYFosCNSf9QwILEgGaiouRxEjJSpIwyCH97msE+dAzy2KfqwYCl
McQfYMntD1sD+k2wh4VqWBV+DwgnkRj9je+hg1tR81rYvNhafr1Bc+nbSJO3vEztWAdwHcbJTojv
SuM6ObqDvLYL51uVQsYLlzA6YqHaECIonW0WayW6q4yC1OYnyMs08gdrR208qTCC0uZBAjnP4KwO
93ddjTszEK9tQ78No4aMVAEreAitxkad3LYp8L2Au8EcEJ9GHELNEdqF/J529JffVLcd+M2xcPm1
IvkKT3+3gpaXUNt4Ldzq1hThFV48y8iUsMSACvzaNflPWdQ3aFNE2kk3Qwr2qkbhLRzItqtsvAic
4XZKeMvM32QpYj9oYXJjQldSJXLfGhmPsozELYXUbsOcO+VBKXxM71VlbQYpbvLcvGhg+BEbZrDB
LvKSpcOWFP1DCJV2YsAzN/G6jaqq68xpVzZPv/O2eOCjde3hrB7B5SUO3fzCTTQgZD0ozulmzGFG
XPY8zor8DoxSeWGnXh7TOjEjaVvBarp8QNzxUtT9bV6FVy0Uv0KzCqGRAOiqdtqbOqzuR53AaTnf
Qpr3FVYyl2aWrVwF/1QN1Qpbr3xo3uJD6V9N6EQaFnLZtIdD3wbPQwlXHRxSLdddA54Jk2WAYyOY
vN3wqrjtbePBYRBQHCqq4kZ0B+JBdjbAF6e8del9zVlzSDKjiWpUI6NjF5I1t2VVHngHe16WV2rt
Tx223g33o1neacI3XjhujMI8KKoueyXusWltvE6t4TxzlQvyXTVQgVWNdZkn5tZKvEcwb1aGX72C
BiTg0OkezLxYl8x9BcYPamPoCGL9fUjn9GxtZe2dk9a3hc7ukz480HbIIy+A3m2ZBWsPtMm90ra9
McIc8q3E1HvVBfXOG/VwkbkJPJ4HvImatvwOBvoYl53nR1Yy3KWuk+yF5F8h0somnUqIrsryDtyZ
ezzTPI5+mMDQu36ulQ9bhz6/6YzxoiDOjrS/BDjJVuJg2/BG59CV6HgXlbeu0e/ecu2HIEF4EIC2
suF7aYoLZfbyC+a5+Gm33bc8DHYJFNbI9DwCcbstpdBLzP0ksgaDr6X+VQUVwPNp4+5wxcrXps3v
OwuimD36xzHmQ0ZABkBqlPv60JftbShzugM8WsBj14WZdRJe+wm46BEVrLz1cpbWEeQX+riz2gAK
ujGEqMrQJJHK3QvLlE/jxOq2UIREi1uHMkFg9/vk0nSRlqREeTMl3Ilqwe0dA4sb1dCCpCbrdz0N
HbyKgccfETssvucquTVC61FqbKNGYUDTZKz8DSj53+wg+akCWz0mSevGYdFBs72Hr3HlyC2EYH52
xPjljAGSsCLPNDWDbeIO+ExHGDRbLSTjmJD9RjbljZtSLxobSPS60Ek+FGmBvTkse/ibc8iz0hGS
/Hzw5LoueIWNowxQIgGxgSnwjyRJy6hQVhNxr3bWJOvfCFFqp1udxYOpULE04MhxbxkQS23HK+p1
9gscUc11Y4bppqdoiWQCfHhZ9JBxZF8KuMgXSkHq3unqhyxo+d7N2KtR6Q4kW2ptOKRijcTBN0g5
rB+qPtK+EVcV9v4EOz3RzTYPqkfsejsoDrJH6EnrOirHVK7VSLCP6gBDlm9WSDcWNptDI7tJLCd4
s8eMbUsFMUMY+w03ZZpuLMO50J1VPLfWAK0kYnwVPPWjng/rJmwhNt3dQFgHjQxym1asBL6DbSzO
cIpoRmtlO6OCsq8JMhSj7cYzDfUEr1dgJswvQKxA8JCIAPrLnKX7tiHDlg9iuEM/qTrUtsp2Xm/j
AqawqyXFDTUAC7VE9sU28exAB/emM92voYYAlQU9pZYYVVR1rdpKNRl7k/IKWMzhwhvqA6RorrVG
8jWsK76FFFqKvsUhMeirFR2Su47AOa8zoCjcltk9vO6yVZ6n5XRy6qK6bjbJ6O9MSyd4rIOgtjAy
6Bjbl26P/74WthmRCbeYltfCSEyoazsw7iYu9ojUxM8m9+dPwKcudZPLIdjsoKvjdvf+duJmnjfK
FOjFwsFJD8RU77rrr2GpHovs4XyoUxehiRbvOeg/gkUyO897dm77DbJpxUAid+6L4UeT3pqop+fD
nLo24K/jxgXWPjDgs/tW2ffAZATJhMcU26axrxu+hM2emrTzxt1RiDnmo1VyFGVmgBEdfkvxSmPs
KHK44rBnfqGN8YlGgmviogKysms7/qyRMLJacjvRNSSy29VYeTvWWNBYxXvf308cWIfg3zhQ6fkg
iFQk1PUaeKCuwtR5QGdj5zdsSSnt5FMQum+T4h1EB/E88j7fVNrDPToDj1dSqKX693baPfX8Crt1
GDtJ+RWIA/gRcvXgQmqg6fkub9h1Y9S/PjHW370FE4+beNZ+/zNalNw8myijEnLtZahvPeotwKJO
JQmufxjqP0NMeXrUmXNTp5WEgVw5NOHewKMCdL5b0qHAtis/aGJEXoh46gNzJwEl23RBgJi/cg6D
9MKhAD2wk2ZE2RfU6yHZQGv1/Nyd6jcdh5ktYeL3xOIFyI519ZZABIz6WaTKJWj1x88YjkTQ0Jge
0WATM2+b2KUBuWAKVlsbklue8sdeLVHXP9a+dyHmHRNWjDmMAab5aqpfATZwS7F9Ro23FnsOLunb
8/P2UWTKex9vVgCNVjQaSkj4wCprPSQjXNKHFTB7UQi8kx7ZTSmTXQZxtZ69nA99ejI9D1XEBRTw
A3y8djhRYmIh2uIyhKuS6suFKvUx+abB/Qkxe9jSOABB1REhEsveZLbzrSyyHYNk7dRzOD+ajwn4
PtSswvuG7kTWTvRhVV/xkf8IHDlEkuglptzCtM1bXUPhlgnM9lAlKlgQpHxjFwvPTCdT0EN3GPUW
nmne9AuOioRRQPq6qSkAY6Jei+TeH++6EariuGUW7gIpYinWrH/run1GzAy8v6p+8F1ou9d3Dbw9
eR5ELR0X0uHkGh0NbEqXo4F1DbreIBri802hhY0BokEd9Un+H4aZxnwUJgmstvMU/jzvxpuybW7y
rrlvqLWEIDmBcUXOHY1nlt4jM1kFkScslFfsW1dcAbu+64qAQDMt39lO30NzGZ4HBuRk/OApGG+a
kkSuaGJ4cyxJmCxN7uwDMIauQisTP6YuW1AQnxq49lh1+pm59QH3ggoBkEZzIEPhmq2sBfKl40E8
IQybwouYWOKHnkzLP2HmAJTBbSx0+cFC9MLnECYVVmpHJUGHxty5bHu+ckwT8/7ghlU8ijWrwCPe
BIPOxJBSW95w0EDECPhClmxwqXWATQYcKfgJzNJfb8zvw852zB6WC3YtsF6ZrOLcu+Yu3uisvQ7f
zg/vZF4cDc9+/zVkuEfwxkScxC1W4KeBwHMHttjCOfHUguFlBmxwPASB+zj75oLEzbUrsGCmednT
S45eXIbblO1+SewlNZuPhyhEOYo1++xk1gkzoKCOpryNCHtL0ouA74A5iHzIRCVLQzu1iVlQrMGz
E55SkPjvJ5DACM8YCJhpgPqHtopMnq/rdmewhVJ8aqGO48yqYwlvwzBtcc9r8+Sl9p992TxIWO+c
T4el0cwWqu6qyspA7MZB7YtWZgThqxj2DAAMLwSadM0+fFd4RQlwe4Akmf27eh6VYVH7HnQI0Wly
YGcGbxuOM02VXdHMRJO1AKur8pElfqleGpCmYf0Av41CXNMyfC1V+8gyelWbwwXL+YqnNK7C6jEQ
w5Us020SdIcmRFuSVHt4ZN2JdolpufTjZ4s+ViaHYbkAKoCnlyKFOrblHXA/X5ikpTDzNbfw+uNO
EFcaoMMw+BvYLa84/XtcKJ6rjpZitug0JWHDciwFN9jX3m8uHJiIjeXSLfvkaEC0dScxcfzPrJKm
ShkmfCCQwdqE7VZ7aHx6SH3612xejOYojPX+g+TU49icEGaEOEgrHOg3PhrZ0oeyNJhZ3aTKCTPB
gKUPOodGfgoSp2weM9pvz3+QS3Fmp72uYpkJz4rJnCrcVYn7xXH9m2EoFzA7p757SJtBXh2QTvhD
z4omIOd+2HYIEzRP/gADCfu1sr8msFE8P5yTh6LjQLNzCLqLvbQ0Ulpo4yLNi1VN0nvPB75aB+yp
MB7xoobGV8qfZAYUbIV3ryb5VioXkwzU/8LPOTW7IP2Djw9MJFAKs1+TtW7Oh99sKmh14710I1sd
W6P5dn7Upy4FR2Hm55WkBTksNOAw1jMC07B6XzKxOx9iYST27ONqRjiEQUEYwDA4TSnpObBrVGgT
9vbj+UCnttfjscw+rwANYdyAkfgmWsB9cKfZ10o+lf2h6n9ClWChAp7Ky+Nos88MNwEXOyxmbsie
lbtv8J051a1X9v9ZItizzywEVqYGyBpxAB7IqXyxKrkpDGthE19KhGkVjza9XsBdEgxMbK8Agxeh
3LGRPJ9fn6lYz8+rxzM22zMYtLGqgiOE73zPkkdl001fQrroZ9osZMLJwWDjDiZLBsCuZttGm2LP
TerfOD/gXiXdmm34maw+CjErSzmXZqY0IJWk5VHeOC9BVca+rT4zZ0dhZmWgh5OJzSlG4uavHhNx
ENw4/R5+PpX/9+gh6JbbE1YZwFTHmWsfJoVsAzoR2Bx4/zHP2NuDvTBpp9flT4hZBhSJ6CzeIQNy
2kLjma6TIlydT7KlELOlL62krAoDRcDz/fsBWJOMDgttjpMFbVLcJABeWh8kRCEJCWRNghB4pYvq
ETZeFY1V+5nGEFTk/x1mGunRF8nx4mk1E8/AgVuO6eA9lz5Kki3M18ky5gTwgYePAkj48/nykroG
IQqvxCM5EHhM4gG3hwFiFvkuhLs/sThHwWYfjV0Fg4QLKmZOpltIo196wZL6x8n1h4gNlL2IB623
WR1DQzIsHAUYcpeYazss49RcmrKlELMsloZG63BiCJt4xvBadFDgePt7ov5XK1XbUyP2f1aqvsxE
Rb+PH3Wqf/93//ZVsMHsDqYXGwKVoMkiYXjj/f/7P6b9DwtC1AAu4ZoOxObk7fQvnWr/H/gQQ6Qw
TBdsFwC4PzrV3j88YBUDHJ+gaGKHIIz/1/99Jx/AZ/98LBwNeZ/5Dubg3R8+DdgLbRhtzKmDfcHo
oEESiP0C7TB4+qE9bQPX0eU/ClHvyWD+ggCIXFOAuzZSkWFNDMD9LIVHBbcrn+AWLXeGP7YQ9/T7
ayoyBa8RAxppTruWaszXoJQNVZx6Y3/o2r4sYsmC+hDkNZTqdNhsOlaBdg4fknVhuXs69fbrln0p
yeDGHM0ERsijFmAfe7auImLW5Qo3gMeWZPdNZgAMJ/SPShbAaqTjC5fuI/w4IbfIcXVblz4tLuHQ
DBALLBiB2wvq70GndZyCMxORjjKotLCtXxreOmyrayOH9WqoRy9KHMB+6gHeUk3tJvvWhyEoJzBZ
DKpbawyBtkpoBrHZcRMOPp62SxOIUXjIGpW6B7KgieFK24Aoa5gwMXSvGShAIRjOkYsH5YgZsKeF
KF0QGT2BpZQDVfthI33+Wubt89gwcednYtzCIXKYVLg8+4vW/q1fth3sEI1Nb2TXxFE/h1TclEru
lMmKqCPAj/ipuLUbXNNzl60HABseLHzNsi2v65L8opW7zorWiQFHgPCwAuqBwMtPZ/i7TckeGJwn
YpOwB2Xa206UDqARGZqmWhIYMHInoglu/yOh4RqKpOwS6qRGlPW5v1XQ8LpgQ79vk/SrsAmLtKkY
hF57eUNBsL6BDSiAQ7r24OkAj0ngK3N20KUZQsTNtSKrKHepn4T7XGcvWQeGoWPpGyvJ1lw5K247
K0XbW7RsjX1CmPjlqAYqw5SKC9MLICDgeU0sWoCuYDY3rHmT6xfSMrgn2i38Qavm+1jbtyOkHm/g
VU5WpAI60u71s7S6YT2Kdur0iC4ylfumvfQ6p8m28R2YLKaBGRGCS1o1jOM1MDBenHZweAb6wNyH
WQoUo7T1viISOv+ubDet4Yl136tXD5ak8JMIpz9NLkQKc4OaTriapuEveCMZr0KIu0G6ToRRW5HX
xAELQTPnofPJbYtzRcTN0NjUTslX0EV/FIYZfnEDdu8wgVUaGBwd8tzbhd7wkoiAAR7aPdadu659
fkgnY9nCBBwMDsGtchrAFbOfRgkTPrPJfo5296vIi0epmru+ykqYsro2zBwtO9xkHSxti8qISx/A
qhR6+ZPRx/ji0kDfDNCxjEcFm85RmeWawxUkCkQOSzJGf/ptGsDmenglTS6x2OZAI1eF433YJvDL
DO3mzcSRH/9f5kX+WMgHT1Z87wfWznalhtNEaMfczJ7sGtyPzqtZVGTqOylgn1xZdQ2+JzX3xYBn
BIf53r0FX5HIzc1NOaKsqC68EjA/hn7yz9bF/cjzARrxN2jGgzSaPHPqvNqNu24lXSspXmDicdnZ
46/UqHi77nRNoqRy4MCMJncZVwV9tTIbts+tB59lJiDtFfZ3sEZ5Kx24oYoMn0PF6AWjHIAbuFVG
g9E9G2D9xJaZQg2use2th7WKIBf4INR/swr+d++n0x73P++nd3VVvZ3cT6f/7r/3U/cfOKJCp87C
wR5699PW+N/7qfMPsN9BkCUE/g0mcXFO+td+6v3Dhe0DZCzsaccESe14P8Wfw26KRjk4TrDg+pv9
9Hfr5t2FEC8xaOxAjwFaomhyzM6ebj5kaViYIRzDmz7us/DQoTDyejTjytS3gCxpgNOLXwSiLIey
keVKiskxF02mVWq4YzQGUA8KaTN5vNAt8cl3HQb96mhav/zz9xxv+/NN/7ezI548gCEB6RpWGe/P
4ZDBAPRpbPFqJLbYwlYAi0e+2ndBuxBofq9AIKyV6zug14BvOx1+jg/8rdN4uuM1/PAAijfhXg1T
lGhA1Ts/nqUw078/uldoGmrYi8IejjL6BMjHQ6+TlSXzn/9ZmNkpucgp156P0eTaWgXDVe8CTKm+
nQ8yZchxBv2eMtvCr0Qug2I1WxsKExx0hzGWpIX5hfMLesE82YU4+gjzx/lQJ6fNBm0TJ1RssvPr
sZ1SO5O4ImODeE3Ed+iiwRlxgcExrfDH4fyJMZszAyDvJhMdHNxgMwzd/qtK8P0nhgG7OEh9EqDX
5kLYXoJjnK6xLNRk6yZnXxolYBkiXs6HOTmSozCzXK660ux8hTCGdHcytFZu8Zn8wmEOlBfAr1DG
3qcxz3EeylKsRwbfE6+7lvUTg5nC+WGcWnQAvNARgaIf3oNmFaru7Ap+6SKIO9FuetuJiSE2Zr7U
Sj81W2hTBbjaQNTK9mb34tDBlg/vJCyKyNfar+M0kwvrfupLgdsEPhgEQobNposmHqzWa6DyGSy2
ApcfqAG3nYAFe23CKDoo7s/P3ImqCX06NC+mixcOJfMqU43CVhWYOoN8pHBy4vKBsTt0Zhbao0tx
5p+MopD4HDAuO/U3HQeytLcjJS6r8Nf5AZ1KBc/y0VeA8R/oU/Ys31DKiO4BHgCKZiuKLLJpuQe2
e30+zOnx/Akz+3B6aVhOX/Tw1wmaiMA7rBX+KunvLfv1fKCl8cwWaGwG4HhdpDZq62rQ28SGAQmI
B+ejLA1ntjwDl2npGKhojo8+2QjDgscw27fdknDZyTjQl8WDCbqlQA2+X50A+wAe1TAa0Qar2sPb
F8ozjPHMcfuJAR0FmqVBQFvQZ0YEKp1wZ1v8BsDzezAyN5QssYdPeUqbE74YNQFbG47g7wdV+7Sm
Qsgg5iAORkFG171s7moje1Nuuh+12gjTjkY63oFy8zSCsxFBGmbV8uImo/ZVH7qXpe1/G3Cr4lW4
IhqMo/OzcbJwOQ78LB3YiEHh9/0vNEqXc0uMU+HiV2B9xDb46J8IAcRwCL0OB25KH7Z4P2kLXwXg
/+iVUtaFosbCE+PJTwHP/SiPeJ4FQOP9KESvsqLqCKp8Wb6Fpd4OVnurDWNhJEthZjlaZrgLl7mJ
PZE7d4ImkZ26F9lYL4zm5KcQAO4xiVNPmfN+NIkFzpfQVhCDsn1HvfImt2FEmWfDujX/VlRtOn+h
V/fvWLP1b1XtD7JGLA8GZ9SyLvvaPZRhsjBz0/43Pxcdh5nS8OjISkkgAErD/pi46ZUm/TWx8m8t
Y7Cu1zF2vD7Kc7ogJXR6tQKAusnUHZ+rohch/CPA0sDQBth5SyceCxI74m9BOv+cwT9hZlu/U3lV
MGKAcVHqvTbMyw7Gh2B0apDSs+dPfEq4BeJZeXq7mHPeBZEOIz0SkIXu2nH4Bre8hfJ4ctZAPkfZ
siH0Pu+Q1qD0NNXgghAjHdgkhSWcmMIfXU2WVGGm2vchJY4CzVJCwngpZ4aD41/5dQSFP6EHG4bV
Hl8bi0KI0986F2sa9FH6ecBoNLVCLINlK+YYMdjEm88szZ95m+2TqaNAl0uQ4b2dXRW038EKdiHE
0tLMdhOPjoWTM4xCW+ADFX26Byf7lzss+SuerD/wP0RrAaUU6fZ+ttpiyEwGTE8cdqQ4GA2je5a7
8WTFLeolXsLpQf0JNkuDTHJwVjMEKxw4qcPdOjecOEEz+zPL8yfMLAMy7H88nU7PqW9eJtXw3crI
X4KDpkIQWLiQ4elq4grMlqcp63QYxgKalBLGbA4aliBjF5HuvIVL5qkv5zjQrOKgy5wbrUQgQvOV
gB6/HNcGvFjhsSz6BVTBtDnPv5wAbSJYW2NrDcksrceeohFbgF7GE2rG8MTV0EhrXtPStFDjyjs0
CWLPV4ec+i/nV+xUYhxHnk1n0aXMGB3wcIzK2GeOvhi7cieLYOEt+ORkgnKGpg2qHUzO3id7Umqb
saYJY6H3LWeRCxK5Gm+s6naEndUnhoSiirMQCW34Rb6PZRpEpIDEhnEv7VhmAVyI8YTi6oUhnZy5
ozCz/MBldOIvIYwHn2dHAQfFXzqTLw3m99nwQ254gNtZ2KHxmDb7pow26weLhbi5jcFlzcwdBBEe
UllWkQWZprhOwD93LLLBq99ryfu72gHbVZnPTA8yMi2/WbupWPtOuoc62KaswkduNkEkBnGXqvGb
nzO2Govp2dzfppwNMJ2Qa8mNNWfdvUzUs1dn33ORb6Vn7DJJ65V2k8eO2S9ODbFlfHw7Px2+2KT8
GnpjFQ1O8OQ3akN9fQEK8A2UCQ7UgeTZaB503j+yzhjQ7YeYuQphs52Qb4TTn7rUOygCb6mdPIx5
GUYsa3YCrpINBO9Ae3Zhe5AZySXLhjIig3gbKVOr1iF3LhmbuNZk1ark0u3oW9kEN3RoX6tw1Gu3
6381xXjldHiQkEZqQbIS+CCDv9qJgIyud1e0+RA5eGZYScIhp9A9ib7csKy88DgcxCcya5NCEt0x
VoHjrRKsxzqXzg0pEhaPjQI8caxvWe7ncWYATM4N6u1omK20M8KeqyRt5BYpxwZvdaiLemu1404K
ytapiZeq7P9z9yXNkdta1n+lo/d0kATHRS+aU46SUmOptEHIVSrOJDiD/PXfodqflYLYyXB51xs/
x3NU3QR4Adzh3HMaaM93dbXjdL7G4vy7RY1dZltPSlqaDlgFKQqduIWMWnKVwjCcVA5veJk/kxZ5
CghT3qjFAysD8UZm6pDuaPUTaN/sPahMdr1SmQ9QiH1Aty30mr7ZItMEfY85OImRBS1eGjgPQdch
nCqfDx11bHtCO45kGyIx02nifFNzpPEtrcDbkGJyM1OKbykoFwDiBe0Q5iMgaV5O92iScYdmYCCQ
iiRoVAYJcCI1blhk207FzHmahA7GtJ+7wTLcbtDBUsKmQM3AMgFyAf0g6TkobIZip2jVDrptpVvr
1Q6/ufUxy/eij/jztJOsDU/IqZmrC4NtOryqPEbjK80MkdLxNPRZP+47XoPdkwKSHIbDL1vRTKeY
56w0tG+qtnPnDAPyvPlMDX1DOilgdtZ70lyG7YcConftIZUI9MNVvmkltG5aYiobk4EMxLDzwcmH
NEX+TDPwME7oA8M/3YIoMRTXqztLbeuA5OaOwPBNW8cnjY0xZhwi2x24/GuUTOLGAEP6OrHBLmLw
m7jNywDagS9aQbaZZD4AkwoCBIyJVQoDNYVl4Y6xjcJXwH7nxEahe8B04dpRruMJB5gqRvGql/or
AcG9S5l6H0nxwVbYg0GLAA3AJ5p3v4YRFAIDLWsPvL4d6ILCE2+zySdU/on2M4fO+Nx6a8ZrEhpQ
Yu6V9LrU7CBvevTWotJPdNXLi2nbzUL2TOZPbJRNNKpMgD/BSBXEk449s7MrlmbXcZgXx76Cjxs1
vIKbk5+O3S8+8tydCl45kD77RcKs3+gFvU0pAxpxtLfNBEC2DY8bmQlQeIQG8aCDSTUaQbMeojeP
9/i5icb2voxiNAAwjYPrS8J3gW19jH+WevUjAnWxU2ZQ3mOQ6wyLXWf0rZeAdeohBY063La9bvXm
pKAwUCT63KjXJXB06M9pSSJo1AA7qI9bUGxF97pkE1+tWvJLtwEoYK30ZLTNfRSaV0Yi8W2rtTc5
WqNgPTE2djOF+yGrrtG8BkkLUQ+GnOP5iSxQzqRgYGklgFRbGXwsdVdPuy4Lg6qZTm1TdRCUB8mG
yjkgpmOM2zOkd4Ne604X9WSrRnoNXc40GMfixRityENY+aeOK8kCEU9asjez7F85011Tp6+xrW0G
i/n10EooKKErWmk34ZR/I5ADyDoMcej1YzeOhzhTjmmE7e4V1IFS0p4qjZ5KU34qmKGAwAYM4zEb
VFevjbdRnw5FrG1tRdqVTQVpNBaAKnSblaBLgLhK2qZ+jqt46nU3ZeS7IdP7AmQ1PAQXzRiC9cDY
lh14ENRHQ60x8gNpZAftUadL1TsiyZ4G4h5wD37rhnSraAAipHaNiCsGTkKfngY9ewVf5JYP/bFk
5Xe7148JeDJcKw7vqQaprBalETfK0STnU74lVR5UIb3C2PaVnuSbsZ5A+1Gkp3Y09jzO3FCObkNz
/NYYoZtYdeTIdvlNysfUzfm4AcEQBubk5rUxNBTNUw++vNFj3IMRrXYaqP7BlXNH7KZ2cIEBUqE+
aX1+JZHodaTW/RzJaz0I7kkZVHZz6iJAoKVW8w0FxEAyg5hx5da2tY/sZDsqyT1A8T3+D7ZNaxMM
CWCv92NabVPITKnGCFSJXBKQFta/cFvgK8mPWW3eZ9EQhHa1BdLbiWMriME60PfyQ55Rrw11lK2t
I5/oqat7H/XnTW9rj0pkg6PIVil0WKQryUpBjWGDr07Xw31izjl8ZwRKHB/jrgHcoFXuIauwzTJc
ogm4TkihB50N/UI7/SXV9a8iU0Dzga1OJM2zSat7paYfw07dDUVeOx0HUoaMOJ25kdyBlAvPQBIe
CN6gxqCNWxkAceDn4vGmwK2Qb2qRHCajCcI2KxyqyK0zxMOm7YsroIR29iDvud3qYIgbXzSF3ipM
uw8nBUQ84b7K6UpDYCmphbLc3+GXEJq3cifnUk2RcTasdZqyvc8m6zdSTmgMY+zYRDL4RfYLciah
UVDY0Dsw5mAaTjUcVrb/0opQ8AINc91ZOaxgLNgFOZ1TIP5ia+qXi2Hx2VqEtHayW+AlgElxM7l1
odtiovSECZ5/HuJD8s9GQdVAUY0IMTHeilzS+9h2a/pDAaoksg5jPv3Gfp0bEb48AYbICCMkgKMs
HeR4eG7t5OegrMmWvVfIxAD/3I6Qr4SxYYHiNkGIN9lblhJXbXOMU2mNY7fDtp/ix1HiBy3l2Mi2
u2ZT9FJNqeQMXYs4h/gVgRSd3W1Cu/Yub/N7Wvb1p+lQIgTCFumbUDZgGPYIybwFhVU9FamxH638
SFn4UET5rrP722jQoLAlQSxiKPzLxpccyZbBGaGBpAQdMqGgnZYZL+QM31jXutswU11C+O2U5itj
mitmTCEzBXZYMycF/srT3IUMp5vgSYLw2spWrpkRauc5Qn05kmAmgV6viidLbay3Tl+jBf0i5TSX
R+x5v+Z5MKTbgp1MBpVGXMOZKHRkwTyRO9XUPmL+yKvU8KUvo0MYIQHIQnZCg+ZearNrJk+HabBP
BclUhwzmSp19qbZx/ouEawcFOmanVYrUfyTHLAelmTIh9lM0MG9z1a8S6Ngk7XFIp++XHWg+n1+c
F2cU2FKo8AK787kOEMkxAbEYiipWZDhceuz6ylXaI7Ns53cMwYJKUG74wtUCJx0o71AJKOkpswBP
U0uX89KN10qGc0nh64o+DAnHcegxfEdDGEqI4VZa79Lo1JA3Ft93gFByuv2Ndan/IxAAyiTRl9rW
TgcA+nAC+29gSeWMexZ5azVlZf8Wz8aZHeHJQEjBhxR0okhnyDHNLXBBsn1aqr9RsMGL8a53MC9H
2D2gHwdAKFHqSgbtDodnS1t230zJir8vut2ZGcHtwHRXq3kKfzc76Tar5StAfz005oK+jVdKlMsb
B21IjAuB2lrkTWZGNmS5gRWNMxJKvpPiWzKtsSCsGBFLd0aeW7ldwQigPVcZqLoag7xMcfE7zoaW
C+ibgLmBatPn01pmBOBHhgyZFm9FnbpUidwEfX3a/GM3AEhFVmeKGfQyvzBSxYY8alZU2+7UQnQj
KtJNSPsfLDUeL5+e2Z0+H9bZjjHzAOk6WtPC+6VH0IJppblyIxsv0yA/W9l4e9nE16rqJxMiJVVP
bFKiBoeysWZsce9veFx5eTT8qMC1yqV//iJ/Nie8LXHCmyJlWFExlCOETKp9kSXfaauutcu/utxn
Q8KTYViMZSZpbajOT35daDsIhiIiSjbv2/d/Gu0K+uUzH/Fe29f/eCvauB2vX/O3//rP/677OH39
Ojzy/sf+AruSP1AWB/+eZqlgckDJ42+wq/qHamKYxNZAS4N/zqO/f4FdDfkPgC2BUoKOswkc2Yzw
asqujf7rP3X7D8SGAGVhJhyhGsaJ/gnYVX1Ha5yfGxmVe/w8wMhwEVg4o8JF0BlcyvKSuqxon1mV
oQZgIiPOY0832hc9LA6zJiZIQJNTodd7sKcZEHhFAWhs6eTqQ0f8vqXEV6I+utbQt/sGXppiyyde
XpcxyBJzCwTGCdrj/tD1+k+OF7SHdjAQUZPyZDA9A5str66TTsZw56SClEcuHiduqcAXJa8yzXZG
WUkgEpSprxuddM3KuPT0hIdbJissKC2Q+aAIlXmgCLY904wSHzUVdl9L2bhT1THaVmCFBbi0Caic
pQDgqC9cNbNZSvHPgY13GPxIHAwJgD60Blgljqh220fFScXgcVVCmlMz5XsFj6bTDCPKgTOSABTR
ocNJ9WYMAK5J7cY0a9R2K8WPaGTtLBINnpLmb4nJU4erAMuTHnhhF4Xr2lPj2OzA6tuMELDV4ycw
HwfVqG6wc6mrS+BPHGmxl/pJQ2EEXKuEVIfOoA9EC7fgi3kwx7p3IEf2C38xWGmy2PRBqxVuCq4i
sM7qNGjGCrx/Qzdddzrv3lRdoUcTMxsnI9EhydCY2l2R8QhdjDD3BrW47qP0XkKVYVO0Vn1qBw08
mrhNfa71/fVkpqWjS+DLLNWkROlqsA5GJI1eZDclBtALDQJUxo++QD07LlFAiDow44PRFG2SqRv9
oeksrwjBxVGiFOeYUnKjMpAgjtYJvTBgGTR8DYykfJfUkbqJgdERNR9LP5wgiGxQ45tsYOgP+ux7
nSXguK4UNXG5qnDw6o4Wd3Sl/hPzL9JmmEmkGNPlx2bU6kDXp/a2MvCcOvgvTesCmPmnlGIOmxoG
DygjNx2YVgEHuwmZbHmpbL42LARrZUvHTRQ2J1mLIi/iOduDEDOBOArdtwpEo7iMCLDpUQzVB0kG
c7iJinTfNfobUYz2ibcgVO5ZwGoKslVw3dg66Oj1kdh38RCVD5OZ9G6RJ8nbhJEm0IeDhjwJy3Zn
F7p9n+c0vEIR5DjUqu2xHlU0FLO3VcOfAYm9oRV7Rmj1q2gy8FFHGbw63aAI95LF6LVkoY0QXLLN
A/DG9qZXgHLrgHg8IRC3fShIpcC15+RGgbeaN5Me/cS81FOX0z1K+jfcQgF4qDCXrLIC8x9W2KZO
0nXIIDCEhCJ4HN90fMIkiC6hEGyBNdzolBZdjOF7g38JcrXhDrqrIME2TMO145b5XRJlkODJ5ACs
5jvQ5iau0Zgbyy7QFAjJnqPC5VhFvOksMGzHNURuiDW6RAKH6DQeiZ00R1uJd5EW+3YShjes7Qri
SCPtn+qBZHsuaVAfJTWXrkvQsbwWdTdsxoa/6Bn53rHosbWsYVOlxWQ4FdX1v7Dr/6dfNsDTL71s
h9c6a9K6LBZet/c/+tfrZvwhQ8QaUxkK4O6Ym/j7cdMxGTknx6gxI1xGhvz346bPkxwIPdHtt2WA
sedSw/9/3PQ/EIqamF4G6g0FJwB1hEnIS5ORYmowgy4JYltU+VDQsEQsdqdToFQZuEJj0J638fe6
eKqaAdpwtXu2Naf/eS0vzWKIhoSMKgJ+YgiVUnJr0BRX/PuUQl4uA0lZ9PPfGRJyqoLhpTZirEhL
Wy/PMBqH6f7w2V7T1xSD6fcFKcY8TYrQ4CvqQwZr49hjQUnPgwp3KjXWWErFoFM0IfTztYHqpVmj
mFgPGgokvf1Y54bmtmDtvLxni4ZQz9LnKAv1gtlLzmBSVT2hadNl2LMJ/R30AtDMPVYgTr5sBp7+
Kf94X8+Zmfm/n5nJe9JUVZSDAiGuoU4BzH888c5JKwACynxnKuEKiGVtXcIGgk0pA3dsKqHtiwkl
NfZUDCEajffvliWkVRVUryarghV0qNrxwCPdiZGA1GTf1tpKYWLxvH5soZhfWelQ9TV02N0BEWdt
3RlK7PQoKLV85VutbJ2o7dxriEKm2VCjlY96oflQLb7TlDV41qJLAHGI8B+XHXqbn13CbvK2AD8Y
pBjBt27LTe5opNjk+XSrMrrTM3kFO7+4f6gcz8imOdWel33mglJvVGDxhTwoiYpXqUtuUULy4yn7
oWkYdbjsF19JhufL9cyYcKwkuzVI22AP7Wj4jhEV1YEohZ+X7SltB79r8jdDiZ500lw34/Qdr/uW
pvmVZZRroxbiXfVeglWRR2nQUAVbhJDAWLwDHQnXUTbjpZcaxaah3coV8s5mc54kvdvAk6VA4R1o
qplS4HxneYcx2oxT2w2B3gADuX1HIdPoGqn60s9ljaSoa/Qtqlsetvt2jK7jxFTQkgUveS53BQa+
EdNjZufACuOnybRdFNu3RKd36N4+kCk5xmXL3WyaRQ1YB55w+4311n7U2luJ2QE1G7/pikAbMc3b
VFKFxhgBOiONHi9/VfFgvK9TI8g6oUUJIR+h5NDTHlpGEYpP6pidsiHdN2niWmX187KZxU92Zkb4
ZEgqDRrKqJqzcYT4mOwP/5hwRVyJcPYGptrcjJHW6iE5hbKxN1RtxSuWV2Hb9iwPCvJkwSnKSEdx
Sw8p9KbjKykjDymAC5c3SjzR76sAHzlB3QBfxRAO2dRPmR1jkN1NLeq24YuUH2KItkCZ47Kdr98d
fzvOD0hygYHBm//Zv7ViUnuznXCG6syX5lQmtAKryYJ/Z0b47txAfsyrAZV7M70y7GbTluExlod/
jFn9vBrh21dJx5A5ykD/zJJQY34wof2DSHGlhDo/fZ8vhdmMBjIXwPowlSx8f0lVWckYNi2EPJcV
6/d6egd1p5OaQM2yzZ76oTkoUrQyAPDV6z5bFZ791rRTmbZYXMbvefQghSuuID5a4BD5tCrhwVco
ms2xDnaCsKpqR+74Q1HbHdSwrNuBTsdyqN4uO8VXH/9kUBM6gpk11lo9GegTgC95gqmCUySKhwHP
yWVLK1snNlgoKlt9kaBEkkj1Np7yW23IHy6b+KI3KmyfKH9ZE9mEEgyGxxsfeL/75CeEgIJ4o3lD
wF0g5gIjeMw2ptdthwNdWd/iKcYEPFIr4Nsxgfr5FHflhLJWQWw3RkRt2iXUegKy1qVS5rvgi9ub
GD6ZGZMwmyQ4YJQN5mBmsJLsil3j3KVu9sSc/S9r5Xpd9IszO8JqqoEUBsoYCP+SHIPUb5mJklIc
FGyNNHRtRe/f9CxuIkaSkhKDc24dFLvBf0EB40fhvO7XNHYXoAdw9Y8liUqI3YRLpJgNWVdTADKc
DfdUFxGUG/3Kj+jwe6Cv8M3Tmjriot+fmRWuXTrlKBth6sVNmOobaR1M1vg7N/uZCeHKnUhVYK6C
oHgnQ4Qx04IpAaVHPXmXj9eyh//te+L4LtMlEpazh5coI+bVK69KV4ZY6mUryrwhF1xcFVzcsihT
pnnDyH1/5DvJN91wlx4hLedjAH532dqKn4tMimofTbma4VbS6hjYwgK5lQZGmSCnK53S+cBcWJWI
4skJ50VfzG7u9V7k4QVxvkPKaWXzVj4RmZd7dpjqvhpzK8EnUgEzqyPbyc0fXbyGAViAynw6SuLj
y1p5rI15MdpGcio3dac9dAQd0zNWLtXl2wHpG8aGAMlBYPx5QVEbqfk04EaPdtwz3AwbZ171fu0U
m2ololh0hTNTwt7hWQKgnoBDFpy8jlQ81y3+hyWOxdYGkxevhDNLQuzC47ZIgRCmmIBpADqVfdI0
Kxu3ZkI4RKmWmbEJhDFYI6pj1bc7PSo3l4/OAvwGXnC2DOGNKEhbASaJYKgtGg+ie8cIY+nN+DbW
iq/S7hkjBd/qKsVgvPoz0tg8um4EJrOCjLYetNdWvt9i7PT3z4G3fHYVqY2UaNLwc/JQCUy73U5y
ghkO7qT2eFIzbSXOXXFNzGd9tpfRhrZxhXq/2rdPRQlYc6f+MCwIW2Bua9tN4b3VGwfMG+QOjapH
IJ1/o7n/sf+aiPmhvDW1UkLsNkonhR+5elsoK7fW4n2Clj4KuKCaML8oM1UUUgwScoaaEK+Q+S9e
GTuoUaxgO5aP3oeZ2ZvPrq2hZFkfjvBWaUQDczs0Nw0Efto+WYlqVpZjCS5C6qJUSrSkXAxYK9lV
Vd6oycPlU7F88P5eijg3LgEOo3Ujx4VloxSURrsoLFc8bz67X56Sj48iNo1DMN0XaQJHN3IPlXyn
g4Qt7f0GjbtQMpwJJOKX17RAOoCTjkwbgHLUo8He8fn78CofpqrBsyJvsuPgP0RB8S0KMFTpnXqX
PTV4mmMv2UB+duVMf6GDeo/ozywLdwzt1aG1UGN11Y19w3Z6ULmRB5HeXbtFdcctHOJD1e2l21or
F+iiq3wYFosxESUVG+dgJ7Sak1mRuzzN9takrMQfi9/yzIwQusV5VYR9iJcUFC0Atd0SKcglVAAQ
YcnZgy6vnOfFO/LMnPDysBb9H3Tv4DrKg8S2cvXcm75RfrfIyuOweKLPDAkeM6AciGE5PHFEemlj
L6eFq5qxE5H7y665eNzmAhCIvIB3E9WtwR8ok37O+EBF6ctVv0XW9FtL+TAh7FmIRxpMFrg0MLfh
9IA3cfBJpQ4rpJVjtuxyH4aEPcsbrdVJolIXaGCnt5L7SaauNq5Jgi8nQmd7JpypLgfIwZwrNNqm
PtJN4lVesbU8a4ehHO8xc6tDsWHuWii38qWIcPd2yRBZdoYVRXWxa7t4yy1p5bZ4T+HEmxEtfg2V
PxPxosjHhXzZNuMU0XztAQP8wg/Grt/mG+TkLne5j3EqJ/WgTLOBpKFv+frKYZ494ZJ5IYKkWWop
HUX1ZmyOGoNgTD1zO1ZOWyA6VldKUUveQkBxaxvQh0DpXbg5ytjGvAokUzEBFd50UXRFpwqDAUlw
+YCtmZk/69nTPEVTVYBhBe8Zat4d5K4YO4Bm9jdc/3wx8684s1KmequPHRbDSO1LU+ppnAcMZB6X
F/PO/fb1C31smvCFIF4c8jBE1RBNnFOaRLu4hU5sJU8OZXzWVMccNZR+dXMeAHZqJYW4a5Fq0Djv
vDweHTAR+zG6mNDCDmhCBkemFaAbheJWxfCIPGUDQR9HY7HfdwRDzAn4oCm4afMdntaVMGDpQJ3v
mXgvEd51ZYljrJjK9YRpKlVq/cv7tfjxCYpZYLgCWE6MMPM0lO2kt3BTqPxxKIZnZkBjPOmblWdp
cSlndoTPUkpEjUdJQs04wUAqT3mJseea/Y6TEVOeMRFAEM9YwHMn6wt1BBsvnAywIsijW36uKXje
Le93Nu3DjLAYI52UGOMPyPBBCF1lBx2VhXq4vWxk/ku+OPLZWoS3IrRBCME7GLHa16YNZLNwDYpx
3+Lf7ZkYMU/mQJUGXTAXrFN3U1H7edhdyWW3kgC8F3W+rAcpzHvzC3TeQjJFbdoB7ITeV0mKLbhO
bpgFaZOcaQ5p4l0I1QF90je5nO4jJX/UKdrfmpUjgjceCALtXo+3IdefW8K+ExOjrn11k3coaffD
+GoUyXVqRrcsLbkjSfqx74bjSKw3/Pvj5c+yeGDOlqF+drHENEhjZED3N5rmyWW5Y/oY0GiNF2Tx
6yMWt0DhqqLBLbzgJbWobVFUZyl8C8NgYPlF94idoGK94syLT5qO3i4ILqGOICLVAR3swjCDJd5S
yxltwx21bGdhvA/TncOmnn6nw0LODAqnh1BIDIR9NL+h+U7C9LYMeNrlj7R424BWB/EiSNiADP78
kRoNveKBIanNxwH64Oj4dp1/2cSiH5yZmH/C2XsGQZORp5jUcYHafYiaHljEtAETwdrQ2qIjnNmZ
f8eZnSmTpXBiPa40FKqiVHfq8mTmPyRp8+/WI3wVWgH5hLE76oYk37M48Y2s3Oeo7fw7M8KTFtU5
S6MJnX7wQl9VMeaCMWBuSmsKYotZJSQG/vYA4fYc6owBK42ns9tnD3STvoZbMyg39bbCKME+3bVu
djVuo23qNSsh6mLp9Ny0cHRBUT80koEIxGwqyL1Ffl1KV+ogHbt2+Bbacu7KvPHUAhDevFjr9s2g
9q/PxsfCRcZPkubxAGW2Oau1NrKkP3OLnJIK3PtNbiBGYRizGiAONmF6W66BaIrl2IPuO+Aj3b3M
i5VrfzEVAa/xXEYEcgYsDp/9lxEd93yHws+44UF/4Fs9UBy6G5jT78n+PrsCn+KuuLJW0FuLx+bM
rOBndqmZZSG1gN1Hsq/b+aOig8IVUGEHwucrLd01W8IHR+kkVpMUUYdt7wH581TpDkLkoDkxVoLb
xcYJhgnAFatgTAoM2p83U4oUqyQZLp3BHXzU5Tfho7bT/fvoJXn8rW7auTFhWXXIDQznIi/Aa7Dv
d7Ev+TRo/eLQOpZDXO1g7lAO8tbqJYsX68caRU7PUOIaryaYZfGjzLeg73FWh9rmr/8lFjmzIWRW
2agZk6GkFOw5AJ1nVUBz4LCJWd0plRG5AEOtpHLLl8KZReG5kEjCS26jikGvlCD18druJ7fZdc5a
Er62fcJ7EVJM5UY6LljIMmOGhLmNdBMnaw/smhXhetU7iH2kUHQBAZu6VTv+vY/100TClfr3crr/
sW228JCr1jTW8Qwp0G/YcbhmQeNqnuUlXhbgRXQwTuXKB+I3R92NA9Org8uv1eLJPjMv+Ena1FRl
c7WhnOmGlDer2qjKUVtTgH7vpl3wR1vwjgZiHKXU4FxTtXxSbLZLDX7N6/6kApc0tXx0Bka3FRSh
ECf/aSTKbdj2W5MVR6pKwajqzyHD8EZDwGSk+DED9QLqZm7OyHMroadv8kPY5W/gmX6JKn6nSs0x
7qUd2Bu+KwUmJzojBNwt744KEI2Q8tj0HX+jQPOX7bSSCK7dYWK/L6/LbpI71EOjY3g9edQjV/IN
4ACRk7nSyvdbfn3OPqBwYSoZyKJmrJrLb+TNCzDKO0wVohKm7iqv9uk9en++8VivdbhX7hcRugYt
D6gWNTCbm7LTExBtyNsq+jFijrHU1iQJv0BF5wr62UVtC4fRiMDfY813SxvQDca0NhEQMdxlv1p3
OFSHfyrNKZoT3gVisShDh4K6SNXA7SzNAi3WNk9XY7glJMzf67LgjJ9fu3IKlXyosIvStj5WTohb
MzvEO3A+basVr5x/8/96AGFKSE4HgIs1qDTZridBSr5MfhoQ2kvG3OH1I8Us2Yq5i9cnzAnXGnRN
607TYA4NCLfODLdsdhlfG3Wev/ulRQm3F9WQZWUg+UEM1HhZzUGtYe86xEN8ahywFtwodfPz8oW5
2DI9/2bCTQY56wT0AbCZHbX9DL4Ba06AGoxbuGsApss3CXZReOpMWcJAHLhIEaCYz5LL72p/DHCP
YI7RW8P4XH7AYUy4ScwQHFdKiita3rBdEtAHzTMczPZt10rMy76hQb0M4gPGF/acUGmZVrWITXje
u3oOyS+t346JupKmrJkRXHAEcRerZ6wU7dHWU7LXThqduFkrYS6/oB+rEfyh1ajSRzSnbtdk4ByC
fBQID0EGJkm/LnvesrN/GBK+Tx5mRRjPN30bWFfcYwfj/jX0LttYXIxlAbgtz3hkUQyglmSrJhlK
ZXp0Fw3PtW26cnwsS3Nz2c68KV8O7pkdcdOqduo1rQSgbKgC0tNd0q6l+4smUCWfkegYZRDfDAZV
rCqU55wlDDeZbmx5TIPLq1jcrTMTwjthMwb4OQYLgCArvDazHSgCYGBx31nfLxta+vSoyCEfwjow
VSXcc8PEk9QYsV15+TYovTtG9xJmlmnzoFIoaSEJvGzvfeRB/D5gv7dN5NlgAzeF76Po+ZhlJWDj
cxNKcdLrepdjataZDv2WBojs9/pG8eUDhNj8ZGPvzNNaYLN0es9/geDtBsUAiJngF2TDty7H8J3q
FGuaB4t3OaY+wGoKvRVomwlGyq6SIg6JAnTmB78I0k3rzBhb5o7OX9wFn0QXL034zTEFenomQjV8
RnS7Pj/1kq6hDSWjYAedsathMh06qEepU7ZMUlfccik2gwF0jIE4M2D1symlBdGWzVGQ4FR7bJXm
TSbm5IRdeaxlutfbcQ2xt1iSObc4/6KzEp4M4kNpnLN2DlCq5idBvim2TWABTyc74U1yFa3cH4sv
45lFUQxArvusz+fUXdrK+2I3edAK9NSb+SVm7hqOYtFPzq0J569h5ZSzOUkb99o+3sYOmC686Fra
j87aM7x0bUGFSdbB0ADF4vetPtvKIgM1zFTh2kJveDea1aPN0t9oup2bEKIKJWvCSoaLgFhB2hRl
BrDZPx36m70d58nGgC7GnQB0/ewQTIowO5sge4bgoJuqN7L0psi3HH3FCgPfly+rxR37sCUO/SVm
aofygDuwTaaTPMg3apyvdKqWLqOz5YjjfjQGjW5Sw7/78T5TCRS5HgCncC6vYxGLCJQaMcCnQ2wo
pX3eNNQ1oySbcbw5yFp6B0SLLjYQEZ+9aZDLgTYS99LaPbt8ds+szm/PmcNBXNWszNkqvQqvlRvw
QG9zt+sc7SbfEbd2wlVA7PJufqxTcI6kaOVmgB6dS/MeU5r0CL0rt7eLldLKihkRlF+VRUriOWk0
+8ozUzAcDKEfy/XaVTQffvGtxMwTJtgBLsQ/heNkx6oS1/MGtsG4z3aaGzopajigVb56Xa1ZLi4K
M4oQE8Z8HYBsn79WnkwVtLJxt9eyAvkcsEKjeihV3Yovzk/ElzUZGKMHGRu4YkT9uSwG5zOhSN/o
dCWluteXYHWtbsx4Dfa/eHg/DImIGtI1jWyMxhzZJEeSRKeqCX8jD9DPTAiZL1DkFh/VAjCuNDrk
SgdfGDYTKE5Wju+crH/ZMxD46XP4rHxRNRoSAqxYh0tCKrvrIeu3UWY9D0n2rOfxXd6GPxpjuC/U
9BYx49qI+uL3OrMtHOI8C1U5L8FhlssPE3mrk8rNxu1aDLP4sc6sCAdXDsHBI8+dYbmoQT+PnYzX
FHFWFiKyOw6xFpn9XCdUEgAPNDUYQdzbbwwwFlz+XItrgSAl+s8W+DLF1LpI7KGBogveWSbvJnvw
rMT4jRoICukzy5Juz/OXn8+qBXaRGnC+uYT8k9LQqfmruZblLGUG5zbmZZ7d3kqljMNkwUaVgjjI
fsz5zkr+bKLcHYrSGdZkcOYn6IuPIzCBlgcBw4YIcYisqU3BCIeAOdMA8AyK4YkTCzzBj9K4BnVZ
cgXEQejbE+j64H79vLR0sscR5JuogtvpbajL900EvkuuK8ypU/vnZXdYWtiZMREjQnJCcg0k/K41
xKXDM+nE2Qi+GDV3JrPwJjtauS6W/O/coHArGWoMfSYao3RVYLylt+7GpFoxsfRWzDqFEMKFkhWE
cj9vYC93vRHHMDE2sa9lfNdCJDu21ZXm4JILnpsRwhao2moWjfCcF/hWJGveDDW7KVlxAoglA/Rl
ui+t+vny51pcGihYQZMGqhfzPZQ6c/tKahQwdyMhjlgSaEWzZQow5Kq80mNdNjPzzICEBvgxwQVz
yKFzWY9wpesUIoLpqaSgUxyqlUhlpoT7cqwMFXLBM82N+UXAiiWQJgHDPiA30tA4YTG81ZXyJ6uh
QtHk3UZWmz2X7Udm1Tdtb++SJj+NUfUgReMvAq4nB2IH28HOrtHx83tz2ksjAfY6h6p8NEHMIt7K
/4+7M1mOHEe29qv81uufdQlOIBe9IRmMWQrNUm5gklJJEAQ4guPT38Oq6m5llCzDuu+uF11tlqkU
gwzA6XA/fj5Zx96cbwMAHBwj3RQV78JRwT0L3vHAA71OkxHnubrJuuIHC9JkkN4clrlzhBvEqi4n
TP6RfVfXG9dTLzOfNl1eqgsh+cun/ekpnK3XGjP9bq0QXNwM1yys48ymHZ+CCw37L3fep8ucrddc
+krCiQxvMa6epc2O2vbi/2B5frrE2evYbEbAm5ftYDBodNMnqcYfcy4ef32V5XmcB+PPq+ZsdUqw
aFsrhb3J2NbhNALkAuVHfcUvIVZ/N1r964XwslzcfFzMhfwcSBpTZy63kV1kQ7GxROaE1mDejTnZ
MWNsQ1yer7pRvNCpPBhBumqmAR5vaj5WMljThcaulA6t38eKBg8+bI4dDyh/jM0Ik/yJxY2Y3go9
PRhtvzKGcWPP1dGTzq6j3goHySr0S3UaMQ1vW1M0B3TddUA8QcsBvVC9ruZqPbn20XanH35tRLKR
V8D7JW2gEp1bF77br5/6vx7Gsrw+hZ6xL8kUUHy3Vv3m5g/aUpH099l4YZV+dRnMx8BQG+5TEIKf
vR8C6UJBuJRUICu86v38pRH6NFgcEJpLh/Xf5zbPv9/P1zqrTemUm+Xo4VpUkqfG7U/cMmWYI7EI
NZ02JumLCD3qvW7wxNO8PvTOsCvN/i61grWi8lH39RUj5drJy73u0quG99EA/4wQoSQIrbq7Hml1
I8ruAcqPQw2ecZxroHS6YZeW7Aebx/0QGDTsR/te9u7zVPaHfLxEBvgqviwT5zg3QTYXnL8P0X6u
2QiHx6jjQEPYu3qaY9o8/HpTXrrIWXQJesJHQImRSLDhZijg1zg2B9+5xMz6Koh9vpezCOPZmSza
jsM6BNvM0fkxJ8P2/3Yn5+HFafsig3g78uVa+JgjBRlcyvzCSfPLqgdsQzwXhgMeQdno5/1kDf2o
4cGIcZ4iAHaCqzIUcHPv+/y6MyrYBIosKgN11RsZxm+mG9jLRrpSd6ifrotarQp+iVb+ZSfs80da
9uanLc47v3BSLKKo0AGkQHAKDGax6QpgioIO2nEzTVpwMmo7vS4bfckY6euv9l8P5HwFZWWQqhHP
faBOCMf52Nb++tdf7ZfB5V/P/Lw0khmDmff28sw7LxZNd7IqCuehPMnZpd79V/shgK89CMaLxcm5
2Gnq5jHLNDadGtFPtJPAQ6fskmT5ywLt56ucvaGGySnIXOIbEyzdeJWPrB3uytItbloiPsoCpmP+
wKBNUEUVBWTaWKwRq18/VEJ+VxKfB9LPH+Ps3aCkQwWadAzBz3rocCJriP1KUpwfDLYCceWQB+IJ
1tJ7JLUnr+Zr167WHq3egrJ5T4mMZYknRMSVVNaqyIJXCrqZgJ9SiBy1DjGoK0MuuB+3vXOiTN5h
T2J0EKauFTibaOXDmp/xnVTdCaXEaxj2PkqnBOGpgMxsIMdANR+Ssx+KT5jmyaG3ddrhWWTNruzb
I6zw9wSYm94c9kC33gFPfJtz83mY/Eflk50DD3E5qg3C9Yll/Aq78k4tRFfaYKOaurtn0jloRV6Y
K3BIG4wk53Cymsw4kP5N2bNj47SJoulralUHlOfW9pQfS2ZvBrPeVKmxrp0ioZ21xvjEOnXtVw1r
LoyRDddkTovQYN6qsrtbU6rD6DWvBew7RSEep6lJhA0tAyFwtwKqph7tEGsSyEJzOhQG2xaCrZtg
vEsb+UgM7y418sRY5k657gGm71/AAHpvQUFtfGubgmmTcFXjxtgcZ8R6BNxmm9r5Q1F3a2rCrst2
89jUxrecN3GatUhpAoOENgMDDENSuUaK1Jb9fh6LU91M36BSPczj/GrzCQEboqPCTsYmQ0x1URfg
VXmY6mwPu1L0E+iTC1YH9KzbQOmrFhD4EDQbEtl96oalR2CxXB3yjJSxbyAdEHAezgv3ZeJ87+bW
FDsZPTTwlAsHxW8CdyIoD6oVLct3OVMD9F0jtqX/4HT2N5CUPhrmfDdIjQTShW1t3nTPkw6sqMDp
IdQelokfOI8yt9PYbtUB56Q5nKiRgOQ+3aJxqGErLpPJNRJhABw2gbcmUHywDAoLfZxapDnclErf
KgT27+2kocpKU1hqVTAv6UYP9SrZrGaHwQPGVCffq621hCYu8UarO/bStrfNWLKNMY2boHMgxXEP
kkk/rPDNCD3OIeygYgZXXIV/GjUtCkc9+ZHbjY5s0r1wEGFWALHIaCr6FyHrk8fdLadTkbTwokbL
7iotDXimUfukrHzF6yyxAvR2CBhXLum9sIPp3FrXGVCNNj1Oue3HZi5Ofsv2BZkIYLDVFXGMhyIr
30tlDXDwDKp1V/h+RDUsfqXT3VkLVs4CXw6yTEhMs/y2cYYsdoCwiwxtfocfG0UpBYQ6urDqjNwC
x5ZYzbqBwpnXRf77nIJc+HYFQHdmrWGBrGlEzLSPLcDwCkDxzErGhY/MxvbLLuo991oBoFehJYmo
p384Rt6tgUTdNQtyDwA4uEv78mC6Cv8KmLNCcsCuFlofvH7h6EveiMCEqLataDaKq7Ydrs0F8TfW
1XZi5ZZ6mRHOCwaQpZALFjhY9gsikOEdEFWgBg4LPlCDI1j6eHcuYEGMoNagBYgkWKCDw4IfnBYQ
YbEgCbtcNYllGs9uJZ9wtIBfMMON1wvK0PTytTImbJeGJf6CO5RTzUK1IBCXUnkIiIKDMFjtgAWf
wgbURCR7aRyAo0hLm97DPG9rKCAWTW2fRsWgqfSIASUUTkxZYXxXcvgx8/xKkSIIZeECOKnbGObM
djRWOQ2Dqtm6hD4oE/m3aLeBD1qd5TZbUY1IQmDfXD0Ij61TlCwS4Xh8RcCMRA927Qu+wuQjDQkF
GK1iQx2CsFfD8auMgvqxVjweweeotDWti3aYcaABl7Kpuw1NaeiUekUctuejXE9wQgHZLgrKVwFZ
C8axhpXV5jvVsZuq7dds/Gb0bphXCFd2AUGeD/+9OlqszlGsRvjItqDWHhvOdgQ+h77M11PmgRkI
Vp7j75mYI1HmUZ5vG5XGdeBtSf8Eo6jdbE19xGHAzFL0gvC+Mt2kQnTwMicSNQCMTrvqJnfVSViU
o1XfTUfWHxnEl6KIBdm1MDMjW7hSw10DXhMQ5gegN8IQrG5RREZgm5snhnXXdPrOHkCaHMUeQ96r
olDR5GNRp4+sx7iit5KBcZXWWZhaXeyVe6d+q/M6ZOZ9591px0RrfYwD9kpVEaN5aoFOCR7KWg1x
mVVhDYJt7cg479VK1lgzebuayEvpxxSV7Jpsm/nUmtcUR9K+uyvy6wwcU96j4ijAPZPwT1R52Hgc
5E1wSLEyMv0a9PURutadAgWPze8kuxLWd5U/Gdlq5N+DFANeIkphiK2dNQIhWp9z/+oZN2x85tOj
40Z++uipW8n9xLBNMN1kPBfwMCNlyEf488KevK+uhuYaY2Kqxlu+00k9nvp8C7JDODQ7lt874rae
T1Ow1TYkwv5mYeGlbpy71cq0M1QgHumcR6Z17Xd3TmOusn7P+HVv2GFT3A4W+uWAVgKOi+30OLt2
hEQ9ov6jrU5V+W76b00uw8yAwW5tr3W2E8yNZfXqE8Anhyufu7FQ5b4JdrlzDbS3mVZx7ps4Kta7
qinv8M3FnYW936XouVShYAnDGb4qoM8jacJwOGK+sykbGrHpXcKaa2jZupiadZDJjZPPtzYGW+vq
RTUx4OSNlaTVTdbuDeuZTfsOzpb+tq9WFcB8+VutwJ50QGAmkeFHC+hVPvfmCy1F6AFqSIddweNJ
v/PqNTfrMJAfpMvDAQbF+thb+77ExGwVSz7jDucw+OY4V93EsKiv+vcif8z7SJASANS7inbwsaNb
sE6EOFIdQcEk7cOCrJWO3kOSuxohTAf1DtRWFPKMByvHsh0x0tCuHLWfg1tCt8Z4x2DZbwBOuhqp
CMEHzcQmx2BSdkx54pN7GtxSbUad2oI3qxm+CLay9XvbcBAAvk3zSeDzizSq31PntUObBNU+/8oI
eqipCc4NZjgET3IEhvMh34jxtvvAO9lQB30bDE1YmlvuHhuENhP4xb4NweydMXeYJe7w5KDj5wPA
UMbtnVlcVVBwTpu03LrGOpdzxOClZuL/8GcA5ZRY56AIrDAfVo7Pmf5WOw/cWHVDZPt87SAmA/sU
oqnc4UsZZVQ+MMBbX2oa4zw5yBAGDr7k+IFHBwh3g9zr6mBa944ZNkqFgYDbctQ4D3Z9U1t3Q773
O2Cy7M0chNqI0+Cq4GsfVolwzCsTcGKRP1kCM4Xr4YoCrprvEHUrumroTosHQm/y5sqvDpa1c+uY
BPsOCulvWDMIL1E/w4oeXEtf1XcT0FDZUG+D/KNwvtEArxk3bKm9FpMXjQPCtOOuWZ8U5tYcDzYw
42oP87Kuiu1sm1+P+tg1SdWvJh+TMq+m0LFVPeXzweweB2cLRnTcWg58dZ4JBj47I+4dN9bjd/iN
xi46vEKv7RqO96zcidRCHuptJ4AZPb0f5pcWPFcBEDEGS6c+uCYFZGAdBPW3dnWcl6eRrooSVM15
jj1fI9d1Vqlo1tOQxmVqJClewKTqE5f7B0GubIh0qc9XbTOvtPzW51DtgLzsCDBzKQZTdwRvFrO9
LvCNGPYbxmiNBkaEtburaLqTQ7mmRMReP4DscNc6MuzgkzFmCWCTwJiNawwBR0gMIj13KCq/1MHe
LfCO6WAFje+bjK9KumsbrhFupuLUf3NUBwsYBbe+4qbi1cms+SHQWQIUMlaUE5roCrqwtIUX3tYR
2bYdTu38Vrn+yu63arLCTr0Q83FOb/LgfnYSDOQr5cZWM4ajj4g1WRsvpQfIOrZ9dmtVa4OLbWuK
lY/lusBHBPLYmuXbyuvXgEXEpdXEoCWs0/JZ45UUYCnXHkaTym0wNnGbcvRXUqxkhpl50CTsYhWk
PpJoa4uz0QHnl7bPot5aVW0aFq6O7Ykn5kyfeslfiDHDU+85U3jdISuo/WA96DKZTStu7VcHrM5h
cFfQwsX+9K1GPa2vjC3qTKhOyO8EHPMAE62af6DVfOwnA0+uvLWthboQQHUjUrzeCWjWRX70ebfp
DBZ3DQidqkpGW27HTiVlL8EwbA/UK7ZgjKz9otoXZb8mA44rHYbZMXOc9nLlgSOB0lYIxU9MWHPP
QEVYJuk3fW3FRj0kms5XQy3wi8E5Zf4mdRAAtTrYdbOuYZ87M3oaABxBE+/ouV7sOo+e2UFmb+yZ
l70TCw5Adv3c5XjN9j15txh+b+cmgz/izJXxdWa4G2+aVuNY7SzK8Ci8pMC7pAH5mmX9DZ1vOCY8
kanuRIFgmMEOpC3XspexBp3Y7YNVZwPxUncrrZv97DtRZs4rpy0SNkHhmNJb+L+vVJbuMSO8uNdP
r3YwRyZWi6omIIO7I+gD+x62RcFwX/rfDdrcALn76Kb9yefpZrDFkxOYq9w3BGTAbhnTEuiRTKVJ
DyHKWiy/je3brEfsIiAFpw+jaGNT8Icqm9+Gok1mAACDBoct03xEIv7h5PRZ+SkPS3v8CPwsqTm4
wa35rmvITQcz6qGfLnJzK/rgblJ4xWO23R5wSHcbP67TSsSCW8AWWwBAgaNi2hK1WPahO39f1Tip
C4tvJsmRRExJlotkLtEtyjtwQaxhC5Qx7KkxhNNS9tY5zXflpIkvphPuC6MfclJwkUjfWmRzhl9d
/383HwQPJOpXYzeIuDRATrbLKl136ImEs49iWostbHUDjx0Oki2g4sd6YmM0A2+zy+vsh2pw9hbm
eNOguRjVo7dvRbCbaa7/g44T6HyAfZmuBavksxInccdROTUK3zDVQAKvwHNPyZbIS1NeX9XbAkLR
O4HZM/rjZyW93oXSLihxHQvxlyiU2T6MWkY4Kf26BLX8nr/Unz5d56wq7IIKOfo9ruMitFrA0xvj
NTFknDarACeqX1/sqzrl55s6e3gTDAAlF+j7AlB+RQjdzLP7HygoPl3iL2qQmTE40aJOCROPKyrs
fTXmr67OL/Rfl8fyi8d2bl6tZlG1yEChNIDNE+4osac+xsDvRlb+EweH2i6n+NcP78tLwtEf+jMK
Y7pzK02Ooje+HxQsa/3awTIiq6+s5puVrQXSXhbc//pqX35Vn652VtC2DVc2nGNLppMTck/Cci24
UFK+dImzJU61NUuOElBUesWmhwkNGOT/yYL7dBdnq7sscT7yl2kpgXLY1Luxwy4ZPH9Zrf50ifM1
DYBVxRXuAtrzyJWHsULliF9Y1V9GA4CQLaByYbb8F0ivwTUZydIdBseeF9sJ04yyXCvvklXQ8mn/
sq4/XeistdJlRlP5C3TAbtyDL8tVp/33oMBYVFVFitUJXC6LqBRBcWF1fxmHPl34bL0BRG9YI6yy
oqWWEja+gwlOmA3NeK0o/9oYyAUJypcDgsGnC56tvmoUWRtoVEdmT32gPrdTQRFNyPxcWe+dAcYI
pD5KG2gFbe0CFnx4xgweM2wtf73Rvm5EwMltaTGCe3MOQUajm9KxRPsvT52ncUiRwzK85nPqHtqS
vubuYMWYfaqQX8MYWOJ8MFwcl/x6K/7zM5xHTRbUhlMBAxZVldy5OdlgwV3Y7V/uE1RH8TYD5yGw
z/aJT5F66AWZ0dolhglRHLZ2dWtdeppf3om9CHx8IKAwifJzIy5rK2kAJwdpreOhsYxjqBi2DadJ
Pg8ZjtrNa9BV77U2Y/AntyVa46GtGgB9uxbnj/mS8cXXd/2vj7N83E99Qe1r4vk9lCNV44YQHuns
vr9kb/Hl1vl0y2d71h/6qp9sXKO3UIaoN04PHaT3KMH/c7rk16v1y0AEE3bgtzyAjehZQMXAUU+w
/qCEAfOd1e8WklKO6TV2SWz5u4z3L5EITK5lFsuCA8/5/uxQVsP+xXtuDDaNyZEHa/qGI89uQFCP
yt4Fu4STsGgFtMbFQbsonaeFevFddje73vOcNaia4aDdGh/w/ts0HOwd2uNYjO5oaKJEk7vFlZ7m
Y+kOq4XzhiJaArOODQxmwxpgpUtrc1l7Z7cEJYGL8RqCaTnI9X9eDMJP5wb2Eci19Iz+XO8eoYZA
7ZD69x04fH4zPbP5Q9nmAY22aDTlzRjUK6LdC9McXyxKfA74mUIvGASYg/j5c4AcqwCrwFux9k20
jJwk1d3O6+fNv71WPl/mXKjtVJqV1IA/u7RSiNLePPfNzG7TPrvwXL+8HQqXwyV+wd3mbKWkoOFA
doCVMgfmsQusxBxRc0cd4de389XYAzJ+6CLRCoO2zzvbZwi/9tTh4aFLE2GCCFP6FnxG5nWK/+IU
FLf7/8Cb+6crnr0USUmaTkEVEzUoBX7QNdmVb7++KXtZc+drEgpCd5naA5D1fIIEO4yMPd6EUR7U
kNgozPGW8sXnRWJ4ddJ67MEO5Pe2s5rQ5fMDEvgjTeWT9LJVg9YfLAGNNpQlrB4Nyt7Npbns9VYW
UXN+LhuUFvAsNzjDQKfo7XNRYlwu4+B40TokhSiWNsA73PyQN18afv1qWXy+s7NQVevBhW9hj4fX
N48lSKZlal6zLv/+6yf45WVsipmlBUPv+WebCRkD1X064oVjW2HZ+6Fnoxd2abriwlWCZZLg03sk
MwzHMUasBCPgW7CZN1lmbDQXl7KiL6/jmNTGOoeQ+jzqmpMqZdngOipE+WrLMVA0hhB2HeYIdRtM
9lwcIv8i40Q3y8H4FwIjfN2WT/TpzihMwjNbCHhs9d09imdbJ58OtapX5UwO41hGaFlvu9L+8euv
7Ys8AYIuF2ueAJD8FxZ50eWMVxZbCj8sprMVl8ElgtcX7+WfLnG2eyfdBharDEyZeW8oDM4o89UU
6r8CystLk2BfPsVPt3MWA+uq9OBUlxoRCcTeDMwTAykgaHbCHqMihbtk1dh3PiqBv36KX6QDP93i
2R7D+Xrq0TRjUU3RwUeDiRanooEkARqFX1/pq4eJ8QHXdyHsd+HL/vMyYb41UtCfWRRMTwzc1ylF
d2HPUcrK7Au+RMuHPg+Jtolx9mVkAbvg7FJmD2216eBZouIWT95M4mIU12gIQlNAHmH0cT+V9iV3
lK/WI2wg0dOFweEiavv5/oK8TINqwnEETPQHjPwdvLq88Ai/+rI+X+IsNe6VxUxjETNWKNbPaIOO
/t3c3XL98uuv6vcX4fkD/Hyhsy3t9kDjycXvooLgTtT2q1TGy2i2W0ywAqrdUxXCLv41o/aV2ZIf
Hk2jhlUPaTt982CLEGeFjvMKAkiWe7tyskboHjK+qQR/NTN9KlO4XDre1gua/ZjioJJPXpKl+sCD
HqazLBaW81bUxgMx0ZltOYQFRQfdksNfmrxHAmK/lpLole1UV6ZrHDCNAKk+2h48nZ3QRW+6cjGG
QKGYCX2l0S7WOSwtLDTws85c1RLuTr62Es9vs8gvmh5/7F8VM1TM6bQ20a3IG37LmNiysYN2TPqb
IO13A3d3hl0mv37YZxsfPpguZn5h+oxUOFi4YD+vm7lE9dh1GyhUiXNygg5TPFNVhqkyb4KM9SFI
xNC11MYtwugfb77/agIxyqmfnm/8ql//30ehMz1dvaqPv/9t/ZoWHz/+9uefbb///W+Yy8NY9e//
7E/6sPsb4hCFkTg0DhgDI9hmw0er8aPOb9iYJn4cJ08b1sHYYAXUnPzvf/PM3zyMJNk+5i8tTH4u
Til/4ofxV/DkBaADoxw4WGE45d/BD4NPcBa9lgMTytLIgxHDlhL1zwvCFQNVWYGmWAev1yziRm+/
N6OPfu2c9kmAc24IeDrI1Yw40DFYoAjKo19aJ4uiso7Zn7XtGM+G9nZKwG524o2IgKJpQ3OR6JdN
28WakveiGPatP3p3k4O2n9H7XZRR9ojpTCSAecWPWepOkYnnV4dU5KLdV0vvQuRrqTN8BJ49lH1l
A3Lk6KBLXNsu03DqJyC6/VZdc2l4q1xWzlq3FJr8UTuHaqj4YSjZTT816A+5L/C9ELcsQO8CojxR
VDHlwntlcIgF/MS/mSjQlrCKhqRisq4kxlXMCXgW2NuhfS5fJrSpimnKY9+BpKCuq+5pHOukZOxQ
y+A0dDacvyFht2V3GpvFCSHf8jLfZsraQ8tbn+yiwEnA6yCjTO0eoMwgtuycIAuU1ZRFgfL6g+Lk
duJoWuCVqG89YW9MwYw12sATdEJje0/AlucjGvITNHJxPo+7SZMrScmPVtOEMzOmBtPdlRQ+lB1Z
h6kcy1vOph04N0eWEogBzBFquBWTdDDXU1BaLhQPWSKGbOPJjpgxEAKQl9B0dk+DgRc1fJrXpQXn
yUzuS4s9Bc0QFxJWUpDA9AXa9JkUMVgbc9ja2RAqYe4GP48zGCi8Ir8oBUYHsz/9o/9Lownw3phR
Q3IAj3C46cKhA5v9f/7BDf9LXNmVmITC/z5Hli9/xR8xxiKICfYyHY7ZLtfxffzyP2OM9xsBDNYJ
wHzF3v4dTfOPGEN/g1W5gwTCJgTSeAcpxj9iDBDnSPp80Gwcii4pkux/fNTTHy/uXyHO8cvOYwyB
ZDWAbNle0nZMuf0cY+Rkcq1cqlas7F57jGH0HyqYGEOv2eP0h/AFerPhZKUQURACaEQ1wySgh6dK
YkLUrcsQhTsMz8IAZCbQ4GoSeD/IpGp6RLPSQ8e7hDwPcqWhIeYMGWkGl/yQpFLTG61Lq2/X1LJo
Cu0AIRpyWljQ7weWNxkPiaPt9JUZTjds0UZtnY/Kk7oLpd34VQxZrfjAY6wembBQJ3PnxnlxRu4V
+0oUU5dYlrJPhmN4VmiUg7V3RpbnYYq/0zH38nafpfXcRBo1oseGO/1rieMwfoCnEFo3cw4rhLnn
cZ0rYM6sJnikrkq/+VoP4+1YUo26T2VmzpXQnkgoGSCJbHoRVFFdk+VwHEiLYis3LQ8xrDGrxJal
ziJStjk/uJ2Ys5DQ2tv0KTObmHkSTd7asKq7mvTsVPk9lIJq7JmVGK5BnibXQZsUVafm2A8lCF+Q
lM/wtpWwT054bnMeZn7RV5uOu9V3JntjZwTKzW6ysqJ9E7bET/0ydLWeMUQLOq/xZLRzBykCJFLV
DUoiKbcj1/Bl4sPSd95bjlAFNDDCMXAHeZ97L7VNauORBMOUIQrWHW1WTjANUHTklel9z4qUDWo9
eryCfKnOqpvKTB1DrcoKpuIPdVDIa0my1NqbftfYRVzZncjirEYSHo0plCRW3ipnNeDds5lw2EEX
xhBPyhCYKLP0XoocsmzYqItqeDKGKj1SfOsKYINKXNVi0rt+yMy137czB1aXirdmtucDG1J5DcdZ
hsJOk82J6zqChh24pI/wEs2PsJ+W4P90XK57rjJ4lqga6sXcHEQidI4eedGLAhpB09KnrigFcl23
miEXEtVRtejceKniq2mEDhIjlcbKCzrsmWFqN+Ug5j/SxP/S6PpH0oUg96uYevjIP94+mvRzTP30
D/+ZrZmwToKn12JKYSMh+mckRbbmQg8Bpwp45yxJ2T+zNTf4zUYeBmNmhFj8d0nx/oyk+Cv87JL+
BbDuwL+l/04khWjpPJIiXlMEUs8EruL3X/dT9YNUuWjw1+ghYwghNLkwNrWtdR05mY6zrnryIFjX
A/ryGC5QcZ76L62QG4/2UJf9yBS9L2b65g9kjyGKR7w0krFsAyhWnQ1lZRtiek2EU+vCCZC2cPV1
drkNtyPWfysacaKZFTeOcRS83BFSgaRuh5M5X/kM0kKJaV4XIvtZ3GRoasZOXZkxbKja7VRPD1WH
Np07mFBBGtdK42erExl+BCUUj6jVB7w4uYBkWvOr6obEYbcE4hOj3Ej24g5GLFD1CwjqZcWGF4eq
OBopJKXzQcnpobWnmLvWduqyRE6nud1W860XPNnTraOgITWG0K7vi+7esl60qo9FiekPrqttZQY5
Mljn0FqQyowC2sjXqnlQblGeOkz4xD3HRyuIaR1UQFcG0mNdl0nWZAendeNGQuDJIbqxEMF8FDO6
zlhj6iku+Ivf0Hi0wEsPXANGh4YRF1NtrirPPeEoeacsJJU85RHqtfYWzh2RxMhnlCm9Le1cI5li
7TL/nBRNbofcRcZKtRfX2bTSXf/UYm4mhhHYqXHIR4vKPSaxMQIjJoapgQzdP7WqzGolK3MPwEpc
OECyjNWTRCY2LLpGA9rkSm1Mo/fWc2mtfLddl739fex/CNBeWK+SdroHG2SvyyegvZPAhkDNCwEr
j/MWcnN3lXuw0t2XY9zrcufZICIzzBHxPg9hU7FhZZFYnrGhiN3lSCNnAOXXHHbKIBFFI6WVw2It
A9l4d+331xhjCDFxswt6jgEBJ2rg/IExErHPrDQPYXXvrAKKCvNsh5hFh3gUqtiqJFuRcSus6nne
aWNIMO2yF+gWSDA/oAFE1mkVK+Do14Sh9D5CYMYgD6ptDw+gOzbDATLFtYcBCdt+GwQafIMXFtB/
B9bBqvMjkIGruh7wL4sVNX44yo/waW7aYYoxUIwjgYtWsLPhI39ajjSE6mtEjtg2E6tPN5Ysosq9
V1l9R9s32MLTsYphBBcVGL9X2UGXH0b3bs1FlNtP3OlWwWBFpfUu9G1Wwd1eHAqvT6hfrtws2Kmm
A1WC3MN3PbHFPndrMACPvKDrofFD2GrCXBknrgLqXJKWXZxD2b5ycrm1h349DN2atXDKN3LkHB6r
bmoP+5Zg4qLZNeYySG1tSCZXHdsUDBByFz6jai6SaSCQOPc17I3KVVZDft1xvIaIs7dbSNxTPWDJ
d9WmIM2zTev8ERb4N4HRgY2VtsY7mbLnpuuLvZt67Ln3M5h2Cw8uP6lqX1IYR9z2wt+bOGDqGRJN
q/5f7s4rSW5r7bITajBwDvwrEkifWd6wXhBVNPDeYzx/T6EncCfWK/lTEklRVOg+6kEKiVJVVmUC
OJ/Ze+3i0U7Vx64yNLiD807odxaKJjctxZE+KfGqJD4vUeurjblPzPjRAUpkR/I41iZx2cyouuxk
zjpezhRDCtq5rshdGftUpY0LFcfArLDU9aGs+3Vlmp1rZRvRhhSHE1GbOFt8uEcoJJ1Nqi+Zp5Qi
B7Sk40loJe1P0GFqEMM4rcKlmFca8sU4U94kNo4puenLUz0YfhS1ZkVMuGEh5UfbfwKK1/NOTgeW
rpY/9n24YohkX/2fQEHUOQ4KrVOIva4z6oemWTYNcYtzlC++kaGzr2X50sn685eD7999uqvMXf+6
Y2KS8J//2/7kbL982dezXWMS49ALsYvDsyMvuedfuyTJuEVeJiqXFY+UKkOQr12SQZfEsgHQoYH9
hrw0Bq2/ne0WFQFKO052pr/8k/NPznYatj+d7cSVO4gFL/WCsL94hr/ZbMRWGCIfLsxVUyy7putW
jUGYTFj3+jqudY63tDrOafRQZ7rt1rTtrm7O2nWqwFbW5XKsnYWIm0wsKOv1c2cRO02yy6pI8XIB
BAEdK1kjE1i+GyGxZxrh15cZi9OiUcnCcnBT5EipWvQYJJLIdRyjOkft1O/6jFFHW193M+PZRH3A
Xobcnu/oRjOjG7cNdDRfLTdG1RX1ikxX4dtJqK8dS0WyHEUPOcOGVWWWpmfOy76au/DQ2PWZWeuW
omozI24PFdtndT+haFX4m1qeA8PaqhqljJNTdnA+uqVA0TigoKsqHnKsEq9sI+T1huda2rgOlNgb
8/GzHWWnOMpngoPnZJUXxr50eDv1sZ8JghrkSlXik0Ysw5ZILTw76Na0A2LoaWWA319HUdeuMsgB
23RuUlcWGcw/EbljjIxARIdhmJRXJY7mXUtj60JlPTnauLIN/W4JTdXDJkgNhqjFZdPRHdlFWWuh
FqNLq329ZNUTUtl9m+TRx6bteDxLTABONh7iRMdEgp6bfF43WfL72NCwfhuRunHscC2neZsNEzVH
Uox+k6R3Qa6tlKoTni1nPpAWr9qs6HIzBKJ5YA4uvCxB1TyJftrqVv0WN9Lx58B4cLSK6MSww8XB
fPKlXjDf5NP0lMbq7Vwsl87jTObHU4UCpQxyNLWqxUXkLO2+y2br3iljjMe5czaK4GrRzQk/kSp2
k0xw8KU91ZrRrqp+rlZlPzQ7xarmzTCZo+ugiV8LJW62udajbaesyJ1U8Zw45Tk/S57bc3Fljstn
ve0PcpxyzAhjgKlZhKvUHt960KKM45wg8bRlvh0XPj7u0M8I/XG8ZY3GZFAON7kwWl/QDxOAEbSb
xcrO1pDZnsB00004ioJyMX3qgQ9pH5lXAeQUVwWtSweKOSrHL+RVuUa/rKaaH89aSogsaa6pE6y1
KTs2nU2BJJz9wA3gSg1bg439STEbsSY3AmMjr2yWvKuMC17bPLkudEw3fTYSRTDn8knjUHFVI3zL
Mg2aSFV5YSIOyLfwcRSzX2ol4sb5mKJ4xKWkdXdZX5m+rKtPuiKWVWq0a5FYuzQldC9teT5ghrCb
J5MJZRccic7BaFnG62l+6eunWn10FraITjBrbj1Gs7vEeuuOqSZWaYeBC6lmiappKbaEMV3H2XAf
jEu2yycaXAUL9koXyoGo6ALwvurVi/BF1HS3kQpX1lwqrVh1vbyzbZUnh6o8aOgQ/IC9FJYAdMku
zMn1pC4MH418t+B8tAQmkH//icba7lcn2uN//mdK/vP//nykffm639tVJn7ScGyODtX6Mt3/fbmg
W2wcnItCEBDJZe7/x5Em6VbZRiApcgS7oD+ONPMdnC3WEfCDgSmIfzb4075kbny72WMZCjueeafJ
t70ck98P/iw0z8aidkC0Gi1H8G9Wt0mi3ZSmUeAVED3uSefU147EHq1eLTlmcbMBNjVHO83IbrKW
UYxdha+LOZDA0TQPelXqrs2/cTyhn5gb+wP1cXCHu9OtsrB+MJvMOIyt2W2NYL5NChV7ZR041oOV
mebGVMCPTto+6HAQRdbkM/7cGXFFXdasGOBXfKMaHkc/32Z2196IQoxrM8GaVIux3wu1ZzsQmL0f
zOqmmbN9BlxkNTd5sMkLhT32Yq4bMwhPdqvvnWiEWWRflUsyrKVWb4twuQ5q9UbJ5Ye0UNT9YCRY
0/PidUz1t153Pigxya+1QiNepcsNzqU99lJvHtKHPK08Aw/RqVEZ6UVLM9wEzVh4NnmNTJXQ3mA1
vh2nbp2k7TE02n0zNuNGF3LPKUP5W/Tls9LYt5f9yC6vJ9tdsLoDQdSp/2fMdYtj2qtxMZ0rJcF+
32kifk5FJTdpGT0ht+n9vOXAkUZwLxqDxnmIWXiY3cpoa5Y589AzXrXkA9KZzg3DmLRkbavV9rMR
TJ8Nu3wGeyfchnBbDDQYrLtk/hxDzvRiSxGe6BJtE03yOa+m8ZzOVkm7Qs/S2tWqhzHnUw14YZ+c
HODCjCkq/YyVVKLQtNWLRGgruyJ0Qzt7aWux6a0Kxw7UMbw4ZbtKJxosoiDXpUVMCbUFHl7F10tx
ypuOlN3pGrTi4rdZ97nMgAQVTd6t2na2dl053sA/LI9jKCWTinanZM4H3b5Q2NNxEyRxcl3WSobJ
y4S34UAlCjrjkPbgMeMqztaqUCQHoDXi/YtTOr989sxJeR+KmlZJp4/Lo9teRJVbhdQpsQ3WiPiC
XZEuzbmGHbay4vHsqMMuWvoPRlPvndL5oIbth7JuiRZHruqZcjZwXy1bRa2EO6TO8BQYrQEWbFZW
ihqYLsOazygi4mujZ03eVzx/a2BtZ5lRW2iioIRr9rU0zgzlt3qULVvDqTfTWEqM6fo5JUt43YW6
2BZW5HVjdGvW/V2nqaq/hEwqAJ/PGC+rq6nodV8V8cOQCJpp7E3GHOTnIjaP6VI+TrN5LtX4SrSg
N7vEsty5z9OV5IgRCyZqqVKXdH2b4mC36dnjaDjMNh2faSgguhJFPkF2AtexxBSyhXNU0tlXZvtF
qYdTd7FDiY4snLj6aOv4edXqLnaIbTIU9bNaKUTWKWi21a44Nrm9ae30Q+Y0HKRO6CYMJKLBuK4q
55Qlhr2Oze5zTIe2NtPhUh98JraicqewPIKow0WottPDPA9vDF7YrdlGfFJyNm6TmaMwoZ/W4uFc
2PhpewY26yirylUfREdpAZ+FxmVxh3TmbtIdD97JquYtIxM5p1ypDktYe1NW2FtV7TdzLXJ/6Cy5
MYbKo6CsvEaaGHuDba4mN4mFjdVIOtR0+rwxR1ne5YOubninIeyV8TM2TBR5YQ1QFdtXxGXpJLNy
Eipru+hyq8FAONtAoWnlB+zVDO/Hi6zBdmZgAuj43EnX3loy9mCBKIDYTObZ4VKu6z6110Qeleug
7Uo/jYbQxXMvGZ2DTxpxmx27KHvRRiQj7UTEs5Fr22kq3sc6gzCzh2ii6rQZY83qsmJuJGPWDU7F
g8nUGhyBmlxb9bRvlOKG6ueZx3H5ZASBsh1yJ4zdQm8b3AZLiY/PERcLsPM0Lfomjs2Un5kpYT30
EeeK8sJySmeQ0QT7ySgETInGWTZZadqsrqOEmY9NHZ0Wk2dbDENslQ2U3nJrqtlD3pWVhy4rcVnS
e8OcbHmIjVyj3W5u07eCCqhsTOFLPluQuC9O2O7nSEXnETYmfkFWU0qYjpDphtUSxWdNYcz47y99
qEd+Vfqcyu41e/1z5fPly36vfBCwCMbqcJe/CCt+b+b1dyaCCUl/Si/NshWJy2+Vj/3ONhHkUpFg
nbh85R+Vj/2ONp+vkjoFi6ah+/gHK09p/6g/Iw+EgYAlSWOgQrN/FGDmcknNUI9ib5oVDSZz9jFn
hxQI87QkltgsfXhI0vglGSbPGpgfdy3nTjA6G/Jle9+c6nsxMuHUazpAdVj2czXDtIhwzC5Gc9YW
TXOTup0udEI3atTbCS4Me1HPHufJV1TjqcqdY2LOFpKkIfjYdvQ18BJf+WH9dtFXUZs8swb1jQoD
cDnu2epdI1s7s+fYOSM3SSgYjF00vq00oSv2H53GSJicchDpyucpUnka1go3bHW/GOpNMgSv7NW2
A74FBTfB3Ip1F5jXWm1dpWCQvbw1PpU1r1wWSPGLrmDwbxm9r0/iGi7QqxiXlyoK+k1VNA9pWm7a
IbquABWtmOc+DfD/1o40LNcsS1pBcq+9yaISWGY4GfNib6zKIS6y6jZFsMi1UXMOJROlIkoHVMZP
BYNwVw/FM8qWmyANj50ub0LV9OZajzBlB59iaScrS8Hti6RjI4iSWqWRMq4Kpg6ADFrPdDjTwiBB
JFXPp3Agx4Pd3NpEnLxOLfmepx+6sCQA0sPsQU3LFpgr43uQgPdkEYX+sFRUBVowe2Gg3Y02Cmes
s2yAVVIu5xZujZt2100Z79ipqoxdWmWlTRjn1aQvmSY7m0jh9Kur6lOLlMQfAzYIQTkxaGgta72Y
/fsGCj2qbJVze2EjYQToOcPSAuTejUxeaTQVyZibtHrTD6b6YsKF7Gkm5UFJTdwMs1LA82iNQyuM
VxGVjMDN/o5hw7RSZ6Y8A4/XY0yMDIaKRfGCOnkfxFroV6Nie6awK7cbIHWZsnyyIsc6t9Rui8vq
3fRULrOrPjWI1JMXB2IU9Tub2M/LOuIqUdtlWwWq4xVm2HlLioswiIpTEDe7qjvh0IFQg2W7lNUH
rZs3CyAst1MDVhJNBrMzKzxuaZzvQIiOwPJbhEhG96QT9fmxVwS+bMQRO5tPyDPNnOUJ0JwuISxi
iEbwYFiAVZA9ZgTkwLKTD4OpnUuLIQYl9ylyxl3bq4MbFBbH4TxfNcmUXSc5XLI0tZ2t0oh4N6Sp
tqvquiQ0NnrrnIZLlcLDtVp6AmAFm6orUTmNc76y6pyZi2Qt5HQcx4jp4xruhT3h4qYhyo1zEGnP
c150BHFrjb7giNC6ydfKcdi3rIJPTtowN9DGKKT0mYEY6Umd3rVBEthro1J0L9J1u9lYSkEyURJF
6VPTVjmqgwgSalUjQGrAQzjDfi7rfVmycIir9mzmELzENLpmHRzGqoYWAGZC9mQAlPncrSYFnXAP
4kitQcIFQ3Aj28n0BOh7lw4t5zgelbXo1cyjoChWQyaoaJppZFneRSsrgYwm2LTJuVunaKmP9pTe
jJPJcw3Wd5KEqffvPxoBaf/qaDx+attPb+Wfz8YvX/f72ciqWkdY6KhCw6dB7/91KmC8Q+THASgR
zyMvVL+ZCphofgRVjGohl+Zm4cf4bdB9mQqA+AaCjQUIAfw/kgNpX9ynP0wFiB+R1mUGQQT6j3EW
ACMcPR7IM2tUk4VUYq/TvtrbdJjQWb3ZDljBDWzulAOeJDdmuagCXqnifnDFRXiT96cuY9kbqHME
me3ChYJFwfyp5Oa1NyVwLDJAb/Om3Tq8SlZGoKwct24fJVQmZWTia37SxfjYlbFEEtKuqNEm8CfG
p64ozosd+LX+pFuZP5ThAV/S2hzUlSiiPRK+1aAVe4MHVS+sR8lSVG3UY9Qsu6XrdiMMnjHvvMqm
QNUyv+jGQzIaTyzE17ZNrI++nAszZ0wGLn2pnrv8QZuTq6UknqRaYOHoarcqIVR1OBnctlDO6TB7
ac1drT4NaERiykfFaTaVKHhYE9NWOid16q46mMg1c+Qo91kps7Sa/UjVN0Yd35oaNDyALTCTar5V
P50Qm5xitDRsqHPYSov2PIkCQYy0703nAleq3H5cfClqrAdp/9ZnhCyxmI/F7KvWsFctwA99vllA
aE0lNBw7SXDBhZxRAOt2eZ5anp5F6gEtgJ8anXltcLr46Csbv2uj+BA3mICWKBD7Zc6DUzmgB8iG
8FgUwuvjz31sM2lPCt0tau3oKMvYrCKpq9c5l8BjUCL5Bly4yk0lmF0H6KI7GFqmuk5XrUOdn2m8
WewM88SNVKqTQzvmJ7mCPmyorJNmTc5+5pKqh3zjODm8ONPCa6n0l/m3rt/bUaAfotmWfNdwRPKp
NJAtyS9ik8/VUysvrJJ2yoJuPPkwgVrUoLbgafQr/HqoqfWA4VSEjGJCOernxXhPsOie7n1cG0hZ
b6yS9N3a2HVWcmOrKVGLYOespPQjazD3obxoOSo/bsKVrrzvVEpDXIs1m9s+nMGMWeve/hiPz0IR
+zlWKa505h1LYjzYsV3vjbJ95MM8wHO2djojsOHLLOwyFRvi+W0ORLjRiwTsXTM+85hftMpXuvlT
gTrJU6z62mFoB3drOVkNzXIZbccsXOX5OdX7p4jENqZdDZKEIEZ4qz2YSX2dMKVHVnYSesrgA86e
1TNW4vdKBdWa6srGXIl4Rk8F5ZJBcz96IzgsJ4hc0LaNXxvVzSDnTwsYPIZXPohNOHdKKjZOx9Y3
X5g1FbTQ8j6UgJy09KDTwqdp58dBclxC+6BVQH/ybI1KZy1DJAGUKxWrn9Exr3JGVYlSIn0b130S
eYWQq9SqdhYAkJGxi2Pcp6AKWGvgg6nWwLZBu3XGeYozjuFkDwP9uNTn2qJ26zV25IiPs0ess4pn
IROETXOMM47wPhM8ZjRAe9l4XTg6igazf0grcKHNeKGR+ZMx3Aw9K7hlYl6kfA0j+lcvdZGf/uqw
u/tpF/jli76edOY7m3E4UVa0WF9G1r+fdOY7pFqGxkXI/4Cym+PsN+Gr+o5YB54XKoteg39kEfvb
See8g6DC4WeyJf5y2P2jLvCLlfS7k45m8iLWvxx1iLYuy+NvzWrYxoeGk66GhiEFa5flQeLMc2OM
OycGQIc8kPezHAJgeRDgivADBwGuLwMGPvN0txihYZlWyS1bmxsNwB1dCQXmpciPK7oRJ4I2FFbK
qZX17KdafaU6rcdQ9s2QNdVdzgWO1nyLRIg9aQ2qp2phPE6obXHAvgwxwnBWcozW0myfSx0aGbB5
1GylGyfUbUue7owxvuIhLlmXWcMWSQSzkD6qD3OrF96YTb5tmfOdEcQjaFu7uW7tyGYAI1gdSslg
X0DaS5XO8pZo9LD36rdKb30mk+TQG+b7gmxtCmXVcC0ZH5KWuyvprzIj3GnLctbygWM8Erslax9H
RdvZFNNtbXxoKupxK4u1o4zZB8+BTqC5EgkvqongAih4zGecBJ0x+UWdZqslE+d+QcBS6qm7gHlg
m1g2O3K1SoyYKkNcOX9Qpj68EKqUMy8hrtRYS681GMFHICuPEqZZWuW7oWZUazXlqh2c+gmxU7wv
G3FtqWPmK+N8tsNpeQwdua0d40EvFsw/7Ghuk1Lp9okCIC+xDmWoPUdLuHhL36srALIhe/vGR3Vb
bcuwu0olFEnEaeDZgrDcKIagi5P1Sc+tj9OovNSVfGUpQB/cz5bXdtqNzNn965pS+0zIdF8Wdbwz
opqEsAkybzfuFWsar3Nr4uAzqnKvNCqsR9VpXjW9qUGhz+t0tP2iibeUbsmmTuVHe7ZeTBgSZVb4
gTUezMBhlNZu9WW60xt5ltr0Uc8Zr4fC+gASdle0wGqzGRwwkOAFZa3bV61XFRq7xwp8ZZQ8hXEY
XmVzvNbs6cCZE4McmB4k7NZDbjj9flx4P6qw2pSt3bijicQ1n9tny1RwTdnNaqnKj9LJmhWsut6f
EkcDYmefVKnBSOyfCCLhvNTjK6VAFDFJwyvTap2ik5JL8swpLtYFFhZKL2TRgnxbRz4nCiLIKb/O
gNbYynLTDp2rcwKpGRWDNiSfmUXD0GA8CLQdY6RZjTdKQWejMUy/fALa+7zPwivdXmDlkye0ntmb
1oHI7tN0Cu9GgbkmSsSwjgHNP5Uh1HtXTi2Sr7RVj3aNYrPu+SDCqHzt2tbYjxVdfmlM8KjDGSxj
2RrmsbB75UY2FIpxWOx4D8R6DnMAgKLribo3mpVdq2C/ywxhqGEr+VbPithj6Gx5YlLSVaUouUsW
/fi4oCB4yuqu/FCXusDQEz3GAX35lEwFLrkPmpzuFnBg8BcVJ1mPU8JVldSubs/c2RB+T+Y4dhv2
uqvazG5Eorm2ke66yL4JqAv9ji078S9rWNZ+liG6HotlVViNtirwhXt9HhsPZQpyfKjQao7mewYU
FLj2KqZpZj63hySxzdLutalJhBnrpyUhV20gvmb37+8PDfuX/eF9nCOE+nN7+OXLvh6a1jsIc7pQ
NQRPGNEvZ/DX9pAekKklPZ7D5pj/ifPqt0NTMjpl9oi4mHxZW9eQVX09NE35TrPJbKNrZOSKuuof
jU4vBsTvjkypXUwnklNesjuWPxyZ2qhLs0oLpMPSpD43vdSxNmb4d9Hdf0pg4JGg0SOTgXn5G8XD
90czIUPtMgBW9ibNDLbBFJyljABu0hIyvVBnNgewHLEnnGeZjeskMr4O7v8yr/dnv+llbW/gYlfp
h3/4TTEA6Z0pIMvM5N1lxnylMEfpGm37Tcn01Y7zbSwwl8ef3tBvX4aZ97c1CALjpIY/zMt0DXW5
egLX/w9DrL68lwYhjvgZLetPFIDaGtg3dY1KixSuF6V/C22xNpvw9de/yUUt8MOlYUB3IUuZwYaJ
O+n73yTvGpt+AovbpE1ejVm1yYujDGcOuL9LcPrJZ/PdS/3wpmWNAmklgtI6goFElrxqZrC6g/a/
u5u/vAR+8tlQa2IJ09BaiD9NQvR50IZKxMKzrI9zoHmBIza/fs9++grczRdkh2oAnPj+PcuCOqrm
gE/fYliaMB3RivSff/r4IpBOciexcrnIKr+9wEBOTpZKte3hLAYPDS6XYjFesr+7jr+gMX74/L97
oYuA8huBpIS6VShEXHtZ3L7VQXmIW/HcBW1xdrS4vM7LqaP0Q6XX2xUZKqXBNF63V3NZvFcXIDlm
9ynWpqtJYw9/GXuHSXlqawdRcMj0QJvDdd/aPWI0Sz84Q34OZ8aSrFs+llSG7C3wR9Y1oKiUUzb1
bXM+t8VyyGLnXCrJLqyNl0VX73W9s2Huh8S4tfKWu2E7hsP15YgjSG1yWbI8N+O0z0ESYHcYWL6m
wI1bhlcL9nf0HFeFNZ2LUkd4EM9UABWle1ESxt53BJYtUwSonLFB7OCpbOwRZZ261wyiawBCg2ou
HnGp5kxzkhnM0nLkMj4MabwL0/S1Ght0FYvarHPRP2PQjG23L/Rpo1fhBJoyqlHHx8ngxWlMBJM4
OmGzi8Z28ZopCtxYpKY74eRNAQLPIdSShYCF0e5gSAglaQ5pGyY7AVqJ8c2UVVdyiJPZX2SjnPO6
PUilx20wESRaXWT1OpUZ6g5D5tPVIgLSEGedaTfbjHl4L9QUJK2EPXRUMuQ0boeUnqYkvG01c49e
wZum6YKgrRjebQgDHBRMGFkPrUCZdrWuykcRzDNbEe2oBdcgO05NwXBt6l6qsLiDwktd7ovlVUx0
O3LKrvKxW+eQb2+w1ZTPbIHBwQdt7jtmaROIJ9i1kCPgzVQzJ0Uxcb6gC7EL+EzatBirlmJ26ByP
VYxfNsvBiJlqxbO5C/q3KW03XC+3Tc2yqrUP9RxtFO12vAjiAvh/U3Wvqsyg9qzy9oNC8lipuG3Y
kIi0lUZEyEnuJ8shMtSPTcPnFK8h4w9d7iGrNeatGK41GbvV8LEX99VFIBnfifbSCA77xYjckOe/
i0Z0kyb3uZreXFA9RUlgezGu0+yTosA6ZGX/2C6bAsnMsllGLABDz7j+Jps3OenGVWd7ZZ09LpF6
qwK0rn2rxTDDp4nE2EmYTlFo27m+YtC21wUVuH1TF4el2hsJSJ30Po2MTaf3NK9ou2BHW9q+rV4C
yK9jkuIgIuBBnpfxk6Z3N1XwPhv7c4nVrdQo87MXa2ngnYd3Q35bGs+zjthohrleVyQ2xBgZUrbr
zIBIkdDOOQW+mYP7eMsHCtGFzR3tjRiztcBsMxWbed5Z2RG57mC8RbblxuUeop5LViEwBrapCmTY
1i36HYy7VZh+Zibk5TZaR+DbsGurylkbrY1rIlsl6VWqMNQcXBD+AqZ0Hdxb6RP0Q3rPbbvsgvje
GFYCJ9NimmvD5q/0ZmGCJhwWoEQUTOi84WtU9UsU3c7atosfnCE+FdOVnnp5IRB3HSN+DpE9w/LT
5T5haWSaxItZNwFKkYE4PnVaIQkn0WaV0YVjOsWkwnUmXVts1GoTwMtI9ipgnnpYTepdHFdekGUA
BD9H9ZVtsa/rX4Zq2Y5KQdvZctjRB8T1KsXllNijp7arkYsSiYdHocQ5ODEPjjy7J9mGN6JXMtqC
FxVpkTl+7CSxIHtjqlw0VWsovWDbVT9bbglVeV/VODSyQycR5AB75n5UlVXElMNu7hfz2PSvgQVM
mzyU8hiEV4ne+aWaIGNDVu2kUOPH95X5PinyuyS+Ni/RFOwPWwDtTzxO/ZZJadCzBUR3E5TmCUk9
3b7WoYSHYAbYBpmZeOtYm5vDfYnfc0yvq6lfa/NHM7xvSuElMDyKi2FMu1G0Cww/24xpvapEelsR
FTw4rBUwIsdR87qgWSkguYps2Cd2tOWCntW3JH7RC660/sXG1JRk01UarCPAH/RCLfkK0TD6WjTt
Jv5YzcVrZ1bbmXOLYdbhAhBvNd0XPOdHNIdAsf3ZwboqeQ+1ZWUVT1bKZt62EHX30ypVxGaAHKBf
cOxRfx0rC9028SCp5V98BvzYYOzYJghxbYrLo0D6Q4t7R1O2EcarLNlZat9wpb6xn/MNlYCVtL0x
5vJ2Zp7Dz6Q8WlXFspXj1BySXWWEBxAH27TXbsIyWv6GJvWTWoU9E4Gr0B41g9bk+/PdArE0BfVE
0RXVroVd3MYy9uty6Cd1HeZNieNdQ/p4aVW+KyGqpBNxwZ8zLGILNAw7dgiu4Iz+b17GsLD5C3ZB
1kUd8k2lYrZiaBQc12RktHtEZhTG7TZrhv/qZRxWc9JG6fslLOybl1EDI+htfgAvFIxl4CSH6meJ
G+6/+WX+eJUfSsilLEaRFLxnMpgJSIH0VZebxPy7jMiffzR/vMwP75mNxWbk3iLJa2beNInHht0K
oJC/oTX99CLTJC3fJXIXntf3H40CRlgrBgu7nzD36ZAd5Th5v37DftKn8MOaLF5VyzERU3//ElRJ
2OWxjXqpeN9n18ZAzkqM/S768OvX+emv8sfr/KgxqnLZKfbM68wLmTcmwkOz+t8JyV82KD/9UIDQ
6BoMG/66/PdvrrBFm9W4tWwV1cCALJYHfY2TplTrv2ntLh/un0r7b17nh2sMASkYS2JKvXjMbhOl
Wqs151XVEo3SFY+AWfxfv3U/+4iAyzIBARvOkuCHj6gqQDD1Ga2EyIdV79goMcWh0m9GW7379Sv9
7B2k97o0LsgM/wRcstCULJS4XAyq4cdhcO5lShs+/xc3KXZ1oB3I4QCv/PALwcBPktLU6I2ddl1e
xCXE57BZ+y+uB940jZnJxdD+I8+1EX1ohiR+eYua+WE5fch4DoQE5v36TbN++q598zo//DpOPxbp
QDflZb19pGsg829469g3N9n03F2kuDmsC2kj1teHZo1UyJd5ToACyraCwKHUPkWy3oWjcaqpdFo4
EG4HDH8MGTEqqUool2WuxyHepCxEgnzeGnZDvGFbuWMzb2NSkHprPqLxXplVtmtm05tifC5mQ/4v
fxhCEbpGHUaoXWH5GTZfQkWiN0cBntSlXhvlnx0Vu3JIuo2dFc/4f/JV3uj5Lu7qdqWL7MaKickg
J6FpUOQV09GKQ2Soan5s+3ovsv7MZvO1rgjfk1qzaqL+rehRFrTZuQzawyCTfoUwFTV7/HExk40Y
og8pWI1KG/3OUr6S+/7d28ULveGvLaPb1/Az/KmfzEovX/d1Vqq/Q/kiQQjykLCoS7hQv85KtXeX
lF+L/6IysfwC9PltVqqiJYW0hp4G8SfTHa7ebxaMsGoYlUHdMS8Ytn+yYMRG8+Nz81InYfxhYGup
zMYu99E3z+d2XjAbDmXsSaxwrT8Y9fHSTRjQEXQ9PtkjpWCumbm2IVXvInowE9yd+iFT088jAKkg
I9uO7R6uiMy6seYKAlYe9KsG26lrldNbQAc3iBG1IPODVSEmw42KoN7nNSRiRcrxnj7wnDgkTc5I
+laKAgHLtG8JP33NEsfX6eox2/hyUvypKa51jCxvkHkbbIrEl3dnliBlBb28mgfUfZlMtx05geLK
UrJywlUvu//P3XkkR45lUXZFSIMWUwdc0p10ajImMAYFtAY+xMJ6A72xPojKyiI9WKRl9qysJlkZ
yfiE+uK9e89V98D+s6OPILRw/UaS3bRr5cTVA9GTXDmGMK7soO98fKS2Fi3VsnnKpvQxFfrOavDE
pV1l4d6cjpHezzsYcY47+9W0gHKh6vHJ+i609gdzRDItE6vCVELiiJM2ByjqmFosv9tGZn2cgoIj
djeu+5HfwVCI3xKc3mmcNd5YI51NykdHnuXiiYfZcVUSrxMPMvmVZVdxvLZbLlM6EGEQHWs6cXgb
6ym7FNEAn6N7bpXC2dWttZhapxjdTAlpnjo5/bVOL8lJFGqueskg7ouxOAR9e5sp0rnOdhzZug9S
rSNFTetJPFRVA12j0sju0CoIPJp1JRmlG6U2FMohi34WzXSFhEJdEk+t3ZhF4P90kvIu6qJpbwwI
/UqNJm8Sa8WuYXosN2UZXY+5fa5rycuIL1bJi71uEx+qUq0Y8ps+levNNAyKV0YButW2cwfVctWS
t2UsfNK9rHHRz0z6qkuNC7nV0dX2ftvIHjrkbllyAXsn1Ua3tPqe5K9kWXMAVI14T5gQ8taWWMiy
4ZhY+tEOl0O2CDlPmXauMneTeVfF0vPYhGLpl7DJBirc/1pe/7env3my+u/T33WRpq9v7eun3aL5
R/+cAe0/ZiKOw6lJnfs/82T2l5gQog1IcB3LPP7W+bz27xmQaRMTO58bQkNmSIUJ9T/dIkrFbIxx
BP9tspgz7wM+7hsZdkaf0cuhY/WLbvhu/vNHOGZTIjgyCivZOPlQ3iE0txTqE6YFWCEzj3zRnQXR
IdGPnUQsl27YVKRgd5H3p6MzJDd2S9h5tc3bsTswc9s/q6EP7xS1ZKsr1MZ4lvEB7gMc3bdqxbF/
SaHHf7JxAyt70A+TfQkTKEAtVM5u3BFBcJAJZY3j8Lya5AdFUEauAh2TjIxwA2FbtHVM7E61Rbp6
YVKj6LBBKr0R9Ud9HJQHJsniRY7j3nJDZ3AOmaJ24OYT82ZsYaBO1WUrp422LEnpfCpTXTIo5wVN
TUE8oWQs7LSx7orCYouA1AS4TR+pxBV0OoWkJZYCmuRGQx05sPERk0ebqeqyDRQqOcG4NawA+b9k
xZRB0ioNydcyqrRd5VpT4ueSJ59vP1Ke4sGxqV3V9gOAnAh1WTxPp8ZYnUW8L25S9i7yE2Ninh77
fak5L2nQPFSQhtqua64yP8i2uWUWh9zqIwM9lg+EQx0gQ25MM12pxWD0XjclBvr4zsgQbSGNGYt2
EzRT9ISUW+x4A/WL1OwGzldd82jSRHtgIOdWTtvHOqPO7+S4rwCcSk8aFKJqY+ri0NdyelBrNe2W
SumYe3THxXMjCfKpFkWoxdohNOXznltOgXrKs9t+sIN4bbcDpVQK5cEb+K12+mnlmEXdsatRkNuy
tJ80cpGIy0shIaVxLQjcnaow3VijbSUeddhg2Upp4jZ6eGHW+kGxcRvJ1K36pa3xfi40i1hVT+8S
lsJR73eTg/LUygbPx66+Aji9MsgU0aVRPurF2DUXXW/ujK4cLq2wOUihz4hlZd+EfvXUt9JrM1j4
srCy9r3YRL08jBggm/oB0zwODpLtnpIcFJLs74SY7OWERrHzEDm2d1BKh3RdxKZd7ZssaskcrlMW
LClJrlTDOOadQe2L3fImrE11F6UZqnDwQmJhJJEvLaoZ5JDWg/8Qc6gMFzbUMjfoU0oUaRLmb76R
gR7QpnXnO+NCJthZoogcDUG7SOUoizfZNDj9ZtLLvS/5WLUQjYcV5KKhlQgAFXmzb8eEcEK/RQOx
ktUm/zOJ4397xp/Psf99xj+rn7L/suOdf/Cv+Z7PU5nVAaatKr+qF3/O99Yf4KY/8E7+mu+1P1S8
3iZ/arG7BUL5fr63MOIifuNcanDa/ls73t/rBCqOL5t4O4P+L6W8j/vdSCsG36pD3avkct+PxVEe
LJv8H5Q0V77SylTwB7a87+7S8V/LyfsOOr/8ySIDN8ZGKEAOBzdEY517v8nWDd8gC2BUvSlu3nAp
bsbeuBmbyV98Pc4n9RzGQWaBJgA547zSvh8HvutUV9mgempn3RTYW4vJdv/2EIj4OZMo8zNBAvFx
CAnXf+YjsfAaqVpbeYtx57vci0/u1och5qt8tyTDdugUJ2WIru/cPC68CoCW2n6XLPP5MJSxNSQU
CEBPblbnaCkxgZrqOYRrUoPF8DRcVPL0TZLWZ8OYKqgz9BkIGfWTYZphtGjs2vD+43hvTp1nNPQV
MDt9/VxsbsrHfQzHwf8MY5zkNbSFjGFGMEw7dOeqREyoX1zruBOqHsGwWkbHVCWf5+tBP3nfGBTB
Bj5Kat6n6GfblKxR2ARgBnLGeaYB2pOs//+GmK/73ctQq7ZE9yzUgAGrblaIc1F+V/n67ipOnlBF
znKKmlFDYzuyDSo22CW/uYrfZx2eDuV1W8E1A3375KtBjBIOA0kxGNTXIZGUUaNfCB6HmSj0Futv
Rvv0lcObA3VK0ZlwTmQurQqOW8linDAiXk8jDAizWclCLL9+NJ8OQ52C+gWVDXbPHx9NpYElFUGi
zXLhNVFGt8SrbJrM/maYz4RWVDr+Gue0Sp0CPhRtzeWkUD2sSt5ZbBvZ1d47U+3FnU8vtfaSDnqB
6t99fYm/VUdo9Jhwu5gdOIn8FqBkdUNYFgPPjbxTF+nIuh3UjnYXyA4qfN98TZ++JO8GO1maOFDj
fOv5hHV1uLKm+MoiDACzTnCD/oajOHSCr6/uswc40555JUH6m6dzedsGtpo1uubNWC9qQHgTbom8
+Ob5ffZ5vR9l/vN3XzA9rl7n7ERgNJTBBo1Sg8H46wv5fAibPQISKIRCJy88EutWF3yAtLvDQwvA
Mhv8b7o+n94r1CII7Rxtbst9vApBaGmmayMvYRndmkl61qX1nS7n3wzzW+YTSjiMpPQTyFykBDif
e9/frVwdehLmuVuOKYE/y+gWC5xKuWIsJil/MS2ShGnBbswhMnH0tuYiHYYbOxo9DMoPTqx/0xb4
9NYi/uJ8Dpbb+K0ROfal77N+cktL/E+teMjGdPUPHh9ue1wOtg7rZ/4w3r0hgU/5WUwZ11xmb5YW
nU3d+Pr1EOjF+EtOF8hfIjaYcWCO5vrE+0GkOKiVupEodlU5JUiBSSlVBMCNVpt2gVy6ianmbloB
BlED2BLkeixDBbhzrmJjEj0gIb8r5FUFSHKdDOpNWqpLwwKyI6vXEfqCRdvRVQAjZnlRFCCXjsLz
aezOYKNdWxKVJavw19jOnjKH+D9NEzacT1KrI2V6QN35JNEmc+uqWxNkkADBIETOQgfNS9+SrA0K
TJ+cZ8WU9LMeSKmnNyPFUgBzXlc1L3WkX6dVZ3rlbPUXPXAwkfr0D8VVS47kli5vv7TsSV7RvyAw
wR7itRy0ZGpj1Pp1qBQFXuO0oN0QcaQlyfzGSOxXo9BXtWh+ANa5g8z+omH084IBA7qh7OpiSjxL
R76jaZ03JB0aoLZfBQnFjsYHKyMlB/K4cchnD1h/7x0jJBfePmR9eB+OeCkCkpaFlWHlE/LPEv+0
rpbCTQWmkgmkrZT5t6kZ/Bz75DHi4LBo8wJaHBp61Ye3NqlyulBluAS9sO9UZzpP0miAqxo8pAEA
M7PXPTA64SLPnEtfzs6IVfEicyByAFVPjf7EyWV/CZiH82ZUPhBSh4Gksh5pBqH+c1rnHPcEYOKc
CIO+IsIgU6+CRM3OTJKt15F8R4VjW1Q5BjTQAYY1h3jbPyc1dohZp+xREfNni0lexuz3cMjkIOMb
ksXt9i4yunWiVlci4pA6WNi0s64+CMtJkWnFP5pCj45Rzv0W/Zlc6Q9ZOIE1qXWBS3XW5gXJywCf
GTPBVAMo7kpYoeZ9YdvXuWxytG7l56kdIcFYZ3odPTYI9owUFnwUkahQF9fQlCXXapR82U6+2JYW
eTX+yAMATEDGQ7VouhhMuCNfmEackVPZ/ZAAOK/awgZaW7laYN7kxfDadzNgEBJhXCQrYSFjKhW9
RPMob8oWu33sDC9lXiReawCLx1CyiEz4ccHsWVCC8CzJhj06w7O0G9aRbt6G6jy/xaO6yoKoOx/K
6pg12j6pgl2XoY7qfDRhqS/vq4YXpGqki7JPIT5IP2zYy1LTvU6j74XqgPlxzO+jXFyqpnGQEx9J
TpZcTIG8NoASxg7l9Sm+1vllahN7qtSrW2bB8zL1bw1DJ3NeejC7fOvE/tLw4xep1EoyexwHO1Qq
Y7GlQpUZ+OuzRDGXTkxVJivdPKPDkEvtWlhKAZ2/XRUDVFint8/QcyyGmqOmCRxCGhHKmQVJPxly
BTN9zAP7InXCpxJTMJjN0e2z7qbSDLqTYwFogJ7cKIItXsJ7uxbr0Z+Yb2R9W5j6tVOHDWC9KneN
Xvlhysmj3ZP/IY8lcaOVlzrlDSEJJZUc+TqUitkhqiyaMV6HoXPVzkCrSlKOY5peJZZzR/wfoVrB
nHNJ/W6Y5q1Hre30RnBBHbSF1hq2MCAeYr1amxGgHTXm6qNQqxdo8i9yeUDNVF3pPVSoXqqA+nSW
J3rZAHCZvvj+0GMEC29iDNjL2rHPna461I52mdmowowZcmKW+g7D70GKSyql6mtYisjtmPm8xIzW
Reuv6ZdzQ3Wx69DIrKZGRYFmwlEiIwLOVGvmbs6r0NbgyR2arKs6LYeNTRXuLakafdtEVev2SdFT
yyyBlLRgmqZqImExAAFhO8ON7+SXU68taxHqCznikiSmF22kGMxfFJLf5MQ9ukiklT2t4ohvdCUR
oaCq9b1l1JFLGfKmwA1rDdJVV0naPsiTK1NBvtgEW7UE49ijKeyEb237Spc8xUyHtWXktutMHAya
dNi3ffocaOGPrtavR6OAnlb8tMpWvUlQNmVNtRGZWS16vz5vorzf+tAY5EIT/Cw17LExPWeS7i0x
7ssOPYxmBAdVvQorsFikv3QhRiyri/ZWB6XStgvXLqyVWcrPXTaWqwxhy5FjV7ARAoZsZqKlKpvb
og1+wq0c3VCmYsz2A/1ixhcUTcO6Nuj9SXqIFZq9PI54+T5ydBbSzoYBak+YX2nhNZX8U4Yise30
FOu7iaouCqy3YEp06Gz1ZRQ2kLkScTBD/UaP+D+oEiB8qRj9i6a/suQIFXCu7KpkGBmdXn0/yyZD
v9+KofhR6Uq2bRUFvrbuXPRS+DNTlU1qoH7rph4onDWRHOTL1XMtzGSjxQo2xwmymrTXSj8mdqgC
bC1TKe9qtY2WwVw+t8NCWFCh5fzFmMvrRm8G/bGl5k6McrzIA8qS/lyQJ9Ij2tIaTbx6Lterc+F+
TMcHm0r+RIaXsm7aytn4lNzxDVPyj41wsC/lLnOUvTw3BXwdTO8y5A9vlblpYPWO/iz/6iQA2wrv
dCm3f1pt0R2MueWgJvFW1/tl9qsbUcR6Qi7k3KTgn/QjLT3jeuw0p934eRldFlgFzm0zGS4BZw2v
ikO9CGGqMnhxJfIfcmRcMldP0jqAdYUIQsgBRD9CRtahKpKt4qfGnl9iSbWBbA6ZRicULguMguBR
Sc+2MdXUm8tjZ/ZrzqUuRduHaSqaldoN0cI3wOzqxDVZkr0OgmQzqSgOOv8CE/15W5rnvVO8IrhX
MMSH0VLwl4BPB9iWgMHJwMez5lO13/O09lnA8yiVS8OZdoQnXcK779x2wjDeWfIrWUNHYARnWdtM
7lSTl1SGydEojC2brG1SN9qCAGC0IXQlFPsIa/8iHFi/VHuZqVDkzByiWtreGgmCiTTUryOrZp5i
mSDqacJ1ZpYLXQaBSl1k103Go6bl1/RKt+DkV90ELTGItTfSONalxCINn7JAbwleEHjYyoqc1oO5
smkVsTTN3sN7oS7qoA+BytCIHxTQA7EgclsbiGnAh9dI7UOM91s34vMi6s/YnPWubuaHYUKFOtme
lJEyADhMKe2joWCLl4PqnFKqWHBWepUzn4U/jVDAT6SMW6AMlRL+bmaRP1A6GkE3WcceE+PpAtUM
xsZcWYflLPGWylsc9P5CRZZP3AC6IxB+dpShPlYJSS4gXKiS2NRC3MCbDIDrM/9oasv9bSW8+9km
1aqK8hNiZ4eAuJJvaUAwWk7IZGOLfTD9DFyCeY+PPjUJhxpf4b7em02xbedivhEny9GU8R2m2WNt
zy2nwoEvo1rYTPtb2ekzoIqsSkogn5HJUHitju0Q6AToc1k7Hx1lo0bGk9+Jh7J1ruhjIT3Oml00
hFDudQdAhVMesTHsaAR4IyIH1jzsoViYr/oiX4Nb3uG9HJb0E/AZW4T/SN1VYPcP3Md9DPGwSRS3
bSDAkSCYeFIJxbOwW/sfnNVnGQlVXSznONI/Hl/mf2ePdaR5heJsNDm4syd1HfXV/utz0mcFj/fD
nBw/k3Ya7UpnGOxGHrEHB+SBvJGZa+bxN4VRZT4y/34i+88lnRypnULTC0EF1pP4ipxoWGlBtMuD
u0Iel/ZorHs9AChhr0ItupCb7qBKzrrRy79vPkL+OrPcfjWhfznw3x0+m9IHfaHlmhdDrqxAubJg
5du6JNPw61v7WYUWBA5iHxxbpn6a5izD6SxNrK6eJOIDW8ensurIOtPULZUnXNsCebk8/IOjNdxw
nXhAcy7bn5x6e0sxwkQmwqNEFR9F6a7vq28qBOonz5HYGopIM5MHoeXJO1OGNT0PvnyP6R8ix0R1
LJWNTViZx2hAZgO6Ap+6/SJ1REfNetCFzdla1YZmAUPm3CEoQqgyu9zC5IwaWe2RQjfLeoBAUDTb
MJdAdxkPwgr/vvp5llgZKLkhr/G/j98UEitomzGphEkeuuT5bANLgiqrXH394D+p6zEMdamZM0E7
7KS8MdlOVkQVw4RT4eljdd2XzPCqNFxrBUHlfa3d/oMBiSeAomYQpmGdVtwCw0+4e1BifGe2ltxU
RQquMlkkVb7PSQj9erj5Hfr4HVNy4w2Al2yhH9VPbmNgcYKEU6F7flRknlVpt1U3Uq4giODrgX4v
4cwDGerMWMRcfCpRVQV9PYC/upcVr7ZvH6T6O9fm79PfhxFOExRQnUia0lE3iNgmowJZ1vWvRQg9
m87x4uvLMeYb89uNm4UnKHvBhZxaKwVSpTLsQMXjMPEB1/drVVQXAO9erR6io2aMlw4FKRCF/l2f
QYgpY+CE9Pz1qtokpIwuqqS7YZvKhjYESsW57iIg4xE/QsAy3I8l5RGBMk/JrqWKAKIQjcemTEaX
oo3pdmosu07fX1tBeUQIntDCqRRX1odziMY/5JqazhQ5izqvB3z68YF0wuseYxBbq8izExM+aVVt
YzW70kYVKfx0VCxpW3NsKUXx7OT+DyRg6nd37dObhmSRgg9ELu1kRoNeOcgKiAqoz4TSSZy0avmh
9qfj1w/nk66DTp1Q/6WGVtBen8xqrTkSFQDJ19NrzGFpHt7WOXahxHxj07C0+mnPaa2a60j3dmdc
fz3671PGPDjzNQxQ6vOn3TyttnVRVolBbzKxl4qcUlpAMkLZgXy3od0Hrbj5esTPvi0FrJuGSosC
9+lcSBkw47jKu4jOeB0H/bne5N8sFJ99XLQLZ1XAbFY/lVoR9B7UOaAVL83JaaBYScpThWEo4M6q
3teX89mcxExB3XSeLuCofpzaK1J+nLYKyNiSM7ZKwi3SxhtGZfn1ML+v6fTXTNTyBPMiIjvt65XZ
IFM6MzQviSj88F9BeBm2TSnvwrT72avJPqPC+PWYn1zaLIKgUs4Onud1Mt1mUw8orqXZYaXFzp8P
2HgDR8zZXw/zydNSVNXiWeEcM7HJfryDuj4a+WjGuidn8WPoT54DhHXR6y1lw/Sbp/XJ6/5+rNNp
d1L9FntzpHumLK3DzDoC9V5pRVlxyEw2ip397YUf7xY7ornJwrbl1PakdoHU1hBevRoZaSUEBlX5
rCm/2xl9NocwDltlmie6Qivx4z20OCJrpc5CrMIuF12ybqltc8rLX6gE3gBYOkpK80LiTuA61fj0
Dx7gu8FPPoGyQAJVhBkTpe0sNflaLeuz2ua+Kt9pQj6/Th1/GDiNWXtyMlfWeUH8Xq/RpM9rGgIN
1ehkwu7Thve2KZaWEuBF7IKrPuxvjRQG29dX+unrMyNFDFx/JiyMj7dZJIUR6SXDm6DAgbdToOj8
ZTR3d6rYFksnI0nk6yE/mS6hWAIt0Wy2AcbpRzgi6Yky9sLYJY3tRAByW/z8eoRPL+rdCCf3lCgL
H2E3n3lcDquemmtmhZSIOTJ3Dd18Dq1fjzd/zyebEfyM7BcNNiM2nb6PN7Fq1M4sMB2QEUi6g79X
kr1hX0b+pqkAyWMmpbTx9Yif3UOU/FgjZDDcc7Llh46cL/OKVtake1R095Tst0kWfjOxfHLG5LtD
OKbZDk/JOt0Kq3UWghRp2OLH4UOjWTdUfc9EVV9i50fLbtbrrPTXqlbfGlZ+adAcUrRsZQD6+vpa
P3ua73+PeVJ/d8ochihOp7HmWidxSJPg0PT1eZik5+2kLRM4Av9kOIIXZBsi+W+ujqTXMAZQk/ac
YtpW4LIISxAXrYEHTwt5harW/NeI/9NqR1w3727rbxnax9ea4IG6/N3f8+sH/1Q7an/owO94e9mw
cVBnNf7L3sPnRMUGGTuZqw5bhz+17Yb5x7t//dHdM0MHdWoRFsYelHyq/bfcPcrp/gS9PVr5mW4I
W2lWFXx87awm0kChWpoLFxarBFZ/pBKgve1XGoEvE5FX42R6ljyVa00IPNqKscyRukx0FUfKfUYg
b7R0XBr2C22UdTi22wkNBISzn3YvLShFm3APdFOdI0KPcX1o6mKpS8TW1OdAMaPNFPngdm1AmS04
sXtF/anFarGXLGnYZLXRu4DxxTYrkyNMwvtMv598+1HCj6NVhUR1PKkWUxKuBgpdInQqKvXVvT7a
l4BEA7JxTGjjY0qRetLAvkYNjbAO3VsUOnQTml5z2wr7myaZG8XB1ZSpDuH1c1aNhvQ3A34QA1SR
SnKEYugA5ybicy8Fq+R2UUQ6ngLKaYySdGUK/ZxI3QO8sU1s+Ds5qZ5n9JMUpPQSqFzZ/SVkewT6
I6VZuaXdGtIzJSKNYkca3RVlf5OU+RqA3G0XERM3+nS3BRi37DUd6O3XFGNpUMJEGSGNMuLUwfMu
xbIM2ngp4l5eJnrtCUVemXq9jlOTMmYC2HRss3udjUQ1vUUl1DyHQEgCL023wVu2/vX6/29/4/PS
/N8VzUTy/N//Iz75wucf++sLR302u1AooaF0mz+ivz5xBQ3sDMNmM45Fl/3df75xWZ5PqJaCFAWn
Cn/0bwef8QfoKchkNtMGKdCy+Xe+8V+x0R8WbrBpHBMxWKusozLJEx+/8UzS7LohSJk8XNncGIq8
U9SEgACiR2s5v8GM2y6chIDlaByXSuesAls6UiR/ywfJLbrhUXT5WxTeDNakzGoTr+7SrR5NBxV8
jOmnFzTyUc/Tr1Fg0+fB6GLnW9lq4Q2dudWzRt5JUK3H6dIYonVUROBQis418uyg6vktu7YrNWsv
4wR3CHULVdhkUUDRt6ZuSVIV3HYltpeEFpc7OQBgZlr1A6kG8GYE0QfD+GxnarGAciZjLKtBGPcz
ZUQnwnAEv5RKJVk3ihvk2Z3s3FlUUJaFivewH51lmnePUSscKEdQLBPf3/n4ATqCsCx9q/ntJiOy
QE3NTaw8Z3meIGu4L7Q3pbXva5rzuqQ+DIiTNiaDlFr4bAIi7vRoB8ForcQwFkkW9tpIvyyaYZPT
WWHeMF98jWIOB3uiEcLWTXQFO7XjSiFhsZOd/bBjSK68ZsgULAHNRlwNNf0hSQ4fZfKlfWNT5Twl
gNAHUwHHaUrLbDJvhKGv5Np+KcByJHUIXMnaOnV1qUM24q/eAPDctWEEe0iz1k4Z6i4i0+fKl+6k
qXuztYPTZFRnOciVY7fqbOGBq9PP8BY1K2jjTHvWNkqNckVEtken+6BoF5CR9vWotmBMDPRRwm1D
x3Osl1quF1OQH8vU3tqp5HtK3tbLkIadRlDzRp1aYxEQ8TkkEI07wgya7CAgycZDHbotMDQiFreO
05zJQ+y1WeEZxqXfGd7UEuuljMRFqyjcODkQbTzadHiycimH037yb4yOoInYjf2JVOvMa0NAyynJ
FIWs7JUhfMh9YI/NmST3x9F5s0KyOuI3NezXfajzPmZuGCNgUjuCM8TOT8v9ZKtzZCI6WbJQpPZM
+MS8TUV9ayfBZWlE08oBdzoYFvlxIWU1/jjzYJ5SKC48a7yzoLvYVV/utE6WD4oVY5S0Udr4WQWV
mz483cxo0yk90ZTCIQVoSYlgoynxltM3OrCeRsvYEupbxbzvfZMrC/APl13o3yuTdTOS4T3m8m1V
SvTRQvKDi2i81hr7kZU7fGwTfi29u7ZGJF8Eez1gZjuX6xu0qmCGpDPfMV5Ke4+JdWXi55cSjKFd
Nv2g2EOT0qnIxB6cNQQ2eZWw2Gm17+nhWRWrjyInjix/iQfL49mqerGqB2kV+7eBVK2mNLy11fyu
prSyRkHgahlfFbF0jUdOSbVIpvS6DouNwDtPtMRkLJKsO8/TNzPrwEBlKUkhWbccaWIiryJbs3yS
9fZctLCpLEHKRTJsHFOAvS5/9ka5TqL1WIgrySQPPWfjEan63Ugwi5reirqFKCbvU63xMgyeClhu
icpnQFwLSjoCXB4kuDS5cqYqlwoWKkjGy7Y1zoxWXnfoC2hCqYvGnui1xsGG9jpht2P1Vo7RJs58
EMmxtMi6B11t0sXIN1BJUbyIm/wwzvbZtjnX8sui6H9UuQ501ZyMDbnLjtsYLY1DsSlIBHflwn4y
AOs0wlg3EiI1y063anhed856gjmUp/jvZW0rJ/2ViU/O9f3oB4l7l/6gb2WZ5ite5HpRqUfZJr+r
Do5TFt9KkHlkY9iW/rBUAtXzBZAoUVwp4IBl3q2snlZEZXh6vCtapNJ24pVBsayU8qAFpIsEAhaZ
72VBd6/5+VKxKrZj14MO7d40j0Dzl4OFxgLJLrnti7TU3HA0XStT3UYqjm3EVo+gQVhzAX13qXrV
6OIq7WUYIBgTEmbF1wy+emY5S0N6mUVKSTy5dnZI8eGlhVhK6VuAg8Qm2SZs1x3Y3E6vrhwrYLJ4
MtJHdeznoMU3eThqMAKPfjyxRdWdTY8jfWH54Z1txqU3quN9rw13U1LvpiY4Wn61AltIvkLyKjfx
urYBK5fxeTPZbPz80UUdhq8vWZn2o0zDHW/k2dAe+v4p5BHJfrEcw/NS4aANv3OK1NWkNPelorma
/OqAOQIehRbzEfHvopnGNbkvZyMI/anr4cmHN3XwJpujJ9mved3cBmHyHHQwHHpQv7kEAa5Z+XUV
L3SrvKzN5CxEQeWg87QD88wMp4McNwcV/3I6KOetVqyaRmz9PlrBk1x0jvJgqv11m7cLjONLw2R+
HS/tiXiDYFyk6nU/6XTjZVdPy5U6L9fJPh8GtCbHcUg8o033uRK7hcSJMAvCZVRcVszVqnqlEVIR
ZQZ7Bpx0RZfdNM2wFDlzdgHvwpQ2adUsLXYGXT5LWcufsd6hIjN68nCbH63R48e8bw39h2Q556WT
5P86yf9v7z3ndut/33vevabQpIPXT3af8w/+tfukomZSwZ73eLi6OOL9ufsEqAtaAvf0DJ9l88lh
9t+7T+MP8PSGahsQY2bLHVvW/+w+gfHQPENcjq6Eavzf2X2yiz3de6qKTsWNjgEQn9PzpW+pMAo4
lLgYd8+cg7ZurG8KbarCpf8+BttWstMVzApzFs370gnRIBMr5ii7Y54CgU7oR7ExTXqFCMEajY4c
uGn/1qDpcfzEdIWcVx7dz8MEfUAp+hvRoWYtLWlJw8iLyTpkaV4Brqcbqu86B/cwYP00oEZL5POQ
UYYKnF0gXcRl7Q40S4202YeyhBwnyRajHQB7qDjXltJyzPrzKu5uojLwspjUiFS/EwGFR07awNyt
YdUkKzvStlN9G9vnbBLcySem2h8vTT3dCW24ystrTbhlF3Fl7cpqyAUR5cHUgQHqfHyTkawKZfL8
VnnMEBK3tVy4IsaYnk93sH+XHCyRxGhirQvpRg/e8HgdGiHO4aAtOtNBAE7KE2q8zjRrZoFqqWhU
1ZPSuixEx274clCenCCesRBnWoXg11zZdXxjCoMMj6HeWVaJq/gxC7e9+WBnL366Uyq0ucFeNMgd
0+6amuuSfQTzVbgaCdSMGiTKA0VXPwSTjqlKO0a2vYnlx1IKXbOBOc/N1senXr9rbMcj9WVpQku2
2v4Ih7St6rOuWE9RuqzFdWMcHXbTPRrVXH+eQP35gmD5WcBVZumbhpiMfQWI2kXPejfFR1H769Ti
sEOWVgNFNGhIYZSUfSGqhYIE1vyZtu3ewj2e/VC7I+ZyvyCc5IqeWm8/K9ZeUy6mgS3aXinOI0fb
RvlZCGjP8UrjbQBGLxkXvnU3dMAP1Tsz/RH5TxxNimJc2OFussnQyy/KEtTkhuifAweTHjKQaV7b
T2O/iepFvWr62747jMP5MLltlrtTn3hmhCJZLCqHuViI/0femSVFjm3btkNPaaqLX7nLS5zSCQh+
ZBABqsutuj2vDa8Dt2NviMyTSTgkWJ77d85XmgUJcsm3drHWnGNepXH1mFjWBaAxkOcdwvf6OZeL
dcd6r+urytAPFIJX6eRciMgL9fGLRvtptZIjJY4gzQYJI8PrPpWqaEHNrrSPgfHzuk1gQ9lEgB0i
U/5YRcUXNdr5/X1beD692DzHvCmNtvJgpCY6zIWAxVTkP/q43PkOGKa0RtWF7IxIX0Slb2bay9//
/FtH7quP5rOrnhSfaXRLRVxzVYuAQD1+torOTRNnV/kmxTLV1X3LLSNrUftnAS/jKF4+/wBfPeK5
cvfmrmMjGGC4cv2ktwgJuFTjyovBSggZkWMWfKW1mlsgp7erQwyiconUBaDgr5drnSAdKnmA8AZF
ZzoPm4NJumCqPup553ZGuYGVtxzt1ec3+Sr9eX9ZugoOtRMQRyedGUlXkTcovcy2J9qgC5ypvq4+
QGTlACVFpAHf96W8aHGETQJHAK4A33muUBD1qrQIfPaJllho3U+dU/CApq9Igm/kzt9qxNChkNTr
XemfCUMeQdclNJbNMzU0lpqTbfzoKxPnx0uRY8zVXlR4NLBPnqKAwzxNJBNjgTADNLH1S83YQO+9
MOJhU+qW26bjre6ANB3HdovuR1oQfu06wUWWelHZXjihWdInbjlBOhyFM0DPZXSnzFs0gjHrFhw5
hwd2i4HK5G8uAG6cl2C9kHKrbmDKL5O06BGLKODT3DQztgpU3CKNjmGDdLwYgqURiTO9dNJFF8BG
FrL5qIUR75WygVZturVRbE3nCPhi38ymIsicP8cIz6uwCxew5YKW+mrE4qTZmQNcwkboO5kLcsdu
QvbQmjhADSQrrbHOJN+4rAL5SpHSp9QKibkA2WqMo+bCXN6UrJK6BfHIaSa3jQNEVsFiSiaU7gcR
+Ct6chdKJR9arAoDQosVYqWNwGRBk7AAN6tsksa6K/tgaRU1qt4MbGye7R1iBsemeUixRuJiwmzU
/xQ2k7xVmrvedM5FMMvo54MYiYrOpU5iL/yRUFmxifXKVK1WoUJElozWN1AsilVNv8zjSbim041e
oz74Pdv+SImuuqD4aUTh6AXEN805wUuNDOnQuKNgRSxIuDT0aG2xVAzigmrTqk5+Aj862DVBHzWZ
mxoH6/AlKGy35jw6EEEuy+MP9u9XQ5iTI5XxkK3uReZOqrBw23bwzGG8dBpto4J+TVr5MBjSZtRu
bROhbBhBd6eI0JqLUNG8wM5cMRrLoUR4hRymN6pVNJsnDFS8/rRQi4v5R3HxAvtqZZCv3aMVEG1y
DQzsKuS3U5RCHG22eqwemzbcEjT7KJLkfMoxA1DksIlK68jOy2V5lVGWskWNOLIvbsyAFC5o25eS
NsULPH1skjKOzbGu7+fcGWEkMK8RzuyNNDhmersdnOzAAIV3O5EWX7Qy2G25OFJYdZvEWmCQxzhU
P8sWVFhnP/jZ98k0zlTNfJ5qG0pJ+18R7KizSPz9ceLwWCeP9fjzg+PE/It/HieQ97JRt1HqnRaz
gdEZMu+3rSCNeANjomFFKRs0v/XKb7LfwDn4EUJ3pkLeF41jAOvsP0g9Rt90sk7JumUxvZKrAcQX
McHJDNsjthG1JukLJWh5Jc1iOMfMdBVE3dHO8JN1yHA8yUnu7WpaxXJVHKy2hR3O8b9P0oOSKDuD
sN7eDA9J3j6jQPAUs0Db3VfHXosWSp1cCLBqahGsaOIvFA0kNY2oezo7tZdk2UXYO/up9vOtDU7b
0QOwR3HUwqoeoC325W2t6xUekeS2iuRztSSJWPXbpTwDu2vsSa5WoHwn4XiZYpPpCue8NsHoF9FD
pOjrgVdkURJM1NrZElEqLEhQ4jIAWcLnF+hHt1EF6TlpaNMSiTq+zP+JwNjZPWUf5dZxNhgQr7PS
WcgVOj+TIjLgfkffhAUooEDdWQhuHQr7CkX7NjuvB447LXvy2HzBW+fhxdpzOHqxo8ReiLh4FjXn
fmT55Mr+7AI9WlUZJXajmwC7hyXxXJkrhz+o461qiYTy1Ng6rX1dt+3ODIZvRYA9qhARCfM6ZJ5M
PtbUez0Fs1THWt4N1tlgHYmdJZ8A/lRzHyjZytKj1gUBw7Es8p9bDStlJj+y6rJud9s8I3WrMdb1
NJyZuecM1V5Rqe8W/rPEdj3A7hnVAL3TbJuFFy0b6FoxoSop+1C6zfViATJ7ldkcF3tjn5s+bLj5
N3JXbq3HngBZqbuocskt4cQFUrnRbXurTrPrV+GLQqP2IDLYQgoAeImQIpNABL5U6x5c1soIcD8X
OFGoemX4WLJy6xDr0fVaCz9vaIg0rNFLCvM6J3vMivSjrLyoxsukw/vfq4ygRNmzEcNedaMosYfl
/3qwvksxJbt0aY5H9jM6HxX6XERhpbDIdPSnc8fwOcRkPykIgr7y5o1P5N+LqOFBAdQtEqjc/tEu
FI/c+8YVlRLcxCEN3yiUb+kl1BwqCmudNdVyoklJDNMcUFrbm0hSZXcwzOuwgfxeZNsqsLcE/dIn
UOJvoE5vfXO4H/vQYnNeHTKbgm7iAdyjSIuTjZJ75cv5Kg0s9SbBe7/QmyFjr1cZ8yF9VerYZJKc
7bXOlkKqXUHggFWTce3YS/pSBFXKsxFuJvT77IZka2/MXo5Uyzd6Z64wx+ARkmBqMVY72H52scpH
ZZ1MP5LUWtH5SFYKpCm3KtR8N0lTQUJWsJKbnUz/Sauas1YZKJylHN5CAtv6TOUYU3rtKB98pxUe
z0dHOjuQ7iatJQ6y5VxJi414NSBEE3rxgMr2XLeGK0JiFhVjrRmNFZnFlVtrdI6TzLwCevhQV9VN
KogoT4fzzGkXGApxu5HoEA2XdVvt9aReY6r1kjjDXCmnrHp5t8njZ9rWhyzGHxWoV69z/390vcyY
i1t/v8C5cUvPIM3eL3Cvv/jHAudQ+prZgIgx6Im+avv+qJfZLFUmwknEzYaMHoKD5l+0QbgsUB1k
6/d04n9Vy0ztN1q4CCc0MM8KEATlnyxvinZ66gO0gXQdMwY1PdDhp8HFWlxKBk1J6jIVHuelxFZp
r3UjjjdTp+KCj/BQmeU306/OhwB5gEyEgY1fqsr8dFnl1hE+ETF/enWDPOxyIFxYnuhGkHeLvc7u
DpUmK0upbsZymWPqvbXCsSQsImHQjp15RSpha8LRbIfxKsOd7pYAkBEodLjtwmrVxI1qnpuF0xwD
WSK0VZ70tdzGApttLLNfHihmxLqEUDMNlPJ8RJJMRJ/o6Lqk47BObZJN3EDSMdHqPRAHN+yNXdxn
Z2YgvoF44K0g23RqE+2cPD+OHihJ/Ky510VYrHiRg8VII/sxFWZ7jdmdwhDVZ08M9ibLQnLlhb2m
l7ToBdkHU1Hdj8jjDM2/7inZKJnduiTohfN8khAELSnn6mAJV43qchnn9s5HSNI2+PHysXiKCvOJ
BrixoYM223Y1wjKlZLiMYj1Y+eAAOsy9aUHH59EOFRi4JqEdpVAbazf0PuG0UWUBNqxaJlyd9qRV
ortoSCjm6JJeZ4bZ79BolD9LjX/KWXZTNORUZV2j6yLXiOpb0RPYoIIFJF5HRB2efrkljNoaafik
JrnvqWl59ehfh1lDirt/HHFV7NqIkyO0gK7mHB3WezUs9S0iIP3cnuUgBFd8r4zhR4L7klRk6Tnh
AGTjrLX9q8jEqqdLTXFjDFYVL+pUz25KMRx70/KBYVT2+r9gDpLRT/z9HLR8zH8+f7jJptT+5ybb
/g3oEsgwsKcYLF9l4X/MQdZvr5wTXDKoZAHdvanZO7+BPtHJP8PgZ6EZpg7+r5q985tmqfwpJGbq
6xT1T2YhXZ0ram+rMjIueG2uBbGlYZetn1ZloszurThulpbbETPsK3id/aWlZj+GFIK49NCXl0W2
Nm7k9dxZFGLhOBftVWc8tsEhj8+Yi6zqqlJ3uQnumD31nTPG7rGr7yjOapsi3PpU2/UL35t74Lb8
Pc9Hj2BLmKmbKtqHcB1oClO2BajgVcV+EJ4Q1xYE0+hMI0pkOJ/8zVCshnYTGTuc9XG2yqkAE7pB
QdlIaI/ay1R7qf0Hg0CZF2ku3ZFm5NallzXrINoTcsKbRe3bfjRfgDLbmcchFZqpNqyoNUn5Ko42
1RNUZ6iZkboOlUvg13DeAzDqYm1oP5vocqpuC+wvqnxB4EyXXPXUWVFVLTRMo02zH8oNjU4+Qn/X
68TXeEqx7eWtqRybhJBQ2hFi2xfXjf+dmrQcRHP09kInojoJafsTMmORTtT0TFrttlM8yboy4geJ
+PZoeGgHckL7feWcxf4PB76qcVlwes8Kc0mB3O0w+1j5JhK0qv2lMC8D9ngjDmcmIvrEa9kJvXHY
OeKcoryuVm43XdfltDRNr7aqDXSpdN2My3qDLpodT5uvsp7d5sD8GRzaykc6QimEZiuW87VTdUvz
DCTNiH3/Wb1EhmxQBUI+62f62m+oYsuwXd3u8ilCWTq5w1FZosMzrrSzmbJhbs3nvr8orosd4JJr
ikf6tnW8VSPWCuE7odmyL/zOx5DKm56Y0uTQxk/atVTv86fnaB2rlltvsjFYmM7OOOjd3aUbSQ9W
9VSPi0Em5/uBrB7Aq4FnVkt/VRskBptusJ1dj3V0l7a3cdQsB5QFQXSeCfWs3Ovzsa3BnbguidbW
oqMubTULw/JPmmqenA6UffeGqtGwPpd7PMoBKWqrwmzPiuiWBIvxPE526XihhUz3Q7qs+61E4+Yw
SvskrTdhcNP6hNnxTDjJBdrtKO5qJvdyJOrWuGC9CaH4Eq40mLsoPlPbTTJNy4b3oY8ZWsgDZGln
5OTLTPSFpV3ibHNm+zvpEJ9zHAzWPrbBSOWFOFTJkQyzzaYyH5zoJRH5QhXr6H56QC1SDBjBGX3h
DoyyV8dP5BuTevBDLrcCxLC9tFg53RZ/wHYkXDYJf/Tm0+ze9FPHtSPOMP0SN/luJI49jNBiyWI7
mPqDbx0VQuMMxZWbfVzfauwHdPshy46lYfN/WrTNwg2pgaRUPPSh2LfOvjB2AUNeyEiPvSJdtdSp
PPIVROc2t83zXWzQsvcKmUhftDus8h5UwTLx/HzHSlXkWIXoq7nBtDJql+OZNHnWWnkppwUUifoq
9abM8jBToIH4WTrdVWGRAHLdurcNobSE1rpin8dLRENZ99PQpU0JaNcq7HWmgQM2nEuMVauOVpCZ
uCLbZwA2wjH+otFhMrm/n3fZe6IUxamAMJ2fv6n5jzU9HL1Jm2XsHBJ6j2KVTQTxksJwJmt7YyRJ
xqVoUVW81slVAYVHYdS22rVACIMXcS/7G628cchFRjCEN+Y6hoeobww6STmnaEBI+YWV3ujdes5b
qjdUPRb+Zlobh6Ch7wjVSstS1zYepPhyJAWrPRIpk2kbf1yGtOJm/UZo516rHGmZNfR+dOey2neW
BzTaOQYKYrSWcoJwx+45br6QyCunjd55WdKpS7Fw2nSzT6vrpEUrookrGM71WZHsqmxJTUVqX/x4
2RXLjrKMvlLbRdtB4/LgNlvmF+b399vzk08wV6fefEEN9Jc5eafBSMKGeSNFZ+SfFcOSnIMxwBmw
afurQNkn0d5IDkl5a9V7qfRe7ekkju8Ce60q6OOW8EiUxCukpUQAQbjLnFX7E0NpYKzNfJn6GweC
2PwFdsfcuX6zHfmgsYVC/P0ge/sUT9rlnZEnbWpzD0rtZS95u4N8TTm4ThYhIWykkcQe66U6LMS4
6yD4xGhvSMZGJUPy3i6OADUvamNpzOSXDS783Ca7eR+lhy8+50ebkL8+J3XHX591QQ4rMkG+bRnB
aoG0aYdVVDvrngJcX8VSG5fp66cro9WQb8Z8JZSlrywJgtYQPJaruFylyRLXsZOvNNMz2u3rB/yP
PkCD4nzzLbwzNKz/5/81z/nz+/Pz6+/9WSCeAROYD9ijckydOXl/qp1VfDpsQqnywui2/zo/G/Zv
lmGCU7bxMgOnANH8596VUzeeUtrIhD5Tzyfw539ZINbnwxhEOf7qe8SxUVaOaVQWlJtKWnLK3+Et
2+plvaybdilS/UahgxHVtPvT/lVE0eVuZgyLpkW1KBu8g5DaCItXbco1MOoUn/6MUQfdCrIimYdy
vhR5eWeN8VXaiEeib4/Ypnak/91VzWMXElIriZ3VPEXoRZU4/iESeSEZvPPwZJw0vlRDGmkaK6MU
pjs6fS6m6quxrbwOKC/+28vI157A6Lslp2QUKzt0ly74gGtZNITlhbctXmp91hLainwe1lSeSYTH
XL1I7eqR8sh9YMOWtxad9k1HymiMypk/RhcNuGcVffUw+Dfx1N9m5G3a07cxBX9l+I9ZT7QuiYya
U67LkOW5GJc0biDvFUxX6sIpK1Ib46NClmw0Hs00iZe4QpOFCWtQiStpm5QIUCyVlMRQ6lIqieaV
qcANdfCiz1Lo3i+XupXupjy8LJAatpHvmSQfFTwHwq8Lr5XqHWR63l8g8ElKKoGcIGSYUXDQ5jao
UeH/mQ9FZpP/iP0+SFn/9iD1bowq2hEHOpnZt6oCc28n3HJJrCtBNX6/iIfhEOXQ3RPFX5FborgV
uk6tb7alphBgX7KuEw4vDB8kzWOnWGw4CZWfyquoCFdG3y8p+Lt+EszUEzR8/TbWynO9tt3JvtWc
iyKeg3aR5gT5XRzXm1LScNFP60A2DkMQbkA/nBlBsmrpdM2yU1kSCymfroWSHCaCpfqYBUEFuEeM
C36W8Xoq6cCNZ61FvOcQfhPOdBkX472qBktz0igwaqRBqTXFbo4jarhQyli9rjVzZeHCl3yUk2Nx
r6RDu9Yrs93baRJ5g5AeU22Qce/pce6F9Ic70qdSLzdSZU9lTLDviAafojFhU4JwzLi/6O289GLM
eV6rW/GdGXXJd3Aowb6WLFwnqHiEZLPHVchdtWJWPrWUXH+KjrVxTMPJMwCaVUnq9VG+HenchXJD
w5dqqD2wFxucko20WOMJohX5NOXBdZfnFJctdcXGg3bxDu7UGhm0J+ppXVCIRRROmAU19hRwZage
qYot+sla2tg4zcbeWAXnTRvEDmQTbrk+OHl108OrwR2DBWE4gx24a0rjOuxkasME9fTmkURZMk2z
FzCMm0ny8ev3Z3amrYSNDLLvkZPbwr/Q6qpnc62jORj9XTlpl/ML+H/qjpSOoNR9UJnrKWn2GJPW
09CgNMvZ7o5DeAjEcA6v02OYri0hnsac+pBVH/z4kKuTS1A8WOnnhgREHId3EhFjfWWcRf2wUSuC
wWNURU3QLGxK5YlAZE/OmzqjqgDl4RnqTLV1B/+yJeGbDkM79f8FKx0sm89Wus3//N86fv75mD7n
71e719/9Y7UzftNnrDPqSkdRNWOmSfypriSBcYaa0yydm5J/VWpM9Tc2qsBVLOJidIdF8c/VzlR+
w25HxVhhM4vtGzvgP1jtsN6ebubIUGDuh+hPfxUow8mGFFcSNBLhQ7UqtUqsAP6xGQ4xr0VbTa++
NVIvLQZJI+UQw8xt62sjqNY2lTSOgRpN+iqIjPI8QzJ/mQtVq6hEGndVXSuXHOSwJuSpEoYrQm7k
Wz1ygrugsvtdGJVE44XxqFHMqCFI5npaY5VTUXDHbQaDNAGNqK2kwCABVwwxIvC4twGHaWUP2aYa
0vGmzpL+WFPxRMAFj5HgKzvq73yQb+GCEd27RuP36X2igK0/61sSywEp+mg1WIxQNbROhHoFLQwB
0V2XxzXdG6UJb+SAwKqedbMeq4PRC20LTJasGE19UiZlvJTrqNr52eCc50Nf2BvyxjARIlchRBo5
iggvEtMSh1oRer/KotqUYCtPcbgpg2lCcmMnUnHV0XAC+5p07UMxlSSJje1D54CVnkyf7pRFwUjY
hO+lZdWADrMcuL5KVl+WWBc2Nd2wsyoIiSbRam0vOuQdtkQtoNSDfhsJubkdAr7zXalrde+qTo1O
RJIwrFw1ocXTiSJllnqMCVR1wpOMdEsIG1WIrCx0kxnBhngeZkFeL/xICu21FhrOjdJOfr2G4VGc
VW1G7nGEJaKsNHstx1bjrFgZBBDWqciGde80qb6W9MLX1lNuBg92EBga5sjQ0r2uqSAItyhi1g4R
XExNNAklD35m89CEjc8eqcD65DwJUZJfIeoq7XIOS0Zggal2pAQhR2PbwQUTaHfXRLBTD30QR1Ta
WFOQsk91/NJhTfLqpK99L64Np1+EU8Mi0EnIT7wMFiP8ODxOzLNSNA9ju/bbcRkZST+s/Cwv2nXe
GQSd2WMuqZe5VCXLPLKnnTOOAXk2IlsGVUTOe1Ho4XaqBEUpEtmS8DqRBJytvoNjufIxYxpeK2fa
6JkZxODtaGRTubFHv0gRmjlFvvrPP1K8zjl/Xw8/a9MP879ef+33OVZFp65ig+QoMRO+Xwvbv8+x
qvKbpoHqm735v9fD/+rI4ZG2OWfQpmMqxWHNzPdHNdw0fsPI6Gj884wNQAH/T+bYdzUZfh9RiWHK
FicaBPO/HkMTpbTl1CY/u5badakPF4Axf19f/zYC953WdFbpKywZ8LFkImrnpeRtWSEqMx05GojF
sU5uQQw+BmgJarDezSgvrWbCSD1kt10Cl1wXKVaaInqSpv77mxXwg8rAu/LK66eYw28wjJLXMf/8
TXEDrUXSSZnceHmne7IR7SzciTHNpH/jMjjY2VHyzZqnHAkbBQJakLHBu2eDNwm9ZBgI2dPKLySt
H97Om+ucLI1D1WRTq/dUE2dgkeg3Haz2qRZf1ITedWznp8bh1TLnfJN3+cXSRIVYyabGExRwSjqU
CXp9h5ALo05xu3/FSPpoOOL7I4iO/gzS65MS4USOa+xHWuOlNv1WLd2Btf59Fvrb4fjhJQg/chjy
MFNOe9CdYeLaSSjDdn28DzAXmGF0/HwMKJilf6108tSABnFGp831Pu8kkZW0Vwy+nLk96XJD3xGP
sglHLlh1MqKO+8qYNn01p5/5G7vKvqiCfTQ4oC9APZAJ6qYZ9+tYr7W+YG/Ct9Yp+TZIHY5W1Qo9
y+bz+3xXw5pvE+wdxZDZhW2ejEGUnpzq/KbxCJBZaD611ZjIosp3Ln1N+oJTqX91MXadb9/fSbQo
elVmkVBDejqWXhDVlGplpCj1VW/dVxkq3kR3S4lVVbYWkG+WevTdUjhKWINnJQXKAODMBlS4Mj2M
qvm9LYr7lBYF8FvXD8LDpCD5R5zc9LoXNQPIePyTvsbZD+EpuPKlNMFHjbPOM8r0VpYTnq28iCXi
vVVRLUcZDVgf7ee8JRdT0kIqEo6twdrG0/L5k//wCwaZ5ygolZlZT98TMlWNWBTETyn6qrG650Dy
XUNyHv75ZWZgp4mskJXoNCNKK0vFjxPmTPIKF7i0PbNEuIuD+H91mVOZ/BBnFlFaDNderzxMMQ+T
rbsitm//jcsoEEjn9i8V9pO3AsSqqhapzpRpxMspV56DaloOevbz88t8NGXy4sNGmhdVHCS/DtQO
S5TUaSxvWD6flTy+KrPsvtGk44DkaqiTL4bCR+/Fm8udwsMGZ6xtx+dydo26KpbUq97o9zWaOZ3D
zxer28f3NnvqeOU1zTq5NzTdIuQkBS2ZiqHZp9QQYbAHSr+RTd4p5Yt5TP34epz8cPgZQFZPrlfJ
2NaHjK+spYZJ5ZD3NG7OVJChHfjFQS33aVFfpL7YhP6ZSj+xS7HNYIg6DK2/Lez2OdTa76miXrRY
iWzCD1Na/+BSEKSb2uUgSevBbw+ynO+zPjN3PuTtLx7ZezoYs+Sc3/fHPZxusezZdE46BcMugpwc
YEqN1QccvEcrSKRFPhDCODk3k5NdqgFZIJ8Pxo+vrkPgMXQV1sS75Q6Jjp9bvFttqjzgbcZo99Ma
wbb40tbWR2qLaKc6qV3Givji2/tokkLi8eel55H7Zsc1DRXUznn2SGjHWdOEC5vnHwX/zuwBsmve
MbBXMU4u40QpXrt5jICyJ9UguLQTskL66ou7+fhJMgplbU4yM0/Nnn0z4JhquR2QRsiQR2q4wzhr
tDF9JHeYYxaNZnng/s8jP/g3pi5EeAZtBhoN72KISNyq00ixK0/qiezRm2XWM+/bqvf5aNH5Rn5R
xjBU317mZEFH2VaPY1ay/coEcRXSprLF9t+4BKnvgEUVju8zgurtoOAgpObSiNi8so0FjpyV7v/B
6fknO7y5TYNrmNjBOXTw10ugvjarTkBt8OuJfKPqjNCN3+Wlf3uJD+YlLgHyF6wUvKrTOV7KlNxI
fAktopogi5v1yeD3ZE4yNSz7Sv/nGy0CO6nGmRiaZ9Dmr3eUDqkdS3oiPApUy2H2AZT1hUMExhiZ
X5wrPlhOfrnU6cNrdDUbFKzAVZ0Bk7BddHWhK9TixbKE9cWr+2pePhlwXM2UsVBTygFB/uuN6aaZ
K4rTNeQOSPu2zC8iUl7MqCKDuYgPforGOJC3kaHF39XBVpZZWD8lKhV5rbl1agstI6iR0mKvlUcy
pXf4fmurMlZfjNkPZjI+5lwHdYDp0R389WPmk6SXhj+nfTLF2MK6C4Pm0WqqVUKMDMD+fTyom95X
Ngr7mAWHWH1hDLnpkqFNBlDbPKk5H3EgnRi8D+JweaLkPSz7GDaQqT0CDi8WquNv0gZrRNPed2OO
05Z2wGAeixINaJ7pG419Z4o3LA78s6Kur+pk5tKn8Awq/ckaq3ClAPcX2JfoHqcXWIHRbCvmfY6d
M1GU+8+fyYePxAT4xmg0Zx71r48kbLphrJtMeBIsioBUmIY+1iD5688v816TQA92hsH96zonU1IM
INCP0VwAbzaig5DHnaTrNhSdaUndgp4XNdMxqneqkOnzpasxLB6Fo+fLFhk/hMFvYuCVUYxpLZXO
PtJ7Um+bPd8jVss+vkipfg2xKRY64Sc08fJv/PcmI7mqHbJrdSIgCuP/MmPo+7bmNbm4Cn1MgVHi
ILqzd6YKIPvzW/5wbjGJy3Qo8siUEH59sm1n9VXds7fHPerWg/FU12d9kF0qMwIbAs7nV/v4e6QB
gCEKPPvpScIv5Uay5qlF5WUjJIU3sUYP3H/xCn20ejp0wemPW7irsDf9elcjJS2hjw7zvqe42Tpc
5Xc4dDbWd+eLG3oH/aPcNKvVuRC4CLrhJ1cKiioyJIVTqRWk66rvkKDgC1RacyXoLA2NuiDehuiM
/NKqkrVAkKf6+jY00Z6pgwClpQgHhYV4ckqc7cEfpMi/XTq0D4oDv3y+kxWwzmNHGHFZe72RXWiD
vo5brjr2pNhoKRSeTGC9kfpvgw4dZRRE60z+auydG9UZH6USWSqZ5GhUOvK+0D3ysIk7ikdmHDsg
iVb6nsjJugd0lPrRTZ5bC0kX60bWPUF/Fu6m5KbS+CzKrPziyX+0dLx98CcDN5fVJiWZrvZAty7K
ulnI9dyIXfewvj4ftK+j8nTdAGjKvMPGGtLcyaWkzDIglEfsakt602V0XqKPYsvPTceQC5PQ95wi
XgkmlrUeWp6uJ2eRaqzRNXwf42klEc1CxhSKwxFuRRet2jb/FhGZjneU1nuGuCYubo0eUE1KSuDk
1N+nVruYyN5jw7GVjGCHguJGL9iJCexcn9/ePAI+u7uTNVjVSWecRNZ4jl6dyY5P72D4oq734Xdl
0PRDywKE9jQyVC4ca7T8nNfRKhdWlb30Hc44p/RMO/3qDOLMy+O7+2EcMovrgATlk7VCnbS06xwN
QVbcbKgoZnTiMdOF/RIS0EEFP5lGhA1O5l3ihEtpHPdEnh17Jd2Nw6PGbtFV5KT07EQRK6LzttQr
CaAt9pU1fBvqlsXWyB8qHLiO1ux7LXkefWU/NlK0DWjcJUHkmRpYSmGAm7to7WQvac/pJJ9NkDPZ
RroF8k99tC6ElZ33WK1hPmBc8uXzStjLriQ5xJZfY3OokEsEGTI/FMroRll02yPM7X02BnmXuaC7
gbGQnFfg9QabuKo19UUZ1DvV991OpFuhy8dMtkCBdJfRGHCAhdiVJPQvadKWrkgkXJRBel4Oz/6c
+GV2/SFIEDYOqUpjaTJ4taZbWxqWpRkg6MCC4bTTT0k3XopAucmnZKtlIf9nbl9TGvwWdGJp9KSS
SA31IVlpLvsgvK2iZqP49nbQxREkaLsqYy35Ysc6L8vvvnLqLGzDHRVZ1EmthZQv2LIJy3ZSaudF
P0Jq7878KbzoFPUMO/oWJuLi87fmw1FG6Vijy2CCoz1pZYD3kwdFDdn2a+EhdBwIX744VmEK9Fe3
l0aauL1pr3Jz+GKP8tHrylSEEdiai66zi+vtkUZiQHdkpdUetWVXFMFlVWSXn9/bR4UQFmedpjoa
UVryJ69Qp/b64Kscm6RG3rOj9JypMDaGdS2AoOhl80PRfWkRms63yQQjMlX+1pHwUOaNtopHcRlU
zjKIob/q4ZWaBOcjtiNr6Ja91nmI8p+difwt4ht/pHLL7sjYONK3z2/ho6eE6JdyOGcmmfbVr0+p
Q+mTxakuSIPE+DAmUG/9L86WH+2c3l7iZN6EdjiGSswlJgcCKHFeUvldq1I3kVBKslB8fkMfjTfK
G+zUEMLQiZl//qa8IdMbV+OMqwUZyY2k423ipDu2I5v/JKfj33X8c2kk11qYNF/c6Ue7tjfXtk/G
ehno+C/nUxpmdZcpa1/4/coXf3Rs/3av8uF3xokHUbJK2fR1VL65xckOowZTIm+xA7RY30ej+oXq
+cMbYZemOWw+IcqfbNbYvTlJAhTOi745mRtc+l+0DT76+2SI8Lfpv1KBO/n70aRnCoA9un5OtlRt
2BAdmW3s5D8fCx8tp7yccwz8zBU7rQ2ZY1IHysCKPcoGU5yF9a+w99DPQFxQEfj8Yh/eEwVYhh5R
Wu8OCNY49K3aOsLzk9m+k4dnAw73su/+P2nntRs3s23dJyLAHG47J7WSFawbQpZlZrIYiunp/0H/
wNlSu9GNs8/lhr+tapLFYtVac44ZXFlRzw1kkT1vg9ald3vajavqKHLzum6WELaXrew2lWNsXZyP
l6/nX832pLOlA479a6rfnVZ5AxTbhVlx4pEFQtbCaFGcj+sWImASZYtsQJyqFa+FauKD7Da1q+xB
DWDdGbKdZzaHsfB/O5FyUPkbM4G5kWjN34YcbwZcCNgO9Z8irHVi/cIP05e3VifqmcVxudAjubp8
KedWoC9XclrrtbXeUmOFeaC4GnhP1CLaALxJjmR95kjrQt+rFpeHPPuQcPryiLgcTj3flyHPH7W2
76nZedg1AwujmJ6rszpsf18e5/yl/Weck6+cHOy6sqeHNKHOVcg+VWiuQG9OMEg4BZX1cHm8c01U
ZgWNJ2Ro9IMnvfXX9bWPu1pRgpjuYmhuOMetGp33yszUe78sHpIugqakR3M5NG+51z25FfzZyz/h
7K2lbm65UP6mvfL3X2BHTh/3QUU5dGyOaWHfjtJZWl32cXmYs1UwKlMauyVeNcqJ38che4gdjc0j
rHPwGJG4LfJ0XaXZXE39NxKfVzBmjFmjBTsjNzGToV8gR50o3uNY9m9eWPyO88c0gOdeO6RQ5hZA
jcs/8eyd4Jig6hysddw7J7/QVszR7Jx6qUXqzECARLIKdejiyutzdhik99wEh77BXzzKl+9NMmYh
JWEDP2Qc7ySd8hS0nWnJKzf83GcNz/z/DHPy5Xbl2OKVYpiYVrI6+b+utsbPvi3/GeJ0M6oDGB89
NmxL23PvK6WCWgjTrc/A8cckFifAvK58FbRzV0UlmhIOxEumkv79GfkCMaFvsB9RdP1ukOaGnPpN
Ks0cM1vozRrKp21VIUwv3CckyA+sJnd2YLBeBOkvvxZXbvK5T+LXn3MyZSyUjakZM2UiAul1TAOu
RR6sgeo/oAlx5eLPXjt7Y7g97PyN0/2Q3WgQnBI+iQSdP7tM/yger5xozt/fL2OcrAa1nnp5jHpk
qfrqW0g4mZXj+Qc7hfV+0w/DFroBzsnaf4DedReyTmVqhTnNwZ4ZyfnlF/Lc5tPGAeJQ2+YLDZjh
2+JYdn2OwYMCSMqx2hiV99HAu1f65hN6zpVL7uQs9Ylh7v0rA597RVmQce+x+2C3c/LupJWi5KJj
VU5jAcYnpZkO/k3R/qthPP7+tDX8qzH+uvjbXSBSOC402wigj6xi1dn5tumG5eXbePZq+GhOjTWa
UacrfALchmRXxECJB8RBG3eG4s/7PLpSbTGmFfz0OGzD18CyQ5+DNs73x5XXgauFLNp4z/SlFtdP
blfWgBZXakOo2IOIXWSjnwQx7wrSPdQueXAxoCSVuUu7/E06TKK4adadHy5FdsyFsiNAeiuqP6hd
jhr5wGnKOafmkB+OIbztMlsGGCcwWjxevmF/8wX/uRJ25fiZ+GSx4f1+JRVofUg3Id1sPL5VUf+y
dXFokmrrSjSuRfQpqYFUVf4qHe2xIhHYadpH5slj2hEYb0TOpzTVbZWKpa6YLpWtaMb/Y7JoV1vb
lwez18I5oI0/TRCvO81fO4LE1GJIN5UXghIcJRertsfOgY7oRRl8bXeZVvmvy9d5dmLQ7iHOdYqs
PVW+ZB7mZDegwdfBzBfVS1yTgQkJ6fIoZ5et/4xyKnwpvKBXU5TLS1376bTpxkaVfXmEv6baf57X
lyFOFgrFE1hqdIbohjc1MX5XQr5GytGKbKB18bzGLqXjWhL9YyfwooQA70IpXy//imvXefJpKpRE
af2Eu6nAwCwBqg80qS4PcXZBRJPCVx25LEWg7/MSCUURx0CW2C3+Hr2bwT5UHbisaNnIpxTFUtJe
Swg8p2vl+PU/Q55yJBJMPphXAj46f3xn7syKtX7X7tSPkvbBLFwb28tXeO4mUv9B5qBq4HpOV14l
auEgjmhvVMy4ps5Gn/DUj//TGKfnF7UrwhEHGTW0dlggL1wEnX/lxH+2lOUYNkgfDso635LvT6oh
ftCWGTj14V7bmutqBdJrlf2RS3XtrmFRr8IV7r5ZtDZvSQp6yw7prFtVS+qsq2v5lef2KF9/ysmZ
pkmd0UBsTcHIhINg8dFsG2dj2p+BD4D08q09t6J8GetvW+jr3lbtq6zwaLSVS+Bsd/n68p8/t+H8
+udPXjGrmLqkHmcVjkNW1z5ZLr0LbxTHuLXJv2juLw93djfER9ND9jk5fU77hjbTZATm2iwttXsp
asJLIAibWfMjkyS/9DR/OqWZdaY8ZDK/UWLlOHriTZEd/ZfkyrWfvbWOCdiXs7dpn9Ypcr0IQ2NE
8FFDy9XrZpX1cKVbb3n5mqfZcLqUIuAnvBVCHG/gydaHdJTGT6KpjVENLyJPV6FXbSMVTakjdlbj
3qIIjf+bWfOfMU/PEcUgPF0pSoQmHS+krh7Z4EKeS98vX9rZteXLMCdfCSfOPdhjIyeixFq30voI
e+3p8hBnHxKprTZ1KwxnzskCHQDKD/KSu9d26q9sANMYqHeuW1x5SOfeAzZyFveCUhJbx++rS9KP
Lq5BvneqNmzMptCA8lkbO0Zs5KogGfX+yrng3KzgkgzSg8GuIV/6PiAWZtXI6eEsdUduM8zJRcFZ
PUIHQgA1wo3gwcC8c/lenu2mu3DTdcBsyK9Pi+nwka3aylKKPr01K1MPcGB2bGJ5R3L2Pq8ScI/C
h+0e7O2xDK+MfvYWfxn8ZAH3/ML23Zjic+/om1w1j8TdHPoq2BoDgXhad2XLeW7iUBNBf4MREHOh
8f0GU9lTVN2P6qXVhnA6JIZY71OroCJfvql/z0yn7zeVFFrY9Ccoep9s0ls9Gq14mjqBk5aodUi9
ahLx2DvwK5opYsTfu5lrvuVxYE/aHZA8qvxsSzxl8UTAH81yrvj6LApH4q6qnetFMxrOC62GWezw
w3sqZxpW8iJt1l7g73JLeS6qdp5EMQ0aks7NTM7rtHnvM9Iq62Hb2CRj1Rx7DsJzX0hb3qFr/CmR
CM0xQf4gC/lFUaOD46Vw6uRjIU0+3Gyfc0lYkokFuh5lPPekA8g9MQy2Q/ZN21sbaQ0vhUH7tTeP
kSbDJwL8eiiZ6WOc6trMqZ+twFq1lroOUyL3VADbXV3d1X36U6k0XHzlyg3v0zJYGV66NA2x9uvs
IerlPGpgtNj+zI1hqqTevRqoNx3h4Zcf1dkp8eVJnSxXdpzWwhw4HSrwYTuRgLMkpYUwrcvDnFsV
XTooJkwyR8XD9H3mlWz9gtELqqVlBYcogAcCXvbKrGMDd3YYxDEgGWG/IMH8PowVm26T+vAxwQwe
ygE2U6SQYFSvLJp22BEyDxGZsx4bhDOSWLoXZupMI5OiiICojMlcaY82R8I2639QYNnV05eXFEpU
X+0qM3MNZSLJUfQGDfcpi2IgCCk4o8T4VZTuqhL9QRrxIjBwFb6Q+D5rh3LPbgIWWX7MnWMTaDdy
VI9Cxkua1ut2cka0kgNa/cSmdFMDFLCLZyX5aXnlDyUu712TNC7L/AwTmwDH9xhpn/67Dl/Hcnz2
CAELbDbokIfaOJ1bYT8zgo8URLiMcKF9WH3zXjvGW+7rq2Q0bsoqWYYgghIJ/ZWEL2l3K1tE8yHI
FvDUuUgTy3i8cIkyarSWGpucCTvc51q6KHyxHcP+oR48fKXhcgRuxvOcK8NdEIYLEJA7xVN0+Kfx
eyAqDQGB8hiaIbzh18z16kXYrdnmz8wSfqOQ93ZSzxoCV/LaP8bReGys0QVNRBAINmIpjgDXU5Cq
Ivhw3FnWF1sffpQY+0Wf1Lf1REwlDCobs3nn2X+08CnhnR8L/T5qPkat2XBZM8OIOFa/kr3Hf9wt
G2BIEjVa4f1UrAFD8yqugMaPw7snyEzrdiaUAEC7Fj/e8v5YXjrzenVTZjcq3PnMGjZjEtymLlVh
7E5YPAh8sF/0LNikyg/FuRXwZqsuXnYdyBDXQ9DvqGikSEkMsiUimQaaRMMWp1KSWWBim7CYi1G/
0abAtdFZJ10zs2h5e0V7K4Z+odZw5jR28GZzH6RZtyCyej54xVyUxZ0bxD+y6KOIqSF3UKFDb6MX
HyTjTStuuOgD/93ro03E5gDc9GNYvWjxi+rW6zqDiMv7l9RPlMWPlUpyyc/GkWQvvfZTlI2vLGqq
CTWL12ils9xR5ql3145xMXdavQKC3N8R8WTtCV941PSMWdBStSrWhq29Ek381I+8UoP10SXma6wT
i4zY0hM/i0k1UPvJG2lPzy5qWFVPlzb/nVXaOO5ei3IigdBnT5t8F9QF/osAlnQMFKl/cxUTTP2t
EoTHoM4PTabtZGoPS6c0fqtNFWAr4gZ1FoFtQts1Yk/v+pB5xAWM0Q3H3FkeD+Cdh/JTwfE+i/O4
X3vGm1YPE8YIPonaINlLgRD6LzBMgV86mz59LXrzFtnYg7DtxZiCJil7k2f3RxnK98HLCb9AC8k+
bDCLoydLUhO8l6wWq6YJobJ1j9g6NsbICcWAYlewwmSEEsq3FOhJjG2yttL33kKaBrwL7eCszUxS
URTE7349n/52YofOgtZcq/2OSxaA8bHOPgfzrdLadVzlkrcyWLmmWEVhuBWOt6gbc1sJnPNRGmzC
qP6IKC8CYF3nfXKohL407eKTuGyg2KSlzDIlEfPejXYxPSA0N0DHwXKQh9jb8w6snA3xyaiarZUy
P4Q4hCa6r7JbVtLfeZlqYgNTyTYTK89SDl7gfhSlXJWlsXY40WAg+EW92gNgbplhu4ZesyozjT0x
522RddsGem1HzgREsW3vhMt2/JkP4raKqoVvEgUUt/PaV46pV6LXsRdKyuEy0FcWD6V2GrCOE/is
WY/WuHAh1yVN86Do2Q+jMp+DIHhK+YgVSraqahVYufuAyPHZUaJ3oyQHSNTufU2KE5CVAPhOdIhc
nTwiZ+eMDqlBk1M+3SiNuR/bch6rKgiu8rYcf2mZsgeRutTamyZId0Vd7H2TvMJBw6KW37ECQf4O
xadoHdJQ1N/Cyst5QusFLs3OoQYngL3OdZ+cd4IwDqqFU1evzH3XGD/GoMKPY//I85Lma9pvO1P7
lXvlrVr6a55NvZWut/LGejv4OXMNzfIQq8e6rVYaIXxxyboPiXcALkl+KgtcsqpjWIZmPKcnuMpa
OSvs4VgIhcUYXKZDeqp8jTWfMEd0kiYKqKxAsApw0FffG9//BRZhNpb3Uf9T+vd+Xc6UOF5ZOsxy
ojY8FRaeRuBh9Axk6d0qNMSCfL/4CZVcyywal0nZzRPlZ6z+0QukhC6c313hu6uuNdGGthvWnZ3s
hrXnezvkNTsOT+ss56um2H9660i4w9bBdx+UzVZ1YsRq7Y5AkYWT5wvaaHsA+zOpNHNfuPssjedq
K347TbfVqvxDptY6LCQROCoWFqu7EaDjB/mp6uZa5lV8CNSQD6s9w2Q9kwnZnKj3FE0tkT2yXsQd
k8Qr7R+6QnpPbL5KPByv5Rg+KlG0zSd5ZByzzlX2SztR9XXXPVRjtI0zg6p3MQ5zY0pqRUWt1WId
J4QMDul9lY53fIpIm5FIy4IMfUuUwGxyonifWX8ZcBpfRM1eNYXPEn3vqC9VHR8Dw1nBD39WuwxX
jPJc6lDmqeiuvFa8la257fMfeiURVwZkwjjqTdhNDX7vafpSN6HLG60CMg4cTorV1kmdF98gWcYu
o2Su53zQVDJ/p15WganJJlyrjO1x7cdyWCM9OxZKtBB9u6KRQTJ3sB98Xtgh3KdjDMpOIWwG+LE0
10JrtilIqFmsednItplALogJG6sy9VefHz3TmlGygMolK/kKQ5o/a6qe5CBx24XDTIfkqCTmg+ok
DzLheKkV8q71sm2nMREDJ3+yhbmJWROJ/oZ5H/rGXqrciqCKwd+oBWm5iv8JDzqc17lNaol+bFKg
EGrSsrkghbIenFlqBqQQxyb4dOSAcTjeh4SOuab8k6moiNuSsDZT3GuFyf5NimGGEgrxbcfD6ip7
WauuOrMba9k65qrHyIQ4uH8MVYqiooZ5a7bQnaBZNcK5z9rhPazLZ+mOaMOK3sUbS12pzWpjqWcw
Kc34Pg6bXe/TAeqomi3aKcN2ENbGsHyQnMXPpCAbvFMfiKA8DqV/aPhwwPMiYilSPkF3rIspbTUz
xQG350orQ/UQEe6y8oIMZdoU2Kw17q63KeOwBN00hFDk7Tg9jVUQGfDsA7iWxvBS6/YyDGl8Mb+r
dRiM66FS5p4WU47NQVk1HIR1WS9ygGSYjcQdOp2n0tM3pIyBR4q8+agUW73yHsykj+dhWzy6KE7w
FR0TWQATVcPJTZj/Sj15awgJZrXxSUK3X+Pa31GDuBNFfuMkfE1rtw5mvuL9rpTiQCs+hNoRPqDN
uBNu+M6pL56NIUgXzPTcZTViC0hPPwjlyrbqft7W+ZrZxIMexX4kjcYQMApBQi2NMtyWY+HCTKeB
ouV6zlYWqzU/C5YVxFMxWL8iz95aVYZytXYho4W/VKc8Rg6xv3q5DdFYzRy3tm7cwsgWMky3sax/
y7h676s+WqX8uEXXkcWlwWJQQWLVEzt1MPUNdjAx960yWQWaGs/bNlx2DUpXZcjvye4gGGK6+USz
tqpY56WDUiK7B5b+orTue06IkONXm1JEi26ER5V3t7lUPwJRHzQLLhidv1WgK0+YteKZFlnrEt07
iUTZlvTNrfC8u8Hsf4eZ+0Llm0DCbkPgxizL63UaRHfY326LtoN75VsrZMcvCl8g22Luh3yuyA8q
HuLCBWCc6HtaWVQniwJ4CwkkTS1uikp9xOZQYfhO986Y/6mr+tEc4momCrHxCRFkxyxeyQdBTwEf
nECRVeIGUK9a4nphint1RaQqSdyutfYq9yZM2o8iS/R52nd8dHlv4QaJuQ0wLk6x0QUFQN1e4Zxt
+AQXqtptFMS3SgdcDY5Di4rP2BqFSDCZw2+FgGuLFnDc0N9iT9ipRb1DW6lyemi0rWH2A8tn9kLR
M1v1es95v2/T8g4SiTPH17It7f4XRpfVoJvvZOWSPFU81l2qLonpsPaDNSzLunrUApWKWOPwe+Od
kdrHzKGRp3faGmD8beLLD0HRo7eew4QE65RGm6q8d8p4IMdwodRwuvpq3yfFR+X3cxV7qx0O677T
b9lLPquF9ZBGpjGPOm/jZNHPMB5fSZV5ahyiY1vy/IDP7Lu2O0JL+LD0bF+aObvtER4z/ogjkXD8
Ly/dxI05JQe/akUDLdq3aiQh1EWoOr0MVEQx7vpzN5a3yWBkq9JI98NQPCDIXZmGjwer7V+8PliO
fkxvyBk3DZnNPfEpoP8IvlRuqeiuNDncCI11zWh+A/SxZ5kdHI2ink/kN16PVaXai1D3Hk1ixiT7
CoNA4UB4nOQQ1cbWfQEdatVopAMOdsaBzP6Usohg9pbbrs8QeQ/FvWcVJAOrMLyTwH5JwTK4bfPa
WtUO2Q3QRI1lucNiOgded0zy6Ike7wMYyGfLaD+FQ4PEHADa8vEAXlrOClX/DB1g3HHRvlR2drBK
amJZZb/nkfGc5OqHGPSPygbr5tTpbaoRFBQZ4m0E4afE7J08zgyBks8qvLN9bu69MTx2ZbQKqmqW
UiFKGn+rJO4NBj4A3tqjDJ70Ply71kcWW3tVRW8IVm4Z6kDUuY9Zy5exMwjOcfoHW6bHKBh+Op36
w/PEKujFXrGbcC7NZpWTT+935N3D6w1d86awKOqFQP9Sx6Vc225DM597cf2aVVC1ikj5obIN9DnM
RbFzVGzjriIKMuJj0dvjyjClCeiZkoaI3J3CG5h1wSOxa6+xHW3D3LVmRZyyoYIOmMttok8o8Qpd
5jF1FDxVblokB6KESFv2OsqMUef2C0skzSdqPWBblS3z4SnIk6B8Ubh3ruXDXJWltjPKYCkULfhR
uEU5qa+b9t2K3D8EC8AZ9JMGmGTvdtU+Ccb4wbOSaNNolQEC14tusigTELdi5Yff5uOyyUIaKIOo
9Q0Bq1ytpYaCA7wcNpIWzmNDT2PdK5VPtkQrUP1yWo4JxlNJGG9zRPyeq9SbrpbG0fexvrBX0385
nRxUjIMCaFnTpQckOfNgKANnqQk7bleB5UdzTjKet42kvraihJJh40sSj427UvicJgx2NIFjwW0U
5brBp1jkyaNSmI+e1e6bhNHdOl6VTbr0MmHcVpXoFjLPflEaeax1331IvOGutJDJSPbaQ4/zXvaR
CbfNa1bSVvLblKgYilsqanZrwLDr05OedZY+3gFqG3/GDnnyMMgTJr1g12lzDquapybR/UNohZsS
cTf8MJNMmYQCiRJrn1HE4aZzg37btAWPv6zscR4VQ30wDb40DqUJS3mRsl03sbe01RKUVj7ABTWK
WZexa+s5wi0DMpXcProvxklTKYAo+iOaUjKnUdo+jMP4I8SV8ctitWDTicND0QODz01h5qvcAwSm
e/oR0JpDLV6+u6m3hUHymKtk6gYpaam52zTlrs87DV+fl4UvPCV284MxNISrsp0GVOb9CSniNXMl
TXtsHBqNPTvMX2GhzN1Ae0HyRYJ8YPcVbNVhCH9F+DJRgYa2si44ivN8WFEDyI2duPV6XCHQLR8u
F0mn9LN/2mJ4PNAY0NSlvDn9+5fGpmGHbkfU4ORWcpeVsDUOGP2CeuemV/2bCgmu2jQ7qb3lsnmM
phNiox9K3V4VtXHrCmTMcbiGOHrjKADdBXWXXizYyx2wua0S4KWKOrRLN56SQWt/KmF8tgM7YWWA
Du+oh6SpDnQ82CXl8VxW5lLm/dzgSVTVT1OfCsQhZTbdirYoKOkld+au0fQblcW4iUSJjedYG0Be
vNxYkT7+w4AIQ8MTZn4hN2lIbleYrIA43NoKbl4PlELbYwBK9G7RAozJi2Kj4dMSVK1G9HdzTek2
jjlsMlU+NY299kQRUtLlW18zDVWrJtK4xXUWuHdF4lyRrJ7raCOlJ9pOn5pSxkktOavDJgOxgPmR
SANLVPtph2jb4wOkuCt6hL+ttNN+CQFDHk4mY7IHnDZmKuEwN9noWCwlaZlRiM4ggBbma0fcJnVw
i1MGKTSe99YGwPs1Z+113VMwBruUjyMQe7yXYQuup5VronZhAqttsikEFV1Nt4Nlp7TPRmA7s6Az
Y76c9a9G6DfW4DwOefdCBeKZPSJ7VPTcnhZe0Smc6+thewB7g8qJNvdJt9dEsTVGxeRXEeEhhOFl
FzjM8cvc10y+PhbY48mvv/wy/ZtNghSeviWKZ83CV3LaJY3M2shymErLXk9/0jwk5DPcDq53IyW9
ZWMID3mTPIaNxZog0yddq58ayWFDsaNN3DYwdvUqWxO9xpswPMZqsPOtbKvkL22BYFoNyCfSRb6s
/Y7DeQPjPRvnly/hXDeDKfE3ScqZJILfl4PMMTKzql2ECF00WfaeoEQ//xdDuA5OQroleLdOHs2o
hZDHciprJhENAzHfYnCvPP2/vZ1/JrcHcWYCYkxU/u+XwTqiIz7HzKpbZb1KDJWFgnqlZ39oo/jQ
IvfJ53tdt4R5o/V/rbNI/2m3Go2Xwt9WocvGowvWwjXKvVI6/+uWKPQJlYxAEGYOErWTG1COlVcl
LboVnyQoI87ftMw/ZpF7xZhxps38bZy/ssYvS3vB+oKuop2a6cHSramF5GZT7aok3gtviojSpw6U
GvJtjq12Ochrvd8z8rXvv+Ck0weKsumEx5WSM4JKjhYIEGC4FFR76PstfJGu6SrNE3dkM1+A0E6x
Q4sowtOY/rk866ab+n1G8FO8yV2oYYX6x4IXswx6uQ+DxQ4Jh+0EdZGi2kd0F0bKHcTtfZrKS09O
yeVh/12HoIww/6DO0JTGx/R9Ig6wIWOz76Y7MEBSZfdBfmbeQvquqQaxJx77cHN5yDOGBMYEn6Ky
BnHNf5M8vjz3VsmHsIrqeun0w59wrH+oqoHKtyZPg2YvE159Q5Oy96w/uCLJq6ztN4XTqmhJDbQT
PpIWTR9t3EeAGBf1ECFGbmCsXfmV/4pq+ZV84f96mLV/6GTjCGMjamyQYdh07YpGRyx/qTGFQ6VE
IKs67aJV+zl+XapFHmGal8c3zkwI5BfoBBDDslb/DfT4cpeyok7zwEE000LEbTmEWRDWh+7DDtNu
ppbmPB6Sg1fKdRqHxZJSD4GJzaoXxJxhbRgsooC9WL8vJm1ByV0b3eiAW5taDYcnRSuOmjQ2ULNx
QHXoLEgPN9K5XhqrwncwP4m1TkHID+UmI48mNatV749vlYmYtiRL2ZpyqmWJH+TyZf+VQZy8BxRm
UJ8gmFbtfzhIqZXDCZWsvnZGHyBuS+MmGiPtgGD2wa0AEYxVeheV7qcrwHDUzVYiQufkwudHC92Z
7lCutzCb8j0bG3GjJsPPMPeLWUq26aqG8E+WQOlTLerNJcvuorXKgxOqD0qfrlA/BRy92tvcHRag
9Am/I6m0WDpKfk+fytwaXayCFHdpVLrLxBUrm9TXQQsODc4HKKTrIDf2YVFTe3BXkdbUizgoySZ3
S30Gyv/Kt/CMh4kNEqJvE4HcJGA5+YoUupA51h4kY6XyhNp8KTP9Qe+puqT9H+pDaFnknxDLQEx8
pnRK9coc/Xc7CLTGnQyqUxQk9aHvi0djF1VgCl4R35fLuiMIWxfPibCXDUXey/PiX1XQ96FOVmqO
1mlvNpNYQgHNUgA+DcZ561n3Vp2SzGW+Xh5O1/9djnFCqyRygMhhUT65NB9h86B2Trl0w0and8fJ
CKefmaXvrcEpviBugsBYbZZjha4689BIJSLKvJecLekkWsND0blkbKuzwblxR2CwvoCPPyaU80Ot
hPxBVfrybz53i1xiRRC9GqhKTpdyx47GIc6HakkSxW0npu2kHz37ZbxANrTsu/Dj8njT7Pr6pmLU
ojPEwsgyyz063Uy2uTSA3rAVS/R8ZqCbMGFJdI25/i+G4ZJ4BpON93SS221oNIXLnlW2Da3CcdUp
yiFwrknZTzeWf6/myzDTXP+63PZ2J9skkCAFwrtetzdGd+2TcvaGYeEHR0XaKTz870Oo7GprfYjk
Msr6O9imW/bKdB+uCUnPX8l/hpn+/euVjG1b2mYol0HaHPI8AV50beU5nWp/bxZwVh05EVPg1LDX
uKUtEpVnYniU1j1zoSvJqs39jWbBOc2IM/sv5sCX8U4uSbcTwx+mORARiJdV3TJ2IJZX8ZXz0dkH
9GWY6d+/3LnWDYNCbag11CAPfI3IvhQzQ2nJh8uXc+4JTeBTXhrdYg9zspj1ru/i7k/kUh/bXdfC
+OsL78pR/dy18M4ArLDheOPj+n4tZWiPlJ1TuRQCLQcRfA2blUaYu8uX8g9Ba5oK7Bw5T4IORHt7
slDKjEqqEzCpMxLim97fqOil6SMCLXHydYBruIlsahfpJOXBceQhmipajyy4+JC2zi7ucZix2Ydi
fidDDdRBbW8FgnlfTX/FirPTNGU/6u17THNAlPIpj4rf7Nne9JGQxNEHFJo92Vb/6BfqqnfbNzER
Nwt0CINzZeN69rEZANVhTLFzPXXFeQOtvIi0mWWThOCS3DeVNNvLt/PMi6WhYQbtzA6IPd/JKhQE
VpIVApqnXXUZGZf3pYJpR7RjM+sr9xdVqvTKq3W6zeT5aRNbgI0+pRJLP3m1GC4Y/AEmtq/nG0NL
23nWDws7CO4w472LAC2clsTP+bTxu3ytp7uH/z8yIa4TsZgU6JMZ2vpDFmo215pTYqMthgyoJPc8
suaygPp2ebBzl4kzDi8B0xSg7ckrp2rSx9XqTBjPhia98xZYw2NBSa/Ntf1YmB9jEqV8xcJrEvtz
T/TrwPr399AezLotS76SiINQqFT6TZvF+z6zF9RqaKhApL98peduq4WLB0nzJBo/tSohUkwolnGl
VZaTVaosUsJ4mrJG/HINNnZmjSEk5T9DnRweOXVlqMS4tjRntxyUTya6ZC8IiyuXNIWHn241NAsK
ASdUF1KldXIT89KknJ7QSCJcLFuYsfqpps5GyetH3w/JEvV+FMmw1u2MWGaioQVBPjIg0FKhPt27
orrpUG9lPhiLKk4IfEJhzWl/TsbGXBuNZ82heRC66ipTcZxC8VFFSwHMCtdtJ5CJkvtqD/Z8KLsE
yX2xSatkI6sIRWv/I5VDdWXp/sf9Mr0ZyO4xWnMgn1Lhvs+ZzPXzVhd87spYvw0JZnToXmFxWw5x
fSxVBSq/j6E0as1ZIvTVMOhHV083XdrvSqleyxw4O4MB0IBC42vi/hNtUJM9lnR4cURHmllgLmBq
zhoMoky+bToGV8pCZyfVl+FOlkDFCBUD1SV18HFc547Y9l67MxMOo5ffk7PjUH+j+opjhCP295ts
o1YYWE4b+ufJtiKZTtgu5fZruzHt7Nz9Ms7JMteooVFnE92z1OJ1no4Pvob0N/Dql7xzF4qaLbym
WFs05ZIm3/uVTlSv26yMKF+Pw0DcbbEr3Csz7B8myjTD8MgRzcE+UdPck5uc6k7vC6ptSzUcHnpN
7mzVf2jIddkFvnGvC4gviSB2uvXEnddoKEjo7+nF+AQMbG6q3a41zNn0GcccDnKgXlcoxMfAvEsi
ANiWb/0BSbprnfEtSINVSIatR73GNa9aXM/dXQj1FmBTnUr633Pcly1bpOONaCuIVbWEp9ig/7SC
jDsLGqXMKtKfaaB7QbmnYbuK6acY4v9xd17JkSPZmt5KW72jLrQwu90PAYQiI8igSKoXGJnJhNYa
65mdzMbmA6u6mgRjGJN138asLK1oFCfc4XA/fs4vSjv2+hsFPEhuDctMwakQQSok/1bgrnZpMZns
mhdeLU9erikusXTFabH9LFzxUg7C6xIuguyCkm48W/Y91FBzCQCzd4sKoC17LdDstHrmNnwfGDko
MyHdjwBaDasAUBPoGp14EH9teIntzrbGIq8T8m9fL+1PldW3x6sZNBcQU0fbdHbTABtkdYNEDqa3
7HRDtS3LfqWjXNup7h3b68WA/5MHAsdQAFqfCH4kTZK45fwVfJZRwFwxwalKnOt9uIm6l0rJlUU4
IgdRXiQDboFpswzT6rwNRSduDHBRuBy4UsxZGG2//ixHVwc6+ZOqMZuXPjv1/TJXwijmo5R5usW0
6AHG7bpSlbPcR83y61hHh/0u1uyMkjUOQW2AQBvpj9IAbZe+6NcRjm3EGKX8NZrZUxXqrBd9mQhU
WUiwUYM+n3QBqwKvTPfE5f7oaAx10qWBFiXPCZh07XVu9zwpA6hXi2IlzG776+EcfTj0dWV07ZCm
madknleL1CW5oUhFsU9BeWVNea00sR0lv6r38PY+wKV+Gwl6YPM92FM7PWsI1QfaNrXcvSnFq7GP
rr8e0dFJ+0+YOeE+9brcqHLCCJ21UopsLYXu6m+EYO82uBxMKcJsDSRmniZdm1NuC/tF07lnpeWd
OByOHYzInKCiLk5yJ/O6jhlUJaKW0zUncM9jCsZFDZquPkV/OhVmdv4ag6J21KR5/JA+cKM0FlGs
2a3btCc2pGNXVDh3pom4Pux9Ju/jSQ9VV+qMmkj4vC6QIFiJOjiXBHymRtXOtoQWHN2zrJJudIoD
KucgY6uStQYoeMSxvYZ6qnLtZfpNIsdO2qjbduykhRKPZ1UwPlgh5yT+9qkLQGAwVpZbOJY+XbzV
h9YVrzOPH9DrYltWKRldB5Q8O+vqys5TmqZfL4+jk0o2gzYxumqf5LpMN+sAbFNZyNtwnwvRslSy
qy7tfr1QAjWA7EHVNfxX5wK5aWtaaZQ1zTKOgMuGSP9EkaO23YkL97QEZhVGlh9iMBSXDeoM02jf
He4jTBXU16qGY4wifN0/UArcFK6x98b4Uu4wmk8Vf/k3ZvBdzNliyS1lNFqhpkiXJ+skjA5Zka4p
r7x+HeboEY1DFOXaaZP9pKfkeW2cJgn1RpxmSZQw1VNI8AUPJlZXrwfNeswx2fPCZlcjTvZ18GP7
FNoq2Me89Rvf2qLv5jUAGmuMIS9EC5pPBWV20pXt2FGFVCmJJTqS6icBIVOgCp5G7CFdnX4vyA8H
VaK1KB3cpHHUvj5RhZoeynyhcDHRp+eGzt/8ihKEcmPUGhemMqQtlWXaqh+jqwncLQnNiVjHKgnv
Y80WyOimwHcrHpyM3HDfZLdof2JUO0AXCBPQYwDotcjakATefP3UPkl7T6eYqdDnwfcLeaQ5+dxs
O8mvi6xZ4hiwZ3nS9tEmNd7w2u/kpyBN1nEyyPC+voEmPMjJgdkYbXOQfmBO+loJQD08a58H6r5Q
zGdg70gza6tUzO+LIF56qbhqzf4g5MEGrBRsN+u+b0yny2jyFaLcO8N4Kss4tl1RNKTdjUT8dCH5
+IIblaVIYkCWUYvShVmWe7qqS9cr/sZ6R+uJYisFLgojszSwVMsBMF3RLDUFCEshvpRaevf1wzn2
Sr0PMc/+UqmA1EyIoleWggsqUDsFfTn2TlG9AvzCdCFDMX3/3VsrSWCGIuw5l501KAstbH5GEvBu
vYLAW+blGqLhiY7Ssf33fcT5Ea2yGeYuyUZfh/u+lBzRxAcszJyi/9lZlo2O9okdf3rgn17kd2Oc
JWoi1ic52SZHdZL9SOTmJtL1FxJ3blr5+usndnTtwYIAV8gFGIeCj9OZq8yeCop2iXTEJvGgUY2o
R+Dz8HWYY3OIMQGJFBgLAAWzETVRlLV9Aw4xWwgLeetuvhXn5YkYxxbfuxjzehGOWWTZ5lTKgMmV
aPGZGis/vx7GH3iD+aMB+SfRWwSggobix/kSW8x0jZAyUNzkQOQ9BNOy8qxHEbsx8o2egD6u2otB
iH+GBcXjSnDErr6Q22QnJxDOx4G+dKUPm95ARxX+5YXhJSu99eA7ZudWJm8zkJuLsOqBSNNRpoeE
VQKKIVW5dXX10MrKTh0gY6ljfe1C7Y7hMMu9eq7AezGCDKCUIRziVkbGzNtPzX6rjfPFJAYI0rhY
aH69nWgKbaI5spXc1wArE01Yaxr6Cr6EUIEiLOhoQgkdnWRU7LpUlpoOQpyk0FvyasMO6Awki4x9
VU/+HDENCwuUemzC0A014VuWoheKLJ7aWqYt4v27GMHK24ag7XpfhVUC26NM6s1Qh0+unlzQkLcW
hd4uDL3YdFHwaNLZ9MMUN2JhInyLZ5Y8nI9NcS8hdY4HyzIKFQ9YwmMN9LJtayij6rmOHmGbIT6f
dkCIMwSwqCiF+b2vRFeDJJ3TojPsMUx/tCr1p9E9E3ucPxJQNdQ+/U1UxjYHMt43uDW7cbjVivDE
2jn2pr21ClG1QTplrk00YL8H2oMhSJW81EfrOkm0bVU2j18v0aNvAVsSGT7CLJ90evQ2Lg0oqjQl
43jZax6wjfLq6xBHX+Z3IaaP8G4LTkyDuh1A46UVDUuqWitqKy9GYmyN1rgtpWEpGEPlfB3zDW73
6cUDKko9n2sfDf6PQSVo2mWT4GIUG9E2FXD5yZUhXQSZfB0M8aZNgvs+pqJdmIMdxaANeojFKAeM
7rjRA9+R3CSzvVDLsYpWXgIV6r2sNYc8DIuFW2vqhVhGdmdYzaIS4zNd594TCcl+EvOE2AahqERo
+OsxHTvKJvTrv4c023ubkc6oRl10SZazpo+7Nq1hY+hZB4O4hntp5uaJ3V5nkj5NIp1Q5BExRUZg
6eMkmmipi8qQTfpYePxcGE/G4eshvYFdPkWgjTapVqFYPQfDDHCMqygHv22yQUF/cEgUt3U8bsOw
u0NeAmJdjGeoqF1ruWBnA7RJ/3aQ0itfpCwqQZmAjhk+CoGOwJvurQ3IybZUC/GJQ/3oTCCST9KF
IMMnFILrAdJxa+SsYs+kqWidiUZ3nQXu2vSTX68kcAfljijrOEyARPo46b4MAssUcXHy6m9Sk+9z
yGyFapxYTJ9QzaR1soh0j4j9h8IVf5Z7FWITFJkcov+X+miH4LqZtFTyoYFF0ATUtsYLsQwXg+Wt
J9nnhYmjC4C7b5A3vrmefguT8a7pilVsDvlKBliLpG1/PijprlHdG+7TvHDqeREJOvBQXH0j6JJf
Lx7tyKWCpJ5tC1SAzjhm73jrZSXT2FEzDcxFl7kXhdAdJATeA85Sb5ScXhGWBogU2RevYHzdhdRj
GrG0Ey8DuJ2J50lfsmRopFb+DgIfRkvCz8Q3rhpN3gZ5+hQow84Ko0cEIVZSrO6USLV9+G2QCtaS
GmxBNsLlCDonM6XKNqr0pvN5WtwME09bD2az1VzdcWVgJShiF8UGxQ/uDGMxMcU5iPqDaok3aQSg
QQY1pdWXsn7vdo20HHUJ8n190efJJlSwLrA48iLQcSfqPBS3P7/kH2Zxtq1oZVMpUNDRRCilF2bp
OtOLNQRuyXYT7SHJrU0tpxxwqFBWpeDkY3lutOE2VEvEiiiv2pQ8V1IJqlQ3vHWntptMEbqtp8I6
r4O92PcdWitSj0ZHc+vpvm+3bXmWxdJSKTHzFXOvW/iStKEfDNnKzb/5fe0vgspFQ8Sv9u4QPNRx
SDshSm+RevrWqA2JgsyLYaTDoqIMa2twsnBqStBDgFNMP6Zi+1557F+2Lxk+blNSBPMCzfqgmCjs
7WWB3xKHv/HMOJ/TJjnL0Ihd5DkkEFmnfyGg1JIruhPF44Mmw1tG3GI3BOJB9vsNMtJQF63JpCNZ
EHvhiu5toYBIweyzvfQr7XsZ65O4Qf+kj+Gw9jLpsU0LiCmFfy9W4S1mFJDoLO+RBu4TbeYld1hw
GtDXgg7mSrDlY+2iRLy0FP8xtNCqjnvSOplsK/VUgZtL5LADdouxRN54iK29VA8QdbA9CpEeWEjA
Tm2rbm/UUvyOc859GahbYYCv6JfVOVsxHd6mPAXVOrJJyiIW63gTA+SAKfFx5yIxs8rYwEVroPmY
6wjjZdaqFrplm8P2+frlP7pqdXqQYNwUHCVnu6QSmFpoyDQ8A6PdSH64EpJ++XWIIxkYw+FQmhi6
1I1nIaqYS68woCI35g27mdY9oP08ABgeT+RgpwLN5g1h6DCMdS5Vri5usRV8tFzGpHd3vz4eGhMA
AsFy4JA3u1QNWo3kQA/woPFvTT87kPNelFZ6qnJ8bBW8C/O237xL99QQVSBzBEoRZ+nSE/qlrymO
j9h4l55iVh07AN6Hmm1dfS2mFeRObPla2W5C80VRYYAx+q3VwcYPQOILHAt6chJxfWz5TW3Ct5SA
jzA7eqpBIEsTQLp2VnbeatKGPObECj+2KkCyo7PNNRjPvNngkqSXwwE09HIMhI3pj7seJ8C8O8Wq
OR4Gx5KpG4zp2GzxCUHksc/HMCYkWGkoeoSpBkrX3X69+KY/M0v04EfStgL7AmhqrjArJFFSmh4I
9WI5rqhHO+XyFDXm6EgMGQIO3jJUfJSP24+ro3oWSBQN8nJTKRgaTUpk47j8eiBHo1BJ4u+jZikZ
s7wpaT0P5DNbtuT6axcNo2hSwCi0E3XLY2GouuG9Mgm5Anr8OBgMwrCjFoD5TV6efsqlJAahftLL
8xOZZ0oDwaCTuUHfwzh3+hzv3tZBxnFOawFaqOOwVlO/cLQKzq458XZM2aWGOV4GOr3SzkKv0F1p
6ZAtXex7Fsz1t6+n9tgamSiItOiAJbDwP34WIerUSB0GGvC4ePZmSbO92Sq9b9da/kOokDb5Ot4n
Qtnb4BWohJxMRJ0fIoEkRUpbEtBHE1dCY0cXtHWtNDstNZ+SSkXeYdigifrCqbdAUBRJnKhA6QUf
BzQjOBXWDfZi+IGeuALo0yKavy3g0f/6YLOnb8aRhESTC5uuU0RkL8tdagaOrKOYRWdp0lbb4iy+
jlRxk2HsmHmFAgGrWidj9eJ647Pn1k6QZBde78JQFtQLOVdeylTXHGTvbQokFKiHNU7SV57UOIWh
7YbwmSKKHfrdirVy2xnNXi/1GyUVVmnoLnQ8GUdDum46pAojM1ukQ3EbGYqDsusG4BGiGgV/xFU3
NVaBGQoN6OVQQLHAqA7yuDCQn7JRDEEKDtM7VYhtNuVveZIeaq3ZF7KxToZ0lcvuYUCBZ1Grgevg
evj09QM/ssCwrTFBoU62KWBFPy6wJE58T9WTchkinkOH814KqN9UGhweJaTIr1f3Xwd8u0W9e5Aq
xh/QcSg7iyJAik/tenTfcl3xDcp95n0j7rMeUZHiZ2ZWtqisfU3mHnmegGSCGodTBCwpSqpQKeGk
/IQpYSc1Am/lozEkSMfhRyytjPpbkYUOXrsLK9XX7ZCfA8a06ZhtrQDhrKZe0enhtf3pN9gbK6gn
ydeShymV3EVOH4dozoW21zWrwTKRUTsFcp9bvX4a8Wx/LBLulWrBiAs6xF0l31XF9zq5TcFboI9q
uz0ubFoAOxBgT9QjDoAAlTcsLMQEeu7uk4BC6YIS/JN48V8fjNOqf/03X3/P8qEMPL+effmv2yzh
v/+efuevn/nXxy/5lT//pPNcP3/4AkhtUA9XzWs5XL9WTVy/BfNes+kn/1+/+Y/Xt79yO+Sv//zt
+UcSpE6A73nwvWai/vje9sc/f5N03I3Mtx3pv96H+fNHLp4Tfv2mSX9U7XMc/19+8/W5qvlTxu9s
66BFJr8mFRQ2q757ffuO/jsuYihJwJcD34uZ9m//SLOy9v/5my7/Ti8cIhn63ZOWuMUvVVnz57cm
oxEO8Yn7SBNA++3fn/Dwx9L/Y9qZmD+//gcXqEOGvHL1z9/m5xyfSpk8S2hBkpx9goeLbaAaAwQx
h0zx2nT9VR2bKxdx3q9fxKNhdOCp8EimrX6WG/RxbuAKnYCdMsdV6nrPwZiAYB1PAZfnGenbcAwA
EyD7sSnVZht32OllFY2p6AAmQxbJLQ9BZj0LquuomWijYrIc2d6CTh1PnGXzrHsKPOU+zCS7zaez
M8ayomLsmJirEXspPCahNu+1IVoWUIROBDs2mwZeATSrocFSNf64jw6anKVjNlIzGrsfFi0gW+3o
4vouNsm//tzIsSfax6TEO1fy9hDCbOqoGx1JC+qFGatXeP8ewmw4gc3AMmt25E4TSB4wWeFSFKNX
83FMkeJ7Yp4jAWnpaHYJ5cAZN+JPHQYvvtJehxDGfaXfy2H/qGJmivuJsAw1E8stv1zlfWD3vYD6
dr2PWV5nauI/tKpwKUFrtOL4ez9C5xgs9QpBMBvqiZP51VYXRVsqfZolIQqkOfpB4chNJeZqjTCZ
/9xE7UUVWGuQ/TeUF/aon1yXTf/aTevLdW9Eo9pQkfLO2oAkkZTtwVKqB6p9tiIF+1EeLkVkJckL
ArbVQVnWenRWdZW4cCt9J3jpfaQFtD4oHC90AVFbVY4vB6D+CwSwz2D5tnaRdDZiKlda5D+EnRFe
SuQlNDxku53k/jy3EJYVOYIziMNNrJh3biWvM01z2jx8zQq9WkuIdlCi3+oGykZ1Gu9dN1zJFMms
1Fg0A1yQoRO+C6rvnRtlb31rh5iijiUYq8wcHSWLEWNC4jIxzmo8B4euWZcuJneigGW2gjqdQfXH
iu6HSL8RwQ7SWhAWiOdsBORkli0al0vJz9ZZ/Kt9k7flwjZICxQSH9eBj8ulE9K2ECs2lEhMN54X
PitM3q+vfVqtZMOA9yE8zUPwcGj+B6Izjq2I3c6w1zNvPZraw9dx5nfZt6G8izOrc4y6XxQ6Wi4O
Wa5j+PlWjpv1/yzEfMNIBNShSkLolbJqBOCEcr36OsQnyPgfw6CPgFkl90xjltyVvYdxWsirEU0c
465QbhD/vTKk7lI2EnvUpFWvojWTjPm6bvS7dMydYmKrqQGG1go0rCbfikF8SsL+2F6JUgBnOT4L
Fs/y40KxBFj4TR+Ljpl73/K2dapEuVLF4AQBYN5kexs90FP2+AkXMkcnNSUN+0acHqLVOHnsHvwq
WMe6f9Xpw8+uuS9ZN3/jFIDV9VfIWQ3ETHWz8Cc8sjyEZ7VqUA3XdnIhb75+sEcn8F2Y2QTmUYTS
ectroMCUla320IWT9Gd+4gQ4doBigQGqjHvwZ55a0aDqlua80F0VrOQ2WMqytNDpTOW5fOJQO/LC
qdPVnnYXVi2Akz8uiSoqxNxsldFxGw/kZLuM0cr+5UkjBJ5gdAvJ7ubYLr2KBVQzOc20DEFxhC6V
CiHlwkPz838WaLZ5wHT3c1diLAa5TSQOSz2YZLqiE1M2bRDv7lEc/Piocm3j36keMpd+Ca2uFYtO
Iowv2m56PUg3an8R1vXC9/K/NXf/iTUbkhUGqgqjhNMnkVdG1dkj9I0oOmXZcWRdQ2LFextsFeWO
+WW0yxLqYSSCzlCZK5R+N03lriOluP76AR1dbJOJ73QTJbGZZb7+4Iu9Eumjwy60Uofx0LjViVfn
yN7D6SRO6a6kTqobH9dzBrk+T0A9ObKv3nAL3jZSdq/XuU6LA5V5waLzjyz41+M68r5+CCp/DNr3
0M27mBVetvFNMInCjlZ3IM+3Q4S+Tyy/o8/q3Qhnk5gDitQrwGmORRWuiYNXxG0cuTTvvh7T8TCK
BrCf69UnELluuElcjQZaDb56raayU5rybY/22d8IM21y3O7A983b+qOcF7lFh8jpK8PJrWCpg+DG
pf3Ee3Rk5U2sQx1kGrK7hPr4hCyvy7sm4JbgchMRw3KbWcaJvOLItvA+xFtS/656WfptkPc9IfLi
AaKMkdQgFSc9RSxdhe9fz9qRBUesqR6riaBZ1Nm2gISgJ0tVPzod9BGvSReJ/62Uz7LkV7mo7HXM
mozED7snecxssXkFKFhVHwBUFXdRtw0ylFmVs8w7dX4fnbx3cabn927y3ALxV7RhRieEgFqEMQDW
9jXWU6f1k21bnlIHObK4Pwxr+v67cIqgpXJTEE6qb+pxj9R38sv6cG8zh0YSYAAW3Hxhix43GKVk
IyKBNWI03d3rCFHsxEOozoMkfYqMfXwG/xNvtgdRw1b6ciReb6z1KnC86kkTsS9x7e5U8+5oKIO+
HR5BHIHzNo0FlsCXLFY6CHQHiP92cjSa6qhGXG98OTpRKT367nKtQU8IeLg0x3kGftUnqc55G/vR
eVnoq8LvTmwPR9+ndyFm75PrV0oL5GDaR6l9DvvBp2icX4jI9n/94h5deO8CTVP7buH5gicnqiBy
UkBKHKmhFnri0Fhe/o0wVNFosLJ1A937GGZEvV3LekoVllbvaynfD4gUhoFw4rA9Opp3YWZrTq49
hHukCa+DxK8VoM3tPivNKfPmI0c6BHCQtyiVIJMkz+aMAkBZZx3LTfC+ZfVqwk8Axgzz16Ba66dU
Kz81od52vHfRpk/z7gl5Zm1WAcxlR0ystYZGysIcAkcaMH6oW3sszJ9WPu40Jd0jweiEoAU1SiQU
A+6+foRHX7J3n2N2YhlFXiDbyxal0UE0Dn28V4WrvvyWCqd41Mcj8T5TQWWHn/cq02oYEMEmx1RT
UFTJIhmuzOwpA00UxifOrT+Km7PkWQO/BwnSoKUI5uvj9GIvVTWRV7J3pOUGkednMweEU4VX0F22
flDsajm8Ag/mZEbzo+3NzKlC/6BZzboKKhR/8we/a7pFKveLIW7PmxwaaFujx8/irlPRzo3kShZL
QFCcHXmV2Y2MYLaEm05fddtKq3Zi5yPIrt+6tXKegH7SjOFCdMNJ03iFbd1CNatzrXIfB3o+ePv0
BzFPXvTM3wWtd9AxxPHkwrbKVFqoAthkKwh2NVYV4XgX6hoVrmST68FFLo9cd3sUQJBB1NUfKYgX
3DVSmlzhveT2GHO7i3G01q7hniWJNNhBb52jKrNMldFdGEkInZJGGNJpGC+FMgxbbNN8aXjGEgHd
zObaQkWuVLQzgaNzEUeasBCyftOo8jK2op1buXYwZHddVuwgcGy89KXohYPMeRBZySbWxEerQxA/
FtAN7iTtrEEYvYto3YlgrVV82QdZO8SyfJFb6s4MLWfEiqERDuroOnkVnk9pYe+7dqyktOQQ/OYC
tJsMtIwBT7k+CGxfc8/b2rXFSlm09fhTjyMg1PWZVxr7IZGcUsFfCcCv7SX6GdA4DBEjZ9RDG43m
dWd1Z0VryA41XyyHVV1EjN0flrLSUuVTQceNT2OtbpBxzhDDltdJwTVMqu5RiqZIJW5r0/9uUPm0
5PJKiDOE7Xt+zlgFJqukc4v7ybcstqQALXd3q2agaBsTYo6HjHCqOkXtUiCqL3i064gPSPlPAw0+
VZaL4kq12j1SchszQU28jpYE3VeVtM0G5T5QrXtriJ5qw9vIMQexKe6wHlnGwMHpNo0o2INGy31k
/TEmydRrn7+cjs215vsb1wBIpSTJbRQJNmrjOxVdZKVuVw1EeNQ1O0qrFbrf47hCyGYfuObaDF1q
OMpFVMfrwhKfE606i8BpYlryQ1bD+7SWXnTFW2mFli6yHk8+SV7KwYNrpBehEn+vC2GTKnpFioei
uOQp/jYMkgfI0PdDFT70Y3KrR9Ee4KTvyEUWoKyJaHIoRq+eNQ5LafB6h9fxm5Kqu6A37jEPiHA/
gDLJYYoHWRu/jkb/iGs0FsjhEKxK0wU8gu/WErOLx6qU/b1cdFdZrn5Pm2wngHks+uwOtN9CG8sL
/BNX+GSsYiGWcfrCm0du0yXu7zvEcA3MTgu7lKsfUi+cG4q3TcfkZyIAVJQKO7W8VZEnu8jNwcZJ
uxBXGck3LvyuW0IyeIwNDwFhyXHD8gzq8TZyCw+FkYgXVbodRe8VzfJLtx+fx1C/VTHd6mpnVOuH
og9rG5zyPk5qp52ssumIp/5w0Q0YUI25eQGZzUP7sMXMKHK8ON0g6CUurLqJzqAWH+qgex2H6IXk
2snQ2jeRmG+K/jxLNRy/Ykx4qBbjBqKPODFVKqaP4MXLACXzIN0qifg9sDLIDmW81lTjMmqt62iU
H5uJk48weNZXOy+L9jhsoYF1Vyp4VJXKGoTque+qK8wxsMVi1Gq2NBvt0pUH4KHJziiTzdhLCsjB
kqZB8BrC4bG1uj6PSqRdZc+9EPuE+YkvTc+8GqryXK5qUJMtDV3ZOO/K8qJWINtaeXMXmypTJOMU
4GKNgkjDIjf2vS8uTSw6rFL8EQt08/1G2Ohu7Bhedu9yUTLl4VpVtVXTKZdd9Sop/U0exw79rR/e
GL3Qd4kWA40yTAv3CPPYbe9daH2/7xrVTmL41GJxO+jNc5lgF1b0w3djUgVHQqELsUzQhnOaJItO
8JxU9HcCnnRSBJyuqYZ7N4KMJVDux2ex0nyOhb7c9Ul2mXovoQbIwlDtVPZuxiy8qmXJd8SCH2rU
FPuokf1kuKkDz7V1nJvGwVsIXUIWzjlkVgjByj0tdbQpr0OpZ8NosPIZe02iu1KAcwkPhqpUzliF
L3gJIJ4EYuCpamUkezGud9oC1ImrZ+Z2VCVMHoowwdvIeipNpXmSIk0/ZF16FkQ53V0k7K3OYlsZ
4xe5NxIdYdV02FY63P88T1sBURDBi9ZD3zOTtVs6VP/OwrD3rmmV33iJWak8BNFKdpYOS42N3cN/
LqQ9G22KqMn7q0hkk5CrtMJJzEOvtBmiGFXjoAqG3Ri6EVVX5RzdUxNNzX7wN2XdILuf0eCnP7JV
Riil/Bg8IfizCzH0DmMXx52TS/miGpKhOGSml8aLDNaEsFGMPI7OfGVI7jUcdKRHywjx9jGriDtv
EAi4S2Ydjnii5sk7FccPbckn03JH6dlge+gsi9gyt+gSIdFtio7aJN26kf2l4anf1TY5mEHdbHHU
wkEIZVVW0YDc/lVC59R3qFYBQM+Upt+IjVYzAD+XxG+WaXmIjCq18jNzx6rjOArk6DZRgqxbxdC2
wVl3Fod27a4qX9oEYnItZRwcYCLO5Xo8FGnPRgahbU3JNCxtI0zMFwthiE2IR/0a8twdvLYDLZcD
uBAw3VqJPl8bP5spgGXm/Kqmt+n3P6OuKxeWnCJ0b8WlaUOwvhVi3el9CZ+esRxXFKzxlKLZ4Yr3
X6enR1J/rutobJPKvVm1f8zjotZIEbEvRacRBlwMBVT1w2vaCydaCfJUYJjli8h6wVAHioXm4hvE
4106rje+WhUFyjBFI2MNN2jLTONhCXgAOlLGW57o9arKURoyk+4sDcvLbMAmofa7TaOUxiaTtE2P
sN3Y1TvBEA+V1sbLJjLYDcRnVx1NB9HZl+HU7f9ITm1QUhfBtyjc/ecFVcvtg5hXlntelZ7rkYro
AKxir1+a0DSK2v76YRxrGBNOoUZDPQi2xuyyoIWi1ycW9du4vzHGe6MqwVS/5n2K3VuIimhjR+pl
6Z3I5o8P8q+oc/nvRg0Ns1CpRGYuBoymg5mZbQXyos6UpRqnJ67OR6NNootTQQV62LQi362EEbHW
OnQtajbZXqeMohXexvTUBUgjHEFOXKA/UbW5BkIFQsGNzoXFuzirCAg41Jmq6aNIFHrIEgpIEXVB
SKoM0BuuoHtImlZY5nX95IvDFsH7s6So136OJ1ET+JSwkFv2I6xCYs2J5fxWFYDki52IxaVQLnBA
6RxdYmsdxu4W8eniojGFy6omPW8ErIOs/iYZw0PuaZld0ww6sWCOQEMmvcC3JQqcfF4fqEy5zbA2
o8EklqsGxeUhHZyqvcmTahJftisWkAR/4etl+oZbmL3MCC1YANnRQp/Q+R8fod7kTe2lnuho+MHw
v2eJNy7D/AmdCzwccKJWh0WPxaiH3WKBW2omezamHCs/smxDXkMccCwFglu0RUIbqVJpIZrBKhy9
Pz7o/9/4rAnf8wU+63//r/q1PALOmn7tT3CW/jtgKlY8RTYWP43iv8BZ2u+yaHKw0VKB4KCZFHr+
Dc4Sf0cylI7LxBObQIW8KP8GZ4m/T5AsYNYU7STyW/1XwFkomc+PApXPAD4L1Vo8HahVfFw9XuJy
vodK5miRMNlSaVJ1F3fF1vODg6750kqQME5LpafSTfu1XxbWjnyyO5RunGJlZJRngua9FqZ0SU6k
OJg7cVcLH4NewivWBPHStMGFIuPmYnraeS6aDxo0zVXV4x9SNqETNvU6lmsFKpDGa1mgQUMPxtQ2
Ui7LsGbCjYCNbzvKcPuzahUrSW8nmbLLJQXx9qJ7SRIUXHEM82ykptJLuTAusa7ZZV76rCaKCkmA
u35W6q+jijJqO9QPqaFcWYFxKZgUWPM0OCtVqzvX6sx46nJBF/CThUVx06vSeDXog48fYkL5xvBc
yFLNGbtWgXzkZPKr6e1DIYIooMyZYKAopI5RcX22gsTHD7mEzeObQ32dKlb/GHrcSuv0R9dqm7C0
7mUfP/gy9S4ic3gaOvOpaGpb1+WDPgR7NcfOWY6ugNys2tD9ISXNN8A0y87zK0Tba3PdCPolQhfJ
JhLxZWUvfWpV9RDr3rNFg+kiLtkQ3YZ2d4Xjri+0qM+aya1YlxfpYE7XzWRJkwpTBTUo74RcufDD
cGmU3b5Mo2++gKdSCX06xuszk9s7TPbO6DPeFpK5EYIBj7khWqh6e6cKqrfo6mFniuPBCJDU1snC
7FbIzxAyXcZSyqLycFsaEE9a6WqXbZUaMHCrXjTZwLUu+cn6v4UIlqQLJBv183oURUQ1MuDBctku
ktDfDELGPVNJqwvJR8rDdPXC9i0tWZZmnwSLKvG5hISCHWGEZijC2dBYxtnoN9qPUSxlWvBRRRFL
1XdFzj0nteSzKK8x+2yGK4vi4xqLLgTwfcsEIYUxLUwjVEL6zrwzOgiqriGRFwvts9vLdzJGno5u
peraqH3Nrr3/Q96ZZLeNbWt6QgkvAOegaiYKkqKowlZpd7DkCnVdo58zyTHkBN7E8oNuhMOWdR3L
9/Xi9SJCYkAkgX323n9FaGjZKF9FT5g2d6n1SCjAXVvkpZepxrDLsrk/YROFxx6RuXZIQpAz6cpp
Jlkab2jn0bCKz8OIzxMfyTvWy1f6Up8pPSwaOptTmM9xsNTKpaaUeezWY9xlZ/8rI4atLfgs/baM
CcmpNTpje72kaB+SsESBOK3d9RySlfm/GunMpCGNFXGQrBiIw1rcNsP8bRyaT0RuufEaJ8eMAGdi
7FrDC7VSOXsuiv/sym+zo/73ld9t/+v/fsq+vFL6t9d9K/3SkcD/LIHB5dWtHfqDlyvf0CnQ5yPH
x80Y+9C/Sr94o23BBbZAe4SufaPs/ln69TcGizljc5p43is7v1P6tWeKyA+Ng7qR27YjxiCt4Ccw
zUzGSlCUewJdeCz8bG7RI7RWji2MixuhBSUNHWB6Mp2hNU9mYXXEsKyFVdyGgkf6bSJFfhZFkkqT
NGIzEcbBu3UXbcqsgDGZkkEiGxJ2vaAuECC/hhMSge6dlg7GRzVWlMHXUFgTLiYKt7Wz7qmO9S2H
u4r7L0o3rOO5tPuG1d0gPFvTZ7jfvYrTZmjmq6clg3mHf5nCXieXxmMbZXrnZUsa3uRmqBT7SLAz
7afYM9eWP3bcEWXp28sUMT4XRIfXst5U9TXJY0seBoNZz9ahTLKyOZtzbbJdu4hC8qO7rIrOGzVq
KUQLBhxVWLLjLof3RbUiSbXNAiPNXJZnKVrZtnSu6jI6Gpl1n0zdwD6bGhyZNfKKLKldPSQkTS2y
hUgEIBGyKeek+5x3w1Vr2+0nkWikIktybyx3Ne2e1JmC7SAR7uMZmRvxYVSVhgALxcTt1hz8eNE6
pjiVD7ZpzseYYSFUcYEPbfHUK+awU0bSpemv90bbsPMhJ83tovAGN+siWNfBPthM6yR0q8muWE18
dSuNiO+1RhLpLilBL77O1vgWM1ZiSUVzXzIRQZ+S2XvWjjBb8UTydGUh1w0OhUmgfZ6HX0kDz4+K
2ov6qKDgD/J2Vq+ssG6JZ1EzW8HKGs9/N6wniyGyrBS+lji5yK1U2f8PKD1bk/bvS88BPUDXP8VP
RfH0Wu+5vfpbAYJ7j2MhkgBMbZ9tYP8oQOYbRHQGw8qm5ZUQh74VIMN5Q1nAGAdHG0zY6D+/FSB+
xJS4+ZIze8O1h/DxG8IApLY/9Z6EINB6sgVGs/qTNK1dm5nbuar8VbHSe2XCPqYZiuqdJbobJ4QH
lg72hV6a77Ql17w6zS4UvdyXGDQUWTy+W2SPMyIWM2f4s+9lsly1BjzalWK8g7r4rhqe6rB4WyjV
eaHFB0Xr3/UOKzu98klYUuLIQ4zzDj+Qc1msp2KL68i1h1HRb3q8y2oxXThzdYUv6l46w9dy6o8S
q2sfx7CdtNgRxXtUNx9qtQ6cXjkkU3Yt1ep+FmEQc7aLkBWz3RT0vPeqYbjRDFSlxQFh3E3Ow6bW
zKqhnzjjzu7zS5O8pnCpDzWokCfy8Ep36NAU4Zy3E9mzaG5TN1Llp9HEDm9tdo46+zrV0xf2FMht
lcy+aAn6jpysYoGq1/P+kpVPdEl1FpTrV9s2EzJDHSK9pFiYvjOe1jr3aoPl8mAEMeaMWMNKdyWI
hWTus7mxfMt6N4jJrbHCkbOXF/RY6Qek8f6s6p5hVndt/3XtQI94tLspfSQ+OhlZ33akL2bTZp7h
EpS5ORLS1o/h6EPMt90qzt6mM9Ye0h4OZkYe6iIMv00/NV13G83dF3sq+ffKQiOVjcBXETHfWXK2
rLOvpstlCUGd8jmw1f8Ahk0VWqtbuNqHaQpJPZ631Dh/aAqfNOaPGVKouC5Z4mtuMRNOHOcKZZq1
tKIbd6hjThnRmZkZnTrcm6z8jMNtc3fhOBsCPLf9svxCLrk7ZqygcxWfmKItT4oxxmew5rHKz+zE
XSL9OgnTyE+lule1FRsc+2Yhv4uQlo9dTfCiHUXLPSaKEUkdq5+BULoiXs8kvDkdeCVQUuU+ISXC
G3NEf2JIDk5bPyT5+xRBv8KMkVbRLavg1CeinU1kY8PTb4TmD2bT+cownLP8LXFbqD+Yaa3s4moy
4GoaN6SJ/w/o59Cy/KqokiGfLW329HND9/zCb0Irh/0U/GtGZXRWG+Htj3pqUTSxd6bSQrnDuvKv
WZ6iqWN/Y7BE3JTe+lZq/2jo+BEi8s0ah9fxf/29WV7jGj9udQ286DdvSWxdt/iB7eff7fIGTvow
MfPWX5tHTUV3WV2JPjulhIBFzB7JwMOY57UPrORGkNp0+TecIowgXv4JJqIoB84rewmcLV7uouYM
ix6tyVpfpCNGrqMronAfq5eIrUlnk8oxTB+aqr+TNu4dWEEua30m7Dggg/yq6S816pbCLl+v3UgU
waw8tUOzGx1JDB66ynSnjlPqDtXnftpnw3KcxvRrst5ZSeGlykesWrY8wg/EhV4QDn0vDX+JjKCd
vy4iOq516uUx8rM19kcdgMrq4Uas9+Ns+XZIbmtUnddic6mMz2s6kgwUyho0ZnyWr1lhnLeEi3sR
1pI9ixBNqx5NpT3LFYesu8uqLy+LtAJ1tt+TYeOtuLPC8gMlm0+jXXot2WuZ1rzrVNJs6SGvywEX
I5QnLmuMr6slkhtV0Y8WIdIYmRmFnxlkhUbKUPnqGJO10ysn0Crzfhzae3O+KNss0NX04MSOmzah
b+TyLJQ3dn/CZJwOdX2bxjU+I5AYZGW03roqtl8ksdt1w3JlzMYhclQYANp6VbJSPw3zdMLi3jo1
TIBFgTtoboqail7OO6sy9IOIBAB5m92SrZZ7wEje0uFloy4fR9XuEAjUEqzNYfHI6j4IC+mj92Io
rTG2mZ2ZnN8Jyga2KnH3fmzLS07SACvtAFmrP86zn/YxC8n0siLRzR36RfPJE69d2FYYc8h8QSG+
ilNiOR+6SuXbHvCSFKKqXLlxgY1Fzzx8QjjtrKGFWmCAe2V9e5boTu2mmfZuikNCMcYvFnrbWRqn
0ojPTLmRFqzO7UF2DCc+b8ERu/5tnIrAlsbBavOLoRtxummgP3CUsEtpl6Abw0MdoZGPy7NVsKJx
Jj+Jr8U0PGWh8GWYXBeEKtd29pbgnquh0KBKV48Thzsx2xgvyYvMlHdbhQFyrXZkkpP8Hu3TBQVZ
a5DDPWCMP0fmDqOX3CvMmU6e+EKOmrmQ14pc/MWyHxtJQmg/vXN6/WjEaQa/ADzfqrVqZ27Lh3J8
NyaGQ9CHeb8463FKMII1K5BIB0rO7LzP14RjUB50Y2Kiau5DR/9syc9bU2/w+YVJdeqZjdi148OV
fbVWxR3nQ2+Vb4FfXdEYwK1tUJK7MWYlWDCC9M45X+J9PiTEhTi1X+Zyb1vpoXN2JUt6jZHCBHqD
juG1pk07o7Nwqs5g9hBtZHsDqYrtaO+m+abiV3qtcFUVQFWrQZ1630RjHC2HddT2Ea1DF6lHTCC8
Qhy+K/yvCFafIyR/mIspYlgPG1DqCVvkfv2xjmpDRF/IgsVfSU6c5tqv+WvUNd3H2L6FxrhXVvAI
42MVP4WVsmXOYnCdE3j4kNhv//njC4Li7z7wTTr9o6a5b//r/xUdyuafz9rnl36bXTD9QajJoIGp
vr1JUP84a8UbwDisvMle2XK8NhP+P/fmxhu24khiJEw41iibKeCfyxPxhjkHJQaH0/MuRv+d2eVf
WOMPNwlDEGsYLBxwnCcf4cVha5ehk0eOjUNWpJtflynT70WnWzwqS2aZnoiL9JpFt37XNSbGG3YR
N2TSa0MqT7mqpA+ZvmSNF1aYQB5Wu81at1/y1DxoSm3AhcHTtj0Hih4PLbIvv6gb+7ZU5g1614eZ
CPfKttkWFxibDrqRHi1koplrN2o8BUjv7CsxlFEQ1nFs3tIvcpj0CRJiVxUjNaHKJHsA4rai1usU
oEGVIt3HluIrup5GnWtCpQrdDFj3MsKJ6TLRo+gwap1j+dmoQ01pSZxO/KntQxsV66ocOiweukBt
q4nTMrbGvd31K5vvubS7gEieOA0GuTok6arVvKONUUFTnXwMTKIUrtaIiFEeMevRWuLO8XrTUD5F
k6g+6fPU8Rlr0CE6zKcaF56SQmpTtY5B0vaoRGfcUgPTrKfmYI2avFnHiGDTaDKKcyObq6csS5XF
X/NV1kEOYpC65NdOn5o0nG6j2B7eRqOBLmfMjEDr4/s1ievLJJ3Fjsv1wIuNFa9uM8Y5rX6kxJdx
zzZqCsVyno5mj/FRgXjI0FcNwoQovrDwy/1Jl+1xqPP0sxMvw53aALDw7rqSJsYa+WvSKZcNGVTx
ZN1XU1w1mycrJCncVNelIypq7Ox83a2K7KpANLH8tOhYQhN/zpNleAhjpHHXVfp8E01L+GEkmTve
oTYaOD23pMELFe8Tzs5YWebk2i5Emx2H3I4lqEAmzC9s1KzkaClglkG/JJRaeNNxdVZW61DssO0o
T9kmStWHPjwrm6Lys7iKfRgAPWCmxOPfwHl1p42CSBz8Rywsugo7I2C340hbxKTvnDkXM+urjJua
24AeoIEC7Ddmzi5aHwa1IMO4WhxO1obEsQjUFKeVzekPAAENfb6yufCruYfLCs9z1V2RSthaYRhB
x6i6tKov4DY0Oj0HDmved0XplVNgw71+fL4lxmNbyPDmqwB69+MhgKLKwaRLTj4ecHp6GPqhqw/x
bC08KiojOQZE/eTQlGkwX//5RR9643ef7ytF/+nr16eyw/u4/rnsP7/4j7JPmUbP+JzTgJOZvqnZ
vpV9Rgu+ErbmEv8D86+duWG8sZBQY2XO8PMHxvrniGW82YYyZq9tBpPA879T9vWfiOx4zYK64v2A
vZpNE/iiN7CcrMFgL9Y9J1x3QCVlgMjvWo2o+FodCH3+jMOQq1f2bqhR+quldlDq2msWvA2MHCOA
VniivMWt140yZddptxX2zh2KfqeFsDqO9w6Be8Vk3DQdzE6gy8YxHrFI+BDakMNC5UF1PlbQcIMx
pnN2un00E9HsNJ/qXvUyc3o0Q/kw1dWhJnKpjW87vB5T8tuAd89M2jnO0/Mx+hSy9FXsGrseOR+i
TL2s6pnSkSu7PsSivQDbctMyWbxYgSKX3Ff6Hn9QzyaDZjBB8EIPUOBYGnkQls7nIaqfxnmCP2Wp
vmPxDzrOu6Z5gza2P8YMZn6cRViNHoxyPmGmvV6k5njsamxH+8o49LSgUTNdrtO23VjPZzjf2Tpf
Lfq4U4YWKnRo7Gqbv8lIlFMBKdRb8HOuCqUmfxwqiRgFO2ycC4a+/KqSki5nhN+hIh4g7R3CXgZW
srLgth5DxrylWfBOzG9H4wJ87bBaSL2whJhCZrlZCqwbDpEUxGSln/WkzXdzhDd3sZi1uzTVUzol
F4NyH3MWxThb6qzIcWQ6izgrMC8Q1YNqW77S564lGQ8fHXIGx+wGkQoJ7Y+LuU+poGnEeW8eyWx1
5/U2re515TM5lHA7b7c5QRY6XO0Q2viE5FK9ha1/ymf83usyvhUQ1/pMu5uyYleWM8eOrkCWLezr
lBx4X1VaTgm1uAozSQqCYwJE92+7FK7oKm4Hpogheacn4pCb9vkSDm6+DH4enhzk8jCEzoS5+Hk6
XRaTGkgTrr+2Xhvj1RLibRopQUiMKXw7F6qIDatcEhxY2CWsWQtoMXeHYQ2wXb7XctXxsqZt9hVj
XGvcSPNzU6RBWV/OWGvHkB+46y2H+0+7dRLb3OWgKv/8OvrMAvn3u///+j9l9CroSPX91jeTgkF1
4uyigXsBOqJG31TpGsm3lMO/+mb9zeYB9Gwrg4nQs2D0z75ZfwMFju08SqHnmA35OwVUU6nSL87V
jbWCxE1gf4QsZjt3v1tSQQ2mtSNbyI+KDBFAjZXkTi3SaT7AY+Y+EmUPjr7xRXsRxxCaY2jBzkYo
hetwDYPtk64ngbFRTpNn8iks1AI26rLRUtOhY8XR1GYNPVwvDKKNGv3EEInxFkItiK10zyUD6MZ3
hacA9xUD4OJhfYYs9Wf4MmEi6YOo2wgU6YZwKs9g5zIiy7pNQmC0oHFEbZ6qMdEAR8F3VVdkdQVq
qoa10yED6JfULzYwy9lgLXUDuJrKDOMjxMHuMDhwch/nDH7k7ID2lVNzpVGWSoXhOM964jpr1auS
5Cvy3dplmrkNae5D9CRhWbwdbfu8XpDMrJYhXNXJvoxN5K9V9o5u8kuYF17ZqxZiqs2rt94nS3Ld
t5RIO77A6K084tR5qY45cEJXwSVJU1ASpljLwhChPtdxmI1GTociH86Fku8XYeFa1ucQaVdcf/OF
qu2ZqhKPfm7Y01kfKSADYSMTzU9mmdO56UqqV26HJ1V3M4zQR71ETVkKTnljGoGSJeGdsBe9g7Ju
QXnOOgsExDV1pYbiMCbTkt+YhQOi8M+vBwy+v+yrxi9lnjLKvbK4fn7pt65qWy+TnIqh7nOH9K2r
0t9sjQw+T4auO+ytKSR/DNPGttPeeMh4Mlj0PQ6P6p9dlQVJAQWeSYdGZcDe53eKAmrDl0VBwoFw
UFZig8l+Xd+Awu+KQm1EU1ZPmDDMpaXhGEejFC11hSqIjaOOPX0ZJg+iNct9JRplh9fZ6s2Z/Tmy
K3bGmteLRvWKBLe8wpru56l8NIdydpW1BOzSzdhLk5hExX4ddvhurjRB+DGp5QSaNbdfeY+7dl0u
0N/6PdkR0EeHM3j6D40Ul1pZ3UK779ywsSpydLtj03fCr+txYncL4aBZjHfp5tY3SiPbEjxUtyyr
0otRLtG0PuIwetHY+eBaaA89s9UAtsb4o5OR4GLpnjavzXnZz09RSsOXa8a+UuvGXWfs8jrpvE2N
sg4wazT3xRzfaKNefBhA1g9lIazDmoytbxnJiIelkviJkePBmFiJ38OmCOYxPFOFjav4ahNeYOEq
aEj1Eni33JEMch9NeOgWYpMJwP1M8hPRDZlXRsgWNP4E00Ig1a+fV6PZ/KaHHLLW+tYckgutEIBz
7SkexJNarQVqbO0sWjr4X8kHLVJv4Sxowaiq7xNt2kHDGJifBTHPyugEo5ZXZAbXSzCW62ZoWc4H
bTAHT5kdsY8ap9iXA7GrVd6wle+svt2NM0ieuiTemlkpK9q2ALEkwgrL9Ln4kiRoFSKtx+KRIruf
icqDCrtMQT1aW4iI7tVazgSpO25Y6NDhUCNPqzy35vGCkgZYGCEpZD0arOp86lK57+P1oLAF0OdV
XPZ1avpDzv0zx/HdHAEC2o0hdsVkqgF7/8bT8LXy7FyTGDaqtEcYjeeuzm+6oznfIW/YT11zrRvt
g5PVnGPrWF8CJt4ZCxBtauQn3OpHF5FI4epYcLqZ0HZSEoZgUpZXtKMxAeSeRe6kaysaOCs3Yj9E
9/O4GncoGeV1GFbG0RghXcTdchVaXDrSR/tcplHqqXp5UvtyOC2zhvFrXiOPWuf42pnLm7TIrvGz
u8KXb6+EK1Ilte2vCGgjO0nrr6bS3Kw0s0OxDt0ldlyH0Gm/trHAHFadRywlYuAQK8UDVKbaUbEh
yo2WBUST2mzsi/dVM3c+xrQw3zqelbAUgyfjMfdDMw3vdDNvLiyp9Lu0tB1M+4fCTQQEzcXR/NRM
tEtLHZ2dkgvrKjSWW0MdRndVYdnA1z+bFqPxS+5osD2ozqU94U3qVDCF1ukgHYXAXRLaNVnt+Qx3
hrIyHBBRMA+W74QL/bRzGtT1rmzz664V4dmg52DflrjViDFhcpuPVq8wXrTXaC/Vk6rMF5nEDW9N
P3UO5nFmXQey6VAjIBPYNayNAgC43tV6+12o4qRmydqdxqrlBuFXV6t9yGwGt0nrP8fjgGMrE4hm
loGaL62r1/Da85oppBwujFFKVyuHj4QxQ9i2Wh63qPQmDW2plcBcZP1DmXLYPLUGlodRu4tC865d
1EPSabrvlKvhM/UNrKT6z9E0PpLyfRYZaBXtVf1YGdkfOoJ/NMVPbgz9f99rH54+Vj/vKp5f9Mep
Kt8IuNucqgRtYBG39bLfdhU2vBrYLTpW1eyP2EP/earaHJ0mRx0QMqT95x/9daqyucZYn+4YccRv
wsHsqH46VVFLQhRHMgPDB3HAj6eqYvdVvygSlv9AHqWea8gCkxy8Sdvp+B0ucp/p9idVW+6jVGO4
62mii5OYYPrmthdR8OtB+L2q3JRte43676Ip+7clmVQOAn2neU8MpSeSiGx7/Mvn/LzDoV8o0KLF
k0hUzxQgtO0X1tHeGl8rduPT3O9kMpzyznAnlEdDdDciXYtg5IQyd1knQETNgp7JQBu049pGe0wu
dyi5+T8Ye9gWn9T24xjGd11Gn9oPcuCkPC+J87Hzazl8HEhdQK7rKVnjV73lzj2Jg4BTNWSb0QiW
uQqyJLmYRXtA03VjVZ1fOp/i0LlVm/CxXuWya+TyKctJxNPTSWWXLRIUz8upsZxDMo/meaIuNWyO
dtkVaRl+qAoB+WXhSBGpctmvY3U3MntFZ1AudQyu85yFAp4r6KkEbHhZwk6xo/S2TdSbMX3UarFL
O/5Tq0EVHy/WdkJ4O7qGMntTqt9UU3Yly+5k4vAFqeV8iu+FMhDOaoWeFmoHR4W2IsaTafT7dTB3
/fAQJ+HbNHL2LeLs/ZRP8yO0nfZ8SIyvi9JLN7dQBSYG6HSFa7E23JkGWyPzYmxXL11uq8Hx7QLI
QrEyfIdzZZj2BqvolMZrkvkxQa3L4RXP+WmNM3ftcr6HBsQxsuvq6HQ13PAwDXo5l4EItWbX2VtR
FBPxaBxz0dDdWmtL9V48OgS3Er0nWscL0WlLMT/BptlZ6Xzd66afaBlkBcOvTcPNnPly4E+znJq0
8tFHb/pxjka4+tITC7J8SfjGpPqzEB6UQ9hKYYD5JIc7W5v+ZsIIaauZQ16et73uRavw9Qx3TqLT
FrE5dFrTlSm/ygXfQPTsUeTJsTwHgIf8XwkEt/nJhENvK7rfJAVbEvM9jpvgxu2HSMbexM9Wgfof
jSfq37i+GR0RjEScVCMMBlDuvsrfGvJRWbXrQr8vrfGcI+m65COIMgMcu5qPaUOrwJ4bqYZfSGcv
+4j6rl/GdYeLwAgJ4ouiQ5gIReAkK94GxLBFRrcZDt60OmufxTKvWzkeV1PZZ6VziRDZrTp50irL
xR/ypm7Me7Uh3qczH6q6gLIw7vu6O4I5uCshmNqiIlqGtFQ8jCMoC1E7x0L2X8OmdRWnvFSNjsYb
1GgX44kKf/UQ5tre6sS51i2Yw3VBN2nBXFj0lelcnXQQYU/fLLiTBSr/skIla+0Hp4EY1aXm4jX5
nVZrASZpHmJLN07iD2QREUBcR0EVfcCt0W/ic6SKSJni9ra0xdtem+RZkg37vrUenuv7P/oQg4j5
q0Psf7dj8rlLn4b256Ps+aX/Osr0TVXEugBPPGwktw3Nt6OM88rCk4izCjj1X/SlP9FWpE1wRFk0
kcy0AeZ/MZtMgFhJxi0UdvinpoH//e8wRa2fjjINUxMORZY4PPDqS7dDox/mBdJzHMwdqw9WC9Bw
KoiDqNvKroAgLor4LeaOeXiEdggTgVQmfmuOgDcBRHv0RaHmwDh0TfBOSNeJZX1gHTZqt0Nt1YVv
idoxzoo8JyeOc4nJcT/ifiK8us9DiRWNYcf71GrH9CFdC8KlMmuCmV6wyG0fjM2XQKnMEVOUpHX8
VLGph82Sfxg19f1spQE7F0KriLoRx97KUM/Hw32crbvRgN04LexAJsPrmuqzLVbucHq1Lidetu0M
RNXIaJwaC18yvIJpTesLcmmx0G6K6EptImcXN+FZ2NRf12EjUcj5o51P+JbErJYAet8W+frQ8jS6
ZQdSYLbyoq4xKZBbWRZ5wxWs+iLviVIJJzIgYq1fT9IgQGioJrwAenrhMFQO0xqN2xBylqsQscq6
XPd5hcirVQ2cfMbFPug1fIliIvJXG52bdWia23SIcVNQMws4GC48i6/1mC0NCYxTfKWPjBDVBjeM
rTPcCyM3mdDk0ZxzPuC67VH22IMkf0+1v9aore847SKsZPL3WlIvPvGWFpYV04BbgJV+LEQuAogw
dcB3Y0L651/rbopdci6PwOloxWP104hVu6uQu+EuRRHuId58LQf7nk1+7+lWcx8r2uythWZ8jmN5
2xSYsZjNTDjEpA+uYa8PSROfrKRjW5eS2SWLPd0XG3N7mvcG1N8mwc2vGsq7FXAWWRaZny3r+YQJ
62yah4iETNR2+7SpRAqPqo8iUOA+t/0lzNppN0DdNG7tUIR8/3JV8jO1qqLlJumVcD42aq99SiC4
funU3m7OFjkMFzquINd1Iysvx8g4wdGlQgJm0h5pY7njXEt3LOI/a532QazNzTDhrzPXJb+gj4Xd
X/dLjViqU5pq3zOgn0Xm+Cx2t0masjRM/CPFvDQXQ/PNJu+LfRbKr4oSdV7LwAlKGzWXzgRK487a
pL0LQUhTdzbMdgx08KQpQAqccqIqKP6L1kAvkQFga2F7NHBCOccyXl6ROtoFYWvjQZTMfD8jt8ZO
dMaWIK+RLxerAqcoXU7XemLY3rjA+zby3J2t6DETYvSI+FjB1rJ1v3TlfNVnsHtn8FlUZ13oFwJi
ICGe+p6FSXzsJWtGvY3fWZZ6Plqiv2+6EvA5LDON8UofdgTz4MmDltaXTLcXKwsIDD5EYLaNLxed
xFOmSafHnNREEYiEw+acXXvhyR7/oHoeC5/lPC7dktgwwHGPlRGJqG3BBWKlav2y0OZjvLJM3XYE
y3uHNthrRSeu29Uq3DCu6wOG6zRVKvYJYaQGxSC7KzOLbopisJm0Z7QzylLs6zWbQNYx/0Z4AYvQ
oBdqJjH4woJxp5g4J9QDdg9T027U90WeWr2/mrFq+p9wdv6SqXR4qp/ap/LzK7tVtvp/Ai66fIO4
guXpJowAYN44sf+aAnWwbKEzBWIqaW72298BLhydgDSAMcJmNtvOxz93qxydG6EI/hIkWsZDtGG/
cXS+PDi59IZ+qxjqOmBLG5z+/WY1Zwbt2fzNCMMT3xqmC3OY/yY589VLsCeWFqtMCFEvEJ1GK0JO
FgKKJ6CRpXL8OizfftezvELGePUShC6B4NOiyJe2j04+l/Ui6pm0nOR8JZhGavnfsP74Ln7ApZ4/
KJjLGw4Gh/plILWqh4qld80cdEjBtNgMFIJeVwRkv34n2yb7e1rJdhk4bQb2gVQA66UtHFmaVVN1
8xzMS5l5WYWpSqZ51dCRSJgnwa8v9tp7ghjB5bYW7ie/DCbVKWmnFVs0vQ2sFDVHb1zJpLn+Dy4D
7472jGcAXt6P99io2OBEijkHpQEds+0OCZVQn+u/yUx69d3AytxoOQjgX1pVDBPdWpLoMMQV55hX
CFjrFhrAevz1u3ntXoN5SN+KFIUlzosnpuukWOPUwOs6az11HHeijv6TD0xHDbD5irDsYQ31/UNp
maRad/kwkxmaBZOB1WdX7mEZ+b9+J69+YNtbwPGcSmK+2P+IOl0rQ3KvqXa7E8b8NmzYBk/D3X/r
MtYLSkwxTnlnrlwmjasTDpxMms5xmX7XzPb5ydkMLja1BMzLF3fZEEqERFE7B8u2KMWLr1VwbJNY
z73r5ne/fkuv3gNiGzQoxI62EVq//4Im2BK5HfEFyZ7s8kjZ550V/Pcu8QLy6jRbL/O6R6e1Kp6I
JlJqq980En3+xL57Fy8+sV4OdTilfDFVXd7QxHqLme9Cw9n9+p28WtIIJQDrh7aFKvDHDyuzScyW
W0mzIchYKVmv2K2l0/u8/7vgyVe/FpQynLIIj6mhP16ps0tlSnTqWTlpZ3keX6968fnXb+bVZ+av
S9gv3kySdYNTmSrPTCR2fREdyL71oJ/+zQ322mVsTnmM7gnftnSO/+9vsM7M+1BGNnnEnbzhNqTR
1dodJi5/o8h59TomDcB27MCre3ELlKlWac1k8YmZn6WY3tuZhWnS8B/caPb2WNLqMKi/nM6dSNNV
Jgeij0LFcxYH7pqCxzQs1l9/Odv3+/LwZEPB+pQNhQXy/OOnFsVhYutJtAQNYJbdsKG9RC/vx8mh
md9p4+jGTvUf1FA28fibWxtr5eVp0BitZWchZ1sN3VoxCoBExbppAT5//da2P/2nt+ZwNwjMAGj8
Xh4JjIdWicFGMIv00SYFcowrsoUcFnyYGqlG/Xfl9LVnCaXHtwu+uAOLTG2acCa0WS4jbmrDYcZc
6dfv6SXVZ6s/CMdJHuUbc+Ad/Ph16WFbcF5zk0+Dep1N5R0KqPdDWkHnUQORYew0zw+/vuRrtYh1
lICjw96J2/7HSy6sYCqcAnE0TaxLJZqeQNweZ3256Prkb9qR125GWgQOIp5iw37ZWa8EN4ND82hF
0vmYp4ZfjeWZqhExE4/XeZcdjXUmuah4/x+8Q9ZxbN5gx/7kHV90NlnCdbEEg0qEk7zNwv9P3nns
yI5kW/ZXGj1nglo08CbupMvQcUNOiLiKWhg1Oe8/qT+pH+vFqKyqCA8vd7wcvq5BAoWbec0pzGh2
zt5r25dBFa0ReJx59WezxJd3cnY6mg5nGFwY859/UGV0RqxLGi+Jl86Rkn6yNPAcZ7QXc2twTVSM
iiotderxKYlkeoaRVSLANtA7QIGBlxXVIhM+fKkXonSXAbbmBklVZETXCiUbtfrRUI4xoicEYWg3
8ailjdtTmg8RC9YOIkwVB6xYdPImSSCOQqTVh9KD57qINfOu1Tel9sMofjpQICfDOHOowY127OoR
FaPRmLMA5orox6tP8zisC8AyKGdLaIJU+ATO5Qx1PCFDm66m1gVh+VWS1J9hoJGrWX1va5t/a5TS
e12lixX6aC4h8QJaucqNCiWk9BrI5rdBknaKRpz8VBcr5B8qrfKJ8lz7lOnhRsj1jdzG0hbvIi5E
O3xs0ZuElrEdQ90bAxQUVrrDI+iDwaMCP8bSSqmbbVim616D7ZLV5Mia4hGTzMWAx7MkvlYE/Z5U
z8Woj/cGCEMTT6iJ2qvIzDtrarIFTMU1gRVAgvKY9kB2oUTVU0Dtr8mxyQsFcLe97J3Y07PXZphZ
4c2mIm1tAT8AmShECJkc0ilfVWpxP8eqFJG5lan+9IV2Fwbw2IcAG0sj1klhe1YZX3aF5E12ssdj
v+gdCwtoOLqIQ67jMEGXai0lyEFmZV76rePhAfASKXVBhSzr1nT9Pttaxqvfxl5kS09qZyHGBRhg
o5Gzuzc1sV5Hitaupr425ND7Eu5R39ipBXgAELD4UMh3g0I1hatcpVbbw5HWBastityVgs3CGa21
VDr7MK4fB7lwg2hcmeOwJPp6N8LYhE97F7XZMgmbtd6qO70X3sCP48a69oQsD/IAxatkBU5gNRmx
F0v9XYNfLs5AfpqY4xHYIIZoGyqSOQfOp2hko1G8BgLGs/2jaOUlOS6bqPS3Vhatw0ISYE4kHDxw
aEe1uQnkfhe05aVBAGWiyuWiccjE4BxpJD25hGa8EJPTLvzCv6VidGUGc8wwROyqIqezTzeOYI7F
zcJCZzyajx0FOT9SyJBXrwNV3qgdZj0icRqY7GqRuIj2mN7bsVX5W2jH0sReKDHPWDWffaVEbNXm
j9z6SGHQsCJHT2nTJVyoaiJlTjik6Rp0lTR7q5aR2xV38hi4JK1TVNTvHaN+igG9ltF3PbXuUluL
HsyajFmzkc1trU0/0hC+Y6jp4brrCWAwyhdH6MmKinywT2mV4XKUVtJkQj531rlePwe1fVuI8Tv5
VfoysQZ9IWh+jciqFqbcQnYYEGg7ubqQ9RgDaY7SEY8VI0I6gRJW/qwHC9BrSNVMy6pNqDZb2x+e
4r4d3Kqq14ODyAeMzJZyruVGuLHfGkvz7yEjx79zGmgq2VzrmvbvehLBXq3US6q6N5ok0x9ouqf5
e7/A8Qo+NVKvE/CGS35ySxkxuOlS+Iai6zMv4GBPUqpKnVRRNqmKnTkocmtZR3a0oQf83fbHdBmx
L6ZRaMeLWppCj6r8wuo6n89DXpb7qREK7b2sKbW1k1G2XthD8kM3hobmYabi4iLzZKHPpc3QHrBF
i/iRyMd0mXZwd1vKEsvKSW8jx7pR1HQxaijfHKXD4oafeBT+NcGAxnRRNslLWtPuTcefeXcDm4Py
SdCpO2VsdrmO3k4T46oyyqtC1tdt1eOEVotqnWLWigdlXRPECNrN0IS90pMEDrICE6O6sJMKmzRY
toeq6y60RP4d+bhCcyH4uOc2Urkxyhd1VJAjYIgRnb71nYMV/cMsV2gBCxbtqv4x1DFZA2qAqQ22
va3d8Nu+pSWsG+bOTwtSjlEWTwag+ZrgCIrF2wE+qokLzgDgPeLqXQwBNeYpXTgaMn+1fJl5ZLx/
GypsNCSjDb0gfOtK8hhJYhX59fdWi42lRWe0IrkxCRMNFZu/aCS5XnVZVNCjbon2kPXfrDhPCr50
eO3XDaL4WYwmFe2mbxqvQAlmI7QQ0riz8+R7LUk3ASTUzRROv61AhQ4W3TVWbe390MaOAAd+6KOl
VOJ5COuNPhW3jd1rizZLomXTa6s+FFfaWJUu9etf7dhAHaeibSVe6FM1961m70wsghniwFITEDAc
T+D5DoW80Ev+LbleIurdT+YASQ7nXS5/Z+K5jc56nYNIt6z8bYiHa6F2b2xgsLs0S0dOX5Kc5nHQ
QabInIsmHFZ51FwHdXCBy3CtAFKKRf1glxB4LeZi7aN4Rgu9qPw5zpJPl+J72VBvusK47kN7WxW6
2+E2SJpbnWSjUhm2FPafnMqZVqrR7VmUVoaISIYZFVQHqroslOyt16VtZxsN7HzEC4GvLOtR+k0Y
wQYuvGdhiZ506Z4bSOjyuMbevdec4mKqjdc8iy70DOv3mIbLcEy2fpB7YwSsRQBDNFd9UW8UJJa5
VX+T9WkDxnWrEQ7a0sqo6m7d2frblCeuyP3ruPR1FHrl1tC7O90PHjAa3au8nIMizXIE/hJ4h43Q
v9VC/wkmkfD21E1iEP+YJ0BZXJVV9FQPAVxRTDd8K7Q8B0QSu1Fl8/p0soc3kJ/pdHtk51unL68m
Nd2bUrmindh5p/ekxw4vZO6STKui4/3SnQ3Spk37hj2poahvejxs5/Nfqpcu5s+dSPwz1eDZWvZ1
Y4qSmV3w7ErQDs4uaYiySIoZr5QVtxu7bVH6LExluyotYtuFqdFSLOOHQZUWThf+rNlqlKPx+/RV
HzkAUCOkEkU1ipSPw1NvEuuimbRw8MyYpk80wrHlKsIFB5MGzgaGmzzOaJApzbfB787cgyMH+7lA
acq4E7F6HKKQ20GMQnGohqllANespE+teYXjnzkDnBvm4E4HfjVWc73aG2wiW8reE0GLM2D6K8NA
vAN5AIge5M7nvbYkRmXABNR7RdvtWklfK/lTkUTfTj+wecd+cMYmMgpALgWR92C0z6MUqGxzANJU
ENvkQQBUNxT/THn/yP36NMR8JP5wZIoBVIRZxKEwxs2HSGsT+NOmSsszNWqs7MeuxTGZc9RCKK8c
PJgUEzIb347je1rvB9G6YOTvyN6Ssb9oXjSo153dXBqhtsltyFKRbng4a7chAQa9Uj7ZMhx1fNTr
OI6XAnWS2vvkaIhnzswvihRvQ993ZlfLtRZ0K7237uqm206Sf+3jj1512HjYUPdvUVvd28QFNFkH
A5CQlDG6bKJyacYa4YqwJuCIy/Cf7OApZ5tla72nJNATkEjT8OizGecUerU9zdo6amDjij4bcD1r
nUYDPVXCEshzCS6scbrqqcT5vjnL2VWMbQErMQhYZEpbv693cu8vUTzsefA72+4C15B6t5iiGyM0
X8v6VwvOglvjNmQITr6xL0R1K6njuGCj7pZB9QTX/rISt6FvutDt1pP/3GkbOYT1Oa3s1PaiPJ2F
Fc5Cws3X0P42cUa2o7yL2hbikrRWpug6m5JnK24v+oG91ojc1i+DWxzwe6uN1/SeuFycR2E+bPvG
vyHjGMSFQzyGjOx8KbX+JjTbtQN5LMnm9GjlUZ4CL1KBsiT9sM277Brs7G4w+9y1Y3ETJqSEFM0N
Gq91F+erEnsiVYlmYcQIJfoSSlmOu48MrutYs5e2mt63svTWlvk6xHOwyIk15kRbX7wzrOi77KIu
WVe12A9WdxPZtpdm8fr0LDw2RWAbs2zRzXOMw66ERQCi7DSUi1FzvkRRxIZiYLN/LpD46DAK+te5
vzrbSz7PxAZbPIqykdVZxlWQTJ6jUbwzU2yYp6/n2EycW7V8kWkbKfr8Qz5MeU3CgBujTvQklpM5
SMarwvRx3hmRa7uG2r0Lde3MMnNsJfs45lwG+zCmkwWOk6VU1iRExiABtCe/Gc6sMUdv4IfrOlyT
y9TEiMV1BYNqL9VO/kbb+kehFWeu5eg4c5ubZgvtcn3+zH64FkX1+3/cv3lbXU6PWWBcTLl05imd
GeXQt507oWoEHXeM1WdVyfdpO+5LpCSn34Xjo8wOcTZC9FsP7pklq6MpzYFKjmOuKnDaYRyseqpD
p4c5+vgJm54jRGHFGtrBLfNjw0gqCnOmHF3LhB/IVe3+hSHwuVMkwupuHO4vKLBaetdzvyZRr+2E
E5E4l/j7vk07/B7PhUXVwvKFvu/gLUb0FVqi6gfPbyKxqMt6obW1gpJ7fADEhadHTFdZYf9IOnNT
IEtbYhpaDp3DNtmoN8y0t1z0tICd7C6yB5eYxpt+ZCemq/umJuqGYk/cGpd2DTsEMc2FZftbkZZr
NRk2oZFflsaFn2WoZ/EAnb57R98DnjGWgPn63iurH95pi8QxK0jZNuV5xvmg31CBWWoEAJ0eZpZ6
ftnRcOuAx2PrkwFpfn4RitCw2qmgT1nmJE0F+Uah/tNbyLKq/Dvi3WVU6s92lm3MbKSwaOKvdZId
xJqSox2F1ChXftfy5J3+WUc2xlz0v3/V/Pp+uHq9rvjsZ7Q2Vfs+NJylErbrwhrx7meeGJNF7dyM
ysPpMc/difmJfBizEYlNs4Exx1Hf1yVq9sC/rUV+A/74+fRQx2Yf7yyiCoOmF5C2z0MVQWDEaoYY
RQwVmUDOjSijM2279wCWw6mB9oeuvaHp9LAOtndJI3NB0MO8zNSuAC8kFKGcOy3r7KVekPVkquIO
ccFzVNdL4KUr2QfA4siruaCFG+1H17PH0mMCSh476y+0IFjf8C9gLqFB/u47+XCvK5ld7pDwdpst
ofeFeQUvayWpycoqnbvT99o69nXl1IhURkf6weHy882uOzOQMo6UXluP3/Ik3Ja2di2X00oBBdpA
dU+Gel1IxU1Q1jek1e/qIfF0igsRMs5GxnVRFct4rhqTXAeo0yvNZE3sz3XsU8AmiQsnFyuOssfC
8YaIkJK0DtomzRYW2vS4sS7VZNxH8DQGW7qDB7TE33ZpinLrjzLIeOtVHhX0joOBVNhOl7jiVlHb
k0yY4kIpCuq1Afw/a0xvMpu4k8wGngTYZo1u5yaa9Is8CR7Ah2/60qQ2VSffpRY+UymWSNBWFNbp
Nzq/k7G/H/DP8Wgv87x86IhMAvaRAZ6oNknhk2lGIq2uuEaYQIrHaEdOchKUD4B1XeDA55oj3PRP
byfPfO6/z/1eTvuHHweLDkdW+R2fOYn7QYIDqVEoj0fn5vTTn2fSqXEOZgFZgEVtOe3ohWG6KyT7
ebQyl83rmWX06DBgfgAS6Mp8OPz8jskh7nQLFbaXBgMPsL6rK7G0suRM6tKXJWq+axoNNU5sBrvO
g8W6E3FnBYHMMCMV+FhftU7+RouPEr10ppv8ZQU+GOpgBVZ9jBaUgkdvIlsCgya44TIij2Fapc1I
mqexVThv6El05oEdvUQcbHgJkIKwfH2+k5VhtM4kY+2tMwzRQUqb0JEp6+NTSWXrjOrgyzo8X+Rs
pZutdxzqDzaO0SgXhl3ydiiTTv5885ia4/3pF3A2BH59A+FpzC3s2cwwX/CHpc4KdMuX5zcQUFi5
Iup8URmB16fZ1hYUWUstWUtKe28SPJJa084fAFY52g0nDw01vUrpfty0OJuaMKVLKy2Vsb9QlGvb
GM7c+aPv8IcferDzDAod70/MlBTWU+MErhbufCfzTt+Oo3ecU+fcXaeOcsjEKpBRK0HFRGkNf2fQ
6fJb/a9MElu25vb2zAk5eKhyGdhKOhiUEpvbgRNqF+WQlZ4Ltm2nr+XoDWO+831FGPMlbtsYG2HV
ks2TJfUjrpRt7f/Qw3OjKEdfIMSE83SgjT6HQ3x8gdJImDjlfcDcLJH4JrFUZCHFg1HFqx1lO0pf
L838BqWUP4JoN6SPp6/zS4qZOk8TNGwqOF7Yc7NJ5+MvkCmKxDAKeDNi+llRcp/RjSBambjfsrpU
aavYyiVhe6tJnNO4Hb/6D2MfvJWtPwqV9M3RM6X6tqto26QJM0YLPbjIl2MP+y2VLmyrXeMGXZsW
uPLTV3/0jeXWsz1GxsC69Pniu0AjS7B0Rjbi2B3pH+ECOrNG/Icb/O8xDha9aaidyBwYo8yGHWAB
sjMKl8wv6IjOxrEC+irZ8xyoimcjOnN9x95ixEIa/+MHmIeFU7Mz+pGTwejZRbTJmJmlkrt1qSxP
38Zj3xMajOZc4OdUax58uljagg4U4ejhYFkiUlj1loTTBbygDHgfBjEs6IUizlVTj31OmKGIbKhD
yMqhgTnE9zCia8FZ6KTrUJd/Fg5tk4BYacyl53LUjt7Kfw92uNPsui4X0WAyWJO7hp15cklzAaDv
6Vv5XgM43NSgkkQahcgYu8DBjjYbmjg3Wo0VTqqWfR4tM0HzXu+VXdfayBMwTpfy6MYWDrbYN9YE
lr/AW7sQvFWqDwJNTeynImw9tWnObISOzRZWCZWTpEUt3jiYLWPZ+ElRkR7X0s/TamUVxOrm9OUf
u8sfhziYLHlSDKWAve9xpxezqEKKmgsiYM+Is74eoFj1Po5z8MY2WP0im/XH0+ryPinqAN9pPi7Q
RN/IQ9gvfH/awkaDVCEIVmgoPreF2InJX0mCxs00rso8vlK1GVteqJ6uBL9P34hj7/bHHzg/iw87
CwSbtkV/avSkyA8BO5urqdWAaVSWJ/fTmfn7Xgg4fOmQf/JBVd8bBgcfgdb309IpebKDEERFN1u4
urvRiInVbZdRxHlEL4gpn5zmosIZqfa9tLI6M0UWoPxw/NxTO2RKvfk9QXZp5Nmrqj8lqUwnpcKj
B7hE65WX0zfoy8nv/Qn++ycffDvkSAMeAqzH8+FlyCQbqGUOjd3wr7p65IgUTY+tiQPr9KhHpwCF
TAO7BCFLhxU8m9pt7GfR5NlleZGb5oVNCtjpIeYf/uVZfBjiYEvAE07rbpgr0mWzzfzkbqjVV4KF
nvxauReD9RcOa/iLEJUqNEzf8wc/vmgoqcret9joZHrgYuOD+zUlaJjO6SGP3jmMUCaKT0S66sEL
bXSq2uGDnbwKOUZZGPeVNN2evnNH58yHIebF5cOccSbYlLXOnCk4e8sGOeCVehF3BVK25sw6dfQh
WRq9ZQBYXzuSihbIct1y16qoWYHEAGAT1280wddDZVzGcXFm33t0XZyNYDbba42A28+X1sR0miPB
3ePg+JIW4VZGto3WK/4zhfPH8H+CX8XNP96z/5W32U0R5U39X//7yGOi78J21KZ3zDn0YIOd6nVv
m34xookL576Xl8nq9enHpM+L+MEbzj6T3g7dXISqhyL6trFSKyf8FF+/9WIRRNBJKGP0hIQdQknX
8JgfLZNcCPO3MHVni8TQBMgQv/ZFcFOhtUWTET76drYWSb3udAfIQgWzx75t5MyzhnxT5+jJml7f
l6P96jiILlgyaxjatVauR4ks2HhiT12n3lzlVNkThWPqxhDFGtv6HuXf7bBxBzu+DR0duOXw/cwN
OHb91KrmpGIq5YctoXbAP078NSd98iZ6gsHkeFqdHuLY1hpROrZCk50tBLaDVSSqZJIOopSjdiD9
ksjLnFLrl2ajVZ2VAKWm/RwdsQmV7LHttNtQVc/9gKMvkgMtgCnPS2kczHendIqaLRIYLzkZFmbU
v+ZDFyCJU2/TONwYWiOWSW16MTq2BRmdT3E53BlVt49ycz+q/o/TN+TIBGJNpWpG5Xl2VBzsXdCw
tWHw/nNo0TawCItQAkKSntkiHVmCPg1zsH+R1I7KjcZV9+AqMBejd1WeobZ58nRu4T6yBM1lInyl
sxuNtJnPS4IZDHLL948TasnbPvrdTivky0GoHKf6aR1U5z5Mx27hvLtnDbLBBR5utzHXJVwdCRdF
bbtOgk5/VJ6NQv91+kkdOzDNpjS+R7AD2dkfPKoocMxSDahVZK1/Z0XtZRCp29EodokVjWwnsie9
Ul/1bHhGALM+Pfixig5lEgrKlC+P6OeJ6dSKssXeR4fYHe16rerFVTImN0Yr7opx+BU7sDaHbFpj
LN9Xanhf66uiXNej7g59um20B9z9VGZtUsCVx5IAapLIz3yzj98iPI5Mb3O2Vs3vxocvnZErej7O
UhVkAhcTvH+hxSs2eBDTFQr7iHA1u31zirZ0Oy08U1g7tnkmlNKceZEa6pI5Oenj6FHNt0MiWtWr
+tCjNIDwF4STYS4SeVqqaeKNJPsM4aupjktAglt0jLSd5uiaNqSRF/euJNSdr3awmM4dt48tO7hz
6XUh2cfafPDb2rp29MJh3RsAcJeNtDNoApx+R+a/4vDzhecB+8octEnh5PPlA4USk0nHjFqav8yz
S0j6MO6JkayXRnVusGMLCplRfC0pQlGlODioSEPXB3LOt0JKancsysemRSVbFT/Vpj2zoz5260gh
5dHyShGXefDp7xQnc/ye+R1b428O0I9p4J/ZPh/9LH0Y4/AUDTfJGO1EULK3tOfA6p7TRl+ToPRm
dvLaEg+xKn3rwDdZEjgQJQj0Mz/g+DVaMnsolOcQ4T8/O+hS00Qg0Xw7gzW8Chd5zZnJeWyZtIDu
/nOIgy+vkBVw3BK30QraS0CZu7Qx70R9bj997C20lLl2h8OI3drBW5ibShAHJXdSUcCEDe3VND3a
Wv8AY18jWf7chuLoVWHeAwI0U+MOuxPIDM2ibynd+zGaZDx8w2R4RpncnZ5bR9cWC1weKCHiW8hD
+/yA0l7m9G/zvttVfdVX5kYfnB9NK20hXez1oNmwjXsuBvMx1kukXsn4Gy7wpWbnV0YLZxy09U1U
tC9VUrqZWJ/+cUfvAW5pg9Pf+9z//NuKvszgajPxI6fdmr66hV+ybTLzzNni2JTnaPGvYQ52TkUV
WU0XMkyXF9fRmJHsN0BhpxicPv2FC4LC5Dic/Wy+D58viGzWgjwoak2lEt0ZqbU1A5Xu5zkH+NFX
9cMw8wV/+FoRE2dqRUp5kBwovObwUbPVkK9b+xsJpGdu3vGx5uWfYybt94P10qriwIoUynRabkNA
Q2kr61eFr3+DgnvZmd2ZvsrxBc0g1Y5VzeQoeLBZkYPeIlqGGiRMXFxS9eWopBcj2WhDbV9ZkvWQ
D/WDwp5iQbnpOhyqM4v2+9fm8GtkffgBBxMGAWkayznPMCAHWAeCgVY/9ynVdMsATGpSh16slbcx
xMIg737bFVoayt7PI5j1GbgEfFsgoR98lBdm03mJQC5OCf4+lU0vFMZdZ4Iy9I2bjPQF7APizIw/
+rZDdp5NmYj+DrcyAseEqCrK42bvbM1W/xUX7bU5/NaqdPsX3vYPIx0szJk5RQ3deV5Dy9xUM/k2
JVHNToPszAbhnUf95ZkgvzIIJIGBdCjP6KYkDmOV6oCZg+OrdX+TSNmlEkc3XRutUtpIqP69TNgA
s/Rs6ZTpHTAm7AYxtFhHIUGmA/qrmFR7qxtDb2/yBAObFjS/tbQj8j4pLuyye+o4Cud261qheqY+
evShYDtnBs0yzEPaiW6kiu+0nC0mn8Mb/sc5SFdZkxK0oktcL/7Cg2HPiESJ4tBXsbqWV5xheYUL
WSNoBOSwoVz3TJfTwxz99n8Y5mBpSLReasaKYdoo3o325A6+WJ0eYn6Fvjz4D0McLKgJGDc1bhgi
VJEoC064Xfu7KsV9Gg8LXc1eZJ/y8ekxlaPXxXEMvy+LuHWot+l16MRhzpmzNcnaDsJLo86Y4/ZI
2HmJrCpvLnlwiasHxarvkm1aTSawUJTXRGF5Klrw0z9o3id+uQkcDdgsvAd9Hiz3fRRV6PRZ7jtV
uUgD/SE0+9Id9ewnqmE0j1bgCm2y3XhMqzMz79jQLCX/8D7T9T9YjatIyXtHno+ODQmTVbcs8vhN
DdEXSFl/1U/NVVUO69zpzjXajk0Y9mAy2g0+pl/qc1rCJ67tGrZHXbNWgtQrU3ltFNYVdeq/UGL4
ONTB7dWJa1GF2tIgyiBopKH/1GvyNyGCS7KuvdOP8tjXdN7y0dVTwSsdHgkMkQZ4BIbR01vlerLM
vWBNiDqYY5Hs7+upv38f7380YROvyIeb+iXa6vHvf8vzv/+t/srXfP8P/0RFO39wZEXvTjQLBUwq
VP+EhClkqiMbp7wrv6etywz2T76m/gc+iBl3QrUWh5HCbPgTFW1qf1hsfzRwOPNq9N8MYJhH/zSj
2dzLQHVoJFuo+mCSfd7A5SHyg9iwfbceYv9WCfEolHaWLEeLSh4cYfj4YSDhXYwT6VqL8uBKH/0h
o5NAxCFJB0X2aBZYEhThbDDWVHj4Qe9OFnZBSYPbX2V9cgG3XNnhmiKtKmglfFJ1fhMP04yri6zH
JPXB8ZZdNi1KtnFrXSjF3qIy5Dq96EANTPWyj7ThpSNucJEVDkhg0bXryY6NVZU39iZQzVfNj/cT
DIhtPahEM3ZJ7wZq9iMKLGctk80CtnNQvYAz4oKo7ZEAViuZSCLqKuNNIwawcHs9q0fsppoeeVGc
BpAKiYLFgfXKDsqj/UUSeZZVF3nVi8ciSndGBI8yVrBhBWQfIzTUyIeviqhd0IzrlyWbAUN0IAq7
cCKCt7ss48LatllToAgw1AZEsVCGu2acSKEdfXDXqYTXGzBnj0kR7ultwT/3ctPvyeB9FFioKjep
LOwtUTIqq9JJiRLuLQyk5Rpfz0ObZtlPJyiteiEFGRkFkXRNgXhhDOrN6Ee9+//BlJ6Dqf8z+f3v
/7eKmdXBkSk9/4d/Tmn1j3dhKmA96phQfP41o5U/OJdAJ4IjB0EMpdS/ZjSB38Tb04bTAdma81b/
z/nMH8DOgzXFVCajCaHFfwf6x2HocELz99CCwRtAQirL+rzufziRVZ3cFmETOkuzUONLU++w+RqU
YhZFT4Y1NfrFHPG4MBU5XXZd2637cqZFCoI9BrKVL/pujFw5VX6Rdz9u4mFMNnhIkdJP+IClDFhp
/dMpfR8YK9m9Yf5IHYN8s1a9JRfvuh70GRyRcUKRp9xLzFre+jVZeVLbgMGoxsfGGO7lAVZgbTuF
VwPYuQxywlCamF1Ds8TV/pAE4nc55jq1RNm4GAq5fzG7ZjME0tNUD69FBZe8khTtLS+y9grOvUbp
sdfSXQVW9lGpjUxblPhprxo9poccbeOuqS/6Ur7QpfRaL0IA2tr01OJbXdZdvFZ6LHtAPneJXydu
7ldrQfjCMkyKbVSk8qot0hQ+ei+RviwSt5OUzFUz7KZNqzQr3+lfSAtvFpNtR25tsQeykgYbV/GQ
99rWV7Gh59Pk6m2y6IPCWeZjTeB1/S1SpY2qlWKjSFXh9ZpYWyxpC2E3KIniURHbPJvKDW4vuBRE
ntpmtooqP3IzmchPMuZifmyEeizsUTzTWyngRPjTJRXHpdUPy9yY6bPNXMPWIByY32NN+QXiDnrD
ZF0Wjf+QpcZrOnQvqQQazIljV5Qaj6INzV3KRw2Y+BSR9+yrCzZAMCQAx9eq4VPbJRx1fpUcI9+T
Rhvsha08FqDztkJ5V0PvLaNs3GyUH2NH+WaPcr2oSJB1puqXFNqe048r+oB3epKFIEtiYW07nNgu
zjQyZoxcXtlNFhaenQ6ycKXJ6n62hT5cUjFVgm0IyOJ71Mv12s+k7rrIO/PO7kP9OiV/+lGBcAsa
o7m1s1h7E7z/bKeqMNgarML2lD3KvVCfI1MEK3LGgrWBeOpCD+T0qlfK4cqa6Q6DpApWT6Na0JjN
L/tCme4KeiIrUxbGtvOV+8msZ17NBBI/UDJWdvgJCnxKcF5TKS39uvjelf6Od8xY5wiAvbqNLRzt
9Mk6SXdb9pkuwHdyQeTqqe4snQie8jpsfULkQwFQr3kuGpo/CZlZuODTNLtLy/6XppFnYCSZWCF9
2wunwus3dt+qjBywOgck1mfVVWMowlU7DnM10Y5LoeSvJgfJRV10T1qOdlyyAnJbxrbfcWhAhVzx
hAe9eWt8aWeWkY/ENQkXYtS/8fVT/7GR/x+9EXxfsP/zV2P997+ladS9Vb++fjfe/9M/UevqHxwh
OEhAsoRnbs/moD9TQ8w/kJzMJFn+xKYJ9+8PhwmFHSqpQcGUxhn0bQ4+/9wKmn/wb2M3o9xNnfi/
yYtFZ3v46UDmR1mDchdNQEp382n0w6cjkLvSwDtMuDzRxSRYAh7G9UB4VGev01BVxOBqche017mo
wiUIol9tqk6LRm0r5XsyDpq/r+AmEJEwaEP6K9WmJLsKk4T/A2nESJNLLbHK/KVh95JsirLctZou
roqoSbGEEsI84uRBbREpe5KEmu/ZEJBKp/rYO6TQFHNQg/Kqs3YFI1ZdOQqw2JOTar9MICOqlVnW
sKT6aBoIZmrHMnQTI2zvdStvfWQpVXRfwBGJ1lXY6jdxLn7qba8/B2Fe3OdlrHilb+GfVaADTbiX
9eQSssccRKbRFbTUKtLWcMHj1zJJf3ZKjM24NQkyCdrpF/Eezh0b+bZdJRl4897M7G2JZaFZDJWm
AluZzKdG8YOLoYv80VUS1Jue6EN1Z5lStalrSX+MI1XcS0WsPup9TPwQ8SM+OXvhvIGMC+lJdapO
LCp1qG8k3cwsHKASiPOqqpRqoeq58RjFdf1DLvkCLaWmAnBUFkHzRhYJ7TyfcIykT+RiI/rRHi97
KJf4s5q66jZEQsURqC8tuglCVDEX8F2y/rprNF75qGt+S1UUEKTtoDSnhRQMMZoCay5m/2octs4Q
vwYISnfk4xrybUImRf07VkdV/dY3ACwcaDK7bsjbH11kOBWZs7M0o02nEsKqkU2R2yL/MIE3oEom
QJH8kxpsQrsv7E7hUap2fekE2fjkmCkGqDbw5cqVLUEDoY2naCEXdRJeqHBhOW604ZStEOGTBmmO
md1fiC6GU2YqfQQY3whmq5Ic6Vd9YUEYsZqmH+5MIwteO7VyHoHC5Mt06kJXiupgIwWBQzYNhr5k
QRB391Y3lg4wXkzEu5gJ0RxqwhfAlxFXYYSxpFU29hofSVlXnooYA/ZKG0Iz3+tTpb84MVbahaFm
4nGSjPhXolV26RYAIcHjq8K03vJ4avS9/P/IO5Mku410S2+onObogSlw+xt9T05gQTKIvnP0GNca
age1hbeB3Fh9CFEUU8ynZ5qqZikjg0neC7j/zTnnMzsjeh14pEnZEVzu3pluCwsB8KaBSXRX6UOL
bFrXQu56vbNNfxiVJikxpFPfLC1rqtwPpVioBcI8K7/7nv/RJzhOur+s+/9P270pAOpffz3B33/0
e+W/JnTTMHuutyZ/o9T8cYKbH8glxuSDIGcNd/Y4XH9v5o0VRG0h1kETtP4OztXfT3D9A2MB9rG0
8bgr6Pj/TvH/i8AYdC63BH8vTa5GnD/PdJizIoU3Xbhraa/xdtgaEoWkJM/BSYboXAH4u02SPrwx
CufKscpD6llwnlVpPcg+k2MgWBr4UUeoDlk6JM/ncXEwoyVS/9Ngkw//38cOq8qVJokbjU/lFx+Z
642jEeuiBZjhmL7uSMS2VHV3Kmm/zRwzp1jNt/kQX+qjoBSJQ/LGnNhoNFrw8PDTN33z2/jyZ10c
oqVf/jaIXzCd0KDhbvwFQomuyMgoXLv3WKZbrif1FKfqizZ648OUdmCe53oh7T8PWxirfZ8b12Fb
u7uhLQBtzBlRh20boisJ701NkJHVwrmLyP9yGhhc8RIPO4i4r6S6zJue9K+gDdU5CU3i+0273Zit
6DemnTtExUFMbQ2LMD2uzbPMMoe3PirJyYuG0PH1ROPorJRwvtCFXJAD0H6d2mQA+1xkM2v10PCA
IeSEUY3AxQ1RyE08rvv2wXtqQPqUubgmfJjVCNo0xy6ac14tBDDlS9l/LOEwT3Ni+EnK+XngauiJ
vtISGza2utY67TJrh2JLlgQXL+nb+SJeqqzHga76ieNpjlMJLCiJLpQRO1AdjIvC6A5eXA7Ed4hQ
BkS3gjM0wzj1bWvm0GTUc6+nbKNqS26dDEnN2IHxiCXkFHPM0l0l+y+JraJgUiN0wQIWSbCAAlbu
vABaWXicN3Yaa6AhKo3PKVGG9mTEhf0ts7qmDSp2UB4Tn3K5gVg4uZcijHJ7swz2znIag4/XHa4d
PSIOr57IGgwc2yEayhl5Gwhf8+O8I9AI38FgQAExUR2PlRnu8OQmwSDm5N5W5UdZ5HuZaXdWTWdn
NZcJwRNNwmc3NyVCa/xlGfs7u+v3/RwKta/TFkIIifRBGxMFCW5NFfZ8sFOSLl0jeqsj5D6VuE1d
g9nN0geZUV0MekeeGScJFMqJPE7fsnNb31lV41h8yczaLJks31p6qy+qAqtu93EZuKrMDs1sR5eR
lc9vmZVpG1HNNglwnSPK0xBV7a7qaVDwaWvgUSEHIuW9qlor3GLbedDEFN2iqmIXVZtvWb/sepm/
ehH0kkGX0UMUrdSoernCf0Iim1Qxz7oJEcXiT/YBVYDj0HgChUDtpSPUjOWSEuuF+7Ewm2LTDJ2+
a5PmUQ1Wep6kll2UkfHVKserVuTzvgOGCLRzkES6uE+MKe7U6J75pXw36hIyWGNVBzPUD4qGcGuK
8tjAKjuS/Cq/wlxMX6bcgAhny0Nvkemf19gikai1T8PsWZ/dYhCHudKXXWVEpEOq1L6P0+E5bpfh
3PVDfqMVvb6P2aYeycy1rqt0mc8yBWQaO7m6lrOAwigoqSq/6aeFkR4Blft58UagMla2qccMk3Ca
kDZXzla8Ie1oucknzCUp5qTrplXLYTKH4YTeAfMgwgdDRt7BNuP0RDwgZjtjZvFbjuN8acku23Vl
KNkzQr1NPK/0l8y80fJB21lRmuxHoabT0lUXRW2Pp/VRR59ZNZJf0IlkTAThcprS3ng/7b3bT+lm
MAU5BdN0tDLvtW7aAqMi/OtgyBPtENbluF8IxlSbqJvE9p8/PjRWm/pfNIKE978Ob/+hiHj/we9F
hPGBeFQ6OoMRP8ovi8vxBzwSxxOXNygumkS2fj+KiBXJjG5yRbt7xm9jwt+LCMv+wLWOXM3gZ5HV
cL39HWzIrysBMBWoaVlx03Eyxvyz+lSfQZOiJQuwCT3LlHAzRwev145m/ESu0Gci6weGDSAEs3he
Xgjtsh4bMjkCGTOap3p4nIfipURcnhblY5eXL9xVblBr8aNm11/Lgvu0rGQUNDQV1OpVeJNaWnWT
VUJ/qHsApQxFWtKEM+swmigunaFvd2QlHXokGb7gOiAwsBuRahpNgO0hx29sPpIhOJKCGj8vjXwa
B5PdOyjZWGegbq2XRttYVy0koJNWoFH2ujiwGqb+U5IfM2HqvE7q0kwB2g6lTC7DcDpGBSFuk+MC
kW7ne4F06VTH2Zc8de9GTUZ7I82ng6GmJ2nM9sntja1M5WsyoXqmwd64ZcI1h9LHx5V9Mw/Tx7wB
26NlDJh6YbkbfanyjQPPRHTOBQdq5td5KMhJptbvY+kF7rgkJ6NkgzK34mNBI01Io9ZfTmamsQnx
uC7Cwbx08v42SqKNh+a6ApiZGe5eRs5hmkghK+aPdefAmVbI5vODlac3oCqvtZoOyRLpvZHFXDJ5
Me1hWo7cbshGLN3ha2rvGvqonRYt8eUg4n2T5s9Vg3CwBlGUDctrFdYPfGlkjM3yqEp1TKVzner9
qW6rF8uaMWgQwjgOLfxCXXwWrn1GSrrwD2SwZcVRSSYCZKXYvsaRxlelHbTJNqFJ8ggQbL3t3eYu
apguZ6TQDMVAhkJMvGs43noWqY2gtLmYb7pkuJ1lPuybgggMfYxw0sLv0DpzOxA2MudgePNyuHBy
mxlZ44krkVi7Oo8uq+S9fx7jgEyPjWlGt7IzyM21rVOntyXZxPbHrhoSoiul3OlWej97RNAQCP7M
qGBbq/ZWLrAXh1LUB6Mr5LFLOstPPUgIysuODUmqns7+ZR7Ela3ML84iPvej+qTJ0SZcCXpa1rrw
e8tbPZ6WbUpO3a6YxNkAW83MmAzmZfbOugDtxak9EJZqHk0yONi+DfwL84WPsWwYYlsKlli2YLVI
+kwcSlv0h1Q1n5t52DmRcRZ1NZMWImrfFtk5Hds3p5Ffa+m4G2HXp8XwkG5NMFzCaCKMNt3NcjjW
DvMGI3Uu5ry4dDLZBcxPtkvavNqStwdK83BS5WA8EE5iMVpvPg8SYlcCxhFuXFH4eZs/wYjbIWZ/
pBJ969vxjrC/rdf0rxFF7Lls+/ApmZJvzrKAQim7Fz0ityOOAc+1VMILnsSAvO0WNyYJ2MRb9+di
5CHTQvYWpNEtlQGFzV5qAEcs2QKrXqLDGtJy7lqn5wOt7/Aj3cqEIjsVzzGFGshY1RLoajwNZn8M
5ZwiIEgunZJwU60qTibDkC2iLC0YXXDiZTU1xLBxm1d5QXlJpuUXNcVio2n9QxbLOyr44lJUJVsW
NztoDQDpbMZYaI4L5MzS/GwCfh68wgbobUcXRd9DXZ+tO5SYVKc1ibpzyO6lBC/fY3wL6OHgqcXF
Q+JpV+M0PlP/Hat4jv22n9DTzl/5XfvF5Gii5aS/I028NicnCOfpvrK8GUdu2++G2rWDUJIEqpw4
31p9Ceh8LF+y0s4JOQ0vRZvAgi/VzaBX56wCwxnWhkeuB9HT6RI9a8SZ5WGYPoxQUH2bCRFCRUNj
WK99Ut0yX/FUfO0gjVM2vy6SoOycTCa/LOM96eC3Ok7ztm3IJi8/Gkordi65NaVNpFNOFkWYxWaQ
T3UbiIIDWiXTJiwRa40TiYVVrQ6IMe6NRNwRuDUQZOdts3phR2rW98tSv6hZO8fK3VcMRzadlX61
zflYVdTHmtkzM0lyclHwgQaA/tZ0UBluqmi4pjcAti4G9VR5fb0rLO/zrHvA41W6WRIbiiSw9bAr
HngHP+aW9cXxZHzvzRAYhsGRO8AU4dZxVcefG9/F0wDKSfdwuC/PhBcj8nL79tBL74tbEdGe99pz
yxNkrqg3vGvkNCcjhxSRKYb5NRbmQxgv7Q0fuDqaTh70SX3sVPugMtMOjIGWw/E6jlTzWpgpp8oU
fzFT2oYqdy4zLUmJBrZeltTYd/DDd63NOWmOVISdznKobUfvhIfyXEd9dOzqaN4lOfde6qbPXUyN
LubsMXO1IypHf9GjN61IeOzXr3qRUXwGKFdtjGQ+E128EGU4PPZQhNmWs65xV+grqD6nDctTEVu3
ToURjw64vpBa122ilJBtHnpztF6GWi+DJKxM5FFaFBSYaZXFjlsupLtbBsuLNttmPd9ctFRdwKr7
wdJDALx026PuEfi4wn1BPh7IDMOJUDY1S6HF3oYJqfSxtOJ9bqurKGy0g17OV2Uqe7/PuonYKY6D
jmZ8ciOmbsNCSH3jtr8Jov7RozBWu39Vw16+5v/6v79Owd5/6nsB630gVgJtscmUCQ3Rj/KVVYXt
IFNDcqy9u2x+lK8r2o4sI1yS65oDsyM17+8zMBOBDFOgNdKU4bLGbvxvlK/rb//TaElDq2uiMl8z
C1DeULD/vMXIHTHHvTeJTSKUrjZYeufskxNaz4IcaSYBShUvo60dWBf4XYrd862gmoQXqeyHFkAi
LivzYlqZic1KT8TJkB7TRg6+GmmCtZWyCGw2uY9muHpVrqGzW2mMkQeXkUCI4mIS4ymz9PpGdCBq
xo58ZrFSHdsFvmNrQHoMV+bjuNIfk3cQJEXbdEpWOmTxDooE+0CAWyGdgD7wPjPXJd40FBsGJ4Tc
FWSn1ithwlkJlJY1dj4UTp72WfeTmj8DXKVcuZXWSrC0VpblvFIt3QS+pVhJl+odejk6RvdESsFZ
r8Vt7TJslisjU6y0zHLlZi4rQXPuYGlSVKw58nO8L/IxOgBu7fehJRHlT4R16214mVjiESX1ccDv
+ZX5B2bgDHqob64oTxXX065ZKrR676TPfoV+ghc2r+0VBAou5uStaNByhYSmKy5UeyeHhm0ajtvZ
sqk7AEg4uykr+RRs45IMl/TK61z5Wtl1Qxnk5ncWgVoPtR2q3WwO1cqGb53xOEISj3TADJd27tr3
XodUcAgmWxxzV/ua4VkUhnmZUvYepylTWwVil3I1aYli1w8EUZy01O3PttafTHYd7HCZae015l/j
wdHm9LuN5Z99okj0af99V/yU5PFbXiTl6384VtYf/X6sOB8cWl8ML8ROYiS36X6/98XmBzxZaN5I
A/ltC/rzwYLVmHjNdZ9qrGfRH8cKPjGiQ4BXk1S3Ktv+xrHirLvPn5WvGHqR4nvE+Bio+H5BnWGJ
q2q7kMaGCV7Znnm+4pxYmQbsVRkpb5cttWZnG7fpHD92W2tvECqyyeOpR5AA7ORa15cyvhoSlwhj
ctrI+LX65Y4nvOxvCdIfsi1XZflFLrl73yzruq1I55q0evJjCr+f4vkbkyFHbUaMVEtQr4r3+zKx
7bNltGRAWsSpPGkgtLazMaiHrur0Od7qxPWZ9E1zMvU7D8lNwbmYdmvuv2bWrnKI9o4XJ2A3JeWp
Cp1kPHrgUMaDPUR1/RpyxdabcLZqYzeAOGovSvYLMdaL0awxYZjqWydr3vgoUzCRrYEjInTRtAiL
iD0/A5ryWhGNqk7CbubHwWql2Fv4UKYnYszDNtBDbWqOyzynXkaoHiCNrZyNaZ1aK5sA5KJuDUze
7Ak3IVs0rT0ULNDeqqIFdMIuLKtH4sY66hE4L0OkDw+tF6krmSb97p8/rrIc1AL//Yt5rdr/8Eq+
/9CPfRebJKZL75luPP0/v5Grxd2DK0tkF57hP95IbV13kYXOmApiK6biP95J7QNRe8yqKBq8NfLg
b627vHUQ9W/vJNGQqN00HGoMvX7xYjAXHRqt70D0hHo/+bJPFM0CwqzwZBdjN+zJ4F2cc1rExZPm
idzPQHmngenCIyIyKuO9mgajIwFlgGd1NAkOqJbxkeDJap814nZoHaoEJ7puQiPjDhfhrpv1wm+G
NrxBMQDKqgbBXOXWQwHN7yDicKBHyT41TUK6t4CThWFt2mRC5geGEh8j2/0aep3Yd24LHSMxlG/O
41EtLFQ69va+G0HOQ3i3BIQFESvt8uZH6tRyXc7axMpIFkFiJp9x0IzkGY+Mr4bpTRZoXFEgPyax
Pe1rJ/kGuotcTjlGW6ueXisNj1Kdx6+Fy//g2j8mS3gX5uKx6RlOEw5znU3LfVfUa1pOpzO0hyDU
xM+Fg9IDTNJY7aOiHj5zxOQPWh3Owu9rspuDLgQ9lfF6tycu/uTJwhuQb6asQOLkdBNhs/FimtvS
KUL6S1Orkz3Sv/pYdBaZRilihu82gX/09QlC7q/eUv9NRb9enO8/9P0tpYJmUKt55E4TgGCs7Lvv
F6f+Ab8l2iHejzUfwfxJV2R8YI+NWV2n5KZiX+2Yv1+d+gcdDRI/yTYJkxPRdX/j6vzF9yklxT0x
eMibIGHL91//SVaknJ6pTDi0m0mbv9Xx+FkvvcJHefE5zsqzYYRPMmRZWVfS4ZlYxq3b60+TIw/t
sD539P2R3ZwqQlFr5X7R68H2f/o4/8MCGM/Dn08SuTqjqRFYAJucJ2tP8dNfUTMbO02nVm0WfS4s
QgDaUDspLSW1rUQN/5ohUdoXc1uPQbKI8ZjWnX6YDGfxl7Lch+ZwHpFx+CFHggFbrQvdLZXBsUjT
11Fn3KQNecpcpr+qUnpmJdPLXsldOic3ZqT2tO77qpPOhe6xJYrHN1lldyOKPs3L3iQeDrJL5iZQ
U3gWZXErIJ0JNEn4Tx7m1lnf6OybPibpphIe1XiEer5tr2ePVfGczciRFpBul5nMXHhCYa3MYMpd
Ceurpo8WhTPsKk+KmyErorPzLhcYO84MP64L7cAykPV/aFTFYYhsuRUt6oBw1Qks75KBSojxvmdf
GjhTeqkS78pLNBIOsZl9ayDauShlcv1CH7K6QICjBXU6x4mPqOrj6EoLw8C6WZLvSyax7pvGdfMU
x12jgIexj7JZTIEyPiqRloG37qzadXsV6eyx+nWjhViTpfK65VosycKrfN99GWsjxjbMi914X+OS
3UlWZem6M6t7Enr7dY+mlWW2q9bdmv2+ZrPWjZu2fvTu7ECMcAt5aNjioLZ055OR53eVWBFwRraz
h+ZLxPUBCGNh5ufhRhKRHK8wIF05iTFcd4XmbAmd4Bwfhockq10/S+0LwxaMRmEhtvdhv27aarNQ
LDQRGBzpbDO019Yuz6IDWismxwZ5C1XiVcc6kp+bWj4tuhiCJGof5ry0g4rgFXa87lsV8rUmFtyB
CNigb/YheMTmVg3jw8wo3V26LBgHPOWNqWUBrutNa7o9tt3pOMsGjS0yj7MU1ckxW/AF1t2UuB/t
vgen47g1q3ASpMYSDhTywZ2rdIRyIjYpwBjTVtV8Zbfdp1JGn/qm22k19xkt//jiUjJupskumczG
R5f52sHubMsPS9N3jOqSwWB+Xhab7elQeKDVdMLCwTJPm6RT8XXcMMOro+7WyuIb5qGbONS9qy7n
1hgr/VCX2V3uLUyrLe1LaPX5pqqMA5VJeTRna49P68IW+nVewfIQetv6TSWJB29TF5FhfUgFT2Tb
RV+S2s0g2hV3hEvcGV350gzaZYUD3O+0qD10vNsIu4a9XoZMUm04OA3v19Q7wtdlGajY/Bwa2mdz
HHZF9SLN+c3q9XY7KPu6DaeXNBubNWntmxDEFiEvRHdvbpZUXiJSDMA6vkxFsabUzZs6R+xipgOf
TmQzsEr7j+64LnlQdKRGtHN79w415sdR63d5M15VZlcf26rimc1v0dmA+OpsI8Azj+CYIbK+m8Ke
uG5jUaOXBWUToQ0aAN25AesKxoSOw1IIQBjjCkBTszGe3Wpc8vtQ5Xr4nDHb/RQmQhdbl6+m3XQo
1PZ91wyIP/TYgTNG6gPIw9KOPoUxj9Y+VZyP6JVd0/XbpWKtxNYKVf2SOp2301ykpBGQv23PhECu
/U3HAgX41nIp9LC8EGIo2l2duRRrUuoPeoyyep8QcM9BUeOz3kV5Wr3pfVGMPlNrdEMaTqqcfNXM
BiuLPibZTM4EUw87sHqcawcED9jKCy3SrzRPGd7eQ9/DoivypHtKlrJ7zFQEYK13Wt8ukD/Mmgf7
UBnnhOHkAXFQ0OaRcxGX43A0urS/i7jk8PmsdMqsbjoAt1W4IcFG3882sDgOnAYDUoViv33oAJ96
Wf3RncZt3Eev+sJSyMQ7+gmbBmr/vE5kebDQlEWHvFwwXeWJskVQtEZosplokqNK++a0CPCUfU6U
lUA+ERH9cu0w+fYO/+sPLZVAGuW+i6SSVS8VWsPKpCpS8ofnW4wZzqlBXiVHeJS8xXiMCvP/h+kF
kSg/1Qu/uPy2LbLA6D/0Se8/970Co5jSbV2i4iKx3kH/91MFRqTEOoJg8ImuZBX/fdcFWi5lFlUH
c1RjVQEYf+gC+aVVWU+gnrMap9ly/J0KbP33/HujZJrMTszVwsp8Vq4jl5/LmzDvYnRAgFWpgJY9
LQFm4WWN6jE+NXP+qejmT6lTb1R237spaQNsvYtPc3SJgOWQFSfForJN7cdiKIOqvy9L/dEBooJK
Mqg9ecw4mAk/B6NaWfuwNzb4Cf4HYyy8oV//CdggGSyTxUAd++fkKJMpZz+o2gmSlPX6rGVbZ5iD
Vdx7h99fXMS5vmmt5Us0FCeN0x8VXM+lhNan4hegAAx6tvEs9TT2yblugJRXrtwimqlgXbW4f7QA
jxE8T6w647br8O6lKjyIVH6u6nKjWnWaXG0XAs8iho70VvALlAhFIAbngPsCoyCmUAwp9qVRub7t
6V+pElADzQ08gfYqJsFETg9OW12A+IR6bGVBhEmwbIVvWPknKvGnDJCpRcahXkzb2EYED4jVYyXF
Huh6HNWlMzaI/1zrKHrzI6yxcrvq0Rpd7JGNpOe5Y/cVSfM+HJvrkQj9s6ENzG+tN8fWdpmoETGX
z6Yc8LMEfR1/sVby73qlSXHOog6O1O2kZRzSnxwArB0kLUEuBNltpRcGk9TehnbcdQ57NzsOQksc
M0A0KGWDFJuAOZbbsiXjuqUHTthJVsSkFeAUgzBGB9GGzVYUAIbdVYZ9P+hIADvH9h2HzlDXkU9r
uMHs9FR1/AKqbkEK2WThQSqQSziJdzKcbqPbjy6KQ2T/4q2qjtSIGzSV94BXL2I1XWj99K1U00Fl
+L6MktXdcpq6l0QUuzQelkB47jb2xs+21W618ay5/WXHotxUd9HQniXk0FI+FbL7ilktGMrbqFfn
NMRUzkaSQPFLWbT7Yao/8+H5+IeeDBeTaHYbp2uIIUSQltgN4y2jJdatx8lB3uc5ihZcC+Yw/thI
kznZy8A6kCzsjaVPj05HUN/CJxA58bdei2RAHm3pG3N7lUfXpVchNev9pFtuRX1PlOsAyi374ijn
E4HlLqNohZTT4lPIvXjk+3vzouxslclONj0IUe9kl95ugBCRrqBCI13u6xbdiooeVFy98bJtYkXM
KkNsO66DaBaVL3pQtOCG1XaZE/na6BhheRy4R7J9Y8vLtEwOYTpcWPzbC2O4dXtWI7oF9rStTlI2
Z6jPXlsGqFwu3JY97IIKh23/1ukNCtelP0+WnflWxwSjbQQvJgivXRjiEEuoahxy2ULX9oUsN4v2
qVrMnabvwH7sCVwxOohmw0cl7rsu2S0sPuol3bfM870+wfPhnJDnHZymesZhcaoyC2tcAkBI+KxZ
qGbKF5rUYBxbtqkJ5uOborhteSCnmnpWaBH1lDlsPZ32BJdblS37GnBe5u1Glb9OytvSo35Lpifh
4FXRGnnQklVwm+f2lbPwGgj3U17rr71I92x8LsZwOYviS8PjE9TCWvU5j6NGFcvylN1U9GlJZ5tL
Po22M1uZubZ3rrNkX6Mp8sDFTdaLmTRP73fXP3o+QnLxX13Qp3/9V5n9679qzOe/jknef/bHmASF
PqJ9wv+M33YFP2R38JrQ7DOslNqf72gM+h4TFHhYmLfWvJfvUxIUeQgsiA0HYIX0Dmne37mjTeuX
vSV6Ow3WxKo/X+Fb/D/9fEl79ai3iSe8YOqktYnq7tpuPdDjsUz9RLThDm2rFwwNuplFIggIDTCr
OuLWvVSw9Ghk4qAMKSnLWdFu5jer7mruZIQniTS0JFz0TRzRJM/ua12qLwCoj0xPv826vHcmO90Y
Y2dt+7LQj6IYSKoxzJyIwfrebKcvdCEC8qI9BJlIWPbb4C5cMlYsp9i7znyYdPi3+sRL51XGJiF+
JqAaua6BZu9yKXaDtzAmMafD4PQxLWUI7zAuxk062c52LLVbwoLYddTSg+cdIXDSzJsZfrnI1Zk9
RrwLh2Xbze6wyZoErpo5ICEe7qu0uByHrkEhpg65CbRw1J4a1eUg5AVy7dZqNm2un0avfpllku1x
jRp+1g8okFPBCLawEzCQJCvyoQvfCYfh0NtiH9XJNSOQ3DcGQrrMkk2nZrf0YFi8jnmr3zLN1f0S
ITRiMVQnzIPdRcNEOSzhZqSLD7rc+ubUxouZ481VpvsUwgT067G5qDLw3zMGuNwT5vqNVXvPVBxC
/Ywrty2jrctM2Jxo+TKTxrRyzadOW7ZlUZ76LPeCQhknYXg1tQGq9TEVna83Kt3paXryTPRMes50
qBmb0HeEWmmdmq+7MDDd4YRrCKUXLiJluBdmu1yE6wTYmuZ7w669bc+cpVlSLhXMq/5Uxtddy5TB
quRTNHvQ3Z0+8iuPBnpkIVRzBSF3WRDcqJ2IjXznGA3fnTc/JV50xLL0GcPcNTQiMtYVuNGsRbbm
qCLfxJij/Kofw4e+Uvdor6sA3NaKZFdnL5ZzYNhIB92YTfpYMQERdKldEta+lusS9Hj6ZSw41m17
uoZpdhCjgW3EREvVupEfCe+tH3NEZHL9L5RdV7aQmym2LH9K8ONNxvyIkJHDOvJFXl439pCxUdOY
l439S23Gz/2U9B0eNw/3PFJEpwpcmV1A2yULvSW5CRfH2FLQ2HX6ELtJ9SjnsnyxSvD1XIaRIL1J
ogrYTkbenVPZku4fmfdA0g+SNJdWi+5xA141g1VhvHV2jrlop1LoHaGTmA+kt5Mq2uu9dhoLG1VX
fjIIrzCM9mjNHn2ilgaoz/ealj0rN961GXBVrn7fTKLTSHq9A5Vy31XYF50ke8YoeRFPFKxFwUMu
0nHGp59Hm7hH8a/H3XwVx+pBNRSI/BWOdl9H294cFQ12t0enzKpyzM69UpQ3atKe+qWkis1Mhjyd
3HoxjnK9VJ/BuLuvkzZ+mg3nwtaaK6039rnmPiP6fMoZnvHOtXsiAUC3WpiPtInvO4mrgxMWZCXL
J4/sfTSfu37ElxFl1XOvGpP0Z4z8jevycjXfPLcbXvhWn2BtqyvPgXdfd1YMKbZuSA9JKAHVCysg
2mgDI8JiHBphfrM6kqRlg3qwnmEmT4ZCHzcce027IBizvuOtNnzdyDWy8J1bwovqIxrF7iQLu7oE
sqbteKWJrxL2kT+JipG9r1+KLHAM8RYy0+AdM9ObvnbI2hiZNjEa6oMwtxmbOOfaNZ6NRt4qu90b
TrYb1mFGXWIV14oI3dfqVQRif9LD7KKVqxjWu5oUL603kV/iRNOBRHJxrr3xdUQ92Q/z3SL0N1fv
HoVt7zJUljJmlxWvwst+lWAicfisr6LMwXKQZ45qODX6FIPTaV9rtBTuKuZcVlWn7V5o6dIQYFXt
cNyjaSX3fAG3O9Ukx1WI+dzGaba2myxBX3i3mts8tvHyjEI86HEbBVkdlrveJi4mSEcMHwmCchJM
CmjnEDQCz1NP5jifHHCIJwzR5n7xoutcNru4V5fdMCWfG00+Z4XzUFfLlaup7ZzjBS3UoPPCM6dp
a2sj1h2BzHcdnMOMY+6KyR36tyI+Vrn9SU5F/VY003LT69XCCD/Vd+FU0prMA+L1HODjmWvpxqu7
Yhvq5LjqXXjU5sT1BTIy31bOrYiGUwtLuY/0G89s951XMwmdPmJd9oW5LHtDn0xgEeuwLEnv+hmL
icckJuhKDrd8aB9lRHNGxM65pMMIJktdkCbFGTrl9zKDFa83E5Pasr/w9PGuSdNdUnsPY0NWVkxk
lUIQzGO9rcxmF2mMKuPRcvdzY2XnbiFRYpbLby31P7oQhEf6V4Xgv/53Pnx9zd/KX8vA95/8UQYS
WY45ktArE1XHSnH8sS1jzkagy1qAIfhYkU2/ezhZif22IvqR0vJ7HWiz1IauBCnst+Wb6fydOpDV
+Z8nHQZcKgYgRLzjwaAY/Pc6sIrtmCARJn2N2UGg6MwCHeTM2R/jhhi6bhtxOXuP3dJUJ/H/uDuP
JbmtNc+/ykTv0QFvIqZ7kQDSl2WxaDaIIlmE9x7vM08yLzY/UC0pC5U3c8ToxcRsbkjilU6eg2M+
8zcwDSe3xsVw0xCg2F1LTOUnLfanprE3+oCkpChdBWNV+Bv8v1ptaPZ1NlDa9tXQbmjrrDIp3JL0
GVyi0MphVQmDR71Bt0ZbDxFFdfRYk46CkRUJEIuymm5EK+sh2WWteZ8afu/2clt/Ssocg0N6vjVq
LxCZ0CAyel9zhy5v/LWoT1yJhlyqc8ElVYVdFqoF4gF5rnKMhcZ/hIXlr1quhyzSXsO62/mTKtpD
rtlaqNCBENY56Jl9k8DGDuTgUy5MLUSGOMdevEZ3/3uFkupgRxqG2Wur8trRMTqT/lhrtOL0KE+p
+FgNEDPqLGm/DEBCE/RTYkFZRfQEYlfqGhAncaVxfnlRK8/tw1p1QTn4X0qvusvoeNS7AZ4VJBSZ
2/LQjAkQeanzwQjAyY67lZ5EFdMvuqD8ljbzy5BH5rcSiQOJ5bAUWCvV1LSA1ehfQX/XJ6oFUqON
yY+qyc1XRbdQ40mrJMwOwSiOH/qOq2yfYdyQ0YlqppcahrtIml736bjBcLxsNl6lZ+kBz27R2BpJ
SO6YzJ6guo2fkXQQyXmir+QUG8CE3U0tR0eRFeCziz+VcBhX+Ouuy5b/gJyFK6uZQN12isdV6FGW
qEP/k5VblRs1TZpsYcJDhykLPDVXRlyN2j5EeOq/3MP+/7mb3lwwmGmgmnyxhf8h/t//K3s9/2/9
dSvN1VlsNSn7wlmSSP/+upWQ/TC5lqh8SiZ//tetBPOLhNacK8h/InH/TE61fwenNnf3SVlRr+WW
+Sct/Hf9cfC5uEHrsL7wiIKe9vZOkvEulcJ+lO22UanYDNJRgjfrWm1fuHizdHZPux6YJF1BSQKJ
2tLPwicWITgPzVNV+ibWyVoJIoX6DgqVJ5f8mfb9O8l8kV9H8q4AUdZMQA2LG9MLAM2i/YFykZqt
8bqx6dit0KG8n/slQuYCH12DcwipBX+6PPQ7TwHq6fpM4AfwbFKaXqqpwjDOhNwbySSpqG8qKaA/
Q1NL7dsfpLtOZ67pM8c0tNrYUdpnL5TJY0y5v+8UROqCEVENC1y71Bn7IaYupcvGV0vBx6IdkPxH
NumaICss+8X7Qo1BQ3MQ7NbMQgQQ+PZbqrSGokTQJVtWmvDgN83z7L4Ln0W+x1m3XcVBc4yGwdxP
QfhRGyn5NTXWY6KIQOxYqKteF+/7yKrprDefuzwCgDiZ0n5KchpomteP21FF9qoy9+bQQQYxynIb
evp2EBDf8ATrR9KP0aMBunEGWe2nVoZ008npUerSZD/J0g1NFiS4dB1wk0IBZKxdYH6WO5ZIa3Ta
LIfEcwiElx9bKr3+II8DYKpK2tfdePA6Wd0Eoo9VMA05D92pqAxvohBV8WjYK17yIa7U2JFHrGJS
BZOdgMRE7apqZ4YVHrNpIJOdKx8jZuWmRoBJVtZJrlQERyltQh7PbNp2if40pbKyj6Z8nY29dCyE
7wZYimOqCfi/K9lPre8G2vNVDT6hQrXE0qDEURf1yJ6J+YFuTV3kuWh+flRaSgPE0C0l125cRRpF
iRal8A2lLBqkXfTUqgNMLSFp9mZ9DF+ySZOAL2uT03iUZv0QtrdSwKcDjizYEIa2KOxkjpfLB6mV
ykMc8LDR3RU3zaAe4wepRqhwAJG5UbP4Sdcn1AEh5k9l5LFCppMo9eg0Evr2qVjxeTnppVpAcJa/
xAlIgHYAKeN3tkpQr6YZBuMmgK+RHSuGqDhCIJuOFIOgDkbKoRyGJ2AZuj1Ixm7OeG0TIRN6Jkcp
zC2392m89N7anGyrbPQ1etctMuLqtDGr4hCq3nQ7yVbpDJPl4KMQbcaqVfeILCY2gkM/Yf6gvqgZ
x2oYaD7RIB6jjPcbpil/iwmzHlkoRcr1tk/aT4gqaGtzEEVnyrNNTRik0KpIRvF7ktkjl1k5v+GG
7La5vg3l/CP07pU+UTIy9du+HNbazWAqW79B3mH0n/K8/RaZbBoKWL2fIK4VPpee/Nz0/g9D8j7I
NeRIARxPkX8uE+1Dnyig14sbjGXtLkR4Ryzcgpb8mBurhpQsmrCOLHtwL/y1+BRbqJORzJhStkp0
uEMtakyGvDJN3OKo3ww5hW+ee5Scj5InHDPR2leIy6kehrUzryeQbnpfXiVK9jDxOQKOXCrom7hJ
tqZR7b2xd7MgcxBcO5iqtrZClHc4CB64PbnTHcFTbYcr1zFSMFjEe6SI442gK4fWkJ24H50yw8AO
FuJsO5tr2zSItlPhO0DVNpqJdVyg7TGZAsIxrCUymEgPNmBGoRgVLhnSyuoqEDIYseSHSqeFxB8l
eriZDHjpPi8IJapSX3XWayaWtpyH0gqA8F2rD4cuFWyjJu7DkoSQkktChK6R24mqu+AYIScGa41/
psASI2heWWa5B3gCjxCkh6KuJ78ku5K26Jztslg4GBa1n/Y5MiGNatUmoI3v1c1erusPZjHCCZa9
9VS/NIFhD3K09Q3Q0CONOY95flNa8u4o8FfKYDhK3N22GpSJxj92lKg8ygRK7W0kfdjKaXBPh8yq
7yGQxXDl/JvUi5R5A8q8qiSXei29tIiVChVcX0ufcmSZxi/qGDj89SzS5hdOIjegIwQ4fGpYPAiG
saGnWW37tJRcfjAa2Ml4pAIUr7rWCLaV2lm3cppYt76ywV5Lu42HMd0JwNJXUfIE+bFeI9aikntq
JPkJuv2+RgZe58+hWib3k591d0IkOfWsXx4GKNhpKQbIqlcDelD7NaiRYt+l0RrjGvQ/vDxFwsR/
aPXyM7mygg5T+A07M2APIpaDWoVo6RTCUG5dWoT5pq8JZ1VhW1uQ8/zwNpSbLzmlXFRupLUUSs1R
Ur2fqDZm+x6yi+2VAvzHQVMfFHO46Slb7rsC08JGbngnlP6utYLhbjITBMO6zrITrxPvw77ZNG3+
lQqdYPMzSsfsamnjS5p5rOv8EeHUGxiPgzNaNKJyOmUghiqLBl4DUCIZw+RGForpABLFKc3OctrO
vFNn45vASqVjJKfW1jA9oCwB6C5fbupbeFDhAUrviy908aECsXfwVe/QKzxHPUCVQ6tUT6JUxQdL
zj+gzbMv5NB0tVgV9okPM7kACbbJQA2uuRuKTRMg1S7r3/PWEw993ZU7NayDnTyVdN7HLN/ktXrj
q4W+j2txpsSPL0ZETVoSv7B4wb0cjZ/LWTc39oTvjGRu2T7hqofGY6MOKawHPa2PeWFVx776Jb8i
wuaPqp2YttQjRAADZTAKN6lkeTeZkQk3WL0JN1LfS7uw0G7//udDIslOQU6H5IVY7KWwccTJt24U
BdnuskC8MLXwMWjFqsIpIvgZdhLi8PJU7VpNEVZ98dTPjIoAHiQIBJygW4nnFEu3tC9KLs6QBa/y
dENcqFH0UyW3zIBqT6E1wByUCjQyjP7Y1QOUVbXI3a4vXlD/qT6EcU5xsZXR7FcB9mR3QubVm1Yw
vY/qRM2+QY+ALC3hxysUVbXhtop1dwAU9BzqtX6MxOFjRoRM0JIre6gM8h//Q0Vb25hKvi+Q1D5U
8//I/cb3UUTIul3mSdTTAnCsnab2G0r/H4cWfUmjABNED/6FQRJbL4KvkSmUO1lHWRKhgG6jN996
Hqs1tnaSU+lVCF9YGQ+9GY9Qpy1jZ5mmo6LjiWCovE+K5pnSNJFAmCo7q4uhRmbZyOkJHuDdvbSG
h9aTCb2/bYEr1JRBV0EUq46eSjpVXJ0ObSTZXgwXFbYsBs3g3MF72FaPCGg3CCEbpvqInI4P5kAZ
NmUxeJsONyx8Hgw8abWnGCTqWknEW1UMGkCGbepaqUwfl+7EYHFYzMTEos3QacRg4tnQsdlo3Eqt
/DEGDL+JDPDtIxIvIvfNzlejD7JWtDzG+YcOtL9dCgByk7QA+5hDXFcp2haGsInT5FsSodRWqnCq
e0X9Iuv01C0fd12e1Me2QRFPzWk4R0m8LgPQd6pHMaTrXNHI7tSwe25HrHUUkhU0Pc1PqSqFTskL
tR1lbnULw41prgSKiP3Ynu55djPphaPoIlsqRpB1k4Hlsc3JPGIQT3nbzT4V1DX2tP3B9ekAeCkw
N95greuq+dCq3PBm2nvUAlA2EsrkeZRqft047uAKhcR9KCCYQOc3Jo6dTj/ktcPtAyXN6vNtUG5y
Gbs0Ncm7rfnDN2d5h6G/yWVVBl5P9ZQr5hHrz5jDhhYsrZB0fjQ6m0LR4IhKxO0uWIoz0iTbWvlg
S7QO4L1h+2agSSTAQ1q1EpdhPgql28iHukrv5S7PnUyMTAfwoQEmQT12dBsohcd2NdFwgkMCwrLK
/VXBIeRtx5BQt75ovia4uQ7k1cK42TR6bqSgXhWWEGMElCBoHWjbCqXHddZ4txpOVRhfuKVC26yO
EQnJVaQL2tws3ApJnM6qdEfFAghhvDi40cdmH5UQfs3iCN62dAJTpCCDufAvVaSpLZNNo67afJjZ
1DmE/KL2dlWqO8Wkha6mlgJOy9mmG/3SaWP5wWyGn0GJqYBhAs1IBggYjRklwFdAhgLVacJkcPFR
ytkB2ReJKGnTyPW3oBV/Fr36atbkwXyoralRQw+G8kNU4IUGsB2SSpqolMf1fG3WlomD4AzcDT7i
byvyqmoQxr1mcFDhve/MmcHtU7vOaFrb9A4ad5INKoLhgFpmtMWuT1rVSYH1I1V8Gp+1k+YoWCb1
10gSuk3qgzqKawPdynjU3LoDBypAemEfyYe8fDIo9JAXIKoRxCZdIQsNhNDT7Dgs3FrWt6UmKm5C
CASPlmco+vzXn8roNdq0mjz6Znr2JdHr1A1LFV2STLIToW9vOyJnrlZhmxZ7PWzSjWr1a5XDBHHt
iw8ZbTPpJEWe/orPYOsSTXhRENu6EXVOiveqDVCV4HL2+Imz5IM8FQC+M+VzADwdOljfzLzeT6Ul
fgG2TVtL0A8kHxmAEbrE9KI+TbLokD0BGkpi47bXo22qAfnxqSMGgfAUG0II7HlCWaSr16FeoCVt
Nt+mTDt4ZkVI5AmyrQLKXrU8uJtBp3FaK3vAMN9hwCPopFW3bari7x4o2NCp0PlMs/LXbWqUG6Ql
X5Wg/CzgheJUZZdQ8a/lVVzyjNYt8lOFpjb01uqvvjElgO9pdfe9jAC9yrks/H0qH3/drf0gbses
EndF19uEzvQpNYVEouNTJg2/2zcO5lRMbuc1mh3WMlcamgE2im/FThAovzBmvIdyZDzGPboOdWhU
IP8AngT+tNaT7KYoiYI84mCriLKNWivrBn1MJ0p0k4Kr9G1AEOSgcKs2qkoFcqgeRYQw1+UsFix4
1PykCux57KOqjAC374RawQ410swxaPaniTKshXRM7biFGdFbkbpuK5QUjCz/BBEZYnZvPsH2Svdp
eCeCqt9bUfNqdNK4mQRrHejaz2Qs0DexhnUEFnkyX7pamLZaXn9TcSLctHX5WtI68bEaJRIHMzFV
5krjfOwtLXI7RZGPejQ9x55sbqmrfi0RSd11JbwLo94kqRDtpCF7lYek3yRjBks5J3/SURhfU1jD
8RDEh+Mhfne5ZLSEecx8Gm3Gkmj6rLM09xhOYR6KBAQzkEZ+ckM+0Yg3gjB8GZFsv1IVW5bsfo2j
ECOjOE9dUVyoOKlmZeUE+jrqCYiAGCHpVlxquNVlnxpxjK/MagnP/DUa+ZmuKCLly19FpxMCDWIL
hoyWtE5lg9Mlt05fiKQ1YMtgfFjT587/MeaDc3kpKbG+gbUuB6UwerqUWaeWXOAMKoyK4ysFV3y5
zUeg9KOO0Fq3vjzc2RU9meOiCIoYo6hFWqLbcyJJSudmmNxoFD0iWbry8a4tJ/in05nRoOmSrAFW
GPTkZUnpJmxUCcXhZ5mON+/BKveuWH8u206/FpN2E90v+gQQw94OmbVyTcsHsIdCPTLDmD73kj02
craPLJAVFAAtzSsL+s7eaDnm/IFPdk3M1x54wXQbJT9bmPiQcWSnmBj7AkIqWbY34EQi37uW51Pr
17uykncAeR9SA7z2X7zXMzXks6fyZPaLU9lFMEV5rDiVSur4WuqKdbv1gJFeHuZdqfqPGdN117CE
AQ4+F2dPZlwmtZoj7aLb6fQ1JSYUqZYgCr5SvdhBd2CmhbYgENDgvDzw+a/797iLo4K4djapNUcl
1DuUiqlKxZ91Y5vDZSFWa0Tlyn0gnV9QaInQcqH6GIvtpFW15Q0IVCL8iWFV/WjxdTWhWpdG4M6T
niY0iuJ+Pe+uLqEe1/Plfc0xdqEc/s49MaPpDZmytzjLrp8uekHUIEGk4uBSY6vj4U6jsUlgB1S2
yq6M9esLnpKSf31hVHZhKalotpuLexdMPWS1gcE63zv42Sel24ijb0foblopNuXBtKqfWuNxPlK/
vvF/Q9cMi/jveQHPyw+a/7wJkf+s85/N/5z/y3//87d/W//nr7/HWX4mRLz5GzdDxmx8aF+r8fEV
cdLmz87S/P/8v/3D//H667/yNBav//FvLz8Qh3DCuqnC7w1b848/2/34j3/j5VIhVcyv5F/H+R1D
46l6yV7T/F/8e38xNGbxCMgUKNvD1Zj7dX+hP+HVEQDMDuIYIZ0oN8+ii+bckiPtkeceG7/tzwab
8e/wRWeDVroRImf5H6E//+jqn24bahWQ2Xn8wcDwO8XFeRF0s0+oP+m2JAd4y00xiDEExZBNHdFf
Uii+SEIUHIkp9Z2CuBJZ5bden8F8fYRKrQmcTsrSrTcLkRVSnN3UsfxYmP1TOYuVhZgtfVfLIuet
QspsipUSG3MRcSoCCNsvoIvJaJ8J3BH25MFOpWW8oo6+Syrt2aip/0hilxyUmO4Jh9gqjIcYbbV2
Flljz9FmgBa3VbICmBDc78LJSi/dwMLCDHTYpI1g3Hm91R6MKKfASk0NrV9g47UCEopgZIQw1s6a
c58z2nS7skx+VqLhPUcz+Am3qe/jDIfywEU14KNSMT0it7H3sg56U2DGNqSzr3pK+Bv56boGZqUC
t5Jy/ZMB/IpExYWnT7diRmalERX93ovi+5YGz0row58oGNpdg0cAfKluOxRC7wpGapFnTNyVHiLA
YuMdlDAPnA4FNAcQVutCgNX3QtQZH4TA8j94njTLupbFKpOx8KgS5MEkdP11SiHea26YL2WPUyoJ
nQEiyfP7r5klet87ovGvghR+RyQbGCh0BbhsutvS0D1CarSoPcB2SccpfJHbgepkruKz6gvbIhZH
J++sfZDPWNZGfNR6BdRkRuIFeRQjGA35jSgNSfW76pDqUAcQ3Bh24D0rR50CGdeZ8CbWwDPmYvVU
Zk32hBwixoJldKPWzU8j00MnjI097KHPhubbSWrdsYNapytl6lkhzBm1oYMgSZg6y2WuU2gvEjsI
AYTWhdqjmiBUu6pKW1SbeyTuAjWhUJKUqEwajS88ksbDnR4shRq6184S1AOP/gQLtMSMeGqCnLiA
vl9lBehHk74JlkT2BwtoLfrikx6GX4WhvvcbqC9TyMeP+3SuDtKeMmaBlgetq1B/00oKBHL/Q4Pn
nFBPXKVN4K9xcj5KWbRL6MMK3Vx596yPhqjg766Kt6KOHVENTmc1KTRbAGGg3idTsIh4nErAHbYs
0gqIfJ8SEb/ISVMFGpBsNtuiyFNMdYIPIJ31jcI176Lz+jCCGLbz2b0xlTTabnR8DL190dqyPFSG
bJux/i0zvRetkjQHSSNqsiZcRHp+x6JRvsZJsPvvei3ePAv/T70DUHcvvQMf4tckef3ZvJ7VL5v/
3T/eAhmbLkmTZltkrtyZeffXW4CyGdAwciaa+rryxocFRIU5C5vp6Ov/Ei/56y3Q0f43ZiV7Qh2+
pUKA8eeT+F+hJ6vIW8tjeiYUnaORNy8BGA98xdAyIo/CxmuRZqAfMMoCTm4IhFKq7UXqz+MVOt3Z
IfixJIfK/LgthpB9UAMkEkiYwkKjr7bpydROVv7MLOb36t0swKoQB4mYZ1qLgHNSFAFl8ijlosxw
IN5EXDtF+qnXr3mkLgNN9CTAuPw90GIuRtLlgUaF053L5nKq3SsRipK6Wl6BeryLaJcDzT/kJHTv
zUoRYqBrLiWEPZovAJIpvq0Q5d6LSXGXJzCtchoNFDgJAbetgab3qDxDqvhQawNO3+rr5SV+F2r+
8YtmDAfQLgWZj7e/qB2U0ovDLHXlyrDTSLw1gWBsiz67NYMRxoTAK1u+eHLOHa/H+0KBOXz5J5xd
fOT2sLpj67Ob3v4CVPu72S8rdWN4fnqDdIeou0pVXclNrw0z7+fTpa+puJo01jBhtG7U5FmmGKTl
1hVn5PenYvbuYxmBOoF4WVqmw9aisg2MBahbR0FJdzTf/+PS/Zdn+/1EGAIyMEtlgD5VF1+MPITw
o4tzeq06WMT4W+l1jx5Z9z/+Lm/G0RZJSGh2epGmGRR0bKphyxZfQyrCSgQX9vIGOLtmFnEz1X2o
xcvLSrYazCrSPHcbA2E+UXRhqLiXh1hWeVgr1P7+HmLx8Qd0wP1+THN3kJQ9bdKX2NN2AUaDazo9
NsY6qn15wPkjvL265gFNfQbdiUBsFpu6KvXWytQyd1sqc9oY7JF6ekHK4Ciqil2Jxc4csq9tRifr
8rjnNgd5iIqKEjmKRUbxZpeLUyMDV21yN1bjB2QbbKtJ7yjlX5neuU92Moyx2BsF4tuVYdU5gCCo
lrq5HZv8w+WZnB8CKSJ2BMy6Odc6Pa+yr9VJn7Vsc5wdMeFywCAcLw8hvX9gLAQigT/OJrmkYYuE
adRzsTabIHMBJXStLe5lO1OO/c2dZX9KdyEGlEhJToBC7HR9eehlLYUN+WbkxeyKxhu9pGZked/t
kMzeaZvyTtxeHuTMEspsPpHlo04sLxGX2uBJuDIkmZuoJSLJgq3I4uY3hvhlQ6AgWvBuv4VmrEWA
wDNs1wx37MLdJIT/ONBgqQwCDTJuZAyWukrYCyV0J3V4UDj39MQyMHuubISzC8VpgTYpGgaH5+1e
86Q+MKSUITDp3DYNL/KIxOuVo3l2EBMoJnqSFpW7+eiePECFVCKPqqP5HsMcr33pUfHrh8tf48zp
R6ry7yEW+7kog6IGIZfyZkc25YB1hBaqOvRX9tVcsljebjOCV5XpCcAy+BXmnEwF1YlB7jSL2K9U
Phdxdm+ozY3QIlEjCiJ6ODEPeR26A/DyVTJJ96z4bWMBCu+bTzQnP8q56M58JBvPne4QGvUXNaoB
qIuPaDBCk1S0n/98YQiuoWvAsaWnv7iOxaiUjaBuMpf4CwFoWr9lbHzKZKt2fmcgYLwzC1clnHn7
kaEN0fbsWs6DN2AOK24DEysnv70WsZ7bTJJBbE+RUJMION6OE7b0+TkzmRsSmCFN7yIme3t5Kmfe
TPy/CO7JcNiz0mLNoqbtUNkWM9dAyzf2sttSQnYzijcogO4LVc2vvCnnNu/pePOUTzZVUaRo2UTS
/I0kQIEo7/c4UyMFdXlaZ15mmXAfuQp1riqbi2lhUxCFwFjRvaBt2E3dE66CaJ0B4k3V7jGSPBSO
DOwWG/Pp8sBn5wcFnJeGlBFaztv5RXTIcXZQM8AQwwpN0y0i+LTUrkzv2iiLKyBW+6apQy1zS6O+
p7H7MFThGiO0K5fyuWFkbuSZMwBHQF68X1jL+qWuFJnbdXR56mRXNk+6VFzZgtdGmV/Rky0RW4Uv
K3XOKwmyWFRqxwfEUhXjlUN7JgmiLHsym0XUJFheEMt9yTiJv560bjekkSOV7ecAGGjfmK3jBfLO
C8udUEc7GvvDlbfh3Fk7+QHKIp6qEsgyfc4PaHDWhZtzl8g00XLkRjPeVfQBr8z4/MIqoPjRXld+
SQ2dLuzQ6GKcGRFnW8jtGn9tFvh7Kvu/ce3ypGrcuopGZXyxrkMZZFUjQ2YytdGJkcu2fLb+MO7+
+ck6GWa5eqOV8Rj1M2UMmZfGwMxCAabWZVp05Yo6+5n+no+yuN25TYaYhDlzAyDySAFC+UQYXZyK
L3VW3vk9pdvfmRngMPoDqFkvjdhJFrIAflbGQ5veR0o92IKWPXc1bb7fGAjeIppdIpK8y7whUSGX
GbzkGO5pd6R9N7CTHcq3V/bdLEf1LnKQARPQCqGPYiCo/eZET1OZ6TFoYJc2+3dVym/LaQR66OWg
okZ5g4MdnDHJmbTGxk/xW9tDexir8SXJOX9jS688sdy20au1VFh2HJX31qBvLM97SlDHAbF/kOrw
c6yM97IZYG8D0cDEEKeqFMi/Q7QOzHzcVcQnGE59rnVrU6CPe2Utz89xVi9GcMmisfN2joEmisjd
Edvno4FjlXXvW+3jb3yuufo4R3sUAxYbsQb95/cd16/vAY6hHeoBNqni2r08zNmZ6BIAE5PbyVpG
GUOr+nJrdlxLEUSMynxqjOAP84t/Wc04PwRdc4p8Ktt88Rz3WTUOujdCsEp0EI7RXR7/RiaJLpoI
M46iLH+xuIUSZBBaTcV0MvHxuzFVEIi/kwZR9IV3AJlLlJYLBYGisPK+SF2MHZHpab+ZvhxcuQvO
rRRPLdaxVJDnkd5uKy2nTlZOVOqCWV+Q3ojZx18uf+9zz4KiwRJk70IbXpaWsHlNGtr5qQvQDxYn
TtQQAAJEsC8PMx/yRXEErqNkcK9RdqRU/nYmaiG3hjZK1Bwn0Uny0R2m8hGTmS8hrNkMxemV3/pX
UrzzY5r6XK6WWMVFwNLHiiDG+Dq7cQ2O704x15WG01Vxl3pPof8760hnYJ4dAdKypDkJYwkcm3xS
kVW3LOmdYfmK0d3D5XU8+7lOhpl3zEl4hDdFp5fCDDQJxKOW+1sNom0RdVeisHMbDy8UmtiQ0+la
LD6XAvAWGDVleKxrkdfJt5XhXxni3Ew0GuokNFT6yfXfzoQiUIk9J9IKPTbvdVeh3QX+1uiN3wm0
TgeS3w6EJIaRo7aQ0hDcZi266yMqH8C8rXA/Qpq6/H3OLRwC9ST7tEJoksyzPvk+KMLo5eSxz0dR
dYaq3LZM7PIQ57b16RCLcL9tVS+vybndVHoqMQE0H+LsJbM+BcbnFLTI5cHOfSWdehz9K6q0CAy8
nY+c6tmo4Iju+klxxKoQYLXwIjWecGWc+Ucv7wcdEq5h6HSxsOR4Ow6hUBmpEteQ6amHWmkhec0t
b6G0cLNNgiujnV3Ck9Hmr3jylRDY6GnJsyUyYV/7qB92XwJ1WiXNOob8oaH+dHkVZxb2xekttoUS
65GoJwzYGc0ur9K1PyqrSqO6JYztR7UdfrCiie49VZUxuHj1waW/dtPPk3q3xNQOZDqXFECXz24Q
qbR2pCF1QTvQfpqVaacrN+78rC6HgO1NbQdADB3CxVeMesDnCfZebp7fRtnXssNMyFOd1Hsp+keY
HHsZqcnLS3t+SN00AOLgX74MizJFaRorCynzhyKkJHMFVltGvikHBKz2iStDQkmvRTDnduscOKuz
Oj1gwsXLomeROZEC5G4pWC5NM2SXQRiIP9g5V6b365F6t6QG4F/G0ilgLIbCF09O8GPKXS034Car
TiIGoxvFhjMIw75vVGRKe9SZasRU0cRf9YOyFnyaiWJWrT2jWStlNKBFI+/gvCBCpSUfyeKfmxFh
Nc3/6GcwIOL8CBl51QvtU5YhQNHBOWpF+TkFiO4r2FZnk370BEQxB+kVceebmU4S45SiicHGEqSH
yh+ol1vxxtKmIzT/16TN9mGGyQVkHnsoET8bYyqtNUwKuNZmFe6LTK1Xlie7FZ6mfDjhh1HqT7Un
6ujFZdeusTNdWPCpMyYM2QriKGtx4jGKLcLRo3sh+RXapGlz28/25/Az0HOERwDq7j4YPVh6sCNa
BZJ3gT4XMv1sI6+ANl433Ax+HvrXPvDyyFBrQwxQw+pg1m9YvrSlXOnoXHHBUsx3EMvYEx1jZZhd
OZnvDj+nke4ktVsgbIgDz8fo5MZDb9wU2ziACiGJVNrGG8kctpdP4runYh4CKLdKhMN7u4y5Y7rt
Ji5fPH0NXp3skGLkBo8E/1rD6+xc5gbBHGfNT8bbuXSUl70OYSi3CAVX171Nj3bE5bm8O+DMRQf0
aYLPmHfMIjiZhjQG0MVz1GAOWEvdJqvSuwpj1Vy/BhA4O9QM6ycNR5FjGRnDDYnHdsgJtUpzR5MN
C8wnpD1XHfaulyd1bt14XU38Obj9RXnxCKHGlvpRyUjhDPQKqgyuctZf2c9np3MyyPznJxvNiFst
VDHrdHuUWHu5s6sKeqsoW1DQ1a+XJ3RuLANOBadapTL+rl+o4n4Q9LyqPQI7HKTbzCy3ZTX7oybP
l4ea99Sba5gNcTrUHFGcTMsawr7Vup6vNE6OlIkf5QANWjPTPyBv5ibd1F5Zx3eQb1pfxF1sCvSf
CSSXEZHca1Yu9jzXPTudbClftYNYQrnF3ARSv5krD+DPHGCQrwmqUL9xAE5HX96Xw6RMWsJ8tagp
UT8cbke9xR5r2Aaj/Ony2r6LxuaZ6iJRAw1ZIofF3QSn2QTtwhU4JHhqo+UGIdMYHJpLyaoIYesL
nrJrRuMKOuTccSBYIdGgYMPIi2skCRHch4AI13TMsdaV9w0UysszO3clctty4HCmIw9dxENaUg1V
PjIEtrt2SHFZVNNNroxXCirXhll8LMNCTFmEIO3qYo+XJCrgSeOgkH3lDJwfhgBd4hWlj7L4TpPq
p36J8p2bD8ZHI54gi8fRQ49X+pW9f3Ygmr+aQcEQRNniy4jdiOGyBG4HN4NbPWx3cLJuaizefuPr
WIC4OWWg9pY3rwwrGGEl7sOuUR9V33e7unCKtr7SNzl3S+H1otM3mYEHy00gIqkCQKhin0nNQSyf
h9b/6fnhLtP739gHpyMt9kGHgw2SW1wXph/PniaIZigPkZd+v7xu1yY0f76Tu7AsKowbLYaZqeW4
S+8i9NvxAD3WenHljJ7bCaBpAMyjz2T+0tw7Haqd0slKjPnJgs8u1+aPqNNshHnSKzvufTuIO4i+
J8p+7GyQXIu9neeZkceWzt6eEO4FqgcvuV7Lmb5N8uQj8PkDnMsbhF8fBxyNQSYLny8v6rmZohdN
A5drkKrI4qrQizz244m3rEniIyDsLRHz1tDyfx4HmmA2iDQQccKpZDHPEhNkSwm0BGr15zD9hhj9
P57G6X//l/feyd5IgqiNyhntmIv5rizMb5lcklGL+fqfj0OQyamih8cNu9iDgRZ5ojKwB5t2tEd/
OsZpvi4V7wq278xXQaiWr4G3FzJdy20xloUn5BFP03x2ZX94bK14l1Lnvzyb9/UBYmMNVUliWoKZ
d0CRSqnrqptrOiWeN20WwH3K8huln2axfEyPZnnb2vNV4JrRgymhAasjq+NNQ3JlXc+cbX4IvBU8
3rQZgfP2bA+VKfVCSODb6/7/4e5MkuPGujS7lbKaIwx9M6gJAO/dSTp7cgKjJBJ93z1gPbmG2kBu
rA5U8UdKFEu0iMxBWg3CIsLUgO4Of+/h3u+e4xnqNslhTWPuqj6LgH6w+/50IfXnC9FlhaTaciHZ
nta6nDAF8llf/LNLvPtKNYYlIQBdzmx04K1I/qo1/WfP58tW9O5caBvLE5xiL30G5d33KetJY+Ip
Y4dv0tVUNZt20A/QoOBP5odwSv3f3ygf3Y+MxZHE4dRLc/XdzjjN5jQ5MyXtiNFV4t4n1PJrKx4+
2bI+u8y70y66RqxYKWdPduIHKFp3pS1dJ2l4/ftX88HBD9Pnf7yad29eUWthMjiseZZ8UdPqb1hZ
nXQrN9ADpNem+uRx4aP7ge2R7AxCXr5r7+7tXEiGHqmQB6TWPCdlexKT9vL7V/ThGwf1n2CxqS81
qZ/v6o5Ms4hBbK6s2vZm/DIW0Iy+CXa/v8zHr+Svy7zPYsrNkHVZy21gzqFfOMZh4dj//hIffjbW
Mt5GV5N98d2b1bSZMUj6EK3ANyYXvZxaIcTPBrZbmslnuYXhT5doOxlWkvyTm5w8FXFqm47R+86a
EuR2W+D3WsnhCIRBbAsFserQ/ZOb/IfLLEvhD1tV19cJ0vc6XyltemPFPZK6yXGNOLb+wetxGNRT
mWldbNDv1qHeKjJGOFnqmsgmUVJuWme+jiv5k73qo5uCRZsmHnf3rzngHqVjw3gZ914+X9ukWHRR
fXKJj3YHggkUKwiIGZzMf37LJhiVIDP5wprK7VDtaET5gfHKGc37/c33wUtZ4mcczXX+cd4XxRh0
7nDIch2I8a4ZKofJlj85CH3wTf3pEu/2n7pL1HaZkluFpn7JMMY5S6q3Sas+2U8/vAyYT+JfzG7T
6Pr5HaMZFGdzxwEimAtXT8sDLmyXJuInlyHItrz373YiSK+Ik1l1GDv9HsP44Xae7DqCkBKkqwEP
wyxnd4Y53EUaLPFlrDNtFMcLhvxozRNjahi5pqC8DmILRvQ4roIxOYc1yH8zu9Wc6SpXga+M1nOP
Zs612sVmgBnbh5aJKHnexI79ami0LEZ94U7OKvAoHf+S0t/rZSncNNdWyCGYgNSYtRSZeCooN/Zj
dLKGdmCIPN0yY3cThvlmUuH6GTClB45X+BWzcisL7AyR9jY0PUzhIqaIGOMkLZvsIrDCO1wCr1Jt
X+az2DGJtY3l5pnv16mroD0PjKrH/FAD0WgvbiTlUp/g/InauskyQFsRhahKFJtpdq5MIxp8hXpO
vZD+eHbinTL3wfIfRosVVavulcG+mCvnwN+xqZncM7tsZ7cy0BLDU1oLd4BVw95BDJnHT7WJAcge
rIt46K4r4kKGATQosEb8WeNGs3LO88FqCm3YduSkXGsMDoomrausAVcQlFgKgi1my31CiL9goMwL
M6ZLuxprUPDYKXXoxoK4U1lzGivneGupcJjaUQM5U9xY2rgzogzDQ65+S0zxJYAD6TsypEUpOLTl
tBZ95NuzcSXZ9qJm8IU5bhW7OOZKfEzm4a7TU8fXuhRTGyW0Ol7VAiYavBMpLXg7BI6KDiNMOqrP
gIcOQfRYVwM+V7lxY8SjrBoPUPA4p3Lir+2ECTHrJEr1VsvGGBBYB9iICdQmWVHS3WKv2haldqUU
ac5UaAmq3IAYW+5FrjWww+iIJYsJLLRulTG+Zgh205vVVW1oN5qIz3kcbVLAqLTbkxmRiq3DA+qh
0Kbw5YzoslDDG3aWTVWV17luUVWvdwwt9DguAV3BwVrJs/xIq+w8F067Gxa9JhDA0J0C7KZMqjKa
qnReX4dHMzR91BWnyTCB+huFn8dN71XZuFWr4bYL533Lt9Xrh/gtgDdh5sZF2KW39TLKWuZPwdSc
NUMId1SL10zAoBRkkdREf9SV6A3JiuRmCikVAIhX8HfPoyhWSSX8xngaYAAvDh+FnM88eBm3gje3
7bnHSIHI/g79gWfOYCAUUGDGIlcLmJNL0/bIdx9TbQn0wi6u87y5KYL5DD5zIxzIWc50ZyjBKkVe
lsnqZYM9wJXL7FrOa86x3bGT+6cmjm7GMXiGQneBUCxeTRNQ0lwpGQWeDuqSY801DMv6usiKY2LG
81qI6NTN/aNgFbULvoR1Xd9MsnARud45RbGdIZLEk4ADOd+RrGRwWT3pqbQtxu8GtOBOKsRz1asQ
YEbgod290+Q7BwCq3qW1Z4z6ycTkkFX6BWyrbZHq951QiJMN3yLGdd2R6+ZdyF8HfK/r90bRgg+j
sbyeZelU6NybmTT4cRk/VVJxtMvgW9bp60k4gNmjlxjpby4JL4UK1cXl2lCnV9MsLQ8i4OwWZrQP
gvKYZ/Ot0OwVMJyXuR43stKfYiW/LpJx4A5lhIAA17GN9JPV9V+csWA8V39p2vSqIcBFWxdBBZQ5
2ZXzdJ2YzU4aGNIYlQtHzgVG+mcVoQoViBbNSrvVs/4SuF19kJXyypy7Dfms47wo9IbhYPTBLgQu
CQ+rdEcOMkOO80YXwbrv+t3swGUjvSEaYbi6WT9nyvyItRXFT265OZguBVmQP7bMCwwoWux2bN0g
AmAVOuXJ1IQM+Cd949+szUW9zeOaqehKvNqSsxms8aIOm7sgKjcWYStveUBV8sRyGzRSrjWFOwil
82aUxqdCq1+sWqDqHcIXRdXXYRTtEjq2BbNYkqKdygDaHJnHGwSmh1lrn9VIoVEe3GcNU4Ep9GWj
grKnDSuquZtIQdMbjZEnNadxCo/EdN06oQWadcq9qZZfckWZWON79ThUMclyqCVOpwDUxlQnip0a
tVumsZg4YJmig8A4prPJ+8Xc4hYBexoj6bB9hXS9NGVC0ziWUVsQIqs3RiXbnt6MO2smQms4qw5F
itvW3UOKtqZLBwhYmvGVfeWahfBmDAYE3Ym1m8KBocDaH0bJPFVN6rXj4KlxvXZGsu8yDhTgCcgz
I/FCrgQ/n4JNh4S/C4qpdO05fVSsGpSrIm4UTd9Ti1C9WMYCSSeX72Td781I3RRpcZys/r4Y6y3Y
NvBhmvSm2tJK7+bHvFc3cSlv06DfZl33tZmdk5lKxziBs9Jo/dOcDADnhvYirGdsw9GjmcXnrG7b
jUE3kvqbeQkiaTu04AERGlwZtHixZ6fpmh2O2U1p2HYlTYrWMnb2JNbh4tyr1Od6SmRvzpODriCm
BRuxwtq+7tsZTbHTwhaGRaAjocrLi0KOZzY3wO8aDWkjNcBMaOc5m9HLjPEKDoNwzcUGPGubWh42
RtHtRpyUDfhqvLz1I7TdYq022p05wN5NUoOvR3oxj5PHbX8XYFqiaX9M6C3Uy/ifWtV7rUe6NWHp
sfTqYqzEPiuGBzCiZytuL60EdnTFj92O1sG0pwfdEd9EJt+rGUuIOl2Eov0WdvmxbM3bBFp8ZNfX
lKW+yVF55nxb0QCTb4eURjPPjOeM+f/WsPwsAh4wZ82l1lYvRmQAd54gBoTjyxQ4zzbLVJyCccMl
6mvVmMLfTeS1VCi2m9Ne28XTeJHmjEUD6AWOR1PSxrOpZVg07KYPvFzUl+QiScTye+osXufLTM6s
6yDzljHbqOtdgp20gTsNMG/bBP40mNOiYdWXbMpzGyn9qutwPYQNqZhAz1lMsP8kJaY4ODRENyW3
hmOtVc1lBFC6Vy7RpqxFp2xLuzhFtQkO0Oi2c+98HQRgLW2yn+a0fjMAgA/miE8u3ZW9wU0C5a4f
1ftBM9ejWqNpVoLrxAhA4WNq7IbOcLslWhmU2xLgsUgXx6LSn9useYuE1TC5Xfm2Nd2mZAwahQ0i
F29dpV9PTF54g83kcgkKK3HKJWb2msSJdGKxWM2j/IRtaE2WCpGJoT50BpEjE8RuAPF3bFNmmKyj
xn3V1IG2CoZ+becINoJGdSOtPBd1AeVy7Ldi1F0xtihPHDXlBGFIm3zOsR/ZpVfaIOL7OudoNinr
ycGxYsQwMJlvP9mjFHpOWp97kT7UCsg5scSdmvoQWlPgGa0BebIIQpgp6tHOm9ptUebaZrQa5mKf
1c1RboIXeiheaEsP1KsB3TnORgvU17DWPTNNLtS2gDKu556ipY6b0OTSaumtRD5U1u23adAfs1ou
YcZkuI66zkdH5oWyvZbbr1IPjLm3y3bVlKA86fowOpO88iRr8v2KNrVqbORyeprrJnXVMb80hum1
nqKL3hxeCxsxlZUYt51KahW4i4b4vozdVo0uSskE1Bxoh6zCYBnE4S6wsI6yv4bzdILqFS9z6PGO
Ec3TOOvoUke7P1K5AVoS2z6jSbu8so/g9R60cN5MYriDR/NGi1S4Vg4ohexdgW6uulNmEzgUefC6
czpON+qDHOIqTQbpzrQFaGTpWyKSbWOE9zyEslpI6MDamMprOcq3hJ93FqAQfVjWlxooOu+M2+fF
cVaS9Tjnt6pgsVKjaAWlH/e6NO2rVGOGSNhQBMLuZKTl7M16/lQG8Y0+jTdKq3AcgJ6u6WIX5eyH
jW1BI0+wmBp6egra8Qui8b05yid5JpJSIukKyv52hF8aWnWHF51kvB32OwnWfqAlG0WIU+I09trs
R5+o61mY817pUj+vzIdUlnbEXh5DNhQJQmxhadA8ubMro35hZs+VIyWHQQnSGMXjhSC640Wl8dSU
6oq0862c62ej1JDoDRk3FN/cqbEPmkRBK4AzsVKs8Il60Ks9Vkeg3mi3ovQb85arPAY7aTjDw6Ll
DSTbN4JgJ1RnZ5fztquSzVBNL0qoPVuM3HhVoj2WnAPLeubtIdKezU9lHRE1mm773Mz8Xiq7dcDW
A4dR3yqlcon47DpBUOiM1gBQz8KUkD+ZWbu2cns9Dy/j9FWBssn3Wr+nvpB5Db/g0vThJDoab1LX
vTS5clfIylEWIT/rbN9NU3YBmpXn3Nx05W5k7DRhbbIyyZegb1skq5RKQv8AgdKCX4MyIWVqBxZ4
x6dIYNr2OvyKvRHsVQQX3CI859uixMHJfdoM/bZRtLswrV4jWQ5JvfdIdGRP7tSH0qyA5jWPejEe
ckl65MH63ozbgynx7FxNYr8MrltivNMHTuAy9LtdnOie7RSviV6czZmcxTR03NITxDvsIYFI9q26
7HqD2bO5K15V9Zz8h6+yZO+aIb5rovYxdIZ7PsgL5kAkLAmAX1XpMGighCrTj8oa4P00HLsiBiTr
wACNoz2n2NMctgN629jnzjGWTYo9oQM/1ffbSuRnSMm7SW/WhYoBo4sMFlW5OQHs9Yj40tMXySoN
+T951ChUdI96xDpQKh1GZ+frrEznLuaDRZXRZnHmDh3kTxBSD1TqznndfkGZ+63mSyU0Z8M4J6eg
wHBRhVwNznRhRnxZ57b2aZ/tIMy+xfH0TUg8cKQy2geDVaQbg71Q6ifGNe/nrAA53NyS6timLHYe
Su5rrZ99DZXpCKoWVJVYhTl2P06ychjupdi4Xt7KrB/xS/cXs2V/62JdWo1A+H3OwRwstSuiE4Eb
EhqDLTtdhQgxmfnX3SG11oqk3JQDD1PdKFNfIDxoRWiqsnlry4lXy9OW5tlBl8NdbwGKdphAGzMq
BYDVLyTCJm43sROkVRo9jUN8mEYWry6AIhRVbjWkXwZTf6mhq46lvO6ibMUg4L01TW8iGCDvavPz
INTnway/tNbVlKaYU/XgjAuEBBVo34ltxe0a3nKAz49hYt6b5k3d6d9kS+VsPJsHTos3hgZDuknS
7Vir10YJWbvMlAeO2leNWniqBC5a0taj3J7bzt7XgUEhwjwlbb9PwvrcNsrBMKLbqOxOiiXfCjN9
zDG1yELZJCYmyViV11lqnvtRekJxc+4jAYsqr+4kWUt3DcB5L8k4vmdhypRtH4HJC8d0G8jpuVNr
fB9B54NuUt2gnMFYwPNOQ/nYBMFJsNW6aqDzHBwVAJryb0lcbcXyNtCgv51bTqxAKb6ofehnTXSc
CvlB6pM1uh1fotruZ/prktpf9MTcCMHFpfqFn+J1ziuwsMaNVaIcaOOLhi8HHHO/12W4VN2Rko3N
vQWG22kcX9H6k3OZp27H5hgr+4hhyqbRj1URHLoaW3w2XQ1dFLvxZF4nobSbawQZebSxovjYjPld
K+Bv0aJzGzVGe2MB2ewuZfNt4UC4CwKa6afkiSN4sZa7ao/hLnFrOvU8zcVrKbFJNobQuLo5agA1
07wXjPVKVGOyXKN+wsJIgepCljg4GHD3ZS1LmNiIuR1oZMgyC07Uz1hbCs3En6lSvrmQmDgUj3En
FfkuMGKp8gEdTDwwFL3C3HWaGU4H+jtPJZ6hJly6Z3VM+orPtes0DjacLfUO1qERsAzYNdmVaiiw
6UqAwMIsGw5Nu3jMzHC6J+qku0wMT6vWkGaX8pa8gfW/Mql5R3O5yVtL8llcLkNZug7SMXMuTTFW
nH8GJPS1NbXKqe+qaqIoEfbs3oy8UM6uGo2iXFlmD1ggKAoGULzLXO33CiL1VbIwgqywvWqa8lzF
poX+pVlAz+3boMtT5jNQpmy7OTl+L+UFQRXvAydbtxMDIC5zKMpbrcX1HjmseTdCKhvw6+ZUG20t
cyFPclXsDMKV5chRXRXpUCxGgSMyfg2yUbpsR2XaKUOnjeuK9oEtycMhaoES+kE+UDoxtGrRglTz
rhLmy5yx6ioDUljRqrp4qBHRhQcEFhHFxL7M4jv+VDx6dsx5O58WurRTMwY7M7rWNbNmuFpTINyw
l60Pir6MfHgeHWUnSOiv1Mp8oaMn5ZeClL56XXTC+tK1WnRAZYowfWircdlRv+QhNQSeYJVyi45I
3sPzTi+D2gHEV7eNWDMTWuAP0tJ0Y6bBWx9OyAaHKqSYyF18VqJRPNmsStUsVSQVIzPdxQ1XUOX2
LaWq4yvKmO+6IQXg0ffO0VJKMCsqDPK1qBTuZLy6FryBfqpftcoGGV7lDigCKd7JjDEbfiRHpjtD
lOtXAmYbmi9JMr2E6YTb2LCMS9nKr+cg3872tOF2PTItfI16+EgrmHMOyzvoBR65BA7mkZORrgkj
9pxCu0KUhVJ4bNVdiUwqdQPbGG6Z9MxI/LcVjpxAs77IanY5j9allAbPpplUft8bnlWw/Q/6jlPp
l2KKLLRSFsLnWC6/5abW+WoXF8+zKeKvpd4HJUpnUd4a8XiryJSg8ibtbqyRB6fcTpQ1Ry3naYjQ
RbmBMT2wbaaHzHJA2jex0Le5xc+66o20uQWC3d1XZM87N6Hmt9WMB2spgDlzeU80r6KSbVUtCDob
9ROuL3UVpLLYmhhLJ9ek9Pv3uz8/djLeNblLJB3stGxfo1T4XT+eWDG+/INLWEugyKSV8gtpJm0s
o6imMFsZarJu8xjWpPik6/dBMoBQ4X9cYmmw/tCPCU2dc4nSZKjRv2n2l6G9ImvMqr8Kik8amR+0
askCkJCitU0I9v3oWcrRnXAqR/Kh6XZtqmJ1IOlfmDhizf42q5J7S1VXv38DP3p15G/g6CwzEJQT
fn51eTsw5I15aOW0hq/IV44BiZEz44BrO9Y3v7/YB21Hh1AKs68E/X6dVJb7akwGZchWunOh2edY
+6aMJyYafn+Vj5qOP1zlfVM9TKdcoaCXrQqn2pRps6+z5pN37cMXsgwJI/EhK/++qW61IuwV3N6r
cQz3tcPjKjkmt2iV61ivPnk5H3UeGRz961rvP6F4GsCsYQswGOatDAU9lgwkOvzkJX12mXfN7Wgm
NBdaerZqRYBwWbliAoFDg3P1Dz6cH17N8uH98G1yGvqK6NIyKo2aNyjVQSvLT7KGH384TC/YKuO8
DD//fIkYErLAV52tGuUVBpXQZBCnnCX+QeOZcMhfl3nXQ9eynvoldblV04jDkhaKAmdblZ+hXD58
NVC0GcTSGZJ4H6LAg1DVekhYt6YuCMxNEs0mqwEQSZ98OT+8AQiJMLoCBf6XeKsScpPFBm9bKF2Z
CdpejrXxP5gqcGDs/XWRdx9/xQksn2PuMgNfWD2cTZSApSsjkfz9bfbriyEKzArKJAvAmF/mPqyQ
5qM+cB2HErbqSDttiOlTTJ/kKN4tNWQBSIMw8oP1gGT/L6mAuqBhCQ0shZ5cnspWu6wM6c+37L8A
6/3fF9SqL+NtvwF2x1+aD3Dd3//UXzpc0q3aMn/C1DLBe1a9P3Hd+h9MUizKWxL/S6yIXfRPSbdh
/8ExYBl/5+AKp2IJ8f0L123/AcXEXmZmCAjzrKT8HUQraR/WkJ9CGsBj4YkvE0WaoQAJ/3mNGaQE
oVmgAqRSrE1m5G7Ub6l+bIR1mphJlnrWnPLrVB0GSXUNq6RO0viGmuKYStwi0xB04wF7KNO3lCCv
hzu27e+jvLgyFJQwhVbxSF9Wj1Jo+akUbPTWiV210H1VSWS3ocsnCTIVenk1RQoFe1RryDtPTcjv
QOTDuG3hJZSyQsITXZFw+B5nP2gbH5bqFn2mOvK3AJVL1G5LiepOoyLHFKin6sFeV+nDy/KTTBiy
M1G6MocjnPisNlV4tEMc0w4Om7lkXhMXVtxcpszpeXO35THEt4nfA1+VamomyY1Za5bPFrqmZeN3
ukGA2FkaFA0ywEwwVzQoXyk/3486XSVrbcycjON0FSIlRRjkySEcsomzSRgIPIE8kK6rib+TUhya
1FIRPIrSIRiGYyAG2W3LaN3McbXOykAQiuCnKqR8lypHHNx+oKIQd7ZU8vYwsMe13cVYM6VAXuno
2grjsSuumlB2CQf4UbIOy1tEMqV8QLte9+llo2/tIXuiCUtNKJTOWdY82uSjD9GsbSOkVBNq7xRN
t2/iIZyoq9vVeajf5mrY0Cqno8ADUWlMq4xsZDIFF1k71hRJFF+WCJsgrw2d5BTL9V0lSXfYArxi
aLw2HFzHypodjx/GFsNaWRQ4XO96u/Fm4Ck6JfEpbnZZ/eLYCKfiaJfFBFtsfiSxnmmyBDTCMylY
VePIY+lGi/SrNOehbVYY2HwaE8MX01PR3DcdIwBW9qXqkg2sNafPPexC7TQ+MM3/VS2jXaOagzs3
ks/UgCs0CdQnLbzKWOcybb9R8yUK2G18N+Wms67oa4QJGiwQ2wxpo4VKw1uDkcxWQbyqMU+2mxrD
Wjx3l42zL/VqXdJCnfvAbzT7JtEMck3WY6U+6XOyosXkKyFKRk4+Fm4MxLBK/K0IHihDYpeJ7gdq
/pR1z3KZEs5Kd4kEc1KmuZUeYTNddnO8q9pwM9nZRdNSSUo1WBXlmzqvujrapRTpU7ombhkXHvKv
zLfa8GpMpS/Zvxhf/1+v5t91Pv/v1Xz77//WFP/+v9uX4tuvCobvf/bPNd3+A50DE4I2NgDWbZzk
/1rTrT+UZUbux9X+zzXdVP9YRkMJzGjAMJdRxz9XdH4BhI5qfscCQrkDdPgOsv1b6PZyiv5pQVc1
Hn6QQ/BzARkx3h1Mxs5um3KYVb+w0r2hjrcYmluP7QagyUjsyUbAHAXDpR7TSTWo/6lN68rBfAoN
iphjKfqLqCBDQ5DXK0S1r+ihwpzZiKKdL7CWRd481i9dNftxkVxLc72vp+q55/vv1BQuzdm+kEtQ
+DmzEFjb5KusS/N1TIRPVkIWFfYQX+V7hBnnspetjRLT/E7Juuay87fJVbwDeOYdkJrMTMBvfbe5
BXPJVhVpfkmfylK7q1TvXCl3/vYBWgNLggSHT17jgPtuD21NMegN4+k+GYfNRNF2Ji3EdvjJufaX
rZpX8+Nl3j0/ZUQ3TYIoqh+H8k2tZnsp4B0T+fAgokFx0Qp9/eEsc/V/b5r/UfT5FctB1/6v//nx
BaEYQPwh3P8+Ox6omRWIYlSZ3CuX1kd+audhnSy9KJ2qpWqbfxtW8v0l/nXF90+8CQpXO4q5oo7E
bxCYUW31bx+oeReZJ9EViizUJ97dE2ltmDPeA9VXc8ytauuTzT+l6NV+/969O1AvWnpGqGUTKAOk
JA4OP996WZJWtFQ71TdQEEslX8VO/6TK8usD1XIJOGY8uS1lDw6JPz6BlgMzvgJFjB/r1puaFduh
0C+GuGI4jCTM71+O/eHrYTbC4gGBAPR7vF2lGwO1m0H1I1IFBTVxr2qKA8XZK8rV901bGVdCLgFe
lOodq98j3pFVOgdrNVOQ3wYoxqv4mgkp/BRdhYqV/nMwcASU9O441tYBFFPr8bx1mXTW4DaycUwn
qHZKvqkKAolA4fcyzuhNVcpPeWmcJ72mBd6mvU/T1VsStflgafswAOKgy6lMDla/q6W5WPXEVrzB
EKfJFAAApYQSKQeRtkA4n3aT6jd5tTbD8ZJ3+aHXbILwPUe/Ib/r1eLeksI1XLIToyHHuLAebKjr
bhk9FD3K3lHlFaRLFizmkLYz4yEARs1pBx7H2nSC23RSvDpmFtqwxquZ7ji3Q7VPWvshFIT7elsl
SdwQ1aysBttb3V5FtVPsy0aJfKMn/Kk07Wdz3B/cNjyDE5hnrFD9dSJEALqb8kJV0YQaB4OBFzcv
o1XrRPfGrHyyZP369ArNGQb58njBY877b0EjZZlGEFnF90gSLexxaUPr/HQ66Hv8/t2mx5aHBgI5
FoBd+d3S2IMXwSEr+Cyn+qIK7/lcfZrTT/oUchylw5oE+6apZa9RxltTHa9C9MwRVDxjIvybp09J
FqmuPkYkQkewIDZxXZn5zlE5qrFzssacrragrC7FX+tG960mJzzaVEejJvHD0zPRCZyvQf4st9FR
tgbHbSXpi52nxCFMtEaCVJrNopNi7a4d228ziCbGbIa4w4y1qdKVLrMdW8wRuNB+zJ0vXSfW2Fc8
I6e85BRnTVMuQ8OJ1tpg752w6P1Io18+BpEvRmTAeNhXv//Of/DhMSGuEDYxVerS78GZpCvNqZ9z
xc+HhJhnfGKT54eP1/+py7xfWaya6kbEdDVCHNt3utGraCNR6/rk1Xxw2//4arR3C7LoEx7QJC6j
OLPvOMq5DpxDP3UXpj5d/5NXBLCIB34eqZ1lX/2hNDjjvC90BWSMnGAlkTEekoK1Gqy9/7nrvCvo
J4K+TSrxAVWssb2VYTgq1yOlyH9wGVYLi1tMIxiw3Cc/vBwnjOjX8d76xPzXYcozHEEiVNqfrBUf
fkA/XGb59R8uU5f4vYeQc2STEvFZrLAyDzUTbf7wk83sg3MNPMllmkuxtV/NpXoRJ4TVhUIRIWmI
0eX7NDK3xmQAGVLEqZc+O3Pwl/LDv1ugOJRz/l+Eegw7v9urA1OqoiyqFD8go+D07Vok/Df2eHdk
ttWz6SmCJKkfwjS6DnrjcYpz38DwjN77larM3SR3x8q20YQpjl/O46ZNktX43YwmHh3RXra9TQwo
v7DqUN4GTXIMeerXEqshR1aunFis83ChV9jPk6kc6sne2PwmkuZUBUYGHiol3lg14cYeZ/QYzzoj
Iu1zLoH/CdQvmi0du0R7q9ryOhkXPbFzCif7Jg2i0xBM58pMU+Q45pWchTueRJnBKfJoXUsM5k2Z
a1ftXqvQuwlJJrLNY8KohwepQ589w2XCJrVhDp6INNHXOXN2jd1uLIWEUBTxZwImZBqonB7ZkN6n
D3gHKGk72ubayKKHMqP7txy+S+ZCYEFYXpE0VyF1mpi+eWGNG6Gn2JBxHGKS1jFXC8vFRPWm9PUr
6PUK74zbRPMb0xDnQBNka4PwQm2m09xHBzuyz23SdG6UO8qhFc5Khke+7rSk2lrM7rj9rCK4C/QA
3L3hJ0PxQuNO95iHtNddZm1JrDO8UyLagW/VdvVr3lbfhKod5mBUPHiD5LqUhlKMjro8XXZkq19n
OXUP3Ro8Ek3F1pFyL9OmvdTVtyD7zceB5oPX2Mm4S+P5wiJlrTflo13z3tqmyjSIfANg91Lvq9sh
YXhnKLfj4NzHYfCaq90mjbnH8rH0rY6wdkyObiwgS8HwY24gjryKbjh6PVzcvVk+hWVRelBv/UzS
D/3cjLStmTdKa+U56GfFS6LQxtjH0W/oW7/IW3LwOuGKTjFvmrbZMqoBvyqTE1dpKWqUknF0xm41
NqPf8sxBLRE2+GhW+0JxDmCNj0arb2IFXGXZbuXKouiYbvOoXMnFpERe3DvUs7JHoyNQHUHiTgbr
EJrEyhjupi5lw8Jhs9WG5ErLFLykbZm7M5EuUGa3VnCXWKO6bultlXa+VoPMOMbqkO5EM6ebepBD
24t0HH2eFZDO2vDseB6SqHgubIWz2yRPFD+TiJGD2hjPFV+aCwlX4Hnukc1uK1PVO78ksHdFlNHy
gzm1FNBeaXVP7JpcsEKMVV2pan0o0ki6yHrmYaKclkiRCMxLYnAiL8GXvptxJDaHpDWm/dxcjJRe
5zDo3VZYlyOhvIixMIYXmMUKR2JAQdjs/g9357UcOZJl2y9CG7R4vIHQilq+wFLCoeGAQ379XSD7
Vmdn9VTZ2DzdeQkjk0kyGAG4Hz9n77Vxk59Flpxl3q0nIS13RQr3CIm6tMed6PPEx9TTveLzaLbV
0NAimsSX1IoPRImfuno692Y6QZEAJW2b6th56gG1ZLTy0JFKf9iJALVr7GZEuRu8DUphlAFY/8PW
UJ0yuzjn1DrTLDY4kYkD/6IqD+heX3+hc3p00rQMW5vG1yzi56gob1q0CEkpjrPGYkT6/LpMzUvW
IfAYUQIZ5Rr3xdok3hHqYvHIEuavOGtx1HHK45gRbjg2e1f2W18g9/rr7W5Zin9fqj0bADXDXdgH
vyMDKd5kToAd8YimtUPVF9XdKpaXnEPBmD3Apg2V9fLXv9L/T9sDqZn+RxveN5chwa97X6Cxyc69
y94ny/u4nJ49Nb4g5NthOz22lHdWULar2nS/5lNOsTl530057xt7vNaRI+5ERmSAh3UEURES0fYF
HdNNMrYHj0QG9CB3db/EDiakYg7Qr0IDHR+CaH+V6uVTF1vtpu+KS4OXkQvgNpDjcoMmW3Lk9XWg
6RdRxSdRl7syHnual9E+lpoWMua7tzSZbpocgS0iwWAT17a9qCPiRwlLexWMuTzW+EnodEf+1ppr
ri77DXXgkhy4ohMfTuN8tDlODiTHY3soV71ZHDGDIPQyNbZHxUkQXeaOrTq9eFP6hARzzSK68cZp
l+jtylTFo03QhyebuzSYp43dmd8DSlbDiI6MTw9saU9DoYc00q8ohH7Syi2Jr4UqjNQHv4f8m0rz
P7AzGNf98m7+1mLo00kz9Ih308VIk+B+crVrgXmhI9iyR11klLeFPoUiZhSisVXm899cwn/WXyxP
wMPigNzD/RP4rh5jrU5h6a7joVil3jc77cIo78MBvWD5lVioz9/3v7oXDEDll5v0T1G8/yfvf7Tq
y5/7wB/f98dsj7QeAxYQ8Ate8H+1gZccxcXwzn9mqsYU71+jPTrENCKtBcJFrUYJ+kcj2HH/AdAW
Dh66GbI5UH78dxrBENl+X8iY5y30MiaFND+dj9DyXwrqlvyBLmlTDGJe9YMQdjtMiQsI5xm+bJtr
GV64KCWVFqHvUJbZas4Y/7lz8tZFrV+tpCGadTrU3raSKH6riGaF7c9fpdYOlFNS36DofHMLa9+W
WAgRXnb3ncjfK6HEuZStHap5MlHujjEwUNLAvBgIPsJGfxvFc7XtWzN7mVofDXEpf0g3+dpJl5ac
qwQeycRbydbEotf1N23CoCYh/KVUdnxVHjuhE5TaRefeDY2y3ab6MjOq5qexSl4HK062WUbLmq2+
emgy5O6oWmj8Ds2ZOuROtoIjDCj/NMMqjTq7clpzx8uV0gXpdwOr/37CHGcY8mR2rJZJkD0VY0GX
KcAopMgtHjRv0Z7GexOJJe61KuyE0W+9SMBqSvprOhb5epQpjYI4B5iTppc2NVCnTv1XV2/Hp17K
KAxkcUaJiv7OFT+9rL9JtRZ/jZe8mFFk7mQdXIzOI0BlwDGtxaDn0NT72be28HeGwi9aYJBhWjQe
XU3/mZilszLt5iGw67fGab6PSlt3vpZimuovs3AxyI4EmQXnYQZX1SQURZlmvniOhkRq9gXWZUrm
0yD9CO0fvgxLr8eVOeMSikCHz12RhV1KkL3Z0vaq7PhmmtxrWxfPVeKeA5jW1wirYihlkJ1cEd/F
pbf3WtmGndEPxy6g5PfVlUPPWaHE3KLavbFLJzQn68GoO0SazRA6HYszCgXilB0HTbSBgENZNpPM
OgqnLoovQz7mx3zRsZVpTeatT6SvKlle/TnhbbIJT9HTg14WL940PGXIK1dzuvjKEvEWpF4dFhyT
Q51v26umw6yqJSaGDKhCniCoYcD3JTtra7Llpf7CPbIZdsam+RhkvNw6Mtr1zOA+FJrOczeZGeLK
oiwkS3rljKLGtFUwnas9jFDdkp1SESPMBQOwtaeu1MwSxShzWWXdeNHg7aK+6Y/zmNmnXBU4dvP5
RgnjVfXupRPmpVb9odO8V6ssHkefcbxply+d1753xCHwm89Q7E+033x82UG6xvLItHBO8PRK6z7V
rCtdDyMkmAIPr0necVSOD0Xii7DXEmM1ju6amc+2Eh5eety3zgTZpMTY3/vlnY6IhhE17hBniA4k
e3EqRLqL8bH+Tj2IeTjDGlx7bKViCn40Q/t1agKuDZqB6ymdja0VJbewN62VnQbXyJZHu8D+gs6Y
iI3SazcxPpZ92bg/MqPHldUb68nos/UYzIy7eU8hiIzbiU4bul0bQXN8K4uyDHtPlWuJ+yiEZCI4
OUevngi2mhE8Fg41Sz1P934XYNlC1Lun0PmGSc1eLbNkzGxHu9GBTMwnao6nxHfDGqJfOcBujcY2
3ej4YDOByYKUcqbOG9xjSKM18T2nI9EZBhnHekKkmZ+6oVs12qPCTqSxOhbKWgOOeCkKsC1F402v
tgLLMIgAl3/atNuyFrsqse6x1L6TI0sycxWp52x2h6MemfuEVOcNZ6qVwNXZJ9gjNVJxnBbDsau6
szdUS+GiJ/cfG9v/6t2bjuRf7d4ngAflf9i8P77tc/M2rX+YPi1p0A6Q1NDRsEf/U5jjMaklzsxn
FmmiKP1l93aDfwDf1cEmkqvMaIeA5D/GuB7CHFg3HhhKA61e8N/KTjb9Rdz3b8cQA0AnWuAl+ozf
5PP0fj0SJJM/VOWcjptcJQnJ3XWWrftGY5TbIK3Z14SAdDcNzIjg6ra6DHHr02fGLLMWMonysIvs
Tm21wM12ee8VW1zqHnyLeK43dTbbw6X2UMKvPAANJMd7VSse46TJWGXpWjqjHqrEeZvSqrm6RYeB
JzPsn2WVu/SpvMHax4Q23QsvgsFvlPKQVgVBHTOdHToVxjaNOBC0pVG+CkG7eg7K5ms6Ga6kgqi9
B1UE3n7qi+zojVl+7V0PN1QhGv9Wr0rXWgmnN3/SSKNZzlNp6Ilb/ZZpfJKu6F65P7tKqVsdytiO
JGvFSKlDs9LOUR6scu6vHUNhegoS21g74zRZDYPf3vDV6NSIHC1J2kXZvsIRtbFHlziE1tW6rW4z
J1dmFW1y2iC84iKfj6jzqxOu1ATauW1uhqEDxGiouabHVvVfLJagb1ke10eJVHdv2dhSVmPXjvf5
VPiY6GwiEL15XPdx5QIdLB1MHYSOcMqJZsyOnZP2R16MaF2WKvoSILIpDqVti2vjRnfuNFbbqRw7
WoVJ68EAoPVwzjMdH5HddlvPx3tE2q+/GaRR/+imxDzWQ5w/RVHMnzJn7S5t4SxEHs2oZp6MdAFd
xPsm0waClbiOTyYz3lWGeWitt1h5cY3W72LIxq2mCuct1Yf6sZ3nPqcpJqu7OHABO2CGUm8yMLLb
wKDDF9rAcFZZTBW1Kgy+Ltm6jpIMxZ8tKIQ9yK4Ul/ao3rngi70Vjy+9cCHV2L0laPoDp+CnQK+R
wXgsZGr+aDr0TX6rHvuy6c9lYDZI1LXirmgr2vbzVB2GphzvDVyvzOX07FXUnb/N47QEueGp6B4b
uHlL4yp9sboB91gqGhOgThSbj+YwFPOqzy0tWo2OoUhl0tV6jlT0ZuM284yNTNrcPlW9NNngOqSk
Nwg5oMkP6L8msEKWj0bHTazgS9Vn31tv9NLbQUYle/vAKD5NemuNQJ2eaqt3Npeo38f4vHpjjpfu
oy9tkyiWPl/YMHwHdw1FSXSOiwQ4b6h3VYL5OBVG2lzxAjXiodT6xDkpr+kfCpLu0N15gy947fA9
MAaiRdASr+pj2Z9IzkpibVpLgD8/O2X1XzwtKocbhAm6dTa6Qjy2hEFba1HYbb+nSRlDHxomf7qk
Q6ZXe7zlVugT2EpgQqy+RNhvxBZLnZyZjg1csQYV27NsGgOvlq8NAjO+W3gbaY7trdlEvQR9UWkv
ZOX2tC9lFa0tiADYcBZTvZUnzYM/tc6zNZRLwLcwj3rWOwN+xSSa1q0RxWfNnl2AB5ZJiwrkyqp3
C/+QFoMgL8fsuq05yeBeU/OPdLDJaq6y/LsYOCtgeZPNeywtm2qEUm3luZiYGfqUMByi5ScV5B+T
KlRWD1wW9mtSyu9SdPYtV1mf7PLaSh4sr+wi8AWqexibDsRFn8yjXE4ARhNOoCaabVYl0n+zawNh
oZWundm7CFAIIhwmWVwMM2pv8zGuTxz+1VcvTYxToiFcFAbaOl0AOi9KDa9vXR/bJAOp+v//Zv4N
IbxqpvsfcVKVv56oyTv8q138of/B5frjT9/xzw3c5iSto6cylgEzsFwqgn9u4MY/9A9Ovo49g5xb
n4P5/1NhLRv4L+Irx/kHGDQbO+CHztYH2/o/E1/BoUOM4VLBoZIIfpthGaMkD903xUbFennugPcQ
DZd3HIf9S6nfdkKU34raMUMmAAq8yK1Bate6k5Z4iPO4vJ+n08yMd2X4lbmbcxhzfspwgJpYhIyC
2pu+nag1ISOBT4ovonXmbUwhv3ZjzdjHKrD3SZ1EoVaVw7o0T9owWAfT62m3uSAXppSTe6pYrmPP
21kT5IWWLz4znhQZCso+Lpy9ELJ/+OVtu/2sWn4VEn1kWP9bMUNZhBhGZ962vGF/gs4RcjuOSo5r
agJ+e1Vp9V4GnDKGuJuutvC153mi/Txi7Fe2We6gkLX3NYfHLatZXDTRNmMru5uaognHXjq7eLRZ
mCqWaIBD43uacT4eW93cCDZ/Fp5CAM5wU3ofQIwMu2p2KYv8jhG9jme5nM54y6rF6GKdLUdZT7OA
f/DxKXHFYHe8F71zT7YyvYu5PGSGLjeiy+rQMDR/XmVpdV8FUj6SpGGexor9LFLm/Aido7kTHoa0
5bOo7/VHjfXRzHJ5F0QJ8JWWOXChcB17y6dEfLAazyMh6WPJNgo862Uwgfggx50vH5+2L0Rnq891
4r+OvPtzd4h3BDuYbuOZosD8rb4UY+qj6nLYP5qtWc/fe9OIXsbebXaFpWfbokq1F0cpECOAeS8I
g9OXDvCaKcVzLp40Y5owGMa1XOl9PZ3arDdDXke1js5joJvXrpMLwoGP+uXBqmhGyLgMQhlr/r6q
6VXnFV2mmFbHRdRKvcTz1dC8+jnjBr5hG3rXJ9N9jsVaBLEFgMK6maxKPHRm/ibG9uuMhuVUu4Rz
BbFST5nnxJdO7v76wv1QCP7bhYtMho40yVksEtT0rCS/VuFjbKZeFljNGgwxwIXeNZ+UOfUHBd8o
1JvSenIDAIFwYwueqF2sGcOv+SJhyD4YG8VYrB1q66mDaorK22vK0GHfusloDO6GwpxWZt/R6/J8
RpvK8Gfe+IC8lcbLT/U498+46GK85DZcL/v7YPfGRW+Lbj9PuX2YGTVe/ASKwN/81ct7/+9/NVU0
aUI0DZeRtf7bxL/lxNnbhtau9cbFaproKbdV2ZxBvVkX1QRy3QSlt7WEVq1VKrwD7QGP6tR3nmOv
lttEG6ctkqjidvY5G1eEBc4LDoBwuNq7ZllyRCFvPplNk9/FmUaoZtuE/aSQ0JiI/qGztQ+DXZVb
IwvkqkzM8WinJGN1aJ7XfTH+Hd3zz61SZkfWsmI7zkdU/W9Oq7TWvdoqW4z6aGnWqZNbZw9f1Hby
U0hJEKkOQ1w/JWLy3yn4YJ35/pOkk7unJ3SfD0wtuFPVuRRKnVumFecmWSrOj88/HhLdTfYDDsgX
CucfpZgw2CWtedRsWeNgprP212/h0sz+7S30UAYSiky6DtDs36WvZeOPo+3Ql9KTfG95KrhOKjE5
p9XebrJI9ok6ynKmElFo28WEncC76ftqrc3ARf71UPd0KhDyn8AH2bvaBknmaHnot4nOVAzmopFO
4sL92N/7MkHYG8e3zWzEoRFguxKtPV2oHueL04Ah8OaGnLvu3hbMwvNo5hfhp9i5ff2asS1cSs+O
L8jfPu+DSg3WdfHFSzf13wMKWYBAytkPVXW0pji6FE7Wr4MJ+lqpNdVzy+mvVGW/7iB2XabESc7+
0LWbbJTaS52Yl1mz2u9WML4Y0fg3qyma4j+93jhyKPjIC8HTYywlx68LhVaPuVfCr1lLDf57lXvA
gkecyuHcg1ZrE3+gJVmN98non6TXWy85m+BBFiZ0dYbHj52NlVBVOd03TrRn8CsWOVWjPh7ionuZ
5l4/G7jnHuqgtQ9qZgiY2Lp48DXz0XaGp9rPAIIlnG2bsXEehtjZ2E28AWZt3XqBwPzdLGxNqJjI
zkRyzIwWolVTT3uSka2nIDMZudbUuIXvS84qo/NgCAQGLTyaEM+7jmDQ3Uk0IyCvBGlKLGV3VQ7m
IHWDQ+Lk3kEP2mRfTL68xZseunquTpkClQhLcdy01fd0brNDHNjmkZ60dQBC8a3HYnTIoRBemKGg
grH6PSW1FrpGBSVheejnObjhIm7q7WSX3XtlRPm66gIj7If4K7GTwYMcAhl2OmpRP6tZP3U0Lz1c
GeBkuf1qtcVFJqn1NESVucbWHuw0XXabNnHnrZp7uVOGl20+lvLCMuUu5mC7UYp5ah3YMrTqsfmp
te2DKAa9R4wi67fEicQubZwnuuEA34LRvrL2fW+V0A621hTXgMl04YrXqG6jjZnGQ6iJcjpaquBH
1GXeX5Kib8511KI+emi7un5B3ltdzbhgStj1040+kWyCGdd9yyJAMPXITpFWzpIcN7Q7y7aaTaxq
95ZCw/UzbrwuX+TMQdCCw57v8i4KVhW0sfWUBM09QJ/XavSL93Suy3Vcg9mMM9d+bOrhJJd/L12v
3oBcG7ZjzHhlJ5osA2VjeCEbQHf0raF+BtdGkaPTflrJOEK24o/Tq+u8jG49hHbrdnvNku19JkyO
fBO0EFFdCwlI8Z+3s9EloVO3p0hG+vucYCVLLCu+b6qTrmZn3fRyfnGEuDNyfrdbu6gbxjpZp2Ud
W1AALPNIzQXIZ8j6WxPR4BMy7nnFNDt9TATMJTuYt05m1QdYwPFVBk6+Np1o+EINBJUjVZsi7ZJj
7uf9bs7seGMum/nHp+Z8G8UZZeJyK5R//IeutDpAzNPj7HnaJm5ztauXO7crzQMT740/TeU7UbmA
TOYiCd3e5paF05KdslLkR5Vi/2kyeXBNq6eg1W98Jxuuy6EVWUWc5K+5nZPzk1jpjbI1DN5DtKmS
iGVLb9W2paCYbC871d7kIau2sNsNmb2TpT9cDGt6aLp6JmIPNO4RbGlxS9yzvm57BBkrRnrfKlfF
F2224ou75e5UAsTtx602BrGkgy3N7ccKwsQirOxpvEXqRMxR4N90yz03G0MTNqyY26po/PXH/xB1
bo6hn3XND0IiI4glbb5mpYuuFCIYwZaPusSv1m6C8N1sjMNfb2pMTn/f1pBTWo5FmCneXuwW9m8b
dRepztOESa/l49UWmWuBwWiCnS5ZGCTQ4Md8duUFfurUP82NnG59EDEIZVjEotGJGu7tV524Ck4e
2c/AooEwwRqZe0ZkWVne1nn9ECdjlW31gXZ+tuxS4yRB4ZDYdEoxyCeOfdWSzL4aTtRzD3NsioLm
zhj04mLV9nGitttXNrIYqTTnVNvlU6NaGBixmYfKaRSUjZfPp5LJmPe5w3w5+uCgJVyLAT1w2BiB
3M4j62/kEAFqlr37OmMfHGaz/yqS/lYGCteYss+Tk9X3ptLe/Zp710uzq5EO5aMdIbaLsy479w5I
U5gia5Mq+sm0KmuN3ubaupa9iZthem3nmuZe4O76oOB1ilS+LhcVkGt14qFI5/M4xnKbQj4CHlLm
+891UDFy5bLTqgMqlWWuOUt2viDYkAam7gtZuNsmZf5p50PYJEVyz8QHxY9fdBsdgixK+e788XpH
qGiReI6rtm/z7xN71eVzmfTgH9doo5ah9fzu9HS3g6YWG0Iu7a3eyAozXS/uYhpHtB1rN2wRgCMA
i9UNyggP7WP6DMC7uPG16JvlxfULXQptP5b+XT3Vvn3w/YpRsBz3H9txWpQv2VQV66HmPUxZuNe9
Ms1rg3F6X7pNc3C9CRaLnuzBvqUPkz9+w9Ju3bbu/N2Shn8ourZlUcx7euBaYK0/ryKwcq8f91mf
c+SBTXGl6/kwReMQflw2arl2lAmg6/PPLjOWSd0cJmc16dmLMOH+FEtdFLfw0rW00gmmd7P+9Hkv
D17LauwHG0P1/OKmmd7zJrWZZgF8kXGFyqRMg5s6cYIbaFb9CfXWtSxpI4ZujiExy9Dm5Jb4Ujn5
QuVNGx8f5pDss/gyLlVAM8fzPml6OEgSzLGzPDR0mzfjxzo21TCcaKmDhONG+XhwOTxvP79ayb46
lKnLfJXSZJtObbuJzNSgpO/EPtb7F/BP46qsVPlaFujPNLrBEBEbQvNmVmzKTArCQuk7M5tujMm3
GMQq8eZaDbqdufhWUAE2g3/uqTbuPx/MCVBkVW+7pFvWJQtAdT2Kq7kITPV6Dl27sn/GjnVVaBue
Z9r5ltdkA/r7ned1Vw++4+njIh4pec/qoDnVYqjszHvhmN5TJhxjQ9dpjcpBHfTWU7etGpvQsX/o
zOS/SPm9nT2guobXM+P9mjt++x7jZ91GBagVb5SloEzGc8ckOAlTt2+/WoIx9mAn+2QiYizzIusa
VBOVQ1xx+Q/EVYrMNLZ0CXBdT/YFXNZ09ZlnrCvVcqGMiYWBuZBvftAsq//HOzPE7cF0uN+aYhr3
WTs3u7Iypi2V3nOQDj165/oxL63hUnhutdGs7lCBnQtqCvvAaLx16fhYYYskQcigPFTCHGObKXlK
p+Z7XyQch+1oDtZ1DoerZeZxUwg17IekdDbBaK09bbTuKcvGDf3eMoQ4V+0daWqbLM/kGyOpu9kr
77ui3wsP53SfBceeqIuvmtZ9Yztbeu/ZBuX58FXr+2Zdee1Xpl1yXZfvY4F6MJMBKY4C23bpgJ9G
8GZ3IX1YXgC71Uw+HurprjKanhQcdUecbf32eYs5aTvdOkuVU+b5l1JmDAja14+9Y269YN+09hh+
biUDL3uKbgWPjI80dNC7h491tMg4ZxSeJbYD9OGPpdLon2d9HGFSRUiGUZiD7RTWFSmBpGRu3ePA
Xb5BIPm5gHa6R6u7MsVOA/u1aTQ71MdEvk2OuGi1pj+QipXs09p+BINsbFjR7Oc4glqeYdOvWcGH
ZeHo+sdqqr7YZuF9n+Bj24adQ9AK5lMbQ2rvuGRuWksO9wwtbj27Cl6DSjlbwaFwJyPXf51i8+IO
adgUbrGqKz85WKMEC+h48qavLJ4Fu0aENfQE/Ik2UDC3NzR5C8pfO33EfQaHnLH1WTqd9qzpMNB7
0exm1+nXcQO9dXYboHnVsAXx7m4zyLWNbQa7xOYOAshrPRWyD8g+wCLUNM49L2t3VuaPruUcOdnk
xUXjt0zFw0ZTtvVSCTp6OctFKGoEFW5XuvefL+fgZdB5R3O4L1R9Y9jzI0XXQzuW9YuWtZD0A44j
npi1S7dMQdaqgPzmzxShFZBWPNXkIBQsAH70zc9bFWaFaXFBw0EstWQDf87miffau16dMUOYd9Ts
FF8eRMJoFuVtgAf8KOPkMWj9lSJhaNXHE+kPWZPUq8qmu5fAKcXVkpSnoHGLZ0vL8Ig7+ts4V+Yq
kb0bnQoDdcNyVLFiel1V9+oMZcWErJ3bDUg9xJrm0N7YAXSWOFU/msZ7bw2ZhD4zp9t45r7710dD
6bgb5IE/KP3Hi2nHxrYxciBtIvk5SFE+ai63Z+wYKx1I2qOprO5iCI1VfrlITJgC68xijGcaifGa
PYGacx4qkPEz3axNjDPhWOYJ7ZppYs6CnRL0u+Ls+9EG01Jgh4ZGiglg4qVMbv2w1hxQ7KxvWOPj
4huVln8yEEqHhc7xBlwaJ8+lhqz+KCRhtwOnFp3Yfu6G8XNlA7OlFq58keGf46N57rbkWToQDaAV
rhLkVaGVxSeCohAff+xoy6Ip6ylL7upcsw4MSmeuSrsMtlMKqG7MfXfjZ6J5Yqr3fawADn6sFHXk
3SmV1rjvo3GBDmju2ibcQQsc5DC13WxagtEw2/f2NZ25edNCytCNBhiZybOVeOpRr6D/CRUE+2k5
IeqR9sO3NbVXmn9Geow4BAyBI92XyowhDws3P+rJhMTeARGX4LoqfR8UT3fUYzVfIZe2Dyj1Gm0G
oo09Msesw7gz9Y3Tx0OV3DVOT/BSLIyz4wlr87natWU5bHAVZmfXmzNclbW5Yr537+PKdj3+mIJQ
MpYpvbrS3naPRaTdF8wULkACi3VSB92XKmb+r7LovpiMYdVIzAK9mWjPfkoKhxv1NpgdI9s1GcUe
Wjfv2suMMI96ao42o8J7w41ugxgGAxkwgMkFMjG1t7NCUQ77KNClVTwqjZwEpt9fI93PQmmn4jjM
0nslZgG5mXGeZv5ZNXZzQkPNJNxxy+e6vfk4DWVaxjnWdbZj5RTg2Zm2fRSNPd4rTrE0OZTdv/lJ
ll4UzTzMdx5HuZyDCjuFt68d0IlNYWvHrM9uWkrLiwyIcumH6UQ0ZgWnk4ca8TDTzVoNah33hcvN
I+fQ4IDUOI7cf9R4XmQufjLtxKtcsPp1Be8E8i/GMfWhCZJsrT7OZ5MT1xu3nqZr6rhfoZbxDC1/
ulZzUFxnoqx2MQ2zCxmQMD6B5y4qSDDY0/RtHmzasA3p63nKsfiz6gPJx5lrkD0U12F5cAIqZM6y
hAWeG8hkFL1PbkQdKOvKeZb108Bl/OSXdX7fBc6hE9O2QSd5jd24vYsAiNtzzFCerUYu3SQO2vGp
AxHJH6LZD7Yp5OXzVq8zo7uPcrd8XAJIvM5Aie0Zj5jDbnWlHX3UUbcJfGBGyK15sjUXbViMHz/2
mwHCrJ6cKzwR6wiCxk2iB4rEeIPTFWPpsJWCjtMib6YjruzL1IDUX/Y8ZDtPivSR08dn9hiMZ8QH
xwQOLh1Xf9J3TYNeNeWnX2rXeP1oiMU1T9xZ/qpqFDdx4uGPGPDLfDafqgA+lMMP+WxIBfLZ9vL0
IWuXs0XgtvftAFpUtTmCLyG17cfVRWpD59fnyWyjq26J+aGOOdiX4zwcmNvPD4PKKYvnAj57xKew
XIjFmZXYYujWy22aF/tYO7vuW1y32nYQmjilVHYEZywfEuzJh6Pb48YShG927njQZGC9JCIvD0JT
SPfk9DmCAIhX7QLYcEZlwtCJPfxXdS40GFtF6e6YnIqQfEpq/iljhI9Q8YvyPMioojgM1RQYWy/z
7eVmoGxqOqfccHyMj6YbQ96MWk4CS9erb+1n11F9GlrKeRmMUT8FQ74NhsVEhN0j1CUnFCDjIzQa
2e7bdOyRlvAewhO79/HbwHDJqmtkpAhFRsZyosknGKkMJmeuUIQiznive2N8l8GoHDm9FGFWF11o
C0xLUshr1abEvgRl96Q8q145g5V87yCql+2QEgZXdmcp7eJWyv7dD7L8pJKcJZJ00QcKJDIuqnj9
+TrUOT+beI4Dshvst5zmX6oxetLbIT/UQ/Cga1adrTOFkKJ1LjkLJ0CkjBjo3Kyuysl+2Ij8bz+L
AEvaIyia4BK07pc276d3GFqsDC1dCmK4srWFOuUh0Gt8EaXxpnD9QZwxxz1bJFT/orAupOMuKE4u
2CqTnK+E9jUOxE2LjP+R/nZxiuLxZnJpCm/yokN6bLi8mUHC8Y529AOFZr1OMq94dHEKg/HTqWiH
BuO6n6UbOmHpvV2Z/AZfQutYPpWBtzbcuQkVyhuDiDnfY+Ev0TDktAS8kaWxma3qOCfwl1ozytZ2
3JsbKATuVlHSEO1k/5wY0fIT9ZsstTx8YAW1VUQ7JrbJxxiRc/h43K4W7RVP2h1ZQOw2624abY5s
1ab4OIR+/Jfl04zgm5VZJhG5ZEwgXD+PThYV6kHE5UG1Wn9IPMIHhkar/i9d57XctrZF2S9CFXJ4
JQkwk4qW5BeUbMvIOe2Nr+8B6Nx7bndVv6AAKtgiEfZaa84xP+EHj24/fyqygBSqf0Z0+NwaiStj
bXfDIh3bflYSiyr582enA/s0WMZVBxd7HdrRuGLk13BhYE7SJhx3oWVhQmJvkB6MplkFbjDJ9nF9
g3ugQ0E69q5vTSAKwtJTL+umctwDmUFoxIDDaxNhXlsbKS2V4J5onpL+F3fg1lWKgzRr4lZKlWGh
rlX/FBT4shieORvRZvKKM6gHVuUoG6wDiY80nl6N5CTb5p3gjoHajfHUgwg7sdUFFDgzZQZdQ0u+
eclMoFTXvQqnST/WxYucgR83XYJbyoh/ZHR5L0UnCYjxVGiuDS1ju4Hj4AAUL10cemXOsjosk8us
o2ARSuWQltQSjQZL/XuTaaRr5VV0T7LxpwIW+YtH7qbrwvnhezIQiijZTuS2TWOk/iY2vWSkabQ/
GAwxO7WWi8wjs61A+H+mw8UptO7qU/8kDimSwY2BsOmX4/QHiJAds3yMRr2H5nFWw/yMLHcIylni
sZvhbn13lKMoytABPFauJH6MnVSn5cSS7jGdqvikWp6BxD723K1DB+/sLRusqssyMGs2ulNGW2WO
8gddT/Nzh/jc79MBsSIf3IaHH3itDrneevuwQBVmWYbOzmKSaSiGc41+lG/hbImHYVb82u3ma2xl
QG6m+M93SRJpxg9vPVvcghWZPoxkR9Cf7wlKbcaJCoXQllOlaT+ccpqD9c7h6J9eFSnvdjaXh/Xl
LESfKMNxCgNDWjgk6bEmIh2+TA1kl+ZMH/lkF7vWrsTRzAUgKgXeGE+6m2EO5hnu1XhwaUYei0jT
9tmUNE+Euy1axCb6oylPiesG2hA3/9PAEbGr+kWjZdt4cpxrMg+cLZ2a7tZDTVaXFL3PxrMU1txj
Hs87W5EdRDeuPzRs58nixFqGOlVtP393FXEc4GFU0/xQNRb4MuoYyQkjJnrZpU54RDG6beDQqL22
2sZZFqrMSNMdqTIjMfUsXt3IeZG1BjorJSlibdAw8smv6dA/M30etpoTVwx0aF2vgyOYBQRWrFM0
IyZ6wc4b5VpkeETX/gPxbMAgKHan7hF7ROxjBxi/9/rMtci/6utLAVKeMua1QMD+5JLvpotS/Ojb
Ur31of1bhDSB6QFqh3VwuW7sGdiHrVnFTkmAIJU6lte1PYCzdURpor17ulSeIj9X2+I66hSXcozr
t7poXkn/GL5SPo9ksvvD+sytew0lyfLUlM2l7tvs2R7dD1ZQLFFFOzzFjbaNal17qczq/9oTwkUp
3maw8lTjqqllhGSlMKLzyLu0vqZ4p0QsRWU5TA+GSGlwtu296qr8ro83EGjD42Aow/G7jWlJ58zI
viIrxdhUMm1KvwzLzs8legfiBXBDR+SUr8VHslQgpaL+drxOA1HGc6kpBwD37aSfY5V4EdMZCIEy
zf7YRsy02tJsHwvVrrbfYyx3UgJLkvNssFg7NpHZsXgulccpMuUWGkG9N+YpfGSwnl6/uzO1nl2S
pejTWFrvuqbFEL9sVNT+5JYjAYZvTm/PKx9WDYdZTIQzaOG9AH7+mib6Y+aGKplBdDuWIzlk8+X7
1HXNZ9zF5yyN6TXE9WGiTe6vN3MUTZj07eRxfQkOkHeysmzAR8UcwcvNJ4L28pPTX9PCKtrFagH7
pEOCJWSYHAtLOauWse8xuT+srdbMC+ddRORhEIWe9exJhhNtH58TM6xuTRv+Z5K2rj1kiztLGC2A
Evj7G2Po1SAiG8XKuhMrXvvLzF5EF3Mn5ZO4u7lhkdOj0W1aJhcdhqMgFWW2LYb0S1Oi8Wbbk3Is
ReTu6jHSPqq6+qjd0jjTcXnvojJEhjvY24k8mM/e1C5jVorXKDeaI9mGCY5iZxvbxX5OWkJYcy97
Y9G303VEsA3onoNT1Lm6Dz0RtHp7WBu1pMNU1xkQmU496Y9TXx5de7Z8YmS6i1V0dvD9/hMHJTHc
0DvG4APC/vsD/74jlp4i9zIPs0uLZukS9a7YUnvSWlk+AicmZXuAK4RTBHjMxlQu3w+rVDE5ccEp
cEq698JWumd3oj/KNV8cEGYvug+kccjg40uVKNaGxEyLOEM7PliDFvt6YWTP2uzSR0q8W750+N1E
OReD6J8qdWQ53Yux9Q0U0ayNqvCxXuZrtog+k164e2uZrNCmju80dGC8i60hy3wX0XMZLYXua8oy
XALKv4eKNGlPM7voXJJUimp+niOL0eJaRX6/E7ory8N64rJyJ7RxgthgEmOjssx+LGRuBFYciSCJ
1SPzT/muRl13cF3yCmLBkxXFVb1zhi450ntDUed54kExMZqV1ZBfqffUPQE71oV0EUhHDZixRalh
hdpIHJGct7mLFd1WepbY5Jrs9XoJv5T9F+AC+48CLyE3xUsX032zGedPcWYyDyVarTAxE2VZ1exX
lWQzpV9qVDvHdmjtAFW9d5wQ7GD0qeTFUkW9qz0ektxyPpiiOlsk6Dic/qsQKAQBL7XrXdJa/wyB
Ad31klOy1ZoJf5cbPiKpAxVZXJTSjL6WHdH12huGxOewyyuijtiQ8fDPnvjQmlOSpsmprbruUbrZ
U2x3ZRYwmeW8qEL9aA/jsWht61ho42E9+5Cuf01OOwfrkVd7/7TDGP9D7gVEzeL+tJ76cVhN1EKT
dqSbZgVWN5Q7B1/2ORzr38ie3i0ZIVTpQWQh5GB4XTH1KxUfSQBZcUs3WsYYuNfaNTS6fKtEdh2g
yCEsSBFOUDRh46+fExGg2DJkHe6yUguv5lSmuLv+s2emHS1KQkZPTf1jrd7XTVKgZGLgfi800/Yz
N679uEuhvxp2/mxMXJl9OL5a1Wz7KObNp3Tu/5YsBbFejSWnKyvlXhXf9zSv30vPy7fmkCinZmnH
5lNzpZmk3RXFvEZ9bG9Noc3YqRT3zaoZudguaTMK2v7t98gBBNxrUnTJHgZNtMPd9aMqY4cWMvIX
mevpfUrMQ0kXlj5i2lGcLiKLeSy4A2oq3lVd/uRm5rR2/BHptbnJLfNvqrsDD72COXLhts9DGgXV
IqgdmT1vdc1CUFspp0mv2lNqFI1BKO9Y7CPkIjR2RXVrZ8vA5DJhsNQ65CkNk8gacESQ5H2HS71z
WDkMBUGChn0ekojkwUHfr6uTVdESZ7LZ9Q3CE7wfCekeiXqtvUe7QhfWqJO9rTrnmYCM4eAuJ6Wy
nJ5uPpt7U5u0QOhafrKzxvC7KYye67F5tZYrkP52c6+EdppUjyB2OV3DRRhQaF35oId1TqSvHhKQ
3lZ7wQ1vYxJSdq0VrfUbt7M2vEQUjshoKzZe9+WVUIW6yoPGVoziqexi8LfIWMjciagH12ZBNfVf
VaLn50gkIDWWvVlrlr0+OYjYeDfBUjHVSzCvkMIZV3nH2DbUjtGkYi72dPXUtxPeB3QhPZYL8u+Q
lSEz+6ik+dWPXBu6/ccmtS5XFPc06gaP+HXS+d0W6yZaPmEhLnPT6r5IG+Mx11ncek191/doFJlp
jrUkCqSQMEvUyDlQgJY00d1hV7tNuveER+sZs8W1MFqC9gbrq5779to1VUfneMYHuNZUeWiSxrwo
sEq3brB6lMZ+HeDSZxI0hLnB4/NDlrRMIs25VgJlktiXBut9bXkOOY810xZgiFkxrEWImunyqqQq
Q9bJu9nWzCp1lb2sHYXeJlGxoejfkhprBG7ITJtc5+YoNZHfFCeaNnGeyXfiDGPWkGO7iQb33Kpm
cjMzmoXL7V+LSf+KGKJu1jlONf2Z3KF40ZZlDgfemBQv+jKF4cBkOH+Y+iVYe+kCCm4TQTWjDeEU
OJVg/TbrQ2YyZnFeD+HyTYs/ZgLjQKWb8Wer6T4qJ+uP24eXjPr2QgxNdW4iYtOnfn6dZ9TWuFtg
Jksj+tANAkNNYwbP7iYGqUZCPzudUgbJzGq0z81y10KEuqrkau2/L+tm7NyTqSa41BjOT0eiq/xk
FQgxWulO36KQdX2Ut/N7Gv6tl26HPefZUzuTcteX8UjGEJagKOkJ4Qtr5YrplrDXqAjMCJ+3NXFK
OQC+/TTGWaaOkXXoNSb7AjzWg5mk5oPZTuWdoMjootd6ToHc5dd1T10Ov/c8TKgAn3D3dJFgkEMG
kpmqn8OggmvBMkRYUJTvzawdAdgwBhnpDBWOFp3CpVgsbBjvjmxO3/WjnNULFq6cT1HUHxP4hpbU
KDy1bhr5fUtXa5XeQFu5Tk1VblIl+htnFOmVeCxaKZDeNWKjYAB7RsYhgkygUjEkdMXlHEHsgV5+
bv1YOul97Zbqltxq1dJ+axxxihEE4II25M+yE4eQtKW33J7N7TiGhxgLy0lrPElAtobiBB421Yn+
XA33SFrpZT018L39/WedPrrxI83wXxTONWU840Fc5u1j7RXGnp/zs2IuHrtyNp9RZmzWE3XE/ceU
jpFyZvyQYV6+D4aqgWXBupwlWOjrBYkiTSV9EgNrPw1lj78e1i752FhIWrIPARjJMhyOpinEPtPq
gfkQ+ZYMujs6Hljo1qvcO6/Fpt3DW27zsnyywHYhxS/tEwsRcS0VCrYB1w5ma+LQlMF7aoDbnJNM
6R8SZquIX+ER6KmQeIaWQ7rWiIvT14EoHr3r29dcV6ZtuSyzRCIV8LecUdNybsWJxOdXy8KXPd0m
J/FQd1mG9Sxicax1OZ0UEDt9rvM4crB0T1jtx8lx3xFWs9QhE+AhSSDoNDJr93ZOllGZgIpWat6d
f9rcfNLrE47VcYHTLOefYo6zyST+xj5s57OlOQ4Jwyr2ZQVYmRND6NJA3nDT4VQBtgMsgSRRYiiI
Ko7isfkZLUzhSmIbXPfW176/OrHOrGooUumgh49Dz/ggyjTt6CaJ8thZDf5G190Rv1cSlyyq4W2y
Bua8VUru7iBp9c2NdmdIFwWEdml31NkOQBWl/vie4OpEHfXLs7ioy5ZilAxdJRqUR6EbW/7u8SVh
HPaizPmF9NLvu0eu/xks7PvG+gSZ0rTdIE6xb5bVP8eqbF64eQ+bHMVjv5kduHoVsMlDZr6u6rfv
bm9bh1xzlUH3q2/zg91q81mz07+ZSB4SUPZ3xAnlqRupyaLCizWcgm59jbLndd1gd7qEOA+E2cJw
ZjGOLk10ikpuHxIt1wIP9Y9focJ5gSJhkDeWen6J0OupHljUSPIA0W3TBGlI5jRssYOGxT2qMo41
f+im0Qld1GzvrZ+kDoTUnreJzgdqoipVOXG4UY8oQUAb9ShBGCcL5itoW9S63uZ2DcXNBMDU24iz
q4NMCxQoock8u6iezdmjH45jjp5y8+zNGhHWXhdt7bIkTBdaaWl05PAW2gynKfkVZ8aun7qN4vT4
gJH0Xi2mWLT0Q19J0gOwUdoajfakdJ5+4u+JSwyGVUspwcM/DqKWz1qLOoVGcywxgOClFUl/tOqG
DDm9psUj7INrNOMWbnzdeQz4u0rZIIj/rQNPC8bY2tW9G271Gpe9p7aQpyCbXPmeehGmR5FnBFXb
jLz/VyMd+Nu64a+WW9GGytf64Vqr/EYGsUL1mS9nkpA0YiMql36MJhT1yXahr/jhkFwsxezOGiKt
gFE9TeB5vNtD8sEzc9fW4LqMmKxUHe2MPyXWpzvXn2ZMIwoL9T7GvRiO820uE9WHX0rTVzljdyMg
Mo32psU70qrOUWJXJfStH65q9NVZVRCPgioVe9c2ggaBo5io0WryhwYNHKbTRYhNHyRBM4/CHA8K
KCvTq0VQmKgNTUP9wrn8YyTVOJeufRKW/sWUqXig+2/t1o3SMz4yhJKDOPGOszDii1CzO+Hrsw++
5RfzwuTmSuveyqAbKdzmYpx3jk4mcTmMF5rSED9MhcUjiLLANMBPJO2n1otbU7HGsGT3NYb0frAM
EZbrQNB1RzAnEP6oXD3hj9n0JGbTz6RHxQxod9sTLLudLe4HyWj9FFUDXTyzfTVlnKR0b+Smoh+r
9E+j5aESqd4BUWPhW13V7DrlbRAafGQwUbFZUwpq6kPcq/KgktDLDbx7kTayS7VCBA+nyuqFdhaZ
upUVcLacHuqtJuCyRJwmQi1/qgBl4IpwmMiNLGZU90fbTIBdeyCMXgE70VbcP1ExOzeh+ehJuv3U
ReY5yGrlJRZ8pHlE7qI6/vYmgmQL5OdOufccumVhTh65nLIXD0XD/ujQUj+2ffeMgMF5TKnEpnQ3
1KUeCAuNJvcrAFo1k78hTawtrviAn1UDGmW9ryusX9vsoe/nH5wh8oCFnOLGQMRdRm54HwB7BdOg
R/SCueSzkYz3sFIMnyfa4Deq8xxR+FMjJ8ahF8pnSB+VGzVEArWcu11bdBND2o4Qg9619rUTo4lI
JeNKXcegDT7Bnwbs3WPNuehMe9IZqXf1YI4HfZdmTuWPYbaXhfpJI/D3ZFZ7eow5fcP2JVIZ4ooG
B5iWPU6iT/Fnx9NWb9QI9mXj7bsyfiIMk8TSrDV2teJtE6vpjlUkfupO7QZNm/8tJqXb9JM4jUWV
baeFdyiQ62+5Hv5qCYEcvbNE0OoEGPf8TVrNeoNBBCy+moRISxrqzqH7zCWf/HEHzoXccrRdrqGF
jdxiG5OXstNHouyMmKWbInS/ixpMg6q5q+LGN5as3GHxvydRnp282LnmIU+6yWSqaHH17FqVzzsp
jPrqjL+xM+pnRuP8qZambREc60e9vKC2PNH9CG+6I9EVtUSvN+E+H9EqurZ7KovypLQojdOFsm0Q
BV7Y+nyrYmYZgzcMWzIXjVUY68dTfe3MDvkZGd8b6AJQElANaMgGD12l3tAHaqAPucRsQ6f/DY54
i75D3ygRmAIi3BQYUw8O6OzFFqm/8CwId7ipRl8LCaGoiQ6emVXx9Dxoo4NwKAx/av2gHViq6gFw
wXA3mcOXVBKuW8hnsFe5DaTyLU+H1K+TFCHPkOI1KwNyIWk0NuU5nD4qhuu0XsQOvlJzk84lKX6p
YUcM0tAVu9HusiCRurptIMMwKTL9pIJFRWL0RfA/5R+pfmeV9uB2CDD6BvcSVJjkUGc9NmylEQEh
l/UpjA5DGj4NOgBivMYxJov3amjFrTNTQsq06iGvyzclB2Ng1vErINSvqgn/RJQzO+G6N7fxvBNX
0q6q2+JexSrsKun1B1cRHypZqzub9cCm709eFZc+ArX+WMD0y008q10trYMK5NvU52GvW3WGQZB4
1rqTRyuNkquzbMyke53V5GdvyfEjpxU6qNGe7Eb1KVPzCzqx4jjkuXeuWma4VpdWWxclMqAmw35a
9DTGUpkAkqHwT/T32Ik+3TgprjycrG1W9m955rnXhIU0GKMXoB5Hu0aAWWrq9EiOSz9PvtV4H7Lq
fpdt+KgnFNNYsYg94/E+FWgKIpBIvqDrk04NIpmu1fwe9iqgJ++aa0N7rjSCVURXlDstjR8i5PoH
bda5jihKxtgNHzq9r/azy7w5a0vloaXl5BusicEMREd3ysND5sxK0GOVi7pe3pyed4lGYb2PMpyg
Zsije4isXZR70z5qrPkyKxPvOkrGk5uN315UeEXWzrHtyIffwGiLKTwmoeIMUorkVXNfmZ26HTsW
+V1OdHMvs1+ljU3bKZ3r3D/gFzL2Qqf2Ubmj7vq2ea2sDL1rzGJWL8tr0kHWUp2Y/JgirK7qMR8A
ILY9rpVRVQIvhHNiTvnFNtzmMDojxqWBSoQV3jZzEk4b0+FWxOhneSLclKk8sXbGipAg5rQj92jI
Ab1ZbhGFTd8haGudh5WBjEBFg/wwmpnpY/TAiWtX1s1NWalrmhv7owNGi6lNslPUzrnbtA83s5Jg
qu6RUkEioabWH3DSsxhyKeJ7PwSjmpu+1shqV/DwQs051fTBM3lgUv7aEvwUOKmXBuU0vg9D3l7s
ZB4PgxGe5zwCqKzsx0R1sg24UvSCoBrLybgaop5hoTswpxwid4ylX51ikYLrFMz891B0ko9qzIQ7
E9Nu7bJowPVjPDlT3wQVff7NYLCoJdPjt2cqpFPJzITqgBAauz2suKj5RcFxjPTBeo0r19kKpFn7
qXiq2goR9YSOBN6wjq7cItBEcGJoREsxZWZwo6u3keAtIGSasjOnMT+X0bgoHbTRL+zePbNs2WZG
aZ5KfFvbgQXYDqa4tU1BZvsaK0xUbW8GMxZIuaLDYNb+dSj1wi7dkEKXT5r1o8DeUSJ8Gs0CW1iB
ujZVT/WSXU6xRAe3c/dgfPLtmAKIHnLGM5jTjo7OVNQwKgiczwrV7Kl10mMtkY27EooN1DFOwjNN
d/2S60xIMpsgZa8pdtRO4wvzkD9TLGKkVaH25C7qbDRJu1k3IrqaC6ZHl5/O6OWHhKZZPNnqYRrf
3KarL2pWWrvEIXC9pU7Y1bQU/DyD02kldx7gGRTQ/msK8zvaI3NbGSxYSTz2Q2v66HU7OXngMjAt
we+2er3ddzS8NpSvYODMqdjqBSkVIE/ktrbhjQ6KZjExamngwYFpU4XVkpYfGvKdqd6xoUe5e2Ke
dbC7PLt6gjsPoFaaoeCCwzJz+Szj+9yTOO9YKaeqjfCltM8wmgEIqAqpzpoHBclVf4Ki+QXZOAf4
Vqt7qXxN6UOXNM6VYGk82lPWX6LQodBF3IB1fQLHWuclocSyLffIYLjCoZkEYQ1vb0SOtW1JgMFz
VVAcY77x2zY+OpyexAbr+SHiI4e45No7Rtxy5+R48jQozBGEHV/1rEuxELfddMQzmWQ6ioUqvZqW
9dpXRX+nmz9Abo0aRz12sRDbjgcfEpC2Pq0bzeiDea6bI5A1hoc9qqVwoFRzNGQ3pmJ4GxTUSzbG
8GxlxO9oxfjGsCffhjrPT9dy6xPp2FxT665BjvkpXW5Z/x6uewUKOwB7y7f/z3G1vkrlXftuOH19
H9LeyE594qovNNmVlwzhZ5Px0IiXo6Ip37kW09v6tRSSEPFqlXlymzp6zQaaBXYXefv1qzWnGmPg
EQKWIcenPIT1aOpDYHeM1uqm23DWACqEb9nNgCWHfpS71I1vGlKXa681+8rI5qNbZf1pxq6YWO6t
NF4wCKjk5XTAJqrK/DEQYaNH3YuNH/JWaQiXATI3WyvpH01MvNcxdVB+43CIYVDejYKBiTomrV+5
lXUqCorjut9NbktWGR12PyzmdIcWBm8UzdX31j6jVi8CoxTT3nJ7m6tUy3l4VHdPjtoDufHRQYvj
n/XQ/27z7mo5KYKIpB4WkcaPhuXCpXHV4UmhmrNQTnTN0FwMt7zNShg/rptBqvo9DwHogSlkUEnn
ziI+eFRLxkShxl9uaCI50Ya4NcM43qY6DRlTWCN1YgKrr/eUN12xf3nhQ2RG+itzM+2FtopiVz+I
wKbiTNXxuZxrin2S+miIVXtKYPUxjGV2wjcAEVoFNC1pnB7nEiKjmBgbmaJID6VO+3pGocxlWdze
+lqfTnWh3GJ6LPupjkz4lrkHjttbCJfF4lgqdWSv8irpQhw1Y7bkhrAt7bp+oQsH9WxMC0OCb/t3
4yRCv67fphBoDvMMGtj62r/fsu6tr4UjXqtcDoCe/vtb1i+oUjHBMSD66Olznv6fX7Aeaq3G/drU
9t+/bvmP/c+P9oVp+CJHVf7vz/77n19fKxUSyA1tboP1N7B0Egd4Ro9DpBIp3hKzcIrrhN3IrO3T
egwboF9o73wpNHjRBJtJPSQRYi+vrd+4fkGoSezXvZdumV1XsUn7lqkAvRwnRPIOWI1j1f2rZVNx
XqWWeCBiWm0z6cz4FOFsP/cyavn/2TtuN+5F1ZceLJG9zfV7tzBNOK8ic3zb65t8nyrSB970M2RZ
xwj1P5uxnsprMXnhwTK7qzvM5m7ynHKrxbVEFNBELUhPy0QPWM3goSzLPVYh9oJ20G56f6pLhPUo
yJpfsu4QTCNh4PEBcsQavqDe5TfiuH/nRmIBRavSx1Z6OrKPrrlPum0Eqhi1axaX7r4dyvRiwVsm
mNVRT+QFIKXXh/qY9Yl3jhC4HcCdDddUM9xgmMDjlrQOjv3Smax7boEC6ae3NCvtUjNwzw1bgMvF
SbbK375wx3u7bGYw7L5TUZavr9lM/u8Jp/KdAXdKhF/1xp293cVIArik2IRUm7f1MBbKk+0SQ5HS
gt/oKBxuwiy7m/nfvSn+PfVTeSQo/TrmTXxL8i6nm9Op8c1uh/c8ZwUQG9jU0cYJhN/VHr93+LK0
wFKdfo7ARK3UkRPEE9IKcAjOA5ftLZ9rhD3Q63dCYEMi+vU5yaoTNYFHk5eN5VF0S31Jl/zva11n
/p3iUT+RtemhkEl/umZRnhvvrliZ95RZE1iuuD6qlhP6wGUBwdWJRHLOZlYchhYobvYAM1n5FVA+
COCo7usGElB9twaT9m7/nGCa/zB1pI+AylAg9E3xwvr3tL6OtnkO6P3JfeHmPZGKuW+rWfiaJ6N9
xmxobEKJTVZW3m/FARdh0SYf0yKo0j4Aj1e8cgXvIwfpXANyZF/gTIldFHuJ15UbV3rha6bndO3o
nm20osESBzgsUMKMUWr9UjtVdJkcs95a9PDgQqfPLjr6OVbrg5GyWMyn0fPj0Kk3pSnTMsiJ0MQz
rJj1JlaSjxzTSiBDpT+vG4W0+47K+NWr83zrpHP1WMRGf7CnwSA2oSdFIJlhjy229obyX5bR796I
DwrK8PehlSW8UyU6DWFOAnlLwOkk9Oi3gxJZMNT9geYn2gtbiY/xVFXPiOvi79/hFvOrmib5q6Db
zyxkyg7N6OgvvVO/r/+I4bl/VLNxz2msInGZnPlcd67CAnXZzQw9DgqvOOY1VLzOIZ9ISxItMPOx
fOyUvHpMur4gCbS6m2Y+B1Bmuic4a92TFqqBihfyvr5Eq7A+q8P0Zz1Shm5mbjKqFPWQoGBMhyeb
nuJLhvXT11Inx1A8jzy/856FSB5teZpVFD+O9bPWP8ApJCiXSuvuVupTGEfac9iKz1lhYl9mkfVg
e4ZygcJI6ZaY1WcxkEAoKOZbdYASWeGDEXqp0h3Usk8Parrd5MVHjaN/mfrPe0X3vPdEE5u5Sz+Y
5I2QA1rEobqXPOkwFg8ZRfIhUfrq0GpQ32tYFpswtJLfVaeeE3j9g8yUC4NReBOKustjzTokVn8e
LGd4pqzHTE/JFzSj+0RLpnlO1Go4Va4YNuth3ejNc2jnAbgi1vu5cSuyPHw2w9DeeQYiH3r33nMY
qlTCgqWarWm/zNlqtuRalIfUlZ+MTo2bYhl/enwnO6VWQcDw1gIqnhmv9Rg8SEN4XT5lYzA3feY0
74MY/wC0pCsZja9YYhgjF9Z0zPEWyQokr4KI8QEmyDanqb7j03memrl6gKKYYoOENjksh+trTlVV
D7FdvTZcgSfUItXD+hLsQCDaKSm46+G/PyCA6NiiCMFR8zvW19Hic0JHPN2GnunYZv1KVMeB0zJi
WX+eIanNwm7M/LGf1NO6UQtLPcll8+/hulcjimQt///7sleHmAt1Eazf3K7fvP6a9SfWF9eNWTif
89iX5wKFqZon8QVaoB7yEYh0N6ah5Sttpz2sG0/m3bFjlb6x7UzpfLvxlbHPH2bCZDf0p8xTpAp5
Mh0evCUytUdnBU8K4w7WjElNFmofbWs7W0slpIjolXJrZqkbSMP0tpFiD6+G17BIE32+bazGocgt
0JhFupqdGPAvA+f8um5EpP2ztx5qnRjPcHNohnfJGd38P5t25IMjsYdjkdvx2am15gge4We/sIhV
UVQvhYFNnIHxeuCEkldM3BhDYg2X6b0RszjMXWU84cMy7qHTIlZw9ad14w4tbwCrY3+2PTy3jilB
WnPv7cMJtbTbtQ+OIfNrLnE4y6ruP+c6x5gWDa9DozRH0TvYA5fXNYhSXfmZzUCjWqTax2wazFen
skDgzd6P1CwPtlcwnGkz9R5GVYgu00Co1Gr6W9TJC40Q+7dH5ODGLQwFrI7h7FXQWgeMGt6TZyJY
X79l+UVDMnnvrcvEvOUmzfCTTrDMxvaqAOFZfBPdu8zLG6uR6MuJ5F1pp+Q9chALxZZBNLINTslR
Tc0fDQBfrWu8rd/a8qv7yYt+egyed+iCxG1weNzy+JAB2T4E9pGETX3KOgBYLJIFLla/cDH3pImT
4e52mgcbedWDgEB4ruibSI+2Hbbe/8PdmS1HjpxZ+lXGdD2oweoAzFp9EfvOfb2BkUkSq2PfH6xf
YF5sPkSWVCxWKqtb6ou2MZXCmBFBIgKLw/3/z/kOL0idckSNBOL8jvN7/abbgJ+ymUM+FyTdHHDf
C2Jg8xLH2vQjeJt8OfS0gKgdQGlxwV2khjoPfaTZWZT4DXUnngwy0aaL84/s//rQrs8/W3ilFqkT
K3MKoQvB+mgRDW15qtzkrWSR+RrQSmExr79ZMt860FDw8ODQz4PQxMGXLuNCpb6edi9NUI3BrG1x
D7ciuW9ruafWqBzImPn1YZz+eX6OZdu60yjp+FHktohi7M/v+/5runXn48TadINsWeeTPtLErY80
p0aUe37wRegfGL79wzgY1iYzLLoLtPqyeHz0x5A8vNoID4pK5fLq/ELXEbdhylbB4Mb7Uiu/Sxnp
gZKiaELDD1GvL+3hlOK6H3wnY/D3oIHny0xvjQth33WM5ZdxpSmXeVgol7Lo15Gl9BDM//a8zCYG
BjtJHcZ6XQ7RDjdGdaWrgbxybtCojCvTUmmZ6aVxHAv0jwaI51d0NSxIyvrZtgT9daezdgiviiun
A+53foed5FxnoXMnh85cwxi+TAfTWpASZN21QkMkXdWvUaugsugyshODzNhTdLSnymD9CulNoedM
ACMi0wz7eas5a9Vo3HlahOVGc9DcdUg177lD0TGS2mSGKpqFi6v8yiyxzRaKWLl5qN3ilpArrwjU
ZTZ5CXszj3cKRxbLGq8aIa5RvXpmbX+T1nn2mLaDRVwDgkP0Oukj7jXcXsDWT7Uo9Qstb0DIFn14
FbCOWVHSo3uQqx1sDE43lt/MqSt4rjWtwTVLE0KNIq1Z9GhPbxo0PvMg6st7KbBZYkC0WHTWw0EO
1snQU+XDqQmnt6PizQ9kPlOLujrEpYOIPiP3PWyi7tJmkrJijYNCWJEKBWFZH0PiCTa6QsOKDrXB
PIZ7J2feLnawaVQct9MYZjHlDae+VWDwzSRgopdgHI5hYLjw9t0Vcp/Qh+RZ3nZ5OD4lrLtwXlIq
CdSywqIBuifK5a0SZsne85puki6qz3qsHauq1W61LhTsU9pm5+ebqN9jfEzntad24IKStVMJ4xIi
Rn2LPNCZeYQh7VTR1bf2WOcrvB310mTlQJGw7RfcqNylwkR53bTm+OBQsZsBIG0njl8CdG2uuIn6
oJMOe8x8ookGxRvXmEqadepaa0/37WesxiPVVLW6dHU6jbC21Y1mxMqxktRTUPTMUzXKXlUl30tY
1/dxW5vrsa6ZuZqyuWf+cDi/oY9Q2DQImy+spAqPNLYCPp6avsY0ttDIyQOFTvIlVLtcaWNSky8f
ZRt0B8x+9ObJyyhWa36c7W2+guGPV7XUhqs4ssWpUN3Fb0/h/uE8ENnF+Q3n5yPf6naIaFgX8jvn
B7vqtRmBfXice/o1AYcVmZUSxwckfRfdkARXzfQAe8O6SLXn356JMuFfpSqAbqQ2p/Pzwg6DfaXL
aJGERrOC4d4+aChaZ4Mt2gMC9PahrKbqUG3e0oi2L5OKS2R6usaFvTUcqPDnX4pcwjwqCgzb8y/R
NL2XzVhddqXI74wKPLXInAUanAHnQYbFsp9WK4Bi8IUanjn3oxwrxLSqQa74btlMRkuMrCtuq/3z
0FwWvbBekN1zCseUazHODNfS8j/Oz3eBVaLhV4OrMJbhoUDmtKimXyhKZY4a2njE+hWuPZIRNorb
FvecRDvLKa0XxRb46irDIKiRSQ1LQesORJLEiRX6xzpwzbvWhXikt1lxtOD/3lFZ+NBKqX1/MW8n
vGS2JDerf7QbU1/RdA/X9fRPdFy3QgurI9O6cAVLBECaG/RLt6o3fgb9RKgN/vFhoyikOrCWf+5s
aF+5ViNszQIW7lryLYHxMfnP7Ugueyg7gYxeZWc8BxnhjkFNyZgss/U07C5qbXg1vbqalcaowmKL
lpGlGuiAq+Mog3RPxddncbYn0zbdYiehplci1ooDe96Y9XGoan2j0w+DB2yOCxUXscc5uhltq922
LdV9s3AxUSn73hqD3flfrVEQpWxE5LigXz/5Gg8qN4K54RJ/OxHUdsRjONcThkePmVPoIXF/pqbM
21wDLyPTJ+60rKfRlJ889zZPA5dLM8pIoOkf5QByMUehX5OCSPBOfwOPdWk3wytTYUsf6DDp3gnb
Zz4rvEhfJEa3dC0DMo4iV1ZWPDsiGlctxZ55qNiHkiHyQYv9Kz9QolUwUCWf2BbPlmgxj2Aa0xwv
3aWx3LXCFwtbj5Q7yBX7sEv0F73BEis609haJMVYjZ/QDJLXNomB88oM1gDI03VS6bc2/HiIjXOz
Du5E1B9NRe6RHRzCobpVAmWeJN7rKNQPXJ34+NVxT3DeK8aMo13F+dFF/pUIdr2jxdVm6mZbCHn2
pa7CZgmzraLCohk8c9M1xMCULQINqXLI6wy5lhNFtLOn8Ee+LvgNuSky2pxdRGtJhY86qxwjm6PD
XAyIT7GTEuaQKSgoM+UERMRdDrg7aPylkBukv6hZIZRNjCykwvatuwPUDGy0cxmRXml55OYplGJA
TzoLRyFf0Ohjat/MBGEPGWu1xGuCJGTkZu3XswGp1C4T1gJLoKD9mpezRlqLQMvCedXU0dwBM7CI
h+69dLvhyGL5m/TgDNUWuUlwdHJuf/MwMNVlaHW3EbTBO/D2t+m1Rx9g5yncMmwV+EJfZyl6FKdd
U957oIunH32bokHEl4FFmKzRPIzrUqfamSwGH+ONHRkg0WLjNkPzOIu4IOdeMBJ45Ki0+Ywx2hYg
OGbBS5MJb6cNTHp01dOWVvGtSxtl5hthN4cFj7pF3tUeoS+J4KoA7bwsTex1Is3RUOrO3Gi7A4sm
Z65mwcBf7rcusQs76qdAGa6DlOAi6VukxLA0mxFBkO30Lro2XJwHqjds+9SvFyQvwnTBS8W9pmkD
+gmqelCDrj2geIWRgfgPNcyud+tbR08IdQ30cU0B/CYG1rX2jYY71gRUJmLsg8lWOktF+y6nr4xS
fWEEMXFD5TwgZAoegftYFdGHaSkb8rDucZ3GzDfptOWhsqLbKZDdFc4ySW5szaONpqa3jloEm6DA
dqabyTInx3Te5XLlFOQlFPErdR2kxgToSeCpoX+i/8dq9Rus532FDCzVYn1pqn0wS8bu0HaLZAA2
aoC7xR1DdlMCsiB05T33unpW2SKdK0q3VXNvC014Rtzkuq7Dd3XsUIy03Z3aEX1LlXFYgmZVV66t
l7vW6/eS1f+cAM05Pedw5eSVN0/j+kTnZtErwY2r+ZhPC+PoKgSndrX6xI2dEUy/HIbOgfKFHCMX
KAVlTqsxIrwR/vfJpGxutvM003foF/A5eCrOPnVRh+ZrzVJlnsj6LgyjOYkNPcqDJJhXFNkY6Pdj
kxPU5ZP+ow/+NyXOr6YvOSThi/COwC5ZBQ0zbexKJtt6usma4VnTzWGND/GQN8TF6k4UYxxMMQjq
gFNNi4wm1iYRScRL1PtjJyjzhyj/KgJp6YvUc08hYx7ljDcLGkarnep0D2U3vpG7ypw2BzaNJU90
7odD3CChS1AzwGkTE2pykRIEvIhH7YWBFSWgbgZbxe/TdVsQ+pEk5SKpYQ6EGPyPtnnqLDnMNkbG
5xgC97bOuoPAEI72ML2pT4kJSDCjy647CUHlnAuFQTEoFlDhWsZgFn3TdGELCGpjoLbFILVMYG75
lXxxbMTEfW3Cm0oTbCOBfMkRUN2GRn2yHP3By4arys6PY9LQAyqUYNanNrsYbSmKfi4qM97kWkb7
vw3uzY6Rhdp+NFNC+1qoxVuvuIcuUBFAJQ/C1TdtXamztMDRgZY68PAm5GkM8EXxMAN7s9x4MoAK
AhwEHiaHChmEidDFEO18LMS7Mhak14a0j3AKz+PO2xd1Qu5rbD8piCT0Ot4G8QByqzkIbNB9y5/K
O2eBcWVL0fCQjPJipF1c09816+aSpGNaL1yqVFcW4RSemvsKJjaYoAHG7cQ/9HZ2DOL+Sph1e801
19KPUwFmyzdIl9GaE8hHXTKX4XATIdRAXKuGLM4FTwUpUa3C2NnjyLgN77VQvH41pnDe8jBZVQUQ
Vg0oQeV6WBYrFQVb+YYKg3qoi+5yqPJ12DWnTlr3dsM6G0UwFykBAcYkeyCNhun23hFrxJAcmGsI
WvOgHHaePhJAimh57Fsoy+g9m7Anbqge5noa3TaNidwoY61iKsVrp1f4TkVwG5Tt3ptS41yydlWW
W8B2/PiymNpCefduS+VYKsWLNl77hXlBwNHOCruNDPW1Yvmo6F9GvTqCHHu3cnmhtsFLgoo3IS93
VcVAj/13RPAubo2C69v07hVKZIiZt3y0DmlvCVk325caYy9wCH+NND/MFuoAQEcxkCNXA2ttjgMa
kRajy6AENtA7lByuj9DZIP1uNhro15MpFHWUxOWhy9Ao/yBBsvoUoziVjlDtR9wyzXIkX4e6g0r2
IXfBWYltS1WJhYvHd7AVoFmEOswSNzJBFQDUVcqnNmZq7yr5R24mC7sdiYFxSMBz1TXRiwgvqCst
c0kFhJraFjzrImdOtqlsukkJo7zpKK/V2KJmI1ovlj5aaco+SUSqLrXgPcQ3JvKtHOYmpKULoabl
wk0b98Ez5X1QldVH3BUzq8ma5+/G0sYeLmnVBHiKE/JZS2/OIdywL5QVn01uRwexjSKhmhFKx9xJ
Em0ssPjieGWZ2UIz8h2H/tHkVkk7FuWhiSJNMR37zp9+SnVF3Z29LFIxnkNNXwthGh9jWm90BFAv
zLFmQUXe0kz10NcOyl6JevHU6eiFqMAOHM3kXZ98S0aBlTOVnHtK57ymoVHC86Nk7tCOsJTuOOS6
uq0quBV6nF6eHzq/neva9a8IidxqLmrhDbt8GJVF2dvVRkOxcu87AJvgJ5Px00KkvHMrP1kEg2W/
9h+RH8lvnuLSRgbL95yb3uOgOcYiMgRWsomm1fry+jsgSQ9JSJAxXOlYthnfCl7a2U3w3T4MuyE9
uEp6H43d8BxZ1vE7wLdsh/JgaWm7NnuKxaYY+yN4yWxVlSQh9xQULhVQwUc5sT6l2i9RuAyPDmP0
LMGRAIa0i9xFCuJvLUobbPUU6KlpjXgjn5e7c3vvFDaTGZBQvz2U7dVogI4RiZ3tUwE3rh2eArpN
U28fI13eqxzKIe7oaw1YJByknIqS7htFp3d4pkHkNVifgayk2rNWYVMNTymTTyfRxhe/Bt7a0plc
5M3oX9W0sTHRNMoR0NuLOy1m+yg3HrA9cfMAUIYtNLyQeRkfWEgR2Z27387GWlO+9XgXlYr1HuDR
gfyxRNz2zSgYwiHyZ11l3SJIqlZ22lrcFRHWR3Zo8nHt8srSUV5ZqlwMThpCRWKae2lYIGmAi1cr
5nVwdarMPpZ1fytSXd6V1vjYkch82RcjLpGq2YbGUN3jhICS6VCY7cKR8L4y3xtWp8wSPCu1L4Ba
ThCERHWPVkptoHbAr9YJnQ9UaVsiLq9jvszh/KYSPekMX9Qim5gzpnQI8VLblWrnp3KiCTGdILvY
FNV6GCIkqJynhWXbl1UQqVeNCaR63hrIDs9ZIX2Bjqg1XboRgAZGlDGrHvrDRi3jAbcInkEjK7l1
qwj2ANk/V+RuA/CbyNWgh2ZOG+DmmT5HG/bWmrIDVL2u7I5gi+8rNVN3qVWRb+Lg5T5zZr1Of8Zi
21xqbl5ChwU7IY6gONUD+E26T1HDZi1WmeFgXsNptjAwlCqhZXXwOlba2qaxaXnXZ65YFYTGDcY+
JvNc+BSW6ARQjzP0auFHBDSFJp+QxUzKoBJMp95HNlLfKfnIZqaMb756PUTmfdrU3Svt/HulNR/x
5pXX4BbEHGpBQrvVhA+axnkP6chRN3WRd1c65auoaptlnEmkVudzIPZN5JUKkps06esLj+b/2Yzm
eu+pkSe33/2U7Tv1C3QArN2LCZTWkH2FISPYJrVQjqSlU8CTRJMF+Cg11Ymuzw+0gYNto9nvCUx4
tVO6m6ESOmDlvKYsFmanDMkcs5N61w52/jQGrkBrmRQYUQkt+268lbGrHE3fekEs582AhhA2XX/o
2eAgobByRBRqvGw65WAXtnVobC/FHSULjsqmIybg9vuO8Dtp4nRKrRuZMJug5xmuFTnOhxrf6JmP
jhL/yU7q/tIkgGP5HZ5VIq+GVyhpjgw2wMWoY59iQ/V3OTwjGhvDzajRHDVYHROhCt/Dbo0Hcgsk
AZ7uUu364cYqIV94Ba0PXbzI3KQPNyX+FOVIuS0jsFe0sNS8KL8aakLGFLN5TIXor5FDBDOmLsO9
QQBLlU9wTpEOKwwF8hZIkLHDuneCPuXc9nnYQeB14q1ABbX0QuLJjVyFdzRRMc7k2zbDEtM0sFzr
EFNPI1plEwyZdvh+dxgwJHoZuaFVbNTLou7hbVdUN2e2npoH9fxjL+yOKnpBJMp0sUKwpMr1TC5e
u9Zde05gur9J/SbaK8oGwIt7mRODMcdrI1dp8m2MC4dFZiT6td9wDhAFN4MTLV7yqiEf2Cr1U+Wg
1+kgbi6LrhP3SmNdtxms1oAzrKnD+tph2MQte3JbdzLXoQM470rIeQ3ee27BqhYmNImz8qabpG0O
OnMlMJ1dk1XaZmBWOm8wmZ9IJH74jg72pYyv8dhGKFJhWA5JTDR7latze4pVqsdQbHQthbTVjTkQ
1Q5SkprVK5KgVZxI2bx1hniZwdT9brtz4IEZfRFcKdUgwEQ4lNwbG4OphByhQnSkHEYvDa6Zrpr2
46ih3KuC14565NxxWixWybClqe7ft2qP5DuZ56NHxJwk7coTmKypKkGNhcJym2tMBgPZorAOYm76
3F58Ci+wgE3q6+eLX9D7Wk/+/RPqCiT+jzgp7iJHWzvwMXdWL/pVTl9jA8iQDv7QNLdwF4mNi6J8
5dP5jPH9g5f2QwRIpZZxXiRhRYaKkS0bv8ff7VRETCmedd/q3EygP2AHON9kHd+8NbYO59HmTPT+
7QGcjbVWI/ESRCjbU8MI5ixbwhX4AGidBAnJ2c9J+rr2Nf5JI7yUtbRhOtP/tK/5MC5nXjzotjK3
PDffDQolF+LtTmf7uortc0/D+41bBJr8flDwZBQjVgSNQl2gV6CFonLjqlRipEtwDAIWDWo8+hpY
O1NSoFe+OHG5Vs3bZso2Oz8YFvWpUhfKNiqj8GaAy3uohuHpt3eomdfPWq30dx0xHdx+20PcuvrB
trlIKs/Mn3tP9WdCz68H9AUn1/SWo4zVk5KS+1EnI7R96/3Md/Ji3dyUXj4uAfUVT5ot70ttwIZq
GOmFXpEq1E/PO56dLkZwxbtCqXZGNEmQrwliTCh6qMWJ4WLltAR7C7XXaeNg3bI9qk+5Dn99eojN
XsEL2KzCuG6nntjCt8J9nrUg+Lm0Vyhy8l0XT9JRul/zopL+i6u0ywytwJvTj28Qfss7oqOhu1hN
uBeRmp40jD4kBcbmU6z7W5B73pvsmgerD7p7P4T6EI92hyUrWXmJpV/mtL4a7Ag7zDvhyVd9LD59
cWqcEOz7sJSmn71jXn9ugBLWpnA3wGnROk8Ms4CwlsZnItZWZC2T5i3f8X9YppVhSVHHjW2jQTcm
fExL5Fw13dYz0+72av+A3qpWW/niMVAvyYSutq6AAgDLii/hyZfG8UKoHzdpKBOgU2q8N3EefX84
PyfcAKM9pswTPeXr71J1o4xQIWlsmXgNXSThvewQ2/qmCI+t68m9TRGeS4/0izZImDk0fv3WG7e1
RYUTjexb17N6cC3nvulVscgrPaFeXQUsJiNtTSBBczXC9Jiz+qdun2JCbQBPt+3AerrtwaC4o/XQ
2yR3wll/jd2ICIKkkVeK6cPMGR2xcbUw24dZv48bRaFbkFib3lTb21G376NYNK+9zeq5UKS4GsJC
3fUNAdLk22MIyd1ygbGf0zm2tEPoUUMeg/oUj5CP+szQNlbfhlicuFdBjLCujcyo52LMTDjOZHrT
bifKobGpn1VJA4SVShTIigXL8/YC35C+yav3Dm7uHitusM+nBwVyBntm+lE1DX48vw5LPtgbbvdx
HlP+G2KkCaX7lqGOB/xV//sx/AY0J/uo/236y789/2+/+9f6PTu9yPfq65t+9zvVv59f9t+zxUv9
8rt/LFNufcNV814SO1lRLPtbquP0zv/si//r/fxXbof8/a9/eXmTYQpsuy7DbzWBad9f27799S8a
Kc2uY+g8+X8+b+bXt0zf469/uWlfkv/7H+0/+L3viZaa8YthqqrtGqptkXBi8Rd/TbTUf3FNw8aA
o6rCMO0pYPHXREtLEHbpWKawLd1FgDolT1VZUwd//Ytl/eKQca3bmu2QbKbazn8l3BKnDxlWn2Ph
MDTbNM9cXaCWE2Rr8vq3l+sw9Sv2wv8uc6PzwrHR5wEsyJmpdeJSAaU7c52Ik6/+iGqFYGN0FbUz
0hKZnHh1hZSupuAT2nvXInQn8EELguXfo/nCfvRI63TmWzoGMqqrmMB1ikTSqMAeawcCG2fNcDd6
8TLSzXuCbMmRVWGeZsG9FkFdVCZPudrNQ0oObRody7ZJgLTUJyd/cYMUOa2AhgGYaWMxDV9E2ofj
d6eMeBmI/6jk2irfVEZ6E3k+rsTahlVQjvkCnzBVQLtdM8+jwov02CtW8M6KXlkRJckinPmMIJ3n
W4S3MI/0p9ihIgmXWVlAj1uItlBXXk/SFHa2lRw8uiiG9uzFU3OKQLNWqbaAxN+KXNlnSrCKzVtv
jE8e5HVn6PCxMW5iClkNbRY+kaD3pNMgujECoKy5QtG60yE756vAdm+JA34ACHzFAI46Q1DRCmEn
zCNF6AtNt/2pPbuNMf+a7hIP3UzSh6TzGG3GVi0OmmHHlILklelTWww04nwM2yYYjISROVWlm9SG
zZCoiwaCQGW/GGB8tNC45YOhDkGNoob2mwgJ7RxFdUxK97WnyR+zOLXq9zAqsCzVY7NsemPeY72O
ZLA13WTXRcbazbWDPTRPCbuIYuRA7lmebS2wYjIdOW+YO/dq+WFEQC74uE0YvamVCUiO0Do7IJxq
rN5qWk8ojwrqci5kJOo0Pk6DaFM31qn3yOvVV0b9pjNnRREMnpSwLCqLNZgCGIv2cCNL2oP11C+J
sTCWVf+hVPGTO2gz9OZQqXl/BSOjzJ2lMJKdC/5ZTbQ9Q/K2GNt5kF3VNfpqde2E2cEvi+NIXuSM
OydQo5rDydf3m1U9XOugXisaLPZFKsdDTsPC4PdblVpD0K/qLnmIknpRdsYqSN116DxLDklIPcJ4
mcquqBg2SfTIaZ/SErokqnTmw34ODRq08UNjf6DWnGtRvy1cc14hXQi4Hw7WeIGQRsufyVROgsKb
MbisYpfYiw6jSd08FU5rzJVJbBaZ9MPgGwvsr+UTyaVrozcfVTtaOZEF112uA4LMG4uIVLskZ8nF
N0Ix7oVuYbcycRBEblyRT6a+Gkpx0eQGvRrr2RVUAQgCMvWMSVtxFWnJlsHvAR3vTU9ZSAlD5v/1
Mq+HjSNfB3oLEuShEMWT9BxC1IhDFdq87hwI98G7NaVwcJpq0HMg0udz7vgrqoVxahMT17yJlLxq
WgEhSNvcyL5h64FRQ7DR6DWTihqfmTTu8qa7Ih36ZFflRxJ20QzKeDKDaL3Cd7VPc86mUkcxoaFF
60wWcGMGhNfG1qvm9xEVNvAGGqJZlMyZv8yr/n4c5SM+HlQxZjgvQN8ktN3iOwgclinxycrqAYVi
uEgJqmWQoaxr6Vu7zO8KY8JcZq/M0inwEMZewNkvfHtt2hLy1IhHK19aEYkBhLaxRlo6QXtoMEiG
Yh0DfMM+tTEteE0RHRZMflMPvhckQFnpcOoFtuukVgABxsWu7QMSxQCvW7l73Rvms1AF6YjKIRfU
sAzEjGhEwwuhH6Ok2SWYcEkqWHXN3VhnM9f/0Cyxl4r/Uut4XIuERKpjmpF3HybeWqcKCgKiev7v
mk78z50DCJUM6n88BzgM3+LqPfldoPX3ycP5F3+dBLi/GBrdA9WwuM0LwpL/Pgmwf8GAavCKZruu
oQnz75MAYf2im7pjabplG/ykEU/56yRAmCReq7rpGrojNB60/8okQNOnm/znSYCqayZAeU3VHCYB
51nP50lAhAjEbGsbck9g9smH4jZEKSXdJQyPCstGdc8885CE9s4c0efhe4AEPEPfRgq7mkCIbPxR
JdoKByVlZajIuCfVp6B0ullLP3megI77Ziho6gxBgz1Mx/IpVfvSR19sqfha64Huld25aXEKcjA6
C6r6Ht4HspjJAdAKugYF7Az1CsC05T3rwYght4h6q120QxR7KiFcgLIzdBDWvpJGvbZai0VdmHY7
uiUs7EgJxCW/EXrIQrfAKzn0cUlxcCi3BDwcE6lfBcn4NrCSRWxQayl3Frdc20SJ3AS6MxrHGvYE
uSymKnMxM/OBFiNk/oo5BrCIfC4ovi+DaLAXNPfdwyhQSEqpGXfkw1ZMrGKNOz2ZzxbOQz0alwOg
mRlsaok/1/cRnFKCCmVGLn2HCrd+Kq1hlOu6D4aPgBUSmtrOWhSwGa9jnAXrWkpmYSU4cQhsiXOT
4VT/NgiHgb9uaRSVFJ2ytmqMq6Ix3YOqBVtHo5kNEWqSiNMXWvYlOWDz2OJGtzDHUJL14yOfAZ+l
QS/tIK8bo/BeqDGF135I7d3t23jrRUkQk/xRgCrLNW4ZpbjAbSLmYeTVl3VShqBuCHCuOYxzGfeP
RsXZDcGoqfbjQAFpY5WoSvWRyLBLo42MklVgWAf3os6qE6ipqHv9/3/QASH5s0Hn/iV5e5cvZdWG
8R9XH+df/nXgsVlIGK7G7ccC7ElZ6O8Dj/iFnogtHDGtdCDqMyb8bfXh/GK4FuORbTqwyLgP/H3g
sexfXMdBfiNsR6eMy0t/Wx1dfh9QWL/9w7zyKT/3d8MOymXUy8JEL8AkQZ3ydz+tPbQa22CVjVM+
H4DddBg30gguBgsbSqi5dLopKJtmt/q0q379FL8Lrv/RVsGdsXhiJFQ17fdbdavShJ9HuwgQwbxK
lmQlzTzruo6+/Xw70/j8x69Hk5MvNo3SrNR+9/USqpuAFwjc6RQdDUZpfWvMAbF/nz+4DQ3L0aTF
GubolMh1rceti1hnbg+40qnigfKKQLlo/bHKrU2gOMqDAaMGPc6fFg45nH/8nI5m4f+0SHvQuN99
PgxxHllhbGAdr+VqROyrMeFtgzd0MbOf75E/29CXHeJWSp2kYQlHXbtPbRCppgfNAX039t+fb2kK
M//DmeWgwBKO7mqW8yXs3Cf+HVcTKO+4GWapTVueYg76u179p77SbxuavvKnU7ipvSFMRvZd6R6H
gkVlSGDRuhP/1En76Qt9OUZDlWVaLBu5IFccEBcKPG5kNH9Wneb8yfXBkPDHfUef03aoDFBp+HJ9
eL4NarrhKFn2Rx+OGw1ews+Pzo+2YOmo+HTLBGk3jXWfd1qBwE5VG77MYNPjyiPCXkZF/5NT4M82
8mWPWZHuFmbcAkRICqRvldxLr/+zjfzojP78Tb6c0ZkChIieglzkAStec+OgOwuAkDrCW/xr++zL
WBmkQHKwZMiFwUQhq+NTDJr955v40Xhl6UInN5Aylap+uWhUa6gRCHRyYQMow4aCOiS5cTS04oX9
DJF8CV1z40a0aX++XY1bzR/OuM8b/nqoXC1Ku2LgIgqgN0cZuUWOB0Cja0vCaFhusSLRdLQBtdZt
yrB+ikvrIczzGyOpL/7ks0xn99eR4/Nn+XJEaeFayEo5ogpN/TFwHou4vyBPZ9OXETwb9QQxFxIJ
dTOSP4L3asJJ/fwj/GjsssjE0lRT6I5tfNkbLvUHsyo4DJEV3Ku9v2ZqeW86+f5f28yXLyrY5xot
WC7CokDz3Bydiq4uqIufb2b6M3/Yn4aglsm0hBXQl82UradZaK3lwh3sl76rFm7bbQalWdlWd9AS
fzkpNH++yR9e+Z82+eVSgbRZaIXG6aS1ypXb4r8R6vLnm5iOwU++lfYlsrqIuYZKwSYIoMPWt0ua
e+G+uM2hSTc/39L5T/1xU67r6KamWubXWYQkoriUBtOVHNlzkgMLLdzDUNTbavDXjWdc2DG9PjvG
rf7+z2zaNKiyGY7Jf1/uBGS39Uggeq7LMlmCgFmXRbPrWnOXQVcDd3tBLvx2KmyYUJ5/vu2p0P7H
PWwKiuAGklEaH7z+6cZa9YaMerIlF1Kz3osE8USYyH1r4F/h/6vcHXadrwwzowKbGqT3cdjupO4v
DD9e9cjbw9I5OMgnMjcFd0sOOyuVhprJ+BjU1doF1PTzD/zDO8GnzzuNcZ8+r6wV3N2UjRYdMboz
JMEIob4RYPliKfY/cYPmevr7rpnO/0+bSiocpx42R0CMEWLXML1pYB3//Ov8cBD6tI3p9U/bKHWj
9Ieer5N68Y1Z38uB6NFKbv+1rXyZCBhmNGpkc7DTEJoEYbH1MK+bYLd+vpk/OzZfRlQlZR1AQRK2
YKcvja4EyGVsbdJrKnc8/mub+jLcKSi+0eSwKVhaV2jNolnuGMksC4ILiM5/cuP84SgEDUEXSPgg
kn05SKPm2YEdMcvVixgpHB2J4dFFWih7orDix3/im33a2JdjRdpbpkcVM109uukJkgENmuRvldX8
yej9w4MlCPJydBafqDp/f+axUvTgtbKduPAeS/hBaZS9lbAHh776k9Pvh/tPmKrx/0g7j+W4sS2L
fhEi4M00E2npPaUJQhIleO/x9b2g111MguhEPNakNFCFTl7cc90xa6uybKiiOjko6thCXKLgpLWC
9IjyM0guwdbqSlmh23KwwiRbmLDZVaUbvHdl3p7q9KVV9mopApmjyD8q1iZkyxTOJ1oHC2fGkpmJ
E3Lljjz4a3xC4DGV26/pGVjnhbQwU7Pn7MloJp+vi71Motc0tqlI3NR5skvAEpx3uvGf+HT4jdEB
nXsXuc7JSDStLrVifMdRL9egyIDeRcza9bxu16EQu7K88rvKOYVgtfGV0Z2YnoyukmoDyTX8kOzp
xvURLaTP7fzoZl3d4IAl/Er0VZucGWamIDo03vTq/oCOlET7V0dp3dgUfN7QrKOfGJqcGCbt76Yc
YKisf9bdvkyorALNkJBjKJsFW3NeoRvgZDQCHxKL+OP69Qnm8l4YewnQ19aGYOc12cLUzA2HtDWf
jQobyNETExDNiHsCTrFTmsAqy/8WD9q6qpTrFrEDVY7KhSHNrScGIhFMYEzidNk6ceNVIKkiGz3J
XSBWdkxrdodY8vlZmvty5PYpj+O6w5VrMqyKmKpTdaMZEEadn1wKTnr5BRMKt0hdYotlC/o4ORYi
rI0kYoIOtXUP47LJ0oWb29zkmCcmJqOgWUpKFcWM7M4vKHujPLUDE5xpqJEFN4HiLhy4s/fjU3uT
c0k0EdipMuz5YL3oxWnWgqE8546zdxUrRA0z26cUef7tg/LNaCGUMesaJ6Mdv8bJPakJpLakHg9X
VLK14UFkRTyaCKZ9ft5mzaiaQXrBlEV5uqhiI6DnbczSFl7+kwavfhU62V0iQRb+giHevxrpJUu3
xnTU6Xhq0kBIeicx4+l3ekP1pzzYldcvOMnseE7MTJzEdKnZkBCsIOuc7RpqxVK1WkuO8/iV0RDr
JZqhENqc7OFMTaUZRcqdRQp2QYogJlRML9O+9NH+MaNMXoNVrmaa0WImC+VDQ5A21ah2FvoFM+O3
nx6Gps60jNF5WdQnH612LRpHBszoEHshnNmaEx3Pf7B5ExiwqJehfEz5OP1+VWShmBH7axOZrjfn
0pWN+/Mm5g49kg7/mJh42KBBmy5KSLbAvPOV6rlHFxVW8EbuZqAf9LyxufuDqVPIxfV4zFtMjJFv
ymiK4hCnAvXSjdR23Wv9VqfyfqXm8ZMVtN9luT4uhz3mP+S74clcFYmRg8zn4lLk1tMgmHdatHRR
njVB7swgVMt/9IlzF6ToS7PLCNfl6jaVvbUvqofzn292mb6bMCaOLbeiFpowa20T9QnNE+Blp7+0
0lpwiSUzkyt/mw6FromYCevy2kTvJI+KZ4Vi+fOjGS+Ln9bPyWjkj84NM7DoC+Qg7c4Kj70uP+dm
eJE14Ezp3qQZsL5MFHfB5sIkGZMFBQs0RKYbm06sf69R1HUSbeFMX/p6Ex+Xc7/JQo81GwESpOZO
hX1P56hadf+p3vh/03VLhsa/PznrorQLqUll5cpeey1LsOLod5f16iu3LRKMXPdVnYTU5EhVa7PU
NIvxhDD38IpVCTFBERZce3YbOrEyeVmYNQ0U6piL8hPvFiobWj3uVWeh+9h2j+f9bt4H3gc0WagU
hdIuOm6qIUrRqMQcCi/cnDcxOzWmKBGlk0XuqJOpqbO4ywQ5JDug055NZX0Icx6Jm4XjYcnM5K5l
JHoc6z1mAq+8qXJ5K2jCIxIfC4tm3gy1MpZhjU/zyaLx0tYVaxA0tlymOxo/dhAMNrmcbL/w0SzF
JM9F8hPl0Y/+3EPR94Mw5tiW9VsR9RDB6FAKzuzzZsbp/bTtnJiZrM+qyj1esOxuBHH/hLner3Lq
/SHMr7OqpUdq5CslPkzfkRl+3rQ0u+Wd2J74RYFeklYzabYCPcCp+m2K+FVfu+Wm0fTbTAltJW9o
FRDTX4Ks/PZ1mkg76zJHW1xPxR3sVhQjOm9YxcPw7Dvx5vzvm30rWGzJVB5bmjENYKlKEKbwtsg8
ax2i9xsYDgeU2I6RFYcrtEQWLuvzM/FubuK+ZeG0Uj+eMwHjHALxaNb+thQ6CufDlziHa6b1FNEo
z+dHOf6znx3g3exkQ6s9qAyWzhmQtEQqwHiMkKzfgHBvDDR3ztuaGyJPVAM5KWrKJWnibH4YlZ6p
MeGWWdBiNzgJegMwchwD5fecSoemrvahQwtF4i2Ynlu1p6Ynvlb7iZwXtJmNKJlLQZFvqLG4CQzz
cH6Ecy59amYyiVLslloUji+U7Jeb/4FtQlvzWuqvQlpF9XphBc156Km1ydxBc5EowWRQpUHHjWh8
b4oa+Ydio9ep3Yvhwjecc5VTc5NTCWpb2cMT5Ypfe4g8FQ3kBmcrlcbG0MuX8x9ydIWpW57aGl3p
5DhvKytSlJyhtbl21IL8pszahWfe/NdTidDoRKkpOP5oAkUDgeoy5ir2D6nx6ijHMvw5JO22rJuF
LyfNu9+7rclMKS6KlkrNcAqP9i9HuuqB/hiJtzEa9w9Pp6OeO5c11DWKu8u7IiN10knF1aAkf4yo
fdW17vb89136QZO5RP+2sSBTsOypNjYN6QpNB5uk4cKmNmuGYi0ehQp9HNo4zSfTaFgtweSR3aHG
OtqtgMyRI+A6q5tLkb3Z2ZTJQ7JRj7nIyRfupQGWJNpHtlOAmoEEX1TrAUUCGQUu+vvOf73ZuM5Y
EGsSHh2vAZPP18mRqsQSQT6EiQ4hr0NXt14NWbi3ehpDQBasyiS3hWDYd0O5P298dqQMkquHTNRA
nLx7YBqDNqsGYlh6+7NKQVSIpPfWsvGrHYF9TkBv83mLswtfNU2Kby1DIv7ycRaJSyTEBSGFRNFW
pPmd4lakVG80VGbOG5p1F0pWeOAT3NanL/w8CXMVxhpNIUp9W0BtoHNeBhLQ0yJy3tLs/qJZlD3L
EuOavk87s7RqrvggNgwYxAX6NGbn/DpvY3aidJlSa8ka/XIyUSDnRxCWENm682J2e6vy6BT+7VNz
XycLDrlkavJIbYQ+NXUNU1Bxxo4lb5eS/KAfX+MMEp3nqK2ChS846xSUi6ssA50a8cn2aYg59cyw
SG3N/eG1kONhxKUbaPtLdsab7qej4MTQdGXXilYCf45tQpDPgtjaYKu3qtdsuLv+agGoUl59QJSY
Vh1jK9aokznSVjNRF41ohNZy6S5TuS36xmZQ5EsCMVdi9y0dkFixhCdAOkcvoPG6cGDwGc71+Kfu
UerI+2TIvM7uDNo1qISBgpbsi0Z7dKH4mQI5vxHnFnLyWVp47IBiw9OWt7RLUiLpFts4hVWVVeue
jiUQUIfKkx6UOhl2mg5oTYmyZ1N1fyAAdBeKXYJogrWh4GbfxxUchQwNraTJtwAvf6p9czEgoByG
yRce51zF/pnCyS4WxAO98fTG2qXkbNVUf/Y8Z1Om5tP5dTC7qk/MTM5yWUe1yrPwlE7yQKplG5Vm
mwgl4y+YoWNR0iSUED4VhHA1D81OYA3IVb0R9OaHX/vfNcXbnjcz6/eGTumxSBXip9oPGoADVypw
RxFZhiERVy2QGgEFBm94PG9pdlGfWJo8Accy9grWFPlFD6ndSnpGTwnI3oC4b4hKz2Im6W9x8aeV
dmJwclqHTR16Ws3QvLTZykK8DzvhqSskWxbdu7Cq/zhRuabN31/ROoX6mZ98Oz/iWU85+QHj359c
F6LWcZUE2BE1uCje9zE9m+DE1GrhBF0yM9m6rDgPE3E0U0Q5yAOULrOqu7F88c/54cweMifDmexc
XM59ZxTos/3WvOkjmSry7uW8iXGJnpuyyRIW+q4mOMmdvMqUdWw+6z6QovY7IIJVRYMrcjXn7c1/
OovyW7LeOtSfjzNkFFAUUDIjnkeveG10uzh6TBRz/QUr3Gyssc2ZW9bkOLMQcJS7hHuAasDjAdye
DSD4Bsj1C4ZmZ+jEkPxxOCNv0W1QdgE/6oD69n6KvBIXbMx+shMbk2XcUdPulyE2hiK/CIeY62hx
o8T9wr60ZGayeAektwKhxkwGfL/w9DsBoKYvKF8yQ76KHgVD/FSWgk52HSi0Y9O4TLOrkIHHDg8i
leVf8YB/zGiTu9NQS8QkIzbzOFb3oW6+NQNqMEG8kKCdXT7Wu5mJow21TzmtTsq5zp7F6saznhL5
h5fQ44Vaat3s/t2gJt7WuqGixSLfLq+z+9I37+IECt9Q218xQ36UpnmRc3By3raKC9A/G59CQ70S
JBc9c9U5xpTsLVzN5l3uH0PyZJK8QowFiYCHraI32uf0nMHHAFFrLLzUdWvcVibbHEEj7uuSptFQ
aE22OZp23byRCx4GehKuLaG/8SIZLorMJQ2AMLiZay0uNlrT74uM+jKjeW2SeKt29W9dDA7ovJNT
KUAHBzshb9+SrL5KW0o3fa+9lxNDs2sluy45WtGItEeQWpz7e+Qr/bWsgmGUcrFC2b47DD7xUCpL
RvwU3HfRuc0D+CBBCWsSLbdi6H9VrX4ljWWCad/+9GLLp9qNbjPB7DbAuS/hIv8uFP2bG9IujhIf
8DsK4tpB5ynZxgfFB7kO1Tlsy2EtI1zmWMLehCQetNDHHNhIw0tlek9OZphXkVLkbPNSS9QgXGdI
IGzjOrf7ZCBcwjvNgIyp5gni54W2b5FWXxUCscvU116kRNnVfn1T6Eq8geN8r4nysQD8OVQ6WiCp
dqhCmndlAwgaasqORj+49jB4+QWqLscsqFBxbQ9A/jaykYOLDq27EFglfZLBlUltpp1K3YXY6FSk
Q3pTMwsQqLcDFfAA/hF8rpMiiMHLSFKDfUq6y/ZziHJ6WX2vzfRyKCPEglQZ+o0PncQy62TjNyPn
hNcpvZxooHriL2usTxuGI2qS13RTvBomwfjCf/A14cWv1N91CEOtLzYZ0tZtVe3SWLpL2wI5Some
yxSaiV5v+tz/NsZA/L5Dl7qlFV8ozHuOvssscm61vr6QxQxNDu9XJMdXA4LtuSf9KNLmaHCVBaEn
v8pN9SDW8gbGy6Pbyc9WGxzUMt23yOmIgbwr3YAOq3z4ZnjNdWpEr4U1PFKWcT1W7WcN/iWImrYW
Kgv5cFRZM4ReeBfsumi4qpPiMLTJI8CqXWYFvwLBX1Oofu+G0g+JyPgqt9Lbpvb+gPTOLizfzI80
oY5tpNm265oNnamb3NOItrrUUwn1xouso6W4b4Iv34UQd1GeTN8iobDWkVfvvSj93sbBDWpOr0ko
frcMfVsbyU9Pd5/EpELn2JdecvrkW6W8S3QVOG/YgEeu753SkHZar16LHKfoV6h7WYhuqzI8EF7f
yakCXql+TTMQ5hTjs1IKZ6WZ8PXkrDYuBtTfzBqJUaEkgBnqK1C1dGjm2VWoRxda636js+z3YBoo
bmr1XecAg0ZXe2MVebOyKK+TVGQQXAqOvVQD/1beokx12dFLu0qS3kZ15Zbu+XZVCihRdeb3SowR
z0mPpeofaCPaEuLZpR5irL3UXlgSN7XEempl+UV3iN+aQJuDFP7UiEAy5aS4K6h1v5UyTTqGVSLa
/DB9k0jibQjxUeqGnM5jxO11WokDQG6SB4hT0Z64NP8ABRWs2ZcQNnea36GYoLDQXwStjg6G9xIJ
JP9Nwb1tKmQiWnMAtdfoR4DXV7VhXaVic2PF+kvfufqF79b9pgghi6JHTteNh3x38NQQ7xJL8Vet
C9dJlKLt51w6xXCgl/Gn7KmPaZrfWX33K5eyxyqWX8j9/Uwb86nJw6toqF4RhD7ACN72oXdoIunG
cpGINXOkZmrtRuqypzBN/Y2Xy85ayAX0L4TLJFQQHEvJvHYw2YMnRxDXqattxNK8h9xvN35708LX
b2J5a8bGzgyJWSUdBIzadCk/LntvL4XJDmmuHU/gb1pkfRN82F1NVdSrxnAufMG6EnL03SXaW1DS
xRTebDTmqoAmtlPN+Fbu7+jWOzSKBeUWPIyT15ski47o51z6UnEIAUaZpfQEeCPchKqwoe9xZ1pj
sZKKum/aPPoxVGGzQQNFAzvV92M/4xBQiYYi07bs832Czq5dufEtmdnnrh+OUqAf4wyws9BFh1ox
vsVmzEofsrfGLY4x1V7oWL0xMz7AEWOlFpoNMeUA4XQH2mIFbOtHWRLaimH+6nVyoG4emGNn453r
JBhec9fZ+aHGvuxuYcLfQrNH6jwC2BIZ3h9EyA6+nF27EL/Gou7WML4NkXKBmuW32syOZRGw+4YX
kRIfWz/ddHQ5r4qo3EZjewIQqXVD/ZGdFIjeokVdBcJ3xfU98BoIMrfhPXUOtBJ594GaVqtGRzFj
sJAMLZ0Lx4xfitJnYzN/0qi9ITh0KWr8KpBPsMq8XeR6dq91D43jH3qj/k505KJppBcSMCiJeSoc
MWuNctrayfJilZrOzsUNI1jvpRtDaUXJwwQc6VUWmvV6jFYMdV5VjuBZz5MmhTU1UmTkh9BVUO/I
4CG2dYiUiI6uSPCot82t6uXfHQ1Ur1IfdIcXetpSsO0ad6ZBJEyo9BcnIhYTWiHSNiYNa0RsxKJx
7Y6Sm1UxAoKkTr8tyDpUAa2wkVM/NmV1bUkqckQBNCD9NjLEB6TAd83YDhYnMCmM9jD0+Q278Jte
gA7K0pu+L2ggUK0VDGzezRxdAjWne62GyabCyFBqEdVbw0CkzI03lQM+P1GcbN3EYMzd3tgKqeSs
DJCz0FSFFMpPnG6AoyDaUYfiXkDbdW0hwfig1jmgY4K4PACNIkM1ONIuc48a9UgZNYAqNiRRHJRd
CvjwIlCiHslUgmKKEobPsgob3h+iXdSRQuLOs1c877mVh3TltKMKelTCWlZ/ZiWY80KO/I3o0zZc
gEaxA9EwjrrCPxCpAphTx1JWaEGUyM6mPg6P/pZGz/2git9E4P2i19hm0do0Imz+AnLN+CGg0x7Q
grTLQHqtQsW9CevkexN2CNOZCClF8pPCR95TZzgcAz9d6yHNsnoXZUTJKmlLeDNbuUYE+8jQbnXg
tyvXAcPrhkO3opYvtHtH5l/2etfdc2qWti9Exa3ggOsH8rod+1WjqGfhOc3aapv62KtlsG6SrrRb
MxCidSQxO1wDh309oH6aBjijpESwxIMrr4vAR1dpdyCTs9VcaoS0PHwuKrA7WdM85I0jbA3X9Q+5
mu41YTDAPOIeeR3VtmaUd3znTWeYLyq8hdJr7xIh3ZeR1W6NSHtAHOCx742HpNN+N5VQPkhSuvMs
gyerAlmnfgAm9xhLfmNbmv+WAcSkLcb5MZTK1uzzdiNaSPt5gqevkzaONkpQ3lY6QgltlH1L45j/
Acm+O1FuDhHanh18wg0jNm4L3fou+txfVmoUAJ0cGG1v/CZIVNh5CN/B12Ph6JoyFw3a6AFptKW3
0UMRWEvXvFCNcatSy61V+WBLCjdYLts90NEyuhi0Sl8hdbaqsozNk3DrKpRK9fH8M2iuc5N7CokE
lTpsavomzy3DieS2Mzv0POT+V5v/bjXBHgxh66a7xoc4E3btNznp4BXXyOWkwjZog58hFdTnf4f+
+e2iUxHJixlpUNUYgQWnQS0o63EvInRlW3VgZ2hJ6dSnAMuWO3kpJj/zTPpgavJM4g4bqn0uEgPg
rt8LFEEFkh0XIOE58JKl0qGZ59+pNX3yeIZxKykw6LGWWwFvMXdYmdx9V3qCkMP5b7hkajKVlEKq
rdz1lBi7woFKyX1QEkMHx/QFM7yZKVSivticJhHrvg+LpuT7KRSONR75J5iKdh8Z/32xGsyFdzuT
eXIVo+HOjB2HfnxxEPcWUQ70GxaGM+t5J2YmgQCPwCD7jATh32jXQ63uerm+cyDGpqXydP7LzZoy
qPulF1QRaVj66OSUECVKOpBPEzxvz72C6g7/rfKTPfzkhVzX33rySTCAjpt3W6OznESJIZoPXR4R
dqii8BKZszdpgN/ZGg+uW9+b8oOWgcNt3ecCVBWykq9m0t2g8fNNNgy6LwH2RU52kXfZ3iyJYfoy
+5DY+DY6vpu8HHbUncu7PG9uiH4OC348foYPP51eY4APmkxhF28nfRo+7bLM1zuNmoOuvmmU6r7l
6fRfzsRfE1QswfVQdHGaQ/XEBrBjp2MicVcNKpZBz1GTvRJcOG/o05qcGJpMuSg0Q+nJjAVdRh0d
HsoZViXhkS9YIR9MSw2d/yijf5zsGu2DgvA5MXSy7EoibOUUmnHxXydQx8GcmJksFVS5Wsp8MZOF
CoIllFsZSnqdpNoWltEj62ZhaX7aqT/am+aGkY0rPfpsGJYlrmP0kSV11wCa9gDH1/LSR1yyNtmp
hUJpDCr0x1LpeFUJ7VquD6UorbX8j9G/np+wORenP8MYTzu8cJoX9gSR6JDr4BatchlYvLxYhudN
zA3n1MRkFRGzNevQYTijgOsQZwAan5P8l6F+k4eF1TTn5JQHjQxUSgEpZv/ofq1P55abBIkty72d
agHIehq15SX4zOxHOzEz8fIu570cdWFix6LAUxz4Xy8vfLTZkYx9pJZqjGHUSRpCCZQ4qgOB0rTE
tJ0UmU402FJfWMgpz47kxMxkV4ikkjqEjiqnPhx+BkH9WKo/vzD7JxYm23+RR7JcClhwu/ayyG/c
qFmnSWkbFNu4D+dtfTrWWKaEo8gQqCpfboqbMWLRk90AW2FRrUbWeipRG3nb13/O25n/au925I9u
1qSNJocUKdq1D/9cJM7WLBXIL5mYzH8bt7EcFpgIHTTrpeRgDOIXNrXTrzWZe6OmNN6k/NH2kARq
sz+qwPKs5LVv/RTct/NfbH5mAJBIECC4rk2+2CD6odCq2DLTPwXcX9M5OLW38YNyYVCz64ZqK/qN
dBo9pt1trZYnBBQw1ITfXZViJPr20mHBp5eMjKM9udKYXSnqjsI2o7ZPuffmm3QPI739hU8G45Fy
PNrKcbaPRsqqGUQeBxQgZtqqJDdEdtAWw2DtUJL370xNPMGpgtSiRC2xJb2zB3mDfq/tRW9tsZAZ
mnVqBkSTkS6ZZIs/DqmCYIb8rEjBgDxKSOp2hFrf+aHMHjYnJiY3A1lNBu4GmCh15IdC8MAj0UMa
/BtLhofrlerC/fa8QW1a3xdKvhmbLmQ2n96FgCd7VDwgALFSKWsSlaXaviVrk6tBDdtNKimetIlk
wEsmcktxX2f2dvI8aAuf8vxssZY+zpYQECHuCMCSV6r3gittB2upDfFvD+j0hs29+n89Qps2m9B5
WLhoT1PYyuTkAcFsHd2WQO7QTDKPg2luGlq/E12Aqpxcj5gaz3B0gEraW1/87qzuNco0IsXCq+53
t/GYtaq9BG2aeFul6ltSSPtIDJ/d1rtsunCr6QhaFmjirCU5ItRm1mBDM2DIhHP7QYa7FVrXbat8
q6X00euCo9bIIXx+mhasFAWn8jrWnV2k5UdiYoCsddRE9Di4rCJEwNP0JuMoXcl6hzw9QX4zoXeq
lQmgRe2Fk6J8gSTn1u3La2Iv19QgNCsVwbYCXbNxIwQCvJcCJFXPr4i/namfvjEbL+WnIwRDn646
SYBfXSn4TAxDRA+t2yiLtm2q20EU2ORHblRF3/emwuhlMNA5IGW3lQEwuxq5xeyip7Hfb9s/VhXs
aPi+9FAeQ2CrK1ZyHdzrqXtf+S28AUhiPkBmz0O4JaisPYKdO40KivPjmV0CJ8OZrPAgJmzXmQwn
irTn8bupGeFIPW3XkmBC8CZDet7g7Nn1bnDauahWjotIpkwJWbDX+8cMBZtWXlvuEgBudr2NnExa
jIFsTp+C5K+V1EsNUgPwxysBgW95qU5jfiicvxocJp6bk+0DmQpqrsd3jOSVaFJ4ttj0FLWrdmwF
C3v97BlpIiPD7ZWK2mnJ7lA3TuZ0Kk+0LLmQpbpAlg71Fiu5/cLsvNuZzo7oDl3n+bxr895ElLrZ
lCQtVA3V3FgyH8/bWhiTMfl8mVtpKjwKLuXkVHOCuRqKtJ0oL9xhZh3hZEiTjbcTshqlB8wgqf7U
KCXiwkuLaGkkk8tF1tYGzwtmJ5KSjSBANS4FAPBL1ZfzZqBdGBI1x9xjPh4hadNXpQld0G7S2s66
YUOecx2F9UJs4y/B69MWR8Dh/+xMJibNBFLCDnZohTsqFR1ZKG+WMTWY6G+hcooUC0/4ldKbtz5a
LqHaXllDcnfeO2YXFxkbkaGiVTk9y5q2JHztcTZ3qjymrCGDaT/0OExXWrsEjZv/sO+2xt9ycgNF
hs9Ea4M0Iknuq6o3H2FA75Re3J0f0pKZcS8+MZN5pe8pLkOKGgnymbS2kMv2l24BS1YmBxRQcMEv
R3SX7g4bk1SR3JCYUZeqB2fNsLfS0zoWRE6Dnm6RuqqgY6ZwjNe8aK5Lj/KFUFy4EM66wYmZydT0
UlbSrsNx0ZDbjyTrhU3pwgq1y64uF17vf2kQn/z+xNbky8VlJgViwfWpKuWU8kH1LWy1DepCj50n
XaUqlHE9Uc2LXgls0WgviqF9bJIQQBU6o0T/nzu0Xj2qGWQzu/IV7y1OEbCleGvVoQ7MD94JDvmX
XB2QzS6OtWI98l33fdS+lUF+GHRroQNp9nCn8QhCE5hpVNE+OhxweT0R044z0DMuE0HaJ7Vjh4iL
WvnT0AubL7j3ibVxIz5x77pM9GD4CyU0nkyUYoNKv5fSH+eNzPvD+5BGtzwxIhtUuVsjGUyQqgc1
0a/Ru7P1wSFnu/Dx5h383dLE80wYfiRKsBQn2p2JflSIKD2HycIFbN4MkClovTpKF5Ov1udhVlUN
T6y+zX70fmE7dfVgZLp9/rstmZl8N6uQHYrZ2eIGwLh/Y7x+qAYrLep/njc0e9xa7+OZfDYEPbMy
QpqbxKP5UlEFRoXb9ryJzx1oY2TqxMZkIy19ChrkEeloWMD7vF8OGuurjBxtpva/VKtM1sjUrhtU
RSQ12583Pl6Ip5sElDhkoUSRBWROrhMIvUSm5LEh5WZLc8KuTn/wmIul20H8liRHJ384b+9z+ySD
PTU4WcRymEH6AEhml2HMJiFqwlr0uj1BMuRhsytAg3/6oDnmsfg7q7QHzQFWVkOLbbS7EomwVe6g
GnD+N83NMScyHSCQ6EGfTpyJ/m+K3TyuVEOSPThV/CQWwoKJOX89NTFxo9jPa6dpMeFE2UFJq7VW
UXkVqV9YFiTJmUciwzjt5OOGqJWTRGfLb4xir+Sm7SJgYQlL8efZDzY2D6qYMuQR9n+6a+k1uoKC
zxwqjrwP6bxuY33h5j67KP42KP6vjcmk+J7bZlKOjT6NrtXBuOyc5iax+nwTRdbYTPJSRdGtTFWd
UaX35x1inI1PiwJwmSWO0mewQT6Or5Gqsi47khJIGKabxIsPhtUkK+KuBzNzF95Cc6caVJ1/jE1c
QxaElFcfSZahC9dN/0I9HocrGoiHYSnQOuuFJ6YmG01gDpan15hCJdZbyb56L9cWR7qyOv/95hf5
iaHJ1SOqa9dVYxIUAWKWPiV4oSHHq85PH9O4tDNd3Q9tfJ1Q5WYYxoVZqVd+UjwLRUX9q0aqLli4
di0NfBIWoPy1yiKT36OgXU2i/tA4yk4Qzd35cS/4jT550bQItHdtRIoBsa2t0b5VmghY5ntXL2za
C8OZVmsUTRUjd81w4ty79SsF8FzOLbL5d19Nn5wNfqTFqVRiBpHTjcafaha8oBTxeP6r/cUanllu
+mTXoj6W0uYxpalm2dEHwVLE9VWf+QiMZRx6ZmZe1krRrkU9OiahSSusTNVPfSc65PEQDOqa5C03
lWMmiAsbwfyHJt5CZAyFs2nOqKNDxoPVykbgSlcaAOra7O8Qt13Ytv+fze7dzuRLezSw/Qekil64
u5a9/CY1EDbvxdd0VMDto19+7aJ1Gu3JyC1cDOc383fbk68vqlrvtOPaQGroPpNRMkct7PwML33G
yXmBvKdOI4Ob2GN3rCVdN6jGRvG/HMf4I06u0sRi4UpkGCmS4FYXkstQ+nV+GPPTREs7uHyVeKk5
2UYKhyrwumP/TBGoRxxW2DtN+t2MZUSlJDnZZ56IAIRpZxKKdlGsbc/bn52pd/PWZHsZAI6qJbXM
dh60x8TKUfpzFsIUszN1YmISK5HFKje4q3JCqM3RFbM1vb4HsdAXHGLc/z+t+BMzE38vEElJ84yR
9FFXrz2YQZ5m3bZu9mCEDs3e8nOfLV3Blr7e1M+7WurUEptZkW91KtYTqV16cs/epnn3wADknkWJ
4EcflMGOaqXOWurMIdzHlnnQXeF6KKzLLGsurbR8yxIq3Wm12muD5axSQ10FdXolGc0T5YuHMFAe
hMA5yIN2LXAPKCXzQhWrrZB491S9v6C4d2cW1Q8FxRQ5vbG0+E7JBjt2jX2NnroNPxa1RZdiIcfY
ItJ9XUb+i184L4lT/1Y67Uagx/68U86eeSdDniw72rHSuBo9plConPZ+S/IhUB517ft5M/OO+f5l
J7ckycoDywcMRfY+fBra6loK1Z9ogL7+OzOTG1KRCuqg9JhxENTOE9rSCgIkwldeySNN/f/8ZHI/
8rK+o5kYP0lca+Pp351Rsi7RFlbZ/NRQxKeOmlfQMT56YxkEXSl5YyVCq/Z7vROOtScdO2UA+THA
cDn/6WbXlwImEtEuCBnTzdGom6DOM5LrXOt2KKSuI6v4ygaIuocI99mk9m4yO00baxT6cr9CBeeK
TgAYjt6XRvFuYjIzQU8oK/NHE6K8k2i4adx+4ZY468ono5icInEji94wVm8gpqES6EntKkwsO5Ty
hZfFrCEVvB1pvVF6ebLjyYKol90Y+FaLX1nzW6BcsnCWkN/zhyJPemTfdNq8pyRfND+9XBtPJWrx
L1ohsAdNXyskDrXGvxHF5F6itdwJchvxrwV/mN1uT0yPH+DkyPeDzNX7sXgscgn+tK17GdJ5NkpX
+esIaSxBs94cv7iNQM2dd/bZA+zE8mQ7EuS2BRhPOs7NosfU67dd7qx7Nr5e9vZRz/Gv+EtxotG7
Px2awHKpwxsrPqaQYVpWwk6RiCGErXcNv3vnxhUNl+QzKmHVoo99foiz3vNubgobLuIQjKTDAzyX
dpKXoSuXrtyiWbAyu0dplNDiPMiA/e0WPpnCFLnYsLPw0byhF0Y3710r2SB486y2zv78gGY3qBNT
k6VtNANodY5MWyqKPRqie/pZFxxy3gQwJ1kzef5O6UpJEFlDKnN8VE1w1bbNNoIcc34Us9PCtxpL
j8cY+GRRN0iVm9q4qUdZ9epK2Sqz9CevXUJNz47kxMz4M07mBd4mEpsyt+mwQSycdmlXLhb2wfmd
48TGZDv3g1YucodTsBEs+mVJNgZ9ZWcm+uB+SGEBUcFM3YUDAqZms8Tanx8gHfWqRsUZSNOPA+wd
ZEo7NIVgHjnruiifc99fuEzPbhL6u4nJLVdJSGJE8bg9keaTO+qCD4lGY4VOy8Obha7rec+YW0qM
Y9TYVNF5mKqM5CUVRZ1V8AAyytXQ/jbLfl35R6Na0iKc+3QmcVIk3NCSIAL48dMF1lBZ2agAG1bV
s1GFf2RPXzi65sfybmKyVomXu2krpKiLU/oj+C3d4pd+pUGV/K9hc0QxTwfzP+SdWW7kSJqtt1Ko
52a0cTAjCXTVAycf5e5yzfFCaDTOxsE4vvcWegV9t9AbyI3dQ2VEpsJDJd3MfssLJJAISC463Wlm
/3D+75ycxn3TJjZNcDM6plmVa2xDmLAJyBhM0WdNi3c/Nwvmx+DIzArkk6XLyIDxNQtKOkwyTphW
MAa3Ce8+fgje2x6QfPx2jfk9vFm3NlKrWDBcQzGUs1IDL8Aajs3wGT/ys1s52R6ikbQRLDyBF7CV
M17T3Rh+Bud977h7eyfzI/LmTjC32dshJjtR4mm4UxMWpIP1BFrvqmDpMYOpzf/ukzt5qtF80Di6
2YVXwZrayaBDTdG6itrPZsjevy9YzNjUescMSMB+uNPwxCGTCexwQYtVJ2OozQ6afP74jt67EkrY
6JYaOrw+TsPlKYRoTLURy/YEhtYBQ9NPUe/08Vz8mREI7Ds2A/oePP/TygQtBPYj2aJJb8a2o3fx
cTLEeS6Usxq7nZk2n3xX2nv7w9sLnuzecV4UkaZ0SObVaK12NhQ37bQegFjwqHJHkhSTnJAGimnx
SpLLs9s8Mzc5FECi6eFYrclV1mvXJGtgcgBIW98uO0t7HLMzptRnEZULs4cDdoG8rLbpy8ffy3uL
5+2bPzkXWInplXi247GbcmEPipOJ8ZPS7WeXONlqJO+VzCzx+YwmYBkhxUxfk9NPDpx3n695ItNA
5KYD2ffjClVMe2pSG/cBQIhbK8lBRANqt9XkJIj2gNCzHj7+4N6L9zHz8P2Cp/V1JcmFHcUDyrGm
2KtJnWBU2zi2cbaKMYNtxNNDMTVnnYg/ifbfv9HZFAXSg5+thmCVTGg8W5LBGcWJUZcRuKIZLgRK
HplVeR/f5TvPNpTCmOzQEA5b9LTsPoiWlTpHCz0pyFVkT8CgaveFCiCj/CwIeufGfrjUyWNi9jI1
rNkQtRdQvGo8exkBQAnDcIPR+UUlm8uPb20+Fk5SmB+uNz+2b/f0DqwQs5676TU0sR3fCGTZDebC
P77MO8/JD5eZ38aby1h1BbHqrExCTQViVHTsh0T14wI+a2ZeL+K8udUz3Q0Zcz++sP7ZDc7f7Zsr
g+0vi6bCdzfLNImgB80KH3Ud9CBVm7+/J0UxzsYQro0MXUxzABoyH4TTA1dS14C92oItFGVYWiaU
zqzmHqkB9iHxro7L1TSwAH4F8LOeprOY2Hd5Cg5BN2D6387PskicGQ27bWp738cWoCoCe3EbyyDv
lOPH9/nZbZ6sfFsv4R4u8NyYKFpwrfVUkR9VqnyyUarzNv7z8wIViQXxHrNPU14USPoCzTsYl9Fx
zfi4wbl50HgKHkm6Ly2gEWLQmaacbnO1W0+QH/+Z+/zt+qc5cKMlIYd97Txsl96DQvBi5N2Wxp9J
FN9f8b9f5uQ0S5sURlotRBjCEE4KPykLMe+aYpb+f3c72o9PZzqYVRKPs6Be1HMd0KeRtiFG9skq
eOfwwfL7/XZOdhWdCAKnA3xroSIfzGG8NIC9+PhO3v3EVIwdAF1oz8M8P96Jhq492jR4AGl4j3KP
o+dPUj8H5fOTW3n3QZ/lFBpFTRDsgR+vM0VDnYYm7HVsrvhQmLp9lLsUGviPb+fdfRg2lBrAbXiT
p3roBq2dOqwqNHRzDPk2iybHgWp0joUAXhh/vJSODw5XMaiKU+bU90RhY6+PNi5mSe53cLqOzHzd
qZ8ZMr/7FWEQFzUKDOHb1km3KrWa3OoNqIhN7ZE3j7SNDznMg/RcfNL4++xCJ9+RaWdanRhYPVZ7
H5YvOY+dFORHdEv/zLf05o5Olg+tGWQTFBcysj6wp8qrhPXQgpkfx821yKTwP34qXsVyP21/by54
upBUBcgcFSW4wrDXkvVrNFLXo2pcDBnd5eJBMnJvcuJlQA90Hdj9dudKo7zBSMIncpx3l/SM60Pp
cZbsn7yTWgM4SEIF6YWsW2uWHRR68meW2ptLnMQGMY2VdphnpUph71rMzLSmcZVmwvv4Q313Rb+5
zMnOMSrKRHmFLzEqioORYE47ncZd02ZXH1/n3acSuxBmNZB/gd34485h9BNqAB2+O4UfE4JIVXaO
kl+k+Wcxh/rZlU7uqFJlH44qPjhMBFyjwOCWduspgjhqHa4aFYNNHViAWhbkIWBzVrcvp+TOiopV
pSW7sVDWhvwTvVZknXM6CKS+hnHbH28+VWjcpxWKawqk4aleORX5LHR9/65/u8QpVVTPmgQz6ygc
EyRQffO1p4PXSD9SPuOVfHahk+1FaF2SEY4L2cVlOk1OyxnQ7LprdH+igIfa/qslIkJ/9dSXM7Mk
9FkcBepSyZ2K7tTeds10xRTxyUb23mpW0atBrZBhKZyentiWo9HocvgehZbbd2agSn78+PF//xKm
iWuoOIlPD87BbOvEKgEXNgrgUErqmn3xyUr+7BIn27ECV29d73CJqu0XQ92cpe3g/4m7gNgDrYl5
3pmcPMd0GENdGZIZ7ZB5BUSIjH7zhv73H9zOmn/+B/79CKELoFfwff/xn/+E6g3//cf8mt9+558/
/hMv+fYnvXt5/8M//ELGcjxvn+vx+IyNSr7+df4s5t/8f/3h355f/8rlWD7/4+/3TzkaCHEj6/hR
4mP99Werp3/8XQXFEzCdOSf997eX+fYru/scL7++L5qHWvyL1z3fNxJ/yPgCebiBRwPu1LBlmvsY
/fPrT/QvFsbzYTOCcAui5HkQGPGojP7xd0a+IAkwDVS4dQNMir//rRHttx9oMAxBljBbGBgE7+/7
uzv8eqD++pHjQ/n2778VbX4QcSGbf/zd/Klwj56pqqJEi7c16z9PTjt4ulpihFDZg2lf8qKBCzj5
8E247giAeQU2c9McQY5ziDYOElAWXrWB1RFjY2mDfT2F85gKATMMhaYKZbA8WmdK48dc27DMBB8w
0wGuGu6YPWEgtXLbFK9UtMsp7S7zMTobNWAdNHiFJy7jpLsHT8Ir4CLVAPHl5GkyOVWUwjlzBtXD
yEpk3A9nClsS3fZxtuHWGIDSD0YqL1xSTeVeFqiM+RjqUglwSAkSjAjzukKjAVR2w+SgqZjTDRHj
CIZtbDadq6KRK86GamDkUDRNG6BTY0XwLTcaFTrOicMMwSI5xHm23kiPwow+6HOzRrkshkpPQwv0
YDItWajg9WUAaM6OATmxnDGP0N+BHrM6L6PyKkQe4VmqoroqgGovA4mXqU7iJzRV9F+3i7/0QmPa
hwvtl//qnmsp6uL5l//z82p7ffGvq03Tv9hYT1CEa5g+Q/cYT/yvqw0/wUga1iHcZ2BPhzLt76uN
fcESsMCGB2VIh3wAL/q+3tiXeQSHziUqqqsAKfyB5Ya2KsKBt3HurE1A0AjtPaYQEDjM6/FN1WSq
Ut5XjRz8hjb6Zce0RRoKHLTVImcclYySGIuKguosh9lZbvTJKNddOfbauugAMcxG6KrKQMj0jnbq
NlqBjNwajozznRHFkROqnRsXU48FO/NszUNlZ+dQWYK/ayWw2RqnzNWlnlznyWQ4HaqlQ4NlISzg
aTydYo3bQ/po5YWSOOj9VvoCz686Ok1iVuWmk0Byg4rg0EYzkCjKzLNiZux1DVBjeAyigSWUyeFW
bDogqQC9Z2uNY8VG4YVlbm3hKgI5U93eveKvlUp6lW1Hy9QyuRMWM/dbJ/CtTe1qbWRsoaP/68q+
Oo/IYAZhyO1A6yG7qcBS5ImC5HEK3bACA5p1/KaAJTXpImMJkttdOQ00sAmK5K1VXWScZL5kw0sX
DxpIb+M19gGQfDPUzJqUUN/MK9unLCw9CswfDDKGYQFh/FWNlixyDkyNKTXz9JEq6zqM243ADSw6
Mwp3VaW1u7CGj4xZksrt1alxJ6Fgfk9VAtC+9yCqSR+T+RTqffO+GqALBbX2CCYzuK20mQIUB7ug
kpoVNH2+7+3oWDU1dTVVPndjv4KBJnE67N+WYwIvGlBtzKEPBqG7ZfyoJyw55ODYLrrIvm4rqwhk
CwJoGvVOMpXoWoHl7abpaMDLtuhW1UwaJrDhCIyqgT1wmMFIS4v127gcrmlaP2jphP2zN7pHo7Av
krK6FrpoXEHqjVnwyhFDDJGEmifulJPYqUftwBp0razaHgMk3J1T0nprCCo8sCMPodqXSItz5di3
gIQmQgFcoM0eO5XexQUIUm3VbDgLey8k9W1jVkMgB7EcWGe91E2BByoPhz0b5A038yHIYyUNcqvS
tySH6oQYg9zjACiawTWKpjD8XBj0TLO7zu3kmO71oVetl6ozB4GhBlj/rO1cb9KLLOqT7AHly2lv
NujfwNsFPq8wFs4BO+1uplostByikPMq63NAtVTqQcsE0qnUSeTYZqnB5UZJv2pqODp5H026HzdJ
A2gI192uTSaYQZbo79/qgvs4dxetTGYXhZexaNy0AXWWS+1J8mYNgd8y6pqtXebbEJbkDuwQLgZW
bu3RPtqkSxxpRk+81hgIl7FC7nHUQK7VJ9OOIe8HLUFa0tPEqMDrMS9ar0nmQ6o7z5XiiVb65ChF
C8xZ+mzT/nxkauJWg8H2Y6l2TgjCBMwMDcvNstgOBjFeCaHQMxQ0Uj/utSheqekkH+CECotNBjKo
OonLuDYJNHb13grVyglZuIlKcqNEIJdO5lK0cNdj2baxw21SYYwkUpwQGmXgXEd/ZIW6zcBl9QrY
IA3mo92bBzwd5y3LQs37tx4FFtaVcFoNy+4rnm2279pQ2yuiNoGYkOm2nwzm/Bv8zdUGzUXVD1sd
yjWzRR5BeXHO7Yx/VZuBNdgKp9opLLzwNcL7S5+u4F18FMbuH9Pn7OHdMBav+xbG4oykAGfYhqpp
OEfn2bFvYSz7Mo+1o1+ECBZua7PxyfcwVv2CFinmpuCeaSLdmzlE3w9W8sWcB9GQb8CRyP6Dgewr
vePtwYpxZgSwhjWnYFAlnSo1rAZGq1LJJEZKMVhkJrVLhYXiAE5nZxJIYEe9swqIk2u1d5nV10Al
R9qOzZxgYH/HwhmTCO57po5OdR1LEUQNpJe5ajTbMZ/oGTgw6l1RAQ6FYwCEKFEc9CRpzrjCrs3W
BkyX8CbZlVgqkUt6s6W+1OS07VMlW6Uq4dBC6+fhCEII7dmtOUC7XFLrxpbyoZPWCIC00SMqjYdQ
wGutVMnj2LKLSTbReR6aVerGYa/oB26GSnRJ044ZkL7QMfH1ZgL6uOzaRgM6kZblamjhc+LEo5zu
lTJNrW1ihBJY7HCjTO2i72NUX+GAU+sgBcoQmFdXxVj4uZ315yWjAKwp5t7kUke3pluMRXr3119B
4Kh9tIIuRFbc/xyYvr7q2/qxEEjCehtLBBk2CGBYJd/Wj/kFroHwCUFWhxcg4/tt/VD7iz63gS0A
4LFQdBsv+rZ+5h8ZhMzQV3iBovBm/pHIlFpz5PnDAgJjS1exGEHZQ5P7FNtAlIp2fWbCTv0qdfhR
DTAlS8jimpFF1LojdSCsrpXgOkEfDpXEYjNUwMp7JgMr3QXch6t+Py6H1hE4JjsHA7YZikg+zpYO
3ouVW6yUi0jzhltxbWau7YjdGRpcfr36Sh15qQdGHbRAUvTeBFlF5oYCM86x5ZTNUhpuOQWjvgZ5
GFJ1V31IPL7GKm1dthjXUeTpcI9yxLKE25J2oVQeQhanEU8xvKDZiPaCD3A2JE/bZBWeDaonbyFj
VVsnHx0ToZU7eNoangtJ7sKZAuj8hbpv3TbH/5SlDL4CQ+7eYiw5v54M6CeABAv0bbszNadkvux1
t2B+CzlVCfOPzsmvS36fo3neBFoK5jQwBLcmDMi4hXs6ZgmQWAPMdTfNVZ6Pi2SCCx9c/46JwuGW
AscLoC7pVTceg2nTVA6MCevHjk4L1OCBZF9PF+AY+Na4z3MccEtQGyrTLZ4wRXJfNysQrEfjLAQY
Gg4FyVZb9Gt5NxyGzaS6yoYchzvMdD0musu+8mt6gftPX8bzfDMkjroqHtPIxcdFQ9ApXQMYfXyR
uKblF3Fgg5FfoVdXe1bvmKWbal7brVruEuW5Dl0bloFJXB3Cljj8qtSXsG+xfblkK9Uqvap3U8wz
j7F6zKW1N2EskyovEcCEmqkAHpecc3FpGpssuazCZdl7oDBM3SK5g5ZQbmGpQfMgQQyaLBCdOgby
GM0gvjnBr7Rfj8UVJdXW6lZDGHqD3bqpepsFaeoBgOdk5SOjIz6OcIGu6XlsrjqKbXcjtr3qRdfl
uCf9hpl7TXeQvzfOjHbK8bCKrRE6feyH3QVURUxF+/cy5J7YVtuyCaiKSkKkAru/5AvCIi+5IVW3
wFCLD++aIpjg/mveVYk/weTHgTnG4I6YcXfRyk18qEwx7xcpldM+ptY9SgVupSzEpeqOnq1f8ic9
Xd1Xl9w+Gy3pTOc1WRgNrHVuGcbD4fqJP424/alVryZqrWC5emMc1dAOahMg/qOxU9A86d24WmQy
d6uNXmx7bOJ8A8IWTAKUhVRXtQqblg3s2aOl7ib+BdlgZhVeDx1sfNxEiXBYrgbpgbFXLljtWsRn
xRrHAVYZ0a/K1O8vr6onToKyceK7dkVal9aO3ntFeUjtK5ucDdPeEsLRJwTwnqGhGIIBq2GRPFeh
BycMBiHqTbvR16nhAuqzazWP9vege2YOBVd6nT6JFbudBkgVgbffjx5/gi+FvOfdQoGRAszd3eQY
Or6c/Pmjm16MoN9S9azZNDfWruv8djn5I0JC2PdOnn3ocLC5wCY/WEd2VJ7MEolHHJS5X9aOdtnm
w4JEV/MzsABXy2HOTQgh7hPIaRPskSKXLobRz1cMNhRYBybS3rF1dUSXcEzBM2o7xxILXnO022J3
Ry0XtSdkTC+mu1B348EBt9njW1S0mj51hyPyU2c65kCC07WSILBYWq3DcHZb8KTZ6ZiH8lq7dQpt
02PZ3imH1Nir4cv8XwHdRAqvFbGuHooEN7rE/LGT2doq6lfco9ETIQ+tfQduPvgmgSHLMxuPXxHZ
UImtISHjO1kbToZ0uneHcEKqejnld32OMRav8SnHmJpX+fV0yFGHsHZlGsShOw23mPhHqxE1MFft
lirZ6MoKNH7LtZfKkkYoV7zQy2hhYVkcusKN9ZWZPIz1xshX2ic9UB11obcHFcYRYYA7C5lVHaMx
5qlSQYm00lDMCLWD2LVgN4VNFqLJyNdGh875wKqGeVAKFwV4i/iZ6mdtoJQL1YRf7ibvMNruhh0O
JPzOJVxTFOlNycaK9m2+sluoLZA4ernqvwkGDr8eo2/rrK9ghTen6+ubxsmqWoRZaBKdyjvKVjGb
AT5BHoJDHJaictFmoTgOhZNtsaF1jV9qHjkrb8JlDg8suBYjiqTuBHGZ4iL3lyGeZLe+kKrbUFdv
HDV0I3gUoNqiwCHCibBQmiChjp46abmqkqAb0Ck9t6oFBuEIJjccvfz/IROaoVn/uqB/+ct/P4w/
x3Eo//2WB1lfoMbQNQJvBBTtqYUu2u9xHKQgmA8iFn5B06B9+JYHIVgDBhy6VFg3M7DtKYLJ3+M4
A3XHWfIze3Ojov9H4jiUJX9cHnhHJgBgwM0xFV1B0Np/rDBGZSsyS5TSQ/7i1Va6Sqoo4HblKzi/
y+hrqvIVrB08HsOiUPjpWMJoTbp9kwaWPS5gGQJP2DWGwJsO1ljypoXPO9eMJcfwZsXvgNPbwJQv
dTRS3ULZ6U84HwvtCl6rHfNK3d5YjKN6B9W3bniK1PysgmF8hcAwJuzIezE45miecWnnLj7MM6lg
OpRxeLPNdr4dwBDY8/sOe3EDB6K+BPQmpciL8jYPbA0OofmwTjWyh1rFCUUeiJh4in2LYTmHq88R
h+caTIgUAZ1rHmnC1el+zsX0OICdh7pPGhv03bjA2VSqSz29CKNsq3JbouJA/MIe9uPUP8UmlOTW
UmmfSmOYX79P1cHJ0aKvphbGFMJwe8ixskl3LPPIZYUmCJzpcNbnQnqwbEP4KHflsEyKxsEXdktj
Y6XjjrkCm620rG+KDBYlsY6K0ZCvcjiwJAT9A8viV0lj9I6Vp/Uis6CdLqtxMxg1AuYKVVFehVtj
rvlKBL82xy6hwQDacqmCJo2MpgvYAn2yd/2szcAbxKOO1H7m72Ia58cnqrXSWkQGirVTeVfqR9Na
GlGOMGaAV85DyGqcsjEsCypfH+7rDv1Pu7lJkvTXzeaH5uHbLfRnhdzr20D9HkRQdFtPW1UZjFSN
pIBIXUuVr0NvOyb7OraoQwp8d6HAgCmyDXvwig4f2nfN/F+66gPa/Ed73S//2Txnzz9vdq8v+y1p
RW0GSenccoTf/Pxs/Fb0QT3HAPtqxuJQdTaI+V70Mb5QDdNG2Hxw3L3uaN83O4aOJwZ3UMWzTTDM
TAzB/YF2iv1TX1wDwg7cN01H9waOfCdP5kRyokueUQ877IhR3xCzVYjbtVhxB6gKdKUQ4KykSfrQ
U3hhjS4TSiddI+3ICoMd+6mLwqt6LAvLiVWZBMIqRGBBbIl5M2tg8VUUdUn/AOxOs7OpSJR9EWXM
PuqTlqgHVmcC4zMiaZYaXMo2NYFkKsCQ3207IMWB5HmABVUdb1IBw3ZHt8IiUIV2DvAoFOThAAta
3qcAt4o6PiZD2l6XFjDGpUUHl8OeCTbwU5wr19jyEwEdcT1xV8imaP02rLOzLuFwlCwI28GveToS
pWlWgFdPCLbNCWbi0OWC8dgb2dqe4g24wOl1TDKWrGShvqAU3u/MCj4xWZ/RBUHNFYFGZmqwJFFI
EzlUN0rY5xmtrbhTxOHlLdmYpTuWAIvnldMqMVM2OKSdjoJBBOlDOxilCIpF7Eplmp7A1I+QMeQm
UlEMVQb9BKPDUaYLbVBjE90LqRfItHnt8q7wqSoxJTY1mokkIgL2/6xWuhH00mRQNLAF0CughwmF
9yIASd/+Nr/2l17dmI79aHVv4yL95X/KuOA/r/DXl/5W1oXU3wAO0kQRCrUpbBnfVjj9gr4n6p1w
iyc6xHdvylLWF6hpVBR29VnCidPh93AGZS4IUkG6VeHki9faf2SFYx2fhjOQQGB+CCcQ5FUIn/D2
3jZMWZLBGypM0Jy0tOyrKtrNYOvpAm4dt7TLIDYjZekMOUH9lhN4WsZ1u+ikYH5ZIamD7NyNS1XZ
2GPBfa1REWMnxkHN0ZZpJ3VtxfIGzaPUbUh0lhqF9RJWaYWzrbiceJ1tobeOr5oqUReaqh/tVOw0
Jg96zW9lHi/CAskSqT3FDNekyqTPKnmVQrztR7lhoPnJ44cGZ7tDIw5hd5WNbg6Rkgu3FgXdCoCw
jdjYjpzpO8C27os0P7NMfWHXEBeg9IfxvEKNvMYaUejI9LsIZQDCautWqBlSrqbcRWW2zUpyNepc
LrIczrFMhRNYw6TucXu46wwkBF1fF0cS5fkO+yVFKa2Hv1tauGYTriH4Ud16sC1HsRoriNX2oi4s
zIOJfK0UA/OQiqUrUfW7WuageRT0OJgGaj/WcGW0cEHEJiPAw+gflRg+lDDz47Cl6855YjzGxkS8
ZEJhLRvjFdEiIDbN/E7RUB0sMvlS5HyhziNKmKCBK6ytXuB93LJyYshMGzBL0PzkA3XtuOZBavNd
h1lSI00K59XbEYQ7H5ZxK9bp/FzyYhcVqeE0TA8PajVoAR5gE8pvYXiVhvYgKpvNRWzxVRmK9Arz
CTDorWrV1zulX+UFNp80t2sHIAkwwbOuxXugyHy18RhZId0MUsZuWZlrWIhuc5EdSJ4fpwzo8qqm
z1YWn8HrXXVGtLMPo6iRotvULwq9A5+kpxiJzQM9zKhLrfrFbInumqD4oC+rfoXy3oXg5KpINZwR
Ear6Yhr9NA0R0Ch+GdkonCkSZGLBdlXXPjRdPizVRofZYlSMgS1tfO5UAPJCoIyZRBltzDDOvMHE
DEWbioNehOC7Yo7Hmkzd79qy3EijE1t9qIlbxYC0wyj5QGpNC4gagr7Yw0u5JVKstbDYpaz1OjJq
V70Nx10bj8QQm2twbJ5LfZhWWsu2XOXrLuU0sKRuuqDqSOhgiKtn07hHJ3NcFoXQAXYsLFgNdjiY
NCw4ilPDZfgu7iF0wrQPRxNwJPngo7NZQnGY448YwNlLTEGWI6qdIqLkLIJpMIo+UQUuTLSbmrBI
cN8Ngzt9yZf9qLGNYusXY01HRKtZ5dLW4LBSHi57nCrOlIrmINRodJuOHE18fi6EPPdohqB+lNgi
gC7XldUIm22ObzYZYWtJGi/JRxx/naK5ppF0bi7CcFFQGlSjge55Yj0PlRH50Hx4kU7Owy7cmAQ1
zWm8zbtWd9K0vEFbtfKlYdwDx5b6ZilRx6LcHSZr0QkK01wza5yUqRjqE2j/hEglnckSFbpQ/AZi
ycxtBmWfpGKRKeIK53S70Prpq9qW93RQD4o5tX7Vg44A1j53Wpi/+EoGJhsCgckPSTYFGLWAZgpV
LztHZ0qEoxvxrF3RMIK5NUG+gz02jFAdGXoZMJlvQq7B67IYwSDO4cIXdxE+jTgt3YEDbF9UJJiy
EHT/fB6A622K8eukcXqtMr15QtK3safCxnJYYzM4Ii3ajIO+7nVYQdMO7uPkCX5fa4DEX9K+uWE8
2mPw5wU2q4qT1w0KM2YEk9XeINc6rYyFVfYSpUBuO4yWF7K3aocb6kU2aKMLRCJM0GDJ7DDYtVpD
gb58veVK4eM2X0gdFo5BUz8fhekB3A+QQGHbXoMIxUkLxH6wAW0XGYFhahqjAIwvzl6YDYpYxWTc
NlV2l9ZT7Ml+uFZSmBNEhj7CGXO+M5YYq0ySryN8250OKASwTULmprKP93DTVX24be9fT/G/bqiC
1pYxJ3P/uuiyfP6p5vL9Rd+CFPMLNJCIANBB1pH7IUj4PQuZ43+CAB/Sqtdqx/cshHyBpR/Gz5Et
ov0NVdfvMYr95Xs6g1jlDym6oCM+DVCgmjQgmVURPyEUQvnmhwBlFKlQFNrUnmFx4Za0ukvFQNZ6
mhVO1k7aNiFx7+adLZdKgkbFoGX0dshaDHmRMzwtuzQuKaaVk8bnZQgUpgqpF0XDukXfqwZoZU3S
Ifbgh5cFhU0h2sAInQeLdwQFmpof9KoWngmuhGMwVOYjKJ1igrO2y7i5qsO+cSO7z1xS6RSLbuQ7
lmnVNdPT/gxJGkq0rVKcV4U2Xo4CUFir5tKrSSv3ALBVF4PC4HVdV8+SAboFeOxlBaxmoCQAL2g4
ZxM/zwFeNasG5QfGZQDx2aZUi26DMU5Zw+jd/govh3sIgwJM/bS3w2gLZ9Yg44BurT3elZ8rIdze
u69VoiTXjKPuXY+s2zbMDC8bSOSuupJV56QS0/VIRLLqOrt8NjtZ3pcFrGnHehrXOVM71MDjfG2g
27+MQhMdBk3ftGp4o43RTTXYHiNGfgUvMbFDQJL7NbYqN08UByjZMZB0RsA1fesWuXFbRPW1tCCJ
G81setJJeQ8jD5jyRlrsJ1Fq+3oqxqVEQWJbdCM+ijzcwJADr4n3k805hNoAEVQARV1ElcU3SYqN
FVUTNAxG66mqskcdidqytOlVXxpLkw/TdaL1O0b6zOfNdMDoVLwmSV/dCLMWaGGioYlIDGsgoJV5
DYykvp1iPT2QrlX3jBXKLhxavjV4/9j0sHlnMBZ2icbrVREiooILTOrIydiPmbqrO2jPYiuuXaVN
trzqORqkczsrNCxPjWXssSzWt8rcQJMVfbQnFoheW2GG/LrVmnKJgchVLRrfbNHfaFN/9ktXeb+P
IZ/Vy3RDoXzEGAgGFCRld+pIN3UZvoSY2oBgrfMSRZoerKv6RRRDLmjXXRLUVmShw2jVB0yTFIsi
bxmSQ6o9TqJfZCmtltE4lvfw1bqEIPm+nzR0pJm65DK5g1nMcGPxdj1xlMaGRO+Xw6Ayv6dRu5Wl
4SWsi92/+DYMMbtufFgP2mfiBUL4X/4n/zljfH3pt83Y+AIwIkNtGYr2WZXwe03IgFoB9WcbAqFX
HRAu970Azr4YGI0AqhkyAwT082jP9wI45EOAqFMIGQz4ZZq68Ycyxlfy4JtWC3gg6LLY+Gvg7agQ
GJ0UhQp7KhNLiU2XW8RY9mjLIQYNEmYERUwXSdZsed8hzFqkhepm8CwrcgJydBVoCYj+2LI4fNki
pAc6XaTpuZjkgtr5MkYriXQPSXhfDKCxYVeMjYsKMc9SreDAXqK63kfNWWJny+z/cndmy3Ej17p+
IjgwD7dAATVyFClSvEFIVAvzPOPpzwfZxyoWa1dF977b7nA7wm15VSYyV2au9Q8jGdEE3tdhYTrb
IlcatWP/66Gn6wpmCPVaGDXKLxTGZdntrCVLPHV5Dt3ebx9piIPXU/e1PMsg5ss1cCY3Tydq3LGX
sGkhNEKhlt2e9qocvNbDS9mluzHAZSPwyqB+H8PmEYbGFggqCP/3Ipe4oiGOI6SBMyutO+SjbUX+
r7GwVtwNN6IYfSn8xOsTyD5D6eSd/JZ3SEeNyWa0ypVFiuvl2jGk6AZp0FWbxTd4J2xgOHpJ+IBE
VOzgCcP9qw6e4tp0VUF+iY1yG5R0//UCRyUa1zl4+qSlw6sajuhr21D0XeCkh8D3v6oTTG7/EdDl
IzLot60IY1fvKTKRHlps2CXauREaZHL4s4/rR0FoabtyYA4PSt/fjQm9VT5dE1VvOGitptH4wvFp
d4AwNa1w4pCfZuBjXYXgaVvI8u2+DGJ3nENPYzGY3/N5corkthSlLVhjG/s82tWcv2Z1mIT6dkj0
g2a992WBksV+LMZDKCc7Wf9RlyYYj/kQqb8GYVyrrXwrpKJn+pGd5/iOW1Vrd9a4oU9822T3zRis
C2u4ox/EcojWPWd3G/pfWqqLXo/rVGQMwj7SQKNmcfxLrfrnEdBN1fghaO7ZnoAiB5TM8tn/QTVn
a/mWte4R8nMGuS241/YvcThH9uSLTxhOy6Cjta2qK7av4iDOklGHp4ZV0WlwyavHsvxJK3UDztJR
ZAE4eGfP7JcoqLy8fpemJ6n7NsCRmMsEPHdwAydzzlKWh+LGQukI8ejSGQAN7v+sOpmTiewb0EbF
eSgEuh0M3c5Kkm95oNVOOnGaILOV2WkQ+N4YVSBdIv+1yh9RtGvC7rVlUyn0M1TITXmIrhywWAyT
tz5NUaxtfVO4E+rpeRjm+7kRtwAV9/AwAI4/m/Gh6OfVGOhQThLzUSjHBzSidkF1VxoWCNgviTF7
unjbz6WnVOq9KVT7xmjdqH2qeouuDbWJ+r1q5zvuae+VUGOI0vg33VQ9SUb1lTINBiK/hsqnX8z/
PCr2YRR8lXzjV27hECKVKvD38UmC/ydDSaxy82tUt24PXMUcYLLQr81mZc+dDPhgxd9asVzptRq5
mZF8K7XClc32oA/pnpfvBtamHQe84xIs5qEvJa3+U+DzzqX+3IbilpsGxljjBttdO5FVpxryt74F
JjLr2qrWYt1u6ggshrhpi3DVzvNXNqcbGuBd8spcS7W6By3+PTCDZBOGoAZNVfshRIAJEvAaFWYZ
Q7WN5OjOMOQHsM6uNGTPk8kllGojYpel6JiTtU3K4oecB+UqjU2cs8q9mPWJrTTjc7SUJ5K2dv/v
n7kcdZeePo/FD3gtza+ibj4fur//7L8PXVn6F05oi3ibKZkmGgmcn/9+AsnLO2ehrOAtbojKwlD5
/4eurv4LF1hDxoSafvW//9F/Dt2lEaNLElrfIGZFaamr/o1GzHKkHh+5vLNAIoLJoDEOAfiUZdlM
czlbIphxJXzuhtiJtV0d/G2thZMgJw+tBCh+k0tp4kplskZAH2+edHs092dgGp/ecichTsQ+eqPJ
BDkiRKQ0rpxOL5Ou7cwucCtzuoWpAAoMvOEcXDNSPj9/y4WKzwH2kiVzXOSGgZc0TU3cHh4Nmqmb
now+gum6PLxP2gsMD3UHHsX8a7mKfQwzwCHwTTOP3VbUdzgk0EkGs5Nx08jzL4pVX23Zfu7PERAs
grKw0CVtAbYej0vJuappUxS7oqrJThFMttkYXhRM21xoN3mZ3mtxuC3mcDfE2iPv7JtJS7/WjUAN
SLu2fj4BXJfRA8wAhcMypaHx8ccU1EcBOGvgpWM6Ub6h3TSRtB+TdCOaw36URE/Ror8rTvU7JrUL
wB+wP0+xSpBqVKEduL6NpbIScuPRGMxrWg1nJ9n8E+NkXLOc5KVv6bEblqWTxpUzB9Pm8sI5tz7B
8GMkzsUanurJvhgUs43TQY3doY9cnYdahzGAkl4TPb4WZvmCR+S4YTBFE4fJ2EXse9SfAt2dryo6
LlniNFUdD2VJAUcxjH6k39sSI1PUH3043spVdyNKzXawrkmdXA4FVuhjKH2QhzSVlRj0y8aqSjsC
KjGV3wBk/m++DoKIH+N0QWZV0vJ1/LpeZ6LoqoWAMm/678Lj/wjAOPt1Fp6GwrvKVE+TvJV0YpIo
7J++vjNCzY7CRyG8tgTOzRkKfujcQOOA+Xqy0nRBx1AkGsgYbWuHyvc03sTV/YQ4zOU5O5cMjuOc
LDUUWGUlintWtCkCa/1LCe796FYwS6eMzJV6Td/k2rBOVl1RT5IytlTLpgTG122IaN9M0fiaUsS5
BA81B264abJX1ZOVkImNIebJHLvB9FbW3yB30QW0RwFyonJNEu/ccqAiCx4IVgJmjye5nbJfWxYY
37LqClcN5JWltuuqba9k0LMzdxRmyX5H+zU0BPT4MsKY2TqeZM4Fy577x8Xi9vKKODt3R4GW8R4F
KirIvElJoK68nYVvqvIClZun0FtXjavLoc5l7OOpW8Z8FIpy7KyUCqE0qn2+MjyDUPlyOcTZaVvo
z2wlDRnBTyuhjjMxAIEu0X2EaocOPyB4yc7kf3A0gL35b6CT/nyDCmZoWLhwd5b8bTKy91CDmzH7
V77OufEghgi0UkZgBgupj1PWZZqW5AlXFy0Mv/mjte2SrgKoqH0XuuFKLNVaZufkkFBV5KJY2NzG
wDB9jOb7cocfRQo+Pjc3SbVA2qZ7rYwfVN5W2giXxJQOhabeNnnvNn7zIPgtPTiIZeOw9pXqL1Xp
X8skcqJJcztVWFsUWeq8x3fdOrTTYEPqBa1EszSbAruwYprDnVeq6Tul9sJpAn1Nb/kR7OF3Q1Bv
xzCZqVlQuE2U+3mWwTNTNUFtBGzErSzI28jvd/x736vCLQb2u6qPf0mx+dqjg2APQfEsD4CKW7Xz
AjNfm4O2C8fqJpwgbiiUx4zlhw0veKk/+1btyIW6LiGOBlVFW00AM4FX9zaPRVfu072SCB6OFM5o
to7cTFsV3EBjIgHYGs6IBzZl9XWOaFMcBZguVutYCw6jWG9U0Amd6HvVIAIusjZdWzqVEd4rEibC
XJ08aFA0U0Ftw8KO42CdCN17SM1bKJB7AmUADOKpKv0VhaoXHdtAqYn2M98B1swLq+EuKpA81Z4E
FVK7pQTc6OrbxlJ5RY8KPWwTkoscjC5y6PuiqB098n/ERf+k9MxrPKy0WB1tP6BcsFTHxCm9HXvl
bhoSrxPLDcRywYaPv0dLYwuR5b6TFIRTLcDjqhdF8j6OVNcHHwVizuvadi3lgCqUWrjRGx3Bw+ip
UCEBVMK7MsBprSK4GtLaSMfHxAS5qQrxA23OnSWxgVKYw2gaRdW8l4vidhSrx0QZn6sWREg8im5m
afd1cJ/XwiFRyteaKgxOKFCfrTXdrnVb6eIm1wIvbf1wa3The0XJFjwFItn9JKyg3N7w6z060bY0
Sq0TwTropvIBv1Rwv+pdHfPKH2T2VzlXe2AyrkCnxDT8m5wUT7f9+6SM+OD6IX+Eko8aRLldCgN9
1QiNGi0IIS7gLJyJYGqjzobeDzQ/H98nzdgNUeM2Ru8qvnjIJv3XXCvOVJlfOiP6ktbDPsuybReK
NILHyiu7/KDPQuAYk7yZBNEVu2mvhPlDXI43RTkD+Z3k1ZAo2yi3IAMkj3lK2aTgBIwyaZ/24ooK
0RNb5EcyxLiu+d9KU7qZ9W0HRWYe8zWYUicC1hvyeccMSlgrPFlW6ppGfSMr9S80hZ8MRAp9OV8Z
sw9nZ+hsyQJ0W+u3c9p6dZPcD0b7JITar9mAoRaalZNSgpMz7ZE2lB0mwFiyWwrsXjqqN5meO4FS
75FH9+Sq2ra9/9DK/pepN58KXcCQV/oJubNzil6FDiewYTpFtzO/2lB9EfHQGX8EmFbSwkrp4Dew
GaIY0RX/gbLwJhuYEz/wX4M0upN16SHuVWhH+tDYHBIgYQJPxLUpj8zDYBmNY03Rm94EpAT9Gdrv
NtKaTa9Uh2QCAjJZD9KEGLnWvVfmfaX6Tgv1wAAzreIkjb3AehR7Twl+1GH2Q41bFBOmfVQn0ES6
eA1BNrVFo9+hJ/saNlpk+6l/Ew3APjIg2EuhTxiVVa+Yq8gUD/VgHtTeujWn8a2aTTw1wKOQ8bdR
VX6LJ2NbiNRze+TlMVJ6E4R0kVmCHijOS6cUjo65rMlUrB9CTbdNVCHsoOGhrgSKdV9rya4Xg5qv
N25jNdqVaveroa+WyUuijEU7Cc0Xfexf9aXbNPsJtjEw9zSAP8UCyBG3Wie9aNP8UAn6IcvLXdep
wHp0896oBN+ue+EuEBrQ4Kq+jsDnL2467lyYe3ku38y+J3U/+lrwHOUDkhVhtWuT+bkd6BPQnZ1Q
65CszTJjX3WjhPbXWGMhOK2ZFV9zP/NU7SUZcImoaLDA4xW19muPWMOTUcdTvMkMi9yGpmqy99vh
BdlUVAO6Mra++YklekICfy+vk/aLVeXBRiz9nLZH++QDZ3sqZtkqnEkfo/csF7O3XFdajLuT4mcn
4utUTPBK8sz/rvbqlibja9tpji6DtoZR9yZM2h1qa3d+UBo/Kq0Bidfo9IsFU+ufSrGMyA2Gsk1A
SXDkFdK9gjFT5KC2v7coa0Paoa7s66Vi65L5M1C7gzJUj2PMf6biWvSzjWRkj5C1gd8jIvZkCILu
TI2iRrbYBkLnBiKYlKGG6CULamlXODjUjjhiK6W0opfp3Z1UhzyMSS6o4A3atBexi2q3kyykPkWJ
QXITubcMe8CodSX1ouzOlaWt4qoxuocsr/O3dOiEh7A1XLXu08oDcBSI0PBkIEsAfCXaxVNYOGnQ
fdfz7CnPGuo2MVwkyLLVNfHUM+Up0JAa5RRLoQP3+9pydG+UZFri0jRHrtTk6w60Y1/jqYQUhxoF
uzgzbqu0eamAFV6+S565rsJYAoIp0Z1b+n4fb0NJ2HVmkRF2xoirVPubFKrh5RBnnmMfQpw8x8qs
aGIRtDPYsN6OfNWuER4N/MLzrfYmLnVovNfE6a+FPLlRJjo9Gk0gpNXRci/DnTrp67LUb3IdejxO
GZraO5dHeeaJsVC/KKMwlzgtnjwxwC2oQzMAIQg1+jvNcyO/BOa6bL1YvSZJei3UyQ1W4/LfsYMj
KrL1LiR9poXC5EIL1L5JdXrlQbP88NP7MjfFBZyDtOtvhbPjB43ZNL4wkEPc2kCjCP9KJYUQLmRX
Vsm1MMtCPVr/YxBNlVQTJmhkWL7dKtZAE+bVlc90PgwMeMqxgItO305Wp9WzoU5c0XplJWeyo4ic
Ytm13Xw2DHSWhfSlg+s92VZ9qWlNhTqP23BEZ9rtiAaFUqwvL7lrQU421lR1nZEJJkRm7WkaX1Nz
LxrdlfxwdicdDeRkJ0W9mpdNtwxklNxRn76kyuiOUetmUeSWRnPrG+GVYZ15DqrWn5DqSWlN04Q8
AFISuWarb8V8rU7NShUUW/yPZuHfKXoRCDQaEm6UvU5VETidO/AoGmOLuWAOG1EZnHLcXv5I50fz
J8jJZu3RifOh3kTuaAq87Wo3i+VtSqOVtvA/2alH4zlZdGMpR+HUMp4o3WXc2DlE4v5K7eHsmkPh
mXkBd2eeVqFUtbDCQeDjxLG1osfIc28HcnjzDyZN0xcxDVWW5dOKQM77EyFUegtZo3hROttlEheg
EMrVGHP5uxzs7JA4cYHQ6HAUJOVj5mmHfAagpHDy4oMQBR7qvStJ+EeJ5yjKSX7rJGkY644ogEjs
oZhWSuul+eP/bijLUI+SaJmPsyKkBEm6CE83k5pdaUuQii6HOZsUeBnxdSSJys1JUjBbcZSlUIzc
aewqUNbdJsbCmRoUyMa4aA6hEd0F5nAlL5z9TnSlLShm2tJx+Tg4cOawxkcGZ6GEFQYKuB7RaZT6
n+wi2nUQYCDGLRDSD3OYK1mZtVkTub38NQfbkPetnfVfL8/gmbFoizkGVSiDC98iRHr8oeKyEac+
Kwky3Wrqs5LvI+Pvl/QJYeJtJcHWY9o+hvB5ZtC37SK3SuH6YtqFTpBjCN0Vi6vzI/lvmNMumOJH
yCbpTJdCCSJKv8KvcDIgRZfna/m2J5eQ48EsnKTj+cJzsRHVnMF0wU2BT7GeHQaIuTDhm6sOu8vE
nMSi4w7/Ebkc+qinvcTlek53x+eJOKmuYEj3UyBsxYLimZH+HBR5VwTQbCapero8xrNx4YlzCZeW
lv5JHhLUIq9Hv8YVAosfBBCFR1/wtOTdoGUdbVXz2tG+ZJzTcVIIhfulQ1oHtflxTqmJ91VcDviU
KzMsa8aL8sblIcnLWf0pBtcsUUMIT0ZC+2OMYrR8oeR96mY0oBWo6FzLVnEttXZQVjsdBFk3o+nT
O12wSqwHX1jF8vdaMteNsW6EtWjMriXWaNH0lAtD7/KvO5PGuGf8+XEnEyBKvTYJcMLcBQtbxpUd
UFITqZU8mUYH2vtavLMTfhTv5CrAvb3HDXmZjD6B+JOpXhZLf/98/jCmkySpiLNQpCNjCtHFiBXt
B8YsqyiZrxw0y0+99F2XqT06aCgfCaEaNuA1zLVqHsbKdDPxIEele/kTndsTKirJKg591Op/ey8e
xdHVapgHZdkTxVcrXFuVbkM8a+QvdQbE80a0rtmFSucXxZ+IJ5lmbNO06XpGVmiRNyzVetorW2sU
JxtQqldJ+nfoxA8Usw+m/yUu8Dlh7WZT7gUZgsNj7IDg2iUVELfmmhr5mVzLx+U9gX/TGS8KP6I2
B+05cZM8vZlm5adc1z9HTbi/POnnP+6fMCdT0E2BDxgUvkHbKK95n90KY3Rr+FRRBXBHV1LE+S/8
J9hJ1qsLK5srqGJuJ35Loo5q8H07HPRp54soJSz8LnP7D4aH3IEETGZBJJ9s+0SuIkoADA8RQadH
h8j30W1BChSe2epyqLMf7CjU6Y6XUqWzSnaj1nUbP0UzI59vDLXcXA5zLrHwODeXKwuU3VOH5NCc
u0yYmUMjlRHGTTez9h9/9P+7zKQFEr/09v5nZtLX7zX4vOAzNO/3n/sPHl7+l7E8ChZlDNjQv4ER
/2EnyUj+AZiAgWTRu4Rw+l9ongajiTKwteDUQWxw8B3j4S3Uq8Hz/VbZBLb3d6B5n25FqsYvWsDw
NGmpzZzcImvgoPjoQji1stAzck6vUdynWfXXOKibItO/H03P/b/T+7FKx6fV/DscrCukHyhp/BZv
OkrGmTKFkN8k5K/04A23jm0LSrdHaOtymPOj+hPm5M4AVzGNsUVEa7ecAteUIcpa6S/E2gHSq5so
VL9ejvcpA8Hw4qbHWxPOg4y2zsezrIgS1E3DUYFPSXVrUuYvWp/fUTBd5TlNodFCz0+ZgDEr18xV
Pu3bJTIRYdQr8BUWbdXjU1SUOqkHsKQ4gg/QdxxtebiSys/MJRFQ6sCaWkOVY/nnR58sT/05j0An
O0Nqvdfxs5KicYrSykoKmy2i4uvLU3lmhQAZ4b2BuYLF2E6uBfS4EB0OWZBmRhUC2B8OoQjt/APw
4TJzR4GWb3o0LvRJwqIeCTS0/sEKmu+x1bxiP/aEdMl3rdHvZjVZ5fWwM9LwbRj7Q0zFRSuaxi5H
8ZpNzNlJ1mXuKfwNSdyTgtVsIPDacVY6QyzRIxTmFfbdWFUm/jbWxL9COX+4PM3nViwIeFUDMQFy
+NSrPhFDRMRVAkpaB6xeQSRT9MGd6/MtXku70Yighuj3Msidv/sOU5EjRX8fR0dE9T95uzRm0/a5
gKxmC+/M92811ERCPq9cPWXS8+VRntkdH2Kd7EtR88U87YnVR0iua9FXiF5X9OaW/4sP19hlONaC
mQUAiTbqyeUjxMXWl2e2vhG+pail5820kSxIlb8uD+XMCiEOTurWIhCHcMbH5ZrIVhYFRac4GiWm
QXtRu22Y/co6Vwqv4XLPbMEPoU7OhJDVOJgZoSx99mKI891cbWExXdnp52aO1ccqhBGG2c8y4qMN
mAcyjjLDpDgV2hXtlwwJ4ha07/h+eeJ+o4hPv9ACYkdQiD4hNYCPcQq/LHnFsNSLVB/sPqs3sz44
qlI+t2l/10XV09zgPbJIjZdhf8B0lLIk9ScPS53noLIeUu6QkYFUhsn1q/fjLWXN0ubpKzl0GF+Q
QU9XcjP83aoIC2uRMNR59wJ1PHXCi0QVXREV+VhxfoMK5uD6IOjWlc147lMfBTFO5kaAyZcpOau3
jvo1tWxgdJoTitfaTefDgG/mDSZRljj51H7FW6AeWVFgVFYFevOR6duiMv2T0WBRBNiZoxDNyY9f
OkzbOYjBQzhiG4E2aSFOjzkiE3N45bZ8dukeBVr++dHSFbMuDIKcvJJZSJnhcgFxTmzxJ7i5snbP
JbClggS3QzIgqp9MXJ4Z6qgPLIJpHWySTbnNveJGe8Tzwy1d1Yau587O4ClOtEpsbh5r4WBsBe/y
r/hdvv60g/78itPDwgiEUhu7Rcl4G9zOHp2vTeP5dmj/MtbgKFZXwi355VK4k8+YWG09tSPh0lVj
Q1Da8JdLI8LWb3XXuvIpP5vGLfvsaHAn31IIBhjiSzS0jB/Sw/SIoNUGlR0nuKHw7fSO5Xy7Blf8
XCI4CXryXdsSzRNSBrecm2JTuepadQQnWLc7+Sf4sJW+ggluQ6zcFFeyCvpKlyf35H5l9mQrdVGl
Dg/KHZWXNahEdKCF/ehRDHWUt+F+eo1vB+8lebr8XZfnzOfvai6pTMIhnXz8cdco3VxKTUrC773G
bVfqY8331VeRI9mzJ+4QCXTlbb9p1lS2PG1dO4rTbEtHd4VVeCVTXP0tyxo82sEKCiFTGvBbgq/R
bbKpnvGB2uSbdDVv1FXopF79IjzEG3mTr3G3ORSraNXs5dvAy51rn+RscjyalpMbRC0Vho8Di4Lu
03MNCk5FQ/3r5an/XeT6tKWOYpx8dSpBSj9J5PnWkzzcq9aaO3g1ktPT+kqks5v3KNLJtTqYofAM
EaMZnCVS40qrmPWsTTYDdK4B58/NHeK5KH/wQlmeDB8/ozwYuZy1YAQ17atgGAghPE0QkC+P6VwS
Pg5ykiGmasBFtuEC4WfTV8OYD36TO5dDnNsaxyFO8oHZd0HXL/d/OZ4eK4ytkwptH4TguQPcCE1y
Lekt3/t0PQD9poQgY4qBM8bHeYPfYFk9Rk+OuHt7rdzcU53Znh1XXUnOz9RB5chNnfrKIBfLrs9R
DRXOF+wNKh4nm26cxiS3AnLPtEsP2T4sbOneQkRf8u5Ae227NZZNr90ralCz863/ZT1kV77kZ5FQ
8q765xecPtQz2TQbER0q1qWyGtyIAXcrFBG9yNPdy590kQC+NNrTh/OINJrcq1wSEKHfwRFcq6tg
jUb7Cubz6loS+azrezKykx2ulbraDBojq1yAh07oVey8CGuC2Bvc2NMeozU3hVW0HV2VpCa+IQVg
967kRNduC2f35NEcn2SAokmxpIIDzrgLV7AbR3A7d7YHL+GzTjZ/cZRfmesrMX83kY7SuV4pSYTW
5+LVYDqGbXF2wpZ0lJ26Mm138+XaE+ns/vkzxk9HWd9VolkRDyE4L1hU/VcUC67sl8/Kuh+/6e/9
dDSqAYCEFLNPHf1G32Uci4ZT7ue1tu4233sv8KTt5Wn83R/8lBYMLv28ypCQMZdMeBRwwgN3THqO
CYuFQ2d5H3uP/cZya76ftKqcyDa3yMPtgm2zKh3uvF600rbpje6icrgNPNMVH4VrN5bl/Lv0o05y
VaAgedYM/KhpV21wEvAyN141nuBmB2kHNfRablzePJfinaR7vxoroW2J168gObijDRN0FbrL3fry
dP8PGeLPdJ9k/bHPRaW3fudDyda3IFhv0DwkOwgb3dV+Xol2ds1CkbQovqj0h0/3JSocw2CxZusV
NkhOeT94oYc8xQpihhuv0/WO64DtX1nE8tnT80/YU7iPmetTYiyJaVpPD9zktzfVKvYMZ171XmRz
2fJ6J3Vlr3U3qTPwpOkc4UraP5cdoNiasoyk8BkTZqNPLI5XnmtG8pCFvZsP6k850a9w0c6MlO4J
fjxcbSUJnOPH3RMrQa1Lv+8JFeeoojmFNF3ZofhGf1ydHNp8vqWSQaTlED25ROtyEAlmR04A3J+v
qxwlxTmUITUAYVY7jPLMDj2MbrjJVPT1MlPU1kOgo0WI5Ehvxg+zHmyUMc7dWswfLb/aJn2oPSDn
+xb3ZgEJNXwZxbl4E2fg8/w33abQwKQLovrsK+p9Jxogb6uY22MB67IeVOg8ur4HJO+p7WTe1QGK
M01+Hwr9z0wJsVEt5NoWsU+Q8zjfKIqg7YHUUvQDq149zroVuhKEKqdNgGKLrf+zUay+tGOUq1aD
FG+LYcJlYkLuOIXl5YZR6xmIT2ByoaARhkFiULV3cmPRRC5+WUX1gzrfOhaSjWKFDylEHxn4jI3l
3EYuIsOO4tcxk9EB0XsvjqFOQE+hQo/rLG5WYYAaDzKfCTa2Q4iKO5irTT0ZNVhP2SsVwfMDIYDv
lL/5qrQucgEGieQjNdUil5JNVfQ+SXrnVJ0peX1ELyCqrK3qM1qpVYNN6/emEyOtj9xltKXme992
wab09XUhpj16rdVfuYn+KYKFT7o4Z+vBUl+zsjacNqPsF1b52zRg9SU1LTs1kl5aJXnIFXHdTqVq
5x2Kq3mhfhsRAvUow+Ack4TiOtOr50CvD1Mn7roMuR0E0r5Xw9CsOk13ArAo63qebzVtChzKWz8z
X+ncNmmUVV4MaFQ38jZJUIws/Ep9THvkh3o12TWp/iQ06WOJKGfYQ2mAUoMVwNwsbmI/gi7EJ7OO
hD2XEsQvM3zU5Kp8QCo0siWun9gHWa+lX0qsYU1wq8hCctao5YdoEk23K4xbQ4hQikSmbGr0gzkX
7xmKvmTjlHWtZ2V64+d5T7VeER2s3GiaT5q/GuKBdNKmEkDJRHrMqJx5WiMVEIywZMzRUPVrCUOB
urupSuxMxRgKmh8F2zYQ3ztDlaFQIT9UZC99PXiTmu+lVLgNB/HBKsQvUtRgHEUa86d9OIorwx+/
aWjxI42j3ERKcejUbOUnk9vPw7oO+Ry9FTyFMM+k8j2CUYPGGgS6GlaUVTcI7YbyLg6HV0VNMG3y
tz1Sa0pV/Kxj3TEjcxsW0rYvvxpJ4fQ6RkTpqzwEGyEZDrU4ija0mW9xln+nkP80TdJm0IV9GUcv
pEJutUbu9Shkt0bpScqAcIT2cwiqlZlom6F8MuL80IUW/i3fjTnd6BZKebIjh6kjqfsJ5prcz69l
CJw1ACElNmy6aCWqDQpT8y927lov0NS3sp8NTBY5Gw9+uzUqxVYzeGH0oRog86aSOTrSdJC4dmEm
r6QR7l2RWrZca0jDJj9NVTwogOM6PXJQ12lsMfQfhkXapqrT21R5DBJjnQfdFpCNhPUPIkj4cg06
bAxxgvYXaVsjNJwueunCYaNZ/ksyB52tVsavJhjW0vgNNZ17rWLJCeamUqLHuTPXWh05TTyiGer/
StpkHyPJo0aaF2WoFHaljFRikYJUsIqHObDsGvUokKwrKGlIOceQWAoJX6MM489x2NCvslsx8kLJ
Ry+JSyDCp2oceL4ibkvT99pIRucRu57E9MLkVyuNez2UN+B3VlMsfFeL0ls+a2psxbDc0iVcS6Ak
TMFcT2NoGy0lt/p9EAo3Z12mMvyRonib1WLX1eZuGKINvgaHsi5u87ba4hrlIGJYCckPoZndAQJR
k/Sox+ZOvzB0/AAH+t7Tg9rFhMJOpvqgTK1dtK/qjGEOXCn2+JMcZ3+pebg3TaRKJdhBcyBuhZkO
WK7tijrZoE7mmGb33iR4bOVsOEvw11GurcphvLfy2a2wwnCAJzqpH8BdxcQmDx1S2WA1ayDn68mq
d7Mo2tjGHubBcnn6ur5VPGcif0wR93HXfE3hnSERuVECAWR1+wU9rNU0GKGdztVD17S7BlMxfxid
eGgoXxtuj4cN0olsymqdJ1tzzNZiIm3KPL7PY16cxsg/Yr1h+4lWjh32A7SR5Hb21UPQTDeZIq+U
rCGXVfBuW1fhw+WV5VSaCZ4XUgYtwHGeQUO1um3F0gqK3gFJhdtSjVaRUm8kgUTQTtVBUOD5gdpw
ombezKO8m0dUJCG09dEGlUY7hx+Yi4Vbqeq619FQTKHziTibRPlBSlH9FDqvlYp1GW4xtLBDGbXm
oGRnIw4lcNxOjRO03yWUppLwCYlGT6qR/SJlFPmX2fddoTN/yBmoI9O0TXHeZ/HkFgMGQTqaXM3i
r2br+RcT47QRrnG08Nwmi478VpAmh8PKMeaHVB43s/RWaCW84F0UfIsq+ISd9FXHvUPr0Kae6puu
BU2pdM6sh8w49AT4V6a+F8FuTt1b0YxYnZOA/HLfJdZamXVO7/eyLRxBluxKwIpO7BnW+6IWWljt
QZjMleUjxi3DCsQ7sMPfDMlIZFu8qhC+5OJzjqCXWgd4uaV2IpnI9DUbfNyxxbQeUcB2wuo9IB/V
1X2TW69Jo6+DxZCmrO8yrWYL+T/wvXpMElhqyM0ZkoBkyXSfp/+PuzPZkRtZ1vSrNHrPA87DojcR
jCEjZylTKWlDaChxnicnH+S+UL9Yf6x7bmUkRQShPLtGoVBAZZUsjW5u7m722/9rh9SJjolRfPNR
x2MW7Vopxm3AuFhqZ9t60K5h7HQriTlCHxpxIVmb0ipuImhLs/LYG+lWKpwbtUBcLPEfKbi4ZpCf
Yr+5bRLGuJmiTpkadTrnCJcPKoT3Clxh3qhcQaK560wJLu3OVbWaeMiv2YtMWgKHjavnDr2K0uap
15snTYHrbyj3ZWCczKHooKFL7jth3jlZdDCc+BFy8q2eR3dt8yTYFLE+7kFxOPHgWmwASSB9FR5h
0NgZnG2WFH8WHcOzopFcmSMqkDIm/b4ZEQnL19Gs+GWTJ2J2mS0J6ODgmCtHjZJ1wDUhS49ljohu
0B7Q0rZI+QO/LzpBHulcmjJJJisPsWL9NXYlE9HRjcjyFzuqPiF6+hTq5nU3dhDvmS9JwfRfUIt9
bXoMchUc5ISyAp1iZUEGxClbddpPFIue0rTegBSH6vulEPaTbFDAScQd3OU19HEge5usu7ValHPG
YYTIXf/r7xfU/9cAJvD1Z89E91vz7X/9lTVhM9x9S//6P//7//5X3QQQmH+rfscw/f2//hvDZP8L
HRWGC2lHOiYC9bw6/o1hsv5lTfU82qtgCeDW5FX5yrDMlAcYJsPWaVyDT/kHw2TK/wJ2QJXYoBPA
nA7NzT+gF5se5G8e7BOQA0ITypkGZM/zJhnM9GjD57Ae05E76fHAsyC/ySZaBat7PPs6D//9h17E
L02mmFthHNvht57D5HK9DiRtCIUrFdQgmn7n2PW2acuVKvpvD9aZmemleVaH0TpGwJUGMyXiBZFg
FlX2XurK+1N8/8zMrLLSKuhxqVIg3KjX96bkc0uuxLYW/kqhY82dWUXF6IzETCBT4hjLTwBvtkqj
PcdZ+/CfLc6snOL4zKDzPBPuIFPArmmYFrULwG5lcdTZE3xCotvT+lMjA3MFm87b1bHVRM7lOhdu
qqrNtZA8sengCoAAfpdYE+RUslBwtLyrYZDRWc2QTDM8D/Dm8F3Nq6s8UW6dsU7cPjRuUgMZMW79
ueFdQyd5HXK/H0B6Bkr/UUcWPda01I2lQt+qVvkFCNr4cvmj/Va0mJwBhQhzl42I1xxAlht5oXYV
HDaiDA+GXz0xH78CkVkzMSv785x3QMNjwsi0RzuYxLbTcWVRprWd5wBI1nVbp9QEvHBW3Oo7q4pT
usau7XAYKPnW54nD3aqL7qQ4XSk3L8XzmbE5agIOljBN4GtCPy/YZkl0bcYfHK1daf4vW+GuwAwb
XMVzNENrDhCJpFyiCiVChtveG0l0EzbeSklpzcxsc8ptHbedjJkmhckz/wwHyEEVPy9H2ZqRafnO
Elo19HnbF3yxJM8hGzA3otF2sb82vrgcBa+fbNq5Z2bE4GmZHFbCbZMRehXT3zdjRomn9uBQqbx0
00qee9mzpWRgABT+n1WaBR5tfLQtbIK76Aromq17Q8/u7KB4kEMe4Rwix1SRXy7bnP7M34P9H5vz
kQYuPHmkaLjJTKPbdPAp68hroHzjF0yFQG14MrVsK6cwbFw2vLKMf7fXzr5vl8iilUxipUxpA/jN
teEXtxZyJ/+ZmVnCaHR4fRIAQ65npfuyam5UgTxIbu0vm1nKS2dLN5/aDGJisp0+I5/zKdcoFI3a
7rKJpQ8GX+ekTTUJE1qzkjBcNJJwFD5Y2lbbvEgOtOk2ZjSueLIUEOdmJk/P1iWsjaCCuJtriZxd
5THiJ/BYHHy7dKG7prWQSXuILh5K1C8v+7f0Cc8NT/6fGW47oi6uMWzIAePJDhrl9fGyiaU9fW5i
lp/CoEpgRMeEYINFZbpFpO4IEdtVadIQK/uV/by4YhTwGRViopED9a1HFdAcoTm9cDWt2iiRtEdJ
YgMj20qIL344YF2MQWuWDmz8rRmpDUyU65gcAam2HYR8tIf2PUFxZmLmiRLYlezpA0EBnaUtoW80
QFqTF/KXYFCuSyoouSpdR9Xw7R0LdmZ3loT1xnH6LMM1tNF6WL0yGPW957Z7iOPPly0trtWZpVnu
bRvELeJIFi4QeKSIqutYiqkErE0TXDYD4dvbtRJqF5n5gEO+0K5aRdrIHRTz9hoWczHQOUZAj0IH
i0DeWzMtmXWwbEW4jOkgm2TtTHjngdkX3/pqDYSNaML8CGGQHJ5OHnXo+v1GvVtqfWpoddC5g8Ok
ZAmLmdFTusu2lPQO45g+yEFyDNNIbKrG3CZwjLXUvBsv+Wj19bPRmduRa+xgwLMV5h/1oHl0Ummb
9vm2DMxd43c3upeg8+v5P1t0IOuuvjL7cl9LGsJw/qkeKBf5QXZrJfl1Vw8rof/7ivEZmTFR0Arg
oja/oCWyrwvPz3tXF+VHWamOw9Ax8jf88fsJQQqZF6cCJHsSIHq7YmhLBKGqT2YmUvf6L4P6brs2
TL6wUm+MzLaT3LSNyIKid2MGFpF0uTHa4Y9vmm/9mO2jJKzrdNAwAePWSUV3LOulz6KQv17eriue
zFk5GjnQo7Hhcw2Gcp9q0WNWJitggd8PwjeeTIIm5+dRriYqIxx4EgXPDoDysv+Wmw9mCe67++Y1
n8PiT3u+bNiJ94MJfAux7bnB3tAhVDLq3hUgmoWpH40hWTkqloL53MTsDpGkwrLiARNIk20ZJ9tV
Qt0alf0uMxrlGuYZmTmbpZ8sgyY69TBTCOljodWnFp2iBvqudwQBCc5CIFRXqQy9XSF9aLVy6Fkh
WF9u6bHuHd9buaUuxtmrCWOWr1NUkMiumLB6pH+rdkdd173sxe+5mmVnip8+P0/m34aiSihzMkSg
epSQfgXNbUivOtVpaRvHqUZ82dayO6+2ZgnA8EWrOwwiuWrp3BeQxKXl2v1x0YQBZd6kEMCyTCF4
do0znKaJfGvo3b5CqMysnwJnrXK2aMKaCie2hRrbnJrAKo3AiewOL6BKjMv6RjTV1eUPtbgoZyam
X+HMC0ovkEKCcUFf46cFTIHb16YeBfXzW89+umxrup+9fYIRALZqUXFQFcZEZ2Hsi2DsDLkhK6vK
L8jCjtFU8obFvijDlR2zuP9fTc0Ps6aqupDSBhSknVJty95KN9x66GPRUr/s1OIHZP7aYCCVvDY/
z8SYCz2Bo9ataNsAmNnkxVcGKF3TvI/l58u2lr16tTWLar1VsmKUWKyYZq5Av6dq1O0YrW3UZTO8
wKcLAWlt+vlZTFQeU0FeLrNRo/TgBaiqwKus0XJ8jzevZmbXeTp3aGxbIwKrdnwzqvpxCMKrrPnj
kanptEEa9n+8mRbwzJsgNp22jDBjp42L4sopGfPnIu2OsZ9/vOzR4n4FO0FO0Cc1iNlmKunf16Ij
FgrEkQIpPHaedLxs4ndU+uTOmY3ZVxM882nlkxNqM35BNgYyYCj+5M5tMlSUrEh3Jz5LpIMBjzfW
ioOLkcG4LkPZkyTYHEjV9GXrxQE5r476rUwDOKiQmW28FSfXzMxuJNBD5gx6YyYLHnpdQMGZ7A3g
8Zc/5dJqTQovBhpqynQXeRsYCWVjp/TZTaoO1hZ56y5PD5dNLCWHcxOzDZubui95zpTAvZfA/2q2
X0y1Rg2Nycc1BpI1b2bJVWi+nvsFsUe4XykA7uHvWPlgS8ty5s38Ltp6XQXTFd54fvuBieMvmZ25
Y7I287LsCRB7bgqGjhDP23WBeRbYRsTZbXjFoVRTJsXWSjDLnryamG2irMjkRijUQUoPvlsx7gLK
3oXsrVx0l83QBYRgnXFNa+YJWuUmVZG2d4PW2aO86CqqBORujTxl+YO9mpl506FTURY5h10zqIeC
siZYg3fsSLDN/3gy2yu14C4dILviwmq1r8r0OgNVUzZrM15M+LO4szuCA/E9KkqGMT3oJ1/PsnWY
205bDwbjXG1guNKgNRujt44qdOC+KK6r9CZ1nIfYKxAbk9P9EKVXAvZYPRmMK6O3zVOehyb88VH1
xaq75CqtO8hMGsm/U8bacvVIQmAdKuZvQYJyaI5muTum9WHsoyclTl/G3jKPMsQrZLe6OjU1fKkj
kyyH1rHFXdraYEgbKD8HxNLsKAh2vu6XX6SRx1I0GMeuZ2Q6UX5GUS+5qoS2oNd1P3KkCQBT2t/b
COqTxDaUx9HQ+vs6DYK9F0Cq5Q9BtteEDBM3crj3XaA7u0ZLr8e8PUWwioCGchj66iptU8nKi5rR
QY2qKtrISQXSTBHfo4oIkyYqfW/cgg8NNgzo3ZVB8StPwBkpRuDqg/EMiq7cIDsNhXtWKJuiTT+F
IX9qnZbSpmwATuRJUO783O5cxOLvjb64VZThKNVVCnKtb19a+N71LD9mY7bVNLBxUQO2phmhuQd1
EiP5p3U7NEfRvAb8VI9IxqrXUPvsPRNWB9VO92avX1lNfxcG5bXFmI7catmml6G2F+NRhPHPIZBv
rF65k/UgY9pdPEhFPvkrblNQP5KA0z2sn7PMbIHMhFuz7677ItQ2gLU/FUV2BRSlvYq6+l7IkXdC
QdtDEq7/5ogBtcQOnTy6qmoe7eoUmUIBU3XBbdeqyk99EA2b1uqT+1gRR99UUiSzlcdS94GjQAqW
K24exPtY1netM26t1nvs0MOLJH5PFVSHE8Byn3gbWMw2lcb48fBcxN62GIsvaKOcgsq+HorBTcAM
cyxkQPrQyAnBXnBkZ0jSt79A0QMFpCIn1a0bG4z4AxW797TuQ2N3h9F2Pjr2iLxslG6MLjwEjnGd
eMGNl3STDgUKsZ4xxuCoozslaW8SXb81cst6TgaZCETmYFPlSrFTpPh6sNTPtQbcy65v9dq096nu
Jxth9Y9yN9wmjaUSmgKRHWBKmXc01WEzCvs6TlUkCIIHhvvjfek39ibsu885rSl+Zf02KMIPPtzS
RRrA9+1Jv8xwhHk4SrWdp5cMRAC6vUHCT37u2irbx0B4k40J90fRt58NJ7cBLymu31Z7EDbSZvTM
x6CUdgnP7L3itEwuhDBMeGP8S/bF1zyKP0lDg4FKfPXYm02OUGVRbgPD/jwU3qMfMXGry6cJ24KA
+y3K0incQwaBr+/lyhldR5b2yBu6tSLfA6m6sj0Ep0VzL2DX3Jhq81XExu0Ymte+SkGRR/HV6Ixg
mNQrqR/A/iievHWAOFDM14BEK525saI++crTTdtQTAQWqiZAq7+kmvww8quRowDEBq18A4kNkvdV
ssmq8cMQ6Y9RZf1Uouo6MpSMGncNYFMrQVd2VvlRs5KdUDU3ysBL+t5wCNThV2Mp6D8EHwPZ+taF
ir3Rx+6jXFGkzu19XoPcLpXiSTjmTjd6xKeDQ9CWjus16bjRNanfqZWzTXr5O7ngNh3kg8ak66Yf
+w+1lB36Sr8PYvVDk+YfY628LoP4MenIH8hgwEIeGuLF8mx2afVLjwlI3ibXSTUx7gYyt0Ld+aB0
9ica/wY0T9mTBHNNNiIEk3m3ZGADiXnlXtLqK9kMvwV1fd31/SkddDDg4g646KcqQcliZFtD3tQM
1o1TGG7g/Q2VO5m1tUuC7rtFdk+K9pOImYMNw+0Yl/eBGN0s4r+zku9WXu0cJ0c5NI6OY089WkIJ
U/JAxsKtvHWKCUMrfxDIfW6aQj+0jXaTFNlNUpUvTAAeNauB4IPx0lIWyrbP/W2j5ihWZsoBseV9
WjgTvlXcx432gdm1fRagbMvvWwdg7fz0lyxHt37Y/4Wy64Pmxz/UCBLuWimsvQxgwazbgx50D6oi
bbUgf+rA8Xl58EVUIHYry7lPB+VHBFJG1vwjue9kjGXB8YUEqF7YmzySnw3TedTybvjYi/pnXBYw
0Ebf5QI5WxXc5aCrBZsCm2NZo3AKWlhT8ls5Cb8MoecGmglZe/s51NqHVPHRR/A+66JGDBOAbYEu
AEMD+8yDS2bsX3RqnGSmSZRIu0Vu+tbxjJMa6S9x0T8E2RBveTXskzB/gbf6ODTKjyQOOoDH+lPV
6dcawNc9VTgwqZ1rJemTWWuoTPMBamTp7CA7qqlzY8Ttx9wC4m93R9SwvyRd8RDJ/Y1c+W4SaA9N
yLmfKE+mFh480eyy0r9KdGJSDvOTLMV7X1XzLYiWo0OoDVn+pdK7J0ltP9VqeYKr6ZCiG7UFM/tU
j/aP0EQ3dtA3LMIRgVEA43DJjenGBwyVgy60lPhoS+ldacVkHkSm5PzKAaysxRGTIbXY9lCK9CqA
15GtCR65He0bVfFQcfBvYit2RQs1Z6HvRgXifqsE511X/genye78Cfsod9mmAa87gvXz5GGndOOu
aRN0x5P7StVuQDufrCo8ZaJEXrQN9mFV3Xhh8UsJplpN3gcbmxX2CvlllMDnWhltTLkcq11rZodQ
GPEm5nq4TTPQrJl0yvrElcbhV5rpIJe7U+ClX4uOSbQkEUepULa65BRHafDuW4VnpYU8btG1R104
R2v8ZaCwUxpwcDYxWFZIuDZOkLpdxyQNDPvsrPTec9KnXpYZSzcyf1OV0XYwoNRMntG2MgGiFwez
8V1HLb9KVRlu6UN9Mnz/xgyl75oTNSgoO90Gilu01KE33QSp9xiW8ikx1VMSeayJOCApEGyyenT1
JgUp3H7ILTNG/7xTtqrKEJjuPGVy+1wbljuaA9f7YoBq03iIQrDeJC514LepLATDmKCKrRc6fo9K
MdxYpnXTqebRU4avBkKzmsiR9hFb0ZUnYSrXeWUcRjW8C5x8B77/VINjsoLss1p0KQMQBlwAsQUP
IeTkw0MaSxlXAMCdI+MNG9rL0nYIytINc6dBhoYXZ+l3fKbRyTsoC2PEhpj32AdG61wXtgNcPBgZ
A2qiK8uf9IjrsblNVNYjrtr7IAKjJSUwddTaTW/4n6zGzhCzF3eVLJ1Spz/0VnuTSxH9X/6XfBi+
oqvr+mN04vi47S1IVasEjhrBv3S0B62yP0aVwqGQtr9aW3WzRPoKSm/jJPZOgc1qC1/gDxFz24AW
JrjnRFFPgHWNbdqEm9YvLaC63oOSBndpWWyrsXJbyx73eRWQfknrbdT/HPQSDixUmg5+Ir0wXF9/
khzf3waD8JHirRQ3qANguIpr9N0zsi/wBwg/PTlt+FdrNXvVaj6FkNTXZfKlcKwH3WvuYKfVwDMH
6TPKuAliFVy8TJ/GfWo8hU6r7Hqr1t0atZU4FZz4o/2U6o3mlqJODwOBuk1ryGbrZj8GlbfRPPNr
YnFw1zLbVbbacesk0ok7I1ew+l6NAq7cNp84ibVfiVp+KSzrJ+OmCbs6zRG6Ua2tDVtS0w3f9WTS
ajE7407u9OZD2Kko3vi040crR9q77gptnwm1RErJrFnIjI5hrCjXKrcu93IV4vc3Fe0WeOOgXoS0
gym7t2+qNrWQKNao5+lBdK9wtyrjxJXTYqXY8fszFDOo6aJaiz7ab10K9ppV5AIzDjvIVLI7k+fN
ZU+WTEzUf1C3wZ0rz1GrcmcOmVOBVgzH+Dl2xmcpqf8YEAlp85mJWclm1Mo2HCxMGOA71Ui5Kgdz
Jwbjj0sDk5mp0SpPVCpzUKwJs107hJgRhX2kr+dGxXgLx9nu8gdbWno6LdP86pLOiO3rXRKpwC4H
p3dlqdz3qJcler6yLmtmZh8tNKoqdkQBKDbnwqBVHD2MyBbyOwJ5YgeXmedcUJEY4tZqw3HyJHG2
PPlPHtd5mmbv8QYq6qlPsSBQkIRx5onIprVbCuqOJTpP9lGL7Pd4QwBoiOFB6zjfllbS6BkyXr2r
6cpWxIpLcCMEutYK/b0GSaSdmZn21FlFBbCsngiGVtzQebC9OzS72gY+BQAJjD9ejrZpmd8WbzAF
cScxjXI1vFVvTTVGpedtoVBqD1+q8UUrT6n9STdSou9x6H9cNrboF6zgEw0oUgXzHeTYmTLmBcW1
oX3O9Udn/J7DKGUlD0wurhQ+pwLa3C/oZC0gi5AN/qbVy+iv2rZcpKh+FVx10zshOY95G4EUYzjv
sltLKY40PQkwKHQt5k0yiqxJ1tcaNUMQrIan7TQU1y6bWPpyZybmzbE0GmM5ESruNKGrNtG2/WKZ
xcaf2LfX+hWL7rA8nDvg+X4rsqeRHjBhbdASSWs377RjPK4RlCyagJRlqhdTLp43JeyxLyTNN3vI
NeVDm2QH01NXAmApv/HcA3bG7U2BEe9tYNeS7suSOplQdXTrHKadwo0l1kj9Fz0x/6bAR8oI3tC3
Zkq2ipxWpFGvC/dVp+xL+jqX137NxLy1YiMkolFKA+Nf78KY2VOnWTlz1kxMPz9LOOhzJrUoMQF+
+WowRzca/ph52QBJcPahpvU6M9H5VcuAMgDiTBgMOKpA/tdEcheX/MzElBPOTLSizZnNx0Raw2eR
9VRmi+0oraGvl1LmuSezyEpyNU+YUmA9FP9xYAwUE7wWhyNR8thyU+2jldb41Aj6LZkxfGQDZDMN
GhNvHZOLvI0Z8gBFqdz0odg46XPdfvGKx0FvtiRqvVrBFy27+I9BZwYt0ey4JY1jsKuDXaApO8Xh
MZS58jQgXcND5TBOvxLmy6v3anO2k4TTKEGWEIO1TimNf4rGc4WzRrz7O9vMFIjc4sCxgdCA8vft
x0S5zgsanR3rFO0xZNgUxdrKHWhmK2WMnixv5MH2Hkr0HtyQtuaG5PtJ7RvKP9Fffmf+vLy7F90+
+3Vma6tC1FnEJtE0FsYdirEudHn3Y/DnDac3XmuzFQ09vyysFq+tKN/rtnHFE2NlAack8VuUvnoy
Vx6hullEtoGJImGAPc6Phr8GUV0zMUuFgSeCAloB4caRdOcHNseT88dTPG8/1OxCxOtY8qoMEz7S
Z3U9MvYeoTj7Hy3637DVs0yVwXBh1yVGOkU+xUm5k6piXyBY+5+ZmeVcnQ6YgkoncyKqsYey9Krt
tWv4TN7xMJqOWR4sjCXBRPF2Rw1daPqpIFvEWXqlMRVta8Ev0y4+XfZm8UrHfmXykXsWT7C3Zio/
iJ0+6PhoebTXW1pwWnY7CPEt1ZrHy6YWN6VtIg0LmsZErPCtqSgJWpDQeBSO6c7n1QKKyG1q+z1h
8Gpmvim9MUF4NwDzXzfmoSPlpaOCQMbaBWLFm/nGbCmv/HdISxVdUablTbs9ZZZYuXEtbs4zb2ab
c7B9NYQsncStZtSqymMVKSvn0pons0hLfarjVcgHc0rtOox/SZZ5SOGaubz6a45MPz/bnQ7SE2nk
sRyR3x0Gat+pp+wum1hzZPr5mQmNB2sZcOdyIxHtLOEcwENt6nCtvrNmZnYjCkobtgYFT4xQ3iYp
NA0efGaAJy57s7gzuWZPBOv8PVf0pL+nFImWCDdnzt7zoaTTir0hRdvGX4uAxbU5MzXzCDUwJLQD
lHoydKGD3NwnWre/7M3iRzszMb3FztYmbcdW8xVMGEN9SKH/GbT+2JVrd6xlM1xXAelSV5ojRWVe
clndYKZzpL0cWlA11G4IPuE93ryamQVzhyh0JWUZZ8AY79P0k+aPe89ek69ackanxoM2xEQQPwdm
oary7wOtdrwtArnbsIl2Zly9w5lzM7O7mwL6sZXj6XDuNDi8pQ26pJRkW/fPv5lOURTyMohDKVq+
jQBkNDvd9EkzZY/cb5Ds/iYK8p0VM0uxfG5mFstSVhoekr8kAT2/N8zig5KvKZctXeTPTcxiOZQd
r/OmVDYiTq/kUP4UADfM73Sr21RzC3klQS+7RE0ZuRUwlfOHvVHXjp9ND8kR3frQRmcbSNA7Fgf1
CANeSqqk88k1paGxokHG4XrQliiQZzUNjEHJGhvuUk6jNMHZTxUBZvrZURPkgaPC9sGFOQOH0byE
lbJpqh/8u5VLwOInOzM0/fws3eRxk4yhI3jcGdaBdvd1H8dXlz/ZUvXo3Jd5PHPbpPGILzoKLZUU
fQQKwqRw2TGhrj7rVMcu21t2CQ6/qaYIw+bspub3qh53vsJ9xhyOlgG/OQpul00sLg8MhEgtMzaE
KM3br8YoOSRHHS5lCmzezpOdfFFawBNx/p5wOzM0SzmR0TYSdX/gR1nj+j7dIlnfS8mwYmbxk+k6
90jVgDR8zvCsVB4ie4o8EdDISH/bR3XMVqoIizn6zMQs3cQasKNWZlW0Ut0lYI0kW97qUEhdXpnF
lHNmZrYyXoUGRVVgxjPsByfuEaLMbxLRXZlpt/E1OOBN5XDZ5NrHm62RPVrFoE/xpvfmIew8NHz6
lZNnOd5e12f2IuhaA0akaWoxsPx70YwHIHBQpWmH9WHj6Y+av6NpTyjkHpW5PmNmysil2M+mS646
dNdmmH+RVetkx8mPFpXLqo0H4CSBWyX6uw7xV8PmrEbQSnRPxUQAlQzeIRup+nQeg0XZynPx79R5
wcH5Q04wHC6c6b2oeOmDmnHzLUV1JVrzKoNZyq6SU9hYt2kh7/ywOoaavfPM5jpEh+Q9YfPPh56L
gtlGpQpoUink6elJgQLP8M0VE4t7zkBhjUkwFTKVWSZMBVi0osTVIpdPuvqZG8w2Nq2V+P+d75ua
FpJj/5iZPb18i2BQJI7d3siODRrt/WgeYsc/eJY49mpJadJoNpERHIEGPGhRt7Kki7vjzP7ssNSy
UU7licnAQoBIaiGN08rPSl645bBGS7P2RadccHZctpbD/S/ii/pWfASZA/RkeFHr6D0XGfpszEzo
1AHmbWtlbIuhncbxq14cjGi8zcI1vfPFrHVmYpa1+lgMJZBPtluYXfeB/KmXk/dUGMinNsUdpIEY
4X37tcYOukGQcsSfE1xpir6tFfOUKO+6MJ+ZmR0tI4PSole5wwwgFIsc1KAHVRyqTe/YsGdmZkeL
MAa9HeEfciNTcTVEw0TavOeQPDMxW5RGqnlYgm9xTTs+GrVzXekytEfN/rIni1GMIKGNQojGX7MP
5lvlOOY5x70CuLNP1VPVdFehXK8khjUzsw/WFMlY5RZmYHg90qvaJBFkv6zTf+bN/KMlhRa0NmYq
L3aTfjzA0upq8tpY2MIgFWnu7KvNTsYOuhQ7l7n6J6V61Scxxax+Nzj1jhL6R6vQv+hFf9WWwbXl
Ze8p2eo8cLmeMc1lzQ+txKmj2iGfu6Wq3spQRWf6eJMH+kqIL6/Yq5lZJh+dQIGDGDPa6GxGvQVv
B9ErHZjLK7aYsCmjohPMlCpTG2/zQlvYNYwjhLknj5y44SZWg+/oB28g0V4xNcXYb6f9q6l5kdMs
nFAFlMdjYNAhim5/0LP/IoXlXhvSGylc43lazKpn5mYnruUZ/jgGxAhvt52VxO4I/P/yx1szMVuj
XPX7rPw7RyAJrgUoBhTvenWceTE7UBmpgJl/IhdJYvuKIcuN0kPbqnQrb89pY/62NjT5IeOwdYaV
Z/nB60rR1TZYoyiEb7JI92ORvehR/dMyAfea/o3Tr0kmL4bDmclZrqhshQ55jsnWE/cI2+wbQ9+3
ks3ruvE/D7ry+fJiLUb6mb1ZpBtG6Xl9XZCbkuyhJCA2FYTHMi1bz1dW3r0rn3POkiCkNFXymlob
XOUJWO/C5Y750Kvqg+XVT5rVfVUK9eWyf0vfk0EFeWKEMyHomMW7melmWxYeE346eKH2ByNJ38sy
cnU728Xg6FciZin2z83NYr/10thkEAZgohLvhiClxPvnTCBUEc88msW+rJqS5UiYaIS9HaAciJVy
5b66lGXJ49BoMpjLrXn+0imVvEx8CdxjL/ZdJN0UDnobol8xs7w2r2ZmHytxpGqwY8wYNqy8qnwT
g7XzkuZbUxkfAEz671kcqvCEO5guQ5/cPrsbJ3SrkAbEXj0iCJPLzMG9pzhunJmYXVykVuuabnKp
yuptCy9w7I8bRgBXDo3FMKO4Az0VNSkoqt560hVdFTg2Uc0M+0aW2hMTNVfv2DhnJmaLA7w7FUqN
J81YUkcUIMIZFis05drsxY2tF+PK6iwG3ZnBWVxXSq85OVwAgAfjq5rnpqYm10xKuJf9Wkp4EB39
8+mmT3sWBG1HhbSdVkgwzparDARpCee60K/8IVoj7Vg2RnXUhJUWiqDZOiVMI6RGFNCQyzp/E+to
Xmq1HbhNMG4hMVv7hFOynp9X6If/Y262ZrUUR17TA8GNRPO5HTuHjtP4nAbJjdD7XerH3gZA877p
imJ7+asupXaDweYJlwlz1bw+l0lJ6Rd6yQvXzOUNehwHhgC/jZG29xTl1oPsVS78b5dtLhZKzo3O
NltsCBPFbc4udEGuKZ+5kTa9e6WdqUkPQgm36uht1CbZxfDCTw9UZ3Suitz4cPn3WFzkM9+nNHcW
UYWkcC2I8D1MkjtJ0l9kg/FrDZLvcQ22ubjvz0zNbgdyE1d5HmDKG+JPpSHdOtmaEubiNtR0GTS6
xVV+jnjt2zZqBepHcAgMbhkO+7QV+6Zew/AuB8yrmdk2VGo1lWuLOkWSqj8VCgmJP35SHOjuYUv3
OmNjFoibXF6oNdemn58tlEQo+FlPGcZPBDSF6W5I873pNSs8x8vx8OraLCy1kaHmdiK6bSwdJJi4
bRP9Wq2lY2T1K6G36BEdBPR7oJ/R58g3kUv6EHnsAJkx/LxN7sOq2EjxsHJQL5vhGcVpA7ZkXvk0
wwhktEYlkCHCfQkczKqaQ6XKK0lk8QFr6K92ZunSsOJYrk2CgtH8B8lXnyxreGR+dV928CT7xsEM
7YdOUr84jffX5dhYXDSdm5Wqm1NrbhYbDfItCYP6lAghoinIjxqKDQjjbLTOWvmaa6Zm8eEzollX
AS++oq92kvZXxcwbnOsMNa1BzpbX7dWpWWZKy8ByoCmnh05pXDTOS9ZVzMqW74lCaN95JGmIb84B
ThC1Qlv5NwI3Sa7zIkQ6wWhhbun+nHgWX84MzZJGhQKJcCZYSKJop1DpbtpOoOfSrsTh4jHKYwFK
RLS3uSm8zRMTV1AUGbzBclQLECWwb+1Buu7srNkKq3mJhadtbCfay5369XIULi7YmeXZBijVRm5M
wQtJSPo2zOtd1xYgtN8DfANt64D9n7jyzVlcdPS67DqOePTp6W0axtthNK8h0F/5jsvevJqZnVaK
VzAUHYVcCurIzdP8m19mDyqUjO/J62fuzN6wUTMacZjF7N3xKfDjg446D5pVu8trs3j2vlqZzxiU
bSD56MFz9jrWru4hZUAD57KJlQ9mzZZfCKvwg5F1MfoS1TOmZO1yYzJB+x4z0JUxIsesyRxeOfq+
V2k9eCQV+F6Pzn3jGQgGNSvL//9I+67lyJEk219Z63fMRQRUYG1nHgCkJJNa1guMpSADIoCA+vp7
wO1uZoK4iTscs+oyq2ZVenpID/fj5+Dz5uJRWPnL0Ojv0YWbCaWTvYGJCevgvtXQiT1At0lDu6yv
vkHjw7FMP9qRQPtukfKqD4d134ECQ/MpkKtyq3YQHxnIzyKILoux9MU0r5J0X/rNZRmMcnLDq0zE
dWWqu9ASL5mMbkNZ3SfUvCiqqnfQIHvTBFCSVoHo0QOwc8r4EhItqNrxXYr3hqf4xne1C55Y1oTr
OLGemA6VtzYpHCPiGxwNN5EJ7bu2QPuxfm9AkkdKaJVV9eBUEsAX1l9QLrxIhdBbpqwGWdeeXyF5
p0bbsmmuJC4y1Qwv0Bvv9nlDVr1R3/YNWr8N9YkyI3GrJFp1Qr0oenKTc7m26xjAky7wjIA9l6DH
5GkLMbv0p0ELb0jiN4D67pKKXkaG8ZqXUIdS0uheNqFXRMUlisl7OYpRkbRIHKMrDYdh6PDqgPic
VgWhEyYjphtgdXvsxPHJXdQ3txUNDm1WQAYooatSkYFDKL+UVf4tQ0u63qDlFDLZbpEVo8I9ZHN6
iBPnQqpgTjAe0Iq5Cc1MOAXHJKlNB7aKInVBhb1Ge/KrzKy3llXPg5ZdB4VxJ3jshorYt9BGRKS+
b4gVeAJNG5koDoPyCLJqaDPl6GLt0MGKnA3ryhcVvQpUrco7IbINGstjF6ANyBU3wX2M5mp0qsqL
UMvWnOLDwAuCOje9Gkky4qw+QKJVh/gcu25F7REZHUaRiyjqIZJU+RdlEb0kRpJvBh0zmPUQ2ZLa
/YBHNhw2wKFlgxckuh1Rob0JORE13DS6eIiTaAd9psSRfNhHVvQE+oyt2qhbmubIpMUbEbcXPQ8u
rdpY2UTZ+wR0Gpr+asbtTrP7b0pRg9tA16Gt1oIKqNlo4DevenrHanOH7rlDKwtIxUVsHwT2DboI
UZ2yHmLThFY7dA7AzxJ8i3Nl2+VYwzFUpxKICxlhuEnAAUGs8NZK3kbq9CxNTIdJ7dJnlUdSLXdE
VRUrtZFXXW/fWQxy55J+s9XejXm7o+XwMwH9mgsWnQ1IW6KNjmeyM0pMIt5ci5qLNYnDB2byQ9aA
6MC0bkTJPCMpL1udvMYCncamkruA0ruxjDdKL0fxJAiNtelb38cos7DkqpXhc190kDP05Qb1udc6
BdWPIg6FmawrvXwGUOJB6cAWQMAPEoHIHJf9ZZOi419exCm+ov+aJMolybSH3vSvCmkA6FK+aHjx
giPXC42BuH3Nn8Oiedaj6FGn5KbBAxD13gq13srry/hg1JhAFDOfQcXyOzfr21Ix12bU2hdxUmDl
0jXJ1IOu1iuwZkunTHUEBDT9Ji3jKol1CqaX8FYxQNXjK3XhRupToVn7qI/XtJG3wjDWWdH/5I14
zBqTgwLlV4P5HKL6AcsQbEVjyztT8m4VBMYehNmDW3Yp9r9Vv1UUrSy5JJATydS1BCnRVouy71nP
CgcAgIe25dDiYqZTcjDbDHqzZg1oh3Bl3HCb73wUSHJb3wB1XDkNyW+jtnoaku532heeDpyoCxGG
q87MfKfvw30J7j2Qdq7Rl/4NuhrmRrbNboC8DXCr3G17e6cKzCd4Eg5Fz50izn42bZaDtLzV0IYf
ppsMQ+P3YkUl1Arj+D5qggswpyN4r0t7Q3my0+P6TW/YTkk0tpCtmr+cP26aSUzNzBgp6xFiC9Ef
x7fIgahLlLXzl/OHiUnQBACZWbAxNjN7c1MY5S8lC7ARrGIhmpl1ZWw7x3BTvOwmQQDKJ1Wic0Sf
ra+uOo4MSho9nA8AlkzQ03s5tM2kTwmejb6felpR7ku5lD6cHa0jL7RTE2rTIEUxthFh3Jw+hmgk
83ekXhKVWTIzenoUYdgkKn2QLyPBFqBbqaq2il/hHkkWXjhLAzYJZEyO4/m9ENRYkFPXoz0q1Asm
Zl+F1kjpiUwhRLcmj47EaJiZjsURe6B45zYXlqI7SRGATqVvlyLmca1+ShQeGZusMTKQGjAEGKv6
68x4HAlVCO4FQi9KdG2fX2zzU/Th2GSxBWDZIVkDW1rfOaQK3Ao0BEr467yV+Rn6sDJZb3ki9KgY
d00GRqMQpQpBloRCRhGzs6M2WWxG3ed+Or4LNTu5D0bl4BTqh311IbtgU1umB43cVciGfRsGd6mq
fu95dsHIj0yvbu0ufe4jXJeAfrxRKi4pCx/+syGYLFIfZAi6PkLZUTh1Awpukl52v79gA1zH0J3G
wwHdiKf7ra2CcugQdSIBie7Diq9ydYkxcfbRcGRi8ppLO8RbQYyTI5WGV0Pdo01TRKx58i48uK9I
DxlXfYm6YHZHfFidlrzy2O563sCqbMsGORL5Uluo4PB0FYGxyihBkXV+JBfcnBKt0w6FnYBjJPUW
+RIERcbw2rf3nb0qW0R9+e15c7O78Mi/yS6kRs/bJkfu0wcBTw3xaEMt9koQb86bmduGpm6B09FS
oXXzvoWOzuPCLg3w44GzdVSqoqHYJ4P5ct7Ee2v69PA6skEnJ6WkXZKlOVhuWze7LC6V6+SOb33P
Wvnb6FJAdXlVuLFreO2WqwuTNjeKx6Yn5yYPW7SjUtAmIEYj5HGo1mX347x7SyYmE6UhVizMCt41
lnztTG1VqGQTMf35vJnFUZycFpFlKWatwJXaU12Q2znfjcvBaZznxlV/FE7o4CHjpJtuAUBG5u65
4yGcRGqV0fVK1sK/2jsEDnc7R8d/P3Qndd4y1/ZALbiQh5gdUSBAVc0c4yl1cmzXamelKHMDAsBt
l0EIANxU65B+pfRrAmmPu1sHXnTaeMFDBG69BlaSrDUekghNsSiuHxoClr3zUzfnD6i7UMC2wEgC
sNXpGdxIdPl2JmbODmroNe6KSls3ELQ+b2VuJ4PhgoD7zraBgJocw3xAo3U9MtNoJHH9GscSXZIm
Om8C9dFTR3K7QdA+1uNBGrOte75Ku3ThXTA3Vh9eaNNgmiLj1EYZoB92HoPQUjTQ0q6ukrxcYpKm
Y4AxPZUYRWcIWFXA8jvNqaqgOIFAO5zhmrhXcg6Wwtp6ilkPsFC8t1Azj7VkIyplpxfJq27mz1KV
hzCQ13FdPrcpOyiCv2iR+svvoVWcSk+auUt8Gj8MUeUNtZ+szs/w3E48/saTu9zACkNXGqrFRTBq
Gbdru9Hw6gYbHktv/jNTk8VEcg0Ab4BfvbQK0ZyaXNgdi9FoFWz9Omu/cEgf+TVN1DIlyjuku4Dq
TBJPIWKjZIC5CWNhG85d4MdmJgc1WI3DpCswfIxF932kXFgWXzUg/a2YsgsH4NEE+35+GGc3DMUn
Uw1Ze326mvWgLVM+DmPf9NvKt5EuNRYGb9YE2pI0htYkHWoJp3syE6rVpQSERzmIHCkE2m2zuvuC
Fx8mpvNTJWGp5QqAHcJWDhEYSL226JdqD/N+jNgl9BVAymJyzehS0WKuwohq5+s46BxJrO15P2av
MoaK1182JgdxqPjZoKnQYWiV8EA4c0U7oCqf3pI0dlUdOeIh8Z9BQbrvlOwx6BO2B9z4Icr9B2qO
MpSVJr2mBzPj+S82e+ihcRZyzKDGg47P6RyaHVoDkdgGG1KbgD4ZnJJAuBh8CaQ9+x5CMVinJsAC
6ASYjLHoAZmsR8a3ME4upMwvkrQrHLNVmAtB4XvCaqQjlUM5kO/CJ1voboyU2V6uK05gV3cZuBC2
bVqo4L7U9wGDILAJeujzYzF7yB19x8kcUQu1LprhMPCR8obe35rYGYdCWbVhvZktHAmzi+7I2ORE
hSSHVqoWepZLS3Vbk65RZ/PO+zN+30/XjAkBblBfgzyPjV/hKMBOk2EYwHYFDINsb8BvfwjCfCMy
4Ska4ES9Fd+ftzc/fh/2JmupBZc7yTIk1rpIPPVBvQFvcgpK3yoDl2fzlYZ8vOGpzUC5yPSpLBQq
BKn0URv3bBbuAhpet5gsmS5FUPNO/W1mKg1lpR3R0EoOxA46uIo48JDf8QRDt0yCzqrzAzi7GT9c
mkL1QBEPak1Qe3v9oF1lZgK6bFa6vDCWym2zhvDqGrE75hiInq4MSH+kGiplAH/lGWZJuZG5v+nT
8Pm8P7ML8MjMZI0bESH2MBZ1bfqzLC/0TkXd4Q4cho5vK1/ZvGAhwlE2Ilym7WENmCR95Frgkk9f
6FBobqqpuyIkLogbxIKx2S6xd1WqP63R0wHEo5KWsTku9d7GyggPiV1AWqCo12Fk7KGg8NKH7BuK
NZvxG9Q6/QI8+tj+GGEebW0zC6wh0rAqBxD4l23jKAC0ZyAdNl/8K9tf6r2bjV+OBndykhjQ1uVx
gnQRg5mouUz8fA8+KEcy03RSdKeoQC4uHJDzV+aR0clxkuLsCsMcY4xT+JaiyIuaVnPLMvMpNeN0
5cvSGYzwZwKlSSq1lR4GF6DidNqwfCKtyqHnnTtSAvB/flHPj4Vl4kyFPgv62U+HvjaiGI9SZPbC
SF2RWF+N6MGISo8y9aIcTCfWwXR03ubsIYTWgr9sTjaSngSlAlL6/8VuESLf3wo+kY+tki0c4rNH
A8IUHYyFI2vhZGVHaZiIHtEqDvFwy9sI4SmECyp1fd6jJTOTBSxpA1VQDjP1QKDNYG8623D7YqlB
ls6OHG4HvJ/Bk0mn9GtpTNA72eOaRfC4Mezsmiv5b02Q+7IxrltSrnlFdkUa7Ruo2Tt+yzSnoNmB
5Xnh+DI5aJF/O9TMK3TfNXm7DY26WXE6FikivUK0VHgVKLobnUFFRbNvKlt7+MpIfXgwySMlSoGo
akz2N4UK/n3uaAbk8LiyMCFLAzWZd0sVkIyAcqQHtu71t11psMapFPH7C87YusUMRjUD7Xqnmwf4
lNQSwDZ6ZROtjBK1ROTd+CJLw+zqOjIzOa94yNVYacFh24Csx6jJLmeta4AK4Cve4GEHCmMQ4ZkT
b4zWhNTtaCYFW36TFKuqBsdfuETVNneN2hDqAn+obqjQjT0dNEgP+VFJsVcU/bvu+66GyUdzudsY
ujPE8gtpEBsX88hzg+aHKZlOUuW8NcdLu/MHj1b2qu1CzyTtQqwze4UiJ4WXqQmaI1OdeDUEFkWl
Hsm9uOjdLO5XwKY88D68lolVAqiSvAF5cRhk9tT79iprw6809B5/gcmh6kORM2xiJOEUf9iYQQCh
62rTyqX+i7n74tjM5JUsE9qxwYSfA+tvgCfYKazYmbW/H/LkqcrbNwNiBefX5bi8p4H/kclpgSIw
4hroBWTWBQ1Xps1WlH+lUgduDYZVr6toup141YKgOmkF3rNEKh72APR3UJ5I6cIOm/fkbzPT939R
YjkqOVIMVV7tx0C1gd7IwuU6d1gcuTJF0tFYMMDz8PyXabiJ/NJlXe5Z9dITeMnM5IC1BWi1Cwkz
6BfddiK6kXEBvQa6kDSfNQNePxWaj0y1PhEugV4fvItYbn6YXok4xJmUPXytuRaEPkQ3wB5o4yVx
eiYNVmXKtACLcm50tdP5We+C1nBrkLT8An3AsaXJWU5TQQe7wRIoFBvnRLLTkAk5v19mD1hQWyMh
Pw7be/PIUTRN1AwKDOPUCHAo16a/kaS5snQIe8XDc7TYMrdkbuKRYUIuw0ay2UuiBMqsEfCbrFwX
JcCCoXKbcu3+vHuzQZB95N+4Zo78kzl4WYtRBBRyYhGASagihr26rYXtO2o1tA7AQqvYtm4RaEaO
SCrTJTm9w6s7ctHDU3joUEi9IG4Uh4RjlRVkC47a8kOtFpdQdAOfLWQ+fG4eIjWqkauznSDJ9wG1
wq/s1SNPxijmyJPEh+RBNoqzaixdlxKldAJ8pFzC785uoiMzk7vJL+3OZzauhiHNHVqgFatpQyDY
lNY9PzXztyAk/yChDQwikDynDhmxasg2gkOdlv5Ug8rpu2Jr2ejFL/1oXfJwO+jJ7ybo95od3les
qr+09j++wCS8TGVU64k9stbXjyUEPhRoqdhV5NbNpVo8n/d2XNif7qUjZyeHRg1eZiiG4dAAcTA6
n4KLCuWxhRWyZGOyubKgDoakhw2IGXpZn26hHrQ578bs6jAgWzAi4tEAMnVDWupAR+kCvw8PFgBS
zjAwT8uWIrFZV47sTFwBv1VdMEif44URbpjRPhJLWYjHl0xMToayaTWIB44mLP0+zOJXMA+/nh+t
d4j4p1lHRRXqCKhC6vbEjbCjpggV1NV6v/jWhzqquEilVQE3HNkaezlkj2VtbosB+rCWEkJRVz5x
AzRCiqlf2GYsvKSEyBA4HZ9IXVfodg+2I/9eBbk+z9aSbD2UsofQl3qbmurBCkrm1Ar9QaHop3X6
tSoT3aFRCp1LS/a/gGb7RTO5SRWgf8+7OhvqHXk6OZ24KK0sD/GtMHUbTbGv1LjxFLt/zLnYj+ek
LsIvNAjh7YE7a3yFoA/v9PxICqvpRAaTuMRWPUXh0jD2Ed7UBckfzns3ftTnecQkotBrmMAQn5oa
koQFbQJtBrwPpGuJ4alKM+IoTXWweH5rW/zHeYPvKdxPFkEcBAyRjiLQlFWKo0EeOkY2VH276kci
IcnFQIULSHjXBNmuULNLHUAVJ2Bl5qBzdhujNzzPA+KEaOa0KF2RIfyR+exg2KM8pb7W8iLzWGzc
aQjzk7Z4CRhQuyUCCx7Vb0o03NG0BK4mz50it5x6oBe6z71SL2ugzKsVpLQPhi9XdhI+A0J2qOuk
3iHBvYWuHlRAc+F0g9giAwkpwNLwRBSgrMN3alTep3hgIIPWf+W1BuYbaGLj90/9R0FEKEBIeILW
YtglOdDTshI3sgEJxfnJmJ39I0OTe4KAKdKUJhYaJ/1DKfgma2y+KiwfcnDqrglsvnA1jpvl0+Sj
roicjTkSMkxWNsAXutkJFDBLDiyxHjqFJdBQ8ApyuvV512bO87GGMFLEAfnxSSFqaOogSzW8X3iV
unHdreIUUZL8ed7KeMxN/DmxMv78KHTJh0JokKkDT1GUHSCqso/bJQWaWRPYmqjGoygLmaBTE8h/
IU9kaMiYRtgz4HVm4GP4ghcGpDspaCHxupjMikH8TNgV2FQyAgROWK2NRTTJ7HRARgfU+TryA9P2
Si0ZeqUBnxwKO/5WDNZ10Rk3dh//+zsHq+rDzOSwBqVWFRGpIqctQfA2Kh0zMG2pDC0TXxiyI0OT
IRN2UA0hsD0eFcUvRaLfW/oLyZS5IQPDLvAkUIaCbvjEF7CyaJUcWUnR8LDviPDSeNgz0a3Oe7Jk
ZuIJJOOANwCo04Mg5arEAVmiJzCM0oUX31xQjAvtw53JTdMGrBLQOUNvW5M9VCV1G9bdMwElx1Su
uNpv0dN7baeNhMooe6nbamGRj35MtyoB+TJGEzvJmFIxFFme1zYIHEEC82iBajM1yEYqB0te1xlf
OFfn9uyxLXq6Z9O8weWEXlXPTNtNCJXHKlmqlM6aAM4MST3QPSA3cGqCdEEWCx/DGVhAVEfS6yz6
lZWBVg8TUl4q1O8mzxjfiJSmGyVpKjPcpmgJAY/JVdpUC1uJzK7AIzuTWyjMck2rbNhpeLgSWXyI
4nIfcX3UQrsPWnVrQjgyUa1LUhUuWGxdovtQncwOZScfUQr4ws2BiuPfbk8mr6WSQnhUjNxzbKcq
pts2+gra7QtB3pLX2ukEWkDwDTZUnj0rUL1x7TN7WKdt9fP89p7fd0fujN/j6IoSgewSNUTPNIsa
z8DGdmgSXaDP9EUp0Ymkin1oVK8QYV7RlP/MEnNYmN/ZlYoVZCOSQcQ3BS21Nj47UsambSgGZzE2
OaKm804umZhMma0Alm+MpJclL3Yx1TZJGnrnTcxO15EXk+lK8d4hloAJSc0dE5A8R0nFNNOF3Oic
GWg1QldYx7GLTNzpbIVopvat2MReILlHAzCVJsxBH/XC4psbsGMzk7uli1Epy2pjZP2SjjnQLQcB
8fkBm3k3QWtQx0satICAB00GrKh9RO6QUPQi4Xumb2ONDzuDGmhOS7ddnCKtuKRyOO8V6iljhAmj
k4OEaD06zVgA2pJMrEXHPJ8uEQPOmgBFBKpc4DtAI8Xp/FQFi6N45NXuhdj4sbgR1hIp5ZwJlKAB
8IOinfkp2ZuX4aCDH6L3It66CQSmmjzzzs/N3Co7NjGZ/l6t7EhXYKKvqVuHgZu0ucfzJZa+8WOm
Vy4KCePWx/x/eseaLKTakCiAb4hwrVeErMC+5BZDBbHzckkX9J2T8ZM1UGGB+B69cxC6PJ0aOzMQ
8TNcIx0H11L6Zwm4gAR0WzQbK4Z4lWE8IyOxtdT20NT8ApphwHf4wfc2Z7eqmV5kJo5hPV6RynpC
7Xps2nFYw++4iDbAqd12VcLXXEFe3DYMTxb9rlEBUvApdf79CcK2QcQP2mKkZCdBv4Q6N4YKp01v
pRuz9NfQQnjJU74QYs4ttSMzUxyU1FI05g+4gwrMi93yFapzq/OeLJmYbJg6KvwAMFJ4YsuVgYOM
xuYXDrNjLyYTTytRBpqECbUVuzQWm7LjC9HrrBdQIQEmFgAKJGVO11Zk0wA5deBDUlzWGnqa7YIs
eDG3J0FnDv5WVE9tqJuemgj9wOKRBhN6qru6n23QawqR6qX847ua0adtcmRnMlqDX1lhUKLRqewi
YLaSn5Wq7XyqrrtG/OqY+t3kyTYyrd+c+vu4Czcx0VKnJSmK4SpKB2H/UOkdOqoZOvxHknWjyn7Y
avdDZTxAzkD5Nkjj3oaKvdZTaMVp4X2XhldhaG4NrqzSgl3XulIunGhz0f3x6E1uG4FcQpdJeIUX
8kOUFIXTaMrPsvYjt0zZXYjw4CtbFAIbKhhiDAtyeZP5SgPehj6Iq6w037eG+ZSX9e9Ala/n98/s
GXpkZlyZR+FbEWhm0Iwk7LRka18zmCP0/iEqBojgmY/nbc2ucmA4EO+P3Dd0YmsIaKag9QgAtAHn
tWF5ulUuvMJmw1GczX/bGLfBkT91B8bRbADPUhWnqSvs6HkI43XQhw/ghdlEorr2W4m6U+yvrSx5
In6YLUzc7FLBZWRpoL/BuTE5W/VaT3PYwUNUA+Qqvubqb25GY+b5rlx6pc1u6g9bU6SSlkVGK99j
X7D1x4myRo3BreLSPT9xS2YmZwdiLX2oxkPWCqstSBU09A8WtwqBMvZ5Q7OrkQEHgOItguHpq7NV
bMsUFhZ9xVRHr8oNaZPblpFVpxoLi3F+mj5MTfIFKpRxWjDx4zw0DbcolTXRhdfGSIgOUBwL9Yfz
ns0OoU1NfeRPJJ8SVB0UmkhaASrFwZmdlTroVQavD5Z0WWa32JGZSeRVtQV+veMfwesQgSDFL9jC
wM3O0ZGJyV0FAhRIsFJALFObexkYWfRYdwqk1OtcLMT487v5yNZkksLKsACkg62mqda1j5x7IDPF
4ZZy11Xywg4RX1H7mVB/TVQzd+wl9uz5aUP/AWSKAaKaYs+CLAmahI5QQMHQOQ8yHNq+WLW5sDpm
F6P9YWZyMtZ9NFg12oq8Dow9Rq7d5YqtO9FgrkxzeAiIoSzs6NloFn0+uFeA14RQ0Oj40Tk5gKtT
09+xlGV8RcHPpOK4B3SjdJoMin7SABsLLV50DVGVncSOL+QurgrpqANESapQbLoYgj821fdtP6Dn
okwctAiAmLivryxaXuUJscBXNLgaqzYFWBPABeGSBhLKzAf+N2NL5G1zS//Yo8nSF4nkXNcwVTQS
m0Bt1oWg3vlNPLf0j01Mlr5moT+/HWGVqUVvQJuw9Xv9UceFpofJ5ryp2azVka3P2bE86eMeSx8E
V2A85fqK1EiuNICYeET0kReQcK+BR9mJtGhwwFvnCSVa8T67HVR61aj9A7e7pet17tWNZidojQKB
ByH5Sc4uNuyqjEf2zkQ1fnFFezUa7juhaa/trHuxW+2NB2Bc0kIfmzQCjw7WEgK3q5qizpVn/VWO
EQMrHgAYYbEvW2PpBpnbsADkQKWU4GlIzckq8OMqjjWCG8QQjUtoAT6h2OF4Gp6fnlkzyDXh8Qm1
Cm0KZUvBuxRALBlmQP+aVmIVmOQybJf6wWeHG6BXgBzwG+Cip7vUJ21q1CaSytDFRUHTa+IHEOOA
J84tmxvh/zzv1BzhLcP9hPyQiqw8mbIvmLKoWxvFYS+P0JlAiwEE9MWKNcYFGmlXUd5sNQH+LKtf
iwB0UVSiv1KLL2WtL6yz2Y1mjd8AipYgy5z4rfsV3tdxjJf9YLq5Zd2YnHqmbu51hf4+7/TsTB6Z
mlwxfWTHoZmG8Bk1giqN3NjMb/Fq3p43M3s6HZmZRIWsDhMj8keErMnB2UE8VOQWBm3BkymLaqLE
qWUk6AQKpETZuD9ESvqctD/OOzK7JAEagMQYAYHvVE/CRi1PGdCI50Vme6WWib7iaONgMU2d2FKp
U2dV5DBfLkAUZ82itwB9OmAFQa73dCcU+lAio4hpku1jmVLX1i/U6LE0tpyADSx/Pu/kHFMs4OYf
5iarIgU6BKDRcSyZeqvIYiRQfRRVYjumL291CHbUrkiGqywA+d2C7fFlN31BH9ueLJVI5QlpA5Cv
K0q29u3hELaaC03kR5x3HrGKXdONgZDIO7cHaNexmQaerqR1NdksodVnN+Jf44DjfnLe61Vhp6TH
d8nLaI0uTWeo431oN86AJrPzfs8u3yNTk0cGrtU+td4J4VWy65R80wgQl5jK/Xkz40L5PLqoEgM/
DiIRc9yoR4GPUXcBKTRsxJb0r0Zb7LtaOjZ66NwMdQPBs6U2+Hm/PgyOPz8yCOgPmA4ULKUhAphH
TS9LsP+yZClgWDIzufj0yjcEQZbC84GmBLBqXVCyaXmzsA+XzEz2YZSVCLpHaldpdjsSqd8tbEZa
+AvH5Xui+9w0TTegn3dpKTBNDSM//XpwlTQ2XaGJ3+jsRmcXIlYcqU9l2+64qd7x7mXELyelcd+r
Euwb9LtuKa4h+7cgjza20kSOCfr0Kq6Xmj3nRmTUbwElDaRzkFw7nV81FGahdxbuaMVe9TakIyPd
ielS/nnuAgHsHnAQwE20T6K4TE9JZwoby0grXcuobkQjFhoE5zb7sYnJElLajgz+4KO/itSrcnjj
IgSvLslWeQlq4vPbcM4dXAcUbQC4FVE2Px21LOFa25TI3ZM23OmMrfR0CXYyNzHHJiY7XTdYHZMS
5RreGCsQZHh6Xnp6Eq/ePfk/P7r/Dn7lN/+7KKt//Q/+/ANtX8BfhfXkj/96yDl+/c/4b/7+O/86
/SP+yZ8f6b3Vbyd/WGV1VPe38pfo736B1rV+Nwbj49/8//3hf/16/5SHvvj1zz/efvIo86KqFtGP
mv7x5892P//5B9SmoFMICpGj6RrN/PlXrt44/vl1lbyJKnzj2f/jn/56q+rxs/4BXhvDZiaQQ+By
GCEk7a/3nxj/gBFoZ+JJO5bLxunNclGH//zDsP4x/k9Ir0HZ2cK7GtNW5fLPH+GZDcYDiyFJAkSA
/sdfI3EyDR/T8l+Z5Dd5lNUVPhgr6PQEoRB4G4sbiBcI3rinK4yj6XIQlh1DeVtbp7X6neX9Sk2r
l6OR+dPssZnPm+bUzGTT5HpXlXbix0AXXJZ+5oby0dTfaMG983Y+bxgKvDf8ALINLaTTyiCA8iTT
UwhqAXG0rkEPCYK4h/Mm5kYMktsGCkOmAQaAyYixtGa+JUBm0lXxgQ6obzLxkNZLzbBzI4YnHkMX
EPY9uuRPJyaTAoAzxmKvKi4G+yEK7kzl1dBuvuAMCqhYRdAvAE7+1Arxc4iwpErstSHf8KS54jl3
bTtbnTczOy1HZiZjVmmNyZB4hRnNWgmtzR21N76ftzEOyHQl6wSTb6qAQgNLe+oKMhuB6uO288Lk
GwWJQJ8qTiL3OQ6Ae6Y/VcHreXtzPsEYnoKjpDyYIE7t+TLNjcwGuU0CSmgjj+7apvp23sQMPRgd
Q6K/bUxuTWGHaWlocQIthOQirLUG5IbQ5PE1dNQiu/K7qf1XPUBTn9rSdAPmzW6fCLDYhUp7K1q1
cPQQmQ/WXhSk+q733PJyYHsXamYzpEun3xKn5nHsxrkNEhKKkagomPr1PL6PU6DNfd8A27U+cIfK
cNOFvF6BjvHFDlXolLLKgR7ia16rF5ksjdXgF5dNDhpXyoabkgTfgRbkbsXN70HVXfoqvrkRPJ0f
3rktdjy6k9uVSpP6zfi9YxPMwUOF1bkys8TNieactzR3ZuiQO4IiPNQ7tKlasrSNJNRGSwFBk6lA
r7TUL5XFbUbGkf60B3ArGDZoZ9BiOtln0INX+47hbCIhGHhVIdYlbdcDsYGQNv293ynCDWrI3aL9
70lEzSGjdes2JV14ZM/ujaPvMYl/wYEuzZrgGFYjkCo36WXjh/92iI1Fh+IHblZTRwpkst2NUu+i
cuSUEmrgxCX4u3wnr+/Pz9usHx9GppUj3eDggQY5NTC5wRZNK5uM5HfnTcwujSMTky1eN2UbRDX8
kKJ4ztAWDibdQ97mC0+Fzw+6cbiQ7CPodbb1adojDUGq0eSYEZyOIN/Lg59xsi/r29Z6OO/P7KY6
MjTxJ61BsW1nWOpEverAaKvmD62iOOAs/cqeOjI07oWjF6OeSTYMJQyparxXWXKRNc1Fni9RKM8v
gY+BmxwSfWqTXNdxBKdDggep/dLmS0TQszfXkSeTXZtVyI/4BQc9mp3+6tr4W92Fu1pGVxQ9uk7H
7RtlUFSX2dr6/FzNrz2o1YLCEC0u076TDvB8MK3DsBV0F6Su1uikvcyzeGHtzWTpx8X3YWeyV+N+
CGSswU5pCLR+8goMdOoarG0XWdt1TsDzZzuIIA7BotopWrCuC7lXC2un8vCODQrK1NV/5vo0QVcb
Tdd2KvZDqkCdLFUhoQ1Rgax6PD/C89vub8/fcSBHi7Qu4i7W5Li7Y0jl7Cjo8XP9V+7fBnIhkptd
pwCuoNOCqcDNTsZYgxhABfYWjHFDXamG16jvL+BvZpfLh4lpy3hK1RayAhHueYBMQIgdX3fE3MVh
/3x+0Gb3w5GdyRHCh5JmpIQrjVpgTpQVbcwnZvOt0jf3YmAPowY1YdlS4WreLlPx8DOAXtMm2ZR2
oCK2W9ilqnap+dqvPgg3bRQ6KWSoXL2Q2zDtr0X8f0m7st64dWb5iwRooSTqVZrVu53EsfMi2Fm0
UxtFLb/+lnK/c0ZhhCHOGMjbACk32Wy2mt1V9KJQhociUN6AKO8vuj/XAvUesuNsMxojFL362y5m
GPhVlb5XQ/MJRt6/lFJWpzMdI+PW1UyCJXr9zrSrfaFPipxw1RsXUNIWdtwOGfQX4CoNen8aa9+C
L+G8l6ggpPhfmTSLvQYQZRX5lhvemlmtOFOrDo8BMMzK4PPoLyK0iiaV6xV9trGr7s7w+p3BIbrA
VAysa0ECj5io8BADrTByX1uoMdNo7QaLRTBDlx+19BattX6tf6qTC7KmJZTk4nbkln0a8ww6bgQk
6MlGzL2nVPW+uOZpeACdK1Zz17EsRNm6xVgYdjd7Wv49jl2M9bnPodbts1LVe6CCmn9fRNiQxEaF
F/dsg3a2wo9sgonybPQ5FQ9DUipaNdccYmnXvJMLsDFuOttKBA5qLrbcxBwjKbaD979i2R+1smW1
ZM21lzDSLrGhtyFDh12CoudhEKDk7T1Fhr7uc6cdkq6LOMQIILJ0LBvVgwStCwZ5Kem7KPeDEQX/
/aQuzJGz6A63kSghyLupugQPCdnWzVSM54qN8aRgAMbLwg4drFieovnCLW8g+YSeimF/3hIVzLxx
i/0fRnPqTWNeNeu1xmgsN74pE2jFznjz37DAMCxvIByT1XPKoE9vNYmCxPuJBkQ0Ran4WRWHx5MO
T2K0FjjXsDMQMGXdL649WBCfUL0TrluEIWMLM1Kod0opNEmYa1blkG2c5iknzygX+PnwBO2lolNN
BKqgpA0y3a7Pk2iEq3lvRveJhKA2xdtf/OiompHWz+jJKGmbMNLYG6QHUqnHd6NmHF1dNZOlgpB2
Z+6dbG0KiDHu902ZBejn3Z136FUHMObPT+zN35x0dSumtLAnfES1uc+zew2lDype3PLLeZzVfVng
SC5Q8SryNAKcFK/CGGKrSBfkWu8TyK5B+u482OopXYBJTuBZAoTds1Fe9qX3fhHtre9U5VkVhrQ3
Rl9jdogBQ3juTdl4N9MYbXg+qN65V31gYcu8sItoUAtLrysPODQnn7zWvC8cVUvYfJvIRSNMhvzr
A9JtA0X5uhpHuJkdfpusn5qbHWPnFq9om3Kod54qNVS5nHTzjFYDpnNMpGwI+8GcPcQ2wahw4Pn7
h5xA/sDTcsNM7QZWaRr3MTSAeukLzpJ/HmXdmDnRtQwoi8tVqNyEhmNEEUBd67vJZgr9wJjuo1yV
UK27wb848hVq11rkFHMm6iX1HmxL+2RQlXHXPfoEIaXsvItElY8wpa7oLkqdm9JiR864IgNdjwQn
GOmmblJzwCgVLMmMz4bzHGOpbHbV5pBtS1TjgiosKepEhlNSqEUiutW081ml32qdswlZujOqaKtN
/52IzIQw7sk2KfC4nCVo94ZtYrKu6kEcGNd+Cq4SKFU5w7yTi5hghDbTwNSEmGBlB8wmb7xcP573
a5UzSOFNNyIamRWu7JC/Je0DGgeGSnFAVZsjRTano9nogfZkU4/34IAK8MiFD59uGgM9V1GCq7Ck
EJdENchJG2AlRbWbih1NQHc/otKP1qFU8Y2wvjvzV6NJQRUh1/prj/WpEWHp0l5/tSHrVozh/vzu
rEedfyHkYm7pekJD60cGZiQ9QCqFLjQfNJKGUIm2KGxxpJggEsvWdIJ1s7Ue6qnpoR5VtY9VW2w0
RYF/c37Ulp7ReKO33RQav5PDMfocJgJf2Fd9eUFBwnbxwIlNAdeKzJJvRVrkVi2+scVYfms9cmMx
Ve65ulgLCNmhwwEPqFYNS0QN2dn62gtVUuKri7WAkPy4sXRhhTWUOEVUBITvPEgLtN6XNLrk+C9w
pDvaNuKhHgVWy8AMV+Iavmk8j5hQPe/Gq0HmhCK/oLoexzs+VLAwEK8dwPF8EFPzaQhVLJSKRZN7
AqKq6iHxC2NKiIR2v0L2OS/fTUc10aSyRrrYDCiCaFAhRlSOQh+yjt/angdp4r2cXzSVNdKd1o1o
3E4oXMDMW7+MIl9HJb13oWusWreV9k5cZ4v9ke6ZPEzoGBbYH0h735XhGJDJowFkLT5VuIP8QaRf
RJZcmYK/V1asYoJXHKff1IuLW24UIRNRNW9b2V73sbUNC/Z4fi1VENJxsrgegwUOEC7mgMqM7Z1w
UECs3jwo6bkYhDfB+y1tV9GXlajSuZTjvdEWVezBb4oWHZtfBXs7b82qAy6gZmsXC1YnokdVB9bo
xN5m4bAntN0NEI85D6OySPKKiCVmFCOp2eCjbpsI3R/ap2y6Tg2xb+jzeSyVSfNhWJgk0hwpOwNW
kdzWTTXf12723/UN4OaLdZPidlXPBYq2nRORLyUEDTIoROsW+KCrzXlrVo/uAkhyNw9kN3XJAFQ2
u6E6VhrZ1P1edPkHcaToHZLRK9IQjtB59GHs0wMo2Pb48N6FrbM7b5Jig+Tvkik0hZtTmGSYLrgl
0PFddRutU+Uh88r89Yl6Wrm/xrJjzSyrDjA533N9l4covdVfIdgd8kduUcW9pNgnuZiYJpEzWQ28
Dg/lRdQEqfEZ6vRQPFCpT64DoUsNtO2zlJx0ZRR6hfnlFLHc1t6aDB9C4QM8vFcqeKzv0glHCkKh
W0ZtPAdy3RZ+Gt2YINbUR1VJZDWaolXpH2uk+DOx1MI0AN469QgbVTVgGEsO591NBSHFHnCaDzUr
0I/BTRZAC+TOHe2nj0HMe7YIOaPTliCohRX1xDPf9dpXvC4o3pXWQ+hppaSIE08YLXLmV2G0RE9+
Y5LGt9LqlsXjlW6Ru3Savp03SuUAUuTBByPmdzgcLQNBsSleqfPFRhPex0CksDPVRmfyHCAdJiH6
stuCdSBgpbv9EIz88QOiSheN64BB009LxoCKq4yq7oT1BcPXmw5pENBXS7YMKO7HYGH/HXA8q/EN
uw3K+r83xc83z78ocgKMCZHQ1DKEtdhDE1Nl8k2WNu8uV7FarB+bE470GZdjHDesBM6/66AeFmdH
Y2ifz+/Keig7QcihrC/AjGkDgoEoc2jQeQidpd7cJP9dAP7PNZNjWcYHd4oAZDf1pnTEXROSH7yw
9h+zRwpmYJFHsInhANxKfFT2pgLju/wRej2KU6PaGymk1WOaQ2l+toeP6MQrDzFVcamth5vT3kgh
bWh1cKnVgLDaK9tD5+jwNJivmrjp+a8LVg1sAbjNLPRfUwmJadEEJSHcnJ1xjzDjFte5eT9VF31q
LWCk+JlVfRaFznxu2nbvdN7N6JmHsZwUPrC6bgsYKWoWbQIJ8RLWcLd8QWur69sgAmoTckWcYjdN
LFb4wmrUWQBKUYc2+jgNNgC1Ub92RrHjZLyGlLni+lHAyEmbboZOGlmA0aPpa59lPtGnXTb9d60M
nNSTNXLSJlJ0B3ATBeW0SK6Y1t/xKFF0JCl2SM7UaESZR3FPb9Kx8Z0kMCDarUX3HgepML60LnFu
cIJh9hejF7YcEkDdWpRsLpCbj5n3jAdzm+/c8Pt5lHWTTihSPPDCmNhGMtf22ivwS/oeF6AQP7CZ
oj7cnMdaTavRdfSPRdJx9ZLMNVzIU27CiLtomEd3i031NEjbMvXblL3QogCXk6PoPVgNeQvYeQkW
KVbshZWDKwnHN+r8mhq3OtUVEPNf/tcHwwJCOrp1YiRFY2CvGvQFDZ/dtPVxE0Xay/kFXIfBkA4o
gcEOK/dbc3wmZPr86ThqfNdkwy04dx6spEj8wVQWsdeP7QlM2q0MVGTJOH8+tsQ4RG6+TV17hyqQ
wqZ1BzzBSLvTRkZSlSFgDCsFP2sMGQ3bd+PPtv1C+otqpt4JTN4nXhMWWQBDex9uP/fYaipXUC2b
FFQTDeloZwKisUcodOQBd8arvOq2511BASO/N7rCHTTUZnFubQzg69ODDm1Jh3NF9UXhcXJDqY5P
rMwisEZn1bGlP9GiFlDtyzAqvGC9+HfaGUtK6IToWU9KJEBGx479kGzG1ikg3l0+27nYZN3wy8Q7
WpWmn2tblRevB4h/vUIWykJ2hzZ2irBetvlTldT34fjj/G6pEObfFyGIhRMeUGeEGGxTFThZRdMe
zkOodmp2mAWEDS2LcpyrMBi5eWMVvyqycFeAGkofa1XisIY1y2WgsR9XLpGfoUcvTUqvhzlO+zxW
X8Lwex99c6xEURiZT6McVRcwcuIwmpxZQ4n31Lr6UcSRP5BvY0KhIL4di5fUUVWA1yIRhBkp2ENA
dAUCrz9XkIi5Zx2PKnOq77vthoAX0QofquTQG1xxua9ioUilg0bjN3fpn1hpVSfoz5ynCaoGaeWt
S/YQ7fCpl/mj/vTfPcNZYEmeMTmto/ctsGjyVY8PfOI+QqDPSlWevOoWC6D594ULOiLKam2ehtS0
wh8TZ1N6b16046ChOm/RWvBbWiTtFGQSSB3bsMjW8qCIP9VDFpDogjt9CSLdFUYz4DvJBUjlvedk
35PvotyOqSLwqRxBui64nVlDNI/cFRm0K3Lr6A115dfTdOzS7obnKkb080vnyNwRVd4IDTEdlQYq
wMya72maBmCH3J/fofOugIrGn66AVmbDG3XAlNWdDSEiTvTAaTfcszbngVT2SPfGWDKd2VBbBvVB
CqmjB5cUQW4rZvB/t0T/FYn+9WxHl6oAIuxE1kLldBO79eMYGddjS3fVZGzdCORceDao7sGuafkC
0rUZiW9IRXH5VyYoM5y9oaXbllELejjlGDgD5wpPVa2BdLs4Tomu+hyLPTn8VveqwInb7TQIxdfP
+p46M6kvaJo9+XU+d7ReZBkWYSgFFHyvS09s0FAXWYrq4fqROOFIWzpUGcYF5zgcaTdhGvuDm+zA
SQmm58CpLshvHIzf/2OTtLHTYNCus1EaTaZxX9jltsTooF8m7oM9WIoHM9X6SduE0feR9iWwyiE5
NJiu0iO8ZhXJwfRUxDyqJZw9ZhGJ3aGcGP6hf0t7tKe7aSQBarAtdJWZqtdl3fnAswESRbT1yYPj
vTeVYWUiER3Ir4lMfl4/lJXqW1gBIme7JKVOp8MrNjzNP/G8xHeqGb8U7L9TXEENBUS8/zNGTndH
s52SwkAS5brTjqKWDBXJL63T7/EpfrwkcJ2gJC+nRdJHYDRCcpNFfl/tQo0HRqIirF31OdPSIQON
5NqRGZoG5ISRzpG/l+YjnrDC+gUvPqZQFBFWt2eBIl2Vnp4nnFdAmXQnSJA2QXVmg7fuS/LBBYx0
V3p5H09tDJgx/SrC1ya/zcTXDGwI437A9P35/Tm/cq58URZ1o6WDABiiUD5d21EMp3i57LEMber/
2yHQyPx5VGnZjOFQAicUmEi/csjzRS3+SwjJ1dypyIVmAILa15j3qbpfGBv33fqhClXs76uBB4Sq
82AgWmhkfg+ep0JQDLXPq1YZT9R6CFEqQ8OQ8pZY358T0vz7IsTFxGrMPMfbnKEPKBoU6EzjeGds
PeM4Tdr2vDOsO/gJbDZ7AVa4IUWX3WxW5PgiecUd5VsqFqc5/v+VZCzWTjpFWZlMupbCotpikEKb
vhmk+3XeDtWiSSdIg6YiOAIBocVvkCHxKbob7PRnnqkE9BR+ILfZDZ0WNdUAINYeorrzLf3Ns3GI
jiZVtTko9kZW/e0SYmtagkBqNnep4frI0sGWrQg9ioWbmXqWDuDZA8gVBewJS5BMdMYu12/T4l19
gFRAUkIS6/VoUA1Anfcp7LcNfwCVhvoZSLVoUi6CT0+vLhzAcFLvMq8/5p62t4SpSJxVbjD/GYtz
k4BEoy/m9ArhAJRSkOf1De0GPf6d8otaZdG8sAuoVDeKRHSwKMunba+Bjqs2Dr3T786fIJVFUiSI
8ymGoi5gEswkNzq+35lvld+15IerIstZcwUXJMAuxIwxpSsrm5jGwNpSOOlGh0t7+SNm6rcmRijD
p/Mmra0c2OxBYDb3hSBR+HPlzIQJVpdgy3Go8FkOrXht9CM32V4Ag/8euqE2eJtN6Qi1blJM1RAj
UbTAnaGX4hXkggcNrDEfw5FOUJLGkVWN6AnxIOHUMGicWNm+GqL9x2CkEyTGvnbQmoZPwkIEcLWw
MfyBffoYiHR+6DjFzIixZmN5V0Hxea7baN3nj4FIJwftqhBqnbD/UQXdZ9r7VZy+9oWKFn/t5Lgg
KQZLqQkeVSqdHD3SCkZjMEyBQXCL7r1hyDDpPs6fkE6sMGn16CywpKvUK8Z8gjYtjo71uQU3kDse
Mv41v+RlaWmSdHLwyt3nJAWbWd4UPyHi1Ppg41YMsMx+JGcFCwy5CBp7uUeaEqbEjXicXbm2UsWH
/frOQMoW7MxQzZRFB2lhUdPL4cqkaYIu37rDk9G9hfpd7D2fd7UV7ngUPPFa/w+U5AROmrQ2/A3X
m90cK6s+YtbsCEpVy2/CMfdrPoKSaRiD0HDurbD4ZLmqZ2KVsZJrpDXYSXqOPYv7dJN23a43x13v
NJ+dPN1mmqXwRBWc5CIF90TjZDB4BFm0G90NPPY78qPrex8yF4rQt+r2LgHnDkL5rB/yZyRvjbwf
Mhs3xkxS5EJTPXqtTegwqySEVo2iIO+3wVVP/uKki6DomBiThTUsLNDH763wuidim3uBXSiKJquX
0wJKCk5jT2vM+0MOebCMgE3NXk+LgGkqSl0VjOSXU2x5jaPBoqTmz7FZ3To9e6JMFQNVMJLzMRAu
xXVM0s1U2Qd3yrfJMN1rrFNkqyoYyelsNEI0fIQ1NtR2QbflE+/YxKphxNXIdNoauSiDmf58SFyg
gOI/wKz6lW6ohjcVhsj1GLPJkiYpAcHjGzT6bPrq2IcqHhaFN8tPjzkbKjfPsCmEjb4VQXHyIUm/
oNmiU00FqZCk1MQwcQPqszlzZbObIE38ZI95YCGVdMf9+VC7GgsWuzPv3iIf7h28pgoOLCK0fW73
XwX6fN0Qj9IdHtjPY61w1COsg1RUBxUmVGJkZXg9K80iZy78uva+eKDG16EvZbniOBrFvU7rMDDb
2A0g7XIbiehXUdcBIcNzbah4x9Yd5vSHzL8vrK7plOHPwB8SlmRjRH3AUEDO9FxxwOZz+telDA3W
+SJDUU0uetKMNib66dON5xwL96UIf6VG6Qt+g1IUlH4Uy7u6lSc0+aBpbevFTW4jmyFgU3Y2DcjN
7OadEIVVq4u3wJFKUZEOqfR8AE6ST0HbBGzUN3R6Ou8rq2dgAWL+uUOsNqs0a7F01jT4Bcr67YMr
vqAqedlpWyBJpy1hHco0PcwxGlCk51+AlMVFYGbfMqFqrVdZJZ22CJ8DfQwVwY3QvtkUYhD3WEg8
jWyzzFHs0mrYXZgluXjcx+bYhTDLG42b3Op3IVHxQK9ZQ1EDhOQBOISp3BBBi7Sl5cAR2fGa1tSH
OWlBi2qQJ7ecqmr7a/aABAs8HejjhJCj5BBhycHYwloERXSi1tzaaAl5PO9zKgjJE9KINhNrYY9m
k507D1dAB02VfM2XqhwTlnZILsDwqFqGTpOiDvVseixI494fyucCtWPrDvP6LZrszpu1dl6xRSjs
g0wB47nzNi6CHYkmzS0x/bLx0DaQxNxn9YO6VLS6eAsUKWep6GSFPBTpZuzEdZ4lh7pVNeCsBThq
oDMdpAaug9GUPw3B9H+Y0RyGgEalYo/QQEeOfMMvGe9awkjrZRhjVXYMbpCC7grM0Nxp8Y45KqL1
+nqdjJHWK5o8lxEOYxw8eI85uW6KUpEUrxKvLi2REjxmWnGL3mcQHBtZHpCxDZgo7vsItHE1Lf0q
rX+OefpW9zXGFpIbUGQ+UsYueHZe/BFU+tpAO7YBclcsJ3cx30OueM19Y7zk6J5cQy6C4aVuLOIQ
qxkOleaPndUFyDFezh8khf/JKrKY++zz2pwdw/xl5zfDNAXEMIJSCMWJXQ2sC2ukQJTZVliFHoBC
s/RHow1SE9qOCKwY+6oKRfF11RFNEy/1HjVQQpSu805rwrybcHCd3joItEiQUqVnroKQYjf8PKU5
A0QZOTuLW7sR3Kvn92Yt1aILK+QlS6Ek25uASNhDgvJX1vzs+D0xfmlV4ofm+3m0VU9YoM0GL0Jq
52hp7HpwN1ubmYTRyWT7NfmJtO48zvrCgRcAuooexnWlUNTZqK8NTo3K0VDmfhNpkCEoFInCui0n
DCkQcTIxlhQIElPEfAw041bfNtNjrvwQXAWyUNrVQUwO/r3598WieawrQ8NmuF5j6nvtoXEwM+kF
k/JNdj3uLZCkZTO0zIk4uIU3WqgXW6MWny0j/w5xkceKmPfWJPCNoaVB49TvWRYGUxa/pC36cs5v
3uq9u/grpIUtNSfrRrtIN+5gXTVmdNOT7FiFg6Isp1pWKch7Jqo4RV7+f8FUrx/yfISom/Ddanfe
ntWodLJHnguDk6ApmgNoYvd9fx8Wmu8Md4Ju7ESlDK1YOpkcwbASSG93FWIS2K1JXuOlRr+dMtU4
1bpFkLiAO4Iun0rHmOpj5RQjXB/vnDW+ObnnZ8m2pp+b/On82q1v0glJysbhYXlXC2R9FqgrRrFt
+2Yr8tyPdMWdrwKaf18cMg3c8YNbwyR8eN6VuO31Tt8JHfwlaIyeLvLwk1XSOcOFYhctARir6UHg
7duvDeveKvRLOjnBkPLvRklHychKvHJNWL7cyXfUAfduPdxC7uWCEaQljHSUNB36aAnYWzcuswIM
95PWxnjdp/OusBrTT7bI1VfhjSW3cyyaV2j3IR+3VswUJ1XhBPKME3UHPGxVc/4QkwPlxC9Y5Yfe
m5iEwgNWkQjuJqi1zO910or1kcu7ggMpKb8n4j5Eh8DoPjFLVdtYDQgnHFmNPsnHMqIacKr6pdWP
TlMEY6HIIRW22FIiJLI00qCehBpydTuzy8SpF5Th57J2FIu2GnYWxph/ntHKxAzD6MEDWpMduHvb
QNTaHio0TO6nTsH7pFo4KS/C20k+TDEylQ7SC3R4CcnPyz6YFvZIYRSchqwJKXIviGruLEwYlZEe
2KG5veDgLGCkGFqWZjLTbuD+sfKdF7ubZBwUB2c1i1xAzC6yiJ6Ypcs6kgDCGd2AOcaVk4qDPhk3
Tt34HVr8raZ9P2+VaoOkGErTphicDJBdm+474xuPmu00qkr9KpeTAmiZOLmOjn6gpFd4ifGYh0fi
hwpvaXF0CeMCRKL+iQky1ZgeGX3YQr8LvOHCz5tyPyobMBWLJk/bm2XdQqIWXo1wYNPf4SBWfVKu
hwPHgtAR9LDQGPenL/SQyE6naL5z6sc6fEH3OJTnbwahX5J/kxOOdHpMFyS0BZtx9OwG7LCVmFDd
+N7bKjHDdec+AUnnJ3OysDUsAFEaBTAqd/aDdUDD71ClfnOJigNdmCUdJXDyRwMbkIMPpoGp0Z/x
xCAtqvrsU22SdHpaoxijsoRNhSX8OjlEo733+i146Dbnj6kKSD5AY5XTvoI5kZh8VFMt1gRZe2TR
j4/hSBdqYjf2IGwY1E711hYBrUB2Wt0NpupGVRgkvxYUo14WXQSD6vQTmAR6o/fL8j7WVEx6s/v+
Ve+E/DpE5iC1hYzwz2NUOmEcISPFIzDlt0kj9ixSCaKvm3KCmH9fRG3HimrhzheDO3xiRr8HlYQm
MGDLFT6wHnVOOJKzJTmr0ljH3nRugf5l5xhqyWdhWaoX01V7bGgn65DogHi0FHkavWQ5FzoqZk7q
g5IJdM8BbSu/J6rRudXNWSDNvy9Wjk9QbqwyA18LrNp4lbWDTpfi83QdwoHAoIvdhwv8CYEHcqGH
LYzRx3Jfe8XDNOqHC86MfYKQ8qmOddHse0h32wbcVSmeidg16T0fT2+9Indb35sTlrQ3mEvvGNjW
59Ra4LPnvbC/N9W1sqlPtWrSxmhtpXE9BQx18w2xhmuX2bvzq6aCkA5mEfMw6j1sTGtr+3IyXm3P
eP0YhHQw+ZyxFxwb48TVjQXh+Awv2uchVs/kYu+lM1nOAwWFDStIZd3YEQ3EYB3tuNmch1FtuxT+
R2fMWuhk40vXjPzauh1J6nvWVdUfz+OoNkUK/22cth4vsGJGrh1aSzuamAQ+D6EwRQ78tTBq9HTP
p4WSN9KVX7WE35h5fKgt65KPj9PmyH0ZZIKSY98Aqm0jaNhBmMKuvnTdpHAzlUXS+R8SwsJmwOYU
0bQVFdl1qR6kzbDVBnLBIBgUNv+JZvKTZ+7xOPYyQMGRK/2O41koG53AjR2FwykcQZbAtJsGjWcO
/Lrp9NdRsC+hddG74MIWKQC4k86o1mN30P2IY7pFmgFime3HvE0KAWQKtfj33giR7jKa7UYDA8yJ
owWl4339GJYUCzJm1iKc/WCImyvkNEa1Te3pJux/XICDmVgPXSxQdJbn2qMpzEloDCgbOkekaGDX
3nCKVVR9tK0m7CccuVJUOEXYDg1wapR0eyTpaG9yO80vU+qj74iouNZXz9ECT7qq3VEHjWUCPLyh
jNZ+Ep3Pm0BZklCZJR1XJwNZlgZFq02T6j5SNnT8p5j9HSo8Udb3F36POpDdpXgztok8sB81wjXw
oox0aoreB0t71nLVnP7qLbSAkK6HirF29MIJO9U96WEepBRcFKrmkdWQAAk1B1NTaLiQaV3SUBB8
LJL5+034Dm0/G7S5JJIuIKTTOg18KhzMmW+0/ms73Hahg46sW9NWefb6ep1MkU5q77h4YY+BgzAK
/uMi+aYUdJj/i7++OxamSFsyxFBonTpAzEk0yNX17rbiOVot9gNRlI1VUNKl3VmO1vVzv15Rv6fW
DQYOZwZsYt1cJJQFL/7HBeS7O+zwlG6il3xudHRJtUMnRxvWh/PhbW1zoLtteI5lusQk0vnUdZaH
UGsFbULd++A1pa3nM1XL5tqaLUGkPLqMCPhGEhAaDB73wWiaYAy0nx5otAf/sSJnVxk0H6zFV07F
oY6FBtTftImdOfkz7xLSA0UdR4Uy/75AYVWRxA7IqzZOmr7aPbuO7PpZJIkip1qLAsuFk44oF11X
o0kXTBDecA+5rG2Y2h+0RDqd7si1KUwAUYVoO47Ip8ludqZZHM/72dp1s7REOqFWEWNSd8CCec5T
hR4Km7sBrjXNVQkTqJZMPp/10ECYAvvvQlXTgzSK7xWXlHEXxsgPFFYdmmk97/5E893QsRs8OOp+
bw+FwpkVqya/UqDy2bVjAaAaqqhTVPygbg8WKaPzcR0oApvCpWUm4IwWJq0nYA0u/TZUzrZvk6+s
uIRdYbl2UiyADEqeMGOOBeT7LPo2f1wZ5CrVnj7kcDJVHgSNoUBuzw4H4hnLuR3pL9IevEu0ZJbm
SCc0TnV0a6cwx7bI7RTz+1pku7TrG6h5g4U0JpvzZq2GUsNAtMZ4OLQJJPfO9YGAEh/HlSfMx4iM
mz5iLoeKK21S1HJW/eGE9JudaxHipjTOdDYH0kHPjqaho3ej24+h9UEYKQ8dtVxnbNZQpm35IzXb
Ry/nG827RIcHCsP/rNvvLpKFNa4Xt4ZXAiYST208+i19bvi76f4ihqrOtr5Fc48BGBp1T+6Ba8a+
02wD4z3gDhk3PNM2BrFuh9r64vT6c9KaiitchSetYDWCJtacMBBYTTyAsFnrdbvShKrw08Rfz3vf
ajxC39g/pknZQp2AbB1pCbQ7tfLoQcoq0rwgDT9NquqrCkiKEhimTTQ7xek1M/tFQzNzNPXPicmR
OiQXnaiTTfOFsvCMxCV1EVWAQnqajJhFeIU7grXnWArVY9n6kTpBSVmDljQa5rGwU1qCgSXxHPLe
bwzFgVq9ADH/pCObgx43kUCKqg29roc9cfhIOd6BDdXmrJtxQpBiXteCZbDUgeC4L82U+2WNnprv
5z1NZYWUlnhVyUIzR/SBqEkgCg2DByr9UZUZUkoCMqQ8JUh9NjX5nKSlD7awMLpgUtNbbIYUrrmX
VLmpAYNH731Groq+UqSIq6cfby1ER4ui6/4ew1m4bxO6rdm4MzNS+478PUZ+YGtfSXoPWhxFNrK6
YAso6aTEkPYuvJnxAv044PcDH6zmPJ/f9tVzv4CQnHccCrD7WYAY+7c+dX2dpn6W3ceOImaqcCQX
tgyaunGI/leHJ1tPPGMmc6Pza73efcweyY1T3gojbmZ+rKkOPGvCdMst5vUNVWBWbY3syxWoPh18
x4GgEOJFIRuOWlZHQVvFx0sMsi0XlEiOgw/HP6Nlb4yO4BO4DlBHrLtXCK8gUl5EauuZJxTpnqmq
DN+9EQj28+FTU2+7ugBT3JFrseLjZ90NTjjSNePyqunjWWkhdkafsv08nyHaJ5o/nl+19UN6wpFO
Tla6fTHMxDToNgLbTo9mwNK4Ifk9xuoVh1RlknSCNLwyOlCTwfdPZc8d+B7KiU16jC6hQlxukXSC
YrDREy/DFkGeL6W3kWkFeWr6Rlpvz6+dyiDpCIUT9O1ijrWDWCdKO40Jlt5yqyREUsFIJ4iNqV6I
GWZw30X7ddbsjYZdnSnC9fpBnZWYDBe8F3IPHfNaKw4nBJ6kRYs/eXOc0Eff2fklW3U3kPxSTCRg
GEh+hucRepsIAT/ATEgCroNNN38DFQ9l96A8qiosyQ+ixHYLgyMlZHax0bJm67XsycMDtt2Cvaxl
ztvHbJPcoYnH0owYmCkSEV1xktxSz/1e685Wa9rnEBy35+FW8xAL7U14AQAJnPw8b7pdxAk+hTYg
tHvKh3HPE9Wk01oH+1zkNSkhFJ8CRBqaaYRF+7YIk012wLT8U1t+ySCjqCfXOr4gU3xE7izkvVzx
vb82oPsHrBxkS1T/PdR+Nht6Wz5nz+aV9hyV/rbbNT44HxRp6cr5AprjmpD+skFyK+1b7Y6FjTYh
jIWUd3bh+abzHuafU6FwfRWMdIy5cPD9xQCTJbdR2fkV/cSinYVq/Xm/WHH7P8yREjtXL0bw+GnJ
pvceJpSBjbdebOLpPilfzgMpDPrNnrHI7yJw2mraACCtesQkoT/2V0kHNcT+53mc+Q+WSuhLg37T
nS5wCtCFms6MkyBR8cPP1p19pe17nyomkH5PfpwDknao4k5dUgEgw0/vc0ih+nFAH8QVZu8Cvtd2
2qE+lF9NVSlNsWGynA4pwyGOdcA6V4YfHe09CyxFbvS7S/CMafLQhFnYJtM6YJiP7XO+E1fiil97
O3LV7cu9FYAZ6mjfdrtpW+68m/DOONob+/X8Nq66i6mDsGVuytRdKaNpapMamRHj3Yi42yix9nl3
U4hnwd7P46zERSCccObfF+6SWqDqIQ5wzJFspl4c66I5nIdY3bEFhJTJDF4OHYoIENyjdxqrj06d
fK0MckALp8/N9uk83MrN/IdF88ouLGIicfu6A9zE6c8sZFeUmUeSqVrxVFbNvy9hHBudEizBqxuo
cq30Pra+0ZD7RASFitnvt0//5Y+mBQUUfB16RJ72s0rHKjWKCO8ExqHYJoeZCu8wPaa76tq6YnfO
Lt56R83ZWkf3qOJDWKPv/z/mznU5bS5b17fS9f3HS+fDqu7vBwdjx4mTOM7xD+U4biEQCJ0AcT17
X8m6sf1MEEbIcuiVSdWequ5U5bOD0NCY4/iOdyDQw90b/iUp0oxF1QkDqcv8c9nRuqytgbZu1Isz
88dotLozcBbdvLS6K9f9g8WuRzdv6CcwRHCCmh/27UzvahHNbR2s6IngoNVm1p6woaGm3+lskDBO
IOtml959eD25cr/rH7zBn6jmQZIN1fTNebme+rzHif8+KNifp12Zf5BBHgmsoZeuMV1FYOu2867G
6l0h5q1PsR23cWYf3aRh+0ebxSoJZwgsuJv3l2+NN8ufjKjHUHJclZdmbzFc/SyuRrcuUwV/ZEye
Rdhs2dAQAgGT8HhLSvPz9Sc4XQD0Bbnd7eiXv39bRrttPNyrkSNb1pwDWVKoTBkt6Bq9rLfpxr1H
65dLbBV1N71F92Hc/dzp/9vtj3qTXjQ8taS53cgcvkHj6K3XWgYTGnKeae/W41tjeT9ik4qYCFqd
IqsXr+w3NsZunIFk4vjLLBQ+b1gMgsEj5Fn9yfD3EjXbvdrheRoHANoJmKtZBtwPv0y7HiJbEaMk
iFXnz6A77T19Xffcntc3bz9c512+xK3WjQaLHl25btHNBn3xz04R2re/Z/Y1eJRDXK/Zi5mPZ6zP
NPAY8/nqPl25b1feH6CdYZjF0YqJK//Fes6ptYB0ccyD68l1HF3rlNxT6/vUPFGmbPV9tds0ogZ2
C+UT7h+CmklJGK88Le8l7v3v32KrUtZu0jDJ69JaLXSPmyTrOXWCS1P/bJfz7qTsp50TkVirvtg6
S5vgPUPTG0rprO2y403dsJ8F/nBk36dBOiycRys7kdS0akDtPg29nI5HbrhZOmym6UQ/iqB8621O
scy2vpraLRp2OYW0cAF2POyPnG/T4n1kWtQlThWNTj1Hwy7TSnCDfMOrWcAaMnOXHwPPPpFuttoJ
AFkQ6zuuBYfpcdxjb/KknIYCojNJP5uGdue6q2ESMj2qQ+HdG5f6503iFN3f61ybInBLdAAcDfW3
hvS0LImLLLZRhOwxSH8sO2+t7F2on6qMt97GoCdL2G2xhauhB34WJlFgUti1KIFFRdh1o3+PVl9G
yR/om127T+NxrJUGQpShtb4NGDmYTu6mkz9ADGNmDo/SUIV1SLd7tuQWHWyAbr8NjU++afesxamy
R5vO1W8kgqtaIJybNEkhBwj7ZsFGd3v9cT2dfPmDt394lmY+ZoKvXtoZr6UznzNtedth44gfpt3x
8ur3N2pNamsP82LwIYxna600oXNcZZOu5kefyqJ8M5vrg9Kx346icADKP4b/Z/bDCazBKJ69T1bm
Z1a2O12nWEFANbu3y+yP1N8ACcmp8zSqS8cyNuD7m1sB6m+tCkoGA2uxGoTpxw34yN8LoP1lHm7U
CDg0Wx97rjCE2grOmbjoaZH37fe3aDOEdu1ZGgZkvJqFc2PCs2jLsFeu7idp1BudHPk4dRfxoDWt
nDOuO/Ez1N+3jW6JJUxm/mcgjKdGS9rMYf1pGh5qPbfLeBLyNCUrPNPom2Z3+uV0CVM5lVr4OaN8
1Pu9/Npt1OEVNWzUZOUX9thDRcfTSc8YX89IjCbmm/GpxTinVKFho9bQG2WFxZPNVlp/pE+uzKAz
/P2jnHpJTRuVuGxP87gFkJTbRTHtxbNk6CXLy9/f5pTEGhbKSEpaAgG64IZxtzN562s5HHt5d/IH
gyDY3OdX08R+63Y837Byhvxusr6M4J4dn2S/aH0W07QtXBR8anpDZKz6GkdsXcVzlDYMVHMQhVl3
Grz9E9gQjvZwo4bQOpsVu8sj1Cx1p9fROn/jdqKb2PVOGJwTz9M07Wt7ZmZ+imm3jbfzyWLgz67D
4CEJpyciyVZVOzxO07CXlmeM3KlO+JX8Wq7yvht9TZPViYcRR6KZQ/FmoMlh/hh/1TDT63SajkdL
3r8+vTQWb6Mi6AruyGL6PuqccrutD1S7V8NSb+J4Qi9SCxnVfRovpr2p97henmhytb6c2j0aphr+
HY2EgnuE85DtGwPP+LRgnathnILit9qa2o3Ez2vW2toYadTZcCMnWF0Gm+Ry3fmTVJrRZtp1OrSH
DIAc32JS6JtyPEafy2n+3ViuLsOsM+muPPu7NymGo8kpKscW2bFYxqVBInbHwr19fD+P+kQyLqbU
Ycxi6JXDOMqG883gJEzo1H0aejBhp/NoCnSxr3lfE9sertL5oBNdOaPshDK0KNzRAzWUobRSe5Tn
PNC488bNWKS1ubSDL7+31C0H6OgeDT0ozbkTjmIexiy662wyWMeLYTrOr8rcGwTWCe9z6mbigWtK
V2ysFVMm3MwtP2TlZ93ZdBfRuLuYv7FHyQmnLaxlwzK4moMm2BYsC47R0D5PX1mdpMRsWz134PSL
S/PDF/uE9Wk5ROxecn3H1WCqoTV9/DwmNL5QX2Liphv/vT7RBxPLPfEYbcpWv0VD2TpmlvqJK4Av
RvF25S+utEnnY0JVdsXB+r0qtKmbGJhxLR907IsRdLcDyfUIkGyfaiZ8PpGgXLzMTO/y97dpfSKy
WcshH6Kr2dDqyBkbha2TlhvG95wotGATnT35FUz+gIvA1TEEMATa0DnYDQ3Q7DCIsggTl2R3s2zd
MzGkRf6uWJ6a3W/rXh3dqeG5Q3NsTWcJklsssnl347nTgRWO3WFilffaHGrqdG7eRUby0Sp1G3W3
P3nBnMaM+SX1VsXVYmrf6GPzy9js3ASOPmCDQKeXBdkg04z8MqdQ0tX0hNWc6ak4rU2BTUETahJF
eWyTOFZgZ1w42VzU+keJwT6MIr9KRtGJ8oWz7cLXjiKBExrluj7umVyKhOr4LotOxjbWgC3EWTCy
u6yYvLe1GaT9fsi6JFp86fLb0vEHTG19TeL4YeIaQ23h6JeLUdZj0/29r3e6aSrmyJ3BdDV5Z4fR
l8k8YebO9O6tjfVmXYTDjTM1unPXvEot/aezNu8Mw7rSF+7QWy/uO8tS77I5lX0f0zzreaNyeqmN
vY/BOv6pz7NPi4n5Yaqtv06n1mNm2oN84QI9Bmbi54MIhricIQXdnwzm2XpQ5AH6Sl/SodEbzntw
dfeWUXzlFHCiLZI3mjv+mM+8dwXom2tnOt90l4U2TJl76E1W4Xcv7XwLvfX3JC2/LIx0oHeCb2ZA
sDcdv7HGftbLp2Sc08R4Wxb6m3mh//Rcsxsaqw9WkHzojPOHaFYavWIR384W0f1ylvQ8OJl6WbT6
MXHCO+GYRusZIyLGcO7M7txIi3u+63wwwvRyNPIH/iROuiPNWPTScnzDtsTNwFjoDH6VkN3M8s+8
zdtIGz12osVVEMxul6wj7M7y9bq/ZD+6VxY3nfnycjIffxiHzl1szi6LnP3fWfjNDDffIovAZe6v
vrG57DLxy6skTYbUduLeunDfb8rO0PMoRadBb8wymXTMl1vlP/zOYpAzPmcFs/7E8UQZYODp8a0T
FFrXSOxO1+M4TcycMivTVv56/dbq6GEXD3IXjIkw4pwBTOrUk6xvxjGLocnYl9/c1Bgsy8WNY2hX
xZLAbaUxwv/ZZEHr2I7fTaert1E25Xhu5oPCie/0UBuya6vPrPzPwlp8DC2TKAx4YHc6iT4WOfwv
tvUV0u03m/X039ka9sCNE4BC0t+xrwSee+8zqZvXZafpgNGmaW8yte5mxTiBCP8LQvJ7i6m/GQIs
i3rGxJj2QA7cr0fjQbG2PxjA3ZnN/Pfc9y5n+erS0tdal47nzZimZzcq9UV3CTeABjAxD2fXZce/
XCbRT2tkrTAP4x/jZfluHefXm+LHbOYNBJXjRithUmQNSaqN39oWG2JG2dUy2/R1KMO7eYdBiHBj
dcNlchu45tCIHCZ0N2/nfvotn/v9LLcH2iIejkajsjtKFk9JMf3qLaOgWxiLj56r35hhwgI8FlDZ
y0svB3GaOFrPGjtfXB9wwrjIu6s5c57+ZP7Vna6t/ryzjHuBn7mXaUm6zmze14m1KLtW0XnP2uE+
HYMrM7IvWao7mG4CnjbfDDZzz6LXNBmMuVtmBrehbUGJr9k9w12PWbOyvrbn4Y+xtrk0tehxpfmD
qYGhIV7/t6eHj2GxgcRS19e9JJgNl6u7sbceTKPRYDGyYoZNoqswL5kcBsE2dsxe0Nk82ZnWYQNe
fDVP4JRYoiKLDW2TOH0Ht60Ddn90v1rN71d60FvZxYNdzPXuCvvc6zizyRXSfpoV8y/lcjzqOR2K
VnkGgLnsWN1kYmH0vMDtpwv8kDWxh+HSYR4lxeSvWMRRFIukl/lJb6GvQcjMb1fe0r/TCQNB804u
C3380U3ojWn+yOotk87darbpL2b6h6SzuNRMdgVE8Y2/KTqDMt58XBvlowuZejeN42/6ej1wOoIV
rrhJfX3chdJx1l3ky58me3GuvCQFCuZBO+xmidErizELnzZF2BtnYcbsYbS5XK60m6WTDuMU9UmL
+ft4PPmgl8zEB/Mfs4U5nETRu3VU3mySouhOxs7jYgk/g+td6z68Z2sXmzBOg/uQzSPzuLiJks57
Zz568kf+D08LL8kXHqzlZhjH0aMfutdO5t9AAhi+M0pN607XjMSvrdFXXOrDOAmjXuTSdBlFhtWF
g/6bM+ncGGlyuRzZl2uQnNAoWMN0yY4GIyuHiZ7NBh4roR0vfZPM3O+eHv3o2D42w/lYsntM1wOY
zPMZJDIjNmDb8bc1VDxwww/N2er9uEzviPKMfhiM0QzjrZOvnZ41cj+ugjLvRvO4VzqA1Y3FbRHw
BPnyG2XL28UKivTNfNzbeMm3VcRkraktv5tFhG10v1vFnEqndW2H4U2HlLI/nZrfZ8tJMXDz/FOw
cfqbSZx3jSB8WJfZm4AJhe4kKf1BafNUwdIqu3bOyjQO61Xs2p+BLnY7BomWYw/COHnvmuOhO807
PbfQr7RO57YY20O9DL7MOixK3wR+10tnbHRYZh/8Mng7y/zPVgHtJoO1j06A+mySRT/PZl+DYPq9
DMIF2Es/69tT9wkMiz6Izc2PRRA/Bon5KfdSrevH8ac4ml0tZpOg707st+vOQuuO41XQzdfYt80M
RuNklblsECjjvpZAQVwsyznsiz5oznzs3/iBX/xytNFNnharwWgxfjLtIgYsE37UrHQFYYWTUvS2
3btVMmZF5ZIV9EMtiGLeyswZGnbgXxpFioXvbLzuQhQJI33xptQm3mClJc6bmHJSl7zH7NqjeD4w
O6nZg9nsyzwYXWde8OS79nAyMh0Ii+cPkzwCkpkXXXjb+4t0nrN1Y77qJcao6BUhBespO4C/2mA1
unrRyT/4nfx+FGRlP8ASwnvSWeK6mfKYaMvbJWwi3ZEX69cs0rue4Hm7sa0NtTD+4G3Wi67fCYAs
Bs67dQqJwSz0jd46Dxdww+WitBnO7ftylKQftGBivRuN9c47Y+xdj7Rpn6YQwYU+mtwwFVp2HTNN
u/7K/BWv9O+TmWX9sIJ88r0zXWz6HouFO6k16lrrGdTmqWUOvRTXDrJmqMNa2zU2TgiFknXXWU3i
6/U0fgeJs9cLi9mX1Wh5v0mTT7o++jQtxuFNwsxUsXbTCCyK4V1bdqn9Gq3tzdCYz4qvOHRIpVeJ
mV66aZ4NO4LSojMul3d+GFOkKY10c5vbC6fPY5ZvFhOw95aejd+F5fjaiudvdS1F2eIMqM3I60EA
qFGtoMZHvMH81CQdQHN6vQ6MfpY6H9NgedWh5jTMRyvvyyZwgztGS+HXd3SqnHneK9eroV9aNzFH
NZjOLuNF/s5m9jiBWGEdRB8X5vReX5UPHd8dTCZU3gLt6yLt3Ht+9m668gbWKv7iTujsuOVtmI7m
3WxhD9GR9ywdHHjL0VW6ji91PMM2Xfqvx/V/B0/xh12cnP39T/7+GC8gYw3GeeOvf9/HM/73T/Fv
nn/n7+O/8k+qj+w/5A9HfxnMcxzYxwLS67unrIjy3/90d3O+m/igD3E4z+/jFx/xH/3S9qFe/aB/
PG2/1325ePrXXw+/6EFgPfI0fMzJcXc/u/71r79IF1i2vEVg/deLD9w+1G8/KHrg4Ytf3ML2LsSg
vqMbJusduEh2onjOOOv2x7p9oRu2YXgiCeJONWm+JoQXX6dFUL//nd9+9RcycBCMtAxsUj3fY+p0
e5GKHctAYwuPqYtcWU0ZCPiRtAyAjLuCGWQnA6R6LANILG0NldupCcm8mqIwqKxIisK9gGsOQm9R
LhXXC3Vg6tfW2OL+/GM1RaFT2JAWBUAh1r7o5u5ZKUsda4UhtguwhVtxrRBcW5Ki8C5Yc6GJXYSt
orAuRJsKSifFD4itU+GUFIWPzwB0Y9FT2F5UtOtaYV0AXYAChgGX3bW9oYquY2fFdkHHs2P/X7pP
j0q32J/clIEvINJEzYobCVdeBj4xguvxqN7z+66rAyGEZYJoNHeKp54e2GKUSfpIGK4JQZgYxjp+
eMB0tumr7ixscxfcyJwF/wKiXsN3mR3fXg1RCLPAXLmodm8v3CpCV08dABNKq4NHCIHLpMm7e9aG
30QUPjoBp4LiohBbNqVPhs7JMDhkz89aPyDWxQ6iUJ1BBdXhDCfDu9CJC1h7fWwczAsGQGn5CXy6
mkdB7PuTfP8kmDALsXxx9/qb0bR1QXIpdlQpaw4secuIDMTbZ8dJqzkwL5ieI5KujIUQkZrqIOj8
5NXBY5Ok6aPzdTtgXlgm4SQA+2czoaYMqsMq4yhJJTTOPTnmLmBqxM/OhUM/2ORM7ESxE7qCltGW
z7W9C5ygb2gv1UHHRUK5qqxpdOXNgn+h2ZoLd0PDLxgXrkasxDSjqoZAwNYkDYF7wTim7ztewxAY
F4J7yGbsQXFDILg2JGWAX4BPw2FDTKshMMizyazYU6eqHljymRPG0LU0KmrtxlDHLyAA2LKfk0s1
/cIZkkiXWBisGWbv2DfqZBNCTarERD1PYHrycaJLAc32GH1s1wPjQqPlgbWs+hTKFqAteVF4F3Dt
mbRoG3pgXYi5G8HFoKo9qGo8ksGRaDXYVZVAa1QRcA+UUyjEqp46O+cwjVg9C87FyhW+EAUtCku3
K41TzyxYYlBW0kUSI1F2h4uwasa8kAEeEhy9wnHiLnyXOxK+Rx3ZBRu8vRoNKeuC8Bkst/Kpky1f
TSJfoJgkyAKfc6N6FklhTbPcHZpWzTBBQO4ljwTVJAZHRDlhFxK9CKBdnZ4EoaOyXuIskTMzxWSI
L1InmBMYR/OUdZGavF8gVGLhtKaZVa8RlaofAuOCiTxK8VW1RkG/IMYFpQ+Bxl5NjF4VJ7zwC/Sk
GZ7fBWMqikA+TASnAB24SyPhOTU6VgONSRsL2lNV7YAgd5FWAxsmBpLHqrzccI1kTpQa4bU//FhN
t+Cco5TGHC7t/VrLua4OOsUEOk5MHqqqDtY5wgOTpZcWr7z1SOgXDJ/B3yGiKXEpKwqxZ0r6ZFiM
mGpgfp+f9VgdcJScGsGppeaREKQYkjIQSC4CY4Fc215YwmMZ2PTlLUoKzyJSUxRitk5SFN4Fc58G
1aV9Ia0pCqImwgZlfUV1VmXSKCrODKS65Mw74/AibNI1R+D6VJUBjl5aDUSVjWOvC9Rs/SgYF7pO
S8qqqYeSR8EWc5RyR8HRLjQN6mBdIDTE1YgZ7AuGMgH77tMrZSuN9jnSKIgBaM+LgLyuDlQawbca
VftfvfB5X/OSMQf+BX1HGg97wGZDBKILS2AtVnTurq3eKSgKU77A5F/Aoma51BJ3J6JhHBxwKrrp
wH+nqgzEVhp5qwCClyLbAbVaPxE22gI6npRTVRmcofYOgk+juua6h/i4LgMHCDSmgkUDOzVRNXyG
+0ZWHWyOBFBv2k1Vv4kwuS4KaiwgeqjIqm4dztCpB+4N87euUW3YXg1R4Cs0elW+4AZXL2YARwPk
9Azq4Jvw9WjmAbxaVwfngjyD1FrQRohLVSNhyRtKJsaQA8ybeyvAaz8WBZVnsdpaWesg9qHLOQth
HWhR+uRLz++7LgP3AsYloM7KI7hc+ZPh4TOY/rX2DdmGOoBtxG8Cf1TZUHJyde0cWgHOmRk6wojt
hXCPtcIVwyKuc7Ah6tlLxkoJgqQPiH0BvNGkGlmVVl5oBZUnGvnqor7tc5wMtm1Tb9jPfjSiahe/
yVQp/XsV/SZ6sC8VSyRZjiPGi+lUViovNKt2JAwD5DMBlrG3o8r6DPlWBWUHE/erofSv+AxbZ2WT
Wx0YZd0nzl/aOgDqwDxYTM3tRNGwDi4BJ/BPu2oTqpdz883PIgMxD0DDYns1rIMNFhDrQG9L7fID
8KQziIJKE91aAZmqWQfdAvsJG57BUNnuUtRQkhlIy8C9wOIiBkEyKK5jQ4komBeAGL0CWqp3JOwz
dO8oP9g8pLVvWTXUQUSa21VvVQtD1WoUg9HS6gAynG3LDMQ08C00tImmcSSHNo6SMSQrPmRl4AB/
hwwTORwmAerWAS9BSwsuy2oKXVl1EAyo0vmmLpDPFpxFbc4CRBjEHPxc1boD1KVnkAGWAVXA1tbV
wKRzpQODoT61u7Y3Us9AsohTWgRicAyFh5S0VQ2oUdOvgMNHvaMACAG+a/HlqBWyldSXj6AcQiRB
wuJWwmj08Qz9AryszeT9IRtX0lTi96UVgxItkECouw6RUv2MYB9gYOCMHOr6aoqi0lyJjJPSnC76
FxRrd+agEUgRZwnCKxRQcXPhyGuFCJgcfGQziKDDzWQlI3aKF6KY9znDySCohtV4P0/SiCkFQgjk
g0fJWm3vcYbyJNgPH2UgeW09GWLKzKEZXjHCqOdB4VaSVgeOvwd2mrHb4yiC8TJyDzjgVEV70IeU
fnjngnqsLiaGjh/exB4AACCx2N5CvTcPbFX64X2IJkTFWcQg2+tYBsxe0s+lIK1yb3vbp5CGOuAi
LSwilBuHJLIeLSAKALR0Mg4/VjJaoP8mqxWOSZ7tUIJmF+j2wunWRQErBXhicgtVEysKpbIysO0L
luiKeKlCCjdcpEnS4cBuxfbL7aVqjZ6NJtKigLeJaQodnM9OHRpeAgCM5oD62ONjVNUKGDWkRSFI
/lyPely7KASlDQM4pBTPB0dNIyG2mPPN5FIKgfxgbU47lJ6snKiK6GFnmdVznxSGpGUAeBoAEFRO
FVyycTJItmnXUK7fmWT1ZADqW1oGPsOnlgOeqB1ADsTeFSMXgt9oe21vqJ4o2FUiLQqHUj15Nkin
VypRWFAmdavmkIIyOAM5rg0s1mHBFWuutlcjdrAILahLCqSU0n6T1yStDpwMhksoKRwKTPUwyhbc
uRwaQQq7vVQ9GWcg93Iu4PYyWHF9eNa6KGjkCazUXugKnowzVBrsC7hQTebPqmSKaKQuA0r2JBfA
yRWfu9puzpSMHShSbwdQ91lnw2+Sf4ApNXArap8MuJ6ljQT1J0tjJrtZexHxE171uQS3K3yqdzJo
PknLQKTe9EF447v33VAHypGEUQe4lKq5FhtspUVBNQrkF6lKe9oJwp6aLayp1cFQtTBni819ckYC
aJgDQtbXwAtur0YkQdGS6iR9blXzTapqsjKgCsEeM893aOa2yQCfQeWaOQTVu3mGfL6JQWTOgCpD
9ayNggy5FgUIYUp3klL1ZFAxOoNWUH8TVdn2yTSTUU6GLvR990ZVUfDtpUUherxUqJ8BgS9dB+0d
1jIof0DkbYVgQGIEBXDkc2p1HF9SqiH/3JNEqetFz5GIs7YH2mSzCjAbWkF8SeLlYjm3+qdgUFWN
jUnU5xwdKyCm9V4pRkAKRjqCfJR1n2fgjARoDzOkzSqv3ZFo+AyTwrYhqrmqtvj2dGUSekAI4eMM
YNWu3MGLs0D4QD1G2bMA0aO0l6BFwbC2y3FoNY1wBbpE1XW+JDXL9oa8l8BhQv2EiziUGepeAsoL
0hho91W1jGeIJMVgP5A7Mau4vRongk4vPQ2oAlUezqOIap5hfxd1OTo01OWqoJlQsa4NzBoIIjGz
Yl5S0FGewTj4DJWwW2BrAY8fnrYnyFrBpqikOQD3LG0ZxUTN9vVXyt5IshlFo7slpKOsDHa+W9JD
UpaF5KIqPzUOAQtp6OrSuFE1SoAkXlYPGCvwqbk6jt2oStPhdG1gEBXQSj0LwDSY7MMTIlFdFHOI
7UOIJsyiTHPT4lT0EDBaLS0D4gJRgGXiu9UpcgighwInp6gI9kPTcnbA2Y6qay8MAGUnSo3eIXpU
0h+gw2dQAwdSI5fg6DgSECw3xI0sYHmOoJWUAcxV0jIgKGLdBCMS7eYAU6lTogcxrLgozjBxx2tn
1ow9XO3tCFBwJE5MWO1ssHregSqPtDoIzBfDrILqZ3s1PKRAQ0KnSc6gqGlk7ENWBo4lkC0wQYpF
0rUY2dBozTHD5de2QitpFvZT8zLuATgH7Bz0YnZq0Jis0rfE09Cqqps6e7tSn4QMCBNtseXbEqFQ
TQ900LJEoTrrbhU9BPYZoE0iRIIOkFRhd+Ft6zKA3wiPAYuo4mGCqcm3qQWTjcb7frWoKKrOBvO3
O0mpGjjTSJc1jcwNMH4KzFqc+2N1ABINn88eNa2qi6TYdwYZYGBFKb29xmzDbAKgh43XiloHmqXS
MsAEspANkrf2SgpNWReQG5GlqjKQh2zYMP7RYnS3a57FyW9YSNYaYzQ8rdI49cJF+sjSegCDFQ7C
gDN6Z/sa4SIoQIuICWepuGk8g5cQK1norrGOpLWmIMouCEKr4hL11ME6Q4GVAho8oFSRd6+7ubkN
QmUmqWDaOxTglQyg+f7SJ4M1VQKt9NyJbJRZgL6RdrPGStVECo4JaRmQROAHgDrvX/hx0AAyQd+C
3pSvLUjnlDgLiz6cmCBqNZRUHGHPdbyqoKOedWCCXlod3AvDsWx23baD2hARpXeW1+z7c9sbqicK
cCTSohDZFbuZ9D08vhE7QLeuw/QFxE9RGbBv8QwygLRHxMlV7NCQgZhBFh6zggGopwe01KVlgEd0
SBxZtNBqFoD0MGAJN6biDtOsNqZIVFuwkIBdmSbdc4w3MkxGrVgKrlcEEOppw75jKiMCmvNQB1Ng
rioJnP56ko2TYBM2g+qqWgW4C6VPhKDnEK05px2vQhiNDGzCaLUzCjjnzyAKpEAw7bRnFHRuDOhK
9jtfFaSLJa6jQADTkuG5tFYIBnf1AIkzIgYlNB/SLxY57a7jM0JhAqICx61aIQraCfkVTlBW6Dwh
EL52pKeIs2jSkIepfUbOsZVBRAmiGCeylbqt3FZfBH+1qrYSDp4zGAgIXDhZe9qORp8C4n1B9CR0
ZX9UlEy3WRxyBlE4YiOuGDjfXnzisTogI0uH0kbtI4F7P4MoWNDD7K1Z5VGNQAr8ryU4HKo7KWgh
Lfl0Gx5h1pcJpsxX1IFDITClik/KkA1LqwNxtStYoxtqANiR/NNihmZ7B/XUgNURZ3h2Gj4Q9rzC
YEN65cIOWrHzqieCLQIBky0TLxEMiE4163iOLKJB8U38V4bn1LaIbCSVVQNiRk8sZ2JVdqs1sOEP
9jCIjI3sLkVPhC2fZSMK2re+GLPdvfZG2IQosBQg3w4sHkqGDCTJslpBL5vQkZKDaAXWYwWiawtC
BqSt9smgniwrAwiUCRQ847lp1ehSuPyYgXTA0mqLAviitChILCFsAe5TdSMaJwO6IwhLUJidV1LP
WUBsKSsDjgTqAAJ+j4tuqAPoPzQFUJTiFXqIRKRFAZUXI6MA4dtzbOvCBwyKA1VWHeQLUDgL6FBx
m/sNmA11QAZkVYwTKW8dpKNoUXZisFbwiu9ChEY0DQ6CXX9UXFSNpkEmyB4Jhqw9ENCCQf45Tqr7
TeqRsA8wa74rbChoIXVpPcBCMh7luuz5fCV+IqYQG7wO1Uk146czgD2EsxBxIipfVwMLmLwYolMW
Gszad+mjQNwESJ7qe1VPQrFqMmCpHeg3V+Cenk+KkmpAkUhWFALZwL5oYPGHjkxNFLqoM9DQcsWi
M3Gp6i9x9tKioHfFbAQsiO0xA8hQ/Ad0ujuhq2cgzTMskgfYxAQ1DbxDXaGuDiRXeElvn8qqJwP7
DGtpxB4Fg3b1npTouPTC8AQD9w7nZeeS1ZMBu8WkzwI7onnNvOxDcFjXA/oz5Fq06hS3kNCpyIqC
uInGOH2YPTi+ETvS0tYZuIQwVG1nQd4nKwqRYEJWpDFi9vysda0Q66sIKfZleWWdBTVjWVGIoqSv
wdVVK7XVRUG9gWwDeKSyDvMMoxQ4Cwb2dCKynTq8OBm0uF0U5qAtaoZRrjxemF2G4mFZZ3gUSups
ZgFLApmP4p1LyO+ljwSGkgITnbv2ziXtGhFI2ruzp6DbNHZnVaJdYzNYyT5wz9jjhAkV61ZBkDeB
f2LQYCts9WQAU6OsGpBRAHqiY7MfqGtUYg2WWMHlT+NO8YxCviiNOoBaELWGA0S+rg4CMs3chrV3
mLuyp3pawfp3Wa3AX4qwQbDgtoYO8JaQYzqUJNTWChYGnEEU1OEgf9gXoRougygKEhsiC9VdRmXF
JOwlWkHDAupwv1pN1LAVUApDdAdkdid0BU/GGZa60cik6kg34pBL1Y0ES5QpR9qgn1T1GdUgvYQe
YCiZRmfrAnWo7dWIJA04EXWD6Koq36uaedtiipQYV0YUokQNtgkD8WwJ6+ogGlvwe7iUH/aSUjKo
xr3LigLrQA2CIud+cr/RwGKwH7YTGnnKdm3k9/QgA1DiEILu3jZ/HkeUbPGCAAmM0KHtraY6iC8u
dzLATQN1AIrOnuTtdRxcw+8Crpyr6g+o5yz2rTU56yB4XdhVduhQ1a0DU8xsGaDUozhmGOpvaXUQ
WCiAsJbIXOsywCzoYvJiP4Kyu5N66mALTKfkkdChOiNAQh12R6IRPwmwMOPa+2K+ugW5imlC4mRA
94NjhBbQOjjGulawzMsBG0TQvRW6eurABiFZdRDNPJ3JEcZnKnfRPBls8LJYpX3IwZR0FpTSziAK
dsSLctPuYAjVr6sDSRbwHzznITNXUhSOPBbKEczyHslme5kWKDFpN5MXMOxvL2XzjDMwh1KbovYE
LqwKrl/YS/qHYIn3M827YpiCtuIMzOLbTq8h0s7n114/IDBHcn48wqlnU6LkAQHhKm0ryMANX2z1
a0eHMZTIjBb7EXclchXVQbp4j+uACogR7b1vaDS9afiKZUaCgH17qXoy4P2VVoftGljGXfeq3xAF
7FggZihmKl7A3pPBSwRVNuu0aecCBDhsxK0bCdod0NLZz+1gVUNt8wwbUqGXtYA7wC6+OwHH2acA
Sjk63CIVBkc9I2Gdof/P+yZ0ZEHVYZN8XR1g3KSBJEoy2zOongzYLSNtHahJi01/OMedY3xhHci2
uI+yVQgo3aRlwFkgy3IFA139/bMlGDi5B7ZS7ZiBLSGyIiCohj7Vhly2MgeN/ILBdmInwBGHQFPN
8Eke+yAAUgxbuNScWi2jwMtpxA17HgxVnQRfUlorKFGCkNLZDt1qHLYLxxlRgo92d21vqJ6dtD1p
O0k9hoTSgv7oEDEe2woWbDtohrKtvTOs0WZZMBE1vLpVea4RM1C8ZyksUcWh66WkkeAbyp4MIkkq
UzgGrR0cBOSeprgFvlrRI8EklbQMBAmWQQq1b/w31IEVf8AL9GrURz2rsD+rEgkF5PxUo8VStyrV
btTuOTCw0kNLrnrVQZ7dgM4efgJ0oGDyqFtGgaqk0y3+UNtJ+NIngpYeZVgwcfv+ZiOYhgcECQkq
FNWrDruiqcTJAAJBXiECg92jNgvWDO9iNtj1d0i9lPQVeDRpOwl/JjsQ2AbbUAeL6RMP7jBl98Ay
USb78OJICMAPPf3n41+3DlD4s9WBqOGgJkrqAU3qM4iCgw/LzSsYew+MPTATmn7bO6noMOVlwDym
8IdgI3cvnE+sq4Po+DGRta9cV/qnnijsiqVHwkKSUSAH3jeD2turET5hQMV8857qWEEZVMGtjAwI
GoB/CYKTVutAbZr9b4RYqtbngadImwWx9JawAPxEmx4IHBBdDCYYFW/twqUvKwqCBpaVMKe4x/tg
CevWwYKf2IRFTVmyOIyarAxwmAxhgYF5ZQUee4HFAmJQU4p6CV6QrAzYCsp7Jk3f60EjcGIKiQoc
OGvV607yJThmFHVQoRp/7CxkQxT0tQkqPDJtRdWBLpKsOsALBV0v7Ot7kOCxpzREHI0r3dem/7/B
wh7jYp6n5d1TEMbzv/7xNM/DvLz+9a+/jP90FKvxCdEDn1D8evrXXwQLgOoZyKsN3tUtI/OZtLEY
wqgam6qGkDA/SmsDlVhBMwvnduuJwEAK21HF6+qFTYCXZEUg/KQg/DDd15p20FW6zFgoPqlKZ01W
FBwMtj+AYNhvxz22DbAbMHhEzqVuBFmZK5koGgMoWLEYRttFkMdVSCJIVuQZ0Mvuzp56R8KughkZ
GWjsrGHK7LmP3ahCbtlO+LGyBLMMwcieBVFzg/HKcvexQiN8ZuzIgYuZ/+/URNmkSn4lICGDAC1Q
kD707mv+0tCxGgJarLqFxKlLawWtKl+wN9QIZWuiYH8sGFLfqpJPhSmR5I0EqEAQ41CfiOpNXQYs
08Z8UoxR1kJW45ISFpJMgu2HkOIJyjxxNTwlMEG4p30s6O7Hu7q3es4C2lPZI4F1EPyJUGNVgwXH
osA6sEWS5Yl7XJiqoqBOKisKQSEIYtphfPv4SGA1HPbGsiNtewv19AA3J/3w4EFJFMSkbmsqoQMi
phazX46hngwceRCkw6yyyaGnAtlWgiV4hN4DVKyyBIqA+qX1gC4UmTPkYJz0ul/w8Avwn5B1P8tG
ye4UK4akZSAWCLMhmI1fO/vfsAcsbrAhL1B+wgh6JmlRkDTSsiQ8rIKihlaIzWe6xqSmqlWW/R5X
iWhB1NwICz06km2mkSkrHRoVqGcPcDglTwadxjOoA304IoU9O2AjrSL75mCINWDbO6nnJSicSsvA
J0uwmY3YNytf9G1tMVOkLpQBKN45ZMD8GCtKDuQEdWchFnegJkztK6oHIFBkZQDgDX48QvC9R2yc
BcEbJ6YzFeSw4KWxbESsGILPC6D7GeJHUPOgrHUy6+MEQhfLPAAdi3WI20tVR8GJltYIPIEO55dY
3rO9GqJgWpc6NTqjeNHJPMMOF+ZImBs40Js0DofFPJEmDofimDdb3lYyRCFaNC5dudZoUhAkiabm
Hh64U0P1XCchr/QBoTJNiskZaMV36CiN4Eejm6N2jsHAsLQosBXkGPjQAxa47kHBd8CNBt+kqh7U
PgOpBb4B9BgtygN4oS4DKG8gvFaXjZsFLNJqwHsGBUj57eAe6yLYpprgvpRdX8IUjKwM6NVAUwHF
yysGEhH5gkLSUxbmI68HwHxYnS3YfFqbNJANQ6DnMJaoalUesy6tB96FLQoNr42kg5P3Ldj59ww4
qqqDU602lis5aMDaRAGqreRAKx8eLNGpUtU74Ndk1YGyi1hpppmwd2wvVL9uGsGI4x28apZPwXip
6qBJqIHoUxm0I54XzTc6+dvFTqIYsT8SW5krKApf2jiABaVbT6IK1ml7NWqy7C+AhViDkP75x0oW
4UxHGgMoWre8dODwB4Rb/WAAA4LGACikskU4ecZI0aujGcE7b+gBrVvauYTOqnoH2GdkLSMKANUV
ROxiA2/9zYvdh4L8TPUhdOsMPRqPLR20rRkWeD7wdVGwIJVarwejiaI20azG42XcA3yYDAjoPudg
ezXqTYJVlZWAXoWyVM8vUAqTPQtECXQr2YtMZLi9jgF/lB8pt1GkVd1FsltHWhQMlInNTZRhd+rw
QhSuYLcBDLuTlKoWEqMuKwrhHmjP4iAqgE/DUAqADxR4TCcrLgr5QSLKj2IagAdtxM+k1UD+BBJO
VQspv4UATwnhuoWPOLzoupdgIpcpKxyJql5iD8OT8BL0qajDQ06xr7U3vIQHAAw2F/grnh2pmpGz
PLG0CJzgqMBhVAlT40gwY0n3RsSVipsFQc/FS5LRCkrx1J5FQ2r3rA1R4EuoOKlPtQ2DhKwoILBh
6F70RNudBVhxlhU4EKqqrRWm/F4GYS8Bd4hMuzWixJQwbAjy4QCMUtNWnAEIx2CRz3436M+eX/ux
6wDiIAj7VS3BodFnOBkuiFBM4k4bmjhp+N/gBMTB/u+7uP9BMpLtDVxvHEa/BmKEMHzKPhZPYq4w
K6L85C+8/gGNicSjX7wvF0+7j96NLYq///3waxbO+2GWp+Fj/k/x7Ws/3P49eIq3X7T659UDvvzu
R/faP9X+P16FT+lD+jgutz8oq695+zBj8PHLQ5bPHubRw/zXP3pivrKsD1YC4oazEGN4+F7/+uvo
W9e04be3+Z//k+VP6TxOU3Gr/QeK4U1xj+2A0pnu8TPO86ej8VBxB4zP/qZCln/4FA/p7HVJCdyO
/D0+LxbZQ/TQ/jKgy8QyyArqUx4/TsdxNGu9CSgzMQEgfZP411P6O80SO83OIK/3Qq+COH/1vVC8
FdUx2ed5nz79TONWiZHwiNqT7B1uORxtygtoWIDDZT/+Jo3n8U9k1fYMbKKiKyR/kz6qm85btVew
O4omlvRzPESzh7T9IVwgL/J3eBPPp/EinL8iKSoAZ3gdbx5mr+osXVuYceUf5Ooheu1YQJjF5lH5
WwxfP3m27tBsPMMtHpbR08/4FcUF8CJKO7Ja1Y2eprzxp1a9YnG56LDI3uPT9H/+77ztDuRMgoTi
DDZEuPP04R+8FQ5iq0uv7nVSg9tCjb+PYpLBy+Dp5C8QAokPfoyeHtK//x8AAAD//w==</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DAB39-AD3D-4969-BBF3-48ACCDC3116C}" type="datetimeFigureOut">
              <a:rPr lang="sv-SE" smtClean="0"/>
              <a:t>2023-06-15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26377-D2A5-4EA8-96B4-26E567EDB5C8}" type="slidenum">
              <a:rPr lang="sv-SE" smtClean="0"/>
              <a:t>‹#›</a:t>
            </a:fld>
            <a:endParaRPr lang="sv-SE"/>
          </a:p>
        </p:txBody>
      </p:sp>
    </p:spTree>
    <p:extLst>
      <p:ext uri="{BB962C8B-B14F-4D97-AF65-F5344CB8AC3E}">
        <p14:creationId xmlns:p14="http://schemas.microsoft.com/office/powerpoint/2010/main" val="3864845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126377-D2A5-4EA8-96B4-26E567EDB5C8}" type="slidenum">
              <a:rPr lang="sv-SE" smtClean="0"/>
              <a:t>1</a:t>
            </a:fld>
            <a:endParaRPr lang="sv-SE" dirty="0"/>
          </a:p>
        </p:txBody>
      </p:sp>
    </p:spTree>
    <p:extLst>
      <p:ext uri="{BB962C8B-B14F-4D97-AF65-F5344CB8AC3E}">
        <p14:creationId xmlns:p14="http://schemas.microsoft.com/office/powerpoint/2010/main" val="1445960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chemeClr val="accent1"/>
        </a:solidFill>
        <a:effectLst/>
      </p:bgPr>
    </p:bg>
    <p:spTree>
      <p:nvGrpSpPr>
        <p:cNvPr id="1" name=""/>
        <p:cNvGrpSpPr/>
        <p:nvPr/>
      </p:nvGrpSpPr>
      <p:grpSpPr>
        <a:xfrm>
          <a:off x="0" y="0"/>
          <a:ext cx="0" cy="0"/>
          <a:chOff x="0" y="0"/>
          <a:chExt cx="0" cy="0"/>
        </a:xfrm>
      </p:grpSpPr>
      <p:pic>
        <p:nvPicPr>
          <p:cNvPr id="10" name="Bildobjekt 9" descr="Umeå Universitet Logotyp&#10;">
            <a:extLst>
              <a:ext uri="{FF2B5EF4-FFF2-40B4-BE49-F238E27FC236}">
                <a16:creationId xmlns:a16="http://schemas.microsoft.com/office/drawing/2014/main" id="{7E57C8B5-EC70-D918-2EB5-A0FA5D39B31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74000" y="569702"/>
            <a:ext cx="2844000" cy="908039"/>
          </a:xfrm>
          <a:prstGeom prst="rect">
            <a:avLst/>
          </a:prstGeom>
        </p:spPr>
      </p:pic>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2015067"/>
            <a:ext cx="10969200" cy="1512480"/>
          </a:xfrm>
        </p:spPr>
        <p:txBody>
          <a:bodyPr anchor="b"/>
          <a:lstStyle>
            <a:lvl1pPr algn="ctr">
              <a:defRPr sz="4400">
                <a:solidFill>
                  <a:schemeClr val="bg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813054"/>
            <a:ext cx="10969200" cy="102271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14" name="Platshållare för text 13">
            <a:extLst>
              <a:ext uri="{FF2B5EF4-FFF2-40B4-BE49-F238E27FC236}">
                <a16:creationId xmlns:a16="http://schemas.microsoft.com/office/drawing/2014/main" id="{17B5F62B-F422-9B48-F7F7-AD094BC04DAC}"/>
              </a:ext>
            </a:extLst>
          </p:cNvPr>
          <p:cNvSpPr>
            <a:spLocks noGrp="1"/>
          </p:cNvSpPr>
          <p:nvPr>
            <p:ph type="body" sz="quarter" idx="10" hasCustomPrompt="1"/>
          </p:nvPr>
        </p:nvSpPr>
        <p:spPr>
          <a:xfrm>
            <a:off x="612000" y="6086643"/>
            <a:ext cx="10969200" cy="491365"/>
          </a:xfrm>
        </p:spPr>
        <p:txBody>
          <a:bodyPr/>
          <a:lstStyle>
            <a:lvl1pPr marL="0" indent="0" algn="ctr">
              <a:spcBef>
                <a:spcPts val="0"/>
              </a:spcBef>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dirty="0"/>
              <a:t>Ange datum, Enhet/fakultet/institution/projekt, Namn</a:t>
            </a:r>
          </a:p>
        </p:txBody>
      </p:sp>
    </p:spTree>
    <p:extLst>
      <p:ext uri="{BB962C8B-B14F-4D97-AF65-F5344CB8AC3E}">
        <p14:creationId xmlns:p14="http://schemas.microsoft.com/office/powerpoint/2010/main" val="255402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tfallande bild med text höger">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581D8E0-AA1D-3978-88F8-7D53EDB55868}"/>
              </a:ext>
            </a:extLst>
          </p:cNvPr>
          <p:cNvSpPr>
            <a:spLocks noGrp="1"/>
          </p:cNvSpPr>
          <p:nvPr>
            <p:ph type="pic" sz="quarter" idx="10" hasCustomPrompt="1"/>
          </p:nvPr>
        </p:nvSpPr>
        <p:spPr>
          <a:xfrm>
            <a:off x="0" y="0"/>
            <a:ext cx="12193200" cy="6858000"/>
          </a:xfrm>
          <a:custGeom>
            <a:avLst/>
            <a:gdLst>
              <a:gd name="connsiteX0" fmla="*/ 6383214 w 12193200"/>
              <a:gd name="connsiteY0" fmla="*/ 668215 h 6858000"/>
              <a:gd name="connsiteX1" fmla="*/ 6383214 w 12193200"/>
              <a:gd name="connsiteY1" fmla="*/ 5654675 h 6858000"/>
              <a:gd name="connsiteX2" fmla="*/ 11588265 w 12193200"/>
              <a:gd name="connsiteY2" fmla="*/ 5654675 h 6858000"/>
              <a:gd name="connsiteX3" fmla="*/ 11588265 w 12193200"/>
              <a:gd name="connsiteY3" fmla="*/ 668215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83214" y="668215"/>
                </a:moveTo>
                <a:lnTo>
                  <a:pt x="6383214" y="5654675"/>
                </a:lnTo>
                <a:lnTo>
                  <a:pt x="11588265" y="5654675"/>
                </a:lnTo>
                <a:lnTo>
                  <a:pt x="11588265" y="668215"/>
                </a:lnTo>
                <a:close/>
                <a:moveTo>
                  <a:pt x="0" y="0"/>
                </a:moveTo>
                <a:lnTo>
                  <a:pt x="12193200" y="0"/>
                </a:lnTo>
                <a:lnTo>
                  <a:pt x="12193200" y="6858000"/>
                </a:lnTo>
                <a:lnTo>
                  <a:pt x="0" y="6858000"/>
                </a:lnTo>
                <a:close/>
              </a:path>
            </a:pathLst>
          </a:custGeom>
          <a:solidFill>
            <a:schemeClr val="bg1">
              <a:lumMod val="95000"/>
            </a:schemeClr>
          </a:solidFill>
        </p:spPr>
        <p:txBody>
          <a:bodyPr wrap="square" tIns="180000" anchor="t" anchorCtr="0">
            <a:noAutofit/>
          </a:bodyPr>
          <a:lstStyle>
            <a:lvl1pPr marL="0" indent="0" algn="ctr">
              <a:buNone/>
              <a:defRPr sz="1600"/>
            </a:lvl1pPr>
          </a:lstStyle>
          <a:p>
            <a:r>
              <a:rPr lang="sv-SE" dirty="0"/>
              <a:t>Klicka på ikonen och lägg till bild</a:t>
            </a:r>
          </a:p>
        </p:txBody>
      </p:sp>
      <p:sp>
        <p:nvSpPr>
          <p:cNvPr id="6" name="Rubrik 5">
            <a:extLst>
              <a:ext uri="{FF2B5EF4-FFF2-40B4-BE49-F238E27FC236}">
                <a16:creationId xmlns:a16="http://schemas.microsoft.com/office/drawing/2014/main" id="{116BD677-BCDC-72C0-B958-072FF5B7FE95}"/>
              </a:ext>
            </a:extLst>
          </p:cNvPr>
          <p:cNvSpPr>
            <a:spLocks noGrp="1"/>
          </p:cNvSpPr>
          <p:nvPr>
            <p:ph type="title" hasCustomPrompt="1"/>
          </p:nvPr>
        </p:nvSpPr>
        <p:spPr>
          <a:xfrm>
            <a:off x="6675212" y="992070"/>
            <a:ext cx="4655904" cy="1044000"/>
          </a:xfrm>
        </p:spPr>
        <p:txBody>
          <a:bodyPr/>
          <a:lstStyle>
            <a:lvl1pPr>
              <a:defRPr/>
            </a:lvl1pPr>
          </a:lstStyle>
          <a:p>
            <a:r>
              <a:rPr lang="sv-SE" dirty="0"/>
              <a:t>Klicka och skriv rubrik</a:t>
            </a:r>
          </a:p>
        </p:txBody>
      </p:sp>
      <p:sp>
        <p:nvSpPr>
          <p:cNvPr id="3" name="Platshållare för innehåll 2">
            <a:extLst>
              <a:ext uri="{FF2B5EF4-FFF2-40B4-BE49-F238E27FC236}">
                <a16:creationId xmlns:a16="http://schemas.microsoft.com/office/drawing/2014/main" id="{7FC13C4F-7BC5-F6D9-18B5-D2A4CDACDD9D}"/>
              </a:ext>
            </a:extLst>
          </p:cNvPr>
          <p:cNvSpPr>
            <a:spLocks noGrp="1"/>
          </p:cNvSpPr>
          <p:nvPr>
            <p:ph sz="half" idx="1" hasCustomPrompt="1"/>
          </p:nvPr>
        </p:nvSpPr>
        <p:spPr>
          <a:xfrm>
            <a:off x="6675367" y="2347478"/>
            <a:ext cx="4658187" cy="2988000"/>
          </a:xfrm>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4967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ast bi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3581D8E0-AA1D-3978-88F8-7D53EDB55868}"/>
              </a:ext>
            </a:extLst>
          </p:cNvPr>
          <p:cNvSpPr>
            <a:spLocks noGrp="1"/>
          </p:cNvSpPr>
          <p:nvPr>
            <p:ph type="pic" sz="quarter" idx="10" hasCustomPrompt="1"/>
          </p:nvPr>
        </p:nvSpPr>
        <p:spPr>
          <a:xfrm>
            <a:off x="0" y="0"/>
            <a:ext cx="12193200" cy="6858000"/>
          </a:xfrm>
          <a:prstGeom prst="rect">
            <a:avLst/>
          </a:prstGeom>
          <a:solidFill>
            <a:schemeClr val="bg1">
              <a:lumMod val="95000"/>
            </a:schemeClr>
          </a:solidFill>
        </p:spPr>
        <p:txBody>
          <a:bodyPr wrap="square" tIns="180000" anchor="ctr" anchorCtr="0">
            <a:noAutofit/>
          </a:bodyPr>
          <a:lstStyle>
            <a:lvl1pPr marL="0" indent="0" algn="ctr">
              <a:buNone/>
              <a:defRPr sz="1600"/>
            </a:lvl1pPr>
          </a:lstStyle>
          <a:p>
            <a:r>
              <a:rPr lang="sv-SE" dirty="0"/>
              <a:t>Klicka på ikonen och lägg till bild</a:t>
            </a:r>
          </a:p>
        </p:txBody>
      </p:sp>
    </p:spTree>
    <p:extLst>
      <p:ext uri="{BB962C8B-B14F-4D97-AF65-F5344CB8AC3E}">
        <p14:creationId xmlns:p14="http://schemas.microsoft.com/office/powerpoint/2010/main" val="56422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0F5FC61C-3894-5BF6-4A40-0C63B511CCD3}"/>
              </a:ext>
            </a:extLst>
          </p:cNvPr>
          <p:cNvSpPr>
            <a:spLocks noGrp="1"/>
          </p:cNvSpPr>
          <p:nvPr>
            <p:ph type="title" hasCustomPrompt="1"/>
          </p:nvPr>
        </p:nvSpPr>
        <p:spPr/>
        <p:txBody>
          <a:bodyPr/>
          <a:lstStyle>
            <a:lvl1pPr>
              <a:defRPr/>
            </a:lvl1pPr>
          </a:lstStyle>
          <a:p>
            <a:r>
              <a:rPr lang="sv-SE" dirty="0"/>
              <a:t>Klicka och skriv rubrik</a:t>
            </a:r>
          </a:p>
        </p:txBody>
      </p:sp>
    </p:spTree>
    <p:extLst>
      <p:ext uri="{BB962C8B-B14F-4D97-AF65-F5344CB8AC3E}">
        <p14:creationId xmlns:p14="http://schemas.microsoft.com/office/powerpoint/2010/main" val="3826639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098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sida svart">
    <p:bg>
      <p:bgPr>
        <a:solidFill>
          <a:schemeClr val="tx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E57C8B5-EC70-D918-2EB5-A0FA5D39B31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18000" y="5493394"/>
            <a:ext cx="2556000" cy="816087"/>
          </a:xfrm>
          <a:prstGeom prst="rect">
            <a:avLst/>
          </a:prstGeom>
        </p:spPr>
      </p:pic>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773723"/>
            <a:ext cx="10969200" cy="2215662"/>
          </a:xfrm>
        </p:spPr>
        <p:txBody>
          <a:bodyPr anchor="b"/>
          <a:lstStyle>
            <a:lvl1pPr algn="ctr">
              <a:defRPr sz="4400">
                <a:solidFill>
                  <a:schemeClr val="bg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274892"/>
            <a:ext cx="10969200" cy="112126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Tree>
    <p:extLst>
      <p:ext uri="{BB962C8B-B14F-4D97-AF65-F5344CB8AC3E}">
        <p14:creationId xmlns:p14="http://schemas.microsoft.com/office/powerpoint/2010/main" val="214631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elsida rosa">
    <p:bg>
      <p:bgPr>
        <a:solidFill>
          <a:schemeClr val="accent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773723"/>
            <a:ext cx="10969200" cy="2215662"/>
          </a:xfrm>
        </p:spPr>
        <p:txBody>
          <a:bodyPr anchor="b"/>
          <a:lstStyle>
            <a:lvl1pPr algn="ctr">
              <a:defRPr sz="4400">
                <a:solidFill>
                  <a:schemeClr val="tx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274892"/>
            <a:ext cx="10969200" cy="1121263"/>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pic>
        <p:nvPicPr>
          <p:cNvPr id="6" name="Bildobjekt 5">
            <a:extLst>
              <a:ext uri="{FF2B5EF4-FFF2-40B4-BE49-F238E27FC236}">
                <a16:creationId xmlns:a16="http://schemas.microsoft.com/office/drawing/2014/main" id="{E788D49A-337C-E744-6FE8-70D62657F76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14507" y="5492281"/>
            <a:ext cx="2559493" cy="817200"/>
          </a:xfrm>
          <a:prstGeom prst="rect">
            <a:avLst/>
          </a:prstGeom>
        </p:spPr>
      </p:pic>
    </p:spTree>
    <p:extLst>
      <p:ext uri="{BB962C8B-B14F-4D97-AF65-F5344CB8AC3E}">
        <p14:creationId xmlns:p14="http://schemas.microsoft.com/office/powerpoint/2010/main" val="3778287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pitelsida grön">
    <p:bg>
      <p:bgPr>
        <a:solidFill>
          <a:schemeClr val="accent3"/>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773723"/>
            <a:ext cx="10969200" cy="2215662"/>
          </a:xfrm>
        </p:spPr>
        <p:txBody>
          <a:bodyPr anchor="b"/>
          <a:lstStyle>
            <a:lvl1pPr algn="ctr">
              <a:defRPr sz="4400">
                <a:solidFill>
                  <a:schemeClr val="tx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274892"/>
            <a:ext cx="10969200" cy="1121263"/>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pic>
        <p:nvPicPr>
          <p:cNvPr id="6" name="Bildobjekt 5">
            <a:extLst>
              <a:ext uri="{FF2B5EF4-FFF2-40B4-BE49-F238E27FC236}">
                <a16:creationId xmlns:a16="http://schemas.microsoft.com/office/drawing/2014/main" id="{E788D49A-337C-E744-6FE8-70D62657F76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14507" y="5492281"/>
            <a:ext cx="2559493" cy="817200"/>
          </a:xfrm>
          <a:prstGeom prst="rect">
            <a:avLst/>
          </a:prstGeom>
        </p:spPr>
      </p:pic>
    </p:spTree>
    <p:extLst>
      <p:ext uri="{BB962C8B-B14F-4D97-AF65-F5344CB8AC3E}">
        <p14:creationId xmlns:p14="http://schemas.microsoft.com/office/powerpoint/2010/main" val="2867632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sida beige">
    <p:bg>
      <p:bgPr>
        <a:solidFill>
          <a:schemeClr val="accent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773723"/>
            <a:ext cx="10969200" cy="2215662"/>
          </a:xfrm>
        </p:spPr>
        <p:txBody>
          <a:bodyPr anchor="b"/>
          <a:lstStyle>
            <a:lvl1pPr algn="ctr">
              <a:defRPr sz="4400">
                <a:solidFill>
                  <a:schemeClr val="tx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274892"/>
            <a:ext cx="10969200" cy="1121263"/>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pic>
        <p:nvPicPr>
          <p:cNvPr id="6" name="Bildobjekt 5">
            <a:extLst>
              <a:ext uri="{FF2B5EF4-FFF2-40B4-BE49-F238E27FC236}">
                <a16:creationId xmlns:a16="http://schemas.microsoft.com/office/drawing/2014/main" id="{E788D49A-337C-E744-6FE8-70D62657F76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14507" y="5492281"/>
            <a:ext cx="2559493" cy="817200"/>
          </a:xfrm>
          <a:prstGeom prst="rect">
            <a:avLst/>
          </a:prstGeom>
        </p:spPr>
      </p:pic>
    </p:spTree>
    <p:extLst>
      <p:ext uri="{BB962C8B-B14F-4D97-AF65-F5344CB8AC3E}">
        <p14:creationId xmlns:p14="http://schemas.microsoft.com/office/powerpoint/2010/main" val="195383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apitelsida grå">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773723"/>
            <a:ext cx="10969200" cy="2215662"/>
          </a:xfrm>
        </p:spPr>
        <p:txBody>
          <a:bodyPr anchor="b"/>
          <a:lstStyle>
            <a:lvl1pPr algn="ctr">
              <a:defRPr sz="4400">
                <a:solidFill>
                  <a:schemeClr val="tx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274892"/>
            <a:ext cx="10969200" cy="1121263"/>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pic>
        <p:nvPicPr>
          <p:cNvPr id="6" name="Bildobjekt 5">
            <a:extLst>
              <a:ext uri="{FF2B5EF4-FFF2-40B4-BE49-F238E27FC236}">
                <a16:creationId xmlns:a16="http://schemas.microsoft.com/office/drawing/2014/main" id="{E788D49A-337C-E744-6FE8-70D62657F76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814507" y="5492281"/>
            <a:ext cx="2559493" cy="817200"/>
          </a:xfrm>
          <a:prstGeom prst="rect">
            <a:avLst/>
          </a:prstGeom>
        </p:spPr>
      </p:pic>
    </p:spTree>
    <p:extLst>
      <p:ext uri="{BB962C8B-B14F-4D97-AF65-F5344CB8AC3E}">
        <p14:creationId xmlns:p14="http://schemas.microsoft.com/office/powerpoint/2010/main" val="3581783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sida bild">
    <p:bg>
      <p:bgPr>
        <a:solidFill>
          <a:schemeClr val="tx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6368CA0-4F0D-9E8B-6BB5-BEEC3380C0B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Bildobjekt 9">
            <a:extLst>
              <a:ext uri="{FF2B5EF4-FFF2-40B4-BE49-F238E27FC236}">
                <a16:creationId xmlns:a16="http://schemas.microsoft.com/office/drawing/2014/main" id="{7E57C8B5-EC70-D918-2EB5-A0FA5D39B316}"/>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818000" y="5493394"/>
            <a:ext cx="2556000" cy="816087"/>
          </a:xfrm>
          <a:prstGeom prst="rect">
            <a:avLst/>
          </a:prstGeom>
        </p:spPr>
      </p:pic>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773723"/>
            <a:ext cx="10969200" cy="2215662"/>
          </a:xfrm>
        </p:spPr>
        <p:txBody>
          <a:bodyPr anchor="b"/>
          <a:lstStyle>
            <a:lvl1pPr algn="ctr">
              <a:defRPr sz="4400">
                <a:solidFill>
                  <a:schemeClr val="bg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274892"/>
            <a:ext cx="10969200" cy="1121263"/>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Tree>
    <p:extLst>
      <p:ext uri="{BB962C8B-B14F-4D97-AF65-F5344CB8AC3E}">
        <p14:creationId xmlns:p14="http://schemas.microsoft.com/office/powerpoint/2010/main" val="403465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umesamiska">
    <p:bg>
      <p:bgPr>
        <a:solidFill>
          <a:schemeClr val="accent1"/>
        </a:solidFill>
        <a:effectLst/>
      </p:bgPr>
    </p:bg>
    <p:spTree>
      <p:nvGrpSpPr>
        <p:cNvPr id="1" name=""/>
        <p:cNvGrpSpPr/>
        <p:nvPr/>
      </p:nvGrpSpPr>
      <p:grpSpPr>
        <a:xfrm>
          <a:off x="0" y="0"/>
          <a:ext cx="0" cy="0"/>
          <a:chOff x="0" y="0"/>
          <a:chExt cx="0" cy="0"/>
        </a:xfrm>
      </p:grpSpPr>
      <p:pic>
        <p:nvPicPr>
          <p:cNvPr id="9" name="Bildobjekt 8" descr="Umeå Universitet Logotyp&#10;">
            <a:extLst>
              <a:ext uri="{FF2B5EF4-FFF2-40B4-BE49-F238E27FC236}">
                <a16:creationId xmlns:a16="http://schemas.microsoft.com/office/drawing/2014/main" id="{ECBEF057-6550-1C4D-827D-D342F3BF4E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56439" y="546400"/>
            <a:ext cx="3879122" cy="1008000"/>
          </a:xfrm>
          <a:prstGeom prst="rect">
            <a:avLst/>
          </a:prstGeom>
        </p:spPr>
      </p:pic>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2000" y="2015067"/>
            <a:ext cx="10969200" cy="1512480"/>
          </a:xfrm>
        </p:spPr>
        <p:txBody>
          <a:bodyPr anchor="b"/>
          <a:lstStyle>
            <a:lvl1pPr algn="ctr">
              <a:defRPr sz="4400">
                <a:solidFill>
                  <a:schemeClr val="bg1"/>
                </a:solidFill>
              </a:defRPr>
            </a:lvl1pPr>
          </a:lstStyle>
          <a:p>
            <a:r>
              <a:rPr lang="sv-SE" dirty="0"/>
              <a:t>Klicka och skriv rubrik</a:t>
            </a:r>
          </a:p>
        </p:txBody>
      </p:sp>
      <p:sp>
        <p:nvSpPr>
          <p:cNvPr id="3" name="Underrubrik 2">
            <a:extLst>
              <a:ext uri="{FF2B5EF4-FFF2-40B4-BE49-F238E27FC236}">
                <a16:creationId xmlns:a16="http://schemas.microsoft.com/office/drawing/2014/main" id="{7D6100D2-DFCF-EDD4-1637-CBF15E002275}"/>
              </a:ext>
            </a:extLst>
          </p:cNvPr>
          <p:cNvSpPr>
            <a:spLocks noGrp="1"/>
          </p:cNvSpPr>
          <p:nvPr>
            <p:ph type="subTitle" idx="1" hasCustomPrompt="1"/>
          </p:nvPr>
        </p:nvSpPr>
        <p:spPr>
          <a:xfrm>
            <a:off x="612000" y="3813054"/>
            <a:ext cx="10969200" cy="102271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underrubrik</a:t>
            </a:r>
          </a:p>
        </p:txBody>
      </p:sp>
      <p:sp>
        <p:nvSpPr>
          <p:cNvPr id="14" name="Platshållare för text 13">
            <a:extLst>
              <a:ext uri="{FF2B5EF4-FFF2-40B4-BE49-F238E27FC236}">
                <a16:creationId xmlns:a16="http://schemas.microsoft.com/office/drawing/2014/main" id="{17B5F62B-F422-9B48-F7F7-AD094BC04DAC}"/>
              </a:ext>
            </a:extLst>
          </p:cNvPr>
          <p:cNvSpPr>
            <a:spLocks noGrp="1"/>
          </p:cNvSpPr>
          <p:nvPr>
            <p:ph type="body" sz="quarter" idx="10" hasCustomPrompt="1"/>
          </p:nvPr>
        </p:nvSpPr>
        <p:spPr>
          <a:xfrm>
            <a:off x="612000" y="6086643"/>
            <a:ext cx="10969200" cy="491365"/>
          </a:xfrm>
        </p:spPr>
        <p:txBody>
          <a:bodyPr/>
          <a:lstStyle>
            <a:lvl1pPr marL="0" indent="0" algn="ctr">
              <a:spcBef>
                <a:spcPts val="0"/>
              </a:spcBef>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dirty="0"/>
              <a:t>Ange datum, Enhet/fakultet/institution/projekt, Namn</a:t>
            </a:r>
          </a:p>
        </p:txBody>
      </p:sp>
    </p:spTree>
    <p:extLst>
      <p:ext uri="{BB962C8B-B14F-4D97-AF65-F5344CB8AC3E}">
        <p14:creationId xmlns:p14="http://schemas.microsoft.com/office/powerpoint/2010/main" val="3855586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utsida">
    <p:bg>
      <p:bgPr>
        <a:solidFill>
          <a:schemeClr val="accent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7E57C8B5-EC70-D918-2EB5-A0FA5D39B31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74000" y="569702"/>
            <a:ext cx="2844000" cy="908039"/>
          </a:xfrm>
          <a:prstGeom prst="rect">
            <a:avLst/>
          </a:prstGeom>
        </p:spPr>
      </p:pic>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1400" y="2672760"/>
            <a:ext cx="10969200" cy="1512480"/>
          </a:xfrm>
        </p:spPr>
        <p:txBody>
          <a:bodyPr anchor="ctr" anchorCtr="0"/>
          <a:lstStyle>
            <a:lvl1pPr algn="ctr">
              <a:defRPr sz="4400">
                <a:solidFill>
                  <a:schemeClr val="bg1"/>
                </a:solidFill>
              </a:defRPr>
            </a:lvl1pPr>
          </a:lstStyle>
          <a:p>
            <a:r>
              <a:rPr lang="sv-SE" dirty="0"/>
              <a:t>Klicka och skriv tackfras</a:t>
            </a:r>
          </a:p>
        </p:txBody>
      </p:sp>
    </p:spTree>
    <p:extLst>
      <p:ext uri="{BB962C8B-B14F-4D97-AF65-F5344CB8AC3E}">
        <p14:creationId xmlns:p14="http://schemas.microsoft.com/office/powerpoint/2010/main" val="2048550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utsida umesamiska">
    <p:bg>
      <p:bgPr>
        <a:solidFill>
          <a:schemeClr val="accent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ECBEF057-6550-1C4D-827D-D342F3BF4E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56439" y="546400"/>
            <a:ext cx="3879122" cy="1008000"/>
          </a:xfrm>
          <a:prstGeom prst="rect">
            <a:avLst/>
          </a:prstGeom>
        </p:spPr>
      </p:pic>
      <p:sp>
        <p:nvSpPr>
          <p:cNvPr id="2" name="Rubrik 1">
            <a:extLst>
              <a:ext uri="{FF2B5EF4-FFF2-40B4-BE49-F238E27FC236}">
                <a16:creationId xmlns:a16="http://schemas.microsoft.com/office/drawing/2014/main" id="{05762F03-3ABF-C9FF-C569-C2402F252831}"/>
              </a:ext>
            </a:extLst>
          </p:cNvPr>
          <p:cNvSpPr>
            <a:spLocks noGrp="1"/>
          </p:cNvSpPr>
          <p:nvPr>
            <p:ph type="ctrTitle" hasCustomPrompt="1"/>
          </p:nvPr>
        </p:nvSpPr>
        <p:spPr>
          <a:xfrm>
            <a:off x="611400" y="2672760"/>
            <a:ext cx="10969200" cy="1512480"/>
          </a:xfrm>
        </p:spPr>
        <p:txBody>
          <a:bodyPr anchor="ctr" anchorCtr="0"/>
          <a:lstStyle>
            <a:lvl1pPr algn="ctr">
              <a:defRPr sz="4400">
                <a:solidFill>
                  <a:schemeClr val="bg1"/>
                </a:solidFill>
              </a:defRPr>
            </a:lvl1pPr>
          </a:lstStyle>
          <a:p>
            <a:r>
              <a:rPr lang="sv-SE" dirty="0"/>
              <a:t>Klicka och skriv tackfras</a:t>
            </a:r>
          </a:p>
        </p:txBody>
      </p:sp>
    </p:spTree>
    <p:extLst>
      <p:ext uri="{BB962C8B-B14F-4D97-AF65-F5344CB8AC3E}">
        <p14:creationId xmlns:p14="http://schemas.microsoft.com/office/powerpoint/2010/main" val="410552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773354-CA18-33FB-CD86-1C0D59354768}"/>
              </a:ext>
            </a:extLst>
          </p:cNvPr>
          <p:cNvSpPr>
            <a:spLocks noGrp="1"/>
          </p:cNvSpPr>
          <p:nvPr>
            <p:ph type="title" hasCustomPrompt="1"/>
          </p:nvPr>
        </p:nvSpPr>
        <p:spPr/>
        <p:txBody>
          <a:bodyPr/>
          <a:lstStyle>
            <a:lvl1pPr>
              <a:defRPr/>
            </a:lvl1pPr>
          </a:lstStyle>
          <a:p>
            <a:r>
              <a:rPr lang="sv-SE" dirty="0"/>
              <a:t>Klicka och skriv rubrik</a:t>
            </a:r>
          </a:p>
        </p:txBody>
      </p:sp>
      <p:sp>
        <p:nvSpPr>
          <p:cNvPr id="3" name="Platshållare för innehåll 2">
            <a:extLst>
              <a:ext uri="{FF2B5EF4-FFF2-40B4-BE49-F238E27FC236}">
                <a16:creationId xmlns:a16="http://schemas.microsoft.com/office/drawing/2014/main" id="{567E17AE-4DB3-459F-5C7F-EE713AB1BDBD}"/>
              </a:ext>
            </a:extLst>
          </p:cNvPr>
          <p:cNvSpPr>
            <a:spLocks noGrp="1"/>
          </p:cNvSpPr>
          <p:nvPr>
            <p:ph idx="1" hasCustomPrompt="1"/>
          </p:nvPr>
        </p:nvSpPr>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4612566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116BD677-BCDC-72C0-B958-072FF5B7FE95}"/>
              </a:ext>
            </a:extLst>
          </p:cNvPr>
          <p:cNvSpPr>
            <a:spLocks noGrp="1"/>
          </p:cNvSpPr>
          <p:nvPr>
            <p:ph type="title" hasCustomPrompt="1"/>
          </p:nvPr>
        </p:nvSpPr>
        <p:spPr>
          <a:xfrm>
            <a:off x="611998" y="271101"/>
            <a:ext cx="10969200" cy="1044000"/>
          </a:xfrm>
        </p:spPr>
        <p:txBody>
          <a:bodyPr/>
          <a:lstStyle>
            <a:lvl1pPr>
              <a:defRPr/>
            </a:lvl1pPr>
          </a:lstStyle>
          <a:p>
            <a:r>
              <a:rPr lang="sv-SE" dirty="0"/>
              <a:t>Klicka och skriv rubrik</a:t>
            </a:r>
          </a:p>
        </p:txBody>
      </p:sp>
      <p:sp>
        <p:nvSpPr>
          <p:cNvPr id="3" name="Platshållare för innehåll 2">
            <a:extLst>
              <a:ext uri="{FF2B5EF4-FFF2-40B4-BE49-F238E27FC236}">
                <a16:creationId xmlns:a16="http://schemas.microsoft.com/office/drawing/2014/main" id="{7FC13C4F-7BC5-F6D9-18B5-D2A4CDACDD9D}"/>
              </a:ext>
            </a:extLst>
          </p:cNvPr>
          <p:cNvSpPr>
            <a:spLocks noGrp="1"/>
          </p:cNvSpPr>
          <p:nvPr>
            <p:ph sz="half" idx="1" hasCustomPrompt="1"/>
          </p:nvPr>
        </p:nvSpPr>
        <p:spPr>
          <a:xfrm>
            <a:off x="612000" y="1620000"/>
            <a:ext cx="5040000" cy="4032000"/>
          </a:xfrm>
        </p:spPr>
        <p:txBody>
          <a:bodyPr/>
          <a:lstStyle>
            <a:lvl1pPr>
              <a:defRPr/>
            </a:lvl1pPr>
          </a:lstStyle>
          <a:p>
            <a:pPr lvl="0"/>
            <a:r>
              <a:rPr lang="sv-SE" dirty="0"/>
              <a:t>Klicka och skriv text</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A13F041F-784B-F457-8AEC-FDF2AFB1FD12}"/>
              </a:ext>
            </a:extLst>
          </p:cNvPr>
          <p:cNvSpPr>
            <a:spLocks noGrp="1"/>
          </p:cNvSpPr>
          <p:nvPr>
            <p:ph sz="half" idx="2" hasCustomPrompt="1"/>
          </p:nvPr>
        </p:nvSpPr>
        <p:spPr>
          <a:xfrm>
            <a:off x="6541198" y="1620000"/>
            <a:ext cx="5040000" cy="4032000"/>
          </a:xfrm>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233742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hög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116BD677-BCDC-72C0-B958-072FF5B7FE95}"/>
              </a:ext>
            </a:extLst>
          </p:cNvPr>
          <p:cNvSpPr>
            <a:spLocks noGrp="1"/>
          </p:cNvSpPr>
          <p:nvPr>
            <p:ph type="title" hasCustomPrompt="1"/>
          </p:nvPr>
        </p:nvSpPr>
        <p:spPr>
          <a:xfrm>
            <a:off x="611998" y="271101"/>
            <a:ext cx="10969200" cy="1044000"/>
          </a:xfrm>
        </p:spPr>
        <p:txBody>
          <a:bodyPr/>
          <a:lstStyle>
            <a:lvl1pPr>
              <a:defRPr/>
            </a:lvl1pPr>
          </a:lstStyle>
          <a:p>
            <a:r>
              <a:rPr lang="sv-SE" dirty="0"/>
              <a:t>Klicka och skriv rubrik</a:t>
            </a:r>
          </a:p>
        </p:txBody>
      </p:sp>
      <p:sp>
        <p:nvSpPr>
          <p:cNvPr id="3" name="Platshållare för innehåll 2">
            <a:extLst>
              <a:ext uri="{FF2B5EF4-FFF2-40B4-BE49-F238E27FC236}">
                <a16:creationId xmlns:a16="http://schemas.microsoft.com/office/drawing/2014/main" id="{7FC13C4F-7BC5-F6D9-18B5-D2A4CDACDD9D}"/>
              </a:ext>
            </a:extLst>
          </p:cNvPr>
          <p:cNvSpPr>
            <a:spLocks noGrp="1"/>
          </p:cNvSpPr>
          <p:nvPr>
            <p:ph sz="half" idx="1" hasCustomPrompt="1"/>
          </p:nvPr>
        </p:nvSpPr>
        <p:spPr>
          <a:xfrm>
            <a:off x="612000" y="1620000"/>
            <a:ext cx="5040000" cy="4032000"/>
          </a:xfrm>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6">
            <a:extLst>
              <a:ext uri="{FF2B5EF4-FFF2-40B4-BE49-F238E27FC236}">
                <a16:creationId xmlns:a16="http://schemas.microsoft.com/office/drawing/2014/main" id="{7A7CF765-689D-4910-FBF1-6FE96A290AFC}"/>
              </a:ext>
            </a:extLst>
          </p:cNvPr>
          <p:cNvSpPr>
            <a:spLocks noGrp="1"/>
          </p:cNvSpPr>
          <p:nvPr>
            <p:ph type="pic" sz="quarter" idx="10" hasCustomPrompt="1"/>
          </p:nvPr>
        </p:nvSpPr>
        <p:spPr>
          <a:xfrm>
            <a:off x="6542473" y="1620000"/>
            <a:ext cx="5038725" cy="4032250"/>
          </a:xfrm>
          <a:solidFill>
            <a:schemeClr val="bg1">
              <a:lumMod val="95000"/>
            </a:schemeClr>
          </a:solidFill>
        </p:spPr>
        <p:txBody>
          <a:bodyPr anchor="ctr" anchorCtr="0"/>
          <a:lstStyle>
            <a:lvl1pPr marL="0" indent="0" algn="ctr">
              <a:buNone/>
              <a:defRPr sz="1600"/>
            </a:lvl1pPr>
          </a:lstStyle>
          <a:p>
            <a:r>
              <a:rPr lang="sv-SE" dirty="0"/>
              <a:t>Klicka på ikonen och lägg till bild</a:t>
            </a:r>
          </a:p>
        </p:txBody>
      </p:sp>
    </p:spTree>
    <p:extLst>
      <p:ext uri="{BB962C8B-B14F-4D97-AF65-F5344CB8AC3E}">
        <p14:creationId xmlns:p14="http://schemas.microsoft.com/office/powerpoint/2010/main" val="600700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116BD677-BCDC-72C0-B958-072FF5B7FE95}"/>
              </a:ext>
            </a:extLst>
          </p:cNvPr>
          <p:cNvSpPr>
            <a:spLocks noGrp="1"/>
          </p:cNvSpPr>
          <p:nvPr>
            <p:ph type="title" hasCustomPrompt="1"/>
          </p:nvPr>
        </p:nvSpPr>
        <p:spPr>
          <a:xfrm>
            <a:off x="611998" y="271101"/>
            <a:ext cx="10969200" cy="1044000"/>
          </a:xfrm>
        </p:spPr>
        <p:txBody>
          <a:bodyPr/>
          <a:lstStyle>
            <a:lvl1pPr>
              <a:defRPr/>
            </a:lvl1pPr>
          </a:lstStyle>
          <a:p>
            <a:r>
              <a:rPr lang="sv-SE" dirty="0"/>
              <a:t>Klicka och skriv rubrik</a:t>
            </a:r>
          </a:p>
        </p:txBody>
      </p:sp>
      <p:sp>
        <p:nvSpPr>
          <p:cNvPr id="8" name="Platshållare för bild 6">
            <a:extLst>
              <a:ext uri="{FF2B5EF4-FFF2-40B4-BE49-F238E27FC236}">
                <a16:creationId xmlns:a16="http://schemas.microsoft.com/office/drawing/2014/main" id="{7A7CF765-689D-4910-FBF1-6FE96A290AFC}"/>
              </a:ext>
            </a:extLst>
          </p:cNvPr>
          <p:cNvSpPr>
            <a:spLocks noGrp="1"/>
          </p:cNvSpPr>
          <p:nvPr>
            <p:ph type="pic" sz="quarter" idx="10" hasCustomPrompt="1"/>
          </p:nvPr>
        </p:nvSpPr>
        <p:spPr>
          <a:xfrm>
            <a:off x="611998" y="1620000"/>
            <a:ext cx="5038725" cy="4032250"/>
          </a:xfrm>
          <a:solidFill>
            <a:schemeClr val="bg1">
              <a:lumMod val="95000"/>
            </a:schemeClr>
          </a:solidFill>
        </p:spPr>
        <p:txBody>
          <a:bodyPr anchor="ctr" anchorCtr="0"/>
          <a:lstStyle>
            <a:lvl1pPr marL="0" indent="0" algn="ctr">
              <a:buNone/>
              <a:defRPr sz="1600"/>
            </a:lvl1pPr>
          </a:lstStyle>
          <a:p>
            <a:r>
              <a:rPr lang="sv-SE" dirty="0"/>
              <a:t>Klicka på ikonen och lägg till bild</a:t>
            </a:r>
          </a:p>
        </p:txBody>
      </p:sp>
      <p:sp>
        <p:nvSpPr>
          <p:cNvPr id="3" name="Platshållare för innehåll 2">
            <a:extLst>
              <a:ext uri="{FF2B5EF4-FFF2-40B4-BE49-F238E27FC236}">
                <a16:creationId xmlns:a16="http://schemas.microsoft.com/office/drawing/2014/main" id="{7FC13C4F-7BC5-F6D9-18B5-D2A4CDACDD9D}"/>
              </a:ext>
            </a:extLst>
          </p:cNvPr>
          <p:cNvSpPr>
            <a:spLocks noGrp="1"/>
          </p:cNvSpPr>
          <p:nvPr>
            <p:ph sz="half" idx="1" hasCustomPrompt="1"/>
          </p:nvPr>
        </p:nvSpPr>
        <p:spPr>
          <a:xfrm>
            <a:off x="6541198" y="1620000"/>
            <a:ext cx="5040000" cy="4032000"/>
          </a:xfrm>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561203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ög bild hög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116BD677-BCDC-72C0-B958-072FF5B7FE95}"/>
              </a:ext>
            </a:extLst>
          </p:cNvPr>
          <p:cNvSpPr>
            <a:spLocks noGrp="1"/>
          </p:cNvSpPr>
          <p:nvPr>
            <p:ph type="title" hasCustomPrompt="1"/>
          </p:nvPr>
        </p:nvSpPr>
        <p:spPr>
          <a:xfrm>
            <a:off x="611998" y="271101"/>
            <a:ext cx="5037530" cy="1044000"/>
          </a:xfrm>
        </p:spPr>
        <p:txBody>
          <a:bodyPr/>
          <a:lstStyle>
            <a:lvl1pPr>
              <a:defRPr/>
            </a:lvl1pPr>
          </a:lstStyle>
          <a:p>
            <a:r>
              <a:rPr lang="sv-SE" dirty="0"/>
              <a:t>Klicka och skriv rubrik</a:t>
            </a:r>
          </a:p>
        </p:txBody>
      </p:sp>
      <p:sp>
        <p:nvSpPr>
          <p:cNvPr id="3" name="Platshållare för innehåll 2">
            <a:extLst>
              <a:ext uri="{FF2B5EF4-FFF2-40B4-BE49-F238E27FC236}">
                <a16:creationId xmlns:a16="http://schemas.microsoft.com/office/drawing/2014/main" id="{7FC13C4F-7BC5-F6D9-18B5-D2A4CDACDD9D}"/>
              </a:ext>
            </a:extLst>
          </p:cNvPr>
          <p:cNvSpPr>
            <a:spLocks noGrp="1"/>
          </p:cNvSpPr>
          <p:nvPr>
            <p:ph sz="half" idx="1" hasCustomPrompt="1"/>
          </p:nvPr>
        </p:nvSpPr>
        <p:spPr>
          <a:xfrm>
            <a:off x="612000" y="1620000"/>
            <a:ext cx="5040000" cy="4032000"/>
          </a:xfrm>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bild 6">
            <a:extLst>
              <a:ext uri="{FF2B5EF4-FFF2-40B4-BE49-F238E27FC236}">
                <a16:creationId xmlns:a16="http://schemas.microsoft.com/office/drawing/2014/main" id="{7A7CF765-689D-4910-FBF1-6FE96A290AFC}"/>
              </a:ext>
            </a:extLst>
          </p:cNvPr>
          <p:cNvSpPr>
            <a:spLocks noGrp="1"/>
          </p:cNvSpPr>
          <p:nvPr>
            <p:ph type="pic" sz="quarter" idx="10" hasCustomPrompt="1"/>
          </p:nvPr>
        </p:nvSpPr>
        <p:spPr>
          <a:xfrm>
            <a:off x="6542473" y="0"/>
            <a:ext cx="5649527" cy="6858000"/>
          </a:xfrm>
          <a:solidFill>
            <a:schemeClr val="bg1">
              <a:lumMod val="95000"/>
            </a:schemeClr>
          </a:solidFill>
        </p:spPr>
        <p:txBody>
          <a:bodyPr anchor="ctr" anchorCtr="0"/>
          <a:lstStyle>
            <a:lvl1pPr marL="0" indent="0" algn="ctr">
              <a:buNone/>
              <a:defRPr sz="1600"/>
            </a:lvl1pPr>
          </a:lstStyle>
          <a:p>
            <a:r>
              <a:rPr lang="sv-SE" dirty="0"/>
              <a:t>Klicka på ikonen och lägg till bild</a:t>
            </a:r>
          </a:p>
        </p:txBody>
      </p:sp>
    </p:spTree>
    <p:extLst>
      <p:ext uri="{BB962C8B-B14F-4D97-AF65-F5344CB8AC3E}">
        <p14:creationId xmlns:p14="http://schemas.microsoft.com/office/powerpoint/2010/main" val="8304079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or bild">
    <p:spTree>
      <p:nvGrpSpPr>
        <p:cNvPr id="1" name=""/>
        <p:cNvGrpSpPr/>
        <p:nvPr/>
      </p:nvGrpSpPr>
      <p:grpSpPr>
        <a:xfrm>
          <a:off x="0" y="0"/>
          <a:ext cx="0" cy="0"/>
          <a:chOff x="0" y="0"/>
          <a:chExt cx="0" cy="0"/>
        </a:xfrm>
      </p:grpSpPr>
      <p:sp>
        <p:nvSpPr>
          <p:cNvPr id="8" name="Platshållare för bild 6">
            <a:extLst>
              <a:ext uri="{FF2B5EF4-FFF2-40B4-BE49-F238E27FC236}">
                <a16:creationId xmlns:a16="http://schemas.microsoft.com/office/drawing/2014/main" id="{7A7CF765-689D-4910-FBF1-6FE96A290AFC}"/>
              </a:ext>
            </a:extLst>
          </p:cNvPr>
          <p:cNvSpPr>
            <a:spLocks noGrp="1"/>
          </p:cNvSpPr>
          <p:nvPr>
            <p:ph type="pic" sz="quarter" idx="10" hasCustomPrompt="1"/>
          </p:nvPr>
        </p:nvSpPr>
        <p:spPr>
          <a:xfrm>
            <a:off x="1" y="0"/>
            <a:ext cx="12192000" cy="4960871"/>
          </a:xfrm>
          <a:solidFill>
            <a:schemeClr val="bg1">
              <a:lumMod val="95000"/>
            </a:schemeClr>
          </a:solidFill>
        </p:spPr>
        <p:txBody>
          <a:bodyPr anchor="ctr" anchorCtr="0"/>
          <a:lstStyle>
            <a:lvl1pPr marL="0" indent="0" algn="ctr">
              <a:buNone/>
              <a:defRPr sz="1600"/>
            </a:lvl1pPr>
          </a:lstStyle>
          <a:p>
            <a:r>
              <a:rPr lang="sv-SE" dirty="0"/>
              <a:t>Klicka på ikonen och lägg till bild</a:t>
            </a:r>
          </a:p>
        </p:txBody>
      </p:sp>
      <p:sp>
        <p:nvSpPr>
          <p:cNvPr id="2" name="Rubrik 1">
            <a:extLst>
              <a:ext uri="{FF2B5EF4-FFF2-40B4-BE49-F238E27FC236}">
                <a16:creationId xmlns:a16="http://schemas.microsoft.com/office/drawing/2014/main" id="{265CAE92-2CF2-3D63-184C-398AB77C9840}"/>
              </a:ext>
            </a:extLst>
          </p:cNvPr>
          <p:cNvSpPr>
            <a:spLocks noGrp="1"/>
          </p:cNvSpPr>
          <p:nvPr>
            <p:ph type="title"/>
          </p:nvPr>
        </p:nvSpPr>
        <p:spPr>
          <a:xfrm>
            <a:off x="611998" y="5075274"/>
            <a:ext cx="10969200" cy="583227"/>
          </a:xfrm>
        </p:spPr>
        <p:txBody>
          <a:bodyPr/>
          <a:lstStyle/>
          <a:p>
            <a:r>
              <a:rPr lang="sv-SE"/>
              <a:t>Klicka här för att ändra mall för rubrikformat</a:t>
            </a:r>
            <a:endParaRPr lang="sv-SE" dirty="0"/>
          </a:p>
        </p:txBody>
      </p:sp>
    </p:spTree>
    <p:extLst>
      <p:ext uri="{BB962C8B-B14F-4D97-AF65-F5344CB8AC3E}">
        <p14:creationId xmlns:p14="http://schemas.microsoft.com/office/powerpoint/2010/main" val="1254412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tfallande bild med text vänster">
    <p:spTree>
      <p:nvGrpSpPr>
        <p:cNvPr id="1" name=""/>
        <p:cNvGrpSpPr/>
        <p:nvPr/>
      </p:nvGrpSpPr>
      <p:grpSpPr>
        <a:xfrm>
          <a:off x="0" y="0"/>
          <a:ext cx="0" cy="0"/>
          <a:chOff x="0" y="0"/>
          <a:chExt cx="0" cy="0"/>
        </a:xfrm>
      </p:grpSpPr>
      <p:sp>
        <p:nvSpPr>
          <p:cNvPr id="16" name="Platshållare för bild 15">
            <a:extLst>
              <a:ext uri="{FF2B5EF4-FFF2-40B4-BE49-F238E27FC236}">
                <a16:creationId xmlns:a16="http://schemas.microsoft.com/office/drawing/2014/main" id="{9F5E8F33-AD01-232E-1FF1-738E26B144A6}"/>
              </a:ext>
            </a:extLst>
          </p:cNvPr>
          <p:cNvSpPr>
            <a:spLocks noGrp="1"/>
          </p:cNvSpPr>
          <p:nvPr>
            <p:ph type="pic" sz="quarter" idx="10" hasCustomPrompt="1"/>
          </p:nvPr>
        </p:nvSpPr>
        <p:spPr>
          <a:xfrm>
            <a:off x="0" y="0"/>
            <a:ext cx="12193200" cy="6858000"/>
          </a:xfrm>
          <a:custGeom>
            <a:avLst/>
            <a:gdLst>
              <a:gd name="connsiteX0" fmla="*/ 600075 w 12193200"/>
              <a:gd name="connsiteY0" fmla="*/ 642444 h 6858000"/>
              <a:gd name="connsiteX1" fmla="*/ 600075 w 12193200"/>
              <a:gd name="connsiteY1" fmla="*/ 5654675 h 6858000"/>
              <a:gd name="connsiteX2" fmla="*/ 5897526 w 12193200"/>
              <a:gd name="connsiteY2" fmla="*/ 5654675 h 6858000"/>
              <a:gd name="connsiteX3" fmla="*/ 5897526 w 12193200"/>
              <a:gd name="connsiteY3" fmla="*/ 642444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00075" y="642444"/>
                </a:moveTo>
                <a:lnTo>
                  <a:pt x="600075" y="5654675"/>
                </a:lnTo>
                <a:lnTo>
                  <a:pt x="5897526" y="5654675"/>
                </a:lnTo>
                <a:lnTo>
                  <a:pt x="5897526" y="642444"/>
                </a:lnTo>
                <a:close/>
                <a:moveTo>
                  <a:pt x="0" y="0"/>
                </a:moveTo>
                <a:lnTo>
                  <a:pt x="12193200" y="0"/>
                </a:lnTo>
                <a:lnTo>
                  <a:pt x="12193200" y="6858000"/>
                </a:lnTo>
                <a:lnTo>
                  <a:pt x="0" y="6858000"/>
                </a:lnTo>
                <a:close/>
              </a:path>
            </a:pathLst>
          </a:custGeom>
          <a:solidFill>
            <a:schemeClr val="bg1">
              <a:lumMod val="95000"/>
            </a:schemeClr>
          </a:solidFill>
        </p:spPr>
        <p:txBody>
          <a:bodyPr wrap="square" tIns="180000" anchor="t" anchorCtr="0">
            <a:noAutofit/>
          </a:bodyPr>
          <a:lstStyle>
            <a:lvl1pPr marL="0" indent="0" algn="ctr">
              <a:buNone/>
              <a:defRPr sz="1600"/>
            </a:lvl1pPr>
          </a:lstStyle>
          <a:p>
            <a:r>
              <a:rPr lang="sv-SE" dirty="0"/>
              <a:t>Klicka på ikonen och lägg till bild</a:t>
            </a:r>
          </a:p>
        </p:txBody>
      </p:sp>
      <p:sp>
        <p:nvSpPr>
          <p:cNvPr id="6" name="Rubrik 5">
            <a:extLst>
              <a:ext uri="{FF2B5EF4-FFF2-40B4-BE49-F238E27FC236}">
                <a16:creationId xmlns:a16="http://schemas.microsoft.com/office/drawing/2014/main" id="{116BD677-BCDC-72C0-B958-072FF5B7FE95}"/>
              </a:ext>
            </a:extLst>
          </p:cNvPr>
          <p:cNvSpPr>
            <a:spLocks noGrp="1"/>
          </p:cNvSpPr>
          <p:nvPr>
            <p:ph type="title" hasCustomPrompt="1"/>
          </p:nvPr>
        </p:nvSpPr>
        <p:spPr>
          <a:xfrm>
            <a:off x="925043" y="992070"/>
            <a:ext cx="4655904" cy="1044000"/>
          </a:xfrm>
        </p:spPr>
        <p:txBody>
          <a:bodyPr/>
          <a:lstStyle>
            <a:lvl1pPr>
              <a:defRPr/>
            </a:lvl1pPr>
          </a:lstStyle>
          <a:p>
            <a:r>
              <a:rPr lang="sv-SE" dirty="0"/>
              <a:t>Klicka och skriv rubrik</a:t>
            </a:r>
          </a:p>
        </p:txBody>
      </p:sp>
      <p:sp>
        <p:nvSpPr>
          <p:cNvPr id="3" name="Platshållare för innehåll 2">
            <a:extLst>
              <a:ext uri="{FF2B5EF4-FFF2-40B4-BE49-F238E27FC236}">
                <a16:creationId xmlns:a16="http://schemas.microsoft.com/office/drawing/2014/main" id="{7FC13C4F-7BC5-F6D9-18B5-D2A4CDACDD9D}"/>
              </a:ext>
            </a:extLst>
          </p:cNvPr>
          <p:cNvSpPr>
            <a:spLocks noGrp="1"/>
          </p:cNvSpPr>
          <p:nvPr>
            <p:ph sz="half" idx="1" hasCustomPrompt="1"/>
          </p:nvPr>
        </p:nvSpPr>
        <p:spPr>
          <a:xfrm>
            <a:off x="925198" y="2347478"/>
            <a:ext cx="4658187" cy="2988000"/>
          </a:xfrm>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20201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BE65A68-A2E8-A3E5-490F-DADD4C6E133F}"/>
              </a:ext>
            </a:extLst>
          </p:cNvPr>
          <p:cNvSpPr>
            <a:spLocks noGrp="1"/>
          </p:cNvSpPr>
          <p:nvPr>
            <p:ph type="title"/>
          </p:nvPr>
        </p:nvSpPr>
        <p:spPr>
          <a:xfrm>
            <a:off x="611998" y="271101"/>
            <a:ext cx="10969200" cy="1044000"/>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BCA00A3-ED0A-8C2F-4317-1E50FF694ECB}"/>
              </a:ext>
            </a:extLst>
          </p:cNvPr>
          <p:cNvSpPr>
            <a:spLocks noGrp="1"/>
          </p:cNvSpPr>
          <p:nvPr>
            <p:ph type="body" idx="1"/>
          </p:nvPr>
        </p:nvSpPr>
        <p:spPr>
          <a:xfrm>
            <a:off x="612000" y="1620000"/>
            <a:ext cx="8640000" cy="403200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a:extLst>
              <a:ext uri="{FF2B5EF4-FFF2-40B4-BE49-F238E27FC236}">
                <a16:creationId xmlns:a16="http://schemas.microsoft.com/office/drawing/2014/main" id="{8D306764-62BD-F254-9296-0A37585D1B08}"/>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612000" y="6025072"/>
            <a:ext cx="1905772" cy="415805"/>
          </a:xfrm>
          <a:prstGeom prst="rect">
            <a:avLst/>
          </a:prstGeom>
        </p:spPr>
      </p:pic>
      <p:sp>
        <p:nvSpPr>
          <p:cNvPr id="8" name="xxLanguageTextBox">
            <a:extLst>
              <a:ext uri="{FF2B5EF4-FFF2-40B4-BE49-F238E27FC236}">
                <a16:creationId xmlns:a16="http://schemas.microsoft.com/office/drawing/2014/main" id="{3F01CA0A-DC90-E0FD-EDFE-4270BCC8CA9A}"/>
              </a:ext>
            </a:extLst>
          </p:cNvPr>
          <p:cNvSpPr/>
          <p:nvPr userDrawn="1">
            <p:custDataLst>
              <p:tags r:id="rId23"/>
            </p:custDataLst>
          </p:nvPr>
        </p:nvSpPr>
        <p:spPr>
          <a:xfrm>
            <a:off x="0" y="0"/>
            <a:ext cx="12700" cy="127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7692473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2" r:id="rId4"/>
    <p:sldLayoutId id="2147483656" r:id="rId5"/>
    <p:sldLayoutId id="2147483658" r:id="rId6"/>
    <p:sldLayoutId id="2147483659" r:id="rId7"/>
    <p:sldLayoutId id="2147483669" r:id="rId8"/>
    <p:sldLayoutId id="2147483670" r:id="rId9"/>
    <p:sldLayoutId id="2147483671" r:id="rId10"/>
    <p:sldLayoutId id="2147483672" r:id="rId11"/>
    <p:sldLayoutId id="2147483654" r:id="rId12"/>
    <p:sldLayoutId id="2147483655" r:id="rId13"/>
    <p:sldLayoutId id="2147483662" r:id="rId14"/>
    <p:sldLayoutId id="2147483663" r:id="rId15"/>
    <p:sldLayoutId id="2147483665" r:id="rId16"/>
    <p:sldLayoutId id="2147483666" r:id="rId17"/>
    <p:sldLayoutId id="2147483667" r:id="rId18"/>
    <p:sldLayoutId id="2147483668" r:id="rId19"/>
    <p:sldLayoutId id="2147483660" r:id="rId20"/>
    <p:sldLayoutId id="2147483661" r:id="rId2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Verdana" panose="020B060403050404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Verdana" panose="020B060403050404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Verdana" panose="020B060403050404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Verdana" panose="020B060403050404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16" userDrawn="1">
          <p15:clr>
            <a:srgbClr val="F26B43"/>
          </p15:clr>
        </p15:guide>
        <p15:guide id="3" orient="horz" pos="168" userDrawn="1">
          <p15:clr>
            <a:srgbClr val="F26B43"/>
          </p15:clr>
        </p15:guide>
        <p15:guide id="4" orient="horz" pos="3562" userDrawn="1">
          <p15:clr>
            <a:srgbClr val="F26B43"/>
          </p15:clr>
        </p15:guide>
        <p15:guide id="5" pos="3840" userDrawn="1">
          <p15:clr>
            <a:srgbClr val="F26B43"/>
          </p15:clr>
        </p15:guide>
        <p15:guide id="6" pos="378" userDrawn="1">
          <p15:clr>
            <a:srgbClr val="F26B43"/>
          </p15:clr>
        </p15:guide>
        <p15:guide id="7" pos="7299" userDrawn="1">
          <p15:clr>
            <a:srgbClr val="F26B43"/>
          </p15:clr>
        </p15:guide>
        <p15:guide id="8" orient="horz" pos="8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microsoft.com/office/2014/relationships/chartEx" Target="../charts/chartEx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microsoft.com/office/2014/relationships/chartEx" Target="../charts/chartEx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4/relationships/chartEx" Target="../charts/chartEx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microsoft.com/office/2014/relationships/chartEx" Target="../charts/chartEx4.xml"/><Relationship Id="rId1" Type="http://schemas.openxmlformats.org/officeDocument/2006/relationships/slideLayout" Target="../slideLayouts/slideLayout13.xml"/><Relationship Id="rId6" Type="http://schemas.microsoft.com/office/2014/relationships/chartEx" Target="../charts/chartEx6.xml"/><Relationship Id="rId5" Type="http://schemas.openxmlformats.org/officeDocument/2006/relationships/image" Target="../media/image11.png"/><Relationship Id="rId4" Type="http://schemas.microsoft.com/office/2014/relationships/chartEx" Target="../charts/chartEx5.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3.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918CBC1-AF90-E460-579D-E885FF45AD15}"/>
              </a:ext>
            </a:extLst>
          </p:cNvPr>
          <p:cNvSpPr>
            <a:spLocks noGrp="1"/>
          </p:cNvSpPr>
          <p:nvPr>
            <p:ph type="ctrTitle"/>
          </p:nvPr>
        </p:nvSpPr>
        <p:spPr/>
        <p:txBody>
          <a:bodyPr/>
          <a:lstStyle/>
          <a:p>
            <a:r>
              <a:rPr lang="sv-SE" dirty="0"/>
              <a:t>Användandet av Bak- och Framgrund för att analysera distansutbildning</a:t>
            </a:r>
          </a:p>
        </p:txBody>
      </p:sp>
      <p:sp>
        <p:nvSpPr>
          <p:cNvPr id="5" name="Underrubrik 4">
            <a:extLst>
              <a:ext uri="{FF2B5EF4-FFF2-40B4-BE49-F238E27FC236}">
                <a16:creationId xmlns:a16="http://schemas.microsoft.com/office/drawing/2014/main" id="{BEB40109-3CDD-9FCB-C34D-633244240FD9}"/>
              </a:ext>
            </a:extLst>
          </p:cNvPr>
          <p:cNvSpPr>
            <a:spLocks noGrp="1"/>
          </p:cNvSpPr>
          <p:nvPr>
            <p:ph type="subTitle" idx="1"/>
          </p:nvPr>
        </p:nvSpPr>
        <p:spPr/>
        <p:txBody>
          <a:bodyPr/>
          <a:lstStyle/>
          <a:p>
            <a:r>
              <a:rPr lang="sv-SE" dirty="0"/>
              <a:t>Fredrik Georgsson</a:t>
            </a:r>
          </a:p>
        </p:txBody>
      </p:sp>
      <p:sp>
        <p:nvSpPr>
          <p:cNvPr id="6" name="Platshållare för text 5">
            <a:extLst>
              <a:ext uri="{FF2B5EF4-FFF2-40B4-BE49-F238E27FC236}">
                <a16:creationId xmlns:a16="http://schemas.microsoft.com/office/drawing/2014/main" id="{1FE1D6C8-E32B-5DA6-7574-2F0929A787B9}"/>
              </a:ext>
            </a:extLst>
          </p:cNvPr>
          <p:cNvSpPr>
            <a:spLocks noGrp="1"/>
          </p:cNvSpPr>
          <p:nvPr>
            <p:ph type="body" sz="quarter" idx="10"/>
          </p:nvPr>
        </p:nvSpPr>
        <p:spPr/>
        <p:txBody>
          <a:bodyPr/>
          <a:lstStyle/>
          <a:p>
            <a:r>
              <a:rPr lang="sv-SE" dirty="0"/>
              <a:t>2023-06-16 Planeringsenheten, Umeå universitet</a:t>
            </a:r>
          </a:p>
        </p:txBody>
      </p:sp>
    </p:spTree>
    <p:extLst>
      <p:ext uri="{BB962C8B-B14F-4D97-AF65-F5344CB8AC3E}">
        <p14:creationId xmlns:p14="http://schemas.microsoft.com/office/powerpoint/2010/main" val="14971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E2DB0D1-C4D0-AEE6-570D-504DA0791A96}"/>
              </a:ext>
            </a:extLst>
          </p:cNvPr>
          <p:cNvSpPr>
            <a:spLocks noGrp="1"/>
          </p:cNvSpPr>
          <p:nvPr>
            <p:ph idx="1"/>
          </p:nvPr>
        </p:nvSpPr>
        <p:spPr/>
        <p:txBody>
          <a:bodyPr/>
          <a:lstStyle/>
          <a:p>
            <a:r>
              <a:rPr lang="sv-SE" dirty="0"/>
              <a:t>Det finns en stark regional anknytning vad gäller det mest populära distansuniversitet på kommunnivå</a:t>
            </a:r>
          </a:p>
          <a:p>
            <a:r>
              <a:rPr lang="sv-SE" dirty="0"/>
              <a:t>Den regionala spridningen för lärosätens distansutbildnings upptagningsområde begränsas förmodligen av obligatoriska sammankomster</a:t>
            </a:r>
          </a:p>
          <a:p>
            <a:pPr lvl="1"/>
            <a:r>
              <a:rPr lang="sv-SE" dirty="0"/>
              <a:t>Det är helt enkelt praktiskt och ekonomiskt fördelaktigt att välja ett lärosäte som ligger nära bostadsort, även om du som student bara ska vara där under ett par sammankomster per studieår.</a:t>
            </a:r>
          </a:p>
        </p:txBody>
      </p:sp>
      <p:sp>
        <p:nvSpPr>
          <p:cNvPr id="3" name="Rubrik 2">
            <a:extLst>
              <a:ext uri="{FF2B5EF4-FFF2-40B4-BE49-F238E27FC236}">
                <a16:creationId xmlns:a16="http://schemas.microsoft.com/office/drawing/2014/main" id="{7FFAE42D-8A24-2D76-689E-DBB5835026B7}"/>
              </a:ext>
            </a:extLst>
          </p:cNvPr>
          <p:cNvSpPr>
            <a:spLocks noGrp="1"/>
          </p:cNvSpPr>
          <p:nvPr>
            <p:ph type="title"/>
          </p:nvPr>
        </p:nvSpPr>
        <p:spPr/>
        <p:txBody>
          <a:bodyPr/>
          <a:lstStyle/>
          <a:p>
            <a:r>
              <a:rPr lang="sv-SE" dirty="0"/>
              <a:t>Analys</a:t>
            </a:r>
          </a:p>
        </p:txBody>
      </p:sp>
    </p:spTree>
    <p:extLst>
      <p:ext uri="{BB962C8B-B14F-4D97-AF65-F5344CB8AC3E}">
        <p14:creationId xmlns:p14="http://schemas.microsoft.com/office/powerpoint/2010/main" val="2392882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D4937E5-FE20-2591-F62D-33FE9F3E9067}"/>
              </a:ext>
            </a:extLst>
          </p:cNvPr>
          <p:cNvSpPr>
            <a:spLocks noGrp="1"/>
          </p:cNvSpPr>
          <p:nvPr>
            <p:ph type="ctrTitle"/>
          </p:nvPr>
        </p:nvSpPr>
        <p:spPr/>
        <p:txBody>
          <a:bodyPr/>
          <a:lstStyle/>
          <a:p>
            <a:r>
              <a:rPr lang="sv-SE" dirty="0"/>
              <a:t>Distansutbildning och breddad rekrytering</a:t>
            </a:r>
          </a:p>
        </p:txBody>
      </p:sp>
      <p:sp>
        <p:nvSpPr>
          <p:cNvPr id="4" name="Underrubrik 2">
            <a:extLst>
              <a:ext uri="{FF2B5EF4-FFF2-40B4-BE49-F238E27FC236}">
                <a16:creationId xmlns:a16="http://schemas.microsoft.com/office/drawing/2014/main" id="{9CC94FFD-81DF-C9AB-26DE-7A0F2F8DAAEF}"/>
              </a:ext>
            </a:extLst>
          </p:cNvPr>
          <p:cNvSpPr>
            <a:spLocks noGrp="1"/>
          </p:cNvSpPr>
          <p:nvPr>
            <p:ph type="subTitle" idx="1"/>
          </p:nvPr>
        </p:nvSpPr>
        <p:spPr>
          <a:xfrm>
            <a:off x="0" y="3274892"/>
            <a:ext cx="12192000" cy="1121263"/>
          </a:xfrm>
        </p:spPr>
        <p:txBody>
          <a:bodyPr/>
          <a:lstStyle/>
          <a:p>
            <a:r>
              <a:rPr lang="sv-SE" dirty="0"/>
              <a:t>(ursprungligen presenterad på </a:t>
            </a:r>
            <a:r>
              <a:rPr lang="sv-SE" dirty="0" err="1"/>
              <a:t>Includekonferensen</a:t>
            </a:r>
            <a:r>
              <a:rPr lang="sv-SE" dirty="0"/>
              <a:t> i Malmö 26-28 maj 2023)</a:t>
            </a:r>
          </a:p>
        </p:txBody>
      </p:sp>
    </p:spTree>
    <p:extLst>
      <p:ext uri="{BB962C8B-B14F-4D97-AF65-F5344CB8AC3E}">
        <p14:creationId xmlns:p14="http://schemas.microsoft.com/office/powerpoint/2010/main" val="322841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1A04CBC-6F60-2E62-1968-A66B020EF33A}"/>
              </a:ext>
            </a:extLst>
          </p:cNvPr>
          <p:cNvSpPr>
            <a:spLocks noGrp="1"/>
          </p:cNvSpPr>
          <p:nvPr>
            <p:ph idx="1"/>
          </p:nvPr>
        </p:nvSpPr>
        <p:spPr/>
        <p:txBody>
          <a:bodyPr/>
          <a:lstStyle/>
          <a:p>
            <a:r>
              <a:rPr lang="sv-SE" dirty="0"/>
              <a:t>Att förstå vilken </a:t>
            </a:r>
            <a:r>
              <a:rPr lang="sv-SE" dirty="0" err="1"/>
              <a:t>effect</a:t>
            </a:r>
            <a:r>
              <a:rPr lang="sv-SE" dirty="0"/>
              <a:t> distributionsformen har för breddad rekrytering</a:t>
            </a:r>
          </a:p>
          <a:p>
            <a:r>
              <a:rPr lang="sv-SE" dirty="0"/>
              <a:t>Ansatsen är att studera studentpopulationen för </a:t>
            </a:r>
            <a:r>
              <a:rPr lang="sv-SE" dirty="0" err="1"/>
              <a:t>progam</a:t>
            </a:r>
            <a:r>
              <a:rPr lang="sv-SE" dirty="0"/>
              <a:t> som erbjuds både som campus- och distansutbildning. </a:t>
            </a:r>
          </a:p>
        </p:txBody>
      </p:sp>
      <p:sp>
        <p:nvSpPr>
          <p:cNvPr id="3" name="Rubrik 2">
            <a:extLst>
              <a:ext uri="{FF2B5EF4-FFF2-40B4-BE49-F238E27FC236}">
                <a16:creationId xmlns:a16="http://schemas.microsoft.com/office/drawing/2014/main" id="{DF4E7CC9-172D-22F0-4CF3-D8BA398DD005}"/>
              </a:ext>
            </a:extLst>
          </p:cNvPr>
          <p:cNvSpPr>
            <a:spLocks noGrp="1"/>
          </p:cNvSpPr>
          <p:nvPr>
            <p:ph type="title"/>
          </p:nvPr>
        </p:nvSpPr>
        <p:spPr/>
        <p:txBody>
          <a:bodyPr/>
          <a:lstStyle/>
          <a:p>
            <a:r>
              <a:rPr lang="sv-SE" dirty="0"/>
              <a:t>Mål</a:t>
            </a:r>
          </a:p>
        </p:txBody>
      </p:sp>
    </p:spTree>
    <p:extLst>
      <p:ext uri="{BB962C8B-B14F-4D97-AF65-F5344CB8AC3E}">
        <p14:creationId xmlns:p14="http://schemas.microsoft.com/office/powerpoint/2010/main" val="3578434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7210BDB-A3ED-6E6A-4028-50D5C68283D4}"/>
              </a:ext>
            </a:extLst>
          </p:cNvPr>
          <p:cNvSpPr>
            <a:spLocks noGrp="1"/>
          </p:cNvSpPr>
          <p:nvPr>
            <p:ph idx="1"/>
          </p:nvPr>
        </p:nvSpPr>
        <p:spPr/>
        <p:txBody>
          <a:bodyPr/>
          <a:lstStyle/>
          <a:p>
            <a:r>
              <a:rPr lang="sv-SE" dirty="0"/>
              <a:t>Campus och distansversioner av</a:t>
            </a:r>
          </a:p>
          <a:p>
            <a:pPr lvl="1"/>
            <a:r>
              <a:rPr lang="sv-SE" dirty="0"/>
              <a:t>Socionomprogrammet</a:t>
            </a:r>
          </a:p>
          <a:p>
            <a:pPr lvl="1"/>
            <a:r>
              <a:rPr lang="sv-SE" dirty="0"/>
              <a:t>Sjuksköterskeprogrammet</a:t>
            </a:r>
          </a:p>
          <a:p>
            <a:pPr lvl="1"/>
            <a:r>
              <a:rPr lang="sv-SE" dirty="0"/>
              <a:t>Kandidatprogrammet i teologi</a:t>
            </a:r>
          </a:p>
          <a:p>
            <a:r>
              <a:rPr lang="sv-SE" dirty="0"/>
              <a:t>Åren 2019-2022</a:t>
            </a:r>
          </a:p>
          <a:p>
            <a:r>
              <a:rPr lang="sv-SE" dirty="0"/>
              <a:t>Data från</a:t>
            </a:r>
          </a:p>
          <a:p>
            <a:pPr lvl="1"/>
            <a:r>
              <a:rPr lang="sv-SE" dirty="0"/>
              <a:t>Bak- och Framgrund, </a:t>
            </a:r>
            <a:r>
              <a:rPr lang="sv-SE" dirty="0" err="1"/>
              <a:t>Ladok</a:t>
            </a:r>
            <a:r>
              <a:rPr lang="sv-SE" dirty="0"/>
              <a:t> and SCB </a:t>
            </a:r>
          </a:p>
          <a:p>
            <a:pPr lvl="1"/>
            <a:r>
              <a:rPr lang="sv-SE" dirty="0" err="1"/>
              <a:t>NyA</a:t>
            </a:r>
            <a:r>
              <a:rPr lang="sv-SE" dirty="0"/>
              <a:t>, UHR</a:t>
            </a:r>
          </a:p>
        </p:txBody>
      </p:sp>
      <p:sp>
        <p:nvSpPr>
          <p:cNvPr id="3" name="Rubrik 2">
            <a:extLst>
              <a:ext uri="{FF2B5EF4-FFF2-40B4-BE49-F238E27FC236}">
                <a16:creationId xmlns:a16="http://schemas.microsoft.com/office/drawing/2014/main" id="{7FB56D91-7E79-2635-9B4C-480B73854F89}"/>
              </a:ext>
            </a:extLst>
          </p:cNvPr>
          <p:cNvSpPr>
            <a:spLocks noGrp="1"/>
          </p:cNvSpPr>
          <p:nvPr>
            <p:ph type="title"/>
          </p:nvPr>
        </p:nvSpPr>
        <p:spPr/>
        <p:txBody>
          <a:bodyPr/>
          <a:lstStyle/>
          <a:p>
            <a:r>
              <a:rPr lang="sv-SE" dirty="0"/>
              <a:t>Bakgrund</a:t>
            </a:r>
          </a:p>
        </p:txBody>
      </p:sp>
      <p:graphicFrame>
        <p:nvGraphicFramePr>
          <p:cNvPr id="4" name="Tabell 3">
            <a:extLst>
              <a:ext uri="{FF2B5EF4-FFF2-40B4-BE49-F238E27FC236}">
                <a16:creationId xmlns:a16="http://schemas.microsoft.com/office/drawing/2014/main" id="{1128F9C3-59C8-9460-F9F9-CFD8BB17270B}"/>
              </a:ext>
            </a:extLst>
          </p:cNvPr>
          <p:cNvGraphicFramePr>
            <a:graphicFrameLocks noGrp="1"/>
          </p:cNvGraphicFramePr>
          <p:nvPr>
            <p:extLst>
              <p:ext uri="{D42A27DB-BD31-4B8C-83A1-F6EECF244321}">
                <p14:modId xmlns:p14="http://schemas.microsoft.com/office/powerpoint/2010/main" val="3039366086"/>
              </p:ext>
            </p:extLst>
          </p:nvPr>
        </p:nvGraphicFramePr>
        <p:xfrm>
          <a:off x="7020601" y="1919928"/>
          <a:ext cx="4701707" cy="2005965"/>
        </p:xfrm>
        <a:graphic>
          <a:graphicData uri="http://schemas.openxmlformats.org/drawingml/2006/table">
            <a:tbl>
              <a:tblPr>
                <a:tableStyleId>{5C22544A-7EE6-4342-B048-85BDC9FD1C3A}</a:tableStyleId>
              </a:tblPr>
              <a:tblGrid>
                <a:gridCol w="4102101">
                  <a:extLst>
                    <a:ext uri="{9D8B030D-6E8A-4147-A177-3AD203B41FA5}">
                      <a16:colId xmlns:a16="http://schemas.microsoft.com/office/drawing/2014/main" val="2735032082"/>
                    </a:ext>
                  </a:extLst>
                </a:gridCol>
                <a:gridCol w="599606">
                  <a:extLst>
                    <a:ext uri="{9D8B030D-6E8A-4147-A177-3AD203B41FA5}">
                      <a16:colId xmlns:a16="http://schemas.microsoft.com/office/drawing/2014/main" val="445636533"/>
                    </a:ext>
                  </a:extLst>
                </a:gridCol>
              </a:tblGrid>
              <a:tr h="203200">
                <a:tc>
                  <a:txBody>
                    <a:bodyPr/>
                    <a:lstStyle/>
                    <a:p>
                      <a:pPr algn="l" fontAlgn="b"/>
                      <a:r>
                        <a:rPr lang="sv-SE" sz="1400" b="1" u="none" strike="noStrike" dirty="0">
                          <a:effectLst/>
                        </a:rPr>
                        <a:t>Sjuksköterskeprogrammet</a:t>
                      </a:r>
                      <a:endParaRPr lang="sv-SE"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sv-SE" sz="1400" b="1" u="none" strike="noStrike" dirty="0">
                          <a:effectLst/>
                        </a:rPr>
                        <a:t>5214</a:t>
                      </a:r>
                      <a:endParaRPr lang="sv-SE"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18199427"/>
                  </a:ext>
                </a:extLst>
              </a:tr>
              <a:tr h="203200">
                <a:tc>
                  <a:txBody>
                    <a:bodyPr/>
                    <a:lstStyle/>
                    <a:p>
                      <a:pPr algn="l" fontAlgn="b"/>
                      <a:r>
                        <a:rPr lang="sv-SE" sz="1400" u="none" strike="noStrike" dirty="0">
                          <a:effectLst/>
                        </a:rPr>
                        <a:t>Campus</a:t>
                      </a:r>
                      <a:endParaRPr lang="sv-SE" sz="1400" b="0" i="0" u="none" strike="noStrike" dirty="0">
                        <a:solidFill>
                          <a:srgbClr val="000000"/>
                        </a:solidFill>
                        <a:effectLst/>
                        <a:latin typeface="Calibri" panose="020F0502020204030204" pitchFamily="34" charset="0"/>
                      </a:endParaRPr>
                    </a:p>
                  </a:txBody>
                  <a:tcPr marL="85725" marR="9525" marT="9525" marB="0" anchor="b"/>
                </a:tc>
                <a:tc>
                  <a:txBody>
                    <a:bodyPr/>
                    <a:lstStyle/>
                    <a:p>
                      <a:pPr algn="r" fontAlgn="b"/>
                      <a:r>
                        <a:rPr lang="sv-SE" sz="1400" u="none" strike="noStrike" dirty="0">
                          <a:effectLst/>
                        </a:rPr>
                        <a:t>2783</a:t>
                      </a:r>
                      <a:endParaRPr lang="sv-SE"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7392415"/>
                  </a:ext>
                </a:extLst>
              </a:tr>
              <a:tr h="203200">
                <a:tc>
                  <a:txBody>
                    <a:bodyPr/>
                    <a:lstStyle/>
                    <a:p>
                      <a:pPr algn="l" fontAlgn="b"/>
                      <a:r>
                        <a:rPr lang="sv-SE" sz="1400" u="none" strike="noStrike" dirty="0">
                          <a:effectLst/>
                        </a:rPr>
                        <a:t>Distans</a:t>
                      </a:r>
                      <a:endParaRPr lang="sv-SE" sz="1400" b="0" i="0" u="none" strike="noStrike" dirty="0">
                        <a:solidFill>
                          <a:srgbClr val="000000"/>
                        </a:solidFill>
                        <a:effectLst/>
                        <a:latin typeface="Calibri" panose="020F0502020204030204" pitchFamily="34" charset="0"/>
                      </a:endParaRPr>
                    </a:p>
                  </a:txBody>
                  <a:tcPr marL="85725" marR="9525" marT="9525" marB="0" anchor="b"/>
                </a:tc>
                <a:tc>
                  <a:txBody>
                    <a:bodyPr/>
                    <a:lstStyle/>
                    <a:p>
                      <a:pPr algn="r" fontAlgn="b"/>
                      <a:r>
                        <a:rPr lang="sv-SE" sz="1400" u="none" strike="noStrike">
                          <a:effectLst/>
                        </a:rPr>
                        <a:t>2431</a:t>
                      </a:r>
                      <a:endParaRPr lang="sv-SE"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2782457"/>
                  </a:ext>
                </a:extLst>
              </a:tr>
              <a:tr h="203200">
                <a:tc>
                  <a:txBody>
                    <a:bodyPr/>
                    <a:lstStyle/>
                    <a:p>
                      <a:pPr algn="l" fontAlgn="b"/>
                      <a:r>
                        <a:rPr lang="sv-SE" sz="1400" b="1" u="none" strike="noStrike" dirty="0">
                          <a:effectLst/>
                        </a:rPr>
                        <a:t>Socionomprogrammet</a:t>
                      </a:r>
                      <a:endParaRPr lang="sv-SE"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sv-SE" sz="1400" b="1" u="none" strike="noStrike" dirty="0">
                          <a:effectLst/>
                        </a:rPr>
                        <a:t>8893</a:t>
                      </a:r>
                      <a:endParaRPr lang="sv-SE"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1181167"/>
                  </a:ext>
                </a:extLst>
              </a:tr>
              <a:tr h="203200">
                <a:tc>
                  <a:txBody>
                    <a:bodyPr/>
                    <a:lstStyle/>
                    <a:p>
                      <a:pPr algn="l" fontAlgn="b"/>
                      <a:r>
                        <a:rPr lang="sv-SE" sz="1400" u="none" strike="noStrike" dirty="0">
                          <a:effectLst/>
                        </a:rPr>
                        <a:t>Campus</a:t>
                      </a:r>
                      <a:endParaRPr lang="sv-SE" sz="1400" b="0" i="0" u="none" strike="noStrike" dirty="0">
                        <a:solidFill>
                          <a:srgbClr val="000000"/>
                        </a:solidFill>
                        <a:effectLst/>
                        <a:latin typeface="Calibri" panose="020F0502020204030204" pitchFamily="34" charset="0"/>
                      </a:endParaRPr>
                    </a:p>
                  </a:txBody>
                  <a:tcPr marL="85725" marR="9525" marT="9525" marB="0" anchor="b"/>
                </a:tc>
                <a:tc>
                  <a:txBody>
                    <a:bodyPr/>
                    <a:lstStyle/>
                    <a:p>
                      <a:pPr algn="r" fontAlgn="b"/>
                      <a:r>
                        <a:rPr lang="sv-SE" sz="1400" u="none" strike="noStrike" dirty="0">
                          <a:effectLst/>
                        </a:rPr>
                        <a:t>2069</a:t>
                      </a:r>
                      <a:endParaRPr lang="sv-SE"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2899350"/>
                  </a:ext>
                </a:extLst>
              </a:tr>
              <a:tr h="203200">
                <a:tc>
                  <a:txBody>
                    <a:bodyPr/>
                    <a:lstStyle/>
                    <a:p>
                      <a:pPr algn="l" fontAlgn="b"/>
                      <a:r>
                        <a:rPr lang="sv-SE" sz="1400" u="none" strike="noStrike" dirty="0">
                          <a:effectLst/>
                        </a:rPr>
                        <a:t>Distans</a:t>
                      </a:r>
                      <a:endParaRPr lang="sv-SE" sz="1400" b="0" i="0" u="none" strike="noStrike" dirty="0">
                        <a:solidFill>
                          <a:srgbClr val="000000"/>
                        </a:solidFill>
                        <a:effectLst/>
                        <a:latin typeface="Calibri" panose="020F0502020204030204" pitchFamily="34" charset="0"/>
                      </a:endParaRPr>
                    </a:p>
                  </a:txBody>
                  <a:tcPr marL="85725" marR="9525" marT="9525" marB="0" anchor="b"/>
                </a:tc>
                <a:tc>
                  <a:txBody>
                    <a:bodyPr/>
                    <a:lstStyle/>
                    <a:p>
                      <a:pPr algn="r" fontAlgn="b"/>
                      <a:r>
                        <a:rPr lang="sv-SE" sz="1400" u="none" strike="noStrike" dirty="0">
                          <a:effectLst/>
                        </a:rPr>
                        <a:t>6824</a:t>
                      </a:r>
                      <a:endParaRPr lang="sv-SE"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4326565"/>
                  </a:ext>
                </a:extLst>
              </a:tr>
              <a:tr h="203200">
                <a:tc>
                  <a:txBody>
                    <a:bodyPr/>
                    <a:lstStyle/>
                    <a:p>
                      <a:pPr algn="l" fontAlgn="b"/>
                      <a:r>
                        <a:rPr lang="sv-SE" sz="1400" b="1" u="none" strike="noStrike" dirty="0">
                          <a:effectLst/>
                        </a:rPr>
                        <a:t>Teologprogrammet - kandidatutbildning</a:t>
                      </a:r>
                      <a:endParaRPr lang="sv-SE"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sv-SE" sz="1400" b="1" u="none" strike="noStrike" dirty="0">
                          <a:effectLst/>
                        </a:rPr>
                        <a:t>822</a:t>
                      </a:r>
                      <a:endParaRPr lang="sv-SE" sz="14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88825936"/>
                  </a:ext>
                </a:extLst>
              </a:tr>
              <a:tr h="203200">
                <a:tc>
                  <a:txBody>
                    <a:bodyPr/>
                    <a:lstStyle/>
                    <a:p>
                      <a:pPr algn="l" fontAlgn="b"/>
                      <a:r>
                        <a:rPr lang="sv-SE" sz="1400" u="none" strike="noStrike" dirty="0">
                          <a:effectLst/>
                        </a:rPr>
                        <a:t>Campus</a:t>
                      </a:r>
                      <a:endParaRPr lang="sv-SE" sz="1400" b="0" i="0" u="none" strike="noStrike" dirty="0">
                        <a:solidFill>
                          <a:srgbClr val="000000"/>
                        </a:solidFill>
                        <a:effectLst/>
                        <a:latin typeface="Calibri" panose="020F0502020204030204" pitchFamily="34" charset="0"/>
                      </a:endParaRPr>
                    </a:p>
                  </a:txBody>
                  <a:tcPr marL="85725" marR="9525" marT="9525" marB="0" anchor="b"/>
                </a:tc>
                <a:tc>
                  <a:txBody>
                    <a:bodyPr/>
                    <a:lstStyle/>
                    <a:p>
                      <a:pPr algn="r" fontAlgn="b"/>
                      <a:r>
                        <a:rPr lang="sv-SE" sz="1400" u="none" strike="noStrike" dirty="0">
                          <a:effectLst/>
                        </a:rPr>
                        <a:t>122</a:t>
                      </a:r>
                      <a:endParaRPr lang="sv-SE"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57128963"/>
                  </a:ext>
                </a:extLst>
              </a:tr>
              <a:tr h="203200">
                <a:tc>
                  <a:txBody>
                    <a:bodyPr/>
                    <a:lstStyle/>
                    <a:p>
                      <a:pPr algn="l" fontAlgn="b"/>
                      <a:r>
                        <a:rPr lang="sv-SE" sz="1400" u="none" strike="noStrike">
                          <a:effectLst/>
                        </a:rPr>
                        <a:t>Distans</a:t>
                      </a:r>
                      <a:endParaRPr lang="sv-SE" sz="1400" b="0" i="0" u="none" strike="noStrike">
                        <a:solidFill>
                          <a:srgbClr val="000000"/>
                        </a:solidFill>
                        <a:effectLst/>
                        <a:latin typeface="Calibri" panose="020F0502020204030204" pitchFamily="34" charset="0"/>
                      </a:endParaRPr>
                    </a:p>
                  </a:txBody>
                  <a:tcPr marL="85725" marR="9525" marT="9525" marB="0" anchor="b"/>
                </a:tc>
                <a:tc>
                  <a:txBody>
                    <a:bodyPr/>
                    <a:lstStyle/>
                    <a:p>
                      <a:pPr algn="r" fontAlgn="b"/>
                      <a:r>
                        <a:rPr lang="sv-SE" sz="1400" u="none" strike="noStrike" dirty="0">
                          <a:effectLst/>
                        </a:rPr>
                        <a:t>700</a:t>
                      </a:r>
                      <a:endParaRPr lang="sv-SE"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0203029"/>
                  </a:ext>
                </a:extLst>
              </a:tr>
            </a:tbl>
          </a:graphicData>
        </a:graphic>
      </p:graphicFrame>
      <p:sp>
        <p:nvSpPr>
          <p:cNvPr id="5" name="textruta 4">
            <a:extLst>
              <a:ext uri="{FF2B5EF4-FFF2-40B4-BE49-F238E27FC236}">
                <a16:creationId xmlns:a16="http://schemas.microsoft.com/office/drawing/2014/main" id="{B76F520C-87F2-6960-4B5E-1423F85E74B0}"/>
              </a:ext>
            </a:extLst>
          </p:cNvPr>
          <p:cNvSpPr txBox="1"/>
          <p:nvPr/>
        </p:nvSpPr>
        <p:spPr>
          <a:xfrm>
            <a:off x="10167074" y="4025766"/>
            <a:ext cx="1555234" cy="400110"/>
          </a:xfrm>
          <a:prstGeom prst="rect">
            <a:avLst/>
          </a:prstGeom>
          <a:noFill/>
        </p:spPr>
        <p:txBody>
          <a:bodyPr wrap="none" rtlCol="0">
            <a:spAutoFit/>
          </a:bodyPr>
          <a:lstStyle/>
          <a:p>
            <a:pPr algn="l"/>
            <a:r>
              <a:rPr lang="sv-SE" sz="2000" dirty="0"/>
              <a:t>Data: UHR</a:t>
            </a:r>
          </a:p>
        </p:txBody>
      </p:sp>
    </p:spTree>
    <p:extLst>
      <p:ext uri="{BB962C8B-B14F-4D97-AF65-F5344CB8AC3E}">
        <p14:creationId xmlns:p14="http://schemas.microsoft.com/office/powerpoint/2010/main" val="1503611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E87719-62B0-3B76-DD6E-65D6E11F7A87}"/>
              </a:ext>
            </a:extLst>
          </p:cNvPr>
          <p:cNvSpPr>
            <a:spLocks noGrp="1"/>
          </p:cNvSpPr>
          <p:nvPr>
            <p:ph type="title"/>
          </p:nvPr>
        </p:nvSpPr>
        <p:spPr>
          <a:xfrm>
            <a:off x="472610" y="72676"/>
            <a:ext cx="12192000" cy="1080468"/>
          </a:xfrm>
        </p:spPr>
        <p:txBody>
          <a:bodyPr>
            <a:normAutofit/>
          </a:bodyPr>
          <a:lstStyle/>
          <a:p>
            <a:r>
              <a:rPr lang="en-GB" dirty="0"/>
              <a:t>Applications and acceptance rates</a:t>
            </a:r>
          </a:p>
        </p:txBody>
      </p:sp>
      <p:graphicFrame>
        <p:nvGraphicFramePr>
          <p:cNvPr id="7" name="Diagram 6">
            <a:extLst>
              <a:ext uri="{FF2B5EF4-FFF2-40B4-BE49-F238E27FC236}">
                <a16:creationId xmlns:a16="http://schemas.microsoft.com/office/drawing/2014/main" id="{675605FB-AF42-AD14-6D66-5E4761D0D610}"/>
              </a:ext>
            </a:extLst>
          </p:cNvPr>
          <p:cNvGraphicFramePr>
            <a:graphicFrameLocks/>
          </p:cNvGraphicFramePr>
          <p:nvPr/>
        </p:nvGraphicFramePr>
        <p:xfrm>
          <a:off x="472610" y="1353620"/>
          <a:ext cx="11431713" cy="522184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7">
            <a:extLst>
              <a:ext uri="{FF2B5EF4-FFF2-40B4-BE49-F238E27FC236}">
                <a16:creationId xmlns:a16="http://schemas.microsoft.com/office/drawing/2014/main" id="{86A0F545-AD2B-017D-EFD6-9689E5BE681C}"/>
              </a:ext>
            </a:extLst>
          </p:cNvPr>
          <p:cNvSpPr txBox="1"/>
          <p:nvPr/>
        </p:nvSpPr>
        <p:spPr>
          <a:xfrm rot="19856447">
            <a:off x="4066385" y="829818"/>
            <a:ext cx="3237296" cy="461665"/>
          </a:xfrm>
          <a:prstGeom prst="rect">
            <a:avLst/>
          </a:prstGeom>
          <a:solidFill>
            <a:srgbClr val="FFFF00"/>
          </a:solidFill>
        </p:spPr>
        <p:txBody>
          <a:bodyPr wrap="none" rtlCol="0">
            <a:spAutoFit/>
          </a:bodyPr>
          <a:lstStyle/>
          <a:p>
            <a:r>
              <a:rPr lang="en-GB" sz="2400"/>
              <a:t>No conclusive trend</a:t>
            </a:r>
          </a:p>
        </p:txBody>
      </p:sp>
      <p:sp>
        <p:nvSpPr>
          <p:cNvPr id="2" name="textruta 1">
            <a:extLst>
              <a:ext uri="{FF2B5EF4-FFF2-40B4-BE49-F238E27FC236}">
                <a16:creationId xmlns:a16="http://schemas.microsoft.com/office/drawing/2014/main" id="{965FCEED-4CFC-2308-CE6E-09AE833CE2C8}"/>
              </a:ext>
            </a:extLst>
          </p:cNvPr>
          <p:cNvSpPr txBox="1"/>
          <p:nvPr/>
        </p:nvSpPr>
        <p:spPr>
          <a:xfrm>
            <a:off x="10190392" y="6457890"/>
            <a:ext cx="1555234" cy="400110"/>
          </a:xfrm>
          <a:prstGeom prst="rect">
            <a:avLst/>
          </a:prstGeom>
          <a:noFill/>
        </p:spPr>
        <p:txBody>
          <a:bodyPr wrap="none" rtlCol="0">
            <a:spAutoFit/>
          </a:bodyPr>
          <a:lstStyle/>
          <a:p>
            <a:pPr algn="l"/>
            <a:r>
              <a:rPr lang="sv-SE" sz="2000" dirty="0"/>
              <a:t>Data: UHR</a:t>
            </a:r>
          </a:p>
        </p:txBody>
      </p:sp>
    </p:spTree>
    <p:extLst>
      <p:ext uri="{BB962C8B-B14F-4D97-AF65-F5344CB8AC3E}">
        <p14:creationId xmlns:p14="http://schemas.microsoft.com/office/powerpoint/2010/main" val="362335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64A688-9176-A1E5-B354-615C1D0C1A77}"/>
              </a:ext>
            </a:extLst>
          </p:cNvPr>
          <p:cNvSpPr>
            <a:spLocks noGrp="1"/>
          </p:cNvSpPr>
          <p:nvPr>
            <p:ph type="title"/>
          </p:nvPr>
        </p:nvSpPr>
        <p:spPr>
          <a:xfrm>
            <a:off x="437395" y="205344"/>
            <a:ext cx="8863152" cy="1080468"/>
          </a:xfrm>
        </p:spPr>
        <p:txBody>
          <a:bodyPr>
            <a:normAutofit/>
          </a:bodyPr>
          <a:lstStyle/>
          <a:p>
            <a:r>
              <a:rPr lang="en-GB" dirty="0"/>
              <a:t>Average high school grades of the accepted students</a:t>
            </a:r>
          </a:p>
        </p:txBody>
      </p:sp>
      <p:graphicFrame>
        <p:nvGraphicFramePr>
          <p:cNvPr id="8" name="Diagram 7">
            <a:extLst>
              <a:ext uri="{FF2B5EF4-FFF2-40B4-BE49-F238E27FC236}">
                <a16:creationId xmlns:a16="http://schemas.microsoft.com/office/drawing/2014/main" id="{74BB6ED7-99F7-8DBA-384B-C3D929776052}"/>
              </a:ext>
            </a:extLst>
          </p:cNvPr>
          <p:cNvGraphicFramePr>
            <a:graphicFrameLocks/>
          </p:cNvGraphicFramePr>
          <p:nvPr/>
        </p:nvGraphicFramePr>
        <p:xfrm>
          <a:off x="437395" y="1388533"/>
          <a:ext cx="11465303" cy="526412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a:extLst>
              <a:ext uri="{FF2B5EF4-FFF2-40B4-BE49-F238E27FC236}">
                <a16:creationId xmlns:a16="http://schemas.microsoft.com/office/drawing/2014/main" id="{708D1AAC-9E33-9D4B-EF29-ED290D26430B}"/>
              </a:ext>
            </a:extLst>
          </p:cNvPr>
          <p:cNvSpPr txBox="1"/>
          <p:nvPr/>
        </p:nvSpPr>
        <p:spPr>
          <a:xfrm>
            <a:off x="9654493" y="957645"/>
            <a:ext cx="2537508" cy="707886"/>
          </a:xfrm>
          <a:prstGeom prst="rect">
            <a:avLst/>
          </a:prstGeom>
          <a:noFill/>
        </p:spPr>
        <p:txBody>
          <a:bodyPr wrap="square" rtlCol="0">
            <a:spAutoFit/>
          </a:bodyPr>
          <a:lstStyle/>
          <a:p>
            <a:r>
              <a:rPr lang="en-GB" sz="2000" i="1" dirty="0"/>
              <a:t>Min 10,0 – all F</a:t>
            </a:r>
          </a:p>
          <a:p>
            <a:r>
              <a:rPr lang="en-GB" sz="2000" i="1" dirty="0"/>
              <a:t>Max 20,0 – all A</a:t>
            </a:r>
          </a:p>
        </p:txBody>
      </p:sp>
      <p:sp>
        <p:nvSpPr>
          <p:cNvPr id="2" name="textruta 1">
            <a:extLst>
              <a:ext uri="{FF2B5EF4-FFF2-40B4-BE49-F238E27FC236}">
                <a16:creationId xmlns:a16="http://schemas.microsoft.com/office/drawing/2014/main" id="{A4D386A8-0D6C-DEB1-027E-8F6A435D2938}"/>
              </a:ext>
            </a:extLst>
          </p:cNvPr>
          <p:cNvSpPr txBox="1"/>
          <p:nvPr/>
        </p:nvSpPr>
        <p:spPr>
          <a:xfrm rot="19856447">
            <a:off x="4066385" y="829818"/>
            <a:ext cx="3237296" cy="461665"/>
          </a:xfrm>
          <a:prstGeom prst="rect">
            <a:avLst/>
          </a:prstGeom>
          <a:solidFill>
            <a:srgbClr val="FFFF00"/>
          </a:solidFill>
        </p:spPr>
        <p:txBody>
          <a:bodyPr wrap="none" rtlCol="0">
            <a:spAutoFit/>
          </a:bodyPr>
          <a:lstStyle/>
          <a:p>
            <a:r>
              <a:rPr lang="en-GB" sz="2400"/>
              <a:t>No conclusive trend</a:t>
            </a:r>
          </a:p>
        </p:txBody>
      </p:sp>
    </p:spTree>
    <p:extLst>
      <p:ext uri="{BB962C8B-B14F-4D97-AF65-F5344CB8AC3E}">
        <p14:creationId xmlns:p14="http://schemas.microsoft.com/office/powerpoint/2010/main" val="34158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8DC3EFA-50F1-DEAA-EE49-5D5AC88ADF61}"/>
              </a:ext>
            </a:extLst>
          </p:cNvPr>
          <p:cNvSpPr>
            <a:spLocks noGrp="1"/>
          </p:cNvSpPr>
          <p:nvPr>
            <p:ph type="title"/>
          </p:nvPr>
        </p:nvSpPr>
        <p:spPr/>
        <p:txBody>
          <a:bodyPr/>
          <a:lstStyle/>
          <a:p>
            <a:r>
              <a:rPr lang="sv-SE" dirty="0"/>
              <a:t>Retention</a:t>
            </a:r>
          </a:p>
        </p:txBody>
      </p:sp>
      <p:sp>
        <p:nvSpPr>
          <p:cNvPr id="6" name="textruta 5">
            <a:extLst>
              <a:ext uri="{FF2B5EF4-FFF2-40B4-BE49-F238E27FC236}">
                <a16:creationId xmlns:a16="http://schemas.microsoft.com/office/drawing/2014/main" id="{6400E8B5-5336-7843-C002-21EF16EC44BB}"/>
              </a:ext>
            </a:extLst>
          </p:cNvPr>
          <p:cNvSpPr txBox="1"/>
          <p:nvPr/>
        </p:nvSpPr>
        <p:spPr>
          <a:xfrm>
            <a:off x="7794661" y="72676"/>
            <a:ext cx="4109663" cy="1569660"/>
          </a:xfrm>
          <a:prstGeom prst="rect">
            <a:avLst/>
          </a:prstGeom>
          <a:noFill/>
        </p:spPr>
        <p:txBody>
          <a:bodyPr wrap="square" rtlCol="0">
            <a:spAutoFit/>
          </a:bodyPr>
          <a:lstStyle/>
          <a:p>
            <a:r>
              <a:rPr lang="en-GB" sz="2400" i="1" dirty="0"/>
              <a:t>The part of the student population registered on the same program the second semester.</a:t>
            </a:r>
          </a:p>
        </p:txBody>
      </p:sp>
      <p:graphicFrame>
        <p:nvGraphicFramePr>
          <p:cNvPr id="7" name="Diagram 6">
            <a:extLst>
              <a:ext uri="{FF2B5EF4-FFF2-40B4-BE49-F238E27FC236}">
                <a16:creationId xmlns:a16="http://schemas.microsoft.com/office/drawing/2014/main" id="{B2804638-430C-DCA9-DB4C-A302F27B1710}"/>
              </a:ext>
            </a:extLst>
          </p:cNvPr>
          <p:cNvGraphicFramePr>
            <a:graphicFrameLocks/>
          </p:cNvGraphicFramePr>
          <p:nvPr/>
        </p:nvGraphicFramePr>
        <p:xfrm>
          <a:off x="376719" y="1600885"/>
          <a:ext cx="11527605" cy="494717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ruta 7">
            <a:extLst>
              <a:ext uri="{FF2B5EF4-FFF2-40B4-BE49-F238E27FC236}">
                <a16:creationId xmlns:a16="http://schemas.microsoft.com/office/drawing/2014/main" id="{848E3AFC-00D3-C18D-08D2-C5243C44E716}"/>
              </a:ext>
            </a:extLst>
          </p:cNvPr>
          <p:cNvSpPr txBox="1"/>
          <p:nvPr/>
        </p:nvSpPr>
        <p:spPr>
          <a:xfrm rot="19856447">
            <a:off x="4066385" y="829818"/>
            <a:ext cx="3237296" cy="461665"/>
          </a:xfrm>
          <a:prstGeom prst="rect">
            <a:avLst/>
          </a:prstGeom>
          <a:solidFill>
            <a:srgbClr val="FFFF00"/>
          </a:solidFill>
        </p:spPr>
        <p:txBody>
          <a:bodyPr wrap="none" rtlCol="0">
            <a:spAutoFit/>
          </a:bodyPr>
          <a:lstStyle/>
          <a:p>
            <a:r>
              <a:rPr lang="en-GB" sz="2400"/>
              <a:t>No conclusive trend</a:t>
            </a:r>
          </a:p>
        </p:txBody>
      </p:sp>
    </p:spTree>
    <p:extLst>
      <p:ext uri="{BB962C8B-B14F-4D97-AF65-F5344CB8AC3E}">
        <p14:creationId xmlns:p14="http://schemas.microsoft.com/office/powerpoint/2010/main" val="3961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8A50749-8619-5E2C-E709-8A406B6FE344}"/>
              </a:ext>
            </a:extLst>
          </p:cNvPr>
          <p:cNvSpPr>
            <a:spLocks noGrp="1"/>
          </p:cNvSpPr>
          <p:nvPr>
            <p:ph type="title"/>
          </p:nvPr>
        </p:nvSpPr>
        <p:spPr/>
        <p:txBody>
          <a:bodyPr/>
          <a:lstStyle/>
          <a:p>
            <a:r>
              <a:rPr lang="en-GB" dirty="0"/>
              <a:t>Gender of admitted students</a:t>
            </a:r>
          </a:p>
        </p:txBody>
      </p:sp>
      <p:graphicFrame>
        <p:nvGraphicFramePr>
          <p:cNvPr id="4" name="Diagram 3">
            <a:extLst>
              <a:ext uri="{FF2B5EF4-FFF2-40B4-BE49-F238E27FC236}">
                <a16:creationId xmlns:a16="http://schemas.microsoft.com/office/drawing/2014/main" id="{8862A81C-2599-0A4E-DD4E-611838890A09}"/>
              </a:ext>
            </a:extLst>
          </p:cNvPr>
          <p:cNvGraphicFramePr>
            <a:graphicFrameLocks/>
          </p:cNvGraphicFramePr>
          <p:nvPr/>
        </p:nvGraphicFramePr>
        <p:xfrm>
          <a:off x="726040" y="1600884"/>
          <a:ext cx="10781016" cy="405675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ruta 2">
            <a:extLst>
              <a:ext uri="{FF2B5EF4-FFF2-40B4-BE49-F238E27FC236}">
                <a16:creationId xmlns:a16="http://schemas.microsoft.com/office/drawing/2014/main" id="{4A08DF15-87EB-8985-A170-DC44159B14CC}"/>
              </a:ext>
            </a:extLst>
          </p:cNvPr>
          <p:cNvSpPr txBox="1"/>
          <p:nvPr/>
        </p:nvSpPr>
        <p:spPr>
          <a:xfrm rot="19856447">
            <a:off x="4066385" y="829818"/>
            <a:ext cx="3237296" cy="461665"/>
          </a:xfrm>
          <a:prstGeom prst="rect">
            <a:avLst/>
          </a:prstGeom>
          <a:solidFill>
            <a:srgbClr val="FFFF00"/>
          </a:solidFill>
        </p:spPr>
        <p:txBody>
          <a:bodyPr wrap="none" rtlCol="0">
            <a:spAutoFit/>
          </a:bodyPr>
          <a:lstStyle/>
          <a:p>
            <a:r>
              <a:rPr lang="en-GB" sz="2400" dirty="0"/>
              <a:t>No conclusive trend</a:t>
            </a:r>
          </a:p>
        </p:txBody>
      </p:sp>
    </p:spTree>
    <p:extLst>
      <p:ext uri="{BB962C8B-B14F-4D97-AF65-F5344CB8AC3E}">
        <p14:creationId xmlns:p14="http://schemas.microsoft.com/office/powerpoint/2010/main" val="167453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AFE1ADA-2F1A-613F-B4D2-1D5EE66F6ADD}"/>
              </a:ext>
            </a:extLst>
          </p:cNvPr>
          <p:cNvSpPr>
            <a:spLocks noGrp="1"/>
          </p:cNvSpPr>
          <p:nvPr>
            <p:ph type="title"/>
          </p:nvPr>
        </p:nvSpPr>
        <p:spPr/>
        <p:txBody>
          <a:bodyPr/>
          <a:lstStyle/>
          <a:p>
            <a:r>
              <a:rPr lang="en-GB" dirty="0" err="1"/>
              <a:t>Etniticity</a:t>
            </a:r>
            <a:endParaRPr lang="en-GB" dirty="0"/>
          </a:p>
        </p:txBody>
      </p:sp>
      <p:sp>
        <p:nvSpPr>
          <p:cNvPr id="6" name="textruta 5">
            <a:extLst>
              <a:ext uri="{FF2B5EF4-FFF2-40B4-BE49-F238E27FC236}">
                <a16:creationId xmlns:a16="http://schemas.microsoft.com/office/drawing/2014/main" id="{0BDD2965-E775-722B-12D8-D4A5872849DA}"/>
              </a:ext>
            </a:extLst>
          </p:cNvPr>
          <p:cNvSpPr txBox="1"/>
          <p:nvPr/>
        </p:nvSpPr>
        <p:spPr>
          <a:xfrm>
            <a:off x="8082337" y="277896"/>
            <a:ext cx="4109663" cy="1200329"/>
          </a:xfrm>
          <a:prstGeom prst="rect">
            <a:avLst/>
          </a:prstGeom>
          <a:noFill/>
        </p:spPr>
        <p:txBody>
          <a:bodyPr wrap="square" rtlCol="0">
            <a:spAutoFit/>
          </a:bodyPr>
          <a:lstStyle/>
          <a:p>
            <a:r>
              <a:rPr lang="en-GB" sz="2400" i="1" dirty="0"/>
              <a:t>Swedish – born in Sweden with at least one Swedish parent</a:t>
            </a:r>
          </a:p>
        </p:txBody>
      </p:sp>
      <p:graphicFrame>
        <p:nvGraphicFramePr>
          <p:cNvPr id="7" name="Diagram 6">
            <a:extLst>
              <a:ext uri="{FF2B5EF4-FFF2-40B4-BE49-F238E27FC236}">
                <a16:creationId xmlns:a16="http://schemas.microsoft.com/office/drawing/2014/main" id="{9D11369A-0AA4-6533-8EEB-2D5BB80D59DF}"/>
              </a:ext>
            </a:extLst>
          </p:cNvPr>
          <p:cNvGraphicFramePr>
            <a:graphicFrameLocks/>
          </p:cNvGraphicFramePr>
          <p:nvPr/>
        </p:nvGraphicFramePr>
        <p:xfrm>
          <a:off x="280848" y="1600199"/>
          <a:ext cx="11663179" cy="5052316"/>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upp 8">
            <a:extLst>
              <a:ext uri="{FF2B5EF4-FFF2-40B4-BE49-F238E27FC236}">
                <a16:creationId xmlns:a16="http://schemas.microsoft.com/office/drawing/2014/main" id="{03BDF47B-A206-A300-DF8E-7F2C1A84775A}"/>
              </a:ext>
            </a:extLst>
          </p:cNvPr>
          <p:cNvGrpSpPr/>
          <p:nvPr/>
        </p:nvGrpSpPr>
        <p:grpSpPr>
          <a:xfrm>
            <a:off x="1121189" y="1437075"/>
            <a:ext cx="8493039" cy="958485"/>
            <a:chOff x="532667" y="254138"/>
            <a:chExt cx="6369779" cy="718864"/>
          </a:xfrm>
        </p:grpSpPr>
        <p:sp>
          <p:nvSpPr>
            <p:cNvPr id="10" name="textruta 9">
              <a:extLst>
                <a:ext uri="{FF2B5EF4-FFF2-40B4-BE49-F238E27FC236}">
                  <a16:creationId xmlns:a16="http://schemas.microsoft.com/office/drawing/2014/main" id="{9840BD37-7721-5EB0-76C5-4AFCE89CC09D}"/>
                </a:ext>
              </a:extLst>
            </p:cNvPr>
            <p:cNvSpPr txBox="1"/>
            <p:nvPr/>
          </p:nvSpPr>
          <p:spPr>
            <a:xfrm>
              <a:off x="532667" y="619006"/>
              <a:ext cx="720389" cy="346249"/>
            </a:xfrm>
            <a:prstGeom prst="rect">
              <a:avLst/>
            </a:prstGeom>
            <a:noFill/>
          </p:spPr>
          <p:txBody>
            <a:bodyPr wrap="none" rtlCol="0">
              <a:spAutoFit/>
            </a:bodyPr>
            <a:lstStyle/>
            <a:p>
              <a:r>
                <a:rPr lang="sv-SE" sz="2400" i="1" dirty="0"/>
                <a:t>43pp</a:t>
              </a:r>
            </a:p>
          </p:txBody>
        </p:sp>
        <p:sp>
          <p:nvSpPr>
            <p:cNvPr id="11" name="textruta 10">
              <a:extLst>
                <a:ext uri="{FF2B5EF4-FFF2-40B4-BE49-F238E27FC236}">
                  <a16:creationId xmlns:a16="http://schemas.microsoft.com/office/drawing/2014/main" id="{CA6F4279-4A3A-E0DA-EB07-3B3C56164A95}"/>
                </a:ext>
              </a:extLst>
            </p:cNvPr>
            <p:cNvSpPr txBox="1"/>
            <p:nvPr/>
          </p:nvSpPr>
          <p:spPr>
            <a:xfrm>
              <a:off x="1282919" y="626753"/>
              <a:ext cx="790121" cy="346249"/>
            </a:xfrm>
            <a:prstGeom prst="rect">
              <a:avLst/>
            </a:prstGeom>
            <a:noFill/>
          </p:spPr>
          <p:txBody>
            <a:bodyPr wrap="none" rtlCol="0">
              <a:spAutoFit/>
            </a:bodyPr>
            <a:lstStyle/>
            <a:p>
              <a:r>
                <a:rPr lang="sv-SE" sz="2400" b="1" i="1" dirty="0"/>
                <a:t>20pp</a:t>
              </a:r>
            </a:p>
          </p:txBody>
        </p:sp>
        <p:sp>
          <p:nvSpPr>
            <p:cNvPr id="12" name="textruta 11">
              <a:extLst>
                <a:ext uri="{FF2B5EF4-FFF2-40B4-BE49-F238E27FC236}">
                  <a16:creationId xmlns:a16="http://schemas.microsoft.com/office/drawing/2014/main" id="{8154D6A2-0E06-3A36-D19F-B843C72A6805}"/>
                </a:ext>
              </a:extLst>
            </p:cNvPr>
            <p:cNvSpPr txBox="1"/>
            <p:nvPr/>
          </p:nvSpPr>
          <p:spPr>
            <a:xfrm>
              <a:off x="3000922" y="623470"/>
              <a:ext cx="790121" cy="346249"/>
            </a:xfrm>
            <a:prstGeom prst="rect">
              <a:avLst/>
            </a:prstGeom>
            <a:noFill/>
          </p:spPr>
          <p:txBody>
            <a:bodyPr wrap="none" rtlCol="0">
              <a:spAutoFit/>
            </a:bodyPr>
            <a:lstStyle/>
            <a:p>
              <a:r>
                <a:rPr lang="sv-SE" sz="2400" b="1" i="1" dirty="0"/>
                <a:t>26pp</a:t>
              </a:r>
            </a:p>
          </p:txBody>
        </p:sp>
        <p:sp>
          <p:nvSpPr>
            <p:cNvPr id="13" name="textruta 12">
              <a:extLst>
                <a:ext uri="{FF2B5EF4-FFF2-40B4-BE49-F238E27FC236}">
                  <a16:creationId xmlns:a16="http://schemas.microsoft.com/office/drawing/2014/main" id="{8A35979C-7A69-B448-4793-9BED4A0F7D45}"/>
                </a:ext>
              </a:extLst>
            </p:cNvPr>
            <p:cNvSpPr txBox="1"/>
            <p:nvPr/>
          </p:nvSpPr>
          <p:spPr>
            <a:xfrm>
              <a:off x="3777282" y="617648"/>
              <a:ext cx="720389" cy="346249"/>
            </a:xfrm>
            <a:prstGeom prst="rect">
              <a:avLst/>
            </a:prstGeom>
            <a:noFill/>
          </p:spPr>
          <p:txBody>
            <a:bodyPr wrap="none" rtlCol="0">
              <a:spAutoFit/>
            </a:bodyPr>
            <a:lstStyle/>
            <a:p>
              <a:r>
                <a:rPr lang="sv-SE" sz="2400" i="1" dirty="0"/>
                <a:t>32pp</a:t>
              </a:r>
            </a:p>
          </p:txBody>
        </p:sp>
        <p:sp>
          <p:nvSpPr>
            <p:cNvPr id="14" name="textruta 13">
              <a:extLst>
                <a:ext uri="{FF2B5EF4-FFF2-40B4-BE49-F238E27FC236}">
                  <a16:creationId xmlns:a16="http://schemas.microsoft.com/office/drawing/2014/main" id="{123BC21A-12AF-6E04-0EE1-05775B9F8FB2}"/>
                </a:ext>
              </a:extLst>
            </p:cNvPr>
            <p:cNvSpPr txBox="1"/>
            <p:nvPr/>
          </p:nvSpPr>
          <p:spPr>
            <a:xfrm>
              <a:off x="5401942" y="613196"/>
              <a:ext cx="790121" cy="346249"/>
            </a:xfrm>
            <a:prstGeom prst="rect">
              <a:avLst/>
            </a:prstGeom>
            <a:noFill/>
          </p:spPr>
          <p:txBody>
            <a:bodyPr wrap="none" rtlCol="0">
              <a:spAutoFit/>
            </a:bodyPr>
            <a:lstStyle/>
            <a:p>
              <a:r>
                <a:rPr lang="sv-SE" sz="2400" b="1" i="1" dirty="0"/>
                <a:t>27pp</a:t>
              </a:r>
            </a:p>
          </p:txBody>
        </p:sp>
        <p:sp>
          <p:nvSpPr>
            <p:cNvPr id="15" name="textruta 14">
              <a:extLst>
                <a:ext uri="{FF2B5EF4-FFF2-40B4-BE49-F238E27FC236}">
                  <a16:creationId xmlns:a16="http://schemas.microsoft.com/office/drawing/2014/main" id="{D9F48092-E684-8C84-C094-018BB52C86F2}"/>
                </a:ext>
              </a:extLst>
            </p:cNvPr>
            <p:cNvSpPr txBox="1"/>
            <p:nvPr/>
          </p:nvSpPr>
          <p:spPr>
            <a:xfrm>
              <a:off x="6182057" y="613196"/>
              <a:ext cx="720389" cy="346249"/>
            </a:xfrm>
            <a:prstGeom prst="rect">
              <a:avLst/>
            </a:prstGeom>
            <a:noFill/>
          </p:spPr>
          <p:txBody>
            <a:bodyPr wrap="none" rtlCol="0">
              <a:spAutoFit/>
            </a:bodyPr>
            <a:lstStyle/>
            <a:p>
              <a:r>
                <a:rPr lang="sv-SE" sz="2400" i="1" dirty="0"/>
                <a:t>30pp</a:t>
              </a:r>
            </a:p>
          </p:txBody>
        </p:sp>
        <p:sp>
          <p:nvSpPr>
            <p:cNvPr id="16" name="textruta 15">
              <a:extLst>
                <a:ext uri="{FF2B5EF4-FFF2-40B4-BE49-F238E27FC236}">
                  <a16:creationId xmlns:a16="http://schemas.microsoft.com/office/drawing/2014/main" id="{647542FC-E340-C133-0663-3E85F89E6B5A}"/>
                </a:ext>
              </a:extLst>
            </p:cNvPr>
            <p:cNvSpPr txBox="1"/>
            <p:nvPr/>
          </p:nvSpPr>
          <p:spPr>
            <a:xfrm>
              <a:off x="2295570" y="254138"/>
              <a:ext cx="3162164" cy="346249"/>
            </a:xfrm>
            <a:prstGeom prst="rect">
              <a:avLst/>
            </a:prstGeom>
            <a:noFill/>
          </p:spPr>
          <p:txBody>
            <a:bodyPr wrap="none" rtlCol="0">
              <a:spAutoFit/>
            </a:bodyPr>
            <a:lstStyle/>
            <a:p>
              <a:r>
                <a:rPr lang="sv-SE" sz="2400" i="1" dirty="0"/>
                <a:t>Deviation from population</a:t>
              </a:r>
            </a:p>
          </p:txBody>
        </p:sp>
      </p:grpSp>
      <p:sp>
        <p:nvSpPr>
          <p:cNvPr id="17" name="textruta 16">
            <a:extLst>
              <a:ext uri="{FF2B5EF4-FFF2-40B4-BE49-F238E27FC236}">
                <a16:creationId xmlns:a16="http://schemas.microsoft.com/office/drawing/2014/main" id="{CDAC7C1E-77D4-C4BE-ADAC-01C7AEFF8C51}"/>
              </a:ext>
            </a:extLst>
          </p:cNvPr>
          <p:cNvSpPr txBox="1"/>
          <p:nvPr/>
        </p:nvSpPr>
        <p:spPr>
          <a:xfrm rot="19856447">
            <a:off x="4066385" y="829818"/>
            <a:ext cx="3237296" cy="461665"/>
          </a:xfrm>
          <a:prstGeom prst="rect">
            <a:avLst/>
          </a:prstGeom>
          <a:solidFill>
            <a:srgbClr val="FFFF00"/>
          </a:solidFill>
        </p:spPr>
        <p:txBody>
          <a:bodyPr wrap="none" rtlCol="0">
            <a:spAutoFit/>
          </a:bodyPr>
          <a:lstStyle/>
          <a:p>
            <a:r>
              <a:rPr lang="en-GB" sz="2400"/>
              <a:t>No conclusive trend</a:t>
            </a:r>
          </a:p>
        </p:txBody>
      </p:sp>
    </p:spTree>
    <p:extLst>
      <p:ext uri="{BB962C8B-B14F-4D97-AF65-F5344CB8AC3E}">
        <p14:creationId xmlns:p14="http://schemas.microsoft.com/office/powerpoint/2010/main" val="195483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39D2ED-6E9C-E7B3-6A4A-B63ED7295B87}"/>
              </a:ext>
            </a:extLst>
          </p:cNvPr>
          <p:cNvSpPr>
            <a:spLocks noGrp="1"/>
          </p:cNvSpPr>
          <p:nvPr>
            <p:ph type="title"/>
          </p:nvPr>
        </p:nvSpPr>
        <p:spPr>
          <a:xfrm>
            <a:off x="140795" y="-267506"/>
            <a:ext cx="11910411" cy="1080468"/>
          </a:xfrm>
        </p:spPr>
        <p:txBody>
          <a:bodyPr>
            <a:normAutofit/>
          </a:bodyPr>
          <a:lstStyle/>
          <a:p>
            <a:r>
              <a:rPr lang="en-GB" dirty="0"/>
              <a:t>Parents educational background</a:t>
            </a:r>
          </a:p>
        </p:txBody>
      </p:sp>
      <p:graphicFrame>
        <p:nvGraphicFramePr>
          <p:cNvPr id="3" name="Diagram 2">
            <a:extLst>
              <a:ext uri="{FF2B5EF4-FFF2-40B4-BE49-F238E27FC236}">
                <a16:creationId xmlns:a16="http://schemas.microsoft.com/office/drawing/2014/main" id="{CD47B18A-9792-50C1-6E57-1D9EC938EA77}"/>
              </a:ext>
            </a:extLst>
          </p:cNvPr>
          <p:cNvGraphicFramePr>
            <a:graphicFrameLocks/>
          </p:cNvGraphicFramePr>
          <p:nvPr/>
        </p:nvGraphicFramePr>
        <p:xfrm>
          <a:off x="140795" y="1082211"/>
          <a:ext cx="12051205" cy="5671336"/>
        </p:xfrm>
        <a:graphic>
          <a:graphicData uri="http://schemas.openxmlformats.org/drawingml/2006/chart">
            <c:chart xmlns:c="http://schemas.openxmlformats.org/drawingml/2006/chart" xmlns:r="http://schemas.openxmlformats.org/officeDocument/2006/relationships" r:id="rId2"/>
          </a:graphicData>
        </a:graphic>
      </p:graphicFrame>
      <p:grpSp>
        <p:nvGrpSpPr>
          <p:cNvPr id="12" name="Grupp 11">
            <a:extLst>
              <a:ext uri="{FF2B5EF4-FFF2-40B4-BE49-F238E27FC236}">
                <a16:creationId xmlns:a16="http://schemas.microsoft.com/office/drawing/2014/main" id="{78665F7D-877C-CDE0-99F0-F9C101350604}"/>
              </a:ext>
            </a:extLst>
          </p:cNvPr>
          <p:cNvGrpSpPr/>
          <p:nvPr/>
        </p:nvGrpSpPr>
        <p:grpSpPr>
          <a:xfrm>
            <a:off x="769349" y="758185"/>
            <a:ext cx="11513651" cy="434263"/>
            <a:chOff x="635432" y="613196"/>
            <a:chExt cx="8635238" cy="325697"/>
          </a:xfrm>
        </p:grpSpPr>
        <p:sp>
          <p:nvSpPr>
            <p:cNvPr id="4" name="textruta 3">
              <a:extLst>
                <a:ext uri="{FF2B5EF4-FFF2-40B4-BE49-F238E27FC236}">
                  <a16:creationId xmlns:a16="http://schemas.microsoft.com/office/drawing/2014/main" id="{CB2D83F3-50D4-57B4-8432-B54EAB322376}"/>
                </a:ext>
              </a:extLst>
            </p:cNvPr>
            <p:cNvSpPr txBox="1"/>
            <p:nvPr/>
          </p:nvSpPr>
          <p:spPr>
            <a:xfrm>
              <a:off x="635432" y="616718"/>
              <a:ext cx="653063" cy="315423"/>
            </a:xfrm>
            <a:prstGeom prst="rect">
              <a:avLst/>
            </a:prstGeom>
            <a:noFill/>
          </p:spPr>
          <p:txBody>
            <a:bodyPr wrap="none" rtlCol="0">
              <a:spAutoFit/>
            </a:bodyPr>
            <a:lstStyle/>
            <a:p>
              <a:r>
                <a:rPr lang="sv-SE" sz="2133" i="1" dirty="0"/>
                <a:t>59pp</a:t>
              </a:r>
            </a:p>
          </p:txBody>
        </p:sp>
        <p:sp>
          <p:nvSpPr>
            <p:cNvPr id="5" name="textruta 4">
              <a:extLst>
                <a:ext uri="{FF2B5EF4-FFF2-40B4-BE49-F238E27FC236}">
                  <a16:creationId xmlns:a16="http://schemas.microsoft.com/office/drawing/2014/main" id="{E07AA2FB-9BD9-5220-5990-4A5FF4C5F814}"/>
                </a:ext>
              </a:extLst>
            </p:cNvPr>
            <p:cNvSpPr txBox="1"/>
            <p:nvPr/>
          </p:nvSpPr>
          <p:spPr>
            <a:xfrm>
              <a:off x="1369399" y="616718"/>
              <a:ext cx="715580" cy="315423"/>
            </a:xfrm>
            <a:prstGeom prst="rect">
              <a:avLst/>
            </a:prstGeom>
            <a:noFill/>
          </p:spPr>
          <p:txBody>
            <a:bodyPr wrap="none" rtlCol="0">
              <a:spAutoFit/>
            </a:bodyPr>
            <a:lstStyle/>
            <a:p>
              <a:r>
                <a:rPr lang="sv-SE" sz="2133" b="1" i="1" dirty="0"/>
                <a:t>20pp</a:t>
              </a:r>
            </a:p>
          </p:txBody>
        </p:sp>
        <p:sp>
          <p:nvSpPr>
            <p:cNvPr id="6" name="textruta 5">
              <a:extLst>
                <a:ext uri="{FF2B5EF4-FFF2-40B4-BE49-F238E27FC236}">
                  <a16:creationId xmlns:a16="http://schemas.microsoft.com/office/drawing/2014/main" id="{DD803440-2BC6-EB9D-B4B1-8D958F44F787}"/>
                </a:ext>
              </a:extLst>
            </p:cNvPr>
            <p:cNvSpPr txBox="1"/>
            <p:nvPr/>
          </p:nvSpPr>
          <p:spPr>
            <a:xfrm>
              <a:off x="2836538" y="623470"/>
              <a:ext cx="653063" cy="315423"/>
            </a:xfrm>
            <a:prstGeom prst="rect">
              <a:avLst/>
            </a:prstGeom>
            <a:noFill/>
          </p:spPr>
          <p:txBody>
            <a:bodyPr wrap="none" rtlCol="0">
              <a:spAutoFit/>
            </a:bodyPr>
            <a:lstStyle/>
            <a:p>
              <a:r>
                <a:rPr lang="sv-SE" sz="2133" i="1" dirty="0"/>
                <a:t>46pp</a:t>
              </a:r>
            </a:p>
          </p:txBody>
        </p:sp>
        <p:sp>
          <p:nvSpPr>
            <p:cNvPr id="7" name="textruta 6">
              <a:extLst>
                <a:ext uri="{FF2B5EF4-FFF2-40B4-BE49-F238E27FC236}">
                  <a16:creationId xmlns:a16="http://schemas.microsoft.com/office/drawing/2014/main" id="{3C7B3715-EC6B-215E-889C-42F6D201513E}"/>
                </a:ext>
              </a:extLst>
            </p:cNvPr>
            <p:cNvSpPr txBox="1"/>
            <p:nvPr/>
          </p:nvSpPr>
          <p:spPr>
            <a:xfrm>
              <a:off x="3582076" y="617648"/>
              <a:ext cx="715580" cy="315423"/>
            </a:xfrm>
            <a:prstGeom prst="rect">
              <a:avLst/>
            </a:prstGeom>
            <a:noFill/>
          </p:spPr>
          <p:txBody>
            <a:bodyPr wrap="none" rtlCol="0">
              <a:spAutoFit/>
            </a:bodyPr>
            <a:lstStyle/>
            <a:p>
              <a:r>
                <a:rPr lang="sv-SE" sz="2133" b="1" i="1" dirty="0"/>
                <a:t>44pp</a:t>
              </a:r>
            </a:p>
          </p:txBody>
        </p:sp>
        <p:sp>
          <p:nvSpPr>
            <p:cNvPr id="8" name="textruta 7">
              <a:extLst>
                <a:ext uri="{FF2B5EF4-FFF2-40B4-BE49-F238E27FC236}">
                  <a16:creationId xmlns:a16="http://schemas.microsoft.com/office/drawing/2014/main" id="{9959656A-1A63-1F05-1B72-E26634E7B121}"/>
                </a:ext>
              </a:extLst>
            </p:cNvPr>
            <p:cNvSpPr txBox="1"/>
            <p:nvPr/>
          </p:nvSpPr>
          <p:spPr>
            <a:xfrm>
              <a:off x="5062898" y="613196"/>
              <a:ext cx="653063" cy="315423"/>
            </a:xfrm>
            <a:prstGeom prst="rect">
              <a:avLst/>
            </a:prstGeom>
            <a:noFill/>
          </p:spPr>
          <p:txBody>
            <a:bodyPr wrap="none" rtlCol="0">
              <a:spAutoFit/>
            </a:bodyPr>
            <a:lstStyle/>
            <a:p>
              <a:r>
                <a:rPr lang="sv-SE" sz="2133" i="1" dirty="0"/>
                <a:t>39pp</a:t>
              </a:r>
            </a:p>
          </p:txBody>
        </p:sp>
        <p:sp>
          <p:nvSpPr>
            <p:cNvPr id="9" name="textruta 8">
              <a:extLst>
                <a:ext uri="{FF2B5EF4-FFF2-40B4-BE49-F238E27FC236}">
                  <a16:creationId xmlns:a16="http://schemas.microsoft.com/office/drawing/2014/main" id="{185B9858-4DBF-4552-4FB9-D3A5C210F56A}"/>
                </a:ext>
              </a:extLst>
            </p:cNvPr>
            <p:cNvSpPr txBox="1"/>
            <p:nvPr/>
          </p:nvSpPr>
          <p:spPr>
            <a:xfrm>
              <a:off x="5801915" y="613196"/>
              <a:ext cx="715580" cy="315423"/>
            </a:xfrm>
            <a:prstGeom prst="rect">
              <a:avLst/>
            </a:prstGeom>
            <a:noFill/>
          </p:spPr>
          <p:txBody>
            <a:bodyPr wrap="none" rtlCol="0">
              <a:spAutoFit/>
            </a:bodyPr>
            <a:lstStyle/>
            <a:p>
              <a:r>
                <a:rPr lang="sv-SE" sz="2133" b="1" i="1" dirty="0"/>
                <a:t>31pp</a:t>
              </a:r>
            </a:p>
          </p:txBody>
        </p:sp>
        <p:sp>
          <p:nvSpPr>
            <p:cNvPr id="11" name="textruta 10">
              <a:extLst>
                <a:ext uri="{FF2B5EF4-FFF2-40B4-BE49-F238E27FC236}">
                  <a16:creationId xmlns:a16="http://schemas.microsoft.com/office/drawing/2014/main" id="{5002D0FD-3C28-599A-18CE-F93E5CF884B2}"/>
                </a:ext>
              </a:extLst>
            </p:cNvPr>
            <p:cNvSpPr txBox="1"/>
            <p:nvPr/>
          </p:nvSpPr>
          <p:spPr>
            <a:xfrm>
              <a:off x="6449946" y="617648"/>
              <a:ext cx="2820724" cy="315423"/>
            </a:xfrm>
            <a:prstGeom prst="rect">
              <a:avLst/>
            </a:prstGeom>
            <a:noFill/>
          </p:spPr>
          <p:txBody>
            <a:bodyPr wrap="none" rtlCol="0">
              <a:spAutoFit/>
            </a:bodyPr>
            <a:lstStyle/>
            <a:p>
              <a:r>
                <a:rPr lang="sv-SE" sz="2133" i="1" dirty="0"/>
                <a:t>Deviation from population</a:t>
              </a:r>
            </a:p>
          </p:txBody>
        </p:sp>
      </p:grpSp>
      <p:sp>
        <p:nvSpPr>
          <p:cNvPr id="13" name="textruta 12">
            <a:extLst>
              <a:ext uri="{FF2B5EF4-FFF2-40B4-BE49-F238E27FC236}">
                <a16:creationId xmlns:a16="http://schemas.microsoft.com/office/drawing/2014/main" id="{319557F4-CF1C-630D-1517-79D71F896DEC}"/>
              </a:ext>
            </a:extLst>
          </p:cNvPr>
          <p:cNvSpPr txBox="1"/>
          <p:nvPr/>
        </p:nvSpPr>
        <p:spPr>
          <a:xfrm rot="1107248">
            <a:off x="3890019" y="1778137"/>
            <a:ext cx="3897221" cy="830997"/>
          </a:xfrm>
          <a:prstGeom prst="rect">
            <a:avLst/>
          </a:prstGeom>
          <a:solidFill>
            <a:srgbClr val="FFFF00"/>
          </a:solidFill>
        </p:spPr>
        <p:txBody>
          <a:bodyPr wrap="none" rtlCol="0">
            <a:spAutoFit/>
          </a:bodyPr>
          <a:lstStyle/>
          <a:p>
            <a:r>
              <a:rPr lang="en-GB" sz="2400" dirty="0"/>
              <a:t>Distance format </a:t>
            </a:r>
          </a:p>
          <a:p>
            <a:r>
              <a:rPr lang="en-GB" sz="2400" dirty="0"/>
              <a:t>widens the participation</a:t>
            </a:r>
          </a:p>
        </p:txBody>
      </p:sp>
    </p:spTree>
    <p:extLst>
      <p:ext uri="{BB962C8B-B14F-4D97-AF65-F5344CB8AC3E}">
        <p14:creationId xmlns:p14="http://schemas.microsoft.com/office/powerpoint/2010/main" val="229804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3BD41B8A-77F2-AA88-0720-75153352F86F}"/>
              </a:ext>
            </a:extLst>
          </p:cNvPr>
          <p:cNvSpPr>
            <a:spLocks noGrp="1"/>
          </p:cNvSpPr>
          <p:nvPr>
            <p:ph type="ctrTitle"/>
          </p:nvPr>
        </p:nvSpPr>
        <p:spPr/>
        <p:txBody>
          <a:bodyPr/>
          <a:lstStyle/>
          <a:p>
            <a:r>
              <a:rPr lang="sv-SE" dirty="0"/>
              <a:t>Distansalumner</a:t>
            </a:r>
          </a:p>
        </p:txBody>
      </p:sp>
      <p:sp>
        <p:nvSpPr>
          <p:cNvPr id="6" name="Underrubrik 5">
            <a:extLst>
              <a:ext uri="{FF2B5EF4-FFF2-40B4-BE49-F238E27FC236}">
                <a16:creationId xmlns:a16="http://schemas.microsoft.com/office/drawing/2014/main" id="{44BA9E3B-EE23-76FD-EF98-B2BFE7573710}"/>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950328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960A79-38CD-5796-2E28-8A7122F497C6}"/>
              </a:ext>
            </a:extLst>
          </p:cNvPr>
          <p:cNvSpPr>
            <a:spLocks noGrp="1"/>
          </p:cNvSpPr>
          <p:nvPr>
            <p:ph type="title"/>
          </p:nvPr>
        </p:nvSpPr>
        <p:spPr/>
        <p:txBody>
          <a:bodyPr/>
          <a:lstStyle/>
          <a:p>
            <a:r>
              <a:rPr lang="en-GB" dirty="0"/>
              <a:t>Age – Average birthyear</a:t>
            </a:r>
          </a:p>
        </p:txBody>
      </p:sp>
      <p:graphicFrame>
        <p:nvGraphicFramePr>
          <p:cNvPr id="4" name="Diagram 3">
            <a:extLst>
              <a:ext uri="{FF2B5EF4-FFF2-40B4-BE49-F238E27FC236}">
                <a16:creationId xmlns:a16="http://schemas.microsoft.com/office/drawing/2014/main" id="{F2E5CCD5-B4F6-C52F-55D8-F82CBED693CD}"/>
              </a:ext>
            </a:extLst>
          </p:cNvPr>
          <p:cNvGraphicFramePr>
            <a:graphicFrameLocks/>
          </p:cNvGraphicFramePr>
          <p:nvPr/>
        </p:nvGraphicFramePr>
        <p:xfrm>
          <a:off x="1033221" y="1600199"/>
          <a:ext cx="10497519" cy="42065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ruta 4">
            <a:extLst>
              <a:ext uri="{FF2B5EF4-FFF2-40B4-BE49-F238E27FC236}">
                <a16:creationId xmlns:a16="http://schemas.microsoft.com/office/drawing/2014/main" id="{02B10D93-AEE2-B278-2DFC-EBD1293A2A08}"/>
              </a:ext>
            </a:extLst>
          </p:cNvPr>
          <p:cNvSpPr txBox="1"/>
          <p:nvPr/>
        </p:nvSpPr>
        <p:spPr>
          <a:xfrm rot="1107248">
            <a:off x="4308405" y="1778137"/>
            <a:ext cx="3060453" cy="830997"/>
          </a:xfrm>
          <a:prstGeom prst="rect">
            <a:avLst/>
          </a:prstGeom>
          <a:solidFill>
            <a:srgbClr val="FFFF00"/>
          </a:solidFill>
        </p:spPr>
        <p:txBody>
          <a:bodyPr wrap="none" rtlCol="0">
            <a:spAutoFit/>
          </a:bodyPr>
          <a:lstStyle/>
          <a:p>
            <a:r>
              <a:rPr lang="en-GB" sz="2400" dirty="0"/>
              <a:t>Distance students </a:t>
            </a:r>
          </a:p>
          <a:p>
            <a:r>
              <a:rPr lang="en-GB" sz="2400" dirty="0"/>
              <a:t>are older</a:t>
            </a:r>
          </a:p>
        </p:txBody>
      </p:sp>
    </p:spTree>
    <p:extLst>
      <p:ext uri="{BB962C8B-B14F-4D97-AF65-F5344CB8AC3E}">
        <p14:creationId xmlns:p14="http://schemas.microsoft.com/office/powerpoint/2010/main" val="275934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37531F-36EF-68A5-3F21-ECF39168C5F1}"/>
              </a:ext>
            </a:extLst>
          </p:cNvPr>
          <p:cNvSpPr>
            <a:spLocks noGrp="1"/>
          </p:cNvSpPr>
          <p:nvPr>
            <p:ph type="title"/>
          </p:nvPr>
        </p:nvSpPr>
        <p:spPr/>
        <p:txBody>
          <a:bodyPr/>
          <a:lstStyle/>
          <a:p>
            <a:r>
              <a:rPr lang="en-GB"/>
              <a:t>Living with children</a:t>
            </a:r>
          </a:p>
        </p:txBody>
      </p:sp>
      <p:graphicFrame>
        <p:nvGraphicFramePr>
          <p:cNvPr id="3" name="Diagram 2">
            <a:extLst>
              <a:ext uri="{FF2B5EF4-FFF2-40B4-BE49-F238E27FC236}">
                <a16:creationId xmlns:a16="http://schemas.microsoft.com/office/drawing/2014/main" id="{C12913FA-3963-12A3-5F77-7FD0AFA4FC3A}"/>
              </a:ext>
            </a:extLst>
          </p:cNvPr>
          <p:cNvGraphicFramePr>
            <a:graphicFrameLocks/>
          </p:cNvGraphicFramePr>
          <p:nvPr/>
        </p:nvGraphicFramePr>
        <p:xfrm>
          <a:off x="0" y="1600199"/>
          <a:ext cx="12192000" cy="509506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ruta 4">
            <a:extLst>
              <a:ext uri="{FF2B5EF4-FFF2-40B4-BE49-F238E27FC236}">
                <a16:creationId xmlns:a16="http://schemas.microsoft.com/office/drawing/2014/main" id="{D152474D-88DA-8E50-05A9-C2A6D1C1DCA5}"/>
              </a:ext>
            </a:extLst>
          </p:cNvPr>
          <p:cNvSpPr txBox="1"/>
          <p:nvPr/>
        </p:nvSpPr>
        <p:spPr>
          <a:xfrm rot="1107248">
            <a:off x="4030284" y="1778137"/>
            <a:ext cx="3616696" cy="830997"/>
          </a:xfrm>
          <a:prstGeom prst="rect">
            <a:avLst/>
          </a:prstGeom>
          <a:solidFill>
            <a:srgbClr val="FFFF00"/>
          </a:solidFill>
        </p:spPr>
        <p:txBody>
          <a:bodyPr wrap="none" rtlCol="0">
            <a:spAutoFit/>
          </a:bodyPr>
          <a:lstStyle/>
          <a:p>
            <a:r>
              <a:rPr lang="en-GB" sz="2400" dirty="0"/>
              <a:t>More distance student</a:t>
            </a:r>
          </a:p>
          <a:p>
            <a:r>
              <a:rPr lang="en-GB" sz="2400" dirty="0"/>
              <a:t>live with children</a:t>
            </a:r>
          </a:p>
        </p:txBody>
      </p:sp>
    </p:spTree>
    <p:extLst>
      <p:ext uri="{BB962C8B-B14F-4D97-AF65-F5344CB8AC3E}">
        <p14:creationId xmlns:p14="http://schemas.microsoft.com/office/powerpoint/2010/main" val="287977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D7A057B0-A31E-99DF-63F9-9E1961AF4422}"/>
              </a:ext>
            </a:extLst>
          </p:cNvPr>
          <p:cNvPicPr>
            <a:picLocks noChangeAspect="1"/>
          </p:cNvPicPr>
          <p:nvPr/>
        </p:nvPicPr>
        <p:blipFill>
          <a:blip r:embed="rId2"/>
          <a:stretch>
            <a:fillRect/>
          </a:stretch>
        </p:blipFill>
        <p:spPr>
          <a:xfrm>
            <a:off x="7934407" y="1518935"/>
            <a:ext cx="3993732" cy="5023084"/>
          </a:xfrm>
          <a:prstGeom prst="rect">
            <a:avLst/>
          </a:prstGeom>
        </p:spPr>
      </p:pic>
      <p:pic>
        <p:nvPicPr>
          <p:cNvPr id="3" name="Bildobjekt 2">
            <a:extLst>
              <a:ext uri="{FF2B5EF4-FFF2-40B4-BE49-F238E27FC236}">
                <a16:creationId xmlns:a16="http://schemas.microsoft.com/office/drawing/2014/main" id="{21232DAF-7FF4-0B62-19CB-D5143F4C6FCC}"/>
              </a:ext>
            </a:extLst>
          </p:cNvPr>
          <p:cNvPicPr>
            <a:picLocks noChangeAspect="1"/>
          </p:cNvPicPr>
          <p:nvPr/>
        </p:nvPicPr>
        <p:blipFill>
          <a:blip r:embed="rId3"/>
          <a:stretch>
            <a:fillRect/>
          </a:stretch>
        </p:blipFill>
        <p:spPr>
          <a:xfrm>
            <a:off x="-30810" y="1436983"/>
            <a:ext cx="3988587" cy="5023084"/>
          </a:xfrm>
          <a:prstGeom prst="rect">
            <a:avLst/>
          </a:prstGeom>
        </p:spPr>
      </p:pic>
      <p:sp>
        <p:nvSpPr>
          <p:cNvPr id="7" name="Rubrik 6">
            <a:extLst>
              <a:ext uri="{FF2B5EF4-FFF2-40B4-BE49-F238E27FC236}">
                <a16:creationId xmlns:a16="http://schemas.microsoft.com/office/drawing/2014/main" id="{693FF6FB-72DE-CF6B-15FD-68DFB72317D9}"/>
              </a:ext>
            </a:extLst>
          </p:cNvPr>
          <p:cNvSpPr>
            <a:spLocks noGrp="1"/>
          </p:cNvSpPr>
          <p:nvPr>
            <p:ph type="title"/>
          </p:nvPr>
        </p:nvSpPr>
        <p:spPr/>
        <p:txBody>
          <a:bodyPr/>
          <a:lstStyle/>
          <a:p>
            <a:r>
              <a:rPr lang="sv-SE" dirty="0" err="1"/>
              <a:t>Geography</a:t>
            </a:r>
            <a:endParaRPr lang="sv-SE" dirty="0"/>
          </a:p>
        </p:txBody>
      </p:sp>
      <p:sp>
        <p:nvSpPr>
          <p:cNvPr id="8" name="textruta 7">
            <a:extLst>
              <a:ext uri="{FF2B5EF4-FFF2-40B4-BE49-F238E27FC236}">
                <a16:creationId xmlns:a16="http://schemas.microsoft.com/office/drawing/2014/main" id="{45A5640F-0B54-7C54-6DFE-40D276E0B4F0}"/>
              </a:ext>
            </a:extLst>
          </p:cNvPr>
          <p:cNvSpPr txBox="1"/>
          <p:nvPr/>
        </p:nvSpPr>
        <p:spPr>
          <a:xfrm>
            <a:off x="1998215" y="3689301"/>
            <a:ext cx="4634602" cy="830997"/>
          </a:xfrm>
          <a:prstGeom prst="rect">
            <a:avLst/>
          </a:prstGeom>
          <a:noFill/>
        </p:spPr>
        <p:txBody>
          <a:bodyPr wrap="none" rtlCol="0">
            <a:spAutoFit/>
          </a:bodyPr>
          <a:lstStyle/>
          <a:p>
            <a:r>
              <a:rPr lang="en-GB" sz="2400" dirty="0"/>
              <a:t>Geographic origin of </a:t>
            </a:r>
          </a:p>
          <a:p>
            <a:r>
              <a:rPr lang="en-GB" sz="2400" dirty="0"/>
              <a:t>all campus students at </a:t>
            </a:r>
            <a:r>
              <a:rPr lang="en-GB" sz="2400" dirty="0" err="1"/>
              <a:t>Umu</a:t>
            </a:r>
            <a:r>
              <a:rPr lang="en-GB" sz="2400" dirty="0"/>
              <a:t> </a:t>
            </a:r>
          </a:p>
        </p:txBody>
      </p:sp>
      <p:sp>
        <p:nvSpPr>
          <p:cNvPr id="9" name="textruta 8">
            <a:extLst>
              <a:ext uri="{FF2B5EF4-FFF2-40B4-BE49-F238E27FC236}">
                <a16:creationId xmlns:a16="http://schemas.microsoft.com/office/drawing/2014/main" id="{5A03B28D-0590-B794-C322-ED4BCF6E21E8}"/>
              </a:ext>
            </a:extLst>
          </p:cNvPr>
          <p:cNvSpPr txBox="1"/>
          <p:nvPr/>
        </p:nvSpPr>
        <p:spPr>
          <a:xfrm>
            <a:off x="4722187" y="1783318"/>
            <a:ext cx="4615366" cy="1200329"/>
          </a:xfrm>
          <a:prstGeom prst="rect">
            <a:avLst/>
          </a:prstGeom>
          <a:noFill/>
        </p:spPr>
        <p:txBody>
          <a:bodyPr wrap="none" rtlCol="0">
            <a:spAutoFit/>
          </a:bodyPr>
          <a:lstStyle/>
          <a:p>
            <a:pPr algn="r"/>
            <a:r>
              <a:rPr lang="en-GB" sz="2400" dirty="0"/>
              <a:t>Geographic origin of </a:t>
            </a:r>
          </a:p>
          <a:p>
            <a:pPr algn="r"/>
            <a:r>
              <a:rPr lang="en-GB" sz="2400" dirty="0"/>
              <a:t>all distance students at </a:t>
            </a:r>
            <a:r>
              <a:rPr lang="en-GB" sz="2400" dirty="0" err="1"/>
              <a:t>Umu</a:t>
            </a:r>
            <a:br>
              <a:rPr lang="en-GB" sz="2400" dirty="0"/>
            </a:br>
            <a:r>
              <a:rPr lang="en-GB" sz="2400" i="1" dirty="0"/>
              <a:t>(not only programmes)</a:t>
            </a:r>
            <a:r>
              <a:rPr lang="en-GB" sz="2400" dirty="0"/>
              <a:t> </a:t>
            </a:r>
          </a:p>
        </p:txBody>
      </p:sp>
    </p:spTree>
    <p:extLst>
      <p:ext uri="{BB962C8B-B14F-4D97-AF65-F5344CB8AC3E}">
        <p14:creationId xmlns:p14="http://schemas.microsoft.com/office/powerpoint/2010/main" val="31849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AE6B4ACE-1830-E003-E28A-973C2AB2354D}"/>
              </a:ext>
            </a:extLst>
          </p:cNvPr>
          <p:cNvPicPr>
            <a:picLocks noChangeAspect="1"/>
          </p:cNvPicPr>
          <p:nvPr/>
        </p:nvPicPr>
        <p:blipFill>
          <a:blip r:embed="rId2"/>
          <a:stretch>
            <a:fillRect/>
          </a:stretch>
        </p:blipFill>
        <p:spPr>
          <a:xfrm>
            <a:off x="342900" y="1380537"/>
            <a:ext cx="11648251" cy="5444068"/>
          </a:xfrm>
          <a:prstGeom prst="rect">
            <a:avLst/>
          </a:prstGeom>
        </p:spPr>
      </p:pic>
      <p:sp>
        <p:nvSpPr>
          <p:cNvPr id="10" name="Rubrik 9">
            <a:extLst>
              <a:ext uri="{FF2B5EF4-FFF2-40B4-BE49-F238E27FC236}">
                <a16:creationId xmlns:a16="http://schemas.microsoft.com/office/drawing/2014/main" id="{77F43F88-80E8-9B82-D1D0-9CF95EF4DB3C}"/>
              </a:ext>
            </a:extLst>
          </p:cNvPr>
          <p:cNvSpPr>
            <a:spLocks noGrp="1"/>
          </p:cNvSpPr>
          <p:nvPr>
            <p:ph type="title"/>
          </p:nvPr>
        </p:nvSpPr>
        <p:spPr/>
        <p:txBody>
          <a:bodyPr/>
          <a:lstStyle/>
          <a:p>
            <a:r>
              <a:rPr lang="sv-SE" dirty="0" err="1"/>
              <a:t>Geography</a:t>
            </a:r>
            <a:endParaRPr lang="sv-SE" dirty="0"/>
          </a:p>
        </p:txBody>
      </p:sp>
      <p:sp>
        <p:nvSpPr>
          <p:cNvPr id="11" name="textruta 10">
            <a:extLst>
              <a:ext uri="{FF2B5EF4-FFF2-40B4-BE49-F238E27FC236}">
                <a16:creationId xmlns:a16="http://schemas.microsoft.com/office/drawing/2014/main" id="{89764F10-F1CE-760D-70B5-E5F411D37C92}"/>
              </a:ext>
            </a:extLst>
          </p:cNvPr>
          <p:cNvSpPr txBox="1"/>
          <p:nvPr/>
        </p:nvSpPr>
        <p:spPr>
          <a:xfrm>
            <a:off x="8082337" y="192936"/>
            <a:ext cx="4109663" cy="1200329"/>
          </a:xfrm>
          <a:prstGeom prst="rect">
            <a:avLst/>
          </a:prstGeom>
          <a:noFill/>
        </p:spPr>
        <p:txBody>
          <a:bodyPr wrap="square" rtlCol="0">
            <a:spAutoFit/>
          </a:bodyPr>
          <a:lstStyle/>
          <a:p>
            <a:r>
              <a:rPr lang="en-GB" sz="2400" i="1" dirty="0"/>
              <a:t>Difference between Campus and Distance recruitments</a:t>
            </a:r>
          </a:p>
        </p:txBody>
      </p:sp>
      <p:sp>
        <p:nvSpPr>
          <p:cNvPr id="12" name="textruta 11">
            <a:extLst>
              <a:ext uri="{FF2B5EF4-FFF2-40B4-BE49-F238E27FC236}">
                <a16:creationId xmlns:a16="http://schemas.microsoft.com/office/drawing/2014/main" id="{C8F4BD81-4FF6-17E4-67D2-8B9740BE979C}"/>
              </a:ext>
            </a:extLst>
          </p:cNvPr>
          <p:cNvSpPr txBox="1"/>
          <p:nvPr/>
        </p:nvSpPr>
        <p:spPr>
          <a:xfrm rot="1107248">
            <a:off x="3679455" y="4345898"/>
            <a:ext cx="3960764" cy="1200329"/>
          </a:xfrm>
          <a:prstGeom prst="rect">
            <a:avLst/>
          </a:prstGeom>
          <a:solidFill>
            <a:srgbClr val="FFFF00"/>
          </a:solidFill>
        </p:spPr>
        <p:txBody>
          <a:bodyPr wrap="none" rtlCol="0">
            <a:spAutoFit/>
          </a:bodyPr>
          <a:lstStyle/>
          <a:p>
            <a:r>
              <a:rPr lang="en-GB" sz="2400" dirty="0"/>
              <a:t>Distance students </a:t>
            </a:r>
          </a:p>
          <a:p>
            <a:r>
              <a:rPr lang="en-GB" sz="2400" dirty="0"/>
              <a:t>are recruited from a </a:t>
            </a:r>
          </a:p>
          <a:p>
            <a:r>
              <a:rPr lang="en-GB" sz="2400" dirty="0"/>
              <a:t>larger geographical area</a:t>
            </a:r>
          </a:p>
        </p:txBody>
      </p:sp>
    </p:spTree>
    <p:extLst>
      <p:ext uri="{BB962C8B-B14F-4D97-AF65-F5344CB8AC3E}">
        <p14:creationId xmlns:p14="http://schemas.microsoft.com/office/powerpoint/2010/main" val="6637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05448C60-3B56-7918-63BA-A07BFE039165}"/>
              </a:ext>
            </a:extLst>
          </p:cNvPr>
          <p:cNvSpPr>
            <a:spLocks noGrp="1"/>
          </p:cNvSpPr>
          <p:nvPr>
            <p:ph idx="1"/>
          </p:nvPr>
        </p:nvSpPr>
        <p:spPr/>
        <p:txBody>
          <a:bodyPr>
            <a:normAutofit/>
          </a:bodyPr>
          <a:lstStyle/>
          <a:p>
            <a:r>
              <a:rPr lang="sv-SE" dirty="0"/>
              <a:t>Effekten av att förlägga utbildning på distans vad gäller breddad rekrytering är något otydlig.</a:t>
            </a:r>
          </a:p>
          <a:p>
            <a:r>
              <a:rPr lang="sv-SE" dirty="0"/>
              <a:t>Det finns indikatorer på att distansutbildning breddar rekryteringen med avseende på föräldrars utbildningsnivå.</a:t>
            </a:r>
          </a:p>
          <a:p>
            <a:r>
              <a:rPr lang="sv-SE"/>
              <a:t>Genomsnittsåldern </a:t>
            </a:r>
            <a:r>
              <a:rPr lang="sv-SE" dirty="0"/>
              <a:t>är ungefär 5 år högre för distansutbildningsstudenter</a:t>
            </a:r>
          </a:p>
          <a:p>
            <a:pPr lvl="1"/>
            <a:r>
              <a:rPr lang="sv-SE" dirty="0"/>
              <a:t>En följd blir att fler lever med barn.</a:t>
            </a:r>
          </a:p>
          <a:p>
            <a:r>
              <a:rPr lang="sv-SE" dirty="0"/>
              <a:t>Den geografiska spridningen är större för distansstudenter. </a:t>
            </a:r>
          </a:p>
        </p:txBody>
      </p:sp>
      <p:sp>
        <p:nvSpPr>
          <p:cNvPr id="3" name="Rubrik 2">
            <a:extLst>
              <a:ext uri="{FF2B5EF4-FFF2-40B4-BE49-F238E27FC236}">
                <a16:creationId xmlns:a16="http://schemas.microsoft.com/office/drawing/2014/main" id="{26DAC7E3-C5DE-2728-B3C8-C4030AB9207F}"/>
              </a:ext>
            </a:extLst>
          </p:cNvPr>
          <p:cNvSpPr>
            <a:spLocks noGrp="1"/>
          </p:cNvSpPr>
          <p:nvPr>
            <p:ph type="title"/>
          </p:nvPr>
        </p:nvSpPr>
        <p:spPr/>
        <p:txBody>
          <a:bodyPr/>
          <a:lstStyle/>
          <a:p>
            <a:r>
              <a:rPr lang="sv-SE" dirty="0"/>
              <a:t>Sammanfattning</a:t>
            </a:r>
          </a:p>
        </p:txBody>
      </p:sp>
    </p:spTree>
    <p:extLst>
      <p:ext uri="{BB962C8B-B14F-4D97-AF65-F5344CB8AC3E}">
        <p14:creationId xmlns:p14="http://schemas.microsoft.com/office/powerpoint/2010/main" val="15457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dissolv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dissolv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C5D208B-8AB2-4441-9FBE-77D05D238866}"/>
              </a:ext>
            </a:extLst>
          </p:cNvPr>
          <p:cNvSpPr>
            <a:spLocks noGrp="1"/>
          </p:cNvSpPr>
          <p:nvPr>
            <p:ph idx="1"/>
          </p:nvPr>
        </p:nvSpPr>
        <p:spPr/>
        <p:txBody>
          <a:bodyPr>
            <a:normAutofit/>
          </a:bodyPr>
          <a:lstStyle/>
          <a:p>
            <a:r>
              <a:rPr lang="sv-SE" dirty="0"/>
              <a:t>För alla som läst mer än 150 </a:t>
            </a:r>
            <a:r>
              <a:rPr lang="sv-SE" dirty="0" err="1"/>
              <a:t>hp</a:t>
            </a:r>
            <a:r>
              <a:rPr lang="sv-SE" dirty="0"/>
              <a:t> på distans på något universitet  extraherades </a:t>
            </a:r>
            <a:r>
              <a:rPr lang="sv-SE" i="1" dirty="0"/>
              <a:t>nuvarande</a:t>
            </a:r>
            <a:r>
              <a:rPr lang="sv-SE" dirty="0"/>
              <a:t> bostadsort på kommunnivå (N=177240)</a:t>
            </a:r>
          </a:p>
          <a:p>
            <a:pPr lvl="1"/>
            <a:r>
              <a:rPr lang="sv-SE" dirty="0"/>
              <a:t>Dessa studenter kallas </a:t>
            </a:r>
            <a:r>
              <a:rPr lang="sv-SE" i="1" dirty="0"/>
              <a:t>distansalumner</a:t>
            </a:r>
            <a:r>
              <a:rPr lang="sv-SE" dirty="0"/>
              <a:t> i denna presentation</a:t>
            </a:r>
          </a:p>
          <a:p>
            <a:r>
              <a:rPr lang="sv-SE" dirty="0"/>
              <a:t>Observera att nuvarande bostadsort inte behöver vara den bostadsort där studenten bodde under studietiden</a:t>
            </a:r>
          </a:p>
          <a:p>
            <a:r>
              <a:rPr lang="sv-SE" dirty="0"/>
              <a:t>Data kommer från Bak- och Framgrund samt SCB befolkningsdata på kommunnivå</a:t>
            </a:r>
          </a:p>
          <a:p>
            <a:r>
              <a:rPr lang="sv-SE" dirty="0"/>
              <a:t>Data från Växjö universitet har lagts till Linnéuniversitetets siffror i tidsserier</a:t>
            </a:r>
          </a:p>
        </p:txBody>
      </p:sp>
      <p:sp>
        <p:nvSpPr>
          <p:cNvPr id="3" name="Rubrik 2">
            <a:extLst>
              <a:ext uri="{FF2B5EF4-FFF2-40B4-BE49-F238E27FC236}">
                <a16:creationId xmlns:a16="http://schemas.microsoft.com/office/drawing/2014/main" id="{7365BF40-AEF3-F143-90D0-AE95F3685418}"/>
              </a:ext>
            </a:extLst>
          </p:cNvPr>
          <p:cNvSpPr>
            <a:spLocks noGrp="1"/>
          </p:cNvSpPr>
          <p:nvPr>
            <p:ph type="title"/>
          </p:nvPr>
        </p:nvSpPr>
        <p:spPr/>
        <p:txBody>
          <a:bodyPr/>
          <a:lstStyle/>
          <a:p>
            <a:r>
              <a:rPr lang="sv-SE" dirty="0"/>
              <a:t>Data</a:t>
            </a:r>
          </a:p>
        </p:txBody>
      </p:sp>
    </p:spTree>
    <p:extLst>
      <p:ext uri="{BB962C8B-B14F-4D97-AF65-F5344CB8AC3E}">
        <p14:creationId xmlns:p14="http://schemas.microsoft.com/office/powerpoint/2010/main" val="4186425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4="http://schemas.microsoft.com/office/drawing/2016/5/10/chartex" Requires="cx4">
          <p:graphicFrame>
            <p:nvGraphicFramePr>
              <p:cNvPr id="4" name="Diagram 3">
                <a:extLst>
                  <a:ext uri="{FF2B5EF4-FFF2-40B4-BE49-F238E27FC236}">
                    <a16:creationId xmlns:a16="http://schemas.microsoft.com/office/drawing/2014/main" id="{793A3A2E-8F23-619A-C31B-EFF12576FD61}"/>
                  </a:ext>
                </a:extLst>
              </p:cNvPr>
              <p:cNvGraphicFramePr/>
              <p:nvPr/>
            </p:nvGraphicFramePr>
            <p:xfrm>
              <a:off x="7172960" y="-50801"/>
              <a:ext cx="5107093" cy="6858001"/>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4" name="Diagram 3">
                <a:extLst>
                  <a:ext uri="{FF2B5EF4-FFF2-40B4-BE49-F238E27FC236}">
                    <a16:creationId xmlns:a16="http://schemas.microsoft.com/office/drawing/2014/main" id="{793A3A2E-8F23-619A-C31B-EFF12576FD61}"/>
                  </a:ext>
                </a:extLst>
              </p:cNvPr>
              <p:cNvPicPr>
                <a:picLocks noGrp="1" noRot="1" noChangeAspect="1" noMove="1" noResize="1" noEditPoints="1" noAdjustHandles="1" noChangeArrowheads="1" noChangeShapeType="1"/>
              </p:cNvPicPr>
              <p:nvPr/>
            </p:nvPicPr>
            <p:blipFill>
              <a:blip r:embed="rId3"/>
              <a:stretch>
                <a:fillRect/>
              </a:stretch>
            </p:blipFill>
            <p:spPr>
              <a:xfrm>
                <a:off x="7172960" y="-50801"/>
                <a:ext cx="5107093" cy="6858001"/>
              </a:xfrm>
              <a:prstGeom prst="rect">
                <a:avLst/>
              </a:prstGeom>
            </p:spPr>
          </p:pic>
        </mc:Fallback>
      </mc:AlternateContent>
      <p:graphicFrame>
        <p:nvGraphicFramePr>
          <p:cNvPr id="5" name="Tabell 4">
            <a:extLst>
              <a:ext uri="{FF2B5EF4-FFF2-40B4-BE49-F238E27FC236}">
                <a16:creationId xmlns:a16="http://schemas.microsoft.com/office/drawing/2014/main" id="{CC6A1F43-2977-332C-87A6-9538C44710DD}"/>
              </a:ext>
            </a:extLst>
          </p:cNvPr>
          <p:cNvGraphicFramePr>
            <a:graphicFrameLocks noGrp="1"/>
          </p:cNvGraphicFramePr>
          <p:nvPr/>
        </p:nvGraphicFramePr>
        <p:xfrm>
          <a:off x="4924213" y="1368213"/>
          <a:ext cx="1862666" cy="2819397"/>
        </p:xfrm>
        <a:graphic>
          <a:graphicData uri="http://schemas.openxmlformats.org/drawingml/2006/table">
            <a:tbl>
              <a:tblPr>
                <a:tableStyleId>{5C22544A-7EE6-4342-B048-85BDC9FD1C3A}</a:tableStyleId>
              </a:tblPr>
              <a:tblGrid>
                <a:gridCol w="911013">
                  <a:extLst>
                    <a:ext uri="{9D8B030D-6E8A-4147-A177-3AD203B41FA5}">
                      <a16:colId xmlns:a16="http://schemas.microsoft.com/office/drawing/2014/main" val="981805682"/>
                    </a:ext>
                  </a:extLst>
                </a:gridCol>
                <a:gridCol w="951653">
                  <a:extLst>
                    <a:ext uri="{9D8B030D-6E8A-4147-A177-3AD203B41FA5}">
                      <a16:colId xmlns:a16="http://schemas.microsoft.com/office/drawing/2014/main" val="198940791"/>
                    </a:ext>
                  </a:extLst>
                </a:gridCol>
              </a:tblGrid>
              <a:tr h="419100">
                <a:tc gridSpan="2">
                  <a:txBody>
                    <a:bodyPr/>
                    <a:lstStyle/>
                    <a:p>
                      <a:pPr algn="l" fontAlgn="b"/>
                      <a:r>
                        <a:rPr lang="sv-SE" sz="1300" b="0" i="0" u="none" strike="noStrike" dirty="0">
                          <a:solidFill>
                            <a:schemeClr val="bg1"/>
                          </a:solidFill>
                          <a:effectLst/>
                          <a:latin typeface="+mn-lt"/>
                        </a:rPr>
                        <a:t>Distansalumner </a:t>
                      </a:r>
                      <a:r>
                        <a:rPr lang="sv-SE" sz="1300" b="0" i="0" u="none" strike="noStrike" dirty="0" err="1">
                          <a:solidFill>
                            <a:schemeClr val="bg1"/>
                          </a:solidFill>
                          <a:effectLst/>
                          <a:latin typeface="+mn-lt"/>
                        </a:rPr>
                        <a:t>top</a:t>
                      </a:r>
                      <a:r>
                        <a:rPr lang="sv-SE" sz="1300" b="0" i="0" u="none" strike="noStrike" dirty="0">
                          <a:solidFill>
                            <a:schemeClr val="bg1"/>
                          </a:solidFill>
                          <a:effectLst/>
                          <a:latin typeface="+mn-lt"/>
                        </a:rPr>
                        <a:t> 10 kommuner</a:t>
                      </a:r>
                    </a:p>
                  </a:txBody>
                  <a:tcPr marL="12700" marR="12700" marT="12700" marB="0" anchor="b">
                    <a:solidFill>
                      <a:schemeClr val="accent1"/>
                    </a:solidFill>
                  </a:tcPr>
                </a:tc>
                <a:tc hMerge="1">
                  <a:txBody>
                    <a:bodyPr/>
                    <a:lstStyle/>
                    <a:p>
                      <a:pPr algn="r" fontAlgn="b"/>
                      <a:endParaRPr lang="sv-SE" sz="1000" b="0" i="0" u="none" strike="noStrike" dirty="0">
                        <a:effectLst/>
                        <a:latin typeface="Tahoma" panose="020B0604030504040204" pitchFamily="34" charset="0"/>
                      </a:endParaRPr>
                    </a:p>
                  </a:txBody>
                  <a:tcPr marL="9525" marR="9525" marT="9525" marB="0" anchor="b"/>
                </a:tc>
                <a:extLst>
                  <a:ext uri="{0D108BD9-81ED-4DB2-BD59-A6C34878D82A}">
                    <a16:rowId xmlns:a16="http://schemas.microsoft.com/office/drawing/2014/main" val="2690113542"/>
                  </a:ext>
                </a:extLst>
              </a:tr>
              <a:tr h="419100">
                <a:tc>
                  <a:txBody>
                    <a:bodyPr/>
                    <a:lstStyle/>
                    <a:p>
                      <a:pPr algn="l" fontAlgn="b"/>
                      <a:r>
                        <a:rPr lang="sv-SE" sz="1300" u="none" strike="noStrike" dirty="0">
                          <a:effectLst/>
                          <a:latin typeface="+mn-lt"/>
                        </a:rPr>
                        <a:t>Stockholm                                         </a:t>
                      </a:r>
                      <a:endParaRPr lang="sv-SE" sz="1300" b="0" i="0" u="none" strike="noStrike" dirty="0">
                        <a:effectLst/>
                        <a:latin typeface="+mn-lt"/>
                      </a:endParaRPr>
                    </a:p>
                  </a:txBody>
                  <a:tcPr marL="12700" marR="12700" marT="12700" marB="0" anchor="b"/>
                </a:tc>
                <a:tc>
                  <a:txBody>
                    <a:bodyPr/>
                    <a:lstStyle/>
                    <a:p>
                      <a:pPr algn="r" fontAlgn="b"/>
                      <a:r>
                        <a:rPr lang="sv-SE" sz="1300" u="none" strike="noStrike">
                          <a:effectLst/>
                          <a:latin typeface="+mn-lt"/>
                        </a:rPr>
                        <a:t>16602</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305240578"/>
                  </a:ext>
                </a:extLst>
              </a:tr>
              <a:tr h="220133">
                <a:tc>
                  <a:txBody>
                    <a:bodyPr/>
                    <a:lstStyle/>
                    <a:p>
                      <a:pPr algn="l" fontAlgn="b"/>
                      <a:r>
                        <a:rPr lang="sv-SE" sz="1300" u="none" strike="noStrike">
                          <a:effectLst/>
                          <a:latin typeface="+mn-lt"/>
                        </a:rPr>
                        <a:t>Göteborg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9188</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4080605047"/>
                  </a:ext>
                </a:extLst>
              </a:tr>
              <a:tr h="220133">
                <a:tc>
                  <a:txBody>
                    <a:bodyPr/>
                    <a:lstStyle/>
                    <a:p>
                      <a:pPr algn="l" fontAlgn="b"/>
                      <a:r>
                        <a:rPr lang="sv-SE" sz="1300" u="none" strike="noStrike">
                          <a:effectLst/>
                          <a:latin typeface="+mn-lt"/>
                        </a:rPr>
                        <a:t>Malmö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6322</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3379412555"/>
                  </a:ext>
                </a:extLst>
              </a:tr>
              <a:tr h="220133">
                <a:tc>
                  <a:txBody>
                    <a:bodyPr/>
                    <a:lstStyle/>
                    <a:p>
                      <a:pPr algn="l" fontAlgn="b"/>
                      <a:r>
                        <a:rPr lang="sv-SE" sz="1300" u="none" strike="noStrike">
                          <a:effectLst/>
                          <a:latin typeface="+mn-lt"/>
                        </a:rPr>
                        <a:t>Uppsala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6153</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3459910704"/>
                  </a:ext>
                </a:extLst>
              </a:tr>
              <a:tr h="220133">
                <a:tc>
                  <a:txBody>
                    <a:bodyPr/>
                    <a:lstStyle/>
                    <a:p>
                      <a:pPr algn="l" fontAlgn="b"/>
                      <a:r>
                        <a:rPr lang="sv-SE" sz="1300" u="none" strike="noStrike">
                          <a:effectLst/>
                          <a:latin typeface="+mn-lt"/>
                        </a:rPr>
                        <a:t>Sundsvall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4401</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1132224152"/>
                  </a:ext>
                </a:extLst>
              </a:tr>
              <a:tr h="220133">
                <a:tc>
                  <a:txBody>
                    <a:bodyPr/>
                    <a:lstStyle/>
                    <a:p>
                      <a:pPr algn="l" fontAlgn="b"/>
                      <a:r>
                        <a:rPr lang="sv-SE" sz="1300" u="none" strike="noStrike">
                          <a:effectLst/>
                          <a:latin typeface="+mn-lt"/>
                        </a:rPr>
                        <a:t>Umeå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4252</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549141435"/>
                  </a:ext>
                </a:extLst>
              </a:tr>
              <a:tr h="220133">
                <a:tc>
                  <a:txBody>
                    <a:bodyPr/>
                    <a:lstStyle/>
                    <a:p>
                      <a:pPr algn="l" fontAlgn="b"/>
                      <a:r>
                        <a:rPr lang="sv-SE" sz="1300" u="none" strike="noStrike">
                          <a:effectLst/>
                          <a:latin typeface="+mn-lt"/>
                        </a:rPr>
                        <a:t>Lund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3563</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821635518"/>
                  </a:ext>
                </a:extLst>
              </a:tr>
              <a:tr h="220133">
                <a:tc>
                  <a:txBody>
                    <a:bodyPr/>
                    <a:lstStyle/>
                    <a:p>
                      <a:pPr algn="l" fontAlgn="b"/>
                      <a:r>
                        <a:rPr lang="sv-SE" sz="1300" u="none" strike="noStrike">
                          <a:effectLst/>
                          <a:latin typeface="+mn-lt"/>
                        </a:rPr>
                        <a:t>Linköping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3237</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2348593858"/>
                  </a:ext>
                </a:extLst>
              </a:tr>
              <a:tr h="220133">
                <a:tc>
                  <a:txBody>
                    <a:bodyPr/>
                    <a:lstStyle/>
                    <a:p>
                      <a:pPr algn="l" fontAlgn="b"/>
                      <a:r>
                        <a:rPr lang="sv-SE" sz="1300" u="none" strike="noStrike">
                          <a:effectLst/>
                          <a:latin typeface="+mn-lt"/>
                        </a:rPr>
                        <a:t>Örebro                                            </a:t>
                      </a:r>
                      <a:endParaRPr lang="sv-SE" sz="1300" b="0" i="0" u="none" strike="noStrike">
                        <a:effectLst/>
                        <a:latin typeface="+mn-lt"/>
                      </a:endParaRPr>
                    </a:p>
                  </a:txBody>
                  <a:tcPr marL="12700" marR="12700" marT="12700" marB="0" anchor="b"/>
                </a:tc>
                <a:tc>
                  <a:txBody>
                    <a:bodyPr/>
                    <a:lstStyle/>
                    <a:p>
                      <a:pPr algn="r" fontAlgn="b"/>
                      <a:r>
                        <a:rPr lang="sv-SE" sz="1300" u="none" strike="noStrike">
                          <a:effectLst/>
                          <a:latin typeface="+mn-lt"/>
                        </a:rPr>
                        <a:t>3186</a:t>
                      </a:r>
                      <a:endParaRPr lang="sv-SE" sz="1300" b="0" i="0" u="none" strike="noStrike">
                        <a:effectLst/>
                        <a:latin typeface="+mn-lt"/>
                      </a:endParaRPr>
                    </a:p>
                  </a:txBody>
                  <a:tcPr marL="12700" marR="12700" marT="12700" marB="0" anchor="b"/>
                </a:tc>
                <a:extLst>
                  <a:ext uri="{0D108BD9-81ED-4DB2-BD59-A6C34878D82A}">
                    <a16:rowId xmlns:a16="http://schemas.microsoft.com/office/drawing/2014/main" val="3502166515"/>
                  </a:ext>
                </a:extLst>
              </a:tr>
              <a:tr h="220133">
                <a:tc>
                  <a:txBody>
                    <a:bodyPr/>
                    <a:lstStyle/>
                    <a:p>
                      <a:pPr algn="l" fontAlgn="b"/>
                      <a:r>
                        <a:rPr lang="sv-SE" sz="1300" u="none" strike="noStrike">
                          <a:effectLst/>
                          <a:latin typeface="+mn-lt"/>
                        </a:rPr>
                        <a:t>Östersund                                         </a:t>
                      </a:r>
                      <a:endParaRPr lang="sv-SE" sz="1300" b="0" i="0" u="none" strike="noStrike">
                        <a:effectLst/>
                        <a:latin typeface="+mn-lt"/>
                      </a:endParaRPr>
                    </a:p>
                  </a:txBody>
                  <a:tcPr marL="12700" marR="12700" marT="12700" marB="0" anchor="b"/>
                </a:tc>
                <a:tc>
                  <a:txBody>
                    <a:bodyPr/>
                    <a:lstStyle/>
                    <a:p>
                      <a:pPr algn="r" fontAlgn="b"/>
                      <a:r>
                        <a:rPr lang="sv-SE" sz="1300" u="none" strike="noStrike" dirty="0">
                          <a:effectLst/>
                          <a:latin typeface="+mn-lt"/>
                        </a:rPr>
                        <a:t>3122</a:t>
                      </a:r>
                      <a:endParaRPr lang="sv-SE" sz="1300" b="0" i="0" u="none" strike="noStrike" dirty="0">
                        <a:effectLst/>
                        <a:latin typeface="+mn-lt"/>
                      </a:endParaRPr>
                    </a:p>
                  </a:txBody>
                  <a:tcPr marL="12700" marR="12700" marT="12700" marB="0" anchor="b"/>
                </a:tc>
                <a:extLst>
                  <a:ext uri="{0D108BD9-81ED-4DB2-BD59-A6C34878D82A}">
                    <a16:rowId xmlns:a16="http://schemas.microsoft.com/office/drawing/2014/main" val="1005801154"/>
                  </a:ext>
                </a:extLst>
              </a:tr>
            </a:tbl>
          </a:graphicData>
        </a:graphic>
      </p:graphicFrame>
      <mc:AlternateContent xmlns:mc="http://schemas.openxmlformats.org/markup-compatibility/2006">
        <mc:Choice xmlns:cx4="http://schemas.microsoft.com/office/drawing/2016/5/10/chartex" Requires="cx4">
          <p:graphicFrame>
            <p:nvGraphicFramePr>
              <p:cNvPr id="6" name="Diagram 5">
                <a:extLst>
                  <a:ext uri="{FF2B5EF4-FFF2-40B4-BE49-F238E27FC236}">
                    <a16:creationId xmlns:a16="http://schemas.microsoft.com/office/drawing/2014/main" id="{CA7BC45E-394A-B607-7156-FE29391D3A8D}"/>
                  </a:ext>
                </a:extLst>
              </p:cNvPr>
              <p:cNvGraphicFramePr/>
              <p:nvPr/>
            </p:nvGraphicFramePr>
            <p:xfrm>
              <a:off x="359834" y="0"/>
              <a:ext cx="4178300" cy="6563360"/>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6" name="Diagram 5">
                <a:extLst>
                  <a:ext uri="{FF2B5EF4-FFF2-40B4-BE49-F238E27FC236}">
                    <a16:creationId xmlns:a16="http://schemas.microsoft.com/office/drawing/2014/main" id="{CA7BC45E-394A-B607-7156-FE29391D3A8D}"/>
                  </a:ext>
                </a:extLst>
              </p:cNvPr>
              <p:cNvPicPr>
                <a:picLocks noGrp="1" noRot="1" noChangeAspect="1" noMove="1" noResize="1" noEditPoints="1" noAdjustHandles="1" noChangeArrowheads="1" noChangeShapeType="1"/>
              </p:cNvPicPr>
              <p:nvPr/>
            </p:nvPicPr>
            <p:blipFill>
              <a:blip r:embed="rId5"/>
              <a:stretch>
                <a:fillRect/>
              </a:stretch>
            </p:blipFill>
            <p:spPr>
              <a:xfrm>
                <a:off x="359834" y="0"/>
                <a:ext cx="4178300" cy="6563360"/>
              </a:xfrm>
              <a:prstGeom prst="rect">
                <a:avLst/>
              </a:prstGeom>
            </p:spPr>
          </p:pic>
        </mc:Fallback>
      </mc:AlternateContent>
      <p:sp>
        <p:nvSpPr>
          <p:cNvPr id="2" name="textruta 1">
            <a:extLst>
              <a:ext uri="{FF2B5EF4-FFF2-40B4-BE49-F238E27FC236}">
                <a16:creationId xmlns:a16="http://schemas.microsoft.com/office/drawing/2014/main" id="{CBC2A3B5-C6E2-92B5-D0BA-C5A2155643F3}"/>
              </a:ext>
            </a:extLst>
          </p:cNvPr>
          <p:cNvSpPr txBox="1"/>
          <p:nvPr/>
        </p:nvSpPr>
        <p:spPr>
          <a:xfrm>
            <a:off x="4794144" y="4421276"/>
            <a:ext cx="2291012" cy="461665"/>
          </a:xfrm>
          <a:prstGeom prst="rect">
            <a:avLst/>
          </a:prstGeom>
          <a:noFill/>
        </p:spPr>
        <p:txBody>
          <a:bodyPr wrap="none" rtlCol="0">
            <a:spAutoFit/>
          </a:bodyPr>
          <a:lstStyle/>
          <a:p>
            <a:r>
              <a:rPr lang="sv-SE" sz="2400" i="1" dirty="0"/>
              <a:t>Alla lärosäten</a:t>
            </a:r>
          </a:p>
        </p:txBody>
      </p:sp>
      <p:sp>
        <p:nvSpPr>
          <p:cNvPr id="3" name="textruta 2">
            <a:extLst>
              <a:ext uri="{FF2B5EF4-FFF2-40B4-BE49-F238E27FC236}">
                <a16:creationId xmlns:a16="http://schemas.microsoft.com/office/drawing/2014/main" id="{05AD0E03-2DE3-C4F2-31ED-72395C3F867D}"/>
              </a:ext>
            </a:extLst>
          </p:cNvPr>
          <p:cNvSpPr txBox="1"/>
          <p:nvPr/>
        </p:nvSpPr>
        <p:spPr>
          <a:xfrm>
            <a:off x="9983703" y="6006652"/>
            <a:ext cx="2419252" cy="338554"/>
          </a:xfrm>
          <a:prstGeom prst="rect">
            <a:avLst/>
          </a:prstGeom>
          <a:noFill/>
        </p:spPr>
        <p:txBody>
          <a:bodyPr wrap="none" rtlCol="0">
            <a:spAutoFit/>
          </a:bodyPr>
          <a:lstStyle/>
          <a:p>
            <a:r>
              <a:rPr lang="sv-SE" sz="1600" dirty="0"/>
              <a:t>Befolkningsdata: SCB</a:t>
            </a:r>
          </a:p>
        </p:txBody>
      </p:sp>
      <p:pic>
        <p:nvPicPr>
          <p:cNvPr id="7" name="Bildobjekt 6">
            <a:extLst>
              <a:ext uri="{FF2B5EF4-FFF2-40B4-BE49-F238E27FC236}">
                <a16:creationId xmlns:a16="http://schemas.microsoft.com/office/drawing/2014/main" id="{C732C3EC-2B41-43CD-3E91-546DDFF4DC78}"/>
              </a:ext>
            </a:extLst>
          </p:cNvPr>
          <p:cNvPicPr>
            <a:picLocks noChangeAspect="1"/>
          </p:cNvPicPr>
          <p:nvPr/>
        </p:nvPicPr>
        <p:blipFill>
          <a:blip r:embed="rId6"/>
          <a:stretch>
            <a:fillRect/>
          </a:stretch>
        </p:blipFill>
        <p:spPr>
          <a:xfrm>
            <a:off x="4414520" y="5082526"/>
            <a:ext cx="2565400" cy="1714500"/>
          </a:xfrm>
          <a:prstGeom prst="rect">
            <a:avLst/>
          </a:prstGeom>
        </p:spPr>
      </p:pic>
    </p:spTree>
    <p:extLst>
      <p:ext uri="{BB962C8B-B14F-4D97-AF65-F5344CB8AC3E}">
        <p14:creationId xmlns:p14="http://schemas.microsoft.com/office/powerpoint/2010/main" val="20880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7" name="Diagram 6">
                <a:extLst>
                  <a:ext uri="{FF2B5EF4-FFF2-40B4-BE49-F238E27FC236}">
                    <a16:creationId xmlns:a16="http://schemas.microsoft.com/office/drawing/2014/main" id="{D833ACD1-D471-494F-694E-D2DB764C9C56}"/>
                  </a:ext>
                </a:extLst>
              </p:cNvPr>
              <p:cNvGraphicFramePr/>
              <p:nvPr/>
            </p:nvGraphicFramePr>
            <p:xfrm>
              <a:off x="162560" y="101600"/>
              <a:ext cx="11921067" cy="652272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7" name="Diagram 6">
                <a:extLst>
                  <a:ext uri="{FF2B5EF4-FFF2-40B4-BE49-F238E27FC236}">
                    <a16:creationId xmlns:a16="http://schemas.microsoft.com/office/drawing/2014/main" id="{D833ACD1-D471-494F-694E-D2DB764C9C56}"/>
                  </a:ext>
                </a:extLst>
              </p:cNvPr>
              <p:cNvPicPr>
                <a:picLocks noGrp="1" noRot="1" noChangeAspect="1" noMove="1" noResize="1" noEditPoints="1" noAdjustHandles="1" noChangeArrowheads="1" noChangeShapeType="1"/>
              </p:cNvPicPr>
              <p:nvPr/>
            </p:nvPicPr>
            <p:blipFill>
              <a:blip r:embed="rId3"/>
              <a:stretch>
                <a:fillRect/>
              </a:stretch>
            </p:blipFill>
            <p:spPr>
              <a:xfrm>
                <a:off x="162560" y="101600"/>
                <a:ext cx="11921067" cy="6522720"/>
              </a:xfrm>
              <a:prstGeom prst="rect">
                <a:avLst/>
              </a:prstGeom>
            </p:spPr>
          </p:pic>
        </mc:Fallback>
      </mc:AlternateContent>
    </p:spTree>
    <p:extLst>
      <p:ext uri="{BB962C8B-B14F-4D97-AF65-F5344CB8AC3E}">
        <p14:creationId xmlns:p14="http://schemas.microsoft.com/office/powerpoint/2010/main" val="1854303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4="http://schemas.microsoft.com/office/drawing/2016/5/10/chartex" Requires="cx4">
          <p:graphicFrame>
            <p:nvGraphicFramePr>
              <p:cNvPr id="2" name="Diagram 1">
                <a:extLst>
                  <a:ext uri="{FF2B5EF4-FFF2-40B4-BE49-F238E27FC236}">
                    <a16:creationId xmlns:a16="http://schemas.microsoft.com/office/drawing/2014/main" id="{C8E16880-8522-D842-A273-2503E1770226}"/>
                  </a:ext>
                </a:extLst>
              </p:cNvPr>
              <p:cNvGraphicFramePr/>
              <p:nvPr/>
            </p:nvGraphicFramePr>
            <p:xfrm>
              <a:off x="284625" y="220294"/>
              <a:ext cx="3954424" cy="669250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2" name="Diagram 1">
                <a:extLst>
                  <a:ext uri="{FF2B5EF4-FFF2-40B4-BE49-F238E27FC236}">
                    <a16:creationId xmlns:a16="http://schemas.microsoft.com/office/drawing/2014/main" id="{C8E16880-8522-D842-A273-2503E1770226}"/>
                  </a:ext>
                </a:extLst>
              </p:cNvPr>
              <p:cNvPicPr>
                <a:picLocks noGrp="1" noRot="1" noChangeAspect="1" noMove="1" noResize="1" noEditPoints="1" noAdjustHandles="1" noChangeArrowheads="1" noChangeShapeType="1"/>
              </p:cNvPicPr>
              <p:nvPr/>
            </p:nvPicPr>
            <p:blipFill>
              <a:blip r:embed="rId3"/>
              <a:stretch>
                <a:fillRect/>
              </a:stretch>
            </p:blipFill>
            <p:spPr>
              <a:xfrm>
                <a:off x="284625" y="220294"/>
                <a:ext cx="3954424" cy="6692500"/>
              </a:xfrm>
              <a:prstGeom prst="rect">
                <a:avLst/>
              </a:prstGeom>
            </p:spPr>
          </p:pic>
        </mc:Fallback>
      </mc:AlternateContent>
      <mc:AlternateContent xmlns:mc="http://schemas.openxmlformats.org/markup-compatibility/2006">
        <mc:Choice xmlns:cx4="http://schemas.microsoft.com/office/drawing/2016/5/10/chartex" Requires="cx4">
          <p:graphicFrame>
            <p:nvGraphicFramePr>
              <p:cNvPr id="3" name="Diagram 2">
                <a:extLst>
                  <a:ext uri="{FF2B5EF4-FFF2-40B4-BE49-F238E27FC236}">
                    <a16:creationId xmlns:a16="http://schemas.microsoft.com/office/drawing/2014/main" id="{EF072E9F-88EC-8D47-961A-7C72FCF95545}"/>
                  </a:ext>
                </a:extLst>
              </p:cNvPr>
              <p:cNvGraphicFramePr/>
              <p:nvPr/>
            </p:nvGraphicFramePr>
            <p:xfrm>
              <a:off x="4239050" y="89497"/>
              <a:ext cx="3958829" cy="6679007"/>
            </p:xfrm>
            <a:graphic>
              <a:graphicData uri="http://schemas.microsoft.com/office/drawing/2014/chartex">
                <cx:chart xmlns:cx="http://schemas.microsoft.com/office/drawing/2014/chartex" xmlns:r="http://schemas.openxmlformats.org/officeDocument/2006/relationships" r:id="rId4"/>
              </a:graphicData>
            </a:graphic>
          </p:graphicFrame>
        </mc:Choice>
        <mc:Fallback>
          <p:pic>
            <p:nvPicPr>
              <p:cNvPr id="3" name="Diagram 2">
                <a:extLst>
                  <a:ext uri="{FF2B5EF4-FFF2-40B4-BE49-F238E27FC236}">
                    <a16:creationId xmlns:a16="http://schemas.microsoft.com/office/drawing/2014/main" id="{EF072E9F-88EC-8D47-961A-7C72FCF95545}"/>
                  </a:ext>
                </a:extLst>
              </p:cNvPr>
              <p:cNvPicPr>
                <a:picLocks noGrp="1" noRot="1" noChangeAspect="1" noMove="1" noResize="1" noEditPoints="1" noAdjustHandles="1" noChangeArrowheads="1" noChangeShapeType="1"/>
              </p:cNvPicPr>
              <p:nvPr/>
            </p:nvPicPr>
            <p:blipFill>
              <a:blip r:embed="rId5"/>
              <a:stretch>
                <a:fillRect/>
              </a:stretch>
            </p:blipFill>
            <p:spPr>
              <a:xfrm>
                <a:off x="4239050" y="89497"/>
                <a:ext cx="3958829" cy="6679007"/>
              </a:xfrm>
              <a:prstGeom prst="rect">
                <a:avLst/>
              </a:prstGeom>
            </p:spPr>
          </p:pic>
        </mc:Fallback>
      </mc:AlternateContent>
      <mc:AlternateContent xmlns:mc="http://schemas.openxmlformats.org/markup-compatibility/2006">
        <mc:Choice xmlns:cx4="http://schemas.microsoft.com/office/drawing/2016/5/10/chartex" Requires="cx4">
          <p:graphicFrame>
            <p:nvGraphicFramePr>
              <p:cNvPr id="5" name="Diagram 4">
                <a:extLst>
                  <a:ext uri="{FF2B5EF4-FFF2-40B4-BE49-F238E27FC236}">
                    <a16:creationId xmlns:a16="http://schemas.microsoft.com/office/drawing/2014/main" id="{D2FEA8E3-C5F2-AA46-8109-397402AD3B59}"/>
                  </a:ext>
                </a:extLst>
              </p:cNvPr>
              <p:cNvGraphicFramePr/>
              <p:nvPr/>
            </p:nvGraphicFramePr>
            <p:xfrm>
              <a:off x="7735418" y="392855"/>
              <a:ext cx="4561575" cy="6375648"/>
            </p:xfrm>
            <a:graphic>
              <a:graphicData uri="http://schemas.microsoft.com/office/drawing/2014/chartex">
                <cx:chart xmlns:cx="http://schemas.microsoft.com/office/drawing/2014/chartex" xmlns:r="http://schemas.openxmlformats.org/officeDocument/2006/relationships" r:id="rId6"/>
              </a:graphicData>
            </a:graphic>
          </p:graphicFrame>
        </mc:Choice>
        <mc:Fallback>
          <p:pic>
            <p:nvPicPr>
              <p:cNvPr id="5" name="Diagram 4">
                <a:extLst>
                  <a:ext uri="{FF2B5EF4-FFF2-40B4-BE49-F238E27FC236}">
                    <a16:creationId xmlns:a16="http://schemas.microsoft.com/office/drawing/2014/main" id="{D2FEA8E3-C5F2-AA46-8109-397402AD3B59}"/>
                  </a:ext>
                </a:extLst>
              </p:cNvPr>
              <p:cNvPicPr>
                <a:picLocks noGrp="1" noRot="1" noChangeAspect="1" noMove="1" noResize="1" noEditPoints="1" noAdjustHandles="1" noChangeArrowheads="1" noChangeShapeType="1"/>
              </p:cNvPicPr>
              <p:nvPr/>
            </p:nvPicPr>
            <p:blipFill>
              <a:blip r:embed="rId7"/>
              <a:stretch>
                <a:fillRect/>
              </a:stretch>
            </p:blipFill>
            <p:spPr>
              <a:xfrm>
                <a:off x="7735418" y="392855"/>
                <a:ext cx="4561575" cy="6375648"/>
              </a:xfrm>
              <a:prstGeom prst="rect">
                <a:avLst/>
              </a:prstGeom>
            </p:spPr>
          </p:pic>
        </mc:Fallback>
      </mc:AlternateContent>
      <p:graphicFrame>
        <p:nvGraphicFramePr>
          <p:cNvPr id="6" name="Tabell 5">
            <a:extLst>
              <a:ext uri="{FF2B5EF4-FFF2-40B4-BE49-F238E27FC236}">
                <a16:creationId xmlns:a16="http://schemas.microsoft.com/office/drawing/2014/main" id="{BF27B11C-7711-0B9C-E55F-E9A22A6FC4E9}"/>
              </a:ext>
            </a:extLst>
          </p:cNvPr>
          <p:cNvGraphicFramePr>
            <a:graphicFrameLocks noGrp="1"/>
          </p:cNvGraphicFramePr>
          <p:nvPr/>
        </p:nvGraphicFramePr>
        <p:xfrm>
          <a:off x="2343615" y="4275753"/>
          <a:ext cx="1891029" cy="2535641"/>
        </p:xfrm>
        <a:graphic>
          <a:graphicData uri="http://schemas.openxmlformats.org/drawingml/2006/table">
            <a:tbl>
              <a:tblPr>
                <a:tableStyleId>{5C22544A-7EE6-4342-B048-85BDC9FD1C3A}</a:tableStyleId>
              </a:tblPr>
              <a:tblGrid>
                <a:gridCol w="1305912">
                  <a:extLst>
                    <a:ext uri="{9D8B030D-6E8A-4147-A177-3AD203B41FA5}">
                      <a16:colId xmlns:a16="http://schemas.microsoft.com/office/drawing/2014/main" val="1508752307"/>
                    </a:ext>
                  </a:extLst>
                </a:gridCol>
                <a:gridCol w="585117">
                  <a:extLst>
                    <a:ext uri="{9D8B030D-6E8A-4147-A177-3AD203B41FA5}">
                      <a16:colId xmlns:a16="http://schemas.microsoft.com/office/drawing/2014/main" val="2038192962"/>
                    </a:ext>
                  </a:extLst>
                </a:gridCol>
              </a:tblGrid>
              <a:tr h="336841">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100" b="0" i="0" u="none" strike="noStrike" dirty="0">
                          <a:solidFill>
                            <a:schemeClr val="bg1"/>
                          </a:solidFill>
                          <a:effectLst/>
                          <a:latin typeface="+mn-lt"/>
                        </a:rPr>
                        <a:t>Distansalumner </a:t>
                      </a:r>
                      <a:r>
                        <a:rPr lang="sv-SE" sz="1100" b="0" i="0" u="none" strike="noStrike" dirty="0" err="1">
                          <a:solidFill>
                            <a:schemeClr val="bg1"/>
                          </a:solidFill>
                          <a:effectLst/>
                          <a:latin typeface="+mn-lt"/>
                        </a:rPr>
                        <a:t>MiU</a:t>
                      </a:r>
                      <a:r>
                        <a:rPr lang="sv-SE" sz="1100" b="0" i="0" u="none" strike="noStrike" dirty="0">
                          <a:solidFill>
                            <a:schemeClr val="bg1"/>
                          </a:solidFill>
                          <a:effectLst/>
                          <a:latin typeface="+mn-lt"/>
                        </a:rPr>
                        <a:t> </a:t>
                      </a:r>
                      <a:br>
                        <a:rPr lang="sv-SE" sz="1100" b="0" i="0" u="none" strike="noStrike" dirty="0">
                          <a:solidFill>
                            <a:schemeClr val="bg1"/>
                          </a:solidFill>
                          <a:effectLst/>
                          <a:latin typeface="+mn-lt"/>
                        </a:rPr>
                      </a:br>
                      <a:r>
                        <a:rPr lang="sv-SE" sz="1100" b="0" i="0" u="none" strike="noStrike" dirty="0" err="1">
                          <a:solidFill>
                            <a:schemeClr val="bg1"/>
                          </a:solidFill>
                          <a:effectLst/>
                          <a:latin typeface="+mn-lt"/>
                        </a:rPr>
                        <a:t>top</a:t>
                      </a:r>
                      <a:r>
                        <a:rPr lang="sv-SE" sz="1100" b="0" i="0" u="none" strike="noStrike" dirty="0">
                          <a:solidFill>
                            <a:schemeClr val="bg1"/>
                          </a:solidFill>
                          <a:effectLst/>
                          <a:latin typeface="+mn-lt"/>
                        </a:rPr>
                        <a:t> 10 kommuner</a:t>
                      </a:r>
                    </a:p>
                  </a:txBody>
                  <a:tcPr marL="11721" marR="11721" marT="11721" marB="0" anchor="ctr">
                    <a:solidFill>
                      <a:schemeClr val="accent1"/>
                    </a:solidFill>
                  </a:tcPr>
                </a:tc>
                <a:tc hMerge="1">
                  <a:txBody>
                    <a:bodyPr/>
                    <a:lstStyle/>
                    <a:p>
                      <a:pPr algn="r" fontAlgn="b"/>
                      <a:endParaRPr lang="sv-SE" sz="700" b="0" i="0" u="none" strike="noStrike" dirty="0">
                        <a:effectLst/>
                        <a:latin typeface="Arial" panose="020B0604020202020204" pitchFamily="34" charset="0"/>
                      </a:endParaRPr>
                    </a:p>
                  </a:txBody>
                  <a:tcPr marL="8791" marR="8791" marT="8791" marB="0" anchor="b"/>
                </a:tc>
                <a:extLst>
                  <a:ext uri="{0D108BD9-81ED-4DB2-BD59-A6C34878D82A}">
                    <a16:rowId xmlns:a16="http://schemas.microsoft.com/office/drawing/2014/main" val="3097980292"/>
                  </a:ext>
                </a:extLst>
              </a:tr>
              <a:tr h="218864">
                <a:tc>
                  <a:txBody>
                    <a:bodyPr/>
                    <a:lstStyle/>
                    <a:p>
                      <a:pPr algn="l" fontAlgn="ctr"/>
                      <a:r>
                        <a:rPr lang="sv-SE" sz="900" u="none" strike="noStrike" dirty="0">
                          <a:effectLst/>
                        </a:rPr>
                        <a:t>SUNDSVALL</a:t>
                      </a:r>
                      <a:endParaRPr lang="sv-SE" sz="900" b="0" i="0" u="none" strike="noStrike" dirty="0">
                        <a:effectLst/>
                        <a:latin typeface="Arial" panose="020B0604020202020204" pitchFamily="34" charset="0"/>
                      </a:endParaRPr>
                    </a:p>
                  </a:txBody>
                  <a:tcPr marL="11721" marR="11721" marT="11721" marB="0" anchor="ctr"/>
                </a:tc>
                <a:tc>
                  <a:txBody>
                    <a:bodyPr/>
                    <a:lstStyle/>
                    <a:p>
                      <a:pPr algn="r" fontAlgn="b"/>
                      <a:r>
                        <a:rPr lang="sv-SE" sz="900" u="none" strike="noStrike">
                          <a:effectLst/>
                        </a:rPr>
                        <a:t>2378</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982074815"/>
                  </a:ext>
                </a:extLst>
              </a:tr>
              <a:tr h="218864">
                <a:tc>
                  <a:txBody>
                    <a:bodyPr/>
                    <a:lstStyle/>
                    <a:p>
                      <a:pPr algn="l" fontAlgn="ctr"/>
                      <a:r>
                        <a:rPr lang="sv-SE" sz="900" u="none" strike="noStrike">
                          <a:effectLst/>
                        </a:rPr>
                        <a:t>ÖSTERSUND</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1640</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2760726270"/>
                  </a:ext>
                </a:extLst>
              </a:tr>
              <a:tr h="218864">
                <a:tc>
                  <a:txBody>
                    <a:bodyPr/>
                    <a:lstStyle/>
                    <a:p>
                      <a:pPr algn="l" fontAlgn="ctr"/>
                      <a:r>
                        <a:rPr lang="sv-SE" sz="900" u="none" strike="noStrike">
                          <a:effectLst/>
                        </a:rPr>
                        <a:t>STOCKHOLM</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1608</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1629219915"/>
                  </a:ext>
                </a:extLst>
              </a:tr>
              <a:tr h="218864">
                <a:tc>
                  <a:txBody>
                    <a:bodyPr/>
                    <a:lstStyle/>
                    <a:p>
                      <a:pPr algn="l" fontAlgn="ctr"/>
                      <a:r>
                        <a:rPr lang="sv-SE" sz="900" u="none" strike="noStrike">
                          <a:effectLst/>
                        </a:rPr>
                        <a:t>GÖTEBORG</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814</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302684455"/>
                  </a:ext>
                </a:extLst>
              </a:tr>
              <a:tr h="218864">
                <a:tc>
                  <a:txBody>
                    <a:bodyPr/>
                    <a:lstStyle/>
                    <a:p>
                      <a:pPr algn="l" fontAlgn="ctr"/>
                      <a:r>
                        <a:rPr lang="sv-SE" sz="900" u="none" strike="noStrike">
                          <a:effectLst/>
                        </a:rPr>
                        <a:t>HÄRNÖSAND</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785</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883427320"/>
                  </a:ext>
                </a:extLst>
              </a:tr>
              <a:tr h="218864">
                <a:tc>
                  <a:txBody>
                    <a:bodyPr/>
                    <a:lstStyle/>
                    <a:p>
                      <a:pPr algn="l" fontAlgn="ctr"/>
                      <a:r>
                        <a:rPr lang="sv-SE" sz="900" u="none" strike="noStrike">
                          <a:effectLst/>
                        </a:rPr>
                        <a:t>HUDIKSVALL</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563</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4154247863"/>
                  </a:ext>
                </a:extLst>
              </a:tr>
              <a:tr h="218864">
                <a:tc>
                  <a:txBody>
                    <a:bodyPr/>
                    <a:lstStyle/>
                    <a:p>
                      <a:pPr algn="l" fontAlgn="ctr"/>
                      <a:r>
                        <a:rPr lang="sv-SE" sz="900" u="none" strike="noStrike">
                          <a:effectLst/>
                        </a:rPr>
                        <a:t>ÖRNSKÖLDSVIK</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536</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435401820"/>
                  </a:ext>
                </a:extLst>
              </a:tr>
              <a:tr h="218864">
                <a:tc>
                  <a:txBody>
                    <a:bodyPr/>
                    <a:lstStyle/>
                    <a:p>
                      <a:pPr algn="l" fontAlgn="ctr"/>
                      <a:r>
                        <a:rPr lang="sv-SE" sz="900" u="none" strike="noStrike">
                          <a:effectLst/>
                        </a:rPr>
                        <a:t>UPPSALA</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508</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733316351"/>
                  </a:ext>
                </a:extLst>
              </a:tr>
              <a:tr h="218864">
                <a:tc>
                  <a:txBody>
                    <a:bodyPr/>
                    <a:lstStyle/>
                    <a:p>
                      <a:pPr algn="l" fontAlgn="ctr"/>
                      <a:r>
                        <a:rPr lang="sv-SE" sz="900" u="none" strike="noStrike">
                          <a:effectLst/>
                        </a:rPr>
                        <a:t>MALMÖ</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454</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248094630"/>
                  </a:ext>
                </a:extLst>
              </a:tr>
              <a:tr h="218864">
                <a:tc>
                  <a:txBody>
                    <a:bodyPr/>
                    <a:lstStyle/>
                    <a:p>
                      <a:pPr algn="l" fontAlgn="ctr"/>
                      <a:r>
                        <a:rPr lang="sv-SE" sz="900" u="none" strike="noStrike">
                          <a:effectLst/>
                        </a:rPr>
                        <a:t>TIMRÅ</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dirty="0">
                          <a:effectLst/>
                        </a:rPr>
                        <a:t>416</a:t>
                      </a:r>
                      <a:endParaRPr lang="sv-SE" sz="900" b="0" i="0" u="none" strike="noStrike" dirty="0">
                        <a:effectLst/>
                        <a:latin typeface="Arial" panose="020B0604020202020204" pitchFamily="34" charset="0"/>
                      </a:endParaRPr>
                    </a:p>
                  </a:txBody>
                  <a:tcPr marL="11721" marR="11721" marT="11721" marB="0" anchor="b"/>
                </a:tc>
                <a:extLst>
                  <a:ext uri="{0D108BD9-81ED-4DB2-BD59-A6C34878D82A}">
                    <a16:rowId xmlns:a16="http://schemas.microsoft.com/office/drawing/2014/main" val="3690804429"/>
                  </a:ext>
                </a:extLst>
              </a:tr>
            </a:tbl>
          </a:graphicData>
        </a:graphic>
      </p:graphicFrame>
      <p:graphicFrame>
        <p:nvGraphicFramePr>
          <p:cNvPr id="7" name="Tabell 6">
            <a:extLst>
              <a:ext uri="{FF2B5EF4-FFF2-40B4-BE49-F238E27FC236}">
                <a16:creationId xmlns:a16="http://schemas.microsoft.com/office/drawing/2014/main" id="{7AFF8B1E-B0F4-3809-2D41-9367F7AD4BC1}"/>
              </a:ext>
            </a:extLst>
          </p:cNvPr>
          <p:cNvGraphicFramePr>
            <a:graphicFrameLocks noGrp="1"/>
          </p:cNvGraphicFramePr>
          <p:nvPr/>
        </p:nvGraphicFramePr>
        <p:xfrm>
          <a:off x="6373148" y="4254582"/>
          <a:ext cx="1891029" cy="2524081"/>
        </p:xfrm>
        <a:graphic>
          <a:graphicData uri="http://schemas.openxmlformats.org/drawingml/2006/table">
            <a:tbl>
              <a:tblPr>
                <a:tableStyleId>{5C22544A-7EE6-4342-B048-85BDC9FD1C3A}</a:tableStyleId>
              </a:tblPr>
              <a:tblGrid>
                <a:gridCol w="1305913">
                  <a:extLst>
                    <a:ext uri="{9D8B030D-6E8A-4147-A177-3AD203B41FA5}">
                      <a16:colId xmlns:a16="http://schemas.microsoft.com/office/drawing/2014/main" val="2807536618"/>
                    </a:ext>
                  </a:extLst>
                </a:gridCol>
                <a:gridCol w="585116">
                  <a:extLst>
                    <a:ext uri="{9D8B030D-6E8A-4147-A177-3AD203B41FA5}">
                      <a16:colId xmlns:a16="http://schemas.microsoft.com/office/drawing/2014/main" val="3259617332"/>
                    </a:ext>
                  </a:extLst>
                </a:gridCol>
              </a:tblGrid>
              <a:tr h="336841">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100" b="0" i="0" u="none" strike="noStrike" dirty="0">
                          <a:solidFill>
                            <a:schemeClr val="bg1"/>
                          </a:solidFill>
                          <a:effectLst/>
                          <a:latin typeface="+mn-lt"/>
                        </a:rPr>
                        <a:t>Distansalumner </a:t>
                      </a:r>
                      <a:r>
                        <a:rPr lang="sv-SE" sz="1100" b="0" i="0" u="none" strike="noStrike" dirty="0" err="1">
                          <a:solidFill>
                            <a:schemeClr val="bg1"/>
                          </a:solidFill>
                          <a:effectLst/>
                          <a:latin typeface="+mn-lt"/>
                        </a:rPr>
                        <a:t>Umu</a:t>
                      </a:r>
                      <a:br>
                        <a:rPr lang="sv-SE" sz="1100" b="0" i="0" u="none" strike="noStrike" dirty="0">
                          <a:solidFill>
                            <a:schemeClr val="bg1"/>
                          </a:solidFill>
                          <a:effectLst/>
                          <a:latin typeface="+mn-lt"/>
                        </a:rPr>
                      </a:br>
                      <a:r>
                        <a:rPr lang="sv-SE" sz="1100" b="0" i="0" u="none" strike="noStrike" dirty="0" err="1">
                          <a:solidFill>
                            <a:schemeClr val="bg1"/>
                          </a:solidFill>
                          <a:effectLst/>
                          <a:latin typeface="+mn-lt"/>
                        </a:rPr>
                        <a:t>top</a:t>
                      </a:r>
                      <a:r>
                        <a:rPr lang="sv-SE" sz="1100" b="0" i="0" u="none" strike="noStrike" dirty="0">
                          <a:solidFill>
                            <a:schemeClr val="bg1"/>
                          </a:solidFill>
                          <a:effectLst/>
                          <a:latin typeface="+mn-lt"/>
                        </a:rPr>
                        <a:t> 10 kommuner</a:t>
                      </a:r>
                    </a:p>
                  </a:txBody>
                  <a:tcPr marL="11721" marR="11721" marT="11721" marB="0" anchor="ctr">
                    <a:solidFill>
                      <a:schemeClr val="accent1"/>
                    </a:solidFill>
                  </a:tcPr>
                </a:tc>
                <a:tc hMerge="1">
                  <a:txBody>
                    <a:bodyPr/>
                    <a:lstStyle/>
                    <a:p>
                      <a:pPr algn="r" fontAlgn="b"/>
                      <a:endParaRPr lang="sv-SE" sz="700" b="0" i="0" u="none" strike="noStrike" dirty="0">
                        <a:effectLst/>
                        <a:latin typeface="Arial" panose="020B0604020202020204" pitchFamily="34" charset="0"/>
                      </a:endParaRPr>
                    </a:p>
                  </a:txBody>
                  <a:tcPr marL="8791" marR="8791" marT="8791" marB="0" anchor="b"/>
                </a:tc>
                <a:extLst>
                  <a:ext uri="{0D108BD9-81ED-4DB2-BD59-A6C34878D82A}">
                    <a16:rowId xmlns:a16="http://schemas.microsoft.com/office/drawing/2014/main" val="1146042559"/>
                  </a:ext>
                </a:extLst>
              </a:tr>
              <a:tr h="217708">
                <a:tc>
                  <a:txBody>
                    <a:bodyPr/>
                    <a:lstStyle/>
                    <a:p>
                      <a:pPr algn="l" fontAlgn="ctr"/>
                      <a:r>
                        <a:rPr lang="sv-SE" sz="900" u="none" strike="noStrike" dirty="0">
                          <a:effectLst/>
                        </a:rPr>
                        <a:t>UMEÅ</a:t>
                      </a:r>
                      <a:endParaRPr lang="sv-SE" sz="900" b="0" i="0" u="none" strike="noStrike" dirty="0">
                        <a:effectLst/>
                        <a:latin typeface="Arial" panose="020B0604020202020204" pitchFamily="34" charset="0"/>
                      </a:endParaRPr>
                    </a:p>
                  </a:txBody>
                  <a:tcPr marL="11721" marR="11721" marT="11721" marB="0" anchor="ctr"/>
                </a:tc>
                <a:tc>
                  <a:txBody>
                    <a:bodyPr/>
                    <a:lstStyle/>
                    <a:p>
                      <a:pPr algn="r" fontAlgn="b"/>
                      <a:r>
                        <a:rPr lang="sv-SE" sz="900" u="none" strike="noStrike">
                          <a:effectLst/>
                        </a:rPr>
                        <a:t>2334</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1928358114"/>
                  </a:ext>
                </a:extLst>
              </a:tr>
              <a:tr h="217708">
                <a:tc>
                  <a:txBody>
                    <a:bodyPr/>
                    <a:lstStyle/>
                    <a:p>
                      <a:pPr algn="l" fontAlgn="ctr"/>
                      <a:r>
                        <a:rPr lang="sv-SE" sz="900" u="none" strike="noStrike">
                          <a:effectLst/>
                        </a:rPr>
                        <a:t>STOCKHOLM</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1584</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2124826626"/>
                  </a:ext>
                </a:extLst>
              </a:tr>
              <a:tr h="217708">
                <a:tc>
                  <a:txBody>
                    <a:bodyPr/>
                    <a:lstStyle/>
                    <a:p>
                      <a:pPr algn="l" fontAlgn="ctr"/>
                      <a:r>
                        <a:rPr lang="sv-SE" sz="900" u="none" strike="noStrike">
                          <a:effectLst/>
                        </a:rPr>
                        <a:t>GÖTEBORG</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802</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4183962778"/>
                  </a:ext>
                </a:extLst>
              </a:tr>
              <a:tr h="217708">
                <a:tc>
                  <a:txBody>
                    <a:bodyPr/>
                    <a:lstStyle/>
                    <a:p>
                      <a:pPr algn="l" fontAlgn="ctr"/>
                      <a:r>
                        <a:rPr lang="sv-SE" sz="900" u="none" strike="noStrike">
                          <a:effectLst/>
                        </a:rPr>
                        <a:t>SKELLEFTEÅ</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668</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026989905"/>
                  </a:ext>
                </a:extLst>
              </a:tr>
              <a:tr h="217708">
                <a:tc>
                  <a:txBody>
                    <a:bodyPr/>
                    <a:lstStyle/>
                    <a:p>
                      <a:pPr algn="l" fontAlgn="ctr"/>
                      <a:r>
                        <a:rPr lang="sv-SE" sz="900" u="none" strike="noStrike">
                          <a:effectLst/>
                        </a:rPr>
                        <a:t>SUNDSVALL</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653</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621404603"/>
                  </a:ext>
                </a:extLst>
              </a:tr>
              <a:tr h="217708">
                <a:tc>
                  <a:txBody>
                    <a:bodyPr/>
                    <a:lstStyle/>
                    <a:p>
                      <a:pPr algn="l" fontAlgn="ctr"/>
                      <a:r>
                        <a:rPr lang="sv-SE" sz="900" u="none" strike="noStrike">
                          <a:effectLst/>
                        </a:rPr>
                        <a:t>ÖRNSKÖLDSVIK</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565</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143417174"/>
                  </a:ext>
                </a:extLst>
              </a:tr>
              <a:tr h="217708">
                <a:tc>
                  <a:txBody>
                    <a:bodyPr/>
                    <a:lstStyle/>
                    <a:p>
                      <a:pPr algn="l" fontAlgn="ctr"/>
                      <a:r>
                        <a:rPr lang="sv-SE" sz="900" u="none" strike="noStrike">
                          <a:effectLst/>
                        </a:rPr>
                        <a:t>MALMÖ</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539</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2185412834"/>
                  </a:ext>
                </a:extLst>
              </a:tr>
              <a:tr h="217708">
                <a:tc>
                  <a:txBody>
                    <a:bodyPr/>
                    <a:lstStyle/>
                    <a:p>
                      <a:pPr algn="l" fontAlgn="ctr"/>
                      <a:r>
                        <a:rPr lang="sv-SE" sz="900" u="none" strike="noStrike">
                          <a:effectLst/>
                        </a:rPr>
                        <a:t>UPPSALA</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485</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372610386"/>
                  </a:ext>
                </a:extLst>
              </a:tr>
              <a:tr h="217708">
                <a:tc>
                  <a:txBody>
                    <a:bodyPr/>
                    <a:lstStyle/>
                    <a:p>
                      <a:pPr algn="l" fontAlgn="ctr"/>
                      <a:r>
                        <a:rPr lang="sv-SE" sz="900" u="none" strike="noStrike">
                          <a:effectLst/>
                        </a:rPr>
                        <a:t>LULEÅ</a:t>
                      </a:r>
                      <a:endParaRPr lang="sv-SE" sz="900" b="0" i="0" u="none" strike="noStrike">
                        <a:effectLst/>
                        <a:latin typeface="Arial" panose="020B0604020202020204" pitchFamily="34" charset="0"/>
                      </a:endParaRPr>
                    </a:p>
                  </a:txBody>
                  <a:tcPr marL="11721" marR="11721" marT="11721" marB="0" anchor="ctr"/>
                </a:tc>
                <a:tc>
                  <a:txBody>
                    <a:bodyPr/>
                    <a:lstStyle/>
                    <a:p>
                      <a:pPr algn="r" fontAlgn="b"/>
                      <a:r>
                        <a:rPr lang="sv-SE" sz="900" u="none" strike="noStrike">
                          <a:effectLst/>
                        </a:rPr>
                        <a:t>479</a:t>
                      </a:r>
                      <a:endParaRPr lang="sv-SE" sz="900" b="0" i="0" u="none" strike="noStrike">
                        <a:effectLst/>
                        <a:latin typeface="Arial" panose="020B0604020202020204" pitchFamily="34" charset="0"/>
                      </a:endParaRPr>
                    </a:p>
                  </a:txBody>
                  <a:tcPr marL="11721" marR="11721" marT="11721" marB="0" anchor="b"/>
                </a:tc>
                <a:extLst>
                  <a:ext uri="{0D108BD9-81ED-4DB2-BD59-A6C34878D82A}">
                    <a16:rowId xmlns:a16="http://schemas.microsoft.com/office/drawing/2014/main" val="3419793115"/>
                  </a:ext>
                </a:extLst>
              </a:tr>
              <a:tr h="217708">
                <a:tc>
                  <a:txBody>
                    <a:bodyPr/>
                    <a:lstStyle/>
                    <a:p>
                      <a:pPr algn="l" fontAlgn="ctr"/>
                      <a:r>
                        <a:rPr lang="sv-SE" sz="900" u="none" strike="noStrike" dirty="0">
                          <a:effectLst/>
                        </a:rPr>
                        <a:t>ÖSTERSUND</a:t>
                      </a:r>
                      <a:endParaRPr lang="sv-SE" sz="900" b="0" i="0" u="none" strike="noStrike" dirty="0">
                        <a:effectLst/>
                        <a:latin typeface="Arial" panose="020B0604020202020204" pitchFamily="34" charset="0"/>
                      </a:endParaRPr>
                    </a:p>
                  </a:txBody>
                  <a:tcPr marL="11721" marR="11721" marT="11721" marB="0" anchor="ctr"/>
                </a:tc>
                <a:tc>
                  <a:txBody>
                    <a:bodyPr/>
                    <a:lstStyle/>
                    <a:p>
                      <a:pPr algn="r" fontAlgn="b"/>
                      <a:r>
                        <a:rPr lang="sv-SE" sz="900" u="none" strike="noStrike" dirty="0">
                          <a:effectLst/>
                        </a:rPr>
                        <a:t>452</a:t>
                      </a:r>
                      <a:endParaRPr lang="sv-SE" sz="900" b="0" i="0" u="none" strike="noStrike" dirty="0">
                        <a:effectLst/>
                        <a:latin typeface="Arial" panose="020B0604020202020204" pitchFamily="34" charset="0"/>
                      </a:endParaRPr>
                    </a:p>
                  </a:txBody>
                  <a:tcPr marL="11721" marR="11721" marT="11721" marB="0" anchor="b"/>
                </a:tc>
                <a:extLst>
                  <a:ext uri="{0D108BD9-81ED-4DB2-BD59-A6C34878D82A}">
                    <a16:rowId xmlns:a16="http://schemas.microsoft.com/office/drawing/2014/main" val="1583242574"/>
                  </a:ext>
                </a:extLst>
              </a:tr>
            </a:tbl>
          </a:graphicData>
        </a:graphic>
      </p:graphicFrame>
      <p:graphicFrame>
        <p:nvGraphicFramePr>
          <p:cNvPr id="8" name="Tabell 7">
            <a:extLst>
              <a:ext uri="{FF2B5EF4-FFF2-40B4-BE49-F238E27FC236}">
                <a16:creationId xmlns:a16="http://schemas.microsoft.com/office/drawing/2014/main" id="{84D30484-A3EA-793B-F101-0D113F280E6F}"/>
              </a:ext>
            </a:extLst>
          </p:cNvPr>
          <p:cNvGraphicFramePr>
            <a:graphicFrameLocks noGrp="1"/>
          </p:cNvGraphicFramePr>
          <p:nvPr/>
        </p:nvGraphicFramePr>
        <p:xfrm>
          <a:off x="10265679" y="4254582"/>
          <a:ext cx="1886624" cy="2523231"/>
        </p:xfrm>
        <a:graphic>
          <a:graphicData uri="http://schemas.openxmlformats.org/drawingml/2006/table">
            <a:tbl>
              <a:tblPr>
                <a:tableStyleId>{5C22544A-7EE6-4342-B048-85BDC9FD1C3A}</a:tableStyleId>
              </a:tblPr>
              <a:tblGrid>
                <a:gridCol w="1308415">
                  <a:extLst>
                    <a:ext uri="{9D8B030D-6E8A-4147-A177-3AD203B41FA5}">
                      <a16:colId xmlns:a16="http://schemas.microsoft.com/office/drawing/2014/main" val="1398343278"/>
                    </a:ext>
                  </a:extLst>
                </a:gridCol>
                <a:gridCol w="578209">
                  <a:extLst>
                    <a:ext uri="{9D8B030D-6E8A-4147-A177-3AD203B41FA5}">
                      <a16:colId xmlns:a16="http://schemas.microsoft.com/office/drawing/2014/main" val="541536042"/>
                    </a:ext>
                  </a:extLst>
                </a:gridCol>
              </a:tblGrid>
              <a:tr h="336841">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sv-SE" sz="1100" b="0" i="0" u="none" strike="noStrike" dirty="0">
                          <a:solidFill>
                            <a:schemeClr val="bg1"/>
                          </a:solidFill>
                          <a:effectLst/>
                          <a:latin typeface="+mn-lt"/>
                        </a:rPr>
                        <a:t>Distansalumner </a:t>
                      </a:r>
                      <a:r>
                        <a:rPr lang="sv-SE" sz="1100" b="0" i="0" u="none" strike="noStrike" dirty="0" err="1">
                          <a:solidFill>
                            <a:schemeClr val="bg1"/>
                          </a:solidFill>
                          <a:effectLst/>
                          <a:latin typeface="+mn-lt"/>
                        </a:rPr>
                        <a:t>LnU</a:t>
                      </a:r>
                      <a:r>
                        <a:rPr lang="sv-SE" sz="1100" b="0" i="0" u="none" strike="noStrike" dirty="0">
                          <a:solidFill>
                            <a:schemeClr val="bg1"/>
                          </a:solidFill>
                          <a:effectLst/>
                          <a:latin typeface="+mn-lt"/>
                        </a:rPr>
                        <a:t> </a:t>
                      </a:r>
                      <a:br>
                        <a:rPr lang="sv-SE" sz="1100" b="0" i="0" u="none" strike="noStrike" dirty="0">
                          <a:solidFill>
                            <a:schemeClr val="bg1"/>
                          </a:solidFill>
                          <a:effectLst/>
                          <a:latin typeface="+mn-lt"/>
                        </a:rPr>
                      </a:br>
                      <a:r>
                        <a:rPr lang="sv-SE" sz="1100" b="0" i="0" u="none" strike="noStrike" dirty="0" err="1">
                          <a:solidFill>
                            <a:schemeClr val="bg1"/>
                          </a:solidFill>
                          <a:effectLst/>
                          <a:latin typeface="+mn-lt"/>
                        </a:rPr>
                        <a:t>top</a:t>
                      </a:r>
                      <a:r>
                        <a:rPr lang="sv-SE" sz="1100" b="0" i="0" u="none" strike="noStrike" dirty="0">
                          <a:solidFill>
                            <a:schemeClr val="bg1"/>
                          </a:solidFill>
                          <a:effectLst/>
                          <a:latin typeface="+mn-lt"/>
                        </a:rPr>
                        <a:t> 10 kommuner</a:t>
                      </a:r>
                    </a:p>
                  </a:txBody>
                  <a:tcPr marL="11721" marR="11721" marT="11721" marB="0" anchor="ctr">
                    <a:solidFill>
                      <a:schemeClr val="accent1"/>
                    </a:solidFill>
                  </a:tcPr>
                </a:tc>
                <a:tc hMerge="1">
                  <a:txBody>
                    <a:bodyPr/>
                    <a:lstStyle/>
                    <a:p>
                      <a:pPr algn="l" fontAlgn="ctr"/>
                      <a:endParaRPr lang="sv-SE" sz="700" b="0" i="0" u="none" strike="noStrike" dirty="0">
                        <a:effectLst/>
                        <a:latin typeface="Arial" panose="020B0604020202020204" pitchFamily="34" charset="0"/>
                      </a:endParaRPr>
                    </a:p>
                  </a:txBody>
                  <a:tcPr marL="8791" marR="8791" marT="8791" marB="0" anchor="ctr"/>
                </a:tc>
                <a:extLst>
                  <a:ext uri="{0D108BD9-81ED-4DB2-BD59-A6C34878D82A}">
                    <a16:rowId xmlns:a16="http://schemas.microsoft.com/office/drawing/2014/main" val="545548180"/>
                  </a:ext>
                </a:extLst>
              </a:tr>
              <a:tr h="217623">
                <a:tc>
                  <a:txBody>
                    <a:bodyPr/>
                    <a:lstStyle/>
                    <a:p>
                      <a:pPr algn="l" fontAlgn="ctr"/>
                      <a:r>
                        <a:rPr lang="sv-SE" sz="900" u="none" strike="noStrike" dirty="0">
                          <a:effectLst/>
                        </a:rPr>
                        <a:t>STOCKHOLM</a:t>
                      </a:r>
                      <a:endParaRPr lang="sv-SE" sz="900" b="0" i="0" u="none" strike="noStrike" dirty="0">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1667</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2789006744"/>
                  </a:ext>
                </a:extLst>
              </a:tr>
              <a:tr h="217623">
                <a:tc>
                  <a:txBody>
                    <a:bodyPr/>
                    <a:lstStyle/>
                    <a:p>
                      <a:pPr algn="l" fontAlgn="ctr"/>
                      <a:r>
                        <a:rPr lang="sv-SE" sz="900" u="none" strike="noStrike">
                          <a:effectLst/>
                        </a:rPr>
                        <a:t>VÄXJÖ</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1156</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1122066443"/>
                  </a:ext>
                </a:extLst>
              </a:tr>
              <a:tr h="217623">
                <a:tc>
                  <a:txBody>
                    <a:bodyPr/>
                    <a:lstStyle/>
                    <a:p>
                      <a:pPr algn="l" fontAlgn="ctr"/>
                      <a:r>
                        <a:rPr lang="sv-SE" sz="900" u="none" strike="noStrike">
                          <a:effectLst/>
                        </a:rPr>
                        <a:t>GÖTEBORG</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1035</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4091056258"/>
                  </a:ext>
                </a:extLst>
              </a:tr>
              <a:tr h="217623">
                <a:tc>
                  <a:txBody>
                    <a:bodyPr/>
                    <a:lstStyle/>
                    <a:p>
                      <a:pPr algn="l" fontAlgn="ctr"/>
                      <a:r>
                        <a:rPr lang="sv-SE" sz="900" u="none" strike="noStrike">
                          <a:effectLst/>
                        </a:rPr>
                        <a:t>MALMÖ</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727</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2418990371"/>
                  </a:ext>
                </a:extLst>
              </a:tr>
              <a:tr h="217623">
                <a:tc>
                  <a:txBody>
                    <a:bodyPr/>
                    <a:lstStyle/>
                    <a:p>
                      <a:pPr algn="l" fontAlgn="ctr"/>
                      <a:r>
                        <a:rPr lang="sv-SE" sz="900" u="none" strike="noStrike">
                          <a:effectLst/>
                        </a:rPr>
                        <a:t>KALMAR</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506</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1299162458"/>
                  </a:ext>
                </a:extLst>
              </a:tr>
              <a:tr h="217623">
                <a:tc>
                  <a:txBody>
                    <a:bodyPr/>
                    <a:lstStyle/>
                    <a:p>
                      <a:pPr algn="l" fontAlgn="ctr"/>
                      <a:r>
                        <a:rPr lang="sv-SE" sz="900" u="none" strike="noStrike">
                          <a:effectLst/>
                        </a:rPr>
                        <a:t>UPPSALA</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474</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2563680953"/>
                  </a:ext>
                </a:extLst>
              </a:tr>
              <a:tr h="217623">
                <a:tc>
                  <a:txBody>
                    <a:bodyPr/>
                    <a:lstStyle/>
                    <a:p>
                      <a:pPr algn="l" fontAlgn="ctr"/>
                      <a:r>
                        <a:rPr lang="sv-SE" sz="900" u="none" strike="noStrike">
                          <a:effectLst/>
                        </a:rPr>
                        <a:t>KARLSKRONA</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416</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286076680"/>
                  </a:ext>
                </a:extLst>
              </a:tr>
              <a:tr h="217623">
                <a:tc>
                  <a:txBody>
                    <a:bodyPr/>
                    <a:lstStyle/>
                    <a:p>
                      <a:pPr algn="l" fontAlgn="ctr"/>
                      <a:r>
                        <a:rPr lang="sv-SE" sz="900" u="none" strike="noStrike">
                          <a:effectLst/>
                        </a:rPr>
                        <a:t>LUND</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372</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1601194340"/>
                  </a:ext>
                </a:extLst>
              </a:tr>
              <a:tr h="217623">
                <a:tc>
                  <a:txBody>
                    <a:bodyPr/>
                    <a:lstStyle/>
                    <a:p>
                      <a:pPr algn="l" fontAlgn="ctr"/>
                      <a:r>
                        <a:rPr lang="sv-SE" sz="900" u="none" strike="noStrike">
                          <a:effectLst/>
                        </a:rPr>
                        <a:t>LINKÖPING</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a:effectLst/>
                        </a:rPr>
                        <a:t>345</a:t>
                      </a:r>
                      <a:endParaRPr lang="sv-SE" sz="900" b="0" i="0" u="none" strike="noStrike">
                        <a:effectLst/>
                        <a:latin typeface="Arial" panose="020B0604020202020204" pitchFamily="34" charset="0"/>
                      </a:endParaRPr>
                    </a:p>
                  </a:txBody>
                  <a:tcPr marL="11721" marR="11721" marT="11721" marB="0" anchor="ctr"/>
                </a:tc>
                <a:extLst>
                  <a:ext uri="{0D108BD9-81ED-4DB2-BD59-A6C34878D82A}">
                    <a16:rowId xmlns:a16="http://schemas.microsoft.com/office/drawing/2014/main" val="3874065379"/>
                  </a:ext>
                </a:extLst>
              </a:tr>
              <a:tr h="217623">
                <a:tc>
                  <a:txBody>
                    <a:bodyPr/>
                    <a:lstStyle/>
                    <a:p>
                      <a:pPr algn="l" fontAlgn="ctr"/>
                      <a:r>
                        <a:rPr lang="sv-SE" sz="900" u="none" strike="noStrike">
                          <a:effectLst/>
                        </a:rPr>
                        <a:t>JÖNKÖPING</a:t>
                      </a:r>
                      <a:endParaRPr lang="sv-SE" sz="900" b="0" i="0" u="none" strike="noStrike">
                        <a:effectLst/>
                        <a:latin typeface="Arial" panose="020B0604020202020204" pitchFamily="34" charset="0"/>
                      </a:endParaRPr>
                    </a:p>
                  </a:txBody>
                  <a:tcPr marL="11721" marR="11721" marT="11721" marB="0" anchor="ctr"/>
                </a:tc>
                <a:tc>
                  <a:txBody>
                    <a:bodyPr/>
                    <a:lstStyle/>
                    <a:p>
                      <a:pPr algn="l" fontAlgn="ctr"/>
                      <a:r>
                        <a:rPr lang="sv-SE" sz="900" u="none" strike="noStrike" dirty="0">
                          <a:effectLst/>
                        </a:rPr>
                        <a:t>313</a:t>
                      </a:r>
                      <a:endParaRPr lang="sv-SE" sz="900" b="0" i="0" u="none" strike="noStrike" dirty="0">
                        <a:effectLst/>
                        <a:latin typeface="Arial" panose="020B0604020202020204" pitchFamily="34" charset="0"/>
                      </a:endParaRPr>
                    </a:p>
                  </a:txBody>
                  <a:tcPr marL="11721" marR="11721" marT="11721" marB="0" anchor="ctr"/>
                </a:tc>
                <a:extLst>
                  <a:ext uri="{0D108BD9-81ED-4DB2-BD59-A6C34878D82A}">
                    <a16:rowId xmlns:a16="http://schemas.microsoft.com/office/drawing/2014/main" val="2784162861"/>
                  </a:ext>
                </a:extLst>
              </a:tr>
            </a:tbl>
          </a:graphicData>
        </a:graphic>
      </p:graphicFrame>
      <p:sp>
        <p:nvSpPr>
          <p:cNvPr id="4" name="textruta 3">
            <a:extLst>
              <a:ext uri="{FF2B5EF4-FFF2-40B4-BE49-F238E27FC236}">
                <a16:creationId xmlns:a16="http://schemas.microsoft.com/office/drawing/2014/main" id="{A97D9BEA-79C2-728E-6635-32672FC5E447}"/>
              </a:ext>
            </a:extLst>
          </p:cNvPr>
          <p:cNvSpPr txBox="1"/>
          <p:nvPr/>
        </p:nvSpPr>
        <p:spPr>
          <a:xfrm>
            <a:off x="3051739" y="1"/>
            <a:ext cx="8097538" cy="461665"/>
          </a:xfrm>
          <a:prstGeom prst="rect">
            <a:avLst/>
          </a:prstGeom>
          <a:noFill/>
        </p:spPr>
        <p:txBody>
          <a:bodyPr wrap="none" rtlCol="0">
            <a:spAutoFit/>
          </a:bodyPr>
          <a:lstStyle/>
          <a:p>
            <a:r>
              <a:rPr lang="sv-SE" sz="2400" dirty="0"/>
              <a:t>Fördelning av distansalumner, tre största lärosäten</a:t>
            </a:r>
          </a:p>
        </p:txBody>
      </p:sp>
    </p:spTree>
    <p:extLst>
      <p:ext uri="{BB962C8B-B14F-4D97-AF65-F5344CB8AC3E}">
        <p14:creationId xmlns:p14="http://schemas.microsoft.com/office/powerpoint/2010/main" val="249978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93F59A28-578B-BEA0-1057-EDE8D16B3459}"/>
              </a:ext>
            </a:extLst>
          </p:cNvPr>
          <p:cNvPicPr>
            <a:picLocks noChangeAspect="1"/>
          </p:cNvPicPr>
          <p:nvPr/>
        </p:nvPicPr>
        <p:blipFill>
          <a:blip r:embed="rId2"/>
          <a:stretch>
            <a:fillRect/>
          </a:stretch>
        </p:blipFill>
        <p:spPr>
          <a:xfrm>
            <a:off x="0" y="0"/>
            <a:ext cx="3921304" cy="5586008"/>
          </a:xfrm>
          <a:prstGeom prst="rect">
            <a:avLst/>
          </a:prstGeom>
        </p:spPr>
      </p:pic>
      <p:pic>
        <p:nvPicPr>
          <p:cNvPr id="18" name="Bildobjekt 17">
            <a:extLst>
              <a:ext uri="{FF2B5EF4-FFF2-40B4-BE49-F238E27FC236}">
                <a16:creationId xmlns:a16="http://schemas.microsoft.com/office/drawing/2014/main" id="{84D6F777-2F15-2214-2DF8-7A2ACC222488}"/>
              </a:ext>
            </a:extLst>
          </p:cNvPr>
          <p:cNvPicPr>
            <a:picLocks noChangeAspect="1"/>
          </p:cNvPicPr>
          <p:nvPr/>
        </p:nvPicPr>
        <p:blipFill>
          <a:blip r:embed="rId3"/>
          <a:stretch>
            <a:fillRect/>
          </a:stretch>
        </p:blipFill>
        <p:spPr>
          <a:xfrm>
            <a:off x="8270699" y="7969"/>
            <a:ext cx="3642404" cy="5586008"/>
          </a:xfrm>
          <a:prstGeom prst="rect">
            <a:avLst/>
          </a:prstGeom>
        </p:spPr>
      </p:pic>
      <p:pic>
        <p:nvPicPr>
          <p:cNvPr id="16" name="Bildobjekt 15">
            <a:extLst>
              <a:ext uri="{FF2B5EF4-FFF2-40B4-BE49-F238E27FC236}">
                <a16:creationId xmlns:a16="http://schemas.microsoft.com/office/drawing/2014/main" id="{03C21EEE-8DBD-5DDE-6F98-7F3EB5DB5584}"/>
              </a:ext>
            </a:extLst>
          </p:cNvPr>
          <p:cNvPicPr>
            <a:picLocks noChangeAspect="1"/>
          </p:cNvPicPr>
          <p:nvPr/>
        </p:nvPicPr>
        <p:blipFill>
          <a:blip r:embed="rId4"/>
          <a:stretch>
            <a:fillRect/>
          </a:stretch>
        </p:blipFill>
        <p:spPr>
          <a:xfrm>
            <a:off x="4181277" y="7969"/>
            <a:ext cx="4430283" cy="5586008"/>
          </a:xfrm>
          <a:prstGeom prst="rect">
            <a:avLst/>
          </a:prstGeom>
        </p:spPr>
      </p:pic>
    </p:spTree>
    <p:extLst>
      <p:ext uri="{BB962C8B-B14F-4D97-AF65-F5344CB8AC3E}">
        <p14:creationId xmlns:p14="http://schemas.microsoft.com/office/powerpoint/2010/main" val="159886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30C14238-E5AE-E603-A245-DFCE514900C7}"/>
              </a:ext>
            </a:extLst>
          </p:cNvPr>
          <p:cNvPicPr>
            <a:picLocks noChangeAspect="1"/>
          </p:cNvPicPr>
          <p:nvPr/>
        </p:nvPicPr>
        <p:blipFill>
          <a:blip r:embed="rId2"/>
          <a:stretch>
            <a:fillRect/>
          </a:stretch>
        </p:blipFill>
        <p:spPr>
          <a:xfrm>
            <a:off x="4015577" y="0"/>
            <a:ext cx="4269219" cy="6858000"/>
          </a:xfrm>
          <a:prstGeom prst="rect">
            <a:avLst/>
          </a:prstGeom>
        </p:spPr>
      </p:pic>
      <p:pic>
        <p:nvPicPr>
          <p:cNvPr id="15" name="Bildobjekt 14">
            <a:extLst>
              <a:ext uri="{FF2B5EF4-FFF2-40B4-BE49-F238E27FC236}">
                <a16:creationId xmlns:a16="http://schemas.microsoft.com/office/drawing/2014/main" id="{BBB46EDD-9A77-2600-156D-E33F888C58A8}"/>
              </a:ext>
            </a:extLst>
          </p:cNvPr>
          <p:cNvPicPr>
            <a:picLocks noChangeAspect="1"/>
          </p:cNvPicPr>
          <p:nvPr/>
        </p:nvPicPr>
        <p:blipFill>
          <a:blip r:embed="rId3"/>
          <a:stretch>
            <a:fillRect/>
          </a:stretch>
        </p:blipFill>
        <p:spPr>
          <a:xfrm>
            <a:off x="148004" y="0"/>
            <a:ext cx="4269219" cy="6858000"/>
          </a:xfrm>
          <a:prstGeom prst="rect">
            <a:avLst/>
          </a:prstGeom>
        </p:spPr>
      </p:pic>
      <p:pic>
        <p:nvPicPr>
          <p:cNvPr id="17" name="Bildobjekt 16">
            <a:extLst>
              <a:ext uri="{FF2B5EF4-FFF2-40B4-BE49-F238E27FC236}">
                <a16:creationId xmlns:a16="http://schemas.microsoft.com/office/drawing/2014/main" id="{D1001ED6-8097-EB76-24C6-590E8A4DAA66}"/>
              </a:ext>
            </a:extLst>
          </p:cNvPr>
          <p:cNvPicPr>
            <a:picLocks noChangeAspect="1"/>
          </p:cNvPicPr>
          <p:nvPr/>
        </p:nvPicPr>
        <p:blipFill>
          <a:blip r:embed="rId4"/>
          <a:stretch>
            <a:fillRect/>
          </a:stretch>
        </p:blipFill>
        <p:spPr>
          <a:xfrm>
            <a:off x="7774777" y="0"/>
            <a:ext cx="4269219" cy="6858000"/>
          </a:xfrm>
          <a:prstGeom prst="rect">
            <a:avLst/>
          </a:prstGeom>
        </p:spPr>
      </p:pic>
    </p:spTree>
    <p:extLst>
      <p:ext uri="{BB962C8B-B14F-4D97-AF65-F5344CB8AC3E}">
        <p14:creationId xmlns:p14="http://schemas.microsoft.com/office/powerpoint/2010/main" val="245919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CB6350-A3A8-3A6E-B15B-A8529743EA91}"/>
              </a:ext>
            </a:extLst>
          </p:cNvPr>
          <p:cNvSpPr>
            <a:spLocks noGrp="1"/>
          </p:cNvSpPr>
          <p:nvPr>
            <p:ph type="title"/>
          </p:nvPr>
        </p:nvSpPr>
        <p:spPr/>
        <p:txBody>
          <a:bodyPr/>
          <a:lstStyle/>
          <a:p>
            <a:r>
              <a:rPr lang="sv-SE" dirty="0"/>
              <a:t>Sammanfattning</a:t>
            </a:r>
          </a:p>
        </p:txBody>
      </p:sp>
      <p:sp>
        <p:nvSpPr>
          <p:cNvPr id="3" name="Platshållare för innehåll 2">
            <a:extLst>
              <a:ext uri="{FF2B5EF4-FFF2-40B4-BE49-F238E27FC236}">
                <a16:creationId xmlns:a16="http://schemas.microsoft.com/office/drawing/2014/main" id="{4D84C10E-5036-EDC0-B01C-1F3E96F7B7FB}"/>
              </a:ext>
            </a:extLst>
          </p:cNvPr>
          <p:cNvSpPr>
            <a:spLocks noGrp="1"/>
          </p:cNvSpPr>
          <p:nvPr>
            <p:ph idx="1"/>
          </p:nvPr>
        </p:nvSpPr>
        <p:spPr/>
        <p:txBody>
          <a:bodyPr>
            <a:normAutofit/>
          </a:bodyPr>
          <a:lstStyle/>
          <a:p>
            <a:r>
              <a:rPr lang="sv-SE" dirty="0"/>
              <a:t>Andelen distansalumner är högre i Norrland än övriga Sverige.</a:t>
            </a:r>
          </a:p>
          <a:p>
            <a:r>
              <a:rPr lang="sv-SE" dirty="0" err="1"/>
              <a:t>MiU</a:t>
            </a:r>
            <a:r>
              <a:rPr lang="sv-SE" dirty="0"/>
              <a:t>, </a:t>
            </a:r>
            <a:r>
              <a:rPr lang="sv-SE" dirty="0" err="1"/>
              <a:t>UmU</a:t>
            </a:r>
            <a:r>
              <a:rPr lang="sv-SE" dirty="0"/>
              <a:t> och </a:t>
            </a:r>
            <a:r>
              <a:rPr lang="sv-SE" dirty="0" err="1"/>
              <a:t>LnU</a:t>
            </a:r>
            <a:r>
              <a:rPr lang="sv-SE" dirty="0"/>
              <a:t> står tillsammans för ca 40 procent av rikets distansalumner från universitet.</a:t>
            </a:r>
          </a:p>
          <a:p>
            <a:r>
              <a:rPr lang="sv-SE" dirty="0"/>
              <a:t>I 161 av landets 291 kommuner är Umeå universitet i topp tre vad gäller tillhandahållandet av distansutbildning. Motsvarande siffra för Mittuniversitetet är 141 kommuner och för Linnéuniversitetet 179 kommuner</a:t>
            </a:r>
          </a:p>
          <a:p>
            <a:pPr marL="0" indent="0">
              <a:buNone/>
            </a:pPr>
            <a:endParaRPr lang="sv-SE" dirty="0"/>
          </a:p>
          <a:p>
            <a:pPr marL="0" indent="0">
              <a:buNone/>
            </a:pPr>
            <a:endParaRPr lang="sv-SE" dirty="0"/>
          </a:p>
          <a:p>
            <a:endParaRPr lang="sv-SE" dirty="0"/>
          </a:p>
        </p:txBody>
      </p:sp>
    </p:spTree>
    <p:extLst>
      <p:ext uri="{BB962C8B-B14F-4D97-AF65-F5344CB8AC3E}">
        <p14:creationId xmlns:p14="http://schemas.microsoft.com/office/powerpoint/2010/main" val="4194037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Umeå Universitet">
  <a:themeElements>
    <a:clrScheme name="Umeå Universitet">
      <a:dk1>
        <a:sysClr val="windowText" lastClr="000000"/>
      </a:dk1>
      <a:lt1>
        <a:sysClr val="window" lastClr="FFFFFF"/>
      </a:lt1>
      <a:dk2>
        <a:srgbClr val="5F5F5F"/>
      </a:dk2>
      <a:lt2>
        <a:srgbClr val="E6E6E6"/>
      </a:lt2>
      <a:accent1>
        <a:srgbClr val="2A4765"/>
      </a:accent1>
      <a:accent2>
        <a:srgbClr val="EABAB9"/>
      </a:accent2>
      <a:accent3>
        <a:srgbClr val="73A790"/>
      </a:accent3>
      <a:accent4>
        <a:srgbClr val="D7B17C"/>
      </a:accent4>
      <a:accent5>
        <a:srgbClr val="F1EFE4"/>
      </a:accent5>
      <a:accent6>
        <a:srgbClr val="EDDDDB"/>
      </a:accent6>
      <a:hlink>
        <a:srgbClr val="000000"/>
      </a:hlink>
      <a:folHlink>
        <a:srgbClr val="000000"/>
      </a:folHlink>
    </a:clrScheme>
    <a:fontScheme name="Umeå Universite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000" dirty="0" err="1" smtClean="0"/>
        </a:defPPr>
      </a:lstStyle>
    </a:txDef>
  </a:objectDefaults>
  <a:extraClrSchemeLst/>
  <a:extLst>
    <a:ext uri="{05A4C25C-085E-4340-85A3-A5531E510DB2}">
      <thm15:themeFamily xmlns:thm15="http://schemas.microsoft.com/office/thememl/2012/main" name="Presentation2" id="{BDD169D7-9395-264C-9BA7-6212E2DDB673}" vid="{D62C44C5-D9D2-A049-9C63-62BCD0A3707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Umeå Universitet</Template>
  <TotalTime>70</TotalTime>
  <Words>635</Words>
  <Application>Microsoft Macintosh PowerPoint</Application>
  <PresentationFormat>Bredbild</PresentationFormat>
  <Paragraphs>205</Paragraphs>
  <Slides>24</Slides>
  <Notes>1</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24</vt:i4>
      </vt:variant>
    </vt:vector>
  </HeadingPairs>
  <TitlesOfParts>
    <vt:vector size="29" baseType="lpstr">
      <vt:lpstr>Arial</vt:lpstr>
      <vt:lpstr>Calibri</vt:lpstr>
      <vt:lpstr>Georgia</vt:lpstr>
      <vt:lpstr>Verdana</vt:lpstr>
      <vt:lpstr>Umeå Universitet</vt:lpstr>
      <vt:lpstr>Användandet av Bak- och Framgrund för att analysera distansutbildning</vt:lpstr>
      <vt:lpstr>Distansalumner</vt:lpstr>
      <vt:lpstr>Data</vt:lpstr>
      <vt:lpstr>PowerPoint-presentation</vt:lpstr>
      <vt:lpstr>PowerPoint-presentation</vt:lpstr>
      <vt:lpstr>PowerPoint-presentation</vt:lpstr>
      <vt:lpstr>PowerPoint-presentation</vt:lpstr>
      <vt:lpstr>PowerPoint-presentation</vt:lpstr>
      <vt:lpstr>Sammanfattning</vt:lpstr>
      <vt:lpstr>Analys</vt:lpstr>
      <vt:lpstr>Distansutbildning och breddad rekrytering</vt:lpstr>
      <vt:lpstr>Mål</vt:lpstr>
      <vt:lpstr>Bakgrund</vt:lpstr>
      <vt:lpstr>Applications and acceptance rates</vt:lpstr>
      <vt:lpstr>Average high school grades of the accepted students</vt:lpstr>
      <vt:lpstr>Retention</vt:lpstr>
      <vt:lpstr>Gender of admitted students</vt:lpstr>
      <vt:lpstr>Etniticity</vt:lpstr>
      <vt:lpstr>Parents educational background</vt:lpstr>
      <vt:lpstr>Age – Average birthyear</vt:lpstr>
      <vt:lpstr>Living with children</vt:lpstr>
      <vt:lpstr>Geography</vt:lpstr>
      <vt:lpstr>Geography</vt:lpstr>
      <vt:lpstr>Sammanfattning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Användandet av Bak- och Framgrund för att analysera distansutbildning</dc:title>
  <dc:creator>Fredrik Georgsson</dc:creator>
  <cp:lastModifiedBy>Fredrik Georgsson</cp:lastModifiedBy>
  <cp:revision>3</cp:revision>
  <dcterms:created xsi:type="dcterms:W3CDTF">2023-06-15T18:53:42Z</dcterms:created>
  <dcterms:modified xsi:type="dcterms:W3CDTF">2023-06-15T20:04:40Z</dcterms:modified>
</cp:coreProperties>
</file>