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0" r:id="rId4"/>
    <p:sldId id="267" r:id="rId5"/>
    <p:sldId id="268" r:id="rId6"/>
    <p:sldId id="262" r:id="rId7"/>
    <p:sldId id="269" r:id="rId8"/>
    <p:sldId id="263" r:id="rId9"/>
    <p:sldId id="270" r:id="rId10"/>
    <p:sldId id="265" r:id="rId11"/>
    <p:sldId id="266" r:id="rId1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15"/>
    <a:srgbClr val="00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37F596-BF67-4E1C-90A0-99150BDE17CD}" v="26" dt="2024-04-15T08:45:59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8" autoAdjust="0"/>
    <p:restoredTop sz="86409" autoAdjust="0"/>
  </p:normalViewPr>
  <p:slideViewPr>
    <p:cSldViewPr snapToGrid="0">
      <p:cViewPr varScale="1">
        <p:scale>
          <a:sx n="180" d="100"/>
          <a:sy n="180" d="100"/>
        </p:scale>
        <p:origin x="3714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-Sofie Jonsson" userId="71f0de93-a81e-4e01-b45d-92e38e91df49" providerId="ADAL" clId="{5837F596-BF67-4E1C-90A0-99150BDE17CD}"/>
    <pc:docChg chg="undo custSel addSld delSld modSld sldOrd">
      <pc:chgData name="Ann-Sofie Jonsson" userId="71f0de93-a81e-4e01-b45d-92e38e91df49" providerId="ADAL" clId="{5837F596-BF67-4E1C-90A0-99150BDE17CD}" dt="2024-04-16T07:15:01.242" v="5851" actId="20577"/>
      <pc:docMkLst>
        <pc:docMk/>
      </pc:docMkLst>
      <pc:sldChg chg="modSp mod">
        <pc:chgData name="Ann-Sofie Jonsson" userId="71f0de93-a81e-4e01-b45d-92e38e91df49" providerId="ADAL" clId="{5837F596-BF67-4E1C-90A0-99150BDE17CD}" dt="2024-04-15T08:42:10.702" v="5307" actId="20577"/>
        <pc:sldMkLst>
          <pc:docMk/>
          <pc:sldMk cId="927107540" sldId="258"/>
        </pc:sldMkLst>
        <pc:spChg chg="mod">
          <ac:chgData name="Ann-Sofie Jonsson" userId="71f0de93-a81e-4e01-b45d-92e38e91df49" providerId="ADAL" clId="{5837F596-BF67-4E1C-90A0-99150BDE17CD}" dt="2024-04-15T08:42:10.702" v="5307" actId="20577"/>
          <ac:spMkLst>
            <pc:docMk/>
            <pc:sldMk cId="927107540" sldId="258"/>
            <ac:spMk id="2" creationId="{4824F8DD-DA1C-7DD2-C2A2-3AC3FFC76A7B}"/>
          </ac:spMkLst>
        </pc:spChg>
      </pc:sldChg>
      <pc:sldChg chg="modSp mod">
        <pc:chgData name="Ann-Sofie Jonsson" userId="71f0de93-a81e-4e01-b45d-92e38e91df49" providerId="ADAL" clId="{5837F596-BF67-4E1C-90A0-99150BDE17CD}" dt="2024-04-16T07:11:04.480" v="5725" actId="20577"/>
        <pc:sldMkLst>
          <pc:docMk/>
          <pc:sldMk cId="1447458011" sldId="259"/>
        </pc:sldMkLst>
        <pc:spChg chg="mod">
          <ac:chgData name="Ann-Sofie Jonsson" userId="71f0de93-a81e-4e01-b45d-92e38e91df49" providerId="ADAL" clId="{5837F596-BF67-4E1C-90A0-99150BDE17CD}" dt="2024-04-16T07:11:04.480" v="5725" actId="20577"/>
          <ac:spMkLst>
            <pc:docMk/>
            <pc:sldMk cId="1447458011" sldId="259"/>
            <ac:spMk id="3" creationId="{E041C958-1ABF-176E-E876-7FCC5A379A4F}"/>
          </ac:spMkLst>
        </pc:spChg>
      </pc:sldChg>
      <pc:sldChg chg="addSp modSp mod">
        <pc:chgData name="Ann-Sofie Jonsson" userId="71f0de93-a81e-4e01-b45d-92e38e91df49" providerId="ADAL" clId="{5837F596-BF67-4E1C-90A0-99150BDE17CD}" dt="2024-04-16T07:11:28.494" v="5727" actId="20577"/>
        <pc:sldMkLst>
          <pc:docMk/>
          <pc:sldMk cId="148178312" sldId="260"/>
        </pc:sldMkLst>
        <pc:spChg chg="mod">
          <ac:chgData name="Ann-Sofie Jonsson" userId="71f0de93-a81e-4e01-b45d-92e38e91df49" providerId="ADAL" clId="{5837F596-BF67-4E1C-90A0-99150BDE17CD}" dt="2024-04-16T07:11:28.494" v="5727" actId="20577"/>
          <ac:spMkLst>
            <pc:docMk/>
            <pc:sldMk cId="148178312" sldId="260"/>
            <ac:spMk id="3" creationId="{B11F8168-A476-8D0D-B714-6D9BC3871668}"/>
          </ac:spMkLst>
        </pc:spChg>
        <pc:cxnChg chg="mod">
          <ac:chgData name="Ann-Sofie Jonsson" userId="71f0de93-a81e-4e01-b45d-92e38e91df49" providerId="ADAL" clId="{5837F596-BF67-4E1C-90A0-99150BDE17CD}" dt="2024-04-14T07:55:47.504" v="1" actId="1582"/>
          <ac:cxnSpMkLst>
            <pc:docMk/>
            <pc:sldMk cId="148178312" sldId="260"/>
            <ac:cxnSpMk id="5" creationId="{17B5A831-5CB1-9322-58A9-225E218BCC8A}"/>
          </ac:cxnSpMkLst>
        </pc:cxnChg>
        <pc:cxnChg chg="add mod">
          <ac:chgData name="Ann-Sofie Jonsson" userId="71f0de93-a81e-4e01-b45d-92e38e91df49" providerId="ADAL" clId="{5837F596-BF67-4E1C-90A0-99150BDE17CD}" dt="2024-04-14T07:56:12.072" v="5" actId="14100"/>
          <ac:cxnSpMkLst>
            <pc:docMk/>
            <pc:sldMk cId="148178312" sldId="260"/>
            <ac:cxnSpMk id="6" creationId="{AC7590D6-8888-DE73-0AF9-C44988491804}"/>
          </ac:cxnSpMkLst>
        </pc:cxnChg>
      </pc:sldChg>
      <pc:sldChg chg="addSp delSp modSp del mod">
        <pc:chgData name="Ann-Sofie Jonsson" userId="71f0de93-a81e-4e01-b45d-92e38e91df49" providerId="ADAL" clId="{5837F596-BF67-4E1C-90A0-99150BDE17CD}" dt="2024-04-14T08:48:50.468" v="2117" actId="47"/>
        <pc:sldMkLst>
          <pc:docMk/>
          <pc:sldMk cId="4286773020" sldId="261"/>
        </pc:sldMkLst>
        <pc:spChg chg="mod">
          <ac:chgData name="Ann-Sofie Jonsson" userId="71f0de93-a81e-4e01-b45d-92e38e91df49" providerId="ADAL" clId="{5837F596-BF67-4E1C-90A0-99150BDE17CD}" dt="2024-04-14T08:46:44.702" v="2097" actId="20577"/>
          <ac:spMkLst>
            <pc:docMk/>
            <pc:sldMk cId="4286773020" sldId="261"/>
            <ac:spMk id="2" creationId="{38E91A03-E471-476C-B88D-94903DB54A00}"/>
          </ac:spMkLst>
        </pc:spChg>
        <pc:spChg chg="mod">
          <ac:chgData name="Ann-Sofie Jonsson" userId="71f0de93-a81e-4e01-b45d-92e38e91df49" providerId="ADAL" clId="{5837F596-BF67-4E1C-90A0-99150BDE17CD}" dt="2024-04-14T08:46:31.591" v="2074" actId="20577"/>
          <ac:spMkLst>
            <pc:docMk/>
            <pc:sldMk cId="4286773020" sldId="261"/>
            <ac:spMk id="3" creationId="{ACC33D23-4C34-5872-56DA-5E0C71013CF2}"/>
          </ac:spMkLst>
        </pc:spChg>
        <pc:cxnChg chg="add del mod">
          <ac:chgData name="Ann-Sofie Jonsson" userId="71f0de93-a81e-4e01-b45d-92e38e91df49" providerId="ADAL" clId="{5837F596-BF67-4E1C-90A0-99150BDE17CD}" dt="2024-04-14T08:22:10.844" v="1831" actId="478"/>
          <ac:cxnSpMkLst>
            <pc:docMk/>
            <pc:sldMk cId="4286773020" sldId="261"/>
            <ac:cxnSpMk id="5" creationId="{2CBEF3FB-04F2-3AFB-E4B9-C5711393585A}"/>
          </ac:cxnSpMkLst>
        </pc:cxnChg>
      </pc:sldChg>
      <pc:sldChg chg="modSp new mod">
        <pc:chgData name="Ann-Sofie Jonsson" userId="71f0de93-a81e-4e01-b45d-92e38e91df49" providerId="ADAL" clId="{5837F596-BF67-4E1C-90A0-99150BDE17CD}" dt="2024-04-16T07:12:34.518" v="5730" actId="20577"/>
        <pc:sldMkLst>
          <pc:docMk/>
          <pc:sldMk cId="4031913823" sldId="262"/>
        </pc:sldMkLst>
        <pc:spChg chg="mod">
          <ac:chgData name="Ann-Sofie Jonsson" userId="71f0de93-a81e-4e01-b45d-92e38e91df49" providerId="ADAL" clId="{5837F596-BF67-4E1C-90A0-99150BDE17CD}" dt="2024-04-14T12:56:52.563" v="3236" actId="20577"/>
          <ac:spMkLst>
            <pc:docMk/>
            <pc:sldMk cId="4031913823" sldId="262"/>
            <ac:spMk id="2" creationId="{0F8ED062-60E2-22E9-AB22-521B14AAE6C9}"/>
          </ac:spMkLst>
        </pc:spChg>
        <pc:spChg chg="mod">
          <ac:chgData name="Ann-Sofie Jonsson" userId="71f0de93-a81e-4e01-b45d-92e38e91df49" providerId="ADAL" clId="{5837F596-BF67-4E1C-90A0-99150BDE17CD}" dt="2024-04-16T07:12:34.518" v="5730" actId="20577"/>
          <ac:spMkLst>
            <pc:docMk/>
            <pc:sldMk cId="4031913823" sldId="262"/>
            <ac:spMk id="3" creationId="{71106932-40D1-C6D3-9D18-A5E3F4C732D6}"/>
          </ac:spMkLst>
        </pc:spChg>
      </pc:sldChg>
      <pc:sldChg chg="modSp new mod">
        <pc:chgData name="Ann-Sofie Jonsson" userId="71f0de93-a81e-4e01-b45d-92e38e91df49" providerId="ADAL" clId="{5837F596-BF67-4E1C-90A0-99150BDE17CD}" dt="2024-04-16T07:13:35.144" v="5742" actId="20577"/>
        <pc:sldMkLst>
          <pc:docMk/>
          <pc:sldMk cId="1126577093" sldId="263"/>
        </pc:sldMkLst>
        <pc:spChg chg="mod">
          <ac:chgData name="Ann-Sofie Jonsson" userId="71f0de93-a81e-4e01-b45d-92e38e91df49" providerId="ADAL" clId="{5837F596-BF67-4E1C-90A0-99150BDE17CD}" dt="2024-04-14T13:21:00.996" v="5250" actId="1076"/>
          <ac:spMkLst>
            <pc:docMk/>
            <pc:sldMk cId="1126577093" sldId="263"/>
            <ac:spMk id="2" creationId="{F33B6E42-CFC6-3151-CB97-1A49C32392A7}"/>
          </ac:spMkLst>
        </pc:spChg>
        <pc:spChg chg="mod">
          <ac:chgData name="Ann-Sofie Jonsson" userId="71f0de93-a81e-4e01-b45d-92e38e91df49" providerId="ADAL" clId="{5837F596-BF67-4E1C-90A0-99150BDE17CD}" dt="2024-04-16T07:13:35.144" v="5742" actId="20577"/>
          <ac:spMkLst>
            <pc:docMk/>
            <pc:sldMk cId="1126577093" sldId="263"/>
            <ac:spMk id="3" creationId="{8895344C-BF65-CF16-D874-F419452657FA}"/>
          </ac:spMkLst>
        </pc:spChg>
      </pc:sldChg>
      <pc:sldChg chg="addSp delSp modSp new del mod ord">
        <pc:chgData name="Ann-Sofie Jonsson" userId="71f0de93-a81e-4e01-b45d-92e38e91df49" providerId="ADAL" clId="{5837F596-BF67-4E1C-90A0-99150BDE17CD}" dt="2024-04-14T12:55:52.002" v="3211" actId="47"/>
        <pc:sldMkLst>
          <pc:docMk/>
          <pc:sldMk cId="551226660" sldId="264"/>
        </pc:sldMkLst>
        <pc:spChg chg="mod">
          <ac:chgData name="Ann-Sofie Jonsson" userId="71f0de93-a81e-4e01-b45d-92e38e91df49" providerId="ADAL" clId="{5837F596-BF67-4E1C-90A0-99150BDE17CD}" dt="2024-04-14T08:47:06.681" v="2116" actId="20577"/>
          <ac:spMkLst>
            <pc:docMk/>
            <pc:sldMk cId="551226660" sldId="264"/>
            <ac:spMk id="2" creationId="{9D9D42D2-6335-AC48-3EB3-C6D12C32E7D5}"/>
          </ac:spMkLst>
        </pc:spChg>
        <pc:spChg chg="mod">
          <ac:chgData name="Ann-Sofie Jonsson" userId="71f0de93-a81e-4e01-b45d-92e38e91df49" providerId="ADAL" clId="{5837F596-BF67-4E1C-90A0-99150BDE17CD}" dt="2024-04-14T12:54:33.562" v="3156" actId="27636"/>
          <ac:spMkLst>
            <pc:docMk/>
            <pc:sldMk cId="551226660" sldId="264"/>
            <ac:spMk id="3" creationId="{5312CE73-6A8B-C653-F6CA-C6D9873A0ACF}"/>
          </ac:spMkLst>
        </pc:spChg>
        <pc:picChg chg="add del mod">
          <ac:chgData name="Ann-Sofie Jonsson" userId="71f0de93-a81e-4e01-b45d-92e38e91df49" providerId="ADAL" clId="{5837F596-BF67-4E1C-90A0-99150BDE17CD}" dt="2024-04-14T12:21:31.225" v="2697" actId="21"/>
          <ac:picMkLst>
            <pc:docMk/>
            <pc:sldMk cId="551226660" sldId="264"/>
            <ac:picMk id="5" creationId="{0A90390E-BED6-B541-8571-B6ECA2EB3BB3}"/>
          </ac:picMkLst>
        </pc:picChg>
      </pc:sldChg>
      <pc:sldChg chg="modSp new mod">
        <pc:chgData name="Ann-Sofie Jonsson" userId="71f0de93-a81e-4e01-b45d-92e38e91df49" providerId="ADAL" clId="{5837F596-BF67-4E1C-90A0-99150BDE17CD}" dt="2024-04-16T07:15:01.242" v="5851" actId="20577"/>
        <pc:sldMkLst>
          <pc:docMk/>
          <pc:sldMk cId="2046742130" sldId="265"/>
        </pc:sldMkLst>
        <pc:spChg chg="mod">
          <ac:chgData name="Ann-Sofie Jonsson" userId="71f0de93-a81e-4e01-b45d-92e38e91df49" providerId="ADAL" clId="{5837F596-BF67-4E1C-90A0-99150BDE17CD}" dt="2024-04-14T13:25:48.438" v="5296" actId="313"/>
          <ac:spMkLst>
            <pc:docMk/>
            <pc:sldMk cId="2046742130" sldId="265"/>
            <ac:spMk id="2" creationId="{61B2799A-840C-6EA8-769B-6C9C9313EADB}"/>
          </ac:spMkLst>
        </pc:spChg>
        <pc:spChg chg="mod">
          <ac:chgData name="Ann-Sofie Jonsson" userId="71f0de93-a81e-4e01-b45d-92e38e91df49" providerId="ADAL" clId="{5837F596-BF67-4E1C-90A0-99150BDE17CD}" dt="2024-04-16T07:15:01.242" v="5851" actId="20577"/>
          <ac:spMkLst>
            <pc:docMk/>
            <pc:sldMk cId="2046742130" sldId="265"/>
            <ac:spMk id="3" creationId="{297AB35E-C605-6A0C-A186-23EC188F2EBF}"/>
          </ac:spMkLst>
        </pc:spChg>
      </pc:sldChg>
      <pc:sldChg chg="modSp new mod">
        <pc:chgData name="Ann-Sofie Jonsson" userId="71f0de93-a81e-4e01-b45d-92e38e91df49" providerId="ADAL" clId="{5837F596-BF67-4E1C-90A0-99150BDE17CD}" dt="2024-04-15T08:55:17.718" v="5674" actId="20577"/>
        <pc:sldMkLst>
          <pc:docMk/>
          <pc:sldMk cId="2319886857" sldId="266"/>
        </pc:sldMkLst>
        <pc:spChg chg="mod">
          <ac:chgData name="Ann-Sofie Jonsson" userId="71f0de93-a81e-4e01-b45d-92e38e91df49" providerId="ADAL" clId="{5837F596-BF67-4E1C-90A0-99150BDE17CD}" dt="2024-04-14T13:06:42.188" v="3991" actId="20577"/>
          <ac:spMkLst>
            <pc:docMk/>
            <pc:sldMk cId="2319886857" sldId="266"/>
            <ac:spMk id="2" creationId="{D7238D7C-A8F4-F36A-76BA-1EC47E7407E5}"/>
          </ac:spMkLst>
        </pc:spChg>
        <pc:spChg chg="mod">
          <ac:chgData name="Ann-Sofie Jonsson" userId="71f0de93-a81e-4e01-b45d-92e38e91df49" providerId="ADAL" clId="{5837F596-BF67-4E1C-90A0-99150BDE17CD}" dt="2024-04-15T08:55:17.718" v="5674" actId="20577"/>
          <ac:spMkLst>
            <pc:docMk/>
            <pc:sldMk cId="2319886857" sldId="266"/>
            <ac:spMk id="3" creationId="{DBFD93EB-A0C3-9466-F71E-B8F6609CDA70}"/>
          </ac:spMkLst>
        </pc:spChg>
      </pc:sldChg>
      <pc:sldChg chg="modSp new del mod">
        <pc:chgData name="Ann-Sofie Jonsson" userId="71f0de93-a81e-4e01-b45d-92e38e91df49" providerId="ADAL" clId="{5837F596-BF67-4E1C-90A0-99150BDE17CD}" dt="2024-04-14T11:45:03.872" v="2492" actId="47"/>
        <pc:sldMkLst>
          <pc:docMk/>
          <pc:sldMk cId="776774266" sldId="267"/>
        </pc:sldMkLst>
        <pc:spChg chg="mod">
          <ac:chgData name="Ann-Sofie Jonsson" userId="71f0de93-a81e-4e01-b45d-92e38e91df49" providerId="ADAL" clId="{5837F596-BF67-4E1C-90A0-99150BDE17CD}" dt="2024-04-14T09:38:48.154" v="2491" actId="20577"/>
          <ac:spMkLst>
            <pc:docMk/>
            <pc:sldMk cId="776774266" sldId="267"/>
            <ac:spMk id="2" creationId="{C7C28287-AC3D-4FB0-59F3-55B3B10300B7}"/>
          </ac:spMkLst>
        </pc:spChg>
      </pc:sldChg>
      <pc:sldChg chg="addSp delSp modSp new mod">
        <pc:chgData name="Ann-Sofie Jonsson" userId="71f0de93-a81e-4e01-b45d-92e38e91df49" providerId="ADAL" clId="{5837F596-BF67-4E1C-90A0-99150BDE17CD}" dt="2024-04-15T08:46:09.305" v="5394" actId="478"/>
        <pc:sldMkLst>
          <pc:docMk/>
          <pc:sldMk cId="843462906" sldId="267"/>
        </pc:sldMkLst>
        <pc:spChg chg="mod">
          <ac:chgData name="Ann-Sofie Jonsson" userId="71f0de93-a81e-4e01-b45d-92e38e91df49" providerId="ADAL" clId="{5837F596-BF67-4E1C-90A0-99150BDE17CD}" dt="2024-04-14T11:51:25.412" v="2673" actId="20577"/>
          <ac:spMkLst>
            <pc:docMk/>
            <pc:sldMk cId="843462906" sldId="267"/>
            <ac:spMk id="2" creationId="{6E883359-7D7E-38D3-88B4-8DDD0B075027}"/>
          </ac:spMkLst>
        </pc:spChg>
        <pc:spChg chg="del mod">
          <ac:chgData name="Ann-Sofie Jonsson" userId="71f0de93-a81e-4e01-b45d-92e38e91df49" providerId="ADAL" clId="{5837F596-BF67-4E1C-90A0-99150BDE17CD}" dt="2024-04-14T11:47:18.292" v="2619" actId="931"/>
          <ac:spMkLst>
            <pc:docMk/>
            <pc:sldMk cId="843462906" sldId="267"/>
            <ac:spMk id="3" creationId="{C3B08386-9F7D-6991-049B-A01D1ED4E8C3}"/>
          </ac:spMkLst>
        </pc:spChg>
        <pc:spChg chg="add del mod">
          <ac:chgData name="Ann-Sofie Jonsson" userId="71f0de93-a81e-4e01-b45d-92e38e91df49" providerId="ADAL" clId="{5837F596-BF67-4E1C-90A0-99150BDE17CD}" dt="2024-04-14T13:00:01.637" v="3387" actId="931"/>
          <ac:spMkLst>
            <pc:docMk/>
            <pc:sldMk cId="843462906" sldId="267"/>
            <ac:spMk id="7" creationId="{D3434973-CF0B-D9DA-0B1B-FC72544B3083}"/>
          </ac:spMkLst>
        </pc:spChg>
        <pc:picChg chg="add del mod">
          <ac:chgData name="Ann-Sofie Jonsson" userId="71f0de93-a81e-4e01-b45d-92e38e91df49" providerId="ADAL" clId="{5837F596-BF67-4E1C-90A0-99150BDE17CD}" dt="2024-04-14T11:51:01.248" v="2626" actId="478"/>
          <ac:picMkLst>
            <pc:docMk/>
            <pc:sldMk cId="843462906" sldId="267"/>
            <ac:picMk id="5" creationId="{6B7255CD-C499-0BBD-F70D-F87D43AA506D}"/>
          </ac:picMkLst>
        </pc:picChg>
        <pc:picChg chg="add del mod">
          <ac:chgData name="Ann-Sofie Jonsson" userId="71f0de93-a81e-4e01-b45d-92e38e91df49" providerId="ADAL" clId="{5837F596-BF67-4E1C-90A0-99150BDE17CD}" dt="2024-04-15T08:46:09.305" v="5394" actId="478"/>
          <ac:picMkLst>
            <pc:docMk/>
            <pc:sldMk cId="843462906" sldId="267"/>
            <ac:picMk id="6" creationId="{A4A7A793-4DFC-56B1-54F5-AE95DBB41EB9}"/>
          </ac:picMkLst>
        </pc:picChg>
        <pc:picChg chg="add mod">
          <ac:chgData name="Ann-Sofie Jonsson" userId="71f0de93-a81e-4e01-b45d-92e38e91df49" providerId="ADAL" clId="{5837F596-BF67-4E1C-90A0-99150BDE17CD}" dt="2024-04-14T11:51:06.302" v="2628" actId="1076"/>
          <ac:picMkLst>
            <pc:docMk/>
            <pc:sldMk cId="843462906" sldId="267"/>
            <ac:picMk id="9" creationId="{5AF4A256-84E4-E064-996B-A4639DEF1CB1}"/>
          </ac:picMkLst>
        </pc:picChg>
        <pc:picChg chg="add mod">
          <ac:chgData name="Ann-Sofie Jonsson" userId="71f0de93-a81e-4e01-b45d-92e38e91df49" providerId="ADAL" clId="{5837F596-BF67-4E1C-90A0-99150BDE17CD}" dt="2024-04-14T13:00:07.436" v="3388" actId="1076"/>
          <ac:picMkLst>
            <pc:docMk/>
            <pc:sldMk cId="843462906" sldId="267"/>
            <ac:picMk id="11" creationId="{3167EA8B-5958-B414-4516-BB4087D06A4A}"/>
          </ac:picMkLst>
        </pc:picChg>
        <pc:cxnChg chg="add mod">
          <ac:chgData name="Ann-Sofie Jonsson" userId="71f0de93-a81e-4e01-b45d-92e38e91df49" providerId="ADAL" clId="{5837F596-BF67-4E1C-90A0-99150BDE17CD}" dt="2024-04-15T08:44:38.069" v="5390" actId="1076"/>
          <ac:cxnSpMkLst>
            <pc:docMk/>
            <pc:sldMk cId="843462906" sldId="267"/>
            <ac:cxnSpMk id="4" creationId="{F8A67EC2-B516-5380-6815-CAC2765EE50B}"/>
          </ac:cxnSpMkLst>
        </pc:cxnChg>
      </pc:sldChg>
      <pc:sldChg chg="addSp delSp modSp new mod">
        <pc:chgData name="Ann-Sofie Jonsson" userId="71f0de93-a81e-4e01-b45d-92e38e91df49" providerId="ADAL" clId="{5837F596-BF67-4E1C-90A0-99150BDE17CD}" dt="2024-04-16T07:12:20.868" v="5729" actId="20577"/>
        <pc:sldMkLst>
          <pc:docMk/>
          <pc:sldMk cId="1200392841" sldId="268"/>
        </pc:sldMkLst>
        <pc:spChg chg="mod">
          <ac:chgData name="Ann-Sofie Jonsson" userId="71f0de93-a81e-4e01-b45d-92e38e91df49" providerId="ADAL" clId="{5837F596-BF67-4E1C-90A0-99150BDE17CD}" dt="2024-04-14T13:16:08.636" v="4976" actId="20577"/>
          <ac:spMkLst>
            <pc:docMk/>
            <pc:sldMk cId="1200392841" sldId="268"/>
            <ac:spMk id="2" creationId="{B45CFB9C-0043-E02E-14FA-A8CD25E7AA30}"/>
          </ac:spMkLst>
        </pc:spChg>
        <pc:spChg chg="del mod">
          <ac:chgData name="Ann-Sofie Jonsson" userId="71f0de93-a81e-4e01-b45d-92e38e91df49" providerId="ADAL" clId="{5837F596-BF67-4E1C-90A0-99150BDE17CD}" dt="2024-04-14T12:16:43.307" v="2690" actId="931"/>
          <ac:spMkLst>
            <pc:docMk/>
            <pc:sldMk cId="1200392841" sldId="268"/>
            <ac:spMk id="3" creationId="{D95D6CAC-D49E-64ED-5406-4D72F82E9F27}"/>
          </ac:spMkLst>
        </pc:spChg>
        <pc:spChg chg="add del mod">
          <ac:chgData name="Ann-Sofie Jonsson" userId="71f0de93-a81e-4e01-b45d-92e38e91df49" providerId="ADAL" clId="{5837F596-BF67-4E1C-90A0-99150BDE17CD}" dt="2024-04-14T12:47:56.630" v="2783"/>
          <ac:spMkLst>
            <pc:docMk/>
            <pc:sldMk cId="1200392841" sldId="268"/>
            <ac:spMk id="39" creationId="{0FBA12A7-7E8A-E9E0-6F16-C5CC85E32D6D}"/>
          </ac:spMkLst>
        </pc:spChg>
        <pc:spChg chg="add mod">
          <ac:chgData name="Ann-Sofie Jonsson" userId="71f0de93-a81e-4e01-b45d-92e38e91df49" providerId="ADAL" clId="{5837F596-BF67-4E1C-90A0-99150BDE17CD}" dt="2024-04-14T12:49:17.071" v="2916" actId="1076"/>
          <ac:spMkLst>
            <pc:docMk/>
            <pc:sldMk cId="1200392841" sldId="268"/>
            <ac:spMk id="40" creationId="{F43B0327-7108-DF69-B65C-3A567F4C2298}"/>
          </ac:spMkLst>
        </pc:spChg>
        <pc:spChg chg="add mod">
          <ac:chgData name="Ann-Sofie Jonsson" userId="71f0de93-a81e-4e01-b45d-92e38e91df49" providerId="ADAL" clId="{5837F596-BF67-4E1C-90A0-99150BDE17CD}" dt="2024-04-14T12:50:20.110" v="2953" actId="1076"/>
          <ac:spMkLst>
            <pc:docMk/>
            <pc:sldMk cId="1200392841" sldId="268"/>
            <ac:spMk id="41" creationId="{225DABED-D742-7AB4-E8C9-649175997CA9}"/>
          </ac:spMkLst>
        </pc:spChg>
        <pc:spChg chg="add mod">
          <ac:chgData name="Ann-Sofie Jonsson" userId="71f0de93-a81e-4e01-b45d-92e38e91df49" providerId="ADAL" clId="{5837F596-BF67-4E1C-90A0-99150BDE17CD}" dt="2024-04-14T13:17:19.695" v="5083" actId="1076"/>
          <ac:spMkLst>
            <pc:docMk/>
            <pc:sldMk cId="1200392841" sldId="268"/>
            <ac:spMk id="42" creationId="{6F3F971B-9E9D-3C64-CBFE-DF464D5BAB7B}"/>
          </ac:spMkLst>
        </pc:spChg>
        <pc:spChg chg="add mod">
          <ac:chgData name="Ann-Sofie Jonsson" userId="71f0de93-a81e-4e01-b45d-92e38e91df49" providerId="ADAL" clId="{5837F596-BF67-4E1C-90A0-99150BDE17CD}" dt="2024-04-16T07:12:20.868" v="5729" actId="20577"/>
          <ac:spMkLst>
            <pc:docMk/>
            <pc:sldMk cId="1200392841" sldId="268"/>
            <ac:spMk id="43" creationId="{7C17AFB6-C3C1-6267-18FB-2403B2D1BF0F}"/>
          </ac:spMkLst>
        </pc:spChg>
        <pc:spChg chg="add mod">
          <ac:chgData name="Ann-Sofie Jonsson" userId="71f0de93-a81e-4e01-b45d-92e38e91df49" providerId="ADAL" clId="{5837F596-BF67-4E1C-90A0-99150BDE17CD}" dt="2024-04-16T07:12:18.837" v="5728" actId="20577"/>
          <ac:spMkLst>
            <pc:docMk/>
            <pc:sldMk cId="1200392841" sldId="268"/>
            <ac:spMk id="44" creationId="{B55CABD0-5776-F955-D4F3-CCB82900C947}"/>
          </ac:spMkLst>
        </pc:spChg>
        <pc:spChg chg="add del mod">
          <ac:chgData name="Ann-Sofie Jonsson" userId="71f0de93-a81e-4e01-b45d-92e38e91df49" providerId="ADAL" clId="{5837F596-BF67-4E1C-90A0-99150BDE17CD}" dt="2024-04-14T13:00:57.434" v="3401" actId="478"/>
          <ac:spMkLst>
            <pc:docMk/>
            <pc:sldMk cId="1200392841" sldId="268"/>
            <ac:spMk id="47" creationId="{01D2C69A-82F4-E137-AF78-2509C9E46064}"/>
          </ac:spMkLst>
        </pc:spChg>
        <pc:grpChg chg="add mod">
          <ac:chgData name="Ann-Sofie Jonsson" userId="71f0de93-a81e-4e01-b45d-92e38e91df49" providerId="ADAL" clId="{5837F596-BF67-4E1C-90A0-99150BDE17CD}" dt="2024-04-14T12:46:37.394" v="2776" actId="12789"/>
          <ac:grpSpMkLst>
            <pc:docMk/>
            <pc:sldMk cId="1200392841" sldId="268"/>
            <ac:grpSpMk id="38" creationId="{412CB28C-45E3-3EA4-6B96-40FED42245FA}"/>
          </ac:grpSpMkLst>
        </pc:grpChg>
        <pc:picChg chg="add mod">
          <ac:chgData name="Ann-Sofie Jonsson" userId="71f0de93-a81e-4e01-b45d-92e38e91df49" providerId="ADAL" clId="{5837F596-BF67-4E1C-90A0-99150BDE17CD}" dt="2024-04-14T12:46:37.394" v="2776" actId="12789"/>
          <ac:picMkLst>
            <pc:docMk/>
            <pc:sldMk cId="1200392841" sldId="268"/>
            <ac:picMk id="5" creationId="{0AE6CCA8-F9E9-1595-46AA-5F30B20E78ED}"/>
          </ac:picMkLst>
        </pc:picChg>
        <pc:picChg chg="add del mod">
          <ac:chgData name="Ann-Sofie Jonsson" userId="71f0de93-a81e-4e01-b45d-92e38e91df49" providerId="ADAL" clId="{5837F596-BF67-4E1C-90A0-99150BDE17CD}" dt="2024-04-14T12:18:55.299" v="2693" actId="478"/>
          <ac:picMkLst>
            <pc:docMk/>
            <pc:sldMk cId="1200392841" sldId="268"/>
            <ac:picMk id="7" creationId="{BCB0C671-024A-2901-39B0-3CA1940F6C44}"/>
          </ac:picMkLst>
        </pc:picChg>
        <pc:picChg chg="add mod">
          <ac:chgData name="Ann-Sofie Jonsson" userId="71f0de93-a81e-4e01-b45d-92e38e91df49" providerId="ADAL" clId="{5837F596-BF67-4E1C-90A0-99150BDE17CD}" dt="2024-04-14T12:46:37.394" v="2776" actId="12789"/>
          <ac:picMkLst>
            <pc:docMk/>
            <pc:sldMk cId="1200392841" sldId="268"/>
            <ac:picMk id="9" creationId="{7F18A818-B4A9-504B-F401-83A71461540B}"/>
          </ac:picMkLst>
        </pc:picChg>
        <pc:picChg chg="add del mod">
          <ac:chgData name="Ann-Sofie Jonsson" userId="71f0de93-a81e-4e01-b45d-92e38e91df49" providerId="ADAL" clId="{5837F596-BF67-4E1C-90A0-99150BDE17CD}" dt="2024-04-14T12:25:20.698" v="2711" actId="478"/>
          <ac:picMkLst>
            <pc:docMk/>
            <pc:sldMk cId="1200392841" sldId="268"/>
            <ac:picMk id="10" creationId="{0A90390E-BED6-B541-8571-B6ECA2EB3BB3}"/>
          </ac:picMkLst>
        </pc:picChg>
        <pc:picChg chg="add del mod">
          <ac:chgData name="Ann-Sofie Jonsson" userId="71f0de93-a81e-4e01-b45d-92e38e91df49" providerId="ADAL" clId="{5837F596-BF67-4E1C-90A0-99150BDE17CD}" dt="2024-04-14T12:25:15.787" v="2709" actId="478"/>
          <ac:picMkLst>
            <pc:docMk/>
            <pc:sldMk cId="1200392841" sldId="268"/>
            <ac:picMk id="11" creationId="{CA515199-EE69-17CE-BFAD-CF66B4184CAA}"/>
          </ac:picMkLst>
        </pc:picChg>
        <pc:picChg chg="add del mod">
          <ac:chgData name="Ann-Sofie Jonsson" userId="71f0de93-a81e-4e01-b45d-92e38e91df49" providerId="ADAL" clId="{5837F596-BF67-4E1C-90A0-99150BDE17CD}" dt="2024-04-14T12:25:18.774" v="2710" actId="478"/>
          <ac:picMkLst>
            <pc:docMk/>
            <pc:sldMk cId="1200392841" sldId="268"/>
            <ac:picMk id="12" creationId="{5F6B29A9-AC57-9F82-B807-536CCB2B9222}"/>
          </ac:picMkLst>
        </pc:picChg>
        <pc:picChg chg="add mod">
          <ac:chgData name="Ann-Sofie Jonsson" userId="71f0de93-a81e-4e01-b45d-92e38e91df49" providerId="ADAL" clId="{5837F596-BF67-4E1C-90A0-99150BDE17CD}" dt="2024-04-14T12:46:37.394" v="2776" actId="12789"/>
          <ac:picMkLst>
            <pc:docMk/>
            <pc:sldMk cId="1200392841" sldId="268"/>
            <ac:picMk id="14" creationId="{5F4F2FE4-22AB-3820-DB61-572DACD90C8C}"/>
          </ac:picMkLst>
        </pc:picChg>
        <pc:picChg chg="add del mod">
          <ac:chgData name="Ann-Sofie Jonsson" userId="71f0de93-a81e-4e01-b45d-92e38e91df49" providerId="ADAL" clId="{5837F596-BF67-4E1C-90A0-99150BDE17CD}" dt="2024-04-14T12:25:13.632" v="2708" actId="478"/>
          <ac:picMkLst>
            <pc:docMk/>
            <pc:sldMk cId="1200392841" sldId="268"/>
            <ac:picMk id="16" creationId="{202AC98C-A3E6-F3E5-D783-BBE38430B246}"/>
          </ac:picMkLst>
        </pc:picChg>
        <pc:picChg chg="add del mod">
          <ac:chgData name="Ann-Sofie Jonsson" userId="71f0de93-a81e-4e01-b45d-92e38e91df49" providerId="ADAL" clId="{5837F596-BF67-4E1C-90A0-99150BDE17CD}" dt="2024-04-14T12:27:27.402" v="2715" actId="478"/>
          <ac:picMkLst>
            <pc:docMk/>
            <pc:sldMk cId="1200392841" sldId="268"/>
            <ac:picMk id="18" creationId="{B753F3EB-688B-C574-E091-A972BBCB22CD}"/>
          </ac:picMkLst>
        </pc:picChg>
        <pc:picChg chg="add del mod">
          <ac:chgData name="Ann-Sofie Jonsson" userId="71f0de93-a81e-4e01-b45d-92e38e91df49" providerId="ADAL" clId="{5837F596-BF67-4E1C-90A0-99150BDE17CD}" dt="2024-04-14T12:35:01.066" v="2725" actId="478"/>
          <ac:picMkLst>
            <pc:docMk/>
            <pc:sldMk cId="1200392841" sldId="268"/>
            <ac:picMk id="20" creationId="{FB97CEC8-3497-F2F4-A496-14EC8CA8E4EB}"/>
          </ac:picMkLst>
        </pc:picChg>
        <pc:picChg chg="add del mod">
          <ac:chgData name="Ann-Sofie Jonsson" userId="71f0de93-a81e-4e01-b45d-92e38e91df49" providerId="ADAL" clId="{5837F596-BF67-4E1C-90A0-99150BDE17CD}" dt="2024-04-14T12:38:52.509" v="2730" actId="478"/>
          <ac:picMkLst>
            <pc:docMk/>
            <pc:sldMk cId="1200392841" sldId="268"/>
            <ac:picMk id="22" creationId="{CA24E340-1A46-CEE4-5C7A-D1F93DD8D063}"/>
          </ac:picMkLst>
        </pc:picChg>
        <pc:picChg chg="add mod">
          <ac:chgData name="Ann-Sofie Jonsson" userId="71f0de93-a81e-4e01-b45d-92e38e91df49" providerId="ADAL" clId="{5837F596-BF67-4E1C-90A0-99150BDE17CD}" dt="2024-04-14T12:46:37.394" v="2776" actId="12789"/>
          <ac:picMkLst>
            <pc:docMk/>
            <pc:sldMk cId="1200392841" sldId="268"/>
            <ac:picMk id="24" creationId="{8CF7F01E-98F2-E44B-3A14-EEB15938C14E}"/>
          </ac:picMkLst>
        </pc:picChg>
        <pc:picChg chg="add del mod">
          <ac:chgData name="Ann-Sofie Jonsson" userId="71f0de93-a81e-4e01-b45d-92e38e91df49" providerId="ADAL" clId="{5837F596-BF67-4E1C-90A0-99150BDE17CD}" dt="2024-04-14T12:47:24.868" v="2777" actId="478"/>
          <ac:picMkLst>
            <pc:docMk/>
            <pc:sldMk cId="1200392841" sldId="268"/>
            <ac:picMk id="26" creationId="{B49A6E28-C814-D8D6-4C48-B7CD80ECAE9F}"/>
          </ac:picMkLst>
        </pc:picChg>
        <pc:picChg chg="add del mod">
          <ac:chgData name="Ann-Sofie Jonsson" userId="71f0de93-a81e-4e01-b45d-92e38e91df49" providerId="ADAL" clId="{5837F596-BF67-4E1C-90A0-99150BDE17CD}" dt="2024-04-14T12:47:27.839" v="2780" actId="478"/>
          <ac:picMkLst>
            <pc:docMk/>
            <pc:sldMk cId="1200392841" sldId="268"/>
            <ac:picMk id="28" creationId="{00A57025-2B22-9CEB-3956-EC65A6E1D779}"/>
          </ac:picMkLst>
        </pc:picChg>
        <pc:picChg chg="add del mod">
          <ac:chgData name="Ann-Sofie Jonsson" userId="71f0de93-a81e-4e01-b45d-92e38e91df49" providerId="ADAL" clId="{5837F596-BF67-4E1C-90A0-99150BDE17CD}" dt="2024-04-14T12:47:25.854" v="2778" actId="478"/>
          <ac:picMkLst>
            <pc:docMk/>
            <pc:sldMk cId="1200392841" sldId="268"/>
            <ac:picMk id="30" creationId="{CF52F71B-8563-2D56-82F2-BC411186FAF3}"/>
          </ac:picMkLst>
        </pc:picChg>
        <pc:picChg chg="add mod modCrop">
          <ac:chgData name="Ann-Sofie Jonsson" userId="71f0de93-a81e-4e01-b45d-92e38e91df49" providerId="ADAL" clId="{5837F596-BF67-4E1C-90A0-99150BDE17CD}" dt="2024-04-14T12:45:50.355" v="2768" actId="164"/>
          <ac:picMkLst>
            <pc:docMk/>
            <pc:sldMk cId="1200392841" sldId="268"/>
            <ac:picMk id="32" creationId="{A9F79D04-5DE3-1199-16EE-FBEFA9F43530}"/>
          </ac:picMkLst>
        </pc:picChg>
        <pc:picChg chg="add mod modCrop">
          <ac:chgData name="Ann-Sofie Jonsson" userId="71f0de93-a81e-4e01-b45d-92e38e91df49" providerId="ADAL" clId="{5837F596-BF67-4E1C-90A0-99150BDE17CD}" dt="2024-04-14T12:45:50.355" v="2768" actId="164"/>
          <ac:picMkLst>
            <pc:docMk/>
            <pc:sldMk cId="1200392841" sldId="268"/>
            <ac:picMk id="33" creationId="{8FA935AC-237A-1A55-3E55-D547CFB6C396}"/>
          </ac:picMkLst>
        </pc:picChg>
        <pc:cxnChg chg="add mod">
          <ac:chgData name="Ann-Sofie Jonsson" userId="71f0de93-a81e-4e01-b45d-92e38e91df49" providerId="ADAL" clId="{5837F596-BF67-4E1C-90A0-99150BDE17CD}" dt="2024-04-14T12:45:50.355" v="2768" actId="164"/>
          <ac:cxnSpMkLst>
            <pc:docMk/>
            <pc:sldMk cId="1200392841" sldId="268"/>
            <ac:cxnSpMk id="35" creationId="{AAF6477F-7257-866E-7D10-AB6FC659F515}"/>
          </ac:cxnSpMkLst>
        </pc:cxnChg>
        <pc:cxnChg chg="add mod">
          <ac:chgData name="Ann-Sofie Jonsson" userId="71f0de93-a81e-4e01-b45d-92e38e91df49" providerId="ADAL" clId="{5837F596-BF67-4E1C-90A0-99150BDE17CD}" dt="2024-04-14T12:50:44.380" v="2956" actId="1582"/>
          <ac:cxnSpMkLst>
            <pc:docMk/>
            <pc:sldMk cId="1200392841" sldId="268"/>
            <ac:cxnSpMk id="46" creationId="{10100794-D769-34E0-2BE4-7117DD4FB96C}"/>
          </ac:cxnSpMkLst>
        </pc:cxnChg>
      </pc:sldChg>
      <pc:sldChg chg="modSp new mod">
        <pc:chgData name="Ann-Sofie Jonsson" userId="71f0de93-a81e-4e01-b45d-92e38e91df49" providerId="ADAL" clId="{5837F596-BF67-4E1C-90A0-99150BDE17CD}" dt="2024-04-16T07:13:23.380" v="5741" actId="27636"/>
        <pc:sldMkLst>
          <pc:docMk/>
          <pc:sldMk cId="3930201327" sldId="269"/>
        </pc:sldMkLst>
        <pc:spChg chg="mod">
          <ac:chgData name="Ann-Sofie Jonsson" userId="71f0de93-a81e-4e01-b45d-92e38e91df49" providerId="ADAL" clId="{5837F596-BF67-4E1C-90A0-99150BDE17CD}" dt="2024-04-14T13:02:09.076" v="3477" actId="20577"/>
          <ac:spMkLst>
            <pc:docMk/>
            <pc:sldMk cId="3930201327" sldId="269"/>
            <ac:spMk id="2" creationId="{A7BC7215-F63B-8AE8-C301-0FCB37F8F6B6}"/>
          </ac:spMkLst>
        </pc:spChg>
        <pc:spChg chg="mod">
          <ac:chgData name="Ann-Sofie Jonsson" userId="71f0de93-a81e-4e01-b45d-92e38e91df49" providerId="ADAL" clId="{5837F596-BF67-4E1C-90A0-99150BDE17CD}" dt="2024-04-16T07:13:23.380" v="5741" actId="27636"/>
          <ac:spMkLst>
            <pc:docMk/>
            <pc:sldMk cId="3930201327" sldId="269"/>
            <ac:spMk id="3" creationId="{958296A3-F8B8-DAD7-3C59-6280E08A5116}"/>
          </ac:spMkLst>
        </pc:spChg>
      </pc:sldChg>
      <pc:sldChg chg="modSp new mod">
        <pc:chgData name="Ann-Sofie Jonsson" userId="71f0de93-a81e-4e01-b45d-92e38e91df49" providerId="ADAL" clId="{5837F596-BF67-4E1C-90A0-99150BDE17CD}" dt="2024-04-16T07:14:13.739" v="5744" actId="20577"/>
        <pc:sldMkLst>
          <pc:docMk/>
          <pc:sldMk cId="898207504" sldId="270"/>
        </pc:sldMkLst>
        <pc:spChg chg="mod">
          <ac:chgData name="Ann-Sofie Jonsson" userId="71f0de93-a81e-4e01-b45d-92e38e91df49" providerId="ADAL" clId="{5837F596-BF67-4E1C-90A0-99150BDE17CD}" dt="2024-04-14T13:11:39.807" v="4596" actId="20577"/>
          <ac:spMkLst>
            <pc:docMk/>
            <pc:sldMk cId="898207504" sldId="270"/>
            <ac:spMk id="2" creationId="{BEDE0C7C-240F-9474-1923-7EB40153254E}"/>
          </ac:spMkLst>
        </pc:spChg>
        <pc:spChg chg="mod">
          <ac:chgData name="Ann-Sofie Jonsson" userId="71f0de93-a81e-4e01-b45d-92e38e91df49" providerId="ADAL" clId="{5837F596-BF67-4E1C-90A0-99150BDE17CD}" dt="2024-04-16T07:14:13.739" v="5744" actId="20577"/>
          <ac:spMkLst>
            <pc:docMk/>
            <pc:sldMk cId="898207504" sldId="270"/>
            <ac:spMk id="3" creationId="{4FA96A9D-3252-FEA3-AEB4-4768C55C10CC}"/>
          </ac:spMkLst>
        </pc:spChg>
      </pc:sldChg>
      <pc:sldChg chg="modSp new del mod">
        <pc:chgData name="Ann-Sofie Jonsson" userId="71f0de93-a81e-4e01-b45d-92e38e91df49" providerId="ADAL" clId="{5837F596-BF67-4E1C-90A0-99150BDE17CD}" dt="2024-04-14T13:14:52.614" v="4915" actId="47"/>
        <pc:sldMkLst>
          <pc:docMk/>
          <pc:sldMk cId="939102021" sldId="271"/>
        </pc:sldMkLst>
        <pc:spChg chg="mod">
          <ac:chgData name="Ann-Sofie Jonsson" userId="71f0de93-a81e-4e01-b45d-92e38e91df49" providerId="ADAL" clId="{5837F596-BF67-4E1C-90A0-99150BDE17CD}" dt="2024-04-14T13:14:27.737" v="4838" actId="1076"/>
          <ac:spMkLst>
            <pc:docMk/>
            <pc:sldMk cId="939102021" sldId="271"/>
            <ac:spMk id="2" creationId="{A67401EC-927D-925C-9272-96B43030D080}"/>
          </ac:spMkLst>
        </pc:spChg>
        <pc:spChg chg="mod">
          <ac:chgData name="Ann-Sofie Jonsson" userId="71f0de93-a81e-4e01-b45d-92e38e91df49" providerId="ADAL" clId="{5837F596-BF67-4E1C-90A0-99150BDE17CD}" dt="2024-04-14T13:14:48.179" v="4914" actId="20577"/>
          <ac:spMkLst>
            <pc:docMk/>
            <pc:sldMk cId="939102021" sldId="271"/>
            <ac:spMk id="3" creationId="{7CC9EC57-0ADC-627A-AA41-7E843AEB1D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749CA-087B-4416-AF96-150F92EB5F62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634EA-E53E-48C3-AE58-D06B03CFABD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700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8786EF-4C24-3D44-B816-825DCD842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351" y="1676400"/>
            <a:ext cx="6858000" cy="1790700"/>
          </a:xfrm>
        </p:spPr>
        <p:txBody>
          <a:bodyPr anchor="b"/>
          <a:lstStyle>
            <a:lvl1pPr algn="l">
              <a:defRPr sz="4500">
                <a:solidFill>
                  <a:srgbClr val="151515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324531-E16C-F852-7913-0F4FCDC6889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5351" y="4297941"/>
            <a:ext cx="6858000" cy="371873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Förnamn Efternamn, </a:t>
            </a:r>
            <a:r>
              <a:rPr lang="sv-SE" i="1" dirty="0"/>
              <a:t>titel och akademi/sektion</a:t>
            </a:r>
          </a:p>
          <a:p>
            <a:endParaRPr lang="sv-SE" dirty="0"/>
          </a:p>
        </p:txBody>
      </p:sp>
      <p:pic>
        <p:nvPicPr>
          <p:cNvPr id="5" name="Bild 4" descr="Logotyp Mälardalens universitet.">
            <a:extLst>
              <a:ext uri="{FF2B5EF4-FFF2-40B4-BE49-F238E27FC236}">
                <a16:creationId xmlns:a16="http://schemas.microsoft.com/office/drawing/2014/main" id="{43ECD4B8-56D2-4F53-A347-10422C18ED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7113" y="195263"/>
            <a:ext cx="1545385" cy="92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9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till två-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9A6BC-9567-3A26-F288-A713F578A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4115" y="1118764"/>
            <a:ext cx="3279084" cy="51953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423F16-F63F-6CC9-C07A-302C3C791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4114" y="1771192"/>
            <a:ext cx="3279085" cy="2639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E1AE67-773A-060B-424D-8599B37BC89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0" y="1118763"/>
            <a:ext cx="3682944" cy="27485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Välj ikon för bild eller diagram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F48ACC-12C3-5A90-2872-B58EF5F7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DC5EC-300D-EE95-9303-2FCED6B5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80A8B-0F6C-8B3F-0F60-B397C300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687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tre bilder/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9A6BC-9567-3A26-F288-A713F578A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4115" y="1118764"/>
            <a:ext cx="3279084" cy="51953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423F16-F63F-6CC9-C07A-302C3C791D7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34115" y="1738330"/>
            <a:ext cx="2263726" cy="1666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Välj ikon för bild eller diagram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E1AE67-773A-060B-424D-8599B37BC89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435465" y="1738330"/>
            <a:ext cx="2263726" cy="1666841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sv-SE" dirty="0"/>
              <a:t>Välj ikon för bild eller diagram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F48ACC-12C3-5A90-2872-B58EF5F7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DC5EC-300D-EE95-9303-2FCED6B5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80A8B-0F6C-8B3F-0F60-B397C300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F3BB7347-D5A9-2E1A-0F26-FD4A9E74835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946160" y="1738330"/>
            <a:ext cx="2263726" cy="16668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Välj ikon för bild eller diagram</a:t>
            </a:r>
          </a:p>
        </p:txBody>
      </p:sp>
    </p:spTree>
    <p:extLst>
      <p:ext uri="{BB962C8B-B14F-4D97-AF65-F5344CB8AC3E}">
        <p14:creationId xmlns:p14="http://schemas.microsoft.com/office/powerpoint/2010/main" val="128970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en-kolumn ståe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9A6BC-9567-3A26-F288-A713F578A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4115" y="1118764"/>
            <a:ext cx="3279084" cy="51953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423F16-F63F-6CC9-C07A-302C3C791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4114" y="1771192"/>
            <a:ext cx="3279085" cy="2639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E1AE67-773A-060B-424D-8599B37BC89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230653" y="775869"/>
            <a:ext cx="2734666" cy="408414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Välj ikon för bild eller diagram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F48ACC-12C3-5A90-2872-B58EF5F7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DC5EC-300D-EE95-9303-2FCED6B5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80A8B-0F6C-8B3F-0F60-B397C300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365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3">
            <a:extLst>
              <a:ext uri="{FF2B5EF4-FFF2-40B4-BE49-F238E27FC236}">
                <a16:creationId xmlns:a16="http://schemas.microsoft.com/office/drawing/2014/main" id="{7C1E8ED6-3EFF-FFA9-E9AB-E3E48A5540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351" y="4365266"/>
            <a:ext cx="2733675" cy="517242"/>
          </a:xfr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r>
              <a:rPr lang="sv-SE" dirty="0"/>
              <a:t>Bildtext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DC5EC-300D-EE95-9303-2FCED6B5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80A8B-0F6C-8B3F-0F60-B397C300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346E2182-18BC-268A-1D01-1CDEBC977E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05163" y="776288"/>
            <a:ext cx="2733675" cy="408305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31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3">
            <a:extLst>
              <a:ext uri="{FF2B5EF4-FFF2-40B4-BE49-F238E27FC236}">
                <a16:creationId xmlns:a16="http://schemas.microsoft.com/office/drawing/2014/main" id="{54275ECD-BBB1-579D-08D4-627E856E7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352" y="4301656"/>
            <a:ext cx="1229492" cy="580852"/>
          </a:xfr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r>
              <a:rPr lang="sv-SE" dirty="0"/>
              <a:t>Bildtext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DC5EC-300D-EE95-9303-2FCED6B5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80A8B-0F6C-8B3F-0F60-B397C300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346E2182-18BC-268A-1D01-1CDEBC977E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47237" y="776288"/>
            <a:ext cx="6087095" cy="4056998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623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t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BE735B-F99D-F615-A2DD-4F4633BF5D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8171" y="1879803"/>
            <a:ext cx="4619707" cy="1204803"/>
          </a:xfrm>
        </p:spPr>
        <p:txBody>
          <a:bodyPr/>
          <a:lstStyle>
            <a:lvl1pPr algn="l">
              <a:defRPr sz="4500">
                <a:latin typeface="+mn-lt"/>
              </a:defRPr>
            </a:lvl1pPr>
          </a:lstStyle>
          <a:p>
            <a:r>
              <a:rPr lang="sv-SE" dirty="0"/>
              <a:t>Litet citat på två  rader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6603BB25-8209-3716-2ED4-9921CB0865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2219" y="3225013"/>
            <a:ext cx="2362273" cy="25161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- Förnamn Efternamn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0335D-D80F-551B-6431-E565D382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1107FC-0064-9131-76A3-58EA690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86E904-ADD2-A14A-E58C-AB566370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">
            <a:extLst>
              <a:ext uri="{FF2B5EF4-FFF2-40B4-BE49-F238E27FC236}">
                <a16:creationId xmlns:a16="http://schemas.microsoft.com/office/drawing/2014/main" id="{818CA24C-5E4F-D256-75AF-693EF6CEE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2855" y="1565998"/>
            <a:ext cx="366380" cy="20115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Bild">
            <a:extLst>
              <a:ext uri="{FF2B5EF4-FFF2-40B4-BE49-F238E27FC236}">
                <a16:creationId xmlns:a16="http://schemas.microsoft.com/office/drawing/2014/main" id="{2A5B9AD4-1176-353D-787E-A56B96F9B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1602188" y="1565998"/>
            <a:ext cx="366380" cy="201150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3777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tet citat mör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D5CFCC0F-447B-45CF-84BA-16221DF55D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8171" y="1879803"/>
            <a:ext cx="4619707" cy="1204803"/>
          </a:xfrm>
        </p:spPr>
        <p:txBody>
          <a:bodyPr/>
          <a:lstStyle>
            <a:lvl1pPr algn="l"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Litet citat på två  rader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6603BB25-8209-3716-2ED4-9921CB0865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2219" y="3225013"/>
            <a:ext cx="2362273" cy="25161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- Förnamn Efternamn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0335D-D80F-551B-6431-E565D382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B76E55-58DF-48BA-A47D-B2B8E3D5223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1107FC-0064-9131-76A3-58EA690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86E904-ADD2-A14A-E58C-AB566370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3B34FB-7D76-4F5E-B548-DB1D9B3219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">
            <a:extLst>
              <a:ext uri="{FF2B5EF4-FFF2-40B4-BE49-F238E27FC236}">
                <a16:creationId xmlns:a16="http://schemas.microsoft.com/office/drawing/2014/main" id="{E79E23C0-DDD3-BC51-E085-CC096E3B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2188" y="1565998"/>
            <a:ext cx="366380" cy="20115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Bild">
            <a:extLst>
              <a:ext uri="{FF2B5EF4-FFF2-40B4-BE49-F238E27FC236}">
                <a16:creationId xmlns:a16="http://schemas.microsoft.com/office/drawing/2014/main" id="{5AF810ED-B7F3-418A-F71F-994A8D3D8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172854" y="1565998"/>
            <a:ext cx="366380" cy="20115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Bild 14" descr="Logotyp Mälardalens universitet.">
            <a:extLst>
              <a:ext uri="{FF2B5EF4-FFF2-40B4-BE49-F238E27FC236}">
                <a16:creationId xmlns:a16="http://schemas.microsoft.com/office/drawing/2014/main" id="{B3085B1C-24FC-3DEA-0DD6-661C53B788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85321" y="241883"/>
            <a:ext cx="374048" cy="226445"/>
          </a:xfrm>
          <a:prstGeom prst="rect">
            <a:avLst/>
          </a:prstGeom>
        </p:spPr>
      </p:pic>
      <p:sp>
        <p:nvSpPr>
          <p:cNvPr id="16" name="Linje">
            <a:extLst>
              <a:ext uri="{FF2B5EF4-FFF2-40B4-BE49-F238E27FC236}">
                <a16:creationId xmlns:a16="http://schemas.microsoft.com/office/drawing/2014/main" id="{03DA5EB6-F4DA-C512-F583-395D6E667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5351" y="540903"/>
            <a:ext cx="8613299" cy="0"/>
          </a:xfrm>
          <a:prstGeom prst="line">
            <a:avLst/>
          </a:prstGeom>
          <a:ln w="127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endParaRPr sz="1266" dirty="0"/>
          </a:p>
        </p:txBody>
      </p:sp>
    </p:spTree>
    <p:extLst>
      <p:ext uri="{BB962C8B-B14F-4D97-AF65-F5344CB8AC3E}">
        <p14:creationId xmlns:p14="http://schemas.microsoft.com/office/powerpoint/2010/main" val="2243051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tet citat mörk 2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ubrik 1">
            <a:extLst>
              <a:ext uri="{FF2B5EF4-FFF2-40B4-BE49-F238E27FC236}">
                <a16:creationId xmlns:a16="http://schemas.microsoft.com/office/drawing/2014/main" id="{BA61AE92-5683-7FE3-C060-6AA93E779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58171" y="1879803"/>
            <a:ext cx="4619707" cy="1204803"/>
          </a:xfrm>
        </p:spPr>
        <p:txBody>
          <a:bodyPr/>
          <a:lstStyle>
            <a:lvl1pPr algn="l"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Litet citat på två  rader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6603BB25-8209-3716-2ED4-9921CB0865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2219" y="3225013"/>
            <a:ext cx="2362273" cy="25161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- Förnamn Efternamn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0335D-D80F-551B-6431-E565D382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B76E55-58DF-48BA-A47D-B2B8E3D5223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1107FC-0064-9131-76A3-58EA690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86E904-ADD2-A14A-E58C-AB566370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3B34FB-7D76-4F5E-B548-DB1D9B3219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">
            <a:extLst>
              <a:ext uri="{FF2B5EF4-FFF2-40B4-BE49-F238E27FC236}">
                <a16:creationId xmlns:a16="http://schemas.microsoft.com/office/drawing/2014/main" id="{818CA24C-5E4F-D256-75AF-693EF6CEE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2855" y="1565998"/>
            <a:ext cx="366380" cy="20115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Bild">
            <a:extLst>
              <a:ext uri="{FF2B5EF4-FFF2-40B4-BE49-F238E27FC236}">
                <a16:creationId xmlns:a16="http://schemas.microsoft.com/office/drawing/2014/main" id="{2A5B9AD4-1176-353D-787E-A56B96F9B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1602188" y="1565998"/>
            <a:ext cx="366380" cy="2011504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Bild 8" descr="Logotyp Mälardalens universitet.">
            <a:extLst>
              <a:ext uri="{FF2B5EF4-FFF2-40B4-BE49-F238E27FC236}">
                <a16:creationId xmlns:a16="http://schemas.microsoft.com/office/drawing/2014/main" id="{2B720B1E-5E5A-9C3C-687A-12C0F43318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85321" y="241883"/>
            <a:ext cx="374048" cy="226445"/>
          </a:xfrm>
          <a:prstGeom prst="rect">
            <a:avLst/>
          </a:prstGeom>
        </p:spPr>
      </p:pic>
      <p:sp>
        <p:nvSpPr>
          <p:cNvPr id="14" name="Linje">
            <a:extLst>
              <a:ext uri="{FF2B5EF4-FFF2-40B4-BE49-F238E27FC236}">
                <a16:creationId xmlns:a16="http://schemas.microsoft.com/office/drawing/2014/main" id="{8F168C87-7271-F713-6187-E675E72ED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5351" y="540903"/>
            <a:ext cx="8613299" cy="0"/>
          </a:xfrm>
          <a:prstGeom prst="line">
            <a:avLst/>
          </a:prstGeom>
          <a:ln w="127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endParaRPr sz="1266" dirty="0"/>
          </a:p>
        </p:txBody>
      </p:sp>
    </p:spTree>
    <p:extLst>
      <p:ext uri="{BB962C8B-B14F-4D97-AF65-F5344CB8AC3E}">
        <p14:creationId xmlns:p14="http://schemas.microsoft.com/office/powerpoint/2010/main" val="3811797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D9FA9B-858A-CE89-F167-11C0C117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56B2E22-4B48-E243-B7E0-862BA6AE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BF1742E-6DB2-21D0-18B9-7A158601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41D1BF8-EC0E-0DA2-1609-30CF0142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189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FEA07F9-FFBC-2CF3-595D-972CDB26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87C2C62-91CA-14CF-0B92-FA5F7F402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850AE44-01BC-060A-EDED-2294C7DB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65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AD94B-D10F-CF9B-17A7-5424B97CF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5" y="752475"/>
            <a:ext cx="7266426" cy="885180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F827D-FDE0-C0B3-70D2-34363F153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116" y="1771191"/>
            <a:ext cx="7266425" cy="261983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0335D-D80F-551B-6431-E565D382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1107FC-0064-9131-76A3-58EA690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86E904-ADD2-A14A-E58C-AB566370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3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AD94B-D10F-CF9B-17A7-5424B97C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7219" y="933450"/>
            <a:ext cx="4139648" cy="704205"/>
          </a:xfrm>
        </p:spPr>
        <p:txBody>
          <a:bodyPr/>
          <a:lstStyle>
            <a:lvl1pPr>
              <a:defRPr sz="4500"/>
            </a:lvl1pPr>
          </a:lstStyle>
          <a:p>
            <a:r>
              <a:rPr lang="sv-SE" dirty="0"/>
              <a:t>Rubrik agenda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3006259-004D-6748-1652-2F4BE6EB4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218" y="1766222"/>
            <a:ext cx="4139648" cy="2706557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0335D-D80F-551B-6431-E565D382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1107FC-0064-9131-76A3-58EA690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86E904-ADD2-A14A-E58C-AB566370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85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B65B53-D43F-B2B7-2D6D-7457441EC8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04326" y="1454408"/>
            <a:ext cx="5322987" cy="2115964"/>
          </a:xfrm>
        </p:spPr>
        <p:txBody>
          <a:bodyPr anchor="t" anchorCtr="0"/>
          <a:lstStyle>
            <a:lvl1pPr algn="l">
              <a:defRPr sz="4500">
                <a:latin typeface="+mn-lt"/>
              </a:defRPr>
            </a:lvl1pPr>
          </a:lstStyle>
          <a:p>
            <a:pPr lvl="0"/>
            <a:r>
              <a:rPr lang="sv-SE" dirty="0"/>
              <a:t>Stort citat på två eller tre rader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6603BB25-8209-3716-2ED4-9921CB0865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95902" y="3796513"/>
            <a:ext cx="2362273" cy="25161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- Förnamn Efternamn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0335D-D80F-551B-6431-E565D382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1107FC-0064-9131-76A3-58EA690A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86E904-ADD2-A14A-E58C-AB566370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">
            <a:extLst>
              <a:ext uri="{FF2B5EF4-FFF2-40B4-BE49-F238E27FC236}">
                <a16:creationId xmlns:a16="http://schemas.microsoft.com/office/drawing/2014/main" id="{649BD73D-2482-FD82-802F-8F1E49022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1023" y="1585519"/>
            <a:ext cx="1266578" cy="93493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Bild">
            <a:extLst>
              <a:ext uri="{FF2B5EF4-FFF2-40B4-BE49-F238E27FC236}">
                <a16:creationId xmlns:a16="http://schemas.microsoft.com/office/drawing/2014/main" id="{BE45D654-0962-B893-FA77-9249FBBE8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4086" y="1585519"/>
            <a:ext cx="1266578" cy="9349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176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9A6BC-9567-3A26-F288-A713F578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5" y="809625"/>
            <a:ext cx="7198279" cy="828030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423F16-F63F-6CC9-C07A-302C3C791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4115" y="1771193"/>
            <a:ext cx="3395724" cy="27802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E1AE67-773A-060B-424D-8599B37B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6670" y="1775186"/>
            <a:ext cx="3395724" cy="27802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F48ACC-12C3-5A90-2872-B58EF5F7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DC5EC-300D-EE95-9303-2FCED6B5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80A8B-0F6C-8B3F-0F60-B397C300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34FB-7D76-4F5E-B548-DB1D9B32192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211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D27A5-F964-6E75-CA2E-1DC098160D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4887" y="1592003"/>
            <a:ext cx="5974226" cy="973343"/>
          </a:xfrm>
        </p:spPr>
        <p:txBody>
          <a:bodyPr anchor="b"/>
          <a:lstStyle>
            <a:lvl1pPr>
              <a:defRPr sz="7000">
                <a:solidFill>
                  <a:srgbClr val="00362D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23D55A-24E5-C451-04C4-34772965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62D"/>
                </a:solidFill>
              </a:defRPr>
            </a:lvl1pPr>
          </a:lstStyle>
          <a:p>
            <a:fld id="{F2B76E55-58DF-48BA-A47D-B2B8E3D5223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A97473-AF41-A7F7-5FE5-D79F65CF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62D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4B2E17-792A-2DF9-112B-DB0A2706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62D"/>
                </a:solidFill>
              </a:defRPr>
            </a:lvl1pPr>
          </a:lstStyle>
          <a:p>
            <a:fld id="{363B34FB-7D76-4F5E-B548-DB1D9B3219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35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2 mör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D27A5-F964-6E75-CA2E-1DC098160D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4887" y="1592003"/>
            <a:ext cx="5974226" cy="973343"/>
          </a:xfrm>
        </p:spPr>
        <p:txBody>
          <a:bodyPr anchor="b"/>
          <a:lstStyle>
            <a:lvl1pPr>
              <a:defRPr sz="7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23D55A-24E5-C451-04C4-34772965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B76E55-58DF-48BA-A47D-B2B8E3D5223C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A97473-AF41-A7F7-5FE5-D79F65CF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4B2E17-792A-2DF9-112B-DB0A2706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3B34FB-7D76-4F5E-B548-DB1D9B3219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 descr="Logotyp Mälardalens universitet.">
            <a:extLst>
              <a:ext uri="{FF2B5EF4-FFF2-40B4-BE49-F238E27FC236}">
                <a16:creationId xmlns:a16="http://schemas.microsoft.com/office/drawing/2014/main" id="{C115A838-DCBA-8348-2D2A-399D686CA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5321" y="241883"/>
            <a:ext cx="374048" cy="226445"/>
          </a:xfrm>
          <a:prstGeom prst="rect">
            <a:avLst/>
          </a:prstGeom>
        </p:spPr>
      </p:pic>
      <p:sp>
        <p:nvSpPr>
          <p:cNvPr id="9" name="Linje">
            <a:extLst>
              <a:ext uri="{FF2B5EF4-FFF2-40B4-BE49-F238E27FC236}">
                <a16:creationId xmlns:a16="http://schemas.microsoft.com/office/drawing/2014/main" id="{25E8002A-A263-CFF3-5520-F66C2FAC1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5351" y="540903"/>
            <a:ext cx="8613299" cy="0"/>
          </a:xfrm>
          <a:prstGeom prst="line">
            <a:avLst/>
          </a:prstGeom>
          <a:ln w="127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endParaRPr sz="1266" dirty="0"/>
          </a:p>
        </p:txBody>
      </p:sp>
    </p:spTree>
    <p:extLst>
      <p:ext uri="{BB962C8B-B14F-4D97-AF65-F5344CB8AC3E}">
        <p14:creationId xmlns:p14="http://schemas.microsoft.com/office/powerpoint/2010/main" val="339265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E27FB-C210-5336-A363-77AC69957C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4887" y="1592003"/>
            <a:ext cx="5974226" cy="97334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8CFD70-D17D-42A0-E095-6938C59D2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9232" y="2657600"/>
            <a:ext cx="5974226" cy="1266699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rgbClr val="151515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638908-30DC-BA9E-906A-56CEE882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E6A-FA39-4EC3-8700-D5835045DEA2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8DB4B4-07C3-1314-CB36-A396D213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006DB1-FAD2-C880-E51E-F89B8C91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975D-8BA1-416E-B866-A0B1BB0765C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68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mör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E27FB-C210-5336-A363-77AC69957C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4887" y="1592003"/>
            <a:ext cx="5974226" cy="97334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8CFD70-D17D-42A0-E095-6938C59D2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9232" y="2657600"/>
            <a:ext cx="5974226" cy="1266699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638908-30DC-BA9E-906A-56CEE882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23EE6A-FA39-4EC3-8700-D5835045DEA2}" type="datetimeFigureOut">
              <a:rPr lang="sv-SE" smtClean="0"/>
              <a:pPr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8DB4B4-07C3-1314-CB36-A396D213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006DB1-FAD2-C880-E51E-F89B8C91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50975D-8BA1-416E-B866-A0B1BB0765C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 6" descr="Logotyp Mälardalens universitet.">
            <a:extLst>
              <a:ext uri="{FF2B5EF4-FFF2-40B4-BE49-F238E27FC236}">
                <a16:creationId xmlns:a16="http://schemas.microsoft.com/office/drawing/2014/main" id="{06B4DF66-18F4-3E02-C4F0-E96AAA0124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5321" y="241883"/>
            <a:ext cx="374048" cy="226445"/>
          </a:xfrm>
          <a:prstGeom prst="rect">
            <a:avLst/>
          </a:prstGeom>
        </p:spPr>
      </p:pic>
      <p:sp>
        <p:nvSpPr>
          <p:cNvPr id="8" name="Linje">
            <a:extLst>
              <a:ext uri="{FF2B5EF4-FFF2-40B4-BE49-F238E27FC236}">
                <a16:creationId xmlns:a16="http://schemas.microsoft.com/office/drawing/2014/main" id="{E05FC9E1-2CB4-833A-08CB-409FC4219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5351" y="540903"/>
            <a:ext cx="8613299" cy="0"/>
          </a:xfrm>
          <a:prstGeom prst="line">
            <a:avLst/>
          </a:prstGeom>
          <a:ln w="127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endParaRPr sz="1266" dirty="0"/>
          </a:p>
        </p:txBody>
      </p:sp>
    </p:spTree>
    <p:extLst>
      <p:ext uri="{BB962C8B-B14F-4D97-AF65-F5344CB8AC3E}">
        <p14:creationId xmlns:p14="http://schemas.microsoft.com/office/powerpoint/2010/main" val="296508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F2FD39-95BD-3041-4946-B41707FB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0720"/>
            <a:ext cx="7886700" cy="597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5001C3-DECB-99BE-AD3F-FC1180745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3F81E1-C0FE-FA49-E3DC-D9A41CD5E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351" y="473392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6E55-58DF-48BA-A47D-B2B8E3D5223C}" type="datetimeFigureOut">
              <a:rPr lang="sv-SE" smtClean="0"/>
              <a:t>2024-04-16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6BAAF9-1B4C-EF98-D9AD-257D9268A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0305" y="205924"/>
            <a:ext cx="7490125" cy="230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B8D36E-6CC4-E03A-4AD7-9A0D38246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5352" y="141805"/>
            <a:ext cx="209195" cy="194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63B34FB-7D76-4F5E-B548-DB1D9B3219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Linje">
            <a:extLst>
              <a:ext uri="{FF2B5EF4-FFF2-40B4-BE49-F238E27FC236}">
                <a16:creationId xmlns:a16="http://schemas.microsoft.com/office/drawing/2014/main" id="{EB37BFC4-54DE-F0F5-4F8C-7C7F1C93C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5351" y="540903"/>
            <a:ext cx="8613299" cy="0"/>
          </a:xfrm>
          <a:prstGeom prst="line">
            <a:avLst/>
          </a:prstGeom>
          <a:ln w="12700">
            <a:solidFill>
              <a:srgbClr val="13342D"/>
            </a:solidFill>
            <a:miter lim="400000"/>
          </a:ln>
        </p:spPr>
        <p:txBody>
          <a:bodyPr lIns="19050" tIns="19050" rIns="19050" bIns="19050" anchor="ctr"/>
          <a:lstStyle/>
          <a:p>
            <a:endParaRPr sz="1266" dirty="0"/>
          </a:p>
        </p:txBody>
      </p:sp>
      <p:pic>
        <p:nvPicPr>
          <p:cNvPr id="10" name="Bild 9" descr="Logotyp Mälardalens universitet.">
            <a:extLst>
              <a:ext uri="{FF2B5EF4-FFF2-40B4-BE49-F238E27FC236}">
                <a16:creationId xmlns:a16="http://schemas.microsoft.com/office/drawing/2014/main" id="{99C58981-120E-418B-B8CD-9199C5CCB46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485321" y="241882"/>
            <a:ext cx="374048" cy="22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8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4" r:id="rId5"/>
    <p:sldLayoutId id="2147483676" r:id="rId6"/>
    <p:sldLayoutId id="2147483663" r:id="rId7"/>
    <p:sldLayoutId id="2147483675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66" r:id="rId18"/>
    <p:sldLayoutId id="2147483667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15151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5151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15151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Cambria" panose="02040503050406030204" pitchFamily="18" charset="0"/>
        <a:buChar char="-"/>
        <a:defRPr sz="1600" b="0" i="1" kern="1200">
          <a:solidFill>
            <a:srgbClr val="15151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15151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15151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24F8DD-DA1C-7DD2-C2A2-3AC3FFC76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790" y="1729740"/>
            <a:ext cx="8619569" cy="1790700"/>
          </a:xfrm>
        </p:spPr>
        <p:txBody>
          <a:bodyPr/>
          <a:lstStyle/>
          <a:p>
            <a:r>
              <a:rPr lang="sv-SE" dirty="0"/>
              <a:t>Mälardalens universitets erfarenheter av överföring av Individuella studieplaner till Ladok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B784D8-E945-0E5B-0BE3-563A38456E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Ann-Sofie Jonsson, forskarutbildningssamordnare</a:t>
            </a:r>
          </a:p>
        </p:txBody>
      </p:sp>
    </p:spTree>
    <p:extLst>
      <p:ext uri="{BB962C8B-B14F-4D97-AF65-F5344CB8AC3E}">
        <p14:creationId xmlns:p14="http://schemas.microsoft.com/office/powerpoint/2010/main" val="92710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2799A-840C-6EA8-769B-6C9C9313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67" y="612366"/>
            <a:ext cx="7738865" cy="885180"/>
          </a:xfrm>
        </p:spPr>
        <p:txBody>
          <a:bodyPr/>
          <a:lstStyle/>
          <a:p>
            <a:r>
              <a:rPr lang="sv-SE" dirty="0"/>
              <a:t>”Hinder” på vägen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7AB35E-C605-6A0C-A186-23EC188F2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976" y="1824531"/>
            <a:ext cx="7266425" cy="2619833"/>
          </a:xfrm>
        </p:spPr>
        <p:txBody>
          <a:bodyPr>
            <a:normAutofit/>
          </a:bodyPr>
          <a:lstStyle/>
          <a:p>
            <a:r>
              <a:rPr lang="sv-SE" dirty="0"/>
              <a:t>Handledare utanför MDU kan inte läggas in (känt sedan tidigare), förslag på lösningar finns.</a:t>
            </a:r>
          </a:p>
          <a:p>
            <a:r>
              <a:rPr lang="sv-SE" dirty="0"/>
              <a:t>Doktorander antagna till forskarutbildning enligt 93-års studieordning kan inte läggas in.</a:t>
            </a:r>
          </a:p>
          <a:p>
            <a:r>
              <a:rPr lang="sv-SE" dirty="0"/>
              <a:t>Lärandemålen är utifrån examen </a:t>
            </a:r>
          </a:p>
          <a:p>
            <a:pPr lvl="1"/>
            <a:r>
              <a:rPr lang="sv-SE" dirty="0"/>
              <a:t>Flera av våra doktorander är antagna till doktor </a:t>
            </a:r>
            <a:r>
              <a:rPr lang="sv-SE"/>
              <a:t>men kommer </a:t>
            </a:r>
            <a:r>
              <a:rPr lang="sv-SE" dirty="0"/>
              <a:t>avlägga licentiat som delmål. Det innebär att lärandemålen inte är för licentiatexamen. Förslag till Team Ladok kring detta.</a:t>
            </a:r>
          </a:p>
        </p:txBody>
      </p:sp>
    </p:spTree>
    <p:extLst>
      <p:ext uri="{BB962C8B-B14F-4D97-AF65-F5344CB8AC3E}">
        <p14:creationId xmlns:p14="http://schemas.microsoft.com/office/powerpoint/2010/main" val="204674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238D7C-A8F4-F36A-76BA-1EC47E740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6" y="546735"/>
            <a:ext cx="7266426" cy="885180"/>
          </a:xfrm>
        </p:spPr>
        <p:txBody>
          <a:bodyPr/>
          <a:lstStyle/>
          <a:p>
            <a:r>
              <a:rPr lang="sv-SE" dirty="0"/>
              <a:t>Avslutande reflektioner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FD93EB-A0C3-9466-F71E-B8F6609CD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Överföringen gick över förväntan!</a:t>
            </a:r>
          </a:p>
          <a:p>
            <a:r>
              <a:rPr lang="sv-SE" dirty="0"/>
              <a:t>Stödet från team Ladok har och är fantastiskt</a:t>
            </a:r>
          </a:p>
          <a:p>
            <a:r>
              <a:rPr lang="sv-SE" dirty="0"/>
              <a:t>Tips: om ni ska föra över </a:t>
            </a:r>
            <a:r>
              <a:rPr lang="sv-SE" dirty="0" err="1"/>
              <a:t>pdf</a:t>
            </a:r>
            <a:r>
              <a:rPr lang="sv-SE" dirty="0"/>
              <a:t> – spara ned dessa innan ni startar för att spara tid.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/>
              <a:t>Önskar er som är i startgroparna lycka till, och hör av er om ni undrar något!</a:t>
            </a:r>
          </a:p>
        </p:txBody>
      </p:sp>
    </p:spTree>
    <p:extLst>
      <p:ext uri="{BB962C8B-B14F-4D97-AF65-F5344CB8AC3E}">
        <p14:creationId xmlns:p14="http://schemas.microsoft.com/office/powerpoint/2010/main" val="231988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E3AF80-D20A-229F-06CC-4588CCD53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6" y="569595"/>
            <a:ext cx="7266426" cy="885180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41C958-1ABF-176E-E876-7FCC5A37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116" y="1771191"/>
            <a:ext cx="7677147" cy="2619833"/>
          </a:xfrm>
        </p:spPr>
        <p:txBody>
          <a:bodyPr/>
          <a:lstStyle/>
          <a:p>
            <a:r>
              <a:rPr lang="sv-SE" dirty="0"/>
              <a:t>244 aktiva doktorander</a:t>
            </a:r>
          </a:p>
          <a:p>
            <a:r>
              <a:rPr lang="sv-SE" dirty="0"/>
              <a:t>14 forskarutbildningsämnen</a:t>
            </a:r>
          </a:p>
          <a:p>
            <a:r>
              <a:rPr lang="sv-SE" dirty="0"/>
              <a:t>4 akademier – 7 forskningsadministratörer + 1 central </a:t>
            </a:r>
            <a:r>
              <a:rPr lang="sv-SE" dirty="0" err="1"/>
              <a:t>admin</a:t>
            </a:r>
            <a:endParaRPr lang="sv-SE" dirty="0"/>
          </a:p>
          <a:p>
            <a:r>
              <a:rPr lang="sv-SE" dirty="0"/>
              <a:t>4 kollegiala utskott (del av fakultetsnämnden)</a:t>
            </a:r>
          </a:p>
        </p:txBody>
      </p:sp>
    </p:spTree>
    <p:extLst>
      <p:ext uri="{BB962C8B-B14F-4D97-AF65-F5344CB8AC3E}">
        <p14:creationId xmlns:p14="http://schemas.microsoft.com/office/powerpoint/2010/main" val="144745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14441A-20D0-2EC0-FB82-F2EA17C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6" y="577215"/>
            <a:ext cx="7266426" cy="885180"/>
          </a:xfrm>
        </p:spPr>
        <p:txBody>
          <a:bodyPr/>
          <a:lstStyle/>
          <a:p>
            <a:r>
              <a:rPr lang="sv-SE" dirty="0"/>
              <a:t>Bakgrund – ISP processen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1F8168-A476-8D0D-B714-6D9BC3871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116" y="1771191"/>
            <a:ext cx="7266426" cy="2976069"/>
          </a:xfrm>
        </p:spPr>
        <p:txBody>
          <a:bodyPr>
            <a:normAutofit/>
          </a:bodyPr>
          <a:lstStyle/>
          <a:p>
            <a:r>
              <a:rPr lang="sv-SE" dirty="0"/>
              <a:t>Internt utvecklat digitalt system (W-ISP)</a:t>
            </a:r>
          </a:p>
          <a:p>
            <a:r>
              <a:rPr lang="sv-SE" dirty="0"/>
              <a:t>ISP fastställs tre månader efter antagning</a:t>
            </a:r>
          </a:p>
          <a:p>
            <a:r>
              <a:rPr lang="sv-SE" dirty="0"/>
              <a:t>Årlig gemensam uppföljning</a:t>
            </a:r>
          </a:p>
          <a:p>
            <a:r>
              <a:rPr lang="sv-SE" dirty="0"/>
              <a:t>Fastställande sker i berört utskott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Doktorand - HLL – forskarutbildningsledare - Utskott</a:t>
            </a:r>
          </a:p>
          <a:p>
            <a:endParaRPr lang="sv-SE" dirty="0"/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17B5A831-5CB1-9322-58A9-225E218BCC8A}"/>
              </a:ext>
            </a:extLst>
          </p:cNvPr>
          <p:cNvCxnSpPr/>
          <p:nvPr/>
        </p:nvCxnSpPr>
        <p:spPr>
          <a:xfrm>
            <a:off x="1836420" y="4206240"/>
            <a:ext cx="45872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AC7590D6-8888-DE73-0AF9-C44988491804}"/>
              </a:ext>
            </a:extLst>
          </p:cNvPr>
          <p:cNvCxnSpPr>
            <a:cxnSpLocks/>
          </p:cNvCxnSpPr>
          <p:nvPr/>
        </p:nvCxnSpPr>
        <p:spPr>
          <a:xfrm flipH="1">
            <a:off x="1836420" y="4499607"/>
            <a:ext cx="45262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7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883359-7D7E-38D3-88B4-8DDD0B075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33" y="355229"/>
            <a:ext cx="7266426" cy="885180"/>
          </a:xfrm>
        </p:spPr>
        <p:txBody>
          <a:bodyPr/>
          <a:lstStyle/>
          <a:p>
            <a:r>
              <a:rPr lang="sv-SE" dirty="0"/>
              <a:t>Förberedelser - tidplan</a:t>
            </a:r>
          </a:p>
        </p:txBody>
      </p:sp>
      <p:pic>
        <p:nvPicPr>
          <p:cNvPr id="11" name="Platshållare för innehåll 10" descr="Marknadsföring kontur">
            <a:extLst>
              <a:ext uri="{FF2B5EF4-FFF2-40B4-BE49-F238E27FC236}">
                <a16:creationId xmlns:a16="http://schemas.microsoft.com/office/drawing/2014/main" id="{3167EA8B-5958-B414-4516-BB4087D06A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0695" y="587454"/>
            <a:ext cx="914400" cy="914400"/>
          </a:xfr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AF4A256-84E4-E064-996B-A4639DEF1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33" y="1501854"/>
            <a:ext cx="8630854" cy="3419952"/>
          </a:xfrm>
          <a:prstGeom prst="rect">
            <a:avLst/>
          </a:prstGeom>
        </p:spPr>
      </p:pic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F8A67EC2-B516-5380-6815-CAC2765EE50B}"/>
              </a:ext>
            </a:extLst>
          </p:cNvPr>
          <p:cNvCxnSpPr/>
          <p:nvPr/>
        </p:nvCxnSpPr>
        <p:spPr>
          <a:xfrm>
            <a:off x="7219784" y="2945462"/>
            <a:ext cx="0" cy="54864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46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5CFB9C-0043-E02E-14FA-A8CD25E7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56" y="594422"/>
            <a:ext cx="7266426" cy="885180"/>
          </a:xfrm>
        </p:spPr>
        <p:txBody>
          <a:bodyPr/>
          <a:lstStyle/>
          <a:p>
            <a:r>
              <a:rPr lang="sv-SE" dirty="0"/>
              <a:t>Vår process för överföring</a:t>
            </a:r>
          </a:p>
        </p:txBody>
      </p:sp>
      <p:pic>
        <p:nvPicPr>
          <p:cNvPr id="5" name="Platshållare för innehåll 4" descr="Skrivplatta avbockat kontur">
            <a:extLst>
              <a:ext uri="{FF2B5EF4-FFF2-40B4-BE49-F238E27FC236}">
                <a16:creationId xmlns:a16="http://schemas.microsoft.com/office/drawing/2014/main" id="{0AE6CCA8-F9E9-1595-46AA-5F30B20E7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835" y="2157311"/>
            <a:ext cx="914400" cy="914400"/>
          </a:xfrm>
        </p:spPr>
      </p:pic>
      <p:pic>
        <p:nvPicPr>
          <p:cNvPr id="9" name="Bild 8" descr="Laptop kontur">
            <a:extLst>
              <a:ext uri="{FF2B5EF4-FFF2-40B4-BE49-F238E27FC236}">
                <a16:creationId xmlns:a16="http://schemas.microsoft.com/office/drawing/2014/main" id="{7F18A818-B4A9-504B-F401-83A714615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3152" y="2157311"/>
            <a:ext cx="914400" cy="914400"/>
          </a:xfrm>
          <a:prstGeom prst="rect">
            <a:avLst/>
          </a:prstGeom>
        </p:spPr>
      </p:pic>
      <p:pic>
        <p:nvPicPr>
          <p:cNvPr id="14" name="Bild 13" descr="Styrelse kontur">
            <a:extLst>
              <a:ext uri="{FF2B5EF4-FFF2-40B4-BE49-F238E27FC236}">
                <a16:creationId xmlns:a16="http://schemas.microsoft.com/office/drawing/2014/main" id="{5F4F2FE4-22AB-3820-DB61-572DACD90C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47469" y="2157311"/>
            <a:ext cx="914400" cy="914400"/>
          </a:xfrm>
          <a:prstGeom prst="rect">
            <a:avLst/>
          </a:prstGeom>
        </p:spPr>
      </p:pic>
      <p:pic>
        <p:nvPicPr>
          <p:cNvPr id="24" name="Bild 23" descr="Adressbok kontur">
            <a:extLst>
              <a:ext uri="{FF2B5EF4-FFF2-40B4-BE49-F238E27FC236}">
                <a16:creationId xmlns:a16="http://schemas.microsoft.com/office/drawing/2014/main" id="{8CF7F01E-98F2-E44B-3A14-EEB15938C1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33260" y="2157311"/>
            <a:ext cx="914400" cy="914400"/>
          </a:xfrm>
          <a:prstGeom prst="rect">
            <a:avLst/>
          </a:prstGeom>
        </p:spPr>
      </p:pic>
      <p:grpSp>
        <p:nvGrpSpPr>
          <p:cNvPr id="38" name="Grupp 37">
            <a:extLst>
              <a:ext uri="{FF2B5EF4-FFF2-40B4-BE49-F238E27FC236}">
                <a16:creationId xmlns:a16="http://schemas.microsoft.com/office/drawing/2014/main" id="{412CB28C-45E3-3EA4-6B96-40FED42245FA}"/>
              </a:ext>
            </a:extLst>
          </p:cNvPr>
          <p:cNvGrpSpPr/>
          <p:nvPr/>
        </p:nvGrpSpPr>
        <p:grpSpPr>
          <a:xfrm>
            <a:off x="5321786" y="2156460"/>
            <a:ext cx="1051556" cy="916102"/>
            <a:chOff x="5280662" y="2198370"/>
            <a:chExt cx="1051556" cy="916102"/>
          </a:xfrm>
        </p:grpSpPr>
        <p:pic>
          <p:nvPicPr>
            <p:cNvPr id="32" name="Bild 31" descr="Nätverksdiagram kontur">
              <a:extLst>
                <a:ext uri="{FF2B5EF4-FFF2-40B4-BE49-F238E27FC236}">
                  <a16:creationId xmlns:a16="http://schemas.microsoft.com/office/drawing/2014/main" id="{A9F79D04-5DE3-1199-16EE-FBEFA9F435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r="33333"/>
            <a:stretch/>
          </p:blipFill>
          <p:spPr>
            <a:xfrm flipV="1">
              <a:off x="5280662" y="2198370"/>
              <a:ext cx="609598" cy="914400"/>
            </a:xfrm>
            <a:prstGeom prst="rect">
              <a:avLst/>
            </a:prstGeom>
          </p:spPr>
        </p:pic>
        <p:pic>
          <p:nvPicPr>
            <p:cNvPr id="33" name="Bild 32" descr="Nätverksdiagram kontur">
              <a:extLst>
                <a:ext uri="{FF2B5EF4-FFF2-40B4-BE49-F238E27FC236}">
                  <a16:creationId xmlns:a16="http://schemas.microsoft.com/office/drawing/2014/main" id="{8FA935AC-237A-1A55-3E55-D547CFB6C3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r="51667"/>
            <a:stretch/>
          </p:blipFill>
          <p:spPr>
            <a:xfrm flipH="1" flipV="1">
              <a:off x="5890260" y="2200072"/>
              <a:ext cx="441958" cy="914400"/>
            </a:xfrm>
            <a:prstGeom prst="rect">
              <a:avLst/>
            </a:prstGeom>
          </p:spPr>
        </p:pic>
        <p:cxnSp>
          <p:nvCxnSpPr>
            <p:cNvPr id="35" name="Rak koppling 34">
              <a:extLst>
                <a:ext uri="{FF2B5EF4-FFF2-40B4-BE49-F238E27FC236}">
                  <a16:creationId xmlns:a16="http://schemas.microsoft.com/office/drawing/2014/main" id="{AAF6477F-7257-866E-7D10-AB6FC659F515}"/>
                </a:ext>
              </a:extLst>
            </p:cNvPr>
            <p:cNvCxnSpPr>
              <a:cxnSpLocks/>
            </p:cNvCxnSpPr>
            <p:nvPr/>
          </p:nvCxnSpPr>
          <p:spPr>
            <a:xfrm>
              <a:off x="5890260" y="2396972"/>
              <a:ext cx="0" cy="53561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F43B0327-7108-DF69-B65C-3A567F4C2298}"/>
              </a:ext>
            </a:extLst>
          </p:cNvPr>
          <p:cNvSpPr txBox="1"/>
          <p:nvPr/>
        </p:nvSpPr>
        <p:spPr>
          <a:xfrm>
            <a:off x="480085" y="3177221"/>
            <a:ext cx="1151900" cy="74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Doktoranders ISP fastställdes under mars i den årliga uppföljningen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225DABED-D742-7AB4-E8C9-649175997CA9}"/>
              </a:ext>
            </a:extLst>
          </p:cNvPr>
          <p:cNvSpPr txBox="1"/>
          <p:nvPr/>
        </p:nvSpPr>
        <p:spPr>
          <a:xfrm>
            <a:off x="1943704" y="3168790"/>
            <a:ext cx="1373295" cy="74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Det digitala systemet stängdes för revidering - 9 april. 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Enbart läsbehörighet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F3F971B-9E9D-3C64-CBFE-DF464D5BAB7B}"/>
              </a:ext>
            </a:extLst>
          </p:cNvPr>
          <p:cNvSpPr txBox="1"/>
          <p:nvPr/>
        </p:nvSpPr>
        <p:spPr>
          <a:xfrm>
            <a:off x="3403567" y="3182482"/>
            <a:ext cx="1738069" cy="74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Forskningsadministratörer samlades för gemensam överföring.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10 april - 16 april, </a:t>
            </a:r>
            <a:r>
              <a:rPr lang="sv-SE" sz="900" dirty="0" err="1"/>
              <a:t>kl</a:t>
            </a:r>
            <a:r>
              <a:rPr lang="sv-SE" sz="900" dirty="0"/>
              <a:t> 9-15.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7C17AFB6-C3C1-6267-18FB-2403B2D1BF0F}"/>
              </a:ext>
            </a:extLst>
          </p:cNvPr>
          <p:cNvSpPr txBox="1"/>
          <p:nvPr/>
        </p:nvSpPr>
        <p:spPr>
          <a:xfrm>
            <a:off x="5321786" y="3177221"/>
            <a:ext cx="1221315" cy="74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Fastställda versioner i W-ISP fördes över till Ladok, samt grunddata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B55CABD0-5776-F955-D4F3-CCB82900C947}"/>
              </a:ext>
            </a:extLst>
          </p:cNvPr>
          <p:cNvSpPr txBox="1"/>
          <p:nvPr/>
        </p:nvSpPr>
        <p:spPr>
          <a:xfrm>
            <a:off x="6914510" y="3177221"/>
            <a:ext cx="1221314" cy="74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sv-SE" sz="900" dirty="0"/>
              <a:t>Manuell överföring av all information från W-ISP till Ladok för nyantagna.</a:t>
            </a:r>
          </a:p>
        </p:txBody>
      </p:sp>
      <p:cxnSp>
        <p:nvCxnSpPr>
          <p:cNvPr id="46" name="Rak koppling 45">
            <a:extLst>
              <a:ext uri="{FF2B5EF4-FFF2-40B4-BE49-F238E27FC236}">
                <a16:creationId xmlns:a16="http://schemas.microsoft.com/office/drawing/2014/main" id="{10100794-D769-34E0-2BE4-7117DD4FB96C}"/>
              </a:ext>
            </a:extLst>
          </p:cNvPr>
          <p:cNvCxnSpPr/>
          <p:nvPr/>
        </p:nvCxnSpPr>
        <p:spPr>
          <a:xfrm>
            <a:off x="2173152" y="2293374"/>
            <a:ext cx="914400" cy="707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9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8ED062-60E2-22E9-AB22-521B14AA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6" y="478155"/>
            <a:ext cx="7266426" cy="885180"/>
          </a:xfrm>
        </p:spPr>
        <p:txBody>
          <a:bodyPr/>
          <a:lstStyle/>
          <a:p>
            <a:r>
              <a:rPr lang="sv-SE" dirty="0"/>
              <a:t>Mer i detalj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106932-40D1-C6D3-9D18-A5E3F4C73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117" y="1672131"/>
            <a:ext cx="7266425" cy="2993214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sv-SE" dirty="0"/>
              <a:t>Sparade ”frysta” versioner i </a:t>
            </a:r>
            <a:r>
              <a:rPr lang="sv-SE" dirty="0" err="1"/>
              <a:t>pdf</a:t>
            </a:r>
            <a:r>
              <a:rPr lang="sv-SE" dirty="0"/>
              <a:t> – </a:t>
            </a:r>
            <a:r>
              <a:rPr lang="sv-SE" i="1" dirty="0"/>
              <a:t>Fastställd version X, DATUM</a:t>
            </a:r>
          </a:p>
          <a:p>
            <a:pPr marL="457200" indent="-457200">
              <a:buAutoNum type="arabicPeriod"/>
            </a:pPr>
            <a:r>
              <a:rPr lang="sv-SE" dirty="0"/>
              <a:t>Fyra versioner i W-ISP blev fyra versioner i Ladok</a:t>
            </a:r>
          </a:p>
          <a:p>
            <a:pPr marL="457200" indent="-457200">
              <a:buAutoNum type="arabicPeriod"/>
            </a:pPr>
            <a:r>
              <a:rPr lang="sv-SE" dirty="0"/>
              <a:t>Laddade upp versionerna under ”övrig dokumentation”</a:t>
            </a:r>
          </a:p>
          <a:p>
            <a:pPr marL="457200" indent="-457200">
              <a:buAutoNum type="arabicPeriod"/>
            </a:pPr>
            <a:r>
              <a:rPr lang="sv-SE" dirty="0"/>
              <a:t>Skrev i ”Antagen till”: </a:t>
            </a:r>
            <a:r>
              <a:rPr lang="sv-SE" i="1" dirty="0"/>
              <a:t>Fastställd version 1, se fastställd version 1 under övrig dokumentation.</a:t>
            </a:r>
          </a:p>
          <a:p>
            <a:pPr marL="457200" indent="-457200">
              <a:buAutoNum type="arabicPeriod"/>
            </a:pPr>
            <a:r>
              <a:rPr lang="sv-SE" dirty="0"/>
              <a:t>Tvingade igenom godkännande processen.</a:t>
            </a:r>
          </a:p>
          <a:p>
            <a:pPr marL="457200" indent="-457200">
              <a:buAutoNum type="arabicPeriod"/>
            </a:pPr>
            <a:r>
              <a:rPr lang="sv-SE" dirty="0"/>
              <a:t>Återupprepade tills doktorand var i ”rätt version”</a:t>
            </a:r>
          </a:p>
          <a:p>
            <a:pPr marL="457200" indent="-457200">
              <a:buAutoNum type="arabicPeriod"/>
            </a:pPr>
            <a:r>
              <a:rPr lang="sv-SE" dirty="0"/>
              <a:t>Fyllde i grunduppgifter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191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BC7215-F63B-8AE8-C301-0FCB37F8F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80" y="538623"/>
            <a:ext cx="7266426" cy="885180"/>
          </a:xfrm>
        </p:spPr>
        <p:txBody>
          <a:bodyPr/>
          <a:lstStyle/>
          <a:p>
            <a:r>
              <a:rPr lang="sv-SE" dirty="0"/>
              <a:t>Undantag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8296A3-F8B8-DAD7-3C59-6280E08A5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000" y="1734320"/>
            <a:ext cx="7435079" cy="2619833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20000"/>
              </a:lnSpc>
              <a:buFontTx/>
              <a:buChar char="-"/>
            </a:pPr>
            <a:r>
              <a:rPr lang="sv-SE" dirty="0"/>
              <a:t>Doktorander som snart ska disputera kommer att vara kvar i W-ISP.</a:t>
            </a:r>
          </a:p>
          <a:p>
            <a:pPr algn="l">
              <a:lnSpc>
                <a:spcPct val="120000"/>
              </a:lnSpc>
              <a:buFontTx/>
              <a:buChar char="-"/>
            </a:pPr>
            <a:r>
              <a:rPr lang="sv-SE" dirty="0"/>
              <a:t>Doktorander som är under antagning eller ska fastställa sin ISP inom tre månader har processen i WISP och läggs sedan in i Ladok.</a:t>
            </a:r>
          </a:p>
          <a:p>
            <a:pPr algn="l">
              <a:lnSpc>
                <a:spcPct val="120000"/>
              </a:lnSpc>
              <a:buFontTx/>
              <a:buChar char="-"/>
            </a:pPr>
            <a:r>
              <a:rPr lang="sv-SE" dirty="0"/>
              <a:t>Antagna doktorander som avvikit från studierna läggs in i Ladok i mån av tid under 2024.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sv-SE" dirty="0"/>
              <a:t>- Doktorander som har disputerat eller avlagt licentiatexamen (och sedan slutat) eller doktorander som begärt studieavbrott arkiveras.</a:t>
            </a:r>
          </a:p>
        </p:txBody>
      </p:sp>
    </p:spTree>
    <p:extLst>
      <p:ext uri="{BB962C8B-B14F-4D97-AF65-F5344CB8AC3E}">
        <p14:creationId xmlns:p14="http://schemas.microsoft.com/office/powerpoint/2010/main" val="393020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3B6E42-CFC6-3151-CB97-1A49C323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22" y="492412"/>
            <a:ext cx="7546944" cy="885180"/>
          </a:xfrm>
        </p:spPr>
        <p:txBody>
          <a:bodyPr/>
          <a:lstStyle/>
          <a:p>
            <a:r>
              <a:rPr lang="sv-SE" dirty="0"/>
              <a:t>Vad ska doktorand och handledare göra?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95344C-BF65-CF16-D874-F4194526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42" y="1773740"/>
            <a:ext cx="7295484" cy="248854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sv-SE" b="1" dirty="0"/>
              <a:t>Alternativ 1: </a:t>
            </a:r>
            <a:r>
              <a:rPr lang="sv-SE" dirty="0"/>
              <a:t>Doktorand och handledare bestämmer sig för att föra över den information som finns fastställd i tidigare versioner i W-ISP till Ladok ISP. Det vill säga tittar i beslutad ISP och för över informationen så att den finns i Ladoks version (</a:t>
            </a:r>
            <a:r>
              <a:rPr lang="sv-SE" dirty="0" err="1"/>
              <a:t>pdf:er</a:t>
            </a:r>
            <a:r>
              <a:rPr lang="sv-SE" dirty="0"/>
              <a:t> finns även i Ladok med all den informationen).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sv-SE" b="1" dirty="0"/>
              <a:t>Alternativ 2: </a:t>
            </a:r>
            <a:r>
              <a:rPr lang="sv-SE" dirty="0"/>
              <a:t>Doktorand och handledare bestämmer sig för att inte föra över någon information som sedan tidigare är beslutad utan fortsätter planeringen i Ladok ISP.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57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E0C7C-240F-9474-1923-7EB40153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15" y="560746"/>
            <a:ext cx="7266426" cy="885180"/>
          </a:xfrm>
        </p:spPr>
        <p:txBody>
          <a:bodyPr/>
          <a:lstStyle/>
          <a:p>
            <a:r>
              <a:rPr lang="sv-SE" dirty="0"/>
              <a:t>Utbildningsinsatser och manualer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A96A9D-3252-FEA3-AEB4-4768C55C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Utbildning av alla handledare via handledarkollegierna</a:t>
            </a:r>
          </a:p>
          <a:p>
            <a:r>
              <a:rPr lang="sv-SE" dirty="0"/>
              <a:t>Öppna hus under våren och hösten för doktorander (och handledare som önskar)</a:t>
            </a:r>
          </a:p>
          <a:p>
            <a:r>
              <a:rPr lang="sv-SE" dirty="0"/>
              <a:t>Manual för doktorand-vy respektive handledar-vy (under utveckling)</a:t>
            </a:r>
          </a:p>
          <a:p>
            <a:r>
              <a:rPr lang="sv-SE" dirty="0"/>
              <a:t>Inspelningar med genomgångar av systemet (planerat)</a:t>
            </a:r>
          </a:p>
          <a:p>
            <a:r>
              <a:rPr lang="sv-SE" dirty="0"/>
              <a:t>Exempel-ISP inklusive hur lärandemålen kan uppnås (planerat)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207504"/>
      </p:ext>
    </p:extLst>
  </p:cSld>
  <p:clrMapOvr>
    <a:masterClrMapping/>
  </p:clrMapOvr>
</p:sld>
</file>

<file path=ppt/theme/theme1.xml><?xml version="1.0" encoding="utf-8"?>
<a:theme xmlns:a="http://schemas.openxmlformats.org/drawingml/2006/main" name="PPT MDU">
  <a:themeElements>
    <a:clrScheme name="MD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800"/>
      </a:accent1>
      <a:accent2>
        <a:srgbClr val="00352D"/>
      </a:accent2>
      <a:accent3>
        <a:srgbClr val="FCF4EB"/>
      </a:accent3>
      <a:accent4>
        <a:srgbClr val="FEE9B3"/>
      </a:accent4>
      <a:accent5>
        <a:srgbClr val="94C3BD"/>
      </a:accent5>
      <a:accent6>
        <a:srgbClr val="EFF2F2"/>
      </a:accent6>
      <a:hlink>
        <a:srgbClr val="0563C1"/>
      </a:hlink>
      <a:folHlink>
        <a:srgbClr val="954F72"/>
      </a:folHlink>
    </a:clrScheme>
    <a:fontScheme name="MDU PPT">
      <a:majorFont>
        <a:latin typeface="Franklin Gothic Book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x" id="{D916DC69-3790-428B-83A2-EDA06B5A73EB}" vid="{81272693-4FA0-4B9F-BE47-D89A630EEF0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374</TotalTime>
  <Words>539</Words>
  <Application>Microsoft Office PowerPoint</Application>
  <PresentationFormat>Bildspel på skärmen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Franklin Gothic Book</vt:lpstr>
      <vt:lpstr>PPT MDU</vt:lpstr>
      <vt:lpstr>Mälardalens universitets erfarenheter av överföring av Individuella studieplaner till Ladok</vt:lpstr>
      <vt:lpstr>Bakgrund</vt:lpstr>
      <vt:lpstr>Bakgrund – ISP processen</vt:lpstr>
      <vt:lpstr>Förberedelser - tidplan</vt:lpstr>
      <vt:lpstr>Vår process för överföring</vt:lpstr>
      <vt:lpstr>Mer i detalj</vt:lpstr>
      <vt:lpstr>Undantag </vt:lpstr>
      <vt:lpstr>Vad ska doktorand och handledare göra?</vt:lpstr>
      <vt:lpstr>Utbildningsinsatser och manualer</vt:lpstr>
      <vt:lpstr>”Hinder” på vägen</vt:lpstr>
      <vt:lpstr>Avslutande reflektioner</vt:lpstr>
    </vt:vector>
  </TitlesOfParts>
  <Company>MDU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Mälardalens universitets erfarenheter av att överföra Individuella studieplaner till Ladok</dc:title>
  <dc:creator>Ann-Sofie Jonsson</dc:creator>
  <dc:description>version 0.99</dc:description>
  <cp:lastModifiedBy>Ann-Sofie Jonsson</cp:lastModifiedBy>
  <cp:revision>1</cp:revision>
  <dcterms:created xsi:type="dcterms:W3CDTF">2024-04-14T07:45:13Z</dcterms:created>
  <dcterms:modified xsi:type="dcterms:W3CDTF">2024-04-16T07:15:05Z</dcterms:modified>
  <cp:version>0.99</cp:version>
</cp:coreProperties>
</file>