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5" r:id="rId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7C7C3-A863-4DAE-BA46-3AD747A6F118}" type="doc">
      <dgm:prSet loTypeId="urn:microsoft.com/office/officeart/2005/8/layout/hProcess6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sv-SE"/>
        </a:p>
      </dgm:t>
    </dgm:pt>
    <dgm:pt modelId="{F8FC18F5-C52B-4EAC-8220-A30D104BFE22}">
      <dgm:prSet phldrT="[Text]"/>
      <dgm:spPr/>
      <dgm:t>
        <a:bodyPr/>
        <a:lstStyle/>
        <a:p>
          <a:r>
            <a:rPr lang="sv-SE" dirty="0"/>
            <a:t>1</a:t>
          </a:r>
        </a:p>
      </dgm:t>
    </dgm:pt>
    <dgm:pt modelId="{0BB0381A-315C-4B06-B660-3DCA4EB856CA}" type="parTrans" cxnId="{6FBA0904-3179-443C-B5D3-807F3ED7075C}">
      <dgm:prSet/>
      <dgm:spPr/>
      <dgm:t>
        <a:bodyPr/>
        <a:lstStyle/>
        <a:p>
          <a:endParaRPr lang="sv-SE"/>
        </a:p>
      </dgm:t>
    </dgm:pt>
    <dgm:pt modelId="{C3A69FDC-E99F-4ABA-84BA-ED7D863468E2}" type="sibTrans" cxnId="{6FBA0904-3179-443C-B5D3-807F3ED7075C}">
      <dgm:prSet/>
      <dgm:spPr/>
      <dgm:t>
        <a:bodyPr/>
        <a:lstStyle/>
        <a:p>
          <a:endParaRPr lang="sv-SE"/>
        </a:p>
      </dgm:t>
    </dgm:pt>
    <dgm:pt modelId="{78F537A1-B60F-4DF7-B673-47C4A2ACF999}">
      <dgm:prSet phldrT="[Text]" custT="1"/>
      <dgm:spPr>
        <a:solidFill>
          <a:srgbClr val="88C143"/>
        </a:solidFill>
      </dgm:spPr>
      <dgm:t>
        <a:bodyPr/>
        <a:lstStyle/>
        <a:p>
          <a:pPr>
            <a:lnSpc>
              <a:spcPct val="100000"/>
            </a:lnSpc>
          </a:pPr>
          <a:r>
            <a:rPr lang="sv-SE" sz="1200" dirty="0"/>
            <a:t>Pålitligare ansökningsprocess</a:t>
          </a:r>
        </a:p>
      </dgm:t>
    </dgm:pt>
    <dgm:pt modelId="{9A4D6785-B922-4F19-8FD3-6AA16A050B8C}" type="parTrans" cxnId="{A95FF511-6654-4B35-B76E-8956E779D033}">
      <dgm:prSet/>
      <dgm:spPr/>
      <dgm:t>
        <a:bodyPr/>
        <a:lstStyle/>
        <a:p>
          <a:endParaRPr lang="sv-SE"/>
        </a:p>
      </dgm:t>
    </dgm:pt>
    <dgm:pt modelId="{13FF09B1-E4BA-455D-A065-5F23BFE5BA6E}" type="sibTrans" cxnId="{A95FF511-6654-4B35-B76E-8956E779D033}">
      <dgm:prSet/>
      <dgm:spPr/>
      <dgm:t>
        <a:bodyPr/>
        <a:lstStyle/>
        <a:p>
          <a:endParaRPr lang="sv-SE"/>
        </a:p>
      </dgm:t>
    </dgm:pt>
    <dgm:pt modelId="{AB828158-8F89-4048-BACB-83CE7EB86BE5}">
      <dgm:prSet phldrT="[Text]"/>
      <dgm:spPr>
        <a:solidFill>
          <a:srgbClr val="83BA32"/>
        </a:solidFill>
      </dgm:spPr>
      <dgm:t>
        <a:bodyPr/>
        <a:lstStyle/>
        <a:p>
          <a:r>
            <a:rPr lang="sv-SE" dirty="0">
              <a:solidFill>
                <a:schemeClr val="bg1"/>
              </a:solidFill>
            </a:rPr>
            <a:t>2</a:t>
          </a:r>
        </a:p>
      </dgm:t>
    </dgm:pt>
    <dgm:pt modelId="{4331F59B-23AB-4970-9E97-41780A3263AD}" type="parTrans" cxnId="{FA0FC0E6-8414-47AB-9AC9-B45FBBD51609}">
      <dgm:prSet/>
      <dgm:spPr/>
      <dgm:t>
        <a:bodyPr/>
        <a:lstStyle/>
        <a:p>
          <a:endParaRPr lang="sv-SE"/>
        </a:p>
      </dgm:t>
    </dgm:pt>
    <dgm:pt modelId="{65850FEE-600E-4157-86BA-DCEBC694DE11}" type="sibTrans" cxnId="{FA0FC0E6-8414-47AB-9AC9-B45FBBD51609}">
      <dgm:prSet/>
      <dgm:spPr/>
      <dgm:t>
        <a:bodyPr/>
        <a:lstStyle/>
        <a:p>
          <a:endParaRPr lang="sv-SE"/>
        </a:p>
      </dgm:t>
    </dgm:pt>
    <dgm:pt modelId="{EAF11399-06BE-4C2B-AA1B-2D892A9387FB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3</a:t>
          </a:r>
        </a:p>
      </dgm:t>
    </dgm:pt>
    <dgm:pt modelId="{923E1356-0906-4C65-9594-2431AE486E50}" type="parTrans" cxnId="{36D0CA9C-B68F-485A-8F32-F9552C9E2E36}">
      <dgm:prSet/>
      <dgm:spPr/>
      <dgm:t>
        <a:bodyPr/>
        <a:lstStyle/>
        <a:p>
          <a:endParaRPr lang="sv-SE"/>
        </a:p>
      </dgm:t>
    </dgm:pt>
    <dgm:pt modelId="{B0ABC705-6696-4876-95F6-47BB6BBAD038}" type="sibTrans" cxnId="{36D0CA9C-B68F-485A-8F32-F9552C9E2E36}">
      <dgm:prSet/>
      <dgm:spPr/>
      <dgm:t>
        <a:bodyPr/>
        <a:lstStyle/>
        <a:p>
          <a:endParaRPr lang="sv-SE"/>
        </a:p>
      </dgm:t>
    </dgm:pt>
    <dgm:pt modelId="{6B27A5E1-F613-4113-92B6-89237B84F6E3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sv-SE" dirty="0"/>
            <a:t>Tydligare beslut</a:t>
          </a:r>
        </a:p>
      </dgm:t>
    </dgm:pt>
    <dgm:pt modelId="{AB3C673A-2032-435A-8CB7-94E4FB7CC5A9}" type="parTrans" cxnId="{CC59BF1F-0D82-4800-8D7B-B1413DBA7AA4}">
      <dgm:prSet/>
      <dgm:spPr/>
      <dgm:t>
        <a:bodyPr/>
        <a:lstStyle/>
        <a:p>
          <a:endParaRPr lang="sv-SE"/>
        </a:p>
      </dgm:t>
    </dgm:pt>
    <dgm:pt modelId="{DCD737C0-3F1C-4396-88CC-D73A0BC029A5}" type="sibTrans" cxnId="{CC59BF1F-0D82-4800-8D7B-B1413DBA7AA4}">
      <dgm:prSet/>
      <dgm:spPr/>
      <dgm:t>
        <a:bodyPr/>
        <a:lstStyle/>
        <a:p>
          <a:endParaRPr lang="sv-SE"/>
        </a:p>
      </dgm:t>
    </dgm:pt>
    <dgm:pt modelId="{A74F7339-0C12-AE4C-AA4A-FC74AE221617}">
      <dgm:prSet phldrT="[Text]"/>
      <dgm:spPr>
        <a:solidFill>
          <a:srgbClr val="83BA32"/>
        </a:solidFill>
      </dgm:spPr>
      <dgm:t>
        <a:bodyPr/>
        <a:lstStyle/>
        <a:p>
          <a:r>
            <a:rPr lang="sv-SE" dirty="0"/>
            <a:t>Enklare handläggning</a:t>
          </a:r>
        </a:p>
      </dgm:t>
    </dgm:pt>
    <dgm:pt modelId="{86F734DA-F290-544C-A921-8C8D12B9943F}" type="parTrans" cxnId="{19081931-CB7D-6B45-ABDD-DDEC1E07B6A5}">
      <dgm:prSet/>
      <dgm:spPr/>
      <dgm:t>
        <a:bodyPr/>
        <a:lstStyle/>
        <a:p>
          <a:endParaRPr lang="en-GB"/>
        </a:p>
      </dgm:t>
    </dgm:pt>
    <dgm:pt modelId="{36DB2E1C-9006-844D-988B-06A7AAF418B1}" type="sibTrans" cxnId="{19081931-CB7D-6B45-ABDD-DDEC1E07B6A5}">
      <dgm:prSet/>
      <dgm:spPr/>
      <dgm:t>
        <a:bodyPr/>
        <a:lstStyle/>
        <a:p>
          <a:endParaRPr lang="en-GB"/>
        </a:p>
      </dgm:t>
    </dgm:pt>
    <dgm:pt modelId="{69D2FFC3-C350-4E3B-949D-35060362A4C3}" type="pres">
      <dgm:prSet presAssocID="{2B07C7C3-A863-4DAE-BA46-3AD747A6F118}" presName="theList" presStyleCnt="0">
        <dgm:presLayoutVars>
          <dgm:dir/>
          <dgm:animLvl val="lvl"/>
          <dgm:resizeHandles val="exact"/>
        </dgm:presLayoutVars>
      </dgm:prSet>
      <dgm:spPr/>
    </dgm:pt>
    <dgm:pt modelId="{4222D50F-FE62-41B6-8F87-FDB83A6AD03A}" type="pres">
      <dgm:prSet presAssocID="{F8FC18F5-C52B-4EAC-8220-A30D104BFE22}" presName="compNode" presStyleCnt="0"/>
      <dgm:spPr/>
    </dgm:pt>
    <dgm:pt modelId="{33365DCA-7B35-4FA9-95D8-0855876F7D9B}" type="pres">
      <dgm:prSet presAssocID="{F8FC18F5-C52B-4EAC-8220-A30D104BFE22}" presName="noGeometry" presStyleCnt="0"/>
      <dgm:spPr/>
    </dgm:pt>
    <dgm:pt modelId="{64A37E05-99BE-4CF8-A039-F13A5F95AEA7}" type="pres">
      <dgm:prSet presAssocID="{F8FC18F5-C52B-4EAC-8220-A30D104BFE22}" presName="childTextVisible" presStyleLbl="bgAccFollowNode1" presStyleIdx="0" presStyleCnt="3" custScaleX="137640" custLinFactNeighborX="2810" custLinFactNeighborY="4199">
        <dgm:presLayoutVars>
          <dgm:bulletEnabled val="1"/>
        </dgm:presLayoutVars>
      </dgm:prSet>
      <dgm:spPr/>
    </dgm:pt>
    <dgm:pt modelId="{9FB55D43-80D7-4CB9-81D4-8768FA2DCB8B}" type="pres">
      <dgm:prSet presAssocID="{F8FC18F5-C52B-4EAC-8220-A30D104BFE22}" presName="childTextHidden" presStyleLbl="bgAccFollowNode1" presStyleIdx="0" presStyleCnt="3"/>
      <dgm:spPr/>
    </dgm:pt>
    <dgm:pt modelId="{EC7F57B6-A04C-4655-8FC1-1CA85DB53E7C}" type="pres">
      <dgm:prSet presAssocID="{F8FC18F5-C52B-4EAC-8220-A30D104BFE2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72D8959-C974-4CB9-888C-A694258C9035}" type="pres">
      <dgm:prSet presAssocID="{F8FC18F5-C52B-4EAC-8220-A30D104BFE22}" presName="aSpace" presStyleCnt="0"/>
      <dgm:spPr/>
    </dgm:pt>
    <dgm:pt modelId="{17EBE703-CA17-44E0-96A3-7B1026B5F15D}" type="pres">
      <dgm:prSet presAssocID="{AB828158-8F89-4048-BACB-83CE7EB86BE5}" presName="compNode" presStyleCnt="0"/>
      <dgm:spPr/>
    </dgm:pt>
    <dgm:pt modelId="{6513AEA3-50D9-4A8E-AD99-464BE55EE82E}" type="pres">
      <dgm:prSet presAssocID="{AB828158-8F89-4048-BACB-83CE7EB86BE5}" presName="noGeometry" presStyleCnt="0"/>
      <dgm:spPr/>
    </dgm:pt>
    <dgm:pt modelId="{6BF5C4F1-6B45-4928-8852-B6542F34C54A}" type="pres">
      <dgm:prSet presAssocID="{AB828158-8F89-4048-BACB-83CE7EB86BE5}" presName="childTextVisible" presStyleLbl="bgAccFollowNode1" presStyleIdx="1" presStyleCnt="3">
        <dgm:presLayoutVars>
          <dgm:bulletEnabled val="1"/>
        </dgm:presLayoutVars>
      </dgm:prSet>
      <dgm:spPr/>
    </dgm:pt>
    <dgm:pt modelId="{AA4F2F71-57FC-4F10-85E9-E2382FEF127E}" type="pres">
      <dgm:prSet presAssocID="{AB828158-8F89-4048-BACB-83CE7EB86BE5}" presName="childTextHidden" presStyleLbl="bgAccFollowNode1" presStyleIdx="1" presStyleCnt="3"/>
      <dgm:spPr/>
    </dgm:pt>
    <dgm:pt modelId="{327FAF7F-F93A-49D7-97DB-39754ED792E5}" type="pres">
      <dgm:prSet presAssocID="{AB828158-8F89-4048-BACB-83CE7EB86BE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725CB23-DB64-412D-A9FC-8ABF4E6C58CD}" type="pres">
      <dgm:prSet presAssocID="{AB828158-8F89-4048-BACB-83CE7EB86BE5}" presName="aSpace" presStyleCnt="0"/>
      <dgm:spPr/>
    </dgm:pt>
    <dgm:pt modelId="{D0DD9357-BB1F-442E-9AE2-4AB23EB9D543}" type="pres">
      <dgm:prSet presAssocID="{EAF11399-06BE-4C2B-AA1B-2D892A9387FB}" presName="compNode" presStyleCnt="0"/>
      <dgm:spPr/>
    </dgm:pt>
    <dgm:pt modelId="{CF499DC6-CFBA-4372-953B-A0CA6CE74161}" type="pres">
      <dgm:prSet presAssocID="{EAF11399-06BE-4C2B-AA1B-2D892A9387FB}" presName="noGeometry" presStyleCnt="0"/>
      <dgm:spPr/>
    </dgm:pt>
    <dgm:pt modelId="{BF3F33CD-9106-46E1-986C-2231A20B3F11}" type="pres">
      <dgm:prSet presAssocID="{EAF11399-06BE-4C2B-AA1B-2D892A9387FB}" presName="childTextVisible" presStyleLbl="bgAccFollowNode1" presStyleIdx="2" presStyleCnt="3">
        <dgm:presLayoutVars>
          <dgm:bulletEnabled val="1"/>
        </dgm:presLayoutVars>
      </dgm:prSet>
      <dgm:spPr/>
    </dgm:pt>
    <dgm:pt modelId="{C2195702-9755-44D3-A7A5-33703F749329}" type="pres">
      <dgm:prSet presAssocID="{EAF11399-06BE-4C2B-AA1B-2D892A9387FB}" presName="childTextHidden" presStyleLbl="bgAccFollowNode1" presStyleIdx="2" presStyleCnt="3"/>
      <dgm:spPr/>
    </dgm:pt>
    <dgm:pt modelId="{37247CAC-59A2-4B91-9BC5-263659977219}" type="pres">
      <dgm:prSet presAssocID="{EAF11399-06BE-4C2B-AA1B-2D892A9387FB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6FBA0904-3179-443C-B5D3-807F3ED7075C}" srcId="{2B07C7C3-A863-4DAE-BA46-3AD747A6F118}" destId="{F8FC18F5-C52B-4EAC-8220-A30D104BFE22}" srcOrd="0" destOrd="0" parTransId="{0BB0381A-315C-4B06-B660-3DCA4EB856CA}" sibTransId="{C3A69FDC-E99F-4ABA-84BA-ED7D863468E2}"/>
    <dgm:cxn modelId="{A95FF511-6654-4B35-B76E-8956E779D033}" srcId="{F8FC18F5-C52B-4EAC-8220-A30D104BFE22}" destId="{78F537A1-B60F-4DF7-B673-47C4A2ACF999}" srcOrd="0" destOrd="0" parTransId="{9A4D6785-B922-4F19-8FD3-6AA16A050B8C}" sibTransId="{13FF09B1-E4BA-455D-A065-5F23BFE5BA6E}"/>
    <dgm:cxn modelId="{CC59BF1F-0D82-4800-8D7B-B1413DBA7AA4}" srcId="{EAF11399-06BE-4C2B-AA1B-2D892A9387FB}" destId="{6B27A5E1-F613-4113-92B6-89237B84F6E3}" srcOrd="0" destOrd="0" parTransId="{AB3C673A-2032-435A-8CB7-94E4FB7CC5A9}" sibTransId="{DCD737C0-3F1C-4396-88CC-D73A0BC029A5}"/>
    <dgm:cxn modelId="{7403FC20-D309-4BE3-A333-30DD687DA343}" type="presOf" srcId="{78F537A1-B60F-4DF7-B673-47C4A2ACF999}" destId="{9FB55D43-80D7-4CB9-81D4-8768FA2DCB8B}" srcOrd="1" destOrd="0" presId="urn:microsoft.com/office/officeart/2005/8/layout/hProcess6"/>
    <dgm:cxn modelId="{19081931-CB7D-6B45-ABDD-DDEC1E07B6A5}" srcId="{AB828158-8F89-4048-BACB-83CE7EB86BE5}" destId="{A74F7339-0C12-AE4C-AA4A-FC74AE221617}" srcOrd="0" destOrd="0" parTransId="{86F734DA-F290-544C-A921-8C8D12B9943F}" sibTransId="{36DB2E1C-9006-844D-988B-06A7AAF418B1}"/>
    <dgm:cxn modelId="{CFFE7E4A-00AF-445A-832C-D513286BBFAA}" type="presOf" srcId="{EAF11399-06BE-4C2B-AA1B-2D892A9387FB}" destId="{37247CAC-59A2-4B91-9BC5-263659977219}" srcOrd="0" destOrd="0" presId="urn:microsoft.com/office/officeart/2005/8/layout/hProcess6"/>
    <dgm:cxn modelId="{2C850755-1076-CC42-8B1F-802C6219A073}" type="presOf" srcId="{A74F7339-0C12-AE4C-AA4A-FC74AE221617}" destId="{AA4F2F71-57FC-4F10-85E9-E2382FEF127E}" srcOrd="1" destOrd="0" presId="urn:microsoft.com/office/officeart/2005/8/layout/hProcess6"/>
    <dgm:cxn modelId="{0D805D93-DB1D-4A04-819E-559A1F645DA2}" type="presOf" srcId="{AB828158-8F89-4048-BACB-83CE7EB86BE5}" destId="{327FAF7F-F93A-49D7-97DB-39754ED792E5}" srcOrd="0" destOrd="0" presId="urn:microsoft.com/office/officeart/2005/8/layout/hProcess6"/>
    <dgm:cxn modelId="{B1B8CB96-5BF0-4717-95BB-B750B1BE701D}" type="presOf" srcId="{F8FC18F5-C52B-4EAC-8220-A30D104BFE22}" destId="{EC7F57B6-A04C-4655-8FC1-1CA85DB53E7C}" srcOrd="0" destOrd="0" presId="urn:microsoft.com/office/officeart/2005/8/layout/hProcess6"/>
    <dgm:cxn modelId="{36D0CA9C-B68F-485A-8F32-F9552C9E2E36}" srcId="{2B07C7C3-A863-4DAE-BA46-3AD747A6F118}" destId="{EAF11399-06BE-4C2B-AA1B-2D892A9387FB}" srcOrd="2" destOrd="0" parTransId="{923E1356-0906-4C65-9594-2431AE486E50}" sibTransId="{B0ABC705-6696-4876-95F6-47BB6BBAD038}"/>
    <dgm:cxn modelId="{930568B3-26AD-4CDB-9272-D565D1328A0C}" type="presOf" srcId="{78F537A1-B60F-4DF7-B673-47C4A2ACF999}" destId="{64A37E05-99BE-4CF8-A039-F13A5F95AEA7}" srcOrd="0" destOrd="0" presId="urn:microsoft.com/office/officeart/2005/8/layout/hProcess6"/>
    <dgm:cxn modelId="{3F8645B8-4BBA-41DF-8D6F-8D48502B753D}" type="presOf" srcId="{6B27A5E1-F613-4113-92B6-89237B84F6E3}" destId="{BF3F33CD-9106-46E1-986C-2231A20B3F11}" srcOrd="0" destOrd="0" presId="urn:microsoft.com/office/officeart/2005/8/layout/hProcess6"/>
    <dgm:cxn modelId="{57CA0DC7-ED3F-40A5-8B36-5ECD64755542}" type="presOf" srcId="{2B07C7C3-A863-4DAE-BA46-3AD747A6F118}" destId="{69D2FFC3-C350-4E3B-949D-35060362A4C3}" srcOrd="0" destOrd="0" presId="urn:microsoft.com/office/officeart/2005/8/layout/hProcess6"/>
    <dgm:cxn modelId="{FA0FC0E6-8414-47AB-9AC9-B45FBBD51609}" srcId="{2B07C7C3-A863-4DAE-BA46-3AD747A6F118}" destId="{AB828158-8F89-4048-BACB-83CE7EB86BE5}" srcOrd="1" destOrd="0" parTransId="{4331F59B-23AB-4970-9E97-41780A3263AD}" sibTransId="{65850FEE-600E-4157-86BA-DCEBC694DE11}"/>
    <dgm:cxn modelId="{DB167DEC-49EE-4F4D-8900-444A6F2E6236}" type="presOf" srcId="{A74F7339-0C12-AE4C-AA4A-FC74AE221617}" destId="{6BF5C4F1-6B45-4928-8852-B6542F34C54A}" srcOrd="0" destOrd="0" presId="urn:microsoft.com/office/officeart/2005/8/layout/hProcess6"/>
    <dgm:cxn modelId="{050793F8-B999-4324-81B2-C264B158E57E}" type="presOf" srcId="{6B27A5E1-F613-4113-92B6-89237B84F6E3}" destId="{C2195702-9755-44D3-A7A5-33703F749329}" srcOrd="1" destOrd="0" presId="urn:microsoft.com/office/officeart/2005/8/layout/hProcess6"/>
    <dgm:cxn modelId="{167FF68F-DE00-4DEC-AC09-D742AFAE7FEC}" type="presParOf" srcId="{69D2FFC3-C350-4E3B-949D-35060362A4C3}" destId="{4222D50F-FE62-41B6-8F87-FDB83A6AD03A}" srcOrd="0" destOrd="0" presId="urn:microsoft.com/office/officeart/2005/8/layout/hProcess6"/>
    <dgm:cxn modelId="{813B2997-2879-4738-873B-A90748BE7F36}" type="presParOf" srcId="{4222D50F-FE62-41B6-8F87-FDB83A6AD03A}" destId="{33365DCA-7B35-4FA9-95D8-0855876F7D9B}" srcOrd="0" destOrd="0" presId="urn:microsoft.com/office/officeart/2005/8/layout/hProcess6"/>
    <dgm:cxn modelId="{AB032E42-C90F-4BD1-A0E2-CA049012FDA8}" type="presParOf" srcId="{4222D50F-FE62-41B6-8F87-FDB83A6AD03A}" destId="{64A37E05-99BE-4CF8-A039-F13A5F95AEA7}" srcOrd="1" destOrd="0" presId="urn:microsoft.com/office/officeart/2005/8/layout/hProcess6"/>
    <dgm:cxn modelId="{AD9BF95C-E70A-4175-A6E8-CAF65C99D97F}" type="presParOf" srcId="{4222D50F-FE62-41B6-8F87-FDB83A6AD03A}" destId="{9FB55D43-80D7-4CB9-81D4-8768FA2DCB8B}" srcOrd="2" destOrd="0" presId="urn:microsoft.com/office/officeart/2005/8/layout/hProcess6"/>
    <dgm:cxn modelId="{A83DF687-33DF-451C-9E94-1A60A298DE6D}" type="presParOf" srcId="{4222D50F-FE62-41B6-8F87-FDB83A6AD03A}" destId="{EC7F57B6-A04C-4655-8FC1-1CA85DB53E7C}" srcOrd="3" destOrd="0" presId="urn:microsoft.com/office/officeart/2005/8/layout/hProcess6"/>
    <dgm:cxn modelId="{C77BEF3B-17B2-4FB9-8C13-13DD6379DC21}" type="presParOf" srcId="{69D2FFC3-C350-4E3B-949D-35060362A4C3}" destId="{872D8959-C974-4CB9-888C-A694258C9035}" srcOrd="1" destOrd="0" presId="urn:microsoft.com/office/officeart/2005/8/layout/hProcess6"/>
    <dgm:cxn modelId="{3E4D9250-A3D7-40C7-8D8F-55D764FE2B04}" type="presParOf" srcId="{69D2FFC3-C350-4E3B-949D-35060362A4C3}" destId="{17EBE703-CA17-44E0-96A3-7B1026B5F15D}" srcOrd="2" destOrd="0" presId="urn:microsoft.com/office/officeart/2005/8/layout/hProcess6"/>
    <dgm:cxn modelId="{4731A814-53CB-4ED3-A6EA-A47DAFCDCC08}" type="presParOf" srcId="{17EBE703-CA17-44E0-96A3-7B1026B5F15D}" destId="{6513AEA3-50D9-4A8E-AD99-464BE55EE82E}" srcOrd="0" destOrd="0" presId="urn:microsoft.com/office/officeart/2005/8/layout/hProcess6"/>
    <dgm:cxn modelId="{BD23A955-3EE0-44B1-BAA2-71B10FB4BA6D}" type="presParOf" srcId="{17EBE703-CA17-44E0-96A3-7B1026B5F15D}" destId="{6BF5C4F1-6B45-4928-8852-B6542F34C54A}" srcOrd="1" destOrd="0" presId="urn:microsoft.com/office/officeart/2005/8/layout/hProcess6"/>
    <dgm:cxn modelId="{A2CA3F60-1BCA-45E7-A414-EE7E14936C50}" type="presParOf" srcId="{17EBE703-CA17-44E0-96A3-7B1026B5F15D}" destId="{AA4F2F71-57FC-4F10-85E9-E2382FEF127E}" srcOrd="2" destOrd="0" presId="urn:microsoft.com/office/officeart/2005/8/layout/hProcess6"/>
    <dgm:cxn modelId="{8FA0BDDD-6C71-479D-8E8D-EC4FCD3BEF28}" type="presParOf" srcId="{17EBE703-CA17-44E0-96A3-7B1026B5F15D}" destId="{327FAF7F-F93A-49D7-97DB-39754ED792E5}" srcOrd="3" destOrd="0" presId="urn:microsoft.com/office/officeart/2005/8/layout/hProcess6"/>
    <dgm:cxn modelId="{C0C0D059-6E3C-4D97-A023-53361EBAADB1}" type="presParOf" srcId="{69D2FFC3-C350-4E3B-949D-35060362A4C3}" destId="{2725CB23-DB64-412D-A9FC-8ABF4E6C58CD}" srcOrd="3" destOrd="0" presId="urn:microsoft.com/office/officeart/2005/8/layout/hProcess6"/>
    <dgm:cxn modelId="{DA33D1E6-C1EA-4CFE-B9C8-75E33C2A43C2}" type="presParOf" srcId="{69D2FFC3-C350-4E3B-949D-35060362A4C3}" destId="{D0DD9357-BB1F-442E-9AE2-4AB23EB9D543}" srcOrd="4" destOrd="0" presId="urn:microsoft.com/office/officeart/2005/8/layout/hProcess6"/>
    <dgm:cxn modelId="{D2AEC0A2-AE9B-4E06-8515-6C25BAA76959}" type="presParOf" srcId="{D0DD9357-BB1F-442E-9AE2-4AB23EB9D543}" destId="{CF499DC6-CFBA-4372-953B-A0CA6CE74161}" srcOrd="0" destOrd="0" presId="urn:microsoft.com/office/officeart/2005/8/layout/hProcess6"/>
    <dgm:cxn modelId="{11BE64A7-35F8-4E7D-8BF7-81508D19A037}" type="presParOf" srcId="{D0DD9357-BB1F-442E-9AE2-4AB23EB9D543}" destId="{BF3F33CD-9106-46E1-986C-2231A20B3F11}" srcOrd="1" destOrd="0" presId="urn:microsoft.com/office/officeart/2005/8/layout/hProcess6"/>
    <dgm:cxn modelId="{4467A53A-7F38-4AC7-93CD-64B17635FAA1}" type="presParOf" srcId="{D0DD9357-BB1F-442E-9AE2-4AB23EB9D543}" destId="{C2195702-9755-44D3-A7A5-33703F749329}" srcOrd="2" destOrd="0" presId="urn:microsoft.com/office/officeart/2005/8/layout/hProcess6"/>
    <dgm:cxn modelId="{419BE0FF-CF5F-43FB-8EC5-0D32160B5029}" type="presParOf" srcId="{D0DD9357-BB1F-442E-9AE2-4AB23EB9D543}" destId="{37247CAC-59A2-4B91-9BC5-263659977219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37E05-99BE-4CF8-A039-F13A5F95AEA7}">
      <dsp:nvSpPr>
        <dsp:cNvPr id="0" name=""/>
        <dsp:cNvSpPr/>
      </dsp:nvSpPr>
      <dsp:spPr>
        <a:xfrm>
          <a:off x="188915" y="977114"/>
          <a:ext cx="2887672" cy="1833906"/>
        </a:xfrm>
        <a:prstGeom prst="rightArrow">
          <a:avLst>
            <a:gd name="adj1" fmla="val 70000"/>
            <a:gd name="adj2" fmla="val 50000"/>
          </a:avLst>
        </a:prstGeom>
        <a:solidFill>
          <a:srgbClr val="88C143"/>
        </a:solidFill>
        <a:ln w="190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Pålitligare ansökningsprocess</a:t>
          </a:r>
        </a:p>
      </dsp:txBody>
      <dsp:txXfrm>
        <a:off x="910833" y="1252200"/>
        <a:ext cx="1523887" cy="1283734"/>
      </dsp:txXfrm>
    </dsp:sp>
    <dsp:sp modelId="{EC7F57B6-A04C-4655-8FC1-1CA85DB53E7C}">
      <dsp:nvSpPr>
        <dsp:cNvPr id="0" name=""/>
        <dsp:cNvSpPr/>
      </dsp:nvSpPr>
      <dsp:spPr>
        <a:xfrm>
          <a:off x="306" y="1292565"/>
          <a:ext cx="1048994" cy="104899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800" kern="1200" dirty="0"/>
            <a:t>1</a:t>
          </a:r>
        </a:p>
      </dsp:txBody>
      <dsp:txXfrm>
        <a:off x="153928" y="1446187"/>
        <a:ext cx="741750" cy="741750"/>
      </dsp:txXfrm>
    </dsp:sp>
    <dsp:sp modelId="{6BF5C4F1-6B45-4928-8852-B6542F34C54A}">
      <dsp:nvSpPr>
        <dsp:cNvPr id="0" name=""/>
        <dsp:cNvSpPr/>
      </dsp:nvSpPr>
      <dsp:spPr>
        <a:xfrm>
          <a:off x="3673256" y="900109"/>
          <a:ext cx="2097989" cy="1833906"/>
        </a:xfrm>
        <a:prstGeom prst="rightArrow">
          <a:avLst>
            <a:gd name="adj1" fmla="val 70000"/>
            <a:gd name="adj2" fmla="val 50000"/>
          </a:avLst>
        </a:prstGeom>
        <a:solidFill>
          <a:srgbClr val="83BA32"/>
        </a:solidFill>
        <a:ln w="190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/>
            <a:t>Enklare handläggning</a:t>
          </a:r>
        </a:p>
      </dsp:txBody>
      <dsp:txXfrm>
        <a:off x="4197754" y="1175195"/>
        <a:ext cx="1022770" cy="1283734"/>
      </dsp:txXfrm>
    </dsp:sp>
    <dsp:sp modelId="{327FAF7F-F93A-49D7-97DB-39754ED792E5}">
      <dsp:nvSpPr>
        <dsp:cNvPr id="0" name=""/>
        <dsp:cNvSpPr/>
      </dsp:nvSpPr>
      <dsp:spPr>
        <a:xfrm>
          <a:off x="3148759" y="1292565"/>
          <a:ext cx="1048994" cy="1048994"/>
        </a:xfrm>
        <a:prstGeom prst="ellipse">
          <a:avLst/>
        </a:prstGeom>
        <a:solidFill>
          <a:srgbClr val="83BA3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800" kern="1200" dirty="0">
              <a:solidFill>
                <a:schemeClr val="bg1"/>
              </a:solidFill>
            </a:rPr>
            <a:t>2</a:t>
          </a:r>
        </a:p>
      </dsp:txBody>
      <dsp:txXfrm>
        <a:off x="3302381" y="1446187"/>
        <a:ext cx="741750" cy="741750"/>
      </dsp:txXfrm>
    </dsp:sp>
    <dsp:sp modelId="{BF3F33CD-9106-46E1-986C-2231A20B3F11}">
      <dsp:nvSpPr>
        <dsp:cNvPr id="0" name=""/>
        <dsp:cNvSpPr/>
      </dsp:nvSpPr>
      <dsp:spPr>
        <a:xfrm>
          <a:off x="6426868" y="900109"/>
          <a:ext cx="2097989" cy="1833906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/>
            <a:t>Tydligare beslut</a:t>
          </a:r>
        </a:p>
      </dsp:txBody>
      <dsp:txXfrm>
        <a:off x="6951365" y="1175195"/>
        <a:ext cx="1022770" cy="1283734"/>
      </dsp:txXfrm>
    </dsp:sp>
    <dsp:sp modelId="{37247CAC-59A2-4B91-9BC5-263659977219}">
      <dsp:nvSpPr>
        <dsp:cNvPr id="0" name=""/>
        <dsp:cNvSpPr/>
      </dsp:nvSpPr>
      <dsp:spPr>
        <a:xfrm>
          <a:off x="5902370" y="1292565"/>
          <a:ext cx="1048994" cy="1048994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800" kern="1200" dirty="0">
              <a:solidFill>
                <a:schemeClr val="tx1"/>
              </a:solidFill>
            </a:rPr>
            <a:t>3</a:t>
          </a:r>
        </a:p>
      </dsp:txBody>
      <dsp:txXfrm>
        <a:off x="6055992" y="1446187"/>
        <a:ext cx="741750" cy="741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E84F-2554-B3A2-488D-95BF143B1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FC4E8-8EFF-61EB-27A1-486D79DDE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3046B-4838-5B78-F690-4548F68B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1D713-77FE-A79B-FC27-B76B9693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A3071-9FEE-C444-D372-7CE7FCAF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1224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897C-E3ED-B52C-9549-327807B6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6E846-8316-5CF8-DA03-B4DB64C3C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248F0-2B52-738C-D98F-49A984B7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69B3F-041E-E055-7472-E4E73CF5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928CA-8D1B-620E-2E52-C628385A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6577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2CE71-3875-61C6-A43F-107A0FC5F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99F96-DFA4-8705-15DE-BF97C5543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74D96-8DFD-C28E-DF90-27E698DA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20BF2-BF98-F39E-344F-3368C100C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25A62-590F-D410-7982-8C157649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194193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911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DA33-D06B-28F7-6E57-6670B4871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88208-D15E-D1E4-F96D-77C22B98F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826E7-4DF0-13EF-7565-F0C7C3D6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52194-83F8-2F01-1ECA-F07E2DC75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AA553-E9CC-C410-E6DC-E1EAEB79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359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BFCC-E845-CBDF-0BF0-E2C86E977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AD97B-4621-C40A-65FF-17C818337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BF972-1346-E00D-AA2E-E4FA4978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8CF3E-351D-F0B8-28B1-EB3D0642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F9498-7C45-D131-32CE-75E62B28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8896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030C-6069-C5D8-4B45-EFF0FC50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EBEC7-0BC2-80A9-3214-C1F395A3F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6DE27-3075-DC5F-323E-9EFF0D231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30393-1C89-2BF4-F870-3AF00717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0D05F-EEB0-EC2D-E85B-B2C92900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21A63-54FA-BCDC-B4DB-577A7BF68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7360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6F82-A369-822B-4F65-F9161B41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CBFA3-5B20-0AE3-7B2D-6A9F80212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53736-F030-DF6C-A26D-FB4F0D3D6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31841-F76A-95E8-220F-320756F3C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5ECDC3-2CE1-FB94-A1E8-7DF2D4248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B1C79-AB62-A1D4-CB30-836768A0D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1014B-80A5-0147-1FBA-41EA4523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27FF75-E5F3-A893-8DB9-22CD3BBB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8575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EADFC-5A25-2288-81B6-97A4834D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98399-09B6-3759-D223-AE4517A6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3E676-22AD-C28E-402D-4C4CCFAE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84B7C-FAB1-C815-9528-ADFE85B0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0711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E5A9E1-2718-076A-66B8-B5CDB40D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29997C-AF0E-B6F1-7786-39EE8E0F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AA9F2-6BF8-7853-D89B-BBBA35D7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14326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DCD8A-EE85-39BF-4B35-2E763801C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4D29A-F30E-79E8-8851-333FE7BE0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B02DC-5D98-6D84-C1E1-E63EC5D22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2A2C8-9DD2-DE6C-B3BE-2437A19C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03310-DCD7-B43A-9F7D-3F17D7D1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96A13-EB72-B8F4-E1F4-84C16424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147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FAFFF-6C86-1706-2AD4-DC16D37E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472C8-7728-7093-8CAE-31A617940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B02DB-061C-6DBC-4BE7-8345AC6F7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8A52C-59A2-4683-7A2D-0DE25530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0C58B-F21C-DF7E-B867-66E19DC0D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E88D7-ED03-DF5F-A8AD-654287A3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9387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F7833-E7B4-5272-C77D-128B270F3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08889-C8FB-2AC0-E2BD-8410A0307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FA377-92AB-BD20-4E1D-4A194881F4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950333-B4D2-0E40-92E7-747A4D83027A}" type="datetimeFigureOut">
              <a:rPr lang="en-SE" smtClean="0"/>
              <a:t>2024-04-16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390D5-77B9-0F5C-D296-9136532DF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2C94D-2028-862B-A702-C6B062F77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66B5E5-CB5C-404B-BD4D-808A391FB41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779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9C74C8-6FED-EB49-34D2-EA6181E211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F6FDF63-2D43-F8F5-3F5B-4A549280D51A}"/>
              </a:ext>
            </a:extLst>
          </p:cNvPr>
          <p:cNvGraphicFramePr/>
          <p:nvPr/>
        </p:nvGraphicFramePr>
        <p:xfrm>
          <a:off x="2042390" y="-506461"/>
          <a:ext cx="8525164" cy="363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05EF129B-6125-4772-DF97-F821D2F4F7EF}"/>
              </a:ext>
            </a:extLst>
          </p:cNvPr>
          <p:cNvSpPr/>
          <p:nvPr/>
        </p:nvSpPr>
        <p:spPr>
          <a:xfrm>
            <a:off x="1240871" y="3983064"/>
            <a:ext cx="2472895" cy="766483"/>
          </a:xfrm>
          <a:prstGeom prst="wedgeRoundRectCallout">
            <a:avLst/>
          </a:prstGeom>
          <a:solidFill>
            <a:srgbClr val="88C1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tx1"/>
                </a:solidFill>
              </a:rPr>
              <a:t>Studenten behöver se vad de har skickat in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C338DC50-EB24-9ACD-E9BB-53CA19CFFA4B}"/>
              </a:ext>
            </a:extLst>
          </p:cNvPr>
          <p:cNvSpPr/>
          <p:nvPr/>
        </p:nvSpPr>
        <p:spPr>
          <a:xfrm>
            <a:off x="2163094" y="5002274"/>
            <a:ext cx="2270126" cy="766483"/>
          </a:xfrm>
          <a:prstGeom prst="wedgeRoundRectCallout">
            <a:avLst/>
          </a:prstGeom>
          <a:solidFill>
            <a:srgbClr val="88C1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tx1"/>
                </a:solidFill>
              </a:rPr>
              <a:t>Studenten behöver komplettera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A52DEC15-3EEC-8CB9-CB55-96A19F6783F6}"/>
              </a:ext>
            </a:extLst>
          </p:cNvPr>
          <p:cNvSpPr/>
          <p:nvPr/>
        </p:nvSpPr>
        <p:spPr>
          <a:xfrm>
            <a:off x="676307" y="2963854"/>
            <a:ext cx="2270126" cy="766483"/>
          </a:xfrm>
          <a:prstGeom prst="wedgeRoundRectCallout">
            <a:avLst/>
          </a:prstGeom>
          <a:solidFill>
            <a:srgbClr val="83BA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tx1"/>
                </a:solidFill>
              </a:rPr>
              <a:t>Vi vill kunna skriva ut ansökan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30F96CA9-315F-751A-E09A-AF8584F63086}"/>
              </a:ext>
            </a:extLst>
          </p:cNvPr>
          <p:cNvSpPr/>
          <p:nvPr/>
        </p:nvSpPr>
        <p:spPr>
          <a:xfrm>
            <a:off x="4340493" y="2901151"/>
            <a:ext cx="2339260" cy="766483"/>
          </a:xfrm>
          <a:prstGeom prst="wedgeRoundRectCallout">
            <a:avLst/>
          </a:prstGeom>
          <a:solidFill>
            <a:srgbClr val="88C1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tx1"/>
                </a:solidFill>
              </a:rPr>
              <a:t>Vi vill kommunicera med student </a:t>
            </a:r>
            <a:r>
              <a:rPr lang="en-GB" dirty="0">
                <a:solidFill>
                  <a:schemeClr val="tx1"/>
                </a:solidFill>
              </a:rPr>
              <a:t>i</a:t>
            </a:r>
            <a:r>
              <a:rPr lang="en-SE" dirty="0">
                <a:solidFill>
                  <a:schemeClr val="tx1"/>
                </a:solidFill>
              </a:rPr>
              <a:t> ärendet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D29A0E5F-8828-CCD3-9D6F-E3627E80AD19}"/>
              </a:ext>
            </a:extLst>
          </p:cNvPr>
          <p:cNvSpPr/>
          <p:nvPr/>
        </p:nvSpPr>
        <p:spPr>
          <a:xfrm>
            <a:off x="4926370" y="3897568"/>
            <a:ext cx="2339260" cy="766483"/>
          </a:xfrm>
          <a:prstGeom prst="wedgeRoundRectCallout">
            <a:avLst/>
          </a:prstGeom>
          <a:solidFill>
            <a:srgbClr val="88C1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tx1"/>
                </a:solidFill>
              </a:rPr>
              <a:t>Beslut behöver aviseras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0834E03B-55CC-74C9-9F26-29C08F7E092A}"/>
              </a:ext>
            </a:extLst>
          </p:cNvPr>
          <p:cNvSpPr/>
          <p:nvPr/>
        </p:nvSpPr>
        <p:spPr>
          <a:xfrm>
            <a:off x="5287839" y="4916987"/>
            <a:ext cx="2563669" cy="900751"/>
          </a:xfrm>
          <a:prstGeom prst="wedgeRoundRectCallout">
            <a:avLst/>
          </a:prstGeom>
          <a:solidFill>
            <a:srgbClr val="88C1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tx1"/>
                </a:solidFill>
              </a:rPr>
              <a:t>Jag vill se om vi bedömt grunden tidigare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4100CC0F-6DC9-6575-C597-B69222A8667C}"/>
              </a:ext>
            </a:extLst>
          </p:cNvPr>
          <p:cNvSpPr/>
          <p:nvPr/>
        </p:nvSpPr>
        <p:spPr>
          <a:xfrm>
            <a:off x="7851508" y="2858874"/>
            <a:ext cx="3720648" cy="976441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När vi tillgodoräknar flera kurser samtidigt blir det otydligt vad som motsvarar </a:t>
            </a:r>
            <a:r>
              <a:rPr lang="en-GB" dirty="0" err="1">
                <a:solidFill>
                  <a:schemeClr val="tx1"/>
                </a:solidFill>
              </a:rPr>
              <a:t>vad</a:t>
            </a:r>
            <a:r>
              <a:rPr lang="en-GB" dirty="0">
                <a:solidFill>
                  <a:schemeClr val="tx1"/>
                </a:solidFill>
              </a:rPr>
              <a:t>.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3D09A1D-22AE-1FEC-BFF9-265723BCDB59}"/>
              </a:ext>
            </a:extLst>
          </p:cNvPr>
          <p:cNvSpPr/>
          <p:nvPr/>
        </p:nvSpPr>
        <p:spPr>
          <a:xfrm>
            <a:off x="3406523" y="3495862"/>
            <a:ext cx="766483" cy="75303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/>
              <a:t>Q4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F370B27-632F-F7FF-F8BC-1FB5A98B86C8}"/>
              </a:ext>
            </a:extLst>
          </p:cNvPr>
          <p:cNvSpPr/>
          <p:nvPr/>
        </p:nvSpPr>
        <p:spPr>
          <a:xfrm>
            <a:off x="4033133" y="4465588"/>
            <a:ext cx="766483" cy="7530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1F2E3C9-CD14-CE78-6A7C-F0611ED7BC53}"/>
              </a:ext>
            </a:extLst>
          </p:cNvPr>
          <p:cNvSpPr/>
          <p:nvPr/>
        </p:nvSpPr>
        <p:spPr>
          <a:xfrm>
            <a:off x="11188914" y="2452992"/>
            <a:ext cx="766483" cy="75303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EFFBE31-37F3-3F86-59B3-A8664F7F0E4E}"/>
              </a:ext>
            </a:extLst>
          </p:cNvPr>
          <p:cNvSpPr/>
          <p:nvPr/>
        </p:nvSpPr>
        <p:spPr>
          <a:xfrm>
            <a:off x="2531674" y="2376995"/>
            <a:ext cx="766483" cy="75303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/>
              <a:t>Q4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02C140E-0301-CE21-5138-ECF44EC0D43C}"/>
              </a:ext>
            </a:extLst>
          </p:cNvPr>
          <p:cNvSpPr/>
          <p:nvPr/>
        </p:nvSpPr>
        <p:spPr>
          <a:xfrm>
            <a:off x="6373752" y="2452993"/>
            <a:ext cx="766483" cy="7530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29B2E1-E0F6-B9C5-A351-F0DCD5BA5156}"/>
              </a:ext>
            </a:extLst>
          </p:cNvPr>
          <p:cNvSpPr/>
          <p:nvPr/>
        </p:nvSpPr>
        <p:spPr>
          <a:xfrm>
            <a:off x="6820771" y="3428017"/>
            <a:ext cx="766483" cy="7530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DAAC7D9-5882-3CA0-395A-2AA8CF36AA08}"/>
              </a:ext>
            </a:extLst>
          </p:cNvPr>
          <p:cNvSpPr/>
          <p:nvPr/>
        </p:nvSpPr>
        <p:spPr>
          <a:xfrm>
            <a:off x="7467486" y="4433988"/>
            <a:ext cx="766483" cy="7530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783B30D9-CC6A-3D4B-C4EC-D4DFFF199E13}"/>
              </a:ext>
            </a:extLst>
          </p:cNvPr>
          <p:cNvSpPr/>
          <p:nvPr/>
        </p:nvSpPr>
        <p:spPr>
          <a:xfrm>
            <a:off x="8478234" y="4370075"/>
            <a:ext cx="3077149" cy="976441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E" dirty="0">
                <a:solidFill>
                  <a:schemeClr val="tx1"/>
                </a:solidFill>
              </a:rPr>
              <a:t>Förbättringar utifrån feedback på redan levererat.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B32A6FB-FEE2-051F-D90A-61772208A65C}"/>
              </a:ext>
            </a:extLst>
          </p:cNvPr>
          <p:cNvSpPr/>
          <p:nvPr/>
        </p:nvSpPr>
        <p:spPr>
          <a:xfrm>
            <a:off x="11158115" y="3993557"/>
            <a:ext cx="766483" cy="75303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>
                <a:solidFill>
                  <a:schemeClr val="tx1"/>
                </a:solidFill>
              </a:rPr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424751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Claesson</dc:creator>
  <cp:lastModifiedBy>Victor Claesson</cp:lastModifiedBy>
  <cp:revision>1</cp:revision>
  <dcterms:created xsi:type="dcterms:W3CDTF">2024-04-16T09:17:56Z</dcterms:created>
  <dcterms:modified xsi:type="dcterms:W3CDTF">2024-04-16T09:18:30Z</dcterms:modified>
</cp:coreProperties>
</file>