
<file path=[Content_Types].xml><?xml version="1.0" encoding="utf-8"?>
<Types xmlns="http://schemas.openxmlformats.org/package/2006/content-types">
  <Default Extension="emf" ContentType="image/x-emf"/>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12"/>
  </p:notesMasterIdLst>
  <p:sldIdLst>
    <p:sldId id="257" r:id="rId2"/>
    <p:sldId id="256" r:id="rId3"/>
    <p:sldId id="259" r:id="rId4"/>
    <p:sldId id="282" r:id="rId5"/>
    <p:sldId id="278" r:id="rId6"/>
    <p:sldId id="279" r:id="rId7"/>
    <p:sldId id="280" r:id="rId8"/>
    <p:sldId id="283" r:id="rId9"/>
    <p:sldId id="281" r:id="rId10"/>
    <p:sldId id="277" r:id="rId11"/>
  </p:sldIdLst>
  <p:sldSz cx="12192000" cy="6858000"/>
  <p:notesSz cx="6858000" cy="9144000"/>
  <p:embeddedFontLst>
    <p:embeddedFont>
      <p:font typeface="Figtree" pitchFamily="2" charset="0"/>
      <p:regular r:id="rId13"/>
      <p:bold r:id="rId14"/>
      <p:italic r:id="rId15"/>
      <p:boldItalic r:id="rId16"/>
    </p:embeddedFont>
    <p:embeddedFont>
      <p:font typeface="Figtree Medium" pitchFamily="2" charset="0"/>
      <p:regular r:id="rId17"/>
      <p:italic r:id="rId18"/>
    </p:embeddedFont>
    <p:embeddedFont>
      <p:font typeface="Figtree SemiBold" pitchFamily="2" charset="0"/>
      <p:regular r:id="rId19"/>
      <p:bold r:id="rId20"/>
      <p:italic r:id="rId21"/>
      <p:boldItalic r:id="rId22"/>
    </p:embeddedFont>
    <p:embeddedFont>
      <p:font typeface="Wingdings 3" panose="05040102010807070707" pitchFamily="18" charset="2"/>
      <p:regular r:id="rId23"/>
    </p:embeddedFont>
  </p:embeddedFontLst>
  <p:defaultText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633"/>
    <a:srgbClr val="04B067"/>
    <a:srgbClr val="FFFFFF"/>
    <a:srgbClr val="E4E4E4"/>
    <a:srgbClr val="FBDE05"/>
    <a:srgbClr val="EA9E16"/>
    <a:srgbClr val="107238"/>
    <a:srgbClr val="EDF1F4"/>
    <a:srgbClr val="DDECD7"/>
    <a:srgbClr val="8EE1A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9436"/>
    <p:restoredTop sz="96247" autoAdjust="0"/>
  </p:normalViewPr>
  <p:slideViewPr>
    <p:cSldViewPr snapToGrid="0">
      <p:cViewPr>
        <p:scale>
          <a:sx n="75" d="100"/>
          <a:sy n="75" d="100"/>
        </p:scale>
        <p:origin x="1590" y="7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S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143E644-9AD9-1B47-BB31-DDA0E5DC1CDE}" type="datetimeFigureOut">
              <a:rPr lang="en-SE" smtClean="0"/>
              <a:t>09/19/2024</a:t>
            </a:fld>
            <a:endParaRPr lang="en-S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S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S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AAC61D6-423E-A349-AA98-83ABF4E6F90D}" type="slidenum">
              <a:rPr lang="en-SE" smtClean="0"/>
              <a:t>‹#›</a:t>
            </a:fld>
            <a:endParaRPr lang="en-SE"/>
          </a:p>
        </p:txBody>
      </p:sp>
    </p:spTree>
    <p:extLst>
      <p:ext uri="{BB962C8B-B14F-4D97-AF65-F5344CB8AC3E}">
        <p14:creationId xmlns:p14="http://schemas.microsoft.com/office/powerpoint/2010/main" val="10040316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sv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3.sv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4.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16.sv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8.emf"/><Relationship Id="rId1" Type="http://schemas.openxmlformats.org/officeDocument/2006/relationships/slideMaster" Target="../slideMasters/slideMaster1.xml"/><Relationship Id="rId4" Type="http://schemas.openxmlformats.org/officeDocument/2006/relationships/image" Target="../media/image24.svg"/></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emf"/><Relationship Id="rId1" Type="http://schemas.openxmlformats.org/officeDocument/2006/relationships/slideMaster" Target="../slideMasters/slideMaster1.xml"/><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2024-09-19</a:t>
            </a:fld>
            <a:endParaRPr lang="en-SE"/>
          </a:p>
        </p:txBody>
      </p:sp>
      <p:pic>
        <p:nvPicPr>
          <p:cNvPr id="9" name="Graphic 8">
            <a:extLst>
              <a:ext uri="{FF2B5EF4-FFF2-40B4-BE49-F238E27FC236}">
                <a16:creationId xmlns:a16="http://schemas.microsoft.com/office/drawing/2014/main" id="{E66BBB8C-BB60-1947-468F-4BBF3B1EB74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62182" y="574654"/>
            <a:ext cx="1498235" cy="439273"/>
          </a:xfrm>
          <a:prstGeom prst="rect">
            <a:avLst/>
          </a:prstGeom>
        </p:spPr>
      </p:pic>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3557" y="5873750"/>
            <a:ext cx="482600" cy="482600"/>
          </a:xfrm>
          <a:prstGeom prst="rect">
            <a:avLst/>
          </a:prstGeom>
        </p:spPr>
      </p:pic>
    </p:spTree>
    <p:extLst>
      <p:ext uri="{BB962C8B-B14F-4D97-AF65-F5344CB8AC3E}">
        <p14:creationId xmlns:p14="http://schemas.microsoft.com/office/powerpoint/2010/main" val="16174577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8700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59149845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6F59D4D0-806D-EE44-D99C-0A1D6CA18ED0}"/>
              </a:ext>
            </a:extLst>
          </p:cNvPr>
          <p:cNvPicPr>
            <a:picLocks noChangeAspect="1"/>
          </p:cNvPicPr>
          <p:nvPr userDrawn="1"/>
        </p:nvPicPr>
        <p:blipFill>
          <a:blip r:embed="rId2"/>
          <a:stretch>
            <a:fillRect/>
          </a:stretch>
        </p:blipFill>
        <p:spPr>
          <a:xfrm>
            <a:off x="9790012" y="3342860"/>
            <a:ext cx="4064885" cy="5773316"/>
          </a:xfrm>
          <a:prstGeom prst="rect">
            <a:avLst/>
          </a:prstGeom>
        </p:spPr>
      </p:pic>
    </p:spTree>
    <p:extLst>
      <p:ext uri="{BB962C8B-B14F-4D97-AF65-F5344CB8AC3E}">
        <p14:creationId xmlns:p14="http://schemas.microsoft.com/office/powerpoint/2010/main" val="6213981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5657993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0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6" name="Graphic 5">
            <a:extLst>
              <a:ext uri="{FF2B5EF4-FFF2-40B4-BE49-F238E27FC236}">
                <a16:creationId xmlns:a16="http://schemas.microsoft.com/office/drawing/2014/main" id="{BF8254F5-2E54-2929-1B50-47A66009FA86}"/>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3616513" y="2702030"/>
            <a:ext cx="4958971" cy="1453939"/>
          </a:xfrm>
          <a:prstGeom prst="rect">
            <a:avLst/>
          </a:prstGeom>
        </p:spPr>
      </p:pic>
    </p:spTree>
    <p:extLst>
      <p:ext uri="{BB962C8B-B14F-4D97-AF65-F5344CB8AC3E}">
        <p14:creationId xmlns:p14="http://schemas.microsoft.com/office/powerpoint/2010/main" val="111822247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4_Title Slide">
    <p:spTree>
      <p:nvGrpSpPr>
        <p:cNvPr id="1" name=""/>
        <p:cNvGrpSpPr/>
        <p:nvPr/>
      </p:nvGrpSpPr>
      <p:grpSpPr>
        <a:xfrm>
          <a:off x="0" y="0"/>
          <a:ext cx="0" cy="0"/>
          <a:chOff x="0" y="0"/>
          <a:chExt cx="0" cy="0"/>
        </a:xfrm>
      </p:grpSpPr>
      <p:sp>
        <p:nvSpPr>
          <p:cNvPr id="4" name="Content Placeholder 2">
            <a:extLst>
              <a:ext uri="{FF2B5EF4-FFF2-40B4-BE49-F238E27FC236}">
                <a16:creationId xmlns:a16="http://schemas.microsoft.com/office/drawing/2014/main" id="{69A95824-1C64-A0B8-445C-F67C74780119}"/>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5" name="Picture 4">
            <a:extLst>
              <a:ext uri="{FF2B5EF4-FFF2-40B4-BE49-F238E27FC236}">
                <a16:creationId xmlns:a16="http://schemas.microsoft.com/office/drawing/2014/main" id="{6406120E-D0F4-1F4F-69D2-4A9203D0D834}"/>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2" name="Graphic 1">
            <a:extLst>
              <a:ext uri="{FF2B5EF4-FFF2-40B4-BE49-F238E27FC236}">
                <a16:creationId xmlns:a16="http://schemas.microsoft.com/office/drawing/2014/main" id="{BC45834E-24AB-6E9B-FCF7-14C44E43EA87}"/>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452154" y="2719890"/>
            <a:ext cx="3287692" cy="1418220"/>
          </a:xfrm>
          <a:prstGeom prst="rect">
            <a:avLst/>
          </a:prstGeom>
        </p:spPr>
      </p:pic>
    </p:spTree>
    <p:extLst>
      <p:ext uri="{BB962C8B-B14F-4D97-AF65-F5344CB8AC3E}">
        <p14:creationId xmlns:p14="http://schemas.microsoft.com/office/powerpoint/2010/main" val="14333964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1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2024-09-19</a:t>
            </a:fld>
            <a:endParaRPr lang="en-SE" dirty="0"/>
          </a:p>
        </p:txBody>
      </p:sp>
      <p:pic>
        <p:nvPicPr>
          <p:cNvPr id="10" name="Graphic 9">
            <a:extLst>
              <a:ext uri="{FF2B5EF4-FFF2-40B4-BE49-F238E27FC236}">
                <a16:creationId xmlns:a16="http://schemas.microsoft.com/office/drawing/2014/main" id="{7BCBE20B-8B28-E5CA-4285-ADD0803ED24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2306783286"/>
      </p:ext>
    </p:extLst>
  </p:cSld>
  <p:clrMapOvr>
    <a:overrideClrMapping bg1="dk1" tx1="lt1" bg2="dk2" tx2="lt2" accent1="accent1" accent2="accent2" accent3="accent3" accent4="accent4" accent5="accent5" accent6="accent6" hlink="hlink" folHlink="folHlink"/>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25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B4117671-6EE3-A30D-909F-10565891E0F9}"/>
              </a:ext>
            </a:extLst>
          </p:cNvPr>
          <p:cNvPicPr>
            <a:picLocks noChangeAspect="1"/>
          </p:cNvPicPr>
          <p:nvPr userDrawn="1"/>
        </p:nvPicPr>
        <p:blipFill>
          <a:blip r:embed="rId2"/>
          <a:stretch>
            <a:fillRect/>
          </a:stretch>
        </p:blipFill>
        <p:spPr>
          <a:xfrm>
            <a:off x="8099982" y="669246"/>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2024-09-19</a:t>
            </a:fld>
            <a:endParaRPr lang="en-SE" dirty="0"/>
          </a:p>
        </p:txBody>
      </p:sp>
      <p:pic>
        <p:nvPicPr>
          <p:cNvPr id="9" name="Graphic 8">
            <a:extLst>
              <a:ext uri="{FF2B5EF4-FFF2-40B4-BE49-F238E27FC236}">
                <a16:creationId xmlns:a16="http://schemas.microsoft.com/office/drawing/2014/main" id="{4DD751FC-B2D6-7414-1C06-8D064CB16830}"/>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10" name="Graphic 9">
            <a:extLst>
              <a:ext uri="{FF2B5EF4-FFF2-40B4-BE49-F238E27FC236}">
                <a16:creationId xmlns:a16="http://schemas.microsoft.com/office/drawing/2014/main" id="{45FDF1DF-3C1E-CB5D-8F80-82B4AFDA9AB2}"/>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41347"/>
            <a:ext cx="4092018" cy="513447"/>
          </a:xfrm>
          <a:prstGeom prst="rect">
            <a:avLst/>
          </a:prstGeom>
        </p:spPr>
      </p:pic>
    </p:spTree>
    <p:extLst>
      <p:ext uri="{BB962C8B-B14F-4D97-AF65-F5344CB8AC3E}">
        <p14:creationId xmlns:p14="http://schemas.microsoft.com/office/powerpoint/2010/main" val="3514663081"/>
      </p:ext>
    </p:extLst>
  </p:cSld>
  <p:clrMapOvr>
    <a:overrideClrMapping bg1="dk1" tx1="lt1" bg2="dk2" tx2="lt2" accent1="accent1" accent2="accent2" accent3="accent3" accent4="accent4" accent5="accent5" accent6="accent6" hlink="hlink" folHlink="folHlink"/>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9352344" y="0"/>
            <a:ext cx="2839656" cy="6878278"/>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36418366"/>
      </p:ext>
    </p:extLst>
  </p:cSld>
  <p:clrMapOvr>
    <a:overrideClrMapping bg1="dk1" tx1="lt1" bg2="dk2" tx2="lt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2_Title Slide">
    <p:bg>
      <p:bgPr>
        <a:solidFill>
          <a:srgbClr val="007633"/>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F03C7DB-07EE-ADCC-4E8D-9518244B9AEC}"/>
              </a:ext>
            </a:extLst>
          </p:cNvPr>
          <p:cNvPicPr>
            <a:picLocks noChangeAspect="1"/>
          </p:cNvPicPr>
          <p:nvPr userDrawn="1"/>
        </p:nvPicPr>
        <p:blipFill>
          <a:blip r:embed="rId2"/>
          <a:stretch>
            <a:fillRect/>
          </a:stretch>
        </p:blipFill>
        <p:spPr>
          <a:xfrm>
            <a:off x="11628814" y="326528"/>
            <a:ext cx="563186" cy="136416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325735703"/>
      </p:ext>
    </p:extLst>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21_Title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96ACBD8B-BEB3-B472-0651-BC20361790FF}"/>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932487"/>
            <a:ext cx="2743200" cy="365125"/>
          </a:xfrm>
        </p:spPr>
        <p:txBody>
          <a:bodyPr/>
          <a:lstStyle/>
          <a:p>
            <a:fld id="{8A50A0E2-9454-1A47-9ECA-17CFBF43F9D8}" type="datetime1">
              <a:rPr lang="sv-SE" smtClean="0"/>
              <a:t>2024-09-19</a:t>
            </a:fld>
            <a:endParaRPr lang="en-SE"/>
          </a:p>
        </p:txBody>
      </p:sp>
      <p:pic>
        <p:nvPicPr>
          <p:cNvPr id="13" name="Graphic 12">
            <a:extLst>
              <a:ext uri="{FF2B5EF4-FFF2-40B4-BE49-F238E27FC236}">
                <a16:creationId xmlns:a16="http://schemas.microsoft.com/office/drawing/2014/main" id="{455D4715-3F9A-45B2-ACFB-A466A2DBC1B8}"/>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3557" y="5873750"/>
            <a:ext cx="482600" cy="482600"/>
          </a:xfrm>
          <a:prstGeom prst="rect">
            <a:avLst/>
          </a:prstGeom>
        </p:spPr>
      </p:pic>
      <p:pic>
        <p:nvPicPr>
          <p:cNvPr id="9" name="Graphic 8">
            <a:extLst>
              <a:ext uri="{FF2B5EF4-FFF2-40B4-BE49-F238E27FC236}">
                <a16:creationId xmlns:a16="http://schemas.microsoft.com/office/drawing/2014/main" id="{38CAF758-5B8D-914A-57C4-A29D1781339E}"/>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209700095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5_Title Slide">
    <p:bg>
      <p:bgPr>
        <a:solidFill>
          <a:srgbClr val="007633"/>
        </a:solidFill>
        <a:effectLst/>
      </p:bgPr>
    </p:bg>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045BFFF2-459C-96C8-6A90-602E2C124616}"/>
              </a:ext>
            </a:extLst>
          </p:cNvPr>
          <p:cNvPicPr>
            <a:picLocks noChangeAspect="1"/>
          </p:cNvPicPr>
          <p:nvPr userDrawn="1"/>
        </p:nvPicPr>
        <p:blipFill>
          <a:blip r:embed="rId2"/>
          <a:stretch>
            <a:fillRect/>
          </a:stretch>
        </p:blipFill>
        <p:spPr>
          <a:xfrm>
            <a:off x="8102367" y="0"/>
            <a:ext cx="4089633" cy="685800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078776166"/>
      </p:ext>
    </p:extLst>
  </p:cSld>
  <p:clrMapOvr>
    <a:overrideClrMapping bg1="dk1" tx1="lt1" bg2="dk2" tx2="lt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1164014962"/>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2977038"/>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5" name="Graphic 4">
            <a:extLst>
              <a:ext uri="{FF2B5EF4-FFF2-40B4-BE49-F238E27FC236}">
                <a16:creationId xmlns:a16="http://schemas.microsoft.com/office/drawing/2014/main" id="{EEEC4692-26F6-5E3C-7ADC-092571DAE8B4}"/>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5302138" y="6036815"/>
            <a:ext cx="1587724" cy="465511"/>
          </a:xfrm>
          <a:prstGeom prst="rect">
            <a:avLst/>
          </a:prstGeom>
        </p:spPr>
      </p:pic>
    </p:spTree>
    <p:extLst>
      <p:ext uri="{BB962C8B-B14F-4D97-AF65-F5344CB8AC3E}">
        <p14:creationId xmlns:p14="http://schemas.microsoft.com/office/powerpoint/2010/main" val="3929346189"/>
      </p:ext>
    </p:extLst>
  </p:cSld>
  <p:clrMapOvr>
    <a:overrideClrMapping bg1="dk1" tx1="lt1" bg2="dk2" tx2="lt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6_Title Slide">
    <p:bg>
      <p:bgPr>
        <a:solidFill>
          <a:srgbClr val="007633"/>
        </a:solidFill>
        <a:effectLst/>
      </p:bgPr>
    </p:bg>
    <p:spTree>
      <p:nvGrpSpPr>
        <p:cNvPr id="1" name=""/>
        <p:cNvGrpSpPr/>
        <p:nvPr/>
      </p:nvGrpSpPr>
      <p:grpSpPr>
        <a:xfrm>
          <a:off x="0" y="0"/>
          <a:ext cx="0" cy="0"/>
          <a:chOff x="0" y="0"/>
          <a:chExt cx="0" cy="0"/>
        </a:xfrm>
      </p:grpSpPr>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5273039"/>
            <a:ext cx="10515600" cy="903923"/>
          </a:xfrm>
        </p:spPr>
        <p:txBody>
          <a:bodyPr/>
          <a:lstStyle>
            <a:lvl1pPr algn="ctr">
              <a:defRPr sz="2000"/>
            </a:lvl1pPr>
            <a:lvl2pPr algn="ctr">
              <a:defRPr/>
            </a:lvl2pPr>
            <a:lvl3pPr algn="ctr">
              <a:defRPr/>
            </a:lvl3pPr>
            <a:lvl4pPr algn="ctr">
              <a:defRPr/>
            </a:lvl4pPr>
            <a:lvl5pPr algn="ctr">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3" name="Picture 2">
            <a:extLst>
              <a:ext uri="{FF2B5EF4-FFF2-40B4-BE49-F238E27FC236}">
                <a16:creationId xmlns:a16="http://schemas.microsoft.com/office/drawing/2014/main" id="{AC3F759B-9D8B-810E-93CA-B5B58BB495C9}"/>
              </a:ext>
            </a:extLst>
          </p:cNvPr>
          <p:cNvPicPr>
            <a:picLocks noChangeAspect="1"/>
          </p:cNvPicPr>
          <p:nvPr userDrawn="1"/>
        </p:nvPicPr>
        <p:blipFill>
          <a:blip r:embed="rId2"/>
          <a:stretch>
            <a:fillRect/>
          </a:stretch>
        </p:blipFill>
        <p:spPr>
          <a:xfrm>
            <a:off x="11169548" y="2190697"/>
            <a:ext cx="1022452" cy="2476606"/>
          </a:xfrm>
          <a:prstGeom prst="rect">
            <a:avLst/>
          </a:prstGeom>
        </p:spPr>
      </p:pic>
      <p:pic>
        <p:nvPicPr>
          <p:cNvPr id="4" name="Graphic 3">
            <a:extLst>
              <a:ext uri="{FF2B5EF4-FFF2-40B4-BE49-F238E27FC236}">
                <a16:creationId xmlns:a16="http://schemas.microsoft.com/office/drawing/2014/main" id="{312B14E5-2648-4329-AFFD-B10A575CFD3F}"/>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4532650" y="2754614"/>
            <a:ext cx="3126699" cy="1348772"/>
          </a:xfrm>
          <a:prstGeom prst="rect">
            <a:avLst/>
          </a:prstGeom>
        </p:spPr>
      </p:pic>
    </p:spTree>
    <p:extLst>
      <p:ext uri="{BB962C8B-B14F-4D97-AF65-F5344CB8AC3E}">
        <p14:creationId xmlns:p14="http://schemas.microsoft.com/office/powerpoint/2010/main" val="1190821532"/>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14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2024-09-19</a:t>
            </a:fld>
            <a:endParaRPr lang="en-SE" dirty="0"/>
          </a:p>
        </p:txBody>
      </p:sp>
      <p:pic>
        <p:nvPicPr>
          <p:cNvPr id="8" name="Graphic 7">
            <a:extLst>
              <a:ext uri="{FF2B5EF4-FFF2-40B4-BE49-F238E27FC236}">
                <a16:creationId xmlns:a16="http://schemas.microsoft.com/office/drawing/2014/main" id="{86B07326-30B0-DEF1-E871-62752D93D701}"/>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781413" y="589322"/>
            <a:ext cx="1491577" cy="437321"/>
          </a:xfrm>
          <a:prstGeom prst="rect">
            <a:avLst/>
          </a:prstGeom>
        </p:spPr>
      </p:pic>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11247436" y="5872032"/>
            <a:ext cx="482599" cy="482599"/>
          </a:xfrm>
          <a:prstGeom prst="rect">
            <a:avLst/>
          </a:prstGeom>
        </p:spPr>
      </p:pic>
    </p:spTree>
    <p:extLst>
      <p:ext uri="{BB962C8B-B14F-4D97-AF65-F5344CB8AC3E}">
        <p14:creationId xmlns:p14="http://schemas.microsoft.com/office/powerpoint/2010/main" val="3997608627"/>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reserve="1">
  <p:cSld name="28_Title Slide">
    <p:bg>
      <p:bgPr>
        <a:solidFill>
          <a:srgbClr val="007633"/>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51D169-60D0-F73F-8657-C5C05CE6AF72}"/>
              </a:ext>
            </a:extLst>
          </p:cNvPr>
          <p:cNvPicPr>
            <a:picLocks noChangeAspect="1"/>
          </p:cNvPicPr>
          <p:nvPr userDrawn="1"/>
        </p:nvPicPr>
        <p:blipFill>
          <a:blip r:embed="rId2"/>
          <a:stretch>
            <a:fillRect/>
          </a:stretch>
        </p:blipFill>
        <p:spPr>
          <a:xfrm>
            <a:off x="8112861" y="682125"/>
            <a:ext cx="4092018" cy="6188754"/>
          </a:xfrm>
          <a:prstGeom prst="rect">
            <a:avLst/>
          </a:prstGeom>
        </p:spPr>
      </p:pic>
      <p:sp>
        <p:nvSpPr>
          <p:cNvPr id="2" name="Title 1">
            <a:extLst>
              <a:ext uri="{FF2B5EF4-FFF2-40B4-BE49-F238E27FC236}">
                <a16:creationId xmlns:a16="http://schemas.microsoft.com/office/drawing/2014/main" id="{CE5522C2-04BB-C34D-B691-57EE3807AF8D}"/>
              </a:ext>
            </a:extLst>
          </p:cNvPr>
          <p:cNvSpPr>
            <a:spLocks noGrp="1"/>
          </p:cNvSpPr>
          <p:nvPr>
            <p:ph type="ctrTitle"/>
          </p:nvPr>
        </p:nvSpPr>
        <p:spPr>
          <a:xfrm>
            <a:off x="838200" y="1122363"/>
            <a:ext cx="9144000" cy="2387600"/>
          </a:xfrm>
        </p:spPr>
        <p:txBody>
          <a:bodyPr anchor="b">
            <a:normAutofit/>
          </a:bodyPr>
          <a:lstStyle>
            <a:lvl1pPr algn="l">
              <a:defRPr sz="4800" b="1" i="0">
                <a:latin typeface="Figtree SemiBold" pitchFamily="2" charset="0"/>
              </a:defRPr>
            </a:lvl1pPr>
          </a:lstStyle>
          <a:p>
            <a:r>
              <a:rPr lang="en-GB" dirty="0"/>
              <a:t>Click to edit Master title style</a:t>
            </a:r>
            <a:endParaRPr lang="en-SE" dirty="0"/>
          </a:p>
        </p:txBody>
      </p:sp>
      <p:sp>
        <p:nvSpPr>
          <p:cNvPr id="3" name="Subtitle 2">
            <a:extLst>
              <a:ext uri="{FF2B5EF4-FFF2-40B4-BE49-F238E27FC236}">
                <a16:creationId xmlns:a16="http://schemas.microsoft.com/office/drawing/2014/main" id="{8580D92B-53F1-2B49-6FD6-D49A4BBC5C09}"/>
              </a:ext>
            </a:extLst>
          </p:cNvPr>
          <p:cNvSpPr>
            <a:spLocks noGrp="1"/>
          </p:cNvSpPr>
          <p:nvPr>
            <p:ph type="subTitle" idx="1"/>
          </p:nvPr>
        </p:nvSpPr>
        <p:spPr>
          <a:xfrm>
            <a:off x="838200" y="3602038"/>
            <a:ext cx="9144000" cy="1655762"/>
          </a:xfrm>
        </p:spPr>
        <p:txBody>
          <a:bodyPr/>
          <a:lstStyle>
            <a:lvl1pPr marL="0" indent="0" algn="l">
              <a:buNone/>
              <a:defRPr sz="2400" b="0" i="0">
                <a:latin typeface="Figtree Medium"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endParaRPr lang="en-SE" dirty="0"/>
          </a:p>
        </p:txBody>
      </p:sp>
      <p:sp>
        <p:nvSpPr>
          <p:cNvPr id="4" name="Date Placeholder 3">
            <a:extLst>
              <a:ext uri="{FF2B5EF4-FFF2-40B4-BE49-F238E27FC236}">
                <a16:creationId xmlns:a16="http://schemas.microsoft.com/office/drawing/2014/main" id="{3787416F-4AEE-69AF-67B0-1C9CC50FF937}"/>
              </a:ext>
            </a:extLst>
          </p:cNvPr>
          <p:cNvSpPr>
            <a:spLocks noGrp="1"/>
          </p:cNvSpPr>
          <p:nvPr>
            <p:ph type="dt" sz="half" idx="10"/>
          </p:nvPr>
        </p:nvSpPr>
        <p:spPr>
          <a:xfrm>
            <a:off x="838200" y="5823629"/>
            <a:ext cx="2743200" cy="365125"/>
          </a:xfrm>
        </p:spPr>
        <p:txBody>
          <a:bodyPr/>
          <a:lstStyle/>
          <a:p>
            <a:fld id="{FB967051-D53A-0545-A9A5-5717265AFBBA}" type="datetime1">
              <a:rPr lang="sv-SE" smtClean="0"/>
              <a:t>2024-09-19</a:t>
            </a:fld>
            <a:endParaRPr lang="en-SE" dirty="0"/>
          </a:p>
        </p:txBody>
      </p:sp>
      <p:pic>
        <p:nvPicPr>
          <p:cNvPr id="5" name="Graphic 4">
            <a:extLst>
              <a:ext uri="{FF2B5EF4-FFF2-40B4-BE49-F238E27FC236}">
                <a16:creationId xmlns:a16="http://schemas.microsoft.com/office/drawing/2014/main" id="{EF7D56C4-BD66-A21C-CF40-6646800FBB9D}"/>
              </a:ext>
            </a:extLst>
          </p:cNvPr>
          <p:cNvPicPr>
            <a:picLocks noChangeAspect="1"/>
          </p:cNvPicPr>
          <p:nvPr userDrawn="1"/>
        </p:nvPicPr>
        <p:blipFill>
          <a:blip r:embed="rId3">
            <a:extLst>
              <a:ext uri="{96DAC541-7B7A-43D3-8B79-37D633B846F1}">
                <asvg:svgBlip xmlns:asvg="http://schemas.microsoft.com/office/drawing/2016/SVG/main" r:embed="rId4"/>
              </a:ext>
            </a:extLst>
          </a:blip>
          <a:stretch>
            <a:fillRect/>
          </a:stretch>
        </p:blipFill>
        <p:spPr>
          <a:xfrm>
            <a:off x="11247436" y="5872032"/>
            <a:ext cx="482599" cy="482599"/>
          </a:xfrm>
          <a:prstGeom prst="rect">
            <a:avLst/>
          </a:prstGeom>
        </p:spPr>
      </p:pic>
      <p:pic>
        <p:nvPicPr>
          <p:cNvPr id="6" name="Graphic 5">
            <a:extLst>
              <a:ext uri="{FF2B5EF4-FFF2-40B4-BE49-F238E27FC236}">
                <a16:creationId xmlns:a16="http://schemas.microsoft.com/office/drawing/2014/main" id="{0BE6E8F6-C384-1E29-A9EC-4D22C468050C}"/>
              </a:ext>
            </a:extLst>
          </p:cNvPr>
          <p:cNvPicPr>
            <a:picLocks noChangeAspect="1"/>
          </p:cNvPicPr>
          <p:nvPr userDrawn="1"/>
        </p:nvPicPr>
        <p:blipFill>
          <a:blip r:embed="rId5">
            <a:extLst>
              <a:ext uri="{96DAC541-7B7A-43D3-8B79-37D633B846F1}">
                <asvg:svgBlip xmlns:asvg="http://schemas.microsoft.com/office/drawing/2016/SVG/main" r:embed="rId6"/>
              </a:ext>
            </a:extLst>
          </a:blip>
          <a:stretch>
            <a:fillRect/>
          </a:stretch>
        </p:blipFill>
        <p:spPr>
          <a:xfrm>
            <a:off x="671516" y="550678"/>
            <a:ext cx="4092018" cy="513447"/>
          </a:xfrm>
          <a:prstGeom prst="rect">
            <a:avLst/>
          </a:prstGeom>
        </p:spPr>
      </p:pic>
    </p:spTree>
    <p:extLst>
      <p:ext uri="{BB962C8B-B14F-4D97-AF65-F5344CB8AC3E}">
        <p14:creationId xmlns:p14="http://schemas.microsoft.com/office/powerpoint/2010/main" val="2571402432"/>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5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60993AB-4E17-B9A2-D11A-438C67C691EC}"/>
              </a:ext>
            </a:extLst>
          </p:cNvPr>
          <p:cNvPicPr>
            <a:picLocks noChangeAspect="1"/>
          </p:cNvPicPr>
          <p:nvPr userDrawn="1"/>
        </p:nvPicPr>
        <p:blipFill>
          <a:blip r:embed="rId2"/>
          <a:stretch>
            <a:fillRect/>
          </a:stretch>
        </p:blipFill>
        <p:spPr>
          <a:xfrm>
            <a:off x="9352345" y="-22904"/>
            <a:ext cx="2862805" cy="6934350"/>
          </a:xfrm>
          <a:prstGeom prst="rect">
            <a:avLst/>
          </a:prstGeom>
        </p:spPr>
      </p:pic>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4263445487"/>
      </p:ext>
    </p:extLst>
  </p:cSld>
  <p:clrMapOvr>
    <a:overrideClrMapping bg1="dk1" tx1="lt1" bg2="dk2" tx2="lt2" accent1="accent1" accent2="accent2" accent3="accent3" accent4="accent4" accent5="accent5" accent6="accent6" hlink="hlink" folHlink="folHlink"/>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6_Title Slide">
    <p:bg>
      <p:bgPr>
        <a:solidFill>
          <a:srgbClr val="007633"/>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03043734-9758-3CBE-5393-38978422823D}"/>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9" name="Content Placeholder 2">
            <a:extLst>
              <a:ext uri="{FF2B5EF4-FFF2-40B4-BE49-F238E27FC236}">
                <a16:creationId xmlns:a16="http://schemas.microsoft.com/office/drawing/2014/main" id="{D12B59A2-C69F-1AEE-DB4A-B8F0F5EA774A}"/>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Picture 1">
            <a:extLst>
              <a:ext uri="{FF2B5EF4-FFF2-40B4-BE49-F238E27FC236}">
                <a16:creationId xmlns:a16="http://schemas.microsoft.com/office/drawing/2014/main" id="{7D5F2F90-7F02-5858-E37B-3DACBEDC726F}"/>
              </a:ext>
            </a:extLst>
          </p:cNvPr>
          <p:cNvPicPr>
            <a:picLocks noChangeAspect="1"/>
          </p:cNvPicPr>
          <p:nvPr userDrawn="1"/>
        </p:nvPicPr>
        <p:blipFill>
          <a:blip r:embed="rId2"/>
          <a:stretch>
            <a:fillRect/>
          </a:stretch>
        </p:blipFill>
        <p:spPr>
          <a:xfrm>
            <a:off x="11667899" y="365125"/>
            <a:ext cx="547251" cy="1325563"/>
          </a:xfrm>
          <a:prstGeom prst="rect">
            <a:avLst/>
          </a:prstGeom>
        </p:spPr>
      </p:pic>
    </p:spTree>
    <p:extLst>
      <p:ext uri="{BB962C8B-B14F-4D97-AF65-F5344CB8AC3E}">
        <p14:creationId xmlns:p14="http://schemas.microsoft.com/office/powerpoint/2010/main" val="1063888745"/>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7_Title Slide">
    <p:bg>
      <p:bgPr>
        <a:solidFill>
          <a:srgbClr val="007633"/>
        </a:solid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1CAAF4D-6321-8AFB-25DE-405E79C8527A}"/>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639469687"/>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ound Single Corner of Rectangle 7">
            <a:extLst>
              <a:ext uri="{FF2B5EF4-FFF2-40B4-BE49-F238E27FC236}">
                <a16:creationId xmlns:a16="http://schemas.microsoft.com/office/drawing/2014/main" id="{D10D52E0-5D28-E763-7378-2C9B3446CA04}"/>
              </a:ext>
            </a:extLst>
          </p:cNvPr>
          <p:cNvSpPr/>
          <p:nvPr userDrawn="1"/>
        </p:nvSpPr>
        <p:spPr>
          <a:xfrm>
            <a:off x="0" y="1690688"/>
            <a:ext cx="6096000" cy="5167312"/>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8629006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9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759675"/>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00C1C9D6-962A-9EDB-1387-C352C1B327F1}"/>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74654"/>
            <a:ext cx="1498235" cy="439273"/>
          </a:xfrm>
          <a:prstGeom prst="rect">
            <a:avLst/>
          </a:prstGeom>
        </p:spPr>
      </p:pic>
    </p:spTree>
    <p:extLst>
      <p:ext uri="{BB962C8B-B14F-4D97-AF65-F5344CB8AC3E}">
        <p14:creationId xmlns:p14="http://schemas.microsoft.com/office/powerpoint/2010/main" val="6636370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5" name="Round Single Corner of Rectangle 4">
            <a:extLst>
              <a:ext uri="{FF2B5EF4-FFF2-40B4-BE49-F238E27FC236}">
                <a16:creationId xmlns:a16="http://schemas.microsoft.com/office/drawing/2014/main" id="{5A45318E-4509-8932-528E-F98CA2E16B27}"/>
              </a:ext>
            </a:extLst>
          </p:cNvPr>
          <p:cNvSpPr/>
          <p:nvPr userDrawn="1"/>
        </p:nvSpPr>
        <p:spPr>
          <a:xfrm flipH="1">
            <a:off x="6096000" y="0"/>
            <a:ext cx="6096000" cy="6858000"/>
          </a:xfrm>
          <a:prstGeom prst="round1Rect">
            <a:avLst/>
          </a:prstGeom>
          <a:solidFill>
            <a:srgbClr val="CAD8C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SE" dirty="0"/>
          </a:p>
        </p:txBody>
      </p:sp>
      <p:sp>
        <p:nvSpPr>
          <p:cNvPr id="2" name="Title 1">
            <a:extLst>
              <a:ext uri="{FF2B5EF4-FFF2-40B4-BE49-F238E27FC236}">
                <a16:creationId xmlns:a16="http://schemas.microsoft.com/office/drawing/2014/main" id="{3EE8BAFF-6284-2092-3FA8-D2C13189F604}"/>
              </a:ext>
            </a:extLst>
          </p:cNvPr>
          <p:cNvSpPr>
            <a:spLocks noGrp="1"/>
          </p:cNvSpPr>
          <p:nvPr>
            <p:ph type="title"/>
          </p:nvPr>
        </p:nvSpPr>
        <p:spPr>
          <a:xfrm>
            <a:off x="838200" y="365125"/>
            <a:ext cx="4831080" cy="1325563"/>
          </a:xfrm>
        </p:spPr>
        <p:txBody>
          <a:bodyPr>
            <a:normAutofit/>
          </a:bodyPr>
          <a:lstStyle>
            <a:lvl1pPr>
              <a:defRPr sz="3600"/>
            </a:lvl1pPr>
          </a:lstStyle>
          <a:p>
            <a:r>
              <a:rPr lang="en-GB" dirty="0"/>
              <a:t>Click to edit Master title style</a:t>
            </a:r>
            <a:endParaRPr lang="en-SE" dirty="0"/>
          </a:p>
        </p:txBody>
      </p:sp>
      <p:sp>
        <p:nvSpPr>
          <p:cNvPr id="3" name="Content Placeholder 2">
            <a:extLst>
              <a:ext uri="{FF2B5EF4-FFF2-40B4-BE49-F238E27FC236}">
                <a16:creationId xmlns:a16="http://schemas.microsoft.com/office/drawing/2014/main" id="{887274E3-D29C-7192-B8DA-24228C308F85}"/>
              </a:ext>
            </a:extLst>
          </p:cNvPr>
          <p:cNvSpPr>
            <a:spLocks noGrp="1"/>
          </p:cNvSpPr>
          <p:nvPr>
            <p:ph sz="half" idx="1"/>
          </p:nvPr>
        </p:nvSpPr>
        <p:spPr>
          <a:xfrm>
            <a:off x="838200" y="2047081"/>
            <a:ext cx="483108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Content Placeholder 3">
            <a:extLst>
              <a:ext uri="{FF2B5EF4-FFF2-40B4-BE49-F238E27FC236}">
                <a16:creationId xmlns:a16="http://schemas.microsoft.com/office/drawing/2014/main" id="{C672329C-F8E5-2205-A227-3DF68702188D}"/>
              </a:ext>
            </a:extLst>
          </p:cNvPr>
          <p:cNvSpPr>
            <a:spLocks noGrp="1"/>
          </p:cNvSpPr>
          <p:nvPr>
            <p:ph sz="half" idx="2"/>
          </p:nvPr>
        </p:nvSpPr>
        <p:spPr>
          <a:xfrm>
            <a:off x="6507480" y="2047081"/>
            <a:ext cx="484632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395609203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8A347C-455C-0BAF-5376-6527549232FB}"/>
              </a:ext>
            </a:extLst>
          </p:cNvPr>
          <p:cNvSpPr>
            <a:spLocks noGrp="1"/>
          </p:cNvSpPr>
          <p:nvPr>
            <p:ph type="title"/>
          </p:nvPr>
        </p:nvSpPr>
        <p:spPr>
          <a:xfrm>
            <a:off x="839788" y="365125"/>
            <a:ext cx="10515600" cy="1325563"/>
          </a:xfrm>
        </p:spPr>
        <p:txBody>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945F9E70-23D1-28E2-686D-CAE0C92EB1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481B567-9C19-A63B-BF88-ECB34A7C348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
        <p:nvSpPr>
          <p:cNvPr id="5" name="Text Placeholder 4">
            <a:extLst>
              <a:ext uri="{FF2B5EF4-FFF2-40B4-BE49-F238E27FC236}">
                <a16:creationId xmlns:a16="http://schemas.microsoft.com/office/drawing/2014/main" id="{3BD0CEA1-271A-D9E3-AE7A-E9393210973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3D1B324E-3E90-E468-EEEC-37B1EC51AFEA}"/>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SE"/>
          </a:p>
        </p:txBody>
      </p:sp>
    </p:spTree>
    <p:extLst>
      <p:ext uri="{BB962C8B-B14F-4D97-AF65-F5344CB8AC3E}">
        <p14:creationId xmlns:p14="http://schemas.microsoft.com/office/powerpoint/2010/main" val="73212075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C5964-6C99-A390-1543-D5DADFFC334D}"/>
              </a:ext>
            </a:extLst>
          </p:cNvPr>
          <p:cNvSpPr>
            <a:spLocks noGrp="1"/>
          </p:cNvSpPr>
          <p:nvPr>
            <p:ph type="title"/>
          </p:nvPr>
        </p:nvSpPr>
        <p:spPr/>
        <p:txBody>
          <a:bodyPr/>
          <a:lstStyle/>
          <a:p>
            <a:r>
              <a:rPr lang="en-GB"/>
              <a:t>Click to edit Master title style</a:t>
            </a:r>
            <a:endParaRPr lang="en-SE"/>
          </a:p>
        </p:txBody>
      </p:sp>
    </p:spTree>
    <p:extLst>
      <p:ext uri="{BB962C8B-B14F-4D97-AF65-F5344CB8AC3E}">
        <p14:creationId xmlns:p14="http://schemas.microsoft.com/office/powerpoint/2010/main" val="193132287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234860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94AA211-5EA4-3AEC-5935-DB51C205FA4D}"/>
              </a:ext>
            </a:extLst>
          </p:cNvPr>
          <p:cNvPicPr>
            <a:picLocks noChangeAspect="1"/>
          </p:cNvPicPr>
          <p:nvPr userDrawn="1"/>
        </p:nvPicPr>
        <p:blipFill>
          <a:blip r:embed="rId2"/>
          <a:stretch>
            <a:fillRect/>
          </a:stretch>
        </p:blipFill>
        <p:spPr>
          <a:xfrm>
            <a:off x="8166347" y="-43405"/>
            <a:ext cx="4141400" cy="694481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987424"/>
            <a:ext cx="4448492" cy="1268096"/>
          </a:xfrm>
        </p:spPr>
        <p:txBody>
          <a:bodyPr anchor="t">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5669280" y="987425"/>
            <a:ext cx="5686108"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453640"/>
            <a:ext cx="4448492" cy="341534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dirty="0"/>
              <a:t>Click to edit Master text styles</a:t>
            </a:r>
          </a:p>
        </p:txBody>
      </p:sp>
    </p:spTree>
    <p:extLst>
      <p:ext uri="{BB962C8B-B14F-4D97-AF65-F5344CB8AC3E}">
        <p14:creationId xmlns:p14="http://schemas.microsoft.com/office/powerpoint/2010/main" val="368739107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picTx" preserve="1">
  <p:cSld name="1_Picture with Caption">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91EFB08-47C3-3F4C-F28E-6157CB80BA98}"/>
              </a:ext>
            </a:extLst>
          </p:cNvPr>
          <p:cNvPicPr>
            <a:picLocks noChangeAspect="1"/>
          </p:cNvPicPr>
          <p:nvPr userDrawn="1"/>
        </p:nvPicPr>
        <p:blipFill>
          <a:blip r:embed="rId2"/>
          <a:stretch>
            <a:fillRect/>
          </a:stretch>
        </p:blipFill>
        <p:spPr>
          <a:xfrm>
            <a:off x="6995160" y="0"/>
            <a:ext cx="5196840" cy="6858000"/>
          </a:xfrm>
          <a:prstGeom prst="rect">
            <a:avLst/>
          </a:prstGeom>
        </p:spPr>
      </p:pic>
      <p:sp>
        <p:nvSpPr>
          <p:cNvPr id="2" name="Title 1">
            <a:extLst>
              <a:ext uri="{FF2B5EF4-FFF2-40B4-BE49-F238E27FC236}">
                <a16:creationId xmlns:a16="http://schemas.microsoft.com/office/drawing/2014/main" id="{7DF7B27D-44D5-ADDA-F6DE-41C6CDB1E989}"/>
              </a:ext>
            </a:extLst>
          </p:cNvPr>
          <p:cNvSpPr>
            <a:spLocks noGrp="1"/>
          </p:cNvSpPr>
          <p:nvPr>
            <p:ph type="title"/>
          </p:nvPr>
        </p:nvSpPr>
        <p:spPr>
          <a:xfrm>
            <a:off x="839788" y="457200"/>
            <a:ext cx="6155372" cy="1249680"/>
          </a:xfrm>
        </p:spPr>
        <p:txBody>
          <a:bodyPr anchor="b">
            <a:normAutofit/>
          </a:bodyPr>
          <a:lstStyle>
            <a:lvl1pPr>
              <a:defRPr sz="3600"/>
            </a:lvl1pPr>
          </a:lstStyle>
          <a:p>
            <a:r>
              <a:rPr lang="en-GB" dirty="0"/>
              <a:t>Click to edit Master title style</a:t>
            </a:r>
            <a:endParaRPr lang="en-SE" dirty="0"/>
          </a:p>
        </p:txBody>
      </p:sp>
      <p:sp>
        <p:nvSpPr>
          <p:cNvPr id="3" name="Picture Placeholder 2">
            <a:extLst>
              <a:ext uri="{FF2B5EF4-FFF2-40B4-BE49-F238E27FC236}">
                <a16:creationId xmlns:a16="http://schemas.microsoft.com/office/drawing/2014/main" id="{9B680301-8D23-6E5E-70E8-86DCA4E64833}"/>
              </a:ext>
            </a:extLst>
          </p:cNvPr>
          <p:cNvSpPr>
            <a:spLocks noGrp="1"/>
          </p:cNvSpPr>
          <p:nvPr>
            <p:ph type="pic" idx="1"/>
          </p:nvPr>
        </p:nvSpPr>
        <p:spPr>
          <a:xfrm>
            <a:off x="7419976" y="0"/>
            <a:ext cx="4772024" cy="685799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E"/>
          </a:p>
        </p:txBody>
      </p:sp>
      <p:sp>
        <p:nvSpPr>
          <p:cNvPr id="4" name="Text Placeholder 3">
            <a:extLst>
              <a:ext uri="{FF2B5EF4-FFF2-40B4-BE49-F238E27FC236}">
                <a16:creationId xmlns:a16="http://schemas.microsoft.com/office/drawing/2014/main" id="{66317DEE-93A4-9BD5-BB4A-C9C5B4AD6EC2}"/>
              </a:ext>
            </a:extLst>
          </p:cNvPr>
          <p:cNvSpPr>
            <a:spLocks noGrp="1"/>
          </p:cNvSpPr>
          <p:nvPr>
            <p:ph type="body" sz="half" idx="2"/>
          </p:nvPr>
        </p:nvSpPr>
        <p:spPr>
          <a:xfrm>
            <a:off x="839788" y="2057400"/>
            <a:ext cx="6155372"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Tree>
    <p:extLst>
      <p:ext uri="{BB962C8B-B14F-4D97-AF65-F5344CB8AC3E}">
        <p14:creationId xmlns:p14="http://schemas.microsoft.com/office/powerpoint/2010/main" val="4779067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2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1191379"/>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759675"/>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F7855B1E-D74F-C54E-CE61-83490999A0E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97544" y="541292"/>
            <a:ext cx="4272022" cy="534003"/>
          </a:xfrm>
          <a:prstGeom prst="rect">
            <a:avLst/>
          </a:prstGeom>
        </p:spPr>
      </p:pic>
    </p:spTree>
    <p:extLst>
      <p:ext uri="{BB962C8B-B14F-4D97-AF65-F5344CB8AC3E}">
        <p14:creationId xmlns:p14="http://schemas.microsoft.com/office/powerpoint/2010/main" val="3994673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0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141837"/>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B4130E41-A691-BDBC-87BE-64335B450A4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762182" y="5845186"/>
            <a:ext cx="1498235" cy="439273"/>
          </a:xfrm>
          <a:prstGeom prst="rect">
            <a:avLst/>
          </a:prstGeom>
        </p:spPr>
      </p:pic>
    </p:spTree>
    <p:extLst>
      <p:ext uri="{BB962C8B-B14F-4D97-AF65-F5344CB8AC3E}">
        <p14:creationId xmlns:p14="http://schemas.microsoft.com/office/powerpoint/2010/main" val="30202435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3_Title Slid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573541"/>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2141837"/>
            <a:ext cx="10515600" cy="3417287"/>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pic>
        <p:nvPicPr>
          <p:cNvPr id="2" name="Graphic 1">
            <a:extLst>
              <a:ext uri="{FF2B5EF4-FFF2-40B4-BE49-F238E27FC236}">
                <a16:creationId xmlns:a16="http://schemas.microsoft.com/office/drawing/2014/main" id="{D70278C9-6026-42BB-776E-1DDE9814F934}"/>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69551" y="5801857"/>
            <a:ext cx="4272022" cy="534003"/>
          </a:xfrm>
          <a:prstGeom prst="rect">
            <a:avLst/>
          </a:prstGeom>
        </p:spPr>
      </p:pic>
    </p:spTree>
    <p:extLst>
      <p:ext uri="{BB962C8B-B14F-4D97-AF65-F5344CB8AC3E}">
        <p14:creationId xmlns:p14="http://schemas.microsoft.com/office/powerpoint/2010/main" val="16911714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Vanlig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6303130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9_Demo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2DCC8F3-0B56-EB07-ABC3-675FC490D680}"/>
              </a:ext>
            </a:extLst>
          </p:cNvPr>
          <p:cNvPicPr>
            <a:picLocks noChangeAspect="1"/>
          </p:cNvPicPr>
          <p:nvPr userDrawn="1"/>
        </p:nvPicPr>
        <p:blipFill>
          <a:blip r:embed="rId2"/>
          <a:stretch>
            <a:fillRect/>
          </a:stretch>
        </p:blipFill>
        <p:spPr>
          <a:xfrm>
            <a:off x="11667899" y="365125"/>
            <a:ext cx="547251" cy="13255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lvl1pPr marL="288000" indent="-288000">
              <a:lnSpc>
                <a:spcPct val="100000"/>
              </a:lnSpc>
              <a:spcBef>
                <a:spcPts val="1800"/>
              </a:spcBef>
              <a:buClr>
                <a:srgbClr val="04B067"/>
              </a:buClr>
              <a:buFont typeface="Wingdings 3" panose="05040102010807070707" pitchFamily="18" charset="2"/>
              <a:buChar char="u"/>
              <a:defRPr sz="1800">
                <a:latin typeface="Figtree" pitchFamily="2" charset="0"/>
              </a:defRPr>
            </a:lvl1pPr>
            <a:lvl2pPr indent="-288000">
              <a:lnSpc>
                <a:spcPct val="100000"/>
              </a:lnSpc>
              <a:defRPr sz="1600">
                <a:latin typeface="Figtree" pitchFamily="2" charset="0"/>
              </a:defRPr>
            </a:lvl2pPr>
            <a:lvl3pPr indent="-288000">
              <a:lnSpc>
                <a:spcPct val="100000"/>
              </a:lnSpc>
              <a:defRPr sz="1600">
                <a:latin typeface="Figtree" pitchFamily="2" charset="0"/>
              </a:defRPr>
            </a:lvl3pPr>
            <a:lvl4pPr indent="-288000">
              <a:lnSpc>
                <a:spcPct val="100000"/>
              </a:lnSpc>
              <a:defRPr sz="1600">
                <a:latin typeface="Figtree" pitchFamily="2" charset="0"/>
              </a:defRPr>
            </a:lvl4pPr>
            <a:lvl5pPr indent="-288000">
              <a:lnSpc>
                <a:spcPct val="100000"/>
              </a:lnSpc>
              <a:defRPr sz="1600">
                <a:latin typeface="Figtree" pitchFamily="2" charset="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98967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3_Title Slid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3F17F89-5D8E-AFD6-042E-5A6533FE939C}"/>
              </a:ext>
            </a:extLst>
          </p:cNvPr>
          <p:cNvPicPr>
            <a:picLocks noChangeAspect="1"/>
          </p:cNvPicPr>
          <p:nvPr userDrawn="1"/>
        </p:nvPicPr>
        <p:blipFill>
          <a:blip r:embed="rId2"/>
          <a:stretch>
            <a:fillRect/>
          </a:stretch>
        </p:blipFill>
        <p:spPr>
          <a:xfrm>
            <a:off x="8120657" y="693915"/>
            <a:ext cx="4084222" cy="6176963"/>
          </a:xfrm>
          <a:prstGeom prst="rect">
            <a:avLst/>
          </a:prstGeom>
        </p:spPr>
      </p:pic>
      <p:sp>
        <p:nvSpPr>
          <p:cNvPr id="9" name="Title 1">
            <a:extLst>
              <a:ext uri="{FF2B5EF4-FFF2-40B4-BE49-F238E27FC236}">
                <a16:creationId xmlns:a16="http://schemas.microsoft.com/office/drawing/2014/main" id="{BDC44185-6EB2-1B91-8F5D-C4FE12D08B0F}"/>
              </a:ext>
            </a:extLst>
          </p:cNvPr>
          <p:cNvSpPr>
            <a:spLocks noGrp="1"/>
          </p:cNvSpPr>
          <p:nvPr>
            <p:ph type="title"/>
          </p:nvPr>
        </p:nvSpPr>
        <p:spPr>
          <a:xfrm>
            <a:off x="838200" y="365125"/>
            <a:ext cx="10515600" cy="1325563"/>
          </a:xfrm>
        </p:spPr>
        <p:txBody>
          <a:bodyPr>
            <a:normAutofit/>
          </a:bodyPr>
          <a:lstStyle>
            <a:lvl1pPr>
              <a:defRPr sz="3600"/>
            </a:lvl1pPr>
          </a:lstStyle>
          <a:p>
            <a:r>
              <a:rPr lang="en-GB" dirty="0"/>
              <a:t>Click to edit Master title style</a:t>
            </a:r>
            <a:endParaRPr lang="en-SE" dirty="0"/>
          </a:p>
        </p:txBody>
      </p:sp>
      <p:sp>
        <p:nvSpPr>
          <p:cNvPr id="11" name="Content Placeholder 2">
            <a:extLst>
              <a:ext uri="{FF2B5EF4-FFF2-40B4-BE49-F238E27FC236}">
                <a16:creationId xmlns:a16="http://schemas.microsoft.com/office/drawing/2014/main" id="{88A01264-94DE-1240-FF57-93DE97C2D90F}"/>
              </a:ext>
            </a:extLst>
          </p:cNvPr>
          <p:cNvSpPr>
            <a:spLocks noGrp="1"/>
          </p:cNvSpPr>
          <p:nvPr>
            <p:ph idx="1"/>
          </p:nvPr>
        </p:nvSpPr>
        <p:spPr>
          <a:xfrm>
            <a:off x="838200" y="1825625"/>
            <a:ext cx="10515600" cy="4351338"/>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Tree>
    <p:extLst>
      <p:ext uri="{BB962C8B-B14F-4D97-AF65-F5344CB8AC3E}">
        <p14:creationId xmlns:p14="http://schemas.microsoft.com/office/powerpoint/2010/main" val="2143917304"/>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9B85BBC-75C8-A5B9-C000-757D8F01DEF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dirty="0"/>
              <a:t>Click to edit Master title style</a:t>
            </a:r>
            <a:endParaRPr lang="en-SE" dirty="0"/>
          </a:p>
        </p:txBody>
      </p:sp>
      <p:sp>
        <p:nvSpPr>
          <p:cNvPr id="3" name="Text Placeholder 2">
            <a:extLst>
              <a:ext uri="{FF2B5EF4-FFF2-40B4-BE49-F238E27FC236}">
                <a16:creationId xmlns:a16="http://schemas.microsoft.com/office/drawing/2014/main" id="{41D65FB9-B18E-D96A-9239-226000CCA21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SE" dirty="0"/>
          </a:p>
        </p:txBody>
      </p:sp>
      <p:sp>
        <p:nvSpPr>
          <p:cNvPr id="4" name="Date Placeholder 3">
            <a:extLst>
              <a:ext uri="{FF2B5EF4-FFF2-40B4-BE49-F238E27FC236}">
                <a16:creationId xmlns:a16="http://schemas.microsoft.com/office/drawing/2014/main" id="{EF97F281-F576-B19F-199C-3852683DD23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91FA0968-ABAC-5F43-9115-8C66E652C644}" type="datetime1">
              <a:rPr lang="sv-SE" smtClean="0"/>
              <a:t>2024-09-19</a:t>
            </a:fld>
            <a:endParaRPr lang="en-SE"/>
          </a:p>
        </p:txBody>
      </p:sp>
    </p:spTree>
    <p:extLst>
      <p:ext uri="{BB962C8B-B14F-4D97-AF65-F5344CB8AC3E}">
        <p14:creationId xmlns:p14="http://schemas.microsoft.com/office/powerpoint/2010/main" val="784088411"/>
      </p:ext>
    </p:extLst>
  </p:cSld>
  <p:clrMap bg1="lt1" tx1="dk1" bg2="lt2" tx2="dk2" accent1="accent1" accent2="accent2" accent3="accent3" accent4="accent4" accent5="accent5" accent6="accent6" hlink="hlink" folHlink="folHlink"/>
  <p:sldLayoutIdLst>
    <p:sldLayoutId id="2147483649" r:id="rId1"/>
    <p:sldLayoutId id="2147483682" r:id="rId2"/>
    <p:sldLayoutId id="2147483680" r:id="rId3"/>
    <p:sldLayoutId id="2147483683" r:id="rId4"/>
    <p:sldLayoutId id="2147483681" r:id="rId5"/>
    <p:sldLayoutId id="2147483684" r:id="rId6"/>
    <p:sldLayoutId id="2147483672" r:id="rId7"/>
    <p:sldLayoutId id="2147483690" r:id="rId8"/>
    <p:sldLayoutId id="2147483674" r:id="rId9"/>
    <p:sldLayoutId id="2147483661" r:id="rId10"/>
    <p:sldLayoutId id="2147483663" r:id="rId11"/>
    <p:sldLayoutId id="2147483667" r:id="rId12"/>
    <p:sldLayoutId id="2147483666" r:id="rId13"/>
    <p:sldLayoutId id="2147483671" r:id="rId14"/>
    <p:sldLayoutId id="2147483685" r:id="rId15"/>
    <p:sldLayoutId id="2147483660" r:id="rId16"/>
    <p:sldLayoutId id="2147483686" r:id="rId17"/>
    <p:sldLayoutId id="2147483662" r:id="rId18"/>
    <p:sldLayoutId id="2147483673" r:id="rId19"/>
    <p:sldLayoutId id="2147483664" r:id="rId20"/>
    <p:sldLayoutId id="2147483665" r:id="rId21"/>
    <p:sldLayoutId id="2147483670" r:id="rId22"/>
    <p:sldLayoutId id="2147483687" r:id="rId23"/>
    <p:sldLayoutId id="2147483675" r:id="rId24"/>
    <p:sldLayoutId id="2147483689" r:id="rId25"/>
    <p:sldLayoutId id="2147483676" r:id="rId26"/>
    <p:sldLayoutId id="2147483677" r:id="rId27"/>
    <p:sldLayoutId id="2147483678" r:id="rId28"/>
    <p:sldLayoutId id="2147483652" r:id="rId29"/>
    <p:sldLayoutId id="2147483669" r:id="rId30"/>
    <p:sldLayoutId id="2147483653" r:id="rId31"/>
    <p:sldLayoutId id="2147483654" r:id="rId32"/>
    <p:sldLayoutId id="2147483655" r:id="rId33"/>
    <p:sldLayoutId id="2147483657" r:id="rId34"/>
    <p:sldLayoutId id="2147483668" r:id="rId35"/>
  </p:sldLayoutIdLst>
  <p:hf sldNum="0" hdr="0" ftr="0"/>
  <p:txStyles>
    <p:titleStyle>
      <a:lvl1pPr algn="l" defTabSz="914400" rtl="0" eaLnBrk="1" latinLnBrk="0" hangingPunct="1">
        <a:lnSpc>
          <a:spcPct val="90000"/>
        </a:lnSpc>
        <a:spcBef>
          <a:spcPct val="0"/>
        </a:spcBef>
        <a:buNone/>
        <a:defRPr sz="4400" b="1" i="0" kern="1200">
          <a:solidFill>
            <a:schemeClr val="tx1"/>
          </a:solidFill>
          <a:latin typeface="Figtree SemiBold" pitchFamily="2"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tx1"/>
          </a:solidFill>
          <a:latin typeface="Figtree Medium"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Figtree Medium"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1"/>
          </a:solidFill>
          <a:latin typeface="Figtree Medium"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Figtree Medium"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tshållare för innehåll 5">
            <a:extLst>
              <a:ext uri="{FF2B5EF4-FFF2-40B4-BE49-F238E27FC236}">
                <a16:creationId xmlns:a16="http://schemas.microsoft.com/office/drawing/2014/main" id="{459BB0D1-9BAE-EF4A-BC28-155FDA93913A}"/>
              </a:ext>
            </a:extLst>
          </p:cNvPr>
          <p:cNvSpPr>
            <a:spLocks noGrp="1"/>
          </p:cNvSpPr>
          <p:nvPr>
            <p:ph idx="1"/>
          </p:nvPr>
        </p:nvSpPr>
        <p:spPr/>
        <p:txBody>
          <a:bodyPr anchor="b">
            <a:normAutofit/>
          </a:bodyPr>
          <a:lstStyle/>
          <a:p>
            <a:pPr marL="0" indent="0">
              <a:buNone/>
            </a:pPr>
            <a:r>
              <a:rPr lang="sv-SE" sz="2000" dirty="0">
                <a:latin typeface="+mn-lt"/>
              </a:rPr>
              <a:t>Snart börjar… </a:t>
            </a:r>
          </a:p>
          <a:p>
            <a:pPr marL="0" indent="0">
              <a:buNone/>
            </a:pPr>
            <a:r>
              <a:rPr lang="sv-SE" sz="3600" dirty="0">
                <a:latin typeface="Figtree SemiBold" pitchFamily="2" charset="0"/>
              </a:rPr>
              <a:t>Demo av version 2.53</a:t>
            </a:r>
          </a:p>
          <a:p>
            <a:pPr marL="0" indent="0">
              <a:buNone/>
            </a:pPr>
            <a:br>
              <a:rPr lang="sv-SE" sz="2000" dirty="0"/>
            </a:br>
            <a:r>
              <a:rPr lang="sv-SE" sz="2000" dirty="0">
                <a:latin typeface="+mn-lt"/>
              </a:rPr>
              <a:t>Mötet spelas in. Inspelningen och chatten kommer läggas upp på ladokkonsortiet.se. </a:t>
            </a:r>
          </a:p>
          <a:p>
            <a:pPr marL="0" indent="0">
              <a:buNone/>
            </a:pPr>
            <a:endParaRPr lang="sv-SE" sz="2000" dirty="0">
              <a:latin typeface="+mn-lt"/>
            </a:endParaRPr>
          </a:p>
          <a:p>
            <a:pPr marL="0" indent="0">
              <a:buNone/>
            </a:pPr>
            <a:r>
              <a:rPr lang="sv-SE" sz="2000" b="1" dirty="0">
                <a:latin typeface="+mn-lt"/>
              </a:rPr>
              <a:t>Vill du inte vara med? </a:t>
            </a:r>
          </a:p>
          <a:p>
            <a:pPr marL="0" indent="0">
              <a:buNone/>
            </a:pPr>
            <a:r>
              <a:rPr lang="sv-SE" sz="2000" dirty="0">
                <a:latin typeface="+mn-lt"/>
              </a:rPr>
              <a:t>Stäng av kamera och mikrofon. Skicka direktmeddelanden i chatten till Moa Eriksson.</a:t>
            </a:r>
            <a:endParaRPr lang="sv-SE" dirty="0">
              <a:latin typeface="+mn-lt"/>
            </a:endParaRPr>
          </a:p>
          <a:p>
            <a:endParaRPr lang="sv-SE" dirty="0">
              <a:latin typeface="+mn-lt"/>
            </a:endParaRPr>
          </a:p>
          <a:p>
            <a:endParaRPr lang="sv-SE" dirty="0"/>
          </a:p>
        </p:txBody>
      </p:sp>
      <p:pic>
        <p:nvPicPr>
          <p:cNvPr id="7" name="Bildobjekt 6">
            <a:extLst>
              <a:ext uri="{FF2B5EF4-FFF2-40B4-BE49-F238E27FC236}">
                <a16:creationId xmlns:a16="http://schemas.microsoft.com/office/drawing/2014/main" id="{0EA8E285-EDEF-C94D-1181-69B97F027E3E}"/>
              </a:ext>
            </a:extLst>
          </p:cNvPr>
          <p:cNvPicPr>
            <a:picLocks noChangeAspect="1"/>
          </p:cNvPicPr>
          <p:nvPr/>
        </p:nvPicPr>
        <p:blipFill>
          <a:blip r:embed="rId2"/>
          <a:stretch>
            <a:fillRect/>
          </a:stretch>
        </p:blipFill>
        <p:spPr>
          <a:xfrm>
            <a:off x="5188228" y="5337777"/>
            <a:ext cx="3334215" cy="1114581"/>
          </a:xfrm>
          <a:prstGeom prst="rect">
            <a:avLst/>
          </a:prstGeom>
        </p:spPr>
      </p:pic>
      <p:grpSp>
        <p:nvGrpSpPr>
          <p:cNvPr id="9" name="Grupp 8">
            <a:extLst>
              <a:ext uri="{FF2B5EF4-FFF2-40B4-BE49-F238E27FC236}">
                <a16:creationId xmlns:a16="http://schemas.microsoft.com/office/drawing/2014/main" id="{F0CC1D79-4219-856A-24CC-171EE1E74D11}"/>
              </a:ext>
            </a:extLst>
          </p:cNvPr>
          <p:cNvGrpSpPr/>
          <p:nvPr/>
        </p:nvGrpSpPr>
        <p:grpSpPr>
          <a:xfrm>
            <a:off x="897468" y="5337778"/>
            <a:ext cx="4008361" cy="1114581"/>
            <a:chOff x="897468" y="5337778"/>
            <a:chExt cx="4008361" cy="1114581"/>
          </a:xfrm>
        </p:grpSpPr>
        <p:sp>
          <p:nvSpPr>
            <p:cNvPr id="8" name="Rektangel 7">
              <a:extLst>
                <a:ext uri="{FF2B5EF4-FFF2-40B4-BE49-F238E27FC236}">
                  <a16:creationId xmlns:a16="http://schemas.microsoft.com/office/drawing/2014/main" id="{9ABF3BD0-4BB3-F896-2BD4-6C06AD6E6F70}"/>
                </a:ext>
              </a:extLst>
            </p:cNvPr>
            <p:cNvSpPr/>
            <p:nvPr/>
          </p:nvSpPr>
          <p:spPr>
            <a:xfrm>
              <a:off x="897468" y="5337778"/>
              <a:ext cx="4008361" cy="1114581"/>
            </a:xfrm>
            <a:prstGeom prst="rect">
              <a:avLst/>
            </a:prstGeom>
            <a:solidFill>
              <a:srgbClr val="1A1A1A"/>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sv-SE"/>
            </a:p>
          </p:txBody>
        </p:sp>
        <p:pic>
          <p:nvPicPr>
            <p:cNvPr id="10" name="Bildobjekt 9">
              <a:extLst>
                <a:ext uri="{FF2B5EF4-FFF2-40B4-BE49-F238E27FC236}">
                  <a16:creationId xmlns:a16="http://schemas.microsoft.com/office/drawing/2014/main" id="{5E83B391-A068-7CEE-8B3E-FD85FB24D836}"/>
                </a:ext>
              </a:extLst>
            </p:cNvPr>
            <p:cNvPicPr>
              <a:picLocks noChangeAspect="1"/>
            </p:cNvPicPr>
            <p:nvPr/>
          </p:nvPicPr>
          <p:blipFill rotWithShape="1">
            <a:blip r:embed="rId3"/>
            <a:srcRect t="-6999" r="67123" b="1"/>
            <a:stretch/>
          </p:blipFill>
          <p:spPr>
            <a:xfrm>
              <a:off x="897468" y="5876693"/>
              <a:ext cx="4008361" cy="575666"/>
            </a:xfrm>
            <a:prstGeom prst="rect">
              <a:avLst/>
            </a:prstGeom>
          </p:spPr>
        </p:pic>
      </p:grpSp>
      <p:sp>
        <p:nvSpPr>
          <p:cNvPr id="11" name="Rektangel: rundade hörn 10">
            <a:extLst>
              <a:ext uri="{FF2B5EF4-FFF2-40B4-BE49-F238E27FC236}">
                <a16:creationId xmlns:a16="http://schemas.microsoft.com/office/drawing/2014/main" id="{3FBDED3F-E26A-22E3-8D3E-7B961E7C7939}"/>
              </a:ext>
            </a:extLst>
          </p:cNvPr>
          <p:cNvSpPr/>
          <p:nvPr/>
        </p:nvSpPr>
        <p:spPr>
          <a:xfrm>
            <a:off x="930921" y="5798633"/>
            <a:ext cx="1745371" cy="676028"/>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2" name="Rektangel: rundade hörn 11">
            <a:extLst>
              <a:ext uri="{FF2B5EF4-FFF2-40B4-BE49-F238E27FC236}">
                <a16:creationId xmlns:a16="http://schemas.microsoft.com/office/drawing/2014/main" id="{C2DFA834-450D-1B7D-E3A1-C9AC6FB7ACFC}"/>
              </a:ext>
            </a:extLst>
          </p:cNvPr>
          <p:cNvSpPr/>
          <p:nvPr/>
        </p:nvSpPr>
        <p:spPr>
          <a:xfrm>
            <a:off x="5225148" y="5383132"/>
            <a:ext cx="1244808" cy="416251"/>
          </a:xfrm>
          <a:prstGeom prst="roundRect">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37228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tshållare för innehåll 3">
            <a:extLst>
              <a:ext uri="{FF2B5EF4-FFF2-40B4-BE49-F238E27FC236}">
                <a16:creationId xmlns:a16="http://schemas.microsoft.com/office/drawing/2014/main" id="{0C1E156C-7FBD-3C14-B042-44BD8E1D62A4}"/>
              </a:ext>
            </a:extLst>
          </p:cNvPr>
          <p:cNvSpPr>
            <a:spLocks noGrp="1"/>
          </p:cNvSpPr>
          <p:nvPr>
            <p:ph idx="1"/>
          </p:nvPr>
        </p:nvSpPr>
        <p:spPr/>
        <p:txBody>
          <a:bodyPr>
            <a:normAutofit/>
          </a:bodyPr>
          <a:lstStyle/>
          <a:p>
            <a:pPr marL="0" indent="0">
              <a:buNone/>
            </a:pPr>
            <a:r>
              <a:rPr lang="sv-SE" sz="2800"/>
              <a:t>Tack för idag!</a:t>
            </a:r>
            <a:endParaRPr lang="sv-SE" sz="2800" dirty="0"/>
          </a:p>
        </p:txBody>
      </p:sp>
    </p:spTree>
    <p:extLst>
      <p:ext uri="{BB962C8B-B14F-4D97-AF65-F5344CB8AC3E}">
        <p14:creationId xmlns:p14="http://schemas.microsoft.com/office/powerpoint/2010/main" val="27464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D17A-1401-A23E-2A5C-8978824E3BE3}"/>
              </a:ext>
            </a:extLst>
          </p:cNvPr>
          <p:cNvSpPr>
            <a:spLocks noGrp="1"/>
          </p:cNvSpPr>
          <p:nvPr>
            <p:ph type="ctrTitle"/>
          </p:nvPr>
        </p:nvSpPr>
        <p:spPr>
          <a:xfrm>
            <a:off x="838200" y="1627188"/>
            <a:ext cx="9144000" cy="2387600"/>
          </a:xfrm>
        </p:spPr>
        <p:txBody>
          <a:bodyPr/>
          <a:lstStyle/>
          <a:p>
            <a:r>
              <a:rPr lang="sv-SE" dirty="0"/>
              <a:t>Demo av version 2.53</a:t>
            </a:r>
            <a:endParaRPr lang="en-SE" dirty="0"/>
          </a:p>
        </p:txBody>
      </p:sp>
      <p:sp>
        <p:nvSpPr>
          <p:cNvPr id="3" name="Subtitle 2">
            <a:extLst>
              <a:ext uri="{FF2B5EF4-FFF2-40B4-BE49-F238E27FC236}">
                <a16:creationId xmlns:a16="http://schemas.microsoft.com/office/drawing/2014/main" id="{239F11E5-5C01-D306-7BBA-3DF46074775A}"/>
              </a:ext>
            </a:extLst>
          </p:cNvPr>
          <p:cNvSpPr>
            <a:spLocks noGrp="1"/>
          </p:cNvSpPr>
          <p:nvPr>
            <p:ph type="subTitle" idx="1"/>
          </p:nvPr>
        </p:nvSpPr>
        <p:spPr>
          <a:xfrm>
            <a:off x="838200" y="4402931"/>
            <a:ext cx="9144000" cy="1655762"/>
          </a:xfrm>
        </p:spPr>
        <p:txBody>
          <a:bodyPr>
            <a:normAutofit/>
          </a:bodyPr>
          <a:lstStyle/>
          <a:p>
            <a:r>
              <a:rPr lang="sv-SE" sz="2000" b="1" dirty="0"/>
              <a:t>Klara Nordström</a:t>
            </a:r>
            <a:r>
              <a:rPr lang="sv-SE" sz="2000" dirty="0"/>
              <a:t>, användarstöd och kommunikation </a:t>
            </a:r>
          </a:p>
          <a:p>
            <a:r>
              <a:rPr lang="sv-SE" sz="2000" b="1" dirty="0"/>
              <a:t>Moa Eriksson</a:t>
            </a:r>
            <a:r>
              <a:rPr lang="sv-SE" sz="2000" dirty="0"/>
              <a:t>, användarstöd och kommunikation</a:t>
            </a:r>
          </a:p>
          <a:p>
            <a:endParaRPr lang="en-SE" sz="2000" dirty="0"/>
          </a:p>
        </p:txBody>
      </p:sp>
      <p:sp>
        <p:nvSpPr>
          <p:cNvPr id="6" name="Date Placeholder 5">
            <a:extLst>
              <a:ext uri="{FF2B5EF4-FFF2-40B4-BE49-F238E27FC236}">
                <a16:creationId xmlns:a16="http://schemas.microsoft.com/office/drawing/2014/main" id="{3985DB74-1F2C-C7B3-6509-154ABB33D707}"/>
              </a:ext>
            </a:extLst>
          </p:cNvPr>
          <p:cNvSpPr>
            <a:spLocks noGrp="1"/>
          </p:cNvSpPr>
          <p:nvPr>
            <p:ph type="dt" sz="half" idx="10"/>
          </p:nvPr>
        </p:nvSpPr>
        <p:spPr>
          <a:xfrm>
            <a:off x="838200" y="5932487"/>
            <a:ext cx="2743200" cy="365125"/>
          </a:xfrm>
        </p:spPr>
        <p:txBody>
          <a:bodyPr/>
          <a:lstStyle/>
          <a:p>
            <a:r>
              <a:rPr lang="sv-SE" dirty="0"/>
              <a:t>23 september 2024</a:t>
            </a:r>
            <a:endParaRPr lang="en-SE" dirty="0"/>
          </a:p>
        </p:txBody>
      </p:sp>
    </p:spTree>
    <p:extLst>
      <p:ext uri="{BB962C8B-B14F-4D97-AF65-F5344CB8AC3E}">
        <p14:creationId xmlns:p14="http://schemas.microsoft.com/office/powerpoint/2010/main" val="19406955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ubrik 4">
            <a:extLst>
              <a:ext uri="{FF2B5EF4-FFF2-40B4-BE49-F238E27FC236}">
                <a16:creationId xmlns:a16="http://schemas.microsoft.com/office/drawing/2014/main" id="{A399F86C-8996-F992-147E-6D9D8B7179D2}"/>
              </a:ext>
            </a:extLst>
          </p:cNvPr>
          <p:cNvSpPr>
            <a:spLocks noGrp="1"/>
          </p:cNvSpPr>
          <p:nvPr>
            <p:ph type="title"/>
          </p:nvPr>
        </p:nvSpPr>
        <p:spPr>
          <a:xfrm>
            <a:off x="838200" y="365125"/>
            <a:ext cx="10515600" cy="1325563"/>
          </a:xfrm>
        </p:spPr>
        <p:txBody>
          <a:bodyPr/>
          <a:lstStyle/>
          <a:p>
            <a:r>
              <a:rPr lang="sv-SE" dirty="0"/>
              <a:t>Detta kommer demonstreras</a:t>
            </a:r>
          </a:p>
        </p:txBody>
      </p:sp>
      <p:sp>
        <p:nvSpPr>
          <p:cNvPr id="6" name="Platshållare för innehåll 5">
            <a:extLst>
              <a:ext uri="{FF2B5EF4-FFF2-40B4-BE49-F238E27FC236}">
                <a16:creationId xmlns:a16="http://schemas.microsoft.com/office/drawing/2014/main" id="{57B227CD-4D47-CF4C-8241-67CFBF3C76E2}"/>
              </a:ext>
            </a:extLst>
          </p:cNvPr>
          <p:cNvSpPr>
            <a:spLocks noGrp="1"/>
          </p:cNvSpPr>
          <p:nvPr>
            <p:ph idx="1"/>
          </p:nvPr>
        </p:nvSpPr>
        <p:spPr>
          <a:xfrm>
            <a:off x="838200" y="1825625"/>
            <a:ext cx="10515600" cy="4351338"/>
          </a:xfrm>
        </p:spPr>
        <p:txBody>
          <a:bodyPr/>
          <a:lstStyle/>
          <a:p>
            <a:pPr marL="0" indent="0">
              <a:buNone/>
            </a:pPr>
            <a:r>
              <a:rPr lang="sv-SE" sz="2400" dirty="0"/>
              <a:t>Individuella studieplaner</a:t>
            </a:r>
          </a:p>
          <a:p>
            <a:pPr marL="0" indent="0">
              <a:buNone/>
            </a:pPr>
            <a:r>
              <a:rPr lang="sv-SE" sz="2400" dirty="0"/>
              <a:t>Studiedeltagande</a:t>
            </a:r>
          </a:p>
        </p:txBody>
      </p:sp>
    </p:spTree>
    <p:extLst>
      <p:ext uri="{BB962C8B-B14F-4D97-AF65-F5344CB8AC3E}">
        <p14:creationId xmlns:p14="http://schemas.microsoft.com/office/powerpoint/2010/main" val="22916494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8254061-9B76-873C-41C0-0F8BD483AF7D}"/>
              </a:ext>
            </a:extLst>
          </p:cNvPr>
          <p:cNvSpPr>
            <a:spLocks noGrp="1"/>
          </p:cNvSpPr>
          <p:nvPr>
            <p:ph type="title"/>
          </p:nvPr>
        </p:nvSpPr>
        <p:spPr/>
        <p:txBody>
          <a:bodyPr/>
          <a:lstStyle/>
          <a:p>
            <a:r>
              <a:rPr lang="sv-SE" dirty="0"/>
              <a:t>Utbildningsinformation</a:t>
            </a:r>
          </a:p>
        </p:txBody>
      </p:sp>
      <p:sp>
        <p:nvSpPr>
          <p:cNvPr id="4" name="Platshållare för innehåll 3">
            <a:extLst>
              <a:ext uri="{FF2B5EF4-FFF2-40B4-BE49-F238E27FC236}">
                <a16:creationId xmlns:a16="http://schemas.microsoft.com/office/drawing/2014/main" id="{72CC0AF3-A727-EFAD-D57A-A04335F8905F}"/>
              </a:ext>
            </a:extLst>
          </p:cNvPr>
          <p:cNvSpPr>
            <a:spLocks noGrp="1"/>
          </p:cNvSpPr>
          <p:nvPr>
            <p:ph idx="1"/>
          </p:nvPr>
        </p:nvSpPr>
        <p:spPr/>
        <p:txBody>
          <a:bodyPr/>
          <a:lstStyle/>
          <a:p>
            <a:r>
              <a:rPr lang="sv-SE" dirty="0"/>
              <a:t>Avancerad sökning: I sökresultatet visas nu inriktningens benämning i kolumnen "Avser endast inriktning (referens)". Tidigare var kolumnen tom.	</a:t>
            </a:r>
          </a:p>
        </p:txBody>
      </p:sp>
      <p:pic>
        <p:nvPicPr>
          <p:cNvPr id="6" name="Bildobjekt 5">
            <a:extLst>
              <a:ext uri="{FF2B5EF4-FFF2-40B4-BE49-F238E27FC236}">
                <a16:creationId xmlns:a16="http://schemas.microsoft.com/office/drawing/2014/main" id="{74AE60BB-D8F1-7A83-A48E-0AF265AAC5E5}"/>
              </a:ext>
            </a:extLst>
          </p:cNvPr>
          <p:cNvPicPr>
            <a:picLocks noChangeAspect="1"/>
          </p:cNvPicPr>
          <p:nvPr/>
        </p:nvPicPr>
        <p:blipFill>
          <a:blip r:embed="rId2"/>
          <a:stretch>
            <a:fillRect/>
          </a:stretch>
        </p:blipFill>
        <p:spPr>
          <a:xfrm>
            <a:off x="753036" y="2921930"/>
            <a:ext cx="10291482" cy="3237103"/>
          </a:xfrm>
          <a:prstGeom prst="rect">
            <a:avLst/>
          </a:prstGeom>
        </p:spPr>
      </p:pic>
      <p:sp>
        <p:nvSpPr>
          <p:cNvPr id="7" name="Rektangel 6">
            <a:extLst>
              <a:ext uri="{FF2B5EF4-FFF2-40B4-BE49-F238E27FC236}">
                <a16:creationId xmlns:a16="http://schemas.microsoft.com/office/drawing/2014/main" id="{D3F0021B-B078-A1EC-AF0A-0D7B77621D46}"/>
              </a:ext>
            </a:extLst>
          </p:cNvPr>
          <p:cNvSpPr/>
          <p:nvPr/>
        </p:nvSpPr>
        <p:spPr>
          <a:xfrm>
            <a:off x="7853082" y="5000159"/>
            <a:ext cx="1963271" cy="1176804"/>
          </a:xfrm>
          <a:prstGeom prst="rect">
            <a:avLst/>
          </a:prstGeom>
          <a:noFill/>
          <a:ln w="28575">
            <a:solidFill>
              <a:schemeClr val="accent6">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31345938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F5194E11-A4FE-D049-D7A3-4661EC4CF1B7}"/>
              </a:ext>
            </a:extLst>
          </p:cNvPr>
          <p:cNvSpPr>
            <a:spLocks noGrp="1"/>
          </p:cNvSpPr>
          <p:nvPr>
            <p:ph type="title"/>
          </p:nvPr>
        </p:nvSpPr>
        <p:spPr/>
        <p:txBody>
          <a:bodyPr/>
          <a:lstStyle/>
          <a:p>
            <a:r>
              <a:rPr lang="sv-SE" dirty="0"/>
              <a:t>Individuell studieplan</a:t>
            </a:r>
          </a:p>
        </p:txBody>
      </p:sp>
      <p:sp>
        <p:nvSpPr>
          <p:cNvPr id="5" name="Platshållare för innehåll 4">
            <a:extLst>
              <a:ext uri="{FF2B5EF4-FFF2-40B4-BE49-F238E27FC236}">
                <a16:creationId xmlns:a16="http://schemas.microsoft.com/office/drawing/2014/main" id="{6AA69322-066A-34BA-92B0-8B23F778E5AF}"/>
              </a:ext>
            </a:extLst>
          </p:cNvPr>
          <p:cNvSpPr>
            <a:spLocks noGrp="1"/>
          </p:cNvSpPr>
          <p:nvPr>
            <p:ph idx="1"/>
          </p:nvPr>
        </p:nvSpPr>
        <p:spPr/>
        <p:txBody>
          <a:bodyPr/>
          <a:lstStyle/>
          <a:p>
            <a:r>
              <a:rPr lang="sv-SE" dirty="0"/>
              <a:t>Bevakningar är nu även infört i Ladok för studenter. Under en pågående uppdatering av ISP kan doktoranden följa arbetsuppgifterna från sin startsida.</a:t>
            </a:r>
          </a:p>
          <a:p>
            <a:pPr lvl="1"/>
            <a:r>
              <a:rPr lang="sv-SE" dirty="0"/>
              <a:t>Ny systemaktivitet: ”Student-Bevakning: Läsa bevakningar”.</a:t>
            </a:r>
          </a:p>
        </p:txBody>
      </p:sp>
    </p:spTree>
    <p:extLst>
      <p:ext uri="{BB962C8B-B14F-4D97-AF65-F5344CB8AC3E}">
        <p14:creationId xmlns:p14="http://schemas.microsoft.com/office/powerpoint/2010/main" val="10957160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dobjekt 2">
            <a:extLst>
              <a:ext uri="{FF2B5EF4-FFF2-40B4-BE49-F238E27FC236}">
                <a16:creationId xmlns:a16="http://schemas.microsoft.com/office/drawing/2014/main" id="{EC6B1C8B-6901-C7FE-A062-AA4E0F550C5B}"/>
              </a:ext>
            </a:extLst>
          </p:cNvPr>
          <p:cNvPicPr>
            <a:picLocks noChangeAspect="1"/>
          </p:cNvPicPr>
          <p:nvPr/>
        </p:nvPicPr>
        <p:blipFill>
          <a:blip r:embed="rId2"/>
          <a:stretch>
            <a:fillRect/>
          </a:stretch>
        </p:blipFill>
        <p:spPr>
          <a:xfrm>
            <a:off x="1390135" y="2937817"/>
            <a:ext cx="9131708" cy="3885005"/>
          </a:xfrm>
          <a:prstGeom prst="rect">
            <a:avLst/>
          </a:prstGeom>
        </p:spPr>
      </p:pic>
      <p:sp>
        <p:nvSpPr>
          <p:cNvPr id="9" name="Pil: nedåt 8">
            <a:extLst>
              <a:ext uri="{FF2B5EF4-FFF2-40B4-BE49-F238E27FC236}">
                <a16:creationId xmlns:a16="http://schemas.microsoft.com/office/drawing/2014/main" id="{47803C65-0C14-0204-813B-67D9030AF28F}"/>
              </a:ext>
            </a:extLst>
          </p:cNvPr>
          <p:cNvSpPr/>
          <p:nvPr/>
        </p:nvSpPr>
        <p:spPr>
          <a:xfrm>
            <a:off x="9148119" y="4868561"/>
            <a:ext cx="323335" cy="545563"/>
          </a:xfrm>
          <a:prstGeom prst="down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6" name="Pil: nedåt 5">
            <a:extLst>
              <a:ext uri="{FF2B5EF4-FFF2-40B4-BE49-F238E27FC236}">
                <a16:creationId xmlns:a16="http://schemas.microsoft.com/office/drawing/2014/main" id="{E680D6B7-7D08-59C2-F83F-E16CB89B89CE}"/>
              </a:ext>
            </a:extLst>
          </p:cNvPr>
          <p:cNvSpPr/>
          <p:nvPr/>
        </p:nvSpPr>
        <p:spPr>
          <a:xfrm>
            <a:off x="4652318" y="4868561"/>
            <a:ext cx="323335" cy="545563"/>
          </a:xfrm>
          <a:prstGeom prst="down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
        <p:nvSpPr>
          <p:cNvPr id="34" name="Rektangel 33">
            <a:extLst>
              <a:ext uri="{FF2B5EF4-FFF2-40B4-BE49-F238E27FC236}">
                <a16:creationId xmlns:a16="http://schemas.microsoft.com/office/drawing/2014/main" id="{22C8F0FD-6A54-27AB-F58B-1511184F7B6B}"/>
              </a:ext>
            </a:extLst>
          </p:cNvPr>
          <p:cNvSpPr/>
          <p:nvPr/>
        </p:nvSpPr>
        <p:spPr>
          <a:xfrm>
            <a:off x="4362451" y="4752975"/>
            <a:ext cx="5257800" cy="66115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Rubrik 3">
            <a:extLst>
              <a:ext uri="{FF2B5EF4-FFF2-40B4-BE49-F238E27FC236}">
                <a16:creationId xmlns:a16="http://schemas.microsoft.com/office/drawing/2014/main" id="{7B96198B-2BAF-8609-8E00-F73547A80477}"/>
              </a:ext>
            </a:extLst>
          </p:cNvPr>
          <p:cNvSpPr>
            <a:spLocks noGrp="1"/>
          </p:cNvSpPr>
          <p:nvPr>
            <p:ph type="title"/>
          </p:nvPr>
        </p:nvSpPr>
        <p:spPr/>
        <p:txBody>
          <a:bodyPr/>
          <a:lstStyle/>
          <a:p>
            <a:r>
              <a:rPr lang="sv-SE" dirty="0"/>
              <a:t>Individuell studieplan</a:t>
            </a:r>
          </a:p>
        </p:txBody>
      </p:sp>
      <p:sp>
        <p:nvSpPr>
          <p:cNvPr id="5" name="Platshållare för innehåll 4">
            <a:extLst>
              <a:ext uri="{FF2B5EF4-FFF2-40B4-BE49-F238E27FC236}">
                <a16:creationId xmlns:a16="http://schemas.microsoft.com/office/drawing/2014/main" id="{F81CADDE-E1E7-D51F-0A96-25A2801EB345}"/>
              </a:ext>
            </a:extLst>
          </p:cNvPr>
          <p:cNvSpPr>
            <a:spLocks noGrp="1"/>
          </p:cNvSpPr>
          <p:nvPr>
            <p:ph idx="1"/>
          </p:nvPr>
        </p:nvSpPr>
        <p:spPr>
          <a:xfrm>
            <a:off x="838200" y="1817343"/>
            <a:ext cx="10515600" cy="4351338"/>
          </a:xfrm>
        </p:spPr>
        <p:txBody>
          <a:bodyPr/>
          <a:lstStyle/>
          <a:p>
            <a:r>
              <a:rPr lang="sv-SE" dirty="0"/>
              <a:t>Listan över mina doktorander på startsidan visar nu även: </a:t>
            </a:r>
          </a:p>
          <a:p>
            <a:pPr lvl="1"/>
            <a:r>
              <a:rPr lang="sv-SE" dirty="0"/>
              <a:t>Pågående (d.v.s. information om pågående version)</a:t>
            </a:r>
          </a:p>
          <a:p>
            <a:pPr lvl="1"/>
            <a:r>
              <a:rPr lang="sv-SE" dirty="0"/>
              <a:t>Senast fastställd (d.v.s. versionsnummer och datum för senaste fastställda version)</a:t>
            </a:r>
          </a:p>
          <a:p>
            <a:r>
              <a:rPr lang="sv-SE" dirty="0"/>
              <a:t>Listan över mina doktorander på startsidan visar nu alla </a:t>
            </a:r>
            <a:r>
              <a:rPr lang="sv-SE" dirty="0">
                <a:solidFill>
                  <a:srgbClr val="333333"/>
                </a:solidFill>
                <a:effectLst/>
              </a:rPr>
              <a:t>doktorander användaren har en personkoppling till - oavsett vilken verksamhetsroll man är kopplad som. Tidigare visades enbart personkopplingar för huvudhandledare, handledare och referensperson.</a:t>
            </a:r>
            <a:r>
              <a:rPr lang="sv-SE" dirty="0"/>
              <a:t> </a:t>
            </a:r>
          </a:p>
          <a:p>
            <a:r>
              <a:rPr lang="sv-SE" dirty="0"/>
              <a:t>Begreppen "Institutionstjänstgöring" och "Allmän studieplan" har fått nya engelska översättningar för att överensstämma med </a:t>
            </a:r>
            <a:r>
              <a:rPr lang="sv-SE" dirty="0" err="1"/>
              <a:t>UHR:s</a:t>
            </a:r>
            <a:r>
              <a:rPr lang="sv-SE" dirty="0"/>
              <a:t> översättning. Nu heter de "</a:t>
            </a:r>
            <a:r>
              <a:rPr lang="sv-SE" dirty="0" err="1"/>
              <a:t>Departmental</a:t>
            </a:r>
            <a:r>
              <a:rPr lang="sv-SE" dirty="0"/>
              <a:t> </a:t>
            </a:r>
            <a:r>
              <a:rPr lang="sv-SE" dirty="0" err="1"/>
              <a:t>duties</a:t>
            </a:r>
            <a:r>
              <a:rPr lang="sv-SE" dirty="0"/>
              <a:t>" och "General </a:t>
            </a:r>
            <a:r>
              <a:rPr lang="sv-SE" dirty="0" err="1"/>
              <a:t>syllabus</a:t>
            </a:r>
            <a:r>
              <a:rPr lang="sv-SE" dirty="0"/>
              <a:t>".	</a:t>
            </a:r>
          </a:p>
          <a:p>
            <a:endParaRPr lang="sv-SE" dirty="0"/>
          </a:p>
        </p:txBody>
      </p:sp>
    </p:spTree>
    <p:extLst>
      <p:ext uri="{BB962C8B-B14F-4D97-AF65-F5344CB8AC3E}">
        <p14:creationId xmlns:p14="http://schemas.microsoft.com/office/powerpoint/2010/main" val="835544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par>
                                <p:cTn id="19" presetID="1" presetClass="exit" presetSubtype="0" fill="hold" nodeType="withEffect">
                                  <p:stCondLst>
                                    <p:cond delay="0"/>
                                  </p:stCondLst>
                                  <p:childTnLst>
                                    <p:set>
                                      <p:cBhvr>
                                        <p:cTn id="20" dur="1" fill="hold">
                                          <p:stCondLst>
                                            <p:cond delay="0"/>
                                          </p:stCondLst>
                                        </p:cTn>
                                        <p:tgtEl>
                                          <p:spTgt spid="3"/>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6" grpId="0" animBg="1"/>
      <p:bldP spid="3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35689E-89B4-63C4-ABB0-747BB1EAB639}"/>
              </a:ext>
            </a:extLst>
          </p:cNvPr>
          <p:cNvSpPr>
            <a:spLocks noGrp="1"/>
          </p:cNvSpPr>
          <p:nvPr>
            <p:ph type="title"/>
          </p:nvPr>
        </p:nvSpPr>
        <p:spPr/>
        <p:txBody>
          <a:bodyPr/>
          <a:lstStyle/>
          <a:p>
            <a:r>
              <a:rPr lang="sv-SE" dirty="0"/>
              <a:t>Studiedeltagande</a:t>
            </a:r>
          </a:p>
        </p:txBody>
      </p:sp>
      <p:sp>
        <p:nvSpPr>
          <p:cNvPr id="4" name="Platshållare för innehåll 3">
            <a:extLst>
              <a:ext uri="{FF2B5EF4-FFF2-40B4-BE49-F238E27FC236}">
                <a16:creationId xmlns:a16="http://schemas.microsoft.com/office/drawing/2014/main" id="{A5128B36-8CEF-040C-61A2-C9760E0413DE}"/>
              </a:ext>
            </a:extLst>
          </p:cNvPr>
          <p:cNvSpPr>
            <a:spLocks noGrp="1"/>
          </p:cNvSpPr>
          <p:nvPr>
            <p:ph idx="1"/>
          </p:nvPr>
        </p:nvSpPr>
        <p:spPr/>
        <p:txBody>
          <a:bodyPr/>
          <a:lstStyle/>
          <a:p>
            <a:r>
              <a:rPr lang="sv-SE" dirty="0"/>
              <a:t>Nytt tillstånd: "Ej pågående, </a:t>
            </a:r>
            <a:r>
              <a:rPr lang="sv-SE" dirty="0" err="1"/>
              <a:t>pga</a:t>
            </a:r>
            <a:r>
              <a:rPr lang="sv-SE" dirty="0"/>
              <a:t> inaktivitet” på kurspaketeringstillfällen. Syftet är att hitta studenter som har ett pågående kurspaketeringstillfälle men ännu ingen registrering på något kurstillfälle under aktuell period. </a:t>
            </a:r>
          </a:p>
          <a:p>
            <a:pPr>
              <a:buClrTx/>
              <a:buFont typeface="Arial" panose="020B0604020202020204" pitchFamily="34" charset="0"/>
              <a:buChar char="•"/>
            </a:pPr>
            <a:r>
              <a:rPr lang="sv-SE" dirty="0"/>
              <a:t>När ett tillfällesbyte förbereds på ett kurstillfälle som ligger inom en kurspaketering får användaren nu information om att ifall ett tillfällesbyte även ska göras på kurspaketeringstillfället så ska det bytet göras först.	</a:t>
            </a:r>
          </a:p>
        </p:txBody>
      </p:sp>
      <p:pic>
        <p:nvPicPr>
          <p:cNvPr id="5" name="Bildobjekt 4">
            <a:extLst>
              <a:ext uri="{FF2B5EF4-FFF2-40B4-BE49-F238E27FC236}">
                <a16:creationId xmlns:a16="http://schemas.microsoft.com/office/drawing/2014/main" id="{76D4FF77-2182-FC3F-BB77-C86528B7F351}"/>
              </a:ext>
            </a:extLst>
          </p:cNvPr>
          <p:cNvPicPr>
            <a:picLocks noChangeAspect="1"/>
          </p:cNvPicPr>
          <p:nvPr/>
        </p:nvPicPr>
        <p:blipFill>
          <a:blip r:embed="rId2"/>
          <a:srcRect b="24221"/>
          <a:stretch/>
        </p:blipFill>
        <p:spPr>
          <a:xfrm>
            <a:off x="1640582" y="3954519"/>
            <a:ext cx="8803300" cy="3557904"/>
          </a:xfrm>
          <a:prstGeom prst="rect">
            <a:avLst/>
          </a:prstGeom>
        </p:spPr>
      </p:pic>
      <p:sp>
        <p:nvSpPr>
          <p:cNvPr id="6" name="Pil: nedåt 5">
            <a:extLst>
              <a:ext uri="{FF2B5EF4-FFF2-40B4-BE49-F238E27FC236}">
                <a16:creationId xmlns:a16="http://schemas.microsoft.com/office/drawing/2014/main" id="{F14CBEC4-7B12-CB07-9033-5FD2997CC25E}"/>
              </a:ext>
            </a:extLst>
          </p:cNvPr>
          <p:cNvSpPr/>
          <p:nvPr/>
        </p:nvSpPr>
        <p:spPr>
          <a:xfrm rot="16200000">
            <a:off x="1206133" y="5056819"/>
            <a:ext cx="323335" cy="545563"/>
          </a:xfrm>
          <a:prstGeom prst="downArrow">
            <a:avLst/>
          </a:prstGeom>
          <a:ln>
            <a:noFill/>
          </a:ln>
        </p:spPr>
        <p:style>
          <a:lnRef idx="2">
            <a:schemeClr val="accent3">
              <a:shade val="15000"/>
            </a:schemeClr>
          </a:lnRef>
          <a:fillRef idx="1">
            <a:schemeClr val="accent3"/>
          </a:fillRef>
          <a:effectRef idx="0">
            <a:schemeClr val="accent3"/>
          </a:effectRef>
          <a:fontRef idx="minor">
            <a:schemeClr val="lt1"/>
          </a:fontRef>
        </p:style>
        <p:txBody>
          <a:bodyPr rtlCol="0" anchor="ctr"/>
          <a:lstStyle/>
          <a:p>
            <a:pPr algn="ctr"/>
            <a:endParaRPr lang="sv-SE"/>
          </a:p>
        </p:txBody>
      </p:sp>
    </p:spTree>
    <p:extLst>
      <p:ext uri="{BB962C8B-B14F-4D97-AF65-F5344CB8AC3E}">
        <p14:creationId xmlns:p14="http://schemas.microsoft.com/office/powerpoint/2010/main" val="22795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61A6EC3-DCAA-87C0-6799-8A629B72E5E2}"/>
              </a:ext>
            </a:extLst>
          </p:cNvPr>
          <p:cNvSpPr>
            <a:spLocks noGrp="1"/>
          </p:cNvSpPr>
          <p:nvPr>
            <p:ph type="title"/>
          </p:nvPr>
        </p:nvSpPr>
        <p:spPr/>
        <p:txBody>
          <a:bodyPr/>
          <a:lstStyle/>
          <a:p>
            <a:r>
              <a:rPr lang="sv-SE" dirty="0"/>
              <a:t>Bevis</a:t>
            </a:r>
          </a:p>
        </p:txBody>
      </p:sp>
      <p:sp>
        <p:nvSpPr>
          <p:cNvPr id="3" name="Platshållare för innehåll 2">
            <a:extLst>
              <a:ext uri="{FF2B5EF4-FFF2-40B4-BE49-F238E27FC236}">
                <a16:creationId xmlns:a16="http://schemas.microsoft.com/office/drawing/2014/main" id="{E0F7C02B-0F34-7F41-9DB4-2A2F4588BBD2}"/>
              </a:ext>
            </a:extLst>
          </p:cNvPr>
          <p:cNvSpPr>
            <a:spLocks noGrp="1"/>
          </p:cNvSpPr>
          <p:nvPr>
            <p:ph idx="1"/>
          </p:nvPr>
        </p:nvSpPr>
        <p:spPr/>
        <p:txBody>
          <a:bodyPr/>
          <a:lstStyle/>
          <a:p>
            <a:r>
              <a:rPr lang="sv-SE" dirty="0"/>
              <a:t>Systemaktiviteten "Bevis: Administrera inställningar för beslutsfattande" har tagits bort eftersom detta inte längre är något lärosätesanvändarna kan hantera. Systemaktiviteten har rensats från de behörighetsprofiler som innehöll den.</a:t>
            </a:r>
          </a:p>
        </p:txBody>
      </p:sp>
    </p:spTree>
    <p:extLst>
      <p:ext uri="{BB962C8B-B14F-4D97-AF65-F5344CB8AC3E}">
        <p14:creationId xmlns:p14="http://schemas.microsoft.com/office/powerpoint/2010/main" val="30043034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98CCDE30-0196-3A59-0EA5-CFB0BB00FE80}"/>
              </a:ext>
            </a:extLst>
          </p:cNvPr>
          <p:cNvSpPr>
            <a:spLocks noGrp="1"/>
          </p:cNvSpPr>
          <p:nvPr>
            <p:ph type="title"/>
          </p:nvPr>
        </p:nvSpPr>
        <p:spPr/>
        <p:txBody>
          <a:bodyPr/>
          <a:lstStyle/>
          <a:p>
            <a:r>
              <a:rPr lang="sv-SE" dirty="0"/>
              <a:t>Ladok för studenter</a:t>
            </a:r>
          </a:p>
        </p:txBody>
      </p:sp>
      <p:sp>
        <p:nvSpPr>
          <p:cNvPr id="5" name="Platshållare för innehåll 4">
            <a:extLst>
              <a:ext uri="{FF2B5EF4-FFF2-40B4-BE49-F238E27FC236}">
                <a16:creationId xmlns:a16="http://schemas.microsoft.com/office/drawing/2014/main" id="{95789CCF-CB36-7762-AC05-0A6EB930780C}"/>
              </a:ext>
            </a:extLst>
          </p:cNvPr>
          <p:cNvSpPr>
            <a:spLocks noGrp="1"/>
          </p:cNvSpPr>
          <p:nvPr>
            <p:ph idx="1"/>
          </p:nvPr>
        </p:nvSpPr>
        <p:spPr/>
        <p:txBody>
          <a:bodyPr/>
          <a:lstStyle/>
          <a:p>
            <a:r>
              <a:rPr lang="sv-SE" dirty="0"/>
              <a:t>Studenter kan nu maximalt skapa 15 intyg per timme.</a:t>
            </a:r>
          </a:p>
        </p:txBody>
      </p:sp>
    </p:spTree>
    <p:extLst>
      <p:ext uri="{BB962C8B-B14F-4D97-AF65-F5344CB8AC3E}">
        <p14:creationId xmlns:p14="http://schemas.microsoft.com/office/powerpoint/2010/main" val="2699379733"/>
      </p:ext>
    </p:extLst>
  </p:cSld>
  <p:clrMapOvr>
    <a:masterClrMapping/>
  </p:clrMapOvr>
</p:sld>
</file>

<file path=ppt/theme/theme1.xml><?xml version="1.0" encoding="utf-8"?>
<a:theme xmlns:a="http://schemas.openxmlformats.org/drawingml/2006/main" name="Office Theme">
  <a:themeElements>
    <a:clrScheme name="Anpassat 2">
      <a:dk1>
        <a:srgbClr val="000000"/>
      </a:dk1>
      <a:lt1>
        <a:srgbClr val="FFFFFF"/>
      </a:lt1>
      <a:dk2>
        <a:srgbClr val="1A2219"/>
      </a:dk2>
      <a:lt2>
        <a:srgbClr val="ECF0F3"/>
      </a:lt2>
      <a:accent1>
        <a:srgbClr val="E0EBD8"/>
      </a:accent1>
      <a:accent2>
        <a:srgbClr val="9FDDAC"/>
      </a:accent2>
      <a:accent3>
        <a:srgbClr val="04B067"/>
      </a:accent3>
      <a:accent4>
        <a:srgbClr val="107238"/>
      </a:accent4>
      <a:accent5>
        <a:srgbClr val="EA9E16"/>
      </a:accent5>
      <a:accent6>
        <a:srgbClr val="EC5C49"/>
      </a:accent6>
      <a:hlink>
        <a:srgbClr val="2469E6"/>
      </a:hlink>
      <a:folHlink>
        <a:srgbClr val="132F98"/>
      </a:folHlink>
    </a:clrScheme>
    <a:fontScheme name="Figtree">
      <a:majorFont>
        <a:latin typeface="Figtree"/>
        <a:ea typeface=""/>
        <a:cs typeface=""/>
      </a:majorFont>
      <a:minorFont>
        <a:latin typeface="Figtre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Nya grafiska</Template>
  <TotalTime>2878</TotalTime>
  <Words>360</Words>
  <Application>Microsoft Office PowerPoint</Application>
  <PresentationFormat>Bredbild</PresentationFormat>
  <Paragraphs>32</Paragraphs>
  <Slides>10</Slides>
  <Notes>0</Notes>
  <HiddenSlides>0</HiddenSlides>
  <MMClips>0</MMClips>
  <ScaleCrop>false</ScaleCrop>
  <HeadingPairs>
    <vt:vector size="6" baseType="variant">
      <vt:variant>
        <vt:lpstr>Använt teckensnitt</vt:lpstr>
      </vt:variant>
      <vt:variant>
        <vt:i4>6</vt:i4>
      </vt:variant>
      <vt:variant>
        <vt:lpstr>Tema</vt:lpstr>
      </vt:variant>
      <vt:variant>
        <vt:i4>1</vt:i4>
      </vt:variant>
      <vt:variant>
        <vt:lpstr>Bildrubriker</vt:lpstr>
      </vt:variant>
      <vt:variant>
        <vt:i4>10</vt:i4>
      </vt:variant>
    </vt:vector>
  </HeadingPairs>
  <TitlesOfParts>
    <vt:vector size="17" baseType="lpstr">
      <vt:lpstr>Figtree</vt:lpstr>
      <vt:lpstr>Arial</vt:lpstr>
      <vt:lpstr>Wingdings 3</vt:lpstr>
      <vt:lpstr>Figtree SemiBold</vt:lpstr>
      <vt:lpstr>Aptos</vt:lpstr>
      <vt:lpstr>Figtree Medium</vt:lpstr>
      <vt:lpstr>Office Theme</vt:lpstr>
      <vt:lpstr>PowerPoint-presentation</vt:lpstr>
      <vt:lpstr>Demo av version 2.53</vt:lpstr>
      <vt:lpstr>Detta kommer demonstreras</vt:lpstr>
      <vt:lpstr>Utbildningsinformation</vt:lpstr>
      <vt:lpstr>Individuell studieplan</vt:lpstr>
      <vt:lpstr>Individuell studieplan</vt:lpstr>
      <vt:lpstr>Studiedeltagande</vt:lpstr>
      <vt:lpstr>Bevis</vt:lpstr>
      <vt:lpstr>Ladok för studenter</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Inför Q2-24</dc:title>
  <dc:creator>Erik Långström</dc:creator>
  <cp:lastModifiedBy>Klara Nordström</cp:lastModifiedBy>
  <cp:revision>167</cp:revision>
  <dcterms:created xsi:type="dcterms:W3CDTF">2024-03-26T12:09:15Z</dcterms:created>
  <dcterms:modified xsi:type="dcterms:W3CDTF">2024-09-19T12:27:05Z</dcterms:modified>
</cp:coreProperties>
</file>