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9"/>
  </p:notesMasterIdLst>
  <p:sldIdLst>
    <p:sldId id="262" r:id="rId2"/>
    <p:sldId id="257" r:id="rId3"/>
    <p:sldId id="258" r:id="rId4"/>
    <p:sldId id="260" r:id="rId5"/>
    <p:sldId id="263" r:id="rId6"/>
    <p:sldId id="264" r:id="rId7"/>
    <p:sldId id="265" r:id="rId8"/>
  </p:sldIdLst>
  <p:sldSz cx="12192000" cy="6858000"/>
  <p:notesSz cx="6858000" cy="9144000"/>
  <p:embeddedFontLst>
    <p:embeddedFont>
      <p:font typeface="Figtree" panose="020B0604020202020204" charset="0"/>
      <p:regular r:id="rId10"/>
      <p:bold r:id="rId11"/>
      <p:italic r:id="rId12"/>
      <p:boldItalic r:id="rId13"/>
    </p:embeddedFont>
    <p:embeddedFont>
      <p:font typeface="Figtree Medium" panose="020B0604020202020204" charset="0"/>
      <p:regular r:id="rId14"/>
      <p:italic r:id="rId15"/>
    </p:embeddedFont>
    <p:embeddedFont>
      <p:font typeface="Figtree SemiBold" panose="020B0604020202020204" charset="0"/>
      <p:regular r:id="rId16"/>
      <p:bold r:id="rId17"/>
      <p:italic r:id="rId18"/>
      <p:boldItalic r:id="rId19"/>
    </p:embeddedFont>
  </p:embeddedFont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1F4"/>
    <a:srgbClr val="DDECD7"/>
    <a:srgbClr val="8EE1A9"/>
    <a:srgbClr val="00B561"/>
    <a:srgbClr val="007633"/>
    <a:srgbClr val="CAD8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E845B2-4160-414C-8876-E679982ABE1F}" v="10" dt="2024-09-02T13:13:37.1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797" autoAdjust="0"/>
  </p:normalViewPr>
  <p:slideViewPr>
    <p:cSldViewPr snapToGrid="0">
      <p:cViewPr varScale="1">
        <p:scale>
          <a:sx n="55" d="100"/>
          <a:sy n="55" d="100"/>
        </p:scale>
        <p:origin x="171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ste@kth.se" userId="S::urn:spo:guest#emste@kth.se::" providerId="AD" clId="Web-{D79E0573-B08A-BFD3-F7CA-B7B17DD808C3}"/>
    <pc:docChg chg="modSld">
      <pc:chgData name="emste@kth.se" userId="S::urn:spo:guest#emste@kth.se::" providerId="AD" clId="Web-{D79E0573-B08A-BFD3-F7CA-B7B17DD808C3}" dt="2024-08-27T13:27:03.646" v="41" actId="20577"/>
      <pc:docMkLst>
        <pc:docMk/>
      </pc:docMkLst>
      <pc:sldChg chg="modSp">
        <pc:chgData name="emste@kth.se" userId="S::urn:spo:guest#emste@kth.se::" providerId="AD" clId="Web-{D79E0573-B08A-BFD3-F7CA-B7B17DD808C3}" dt="2024-08-27T13:22:44.951" v="21" actId="20577"/>
        <pc:sldMkLst>
          <pc:docMk/>
          <pc:sldMk cId="1940695533" sldId="256"/>
        </pc:sldMkLst>
        <pc:spChg chg="mod">
          <ac:chgData name="emste@kth.se" userId="S::urn:spo:guest#emste@kth.se::" providerId="AD" clId="Web-{D79E0573-B08A-BFD3-F7CA-B7B17DD808C3}" dt="2024-08-27T13:22:44.951" v="21" actId="20577"/>
          <ac:spMkLst>
            <pc:docMk/>
            <pc:sldMk cId="1940695533" sldId="256"/>
            <ac:spMk id="2" creationId="{48BBD17A-1401-A23E-2A5C-8978824E3BE3}"/>
          </ac:spMkLst>
        </pc:spChg>
      </pc:sldChg>
      <pc:sldChg chg="modSp">
        <pc:chgData name="emste@kth.se" userId="S::urn:spo:guest#emste@kth.se::" providerId="AD" clId="Web-{D79E0573-B08A-BFD3-F7CA-B7B17DD808C3}" dt="2024-08-27T13:27:03.646" v="41" actId="20577"/>
        <pc:sldMkLst>
          <pc:docMk/>
          <pc:sldMk cId="2361705636" sldId="262"/>
        </pc:sldMkLst>
        <pc:spChg chg="mod">
          <ac:chgData name="emste@kth.se" userId="S::urn:spo:guest#emste@kth.se::" providerId="AD" clId="Web-{D79E0573-B08A-BFD3-F7CA-B7B17DD808C3}" dt="2024-08-27T13:27:03.646" v="41" actId="20577"/>
          <ac:spMkLst>
            <pc:docMk/>
            <pc:sldMk cId="2361705636" sldId="262"/>
            <ac:spMk id="2" creationId="{F07E2BFD-4AE4-3A69-4B2A-0D3B6CE88FCE}"/>
          </ac:spMkLst>
        </pc:spChg>
      </pc:sldChg>
    </pc:docChg>
  </pc:docChgLst>
  <pc:docChgLst>
    <pc:chgData name="jessica.sedig@uu.se" userId="S::urn:spo:guest#jessica.sedig@uu.se::" providerId="AD" clId="Web-{15C35502-42C7-CB17-AC96-617F99D7EACA}"/>
    <pc:docChg chg="modSld">
      <pc:chgData name="jessica.sedig@uu.se" userId="S::urn:spo:guest#jessica.sedig@uu.se::" providerId="AD" clId="Web-{15C35502-42C7-CB17-AC96-617F99D7EACA}" dt="2024-08-27T13:25:47.183" v="5" actId="20577"/>
      <pc:docMkLst>
        <pc:docMk/>
      </pc:docMkLst>
      <pc:sldChg chg="modSp">
        <pc:chgData name="jessica.sedig@uu.se" userId="S::urn:spo:guest#jessica.sedig@uu.se::" providerId="AD" clId="Web-{15C35502-42C7-CB17-AC96-617F99D7EACA}" dt="2024-08-27T13:25:47.183" v="5" actId="20577"/>
        <pc:sldMkLst>
          <pc:docMk/>
          <pc:sldMk cId="1940695533" sldId="256"/>
        </pc:sldMkLst>
        <pc:spChg chg="mod">
          <ac:chgData name="jessica.sedig@uu.se" userId="S::urn:spo:guest#jessica.sedig@uu.se::" providerId="AD" clId="Web-{15C35502-42C7-CB17-AC96-617F99D7EACA}" dt="2024-08-27T13:25:47.183" v="5" actId="20577"/>
          <ac:spMkLst>
            <pc:docMk/>
            <pc:sldMk cId="1940695533" sldId="256"/>
            <ac:spMk id="2" creationId="{48BBD17A-1401-A23E-2A5C-8978824E3BE3}"/>
          </ac:spMkLst>
        </pc:spChg>
        <pc:spChg chg="mod">
          <ac:chgData name="jessica.sedig@uu.se" userId="S::urn:spo:guest#jessica.sedig@uu.se::" providerId="AD" clId="Web-{15C35502-42C7-CB17-AC96-617F99D7EACA}" dt="2024-08-27T13:25:36.808" v="2" actId="20577"/>
          <ac:spMkLst>
            <pc:docMk/>
            <pc:sldMk cId="1940695533" sldId="256"/>
            <ac:spMk id="3" creationId="{239F11E5-5C01-D306-7BBA-3DF46074775A}"/>
          </ac:spMkLst>
        </pc:spChg>
      </pc:sldChg>
    </pc:docChg>
  </pc:docChgLst>
  <pc:docChgLst>
    <pc:chgData name="Jessica Sedig" userId="S::jemi0025@ad.umu.se::a76d24f6-f869-461c-a753-3112b49a2789" providerId="AD" clId="Web-{4D5E3D53-4CEA-8508-E7D9-EF791DEC2C28}"/>
    <pc:docChg chg="modSld">
      <pc:chgData name="Jessica Sedig" userId="S::jemi0025@ad.umu.se::a76d24f6-f869-461c-a753-3112b49a2789" providerId="AD" clId="Web-{4D5E3D53-4CEA-8508-E7D9-EF791DEC2C28}" dt="2024-08-29T08:26:36.054" v="97" actId="20577"/>
      <pc:docMkLst>
        <pc:docMk/>
      </pc:docMkLst>
      <pc:sldChg chg="modSp">
        <pc:chgData name="Jessica Sedig" userId="S::jemi0025@ad.umu.se::a76d24f6-f869-461c-a753-3112b49a2789" providerId="AD" clId="Web-{4D5E3D53-4CEA-8508-E7D9-EF791DEC2C28}" dt="2024-08-29T08:26:36.054" v="97" actId="20577"/>
        <pc:sldMkLst>
          <pc:docMk/>
          <pc:sldMk cId="3775801723" sldId="263"/>
        </pc:sldMkLst>
        <pc:spChg chg="mod">
          <ac:chgData name="Jessica Sedig" userId="S::jemi0025@ad.umu.se::a76d24f6-f869-461c-a753-3112b49a2789" providerId="AD" clId="Web-{4D5E3D53-4CEA-8508-E7D9-EF791DEC2C28}" dt="2024-08-29T08:26:36.054" v="97" actId="20577"/>
          <ac:spMkLst>
            <pc:docMk/>
            <pc:sldMk cId="3775801723" sldId="263"/>
            <ac:spMk id="3" creationId="{ACF21029-0BA9-827D-57B0-AC0F7BC53AE6}"/>
          </ac:spMkLst>
        </pc:spChg>
      </pc:sldChg>
      <pc:sldChg chg="modSp">
        <pc:chgData name="Jessica Sedig" userId="S::jemi0025@ad.umu.se::a76d24f6-f869-461c-a753-3112b49a2789" providerId="AD" clId="Web-{4D5E3D53-4CEA-8508-E7D9-EF791DEC2C28}" dt="2024-08-29T06:12:20.863" v="9" actId="20577"/>
        <pc:sldMkLst>
          <pc:docMk/>
          <pc:sldMk cId="763641229" sldId="264"/>
        </pc:sldMkLst>
        <pc:spChg chg="mod">
          <ac:chgData name="Jessica Sedig" userId="S::jemi0025@ad.umu.se::a76d24f6-f869-461c-a753-3112b49a2789" providerId="AD" clId="Web-{4D5E3D53-4CEA-8508-E7D9-EF791DEC2C28}" dt="2024-08-29T06:12:20.863" v="9" actId="20577"/>
          <ac:spMkLst>
            <pc:docMk/>
            <pc:sldMk cId="763641229" sldId="264"/>
            <ac:spMk id="3" creationId="{2590FF92-0FA4-15E3-DDE2-33A23837D61A}"/>
          </ac:spMkLst>
        </pc:spChg>
      </pc:sldChg>
    </pc:docChg>
  </pc:docChgLst>
  <pc:docChgLst>
    <pc:chgData name="Moa Trygg" userId="561859ad-c532-44de-8d85-690cbad5ad1d" providerId="ADAL" clId="{87E845B2-4160-414C-8876-E679982ABE1F}"/>
    <pc:docChg chg="undo custSel addSld delSld modSld">
      <pc:chgData name="Moa Trygg" userId="561859ad-c532-44de-8d85-690cbad5ad1d" providerId="ADAL" clId="{87E845B2-4160-414C-8876-E679982ABE1F}" dt="2024-09-04T06:25:48.606" v="1183" actId="20577"/>
      <pc:docMkLst>
        <pc:docMk/>
      </pc:docMkLst>
      <pc:sldChg chg="del">
        <pc:chgData name="Moa Trygg" userId="561859ad-c532-44de-8d85-690cbad5ad1d" providerId="ADAL" clId="{87E845B2-4160-414C-8876-E679982ABE1F}" dt="2024-08-27T14:33:17.154" v="31" actId="47"/>
        <pc:sldMkLst>
          <pc:docMk/>
          <pc:sldMk cId="1940695533" sldId="256"/>
        </pc:sldMkLst>
      </pc:sldChg>
      <pc:sldChg chg="addSp delSp modSp new mod modClrScheme chgLayout">
        <pc:chgData name="Moa Trygg" userId="561859ad-c532-44de-8d85-690cbad5ad1d" providerId="ADAL" clId="{87E845B2-4160-414C-8876-E679982ABE1F}" dt="2024-08-27T14:55:55.230" v="1169" actId="478"/>
        <pc:sldMkLst>
          <pc:docMk/>
          <pc:sldMk cId="3920061354" sldId="257"/>
        </pc:sldMkLst>
        <pc:spChg chg="mod ord">
          <ac:chgData name="Moa Trygg" userId="561859ad-c532-44de-8d85-690cbad5ad1d" providerId="ADAL" clId="{87E845B2-4160-414C-8876-E679982ABE1F}" dt="2024-08-27T14:55:29.936" v="1163" actId="700"/>
          <ac:spMkLst>
            <pc:docMk/>
            <pc:sldMk cId="3920061354" sldId="257"/>
            <ac:spMk id="2" creationId="{444BC154-C378-B099-F70F-D4EA7C683238}"/>
          </ac:spMkLst>
        </pc:spChg>
        <pc:spChg chg="mod ord">
          <ac:chgData name="Moa Trygg" userId="561859ad-c532-44de-8d85-690cbad5ad1d" providerId="ADAL" clId="{87E845B2-4160-414C-8876-E679982ABE1F}" dt="2024-08-27T14:55:46.161" v="1168" actId="12"/>
          <ac:spMkLst>
            <pc:docMk/>
            <pc:sldMk cId="3920061354" sldId="257"/>
            <ac:spMk id="3" creationId="{CF551DC0-1496-47F7-E1DB-F77B29C66B4B}"/>
          </ac:spMkLst>
        </pc:spChg>
        <pc:spChg chg="add del mod">
          <ac:chgData name="Moa Trygg" userId="561859ad-c532-44de-8d85-690cbad5ad1d" providerId="ADAL" clId="{87E845B2-4160-414C-8876-E679982ABE1F}" dt="2024-08-27T14:55:32.211" v="1164" actId="478"/>
          <ac:spMkLst>
            <pc:docMk/>
            <pc:sldMk cId="3920061354" sldId="257"/>
            <ac:spMk id="5" creationId="{3A29C993-F798-B37C-E041-3448C5C7387A}"/>
          </ac:spMkLst>
        </pc:spChg>
        <pc:spChg chg="add del mod ord">
          <ac:chgData name="Moa Trygg" userId="561859ad-c532-44de-8d85-690cbad5ad1d" providerId="ADAL" clId="{87E845B2-4160-414C-8876-E679982ABE1F}" dt="2024-08-27T14:55:55.230" v="1169" actId="478"/>
          <ac:spMkLst>
            <pc:docMk/>
            <pc:sldMk cId="3920061354" sldId="257"/>
            <ac:spMk id="6" creationId="{BEAEB2F5-3900-2531-0EB0-3067D97A9F1B}"/>
          </ac:spMkLst>
        </pc:spChg>
        <pc:picChg chg="add mod">
          <ac:chgData name="Moa Trygg" userId="561859ad-c532-44de-8d85-690cbad5ad1d" providerId="ADAL" clId="{87E845B2-4160-414C-8876-E679982ABE1F}" dt="2024-08-27T14:54:15.116" v="1158" actId="1076"/>
          <ac:picMkLst>
            <pc:docMk/>
            <pc:sldMk cId="3920061354" sldId="257"/>
            <ac:picMk id="4" creationId="{48C82AB0-8126-A2BD-42BF-F7E1F3E6E0D6}"/>
          </ac:picMkLst>
        </pc:picChg>
      </pc:sldChg>
      <pc:sldChg chg="addSp delSp modSp new mod modClrScheme chgLayout modNotesTx">
        <pc:chgData name="Moa Trygg" userId="561859ad-c532-44de-8d85-690cbad5ad1d" providerId="ADAL" clId="{87E845B2-4160-414C-8876-E679982ABE1F}" dt="2024-09-04T06:25:45.696" v="1182" actId="20577"/>
        <pc:sldMkLst>
          <pc:docMk/>
          <pc:sldMk cId="665815953" sldId="258"/>
        </pc:sldMkLst>
        <pc:spChg chg="del mod ord">
          <ac:chgData name="Moa Trygg" userId="561859ad-c532-44de-8d85-690cbad5ad1d" providerId="ADAL" clId="{87E845B2-4160-414C-8876-E679982ABE1F}" dt="2024-08-27T14:36:11.511" v="116" actId="700"/>
          <ac:spMkLst>
            <pc:docMk/>
            <pc:sldMk cId="665815953" sldId="258"/>
            <ac:spMk id="2" creationId="{6606ADB1-AE8C-F404-4DA9-128A14FCBCBB}"/>
          </ac:spMkLst>
        </pc:spChg>
        <pc:spChg chg="del mod ord">
          <ac:chgData name="Moa Trygg" userId="561859ad-c532-44de-8d85-690cbad5ad1d" providerId="ADAL" clId="{87E845B2-4160-414C-8876-E679982ABE1F}" dt="2024-08-27T14:36:11.511" v="116" actId="700"/>
          <ac:spMkLst>
            <pc:docMk/>
            <pc:sldMk cId="665815953" sldId="258"/>
            <ac:spMk id="3" creationId="{B38D3A26-7C49-FC64-E225-95F88AF55ED4}"/>
          </ac:spMkLst>
        </pc:spChg>
        <pc:spChg chg="del">
          <ac:chgData name="Moa Trygg" userId="561859ad-c532-44de-8d85-690cbad5ad1d" providerId="ADAL" clId="{87E845B2-4160-414C-8876-E679982ABE1F}" dt="2024-08-27T14:36:11.511" v="116" actId="700"/>
          <ac:spMkLst>
            <pc:docMk/>
            <pc:sldMk cId="665815953" sldId="258"/>
            <ac:spMk id="4" creationId="{4AB045AC-6BA9-47B4-2CB3-B62CD643FF56}"/>
          </ac:spMkLst>
        </pc:spChg>
        <pc:spChg chg="add mod ord">
          <ac:chgData name="Moa Trygg" userId="561859ad-c532-44de-8d85-690cbad5ad1d" providerId="ADAL" clId="{87E845B2-4160-414C-8876-E679982ABE1F}" dt="2024-08-27T14:36:19.063" v="128" actId="20577"/>
          <ac:spMkLst>
            <pc:docMk/>
            <pc:sldMk cId="665815953" sldId="258"/>
            <ac:spMk id="5" creationId="{A6FE2DEF-EAB8-F7CA-2C63-E612013F2D1C}"/>
          </ac:spMkLst>
        </pc:spChg>
        <pc:spChg chg="add mod ord">
          <ac:chgData name="Moa Trygg" userId="561859ad-c532-44de-8d85-690cbad5ad1d" providerId="ADAL" clId="{87E845B2-4160-414C-8876-E679982ABE1F}" dt="2024-08-27T14:36:51.651" v="232" actId="20577"/>
          <ac:spMkLst>
            <pc:docMk/>
            <pc:sldMk cId="665815953" sldId="258"/>
            <ac:spMk id="6" creationId="{30DEF087-5492-E39D-B582-BB11E5EAB5E4}"/>
          </ac:spMkLst>
        </pc:spChg>
      </pc:sldChg>
      <pc:sldChg chg="new del">
        <pc:chgData name="Moa Trygg" userId="561859ad-c532-44de-8d85-690cbad5ad1d" providerId="ADAL" clId="{87E845B2-4160-414C-8876-E679982ABE1F}" dt="2024-08-27T14:34:36.955" v="112" actId="47"/>
        <pc:sldMkLst>
          <pc:docMk/>
          <pc:sldMk cId="1460194898" sldId="259"/>
        </pc:sldMkLst>
      </pc:sldChg>
      <pc:sldChg chg="addSp delSp modSp new mod modClrScheme chgLayout modNotesTx">
        <pc:chgData name="Moa Trygg" userId="561859ad-c532-44de-8d85-690cbad5ad1d" providerId="ADAL" clId="{87E845B2-4160-414C-8876-E679982ABE1F}" dt="2024-09-04T06:25:48.606" v="1183" actId="20577"/>
        <pc:sldMkLst>
          <pc:docMk/>
          <pc:sldMk cId="499170537" sldId="260"/>
        </pc:sldMkLst>
        <pc:spChg chg="del mod ord">
          <ac:chgData name="Moa Trygg" userId="561859ad-c532-44de-8d85-690cbad5ad1d" providerId="ADAL" clId="{87E845B2-4160-414C-8876-E679982ABE1F}" dt="2024-08-27T14:37:01.272" v="233" actId="700"/>
          <ac:spMkLst>
            <pc:docMk/>
            <pc:sldMk cId="499170537" sldId="260"/>
            <ac:spMk id="2" creationId="{898499AC-39C0-FDDB-559F-C27E20150690}"/>
          </ac:spMkLst>
        </pc:spChg>
        <pc:spChg chg="del mod ord">
          <ac:chgData name="Moa Trygg" userId="561859ad-c532-44de-8d85-690cbad5ad1d" providerId="ADAL" clId="{87E845B2-4160-414C-8876-E679982ABE1F}" dt="2024-08-27T14:37:01.272" v="233" actId="700"/>
          <ac:spMkLst>
            <pc:docMk/>
            <pc:sldMk cId="499170537" sldId="260"/>
            <ac:spMk id="3" creationId="{EC94F86B-1EE1-501E-4163-3F267171E499}"/>
          </ac:spMkLst>
        </pc:spChg>
        <pc:spChg chg="add mod ord">
          <ac:chgData name="Moa Trygg" userId="561859ad-c532-44de-8d85-690cbad5ad1d" providerId="ADAL" clId="{87E845B2-4160-414C-8876-E679982ABE1F}" dt="2024-08-27T14:37:05.746" v="237" actId="20577"/>
          <ac:spMkLst>
            <pc:docMk/>
            <pc:sldMk cId="499170537" sldId="260"/>
            <ac:spMk id="4" creationId="{A3C02287-F8D8-8A47-F7CD-F3579F16F65E}"/>
          </ac:spMkLst>
        </pc:spChg>
        <pc:spChg chg="add mod ord">
          <ac:chgData name="Moa Trygg" userId="561859ad-c532-44de-8d85-690cbad5ad1d" providerId="ADAL" clId="{87E845B2-4160-414C-8876-E679982ABE1F}" dt="2024-08-27T14:37:44.297" v="335" actId="20577"/>
          <ac:spMkLst>
            <pc:docMk/>
            <pc:sldMk cId="499170537" sldId="260"/>
            <ac:spMk id="5" creationId="{F8E5E1F3-56BA-21DD-12B4-C05DE77D58C4}"/>
          </ac:spMkLst>
        </pc:spChg>
      </pc:sldChg>
      <pc:sldChg chg="new del">
        <pc:chgData name="Moa Trygg" userId="561859ad-c532-44de-8d85-690cbad5ad1d" providerId="ADAL" clId="{87E845B2-4160-414C-8876-E679982ABE1F}" dt="2024-08-27T14:34:46.538" v="113" actId="47"/>
        <pc:sldMkLst>
          <pc:docMk/>
          <pc:sldMk cId="1521575753" sldId="261"/>
        </pc:sldMkLst>
      </pc:sldChg>
      <pc:sldChg chg="new del">
        <pc:chgData name="Moa Trygg" userId="561859ad-c532-44de-8d85-690cbad5ad1d" providerId="ADAL" clId="{87E845B2-4160-414C-8876-E679982ABE1F}" dt="2024-08-27T14:34:49.018" v="114" actId="47"/>
        <pc:sldMkLst>
          <pc:docMk/>
          <pc:sldMk cId="1992633211" sldId="263"/>
        </pc:sldMkLst>
      </pc:sldChg>
      <pc:sldChg chg="addSp modSp new mod modClrScheme chgLayout">
        <pc:chgData name="Moa Trygg" userId="561859ad-c532-44de-8d85-690cbad5ad1d" providerId="ADAL" clId="{87E845B2-4160-414C-8876-E679982ABE1F}" dt="2024-08-27T15:11:47.177" v="1170" actId="1038"/>
        <pc:sldMkLst>
          <pc:docMk/>
          <pc:sldMk cId="3775801723" sldId="263"/>
        </pc:sldMkLst>
        <pc:spChg chg="mod">
          <ac:chgData name="Moa Trygg" userId="561859ad-c532-44de-8d85-690cbad5ad1d" providerId="ADAL" clId="{87E845B2-4160-414C-8876-E679982ABE1F}" dt="2024-08-27T14:49:50.277" v="1122" actId="20577"/>
          <ac:spMkLst>
            <pc:docMk/>
            <pc:sldMk cId="3775801723" sldId="263"/>
            <ac:spMk id="2" creationId="{941E1533-B638-B139-A6D4-F6C6B91635A0}"/>
          </ac:spMkLst>
        </pc:spChg>
        <pc:spChg chg="mod ord">
          <ac:chgData name="Moa Trygg" userId="561859ad-c532-44de-8d85-690cbad5ad1d" providerId="ADAL" clId="{87E845B2-4160-414C-8876-E679982ABE1F}" dt="2024-08-27T14:54:07.718" v="1157" actId="20577"/>
          <ac:spMkLst>
            <pc:docMk/>
            <pc:sldMk cId="3775801723" sldId="263"/>
            <ac:spMk id="3" creationId="{ACF21029-0BA9-827D-57B0-AC0F7BC53AE6}"/>
          </ac:spMkLst>
        </pc:spChg>
        <pc:picChg chg="add mod">
          <ac:chgData name="Moa Trygg" userId="561859ad-c532-44de-8d85-690cbad5ad1d" providerId="ADAL" clId="{87E845B2-4160-414C-8876-E679982ABE1F}" dt="2024-08-27T15:11:47.177" v="1170" actId="1038"/>
          <ac:picMkLst>
            <pc:docMk/>
            <pc:sldMk cId="3775801723" sldId="263"/>
            <ac:picMk id="4" creationId="{A8E0C99D-38BE-DCD2-E030-479E8730ACE6}"/>
          </ac:picMkLst>
        </pc:picChg>
      </pc:sldChg>
      <pc:sldChg chg="addSp modSp new mod modClrScheme chgLayout">
        <pc:chgData name="Moa Trygg" userId="561859ad-c532-44de-8d85-690cbad5ad1d" providerId="ADAL" clId="{87E845B2-4160-414C-8876-E679982ABE1F}" dt="2024-08-27T14:51:53.068" v="1139" actId="1076"/>
        <pc:sldMkLst>
          <pc:docMk/>
          <pc:sldMk cId="763641229" sldId="264"/>
        </pc:sldMkLst>
        <pc:spChg chg="mod ord">
          <ac:chgData name="Moa Trygg" userId="561859ad-c532-44de-8d85-690cbad5ad1d" providerId="ADAL" clId="{87E845B2-4160-414C-8876-E679982ABE1F}" dt="2024-08-27T14:51:37.240" v="1136" actId="700"/>
          <ac:spMkLst>
            <pc:docMk/>
            <pc:sldMk cId="763641229" sldId="264"/>
            <ac:spMk id="2" creationId="{DA5DA546-C64E-5721-74A6-1357F012B1F7}"/>
          </ac:spMkLst>
        </pc:spChg>
        <pc:spChg chg="mod ord">
          <ac:chgData name="Moa Trygg" userId="561859ad-c532-44de-8d85-690cbad5ad1d" providerId="ADAL" clId="{87E845B2-4160-414C-8876-E679982ABE1F}" dt="2024-08-27T14:51:44.532" v="1138" actId="14100"/>
          <ac:spMkLst>
            <pc:docMk/>
            <pc:sldMk cId="763641229" sldId="264"/>
            <ac:spMk id="3" creationId="{2590FF92-0FA4-15E3-DDE2-33A23837D61A}"/>
          </ac:spMkLst>
        </pc:spChg>
        <pc:picChg chg="add mod">
          <ac:chgData name="Moa Trygg" userId="561859ad-c532-44de-8d85-690cbad5ad1d" providerId="ADAL" clId="{87E845B2-4160-414C-8876-E679982ABE1F}" dt="2024-08-27T14:51:53.068" v="1139" actId="1076"/>
          <ac:picMkLst>
            <pc:docMk/>
            <pc:sldMk cId="763641229" sldId="264"/>
            <ac:picMk id="4" creationId="{91D05C37-757E-EF17-B5C0-510026EFDBB8}"/>
          </ac:picMkLst>
        </pc:picChg>
      </pc:sldChg>
      <pc:sldChg chg="del">
        <pc:chgData name="Moa Trygg" userId="561859ad-c532-44de-8d85-690cbad5ad1d" providerId="ADAL" clId="{87E845B2-4160-414C-8876-E679982ABE1F}" dt="2024-08-27T14:33:44.236" v="32" actId="47"/>
        <pc:sldMkLst>
          <pc:docMk/>
          <pc:sldMk cId="3098186383" sldId="264"/>
        </pc:sldMkLst>
      </pc:sldChg>
      <pc:sldChg chg="modSp new mod">
        <pc:chgData name="Moa Trygg" userId="561859ad-c532-44de-8d85-690cbad5ad1d" providerId="ADAL" clId="{87E845B2-4160-414C-8876-E679982ABE1F}" dt="2024-08-27T14:43:30.626" v="1104" actId="14"/>
        <pc:sldMkLst>
          <pc:docMk/>
          <pc:sldMk cId="4109888467" sldId="265"/>
        </pc:sldMkLst>
        <pc:spChg chg="mod">
          <ac:chgData name="Moa Trygg" userId="561859ad-c532-44de-8d85-690cbad5ad1d" providerId="ADAL" clId="{87E845B2-4160-414C-8876-E679982ABE1F}" dt="2024-08-27T14:42:22.537" v="923" actId="20577"/>
          <ac:spMkLst>
            <pc:docMk/>
            <pc:sldMk cId="4109888467" sldId="265"/>
            <ac:spMk id="2" creationId="{64766FF8-DED1-C093-D0C3-E3B1BA941139}"/>
          </ac:spMkLst>
        </pc:spChg>
        <pc:spChg chg="mod">
          <ac:chgData name="Moa Trygg" userId="561859ad-c532-44de-8d85-690cbad5ad1d" providerId="ADAL" clId="{87E845B2-4160-414C-8876-E679982ABE1F}" dt="2024-08-27T14:43:30.626" v="1104" actId="14"/>
          <ac:spMkLst>
            <pc:docMk/>
            <pc:sldMk cId="4109888467" sldId="265"/>
            <ac:spMk id="3" creationId="{86F5E7C5-5C30-665B-4C4E-5A70A287A1C2}"/>
          </ac:spMkLst>
        </pc:spChg>
      </pc:sldChg>
    </pc:docChg>
  </pc:docChgLst>
  <pc:docChgLst>
    <pc:chgData name="Jessica Sedig" userId="S::jemi0025@ad.umu.se::a76d24f6-f869-461c-a753-3112b49a2789" providerId="AD" clId="Web-{A6F45D86-E176-105E-9777-00E4221B8FF0}"/>
    <pc:docChg chg="modSld">
      <pc:chgData name="Jessica Sedig" userId="S::jemi0025@ad.umu.se::a76d24f6-f869-461c-a753-3112b49a2789" providerId="AD" clId="Web-{A6F45D86-E176-105E-9777-00E4221B8FF0}" dt="2024-09-02T12:54:18.153" v="19" actId="20577"/>
      <pc:docMkLst>
        <pc:docMk/>
      </pc:docMkLst>
      <pc:sldChg chg="modSp">
        <pc:chgData name="Jessica Sedig" userId="S::jemi0025@ad.umu.se::a76d24f6-f869-461c-a753-3112b49a2789" providerId="AD" clId="Web-{A6F45D86-E176-105E-9777-00E4221B8FF0}" dt="2024-09-02T12:54:18.153" v="19" actId="20577"/>
        <pc:sldMkLst>
          <pc:docMk/>
          <pc:sldMk cId="4109888467" sldId="265"/>
        </pc:sldMkLst>
        <pc:spChg chg="mod">
          <ac:chgData name="Jessica Sedig" userId="S::jemi0025@ad.umu.se::a76d24f6-f869-461c-a753-3112b49a2789" providerId="AD" clId="Web-{A6F45D86-E176-105E-9777-00E4221B8FF0}" dt="2024-09-02T12:54:18.153" v="19" actId="20577"/>
          <ac:spMkLst>
            <pc:docMk/>
            <pc:sldMk cId="4109888467" sldId="265"/>
            <ac:spMk id="3" creationId="{86F5E7C5-5C30-665B-4C4E-5A70A287A1C2}"/>
          </ac:spMkLst>
        </pc:spChg>
      </pc:sldChg>
    </pc:docChg>
  </pc:docChgLst>
  <pc:docChgLst>
    <pc:chgData name="emste@kth.se" userId="S::urn:spo:guest#emste@kth.se::" providerId="AD" clId="Web-{A9D7ED50-F9C7-9C64-6CBB-3148E8610C03}"/>
    <pc:docChg chg="modSld">
      <pc:chgData name="emste@kth.se" userId="S::urn:spo:guest#emste@kth.se::" providerId="AD" clId="Web-{A9D7ED50-F9C7-9C64-6CBB-3148E8610C03}" dt="2024-08-28T11:41:34.345" v="10" actId="20577"/>
      <pc:docMkLst>
        <pc:docMk/>
      </pc:docMkLst>
      <pc:sldChg chg="modSp">
        <pc:chgData name="emste@kth.se" userId="S::urn:spo:guest#emste@kth.se::" providerId="AD" clId="Web-{A9D7ED50-F9C7-9C64-6CBB-3148E8610C03}" dt="2024-08-28T11:41:34.345" v="10" actId="20577"/>
        <pc:sldMkLst>
          <pc:docMk/>
          <pc:sldMk cId="3920061354" sldId="257"/>
        </pc:sldMkLst>
        <pc:spChg chg="mod">
          <ac:chgData name="emste@kth.se" userId="S::urn:spo:guest#emste@kth.se::" providerId="AD" clId="Web-{A9D7ED50-F9C7-9C64-6CBB-3148E8610C03}" dt="2024-08-28T11:41:34.345" v="10" actId="20577"/>
          <ac:spMkLst>
            <pc:docMk/>
            <pc:sldMk cId="3920061354" sldId="257"/>
            <ac:spMk id="3" creationId="{CF551DC0-1496-47F7-E1DB-F77B29C66B4B}"/>
          </ac:spMkLst>
        </pc:spChg>
      </pc:sldChg>
    </pc:docChg>
  </pc:docChgLst>
  <pc:docChgLst>
    <pc:chgData name="nicole.wickman@su.se" userId="S::urn:spo:guest#nicole.wickman@su.se::" providerId="AD" clId="Web-{0C7ACD71-DB04-ADB9-9B12-D506D3E154EB}"/>
    <pc:docChg chg="addSld sldOrd">
      <pc:chgData name="nicole.wickman@su.se" userId="S::urn:spo:guest#nicole.wickman@su.se::" providerId="AD" clId="Web-{0C7ACD71-DB04-ADB9-9B12-D506D3E154EB}" dt="2024-08-27T13:26:36.985" v="3"/>
      <pc:docMkLst>
        <pc:docMk/>
      </pc:docMkLst>
      <pc:sldChg chg="new ord">
        <pc:chgData name="nicole.wickman@su.se" userId="S::urn:spo:guest#nicole.wickman@su.se::" providerId="AD" clId="Web-{0C7ACD71-DB04-ADB9-9B12-D506D3E154EB}" dt="2024-08-27T13:26:29.219" v="1"/>
        <pc:sldMkLst>
          <pc:docMk/>
          <pc:sldMk cId="2361705636" sldId="262"/>
        </pc:sldMkLst>
      </pc:sldChg>
      <pc:sldChg chg="new ord">
        <pc:chgData name="nicole.wickman@su.se" userId="S::urn:spo:guest#nicole.wickman@su.se::" providerId="AD" clId="Web-{0C7ACD71-DB04-ADB9-9B12-D506D3E154EB}" dt="2024-08-27T13:26:36.985" v="3"/>
        <pc:sldMkLst>
          <pc:docMk/>
          <pc:sldMk cId="3098186383" sldId="2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3E644-9AD9-1B47-BB31-DDA0E5DC1CDE}" type="datetimeFigureOut">
              <a:rPr lang="en-SE" smtClean="0"/>
              <a:t>09/04/2024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C61D6-423E-A349-AA98-83ABF4E6F90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0403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77967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479497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2024-09-04</a:t>
            </a:fld>
            <a:endParaRPr lang="en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66BBB8C-BB60-1947-468F-4BBF3B1EB7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5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591498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9D4D0-806D-EE44-D99C-0A1D6CA18E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0012" y="3342860"/>
            <a:ext cx="4064885" cy="577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98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565799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F8254F5-2E54-2929-1B50-47A66009FA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6513" y="2702030"/>
            <a:ext cx="4958971" cy="145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22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45834E-24AB-6E9B-FCF7-14C44E43EA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2154" y="2719890"/>
            <a:ext cx="3287692" cy="14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96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2024-09-04</a:t>
            </a:fld>
            <a:endParaRPr lang="en-SE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BCBE20B-8B28-E5CA-4285-ADD0803ED2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83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2024-09-04</a:t>
            </a:fld>
            <a:endParaRPr lang="en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5FDF1DF-3C1E-CB5D-8F80-82B4AFDA9A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41347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6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4" y="0"/>
            <a:ext cx="2839656" cy="68782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36418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8814" y="326528"/>
            <a:ext cx="563186" cy="13641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25735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5BFFF2-459C-96C8-6A90-602E2C124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2367" y="0"/>
            <a:ext cx="4089633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078776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2024-09-04</a:t>
            </a:fld>
            <a:endParaRPr lang="en-S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8CAF758-5B8D-914A-57C4-A29D1781339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00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164014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EEC4692-26F6-5E3C-7ADC-092571DAE8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65098" y="2716275"/>
            <a:ext cx="4861803" cy="142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46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12B14E5-2648-4329-AFFD-B10A575CFD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2650" y="2754614"/>
            <a:ext cx="3126699" cy="13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1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2024-09-04</a:t>
            </a:fld>
            <a:endParaRPr lang="en-SE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B07326-30B0-DEF1-E871-62752D93D7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08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2024-09-04</a:t>
            </a:fld>
            <a:endParaRPr lang="en-SE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BE6E8F6-C384-1E29-A9EC-4D22C46805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50678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02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0993AB-4E17-B9A2-D11A-438C67C69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263445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5F2F90-7F02-5858-E37B-3DACBEDC7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88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639469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E1833D8-186B-5317-7FCA-A85C1F4EF8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65098" y="2716275"/>
            <a:ext cx="4861803" cy="142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62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92ADBBD-DBC8-FE3B-98EC-3CE2C2765D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2650" y="2754614"/>
            <a:ext cx="3126699" cy="13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40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9675"/>
            <a:ext cx="10515600" cy="34172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C1C9D6-962A-9EDB-1387-C352C1B32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37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D10D52E0-5D28-E763-7378-2C9B3446CA04}"/>
              </a:ext>
            </a:extLst>
          </p:cNvPr>
          <p:cNvSpPr/>
          <p:nvPr userDrawn="1"/>
        </p:nvSpPr>
        <p:spPr>
          <a:xfrm flipH="1">
            <a:off x="6096000" y="1690688"/>
            <a:ext cx="6096000" cy="5167312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862900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6000" y="0"/>
            <a:ext cx="6096000" cy="6858000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956092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347C-455C-0BAF-5376-652754923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F9E70-23D1-28E2-686D-CAE0C92E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1B567-9C19-A63B-BF88-ECB34A7C3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D0CEA1-271A-D9E3-AE7A-E939321097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1B324E-3E90-E468-EEEC-37B1EC51A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321207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C5964-6C99-A390-1543-D5DADFFC3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931322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3486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4AA211-5EA4-3AEC-5935-DB51C205F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448492" cy="1268096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69280" y="987425"/>
            <a:ext cx="56861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53640"/>
            <a:ext cx="4448492" cy="34153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7391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1EFB08-47C3-3F4C-F28E-6157CB80BA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5160" y="0"/>
            <a:ext cx="51968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155372" cy="124968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19976" y="0"/>
            <a:ext cx="4772024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15537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90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9675"/>
            <a:ext cx="10515600" cy="34172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855B1E-D74F-C54E-CE61-83490999A0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837"/>
            <a:ext cx="10515600" cy="34172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4130E41-A691-BDBC-87BE-64335B450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845186"/>
            <a:ext cx="1498235" cy="43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4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837"/>
            <a:ext cx="10515600" cy="34172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70278C9-6026-42BB-776E-1DDE9814F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551" y="5801857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7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63031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F17F89-5D8E-AFD6-042E-5A6533FE9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0657" y="693915"/>
            <a:ext cx="4084222" cy="61769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4391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2870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5BBC-75C8-A5B9-C000-757D8F01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65FB9-B18E-D96A-9239-226000CCA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7F281-F576-B19F-199C-3852683DD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FA0968-ABAC-5F43-9115-8C66E652C644}" type="datetime1">
              <a:rPr lang="sv-SE" smtClean="0"/>
              <a:t>2024-09-04</a:t>
            </a:fld>
            <a:endParaRPr lang="en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A60176B-E0A3-E8A6-918A-7D405918DE3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363325" y="63500"/>
            <a:ext cx="78740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Begränsad delning</a:t>
            </a:r>
          </a:p>
        </p:txBody>
      </p:sp>
    </p:spTree>
    <p:extLst>
      <p:ext uri="{BB962C8B-B14F-4D97-AF65-F5344CB8AC3E}">
        <p14:creationId xmlns:p14="http://schemas.microsoft.com/office/powerpoint/2010/main" val="7840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0" r:id="rId3"/>
    <p:sldLayoutId id="2147483683" r:id="rId4"/>
    <p:sldLayoutId id="2147483681" r:id="rId5"/>
    <p:sldLayoutId id="2147483684" r:id="rId6"/>
    <p:sldLayoutId id="2147483672" r:id="rId7"/>
    <p:sldLayoutId id="2147483674" r:id="rId8"/>
    <p:sldLayoutId id="2147483661" r:id="rId9"/>
    <p:sldLayoutId id="2147483663" r:id="rId10"/>
    <p:sldLayoutId id="2147483667" r:id="rId11"/>
    <p:sldLayoutId id="2147483666" r:id="rId12"/>
    <p:sldLayoutId id="2147483671" r:id="rId13"/>
    <p:sldLayoutId id="2147483685" r:id="rId14"/>
    <p:sldLayoutId id="2147483660" r:id="rId15"/>
    <p:sldLayoutId id="2147483686" r:id="rId16"/>
    <p:sldLayoutId id="2147483662" r:id="rId17"/>
    <p:sldLayoutId id="2147483673" r:id="rId18"/>
    <p:sldLayoutId id="2147483664" r:id="rId19"/>
    <p:sldLayoutId id="2147483665" r:id="rId20"/>
    <p:sldLayoutId id="2147483670" r:id="rId21"/>
    <p:sldLayoutId id="2147483687" r:id="rId22"/>
    <p:sldLayoutId id="2147483675" r:id="rId23"/>
    <p:sldLayoutId id="2147483689" r:id="rId24"/>
    <p:sldLayoutId id="2147483676" r:id="rId25"/>
    <p:sldLayoutId id="2147483677" r:id="rId26"/>
    <p:sldLayoutId id="2147483678" r:id="rId27"/>
    <p:sldLayoutId id="2147483679" r:id="rId28"/>
    <p:sldLayoutId id="2147483688" r:id="rId29"/>
    <p:sldLayoutId id="2147483652" r:id="rId30"/>
    <p:sldLayoutId id="2147483669" r:id="rId31"/>
    <p:sldLayoutId id="2147483653" r:id="rId32"/>
    <p:sldLayoutId id="2147483654" r:id="rId33"/>
    <p:sldLayoutId id="2147483655" r:id="rId34"/>
    <p:sldLayoutId id="2147483657" r:id="rId35"/>
    <p:sldLayoutId id="2147483668" r:id="rId3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igtree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7E2BFD-4AE4-3A69-4B2A-0D3B6CE88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latin typeface="Figtree Medium"/>
              </a:rPr>
              <a:t>Tematräff</a:t>
            </a:r>
            <a:r>
              <a:rPr lang="en-US">
                <a:latin typeface="Figtree Medium"/>
              </a:rPr>
              <a:t> 5: Utbudshantering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05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4BC154-C378-B099-F70F-D4EA7C683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F551DC0-1496-47F7-E1DB-F77B29C66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/>
              <a:t>Välkomna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/>
              <a:t>Återkoppling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>
                <a:latin typeface="Figtree Medium"/>
              </a:rPr>
              <a:t>Demo av funktionalitet med frågestund</a:t>
            </a:r>
            <a:endParaRPr lang="sv-SE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/>
              <a:t>Plan framöver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/>
              <a:t>Avslutning</a:t>
            </a:r>
          </a:p>
        </p:txBody>
      </p:sp>
      <p:pic>
        <p:nvPicPr>
          <p:cNvPr id="4" name="Bildobjekt 3" descr="En bild som visar bärbar dator, text, kontorsvaror, Kontorsutrustning&#10;&#10;Automatiskt genererad beskrivning">
            <a:extLst>
              <a:ext uri="{FF2B5EF4-FFF2-40B4-BE49-F238E27FC236}">
                <a16:creationId xmlns:a16="http://schemas.microsoft.com/office/drawing/2014/main" id="{48C82AB0-8126-A2BD-42BF-F7E1F3E6E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920061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A6FE2DEF-EAB8-F7CA-2C63-E612013F2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Återkoppling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0DEF087-5492-E39D-B582-BB11E5EAB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err="1"/>
              <a:t>Jiraärenden</a:t>
            </a:r>
            <a:endParaRPr lang="sv-SE"/>
          </a:p>
          <a:p>
            <a:r>
              <a:rPr lang="sv-SE"/>
              <a:t>Konceptuella tester</a:t>
            </a:r>
          </a:p>
          <a:p>
            <a:pPr lvl="1"/>
            <a:r>
              <a:rPr lang="sv-SE"/>
              <a:t>Fördjupning i utvalda frågor</a:t>
            </a:r>
          </a:p>
          <a:p>
            <a:pPr lvl="1"/>
            <a:r>
              <a:rPr lang="sv-SE"/>
              <a:t>Hantering av </a:t>
            </a:r>
            <a:r>
              <a:rPr lang="sv-SE" err="1"/>
              <a:t>samlästa</a:t>
            </a:r>
            <a:r>
              <a:rPr lang="sv-SE"/>
              <a:t> tillfällen</a:t>
            </a:r>
          </a:p>
        </p:txBody>
      </p:sp>
    </p:spTree>
    <p:extLst>
      <p:ext uri="{BB962C8B-B14F-4D97-AF65-F5344CB8AC3E}">
        <p14:creationId xmlns:p14="http://schemas.microsoft.com/office/powerpoint/2010/main" val="665815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3C02287-F8D8-8A47-F7CD-F3579F16F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Demo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8E5E1F3-56BA-21DD-12B4-C05DE77D5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Inställningar</a:t>
            </a:r>
          </a:p>
          <a:p>
            <a:r>
              <a:rPr lang="sv-SE"/>
              <a:t>Valmöjligheter</a:t>
            </a:r>
          </a:p>
          <a:p>
            <a:endParaRPr lang="sv-SE"/>
          </a:p>
          <a:p>
            <a:pPr marL="0" indent="0">
              <a:buNone/>
            </a:pPr>
            <a:r>
              <a:rPr lang="sv-SE"/>
              <a:t>OBS: Användaren har alla behörigheter</a:t>
            </a:r>
          </a:p>
        </p:txBody>
      </p:sp>
    </p:spTree>
    <p:extLst>
      <p:ext uri="{BB962C8B-B14F-4D97-AF65-F5344CB8AC3E}">
        <p14:creationId xmlns:p14="http://schemas.microsoft.com/office/powerpoint/2010/main" val="499170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1E1533-B638-B139-A6D4-F6C6B9163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155372" cy="1249680"/>
          </a:xfrm>
        </p:spPr>
        <p:txBody>
          <a:bodyPr anchor="b">
            <a:normAutofit/>
          </a:bodyPr>
          <a:lstStyle/>
          <a:p>
            <a:r>
              <a:rPr lang="sv-SE" b="0" i="0">
                <a:effectLst/>
              </a:rPr>
              <a:t>Preliminär planering </a:t>
            </a:r>
            <a:br>
              <a:rPr lang="sv-SE" b="0" i="0">
                <a:effectLst/>
              </a:rPr>
            </a:br>
            <a:r>
              <a:rPr lang="sv-SE" b="0" i="0">
                <a:effectLst/>
              </a:rPr>
              <a:t>hösten 2024</a:t>
            </a:r>
            <a:endParaRPr lang="sv-SE"/>
          </a:p>
        </p:txBody>
      </p:sp>
      <p:pic>
        <p:nvPicPr>
          <p:cNvPr id="4" name="Bildobjekt 3" descr="En bild som visar utomhus, väg, moln, himmel&#10;&#10;Automatiskt genererad beskrivning">
            <a:extLst>
              <a:ext uri="{FF2B5EF4-FFF2-40B4-BE49-F238E27FC236}">
                <a16:creationId xmlns:a16="http://schemas.microsoft.com/office/drawing/2014/main" id="{A8E0C99D-38BE-DCD2-E030-479E8730AC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072" r="1" b="1"/>
          <a:stretch/>
        </p:blipFill>
        <p:spPr>
          <a:xfrm>
            <a:off x="7432676" y="10"/>
            <a:ext cx="4772024" cy="6857989"/>
          </a:xfrm>
          <a:prstGeom prst="rect">
            <a:avLst/>
          </a:prstGeom>
          <a:noFill/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CF21029-0BA9-827D-57B0-AC0F7BC53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155372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v-SE" sz="2000">
                <a:latin typeface="Figtree Medium"/>
              </a:rPr>
              <a:t>Leverans till produktionsmiljön</a:t>
            </a:r>
          </a:p>
          <a:p>
            <a:pPr marL="0" indent="0">
              <a:buNone/>
            </a:pPr>
            <a:r>
              <a:rPr lang="sv-SE" sz="2000">
                <a:latin typeface="Figtree Medium"/>
              </a:rPr>
              <a:t>Fokus på stöd för att skapa tillfällen på ett effektivt sätt</a:t>
            </a:r>
          </a:p>
          <a:p>
            <a:pPr marL="0" indent="0">
              <a:buNone/>
            </a:pPr>
            <a:endParaRPr lang="sv-SE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>
                <a:latin typeface="Figtree Medium"/>
              </a:rPr>
              <a:t>Möjligt att skapa flera kurstillfällen samtidigt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>
                <a:latin typeface="Figtree Medium"/>
              </a:rPr>
              <a:t>Grund för hantering av tillfällen inom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>
                <a:latin typeface="Figtree Medium"/>
              </a:rPr>
              <a:t>Hantering av delade tillfällen ”samläsning”</a:t>
            </a:r>
          </a:p>
          <a:p>
            <a:endParaRPr lang="sv-SE" sz="2000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5801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5DA546-C64E-5721-74A6-1357F012B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Planering framåt – lång sikt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90FF92-0FA4-15E3-DDE2-33A23837D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1649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v-SE">
                <a:latin typeface="Figtree Medium"/>
              </a:rPr>
              <a:t>Utökat stöd för att redigera på ett effektivt sätt</a:t>
            </a:r>
          </a:p>
          <a:p>
            <a:pPr marL="0" indent="0">
              <a:buNone/>
            </a:pPr>
            <a:endParaRPr lang="sv-SE">
              <a:latin typeface="Figtree Medium"/>
            </a:endParaRPr>
          </a:p>
          <a:p>
            <a:r>
              <a:rPr lang="sv-SE">
                <a:latin typeface="Figtree Medium"/>
              </a:rPr>
              <a:t>Processtöd i utbudsomgång</a:t>
            </a:r>
          </a:p>
          <a:p>
            <a:r>
              <a:rPr lang="sv-SE">
                <a:latin typeface="Figtree Medium"/>
              </a:rPr>
              <a:t>Masshantering av förslag</a:t>
            </a:r>
          </a:p>
          <a:p>
            <a:r>
              <a:rPr lang="sv-SE">
                <a:latin typeface="Figtree Medium"/>
              </a:rPr>
              <a:t>Stöd för tidplan i systemet</a:t>
            </a:r>
          </a:p>
          <a:p>
            <a:r>
              <a:rPr lang="sv-SE">
                <a:latin typeface="Figtree Medium"/>
              </a:rPr>
              <a:t>Synliggöra förändringar mellan utbudsomgångar</a:t>
            </a:r>
          </a:p>
        </p:txBody>
      </p:sp>
      <p:pic>
        <p:nvPicPr>
          <p:cNvPr id="4" name="Bildobjekt 3" descr="En bild som visar person, himmel, Bagage och väskor, klädsel&#10;&#10;Automatiskt genererad beskrivning">
            <a:extLst>
              <a:ext uri="{FF2B5EF4-FFF2-40B4-BE49-F238E27FC236}">
                <a16:creationId xmlns:a16="http://schemas.microsoft.com/office/drawing/2014/main" id="{91D05C37-757E-EF17-B5C0-510026EFD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415" y="1891665"/>
            <a:ext cx="3899105" cy="389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41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766FF8-DED1-C093-D0C3-E3B1BA941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Avslutning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6F5E7C5-5C30-665B-4C4E-5A70A287A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>
                <a:latin typeface="Figtree Medium"/>
              </a:rPr>
              <a:t>Utbudsomgång finns i era test- och utbildningsmiljöer</a:t>
            </a:r>
          </a:p>
          <a:p>
            <a:pPr lvl="1"/>
            <a:r>
              <a:rPr lang="sv-SE" dirty="0" err="1">
                <a:latin typeface="Figtree Medium"/>
              </a:rPr>
              <a:t>Jira</a:t>
            </a:r>
            <a:r>
              <a:rPr lang="sv-SE" dirty="0">
                <a:latin typeface="Figtree Medium"/>
              </a:rPr>
              <a:t> – inled ärendet med ”Utbudsomgång”</a:t>
            </a:r>
          </a:p>
          <a:p>
            <a:r>
              <a:rPr lang="sv-SE" dirty="0">
                <a:latin typeface="Figtree Medium"/>
              </a:rPr>
              <a:t>Användningstester</a:t>
            </a:r>
          </a:p>
          <a:p>
            <a:r>
              <a:rPr lang="sv-SE" dirty="0">
                <a:latin typeface="Figtree Medium"/>
              </a:rPr>
              <a:t>Nästa tematräff 15 oktober</a:t>
            </a:r>
          </a:p>
          <a:p>
            <a:pPr lvl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9888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dk-colors">
      <a:dk1>
        <a:srgbClr val="000000"/>
      </a:dk1>
      <a:lt1>
        <a:srgbClr val="FFFFFF"/>
      </a:lt1>
      <a:dk2>
        <a:srgbClr val="1A2219"/>
      </a:dk2>
      <a:lt2>
        <a:srgbClr val="ECF0F3"/>
      </a:lt2>
      <a:accent1>
        <a:srgbClr val="E0EAD7"/>
      </a:accent1>
      <a:accent2>
        <a:srgbClr val="E0EAD7"/>
      </a:accent2>
      <a:accent3>
        <a:srgbClr val="9FDDAC"/>
      </a:accent3>
      <a:accent4>
        <a:srgbClr val="00B066"/>
      </a:accent4>
      <a:accent5>
        <a:srgbClr val="0F7237"/>
      </a:accent5>
      <a:accent6>
        <a:srgbClr val="38583F"/>
      </a:accent6>
      <a:hlink>
        <a:srgbClr val="2469E6"/>
      </a:hlink>
      <a:folHlink>
        <a:srgbClr val="132F98"/>
      </a:folHlink>
    </a:clrScheme>
    <a:fontScheme name="Figtree">
      <a:majorFont>
        <a:latin typeface="Figtree"/>
        <a:ea typeface=""/>
        <a:cs typeface=""/>
      </a:majorFont>
      <a:minorFont>
        <a:latin typeface="Figtr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13b610e-d3b5-490f-b165-988100e8232a}" enabled="1" method="Standard" siteId="{5a4ba6f9-f531-4f32-9467-398f19e69de4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127</Words>
  <Application>Microsoft Office PowerPoint</Application>
  <PresentationFormat>Bredbild</PresentationFormat>
  <Paragraphs>38</Paragraphs>
  <Slides>7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4" baseType="lpstr">
      <vt:lpstr>Figtree</vt:lpstr>
      <vt:lpstr>Arial</vt:lpstr>
      <vt:lpstr>Calibri</vt:lpstr>
      <vt:lpstr>Figtree Medium</vt:lpstr>
      <vt:lpstr>Aptos</vt:lpstr>
      <vt:lpstr>Figtree SemiBold</vt:lpstr>
      <vt:lpstr>Office Theme</vt:lpstr>
      <vt:lpstr>PowerPoint-presentation</vt:lpstr>
      <vt:lpstr>Agenda</vt:lpstr>
      <vt:lpstr>Återkoppling</vt:lpstr>
      <vt:lpstr>Demo</vt:lpstr>
      <vt:lpstr>Preliminär planering  hösten 2024</vt:lpstr>
      <vt:lpstr>Planering framåt – lång sikt</vt:lpstr>
      <vt:lpstr>Avslutning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Inför Q2-24</dc:title>
  <dc:creator>Erik Långström</dc:creator>
  <cp:lastModifiedBy>Moa Trygg</cp:lastModifiedBy>
  <cp:revision>1</cp:revision>
  <dcterms:created xsi:type="dcterms:W3CDTF">2024-03-26T12:09:15Z</dcterms:created>
  <dcterms:modified xsi:type="dcterms:W3CDTF">2024-09-04T06:25:50Z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Theme:6</vt:lpwstr>
  </property>
  <property fmtid="{D5CDD505-2E9C-101B-9397-08002B2CF9AE}" pid="3" name="ClassificationContentMarkingHeaderText">
    <vt:lpwstr>Begränsad delning</vt:lpwstr>
  </property>
</Properties>
</file>