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257" r:id="rId2"/>
    <p:sldId id="256" r:id="rId3"/>
    <p:sldId id="259" r:id="rId4"/>
    <p:sldId id="303" r:id="rId5"/>
    <p:sldId id="298" r:id="rId6"/>
    <p:sldId id="300" r:id="rId7"/>
    <p:sldId id="302" r:id="rId8"/>
    <p:sldId id="301" r:id="rId9"/>
    <p:sldId id="294" r:id="rId10"/>
    <p:sldId id="285" r:id="rId11"/>
    <p:sldId id="296" r:id="rId12"/>
    <p:sldId id="297" r:id="rId13"/>
    <p:sldId id="295" r:id="rId14"/>
    <p:sldId id="293" r:id="rId15"/>
    <p:sldId id="277" r:id="rId16"/>
  </p:sldIdLst>
  <p:sldSz cx="12192000" cy="6858000"/>
  <p:notesSz cx="6858000" cy="9144000"/>
  <p:embeddedFontLst>
    <p:embeddedFont>
      <p:font typeface="Figtree" pitchFamily="2" charset="0"/>
      <p:regular r:id="rId18"/>
      <p:bold r:id="rId19"/>
      <p:italic r:id="rId20"/>
      <p:boldItalic r:id="rId21"/>
    </p:embeddedFont>
    <p:embeddedFont>
      <p:font typeface="Figtree Medium" pitchFamily="2" charset="0"/>
      <p:regular r:id="rId22"/>
      <p:italic r:id="rId23"/>
    </p:embeddedFont>
    <p:embeddedFont>
      <p:font typeface="Figtree SemiBold" pitchFamily="2" charset="0"/>
      <p:regular r:id="rId24"/>
      <p:bold r:id="rId25"/>
      <p:italic r:id="rId26"/>
      <p:boldItalic r:id="rId27"/>
    </p:embeddedFont>
    <p:embeddedFont>
      <p:font typeface="Wingdings 3" panose="05040102010807070707" pitchFamily="18" charset="2"/>
      <p:regular r:id="rId28"/>
    </p:embeddedFont>
  </p:embeddedFontLst>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067"/>
    <a:srgbClr val="1F252D"/>
    <a:srgbClr val="B6C0CB"/>
    <a:srgbClr val="5C6676"/>
    <a:srgbClr val="FFFFFF"/>
    <a:srgbClr val="F6F2F4"/>
    <a:srgbClr val="F2F2F2"/>
    <a:srgbClr val="F2F4FC"/>
    <a:srgbClr val="1F2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36"/>
    <p:restoredTop sz="92938" autoAdjust="0"/>
  </p:normalViewPr>
  <p:slideViewPr>
    <p:cSldViewPr snapToGrid="0">
      <p:cViewPr varScale="1">
        <p:scale>
          <a:sx n="83" d="100"/>
          <a:sy n="83" d="100"/>
        </p:scale>
        <p:origin x="99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3E644-9AD9-1B47-BB31-DDA0E5DC1CDE}" type="datetimeFigureOut">
              <a:rPr lang="en-SE" smtClean="0"/>
              <a:t>12/16/2024</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C61D6-423E-A349-AA98-83ABF4E6F90D}" type="slidenum">
              <a:rPr lang="en-SE" smtClean="0"/>
              <a:t>‹#›</a:t>
            </a:fld>
            <a:endParaRPr lang="en-SE"/>
          </a:p>
        </p:txBody>
      </p:sp>
    </p:spTree>
    <p:extLst>
      <p:ext uri="{BB962C8B-B14F-4D97-AF65-F5344CB8AC3E}">
        <p14:creationId xmlns:p14="http://schemas.microsoft.com/office/powerpoint/2010/main" val="100403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Akut accent</a:t>
            </a:r>
          </a:p>
        </p:txBody>
      </p:sp>
      <p:sp>
        <p:nvSpPr>
          <p:cNvPr id="4" name="Platshållare för bildnummer 3"/>
          <p:cNvSpPr>
            <a:spLocks noGrp="1"/>
          </p:cNvSpPr>
          <p:nvPr>
            <p:ph type="sldNum" sz="quarter" idx="5"/>
          </p:nvPr>
        </p:nvSpPr>
        <p:spPr/>
        <p:txBody>
          <a:bodyPr/>
          <a:lstStyle/>
          <a:p>
            <a:fld id="{6AAC61D6-423E-A349-AA98-83ABF4E6F90D}" type="slidenum">
              <a:rPr lang="en-SE" smtClean="0"/>
              <a:t>4</a:t>
            </a:fld>
            <a:endParaRPr lang="en-SE"/>
          </a:p>
        </p:txBody>
      </p:sp>
    </p:spTree>
    <p:extLst>
      <p:ext uri="{BB962C8B-B14F-4D97-AF65-F5344CB8AC3E}">
        <p14:creationId xmlns:p14="http://schemas.microsoft.com/office/powerpoint/2010/main" val="616956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CBD8B-BEB3-B472-0651-BC20361790FF}"/>
              </a:ext>
            </a:extLst>
          </p:cNvPr>
          <p:cNvPicPr>
            <a:picLocks noChangeAspect="1"/>
          </p:cNvPicPr>
          <p:nvPr userDrawn="1"/>
        </p:nvPicPr>
        <p:blipFill>
          <a:blip r:embed="rId2"/>
          <a:stretch>
            <a:fillRect/>
          </a:stretch>
        </p:blipFill>
        <p:spPr>
          <a:xfrm>
            <a:off x="8112861" y="682125"/>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932487"/>
            <a:ext cx="2743200" cy="365125"/>
          </a:xfrm>
        </p:spPr>
        <p:txBody>
          <a:bodyPr/>
          <a:lstStyle/>
          <a:p>
            <a:fld id="{8A50A0E2-9454-1A47-9ECA-17CFBF43F9D8}" type="datetime1">
              <a:rPr lang="sv-SE" smtClean="0"/>
              <a:t>2024-12-16</a:t>
            </a:fld>
            <a:endParaRPr lang="en-SE"/>
          </a:p>
        </p:txBody>
      </p:sp>
      <p:pic>
        <p:nvPicPr>
          <p:cNvPr id="9" name="Graphic 8">
            <a:extLst>
              <a:ext uri="{FF2B5EF4-FFF2-40B4-BE49-F238E27FC236}">
                <a16:creationId xmlns:a16="http://schemas.microsoft.com/office/drawing/2014/main" id="{E66BBB8C-BB60-1947-468F-4BBF3B1EB7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182" y="574654"/>
            <a:ext cx="1498235" cy="439273"/>
          </a:xfrm>
          <a:prstGeom prst="rect">
            <a:avLst/>
          </a:prstGeom>
        </p:spPr>
      </p:pic>
      <p:pic>
        <p:nvPicPr>
          <p:cNvPr id="13" name="Graphic 12">
            <a:extLst>
              <a:ext uri="{FF2B5EF4-FFF2-40B4-BE49-F238E27FC236}">
                <a16:creationId xmlns:a16="http://schemas.microsoft.com/office/drawing/2014/main" id="{455D4715-3F9A-45B2-ACFB-A466A2DBC1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43557" y="5873750"/>
            <a:ext cx="482600" cy="482600"/>
          </a:xfrm>
          <a:prstGeom prst="rect">
            <a:avLst/>
          </a:prstGeom>
        </p:spPr>
      </p:pic>
    </p:spTree>
    <p:extLst>
      <p:ext uri="{BB962C8B-B14F-4D97-AF65-F5344CB8AC3E}">
        <p14:creationId xmlns:p14="http://schemas.microsoft.com/office/powerpoint/2010/main" val="161745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DCC8F3-0B56-EB07-ABC3-675FC490D680}"/>
              </a:ext>
            </a:extLst>
          </p:cNvPr>
          <p:cNvPicPr>
            <a:picLocks noChangeAspect="1"/>
          </p:cNvPicPr>
          <p:nvPr userDrawn="1"/>
        </p:nvPicPr>
        <p:blipFill>
          <a:blip r:embed="rId2"/>
          <a:stretch>
            <a:fillRect/>
          </a:stretch>
        </p:blipFill>
        <p:spPr>
          <a:xfrm>
            <a:off x="9352345" y="-22904"/>
            <a:ext cx="2862805" cy="6934350"/>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DED2CE4E-AC76-C81C-ABB7-824E23D16BBF}"/>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32870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AAF4D-6321-8AFB-25DE-405E79C8527A}"/>
              </a:ext>
            </a:extLst>
          </p:cNvPr>
          <p:cNvPicPr>
            <a:picLocks noChangeAspect="1"/>
          </p:cNvPicPr>
          <p:nvPr userDrawn="1"/>
        </p:nvPicPr>
        <p:blipFill>
          <a:blip r:embed="rId2"/>
          <a:stretch>
            <a:fillRect/>
          </a:stretch>
        </p:blipFill>
        <p:spPr>
          <a:xfrm>
            <a:off x="8166347" y="-43405"/>
            <a:ext cx="4141400" cy="6944810"/>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046E4C24-AEF2-7249-9AA0-1CAC3A320F51}"/>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59149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pic>
        <p:nvPicPr>
          <p:cNvPr id="3" name="Picture 2">
            <a:extLst>
              <a:ext uri="{FF2B5EF4-FFF2-40B4-BE49-F238E27FC236}">
                <a16:creationId xmlns:a16="http://schemas.microsoft.com/office/drawing/2014/main" id="{6F59D4D0-806D-EE44-D99C-0A1D6CA18ED0}"/>
              </a:ext>
            </a:extLst>
          </p:cNvPr>
          <p:cNvPicPr>
            <a:picLocks noChangeAspect="1"/>
          </p:cNvPicPr>
          <p:nvPr userDrawn="1"/>
        </p:nvPicPr>
        <p:blipFill>
          <a:blip r:embed="rId2"/>
          <a:stretch>
            <a:fillRect/>
          </a:stretch>
        </p:blipFill>
        <p:spPr>
          <a:xfrm>
            <a:off x="9790012" y="3342860"/>
            <a:ext cx="4064885" cy="5773316"/>
          </a:xfrm>
          <a:prstGeom prst="rect">
            <a:avLst/>
          </a:prstGeom>
        </p:spPr>
      </p:pic>
      <p:sp>
        <p:nvSpPr>
          <p:cNvPr id="2" name="Content Placeholder 2">
            <a:extLst>
              <a:ext uri="{FF2B5EF4-FFF2-40B4-BE49-F238E27FC236}">
                <a16:creationId xmlns:a16="http://schemas.microsoft.com/office/drawing/2014/main" id="{057442C5-5137-0062-09E9-5DFF18786B06}"/>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621398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3FFE41FF-7FD8-9D00-8599-5FC39B691807}"/>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565799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A95824-1C64-A0B8-445C-F67C74780119}"/>
              </a:ext>
            </a:extLst>
          </p:cNvPr>
          <p:cNvSpPr>
            <a:spLocks noGrp="1"/>
          </p:cNvSpPr>
          <p:nvPr>
            <p:ph idx="1"/>
          </p:nvPr>
        </p:nvSpPr>
        <p:spPr>
          <a:xfrm>
            <a:off x="838200" y="5273039"/>
            <a:ext cx="10515600" cy="903923"/>
          </a:xfrm>
        </p:spPr>
        <p:txBody>
          <a:bodyPr/>
          <a:lstStyle>
            <a:lvl1pPr algn="ctr">
              <a:defRPr sz="2000"/>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pic>
        <p:nvPicPr>
          <p:cNvPr id="5" name="Picture 4">
            <a:extLst>
              <a:ext uri="{FF2B5EF4-FFF2-40B4-BE49-F238E27FC236}">
                <a16:creationId xmlns:a16="http://schemas.microsoft.com/office/drawing/2014/main" id="{6406120E-D0F4-1F4F-69D2-4A9203D0D834}"/>
              </a:ext>
            </a:extLst>
          </p:cNvPr>
          <p:cNvPicPr>
            <a:picLocks noChangeAspect="1"/>
          </p:cNvPicPr>
          <p:nvPr userDrawn="1"/>
        </p:nvPicPr>
        <p:blipFill>
          <a:blip r:embed="rId2"/>
          <a:stretch>
            <a:fillRect/>
          </a:stretch>
        </p:blipFill>
        <p:spPr>
          <a:xfrm>
            <a:off x="11169548" y="2190697"/>
            <a:ext cx="1022452" cy="2476606"/>
          </a:xfrm>
          <a:prstGeom prst="rect">
            <a:avLst/>
          </a:prstGeom>
        </p:spPr>
      </p:pic>
      <p:pic>
        <p:nvPicPr>
          <p:cNvPr id="6" name="Graphic 5">
            <a:extLst>
              <a:ext uri="{FF2B5EF4-FFF2-40B4-BE49-F238E27FC236}">
                <a16:creationId xmlns:a16="http://schemas.microsoft.com/office/drawing/2014/main" id="{BF8254F5-2E54-2929-1B50-47A66009FA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16513" y="2702030"/>
            <a:ext cx="4958971" cy="1453939"/>
          </a:xfrm>
          <a:prstGeom prst="rect">
            <a:avLst/>
          </a:prstGeom>
        </p:spPr>
      </p:pic>
    </p:spTree>
    <p:extLst>
      <p:ext uri="{BB962C8B-B14F-4D97-AF65-F5344CB8AC3E}">
        <p14:creationId xmlns:p14="http://schemas.microsoft.com/office/powerpoint/2010/main" val="1118222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A95824-1C64-A0B8-445C-F67C74780119}"/>
              </a:ext>
            </a:extLst>
          </p:cNvPr>
          <p:cNvSpPr>
            <a:spLocks noGrp="1"/>
          </p:cNvSpPr>
          <p:nvPr>
            <p:ph idx="1"/>
          </p:nvPr>
        </p:nvSpPr>
        <p:spPr>
          <a:xfrm>
            <a:off x="838200" y="5273039"/>
            <a:ext cx="10515600" cy="903923"/>
          </a:xfrm>
        </p:spPr>
        <p:txBody>
          <a:bodyPr/>
          <a:lstStyle>
            <a:lvl1pPr algn="ctr">
              <a:defRPr sz="2000"/>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pic>
        <p:nvPicPr>
          <p:cNvPr id="5" name="Picture 4">
            <a:extLst>
              <a:ext uri="{FF2B5EF4-FFF2-40B4-BE49-F238E27FC236}">
                <a16:creationId xmlns:a16="http://schemas.microsoft.com/office/drawing/2014/main" id="{6406120E-D0F4-1F4F-69D2-4A9203D0D834}"/>
              </a:ext>
            </a:extLst>
          </p:cNvPr>
          <p:cNvPicPr>
            <a:picLocks noChangeAspect="1"/>
          </p:cNvPicPr>
          <p:nvPr userDrawn="1"/>
        </p:nvPicPr>
        <p:blipFill>
          <a:blip r:embed="rId2"/>
          <a:stretch>
            <a:fillRect/>
          </a:stretch>
        </p:blipFill>
        <p:spPr>
          <a:xfrm>
            <a:off x="11169548" y="2190697"/>
            <a:ext cx="1022452" cy="2476606"/>
          </a:xfrm>
          <a:prstGeom prst="rect">
            <a:avLst/>
          </a:prstGeom>
        </p:spPr>
      </p:pic>
      <p:pic>
        <p:nvPicPr>
          <p:cNvPr id="2" name="Graphic 1">
            <a:extLst>
              <a:ext uri="{FF2B5EF4-FFF2-40B4-BE49-F238E27FC236}">
                <a16:creationId xmlns:a16="http://schemas.microsoft.com/office/drawing/2014/main" id="{BC45834E-24AB-6E9B-FCF7-14C44E43EA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52154" y="2719890"/>
            <a:ext cx="3287692" cy="1418220"/>
          </a:xfrm>
          <a:prstGeom prst="rect">
            <a:avLst/>
          </a:prstGeom>
        </p:spPr>
      </p:pic>
    </p:spTree>
    <p:extLst>
      <p:ext uri="{BB962C8B-B14F-4D97-AF65-F5344CB8AC3E}">
        <p14:creationId xmlns:p14="http://schemas.microsoft.com/office/powerpoint/2010/main" val="143339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763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117671-6EE3-A30D-909F-10565891E0F9}"/>
              </a:ext>
            </a:extLst>
          </p:cNvPr>
          <p:cNvPicPr>
            <a:picLocks noChangeAspect="1"/>
          </p:cNvPicPr>
          <p:nvPr userDrawn="1"/>
        </p:nvPicPr>
        <p:blipFill>
          <a:blip r:embed="rId2"/>
          <a:stretch>
            <a:fillRect/>
          </a:stretch>
        </p:blipFill>
        <p:spPr>
          <a:xfrm>
            <a:off x="8099982" y="669246"/>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823629"/>
            <a:ext cx="2743200" cy="365125"/>
          </a:xfrm>
        </p:spPr>
        <p:txBody>
          <a:bodyPr/>
          <a:lstStyle/>
          <a:p>
            <a:fld id="{FB967051-D53A-0545-A9A5-5717265AFBBA}" type="datetime1">
              <a:rPr lang="sv-SE" smtClean="0"/>
              <a:t>2024-12-16</a:t>
            </a:fld>
            <a:endParaRPr lang="en-SE" dirty="0"/>
          </a:p>
        </p:txBody>
      </p:sp>
      <p:pic>
        <p:nvPicPr>
          <p:cNvPr id="10" name="Graphic 9">
            <a:extLst>
              <a:ext uri="{FF2B5EF4-FFF2-40B4-BE49-F238E27FC236}">
                <a16:creationId xmlns:a16="http://schemas.microsoft.com/office/drawing/2014/main" id="{7BCBE20B-8B28-E5CA-4285-ADD0803ED24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1413" y="589322"/>
            <a:ext cx="1491577" cy="437321"/>
          </a:xfrm>
          <a:prstGeom prst="rect">
            <a:avLst/>
          </a:prstGeom>
        </p:spPr>
      </p:pic>
      <p:pic>
        <p:nvPicPr>
          <p:cNvPr id="9" name="Graphic 8">
            <a:extLst>
              <a:ext uri="{FF2B5EF4-FFF2-40B4-BE49-F238E27FC236}">
                <a16:creationId xmlns:a16="http://schemas.microsoft.com/office/drawing/2014/main" id="{4DD751FC-B2D6-7414-1C06-8D064CB1683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47436" y="5872032"/>
            <a:ext cx="482599" cy="482599"/>
          </a:xfrm>
          <a:prstGeom prst="rect">
            <a:avLst/>
          </a:prstGeom>
        </p:spPr>
      </p:pic>
    </p:spTree>
    <p:extLst>
      <p:ext uri="{BB962C8B-B14F-4D97-AF65-F5344CB8AC3E}">
        <p14:creationId xmlns:p14="http://schemas.microsoft.com/office/powerpoint/2010/main" val="230678328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5_Title Slide">
    <p:bg>
      <p:bgPr>
        <a:solidFill>
          <a:srgbClr val="00763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117671-6EE3-A30D-909F-10565891E0F9}"/>
              </a:ext>
            </a:extLst>
          </p:cNvPr>
          <p:cNvPicPr>
            <a:picLocks noChangeAspect="1"/>
          </p:cNvPicPr>
          <p:nvPr userDrawn="1"/>
        </p:nvPicPr>
        <p:blipFill>
          <a:blip r:embed="rId2"/>
          <a:stretch>
            <a:fillRect/>
          </a:stretch>
        </p:blipFill>
        <p:spPr>
          <a:xfrm>
            <a:off x="8099982" y="669246"/>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823629"/>
            <a:ext cx="2743200" cy="365125"/>
          </a:xfrm>
        </p:spPr>
        <p:txBody>
          <a:bodyPr/>
          <a:lstStyle/>
          <a:p>
            <a:fld id="{FB967051-D53A-0545-A9A5-5717265AFBBA}" type="datetime1">
              <a:rPr lang="sv-SE" smtClean="0"/>
              <a:t>2024-12-16</a:t>
            </a:fld>
            <a:endParaRPr lang="en-SE" dirty="0"/>
          </a:p>
        </p:txBody>
      </p:sp>
      <p:pic>
        <p:nvPicPr>
          <p:cNvPr id="9" name="Graphic 8">
            <a:extLst>
              <a:ext uri="{FF2B5EF4-FFF2-40B4-BE49-F238E27FC236}">
                <a16:creationId xmlns:a16="http://schemas.microsoft.com/office/drawing/2014/main" id="{4DD751FC-B2D6-7414-1C06-8D064CB168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47436" y="5872032"/>
            <a:ext cx="482599" cy="482599"/>
          </a:xfrm>
          <a:prstGeom prst="rect">
            <a:avLst/>
          </a:prstGeom>
        </p:spPr>
      </p:pic>
      <p:pic>
        <p:nvPicPr>
          <p:cNvPr id="10" name="Graphic 9">
            <a:extLst>
              <a:ext uri="{FF2B5EF4-FFF2-40B4-BE49-F238E27FC236}">
                <a16:creationId xmlns:a16="http://schemas.microsoft.com/office/drawing/2014/main" id="{45FDF1DF-3C1E-CB5D-8F80-82B4AFDA9A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1516" y="541347"/>
            <a:ext cx="4092018" cy="513447"/>
          </a:xfrm>
          <a:prstGeom prst="rect">
            <a:avLst/>
          </a:prstGeom>
        </p:spPr>
      </p:pic>
    </p:spTree>
    <p:extLst>
      <p:ext uri="{BB962C8B-B14F-4D97-AF65-F5344CB8AC3E}">
        <p14:creationId xmlns:p14="http://schemas.microsoft.com/office/powerpoint/2010/main" val="351466308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763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03C7DB-07EE-ADCC-4E8D-9518244B9AEC}"/>
              </a:ext>
            </a:extLst>
          </p:cNvPr>
          <p:cNvPicPr>
            <a:picLocks noChangeAspect="1"/>
          </p:cNvPicPr>
          <p:nvPr userDrawn="1"/>
        </p:nvPicPr>
        <p:blipFill>
          <a:blip r:embed="rId2"/>
          <a:stretch>
            <a:fillRect/>
          </a:stretch>
        </p:blipFill>
        <p:spPr>
          <a:xfrm>
            <a:off x="9352344" y="0"/>
            <a:ext cx="2839656" cy="6878278"/>
          </a:xfrm>
          <a:prstGeom prst="rect">
            <a:avLst/>
          </a:prstGeom>
        </p:spPr>
      </p:pic>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1F2EA030-428D-BEBB-B319-92680E2060C3}"/>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33641836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00763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03C7DB-07EE-ADCC-4E8D-9518244B9AEC}"/>
              </a:ext>
            </a:extLst>
          </p:cNvPr>
          <p:cNvPicPr>
            <a:picLocks noChangeAspect="1"/>
          </p:cNvPicPr>
          <p:nvPr userDrawn="1"/>
        </p:nvPicPr>
        <p:blipFill>
          <a:blip r:embed="rId2"/>
          <a:stretch>
            <a:fillRect/>
          </a:stretch>
        </p:blipFill>
        <p:spPr>
          <a:xfrm>
            <a:off x="11628814" y="326528"/>
            <a:ext cx="563186" cy="1364160"/>
          </a:xfrm>
          <a:prstGeom prst="rect">
            <a:avLst/>
          </a:prstGeom>
        </p:spPr>
      </p:pic>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69EAB526-E829-9FA6-CF67-28AE852FE992}"/>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32573570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CBD8B-BEB3-B472-0651-BC20361790FF}"/>
              </a:ext>
            </a:extLst>
          </p:cNvPr>
          <p:cNvPicPr>
            <a:picLocks noChangeAspect="1"/>
          </p:cNvPicPr>
          <p:nvPr userDrawn="1"/>
        </p:nvPicPr>
        <p:blipFill>
          <a:blip r:embed="rId2"/>
          <a:stretch>
            <a:fillRect/>
          </a:stretch>
        </p:blipFill>
        <p:spPr>
          <a:xfrm>
            <a:off x="8112861" y="682125"/>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932487"/>
            <a:ext cx="2743200" cy="365125"/>
          </a:xfrm>
        </p:spPr>
        <p:txBody>
          <a:bodyPr/>
          <a:lstStyle/>
          <a:p>
            <a:fld id="{8A50A0E2-9454-1A47-9ECA-17CFBF43F9D8}" type="datetime1">
              <a:rPr lang="sv-SE" smtClean="0"/>
              <a:t>2024-12-16</a:t>
            </a:fld>
            <a:endParaRPr lang="en-SE"/>
          </a:p>
        </p:txBody>
      </p:sp>
      <p:pic>
        <p:nvPicPr>
          <p:cNvPr id="13" name="Graphic 12">
            <a:extLst>
              <a:ext uri="{FF2B5EF4-FFF2-40B4-BE49-F238E27FC236}">
                <a16:creationId xmlns:a16="http://schemas.microsoft.com/office/drawing/2014/main" id="{455D4715-3F9A-45B2-ACFB-A466A2DBC1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43557" y="5873750"/>
            <a:ext cx="482600" cy="482600"/>
          </a:xfrm>
          <a:prstGeom prst="rect">
            <a:avLst/>
          </a:prstGeom>
        </p:spPr>
      </p:pic>
      <p:pic>
        <p:nvPicPr>
          <p:cNvPr id="9" name="Graphic 8">
            <a:extLst>
              <a:ext uri="{FF2B5EF4-FFF2-40B4-BE49-F238E27FC236}">
                <a16:creationId xmlns:a16="http://schemas.microsoft.com/office/drawing/2014/main" id="{38CAF758-5B8D-914A-57C4-A29D178133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544" y="541292"/>
            <a:ext cx="4272022" cy="534003"/>
          </a:xfrm>
          <a:prstGeom prst="rect">
            <a:avLst/>
          </a:prstGeom>
        </p:spPr>
      </p:pic>
    </p:spTree>
    <p:extLst>
      <p:ext uri="{BB962C8B-B14F-4D97-AF65-F5344CB8AC3E}">
        <p14:creationId xmlns:p14="http://schemas.microsoft.com/office/powerpoint/2010/main" val="2097000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76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BFFF2-459C-96C8-6A90-602E2C124616}"/>
              </a:ext>
            </a:extLst>
          </p:cNvPr>
          <p:cNvPicPr>
            <a:picLocks noChangeAspect="1"/>
          </p:cNvPicPr>
          <p:nvPr userDrawn="1"/>
        </p:nvPicPr>
        <p:blipFill>
          <a:blip r:embed="rId2"/>
          <a:stretch>
            <a:fillRect/>
          </a:stretch>
        </p:blipFill>
        <p:spPr>
          <a:xfrm>
            <a:off x="8102367" y="0"/>
            <a:ext cx="4089633" cy="6858000"/>
          </a:xfrm>
          <a:prstGeom prst="rect">
            <a:avLst/>
          </a:prstGeom>
        </p:spPr>
      </p:pic>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BEE276D9-B1D7-512E-9E31-307589EAFB6B}"/>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0787761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0763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2" name="Content Placeholder 2">
            <a:extLst>
              <a:ext uri="{FF2B5EF4-FFF2-40B4-BE49-F238E27FC236}">
                <a16:creationId xmlns:a16="http://schemas.microsoft.com/office/drawing/2014/main" id="{5F9D2C18-4ADF-1CDE-6E0D-62FC46F7F3EA}"/>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16401496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076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12B59A2-C69F-1AEE-DB4A-B8F0F5EA774A}"/>
              </a:ext>
            </a:extLst>
          </p:cNvPr>
          <p:cNvSpPr>
            <a:spLocks noGrp="1"/>
          </p:cNvSpPr>
          <p:nvPr>
            <p:ph idx="1"/>
          </p:nvPr>
        </p:nvSpPr>
        <p:spPr>
          <a:xfrm>
            <a:off x="838200" y="2977038"/>
            <a:ext cx="10515600" cy="903923"/>
          </a:xfrm>
        </p:spPr>
        <p:txBody>
          <a:bodyPr/>
          <a:lstStyle>
            <a:lvl1pPr algn="ctr">
              <a:defRPr sz="2000"/>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pic>
        <p:nvPicPr>
          <p:cNvPr id="3" name="Picture 2">
            <a:extLst>
              <a:ext uri="{FF2B5EF4-FFF2-40B4-BE49-F238E27FC236}">
                <a16:creationId xmlns:a16="http://schemas.microsoft.com/office/drawing/2014/main" id="{AC3F759B-9D8B-810E-93CA-B5B58BB495C9}"/>
              </a:ext>
            </a:extLst>
          </p:cNvPr>
          <p:cNvPicPr>
            <a:picLocks noChangeAspect="1"/>
          </p:cNvPicPr>
          <p:nvPr userDrawn="1"/>
        </p:nvPicPr>
        <p:blipFill>
          <a:blip r:embed="rId2"/>
          <a:stretch>
            <a:fillRect/>
          </a:stretch>
        </p:blipFill>
        <p:spPr>
          <a:xfrm>
            <a:off x="11169548" y="2190697"/>
            <a:ext cx="1022452" cy="2476606"/>
          </a:xfrm>
          <a:prstGeom prst="rect">
            <a:avLst/>
          </a:prstGeom>
        </p:spPr>
      </p:pic>
      <p:pic>
        <p:nvPicPr>
          <p:cNvPr id="5" name="Graphic 4">
            <a:extLst>
              <a:ext uri="{FF2B5EF4-FFF2-40B4-BE49-F238E27FC236}">
                <a16:creationId xmlns:a16="http://schemas.microsoft.com/office/drawing/2014/main" id="{EEEC4692-26F6-5E3C-7ADC-092571DAE8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2138" y="6036815"/>
            <a:ext cx="1587724" cy="465511"/>
          </a:xfrm>
          <a:prstGeom prst="rect">
            <a:avLst/>
          </a:prstGeom>
        </p:spPr>
      </p:pic>
    </p:spTree>
    <p:extLst>
      <p:ext uri="{BB962C8B-B14F-4D97-AF65-F5344CB8AC3E}">
        <p14:creationId xmlns:p14="http://schemas.microsoft.com/office/powerpoint/2010/main" val="39293461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076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12B59A2-C69F-1AEE-DB4A-B8F0F5EA774A}"/>
              </a:ext>
            </a:extLst>
          </p:cNvPr>
          <p:cNvSpPr>
            <a:spLocks noGrp="1"/>
          </p:cNvSpPr>
          <p:nvPr>
            <p:ph idx="1"/>
          </p:nvPr>
        </p:nvSpPr>
        <p:spPr>
          <a:xfrm>
            <a:off x="838200" y="5273039"/>
            <a:ext cx="10515600" cy="903923"/>
          </a:xfrm>
        </p:spPr>
        <p:txBody>
          <a:bodyPr/>
          <a:lstStyle>
            <a:lvl1pPr algn="ctr">
              <a:defRPr sz="2000"/>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pic>
        <p:nvPicPr>
          <p:cNvPr id="3" name="Picture 2">
            <a:extLst>
              <a:ext uri="{FF2B5EF4-FFF2-40B4-BE49-F238E27FC236}">
                <a16:creationId xmlns:a16="http://schemas.microsoft.com/office/drawing/2014/main" id="{AC3F759B-9D8B-810E-93CA-B5B58BB495C9}"/>
              </a:ext>
            </a:extLst>
          </p:cNvPr>
          <p:cNvPicPr>
            <a:picLocks noChangeAspect="1"/>
          </p:cNvPicPr>
          <p:nvPr userDrawn="1"/>
        </p:nvPicPr>
        <p:blipFill>
          <a:blip r:embed="rId2"/>
          <a:stretch>
            <a:fillRect/>
          </a:stretch>
        </p:blipFill>
        <p:spPr>
          <a:xfrm>
            <a:off x="11169548" y="2190697"/>
            <a:ext cx="1022452" cy="2476606"/>
          </a:xfrm>
          <a:prstGeom prst="rect">
            <a:avLst/>
          </a:prstGeom>
        </p:spPr>
      </p:pic>
      <p:pic>
        <p:nvPicPr>
          <p:cNvPr id="4" name="Graphic 3">
            <a:extLst>
              <a:ext uri="{FF2B5EF4-FFF2-40B4-BE49-F238E27FC236}">
                <a16:creationId xmlns:a16="http://schemas.microsoft.com/office/drawing/2014/main" id="{312B14E5-2648-4329-AFFD-B10A575CFD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32650" y="2754614"/>
            <a:ext cx="3126699" cy="1348772"/>
          </a:xfrm>
          <a:prstGeom prst="rect">
            <a:avLst/>
          </a:prstGeom>
        </p:spPr>
      </p:pic>
    </p:spTree>
    <p:extLst>
      <p:ext uri="{BB962C8B-B14F-4D97-AF65-F5344CB8AC3E}">
        <p14:creationId xmlns:p14="http://schemas.microsoft.com/office/powerpoint/2010/main" val="119082153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4_Title Slide">
    <p:bg>
      <p:bgPr>
        <a:solidFill>
          <a:srgbClr val="00763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1D169-60D0-F73F-8657-C5C05CE6AF72}"/>
              </a:ext>
            </a:extLst>
          </p:cNvPr>
          <p:cNvPicPr>
            <a:picLocks noChangeAspect="1"/>
          </p:cNvPicPr>
          <p:nvPr userDrawn="1"/>
        </p:nvPicPr>
        <p:blipFill>
          <a:blip r:embed="rId2"/>
          <a:stretch>
            <a:fillRect/>
          </a:stretch>
        </p:blipFill>
        <p:spPr>
          <a:xfrm>
            <a:off x="8112861" y="682125"/>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823629"/>
            <a:ext cx="2743200" cy="365125"/>
          </a:xfrm>
        </p:spPr>
        <p:txBody>
          <a:bodyPr/>
          <a:lstStyle/>
          <a:p>
            <a:fld id="{FB967051-D53A-0545-A9A5-5717265AFBBA}" type="datetime1">
              <a:rPr lang="sv-SE" smtClean="0"/>
              <a:t>2024-12-16</a:t>
            </a:fld>
            <a:endParaRPr lang="en-SE" dirty="0"/>
          </a:p>
        </p:txBody>
      </p:sp>
      <p:pic>
        <p:nvPicPr>
          <p:cNvPr id="8" name="Graphic 7">
            <a:extLst>
              <a:ext uri="{FF2B5EF4-FFF2-40B4-BE49-F238E27FC236}">
                <a16:creationId xmlns:a16="http://schemas.microsoft.com/office/drawing/2014/main" id="{86B07326-30B0-DEF1-E871-62752D93D7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1413" y="589322"/>
            <a:ext cx="1491577" cy="437321"/>
          </a:xfrm>
          <a:prstGeom prst="rect">
            <a:avLst/>
          </a:prstGeom>
        </p:spPr>
      </p:pic>
      <p:pic>
        <p:nvPicPr>
          <p:cNvPr id="5" name="Graphic 4">
            <a:extLst>
              <a:ext uri="{FF2B5EF4-FFF2-40B4-BE49-F238E27FC236}">
                <a16:creationId xmlns:a16="http://schemas.microsoft.com/office/drawing/2014/main" id="{EF7D56C4-BD66-A21C-CF40-6646800FBB9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47436" y="5872032"/>
            <a:ext cx="482599" cy="482599"/>
          </a:xfrm>
          <a:prstGeom prst="rect">
            <a:avLst/>
          </a:prstGeom>
        </p:spPr>
      </p:pic>
    </p:spTree>
    <p:extLst>
      <p:ext uri="{BB962C8B-B14F-4D97-AF65-F5344CB8AC3E}">
        <p14:creationId xmlns:p14="http://schemas.microsoft.com/office/powerpoint/2010/main" val="399760862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8_Title Slide">
    <p:bg>
      <p:bgPr>
        <a:solidFill>
          <a:srgbClr val="00763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1D169-60D0-F73F-8657-C5C05CE6AF72}"/>
              </a:ext>
            </a:extLst>
          </p:cNvPr>
          <p:cNvPicPr>
            <a:picLocks noChangeAspect="1"/>
          </p:cNvPicPr>
          <p:nvPr userDrawn="1"/>
        </p:nvPicPr>
        <p:blipFill>
          <a:blip r:embed="rId2"/>
          <a:stretch>
            <a:fillRect/>
          </a:stretch>
        </p:blipFill>
        <p:spPr>
          <a:xfrm>
            <a:off x="8112861" y="682125"/>
            <a:ext cx="4092018" cy="6188754"/>
          </a:xfrm>
          <a:prstGeom prst="rect">
            <a:avLst/>
          </a:prstGeom>
        </p:spPr>
      </p:pic>
      <p:sp>
        <p:nvSpPr>
          <p:cNvPr id="2" name="Title 1">
            <a:extLst>
              <a:ext uri="{FF2B5EF4-FFF2-40B4-BE49-F238E27FC236}">
                <a16:creationId xmlns:a16="http://schemas.microsoft.com/office/drawing/2014/main" id="{CE5522C2-04BB-C34D-B691-57EE3807AF8D}"/>
              </a:ext>
            </a:extLst>
          </p:cNvPr>
          <p:cNvSpPr>
            <a:spLocks noGrp="1"/>
          </p:cNvSpPr>
          <p:nvPr>
            <p:ph type="ctrTitle"/>
          </p:nvPr>
        </p:nvSpPr>
        <p:spPr>
          <a:xfrm>
            <a:off x="838200" y="1122363"/>
            <a:ext cx="9144000" cy="2387600"/>
          </a:xfrm>
        </p:spPr>
        <p:txBody>
          <a:bodyPr anchor="b">
            <a:normAutofit/>
          </a:bodyPr>
          <a:lstStyle>
            <a:lvl1pPr algn="l">
              <a:defRPr sz="4800" b="1" i="0">
                <a:latin typeface="Figtree SemiBold" pitchFamily="2" charset="0"/>
              </a:defRPr>
            </a:lvl1pPr>
          </a:lstStyle>
          <a:p>
            <a:r>
              <a:rPr lang="en-GB" dirty="0"/>
              <a:t>Click to edit Master title style</a:t>
            </a:r>
            <a:endParaRPr lang="en-SE" dirty="0"/>
          </a:p>
        </p:txBody>
      </p:sp>
      <p:sp>
        <p:nvSpPr>
          <p:cNvPr id="3" name="Subtitle 2">
            <a:extLst>
              <a:ext uri="{FF2B5EF4-FFF2-40B4-BE49-F238E27FC236}">
                <a16:creationId xmlns:a16="http://schemas.microsoft.com/office/drawing/2014/main" id="{8580D92B-53F1-2B49-6FD6-D49A4BBC5C09}"/>
              </a:ext>
            </a:extLst>
          </p:cNvPr>
          <p:cNvSpPr>
            <a:spLocks noGrp="1"/>
          </p:cNvSpPr>
          <p:nvPr>
            <p:ph type="subTitle" idx="1"/>
          </p:nvPr>
        </p:nvSpPr>
        <p:spPr>
          <a:xfrm>
            <a:off x="838200" y="3602038"/>
            <a:ext cx="9144000" cy="1655762"/>
          </a:xfrm>
        </p:spPr>
        <p:txBody>
          <a:bodyPr/>
          <a:lstStyle>
            <a:lvl1pPr marL="0" indent="0" algn="l">
              <a:buNone/>
              <a:defRPr sz="2400" b="0" i="0">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SE" dirty="0"/>
          </a:p>
        </p:txBody>
      </p:sp>
      <p:sp>
        <p:nvSpPr>
          <p:cNvPr id="4" name="Date Placeholder 3">
            <a:extLst>
              <a:ext uri="{FF2B5EF4-FFF2-40B4-BE49-F238E27FC236}">
                <a16:creationId xmlns:a16="http://schemas.microsoft.com/office/drawing/2014/main" id="{3787416F-4AEE-69AF-67B0-1C9CC50FF937}"/>
              </a:ext>
            </a:extLst>
          </p:cNvPr>
          <p:cNvSpPr>
            <a:spLocks noGrp="1"/>
          </p:cNvSpPr>
          <p:nvPr>
            <p:ph type="dt" sz="half" idx="10"/>
          </p:nvPr>
        </p:nvSpPr>
        <p:spPr>
          <a:xfrm>
            <a:off x="838200" y="5823629"/>
            <a:ext cx="2743200" cy="365125"/>
          </a:xfrm>
        </p:spPr>
        <p:txBody>
          <a:bodyPr/>
          <a:lstStyle/>
          <a:p>
            <a:fld id="{FB967051-D53A-0545-A9A5-5717265AFBBA}" type="datetime1">
              <a:rPr lang="sv-SE" smtClean="0"/>
              <a:t>2024-12-16</a:t>
            </a:fld>
            <a:endParaRPr lang="en-SE" dirty="0"/>
          </a:p>
        </p:txBody>
      </p:sp>
      <p:pic>
        <p:nvPicPr>
          <p:cNvPr id="5" name="Graphic 4">
            <a:extLst>
              <a:ext uri="{FF2B5EF4-FFF2-40B4-BE49-F238E27FC236}">
                <a16:creationId xmlns:a16="http://schemas.microsoft.com/office/drawing/2014/main" id="{EF7D56C4-BD66-A21C-CF40-6646800FB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47436" y="5872032"/>
            <a:ext cx="482599" cy="482599"/>
          </a:xfrm>
          <a:prstGeom prst="rect">
            <a:avLst/>
          </a:prstGeom>
        </p:spPr>
      </p:pic>
      <p:pic>
        <p:nvPicPr>
          <p:cNvPr id="6" name="Graphic 5">
            <a:extLst>
              <a:ext uri="{FF2B5EF4-FFF2-40B4-BE49-F238E27FC236}">
                <a16:creationId xmlns:a16="http://schemas.microsoft.com/office/drawing/2014/main" id="{0BE6E8F6-C384-1E29-A9EC-4D22C46805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1516" y="550678"/>
            <a:ext cx="4092018" cy="513447"/>
          </a:xfrm>
          <a:prstGeom prst="rect">
            <a:avLst/>
          </a:prstGeom>
        </p:spPr>
      </p:pic>
    </p:spTree>
    <p:extLst>
      <p:ext uri="{BB962C8B-B14F-4D97-AF65-F5344CB8AC3E}">
        <p14:creationId xmlns:p14="http://schemas.microsoft.com/office/powerpoint/2010/main" val="257140243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76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993AB-4E17-B9A2-D11A-438C67C691EC}"/>
              </a:ext>
            </a:extLst>
          </p:cNvPr>
          <p:cNvPicPr>
            <a:picLocks noChangeAspect="1"/>
          </p:cNvPicPr>
          <p:nvPr userDrawn="1"/>
        </p:nvPicPr>
        <p:blipFill>
          <a:blip r:embed="rId2"/>
          <a:stretch>
            <a:fillRect/>
          </a:stretch>
        </p:blipFill>
        <p:spPr>
          <a:xfrm>
            <a:off x="9352345" y="-22904"/>
            <a:ext cx="2862805" cy="6934350"/>
          </a:xfrm>
          <a:prstGeom prst="rect">
            <a:avLst/>
          </a:prstGeom>
        </p:spPr>
      </p:pic>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F6C9C839-6834-A094-B1BF-887D63EC7710}"/>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426344548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00763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043734-9758-3CBE-5393-38978422823D}"/>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pic>
        <p:nvPicPr>
          <p:cNvPr id="2" name="Picture 1">
            <a:extLst>
              <a:ext uri="{FF2B5EF4-FFF2-40B4-BE49-F238E27FC236}">
                <a16:creationId xmlns:a16="http://schemas.microsoft.com/office/drawing/2014/main" id="{7D5F2F90-7F02-5858-E37B-3DACBEDC726F}"/>
              </a:ext>
            </a:extLst>
          </p:cNvPr>
          <p:cNvPicPr>
            <a:picLocks noChangeAspect="1"/>
          </p:cNvPicPr>
          <p:nvPr userDrawn="1"/>
        </p:nvPicPr>
        <p:blipFill>
          <a:blip r:embed="rId2"/>
          <a:stretch>
            <a:fillRect/>
          </a:stretch>
        </p:blipFill>
        <p:spPr>
          <a:xfrm>
            <a:off x="11667899" y="365125"/>
            <a:ext cx="547251" cy="1325563"/>
          </a:xfrm>
          <a:prstGeom prst="rect">
            <a:avLst/>
          </a:prstGeom>
        </p:spPr>
      </p:pic>
      <p:sp>
        <p:nvSpPr>
          <p:cNvPr id="3" name="Content Placeholder 2">
            <a:extLst>
              <a:ext uri="{FF2B5EF4-FFF2-40B4-BE49-F238E27FC236}">
                <a16:creationId xmlns:a16="http://schemas.microsoft.com/office/drawing/2014/main" id="{F25662B6-E63C-6D4A-56B7-1260C5AA4C6C}"/>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06388874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0076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AAF4D-6321-8AFB-25DE-405E79C8527A}"/>
              </a:ext>
            </a:extLst>
          </p:cNvPr>
          <p:cNvPicPr>
            <a:picLocks noChangeAspect="1"/>
          </p:cNvPicPr>
          <p:nvPr userDrawn="1"/>
        </p:nvPicPr>
        <p:blipFill>
          <a:blip r:embed="rId2"/>
          <a:stretch>
            <a:fillRect/>
          </a:stretch>
        </p:blipFill>
        <p:spPr>
          <a:xfrm>
            <a:off x="8166347" y="-43405"/>
            <a:ext cx="4141400" cy="6944810"/>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8AA94381-2C45-C341-AE82-F9E7DD5094C7}"/>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63946968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D10D52E0-5D28-E763-7378-2C9B3446CA04}"/>
              </a:ext>
            </a:extLst>
          </p:cNvPr>
          <p:cNvSpPr/>
          <p:nvPr userDrawn="1"/>
        </p:nvSpPr>
        <p:spPr>
          <a:xfrm>
            <a:off x="0" y="1690688"/>
            <a:ext cx="6096000" cy="5167312"/>
          </a:xfrm>
          <a:prstGeom prst="round1Rect">
            <a:avLst/>
          </a:prstGeom>
          <a:solidFill>
            <a:srgbClr val="CAD8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itle 1">
            <a:extLst>
              <a:ext uri="{FF2B5EF4-FFF2-40B4-BE49-F238E27FC236}">
                <a16:creationId xmlns:a16="http://schemas.microsoft.com/office/drawing/2014/main" id="{3EE8BAFF-6284-2092-3FA8-D2C13189F604}"/>
              </a:ext>
            </a:extLst>
          </p:cNvPr>
          <p:cNvSpPr>
            <a:spLocks noGrp="1"/>
          </p:cNvSpPr>
          <p:nvPr>
            <p:ph type="title"/>
          </p:nvPr>
        </p:nvSpPr>
        <p:spPr/>
        <p:txBody>
          <a:bodyPr>
            <a:normAutofit/>
          </a:bodyPr>
          <a:lstStyle>
            <a:lvl1pPr>
              <a:defRPr sz="3600"/>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887274E3-D29C-7192-B8DA-24228C308F85}"/>
              </a:ext>
            </a:extLst>
          </p:cNvPr>
          <p:cNvSpPr>
            <a:spLocks noGrp="1"/>
          </p:cNvSpPr>
          <p:nvPr>
            <p:ph sz="half" idx="1"/>
          </p:nvPr>
        </p:nvSpPr>
        <p:spPr>
          <a:xfrm>
            <a:off x="838200" y="2047081"/>
            <a:ext cx="4831080" cy="4351338"/>
          </a:xfrm>
        </p:spPr>
        <p:txBody>
          <a:bodyPr>
            <a:normAutofit/>
          </a:bodyPr>
          <a:lstStyle>
            <a:lvl1pPr>
              <a:defRPr sz="1800">
                <a:latin typeface="Figtree" pitchFamily="2" charset="0"/>
              </a:defRPr>
            </a:lvl1pPr>
            <a:lvl2pPr>
              <a:defRPr sz="1600">
                <a:latin typeface="Figtree" pitchFamily="2" charset="0"/>
              </a:defRPr>
            </a:lvl2pPr>
            <a:lvl3pPr>
              <a:defRPr sz="1600">
                <a:latin typeface="Figtree" pitchFamily="2" charset="0"/>
              </a:defRPr>
            </a:lvl3pPr>
            <a:lvl4pPr>
              <a:defRPr sz="1600">
                <a:latin typeface="Figtree" pitchFamily="2" charset="0"/>
              </a:defRPr>
            </a:lvl4pPr>
            <a:lvl5pPr>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C672329C-F8E5-2205-A227-3DF68702188D}"/>
              </a:ext>
            </a:extLst>
          </p:cNvPr>
          <p:cNvSpPr>
            <a:spLocks noGrp="1"/>
          </p:cNvSpPr>
          <p:nvPr>
            <p:ph sz="half" idx="2"/>
          </p:nvPr>
        </p:nvSpPr>
        <p:spPr>
          <a:xfrm>
            <a:off x="6507480" y="2047081"/>
            <a:ext cx="4846320" cy="4351338"/>
          </a:xfrm>
        </p:spPr>
        <p:txBody>
          <a:bodyPr>
            <a:normAutofit/>
          </a:bodyPr>
          <a:lstStyle>
            <a:lvl1pPr>
              <a:defRPr sz="1800">
                <a:latin typeface="Figtree" pitchFamily="2" charset="0"/>
              </a:defRPr>
            </a:lvl1pPr>
            <a:lvl2pPr>
              <a:defRPr sz="1600">
                <a:latin typeface="Figtree" pitchFamily="2" charset="0"/>
              </a:defRPr>
            </a:lvl2pPr>
            <a:lvl3pPr>
              <a:defRPr sz="1600">
                <a:latin typeface="Figtree" pitchFamily="2" charset="0"/>
              </a:defRPr>
            </a:lvl3pPr>
            <a:lvl4pPr>
              <a:defRPr sz="1600">
                <a:latin typeface="Figtree" pitchFamily="2" charset="0"/>
              </a:defRPr>
            </a:lvl4pPr>
            <a:lvl5pPr>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286290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1191379"/>
            <a:ext cx="10515600" cy="1325563"/>
          </a:xfrm>
        </p:spPr>
        <p:txBody>
          <a:bodyPr>
            <a:normAutofit/>
          </a:bodyPr>
          <a:lstStyle>
            <a:lvl1pPr>
              <a:defRPr sz="3600"/>
            </a:lvl1pPr>
          </a:lstStyle>
          <a:p>
            <a:r>
              <a:rPr lang="en-GB" dirty="0"/>
              <a:t>Click to edit Master title style</a:t>
            </a:r>
            <a:endParaRPr lang="en-SE" dirty="0"/>
          </a:p>
        </p:txBody>
      </p:sp>
      <p:pic>
        <p:nvPicPr>
          <p:cNvPr id="2" name="Graphic 1">
            <a:extLst>
              <a:ext uri="{FF2B5EF4-FFF2-40B4-BE49-F238E27FC236}">
                <a16:creationId xmlns:a16="http://schemas.microsoft.com/office/drawing/2014/main" id="{00C1C9D6-962A-9EDB-1387-C352C1B327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182" y="574654"/>
            <a:ext cx="1498235" cy="439273"/>
          </a:xfrm>
          <a:prstGeom prst="rect">
            <a:avLst/>
          </a:prstGeom>
        </p:spPr>
      </p:pic>
      <p:sp>
        <p:nvSpPr>
          <p:cNvPr id="4" name="Content Placeholder 2">
            <a:extLst>
              <a:ext uri="{FF2B5EF4-FFF2-40B4-BE49-F238E27FC236}">
                <a16:creationId xmlns:a16="http://schemas.microsoft.com/office/drawing/2014/main" id="{E035106B-D516-2187-B352-7C2BE62ED8E9}"/>
              </a:ext>
            </a:extLst>
          </p:cNvPr>
          <p:cNvSpPr>
            <a:spLocks noGrp="1"/>
          </p:cNvSpPr>
          <p:nvPr>
            <p:ph idx="1"/>
          </p:nvPr>
        </p:nvSpPr>
        <p:spPr>
          <a:xfrm>
            <a:off x="838200" y="2633026"/>
            <a:ext cx="10515600" cy="3457575"/>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663637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5A45318E-4509-8932-528E-F98CA2E16B27}"/>
              </a:ext>
            </a:extLst>
          </p:cNvPr>
          <p:cNvSpPr/>
          <p:nvPr userDrawn="1"/>
        </p:nvSpPr>
        <p:spPr>
          <a:xfrm flipH="1">
            <a:off x="6096000" y="0"/>
            <a:ext cx="6096000" cy="6858000"/>
          </a:xfrm>
          <a:prstGeom prst="round1Rect">
            <a:avLst/>
          </a:prstGeom>
          <a:solidFill>
            <a:srgbClr val="CAD8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itle 1">
            <a:extLst>
              <a:ext uri="{FF2B5EF4-FFF2-40B4-BE49-F238E27FC236}">
                <a16:creationId xmlns:a16="http://schemas.microsoft.com/office/drawing/2014/main" id="{3EE8BAFF-6284-2092-3FA8-D2C13189F604}"/>
              </a:ext>
            </a:extLst>
          </p:cNvPr>
          <p:cNvSpPr>
            <a:spLocks noGrp="1"/>
          </p:cNvSpPr>
          <p:nvPr>
            <p:ph type="title"/>
          </p:nvPr>
        </p:nvSpPr>
        <p:spPr>
          <a:xfrm>
            <a:off x="838200" y="365125"/>
            <a:ext cx="4831080" cy="1325563"/>
          </a:xfrm>
        </p:spPr>
        <p:txBody>
          <a:bodyPr>
            <a:normAutofit/>
          </a:bodyPr>
          <a:lstStyle>
            <a:lvl1pPr>
              <a:defRPr sz="3600"/>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887274E3-D29C-7192-B8DA-24228C308F85}"/>
              </a:ext>
            </a:extLst>
          </p:cNvPr>
          <p:cNvSpPr>
            <a:spLocks noGrp="1"/>
          </p:cNvSpPr>
          <p:nvPr>
            <p:ph sz="half" idx="1"/>
          </p:nvPr>
        </p:nvSpPr>
        <p:spPr>
          <a:xfrm>
            <a:off x="838200" y="2047081"/>
            <a:ext cx="4831080" cy="4351338"/>
          </a:xfrm>
        </p:spPr>
        <p:txBody>
          <a:bodyPr>
            <a:normAutofit/>
          </a:bodyPr>
          <a:lstStyle>
            <a:lvl1pPr>
              <a:defRPr sz="1800">
                <a:latin typeface="Figtree" pitchFamily="2" charset="0"/>
              </a:defRPr>
            </a:lvl1pPr>
            <a:lvl2pPr>
              <a:defRPr sz="1600">
                <a:latin typeface="Figtree" pitchFamily="2" charset="0"/>
              </a:defRPr>
            </a:lvl2pPr>
            <a:lvl3pPr>
              <a:defRPr sz="1600">
                <a:latin typeface="Figtree" pitchFamily="2" charset="0"/>
              </a:defRPr>
            </a:lvl3pPr>
            <a:lvl4pPr>
              <a:defRPr sz="1600">
                <a:latin typeface="Figtree" pitchFamily="2" charset="0"/>
              </a:defRPr>
            </a:lvl4pPr>
            <a:lvl5pPr>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C672329C-F8E5-2205-A227-3DF68702188D}"/>
              </a:ext>
            </a:extLst>
          </p:cNvPr>
          <p:cNvSpPr>
            <a:spLocks noGrp="1"/>
          </p:cNvSpPr>
          <p:nvPr>
            <p:ph sz="half" idx="2"/>
          </p:nvPr>
        </p:nvSpPr>
        <p:spPr>
          <a:xfrm>
            <a:off x="6507480" y="2047081"/>
            <a:ext cx="4846320" cy="4351338"/>
          </a:xfrm>
        </p:spPr>
        <p:txBody>
          <a:bodyPr>
            <a:normAutofit/>
          </a:bodyPr>
          <a:lstStyle>
            <a:lvl1pPr>
              <a:defRPr sz="1800">
                <a:latin typeface="Figtree" pitchFamily="2" charset="0"/>
              </a:defRPr>
            </a:lvl1pPr>
            <a:lvl2pPr>
              <a:defRPr sz="1600">
                <a:latin typeface="Figtree" pitchFamily="2" charset="0"/>
              </a:defRPr>
            </a:lvl2pPr>
            <a:lvl3pPr>
              <a:defRPr sz="1600">
                <a:latin typeface="Figtree" pitchFamily="2" charset="0"/>
              </a:defRPr>
            </a:lvl3pPr>
            <a:lvl4pPr>
              <a:defRPr sz="1600">
                <a:latin typeface="Figtree" pitchFamily="2" charset="0"/>
              </a:defRPr>
            </a:lvl4pPr>
            <a:lvl5pPr>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956092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347C-455C-0BAF-5376-6527549232FB}"/>
              </a:ext>
            </a:extLst>
          </p:cNvPr>
          <p:cNvSpPr>
            <a:spLocks noGrp="1"/>
          </p:cNvSpPr>
          <p:nvPr>
            <p:ph type="title"/>
          </p:nvPr>
        </p:nvSpPr>
        <p:spPr>
          <a:xfrm>
            <a:off x="839788" y="365125"/>
            <a:ext cx="10515600" cy="1325563"/>
          </a:xfrm>
        </p:spPr>
        <p:txBody>
          <a:bodyPr/>
          <a:lstStyle/>
          <a:p>
            <a:r>
              <a:rPr lang="en-GB" dirty="0"/>
              <a:t>Click to edit Master title style</a:t>
            </a:r>
            <a:endParaRPr lang="en-SE" dirty="0"/>
          </a:p>
        </p:txBody>
      </p:sp>
      <p:sp>
        <p:nvSpPr>
          <p:cNvPr id="4" name="Content Placeholder 3">
            <a:extLst>
              <a:ext uri="{FF2B5EF4-FFF2-40B4-BE49-F238E27FC236}">
                <a16:creationId xmlns:a16="http://schemas.microsoft.com/office/drawing/2014/main" id="{B481B567-9C19-A63B-BF88-ECB34A7C3489}"/>
              </a:ext>
            </a:extLst>
          </p:cNvPr>
          <p:cNvSpPr>
            <a:spLocks noGrp="1"/>
          </p:cNvSpPr>
          <p:nvPr>
            <p:ph sz="half" idx="2"/>
          </p:nvPr>
        </p:nvSpPr>
        <p:spPr>
          <a:xfrm>
            <a:off x="839788" y="1866900"/>
            <a:ext cx="5157787" cy="4322763"/>
          </a:xfrm>
        </p:spPr>
        <p:txBody>
          <a:bodyPr>
            <a:normAutofit/>
          </a:bodyPr>
          <a:lstStyle>
            <a:lvl1pPr>
              <a:defRPr sz="18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6" name="Content Placeholder 5">
            <a:extLst>
              <a:ext uri="{FF2B5EF4-FFF2-40B4-BE49-F238E27FC236}">
                <a16:creationId xmlns:a16="http://schemas.microsoft.com/office/drawing/2014/main" id="{3D1B324E-3E90-E468-EEEC-37B1EC51AFEA}"/>
              </a:ext>
            </a:extLst>
          </p:cNvPr>
          <p:cNvSpPr>
            <a:spLocks noGrp="1"/>
          </p:cNvSpPr>
          <p:nvPr>
            <p:ph sz="quarter" idx="4"/>
          </p:nvPr>
        </p:nvSpPr>
        <p:spPr>
          <a:xfrm>
            <a:off x="6172200" y="1866900"/>
            <a:ext cx="5183188" cy="4322763"/>
          </a:xfrm>
        </p:spPr>
        <p:txBody>
          <a:bodyPr>
            <a:normAutofit/>
          </a:bodyPr>
          <a:lstStyle>
            <a:lvl1pPr>
              <a:defRPr sz="18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732120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48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4AA211-5EA4-3AEC-5935-DB51C205FA4D}"/>
              </a:ext>
            </a:extLst>
          </p:cNvPr>
          <p:cNvPicPr>
            <a:picLocks noChangeAspect="1"/>
          </p:cNvPicPr>
          <p:nvPr userDrawn="1"/>
        </p:nvPicPr>
        <p:blipFill>
          <a:blip r:embed="rId2"/>
          <a:stretch>
            <a:fillRect/>
          </a:stretch>
        </p:blipFill>
        <p:spPr>
          <a:xfrm>
            <a:off x="8166347" y="-43405"/>
            <a:ext cx="4141400" cy="6944810"/>
          </a:xfrm>
          <a:prstGeom prst="rect">
            <a:avLst/>
          </a:prstGeom>
        </p:spPr>
      </p:pic>
      <p:sp>
        <p:nvSpPr>
          <p:cNvPr id="2" name="Title 1">
            <a:extLst>
              <a:ext uri="{FF2B5EF4-FFF2-40B4-BE49-F238E27FC236}">
                <a16:creationId xmlns:a16="http://schemas.microsoft.com/office/drawing/2014/main" id="{7DF7B27D-44D5-ADDA-F6DE-41C6CDB1E989}"/>
              </a:ext>
            </a:extLst>
          </p:cNvPr>
          <p:cNvSpPr>
            <a:spLocks noGrp="1"/>
          </p:cNvSpPr>
          <p:nvPr>
            <p:ph type="title"/>
          </p:nvPr>
        </p:nvSpPr>
        <p:spPr>
          <a:xfrm>
            <a:off x="839788" y="987424"/>
            <a:ext cx="4448492" cy="1268096"/>
          </a:xfrm>
        </p:spPr>
        <p:txBody>
          <a:bodyPr anchor="t">
            <a:normAutofit/>
          </a:bodyPr>
          <a:lstStyle>
            <a:lvl1pPr>
              <a:defRPr sz="3600"/>
            </a:lvl1pPr>
          </a:lstStyle>
          <a:p>
            <a:r>
              <a:rPr lang="en-GB" dirty="0"/>
              <a:t>Click to edit Master title style</a:t>
            </a:r>
            <a:endParaRPr lang="en-SE" dirty="0"/>
          </a:p>
        </p:txBody>
      </p:sp>
      <p:sp>
        <p:nvSpPr>
          <p:cNvPr id="3" name="Picture Placeholder 2">
            <a:extLst>
              <a:ext uri="{FF2B5EF4-FFF2-40B4-BE49-F238E27FC236}">
                <a16:creationId xmlns:a16="http://schemas.microsoft.com/office/drawing/2014/main" id="{9B680301-8D23-6E5E-70E8-86DCA4E64833}"/>
              </a:ext>
            </a:extLst>
          </p:cNvPr>
          <p:cNvSpPr>
            <a:spLocks noGrp="1"/>
          </p:cNvSpPr>
          <p:nvPr>
            <p:ph type="pic" idx="1"/>
          </p:nvPr>
        </p:nvSpPr>
        <p:spPr>
          <a:xfrm>
            <a:off x="5669280" y="987425"/>
            <a:ext cx="56861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66317DEE-93A4-9BD5-BB4A-C9C5B4AD6EC2}"/>
              </a:ext>
            </a:extLst>
          </p:cNvPr>
          <p:cNvSpPr>
            <a:spLocks noGrp="1"/>
          </p:cNvSpPr>
          <p:nvPr>
            <p:ph type="body" sz="half" idx="2"/>
          </p:nvPr>
        </p:nvSpPr>
        <p:spPr>
          <a:xfrm>
            <a:off x="839788" y="2453640"/>
            <a:ext cx="4448492" cy="341534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687391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EFB08-47C3-3F4C-F28E-6157CB80BA98}"/>
              </a:ext>
            </a:extLst>
          </p:cNvPr>
          <p:cNvPicPr>
            <a:picLocks noChangeAspect="1"/>
          </p:cNvPicPr>
          <p:nvPr userDrawn="1"/>
        </p:nvPicPr>
        <p:blipFill>
          <a:blip r:embed="rId2"/>
          <a:stretch>
            <a:fillRect/>
          </a:stretch>
        </p:blipFill>
        <p:spPr>
          <a:xfrm>
            <a:off x="6995160" y="0"/>
            <a:ext cx="5196840" cy="6858000"/>
          </a:xfrm>
          <a:prstGeom prst="rect">
            <a:avLst/>
          </a:prstGeom>
        </p:spPr>
      </p:pic>
      <p:sp>
        <p:nvSpPr>
          <p:cNvPr id="2" name="Title 1">
            <a:extLst>
              <a:ext uri="{FF2B5EF4-FFF2-40B4-BE49-F238E27FC236}">
                <a16:creationId xmlns:a16="http://schemas.microsoft.com/office/drawing/2014/main" id="{7DF7B27D-44D5-ADDA-F6DE-41C6CDB1E989}"/>
              </a:ext>
            </a:extLst>
          </p:cNvPr>
          <p:cNvSpPr>
            <a:spLocks noGrp="1"/>
          </p:cNvSpPr>
          <p:nvPr>
            <p:ph type="title"/>
          </p:nvPr>
        </p:nvSpPr>
        <p:spPr>
          <a:xfrm>
            <a:off x="839788" y="457200"/>
            <a:ext cx="6155372" cy="1249680"/>
          </a:xfrm>
        </p:spPr>
        <p:txBody>
          <a:bodyPr anchor="b">
            <a:normAutofit/>
          </a:bodyPr>
          <a:lstStyle>
            <a:lvl1pPr>
              <a:defRPr sz="3600"/>
            </a:lvl1pPr>
          </a:lstStyle>
          <a:p>
            <a:r>
              <a:rPr lang="en-GB" dirty="0"/>
              <a:t>Click to edit Master title style</a:t>
            </a:r>
            <a:endParaRPr lang="en-SE" dirty="0"/>
          </a:p>
        </p:txBody>
      </p:sp>
      <p:sp>
        <p:nvSpPr>
          <p:cNvPr id="3" name="Picture Placeholder 2">
            <a:extLst>
              <a:ext uri="{FF2B5EF4-FFF2-40B4-BE49-F238E27FC236}">
                <a16:creationId xmlns:a16="http://schemas.microsoft.com/office/drawing/2014/main" id="{9B680301-8D23-6E5E-70E8-86DCA4E64833}"/>
              </a:ext>
            </a:extLst>
          </p:cNvPr>
          <p:cNvSpPr>
            <a:spLocks noGrp="1"/>
          </p:cNvSpPr>
          <p:nvPr>
            <p:ph type="pic" idx="1"/>
          </p:nvPr>
        </p:nvSpPr>
        <p:spPr>
          <a:xfrm>
            <a:off x="7419976" y="0"/>
            <a:ext cx="477202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66317DEE-93A4-9BD5-BB4A-C9C5B4AD6EC2}"/>
              </a:ext>
            </a:extLst>
          </p:cNvPr>
          <p:cNvSpPr>
            <a:spLocks noGrp="1"/>
          </p:cNvSpPr>
          <p:nvPr>
            <p:ph type="body" sz="half" idx="2"/>
          </p:nvPr>
        </p:nvSpPr>
        <p:spPr>
          <a:xfrm>
            <a:off x="839788" y="2057400"/>
            <a:ext cx="6155372"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7790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1191379"/>
            <a:ext cx="10515600" cy="1325563"/>
          </a:xfrm>
        </p:spPr>
        <p:txBody>
          <a:bodyPr>
            <a:normAutofit/>
          </a:bodyPr>
          <a:lstStyle>
            <a:lvl1pPr>
              <a:defRPr sz="3600"/>
            </a:lvl1pPr>
          </a:lstStyle>
          <a:p>
            <a:r>
              <a:rPr lang="en-GB" dirty="0"/>
              <a:t>Click to edit Master title style</a:t>
            </a:r>
            <a:endParaRPr lang="en-SE" dirty="0"/>
          </a:p>
        </p:txBody>
      </p:sp>
      <p:pic>
        <p:nvPicPr>
          <p:cNvPr id="2" name="Graphic 1">
            <a:extLst>
              <a:ext uri="{FF2B5EF4-FFF2-40B4-BE49-F238E27FC236}">
                <a16:creationId xmlns:a16="http://schemas.microsoft.com/office/drawing/2014/main" id="{F7855B1E-D74F-C54E-CE61-83490999A0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44" y="541292"/>
            <a:ext cx="4272022" cy="534003"/>
          </a:xfrm>
          <a:prstGeom prst="rect">
            <a:avLst/>
          </a:prstGeom>
        </p:spPr>
      </p:pic>
      <p:sp>
        <p:nvSpPr>
          <p:cNvPr id="3" name="Content Placeholder 2">
            <a:extLst>
              <a:ext uri="{FF2B5EF4-FFF2-40B4-BE49-F238E27FC236}">
                <a16:creationId xmlns:a16="http://schemas.microsoft.com/office/drawing/2014/main" id="{B0778373-6821-27A5-958A-7B85ECC9AF4A}"/>
              </a:ext>
            </a:extLst>
          </p:cNvPr>
          <p:cNvSpPr>
            <a:spLocks noGrp="1"/>
          </p:cNvSpPr>
          <p:nvPr>
            <p:ph idx="1"/>
          </p:nvPr>
        </p:nvSpPr>
        <p:spPr>
          <a:xfrm>
            <a:off x="838200" y="2633026"/>
            <a:ext cx="10515600" cy="3457575"/>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9946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573541"/>
            <a:ext cx="10515600" cy="1325563"/>
          </a:xfrm>
        </p:spPr>
        <p:txBody>
          <a:bodyPr>
            <a:normAutofit/>
          </a:bodyPr>
          <a:lstStyle>
            <a:lvl1pPr>
              <a:defRPr sz="3600"/>
            </a:lvl1pPr>
          </a:lstStyle>
          <a:p>
            <a:r>
              <a:rPr lang="en-GB" dirty="0"/>
              <a:t>Click to edit Master title style</a:t>
            </a:r>
            <a:endParaRPr lang="en-SE" dirty="0"/>
          </a:p>
        </p:txBody>
      </p:sp>
      <p:pic>
        <p:nvPicPr>
          <p:cNvPr id="2" name="Graphic 1">
            <a:extLst>
              <a:ext uri="{FF2B5EF4-FFF2-40B4-BE49-F238E27FC236}">
                <a16:creationId xmlns:a16="http://schemas.microsoft.com/office/drawing/2014/main" id="{B4130E41-A691-BDBC-87BE-64335B450A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182" y="5845186"/>
            <a:ext cx="1498235" cy="439273"/>
          </a:xfrm>
          <a:prstGeom prst="rect">
            <a:avLst/>
          </a:prstGeom>
        </p:spPr>
      </p:pic>
      <p:sp>
        <p:nvSpPr>
          <p:cNvPr id="4" name="Content Placeholder 2">
            <a:extLst>
              <a:ext uri="{FF2B5EF4-FFF2-40B4-BE49-F238E27FC236}">
                <a16:creationId xmlns:a16="http://schemas.microsoft.com/office/drawing/2014/main" id="{166FF7B2-0F90-0298-DB7F-3555F3C399CA}"/>
              </a:ext>
            </a:extLst>
          </p:cNvPr>
          <p:cNvSpPr>
            <a:spLocks noGrp="1"/>
          </p:cNvSpPr>
          <p:nvPr>
            <p:ph idx="1"/>
          </p:nvPr>
        </p:nvSpPr>
        <p:spPr>
          <a:xfrm>
            <a:off x="838200" y="2085975"/>
            <a:ext cx="10515600" cy="3457575"/>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02024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573541"/>
            <a:ext cx="10515600" cy="1325563"/>
          </a:xfrm>
        </p:spPr>
        <p:txBody>
          <a:bodyPr>
            <a:normAutofit/>
          </a:bodyPr>
          <a:lstStyle>
            <a:lvl1pPr>
              <a:defRPr sz="3600"/>
            </a:lvl1pPr>
          </a:lstStyle>
          <a:p>
            <a:r>
              <a:rPr lang="en-GB" dirty="0"/>
              <a:t>Click to edit Master title style</a:t>
            </a:r>
            <a:endParaRPr lang="en-SE" dirty="0"/>
          </a:p>
        </p:txBody>
      </p:sp>
      <p:pic>
        <p:nvPicPr>
          <p:cNvPr id="2" name="Graphic 1">
            <a:extLst>
              <a:ext uri="{FF2B5EF4-FFF2-40B4-BE49-F238E27FC236}">
                <a16:creationId xmlns:a16="http://schemas.microsoft.com/office/drawing/2014/main" id="{D70278C9-6026-42BB-776E-1DDE9814F9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551" y="5801857"/>
            <a:ext cx="4272022" cy="534003"/>
          </a:xfrm>
          <a:prstGeom prst="rect">
            <a:avLst/>
          </a:prstGeom>
        </p:spPr>
      </p:pic>
      <p:sp>
        <p:nvSpPr>
          <p:cNvPr id="3" name="Content Placeholder 2">
            <a:extLst>
              <a:ext uri="{FF2B5EF4-FFF2-40B4-BE49-F238E27FC236}">
                <a16:creationId xmlns:a16="http://schemas.microsoft.com/office/drawing/2014/main" id="{D8EAC793-6678-D009-476D-A6BD526DAD3B}"/>
              </a:ext>
            </a:extLst>
          </p:cNvPr>
          <p:cNvSpPr>
            <a:spLocks noGrp="1"/>
          </p:cNvSpPr>
          <p:nvPr>
            <p:ph idx="1"/>
          </p:nvPr>
        </p:nvSpPr>
        <p:spPr>
          <a:xfrm>
            <a:off x="838200" y="2085975"/>
            <a:ext cx="10515600" cy="3457575"/>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69117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Vanli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DCC8F3-0B56-EB07-ABC3-675FC490D680}"/>
              </a:ext>
            </a:extLst>
          </p:cNvPr>
          <p:cNvPicPr>
            <a:picLocks noChangeAspect="1"/>
          </p:cNvPicPr>
          <p:nvPr userDrawn="1"/>
        </p:nvPicPr>
        <p:blipFill>
          <a:blip r:embed="rId2"/>
          <a:stretch>
            <a:fillRect/>
          </a:stretch>
        </p:blipFill>
        <p:spPr>
          <a:xfrm>
            <a:off x="11667899" y="365125"/>
            <a:ext cx="547251" cy="1325563"/>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11" name="Content Placeholder 2">
            <a:extLst>
              <a:ext uri="{FF2B5EF4-FFF2-40B4-BE49-F238E27FC236}">
                <a16:creationId xmlns:a16="http://schemas.microsoft.com/office/drawing/2014/main" id="{88A01264-94DE-1240-FF57-93DE97C2D90F}"/>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630313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Dem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DCC8F3-0B56-EB07-ABC3-675FC490D680}"/>
              </a:ext>
            </a:extLst>
          </p:cNvPr>
          <p:cNvPicPr>
            <a:picLocks noChangeAspect="1"/>
          </p:cNvPicPr>
          <p:nvPr userDrawn="1"/>
        </p:nvPicPr>
        <p:blipFill>
          <a:blip r:embed="rId2"/>
          <a:stretch>
            <a:fillRect/>
          </a:stretch>
        </p:blipFill>
        <p:spPr>
          <a:xfrm>
            <a:off x="11667899" y="365125"/>
            <a:ext cx="547251" cy="1325563"/>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11" name="Content Placeholder 2">
            <a:extLst>
              <a:ext uri="{FF2B5EF4-FFF2-40B4-BE49-F238E27FC236}">
                <a16:creationId xmlns:a16="http://schemas.microsoft.com/office/drawing/2014/main" id="{88A01264-94DE-1240-FF57-93DE97C2D90F}"/>
              </a:ext>
            </a:extLst>
          </p:cNvPr>
          <p:cNvSpPr>
            <a:spLocks noGrp="1"/>
          </p:cNvSpPr>
          <p:nvPr>
            <p:ph idx="1"/>
          </p:nvPr>
        </p:nvSpPr>
        <p:spPr>
          <a:xfrm>
            <a:off x="838200" y="1825625"/>
            <a:ext cx="10515600" cy="4351338"/>
          </a:xfrm>
        </p:spPr>
        <p:txBody>
          <a:bodyPr/>
          <a:lstStyle>
            <a:lvl1pPr marL="288000" indent="-288000">
              <a:lnSpc>
                <a:spcPct val="100000"/>
              </a:lnSpc>
              <a:spcBef>
                <a:spcPts val="1800"/>
              </a:spcBef>
              <a:buClr>
                <a:srgbClr val="04B067"/>
              </a:buClr>
              <a:buFont typeface="Wingdings 3" panose="05040102010807070707" pitchFamily="18" charset="2"/>
              <a:buChar char="u"/>
              <a:defRPr sz="1800">
                <a:latin typeface="Figtree" pitchFamily="2" charset="0"/>
              </a:defRPr>
            </a:lvl1pPr>
            <a:lvl2pPr indent="-288000">
              <a:lnSpc>
                <a:spcPct val="100000"/>
              </a:lnSpc>
              <a:defRPr sz="1600">
                <a:latin typeface="Figtree" pitchFamily="2" charset="0"/>
              </a:defRPr>
            </a:lvl2pPr>
            <a:lvl3pPr indent="-288000">
              <a:lnSpc>
                <a:spcPct val="100000"/>
              </a:lnSpc>
              <a:defRPr sz="1600">
                <a:latin typeface="Figtree" pitchFamily="2" charset="0"/>
              </a:defRPr>
            </a:lvl3pPr>
            <a:lvl4pPr indent="-288000">
              <a:lnSpc>
                <a:spcPct val="100000"/>
              </a:lnSpc>
              <a:defRPr sz="1600">
                <a:latin typeface="Figtree" pitchFamily="2" charset="0"/>
              </a:defRPr>
            </a:lvl4pPr>
            <a:lvl5pPr indent="-288000">
              <a:lnSpc>
                <a:spcPct val="100000"/>
              </a:lnSpc>
              <a:defRPr sz="1600">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98967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F17F89-5D8E-AFD6-042E-5A6533FE939C}"/>
              </a:ext>
            </a:extLst>
          </p:cNvPr>
          <p:cNvPicPr>
            <a:picLocks noChangeAspect="1"/>
          </p:cNvPicPr>
          <p:nvPr userDrawn="1"/>
        </p:nvPicPr>
        <p:blipFill>
          <a:blip r:embed="rId2"/>
          <a:stretch>
            <a:fillRect/>
          </a:stretch>
        </p:blipFill>
        <p:spPr>
          <a:xfrm>
            <a:off x="8120657" y="693915"/>
            <a:ext cx="4084222" cy="6176963"/>
          </a:xfrm>
          <a:prstGeom prst="rect">
            <a:avLst/>
          </a:prstGeom>
        </p:spPr>
      </p:pic>
      <p:sp>
        <p:nvSpPr>
          <p:cNvPr id="9" name="Title 1">
            <a:extLst>
              <a:ext uri="{FF2B5EF4-FFF2-40B4-BE49-F238E27FC236}">
                <a16:creationId xmlns:a16="http://schemas.microsoft.com/office/drawing/2014/main" id="{BDC44185-6EB2-1B91-8F5D-C4FE12D08B0F}"/>
              </a:ext>
            </a:extLst>
          </p:cNvPr>
          <p:cNvSpPr>
            <a:spLocks noGrp="1"/>
          </p:cNvSpPr>
          <p:nvPr>
            <p:ph type="title"/>
          </p:nvPr>
        </p:nvSpPr>
        <p:spPr>
          <a:xfrm>
            <a:off x="838200" y="365125"/>
            <a:ext cx="10515600" cy="1325563"/>
          </a:xfrm>
        </p:spPr>
        <p:txBody>
          <a:bodyPr>
            <a:normAutofit/>
          </a:bodyPr>
          <a:lstStyle>
            <a:lvl1pPr>
              <a:defRPr sz="3600"/>
            </a:lvl1pPr>
          </a:lstStyle>
          <a:p>
            <a:r>
              <a:rPr lang="en-GB" dirty="0"/>
              <a:t>Click to edit Master title style</a:t>
            </a:r>
            <a:endParaRPr lang="en-SE" dirty="0"/>
          </a:p>
        </p:txBody>
      </p:sp>
      <p:sp>
        <p:nvSpPr>
          <p:cNvPr id="11" name="Content Placeholder 2">
            <a:extLst>
              <a:ext uri="{FF2B5EF4-FFF2-40B4-BE49-F238E27FC236}">
                <a16:creationId xmlns:a16="http://schemas.microsoft.com/office/drawing/2014/main" id="{88A01264-94DE-1240-FF57-93DE97C2D90F}"/>
              </a:ext>
            </a:extLst>
          </p:cNvPr>
          <p:cNvSpPr>
            <a:spLocks noGrp="1"/>
          </p:cNvSpPr>
          <p:nvPr>
            <p:ph idx="1"/>
          </p:nvPr>
        </p:nvSpPr>
        <p:spPr>
          <a:xfrm>
            <a:off x="838200" y="1825625"/>
            <a:ext cx="10515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21439173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5BBC-75C8-A5B9-C000-757D8F01D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SE" dirty="0"/>
          </a:p>
        </p:txBody>
      </p:sp>
      <p:sp>
        <p:nvSpPr>
          <p:cNvPr id="3" name="Text Placeholder 2">
            <a:extLst>
              <a:ext uri="{FF2B5EF4-FFF2-40B4-BE49-F238E27FC236}">
                <a16:creationId xmlns:a16="http://schemas.microsoft.com/office/drawing/2014/main" id="{41D65FB9-B18E-D96A-9239-226000CCA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Date Placeholder 3">
            <a:extLst>
              <a:ext uri="{FF2B5EF4-FFF2-40B4-BE49-F238E27FC236}">
                <a16:creationId xmlns:a16="http://schemas.microsoft.com/office/drawing/2014/main" id="{EF97F281-F576-B19F-199C-3852683DD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FA0968-ABAC-5F43-9115-8C66E652C644}" type="datetime1">
              <a:rPr lang="sv-SE" smtClean="0"/>
              <a:t>2024-12-16</a:t>
            </a:fld>
            <a:endParaRPr lang="en-SE"/>
          </a:p>
        </p:txBody>
      </p:sp>
    </p:spTree>
    <p:extLst>
      <p:ext uri="{BB962C8B-B14F-4D97-AF65-F5344CB8AC3E}">
        <p14:creationId xmlns:p14="http://schemas.microsoft.com/office/powerpoint/2010/main" val="784088411"/>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0" r:id="rId3"/>
    <p:sldLayoutId id="2147483683" r:id="rId4"/>
    <p:sldLayoutId id="2147483681" r:id="rId5"/>
    <p:sldLayoutId id="2147483684" r:id="rId6"/>
    <p:sldLayoutId id="2147483672" r:id="rId7"/>
    <p:sldLayoutId id="2147483690" r:id="rId8"/>
    <p:sldLayoutId id="2147483674" r:id="rId9"/>
    <p:sldLayoutId id="2147483661" r:id="rId10"/>
    <p:sldLayoutId id="2147483663" r:id="rId11"/>
    <p:sldLayoutId id="2147483667" r:id="rId12"/>
    <p:sldLayoutId id="2147483666" r:id="rId13"/>
    <p:sldLayoutId id="2147483671" r:id="rId14"/>
    <p:sldLayoutId id="2147483685" r:id="rId15"/>
    <p:sldLayoutId id="2147483660" r:id="rId16"/>
    <p:sldLayoutId id="2147483686" r:id="rId17"/>
    <p:sldLayoutId id="2147483662" r:id="rId18"/>
    <p:sldLayoutId id="2147483673" r:id="rId19"/>
    <p:sldLayoutId id="2147483664" r:id="rId20"/>
    <p:sldLayoutId id="2147483665" r:id="rId21"/>
    <p:sldLayoutId id="2147483670" r:id="rId22"/>
    <p:sldLayoutId id="2147483687" r:id="rId23"/>
    <p:sldLayoutId id="2147483675" r:id="rId24"/>
    <p:sldLayoutId id="2147483689" r:id="rId25"/>
    <p:sldLayoutId id="2147483676" r:id="rId26"/>
    <p:sldLayoutId id="2147483677" r:id="rId27"/>
    <p:sldLayoutId id="2147483678" r:id="rId28"/>
    <p:sldLayoutId id="2147483652" r:id="rId29"/>
    <p:sldLayoutId id="2147483669" r:id="rId30"/>
    <p:sldLayoutId id="2147483653" r:id="rId31"/>
    <p:sldLayoutId id="2147483655" r:id="rId32"/>
    <p:sldLayoutId id="2147483657" r:id="rId33"/>
    <p:sldLayoutId id="2147483668" r:id="rId34"/>
  </p:sldLayoutIdLst>
  <p:hf sldNum="0" hdr="0" ftr="0"/>
  <p:txStyles>
    <p:titleStyle>
      <a:lvl1pPr algn="l" defTabSz="914400" rtl="0" eaLnBrk="1" latinLnBrk="0" hangingPunct="1">
        <a:lnSpc>
          <a:spcPct val="90000"/>
        </a:lnSpc>
        <a:spcBef>
          <a:spcPct val="0"/>
        </a:spcBef>
        <a:buNone/>
        <a:defRPr sz="4400" b="1" i="0" kern="1200">
          <a:solidFill>
            <a:schemeClr val="tx1"/>
          </a:solidFill>
          <a:latin typeface="Figtree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gtree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igtree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igtree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gtree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gtree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459BB0D1-9BAE-EF4A-BC28-155FDA93913A}"/>
              </a:ext>
            </a:extLst>
          </p:cNvPr>
          <p:cNvSpPr>
            <a:spLocks noGrp="1"/>
          </p:cNvSpPr>
          <p:nvPr>
            <p:ph idx="4294967295"/>
          </p:nvPr>
        </p:nvSpPr>
        <p:spPr>
          <a:xfrm>
            <a:off x="838200" y="1825625"/>
            <a:ext cx="10515600" cy="4351338"/>
          </a:xfrm>
        </p:spPr>
        <p:txBody>
          <a:bodyPr anchor="b">
            <a:normAutofit/>
          </a:bodyPr>
          <a:lstStyle/>
          <a:p>
            <a:pPr marL="0" indent="0">
              <a:buNone/>
            </a:pPr>
            <a:r>
              <a:rPr lang="sv-SE" sz="2000" dirty="0">
                <a:latin typeface="+mn-lt"/>
              </a:rPr>
              <a:t>Snart börjar… </a:t>
            </a:r>
          </a:p>
          <a:p>
            <a:pPr marL="0" indent="0">
              <a:buNone/>
            </a:pPr>
            <a:r>
              <a:rPr lang="sv-SE" sz="3600" dirty="0">
                <a:latin typeface="Figtree SemiBold" pitchFamily="2" charset="0"/>
              </a:rPr>
              <a:t>Demo av version 2.59</a:t>
            </a:r>
          </a:p>
          <a:p>
            <a:pPr marL="0" indent="0">
              <a:buNone/>
            </a:pPr>
            <a:br>
              <a:rPr lang="sv-SE" sz="2000" dirty="0"/>
            </a:br>
            <a:r>
              <a:rPr lang="sv-SE" sz="2000" dirty="0">
                <a:latin typeface="+mn-lt"/>
              </a:rPr>
              <a:t>Mötet spelas in. Inspelningen och chatten kommer läggas upp på ladokkonsortiet.se. </a:t>
            </a:r>
          </a:p>
          <a:p>
            <a:pPr marL="0" indent="0">
              <a:buNone/>
            </a:pPr>
            <a:endParaRPr lang="sv-SE" sz="2000" dirty="0">
              <a:latin typeface="+mn-lt"/>
            </a:endParaRPr>
          </a:p>
          <a:p>
            <a:pPr marL="0" indent="0">
              <a:buNone/>
            </a:pPr>
            <a:r>
              <a:rPr lang="sv-SE" sz="2000" b="1" dirty="0">
                <a:latin typeface="+mn-lt"/>
              </a:rPr>
              <a:t>Vill du inte vara med? </a:t>
            </a:r>
          </a:p>
          <a:p>
            <a:pPr marL="0" indent="0">
              <a:buNone/>
            </a:pPr>
            <a:r>
              <a:rPr lang="sv-SE" sz="2000" dirty="0">
                <a:latin typeface="+mn-lt"/>
              </a:rPr>
              <a:t>Stäng av kamera och mikrofon. Skicka direktmeddelanden i chatten till Moa Eriksson.</a:t>
            </a:r>
            <a:endParaRPr lang="sv-SE" dirty="0">
              <a:latin typeface="+mn-lt"/>
            </a:endParaRPr>
          </a:p>
          <a:p>
            <a:endParaRPr lang="sv-SE" dirty="0">
              <a:latin typeface="+mn-lt"/>
            </a:endParaRPr>
          </a:p>
          <a:p>
            <a:endParaRPr lang="sv-SE" dirty="0"/>
          </a:p>
        </p:txBody>
      </p:sp>
      <p:pic>
        <p:nvPicPr>
          <p:cNvPr id="7" name="Bildobjekt 6">
            <a:extLst>
              <a:ext uri="{FF2B5EF4-FFF2-40B4-BE49-F238E27FC236}">
                <a16:creationId xmlns:a16="http://schemas.microsoft.com/office/drawing/2014/main" id="{0EA8E285-EDEF-C94D-1181-69B97F027E3E}"/>
              </a:ext>
            </a:extLst>
          </p:cNvPr>
          <p:cNvPicPr>
            <a:picLocks noChangeAspect="1"/>
          </p:cNvPicPr>
          <p:nvPr/>
        </p:nvPicPr>
        <p:blipFill>
          <a:blip r:embed="rId2"/>
          <a:stretch>
            <a:fillRect/>
          </a:stretch>
        </p:blipFill>
        <p:spPr>
          <a:xfrm>
            <a:off x="5188228" y="5337777"/>
            <a:ext cx="3334215" cy="1114581"/>
          </a:xfrm>
          <a:prstGeom prst="rect">
            <a:avLst/>
          </a:prstGeom>
        </p:spPr>
      </p:pic>
      <p:grpSp>
        <p:nvGrpSpPr>
          <p:cNvPr id="9" name="Grupp 8">
            <a:extLst>
              <a:ext uri="{FF2B5EF4-FFF2-40B4-BE49-F238E27FC236}">
                <a16:creationId xmlns:a16="http://schemas.microsoft.com/office/drawing/2014/main" id="{F0CC1D79-4219-856A-24CC-171EE1E74D11}"/>
              </a:ext>
            </a:extLst>
          </p:cNvPr>
          <p:cNvGrpSpPr/>
          <p:nvPr/>
        </p:nvGrpSpPr>
        <p:grpSpPr>
          <a:xfrm>
            <a:off x="897468" y="5337778"/>
            <a:ext cx="4008361" cy="1114581"/>
            <a:chOff x="897468" y="5337778"/>
            <a:chExt cx="4008361" cy="1114581"/>
          </a:xfrm>
        </p:grpSpPr>
        <p:sp>
          <p:nvSpPr>
            <p:cNvPr id="8" name="Rektangel 7">
              <a:extLst>
                <a:ext uri="{FF2B5EF4-FFF2-40B4-BE49-F238E27FC236}">
                  <a16:creationId xmlns:a16="http://schemas.microsoft.com/office/drawing/2014/main" id="{9ABF3BD0-4BB3-F896-2BD4-6C06AD6E6F70}"/>
                </a:ext>
              </a:extLst>
            </p:cNvPr>
            <p:cNvSpPr/>
            <p:nvPr/>
          </p:nvSpPr>
          <p:spPr>
            <a:xfrm>
              <a:off x="897468" y="5337778"/>
              <a:ext cx="4008361" cy="1114581"/>
            </a:xfrm>
            <a:prstGeom prst="rect">
              <a:avLst/>
            </a:prstGeom>
            <a:solidFill>
              <a:srgbClr val="1A1A1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5E83B391-A068-7CEE-8B3E-FD85FB24D836}"/>
                </a:ext>
              </a:extLst>
            </p:cNvPr>
            <p:cNvPicPr>
              <a:picLocks noChangeAspect="1"/>
            </p:cNvPicPr>
            <p:nvPr/>
          </p:nvPicPr>
          <p:blipFill rotWithShape="1">
            <a:blip r:embed="rId3"/>
            <a:srcRect t="-6999" r="67123" b="1"/>
            <a:stretch/>
          </p:blipFill>
          <p:spPr>
            <a:xfrm>
              <a:off x="897468" y="5876693"/>
              <a:ext cx="4008361" cy="575666"/>
            </a:xfrm>
            <a:prstGeom prst="rect">
              <a:avLst/>
            </a:prstGeom>
          </p:spPr>
        </p:pic>
      </p:grpSp>
      <p:sp>
        <p:nvSpPr>
          <p:cNvPr id="11" name="Rektangel: rundade hörn 10">
            <a:extLst>
              <a:ext uri="{FF2B5EF4-FFF2-40B4-BE49-F238E27FC236}">
                <a16:creationId xmlns:a16="http://schemas.microsoft.com/office/drawing/2014/main" id="{3FBDED3F-E26A-22E3-8D3E-7B961E7C7939}"/>
              </a:ext>
            </a:extLst>
          </p:cNvPr>
          <p:cNvSpPr/>
          <p:nvPr/>
        </p:nvSpPr>
        <p:spPr>
          <a:xfrm>
            <a:off x="930921" y="5798633"/>
            <a:ext cx="1745371" cy="6760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rundade hörn 11">
            <a:extLst>
              <a:ext uri="{FF2B5EF4-FFF2-40B4-BE49-F238E27FC236}">
                <a16:creationId xmlns:a16="http://schemas.microsoft.com/office/drawing/2014/main" id="{C2DFA834-450D-1B7D-E3A1-C9AC6FB7ACFC}"/>
              </a:ext>
            </a:extLst>
          </p:cNvPr>
          <p:cNvSpPr/>
          <p:nvPr/>
        </p:nvSpPr>
        <p:spPr>
          <a:xfrm>
            <a:off x="5225148" y="5383132"/>
            <a:ext cx="1244808" cy="41625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33722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FD8024-C536-6E7E-5941-364DE96B5D0F}"/>
              </a:ext>
            </a:extLst>
          </p:cNvPr>
          <p:cNvSpPr>
            <a:spLocks noGrp="1"/>
          </p:cNvSpPr>
          <p:nvPr>
            <p:ph type="title"/>
          </p:nvPr>
        </p:nvSpPr>
        <p:spPr/>
        <p:txBody>
          <a:bodyPr/>
          <a:lstStyle/>
          <a:p>
            <a:r>
              <a:rPr lang="sv-SE" dirty="0"/>
              <a:t>Ärende</a:t>
            </a:r>
          </a:p>
        </p:txBody>
      </p:sp>
      <p:sp>
        <p:nvSpPr>
          <p:cNvPr id="3" name="Platshållare för innehåll 2">
            <a:extLst>
              <a:ext uri="{FF2B5EF4-FFF2-40B4-BE49-F238E27FC236}">
                <a16:creationId xmlns:a16="http://schemas.microsoft.com/office/drawing/2014/main" id="{2874DD7B-07D3-7000-9593-01CA78071AB2}"/>
              </a:ext>
            </a:extLst>
          </p:cNvPr>
          <p:cNvSpPr>
            <a:spLocks noGrp="1"/>
          </p:cNvSpPr>
          <p:nvPr>
            <p:ph idx="1"/>
          </p:nvPr>
        </p:nvSpPr>
        <p:spPr/>
        <p:txBody>
          <a:bodyPr/>
          <a:lstStyle/>
          <a:p>
            <a:r>
              <a:rPr lang="sv-SE" dirty="0"/>
              <a:t>Valet "Tilldela handläggare" har ändrats till "Tilldela". Gäller både vid tilldelning av ärendet och klarmarkering.</a:t>
            </a:r>
          </a:p>
          <a:p>
            <a:r>
              <a:rPr lang="sv-SE" dirty="0"/>
              <a:t>Inaktiva användare visas inte längre i listan över användare att tilldela tillgodoräknandeärenden.</a:t>
            </a:r>
          </a:p>
          <a:p>
            <a:endParaRPr lang="sv-SE" dirty="0"/>
          </a:p>
          <a:p>
            <a:endParaRPr lang="sv-SE" dirty="0"/>
          </a:p>
        </p:txBody>
      </p:sp>
      <p:pic>
        <p:nvPicPr>
          <p:cNvPr id="5" name="Bildobjekt 4">
            <a:extLst>
              <a:ext uri="{FF2B5EF4-FFF2-40B4-BE49-F238E27FC236}">
                <a16:creationId xmlns:a16="http://schemas.microsoft.com/office/drawing/2014/main" id="{93B55D52-1B58-BFFE-BE4D-83B5061CAF73}"/>
              </a:ext>
            </a:extLst>
          </p:cNvPr>
          <p:cNvPicPr>
            <a:picLocks noChangeAspect="1"/>
          </p:cNvPicPr>
          <p:nvPr/>
        </p:nvPicPr>
        <p:blipFill>
          <a:blip r:embed="rId2"/>
          <a:stretch>
            <a:fillRect/>
          </a:stretch>
        </p:blipFill>
        <p:spPr>
          <a:xfrm>
            <a:off x="838200" y="5305981"/>
            <a:ext cx="8754697" cy="1467055"/>
          </a:xfrm>
          <a:prstGeom prst="rect">
            <a:avLst/>
          </a:prstGeom>
        </p:spPr>
      </p:pic>
      <p:pic>
        <p:nvPicPr>
          <p:cNvPr id="7" name="Bildobjekt 6">
            <a:extLst>
              <a:ext uri="{FF2B5EF4-FFF2-40B4-BE49-F238E27FC236}">
                <a16:creationId xmlns:a16="http://schemas.microsoft.com/office/drawing/2014/main" id="{9C411DC1-C574-EC70-BB4F-47B000DB183C}"/>
              </a:ext>
            </a:extLst>
          </p:cNvPr>
          <p:cNvPicPr>
            <a:picLocks noChangeAspect="1"/>
          </p:cNvPicPr>
          <p:nvPr/>
        </p:nvPicPr>
        <p:blipFill>
          <a:blip r:embed="rId3"/>
          <a:stretch>
            <a:fillRect/>
          </a:stretch>
        </p:blipFill>
        <p:spPr>
          <a:xfrm>
            <a:off x="838200" y="3291582"/>
            <a:ext cx="9050013" cy="1419423"/>
          </a:xfrm>
          <a:prstGeom prst="rect">
            <a:avLst/>
          </a:prstGeom>
        </p:spPr>
      </p:pic>
      <p:sp>
        <p:nvSpPr>
          <p:cNvPr id="8" name="Pil: nedåt 7">
            <a:extLst>
              <a:ext uri="{FF2B5EF4-FFF2-40B4-BE49-F238E27FC236}">
                <a16:creationId xmlns:a16="http://schemas.microsoft.com/office/drawing/2014/main" id="{60FC1799-E67E-6A50-A83C-C04DECA9FC2A}"/>
              </a:ext>
            </a:extLst>
          </p:cNvPr>
          <p:cNvSpPr/>
          <p:nvPr/>
        </p:nvSpPr>
        <p:spPr>
          <a:xfrm>
            <a:off x="3472404" y="4620086"/>
            <a:ext cx="451413" cy="1467055"/>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3242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5BEC5D-C791-CE9A-AE1D-5D906FEC4F3E}"/>
              </a:ext>
            </a:extLst>
          </p:cNvPr>
          <p:cNvSpPr>
            <a:spLocks noGrp="1"/>
          </p:cNvSpPr>
          <p:nvPr>
            <p:ph type="title"/>
          </p:nvPr>
        </p:nvSpPr>
        <p:spPr/>
        <p:txBody>
          <a:bodyPr/>
          <a:lstStyle/>
          <a:p>
            <a:r>
              <a:rPr lang="sv-SE" dirty="0"/>
              <a:t>Bevis</a:t>
            </a:r>
          </a:p>
        </p:txBody>
      </p:sp>
      <p:sp>
        <p:nvSpPr>
          <p:cNvPr id="3" name="Platshållare för innehåll 2">
            <a:extLst>
              <a:ext uri="{FF2B5EF4-FFF2-40B4-BE49-F238E27FC236}">
                <a16:creationId xmlns:a16="http://schemas.microsoft.com/office/drawing/2014/main" id="{6E0D8073-AF0C-3FFD-C3CF-DBE759B162CD}"/>
              </a:ext>
            </a:extLst>
          </p:cNvPr>
          <p:cNvSpPr>
            <a:spLocks noGrp="1"/>
          </p:cNvSpPr>
          <p:nvPr>
            <p:ph idx="1"/>
          </p:nvPr>
        </p:nvSpPr>
        <p:spPr/>
        <p:txBody>
          <a:bodyPr/>
          <a:lstStyle/>
          <a:p>
            <a:r>
              <a:rPr lang="sv-SE" dirty="0"/>
              <a:t>Det är nu möjligt att rätta/ändra om grund eller mål ska visas för tillgodoräknanden i bevisdokumentet.</a:t>
            </a:r>
          </a:p>
          <a:p>
            <a:endParaRPr lang="sv-SE" dirty="0"/>
          </a:p>
          <a:p>
            <a:endParaRPr lang="sv-SE" dirty="0"/>
          </a:p>
        </p:txBody>
      </p:sp>
      <p:pic>
        <p:nvPicPr>
          <p:cNvPr id="5" name="Bildobjekt 4">
            <a:extLst>
              <a:ext uri="{FF2B5EF4-FFF2-40B4-BE49-F238E27FC236}">
                <a16:creationId xmlns:a16="http://schemas.microsoft.com/office/drawing/2014/main" id="{9C8E30E0-5D47-B415-0C30-9F7D466B60E4}"/>
              </a:ext>
            </a:extLst>
          </p:cNvPr>
          <p:cNvPicPr>
            <a:picLocks noChangeAspect="1"/>
          </p:cNvPicPr>
          <p:nvPr/>
        </p:nvPicPr>
        <p:blipFill>
          <a:blip r:embed="rId2"/>
          <a:stretch>
            <a:fillRect/>
          </a:stretch>
        </p:blipFill>
        <p:spPr>
          <a:xfrm>
            <a:off x="370676" y="3034817"/>
            <a:ext cx="11450648" cy="3458058"/>
          </a:xfrm>
          <a:prstGeom prst="rect">
            <a:avLst/>
          </a:prstGeom>
        </p:spPr>
      </p:pic>
      <p:sp>
        <p:nvSpPr>
          <p:cNvPr id="6" name="Pil: nedåt 5">
            <a:extLst>
              <a:ext uri="{FF2B5EF4-FFF2-40B4-BE49-F238E27FC236}">
                <a16:creationId xmlns:a16="http://schemas.microsoft.com/office/drawing/2014/main" id="{178E5050-BD55-DA6D-671A-3B1EE2796D40}"/>
              </a:ext>
            </a:extLst>
          </p:cNvPr>
          <p:cNvSpPr/>
          <p:nvPr/>
        </p:nvSpPr>
        <p:spPr>
          <a:xfrm rot="2219288">
            <a:off x="11508917" y="5489389"/>
            <a:ext cx="372009" cy="640070"/>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533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5F94C-EAAF-7C89-6B61-E59716CA9A6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23BF0D0-15BE-28BB-0D29-1C4D8AAA5A03}"/>
              </a:ext>
            </a:extLst>
          </p:cNvPr>
          <p:cNvSpPr>
            <a:spLocks noGrp="1"/>
          </p:cNvSpPr>
          <p:nvPr>
            <p:ph type="title"/>
          </p:nvPr>
        </p:nvSpPr>
        <p:spPr/>
        <p:txBody>
          <a:bodyPr/>
          <a:lstStyle/>
          <a:p>
            <a:r>
              <a:rPr lang="sv-SE" dirty="0"/>
              <a:t>Bevisinformation</a:t>
            </a:r>
          </a:p>
        </p:txBody>
      </p:sp>
      <p:sp>
        <p:nvSpPr>
          <p:cNvPr id="3" name="Platshållare för innehåll 2">
            <a:extLst>
              <a:ext uri="{FF2B5EF4-FFF2-40B4-BE49-F238E27FC236}">
                <a16:creationId xmlns:a16="http://schemas.microsoft.com/office/drawing/2014/main" id="{EADE89B8-126A-2920-74DB-89D047C6D509}"/>
              </a:ext>
            </a:extLst>
          </p:cNvPr>
          <p:cNvSpPr>
            <a:spLocks noGrp="1"/>
          </p:cNvSpPr>
          <p:nvPr>
            <p:ph idx="1"/>
          </p:nvPr>
        </p:nvSpPr>
        <p:spPr/>
        <p:txBody>
          <a:bodyPr/>
          <a:lstStyle/>
          <a:p>
            <a:r>
              <a:rPr lang="sv-SE" dirty="0"/>
              <a:t>Vid redigering och visning av preciseringarna "Examensämne på forskarnivå" och "Huvudområde" visas nu även kod för "Nationellt forskningsämne" respektive "Huvudområdesgrupp".</a:t>
            </a:r>
          </a:p>
          <a:p>
            <a:endParaRPr lang="sv-SE" dirty="0"/>
          </a:p>
          <a:p>
            <a:endParaRPr lang="sv-SE" dirty="0"/>
          </a:p>
        </p:txBody>
      </p:sp>
      <p:pic>
        <p:nvPicPr>
          <p:cNvPr id="7" name="Bildobjekt 6">
            <a:extLst>
              <a:ext uri="{FF2B5EF4-FFF2-40B4-BE49-F238E27FC236}">
                <a16:creationId xmlns:a16="http://schemas.microsoft.com/office/drawing/2014/main" id="{C2D9362D-D070-56CF-AC28-ECDAF247E891}"/>
              </a:ext>
            </a:extLst>
          </p:cNvPr>
          <p:cNvPicPr>
            <a:picLocks noChangeAspect="1"/>
          </p:cNvPicPr>
          <p:nvPr/>
        </p:nvPicPr>
        <p:blipFill>
          <a:blip r:embed="rId2"/>
          <a:stretch>
            <a:fillRect/>
          </a:stretch>
        </p:blipFill>
        <p:spPr>
          <a:xfrm>
            <a:off x="838200" y="3261906"/>
            <a:ext cx="7062811" cy="2588288"/>
          </a:xfrm>
          <a:prstGeom prst="rect">
            <a:avLst/>
          </a:prstGeom>
        </p:spPr>
      </p:pic>
      <p:sp>
        <p:nvSpPr>
          <p:cNvPr id="8" name="Rektangel 7">
            <a:extLst>
              <a:ext uri="{FF2B5EF4-FFF2-40B4-BE49-F238E27FC236}">
                <a16:creationId xmlns:a16="http://schemas.microsoft.com/office/drawing/2014/main" id="{BF97CEC1-ABD4-9021-4736-9F499A71D385}"/>
              </a:ext>
            </a:extLst>
          </p:cNvPr>
          <p:cNvSpPr/>
          <p:nvPr/>
        </p:nvSpPr>
        <p:spPr>
          <a:xfrm>
            <a:off x="4758814" y="5289755"/>
            <a:ext cx="2713702" cy="393290"/>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1507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C8332B3-49C5-2B7D-6E69-822547CD218C}"/>
              </a:ext>
            </a:extLst>
          </p:cNvPr>
          <p:cNvPicPr>
            <a:picLocks noChangeAspect="1"/>
          </p:cNvPicPr>
          <p:nvPr/>
        </p:nvPicPr>
        <p:blipFill>
          <a:blip r:embed="rId2"/>
          <a:srcRect t="681"/>
          <a:stretch/>
        </p:blipFill>
        <p:spPr>
          <a:xfrm>
            <a:off x="1109580" y="3187366"/>
            <a:ext cx="8350304" cy="3455138"/>
          </a:xfrm>
          <a:prstGeom prst="rect">
            <a:avLst/>
          </a:prstGeom>
        </p:spPr>
      </p:pic>
      <p:sp>
        <p:nvSpPr>
          <p:cNvPr id="2" name="Rubrik 1">
            <a:extLst>
              <a:ext uri="{FF2B5EF4-FFF2-40B4-BE49-F238E27FC236}">
                <a16:creationId xmlns:a16="http://schemas.microsoft.com/office/drawing/2014/main" id="{AA8033F3-131C-B3E4-B0B6-DDA4BA83C22B}"/>
              </a:ext>
            </a:extLst>
          </p:cNvPr>
          <p:cNvSpPr>
            <a:spLocks noGrp="1"/>
          </p:cNvSpPr>
          <p:nvPr>
            <p:ph type="title"/>
          </p:nvPr>
        </p:nvSpPr>
        <p:spPr/>
        <p:txBody>
          <a:bodyPr/>
          <a:lstStyle/>
          <a:p>
            <a:r>
              <a:rPr lang="sv-SE" dirty="0"/>
              <a:t>Ladok för studenter</a:t>
            </a:r>
          </a:p>
        </p:txBody>
      </p:sp>
      <p:sp>
        <p:nvSpPr>
          <p:cNvPr id="3" name="Platshållare för innehåll 2">
            <a:extLst>
              <a:ext uri="{FF2B5EF4-FFF2-40B4-BE49-F238E27FC236}">
                <a16:creationId xmlns:a16="http://schemas.microsoft.com/office/drawing/2014/main" id="{CC64287B-C723-E4EB-5E3F-9736B6E0E8DA}"/>
              </a:ext>
            </a:extLst>
          </p:cNvPr>
          <p:cNvSpPr>
            <a:spLocks noGrp="1"/>
          </p:cNvSpPr>
          <p:nvPr>
            <p:ph idx="1"/>
          </p:nvPr>
        </p:nvSpPr>
        <p:spPr/>
        <p:txBody>
          <a:bodyPr/>
          <a:lstStyle/>
          <a:p>
            <a:r>
              <a:rPr lang="sv-SE" dirty="0"/>
              <a:t>Om studenten deltar på ett kurspaketeringstillfälle som ingår i ett utbildningssamarbete visas information om det i vyn för kurspaketeringen. Studenten ser vilka lärosäten som ingår i utbildningssamarbetet och får information om att logga in i Ladok på respektive lärosäte för att se kurser och resultat från dem.</a:t>
            </a:r>
          </a:p>
          <a:p>
            <a:endParaRPr lang="sv-SE" dirty="0"/>
          </a:p>
          <a:p>
            <a:endParaRPr lang="sv-SE" dirty="0"/>
          </a:p>
        </p:txBody>
      </p:sp>
      <p:sp>
        <p:nvSpPr>
          <p:cNvPr id="11" name="Rektangel 10">
            <a:extLst>
              <a:ext uri="{FF2B5EF4-FFF2-40B4-BE49-F238E27FC236}">
                <a16:creationId xmlns:a16="http://schemas.microsoft.com/office/drawing/2014/main" id="{9D0989B1-49D3-A3EB-A15B-750E40583E51}"/>
              </a:ext>
            </a:extLst>
          </p:cNvPr>
          <p:cNvSpPr/>
          <p:nvPr/>
        </p:nvSpPr>
        <p:spPr>
          <a:xfrm>
            <a:off x="1255525" y="5248824"/>
            <a:ext cx="4912440" cy="807248"/>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89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2669-31E2-F548-B7C8-2F22BAFF1AC8}"/>
            </a:ext>
          </a:extLst>
        </p:cNvPr>
        <p:cNvGrpSpPr/>
        <p:nvPr/>
      </p:nvGrpSpPr>
      <p:grpSpPr>
        <a:xfrm>
          <a:off x="0" y="0"/>
          <a:ext cx="0" cy="0"/>
          <a:chOff x="0" y="0"/>
          <a:chExt cx="0" cy="0"/>
        </a:xfrm>
      </p:grpSpPr>
      <p:pic>
        <p:nvPicPr>
          <p:cNvPr id="18" name="Video 17" title="Fönster visning av snö, vinter i utomhus">
            <a:hlinkClick r:id="" action="ppaction://media"/>
            <a:extLst>
              <a:ext uri="{FF2B5EF4-FFF2-40B4-BE49-F238E27FC236}">
                <a16:creationId xmlns:a16="http://schemas.microsoft.com/office/drawing/2014/main" id="{D663988B-20A4-A5A2-2E65-3CC5E77398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0"/>
          </a:xfrm>
          <a:prstGeom prst="rect">
            <a:avLst/>
          </a:prstGeom>
        </p:spPr>
      </p:pic>
      <p:sp>
        <p:nvSpPr>
          <p:cNvPr id="2" name="Rubrik 1">
            <a:extLst>
              <a:ext uri="{FF2B5EF4-FFF2-40B4-BE49-F238E27FC236}">
                <a16:creationId xmlns:a16="http://schemas.microsoft.com/office/drawing/2014/main" id="{C4F4C9A7-AF39-B3F3-7F82-91BBCE877E02}"/>
              </a:ext>
            </a:extLst>
          </p:cNvPr>
          <p:cNvSpPr>
            <a:spLocks noGrp="1"/>
          </p:cNvSpPr>
          <p:nvPr>
            <p:ph type="title"/>
          </p:nvPr>
        </p:nvSpPr>
        <p:spPr>
          <a:xfrm>
            <a:off x="3943261" y="-2"/>
            <a:ext cx="4205437" cy="1325563"/>
          </a:xfrm>
        </p:spPr>
        <p:txBody>
          <a:bodyPr>
            <a:normAutofit/>
          </a:bodyPr>
          <a:lstStyle/>
          <a:p>
            <a:pPr algn="ctr"/>
            <a:r>
              <a:rPr lang="sv-SE" sz="3200" dirty="0"/>
              <a:t>Inför julledigheten…</a:t>
            </a:r>
          </a:p>
        </p:txBody>
      </p:sp>
      <p:sp>
        <p:nvSpPr>
          <p:cNvPr id="3" name="Platshållare för innehåll 2">
            <a:extLst>
              <a:ext uri="{FF2B5EF4-FFF2-40B4-BE49-F238E27FC236}">
                <a16:creationId xmlns:a16="http://schemas.microsoft.com/office/drawing/2014/main" id="{28510C58-6F4C-D84E-1D8D-80BBE988B833}"/>
              </a:ext>
            </a:extLst>
          </p:cNvPr>
          <p:cNvSpPr>
            <a:spLocks noGrp="1"/>
          </p:cNvSpPr>
          <p:nvPr>
            <p:ph idx="1"/>
          </p:nvPr>
        </p:nvSpPr>
        <p:spPr>
          <a:xfrm>
            <a:off x="3966411" y="1171131"/>
            <a:ext cx="4205437" cy="1907735"/>
          </a:xfrm>
        </p:spPr>
        <p:txBody>
          <a:bodyPr/>
          <a:lstStyle/>
          <a:p>
            <a:pPr marL="0" indent="0" algn="ctr">
              <a:buNone/>
            </a:pPr>
            <a:r>
              <a:rPr lang="sv-SE" sz="2400" b="1" dirty="0"/>
              <a:t>Leverans av 2.60 flyttad</a:t>
            </a:r>
            <a:br>
              <a:rPr lang="sv-SE" sz="2400" dirty="0"/>
            </a:br>
            <a:r>
              <a:rPr lang="sv-SE" sz="2400" strike="sngStrike" dirty="0"/>
              <a:t>1 januari</a:t>
            </a:r>
            <a:r>
              <a:rPr lang="sv-SE" sz="2400" dirty="0"/>
              <a:t>  </a:t>
            </a:r>
            <a:r>
              <a:rPr lang="sv-SE" sz="2400" dirty="0">
                <a:sym typeface="Wingdings 3" panose="05040102010807070707" pitchFamily="18" charset="2"/>
              </a:rPr>
              <a:t></a:t>
            </a:r>
            <a:r>
              <a:rPr lang="sv-SE" sz="2400" dirty="0"/>
              <a:t> 15 januari</a:t>
            </a:r>
          </a:p>
          <a:p>
            <a:pPr marL="0" indent="0" algn="ctr">
              <a:buNone/>
            </a:pPr>
            <a:r>
              <a:rPr lang="sv-SE" sz="2400" b="1" dirty="0"/>
              <a:t>Nästa demo</a:t>
            </a:r>
            <a:br>
              <a:rPr lang="sv-SE" sz="2400" b="1" dirty="0"/>
            </a:br>
            <a:r>
              <a:rPr lang="sv-SE" sz="2400" dirty="0"/>
              <a:t>13 januari</a:t>
            </a:r>
          </a:p>
          <a:p>
            <a:pPr lvl="1" algn="ctr"/>
            <a:endParaRPr lang="sv-SE" dirty="0"/>
          </a:p>
          <a:p>
            <a:pPr algn="ctr"/>
            <a:endParaRPr lang="sv-SE" dirty="0"/>
          </a:p>
        </p:txBody>
      </p:sp>
    </p:spTree>
    <p:extLst>
      <p:ext uri="{BB962C8B-B14F-4D97-AF65-F5344CB8AC3E}">
        <p14:creationId xmlns:p14="http://schemas.microsoft.com/office/powerpoint/2010/main" val="5591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mute="1">
                <p:cTn id="12" repeatCount="indefinite" fill="hold" display="0">
                  <p:stCondLst>
                    <p:cond delay="indefinite"/>
                  </p:stCondLst>
                </p:cTn>
                <p:tgtEl>
                  <p:spTgt spid="1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C1E156C-7FBD-3C14-B042-44BD8E1D62A4}"/>
              </a:ext>
            </a:extLst>
          </p:cNvPr>
          <p:cNvSpPr>
            <a:spLocks noGrp="1"/>
          </p:cNvSpPr>
          <p:nvPr>
            <p:ph idx="1"/>
          </p:nvPr>
        </p:nvSpPr>
        <p:spPr/>
        <p:txBody>
          <a:bodyPr>
            <a:normAutofit/>
          </a:bodyPr>
          <a:lstStyle/>
          <a:p>
            <a:pPr marL="0" indent="0">
              <a:buNone/>
            </a:pPr>
            <a:r>
              <a:rPr lang="sv-SE" sz="2800" dirty="0"/>
              <a:t>God jul och gott nytt år!</a:t>
            </a:r>
          </a:p>
        </p:txBody>
      </p:sp>
      <p:pic>
        <p:nvPicPr>
          <p:cNvPr id="12" name="Bild 11" descr="En snö man i en skog">
            <a:extLst>
              <a:ext uri="{FF2B5EF4-FFF2-40B4-BE49-F238E27FC236}">
                <a16:creationId xmlns:a16="http://schemas.microsoft.com/office/drawing/2014/main" id="{BD88155A-9246-B586-CF04-967DD477A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15663" y="2158208"/>
            <a:ext cx="5739865" cy="5366861"/>
          </a:xfrm>
          <a:prstGeom prst="rect">
            <a:avLst/>
          </a:prstGeom>
        </p:spPr>
      </p:pic>
    </p:spTree>
    <p:extLst>
      <p:ext uri="{BB962C8B-B14F-4D97-AF65-F5344CB8AC3E}">
        <p14:creationId xmlns:p14="http://schemas.microsoft.com/office/powerpoint/2010/main" val="2746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D17A-1401-A23E-2A5C-8978824E3BE3}"/>
              </a:ext>
            </a:extLst>
          </p:cNvPr>
          <p:cNvSpPr>
            <a:spLocks noGrp="1"/>
          </p:cNvSpPr>
          <p:nvPr>
            <p:ph type="ctrTitle"/>
          </p:nvPr>
        </p:nvSpPr>
        <p:spPr>
          <a:xfrm>
            <a:off x="838200" y="1627188"/>
            <a:ext cx="9144000" cy="2387600"/>
          </a:xfrm>
        </p:spPr>
        <p:txBody>
          <a:bodyPr/>
          <a:lstStyle/>
          <a:p>
            <a:r>
              <a:rPr lang="sv-SE" dirty="0"/>
              <a:t>Demo av version 2.59</a:t>
            </a:r>
            <a:endParaRPr lang="en-SE" dirty="0"/>
          </a:p>
        </p:txBody>
      </p:sp>
      <p:sp>
        <p:nvSpPr>
          <p:cNvPr id="3" name="Subtitle 2">
            <a:extLst>
              <a:ext uri="{FF2B5EF4-FFF2-40B4-BE49-F238E27FC236}">
                <a16:creationId xmlns:a16="http://schemas.microsoft.com/office/drawing/2014/main" id="{239F11E5-5C01-D306-7BBA-3DF46074775A}"/>
              </a:ext>
            </a:extLst>
          </p:cNvPr>
          <p:cNvSpPr>
            <a:spLocks noGrp="1"/>
          </p:cNvSpPr>
          <p:nvPr>
            <p:ph type="subTitle" idx="1"/>
          </p:nvPr>
        </p:nvSpPr>
        <p:spPr>
          <a:xfrm>
            <a:off x="838200" y="4402931"/>
            <a:ext cx="9144000" cy="1655762"/>
          </a:xfrm>
        </p:spPr>
        <p:txBody>
          <a:bodyPr>
            <a:normAutofit/>
          </a:bodyPr>
          <a:lstStyle/>
          <a:p>
            <a:r>
              <a:rPr lang="sv-SE" sz="2000" b="1" dirty="0"/>
              <a:t>Klara Nordström</a:t>
            </a:r>
            <a:r>
              <a:rPr lang="sv-SE" sz="2000" dirty="0"/>
              <a:t>, användarstöd och kommunikation </a:t>
            </a:r>
          </a:p>
          <a:p>
            <a:r>
              <a:rPr lang="sv-SE" sz="2000" b="1" dirty="0"/>
              <a:t>Moa Eriksson</a:t>
            </a:r>
            <a:r>
              <a:rPr lang="sv-SE" sz="2000" dirty="0"/>
              <a:t>, användarstöd och kommunikation</a:t>
            </a:r>
          </a:p>
          <a:p>
            <a:endParaRPr lang="en-SE" sz="2000" dirty="0"/>
          </a:p>
        </p:txBody>
      </p:sp>
      <p:sp>
        <p:nvSpPr>
          <p:cNvPr id="6" name="Date Placeholder 5">
            <a:extLst>
              <a:ext uri="{FF2B5EF4-FFF2-40B4-BE49-F238E27FC236}">
                <a16:creationId xmlns:a16="http://schemas.microsoft.com/office/drawing/2014/main" id="{3985DB74-1F2C-C7B3-6509-154ABB33D707}"/>
              </a:ext>
            </a:extLst>
          </p:cNvPr>
          <p:cNvSpPr>
            <a:spLocks noGrp="1"/>
          </p:cNvSpPr>
          <p:nvPr>
            <p:ph type="dt" sz="half" idx="10"/>
          </p:nvPr>
        </p:nvSpPr>
        <p:spPr>
          <a:xfrm>
            <a:off x="838200" y="5932487"/>
            <a:ext cx="2743200" cy="365125"/>
          </a:xfrm>
        </p:spPr>
        <p:txBody>
          <a:bodyPr/>
          <a:lstStyle/>
          <a:p>
            <a:r>
              <a:rPr lang="sv-SE" dirty="0"/>
              <a:t>16 december 2024</a:t>
            </a:r>
            <a:endParaRPr lang="en-SE" dirty="0"/>
          </a:p>
        </p:txBody>
      </p:sp>
    </p:spTree>
    <p:extLst>
      <p:ext uri="{BB962C8B-B14F-4D97-AF65-F5344CB8AC3E}">
        <p14:creationId xmlns:p14="http://schemas.microsoft.com/office/powerpoint/2010/main" val="194069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399F86C-8996-F992-147E-6D9D8B7179D2}"/>
              </a:ext>
            </a:extLst>
          </p:cNvPr>
          <p:cNvSpPr>
            <a:spLocks noGrp="1"/>
          </p:cNvSpPr>
          <p:nvPr>
            <p:ph type="title"/>
          </p:nvPr>
        </p:nvSpPr>
        <p:spPr>
          <a:xfrm>
            <a:off x="838200" y="365125"/>
            <a:ext cx="10515600" cy="1325563"/>
          </a:xfrm>
        </p:spPr>
        <p:txBody>
          <a:bodyPr/>
          <a:lstStyle/>
          <a:p>
            <a:r>
              <a:rPr lang="sv-SE" dirty="0"/>
              <a:t>Detta kommer demonstreras</a:t>
            </a:r>
          </a:p>
        </p:txBody>
      </p:sp>
      <p:sp>
        <p:nvSpPr>
          <p:cNvPr id="6" name="Platshållare för innehåll 5">
            <a:extLst>
              <a:ext uri="{FF2B5EF4-FFF2-40B4-BE49-F238E27FC236}">
                <a16:creationId xmlns:a16="http://schemas.microsoft.com/office/drawing/2014/main" id="{57B227CD-4D47-CF4C-8241-67CFBF3C76E2}"/>
              </a:ext>
            </a:extLst>
          </p:cNvPr>
          <p:cNvSpPr>
            <a:spLocks noGrp="1"/>
          </p:cNvSpPr>
          <p:nvPr>
            <p:ph idx="4294967295"/>
          </p:nvPr>
        </p:nvSpPr>
        <p:spPr>
          <a:xfrm>
            <a:off x="838200" y="1825625"/>
            <a:ext cx="10515600" cy="4351338"/>
          </a:xfrm>
        </p:spPr>
        <p:txBody>
          <a:bodyPr/>
          <a:lstStyle/>
          <a:p>
            <a:pPr marL="0" indent="0">
              <a:buNone/>
            </a:pPr>
            <a:r>
              <a:rPr lang="sv-SE" sz="2400" dirty="0"/>
              <a:t>Studiedeltagande</a:t>
            </a:r>
          </a:p>
        </p:txBody>
      </p:sp>
    </p:spTree>
    <p:extLst>
      <p:ext uri="{BB962C8B-B14F-4D97-AF65-F5344CB8AC3E}">
        <p14:creationId xmlns:p14="http://schemas.microsoft.com/office/powerpoint/2010/main" val="229164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C7AD61-ABAF-0B6F-A91C-91F2BE9BD53A}"/>
              </a:ext>
            </a:extLst>
          </p:cNvPr>
          <p:cNvSpPr>
            <a:spLocks noGrp="1"/>
          </p:cNvSpPr>
          <p:nvPr>
            <p:ph type="title"/>
          </p:nvPr>
        </p:nvSpPr>
        <p:spPr/>
        <p:txBody>
          <a:bodyPr/>
          <a:lstStyle/>
          <a:p>
            <a:r>
              <a:rPr lang="sv-SE" dirty="0"/>
              <a:t>Process</a:t>
            </a:r>
          </a:p>
        </p:txBody>
      </p:sp>
      <p:sp>
        <p:nvSpPr>
          <p:cNvPr id="3" name="Platshållare för innehåll 2">
            <a:extLst>
              <a:ext uri="{FF2B5EF4-FFF2-40B4-BE49-F238E27FC236}">
                <a16:creationId xmlns:a16="http://schemas.microsoft.com/office/drawing/2014/main" id="{F53726C7-16E6-FD68-FDDD-7225454EEB70}"/>
              </a:ext>
            </a:extLst>
          </p:cNvPr>
          <p:cNvSpPr>
            <a:spLocks noGrp="1"/>
          </p:cNvSpPr>
          <p:nvPr>
            <p:ph idx="1"/>
          </p:nvPr>
        </p:nvSpPr>
        <p:spPr/>
        <p:txBody>
          <a:bodyPr/>
          <a:lstStyle/>
          <a:p>
            <a:r>
              <a:rPr lang="sv-SE" dirty="0"/>
              <a:t>Fälten för preliminär benämning tillåter nu fler tecken, så att exempelvis benämningar med é tillåts och blir sökbara under "Pågående arbete".</a:t>
            </a:r>
          </a:p>
        </p:txBody>
      </p:sp>
      <p:pic>
        <p:nvPicPr>
          <p:cNvPr id="5" name="Bildobjekt 4">
            <a:extLst>
              <a:ext uri="{FF2B5EF4-FFF2-40B4-BE49-F238E27FC236}">
                <a16:creationId xmlns:a16="http://schemas.microsoft.com/office/drawing/2014/main" id="{5524987E-B72B-2404-7360-CFFF7D1E69EF}"/>
              </a:ext>
            </a:extLst>
          </p:cNvPr>
          <p:cNvPicPr>
            <a:picLocks noChangeAspect="1"/>
          </p:cNvPicPr>
          <p:nvPr/>
        </p:nvPicPr>
        <p:blipFill>
          <a:blip r:embed="rId3"/>
          <a:stretch>
            <a:fillRect/>
          </a:stretch>
        </p:blipFill>
        <p:spPr>
          <a:xfrm>
            <a:off x="1942037" y="2661372"/>
            <a:ext cx="6769702" cy="4030373"/>
          </a:xfrm>
          <a:prstGeom prst="rect">
            <a:avLst/>
          </a:prstGeom>
        </p:spPr>
      </p:pic>
    </p:spTree>
    <p:extLst>
      <p:ext uri="{BB962C8B-B14F-4D97-AF65-F5344CB8AC3E}">
        <p14:creationId xmlns:p14="http://schemas.microsoft.com/office/powerpoint/2010/main" val="466358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089D2B-522A-6D69-6E50-68F74D082937}"/>
              </a:ext>
            </a:extLst>
          </p:cNvPr>
          <p:cNvSpPr>
            <a:spLocks noGrp="1"/>
          </p:cNvSpPr>
          <p:nvPr>
            <p:ph type="title"/>
          </p:nvPr>
        </p:nvSpPr>
        <p:spPr/>
        <p:txBody>
          <a:bodyPr/>
          <a:lstStyle/>
          <a:p>
            <a:r>
              <a:rPr lang="sv-SE" dirty="0"/>
              <a:t>Litteraturlistor</a:t>
            </a:r>
          </a:p>
        </p:txBody>
      </p:sp>
      <p:sp>
        <p:nvSpPr>
          <p:cNvPr id="4" name="Platshållare för innehåll 3">
            <a:extLst>
              <a:ext uri="{FF2B5EF4-FFF2-40B4-BE49-F238E27FC236}">
                <a16:creationId xmlns:a16="http://schemas.microsoft.com/office/drawing/2014/main" id="{B05E655A-3216-120B-6FA5-6E712E819407}"/>
              </a:ext>
            </a:extLst>
          </p:cNvPr>
          <p:cNvSpPr>
            <a:spLocks noGrp="1"/>
          </p:cNvSpPr>
          <p:nvPr>
            <p:ph idx="1"/>
          </p:nvPr>
        </p:nvSpPr>
        <p:spPr/>
        <p:txBody>
          <a:bodyPr/>
          <a:lstStyle/>
          <a:p>
            <a:r>
              <a:rPr lang="sv-SE" dirty="0"/>
              <a:t>Makulerade litteraturlistor visas nu med överstrykning även när den är vald i rullistan. </a:t>
            </a:r>
          </a:p>
          <a:p>
            <a:pPr lvl="1"/>
            <a:r>
              <a:rPr lang="sv-SE" dirty="0"/>
              <a:t>Tidigare visades den bara som överstruken innan den valts.</a:t>
            </a:r>
          </a:p>
        </p:txBody>
      </p:sp>
      <p:pic>
        <p:nvPicPr>
          <p:cNvPr id="8" name="Bildobjekt 7">
            <a:extLst>
              <a:ext uri="{FF2B5EF4-FFF2-40B4-BE49-F238E27FC236}">
                <a16:creationId xmlns:a16="http://schemas.microsoft.com/office/drawing/2014/main" id="{230AC5C4-3C8D-9BA2-AE08-C2A8A0C5DDEA}"/>
              </a:ext>
            </a:extLst>
          </p:cNvPr>
          <p:cNvPicPr>
            <a:picLocks noChangeAspect="1"/>
          </p:cNvPicPr>
          <p:nvPr/>
        </p:nvPicPr>
        <p:blipFill>
          <a:blip r:embed="rId2"/>
          <a:stretch>
            <a:fillRect/>
          </a:stretch>
        </p:blipFill>
        <p:spPr>
          <a:xfrm>
            <a:off x="1602971" y="3129742"/>
            <a:ext cx="6934200" cy="2585225"/>
          </a:xfrm>
          <a:prstGeom prst="rect">
            <a:avLst/>
          </a:prstGeom>
        </p:spPr>
      </p:pic>
      <p:sp>
        <p:nvSpPr>
          <p:cNvPr id="9" name="Pil: nedåt 8">
            <a:extLst>
              <a:ext uri="{FF2B5EF4-FFF2-40B4-BE49-F238E27FC236}">
                <a16:creationId xmlns:a16="http://schemas.microsoft.com/office/drawing/2014/main" id="{7E082C93-2091-4981-5ABF-8F5FBDCA882F}"/>
              </a:ext>
            </a:extLst>
          </p:cNvPr>
          <p:cNvSpPr/>
          <p:nvPr/>
        </p:nvSpPr>
        <p:spPr>
          <a:xfrm rot="5127728">
            <a:off x="6907738" y="4288109"/>
            <a:ext cx="373876" cy="696283"/>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573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3FFDE-44BD-CF65-FD3D-247FD1FB5802}"/>
              </a:ext>
            </a:extLst>
          </p:cNvPr>
          <p:cNvSpPr>
            <a:spLocks noGrp="1"/>
          </p:cNvSpPr>
          <p:nvPr>
            <p:ph type="title"/>
          </p:nvPr>
        </p:nvSpPr>
        <p:spPr/>
        <p:txBody>
          <a:bodyPr/>
          <a:lstStyle/>
          <a:p>
            <a:r>
              <a:rPr lang="sv-SE" dirty="0"/>
              <a:t>Utbudsomgång</a:t>
            </a:r>
          </a:p>
        </p:txBody>
      </p:sp>
      <p:sp>
        <p:nvSpPr>
          <p:cNvPr id="3" name="Platshållare för innehåll 2">
            <a:extLst>
              <a:ext uri="{FF2B5EF4-FFF2-40B4-BE49-F238E27FC236}">
                <a16:creationId xmlns:a16="http://schemas.microsoft.com/office/drawing/2014/main" id="{FA8B7577-F1C2-33AE-C647-F81556FA2A91}"/>
              </a:ext>
            </a:extLst>
          </p:cNvPr>
          <p:cNvSpPr>
            <a:spLocks noGrp="1"/>
          </p:cNvSpPr>
          <p:nvPr>
            <p:ph idx="1"/>
          </p:nvPr>
        </p:nvSpPr>
        <p:spPr/>
        <p:txBody>
          <a:bodyPr/>
          <a:lstStyle/>
          <a:p>
            <a:r>
              <a:rPr lang="sv-SE" dirty="0"/>
              <a:t>I fliken "Kurstillfällen" har knappen ”Sök” ändrat namn till "Filtrera", för att tydliggöra skillnaden mellan utsökning för att lägga till innehåll till </a:t>
            </a:r>
            <a:r>
              <a:rPr lang="sv-SE" dirty="0" err="1"/>
              <a:t>arbetsvyn</a:t>
            </a:r>
            <a:r>
              <a:rPr lang="sv-SE" dirty="0"/>
              <a:t> och filtrering av redan tillagt innehåll.</a:t>
            </a:r>
          </a:p>
          <a:p>
            <a:r>
              <a:rPr lang="sv-SE" dirty="0"/>
              <a:t>Dessutom fungerar nu filtreringen i fältet "Benämning" oberoende av skiftläge, det vill säga: H* och h* ger samma resultat.</a:t>
            </a:r>
          </a:p>
        </p:txBody>
      </p:sp>
      <p:pic>
        <p:nvPicPr>
          <p:cNvPr id="7" name="Bildobjekt 6">
            <a:extLst>
              <a:ext uri="{FF2B5EF4-FFF2-40B4-BE49-F238E27FC236}">
                <a16:creationId xmlns:a16="http://schemas.microsoft.com/office/drawing/2014/main" id="{15AACF1C-4D02-9FA1-F5FF-EA0D21265E48}"/>
              </a:ext>
            </a:extLst>
          </p:cNvPr>
          <p:cNvPicPr>
            <a:picLocks noChangeAspect="1"/>
          </p:cNvPicPr>
          <p:nvPr/>
        </p:nvPicPr>
        <p:blipFill>
          <a:blip r:embed="rId2"/>
          <a:srcRect b="44726"/>
          <a:stretch/>
        </p:blipFill>
        <p:spPr>
          <a:xfrm>
            <a:off x="1098174" y="2763946"/>
            <a:ext cx="9874045" cy="1442407"/>
          </a:xfrm>
          <a:prstGeom prst="rect">
            <a:avLst/>
          </a:prstGeom>
        </p:spPr>
      </p:pic>
      <p:pic>
        <p:nvPicPr>
          <p:cNvPr id="5" name="Bildobjekt 4">
            <a:extLst>
              <a:ext uri="{FF2B5EF4-FFF2-40B4-BE49-F238E27FC236}">
                <a16:creationId xmlns:a16="http://schemas.microsoft.com/office/drawing/2014/main" id="{1EFF5008-72E9-5CD8-C1FB-B9425102A5EF}"/>
              </a:ext>
            </a:extLst>
          </p:cNvPr>
          <p:cNvPicPr>
            <a:picLocks noChangeAspect="1"/>
          </p:cNvPicPr>
          <p:nvPr/>
        </p:nvPicPr>
        <p:blipFill>
          <a:blip r:embed="rId3"/>
          <a:srcRect b="6035"/>
          <a:stretch/>
        </p:blipFill>
        <p:spPr>
          <a:xfrm>
            <a:off x="1098174" y="4408678"/>
            <a:ext cx="9874045" cy="2449322"/>
          </a:xfrm>
          <a:prstGeom prst="rect">
            <a:avLst/>
          </a:prstGeom>
        </p:spPr>
      </p:pic>
      <p:sp>
        <p:nvSpPr>
          <p:cNvPr id="8" name="Pil: nedåt 7">
            <a:extLst>
              <a:ext uri="{FF2B5EF4-FFF2-40B4-BE49-F238E27FC236}">
                <a16:creationId xmlns:a16="http://schemas.microsoft.com/office/drawing/2014/main" id="{81D71602-0C32-A7B6-B39B-1104B13825C5}"/>
              </a:ext>
            </a:extLst>
          </p:cNvPr>
          <p:cNvSpPr/>
          <p:nvPr/>
        </p:nvSpPr>
        <p:spPr>
          <a:xfrm>
            <a:off x="8768954" y="4206353"/>
            <a:ext cx="273686" cy="1165744"/>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il: nedåt 3">
            <a:extLst>
              <a:ext uri="{FF2B5EF4-FFF2-40B4-BE49-F238E27FC236}">
                <a16:creationId xmlns:a16="http://schemas.microsoft.com/office/drawing/2014/main" id="{2DE7FF08-28D2-AAB3-C111-2B2296D5398B}"/>
              </a:ext>
            </a:extLst>
          </p:cNvPr>
          <p:cNvSpPr/>
          <p:nvPr/>
        </p:nvSpPr>
        <p:spPr>
          <a:xfrm>
            <a:off x="3634459" y="4879570"/>
            <a:ext cx="273686" cy="627463"/>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43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D89D-C1B0-4F93-850C-883E666BA60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29E247B-6C9B-1E9E-F67E-6EC62B7EBDE5}"/>
              </a:ext>
            </a:extLst>
          </p:cNvPr>
          <p:cNvSpPr>
            <a:spLocks noGrp="1"/>
          </p:cNvSpPr>
          <p:nvPr>
            <p:ph type="title"/>
          </p:nvPr>
        </p:nvSpPr>
        <p:spPr/>
        <p:txBody>
          <a:bodyPr/>
          <a:lstStyle/>
          <a:p>
            <a:r>
              <a:rPr lang="sv-SE" dirty="0"/>
              <a:t>Individuell studieplan</a:t>
            </a:r>
          </a:p>
        </p:txBody>
      </p:sp>
      <p:sp>
        <p:nvSpPr>
          <p:cNvPr id="4" name="Platshållare för innehåll 3">
            <a:extLst>
              <a:ext uri="{FF2B5EF4-FFF2-40B4-BE49-F238E27FC236}">
                <a16:creationId xmlns:a16="http://schemas.microsoft.com/office/drawing/2014/main" id="{2DBBCC7F-5E54-0F6A-2AFD-9DF7B93971E2}"/>
              </a:ext>
            </a:extLst>
          </p:cNvPr>
          <p:cNvSpPr>
            <a:spLocks noGrp="1"/>
          </p:cNvSpPr>
          <p:nvPr>
            <p:ph idx="1"/>
          </p:nvPr>
        </p:nvSpPr>
        <p:spPr/>
        <p:txBody>
          <a:bodyPr/>
          <a:lstStyle/>
          <a:p>
            <a:r>
              <a:rPr lang="sv-SE" dirty="0"/>
              <a:t>I "Delmål i forskarutbildning" och "Ej poänggivande aktiviteter" görs nu en kontroll så att det datum som väljs ligger inom det valda kalenderhalvåret.</a:t>
            </a:r>
          </a:p>
          <a:p>
            <a:r>
              <a:rPr lang="sv-SE" dirty="0"/>
              <a:t>I menyn ”Avhandlingsarbete” har antalet tecken i flera textfält utökats från 3000 till 7000 tecken. Ändringen får genomslag direkt, även i pågående versioner.</a:t>
            </a:r>
          </a:p>
          <a:p>
            <a:endParaRPr lang="sv-SE" dirty="0"/>
          </a:p>
          <a:p>
            <a:endParaRPr lang="sv-SE" dirty="0"/>
          </a:p>
          <a:p>
            <a:endParaRPr lang="sv-SE" dirty="0"/>
          </a:p>
          <a:p>
            <a:endParaRPr lang="sv-SE" dirty="0"/>
          </a:p>
        </p:txBody>
      </p:sp>
      <p:pic>
        <p:nvPicPr>
          <p:cNvPr id="6" name="Bildobjekt 5">
            <a:extLst>
              <a:ext uri="{FF2B5EF4-FFF2-40B4-BE49-F238E27FC236}">
                <a16:creationId xmlns:a16="http://schemas.microsoft.com/office/drawing/2014/main" id="{4B538214-B281-E97B-08B6-9A9C59B54FB3}"/>
              </a:ext>
            </a:extLst>
          </p:cNvPr>
          <p:cNvPicPr>
            <a:picLocks noChangeAspect="1"/>
          </p:cNvPicPr>
          <p:nvPr/>
        </p:nvPicPr>
        <p:blipFill>
          <a:blip r:embed="rId2"/>
          <a:stretch>
            <a:fillRect/>
          </a:stretch>
        </p:blipFill>
        <p:spPr>
          <a:xfrm>
            <a:off x="1280159" y="3989852"/>
            <a:ext cx="9471737" cy="2187111"/>
          </a:xfrm>
          <a:prstGeom prst="rect">
            <a:avLst/>
          </a:prstGeom>
        </p:spPr>
      </p:pic>
    </p:spTree>
    <p:extLst>
      <p:ext uri="{BB962C8B-B14F-4D97-AF65-F5344CB8AC3E}">
        <p14:creationId xmlns:p14="http://schemas.microsoft.com/office/powerpoint/2010/main" val="9245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ED10D-07F3-1DAF-DF4F-01C5160050B2}"/>
              </a:ext>
            </a:extLst>
          </p:cNvPr>
          <p:cNvSpPr>
            <a:spLocks noGrp="1"/>
          </p:cNvSpPr>
          <p:nvPr>
            <p:ph type="title"/>
          </p:nvPr>
        </p:nvSpPr>
        <p:spPr/>
        <p:txBody>
          <a:bodyPr/>
          <a:lstStyle/>
          <a:p>
            <a:r>
              <a:rPr lang="sv-SE" dirty="0"/>
              <a:t>Studiedeltagande</a:t>
            </a:r>
          </a:p>
        </p:txBody>
      </p:sp>
      <p:sp>
        <p:nvSpPr>
          <p:cNvPr id="4" name="Platshållare för innehåll 3">
            <a:extLst>
              <a:ext uri="{FF2B5EF4-FFF2-40B4-BE49-F238E27FC236}">
                <a16:creationId xmlns:a16="http://schemas.microsoft.com/office/drawing/2014/main" id="{63D09DB1-0ADC-F719-10CB-F14288A99C81}"/>
              </a:ext>
            </a:extLst>
          </p:cNvPr>
          <p:cNvSpPr>
            <a:spLocks noGrp="1"/>
          </p:cNvSpPr>
          <p:nvPr>
            <p:ph idx="1"/>
          </p:nvPr>
        </p:nvSpPr>
        <p:spPr/>
        <p:txBody>
          <a:bodyPr/>
          <a:lstStyle/>
          <a:p>
            <a:r>
              <a:rPr lang="sv-SE" dirty="0">
                <a:latin typeface="+mj-lt"/>
              </a:rPr>
              <a:t>När ett tillfällesbyte förbereds för en student som är antagen till senare del av ett kurspaketeringstillfälle, är det nu valbart om studenten ska fortsätta på senare del på det nya tillfället. </a:t>
            </a:r>
          </a:p>
          <a:p>
            <a:r>
              <a:rPr lang="sv-SE" dirty="0">
                <a:latin typeface="+mj-lt"/>
              </a:rPr>
              <a:t>Valen för att återuppta studier har flyttats. </a:t>
            </a:r>
          </a:p>
          <a:p>
            <a:pPr lvl="1"/>
            <a:r>
              <a:rPr lang="sv-SE" dirty="0">
                <a:latin typeface="+mj-lt"/>
              </a:rPr>
              <a:t>När det finns ett dokumenterat uppehåll visas valen i raden för uppehållet.</a:t>
            </a:r>
          </a:p>
          <a:p>
            <a:pPr lvl="1"/>
            <a:r>
              <a:rPr lang="sv-SE" dirty="0">
                <a:latin typeface="+mj-lt"/>
              </a:rPr>
              <a:t>När det inte finns ett uppehåll eller studierna är återupptagna visas valen i raden för kurspaketeringstillfället.</a:t>
            </a:r>
          </a:p>
          <a:p>
            <a:r>
              <a:rPr lang="sv-SE" b="0" i="0" dirty="0">
                <a:solidFill>
                  <a:srgbClr val="333333"/>
                </a:solidFill>
                <a:effectLst/>
                <a:latin typeface="+mj-lt"/>
              </a:rPr>
              <a:t>Vid tillfällesbyte eller ny antagning till ett kurspaketeringstillfälle finns nu ett föreslaget datum för "Registrering möjlig från och med”: kurspaketeringstillfällets startdatum minus 14 dagar. </a:t>
            </a:r>
            <a:endParaRPr lang="sv-SE" dirty="0">
              <a:latin typeface="+mj-lt"/>
            </a:endParaRPr>
          </a:p>
        </p:txBody>
      </p:sp>
    </p:spTree>
    <p:extLst>
      <p:ext uri="{BB962C8B-B14F-4D97-AF65-F5344CB8AC3E}">
        <p14:creationId xmlns:p14="http://schemas.microsoft.com/office/powerpoint/2010/main" val="6865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D4239F70-2574-2064-7EC2-9F640BEBDB4F}"/>
              </a:ext>
            </a:extLst>
          </p:cNvPr>
          <p:cNvSpPr>
            <a:spLocks noGrp="1"/>
          </p:cNvSpPr>
          <p:nvPr>
            <p:ph type="title"/>
          </p:nvPr>
        </p:nvSpPr>
        <p:spPr/>
        <p:txBody>
          <a:bodyPr/>
          <a:lstStyle/>
          <a:p>
            <a:r>
              <a:rPr lang="sv-SE" dirty="0"/>
              <a:t>Aktivitetstillfällen</a:t>
            </a:r>
          </a:p>
        </p:txBody>
      </p:sp>
      <p:sp>
        <p:nvSpPr>
          <p:cNvPr id="7" name="Platshållare för innehåll 6">
            <a:extLst>
              <a:ext uri="{FF2B5EF4-FFF2-40B4-BE49-F238E27FC236}">
                <a16:creationId xmlns:a16="http://schemas.microsoft.com/office/drawing/2014/main" id="{70DFFDF9-77FD-8FB1-2539-3AE648A8A6B5}"/>
              </a:ext>
            </a:extLst>
          </p:cNvPr>
          <p:cNvSpPr>
            <a:spLocks noGrp="1"/>
          </p:cNvSpPr>
          <p:nvPr>
            <p:ph idx="1"/>
          </p:nvPr>
        </p:nvSpPr>
        <p:spPr>
          <a:xfrm>
            <a:off x="838200" y="1825625"/>
            <a:ext cx="10300855" cy="4351338"/>
          </a:xfrm>
        </p:spPr>
        <p:txBody>
          <a:bodyPr/>
          <a:lstStyle/>
          <a:p>
            <a:r>
              <a:rPr lang="sv-SE" dirty="0"/>
              <a:t>I vyn för att söka fram aktivitetstillfällen finns det en ny kolumn för att se prefix för anonymiseringskoder.</a:t>
            </a:r>
          </a:p>
          <a:p>
            <a:r>
              <a:rPr lang="sv-SE" dirty="0"/>
              <a:t>Dessutom finns det ett nytt sökfält för att söka fram aktivitetstillfällen som är inställda.</a:t>
            </a:r>
          </a:p>
          <a:p>
            <a:endParaRPr lang="sv-SE" dirty="0"/>
          </a:p>
          <a:p>
            <a:endParaRPr lang="sv-SE" dirty="0"/>
          </a:p>
        </p:txBody>
      </p:sp>
      <p:pic>
        <p:nvPicPr>
          <p:cNvPr id="11" name="Bildobjekt 10">
            <a:extLst>
              <a:ext uri="{FF2B5EF4-FFF2-40B4-BE49-F238E27FC236}">
                <a16:creationId xmlns:a16="http://schemas.microsoft.com/office/drawing/2014/main" id="{D9E1342E-9616-3107-53F2-9862C2F19184}"/>
              </a:ext>
            </a:extLst>
          </p:cNvPr>
          <p:cNvPicPr>
            <a:picLocks noChangeAspect="1"/>
          </p:cNvPicPr>
          <p:nvPr/>
        </p:nvPicPr>
        <p:blipFill>
          <a:blip r:embed="rId2"/>
          <a:stretch>
            <a:fillRect/>
          </a:stretch>
        </p:blipFill>
        <p:spPr>
          <a:xfrm>
            <a:off x="1247099" y="3256317"/>
            <a:ext cx="9030820" cy="3601683"/>
          </a:xfrm>
          <a:prstGeom prst="rect">
            <a:avLst/>
          </a:prstGeom>
        </p:spPr>
      </p:pic>
      <p:sp>
        <p:nvSpPr>
          <p:cNvPr id="2" name="Pil: nedåt 1">
            <a:extLst>
              <a:ext uri="{FF2B5EF4-FFF2-40B4-BE49-F238E27FC236}">
                <a16:creationId xmlns:a16="http://schemas.microsoft.com/office/drawing/2014/main" id="{3D5E1228-5140-254B-34F4-DFDFA731F3BF}"/>
              </a:ext>
            </a:extLst>
          </p:cNvPr>
          <p:cNvSpPr/>
          <p:nvPr/>
        </p:nvSpPr>
        <p:spPr>
          <a:xfrm>
            <a:off x="9278801" y="4364181"/>
            <a:ext cx="273686" cy="627463"/>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6BE63811-D15F-C90C-C440-DFFD7664E5B1}"/>
              </a:ext>
            </a:extLst>
          </p:cNvPr>
          <p:cNvPicPr>
            <a:picLocks noChangeAspect="1"/>
          </p:cNvPicPr>
          <p:nvPr/>
        </p:nvPicPr>
        <p:blipFill>
          <a:blip r:embed="rId3"/>
          <a:stretch>
            <a:fillRect/>
          </a:stretch>
        </p:blipFill>
        <p:spPr>
          <a:xfrm>
            <a:off x="1193872" y="3256317"/>
            <a:ext cx="9084047" cy="3601683"/>
          </a:xfrm>
          <a:prstGeom prst="rect">
            <a:avLst/>
          </a:prstGeom>
        </p:spPr>
      </p:pic>
      <p:sp>
        <p:nvSpPr>
          <p:cNvPr id="3" name="Pil: nedåt 2">
            <a:extLst>
              <a:ext uri="{FF2B5EF4-FFF2-40B4-BE49-F238E27FC236}">
                <a16:creationId xmlns:a16="http://schemas.microsoft.com/office/drawing/2014/main" id="{77354E82-E113-B2AB-D7F9-2CFEDB269824}"/>
              </a:ext>
            </a:extLst>
          </p:cNvPr>
          <p:cNvSpPr/>
          <p:nvPr/>
        </p:nvSpPr>
        <p:spPr>
          <a:xfrm rot="2851531">
            <a:off x="7772883" y="3340293"/>
            <a:ext cx="273686" cy="627463"/>
          </a:xfrm>
          <a:prstGeom prst="downArrow">
            <a:avLst/>
          </a:prstGeom>
          <a:solidFill>
            <a:srgbClr val="04B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74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Anpassat 2">
      <a:dk1>
        <a:srgbClr val="000000"/>
      </a:dk1>
      <a:lt1>
        <a:srgbClr val="FFFFFF"/>
      </a:lt1>
      <a:dk2>
        <a:srgbClr val="1A2219"/>
      </a:dk2>
      <a:lt2>
        <a:srgbClr val="ECF0F3"/>
      </a:lt2>
      <a:accent1>
        <a:srgbClr val="E0EBD8"/>
      </a:accent1>
      <a:accent2>
        <a:srgbClr val="9FDDAC"/>
      </a:accent2>
      <a:accent3>
        <a:srgbClr val="04B067"/>
      </a:accent3>
      <a:accent4>
        <a:srgbClr val="107238"/>
      </a:accent4>
      <a:accent5>
        <a:srgbClr val="EA9E16"/>
      </a:accent5>
      <a:accent6>
        <a:srgbClr val="EC5C49"/>
      </a:accent6>
      <a:hlink>
        <a:srgbClr val="2469E6"/>
      </a:hlink>
      <a:folHlink>
        <a:srgbClr val="132F98"/>
      </a:folHlink>
    </a:clrScheme>
    <a:fontScheme name="Figtree">
      <a:majorFont>
        <a:latin typeface="Figtree"/>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Nya grafiska</Template>
  <TotalTime>4378</TotalTime>
  <Words>534</Words>
  <Application>Microsoft Office PowerPoint</Application>
  <PresentationFormat>Bredbild</PresentationFormat>
  <Paragraphs>49</Paragraphs>
  <Slides>15</Slides>
  <Notes>1</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15</vt:i4>
      </vt:variant>
    </vt:vector>
  </HeadingPairs>
  <TitlesOfParts>
    <vt:vector size="22" baseType="lpstr">
      <vt:lpstr>Arial</vt:lpstr>
      <vt:lpstr>Figtree</vt:lpstr>
      <vt:lpstr>Aptos</vt:lpstr>
      <vt:lpstr>Figtree Medium</vt:lpstr>
      <vt:lpstr>Figtree SemiBold</vt:lpstr>
      <vt:lpstr>Wingdings 3</vt:lpstr>
      <vt:lpstr>Office Theme</vt:lpstr>
      <vt:lpstr>PowerPoint-presentation</vt:lpstr>
      <vt:lpstr>Demo av version 2.59</vt:lpstr>
      <vt:lpstr>Detta kommer demonstreras</vt:lpstr>
      <vt:lpstr>Process</vt:lpstr>
      <vt:lpstr>Litteraturlistor</vt:lpstr>
      <vt:lpstr>Utbudsomgång</vt:lpstr>
      <vt:lpstr>Individuell studieplan</vt:lpstr>
      <vt:lpstr>Studiedeltagande</vt:lpstr>
      <vt:lpstr>Aktivitetstillfällen</vt:lpstr>
      <vt:lpstr>Ärende</vt:lpstr>
      <vt:lpstr>Bevis</vt:lpstr>
      <vt:lpstr>Bevisinformation</vt:lpstr>
      <vt:lpstr>Ladok för studenter</vt:lpstr>
      <vt:lpstr>Inför julledigheten…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Versionsdemo</dc:title>
  <dc:creator>Klara Nordström</dc:creator>
  <cp:lastModifiedBy>Klara Nordström</cp:lastModifiedBy>
  <cp:revision>324</cp:revision>
  <dcterms:created xsi:type="dcterms:W3CDTF">2024-03-26T12:09:15Z</dcterms:created>
  <dcterms:modified xsi:type="dcterms:W3CDTF">2024-12-16T07:24:55Z</dcterms:modified>
</cp:coreProperties>
</file>