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5"/>
  </p:notesMasterIdLst>
  <p:sldIdLst>
    <p:sldId id="558" r:id="rId2"/>
    <p:sldId id="559" r:id="rId3"/>
    <p:sldId id="560" r:id="rId4"/>
  </p:sldIdLst>
  <p:sldSz cx="12192000" cy="6858000"/>
  <p:notesSz cx="6858000" cy="9144000"/>
  <p:embeddedFontLst>
    <p:embeddedFont>
      <p:font typeface="Figtree" pitchFamily="2" charset="0"/>
      <p:regular r:id="rId6"/>
      <p:bold r:id="rId7"/>
      <p:italic r:id="rId8"/>
      <p:boldItalic r:id="rId9"/>
    </p:embeddedFont>
    <p:embeddedFont>
      <p:font typeface="Figtree Medium" pitchFamily="2" charset="0"/>
      <p:regular r:id="rId10"/>
      <p:italic r:id="rId11"/>
    </p:embeddedFont>
    <p:embeddedFont>
      <p:font typeface="Figtree SemiBold" pitchFamily="2" charset="0"/>
      <p:regular r:id="rId12"/>
      <p:bold r:id="rId13"/>
      <p:italic r:id="rId14"/>
      <p:boldItalic r:id="rId15"/>
    </p:embeddedFont>
  </p:embeddedFontLst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FB8"/>
    <a:srgbClr val="C7FFEB"/>
    <a:srgbClr val="84EBFF"/>
    <a:srgbClr val="00BEFF"/>
    <a:srgbClr val="F4FCD0"/>
    <a:srgbClr val="FFCA56"/>
    <a:srgbClr val="EAFC80"/>
    <a:srgbClr val="007633"/>
    <a:srgbClr val="00B561"/>
    <a:srgbClr val="8EE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5"/>
    <p:restoredTop sz="94729"/>
  </p:normalViewPr>
  <p:slideViewPr>
    <p:cSldViewPr snapToGrid="0">
      <p:cViewPr varScale="1">
        <p:scale>
          <a:sx n="104" d="100"/>
          <a:sy n="104" d="100"/>
        </p:scale>
        <p:origin x="11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beth Larsson" userId="a424ca7f-211b-408e-90b9-58bfe5d08ee6" providerId="ADAL" clId="{112FCED9-706E-4DF8-859F-775C2688526B}"/>
    <pc:docChg chg="delSld modSld">
      <pc:chgData name="Elisabeth Larsson" userId="a424ca7f-211b-408e-90b9-58bfe5d08ee6" providerId="ADAL" clId="{112FCED9-706E-4DF8-859F-775C2688526B}" dt="2024-06-18T06:04:16.206" v="52" actId="2696"/>
      <pc:docMkLst>
        <pc:docMk/>
      </pc:docMkLst>
      <pc:sldChg chg="modSp mod">
        <pc:chgData name="Elisabeth Larsson" userId="a424ca7f-211b-408e-90b9-58bfe5d08ee6" providerId="ADAL" clId="{112FCED9-706E-4DF8-859F-775C2688526B}" dt="2024-06-18T05:43:45.505" v="33" actId="20577"/>
        <pc:sldMkLst>
          <pc:docMk/>
          <pc:sldMk cId="2717625159" sldId="258"/>
        </pc:sldMkLst>
        <pc:spChg chg="mod">
          <ac:chgData name="Elisabeth Larsson" userId="a424ca7f-211b-408e-90b9-58bfe5d08ee6" providerId="ADAL" clId="{112FCED9-706E-4DF8-859F-775C2688526B}" dt="2024-06-18T05:43:45.505" v="33" actId="20577"/>
          <ac:spMkLst>
            <pc:docMk/>
            <pc:sldMk cId="2717625159" sldId="258"/>
            <ac:spMk id="2" creationId="{0EDC63BB-633E-F43A-3BDD-163509FE0521}"/>
          </ac:spMkLst>
        </pc:spChg>
      </pc:sldChg>
      <pc:sldChg chg="modSp mod">
        <pc:chgData name="Elisabeth Larsson" userId="a424ca7f-211b-408e-90b9-58bfe5d08ee6" providerId="ADAL" clId="{112FCED9-706E-4DF8-859F-775C2688526B}" dt="2024-06-18T05:42:54.254" v="24" actId="122"/>
        <pc:sldMkLst>
          <pc:docMk/>
          <pc:sldMk cId="1881824328" sldId="260"/>
        </pc:sldMkLst>
        <pc:spChg chg="mod">
          <ac:chgData name="Elisabeth Larsson" userId="a424ca7f-211b-408e-90b9-58bfe5d08ee6" providerId="ADAL" clId="{112FCED9-706E-4DF8-859F-775C2688526B}" dt="2024-06-18T05:42:54.254" v="24" actId="122"/>
          <ac:spMkLst>
            <pc:docMk/>
            <pc:sldMk cId="1881824328" sldId="260"/>
            <ac:spMk id="2" creationId="{527892D4-EC0B-CA89-4888-BB39B81B1EC5}"/>
          </ac:spMkLst>
        </pc:spChg>
      </pc:sldChg>
      <pc:sldChg chg="del">
        <pc:chgData name="Elisabeth Larsson" userId="a424ca7f-211b-408e-90b9-58bfe5d08ee6" providerId="ADAL" clId="{112FCED9-706E-4DF8-859F-775C2688526B}" dt="2024-06-18T06:04:16.206" v="52" actId="2696"/>
        <pc:sldMkLst>
          <pc:docMk/>
          <pc:sldMk cId="3654150940" sldId="264"/>
        </pc:sldMkLst>
      </pc:sldChg>
      <pc:sldChg chg="del">
        <pc:chgData name="Elisabeth Larsson" userId="a424ca7f-211b-408e-90b9-58bfe5d08ee6" providerId="ADAL" clId="{112FCED9-706E-4DF8-859F-775C2688526B}" dt="2024-06-18T06:04:12.353" v="51" actId="2696"/>
        <pc:sldMkLst>
          <pc:docMk/>
          <pc:sldMk cId="4167624429" sldId="265"/>
        </pc:sldMkLst>
      </pc:sldChg>
      <pc:sldChg chg="del">
        <pc:chgData name="Elisabeth Larsson" userId="a424ca7f-211b-408e-90b9-58bfe5d08ee6" providerId="ADAL" clId="{112FCED9-706E-4DF8-859F-775C2688526B}" dt="2024-06-18T06:04:05.866" v="49" actId="2696"/>
        <pc:sldMkLst>
          <pc:docMk/>
          <pc:sldMk cId="3338703763" sldId="266"/>
        </pc:sldMkLst>
      </pc:sldChg>
      <pc:sldChg chg="del">
        <pc:chgData name="Elisabeth Larsson" userId="a424ca7f-211b-408e-90b9-58bfe5d08ee6" providerId="ADAL" clId="{112FCED9-706E-4DF8-859F-775C2688526B}" dt="2024-06-18T06:04:00.922" v="48" actId="2696"/>
        <pc:sldMkLst>
          <pc:docMk/>
          <pc:sldMk cId="4206661021" sldId="267"/>
        </pc:sldMkLst>
      </pc:sldChg>
      <pc:sldChg chg="del">
        <pc:chgData name="Elisabeth Larsson" userId="a424ca7f-211b-408e-90b9-58bfe5d08ee6" providerId="ADAL" clId="{112FCED9-706E-4DF8-859F-775C2688526B}" dt="2024-06-18T06:04:09.096" v="50" actId="2696"/>
        <pc:sldMkLst>
          <pc:docMk/>
          <pc:sldMk cId="3553561362" sldId="268"/>
        </pc:sldMkLst>
      </pc:sldChg>
      <pc:sldChg chg="del">
        <pc:chgData name="Elisabeth Larsson" userId="a424ca7f-211b-408e-90b9-58bfe5d08ee6" providerId="ADAL" clId="{112FCED9-706E-4DF8-859F-775C2688526B}" dt="2024-06-18T06:03:57.735" v="47" actId="2696"/>
        <pc:sldMkLst>
          <pc:docMk/>
          <pc:sldMk cId="3376059306" sldId="269"/>
        </pc:sldMkLst>
      </pc:sldChg>
      <pc:sldChg chg="del">
        <pc:chgData name="Elisabeth Larsson" userId="a424ca7f-211b-408e-90b9-58bfe5d08ee6" providerId="ADAL" clId="{112FCED9-706E-4DF8-859F-775C2688526B}" dt="2024-06-18T06:03:49.662" v="46" actId="2696"/>
        <pc:sldMkLst>
          <pc:docMk/>
          <pc:sldMk cId="630872681" sldId="270"/>
        </pc:sldMkLst>
      </pc:sldChg>
      <pc:sldChg chg="del">
        <pc:chgData name="Elisabeth Larsson" userId="a424ca7f-211b-408e-90b9-58bfe5d08ee6" providerId="ADAL" clId="{112FCED9-706E-4DF8-859F-775C2688526B}" dt="2024-06-18T06:03:45.522" v="45" actId="2696"/>
        <pc:sldMkLst>
          <pc:docMk/>
          <pc:sldMk cId="4008297538" sldId="271"/>
        </pc:sldMkLst>
      </pc:sldChg>
      <pc:sldChg chg="del">
        <pc:chgData name="Elisabeth Larsson" userId="a424ca7f-211b-408e-90b9-58bfe5d08ee6" providerId="ADAL" clId="{112FCED9-706E-4DF8-859F-775C2688526B}" dt="2024-06-18T06:03:42.578" v="44" actId="2696"/>
        <pc:sldMkLst>
          <pc:docMk/>
          <pc:sldMk cId="1360114764" sldId="272"/>
        </pc:sldMkLst>
      </pc:sldChg>
      <pc:sldChg chg="del">
        <pc:chgData name="Elisabeth Larsson" userId="a424ca7f-211b-408e-90b9-58bfe5d08ee6" providerId="ADAL" clId="{112FCED9-706E-4DF8-859F-775C2688526B}" dt="2024-06-18T06:03:38.760" v="43" actId="2696"/>
        <pc:sldMkLst>
          <pc:docMk/>
          <pc:sldMk cId="4031026158" sldId="273"/>
        </pc:sldMkLst>
      </pc:sldChg>
      <pc:sldChg chg="del">
        <pc:chgData name="Elisabeth Larsson" userId="a424ca7f-211b-408e-90b9-58bfe5d08ee6" providerId="ADAL" clId="{112FCED9-706E-4DF8-859F-775C2688526B}" dt="2024-06-18T06:03:30.329" v="42" actId="2696"/>
        <pc:sldMkLst>
          <pc:docMk/>
          <pc:sldMk cId="2007246377" sldId="274"/>
        </pc:sldMkLst>
      </pc:sldChg>
      <pc:sldChg chg="del">
        <pc:chgData name="Elisabeth Larsson" userId="a424ca7f-211b-408e-90b9-58bfe5d08ee6" providerId="ADAL" clId="{112FCED9-706E-4DF8-859F-775C2688526B}" dt="2024-06-18T06:03:09.884" v="39" actId="2696"/>
        <pc:sldMkLst>
          <pc:docMk/>
          <pc:sldMk cId="2053196363" sldId="275"/>
        </pc:sldMkLst>
      </pc:sldChg>
      <pc:sldChg chg="del">
        <pc:chgData name="Elisabeth Larsson" userId="a424ca7f-211b-408e-90b9-58bfe5d08ee6" providerId="ADAL" clId="{112FCED9-706E-4DF8-859F-775C2688526B}" dt="2024-06-18T06:03:14.163" v="40" actId="2696"/>
        <pc:sldMkLst>
          <pc:docMk/>
          <pc:sldMk cId="4011655563" sldId="276"/>
        </pc:sldMkLst>
      </pc:sldChg>
      <pc:sldChg chg="del">
        <pc:chgData name="Elisabeth Larsson" userId="a424ca7f-211b-408e-90b9-58bfe5d08ee6" providerId="ADAL" clId="{112FCED9-706E-4DF8-859F-775C2688526B}" dt="2024-06-18T06:03:17.570" v="41" actId="2696"/>
        <pc:sldMkLst>
          <pc:docMk/>
          <pc:sldMk cId="3132456816" sldId="277"/>
        </pc:sldMkLst>
      </pc:sldChg>
      <pc:sldChg chg="del">
        <pc:chgData name="Elisabeth Larsson" userId="a424ca7f-211b-408e-90b9-58bfe5d08ee6" providerId="ADAL" clId="{112FCED9-706E-4DF8-859F-775C2688526B}" dt="2024-06-18T06:03:01.293" v="38" actId="2696"/>
        <pc:sldMkLst>
          <pc:docMk/>
          <pc:sldMk cId="936830835" sldId="278"/>
        </pc:sldMkLst>
      </pc:sldChg>
      <pc:sldChg chg="del">
        <pc:chgData name="Elisabeth Larsson" userId="a424ca7f-211b-408e-90b9-58bfe5d08ee6" providerId="ADAL" clId="{112FCED9-706E-4DF8-859F-775C2688526B}" dt="2024-06-18T06:02:57.516" v="37" actId="2696"/>
        <pc:sldMkLst>
          <pc:docMk/>
          <pc:sldMk cId="2583458449" sldId="279"/>
        </pc:sldMkLst>
      </pc:sldChg>
      <pc:sldChg chg="del">
        <pc:chgData name="Elisabeth Larsson" userId="a424ca7f-211b-408e-90b9-58bfe5d08ee6" providerId="ADAL" clId="{112FCED9-706E-4DF8-859F-775C2688526B}" dt="2024-06-18T06:02:54.165" v="36" actId="2696"/>
        <pc:sldMkLst>
          <pc:docMk/>
          <pc:sldMk cId="1906216215" sldId="280"/>
        </pc:sldMkLst>
      </pc:sldChg>
      <pc:sldChg chg="del">
        <pc:chgData name="Elisabeth Larsson" userId="a424ca7f-211b-408e-90b9-58bfe5d08ee6" providerId="ADAL" clId="{112FCED9-706E-4DF8-859F-775C2688526B}" dt="2024-06-18T06:02:50.854" v="35" actId="2696"/>
        <pc:sldMkLst>
          <pc:docMk/>
          <pc:sldMk cId="1886108119" sldId="281"/>
        </pc:sldMkLst>
      </pc:sldChg>
      <pc:sldChg chg="del">
        <pc:chgData name="Elisabeth Larsson" userId="a424ca7f-211b-408e-90b9-58bfe5d08ee6" providerId="ADAL" clId="{112FCED9-706E-4DF8-859F-775C2688526B}" dt="2024-06-18T06:02:47.850" v="34" actId="2696"/>
        <pc:sldMkLst>
          <pc:docMk/>
          <pc:sldMk cId="3968664690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3E644-9AD9-1B47-BB31-DDA0E5DC1CDE}" type="datetimeFigureOut">
              <a:rPr lang="en-SE" smtClean="0"/>
              <a:t>11/21/24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C61D6-423E-A349-AA98-83ABF4E6F90D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04031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AC61D6-423E-A349-AA98-83ABF4E6F90D}" type="slidenum">
              <a:rPr lang="en-SE" smtClean="0"/>
              <a:t>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44818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4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sv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4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ACBD8B-BEB3-B472-0651-BC2036179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932487"/>
            <a:ext cx="2743200" cy="365125"/>
          </a:xfrm>
        </p:spPr>
        <p:txBody>
          <a:bodyPr/>
          <a:lstStyle/>
          <a:p>
            <a:fld id="{8A50A0E2-9454-1A47-9ECA-17CFBF43F9D8}" type="datetime1">
              <a:rPr lang="sv-SE" smtClean="0"/>
              <a:t>2024-11-21</a:t>
            </a:fld>
            <a:endParaRPr lang="en-SE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66BBB8C-BB60-1947-468F-4BBF3B1EB7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2182" y="574654"/>
            <a:ext cx="1498235" cy="43927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455D4715-3F9A-45B2-ACFB-A466A2DBC1B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3557" y="5873750"/>
            <a:ext cx="4826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45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CAAF4D-6321-8AFB-25DE-405E79C852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59149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59D4D0-806D-EE44-D99C-0A1D6CA18E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0012" y="3342860"/>
            <a:ext cx="4064885" cy="577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398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56579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A95824-1C64-A0B8-445C-F67C747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6120E-D0F4-1F4F-69D2-4A9203D0D8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F8254F5-2E54-2929-1B50-47A66009FA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16513" y="2702030"/>
            <a:ext cx="4958971" cy="145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2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A95824-1C64-A0B8-445C-F67C747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6120E-D0F4-1F4F-69D2-4A9203D0D8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3302EA0-B85D-4505-124D-7101847033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65871" y="2190697"/>
            <a:ext cx="5060253" cy="218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96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117671-6EE3-A30D-909F-10565891E0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9982" y="669246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2024-11-21</a:t>
            </a:fld>
            <a:endParaRPr lang="en-SE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BCBE20B-8B28-E5CA-4285-ADD0803ED2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1413" y="589322"/>
            <a:ext cx="1491577" cy="437321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DD751FC-B2D6-7414-1C06-8D064CB1683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83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5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117671-6EE3-A30D-909F-10565891E0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9982" y="669246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2024-11-21</a:t>
            </a:fld>
            <a:endParaRPr lang="en-SE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DD751FC-B2D6-7414-1C06-8D064CB168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5FDF1DF-3C1E-CB5D-8F80-82B4AFDA9AB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1516" y="541347"/>
            <a:ext cx="4092018" cy="51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63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03C7DB-07EE-ADCC-4E8D-9518244B9A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4" y="0"/>
            <a:ext cx="2839656" cy="68782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36418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03C7DB-07EE-ADCC-4E8D-9518244B9A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28814" y="326528"/>
            <a:ext cx="563186" cy="136416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25735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5BFFF2-459C-96C8-6A90-602E2C1246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02367" y="0"/>
            <a:ext cx="4089633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078776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ACBD8B-BEB3-B472-0651-BC2036179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932487"/>
            <a:ext cx="2743200" cy="365125"/>
          </a:xfrm>
        </p:spPr>
        <p:txBody>
          <a:bodyPr/>
          <a:lstStyle/>
          <a:p>
            <a:fld id="{8A50A0E2-9454-1A47-9ECA-17CFBF43F9D8}" type="datetime1">
              <a:rPr lang="sv-SE" smtClean="0"/>
              <a:t>2024-11-21</a:t>
            </a:fld>
            <a:endParaRPr lang="en-SE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455D4715-3F9A-45B2-ACFB-A466A2DBC1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3557" y="5873750"/>
            <a:ext cx="482600" cy="4826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38CAF758-5B8D-914A-57C4-A29D1781339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7544" y="541292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000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164014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EEC4692-26F6-5E3C-7ADC-092571DAE8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098" y="2716275"/>
            <a:ext cx="4861803" cy="142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46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EEBA406A-D292-E4A6-4A44-3C3EECA8BF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098" y="2378186"/>
            <a:ext cx="4871956" cy="210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21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51D169-60D0-F73F-8657-C5C05CE6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2024-11-21</a:t>
            </a:fld>
            <a:endParaRPr lang="en-SE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6B07326-30B0-DEF1-E871-62752D93D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1413" y="589322"/>
            <a:ext cx="1491577" cy="43732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F7D56C4-BD66-A21C-CF40-6646800FBB9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08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8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51D169-60D0-F73F-8657-C5C05CE6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2024-11-21</a:t>
            </a:fld>
            <a:endParaRPr lang="en-SE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EF7D56C4-BD66-A21C-CF40-6646800FBB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0BE6E8F6-C384-1E29-A9EC-4D22C468050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1516" y="550678"/>
            <a:ext cx="4092018" cy="51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02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0993AB-4E17-B9A2-D11A-438C67C691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5" y="-22904"/>
            <a:ext cx="2862805" cy="69343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263445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5F2F90-7F02-5858-E37B-3DACBEDC72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7899" y="365125"/>
            <a:ext cx="54725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888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CAAF4D-6321-8AFB-25DE-405E79C852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639469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E1833D8-186B-5317-7FCA-A85C1F4EF8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098" y="2716275"/>
            <a:ext cx="4861803" cy="142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62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E717F6FB-49DC-B788-C212-E1FC667E42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098" y="2378186"/>
            <a:ext cx="4871956" cy="210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940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137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9675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0C1C9D6-962A-9EDB-1387-C352C1B327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182" y="574654"/>
            <a:ext cx="1498235" cy="4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370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ingle Corner of Rectangle 7">
            <a:extLst>
              <a:ext uri="{FF2B5EF4-FFF2-40B4-BE49-F238E27FC236}">
                <a16:creationId xmlns:a16="http://schemas.microsoft.com/office/drawing/2014/main" id="{D10D52E0-5D28-E763-7378-2C9B3446CA04}"/>
              </a:ext>
            </a:extLst>
          </p:cNvPr>
          <p:cNvSpPr/>
          <p:nvPr userDrawn="1"/>
        </p:nvSpPr>
        <p:spPr>
          <a:xfrm flipH="1">
            <a:off x="6096000" y="1690688"/>
            <a:ext cx="6096000" cy="5167312"/>
          </a:xfrm>
          <a:prstGeom prst="round1Rect">
            <a:avLst/>
          </a:prstGeom>
          <a:solidFill>
            <a:srgbClr val="CAD8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8BAFF-6284-2092-3FA8-D2C13189F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74E3-D29C-7192-B8DA-24228C308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47081"/>
            <a:ext cx="483108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2329C-F8E5-2205-A227-3DF687021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7480" y="2047081"/>
            <a:ext cx="484632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862900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of Rectangle 4">
            <a:extLst>
              <a:ext uri="{FF2B5EF4-FFF2-40B4-BE49-F238E27FC236}">
                <a16:creationId xmlns:a16="http://schemas.microsoft.com/office/drawing/2014/main" id="{5A45318E-4509-8932-528E-F98CA2E16B27}"/>
              </a:ext>
            </a:extLst>
          </p:cNvPr>
          <p:cNvSpPr/>
          <p:nvPr userDrawn="1"/>
        </p:nvSpPr>
        <p:spPr>
          <a:xfrm flipH="1">
            <a:off x="6096000" y="0"/>
            <a:ext cx="6096000" cy="6858000"/>
          </a:xfrm>
          <a:prstGeom prst="round1Rect">
            <a:avLst/>
          </a:prstGeom>
          <a:solidFill>
            <a:srgbClr val="CAD8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8BAFF-6284-2092-3FA8-D2C13189F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3108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74E3-D29C-7192-B8DA-24228C308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47081"/>
            <a:ext cx="483108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2329C-F8E5-2205-A227-3DF687021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7480" y="2047081"/>
            <a:ext cx="484632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9560920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A347C-455C-0BAF-5376-652754923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F9E70-23D1-28E2-686D-CAE0C92EB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1B567-9C19-A63B-BF88-ECB34A7C3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D0CEA1-271A-D9E3-AE7A-E93932109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1B324E-3E90-E468-EEEC-37B1EC51A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321207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C5964-6C99-A390-1543-D5DADFFC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313228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3486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94AA211-5EA4-3AEC-5935-DB51C205FA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F7B27D-44D5-ADDA-F6DE-41C6CDB1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4448492" cy="1268096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80301-8D23-6E5E-70E8-86DCA4E64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69280" y="987425"/>
            <a:ext cx="568610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17DEE-93A4-9BD5-BB4A-C9C5B4AD6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53640"/>
            <a:ext cx="4448492" cy="34153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73910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1EFB08-47C3-3F4C-F28E-6157CB80BA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5160" y="0"/>
            <a:ext cx="519684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F7B27D-44D5-ADDA-F6DE-41C6CDB1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155372" cy="124968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80301-8D23-6E5E-70E8-86DCA4E64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19976" y="0"/>
            <a:ext cx="4772024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17DEE-93A4-9BD5-BB4A-C9C5B4AD6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615537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90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137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9675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F7855B1E-D74F-C54E-CE61-83490999A0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544" y="541292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541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B4130E41-A691-BDBC-87BE-64335B450A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182" y="5845186"/>
            <a:ext cx="1498235" cy="4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24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541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D70278C9-6026-42BB-776E-1DDE9814F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551" y="5801857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7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DCC8F3-0B56-EB07-ABC3-675FC490D6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7899" y="365125"/>
            <a:ext cx="547251" cy="13255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63031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F17F89-5D8E-AFD6-042E-5A6533FE93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20657" y="693915"/>
            <a:ext cx="4084222" cy="61769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14391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DCC8F3-0B56-EB07-ABC3-675FC490D6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5" y="-22904"/>
            <a:ext cx="2862805" cy="69343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2870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B85BBC-75C8-A5B9-C000-757D8F01D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65FB9-B18E-D96A-9239-226000CCA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7F281-F576-B19F-199C-3852683DD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FA0968-ABAC-5F43-9115-8C66E652C644}" type="datetime1">
              <a:rPr lang="sv-SE" smtClean="0"/>
              <a:t>2024-11-21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8408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2" r:id="rId2"/>
    <p:sldLayoutId id="2147483680" r:id="rId3"/>
    <p:sldLayoutId id="2147483683" r:id="rId4"/>
    <p:sldLayoutId id="2147483681" r:id="rId5"/>
    <p:sldLayoutId id="2147483684" r:id="rId6"/>
    <p:sldLayoutId id="2147483672" r:id="rId7"/>
    <p:sldLayoutId id="2147483674" r:id="rId8"/>
    <p:sldLayoutId id="2147483661" r:id="rId9"/>
    <p:sldLayoutId id="2147483663" r:id="rId10"/>
    <p:sldLayoutId id="2147483667" r:id="rId11"/>
    <p:sldLayoutId id="2147483666" r:id="rId12"/>
    <p:sldLayoutId id="2147483671" r:id="rId13"/>
    <p:sldLayoutId id="2147483685" r:id="rId14"/>
    <p:sldLayoutId id="2147483660" r:id="rId15"/>
    <p:sldLayoutId id="2147483686" r:id="rId16"/>
    <p:sldLayoutId id="2147483662" r:id="rId17"/>
    <p:sldLayoutId id="2147483673" r:id="rId18"/>
    <p:sldLayoutId id="2147483664" r:id="rId19"/>
    <p:sldLayoutId id="2147483665" r:id="rId20"/>
    <p:sldLayoutId id="2147483670" r:id="rId21"/>
    <p:sldLayoutId id="2147483687" r:id="rId22"/>
    <p:sldLayoutId id="2147483675" r:id="rId23"/>
    <p:sldLayoutId id="2147483689" r:id="rId24"/>
    <p:sldLayoutId id="2147483676" r:id="rId25"/>
    <p:sldLayoutId id="2147483677" r:id="rId26"/>
    <p:sldLayoutId id="2147483678" r:id="rId27"/>
    <p:sldLayoutId id="2147483679" r:id="rId28"/>
    <p:sldLayoutId id="2147483688" r:id="rId29"/>
    <p:sldLayoutId id="2147483652" r:id="rId30"/>
    <p:sldLayoutId id="2147483669" r:id="rId31"/>
    <p:sldLayoutId id="2147483653" r:id="rId32"/>
    <p:sldLayoutId id="2147483654" r:id="rId33"/>
    <p:sldLayoutId id="2147483655" r:id="rId34"/>
    <p:sldLayoutId id="2147483657" r:id="rId35"/>
    <p:sldLayoutId id="2147483668" r:id="rId36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Figtree SemiBol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med rundade hörn 1">
            <a:extLst>
              <a:ext uri="{FF2B5EF4-FFF2-40B4-BE49-F238E27FC236}">
                <a16:creationId xmlns:a16="http://schemas.microsoft.com/office/drawing/2014/main" id="{A7B942EA-482F-BDF8-B5F3-FF4885897A7B}"/>
              </a:ext>
            </a:extLst>
          </p:cNvPr>
          <p:cNvSpPr/>
          <p:nvPr/>
        </p:nvSpPr>
        <p:spPr>
          <a:xfrm>
            <a:off x="509238" y="2956009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Sveriges lantbruks- universitet</a:t>
            </a:r>
          </a:p>
        </p:txBody>
      </p:sp>
      <p:sp>
        <p:nvSpPr>
          <p:cNvPr id="3" name="Rektangel med rundade hörn 2">
            <a:extLst>
              <a:ext uri="{FF2B5EF4-FFF2-40B4-BE49-F238E27FC236}">
                <a16:creationId xmlns:a16="http://schemas.microsoft.com/office/drawing/2014/main" id="{0ABD901D-7BDA-BCE6-4345-23387A051F86}"/>
              </a:ext>
            </a:extLst>
          </p:cNvPr>
          <p:cNvSpPr/>
          <p:nvPr/>
        </p:nvSpPr>
        <p:spPr>
          <a:xfrm>
            <a:off x="2786432" y="3834013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Stockholms universitet</a:t>
            </a:r>
          </a:p>
        </p:txBody>
      </p:sp>
      <p:sp>
        <p:nvSpPr>
          <p:cNvPr id="4" name="Rektangel med rundade hörn 3">
            <a:extLst>
              <a:ext uri="{FF2B5EF4-FFF2-40B4-BE49-F238E27FC236}">
                <a16:creationId xmlns:a16="http://schemas.microsoft.com/office/drawing/2014/main" id="{6486E0B5-10F9-DA81-F94C-07A313025B28}"/>
              </a:ext>
            </a:extLst>
          </p:cNvPr>
          <p:cNvSpPr/>
          <p:nvPr/>
        </p:nvSpPr>
        <p:spPr>
          <a:xfrm>
            <a:off x="1524741" y="285322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Göteborgs universitet</a:t>
            </a:r>
          </a:p>
        </p:txBody>
      </p:sp>
      <p:sp>
        <p:nvSpPr>
          <p:cNvPr id="5" name="Rektangel med rundade hörn 4">
            <a:extLst>
              <a:ext uri="{FF2B5EF4-FFF2-40B4-BE49-F238E27FC236}">
                <a16:creationId xmlns:a16="http://schemas.microsoft.com/office/drawing/2014/main" id="{590A1854-D6CA-75EB-ED05-840F0B1C53F8}"/>
              </a:ext>
            </a:extLst>
          </p:cNvPr>
          <p:cNvSpPr/>
          <p:nvPr/>
        </p:nvSpPr>
        <p:spPr>
          <a:xfrm>
            <a:off x="9351144" y="4354656"/>
            <a:ext cx="860458" cy="5986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i Skövde</a:t>
            </a:r>
          </a:p>
        </p:txBody>
      </p:sp>
      <p:sp>
        <p:nvSpPr>
          <p:cNvPr id="6" name="Rektangel med rundade hörn 5">
            <a:extLst>
              <a:ext uri="{FF2B5EF4-FFF2-40B4-BE49-F238E27FC236}">
                <a16:creationId xmlns:a16="http://schemas.microsoft.com/office/drawing/2014/main" id="{5068B3EA-748D-EDC6-B19A-2CF80EAD6F3F}"/>
              </a:ext>
            </a:extLst>
          </p:cNvPr>
          <p:cNvSpPr/>
          <p:nvPr/>
        </p:nvSpPr>
        <p:spPr>
          <a:xfrm>
            <a:off x="2786432" y="285322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Linné-universitetet</a:t>
            </a:r>
          </a:p>
        </p:txBody>
      </p:sp>
      <p:sp>
        <p:nvSpPr>
          <p:cNvPr id="7" name="Rektangel med rundade hörn 6">
            <a:extLst>
              <a:ext uri="{FF2B5EF4-FFF2-40B4-BE49-F238E27FC236}">
                <a16:creationId xmlns:a16="http://schemas.microsoft.com/office/drawing/2014/main" id="{5C73699B-F9F5-2C25-2CE3-53737EC6A8D9}"/>
              </a:ext>
            </a:extLst>
          </p:cNvPr>
          <p:cNvSpPr/>
          <p:nvPr/>
        </p:nvSpPr>
        <p:spPr>
          <a:xfrm>
            <a:off x="274458" y="3834013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Malmö universitet</a:t>
            </a:r>
          </a:p>
        </p:txBody>
      </p:sp>
      <p:sp>
        <p:nvSpPr>
          <p:cNvPr id="8" name="Rektangel med rundade hörn 7">
            <a:extLst>
              <a:ext uri="{FF2B5EF4-FFF2-40B4-BE49-F238E27FC236}">
                <a16:creationId xmlns:a16="http://schemas.microsoft.com/office/drawing/2014/main" id="{9C0C1741-F470-9BA6-0AD4-7429FBC6940A}"/>
              </a:ext>
            </a:extLst>
          </p:cNvPr>
          <p:cNvSpPr/>
          <p:nvPr/>
        </p:nvSpPr>
        <p:spPr>
          <a:xfrm>
            <a:off x="509238" y="1759807"/>
            <a:ext cx="644699" cy="471379"/>
          </a:xfrm>
          <a:prstGeom prst="roundRect">
            <a:avLst/>
          </a:prstGeom>
          <a:noFill/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Blekinge tekniska högskola</a:t>
            </a:r>
          </a:p>
        </p:txBody>
      </p:sp>
      <p:sp>
        <p:nvSpPr>
          <p:cNvPr id="9" name="Rektangel med rundade hörn 8">
            <a:extLst>
              <a:ext uri="{FF2B5EF4-FFF2-40B4-BE49-F238E27FC236}">
                <a16:creationId xmlns:a16="http://schemas.microsoft.com/office/drawing/2014/main" id="{23F634C8-DB8E-0071-7166-1530BEC7EFD4}"/>
              </a:ext>
            </a:extLst>
          </p:cNvPr>
          <p:cNvSpPr/>
          <p:nvPr/>
        </p:nvSpPr>
        <p:spPr>
          <a:xfrm>
            <a:off x="9351144" y="3834013"/>
            <a:ext cx="651552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Rektangel med rundade hörn 9">
            <a:extLst>
              <a:ext uri="{FF2B5EF4-FFF2-40B4-BE49-F238E27FC236}">
                <a16:creationId xmlns:a16="http://schemas.microsoft.com/office/drawing/2014/main" id="{562AB2CD-ED48-92A0-BAC6-4925599A5408}"/>
              </a:ext>
            </a:extLst>
          </p:cNvPr>
          <p:cNvSpPr/>
          <p:nvPr/>
        </p:nvSpPr>
        <p:spPr>
          <a:xfrm>
            <a:off x="11130565" y="4361274"/>
            <a:ext cx="860458" cy="598681"/>
          </a:xfrm>
          <a:prstGeom prst="roundRect">
            <a:avLst/>
          </a:prstGeom>
          <a:solidFill>
            <a:schemeClr val="accent1"/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i Jönköping</a:t>
            </a:r>
          </a:p>
        </p:txBody>
      </p:sp>
      <p:sp>
        <p:nvSpPr>
          <p:cNvPr id="11" name="Rektangel med rundade hörn 10">
            <a:extLst>
              <a:ext uri="{FF2B5EF4-FFF2-40B4-BE49-F238E27FC236}">
                <a16:creationId xmlns:a16="http://schemas.microsoft.com/office/drawing/2014/main" id="{869A647D-3846-8F00-F4AE-D3C8693A0A1B}"/>
              </a:ext>
            </a:extLst>
          </p:cNvPr>
          <p:cNvSpPr/>
          <p:nvPr/>
        </p:nvSpPr>
        <p:spPr>
          <a:xfrm>
            <a:off x="9351144" y="4989259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i Halmstad</a:t>
            </a:r>
          </a:p>
        </p:txBody>
      </p:sp>
      <p:sp>
        <p:nvSpPr>
          <p:cNvPr id="12" name="Rektangel med rundade hörn 11">
            <a:extLst>
              <a:ext uri="{FF2B5EF4-FFF2-40B4-BE49-F238E27FC236}">
                <a16:creationId xmlns:a16="http://schemas.microsoft.com/office/drawing/2014/main" id="{BAA155D1-4423-70D4-F7BE-EAA8965E0722}"/>
              </a:ext>
            </a:extLst>
          </p:cNvPr>
          <p:cNvSpPr/>
          <p:nvPr/>
        </p:nvSpPr>
        <p:spPr>
          <a:xfrm>
            <a:off x="10240663" y="4989259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Väst</a:t>
            </a:r>
          </a:p>
        </p:txBody>
      </p:sp>
      <p:sp>
        <p:nvSpPr>
          <p:cNvPr id="13" name="Rektangel med rundade hörn 12">
            <a:extLst>
              <a:ext uri="{FF2B5EF4-FFF2-40B4-BE49-F238E27FC236}">
                <a16:creationId xmlns:a16="http://schemas.microsoft.com/office/drawing/2014/main" id="{3E5C2A6A-BD25-616D-123C-9D140A6EA89A}"/>
              </a:ext>
            </a:extLst>
          </p:cNvPr>
          <p:cNvSpPr/>
          <p:nvPr/>
        </p:nvSpPr>
        <p:spPr>
          <a:xfrm>
            <a:off x="10240663" y="4354655"/>
            <a:ext cx="860458" cy="59868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Örebro universitet</a:t>
            </a:r>
          </a:p>
        </p:txBody>
      </p:sp>
      <p:sp>
        <p:nvSpPr>
          <p:cNvPr id="14" name="Rektangel med rundade hörn 13">
            <a:extLst>
              <a:ext uri="{FF2B5EF4-FFF2-40B4-BE49-F238E27FC236}">
                <a16:creationId xmlns:a16="http://schemas.microsoft.com/office/drawing/2014/main" id="{53D5D9B7-E13E-E04A-16DD-31576FE9F90B}"/>
              </a:ext>
            </a:extLst>
          </p:cNvPr>
          <p:cNvSpPr/>
          <p:nvPr/>
        </p:nvSpPr>
        <p:spPr>
          <a:xfrm>
            <a:off x="11129262" y="4989259"/>
            <a:ext cx="860458" cy="5986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i Borås</a:t>
            </a:r>
          </a:p>
        </p:txBody>
      </p:sp>
      <p:sp>
        <p:nvSpPr>
          <p:cNvPr id="15" name="Rektangel med rundade hörn 14">
            <a:extLst>
              <a:ext uri="{FF2B5EF4-FFF2-40B4-BE49-F238E27FC236}">
                <a16:creationId xmlns:a16="http://schemas.microsoft.com/office/drawing/2014/main" id="{ABE63B43-860F-1E8A-E00E-0142BA7DC21D}"/>
              </a:ext>
            </a:extLst>
          </p:cNvPr>
          <p:cNvSpPr/>
          <p:nvPr/>
        </p:nvSpPr>
        <p:spPr>
          <a:xfrm>
            <a:off x="10129290" y="3836573"/>
            <a:ext cx="651552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Rektangel med rundade hörn 16">
            <a:extLst>
              <a:ext uri="{FF2B5EF4-FFF2-40B4-BE49-F238E27FC236}">
                <a16:creationId xmlns:a16="http://schemas.microsoft.com/office/drawing/2014/main" id="{531AA43F-3C33-ED2B-B112-77FCB35BBFB1}"/>
              </a:ext>
            </a:extLst>
          </p:cNvPr>
          <p:cNvSpPr/>
          <p:nvPr/>
        </p:nvSpPr>
        <p:spPr>
          <a:xfrm>
            <a:off x="2041759" y="1759807"/>
            <a:ext cx="651552" cy="476325"/>
          </a:xfrm>
          <a:prstGeom prst="roundRect">
            <a:avLst/>
          </a:prstGeom>
          <a:noFill/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8" name="Rektangel med rundade hörn 17">
            <a:extLst>
              <a:ext uri="{FF2B5EF4-FFF2-40B4-BE49-F238E27FC236}">
                <a16:creationId xmlns:a16="http://schemas.microsoft.com/office/drawing/2014/main" id="{3324C79C-B48E-3E6C-AE0C-6277C79B9119}"/>
              </a:ext>
            </a:extLst>
          </p:cNvPr>
          <p:cNvSpPr/>
          <p:nvPr/>
        </p:nvSpPr>
        <p:spPr>
          <a:xfrm>
            <a:off x="509238" y="2301187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i Gävle</a:t>
            </a:r>
          </a:p>
        </p:txBody>
      </p:sp>
      <p:sp>
        <p:nvSpPr>
          <p:cNvPr id="19" name="Rektangel med rundade hörn 18">
            <a:extLst>
              <a:ext uri="{FF2B5EF4-FFF2-40B4-BE49-F238E27FC236}">
                <a16:creationId xmlns:a16="http://schemas.microsoft.com/office/drawing/2014/main" id="{F7043194-737E-7202-2EF0-3E585C3A6FB5}"/>
              </a:ext>
            </a:extLst>
          </p:cNvPr>
          <p:cNvSpPr/>
          <p:nvPr/>
        </p:nvSpPr>
        <p:spPr>
          <a:xfrm>
            <a:off x="1530445" y="3834013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0" name="Rektangel med rundade hörn 19">
            <a:extLst>
              <a:ext uri="{FF2B5EF4-FFF2-40B4-BE49-F238E27FC236}">
                <a16:creationId xmlns:a16="http://schemas.microsoft.com/office/drawing/2014/main" id="{EDAC8D90-8DC5-B31B-1BD9-27A13FC0264A}"/>
              </a:ext>
            </a:extLst>
          </p:cNvPr>
          <p:cNvSpPr/>
          <p:nvPr/>
        </p:nvSpPr>
        <p:spPr>
          <a:xfrm>
            <a:off x="2036886" y="2323758"/>
            <a:ext cx="651552" cy="476325"/>
          </a:xfrm>
          <a:prstGeom prst="round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1" name="Rektangel med rundade hörn 20">
            <a:extLst>
              <a:ext uri="{FF2B5EF4-FFF2-40B4-BE49-F238E27FC236}">
                <a16:creationId xmlns:a16="http://schemas.microsoft.com/office/drawing/2014/main" id="{AC6CB0FE-F518-3BD9-2017-4368029ADD12}"/>
              </a:ext>
            </a:extLst>
          </p:cNvPr>
          <p:cNvSpPr/>
          <p:nvPr/>
        </p:nvSpPr>
        <p:spPr>
          <a:xfrm>
            <a:off x="7961915" y="4453532"/>
            <a:ext cx="644700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00" dirty="0">
              <a:solidFill>
                <a:srgbClr val="000000"/>
              </a:solidFill>
            </a:endParaRPr>
          </a:p>
        </p:txBody>
      </p:sp>
      <p:sp>
        <p:nvSpPr>
          <p:cNvPr id="22" name="Rektangel med rundade hörn 21">
            <a:extLst>
              <a:ext uri="{FF2B5EF4-FFF2-40B4-BE49-F238E27FC236}">
                <a16:creationId xmlns:a16="http://schemas.microsoft.com/office/drawing/2014/main" id="{977BF24E-8B6B-2311-4A4C-B44D294AB639}"/>
              </a:ext>
            </a:extLst>
          </p:cNvPr>
          <p:cNvSpPr/>
          <p:nvPr/>
        </p:nvSpPr>
        <p:spPr>
          <a:xfrm>
            <a:off x="10594926" y="2429780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Uppsala universitet</a:t>
            </a:r>
          </a:p>
        </p:txBody>
      </p:sp>
      <p:sp>
        <p:nvSpPr>
          <p:cNvPr id="23" name="Rektangel med rundade hörn 22">
            <a:extLst>
              <a:ext uri="{FF2B5EF4-FFF2-40B4-BE49-F238E27FC236}">
                <a16:creationId xmlns:a16="http://schemas.microsoft.com/office/drawing/2014/main" id="{F3074A7A-F7E8-5255-A428-774C970DF2D4}"/>
              </a:ext>
            </a:extLst>
          </p:cNvPr>
          <p:cNvSpPr/>
          <p:nvPr/>
        </p:nvSpPr>
        <p:spPr>
          <a:xfrm>
            <a:off x="9351144" y="2429780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Umeå universitet</a:t>
            </a:r>
          </a:p>
        </p:txBody>
      </p:sp>
      <p:sp>
        <p:nvSpPr>
          <p:cNvPr id="24" name="Rektangel med rundade hörn 23">
            <a:extLst>
              <a:ext uri="{FF2B5EF4-FFF2-40B4-BE49-F238E27FC236}">
                <a16:creationId xmlns:a16="http://schemas.microsoft.com/office/drawing/2014/main" id="{8E67FD40-39F7-C014-2D87-04163A35AC46}"/>
              </a:ext>
            </a:extLst>
          </p:cNvPr>
          <p:cNvSpPr/>
          <p:nvPr/>
        </p:nvSpPr>
        <p:spPr>
          <a:xfrm>
            <a:off x="9712255" y="1768721"/>
            <a:ext cx="860458" cy="5986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Karolinska </a:t>
            </a:r>
            <a:r>
              <a:rPr lang="sv-SE" sz="800" dirty="0">
                <a:solidFill>
                  <a:schemeClr val="tx1"/>
                </a:solidFill>
              </a:rPr>
              <a:t>I</a:t>
            </a:r>
            <a:r>
              <a:rPr kumimoji="0" lang="sv-SE" sz="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nstitutet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5" name="Rektangel med rundade hörn 24">
            <a:extLst>
              <a:ext uri="{FF2B5EF4-FFF2-40B4-BE49-F238E27FC236}">
                <a16:creationId xmlns:a16="http://schemas.microsoft.com/office/drawing/2014/main" id="{160B78FB-4A2D-7624-D392-A8FC09819E57}"/>
              </a:ext>
            </a:extLst>
          </p:cNvPr>
          <p:cNvSpPr/>
          <p:nvPr/>
        </p:nvSpPr>
        <p:spPr>
          <a:xfrm>
            <a:off x="10594926" y="1768720"/>
            <a:ext cx="860458" cy="59868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Mälardalens </a:t>
            </a:r>
            <a:r>
              <a:rPr lang="sv-SE" sz="800" dirty="0">
                <a:solidFill>
                  <a:schemeClr val="tx1"/>
                </a:solidFill>
              </a:rPr>
              <a:t>universitet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6" name="Rektangel med rundade hörn 25">
            <a:extLst>
              <a:ext uri="{FF2B5EF4-FFF2-40B4-BE49-F238E27FC236}">
                <a16:creationId xmlns:a16="http://schemas.microsoft.com/office/drawing/2014/main" id="{F3D52E21-1D3B-1EC8-6C28-900D022FD5D0}"/>
              </a:ext>
            </a:extLst>
          </p:cNvPr>
          <p:cNvSpPr/>
          <p:nvPr/>
        </p:nvSpPr>
        <p:spPr>
          <a:xfrm>
            <a:off x="7950040" y="1768721"/>
            <a:ext cx="651552" cy="476325"/>
          </a:xfrm>
          <a:prstGeom prst="roundRect">
            <a:avLst/>
          </a:prstGeom>
          <a:noFill/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7" name="Rektangel med rundade hörn 26">
            <a:extLst>
              <a:ext uri="{FF2B5EF4-FFF2-40B4-BE49-F238E27FC236}">
                <a16:creationId xmlns:a16="http://schemas.microsoft.com/office/drawing/2014/main" id="{C7990530-F0DE-1B89-E8DF-D3A1DD46871B}"/>
              </a:ext>
            </a:extLst>
          </p:cNvPr>
          <p:cNvSpPr/>
          <p:nvPr/>
        </p:nvSpPr>
        <p:spPr>
          <a:xfrm>
            <a:off x="4812892" y="3428250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Linköpings universitet</a:t>
            </a:r>
          </a:p>
        </p:txBody>
      </p:sp>
      <p:sp>
        <p:nvSpPr>
          <p:cNvPr id="28" name="Rektangel med rundade hörn 27">
            <a:extLst>
              <a:ext uri="{FF2B5EF4-FFF2-40B4-BE49-F238E27FC236}">
                <a16:creationId xmlns:a16="http://schemas.microsoft.com/office/drawing/2014/main" id="{E3EACF07-3354-F547-E5EE-436959878AF5}"/>
              </a:ext>
            </a:extLst>
          </p:cNvPr>
          <p:cNvSpPr/>
          <p:nvPr/>
        </p:nvSpPr>
        <p:spPr>
          <a:xfrm>
            <a:off x="5887774" y="1768721"/>
            <a:ext cx="860458" cy="5986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Kristianstad</a:t>
            </a:r>
          </a:p>
        </p:txBody>
      </p:sp>
      <p:sp>
        <p:nvSpPr>
          <p:cNvPr id="29" name="Rektangel med rundade hörn 28">
            <a:extLst>
              <a:ext uri="{FF2B5EF4-FFF2-40B4-BE49-F238E27FC236}">
                <a16:creationId xmlns:a16="http://schemas.microsoft.com/office/drawing/2014/main" id="{282B299C-438A-B482-5897-AB5E7E04BC64}"/>
              </a:ext>
            </a:extLst>
          </p:cNvPr>
          <p:cNvSpPr/>
          <p:nvPr/>
        </p:nvSpPr>
        <p:spPr>
          <a:xfrm>
            <a:off x="4812892" y="1768720"/>
            <a:ext cx="860458" cy="59868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Dalarna</a:t>
            </a:r>
          </a:p>
        </p:txBody>
      </p:sp>
      <p:sp>
        <p:nvSpPr>
          <p:cNvPr id="30" name="Rektangel med rundade hörn 29">
            <a:extLst>
              <a:ext uri="{FF2B5EF4-FFF2-40B4-BE49-F238E27FC236}">
                <a16:creationId xmlns:a16="http://schemas.microsoft.com/office/drawing/2014/main" id="{AA2ECF24-9C06-1DA8-9DE5-70FBC3A7D1F3}"/>
              </a:ext>
            </a:extLst>
          </p:cNvPr>
          <p:cNvSpPr/>
          <p:nvPr/>
        </p:nvSpPr>
        <p:spPr>
          <a:xfrm>
            <a:off x="6098969" y="340874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Luleå tekniska universitet</a:t>
            </a:r>
          </a:p>
        </p:txBody>
      </p:sp>
      <p:sp>
        <p:nvSpPr>
          <p:cNvPr id="31" name="Rektangel med rundade hörn 30">
            <a:extLst>
              <a:ext uri="{FF2B5EF4-FFF2-40B4-BE49-F238E27FC236}">
                <a16:creationId xmlns:a16="http://schemas.microsoft.com/office/drawing/2014/main" id="{1A573243-0AEF-83F9-CBE9-487A22C1B2AD}"/>
              </a:ext>
            </a:extLst>
          </p:cNvPr>
          <p:cNvSpPr/>
          <p:nvPr/>
        </p:nvSpPr>
        <p:spPr>
          <a:xfrm>
            <a:off x="4812892" y="242978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Chalmers</a:t>
            </a:r>
          </a:p>
        </p:txBody>
      </p:sp>
      <p:sp>
        <p:nvSpPr>
          <p:cNvPr id="32" name="Rektangel med rundade hörn 31">
            <a:extLst>
              <a:ext uri="{FF2B5EF4-FFF2-40B4-BE49-F238E27FC236}">
                <a16:creationId xmlns:a16="http://schemas.microsoft.com/office/drawing/2014/main" id="{69A06111-D95A-6572-1D9F-73D130FAF045}"/>
              </a:ext>
            </a:extLst>
          </p:cNvPr>
          <p:cNvSpPr/>
          <p:nvPr/>
        </p:nvSpPr>
        <p:spPr>
          <a:xfrm>
            <a:off x="7380023" y="2429780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Kungliga Tekniska högskolan</a:t>
            </a:r>
          </a:p>
        </p:txBody>
      </p:sp>
      <p:sp>
        <p:nvSpPr>
          <p:cNvPr id="33" name="Rektangel med rundade hörn 32">
            <a:extLst>
              <a:ext uri="{FF2B5EF4-FFF2-40B4-BE49-F238E27FC236}">
                <a16:creationId xmlns:a16="http://schemas.microsoft.com/office/drawing/2014/main" id="{244CE36A-2CE3-5200-A9F5-7F3D95BA7661}"/>
              </a:ext>
            </a:extLst>
          </p:cNvPr>
          <p:cNvSpPr/>
          <p:nvPr/>
        </p:nvSpPr>
        <p:spPr>
          <a:xfrm>
            <a:off x="7385046" y="3416807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Lunds universitet</a:t>
            </a:r>
          </a:p>
        </p:txBody>
      </p:sp>
      <p:sp>
        <p:nvSpPr>
          <p:cNvPr id="34" name="Rektangel med rundade hörn 33">
            <a:extLst>
              <a:ext uri="{FF2B5EF4-FFF2-40B4-BE49-F238E27FC236}">
                <a16:creationId xmlns:a16="http://schemas.microsoft.com/office/drawing/2014/main" id="{32EDEAA0-B175-01CA-1F0E-5A4BEF0994B7}"/>
              </a:ext>
            </a:extLst>
          </p:cNvPr>
          <p:cNvSpPr/>
          <p:nvPr/>
        </p:nvSpPr>
        <p:spPr>
          <a:xfrm>
            <a:off x="6962657" y="1768721"/>
            <a:ext cx="860458" cy="5986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Södertörns högskola</a:t>
            </a:r>
          </a:p>
        </p:txBody>
      </p:sp>
      <p:sp>
        <p:nvSpPr>
          <p:cNvPr id="35" name="Rektangel med rundade hörn 34">
            <a:extLst>
              <a:ext uri="{FF2B5EF4-FFF2-40B4-BE49-F238E27FC236}">
                <a16:creationId xmlns:a16="http://schemas.microsoft.com/office/drawing/2014/main" id="{169BA20E-7F0B-A6F2-DDF2-B558C9658410}"/>
              </a:ext>
            </a:extLst>
          </p:cNvPr>
          <p:cNvSpPr/>
          <p:nvPr/>
        </p:nvSpPr>
        <p:spPr>
          <a:xfrm>
            <a:off x="6096457" y="2429781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Karlstads universitet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480E4A79-F25E-A09D-29A4-41E1BD0CC882}"/>
              </a:ext>
            </a:extLst>
          </p:cNvPr>
          <p:cNvSpPr txBox="1"/>
          <p:nvPr/>
        </p:nvSpPr>
        <p:spPr>
          <a:xfrm>
            <a:off x="10831518" y="120950"/>
            <a:ext cx="1242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/>
              <a:t>Antal kurser år 2022</a:t>
            </a:r>
          </a:p>
          <a:p>
            <a:pPr>
              <a:tabLst>
                <a:tab pos="265113" algn="l"/>
              </a:tabLst>
            </a:pPr>
            <a:r>
              <a:rPr lang="sv-SE" sz="1000" dirty="0"/>
              <a:t>	&lt;500</a:t>
            </a:r>
          </a:p>
          <a:p>
            <a:pPr>
              <a:tabLst>
                <a:tab pos="265113" algn="l"/>
              </a:tabLst>
            </a:pPr>
            <a:r>
              <a:rPr lang="sv-SE" sz="1000" dirty="0"/>
              <a:t>	500-1100</a:t>
            </a:r>
          </a:p>
          <a:p>
            <a:pPr>
              <a:tabLst>
                <a:tab pos="265113" algn="l"/>
              </a:tabLst>
            </a:pPr>
            <a:r>
              <a:rPr lang="sv-SE" sz="1000" dirty="0"/>
              <a:t>	1100-5000 </a:t>
            </a:r>
          </a:p>
        </p:txBody>
      </p:sp>
      <p:sp>
        <p:nvSpPr>
          <p:cNvPr id="37" name="Rektangel med rundade hörn 36">
            <a:extLst>
              <a:ext uri="{FF2B5EF4-FFF2-40B4-BE49-F238E27FC236}">
                <a16:creationId xmlns:a16="http://schemas.microsoft.com/office/drawing/2014/main" id="{B29CF827-CB97-F82E-974C-CCFAE7365026}"/>
              </a:ext>
            </a:extLst>
          </p:cNvPr>
          <p:cNvSpPr/>
          <p:nvPr/>
        </p:nvSpPr>
        <p:spPr>
          <a:xfrm>
            <a:off x="10944129" y="344704"/>
            <a:ext cx="168355" cy="117542"/>
          </a:xfrm>
          <a:prstGeom prst="roundRect">
            <a:avLst/>
          </a:prstGeom>
          <a:noFill/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ktangel med rundade hörn 37">
            <a:extLst>
              <a:ext uri="{FF2B5EF4-FFF2-40B4-BE49-F238E27FC236}">
                <a16:creationId xmlns:a16="http://schemas.microsoft.com/office/drawing/2014/main" id="{A3F18160-741D-C938-6235-7E3FBBD75B78}"/>
              </a:ext>
            </a:extLst>
          </p:cNvPr>
          <p:cNvSpPr/>
          <p:nvPr/>
        </p:nvSpPr>
        <p:spPr>
          <a:xfrm>
            <a:off x="10944129" y="503429"/>
            <a:ext cx="168355" cy="11754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ktangel med rundade hörn 38">
            <a:extLst>
              <a:ext uri="{FF2B5EF4-FFF2-40B4-BE49-F238E27FC236}">
                <a16:creationId xmlns:a16="http://schemas.microsoft.com/office/drawing/2014/main" id="{903FAC40-3012-7548-68F0-B950F525B0EA}"/>
              </a:ext>
            </a:extLst>
          </p:cNvPr>
          <p:cNvSpPr/>
          <p:nvPr/>
        </p:nvSpPr>
        <p:spPr>
          <a:xfrm>
            <a:off x="10944129" y="662155"/>
            <a:ext cx="168355" cy="11754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0" name="Rubrik 1">
            <a:extLst>
              <a:ext uri="{FF2B5EF4-FFF2-40B4-BE49-F238E27FC236}">
                <a16:creationId xmlns:a16="http://schemas.microsoft.com/office/drawing/2014/main" id="{BF0E8AFA-E2C5-A88C-7A2B-098E9BAACE55}"/>
              </a:ext>
            </a:extLst>
          </p:cNvPr>
          <p:cNvSpPr txBox="1">
            <a:spLocks/>
          </p:cNvSpPr>
          <p:nvPr/>
        </p:nvSpPr>
        <p:spPr>
          <a:xfrm>
            <a:off x="116143" y="97301"/>
            <a:ext cx="13094208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Juli 2024  -  13 lärosäten använder </a:t>
            </a:r>
            <a:r>
              <a:rPr kumimoji="0" lang="sv-S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Ladok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D0F31ED6-B06C-9B30-496B-A07A3CA508CB}"/>
              </a:ext>
            </a:extLst>
          </p:cNvPr>
          <p:cNvSpPr txBox="1"/>
          <p:nvPr/>
        </p:nvSpPr>
        <p:spPr>
          <a:xfrm>
            <a:off x="9408055" y="3464681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Kursinfo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16F9B327-BEAA-6B96-4D80-C380F2612308}"/>
              </a:ext>
            </a:extLst>
          </p:cNvPr>
          <p:cNvSpPr txBox="1"/>
          <p:nvPr/>
        </p:nvSpPr>
        <p:spPr>
          <a:xfrm>
            <a:off x="512975" y="1356466"/>
            <a:ext cx="1750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Ladoks</a:t>
            </a: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lösning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92891B3-6A84-C8C2-0EFA-FB6918B609CD}"/>
              </a:ext>
            </a:extLst>
          </p:cNvPr>
          <p:cNvSpPr txBox="1"/>
          <p:nvPr/>
        </p:nvSpPr>
        <p:spPr>
          <a:xfrm>
            <a:off x="9664845" y="1356466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Selma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7CB2EF41-990C-392E-4157-BF0662A0A873}"/>
              </a:ext>
            </a:extLst>
          </p:cNvPr>
          <p:cNvSpPr txBox="1"/>
          <p:nvPr/>
        </p:nvSpPr>
        <p:spPr>
          <a:xfrm>
            <a:off x="4758003" y="1356466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Egna lösningar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7FB9C5E7-847E-822B-148A-3A7EE9027FBE}"/>
              </a:ext>
            </a:extLst>
          </p:cNvPr>
          <p:cNvSpPr/>
          <p:nvPr/>
        </p:nvSpPr>
        <p:spPr>
          <a:xfrm>
            <a:off x="10869767" y="146101"/>
            <a:ext cx="1242648" cy="69447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Rektangel med rundade hörn 46">
            <a:extLst>
              <a:ext uri="{FF2B5EF4-FFF2-40B4-BE49-F238E27FC236}">
                <a16:creationId xmlns:a16="http://schemas.microsoft.com/office/drawing/2014/main" id="{6C318932-243A-530E-D014-28D2B55CF13B}"/>
              </a:ext>
            </a:extLst>
          </p:cNvPr>
          <p:cNvSpPr/>
          <p:nvPr/>
        </p:nvSpPr>
        <p:spPr>
          <a:xfrm>
            <a:off x="4836851" y="4453532"/>
            <a:ext cx="651552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71FBE60F-93CB-2385-3C32-F55DD2475434}"/>
              </a:ext>
            </a:extLst>
          </p:cNvPr>
          <p:cNvSpPr txBox="1"/>
          <p:nvPr/>
        </p:nvSpPr>
        <p:spPr>
          <a:xfrm>
            <a:off x="4799780" y="4400820"/>
            <a:ext cx="72253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Akademi för Ledarskap och Teologi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4D960FA4-E63D-6EDE-7227-808E57FFF6D3}"/>
              </a:ext>
            </a:extLst>
          </p:cNvPr>
          <p:cNvSpPr txBox="1"/>
          <p:nvPr/>
        </p:nvSpPr>
        <p:spPr>
          <a:xfrm>
            <a:off x="7878832" y="1767042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Enskilda högskolan Stockholm</a:t>
            </a:r>
          </a:p>
        </p:txBody>
      </p:sp>
      <p:sp>
        <p:nvSpPr>
          <p:cNvPr id="51" name="Rektangel med rundade hörn 50">
            <a:extLst>
              <a:ext uri="{FF2B5EF4-FFF2-40B4-BE49-F238E27FC236}">
                <a16:creationId xmlns:a16="http://schemas.microsoft.com/office/drawing/2014/main" id="{995D4969-E581-2121-0C45-FBFCDCBFD23D}"/>
              </a:ext>
            </a:extLst>
          </p:cNvPr>
          <p:cNvSpPr/>
          <p:nvPr/>
        </p:nvSpPr>
        <p:spPr>
          <a:xfrm>
            <a:off x="1270502" y="1768720"/>
            <a:ext cx="651552" cy="476325"/>
          </a:xfrm>
          <a:prstGeom prst="round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2" name="textruta 51">
            <a:extLst>
              <a:ext uri="{FF2B5EF4-FFF2-40B4-BE49-F238E27FC236}">
                <a16:creationId xmlns:a16="http://schemas.microsoft.com/office/drawing/2014/main" id="{231DA04B-5F1D-16CF-1F98-128CD7363E3C}"/>
              </a:ext>
            </a:extLst>
          </p:cNvPr>
          <p:cNvSpPr txBox="1"/>
          <p:nvPr/>
        </p:nvSpPr>
        <p:spPr>
          <a:xfrm>
            <a:off x="1167089" y="1783048"/>
            <a:ext cx="86045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 err="1"/>
              <a:t>Johannelunds</a:t>
            </a:r>
            <a:r>
              <a:rPr lang="sv-SE" sz="800" dirty="0"/>
              <a:t> teologiska högskola</a:t>
            </a:r>
          </a:p>
        </p:txBody>
      </p:sp>
      <p:sp>
        <p:nvSpPr>
          <p:cNvPr id="53" name="Rektangel med rundade hörn 52">
            <a:extLst>
              <a:ext uri="{FF2B5EF4-FFF2-40B4-BE49-F238E27FC236}">
                <a16:creationId xmlns:a16="http://schemas.microsoft.com/office/drawing/2014/main" id="{9506A2A2-8FBA-077E-A5C3-0840CBB0F55D}"/>
              </a:ext>
            </a:extLst>
          </p:cNvPr>
          <p:cNvSpPr/>
          <p:nvPr/>
        </p:nvSpPr>
        <p:spPr>
          <a:xfrm>
            <a:off x="5619830" y="4453532"/>
            <a:ext cx="651552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DF97048D-4B47-835A-117C-9CE3E07CEBB1}"/>
              </a:ext>
            </a:extLst>
          </p:cNvPr>
          <p:cNvSpPr txBox="1"/>
          <p:nvPr/>
        </p:nvSpPr>
        <p:spPr>
          <a:xfrm>
            <a:off x="5557154" y="4457201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Kungliga Konst-högskolan</a:t>
            </a:r>
          </a:p>
        </p:txBody>
      </p:sp>
      <p:sp>
        <p:nvSpPr>
          <p:cNvPr id="56" name="Rektangel med rundade hörn 55">
            <a:extLst>
              <a:ext uri="{FF2B5EF4-FFF2-40B4-BE49-F238E27FC236}">
                <a16:creationId xmlns:a16="http://schemas.microsoft.com/office/drawing/2014/main" id="{EA2F7690-E1DD-7F96-4A3A-A153354E3112}"/>
              </a:ext>
            </a:extLst>
          </p:cNvPr>
          <p:cNvSpPr/>
          <p:nvPr/>
        </p:nvSpPr>
        <p:spPr>
          <a:xfrm>
            <a:off x="2812407" y="1760404"/>
            <a:ext cx="651552" cy="476325"/>
          </a:xfrm>
          <a:prstGeom prst="roundRect">
            <a:avLst/>
          </a:prstGeom>
          <a:noFill/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7" name="textruta 56">
            <a:extLst>
              <a:ext uri="{FF2B5EF4-FFF2-40B4-BE49-F238E27FC236}">
                <a16:creationId xmlns:a16="http://schemas.microsoft.com/office/drawing/2014/main" id="{2E3BDF26-E310-CD71-43A3-613B67CF5943}"/>
              </a:ext>
            </a:extLst>
          </p:cNvPr>
          <p:cNvSpPr txBox="1"/>
          <p:nvPr/>
        </p:nvSpPr>
        <p:spPr>
          <a:xfrm>
            <a:off x="2743535" y="1780109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Stockholms konstnärliga högskola</a:t>
            </a:r>
          </a:p>
        </p:txBody>
      </p:sp>
      <p:sp>
        <p:nvSpPr>
          <p:cNvPr id="58" name="Rektangel med rundade hörn 57">
            <a:extLst>
              <a:ext uri="{FF2B5EF4-FFF2-40B4-BE49-F238E27FC236}">
                <a16:creationId xmlns:a16="http://schemas.microsoft.com/office/drawing/2014/main" id="{3EBD5A36-BF93-B084-0B5D-E30F09296BD8}"/>
              </a:ext>
            </a:extLst>
          </p:cNvPr>
          <p:cNvSpPr/>
          <p:nvPr/>
        </p:nvSpPr>
        <p:spPr>
          <a:xfrm>
            <a:off x="6402809" y="4453532"/>
            <a:ext cx="651552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9A9B2F03-A570-BC59-5076-1C483704E6CC}"/>
              </a:ext>
            </a:extLst>
          </p:cNvPr>
          <p:cNvSpPr txBox="1"/>
          <p:nvPr/>
        </p:nvSpPr>
        <p:spPr>
          <a:xfrm>
            <a:off x="6282026" y="4466226"/>
            <a:ext cx="8941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Marie Cederschiöld högskola</a:t>
            </a:r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396BEB21-7BAE-5CEA-7CE6-7D7006486928}"/>
              </a:ext>
            </a:extLst>
          </p:cNvPr>
          <p:cNvSpPr txBox="1"/>
          <p:nvPr/>
        </p:nvSpPr>
        <p:spPr>
          <a:xfrm>
            <a:off x="10073605" y="3908391"/>
            <a:ext cx="787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Försvars-</a:t>
            </a:r>
          </a:p>
          <a:p>
            <a:pPr algn="ctr"/>
            <a:r>
              <a:rPr lang="sv-SE" sz="800" dirty="0"/>
              <a:t>högskolan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AF365037-1811-FF18-5856-4115D8BFBA6D}"/>
              </a:ext>
            </a:extLst>
          </p:cNvPr>
          <p:cNvSpPr txBox="1"/>
          <p:nvPr/>
        </p:nvSpPr>
        <p:spPr>
          <a:xfrm>
            <a:off x="9312575" y="3841342"/>
            <a:ext cx="787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Gymnastik- och idrotts-högskolan</a:t>
            </a: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A90EE45A-7088-6307-999B-06EBE0CEC307}"/>
              </a:ext>
            </a:extLst>
          </p:cNvPr>
          <p:cNvSpPr txBox="1"/>
          <p:nvPr/>
        </p:nvSpPr>
        <p:spPr>
          <a:xfrm>
            <a:off x="7885838" y="4465680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Kungliga musik-högskolan</a:t>
            </a: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8D1A7EF3-E2EA-05A6-4033-6D47F3B34DFA}"/>
              </a:ext>
            </a:extLst>
          </p:cNvPr>
          <p:cNvSpPr txBox="1"/>
          <p:nvPr/>
        </p:nvSpPr>
        <p:spPr>
          <a:xfrm>
            <a:off x="1356089" y="4137211"/>
            <a:ext cx="15588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100" dirty="0"/>
              <a:t>Mittuniversitetet</a:t>
            </a:r>
          </a:p>
        </p:txBody>
      </p:sp>
      <p:sp>
        <p:nvSpPr>
          <p:cNvPr id="64" name="Rektangel med rundade hörn 63">
            <a:extLst>
              <a:ext uri="{FF2B5EF4-FFF2-40B4-BE49-F238E27FC236}">
                <a16:creationId xmlns:a16="http://schemas.microsoft.com/office/drawing/2014/main" id="{7749C4B8-DDF4-E359-BAC8-BE1F6A43AD72}"/>
              </a:ext>
            </a:extLst>
          </p:cNvPr>
          <p:cNvSpPr/>
          <p:nvPr/>
        </p:nvSpPr>
        <p:spPr>
          <a:xfrm>
            <a:off x="7185788" y="4453532"/>
            <a:ext cx="644700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00" dirty="0">
              <a:solidFill>
                <a:srgbClr val="000000"/>
              </a:solidFill>
            </a:endParaRPr>
          </a:p>
        </p:txBody>
      </p:sp>
      <p:sp>
        <p:nvSpPr>
          <p:cNvPr id="65" name="textruta 64">
            <a:extLst>
              <a:ext uri="{FF2B5EF4-FFF2-40B4-BE49-F238E27FC236}">
                <a16:creationId xmlns:a16="http://schemas.microsoft.com/office/drawing/2014/main" id="{9A28F9FF-DCA3-A030-5A62-20A0899512A5}"/>
              </a:ext>
            </a:extLst>
          </p:cNvPr>
          <p:cNvSpPr txBox="1"/>
          <p:nvPr/>
        </p:nvSpPr>
        <p:spPr>
          <a:xfrm>
            <a:off x="7112535" y="4460929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Sophia-hemmet Högskola</a:t>
            </a:r>
          </a:p>
        </p:txBody>
      </p:sp>
      <p:sp>
        <p:nvSpPr>
          <p:cNvPr id="131" name="textruta 130">
            <a:extLst>
              <a:ext uri="{FF2B5EF4-FFF2-40B4-BE49-F238E27FC236}">
                <a16:creationId xmlns:a16="http://schemas.microsoft.com/office/drawing/2014/main" id="{DF653FA4-E46A-B383-F205-B08E08371921}"/>
              </a:ext>
            </a:extLst>
          </p:cNvPr>
          <p:cNvSpPr txBox="1"/>
          <p:nvPr/>
        </p:nvSpPr>
        <p:spPr>
          <a:xfrm>
            <a:off x="1998784" y="1861336"/>
            <a:ext cx="722538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Konstfack</a:t>
            </a:r>
          </a:p>
        </p:txBody>
      </p:sp>
      <p:sp>
        <p:nvSpPr>
          <p:cNvPr id="132" name="textruta 131">
            <a:extLst>
              <a:ext uri="{FF2B5EF4-FFF2-40B4-BE49-F238E27FC236}">
                <a16:creationId xmlns:a16="http://schemas.microsoft.com/office/drawing/2014/main" id="{9B10CDD7-538C-6047-075E-6FCADE2F8169}"/>
              </a:ext>
            </a:extLst>
          </p:cNvPr>
          <p:cNvSpPr txBox="1"/>
          <p:nvPr/>
        </p:nvSpPr>
        <p:spPr>
          <a:xfrm>
            <a:off x="2788684" y="2326494"/>
            <a:ext cx="7225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Röda korsets högskola</a:t>
            </a:r>
          </a:p>
        </p:txBody>
      </p:sp>
      <p:sp>
        <p:nvSpPr>
          <p:cNvPr id="133" name="textruta 132">
            <a:extLst>
              <a:ext uri="{FF2B5EF4-FFF2-40B4-BE49-F238E27FC236}">
                <a16:creationId xmlns:a16="http://schemas.microsoft.com/office/drawing/2014/main" id="{C28B8D38-E0A5-6F13-3F92-50D3239F33DF}"/>
              </a:ext>
            </a:extLst>
          </p:cNvPr>
          <p:cNvSpPr txBox="1"/>
          <p:nvPr/>
        </p:nvSpPr>
        <p:spPr>
          <a:xfrm>
            <a:off x="2024986" y="2387782"/>
            <a:ext cx="72253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Newman-institutet</a:t>
            </a:r>
          </a:p>
        </p:txBody>
      </p:sp>
      <p:sp>
        <p:nvSpPr>
          <p:cNvPr id="50" name="Rektangel med rundade hörn 49">
            <a:extLst>
              <a:ext uri="{FF2B5EF4-FFF2-40B4-BE49-F238E27FC236}">
                <a16:creationId xmlns:a16="http://schemas.microsoft.com/office/drawing/2014/main" id="{2DA7D71C-3CCD-A0FC-4CF4-193DAEAC2274}"/>
              </a:ext>
            </a:extLst>
          </p:cNvPr>
          <p:cNvSpPr/>
          <p:nvPr/>
        </p:nvSpPr>
        <p:spPr>
          <a:xfrm>
            <a:off x="2812407" y="2323758"/>
            <a:ext cx="651552" cy="476325"/>
          </a:xfrm>
          <a:prstGeom prst="roundRect">
            <a:avLst/>
          </a:prstGeom>
          <a:noFill/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17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E3004B-59E5-449B-8F40-CF1A1C8CC9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med rundade hörn 1">
            <a:extLst>
              <a:ext uri="{FF2B5EF4-FFF2-40B4-BE49-F238E27FC236}">
                <a16:creationId xmlns:a16="http://schemas.microsoft.com/office/drawing/2014/main" id="{DE686806-CF16-1B94-FA76-0580EC01B296}"/>
              </a:ext>
            </a:extLst>
          </p:cNvPr>
          <p:cNvSpPr/>
          <p:nvPr/>
        </p:nvSpPr>
        <p:spPr>
          <a:xfrm>
            <a:off x="116143" y="4837843"/>
            <a:ext cx="4175775" cy="1453144"/>
          </a:xfrm>
          <a:prstGeom prst="roundRect">
            <a:avLst/>
          </a:prstGeom>
          <a:solidFill>
            <a:srgbClr val="FFBF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med rundade hörn 10">
            <a:extLst>
              <a:ext uri="{FF2B5EF4-FFF2-40B4-BE49-F238E27FC236}">
                <a16:creationId xmlns:a16="http://schemas.microsoft.com/office/drawing/2014/main" id="{84BA9948-4786-9D13-A9DD-70043A0D5429}"/>
              </a:ext>
            </a:extLst>
          </p:cNvPr>
          <p:cNvSpPr/>
          <p:nvPr/>
        </p:nvSpPr>
        <p:spPr>
          <a:xfrm>
            <a:off x="1442136" y="5006960"/>
            <a:ext cx="860458" cy="598681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Högskolan i Jönköping</a:t>
            </a:r>
          </a:p>
        </p:txBody>
      </p:sp>
      <p:sp>
        <p:nvSpPr>
          <p:cNvPr id="12" name="Rektangel med rundade hörn 11">
            <a:extLst>
              <a:ext uri="{FF2B5EF4-FFF2-40B4-BE49-F238E27FC236}">
                <a16:creationId xmlns:a16="http://schemas.microsoft.com/office/drawing/2014/main" id="{50227D77-2E09-6406-5183-5A059764689D}"/>
              </a:ext>
            </a:extLst>
          </p:cNvPr>
          <p:cNvSpPr/>
          <p:nvPr/>
        </p:nvSpPr>
        <p:spPr>
          <a:xfrm>
            <a:off x="517046" y="5006960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Högskolan i Halmstad</a:t>
            </a:r>
          </a:p>
        </p:txBody>
      </p:sp>
      <p:sp>
        <p:nvSpPr>
          <p:cNvPr id="13" name="Rektangel med rundade hörn 12">
            <a:extLst>
              <a:ext uri="{FF2B5EF4-FFF2-40B4-BE49-F238E27FC236}">
                <a16:creationId xmlns:a16="http://schemas.microsoft.com/office/drawing/2014/main" id="{206701B8-1211-C63D-188C-2C98B67C38C6}"/>
              </a:ext>
            </a:extLst>
          </p:cNvPr>
          <p:cNvSpPr/>
          <p:nvPr/>
        </p:nvSpPr>
        <p:spPr>
          <a:xfrm>
            <a:off x="2405776" y="5006960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Högskolan Väst</a:t>
            </a:r>
          </a:p>
        </p:txBody>
      </p:sp>
      <p:sp>
        <p:nvSpPr>
          <p:cNvPr id="28" name="Rektangel med rundade hörn 27">
            <a:extLst>
              <a:ext uri="{FF2B5EF4-FFF2-40B4-BE49-F238E27FC236}">
                <a16:creationId xmlns:a16="http://schemas.microsoft.com/office/drawing/2014/main" id="{C08FDBC9-D4A3-CF37-6783-7D7E7DC62331}"/>
              </a:ext>
            </a:extLst>
          </p:cNvPr>
          <p:cNvSpPr/>
          <p:nvPr/>
        </p:nvSpPr>
        <p:spPr>
          <a:xfrm>
            <a:off x="5292457" y="3428250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Linköpings universitet</a:t>
            </a:r>
          </a:p>
        </p:txBody>
      </p:sp>
      <p:sp>
        <p:nvSpPr>
          <p:cNvPr id="31" name="Rektangel med rundade hörn 30">
            <a:extLst>
              <a:ext uri="{FF2B5EF4-FFF2-40B4-BE49-F238E27FC236}">
                <a16:creationId xmlns:a16="http://schemas.microsoft.com/office/drawing/2014/main" id="{A2C219DF-839F-C460-F71B-0F50345A81AE}"/>
              </a:ext>
            </a:extLst>
          </p:cNvPr>
          <p:cNvSpPr/>
          <p:nvPr/>
        </p:nvSpPr>
        <p:spPr>
          <a:xfrm>
            <a:off x="6578534" y="340874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Luleå tekniska universitet</a:t>
            </a:r>
          </a:p>
        </p:txBody>
      </p:sp>
      <p:sp>
        <p:nvSpPr>
          <p:cNvPr id="32" name="Rektangel med rundade hörn 31">
            <a:extLst>
              <a:ext uri="{FF2B5EF4-FFF2-40B4-BE49-F238E27FC236}">
                <a16:creationId xmlns:a16="http://schemas.microsoft.com/office/drawing/2014/main" id="{1933AA90-448E-35ED-C815-81D81D478AC8}"/>
              </a:ext>
            </a:extLst>
          </p:cNvPr>
          <p:cNvSpPr/>
          <p:nvPr/>
        </p:nvSpPr>
        <p:spPr>
          <a:xfrm>
            <a:off x="5292457" y="242978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Chalmers</a:t>
            </a:r>
          </a:p>
        </p:txBody>
      </p:sp>
      <p:sp>
        <p:nvSpPr>
          <p:cNvPr id="33" name="Rektangel med rundade hörn 32">
            <a:extLst>
              <a:ext uri="{FF2B5EF4-FFF2-40B4-BE49-F238E27FC236}">
                <a16:creationId xmlns:a16="http://schemas.microsoft.com/office/drawing/2014/main" id="{1E6163C1-0D25-5201-63B2-32D97ED2B7F5}"/>
              </a:ext>
            </a:extLst>
          </p:cNvPr>
          <p:cNvSpPr/>
          <p:nvPr/>
        </p:nvSpPr>
        <p:spPr>
          <a:xfrm>
            <a:off x="7859588" y="2429780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Kungliga Tekniska högskolan</a:t>
            </a:r>
          </a:p>
        </p:txBody>
      </p:sp>
      <p:sp>
        <p:nvSpPr>
          <p:cNvPr id="34" name="Rektangel med rundade hörn 33">
            <a:extLst>
              <a:ext uri="{FF2B5EF4-FFF2-40B4-BE49-F238E27FC236}">
                <a16:creationId xmlns:a16="http://schemas.microsoft.com/office/drawing/2014/main" id="{9130DEA8-CDB5-F50A-EB40-A19437D91FEB}"/>
              </a:ext>
            </a:extLst>
          </p:cNvPr>
          <p:cNvSpPr/>
          <p:nvPr/>
        </p:nvSpPr>
        <p:spPr>
          <a:xfrm>
            <a:off x="7864611" y="3416807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Lunds universitet</a:t>
            </a:r>
          </a:p>
        </p:txBody>
      </p:sp>
      <p:sp>
        <p:nvSpPr>
          <p:cNvPr id="36" name="Rektangel med rundade hörn 35">
            <a:extLst>
              <a:ext uri="{FF2B5EF4-FFF2-40B4-BE49-F238E27FC236}">
                <a16:creationId xmlns:a16="http://schemas.microsoft.com/office/drawing/2014/main" id="{B0389169-A7D7-EA85-27DB-A2D36428764E}"/>
              </a:ext>
            </a:extLst>
          </p:cNvPr>
          <p:cNvSpPr/>
          <p:nvPr/>
        </p:nvSpPr>
        <p:spPr>
          <a:xfrm>
            <a:off x="6576022" y="2429781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Karlstads universitet</a:t>
            </a:r>
          </a:p>
        </p:txBody>
      </p:sp>
      <p:sp>
        <p:nvSpPr>
          <p:cNvPr id="41" name="Rubrik 1">
            <a:extLst>
              <a:ext uri="{FF2B5EF4-FFF2-40B4-BE49-F238E27FC236}">
                <a16:creationId xmlns:a16="http://schemas.microsoft.com/office/drawing/2014/main" id="{014A920C-6D39-56E2-AEAD-C5678F970EAB}"/>
              </a:ext>
            </a:extLst>
          </p:cNvPr>
          <p:cNvSpPr txBox="1">
            <a:spLocks/>
          </p:cNvSpPr>
          <p:nvPr/>
        </p:nvSpPr>
        <p:spPr>
          <a:xfrm>
            <a:off x="116143" y="97301"/>
            <a:ext cx="13094208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December 2024  -  18 lärosäten använder </a:t>
            </a:r>
            <a:r>
              <a:rPr kumimoji="0" lang="sv-S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Ladok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3C4D2C06-1331-1E84-7CF3-989BCCD1B743}"/>
              </a:ext>
            </a:extLst>
          </p:cNvPr>
          <p:cNvSpPr txBox="1"/>
          <p:nvPr/>
        </p:nvSpPr>
        <p:spPr>
          <a:xfrm>
            <a:off x="9961928" y="3713671"/>
            <a:ext cx="974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Kursinfo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1B3F3A82-3B9C-C74B-9747-C8F70D8629A4}"/>
              </a:ext>
            </a:extLst>
          </p:cNvPr>
          <p:cNvSpPr txBox="1"/>
          <p:nvPr/>
        </p:nvSpPr>
        <p:spPr>
          <a:xfrm>
            <a:off x="5237568" y="1356466"/>
            <a:ext cx="1570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Egna lösningar</a:t>
            </a:r>
          </a:p>
        </p:txBody>
      </p:sp>
      <p:sp>
        <p:nvSpPr>
          <p:cNvPr id="67" name="Rektangel med rundade hörn 66">
            <a:extLst>
              <a:ext uri="{FF2B5EF4-FFF2-40B4-BE49-F238E27FC236}">
                <a16:creationId xmlns:a16="http://schemas.microsoft.com/office/drawing/2014/main" id="{DEEEB06A-5857-8E0F-5EC5-297B738A5218}"/>
              </a:ext>
            </a:extLst>
          </p:cNvPr>
          <p:cNvSpPr/>
          <p:nvPr/>
        </p:nvSpPr>
        <p:spPr>
          <a:xfrm>
            <a:off x="509238" y="2956009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Sveriges lantbruks- universitet</a:t>
            </a:r>
          </a:p>
        </p:txBody>
      </p:sp>
      <p:sp>
        <p:nvSpPr>
          <p:cNvPr id="72" name="Rektangel med rundade hörn 71">
            <a:extLst>
              <a:ext uri="{FF2B5EF4-FFF2-40B4-BE49-F238E27FC236}">
                <a16:creationId xmlns:a16="http://schemas.microsoft.com/office/drawing/2014/main" id="{6874E5EC-1256-A52A-A342-A5A0A03529B9}"/>
              </a:ext>
            </a:extLst>
          </p:cNvPr>
          <p:cNvSpPr/>
          <p:nvPr/>
        </p:nvSpPr>
        <p:spPr>
          <a:xfrm>
            <a:off x="509238" y="1759807"/>
            <a:ext cx="644699" cy="471379"/>
          </a:xfrm>
          <a:prstGeom prst="roundRect">
            <a:avLst/>
          </a:prstGeom>
          <a:noFill/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Blekinge tekniska högskola</a:t>
            </a:r>
          </a:p>
        </p:txBody>
      </p:sp>
      <p:sp>
        <p:nvSpPr>
          <p:cNvPr id="74" name="Rektangel med rundade hörn 73">
            <a:extLst>
              <a:ext uri="{FF2B5EF4-FFF2-40B4-BE49-F238E27FC236}">
                <a16:creationId xmlns:a16="http://schemas.microsoft.com/office/drawing/2014/main" id="{B220574B-9A44-717D-3CA6-579F4875817A}"/>
              </a:ext>
            </a:extLst>
          </p:cNvPr>
          <p:cNvSpPr/>
          <p:nvPr/>
        </p:nvSpPr>
        <p:spPr>
          <a:xfrm>
            <a:off x="2041759" y="1759807"/>
            <a:ext cx="651552" cy="476325"/>
          </a:xfrm>
          <a:prstGeom prst="roundRect">
            <a:avLst/>
          </a:prstGeom>
          <a:noFill/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5" name="Rektangel med rundade hörn 74">
            <a:extLst>
              <a:ext uri="{FF2B5EF4-FFF2-40B4-BE49-F238E27FC236}">
                <a16:creationId xmlns:a16="http://schemas.microsoft.com/office/drawing/2014/main" id="{C813B48C-C6C9-266A-8FFF-1716DD75FD9A}"/>
              </a:ext>
            </a:extLst>
          </p:cNvPr>
          <p:cNvSpPr/>
          <p:nvPr/>
        </p:nvSpPr>
        <p:spPr>
          <a:xfrm>
            <a:off x="509238" y="2301187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i Gävle</a:t>
            </a:r>
          </a:p>
        </p:txBody>
      </p:sp>
      <p:sp>
        <p:nvSpPr>
          <p:cNvPr id="77" name="Rektangel med rundade hörn 76">
            <a:extLst>
              <a:ext uri="{FF2B5EF4-FFF2-40B4-BE49-F238E27FC236}">
                <a16:creationId xmlns:a16="http://schemas.microsoft.com/office/drawing/2014/main" id="{442D618D-AD84-B3A8-6FC2-0987A68DDEF2}"/>
              </a:ext>
            </a:extLst>
          </p:cNvPr>
          <p:cNvSpPr/>
          <p:nvPr/>
        </p:nvSpPr>
        <p:spPr>
          <a:xfrm>
            <a:off x="2036886" y="2323758"/>
            <a:ext cx="651552" cy="476325"/>
          </a:xfrm>
          <a:prstGeom prst="round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8" name="Rektangel med rundade hörn 77">
            <a:extLst>
              <a:ext uri="{FF2B5EF4-FFF2-40B4-BE49-F238E27FC236}">
                <a16:creationId xmlns:a16="http://schemas.microsoft.com/office/drawing/2014/main" id="{C78E76D0-AED0-5522-5A23-C94AC483C6CE}"/>
              </a:ext>
            </a:extLst>
          </p:cNvPr>
          <p:cNvSpPr/>
          <p:nvPr/>
        </p:nvSpPr>
        <p:spPr>
          <a:xfrm>
            <a:off x="1270502" y="1768720"/>
            <a:ext cx="651552" cy="476325"/>
          </a:xfrm>
          <a:prstGeom prst="round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0BB85E1A-D8DA-6F78-0C2E-2015601F3F04}"/>
              </a:ext>
            </a:extLst>
          </p:cNvPr>
          <p:cNvSpPr txBox="1"/>
          <p:nvPr/>
        </p:nvSpPr>
        <p:spPr>
          <a:xfrm>
            <a:off x="1167089" y="1783048"/>
            <a:ext cx="86045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 err="1"/>
              <a:t>Johannelunds</a:t>
            </a:r>
            <a:r>
              <a:rPr lang="sv-SE" sz="800" dirty="0"/>
              <a:t> teologiska högskola</a:t>
            </a:r>
          </a:p>
        </p:txBody>
      </p:sp>
      <p:grpSp>
        <p:nvGrpSpPr>
          <p:cNvPr id="80" name="Grupp 79">
            <a:extLst>
              <a:ext uri="{FF2B5EF4-FFF2-40B4-BE49-F238E27FC236}">
                <a16:creationId xmlns:a16="http://schemas.microsoft.com/office/drawing/2014/main" id="{D89EDED7-FECD-A89C-423D-8C5AB98ECCA3}"/>
              </a:ext>
            </a:extLst>
          </p:cNvPr>
          <p:cNvGrpSpPr/>
          <p:nvPr/>
        </p:nvGrpSpPr>
        <p:grpSpPr>
          <a:xfrm>
            <a:off x="2743535" y="1760404"/>
            <a:ext cx="787374" cy="493725"/>
            <a:chOff x="4486151" y="1804611"/>
            <a:chExt cx="787374" cy="493725"/>
          </a:xfrm>
          <a:noFill/>
        </p:grpSpPr>
        <p:sp>
          <p:nvSpPr>
            <p:cNvPr id="81" name="Rektangel med rundade hörn 80">
              <a:extLst>
                <a:ext uri="{FF2B5EF4-FFF2-40B4-BE49-F238E27FC236}">
                  <a16:creationId xmlns:a16="http://schemas.microsoft.com/office/drawing/2014/main" id="{897DA0D9-6915-F079-362F-EED7DF34A01B}"/>
                </a:ext>
              </a:extLst>
            </p:cNvPr>
            <p:cNvSpPr/>
            <p:nvPr/>
          </p:nvSpPr>
          <p:spPr>
            <a:xfrm>
              <a:off x="4555023" y="1804611"/>
              <a:ext cx="651552" cy="476325"/>
            </a:xfrm>
            <a:prstGeom prst="roundRect">
              <a:avLst/>
            </a:prstGeom>
            <a:grpFill/>
            <a:ln w="19050">
              <a:solidFill>
                <a:schemeClr val="tx2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2" name="textruta 81">
              <a:extLst>
                <a:ext uri="{FF2B5EF4-FFF2-40B4-BE49-F238E27FC236}">
                  <a16:creationId xmlns:a16="http://schemas.microsoft.com/office/drawing/2014/main" id="{2A839A53-D19C-FDD4-1963-AE44BF65AFCA}"/>
                </a:ext>
              </a:extLst>
            </p:cNvPr>
            <p:cNvSpPr txBox="1"/>
            <p:nvPr/>
          </p:nvSpPr>
          <p:spPr>
            <a:xfrm>
              <a:off x="4486151" y="1836671"/>
              <a:ext cx="78737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800" dirty="0"/>
                <a:t>Stockholms konstnärliga högskola</a:t>
              </a:r>
            </a:p>
          </p:txBody>
        </p:sp>
      </p:grpSp>
      <p:sp>
        <p:nvSpPr>
          <p:cNvPr id="84" name="textruta 83">
            <a:extLst>
              <a:ext uri="{FF2B5EF4-FFF2-40B4-BE49-F238E27FC236}">
                <a16:creationId xmlns:a16="http://schemas.microsoft.com/office/drawing/2014/main" id="{2C41DB6C-82A9-9826-2A43-DCE1706FEDC7}"/>
              </a:ext>
            </a:extLst>
          </p:cNvPr>
          <p:cNvSpPr txBox="1"/>
          <p:nvPr/>
        </p:nvSpPr>
        <p:spPr>
          <a:xfrm>
            <a:off x="1998784" y="1861336"/>
            <a:ext cx="722538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Konstfack</a:t>
            </a:r>
          </a:p>
        </p:txBody>
      </p:sp>
      <p:sp>
        <p:nvSpPr>
          <p:cNvPr id="86" name="textruta 85">
            <a:extLst>
              <a:ext uri="{FF2B5EF4-FFF2-40B4-BE49-F238E27FC236}">
                <a16:creationId xmlns:a16="http://schemas.microsoft.com/office/drawing/2014/main" id="{2AE5DB06-C0CE-FB40-2DB3-063BB1E70162}"/>
              </a:ext>
            </a:extLst>
          </p:cNvPr>
          <p:cNvSpPr txBox="1"/>
          <p:nvPr/>
        </p:nvSpPr>
        <p:spPr>
          <a:xfrm>
            <a:off x="2024986" y="2363069"/>
            <a:ext cx="72253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Newman-institutet</a:t>
            </a:r>
          </a:p>
        </p:txBody>
      </p:sp>
      <p:sp>
        <p:nvSpPr>
          <p:cNvPr id="87" name="Rektangel med rundade hörn 86">
            <a:extLst>
              <a:ext uri="{FF2B5EF4-FFF2-40B4-BE49-F238E27FC236}">
                <a16:creationId xmlns:a16="http://schemas.microsoft.com/office/drawing/2014/main" id="{1A7F2618-5EF7-DFA8-B098-8DAC7DB46256}"/>
              </a:ext>
            </a:extLst>
          </p:cNvPr>
          <p:cNvSpPr/>
          <p:nvPr/>
        </p:nvSpPr>
        <p:spPr>
          <a:xfrm>
            <a:off x="10801754" y="2429780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Uppsala universitet</a:t>
            </a:r>
          </a:p>
        </p:txBody>
      </p:sp>
      <p:sp>
        <p:nvSpPr>
          <p:cNvPr id="88" name="Rektangel med rundade hörn 87">
            <a:extLst>
              <a:ext uri="{FF2B5EF4-FFF2-40B4-BE49-F238E27FC236}">
                <a16:creationId xmlns:a16="http://schemas.microsoft.com/office/drawing/2014/main" id="{D909BF2B-639D-7C1E-1033-6FA299166224}"/>
              </a:ext>
            </a:extLst>
          </p:cNvPr>
          <p:cNvSpPr/>
          <p:nvPr/>
        </p:nvSpPr>
        <p:spPr>
          <a:xfrm>
            <a:off x="9557972" y="2429780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Umeå universitet</a:t>
            </a:r>
          </a:p>
        </p:txBody>
      </p:sp>
      <p:sp>
        <p:nvSpPr>
          <p:cNvPr id="89" name="Rektangel med rundade hörn 88">
            <a:extLst>
              <a:ext uri="{FF2B5EF4-FFF2-40B4-BE49-F238E27FC236}">
                <a16:creationId xmlns:a16="http://schemas.microsoft.com/office/drawing/2014/main" id="{C1866AD7-9E94-F913-F334-C7461C75CEA5}"/>
              </a:ext>
            </a:extLst>
          </p:cNvPr>
          <p:cNvSpPr/>
          <p:nvPr/>
        </p:nvSpPr>
        <p:spPr>
          <a:xfrm>
            <a:off x="9919083" y="1768721"/>
            <a:ext cx="860458" cy="5986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Karolinska </a:t>
            </a:r>
            <a:r>
              <a:rPr lang="sv-SE" sz="800" dirty="0">
                <a:solidFill>
                  <a:schemeClr val="tx1"/>
                </a:solidFill>
              </a:rPr>
              <a:t>I</a:t>
            </a:r>
            <a:r>
              <a:rPr kumimoji="0" lang="sv-SE" sz="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nstitutet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0" name="Rektangel med rundade hörn 89">
            <a:extLst>
              <a:ext uri="{FF2B5EF4-FFF2-40B4-BE49-F238E27FC236}">
                <a16:creationId xmlns:a16="http://schemas.microsoft.com/office/drawing/2014/main" id="{7927A44C-F4C0-7342-30B6-BBE29197F797}"/>
              </a:ext>
            </a:extLst>
          </p:cNvPr>
          <p:cNvSpPr/>
          <p:nvPr/>
        </p:nvSpPr>
        <p:spPr>
          <a:xfrm>
            <a:off x="10801754" y="1768720"/>
            <a:ext cx="860458" cy="59868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Mälardalens </a:t>
            </a:r>
            <a:r>
              <a:rPr lang="sv-SE" sz="800" dirty="0">
                <a:solidFill>
                  <a:schemeClr val="tx1"/>
                </a:solidFill>
              </a:rPr>
              <a:t>universitet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1" name="textruta 90">
            <a:extLst>
              <a:ext uri="{FF2B5EF4-FFF2-40B4-BE49-F238E27FC236}">
                <a16:creationId xmlns:a16="http://schemas.microsoft.com/office/drawing/2014/main" id="{E91612C0-EEDD-01BF-FB70-0D861EB91874}"/>
              </a:ext>
            </a:extLst>
          </p:cNvPr>
          <p:cNvSpPr txBox="1"/>
          <p:nvPr/>
        </p:nvSpPr>
        <p:spPr>
          <a:xfrm>
            <a:off x="9871673" y="1356466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Selma</a:t>
            </a:r>
          </a:p>
        </p:txBody>
      </p:sp>
      <p:sp>
        <p:nvSpPr>
          <p:cNvPr id="92" name="Rektangel med rundade hörn 91">
            <a:extLst>
              <a:ext uri="{FF2B5EF4-FFF2-40B4-BE49-F238E27FC236}">
                <a16:creationId xmlns:a16="http://schemas.microsoft.com/office/drawing/2014/main" id="{B24BA182-A35B-8F44-A912-BDD55F017D4E}"/>
              </a:ext>
            </a:extLst>
          </p:cNvPr>
          <p:cNvSpPr/>
          <p:nvPr/>
        </p:nvSpPr>
        <p:spPr>
          <a:xfrm>
            <a:off x="7624347" y="4454118"/>
            <a:ext cx="644700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00" dirty="0">
              <a:solidFill>
                <a:srgbClr val="000000"/>
              </a:solidFill>
            </a:endParaRPr>
          </a:p>
        </p:txBody>
      </p:sp>
      <p:sp>
        <p:nvSpPr>
          <p:cNvPr id="94" name="Rektangel med rundade hörn 93">
            <a:extLst>
              <a:ext uri="{FF2B5EF4-FFF2-40B4-BE49-F238E27FC236}">
                <a16:creationId xmlns:a16="http://schemas.microsoft.com/office/drawing/2014/main" id="{4CE94432-6630-B06C-B0DD-40F4303EC7F8}"/>
              </a:ext>
            </a:extLst>
          </p:cNvPr>
          <p:cNvSpPr/>
          <p:nvPr/>
        </p:nvSpPr>
        <p:spPr>
          <a:xfrm>
            <a:off x="5392025" y="4454118"/>
            <a:ext cx="651552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5" name="textruta 94">
            <a:extLst>
              <a:ext uri="{FF2B5EF4-FFF2-40B4-BE49-F238E27FC236}">
                <a16:creationId xmlns:a16="http://schemas.microsoft.com/office/drawing/2014/main" id="{64C35BCE-AC18-F42A-AA3F-1386C1DB19E9}"/>
              </a:ext>
            </a:extLst>
          </p:cNvPr>
          <p:cNvSpPr txBox="1"/>
          <p:nvPr/>
        </p:nvSpPr>
        <p:spPr>
          <a:xfrm>
            <a:off x="5354954" y="4413763"/>
            <a:ext cx="72253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Akademi för Ledarskap och Teologi</a:t>
            </a:r>
          </a:p>
        </p:txBody>
      </p:sp>
      <p:sp>
        <p:nvSpPr>
          <p:cNvPr id="96" name="Rektangel med rundade hörn 95">
            <a:extLst>
              <a:ext uri="{FF2B5EF4-FFF2-40B4-BE49-F238E27FC236}">
                <a16:creationId xmlns:a16="http://schemas.microsoft.com/office/drawing/2014/main" id="{DD7D05F5-5CD3-2AE1-0E51-E37B7C05857E}"/>
              </a:ext>
            </a:extLst>
          </p:cNvPr>
          <p:cNvSpPr/>
          <p:nvPr/>
        </p:nvSpPr>
        <p:spPr>
          <a:xfrm>
            <a:off x="6128712" y="4454118"/>
            <a:ext cx="651552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7" name="textruta 96">
            <a:extLst>
              <a:ext uri="{FF2B5EF4-FFF2-40B4-BE49-F238E27FC236}">
                <a16:creationId xmlns:a16="http://schemas.microsoft.com/office/drawing/2014/main" id="{1EC5375D-315C-8974-1CE4-3607CE5BAFC9}"/>
              </a:ext>
            </a:extLst>
          </p:cNvPr>
          <p:cNvSpPr txBox="1"/>
          <p:nvPr/>
        </p:nvSpPr>
        <p:spPr>
          <a:xfrm>
            <a:off x="6062900" y="4470144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Kungliga Konst-högskolan</a:t>
            </a:r>
          </a:p>
        </p:txBody>
      </p:sp>
      <p:sp>
        <p:nvSpPr>
          <p:cNvPr id="98" name="Rektangel med rundade hörn 97">
            <a:extLst>
              <a:ext uri="{FF2B5EF4-FFF2-40B4-BE49-F238E27FC236}">
                <a16:creationId xmlns:a16="http://schemas.microsoft.com/office/drawing/2014/main" id="{6C9FA88C-3DAE-E7DC-B889-EDB13B2733B2}"/>
              </a:ext>
            </a:extLst>
          </p:cNvPr>
          <p:cNvSpPr/>
          <p:nvPr/>
        </p:nvSpPr>
        <p:spPr>
          <a:xfrm>
            <a:off x="6865399" y="4454118"/>
            <a:ext cx="651552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3DD99B35-0FBF-A882-0CF6-78D5294661A7}"/>
              </a:ext>
            </a:extLst>
          </p:cNvPr>
          <p:cNvSpPr txBox="1"/>
          <p:nvPr/>
        </p:nvSpPr>
        <p:spPr>
          <a:xfrm>
            <a:off x="6750701" y="4479169"/>
            <a:ext cx="8941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Marie Cederschiöld högskola</a:t>
            </a:r>
          </a:p>
        </p:txBody>
      </p:sp>
      <p:sp>
        <p:nvSpPr>
          <p:cNvPr id="100" name="textruta 99">
            <a:extLst>
              <a:ext uri="{FF2B5EF4-FFF2-40B4-BE49-F238E27FC236}">
                <a16:creationId xmlns:a16="http://schemas.microsoft.com/office/drawing/2014/main" id="{33D0D3EB-BC22-2BDD-6C77-684D5123BB85}"/>
              </a:ext>
            </a:extLst>
          </p:cNvPr>
          <p:cNvSpPr txBox="1"/>
          <p:nvPr/>
        </p:nvSpPr>
        <p:spPr>
          <a:xfrm>
            <a:off x="7560441" y="4478624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Kungliga musik-högskolan</a:t>
            </a:r>
          </a:p>
        </p:txBody>
      </p:sp>
      <p:sp>
        <p:nvSpPr>
          <p:cNvPr id="101" name="Rektangel med rundade hörn 100">
            <a:extLst>
              <a:ext uri="{FF2B5EF4-FFF2-40B4-BE49-F238E27FC236}">
                <a16:creationId xmlns:a16="http://schemas.microsoft.com/office/drawing/2014/main" id="{C44B9095-2BEC-3A1B-6A21-0638468D6620}"/>
              </a:ext>
            </a:extLst>
          </p:cNvPr>
          <p:cNvSpPr/>
          <p:nvPr/>
        </p:nvSpPr>
        <p:spPr>
          <a:xfrm>
            <a:off x="3398291" y="5599359"/>
            <a:ext cx="644700" cy="47632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00" dirty="0">
              <a:solidFill>
                <a:srgbClr val="000000"/>
              </a:solidFill>
            </a:endParaRPr>
          </a:p>
        </p:txBody>
      </p:sp>
      <p:sp>
        <p:nvSpPr>
          <p:cNvPr id="102" name="textruta 101">
            <a:extLst>
              <a:ext uri="{FF2B5EF4-FFF2-40B4-BE49-F238E27FC236}">
                <a16:creationId xmlns:a16="http://schemas.microsoft.com/office/drawing/2014/main" id="{76D4DB95-448B-4133-1A51-94481D05C886}"/>
              </a:ext>
            </a:extLst>
          </p:cNvPr>
          <p:cNvSpPr txBox="1"/>
          <p:nvPr/>
        </p:nvSpPr>
        <p:spPr>
          <a:xfrm>
            <a:off x="3340344" y="5606755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Sophia-hemmet Högskola</a:t>
            </a:r>
          </a:p>
        </p:txBody>
      </p:sp>
      <p:sp>
        <p:nvSpPr>
          <p:cNvPr id="103" name="Rektangel med rundade hörn 102">
            <a:extLst>
              <a:ext uri="{FF2B5EF4-FFF2-40B4-BE49-F238E27FC236}">
                <a16:creationId xmlns:a16="http://schemas.microsoft.com/office/drawing/2014/main" id="{0862D0A6-9566-0B93-1DC0-1FA7509B385B}"/>
              </a:ext>
            </a:extLst>
          </p:cNvPr>
          <p:cNvSpPr/>
          <p:nvPr/>
        </p:nvSpPr>
        <p:spPr>
          <a:xfrm>
            <a:off x="3396682" y="5004846"/>
            <a:ext cx="651552" cy="47632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DE3BF8C7-DC1C-8D7F-05D5-6089EC1DFBFC}"/>
              </a:ext>
            </a:extLst>
          </p:cNvPr>
          <p:cNvSpPr txBox="1"/>
          <p:nvPr/>
        </p:nvSpPr>
        <p:spPr>
          <a:xfrm>
            <a:off x="3328771" y="5071169"/>
            <a:ext cx="787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Försvars-</a:t>
            </a:r>
          </a:p>
          <a:p>
            <a:pPr algn="ctr"/>
            <a:r>
              <a:rPr lang="sv-SE" sz="800" dirty="0"/>
              <a:t>högskolan</a:t>
            </a:r>
          </a:p>
        </p:txBody>
      </p:sp>
      <p:sp>
        <p:nvSpPr>
          <p:cNvPr id="116" name="Rektangel med rundade hörn 115">
            <a:extLst>
              <a:ext uri="{FF2B5EF4-FFF2-40B4-BE49-F238E27FC236}">
                <a16:creationId xmlns:a16="http://schemas.microsoft.com/office/drawing/2014/main" id="{635A71B5-D754-4BA7-2000-9647A4C8161F}"/>
              </a:ext>
            </a:extLst>
          </p:cNvPr>
          <p:cNvSpPr/>
          <p:nvPr/>
        </p:nvSpPr>
        <p:spPr>
          <a:xfrm>
            <a:off x="10040029" y="4679756"/>
            <a:ext cx="860458" cy="5986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i Skövde</a:t>
            </a:r>
          </a:p>
        </p:txBody>
      </p:sp>
      <p:sp>
        <p:nvSpPr>
          <p:cNvPr id="117" name="Rektangel med rundade hörn 116">
            <a:extLst>
              <a:ext uri="{FF2B5EF4-FFF2-40B4-BE49-F238E27FC236}">
                <a16:creationId xmlns:a16="http://schemas.microsoft.com/office/drawing/2014/main" id="{23F526E4-BB00-7471-F02C-3310129D1462}"/>
              </a:ext>
            </a:extLst>
          </p:cNvPr>
          <p:cNvSpPr/>
          <p:nvPr/>
        </p:nvSpPr>
        <p:spPr>
          <a:xfrm>
            <a:off x="10061796" y="4049577"/>
            <a:ext cx="651552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1" name="Rektangel med rundade hörn 120">
            <a:extLst>
              <a:ext uri="{FF2B5EF4-FFF2-40B4-BE49-F238E27FC236}">
                <a16:creationId xmlns:a16="http://schemas.microsoft.com/office/drawing/2014/main" id="{693E2F20-6696-B61F-6232-4695B6CF935B}"/>
              </a:ext>
            </a:extLst>
          </p:cNvPr>
          <p:cNvSpPr/>
          <p:nvPr/>
        </p:nvSpPr>
        <p:spPr>
          <a:xfrm>
            <a:off x="10939112" y="4679755"/>
            <a:ext cx="860458" cy="59868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Örebro universitet</a:t>
            </a:r>
          </a:p>
        </p:txBody>
      </p:sp>
      <p:sp>
        <p:nvSpPr>
          <p:cNvPr id="122" name="Rektangel med rundade hörn 121">
            <a:extLst>
              <a:ext uri="{FF2B5EF4-FFF2-40B4-BE49-F238E27FC236}">
                <a16:creationId xmlns:a16="http://schemas.microsoft.com/office/drawing/2014/main" id="{BE5AA370-9D21-7F29-33D4-06D3533BEE32}"/>
              </a:ext>
            </a:extLst>
          </p:cNvPr>
          <p:cNvSpPr/>
          <p:nvPr/>
        </p:nvSpPr>
        <p:spPr>
          <a:xfrm>
            <a:off x="10939112" y="4049577"/>
            <a:ext cx="860458" cy="5986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i Borås</a:t>
            </a:r>
          </a:p>
        </p:txBody>
      </p:sp>
      <p:sp>
        <p:nvSpPr>
          <p:cNvPr id="125" name="textruta 124">
            <a:extLst>
              <a:ext uri="{FF2B5EF4-FFF2-40B4-BE49-F238E27FC236}">
                <a16:creationId xmlns:a16="http://schemas.microsoft.com/office/drawing/2014/main" id="{3DBC153C-D1AE-EA24-4DD6-33974CAAB72F}"/>
              </a:ext>
            </a:extLst>
          </p:cNvPr>
          <p:cNvSpPr txBox="1"/>
          <p:nvPr/>
        </p:nvSpPr>
        <p:spPr>
          <a:xfrm>
            <a:off x="10018257" y="4055657"/>
            <a:ext cx="787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Gymnastik- och idrotts-högskolan</a:t>
            </a:r>
          </a:p>
        </p:txBody>
      </p:sp>
      <p:sp>
        <p:nvSpPr>
          <p:cNvPr id="3" name="Rektangel med rundade hörn 2">
            <a:extLst>
              <a:ext uri="{FF2B5EF4-FFF2-40B4-BE49-F238E27FC236}">
                <a16:creationId xmlns:a16="http://schemas.microsoft.com/office/drawing/2014/main" id="{424855F6-4F7F-A2D7-625D-75D7400EDB86}"/>
              </a:ext>
            </a:extLst>
          </p:cNvPr>
          <p:cNvSpPr/>
          <p:nvPr/>
        </p:nvSpPr>
        <p:spPr>
          <a:xfrm>
            <a:off x="2786432" y="3834013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Stockholms universitet</a:t>
            </a:r>
          </a:p>
        </p:txBody>
      </p:sp>
      <p:sp>
        <p:nvSpPr>
          <p:cNvPr id="4" name="Rektangel med rundade hörn 3">
            <a:extLst>
              <a:ext uri="{FF2B5EF4-FFF2-40B4-BE49-F238E27FC236}">
                <a16:creationId xmlns:a16="http://schemas.microsoft.com/office/drawing/2014/main" id="{CD474D2C-742A-5BB6-1E6A-456D4ECD4D2C}"/>
              </a:ext>
            </a:extLst>
          </p:cNvPr>
          <p:cNvSpPr/>
          <p:nvPr/>
        </p:nvSpPr>
        <p:spPr>
          <a:xfrm>
            <a:off x="1524741" y="285322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Göteborgs universitet</a:t>
            </a:r>
          </a:p>
        </p:txBody>
      </p:sp>
      <p:sp>
        <p:nvSpPr>
          <p:cNvPr id="5" name="Rektangel med rundade hörn 4">
            <a:extLst>
              <a:ext uri="{FF2B5EF4-FFF2-40B4-BE49-F238E27FC236}">
                <a16:creationId xmlns:a16="http://schemas.microsoft.com/office/drawing/2014/main" id="{3054BAD7-D66B-CC5B-BCEA-3E62DFE1D01C}"/>
              </a:ext>
            </a:extLst>
          </p:cNvPr>
          <p:cNvSpPr/>
          <p:nvPr/>
        </p:nvSpPr>
        <p:spPr>
          <a:xfrm>
            <a:off x="2786432" y="285322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Linné-universitetet</a:t>
            </a:r>
          </a:p>
        </p:txBody>
      </p:sp>
      <p:sp>
        <p:nvSpPr>
          <p:cNvPr id="6" name="Rektangel med rundade hörn 5">
            <a:extLst>
              <a:ext uri="{FF2B5EF4-FFF2-40B4-BE49-F238E27FC236}">
                <a16:creationId xmlns:a16="http://schemas.microsoft.com/office/drawing/2014/main" id="{5335BD6A-41D1-DCE5-BEFB-2B7F17F308C0}"/>
              </a:ext>
            </a:extLst>
          </p:cNvPr>
          <p:cNvSpPr/>
          <p:nvPr/>
        </p:nvSpPr>
        <p:spPr>
          <a:xfrm>
            <a:off x="274458" y="3834013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Malmö universitet</a:t>
            </a:r>
          </a:p>
        </p:txBody>
      </p:sp>
      <p:sp>
        <p:nvSpPr>
          <p:cNvPr id="7" name="Rektangel med rundade hörn 6">
            <a:extLst>
              <a:ext uri="{FF2B5EF4-FFF2-40B4-BE49-F238E27FC236}">
                <a16:creationId xmlns:a16="http://schemas.microsoft.com/office/drawing/2014/main" id="{3BE4A8CA-9356-7956-7468-63971192CE1B}"/>
              </a:ext>
            </a:extLst>
          </p:cNvPr>
          <p:cNvSpPr/>
          <p:nvPr/>
        </p:nvSpPr>
        <p:spPr>
          <a:xfrm>
            <a:off x="1530445" y="3834013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15A47202-AEC1-2489-1C64-C87C58F22A23}"/>
              </a:ext>
            </a:extLst>
          </p:cNvPr>
          <p:cNvSpPr txBox="1"/>
          <p:nvPr/>
        </p:nvSpPr>
        <p:spPr>
          <a:xfrm>
            <a:off x="1356089" y="4137211"/>
            <a:ext cx="15588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100" dirty="0"/>
              <a:t>Mittuniversitetet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C6E7F8C-99A6-A5A5-3E92-AD59339C63E5}"/>
              </a:ext>
            </a:extLst>
          </p:cNvPr>
          <p:cNvSpPr txBox="1"/>
          <p:nvPr/>
        </p:nvSpPr>
        <p:spPr>
          <a:xfrm>
            <a:off x="2788684" y="2326494"/>
            <a:ext cx="7225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Röda korsets högskola</a:t>
            </a:r>
          </a:p>
        </p:txBody>
      </p:sp>
      <p:sp>
        <p:nvSpPr>
          <p:cNvPr id="10" name="Rektangel med rundade hörn 9">
            <a:extLst>
              <a:ext uri="{FF2B5EF4-FFF2-40B4-BE49-F238E27FC236}">
                <a16:creationId xmlns:a16="http://schemas.microsoft.com/office/drawing/2014/main" id="{0AD48685-D0F0-19CB-38AB-A0B72DD9BDA1}"/>
              </a:ext>
            </a:extLst>
          </p:cNvPr>
          <p:cNvSpPr/>
          <p:nvPr/>
        </p:nvSpPr>
        <p:spPr>
          <a:xfrm>
            <a:off x="2812407" y="2323758"/>
            <a:ext cx="651552" cy="476325"/>
          </a:xfrm>
          <a:prstGeom prst="roundRect">
            <a:avLst/>
          </a:prstGeom>
          <a:noFill/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76DD2946-42A7-F7E5-6CDC-250837420EAE}"/>
              </a:ext>
            </a:extLst>
          </p:cNvPr>
          <p:cNvSpPr txBox="1"/>
          <p:nvPr/>
        </p:nvSpPr>
        <p:spPr>
          <a:xfrm>
            <a:off x="512975" y="1356466"/>
            <a:ext cx="1750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Ladoks</a:t>
            </a: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lösning</a:t>
            </a:r>
          </a:p>
        </p:txBody>
      </p:sp>
      <p:sp>
        <p:nvSpPr>
          <p:cNvPr id="15" name="Rektangel med rundade hörn 14">
            <a:extLst>
              <a:ext uri="{FF2B5EF4-FFF2-40B4-BE49-F238E27FC236}">
                <a16:creationId xmlns:a16="http://schemas.microsoft.com/office/drawing/2014/main" id="{2E5A8F6C-C71B-4B2C-105C-DAA495DE372F}"/>
              </a:ext>
            </a:extLst>
          </p:cNvPr>
          <p:cNvSpPr/>
          <p:nvPr/>
        </p:nvSpPr>
        <p:spPr>
          <a:xfrm>
            <a:off x="8444315" y="1768721"/>
            <a:ext cx="651552" cy="476325"/>
          </a:xfrm>
          <a:prstGeom prst="roundRect">
            <a:avLst/>
          </a:prstGeom>
          <a:noFill/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Rektangel med rundade hörn 15">
            <a:extLst>
              <a:ext uri="{FF2B5EF4-FFF2-40B4-BE49-F238E27FC236}">
                <a16:creationId xmlns:a16="http://schemas.microsoft.com/office/drawing/2014/main" id="{DE0D729F-8E45-37A7-1E5D-916846D358E7}"/>
              </a:ext>
            </a:extLst>
          </p:cNvPr>
          <p:cNvSpPr/>
          <p:nvPr/>
        </p:nvSpPr>
        <p:spPr>
          <a:xfrm>
            <a:off x="6382049" y="1768721"/>
            <a:ext cx="860458" cy="5986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Kristianstad</a:t>
            </a:r>
          </a:p>
        </p:txBody>
      </p:sp>
      <p:sp>
        <p:nvSpPr>
          <p:cNvPr id="17" name="Rektangel med rundade hörn 16">
            <a:extLst>
              <a:ext uri="{FF2B5EF4-FFF2-40B4-BE49-F238E27FC236}">
                <a16:creationId xmlns:a16="http://schemas.microsoft.com/office/drawing/2014/main" id="{F3429380-77F4-5E09-B39E-95AAB5DF0333}"/>
              </a:ext>
            </a:extLst>
          </p:cNvPr>
          <p:cNvSpPr/>
          <p:nvPr/>
        </p:nvSpPr>
        <p:spPr>
          <a:xfrm>
            <a:off x="5307167" y="1768720"/>
            <a:ext cx="860458" cy="59868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Dalarna</a:t>
            </a:r>
          </a:p>
        </p:txBody>
      </p:sp>
      <p:sp>
        <p:nvSpPr>
          <p:cNvPr id="18" name="Rektangel med rundade hörn 17">
            <a:extLst>
              <a:ext uri="{FF2B5EF4-FFF2-40B4-BE49-F238E27FC236}">
                <a16:creationId xmlns:a16="http://schemas.microsoft.com/office/drawing/2014/main" id="{CB8EF07A-EB5C-7D04-8FA5-0D4D9824D08C}"/>
              </a:ext>
            </a:extLst>
          </p:cNvPr>
          <p:cNvSpPr/>
          <p:nvPr/>
        </p:nvSpPr>
        <p:spPr>
          <a:xfrm>
            <a:off x="7456932" y="1768721"/>
            <a:ext cx="860458" cy="5986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Södertörns högskola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64D1F311-AC75-DD60-F49F-3269252E2A9D}"/>
              </a:ext>
            </a:extLst>
          </p:cNvPr>
          <p:cNvSpPr txBox="1"/>
          <p:nvPr/>
        </p:nvSpPr>
        <p:spPr>
          <a:xfrm>
            <a:off x="8373107" y="1767042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Enskilda högskolan Stockholm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5D69AC1E-8CFC-F1EE-2544-1A467BF6221E}"/>
              </a:ext>
            </a:extLst>
          </p:cNvPr>
          <p:cNvSpPr txBox="1"/>
          <p:nvPr/>
        </p:nvSpPr>
        <p:spPr>
          <a:xfrm>
            <a:off x="10831518" y="120950"/>
            <a:ext cx="1242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/>
              <a:t>Antal kurser år 2022</a:t>
            </a:r>
          </a:p>
          <a:p>
            <a:pPr>
              <a:tabLst>
                <a:tab pos="265113" algn="l"/>
              </a:tabLst>
            </a:pPr>
            <a:r>
              <a:rPr lang="sv-SE" sz="1000" dirty="0"/>
              <a:t>	&lt;500</a:t>
            </a:r>
          </a:p>
          <a:p>
            <a:pPr>
              <a:tabLst>
                <a:tab pos="265113" algn="l"/>
              </a:tabLst>
            </a:pPr>
            <a:r>
              <a:rPr lang="sv-SE" sz="1000" dirty="0"/>
              <a:t>	500-1100</a:t>
            </a:r>
          </a:p>
          <a:p>
            <a:pPr>
              <a:tabLst>
                <a:tab pos="265113" algn="l"/>
              </a:tabLst>
            </a:pPr>
            <a:r>
              <a:rPr lang="sv-SE" sz="1000" dirty="0"/>
              <a:t>	1100-5000 </a:t>
            </a:r>
          </a:p>
        </p:txBody>
      </p:sp>
      <p:sp>
        <p:nvSpPr>
          <p:cNvPr id="26" name="Rektangel med rundade hörn 25">
            <a:extLst>
              <a:ext uri="{FF2B5EF4-FFF2-40B4-BE49-F238E27FC236}">
                <a16:creationId xmlns:a16="http://schemas.microsoft.com/office/drawing/2014/main" id="{ED492753-F578-C7E6-BEF8-998D92DF913F}"/>
              </a:ext>
            </a:extLst>
          </p:cNvPr>
          <p:cNvSpPr/>
          <p:nvPr/>
        </p:nvSpPr>
        <p:spPr>
          <a:xfrm>
            <a:off x="10944129" y="344704"/>
            <a:ext cx="168355" cy="117542"/>
          </a:xfrm>
          <a:prstGeom prst="roundRect">
            <a:avLst/>
          </a:prstGeom>
          <a:noFill/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ktangel med rundade hörn 26">
            <a:extLst>
              <a:ext uri="{FF2B5EF4-FFF2-40B4-BE49-F238E27FC236}">
                <a16:creationId xmlns:a16="http://schemas.microsoft.com/office/drawing/2014/main" id="{2EE400C8-371A-C6AD-03DE-05EAB23441F1}"/>
              </a:ext>
            </a:extLst>
          </p:cNvPr>
          <p:cNvSpPr/>
          <p:nvPr/>
        </p:nvSpPr>
        <p:spPr>
          <a:xfrm>
            <a:off x="10944129" y="503429"/>
            <a:ext cx="168355" cy="11754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ktangel med rundade hörn 28">
            <a:extLst>
              <a:ext uri="{FF2B5EF4-FFF2-40B4-BE49-F238E27FC236}">
                <a16:creationId xmlns:a16="http://schemas.microsoft.com/office/drawing/2014/main" id="{8DD8D3BD-1085-9560-6790-30A005DE39BA}"/>
              </a:ext>
            </a:extLst>
          </p:cNvPr>
          <p:cNvSpPr/>
          <p:nvPr/>
        </p:nvSpPr>
        <p:spPr>
          <a:xfrm>
            <a:off x="10944129" y="662155"/>
            <a:ext cx="168355" cy="11754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E50339D3-AB2E-A5FF-F0AC-E89626510019}"/>
              </a:ext>
            </a:extLst>
          </p:cNvPr>
          <p:cNvSpPr/>
          <p:nvPr/>
        </p:nvSpPr>
        <p:spPr>
          <a:xfrm>
            <a:off x="10869767" y="146101"/>
            <a:ext cx="1242648" cy="69447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551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A34D38-2EC9-F1DB-D41A-D7E424017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med rundade hörn 1">
            <a:extLst>
              <a:ext uri="{FF2B5EF4-FFF2-40B4-BE49-F238E27FC236}">
                <a16:creationId xmlns:a16="http://schemas.microsoft.com/office/drawing/2014/main" id="{8AAEDD95-5B2F-EFD4-BF4A-B1C50FDF9C8E}"/>
              </a:ext>
            </a:extLst>
          </p:cNvPr>
          <p:cNvSpPr/>
          <p:nvPr/>
        </p:nvSpPr>
        <p:spPr>
          <a:xfrm flipH="1">
            <a:off x="4361106" y="1902941"/>
            <a:ext cx="3135374" cy="3756454"/>
          </a:xfrm>
          <a:prstGeom prst="roundRect">
            <a:avLst/>
          </a:prstGeom>
          <a:solidFill>
            <a:srgbClr val="FFBF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med rundade hörn 5">
            <a:extLst>
              <a:ext uri="{FF2B5EF4-FFF2-40B4-BE49-F238E27FC236}">
                <a16:creationId xmlns:a16="http://schemas.microsoft.com/office/drawing/2014/main" id="{66F90254-A839-25EA-0AB3-403F89D5A924}"/>
              </a:ext>
            </a:extLst>
          </p:cNvPr>
          <p:cNvSpPr/>
          <p:nvPr/>
        </p:nvSpPr>
        <p:spPr>
          <a:xfrm>
            <a:off x="8038016" y="4737718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Högskolan i Skövde</a:t>
            </a:r>
          </a:p>
        </p:txBody>
      </p:sp>
      <p:sp>
        <p:nvSpPr>
          <p:cNvPr id="10" name="Rektangel med rundade hörn 9">
            <a:extLst>
              <a:ext uri="{FF2B5EF4-FFF2-40B4-BE49-F238E27FC236}">
                <a16:creationId xmlns:a16="http://schemas.microsoft.com/office/drawing/2014/main" id="{54FB4611-4593-AE9A-4581-6DA9754EA4ED}"/>
              </a:ext>
            </a:extLst>
          </p:cNvPr>
          <p:cNvSpPr/>
          <p:nvPr/>
        </p:nvSpPr>
        <p:spPr>
          <a:xfrm>
            <a:off x="4579599" y="4861417"/>
            <a:ext cx="651552" cy="47632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00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4" name="Rektangel med rundade hörn 13">
            <a:extLst>
              <a:ext uri="{FF2B5EF4-FFF2-40B4-BE49-F238E27FC236}">
                <a16:creationId xmlns:a16="http://schemas.microsoft.com/office/drawing/2014/main" id="{872A9C34-C4C4-819F-746E-B38ECFFDF692}"/>
              </a:ext>
            </a:extLst>
          </p:cNvPr>
          <p:cNvSpPr/>
          <p:nvPr/>
        </p:nvSpPr>
        <p:spPr>
          <a:xfrm>
            <a:off x="8989848" y="4737717"/>
            <a:ext cx="860458" cy="598681"/>
          </a:xfrm>
          <a:prstGeom prst="roundRect">
            <a:avLst/>
          </a:prstGeom>
          <a:solidFill>
            <a:schemeClr val="accent1"/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Örebro universitet</a:t>
            </a:r>
          </a:p>
        </p:txBody>
      </p:sp>
      <p:sp>
        <p:nvSpPr>
          <p:cNvPr id="15" name="Rektangel med rundade hörn 14">
            <a:extLst>
              <a:ext uri="{FF2B5EF4-FFF2-40B4-BE49-F238E27FC236}">
                <a16:creationId xmlns:a16="http://schemas.microsoft.com/office/drawing/2014/main" id="{F520AE99-AD76-9ED1-AFC3-C05E49AE28B1}"/>
              </a:ext>
            </a:extLst>
          </p:cNvPr>
          <p:cNvSpPr/>
          <p:nvPr/>
        </p:nvSpPr>
        <p:spPr>
          <a:xfrm>
            <a:off x="9941679" y="4737717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Högskolan i Borås</a:t>
            </a:r>
          </a:p>
        </p:txBody>
      </p:sp>
      <p:sp>
        <p:nvSpPr>
          <p:cNvPr id="22" name="Rektangel med rundade hörn 21">
            <a:extLst>
              <a:ext uri="{FF2B5EF4-FFF2-40B4-BE49-F238E27FC236}">
                <a16:creationId xmlns:a16="http://schemas.microsoft.com/office/drawing/2014/main" id="{4CD3A1B8-BFB9-B904-1EDF-2A21B141C58F}"/>
              </a:ext>
            </a:extLst>
          </p:cNvPr>
          <p:cNvSpPr/>
          <p:nvPr/>
        </p:nvSpPr>
        <p:spPr>
          <a:xfrm>
            <a:off x="6712176" y="4861417"/>
            <a:ext cx="644700" cy="47632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00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3" name="Rektangel med rundade hörn 22">
            <a:extLst>
              <a:ext uri="{FF2B5EF4-FFF2-40B4-BE49-F238E27FC236}">
                <a16:creationId xmlns:a16="http://schemas.microsoft.com/office/drawing/2014/main" id="{74FC7EA4-AF39-D3AD-2DC5-E87DC6059811}"/>
              </a:ext>
            </a:extLst>
          </p:cNvPr>
          <p:cNvSpPr/>
          <p:nvPr/>
        </p:nvSpPr>
        <p:spPr>
          <a:xfrm>
            <a:off x="5777611" y="285322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Uppsala universitet</a:t>
            </a:r>
          </a:p>
        </p:txBody>
      </p:sp>
      <p:sp>
        <p:nvSpPr>
          <p:cNvPr id="24" name="Rektangel med rundade hörn 23">
            <a:extLst>
              <a:ext uri="{FF2B5EF4-FFF2-40B4-BE49-F238E27FC236}">
                <a16:creationId xmlns:a16="http://schemas.microsoft.com/office/drawing/2014/main" id="{ED39A5B8-3C16-2B9D-40FD-5D5858A64BD9}"/>
              </a:ext>
            </a:extLst>
          </p:cNvPr>
          <p:cNvSpPr/>
          <p:nvPr/>
        </p:nvSpPr>
        <p:spPr>
          <a:xfrm>
            <a:off x="4499648" y="285322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Umeå universitet</a:t>
            </a:r>
          </a:p>
        </p:txBody>
      </p:sp>
      <p:sp>
        <p:nvSpPr>
          <p:cNvPr id="25" name="Rektangel med rundade hörn 24">
            <a:extLst>
              <a:ext uri="{FF2B5EF4-FFF2-40B4-BE49-F238E27FC236}">
                <a16:creationId xmlns:a16="http://schemas.microsoft.com/office/drawing/2014/main" id="{EDB903AE-5794-81D4-5631-398EA254152B}"/>
              </a:ext>
            </a:extLst>
          </p:cNvPr>
          <p:cNvSpPr/>
          <p:nvPr/>
        </p:nvSpPr>
        <p:spPr>
          <a:xfrm>
            <a:off x="4499648" y="2165742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Karolinska I</a:t>
            </a:r>
            <a:r>
              <a:rPr lang="sv-SE" sz="800" dirty="0" err="1">
                <a:solidFill>
                  <a:srgbClr val="000000"/>
                </a:solidFill>
              </a:rPr>
              <a:t>nstitutet</a:t>
            </a:r>
            <a:endParaRPr lang="sv-SE" sz="800" dirty="0">
              <a:solidFill>
                <a:srgbClr val="000000"/>
              </a:solidFill>
            </a:endParaRPr>
          </a:p>
        </p:txBody>
      </p:sp>
      <p:sp>
        <p:nvSpPr>
          <p:cNvPr id="26" name="Rektangel med rundade hörn 25">
            <a:extLst>
              <a:ext uri="{FF2B5EF4-FFF2-40B4-BE49-F238E27FC236}">
                <a16:creationId xmlns:a16="http://schemas.microsoft.com/office/drawing/2014/main" id="{B7CC8B09-44FB-5AC4-8A8D-79EE4ED7A613}"/>
              </a:ext>
            </a:extLst>
          </p:cNvPr>
          <p:cNvSpPr/>
          <p:nvPr/>
        </p:nvSpPr>
        <p:spPr>
          <a:xfrm>
            <a:off x="5418993" y="2165741"/>
            <a:ext cx="860458" cy="598681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Mälardalens universitet</a:t>
            </a:r>
          </a:p>
        </p:txBody>
      </p:sp>
      <p:sp>
        <p:nvSpPr>
          <p:cNvPr id="27" name="Rektangel med rundade hörn 26">
            <a:extLst>
              <a:ext uri="{FF2B5EF4-FFF2-40B4-BE49-F238E27FC236}">
                <a16:creationId xmlns:a16="http://schemas.microsoft.com/office/drawing/2014/main" id="{D5283983-13C3-E02E-B03C-CFA1830F847B}"/>
              </a:ext>
            </a:extLst>
          </p:cNvPr>
          <p:cNvSpPr/>
          <p:nvPr/>
        </p:nvSpPr>
        <p:spPr>
          <a:xfrm>
            <a:off x="6001317" y="4861417"/>
            <a:ext cx="651552" cy="47632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00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8" name="Rektangel med rundade hörn 27">
            <a:extLst>
              <a:ext uri="{FF2B5EF4-FFF2-40B4-BE49-F238E27FC236}">
                <a16:creationId xmlns:a16="http://schemas.microsoft.com/office/drawing/2014/main" id="{5DE83E02-5058-96C5-5B1F-FAE4AF3147D9}"/>
              </a:ext>
            </a:extLst>
          </p:cNvPr>
          <p:cNvSpPr/>
          <p:nvPr/>
        </p:nvSpPr>
        <p:spPr>
          <a:xfrm>
            <a:off x="8038016" y="3428250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Linköpings universitet</a:t>
            </a:r>
          </a:p>
        </p:txBody>
      </p:sp>
      <p:sp>
        <p:nvSpPr>
          <p:cNvPr id="29" name="Rektangel med rundade hörn 28">
            <a:extLst>
              <a:ext uri="{FF2B5EF4-FFF2-40B4-BE49-F238E27FC236}">
                <a16:creationId xmlns:a16="http://schemas.microsoft.com/office/drawing/2014/main" id="{97A8EEF5-7ED4-11D0-32F3-507A678F1A14}"/>
              </a:ext>
            </a:extLst>
          </p:cNvPr>
          <p:cNvSpPr/>
          <p:nvPr/>
        </p:nvSpPr>
        <p:spPr>
          <a:xfrm>
            <a:off x="8990772" y="1759807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Högskolan Kristianstad</a:t>
            </a:r>
          </a:p>
        </p:txBody>
      </p:sp>
      <p:sp>
        <p:nvSpPr>
          <p:cNvPr id="30" name="Rektangel med rundade hörn 29">
            <a:extLst>
              <a:ext uri="{FF2B5EF4-FFF2-40B4-BE49-F238E27FC236}">
                <a16:creationId xmlns:a16="http://schemas.microsoft.com/office/drawing/2014/main" id="{26917F30-8033-9B01-D98C-80830ECEF610}"/>
              </a:ext>
            </a:extLst>
          </p:cNvPr>
          <p:cNvSpPr/>
          <p:nvPr/>
        </p:nvSpPr>
        <p:spPr>
          <a:xfrm>
            <a:off x="8038016" y="1759807"/>
            <a:ext cx="860458" cy="598681"/>
          </a:xfrm>
          <a:prstGeom prst="roundRect">
            <a:avLst/>
          </a:prstGeom>
          <a:solidFill>
            <a:schemeClr val="accent1"/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Högskolan Dalarna</a:t>
            </a:r>
          </a:p>
        </p:txBody>
      </p:sp>
      <p:sp>
        <p:nvSpPr>
          <p:cNvPr id="31" name="Rektangel med rundade hörn 30">
            <a:extLst>
              <a:ext uri="{FF2B5EF4-FFF2-40B4-BE49-F238E27FC236}">
                <a16:creationId xmlns:a16="http://schemas.microsoft.com/office/drawing/2014/main" id="{8D081F36-E7D6-9F50-92A0-46D40965C8C1}"/>
              </a:ext>
            </a:extLst>
          </p:cNvPr>
          <p:cNvSpPr/>
          <p:nvPr/>
        </p:nvSpPr>
        <p:spPr>
          <a:xfrm>
            <a:off x="9324093" y="340874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Luleå tekniska universitet</a:t>
            </a:r>
          </a:p>
        </p:txBody>
      </p:sp>
      <p:sp>
        <p:nvSpPr>
          <p:cNvPr id="32" name="Rektangel med rundade hörn 31">
            <a:extLst>
              <a:ext uri="{FF2B5EF4-FFF2-40B4-BE49-F238E27FC236}">
                <a16:creationId xmlns:a16="http://schemas.microsoft.com/office/drawing/2014/main" id="{58F4AEB4-91F6-600B-8AC5-AC6EF97033A2}"/>
              </a:ext>
            </a:extLst>
          </p:cNvPr>
          <p:cNvSpPr/>
          <p:nvPr/>
        </p:nvSpPr>
        <p:spPr>
          <a:xfrm>
            <a:off x="8038016" y="242978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Chalmers</a:t>
            </a:r>
          </a:p>
        </p:txBody>
      </p:sp>
      <p:sp>
        <p:nvSpPr>
          <p:cNvPr id="33" name="Rektangel med rundade hörn 32">
            <a:extLst>
              <a:ext uri="{FF2B5EF4-FFF2-40B4-BE49-F238E27FC236}">
                <a16:creationId xmlns:a16="http://schemas.microsoft.com/office/drawing/2014/main" id="{213CDE55-AA63-40CF-F6C8-21BB1C40DDA9}"/>
              </a:ext>
            </a:extLst>
          </p:cNvPr>
          <p:cNvSpPr/>
          <p:nvPr/>
        </p:nvSpPr>
        <p:spPr>
          <a:xfrm>
            <a:off x="4499648" y="383401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Kungliga Tekniska högskolan</a:t>
            </a:r>
          </a:p>
        </p:txBody>
      </p:sp>
      <p:sp>
        <p:nvSpPr>
          <p:cNvPr id="34" name="Rektangel med rundade hörn 33">
            <a:extLst>
              <a:ext uri="{FF2B5EF4-FFF2-40B4-BE49-F238E27FC236}">
                <a16:creationId xmlns:a16="http://schemas.microsoft.com/office/drawing/2014/main" id="{78A46AA3-8EA7-8293-52F0-459325FB3BC3}"/>
              </a:ext>
            </a:extLst>
          </p:cNvPr>
          <p:cNvSpPr/>
          <p:nvPr/>
        </p:nvSpPr>
        <p:spPr>
          <a:xfrm>
            <a:off x="10605146" y="2429779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Lunds universitet</a:t>
            </a:r>
          </a:p>
        </p:txBody>
      </p:sp>
      <p:sp>
        <p:nvSpPr>
          <p:cNvPr id="35" name="Rektangel med rundade hörn 34">
            <a:extLst>
              <a:ext uri="{FF2B5EF4-FFF2-40B4-BE49-F238E27FC236}">
                <a16:creationId xmlns:a16="http://schemas.microsoft.com/office/drawing/2014/main" id="{A2B3CA01-029D-C401-6F13-38DDDD98D7E1}"/>
              </a:ext>
            </a:extLst>
          </p:cNvPr>
          <p:cNvSpPr/>
          <p:nvPr/>
        </p:nvSpPr>
        <p:spPr>
          <a:xfrm>
            <a:off x="9941679" y="1759807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Södertörns högskola</a:t>
            </a:r>
          </a:p>
        </p:txBody>
      </p:sp>
      <p:sp>
        <p:nvSpPr>
          <p:cNvPr id="36" name="Rektangel med rundade hörn 35">
            <a:extLst>
              <a:ext uri="{FF2B5EF4-FFF2-40B4-BE49-F238E27FC236}">
                <a16:creationId xmlns:a16="http://schemas.microsoft.com/office/drawing/2014/main" id="{C114708A-72BA-A9DF-2106-574C108B0669}"/>
              </a:ext>
            </a:extLst>
          </p:cNvPr>
          <p:cNvSpPr/>
          <p:nvPr/>
        </p:nvSpPr>
        <p:spPr>
          <a:xfrm>
            <a:off x="9321581" y="2429781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100" dirty="0">
                <a:solidFill>
                  <a:srgbClr val="000000"/>
                </a:solidFill>
              </a:rPr>
              <a:t>Karlstads universitet</a:t>
            </a:r>
          </a:p>
        </p:txBody>
      </p:sp>
      <p:sp>
        <p:nvSpPr>
          <p:cNvPr id="41" name="Rubrik 1">
            <a:extLst>
              <a:ext uri="{FF2B5EF4-FFF2-40B4-BE49-F238E27FC236}">
                <a16:creationId xmlns:a16="http://schemas.microsoft.com/office/drawing/2014/main" id="{7CBF1BA3-255A-792D-9A1F-EC246DD2F635}"/>
              </a:ext>
            </a:extLst>
          </p:cNvPr>
          <p:cNvSpPr txBox="1">
            <a:spLocks/>
          </p:cNvSpPr>
          <p:nvPr/>
        </p:nvSpPr>
        <p:spPr>
          <a:xfrm>
            <a:off x="116143" y="97301"/>
            <a:ext cx="13094208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December 2025  -  28 lärosäten använder </a:t>
            </a:r>
            <a:r>
              <a:rPr kumimoji="0" lang="sv-S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Ladok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(preliminärt)</a:t>
            </a: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969BA3B7-CF5C-CF5C-7E59-E8531ABED1C1}"/>
              </a:ext>
            </a:extLst>
          </p:cNvPr>
          <p:cNvSpPr txBox="1"/>
          <p:nvPr/>
        </p:nvSpPr>
        <p:spPr>
          <a:xfrm>
            <a:off x="7981148" y="4387893"/>
            <a:ext cx="974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Kursinfo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FA57DBF8-B4A0-3FED-0202-B3B3121EFF30}"/>
              </a:ext>
            </a:extLst>
          </p:cNvPr>
          <p:cNvSpPr txBox="1"/>
          <p:nvPr/>
        </p:nvSpPr>
        <p:spPr>
          <a:xfrm>
            <a:off x="7981148" y="1381610"/>
            <a:ext cx="1570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Egna lösningar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97E54F8A-1508-0FE1-7C87-6C0FBA822630}"/>
              </a:ext>
            </a:extLst>
          </p:cNvPr>
          <p:cNvSpPr txBox="1"/>
          <p:nvPr/>
        </p:nvSpPr>
        <p:spPr>
          <a:xfrm>
            <a:off x="5924214" y="4879984"/>
            <a:ext cx="787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Enskilda högskolan Stockholm</a:t>
            </a: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3AC4552E-018C-ED78-8E77-F795080B441A}"/>
              </a:ext>
            </a:extLst>
          </p:cNvPr>
          <p:cNvSpPr txBox="1"/>
          <p:nvPr/>
        </p:nvSpPr>
        <p:spPr>
          <a:xfrm>
            <a:off x="6638638" y="4881781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Kungliga musik-högskolan</a:t>
            </a:r>
          </a:p>
        </p:txBody>
      </p:sp>
      <p:sp>
        <p:nvSpPr>
          <p:cNvPr id="67" name="Rektangel med rundade hörn 66">
            <a:extLst>
              <a:ext uri="{FF2B5EF4-FFF2-40B4-BE49-F238E27FC236}">
                <a16:creationId xmlns:a16="http://schemas.microsoft.com/office/drawing/2014/main" id="{4BDF3A73-D9A9-8277-5E76-E3A647F4F95F}"/>
              </a:ext>
            </a:extLst>
          </p:cNvPr>
          <p:cNvSpPr/>
          <p:nvPr/>
        </p:nvSpPr>
        <p:spPr>
          <a:xfrm>
            <a:off x="1442136" y="5006960"/>
            <a:ext cx="860458" cy="598681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Högskolan i Jönköping</a:t>
            </a:r>
          </a:p>
        </p:txBody>
      </p:sp>
      <p:sp>
        <p:nvSpPr>
          <p:cNvPr id="68" name="Rektangel med rundade hörn 67">
            <a:extLst>
              <a:ext uri="{FF2B5EF4-FFF2-40B4-BE49-F238E27FC236}">
                <a16:creationId xmlns:a16="http://schemas.microsoft.com/office/drawing/2014/main" id="{9C29FE0C-EAF5-8999-9AAD-EB06F361F08A}"/>
              </a:ext>
            </a:extLst>
          </p:cNvPr>
          <p:cNvSpPr/>
          <p:nvPr/>
        </p:nvSpPr>
        <p:spPr>
          <a:xfrm>
            <a:off x="517046" y="5006960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Högskolan i Halmstad</a:t>
            </a:r>
          </a:p>
        </p:txBody>
      </p:sp>
      <p:sp>
        <p:nvSpPr>
          <p:cNvPr id="69" name="Rektangel med rundade hörn 68">
            <a:extLst>
              <a:ext uri="{FF2B5EF4-FFF2-40B4-BE49-F238E27FC236}">
                <a16:creationId xmlns:a16="http://schemas.microsoft.com/office/drawing/2014/main" id="{B6B228EE-E3E5-2ED7-8590-FE2CFA8C2CC3}"/>
              </a:ext>
            </a:extLst>
          </p:cNvPr>
          <p:cNvSpPr/>
          <p:nvPr/>
        </p:nvSpPr>
        <p:spPr>
          <a:xfrm>
            <a:off x="2405776" y="5006960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Högskolan Väst</a:t>
            </a:r>
          </a:p>
        </p:txBody>
      </p:sp>
      <p:sp>
        <p:nvSpPr>
          <p:cNvPr id="70" name="Rektangel med rundade hörn 69">
            <a:extLst>
              <a:ext uri="{FF2B5EF4-FFF2-40B4-BE49-F238E27FC236}">
                <a16:creationId xmlns:a16="http://schemas.microsoft.com/office/drawing/2014/main" id="{CE30DA34-5F39-B66C-82E6-54D547F7C3EC}"/>
              </a:ext>
            </a:extLst>
          </p:cNvPr>
          <p:cNvSpPr/>
          <p:nvPr/>
        </p:nvSpPr>
        <p:spPr>
          <a:xfrm>
            <a:off x="3365634" y="5599359"/>
            <a:ext cx="644700" cy="47632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800" dirty="0">
              <a:solidFill>
                <a:srgbClr val="000000"/>
              </a:solidFill>
            </a:endParaRPr>
          </a:p>
        </p:txBody>
      </p:sp>
      <p:sp>
        <p:nvSpPr>
          <p:cNvPr id="71" name="textruta 70">
            <a:extLst>
              <a:ext uri="{FF2B5EF4-FFF2-40B4-BE49-F238E27FC236}">
                <a16:creationId xmlns:a16="http://schemas.microsoft.com/office/drawing/2014/main" id="{65A1085E-7AE3-A1F5-C8EC-392E4272CA0E}"/>
              </a:ext>
            </a:extLst>
          </p:cNvPr>
          <p:cNvSpPr txBox="1"/>
          <p:nvPr/>
        </p:nvSpPr>
        <p:spPr>
          <a:xfrm>
            <a:off x="3307687" y="5620583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Sophia-hemmet Högskola</a:t>
            </a:r>
          </a:p>
        </p:txBody>
      </p:sp>
      <p:sp>
        <p:nvSpPr>
          <p:cNvPr id="72" name="Rektangel med rundade hörn 71">
            <a:extLst>
              <a:ext uri="{FF2B5EF4-FFF2-40B4-BE49-F238E27FC236}">
                <a16:creationId xmlns:a16="http://schemas.microsoft.com/office/drawing/2014/main" id="{E6A44234-FB93-FBCE-3470-F96419B60BC3}"/>
              </a:ext>
            </a:extLst>
          </p:cNvPr>
          <p:cNvSpPr/>
          <p:nvPr/>
        </p:nvSpPr>
        <p:spPr>
          <a:xfrm>
            <a:off x="3364025" y="5004846"/>
            <a:ext cx="651552" cy="47632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69F15E76-C2A7-1EB1-DB7C-E11C87EA6380}"/>
              </a:ext>
            </a:extLst>
          </p:cNvPr>
          <p:cNvSpPr txBox="1"/>
          <p:nvPr/>
        </p:nvSpPr>
        <p:spPr>
          <a:xfrm>
            <a:off x="3296114" y="5060283"/>
            <a:ext cx="787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Försvars-</a:t>
            </a:r>
          </a:p>
          <a:p>
            <a:pPr algn="ctr"/>
            <a:r>
              <a:rPr lang="sv-SE" sz="800" dirty="0"/>
              <a:t>högskolan</a:t>
            </a:r>
          </a:p>
        </p:txBody>
      </p:sp>
      <p:sp>
        <p:nvSpPr>
          <p:cNvPr id="74" name="Rektangel med rundade hörn 73">
            <a:extLst>
              <a:ext uri="{FF2B5EF4-FFF2-40B4-BE49-F238E27FC236}">
                <a16:creationId xmlns:a16="http://schemas.microsoft.com/office/drawing/2014/main" id="{1AF0B119-7D51-AA86-9759-B6F2A09C0F66}"/>
              </a:ext>
            </a:extLst>
          </p:cNvPr>
          <p:cNvSpPr/>
          <p:nvPr/>
        </p:nvSpPr>
        <p:spPr>
          <a:xfrm>
            <a:off x="509238" y="2956009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Sveriges lantbruks- universitet</a:t>
            </a:r>
          </a:p>
        </p:txBody>
      </p:sp>
      <p:sp>
        <p:nvSpPr>
          <p:cNvPr id="79" name="Rektangel med rundade hörn 78">
            <a:extLst>
              <a:ext uri="{FF2B5EF4-FFF2-40B4-BE49-F238E27FC236}">
                <a16:creationId xmlns:a16="http://schemas.microsoft.com/office/drawing/2014/main" id="{FC42F852-118B-44A3-FCFE-F6E622E3AC55}"/>
              </a:ext>
            </a:extLst>
          </p:cNvPr>
          <p:cNvSpPr/>
          <p:nvPr/>
        </p:nvSpPr>
        <p:spPr>
          <a:xfrm>
            <a:off x="509238" y="1759807"/>
            <a:ext cx="644699" cy="471379"/>
          </a:xfrm>
          <a:prstGeom prst="roundRect">
            <a:avLst/>
          </a:prstGeom>
          <a:noFill/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rgbClr val="000000"/>
                </a:solidFill>
              </a:rPr>
              <a:t>Blekinge tekniska högskola</a:t>
            </a:r>
          </a:p>
        </p:txBody>
      </p:sp>
      <p:sp>
        <p:nvSpPr>
          <p:cNvPr id="81" name="Rektangel med rundade hörn 80">
            <a:extLst>
              <a:ext uri="{FF2B5EF4-FFF2-40B4-BE49-F238E27FC236}">
                <a16:creationId xmlns:a16="http://schemas.microsoft.com/office/drawing/2014/main" id="{D5FDB678-6843-5753-BF27-2F6F746EDCF9}"/>
              </a:ext>
            </a:extLst>
          </p:cNvPr>
          <p:cNvSpPr/>
          <p:nvPr/>
        </p:nvSpPr>
        <p:spPr>
          <a:xfrm>
            <a:off x="2041759" y="1759807"/>
            <a:ext cx="651552" cy="476325"/>
          </a:xfrm>
          <a:prstGeom prst="roundRect">
            <a:avLst/>
          </a:prstGeom>
          <a:noFill/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2" name="Rektangel med rundade hörn 81">
            <a:extLst>
              <a:ext uri="{FF2B5EF4-FFF2-40B4-BE49-F238E27FC236}">
                <a16:creationId xmlns:a16="http://schemas.microsoft.com/office/drawing/2014/main" id="{7917FC9A-2A76-D2D5-CBFF-EC1E0698C323}"/>
              </a:ext>
            </a:extLst>
          </p:cNvPr>
          <p:cNvSpPr/>
          <p:nvPr/>
        </p:nvSpPr>
        <p:spPr>
          <a:xfrm>
            <a:off x="509238" y="2301187"/>
            <a:ext cx="860458" cy="598680"/>
          </a:xfrm>
          <a:prstGeom prst="roundRect">
            <a:avLst/>
          </a:prstGeom>
          <a:solidFill>
            <a:schemeClr val="accent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Högskolan i Gävle</a:t>
            </a:r>
          </a:p>
        </p:txBody>
      </p:sp>
      <p:sp>
        <p:nvSpPr>
          <p:cNvPr id="84" name="Rektangel med rundade hörn 83">
            <a:extLst>
              <a:ext uri="{FF2B5EF4-FFF2-40B4-BE49-F238E27FC236}">
                <a16:creationId xmlns:a16="http://schemas.microsoft.com/office/drawing/2014/main" id="{A8B453A9-0BE2-122F-B8AC-7269CD1BCF56}"/>
              </a:ext>
            </a:extLst>
          </p:cNvPr>
          <p:cNvSpPr/>
          <p:nvPr/>
        </p:nvSpPr>
        <p:spPr>
          <a:xfrm>
            <a:off x="2036886" y="2323758"/>
            <a:ext cx="651552" cy="476325"/>
          </a:xfrm>
          <a:prstGeom prst="round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5" name="Rektangel med rundade hörn 84">
            <a:extLst>
              <a:ext uri="{FF2B5EF4-FFF2-40B4-BE49-F238E27FC236}">
                <a16:creationId xmlns:a16="http://schemas.microsoft.com/office/drawing/2014/main" id="{F86F2AAD-0536-4BE4-7E8B-08FD3987ED33}"/>
              </a:ext>
            </a:extLst>
          </p:cNvPr>
          <p:cNvSpPr/>
          <p:nvPr/>
        </p:nvSpPr>
        <p:spPr>
          <a:xfrm>
            <a:off x="1270502" y="1768720"/>
            <a:ext cx="651552" cy="476325"/>
          </a:xfrm>
          <a:prstGeom prst="round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6" name="textruta 85">
            <a:extLst>
              <a:ext uri="{FF2B5EF4-FFF2-40B4-BE49-F238E27FC236}">
                <a16:creationId xmlns:a16="http://schemas.microsoft.com/office/drawing/2014/main" id="{4BFB5FEE-9B59-AAA0-35AA-F1503EEB1FB6}"/>
              </a:ext>
            </a:extLst>
          </p:cNvPr>
          <p:cNvSpPr txBox="1"/>
          <p:nvPr/>
        </p:nvSpPr>
        <p:spPr>
          <a:xfrm>
            <a:off x="1167089" y="1783048"/>
            <a:ext cx="86045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 err="1"/>
              <a:t>Johannelunds</a:t>
            </a:r>
            <a:r>
              <a:rPr lang="sv-SE" sz="800" dirty="0"/>
              <a:t> teologiska högskola</a:t>
            </a:r>
          </a:p>
        </p:txBody>
      </p:sp>
      <p:grpSp>
        <p:nvGrpSpPr>
          <p:cNvPr id="87" name="Grupp 86">
            <a:extLst>
              <a:ext uri="{FF2B5EF4-FFF2-40B4-BE49-F238E27FC236}">
                <a16:creationId xmlns:a16="http://schemas.microsoft.com/office/drawing/2014/main" id="{0D87C15A-7028-A1DC-3B15-D31730DF68E9}"/>
              </a:ext>
            </a:extLst>
          </p:cNvPr>
          <p:cNvGrpSpPr/>
          <p:nvPr/>
        </p:nvGrpSpPr>
        <p:grpSpPr>
          <a:xfrm>
            <a:off x="2743535" y="1760404"/>
            <a:ext cx="787374" cy="493725"/>
            <a:chOff x="4486151" y="1804611"/>
            <a:chExt cx="787374" cy="493725"/>
          </a:xfrm>
          <a:noFill/>
        </p:grpSpPr>
        <p:sp>
          <p:nvSpPr>
            <p:cNvPr id="88" name="Rektangel med rundade hörn 87">
              <a:extLst>
                <a:ext uri="{FF2B5EF4-FFF2-40B4-BE49-F238E27FC236}">
                  <a16:creationId xmlns:a16="http://schemas.microsoft.com/office/drawing/2014/main" id="{B10844C9-1EDB-7E94-6A76-4E8ED60803E8}"/>
                </a:ext>
              </a:extLst>
            </p:cNvPr>
            <p:cNvSpPr/>
            <p:nvPr/>
          </p:nvSpPr>
          <p:spPr>
            <a:xfrm>
              <a:off x="4555023" y="1804611"/>
              <a:ext cx="651552" cy="476325"/>
            </a:xfrm>
            <a:prstGeom prst="roundRect">
              <a:avLst/>
            </a:prstGeom>
            <a:grpFill/>
            <a:ln w="19050">
              <a:solidFill>
                <a:schemeClr val="tx2">
                  <a:lumMod val="90000"/>
                  <a:lumOff val="1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89" name="textruta 88">
              <a:extLst>
                <a:ext uri="{FF2B5EF4-FFF2-40B4-BE49-F238E27FC236}">
                  <a16:creationId xmlns:a16="http://schemas.microsoft.com/office/drawing/2014/main" id="{0AD9E95A-A502-FAED-F790-37402A137EF7}"/>
                </a:ext>
              </a:extLst>
            </p:cNvPr>
            <p:cNvSpPr txBox="1"/>
            <p:nvPr/>
          </p:nvSpPr>
          <p:spPr>
            <a:xfrm>
              <a:off x="4486151" y="1836671"/>
              <a:ext cx="78737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800" dirty="0"/>
                <a:t>Stockholms konstnärliga högskola</a:t>
              </a:r>
            </a:p>
          </p:txBody>
        </p:sp>
      </p:grpSp>
      <p:sp>
        <p:nvSpPr>
          <p:cNvPr id="91" name="textruta 90">
            <a:extLst>
              <a:ext uri="{FF2B5EF4-FFF2-40B4-BE49-F238E27FC236}">
                <a16:creationId xmlns:a16="http://schemas.microsoft.com/office/drawing/2014/main" id="{F009AF10-43B0-5558-B63D-847BFA041448}"/>
              </a:ext>
            </a:extLst>
          </p:cNvPr>
          <p:cNvSpPr txBox="1"/>
          <p:nvPr/>
        </p:nvSpPr>
        <p:spPr>
          <a:xfrm>
            <a:off x="1998784" y="1861336"/>
            <a:ext cx="722538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Konstfack</a:t>
            </a:r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BFF05445-5222-E226-C927-785FDC50BD59}"/>
              </a:ext>
            </a:extLst>
          </p:cNvPr>
          <p:cNvSpPr txBox="1"/>
          <p:nvPr/>
        </p:nvSpPr>
        <p:spPr>
          <a:xfrm>
            <a:off x="2024986" y="2363069"/>
            <a:ext cx="72253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Newman-institutet</a:t>
            </a:r>
          </a:p>
        </p:txBody>
      </p:sp>
      <p:sp>
        <p:nvSpPr>
          <p:cNvPr id="95" name="Rektangel med rundade hörn 94">
            <a:extLst>
              <a:ext uri="{FF2B5EF4-FFF2-40B4-BE49-F238E27FC236}">
                <a16:creationId xmlns:a16="http://schemas.microsoft.com/office/drawing/2014/main" id="{E2E2EB66-A8F0-E22A-6EFF-6CA50B2EE46E}"/>
              </a:ext>
            </a:extLst>
          </p:cNvPr>
          <p:cNvSpPr/>
          <p:nvPr/>
        </p:nvSpPr>
        <p:spPr>
          <a:xfrm>
            <a:off x="10901501" y="1791295"/>
            <a:ext cx="651552" cy="476325"/>
          </a:xfrm>
          <a:prstGeom prst="roundRect">
            <a:avLst/>
          </a:prstGeom>
          <a:noFill/>
          <a:ln w="63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6" name="textruta 95">
            <a:extLst>
              <a:ext uri="{FF2B5EF4-FFF2-40B4-BE49-F238E27FC236}">
                <a16:creationId xmlns:a16="http://schemas.microsoft.com/office/drawing/2014/main" id="{75F68BA8-A8CA-5D0D-0289-A6F067611746}"/>
              </a:ext>
            </a:extLst>
          </p:cNvPr>
          <p:cNvSpPr txBox="1"/>
          <p:nvPr/>
        </p:nvSpPr>
        <p:spPr>
          <a:xfrm>
            <a:off x="10892586" y="1750942"/>
            <a:ext cx="72253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Akademi för Ledarskap och Teologi</a:t>
            </a:r>
          </a:p>
        </p:txBody>
      </p:sp>
      <p:sp>
        <p:nvSpPr>
          <p:cNvPr id="97" name="Rektangel med rundade hörn 96">
            <a:extLst>
              <a:ext uri="{FF2B5EF4-FFF2-40B4-BE49-F238E27FC236}">
                <a16:creationId xmlns:a16="http://schemas.microsoft.com/office/drawing/2014/main" id="{6EFB9C09-187B-478C-C611-36B0B6B18E2F}"/>
              </a:ext>
            </a:extLst>
          </p:cNvPr>
          <p:cNvSpPr/>
          <p:nvPr/>
        </p:nvSpPr>
        <p:spPr>
          <a:xfrm>
            <a:off x="6703724" y="4260024"/>
            <a:ext cx="651552" cy="47632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D09D93C5-5396-91FB-E6FD-4CD8A33F418B}"/>
              </a:ext>
            </a:extLst>
          </p:cNvPr>
          <p:cNvSpPr txBox="1"/>
          <p:nvPr/>
        </p:nvSpPr>
        <p:spPr>
          <a:xfrm>
            <a:off x="6625555" y="4251339"/>
            <a:ext cx="78737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Kungliga Konst-högskolan</a:t>
            </a:r>
          </a:p>
        </p:txBody>
      </p:sp>
      <p:sp>
        <p:nvSpPr>
          <p:cNvPr id="103" name="Rektangel med rundade hörn 102">
            <a:extLst>
              <a:ext uri="{FF2B5EF4-FFF2-40B4-BE49-F238E27FC236}">
                <a16:creationId xmlns:a16="http://schemas.microsoft.com/office/drawing/2014/main" id="{64EBA412-199C-6810-31DD-2A1287E09142}"/>
              </a:ext>
            </a:extLst>
          </p:cNvPr>
          <p:cNvSpPr/>
          <p:nvPr/>
        </p:nvSpPr>
        <p:spPr>
          <a:xfrm>
            <a:off x="5278670" y="4870933"/>
            <a:ext cx="651552" cy="47632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39CA47B7-620D-1401-7338-680C19BA8A75}"/>
              </a:ext>
            </a:extLst>
          </p:cNvPr>
          <p:cNvSpPr txBox="1"/>
          <p:nvPr/>
        </p:nvSpPr>
        <p:spPr>
          <a:xfrm>
            <a:off x="5150488" y="4863198"/>
            <a:ext cx="8941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Marie Cederschiöld högskola</a:t>
            </a:r>
          </a:p>
        </p:txBody>
      </p:sp>
      <p:sp>
        <p:nvSpPr>
          <p:cNvPr id="106" name="textruta 105">
            <a:extLst>
              <a:ext uri="{FF2B5EF4-FFF2-40B4-BE49-F238E27FC236}">
                <a16:creationId xmlns:a16="http://schemas.microsoft.com/office/drawing/2014/main" id="{46310A83-086A-1021-422C-1EA3A6FCDD24}"/>
              </a:ext>
            </a:extLst>
          </p:cNvPr>
          <p:cNvSpPr txBox="1"/>
          <p:nvPr/>
        </p:nvSpPr>
        <p:spPr>
          <a:xfrm>
            <a:off x="4543534" y="4895810"/>
            <a:ext cx="787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Gymnastik- och idrotts-högskolan</a:t>
            </a:r>
          </a:p>
        </p:txBody>
      </p:sp>
      <p:sp>
        <p:nvSpPr>
          <p:cNvPr id="3" name="Rektangel med rundade hörn 2">
            <a:extLst>
              <a:ext uri="{FF2B5EF4-FFF2-40B4-BE49-F238E27FC236}">
                <a16:creationId xmlns:a16="http://schemas.microsoft.com/office/drawing/2014/main" id="{0FDBDAE8-C6CD-F599-8EA0-BF749A4E18EA}"/>
              </a:ext>
            </a:extLst>
          </p:cNvPr>
          <p:cNvSpPr/>
          <p:nvPr/>
        </p:nvSpPr>
        <p:spPr>
          <a:xfrm>
            <a:off x="2786432" y="3834013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Stockholms universitet</a:t>
            </a:r>
          </a:p>
        </p:txBody>
      </p:sp>
      <p:sp>
        <p:nvSpPr>
          <p:cNvPr id="4" name="Rektangel med rundade hörn 3">
            <a:extLst>
              <a:ext uri="{FF2B5EF4-FFF2-40B4-BE49-F238E27FC236}">
                <a16:creationId xmlns:a16="http://schemas.microsoft.com/office/drawing/2014/main" id="{8AEF439F-D7F0-4438-CF12-5F435FF8534F}"/>
              </a:ext>
            </a:extLst>
          </p:cNvPr>
          <p:cNvSpPr/>
          <p:nvPr/>
        </p:nvSpPr>
        <p:spPr>
          <a:xfrm>
            <a:off x="1524741" y="285322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Göteborgs universitet</a:t>
            </a:r>
          </a:p>
        </p:txBody>
      </p:sp>
      <p:sp>
        <p:nvSpPr>
          <p:cNvPr id="5" name="Rektangel med rundade hörn 4">
            <a:extLst>
              <a:ext uri="{FF2B5EF4-FFF2-40B4-BE49-F238E27FC236}">
                <a16:creationId xmlns:a16="http://schemas.microsoft.com/office/drawing/2014/main" id="{0C6D38EE-26D5-34EB-540C-6C16B42A2A12}"/>
              </a:ext>
            </a:extLst>
          </p:cNvPr>
          <p:cNvSpPr/>
          <p:nvPr/>
        </p:nvSpPr>
        <p:spPr>
          <a:xfrm>
            <a:off x="2786432" y="2853222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Linné-universitetet</a:t>
            </a:r>
          </a:p>
        </p:txBody>
      </p:sp>
      <p:sp>
        <p:nvSpPr>
          <p:cNvPr id="7" name="Rektangel med rundade hörn 6">
            <a:extLst>
              <a:ext uri="{FF2B5EF4-FFF2-40B4-BE49-F238E27FC236}">
                <a16:creationId xmlns:a16="http://schemas.microsoft.com/office/drawing/2014/main" id="{D25DAF29-CFAF-38CE-8D4F-EBC414C41AB7}"/>
              </a:ext>
            </a:extLst>
          </p:cNvPr>
          <p:cNvSpPr/>
          <p:nvPr/>
        </p:nvSpPr>
        <p:spPr>
          <a:xfrm>
            <a:off x="274458" y="3834013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Malmö universitet</a:t>
            </a:r>
          </a:p>
        </p:txBody>
      </p:sp>
      <p:sp>
        <p:nvSpPr>
          <p:cNvPr id="8" name="Rektangel med rundade hörn 7">
            <a:extLst>
              <a:ext uri="{FF2B5EF4-FFF2-40B4-BE49-F238E27FC236}">
                <a16:creationId xmlns:a16="http://schemas.microsoft.com/office/drawing/2014/main" id="{B6FE0DD4-E4BC-760D-E8C0-A35C6C8F1316}"/>
              </a:ext>
            </a:extLst>
          </p:cNvPr>
          <p:cNvSpPr/>
          <p:nvPr/>
        </p:nvSpPr>
        <p:spPr>
          <a:xfrm>
            <a:off x="1530445" y="3834013"/>
            <a:ext cx="1221569" cy="9401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E688C571-764D-63B2-F956-A56EDC4C08C2}"/>
              </a:ext>
            </a:extLst>
          </p:cNvPr>
          <p:cNvSpPr txBox="1"/>
          <p:nvPr/>
        </p:nvSpPr>
        <p:spPr>
          <a:xfrm>
            <a:off x="1356089" y="4137211"/>
            <a:ext cx="15588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100" dirty="0"/>
              <a:t>Mittuniversitetet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B2802EC6-6645-7C65-0E16-BDBB9BA6C4DC}"/>
              </a:ext>
            </a:extLst>
          </p:cNvPr>
          <p:cNvSpPr txBox="1"/>
          <p:nvPr/>
        </p:nvSpPr>
        <p:spPr>
          <a:xfrm>
            <a:off x="2788684" y="2326494"/>
            <a:ext cx="7225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800" dirty="0"/>
              <a:t>Röda korsets högskola</a:t>
            </a:r>
          </a:p>
        </p:txBody>
      </p:sp>
      <p:sp>
        <p:nvSpPr>
          <p:cNvPr id="12" name="Rektangel med rundade hörn 11">
            <a:extLst>
              <a:ext uri="{FF2B5EF4-FFF2-40B4-BE49-F238E27FC236}">
                <a16:creationId xmlns:a16="http://schemas.microsoft.com/office/drawing/2014/main" id="{11DED4E2-4D3C-302F-F481-70D6D1327545}"/>
              </a:ext>
            </a:extLst>
          </p:cNvPr>
          <p:cNvSpPr/>
          <p:nvPr/>
        </p:nvSpPr>
        <p:spPr>
          <a:xfrm>
            <a:off x="2812407" y="2323758"/>
            <a:ext cx="651552" cy="476325"/>
          </a:xfrm>
          <a:prstGeom prst="roundRect">
            <a:avLst/>
          </a:prstGeom>
          <a:noFill/>
          <a:ln w="1905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6E81F4C9-DCC1-FFDE-D356-4C14395D00DF}"/>
              </a:ext>
            </a:extLst>
          </p:cNvPr>
          <p:cNvSpPr txBox="1"/>
          <p:nvPr/>
        </p:nvSpPr>
        <p:spPr>
          <a:xfrm>
            <a:off x="512975" y="1356466"/>
            <a:ext cx="1750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Ladoks</a:t>
            </a: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lösning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4781AAFB-0520-FF8E-D273-B88394054DBC}"/>
              </a:ext>
            </a:extLst>
          </p:cNvPr>
          <p:cNvSpPr txBox="1"/>
          <p:nvPr/>
        </p:nvSpPr>
        <p:spPr>
          <a:xfrm>
            <a:off x="10831518" y="120950"/>
            <a:ext cx="1242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/>
              <a:t>Antal kurser år 2022</a:t>
            </a:r>
          </a:p>
          <a:p>
            <a:pPr>
              <a:tabLst>
                <a:tab pos="265113" algn="l"/>
              </a:tabLst>
            </a:pPr>
            <a:r>
              <a:rPr lang="sv-SE" sz="1000" dirty="0"/>
              <a:t>	&lt;500</a:t>
            </a:r>
          </a:p>
          <a:p>
            <a:pPr>
              <a:tabLst>
                <a:tab pos="265113" algn="l"/>
              </a:tabLst>
            </a:pPr>
            <a:r>
              <a:rPr lang="sv-SE" sz="1000" dirty="0"/>
              <a:t>	500-1100</a:t>
            </a:r>
          </a:p>
          <a:p>
            <a:pPr>
              <a:tabLst>
                <a:tab pos="265113" algn="l"/>
              </a:tabLst>
            </a:pPr>
            <a:r>
              <a:rPr lang="sv-SE" sz="1000" dirty="0"/>
              <a:t>	1100-5000 </a:t>
            </a:r>
          </a:p>
        </p:txBody>
      </p:sp>
      <p:sp>
        <p:nvSpPr>
          <p:cNvPr id="37" name="Rektangel med rundade hörn 36">
            <a:extLst>
              <a:ext uri="{FF2B5EF4-FFF2-40B4-BE49-F238E27FC236}">
                <a16:creationId xmlns:a16="http://schemas.microsoft.com/office/drawing/2014/main" id="{9444F94D-7CDD-8C72-15CA-38826F1A0EDB}"/>
              </a:ext>
            </a:extLst>
          </p:cNvPr>
          <p:cNvSpPr/>
          <p:nvPr/>
        </p:nvSpPr>
        <p:spPr>
          <a:xfrm>
            <a:off x="10944129" y="344704"/>
            <a:ext cx="168355" cy="117542"/>
          </a:xfrm>
          <a:prstGeom prst="roundRect">
            <a:avLst/>
          </a:prstGeom>
          <a:noFill/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ktangel med rundade hörn 37">
            <a:extLst>
              <a:ext uri="{FF2B5EF4-FFF2-40B4-BE49-F238E27FC236}">
                <a16:creationId xmlns:a16="http://schemas.microsoft.com/office/drawing/2014/main" id="{1F8B1245-41BD-5BD5-2B0A-6E50236E72FF}"/>
              </a:ext>
            </a:extLst>
          </p:cNvPr>
          <p:cNvSpPr/>
          <p:nvPr/>
        </p:nvSpPr>
        <p:spPr>
          <a:xfrm>
            <a:off x="10944129" y="503429"/>
            <a:ext cx="168355" cy="11754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ktangel med rundade hörn 38">
            <a:extLst>
              <a:ext uri="{FF2B5EF4-FFF2-40B4-BE49-F238E27FC236}">
                <a16:creationId xmlns:a16="http://schemas.microsoft.com/office/drawing/2014/main" id="{025931FD-BBB4-306E-3D2A-1332C2F87C4D}"/>
              </a:ext>
            </a:extLst>
          </p:cNvPr>
          <p:cNvSpPr/>
          <p:nvPr/>
        </p:nvSpPr>
        <p:spPr>
          <a:xfrm>
            <a:off x="10944129" y="662155"/>
            <a:ext cx="168355" cy="11754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0A385C88-AD69-3CA3-D425-8A9C7DCF73B5}"/>
              </a:ext>
            </a:extLst>
          </p:cNvPr>
          <p:cNvSpPr/>
          <p:nvPr/>
        </p:nvSpPr>
        <p:spPr>
          <a:xfrm>
            <a:off x="10869767" y="146101"/>
            <a:ext cx="1242648" cy="69447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7449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dk-colors">
      <a:dk1>
        <a:srgbClr val="000000"/>
      </a:dk1>
      <a:lt1>
        <a:srgbClr val="FFFFFF"/>
      </a:lt1>
      <a:dk2>
        <a:srgbClr val="1A2219"/>
      </a:dk2>
      <a:lt2>
        <a:srgbClr val="ECF0F3"/>
      </a:lt2>
      <a:accent1>
        <a:srgbClr val="E0EAD7"/>
      </a:accent1>
      <a:accent2>
        <a:srgbClr val="E0EAD7"/>
      </a:accent2>
      <a:accent3>
        <a:srgbClr val="9FDDAC"/>
      </a:accent3>
      <a:accent4>
        <a:srgbClr val="00B066"/>
      </a:accent4>
      <a:accent5>
        <a:srgbClr val="0F7237"/>
      </a:accent5>
      <a:accent6>
        <a:srgbClr val="38583F"/>
      </a:accent6>
      <a:hlink>
        <a:srgbClr val="2469E6"/>
      </a:hlink>
      <a:folHlink>
        <a:srgbClr val="132F98"/>
      </a:folHlink>
    </a:clrScheme>
    <a:fontScheme name="Figtree">
      <a:majorFont>
        <a:latin typeface="Figtree"/>
        <a:ea typeface=""/>
        <a:cs typeface=""/>
      </a:majorFont>
      <a:minorFont>
        <a:latin typeface="Figtre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4688</TotalTime>
  <Words>354</Words>
  <Application>Microsoft Macintosh PowerPoint</Application>
  <PresentationFormat>Bredbild</PresentationFormat>
  <Paragraphs>150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0" baseType="lpstr">
      <vt:lpstr>Aptos</vt:lpstr>
      <vt:lpstr>Arial</vt:lpstr>
      <vt:lpstr>Figtree Medium</vt:lpstr>
      <vt:lpstr>Calibri</vt:lpstr>
      <vt:lpstr>Figtree</vt:lpstr>
      <vt:lpstr>Figtree SemiBold</vt:lpstr>
      <vt:lpstr>Office Theme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Q2-24</dc:title>
  <dc:creator>Erik Långström</dc:creator>
  <cp:lastModifiedBy>Malin Zingmark</cp:lastModifiedBy>
  <cp:revision>48</cp:revision>
  <dcterms:created xsi:type="dcterms:W3CDTF">2024-03-26T12:09:15Z</dcterms:created>
  <dcterms:modified xsi:type="dcterms:W3CDTF">2024-11-21T07:36:01Z</dcterms:modified>
</cp:coreProperties>
</file>