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sldIdLst>
    <p:sldId id="268" r:id="rId2"/>
    <p:sldId id="264" r:id="rId3"/>
    <p:sldId id="265" r:id="rId4"/>
    <p:sldId id="266" r:id="rId5"/>
    <p:sldId id="269" r:id="rId6"/>
  </p:sldIdLst>
  <p:sldSz cx="12192000" cy="6858000"/>
  <p:notesSz cx="6858000" cy="9144000"/>
  <p:embeddedFontLst>
    <p:embeddedFont>
      <p:font typeface="Figtree" panose="020B0604020202020204" charset="0"/>
      <p:regular r:id="rId8"/>
      <p:bold r:id="rId9"/>
      <p:italic r:id="rId10"/>
      <p:boldItalic r:id="rId11"/>
    </p:embeddedFont>
    <p:embeddedFont>
      <p:font typeface="Figtree Medium" panose="020B0604020202020204" charset="0"/>
      <p:regular r:id="rId12"/>
      <p:italic r:id="rId13"/>
    </p:embeddedFont>
    <p:embeddedFont>
      <p:font typeface="Figtree SemiBold" panose="020B0604020202020204" charset="0"/>
      <p:regular r:id="rId14"/>
      <p:bold r:id="rId15"/>
      <p:italic r:id="rId16"/>
      <p:boldItalic r:id="rId17"/>
    </p:embeddedFont>
  </p:embeddedFontLst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F4"/>
    <a:srgbClr val="DDECD7"/>
    <a:srgbClr val="8EE1A9"/>
    <a:srgbClr val="00B561"/>
    <a:srgbClr val="007633"/>
    <a:srgbClr val="CAD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36"/>
    <p:restoredTop sz="94694"/>
  </p:normalViewPr>
  <p:slideViewPr>
    <p:cSldViewPr snapToGrid="0">
      <p:cViewPr varScale="1">
        <p:scale>
          <a:sx n="152" d="100"/>
          <a:sy n="152" d="100"/>
        </p:scale>
        <p:origin x="109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Åhnberg" userId="765d27f2-caba-435f-94a8-458041dd88e1" providerId="ADAL" clId="{0FBE4056-EB66-414F-9166-68ECA20CE4BB}"/>
    <pc:docChg chg="undo custSel addSld delSld modSld sldOrd">
      <pc:chgData name="Anna Åhnberg" userId="765d27f2-caba-435f-94a8-458041dd88e1" providerId="ADAL" clId="{0FBE4056-EB66-414F-9166-68ECA20CE4BB}" dt="2024-10-22T12:02:16.050" v="1457"/>
      <pc:docMkLst>
        <pc:docMk/>
      </pc:docMkLst>
      <pc:sldChg chg="modSp mod">
        <pc:chgData name="Anna Åhnberg" userId="765d27f2-caba-435f-94a8-458041dd88e1" providerId="ADAL" clId="{0FBE4056-EB66-414F-9166-68ECA20CE4BB}" dt="2024-10-22T10:34:59.329" v="129" actId="2711"/>
        <pc:sldMkLst>
          <pc:docMk/>
          <pc:sldMk cId="3095754752" sldId="257"/>
        </pc:sldMkLst>
        <pc:spChg chg="mod">
          <ac:chgData name="Anna Åhnberg" userId="765d27f2-caba-435f-94a8-458041dd88e1" providerId="ADAL" clId="{0FBE4056-EB66-414F-9166-68ECA20CE4BB}" dt="2024-10-22T10:33:01.229" v="101" actId="20577"/>
          <ac:spMkLst>
            <pc:docMk/>
            <pc:sldMk cId="3095754752" sldId="257"/>
            <ac:spMk id="2" creationId="{5F12D704-99F3-6099-4FCF-02C8E2D76497}"/>
          </ac:spMkLst>
        </pc:spChg>
        <pc:spChg chg="mod">
          <ac:chgData name="Anna Åhnberg" userId="765d27f2-caba-435f-94a8-458041dd88e1" providerId="ADAL" clId="{0FBE4056-EB66-414F-9166-68ECA20CE4BB}" dt="2024-10-22T10:34:59.329" v="129" actId="2711"/>
          <ac:spMkLst>
            <pc:docMk/>
            <pc:sldMk cId="3095754752" sldId="257"/>
            <ac:spMk id="3" creationId="{8364237B-ADAD-95B1-E7EA-6D4451D345A9}"/>
          </ac:spMkLst>
        </pc:spChg>
      </pc:sldChg>
      <pc:sldChg chg="modSp mod">
        <pc:chgData name="Anna Åhnberg" userId="765d27f2-caba-435f-94a8-458041dd88e1" providerId="ADAL" clId="{0FBE4056-EB66-414F-9166-68ECA20CE4BB}" dt="2024-10-22T11:03:23.606" v="1443" actId="20577"/>
        <pc:sldMkLst>
          <pc:docMk/>
          <pc:sldMk cId="2515062581" sldId="262"/>
        </pc:sldMkLst>
        <pc:spChg chg="mod">
          <ac:chgData name="Anna Åhnberg" userId="765d27f2-caba-435f-94a8-458041dd88e1" providerId="ADAL" clId="{0FBE4056-EB66-414F-9166-68ECA20CE4BB}" dt="2024-10-22T11:03:23.606" v="1443" actId="20577"/>
          <ac:spMkLst>
            <pc:docMk/>
            <pc:sldMk cId="2515062581" sldId="262"/>
            <ac:spMk id="2" creationId="{AE089C95-566A-7BCC-4DE1-3704526FA706}"/>
          </ac:spMkLst>
        </pc:spChg>
      </pc:sldChg>
      <pc:sldChg chg="modSp new mod">
        <pc:chgData name="Anna Åhnberg" userId="765d27f2-caba-435f-94a8-458041dd88e1" providerId="ADAL" clId="{0FBE4056-EB66-414F-9166-68ECA20CE4BB}" dt="2024-10-22T10:42:10.621" v="597" actId="20577"/>
        <pc:sldMkLst>
          <pc:docMk/>
          <pc:sldMk cId="1653174464" sldId="263"/>
        </pc:sldMkLst>
        <pc:spChg chg="mod">
          <ac:chgData name="Anna Åhnberg" userId="765d27f2-caba-435f-94a8-458041dd88e1" providerId="ADAL" clId="{0FBE4056-EB66-414F-9166-68ECA20CE4BB}" dt="2024-10-22T10:39:33.168" v="416" actId="20577"/>
          <ac:spMkLst>
            <pc:docMk/>
            <pc:sldMk cId="1653174464" sldId="263"/>
            <ac:spMk id="2" creationId="{4F25B8ED-6A08-8DA1-CB16-F61F42F964CF}"/>
          </ac:spMkLst>
        </pc:spChg>
        <pc:spChg chg="mod">
          <ac:chgData name="Anna Åhnberg" userId="765d27f2-caba-435f-94a8-458041dd88e1" providerId="ADAL" clId="{0FBE4056-EB66-414F-9166-68ECA20CE4BB}" dt="2024-10-22T10:42:10.621" v="597" actId="20577"/>
          <ac:spMkLst>
            <pc:docMk/>
            <pc:sldMk cId="1653174464" sldId="263"/>
            <ac:spMk id="3" creationId="{D3988301-9B53-F171-56A3-438BF5174AB2}"/>
          </ac:spMkLst>
        </pc:spChg>
      </pc:sldChg>
      <pc:sldChg chg="modSp new mod ord">
        <pc:chgData name="Anna Åhnberg" userId="765d27f2-caba-435f-94a8-458041dd88e1" providerId="ADAL" clId="{0FBE4056-EB66-414F-9166-68ECA20CE4BB}" dt="2024-10-22T10:56:41.523" v="1441" actId="20577"/>
        <pc:sldMkLst>
          <pc:docMk/>
          <pc:sldMk cId="2133900693" sldId="264"/>
        </pc:sldMkLst>
        <pc:spChg chg="mod">
          <ac:chgData name="Anna Åhnberg" userId="765d27f2-caba-435f-94a8-458041dd88e1" providerId="ADAL" clId="{0FBE4056-EB66-414F-9166-68ECA20CE4BB}" dt="2024-10-22T10:38:23.922" v="333" actId="20577"/>
          <ac:spMkLst>
            <pc:docMk/>
            <pc:sldMk cId="2133900693" sldId="264"/>
            <ac:spMk id="2" creationId="{583A628E-5D3C-8EB6-BE2A-B9571CB014F0}"/>
          </ac:spMkLst>
        </pc:spChg>
        <pc:spChg chg="mod">
          <ac:chgData name="Anna Åhnberg" userId="765d27f2-caba-435f-94a8-458041dd88e1" providerId="ADAL" clId="{0FBE4056-EB66-414F-9166-68ECA20CE4BB}" dt="2024-10-22T10:56:41.523" v="1441" actId="20577"/>
          <ac:spMkLst>
            <pc:docMk/>
            <pc:sldMk cId="2133900693" sldId="264"/>
            <ac:spMk id="3" creationId="{55D81D70-40A1-5374-E826-789791732B16}"/>
          </ac:spMkLst>
        </pc:spChg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641491009" sldId="264"/>
        </pc:sldMkLst>
      </pc:sldChg>
      <pc:sldChg chg="modSp new mod">
        <pc:chgData name="Anna Åhnberg" userId="765d27f2-caba-435f-94a8-458041dd88e1" providerId="ADAL" clId="{0FBE4056-EB66-414F-9166-68ECA20CE4BB}" dt="2024-10-22T10:46:31.071" v="879" actId="20577"/>
        <pc:sldMkLst>
          <pc:docMk/>
          <pc:sldMk cId="411989320" sldId="265"/>
        </pc:sldMkLst>
        <pc:spChg chg="mod">
          <ac:chgData name="Anna Åhnberg" userId="765d27f2-caba-435f-94a8-458041dd88e1" providerId="ADAL" clId="{0FBE4056-EB66-414F-9166-68ECA20CE4BB}" dt="2024-10-22T10:45:53.166" v="709" actId="20577"/>
          <ac:spMkLst>
            <pc:docMk/>
            <pc:sldMk cId="411989320" sldId="265"/>
            <ac:spMk id="2" creationId="{FEF0D59D-9F94-4DB7-7E1E-126E1DFBE091}"/>
          </ac:spMkLst>
        </pc:spChg>
        <pc:spChg chg="mod">
          <ac:chgData name="Anna Åhnberg" userId="765d27f2-caba-435f-94a8-458041dd88e1" providerId="ADAL" clId="{0FBE4056-EB66-414F-9166-68ECA20CE4BB}" dt="2024-10-22T10:46:31.071" v="879" actId="20577"/>
          <ac:spMkLst>
            <pc:docMk/>
            <pc:sldMk cId="411989320" sldId="265"/>
            <ac:spMk id="3" creationId="{B1AE1164-6836-8A22-D17E-D8AB46F709E5}"/>
          </ac:spMkLst>
        </pc:spChg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1920404732" sldId="265"/>
        </pc:sldMkLst>
      </pc:sldChg>
      <pc:sldChg chg="modSp new mod">
        <pc:chgData name="Anna Åhnberg" userId="765d27f2-caba-435f-94a8-458041dd88e1" providerId="ADAL" clId="{0FBE4056-EB66-414F-9166-68ECA20CE4BB}" dt="2024-10-22T10:50:52.473" v="1155" actId="20577"/>
        <pc:sldMkLst>
          <pc:docMk/>
          <pc:sldMk cId="1478387675" sldId="266"/>
        </pc:sldMkLst>
        <pc:spChg chg="mod">
          <ac:chgData name="Anna Åhnberg" userId="765d27f2-caba-435f-94a8-458041dd88e1" providerId="ADAL" clId="{0FBE4056-EB66-414F-9166-68ECA20CE4BB}" dt="2024-10-22T10:47:10.678" v="904" actId="20577"/>
          <ac:spMkLst>
            <pc:docMk/>
            <pc:sldMk cId="1478387675" sldId="266"/>
            <ac:spMk id="2" creationId="{376A6549-42A5-7C85-FB63-5D26AC73BFDE}"/>
          </ac:spMkLst>
        </pc:spChg>
        <pc:spChg chg="mod">
          <ac:chgData name="Anna Åhnberg" userId="765d27f2-caba-435f-94a8-458041dd88e1" providerId="ADAL" clId="{0FBE4056-EB66-414F-9166-68ECA20CE4BB}" dt="2024-10-22T10:50:52.473" v="1155" actId="20577"/>
          <ac:spMkLst>
            <pc:docMk/>
            <pc:sldMk cId="1478387675" sldId="266"/>
            <ac:spMk id="3" creationId="{572B35DE-CB67-A979-A482-675430216C37}"/>
          </ac:spMkLst>
        </pc:spChg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1763902318" sldId="266"/>
        </pc:sldMkLst>
      </pc:sldChg>
      <pc:sldChg chg="modSp new mod">
        <pc:chgData name="Anna Åhnberg" userId="765d27f2-caba-435f-94a8-458041dd88e1" providerId="ADAL" clId="{0FBE4056-EB66-414F-9166-68ECA20CE4BB}" dt="2024-10-22T10:55:48.213" v="1405" actId="20577"/>
        <pc:sldMkLst>
          <pc:docMk/>
          <pc:sldMk cId="294437400" sldId="267"/>
        </pc:sldMkLst>
        <pc:spChg chg="mod">
          <ac:chgData name="Anna Åhnberg" userId="765d27f2-caba-435f-94a8-458041dd88e1" providerId="ADAL" clId="{0FBE4056-EB66-414F-9166-68ECA20CE4BB}" dt="2024-10-22T10:51:54.238" v="1192" actId="20577"/>
          <ac:spMkLst>
            <pc:docMk/>
            <pc:sldMk cId="294437400" sldId="267"/>
            <ac:spMk id="2" creationId="{D734C96E-F566-D552-887E-F7935062A6F5}"/>
          </ac:spMkLst>
        </pc:spChg>
        <pc:spChg chg="mod">
          <ac:chgData name="Anna Åhnberg" userId="765d27f2-caba-435f-94a8-458041dd88e1" providerId="ADAL" clId="{0FBE4056-EB66-414F-9166-68ECA20CE4BB}" dt="2024-10-22T10:55:48.213" v="1405" actId="20577"/>
          <ac:spMkLst>
            <pc:docMk/>
            <pc:sldMk cId="294437400" sldId="267"/>
            <ac:spMk id="3" creationId="{9ED44B81-00A8-9366-6751-224AA1BF3069}"/>
          </ac:spMkLst>
        </pc:spChg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3892285602" sldId="267"/>
        </pc:sldMkLst>
      </pc:sldChg>
      <pc:sldChg chg="modSp new mod">
        <pc:chgData name="Anna Åhnberg" userId="765d27f2-caba-435f-94a8-458041dd88e1" providerId="ADAL" clId="{0FBE4056-EB66-414F-9166-68ECA20CE4BB}" dt="2024-10-22T10:56:03.609" v="1437" actId="20577"/>
        <pc:sldMkLst>
          <pc:docMk/>
          <pc:sldMk cId="507710507" sldId="268"/>
        </pc:sldMkLst>
        <pc:spChg chg="mod">
          <ac:chgData name="Anna Åhnberg" userId="765d27f2-caba-435f-94a8-458041dd88e1" providerId="ADAL" clId="{0FBE4056-EB66-414F-9166-68ECA20CE4BB}" dt="2024-10-22T10:56:03.609" v="1437" actId="20577"/>
          <ac:spMkLst>
            <pc:docMk/>
            <pc:sldMk cId="507710507" sldId="268"/>
            <ac:spMk id="2" creationId="{C31E2883-2131-339D-F832-85C2CE9B834D}"/>
          </ac:spMkLst>
        </pc:spChg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3405867651" sldId="268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54339667" sldId="269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796494352" sldId="270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3778853737" sldId="271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1108429401" sldId="272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717802654" sldId="273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565033309" sldId="274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961509634" sldId="275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430629340" sldId="276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2872534375" sldId="277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187571848" sldId="278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1379758582" sldId="279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4270111264" sldId="280"/>
        </pc:sldMkLst>
      </pc:sldChg>
      <pc:sldChg chg="del">
        <pc:chgData name="Anna Åhnberg" userId="765d27f2-caba-435f-94a8-458041dd88e1" providerId="ADAL" clId="{0FBE4056-EB66-414F-9166-68ECA20CE4BB}" dt="2024-10-22T10:35:12.644" v="130" actId="47"/>
        <pc:sldMkLst>
          <pc:docMk/>
          <pc:sldMk cId="535266569" sldId="281"/>
        </pc:sldMkLst>
      </pc:sldChg>
      <pc:sldChg chg="addSp delSp add mod ord">
        <pc:chgData name="Anna Åhnberg" userId="765d27f2-caba-435f-94a8-458041dd88e1" providerId="ADAL" clId="{0FBE4056-EB66-414F-9166-68ECA20CE4BB}" dt="2024-10-22T11:05:51.948" v="1455" actId="22"/>
        <pc:sldMkLst>
          <pc:docMk/>
          <pc:sldMk cId="3763422188" sldId="2050095314"/>
        </pc:sldMkLst>
        <pc:picChg chg="add del">
          <ac:chgData name="Anna Åhnberg" userId="765d27f2-caba-435f-94a8-458041dd88e1" providerId="ADAL" clId="{0FBE4056-EB66-414F-9166-68ECA20CE4BB}" dt="2024-10-22T11:05:44.611" v="1453" actId="22"/>
          <ac:picMkLst>
            <pc:docMk/>
            <pc:sldMk cId="3763422188" sldId="2050095314"/>
            <ac:picMk id="24" creationId="{08C292DB-04F0-9D48-A83D-F3F1B76B6BAE}"/>
          </ac:picMkLst>
        </pc:picChg>
        <pc:picChg chg="add del">
          <ac:chgData name="Anna Åhnberg" userId="765d27f2-caba-435f-94a8-458041dd88e1" providerId="ADAL" clId="{0FBE4056-EB66-414F-9166-68ECA20CE4BB}" dt="2024-10-22T11:05:51.948" v="1455" actId="22"/>
          <ac:picMkLst>
            <pc:docMk/>
            <pc:sldMk cId="3763422188" sldId="2050095314"/>
            <ac:picMk id="30" creationId="{EC776267-A89E-A567-D764-98F8C2DA7A16}"/>
          </ac:picMkLst>
        </pc:picChg>
      </pc:sldChg>
      <pc:sldChg chg="add">
        <pc:chgData name="Anna Åhnberg" userId="765d27f2-caba-435f-94a8-458041dd88e1" providerId="ADAL" clId="{0FBE4056-EB66-414F-9166-68ECA20CE4BB}" dt="2024-10-22T11:03:16.750" v="1442"/>
        <pc:sldMkLst>
          <pc:docMk/>
          <pc:sldMk cId="1792804688" sldId="2050095317"/>
        </pc:sldMkLst>
      </pc:sldChg>
      <pc:sldChg chg="addSp delSp modSp new mod setBg">
        <pc:chgData name="Anna Åhnberg" userId="765d27f2-caba-435f-94a8-458041dd88e1" providerId="ADAL" clId="{0FBE4056-EB66-414F-9166-68ECA20CE4BB}" dt="2024-10-22T11:04:51.294" v="1451" actId="26606"/>
        <pc:sldMkLst>
          <pc:docMk/>
          <pc:sldMk cId="3446241187" sldId="2050095318"/>
        </pc:sldMkLst>
        <pc:spChg chg="add del">
          <ac:chgData name="Anna Åhnberg" userId="765d27f2-caba-435f-94a8-458041dd88e1" providerId="ADAL" clId="{0FBE4056-EB66-414F-9166-68ECA20CE4BB}" dt="2024-10-22T11:04:51.294" v="1451" actId="26606"/>
          <ac:spMkLst>
            <pc:docMk/>
            <pc:sldMk cId="3446241187" sldId="2050095318"/>
            <ac:spMk id="8" creationId="{42A4FC2C-047E-45A5-965D-8E1E3BF09BC6}"/>
          </ac:spMkLst>
        </pc:spChg>
        <pc:picChg chg="add mod">
          <ac:chgData name="Anna Åhnberg" userId="765d27f2-caba-435f-94a8-458041dd88e1" providerId="ADAL" clId="{0FBE4056-EB66-414F-9166-68ECA20CE4BB}" dt="2024-10-22T11:04:51.294" v="1451" actId="26606"/>
          <ac:picMkLst>
            <pc:docMk/>
            <pc:sldMk cId="3446241187" sldId="2050095318"/>
            <ac:picMk id="3" creationId="{C0362A59-8C10-CD72-4AE8-8298425729B9}"/>
          </ac:picMkLst>
        </pc:picChg>
      </pc:sldChg>
      <pc:sldChg chg="add">
        <pc:chgData name="Anna Åhnberg" userId="765d27f2-caba-435f-94a8-458041dd88e1" providerId="ADAL" clId="{0FBE4056-EB66-414F-9166-68ECA20CE4BB}" dt="2024-10-22T11:06:08.737" v="1456"/>
        <pc:sldMkLst>
          <pc:docMk/>
          <pc:sldMk cId="2987665136" sldId="2050095319"/>
        </pc:sldMkLst>
      </pc:sldChg>
      <pc:sldChg chg="add">
        <pc:chgData name="Anna Åhnberg" userId="765d27f2-caba-435f-94a8-458041dd88e1" providerId="ADAL" clId="{0FBE4056-EB66-414F-9166-68ECA20CE4BB}" dt="2024-10-22T12:02:16.050" v="1457"/>
        <pc:sldMkLst>
          <pc:docMk/>
          <pc:sldMk cId="1206549139" sldId="2050095320"/>
        </pc:sldMkLst>
      </pc:sldChg>
    </pc:docChg>
  </pc:docChgLst>
  <pc:docChgLst>
    <pc:chgData name="Anna Åhnberg" userId="765d27f2-caba-435f-94a8-458041dd88e1" providerId="ADAL" clId="{B21FC8FA-6C9F-4E3A-B92C-6D4EA3AA2A0C}"/>
    <pc:docChg chg="modSld">
      <pc:chgData name="Anna Åhnberg" userId="765d27f2-caba-435f-94a8-458041dd88e1" providerId="ADAL" clId="{B21FC8FA-6C9F-4E3A-B92C-6D4EA3AA2A0C}" dt="2024-12-04T08:56:30.867" v="200" actId="20577"/>
      <pc:docMkLst>
        <pc:docMk/>
      </pc:docMkLst>
      <pc:sldChg chg="modSp mod">
        <pc:chgData name="Anna Åhnberg" userId="765d27f2-caba-435f-94a8-458041dd88e1" providerId="ADAL" clId="{B21FC8FA-6C9F-4E3A-B92C-6D4EA3AA2A0C}" dt="2024-12-04T08:53:47.308" v="58" actId="20577"/>
        <pc:sldMkLst>
          <pc:docMk/>
          <pc:sldMk cId="2133900693" sldId="264"/>
        </pc:sldMkLst>
        <pc:spChg chg="mod">
          <ac:chgData name="Anna Åhnberg" userId="765d27f2-caba-435f-94a8-458041dd88e1" providerId="ADAL" clId="{B21FC8FA-6C9F-4E3A-B92C-6D4EA3AA2A0C}" dt="2024-12-04T08:53:47.308" v="58" actId="20577"/>
          <ac:spMkLst>
            <pc:docMk/>
            <pc:sldMk cId="2133900693" sldId="264"/>
            <ac:spMk id="3" creationId="{55D81D70-40A1-5374-E826-789791732B16}"/>
          </ac:spMkLst>
        </pc:spChg>
      </pc:sldChg>
      <pc:sldChg chg="modSp mod">
        <pc:chgData name="Anna Åhnberg" userId="765d27f2-caba-435f-94a8-458041dd88e1" providerId="ADAL" clId="{B21FC8FA-6C9F-4E3A-B92C-6D4EA3AA2A0C}" dt="2024-12-04T08:55:40.778" v="160" actId="15"/>
        <pc:sldMkLst>
          <pc:docMk/>
          <pc:sldMk cId="3459171383" sldId="266"/>
        </pc:sldMkLst>
        <pc:spChg chg="mod">
          <ac:chgData name="Anna Åhnberg" userId="765d27f2-caba-435f-94a8-458041dd88e1" providerId="ADAL" clId="{B21FC8FA-6C9F-4E3A-B92C-6D4EA3AA2A0C}" dt="2024-12-04T08:55:40.778" v="160" actId="15"/>
          <ac:spMkLst>
            <pc:docMk/>
            <pc:sldMk cId="3459171383" sldId="266"/>
            <ac:spMk id="3" creationId="{C161AEE7-594F-CAF7-6635-3C0EF583C250}"/>
          </ac:spMkLst>
        </pc:spChg>
      </pc:sldChg>
      <pc:sldChg chg="modSp mod">
        <pc:chgData name="Anna Åhnberg" userId="765d27f2-caba-435f-94a8-458041dd88e1" providerId="ADAL" clId="{B21FC8FA-6C9F-4E3A-B92C-6D4EA3AA2A0C}" dt="2024-12-04T08:56:30.867" v="200" actId="20577"/>
        <pc:sldMkLst>
          <pc:docMk/>
          <pc:sldMk cId="1780530268" sldId="268"/>
        </pc:sldMkLst>
        <pc:spChg chg="mod">
          <ac:chgData name="Anna Åhnberg" userId="765d27f2-caba-435f-94a8-458041dd88e1" providerId="ADAL" clId="{B21FC8FA-6C9F-4E3A-B92C-6D4EA3AA2A0C}" dt="2024-12-04T08:56:30.867" v="200" actId="20577"/>
          <ac:spMkLst>
            <pc:docMk/>
            <pc:sldMk cId="1780530268" sldId="268"/>
            <ac:spMk id="3" creationId="{4EF1603D-F873-EF8F-8B1F-C836A2BD736E}"/>
          </ac:spMkLst>
        </pc:spChg>
      </pc:sldChg>
      <pc:sldChg chg="modSp mod">
        <pc:chgData name="Anna Åhnberg" userId="765d27f2-caba-435f-94a8-458041dd88e1" providerId="ADAL" clId="{B21FC8FA-6C9F-4E3A-B92C-6D4EA3AA2A0C}" dt="2024-12-04T08:56:14.373" v="168" actId="20577"/>
        <pc:sldMkLst>
          <pc:docMk/>
          <pc:sldMk cId="1742485733" sldId="269"/>
        </pc:sldMkLst>
        <pc:spChg chg="mod">
          <ac:chgData name="Anna Åhnberg" userId="765d27f2-caba-435f-94a8-458041dd88e1" providerId="ADAL" clId="{B21FC8FA-6C9F-4E3A-B92C-6D4EA3AA2A0C}" dt="2024-12-04T08:56:14.373" v="168" actId="20577"/>
          <ac:spMkLst>
            <pc:docMk/>
            <pc:sldMk cId="1742485733" sldId="269"/>
            <ac:spMk id="2" creationId="{D15DB0B4-5F4B-9124-0B8A-F6F268B71B0C}"/>
          </ac:spMkLst>
        </pc:spChg>
        <pc:spChg chg="mod">
          <ac:chgData name="Anna Åhnberg" userId="765d27f2-caba-435f-94a8-458041dd88e1" providerId="ADAL" clId="{B21FC8FA-6C9F-4E3A-B92C-6D4EA3AA2A0C}" dt="2024-12-04T07:42:49.540" v="52" actId="20577"/>
          <ac:spMkLst>
            <pc:docMk/>
            <pc:sldMk cId="1742485733" sldId="269"/>
            <ac:spMk id="3" creationId="{F948E912-AB04-42BF-4246-309E483D98EA}"/>
          </ac:spMkLst>
        </pc:spChg>
      </pc:sldChg>
    </pc:docChg>
  </pc:docChgLst>
  <pc:docChgLst>
    <pc:chgData name="Anna Åhnberg" userId="765d27f2-caba-435f-94a8-458041dd88e1" providerId="ADAL" clId="{AEEA5D92-3D9D-42CE-9D4E-1EE2F8316FF8}"/>
    <pc:docChg chg="undo custSel addSld delSld modSld sldOrd">
      <pc:chgData name="Anna Åhnberg" userId="765d27f2-caba-435f-94a8-458041dd88e1" providerId="ADAL" clId="{AEEA5D92-3D9D-42CE-9D4E-1EE2F8316FF8}" dt="2024-10-17T13:28:37.079" v="2224" actId="20577"/>
      <pc:docMkLst>
        <pc:docMk/>
      </pc:docMkLst>
      <pc:sldChg chg="modSp mod">
        <pc:chgData name="Anna Åhnberg" userId="765d27f2-caba-435f-94a8-458041dd88e1" providerId="ADAL" clId="{AEEA5D92-3D9D-42CE-9D4E-1EE2F8316FF8}" dt="2024-10-17T11:37:01.569" v="1009" actId="20577"/>
        <pc:sldMkLst>
          <pc:docMk/>
          <pc:sldMk cId="3095754752" sldId="257"/>
        </pc:sldMkLst>
        <pc:spChg chg="mod">
          <ac:chgData name="Anna Åhnberg" userId="765d27f2-caba-435f-94a8-458041dd88e1" providerId="ADAL" clId="{AEEA5D92-3D9D-42CE-9D4E-1EE2F8316FF8}" dt="2024-10-17T07:11:28.793" v="84" actId="20577"/>
          <ac:spMkLst>
            <pc:docMk/>
            <pc:sldMk cId="3095754752" sldId="257"/>
            <ac:spMk id="2" creationId="{5F12D704-99F3-6099-4FCF-02C8E2D76497}"/>
          </ac:spMkLst>
        </pc:spChg>
        <pc:spChg chg="mod">
          <ac:chgData name="Anna Åhnberg" userId="765d27f2-caba-435f-94a8-458041dd88e1" providerId="ADAL" clId="{AEEA5D92-3D9D-42CE-9D4E-1EE2F8316FF8}" dt="2024-10-17T11:37:01.569" v="1009" actId="20577"/>
          <ac:spMkLst>
            <pc:docMk/>
            <pc:sldMk cId="3095754752" sldId="257"/>
            <ac:spMk id="3" creationId="{8364237B-ADAD-95B1-E7EA-6D4451D345A9}"/>
          </ac:spMkLst>
        </pc:spChg>
      </pc:sldChg>
      <pc:sldChg chg="del">
        <pc:chgData name="Anna Åhnberg" userId="765d27f2-caba-435f-94a8-458041dd88e1" providerId="ADAL" clId="{AEEA5D92-3D9D-42CE-9D4E-1EE2F8316FF8}" dt="2024-10-17T07:32:05.945" v="155" actId="47"/>
        <pc:sldMkLst>
          <pc:docMk/>
          <pc:sldMk cId="1635878579" sldId="258"/>
        </pc:sldMkLst>
      </pc:sldChg>
      <pc:sldChg chg="del">
        <pc:chgData name="Anna Åhnberg" userId="765d27f2-caba-435f-94a8-458041dd88e1" providerId="ADAL" clId="{AEEA5D92-3D9D-42CE-9D4E-1EE2F8316FF8}" dt="2024-10-17T07:32:05.945" v="155" actId="47"/>
        <pc:sldMkLst>
          <pc:docMk/>
          <pc:sldMk cId="3139017042" sldId="259"/>
        </pc:sldMkLst>
      </pc:sldChg>
      <pc:sldChg chg="del">
        <pc:chgData name="Anna Åhnberg" userId="765d27f2-caba-435f-94a8-458041dd88e1" providerId="ADAL" clId="{AEEA5D92-3D9D-42CE-9D4E-1EE2F8316FF8}" dt="2024-10-17T07:32:05.945" v="155" actId="47"/>
        <pc:sldMkLst>
          <pc:docMk/>
          <pc:sldMk cId="2877670498" sldId="260"/>
        </pc:sldMkLst>
      </pc:sldChg>
      <pc:sldChg chg="del">
        <pc:chgData name="Anna Åhnberg" userId="765d27f2-caba-435f-94a8-458041dd88e1" providerId="ADAL" clId="{AEEA5D92-3D9D-42CE-9D4E-1EE2F8316FF8}" dt="2024-10-17T07:32:05.945" v="155" actId="47"/>
        <pc:sldMkLst>
          <pc:docMk/>
          <pc:sldMk cId="4011016038" sldId="261"/>
        </pc:sldMkLst>
      </pc:sldChg>
      <pc:sldChg chg="modSp mod">
        <pc:chgData name="Anna Åhnberg" userId="765d27f2-caba-435f-94a8-458041dd88e1" providerId="ADAL" clId="{AEEA5D92-3D9D-42CE-9D4E-1EE2F8316FF8}" dt="2024-10-17T07:11:08.339" v="65" actId="20577"/>
        <pc:sldMkLst>
          <pc:docMk/>
          <pc:sldMk cId="2515062581" sldId="262"/>
        </pc:sldMkLst>
        <pc:spChg chg="mod">
          <ac:chgData name="Anna Åhnberg" userId="765d27f2-caba-435f-94a8-458041dd88e1" providerId="ADAL" clId="{AEEA5D92-3D9D-42CE-9D4E-1EE2F8316FF8}" dt="2024-10-17T07:10:59.244" v="45" actId="20577"/>
          <ac:spMkLst>
            <pc:docMk/>
            <pc:sldMk cId="2515062581" sldId="262"/>
            <ac:spMk id="2" creationId="{AE089C95-566A-7BCC-4DE1-3704526FA706}"/>
          </ac:spMkLst>
        </pc:spChg>
        <pc:spChg chg="mod">
          <ac:chgData name="Anna Åhnberg" userId="765d27f2-caba-435f-94a8-458041dd88e1" providerId="ADAL" clId="{AEEA5D92-3D9D-42CE-9D4E-1EE2F8316FF8}" dt="2024-10-17T07:11:08.339" v="65" actId="20577"/>
          <ac:spMkLst>
            <pc:docMk/>
            <pc:sldMk cId="2515062581" sldId="262"/>
            <ac:spMk id="3" creationId="{B13A4FD1-A265-8955-D250-5221F0E3FC9F}"/>
          </ac:spMkLst>
        </pc:spChg>
      </pc:sldChg>
      <pc:sldChg chg="del">
        <pc:chgData name="Anna Åhnberg" userId="765d27f2-caba-435f-94a8-458041dd88e1" providerId="ADAL" clId="{AEEA5D92-3D9D-42CE-9D4E-1EE2F8316FF8}" dt="2024-10-17T07:32:05.945" v="155" actId="47"/>
        <pc:sldMkLst>
          <pc:docMk/>
          <pc:sldMk cId="2774938636" sldId="263"/>
        </pc:sldMkLst>
      </pc:sldChg>
      <pc:sldChg chg="addSp modSp new mod">
        <pc:chgData name="Anna Åhnberg" userId="765d27f2-caba-435f-94a8-458041dd88e1" providerId="ADAL" clId="{AEEA5D92-3D9D-42CE-9D4E-1EE2F8316FF8}" dt="2024-10-17T12:00:29.003" v="1128" actId="1037"/>
        <pc:sldMkLst>
          <pc:docMk/>
          <pc:sldMk cId="2641491009" sldId="264"/>
        </pc:sldMkLst>
        <pc:spChg chg="add mod ord">
          <ac:chgData name="Anna Åhnberg" userId="765d27f2-caba-435f-94a8-458041dd88e1" providerId="ADAL" clId="{AEEA5D92-3D9D-42CE-9D4E-1EE2F8316FF8}" dt="2024-10-17T12:00:29.003" v="1128" actId="1037"/>
          <ac:spMkLst>
            <pc:docMk/>
            <pc:sldMk cId="2641491009" sldId="264"/>
            <ac:spMk id="4" creationId="{BA5AADE8-C715-4BBC-2561-05EC031AAA03}"/>
          </ac:spMkLst>
        </pc:spChg>
        <pc:picChg chg="add">
          <ac:chgData name="Anna Åhnberg" userId="765d27f2-caba-435f-94a8-458041dd88e1" providerId="ADAL" clId="{AEEA5D92-3D9D-42CE-9D4E-1EE2F8316FF8}" dt="2024-10-17T07:24:38.188" v="95" actId="22"/>
          <ac:picMkLst>
            <pc:docMk/>
            <pc:sldMk cId="2641491009" sldId="264"/>
            <ac:picMk id="3" creationId="{A0A15C5D-14C8-71E2-2D14-F74E4E33CF3A}"/>
          </ac:picMkLst>
        </pc:picChg>
      </pc:sldChg>
      <pc:sldChg chg="addSp new mod">
        <pc:chgData name="Anna Åhnberg" userId="765d27f2-caba-435f-94a8-458041dd88e1" providerId="ADAL" clId="{AEEA5D92-3D9D-42CE-9D4E-1EE2F8316FF8}" dt="2024-10-17T07:25:02.369" v="96" actId="22"/>
        <pc:sldMkLst>
          <pc:docMk/>
          <pc:sldMk cId="1920404732" sldId="265"/>
        </pc:sldMkLst>
        <pc:picChg chg="add">
          <ac:chgData name="Anna Åhnberg" userId="765d27f2-caba-435f-94a8-458041dd88e1" providerId="ADAL" clId="{AEEA5D92-3D9D-42CE-9D4E-1EE2F8316FF8}" dt="2024-10-17T07:25:02.369" v="96" actId="22"/>
          <ac:picMkLst>
            <pc:docMk/>
            <pc:sldMk cId="1920404732" sldId="265"/>
            <ac:picMk id="3" creationId="{9417CC32-3387-3F22-B3F1-F808E45CECE2}"/>
          </ac:picMkLst>
        </pc:picChg>
      </pc:sldChg>
      <pc:sldChg chg="addSp new mod">
        <pc:chgData name="Anna Åhnberg" userId="765d27f2-caba-435f-94a8-458041dd88e1" providerId="ADAL" clId="{AEEA5D92-3D9D-42CE-9D4E-1EE2F8316FF8}" dt="2024-10-17T07:25:40.072" v="97" actId="22"/>
        <pc:sldMkLst>
          <pc:docMk/>
          <pc:sldMk cId="1763902318" sldId="266"/>
        </pc:sldMkLst>
        <pc:picChg chg="add">
          <ac:chgData name="Anna Åhnberg" userId="765d27f2-caba-435f-94a8-458041dd88e1" providerId="ADAL" clId="{AEEA5D92-3D9D-42CE-9D4E-1EE2F8316FF8}" dt="2024-10-17T07:25:40.072" v="97" actId="22"/>
          <ac:picMkLst>
            <pc:docMk/>
            <pc:sldMk cId="1763902318" sldId="266"/>
            <ac:picMk id="3" creationId="{D5B2089B-615C-9EC7-83F0-E51E4771B2CB}"/>
          </ac:picMkLst>
        </pc:picChg>
      </pc:sldChg>
      <pc:sldChg chg="addSp modSp new mod">
        <pc:chgData name="Anna Åhnberg" userId="765d27f2-caba-435f-94a8-458041dd88e1" providerId="ADAL" clId="{AEEA5D92-3D9D-42CE-9D4E-1EE2F8316FF8}" dt="2024-10-17T12:01:29.696" v="1138" actId="1038"/>
        <pc:sldMkLst>
          <pc:docMk/>
          <pc:sldMk cId="3892285602" sldId="267"/>
        </pc:sldMkLst>
        <pc:spChg chg="add mod">
          <ac:chgData name="Anna Åhnberg" userId="765d27f2-caba-435f-94a8-458041dd88e1" providerId="ADAL" clId="{AEEA5D92-3D9D-42CE-9D4E-1EE2F8316FF8}" dt="2024-10-17T12:01:29.696" v="1138" actId="1038"/>
          <ac:spMkLst>
            <pc:docMk/>
            <pc:sldMk cId="3892285602" sldId="267"/>
            <ac:spMk id="4" creationId="{3A2C0CA1-E321-9E71-D521-BD716268F073}"/>
          </ac:spMkLst>
        </pc:spChg>
        <pc:picChg chg="add">
          <ac:chgData name="Anna Åhnberg" userId="765d27f2-caba-435f-94a8-458041dd88e1" providerId="ADAL" clId="{AEEA5D92-3D9D-42CE-9D4E-1EE2F8316FF8}" dt="2024-10-17T07:26:03.099" v="98" actId="22"/>
          <ac:picMkLst>
            <pc:docMk/>
            <pc:sldMk cId="3892285602" sldId="267"/>
            <ac:picMk id="3" creationId="{5DF2CF90-FB33-5E1F-BF5E-03C9BD81D39D}"/>
          </ac:picMkLst>
        </pc:picChg>
      </pc:sldChg>
      <pc:sldChg chg="addSp new mod">
        <pc:chgData name="Anna Åhnberg" userId="765d27f2-caba-435f-94a8-458041dd88e1" providerId="ADAL" clId="{AEEA5D92-3D9D-42CE-9D4E-1EE2F8316FF8}" dt="2024-10-17T07:26:26.462" v="99" actId="22"/>
        <pc:sldMkLst>
          <pc:docMk/>
          <pc:sldMk cId="3405867651" sldId="268"/>
        </pc:sldMkLst>
        <pc:picChg chg="add">
          <ac:chgData name="Anna Åhnberg" userId="765d27f2-caba-435f-94a8-458041dd88e1" providerId="ADAL" clId="{AEEA5D92-3D9D-42CE-9D4E-1EE2F8316FF8}" dt="2024-10-17T07:26:26.462" v="99" actId="22"/>
          <ac:picMkLst>
            <pc:docMk/>
            <pc:sldMk cId="3405867651" sldId="268"/>
            <ac:picMk id="3" creationId="{282D81C0-BC94-FEB8-030C-51558028C470}"/>
          </ac:picMkLst>
        </pc:picChg>
      </pc:sldChg>
      <pc:sldChg chg="addSp new mod ord">
        <pc:chgData name="Anna Åhnberg" userId="765d27f2-caba-435f-94a8-458041dd88e1" providerId="ADAL" clId="{AEEA5D92-3D9D-42CE-9D4E-1EE2F8316FF8}" dt="2024-10-17T07:24:01.399" v="94"/>
        <pc:sldMkLst>
          <pc:docMk/>
          <pc:sldMk cId="254339667" sldId="269"/>
        </pc:sldMkLst>
        <pc:picChg chg="add">
          <ac:chgData name="Anna Åhnberg" userId="765d27f2-caba-435f-94a8-458041dd88e1" providerId="ADAL" clId="{AEEA5D92-3D9D-42CE-9D4E-1EE2F8316FF8}" dt="2024-10-17T07:23:38.699" v="92" actId="22"/>
          <ac:picMkLst>
            <pc:docMk/>
            <pc:sldMk cId="254339667" sldId="269"/>
            <ac:picMk id="3" creationId="{CAB9E044-20C2-DDDA-5AF9-BA19DF93CFF1}"/>
          </ac:picMkLst>
        </pc:picChg>
      </pc:sldChg>
      <pc:sldChg chg="addSp modSp new mod">
        <pc:chgData name="Anna Åhnberg" userId="765d27f2-caba-435f-94a8-458041dd88e1" providerId="ADAL" clId="{AEEA5D92-3D9D-42CE-9D4E-1EE2F8316FF8}" dt="2024-10-17T12:54:14.823" v="2079" actId="14100"/>
        <pc:sldMkLst>
          <pc:docMk/>
          <pc:sldMk cId="796494352" sldId="270"/>
        </pc:sldMkLst>
        <pc:picChg chg="add mod">
          <ac:chgData name="Anna Åhnberg" userId="765d27f2-caba-435f-94a8-458041dd88e1" providerId="ADAL" clId="{AEEA5D92-3D9D-42CE-9D4E-1EE2F8316FF8}" dt="2024-10-17T12:54:14.823" v="2079" actId="14100"/>
          <ac:picMkLst>
            <pc:docMk/>
            <pc:sldMk cId="796494352" sldId="270"/>
            <ac:picMk id="3" creationId="{E9019CA7-CACB-28C7-D8E0-EE1F49A6BA57}"/>
          </ac:picMkLst>
        </pc:picChg>
      </pc:sldChg>
      <pc:sldChg chg="addSp modSp new mod">
        <pc:chgData name="Anna Åhnberg" userId="765d27f2-caba-435f-94a8-458041dd88e1" providerId="ADAL" clId="{AEEA5D92-3D9D-42CE-9D4E-1EE2F8316FF8}" dt="2024-10-17T12:02:13.205" v="1184" actId="1036"/>
        <pc:sldMkLst>
          <pc:docMk/>
          <pc:sldMk cId="3778853737" sldId="271"/>
        </pc:sldMkLst>
        <pc:spChg chg="add mod">
          <ac:chgData name="Anna Åhnberg" userId="765d27f2-caba-435f-94a8-458041dd88e1" providerId="ADAL" clId="{AEEA5D92-3D9D-42CE-9D4E-1EE2F8316FF8}" dt="2024-10-17T12:02:13.205" v="1184" actId="1036"/>
          <ac:spMkLst>
            <pc:docMk/>
            <pc:sldMk cId="3778853737" sldId="271"/>
            <ac:spMk id="8" creationId="{63760510-B0D0-CE7F-C8DF-32E2098A088E}"/>
          </ac:spMkLst>
        </pc:spChg>
        <pc:picChg chg="add mod">
          <ac:chgData name="Anna Åhnberg" userId="765d27f2-caba-435f-94a8-458041dd88e1" providerId="ADAL" clId="{AEEA5D92-3D9D-42CE-9D4E-1EE2F8316FF8}" dt="2024-10-17T07:32:25.207" v="156" actId="1076"/>
          <ac:picMkLst>
            <pc:docMk/>
            <pc:sldMk cId="3778853737" sldId="271"/>
            <ac:picMk id="3" creationId="{28B93899-B8F1-1F6C-0C5C-D60FFC887EBD}"/>
          </ac:picMkLst>
        </pc:picChg>
        <pc:picChg chg="add mod">
          <ac:chgData name="Anna Åhnberg" userId="765d27f2-caba-435f-94a8-458041dd88e1" providerId="ADAL" clId="{AEEA5D92-3D9D-42CE-9D4E-1EE2F8316FF8}" dt="2024-10-17T07:49:42.440" v="672" actId="14100"/>
          <ac:picMkLst>
            <pc:docMk/>
            <pc:sldMk cId="3778853737" sldId="271"/>
            <ac:picMk id="5" creationId="{89833513-0C5B-F6B3-3C45-32C8123382C1}"/>
          </ac:picMkLst>
        </pc:picChg>
        <pc:picChg chg="add mod">
          <ac:chgData name="Anna Åhnberg" userId="765d27f2-caba-435f-94a8-458041dd88e1" providerId="ADAL" clId="{AEEA5D92-3D9D-42CE-9D4E-1EE2F8316FF8}" dt="2024-10-17T07:49:57.059" v="674" actId="1036"/>
          <ac:picMkLst>
            <pc:docMk/>
            <pc:sldMk cId="3778853737" sldId="271"/>
            <ac:picMk id="7" creationId="{39234374-04DA-4D47-9633-65689FA55BD4}"/>
          </ac:picMkLst>
        </pc:picChg>
      </pc:sldChg>
      <pc:sldChg chg="addSp modSp new mod">
        <pc:chgData name="Anna Åhnberg" userId="765d27f2-caba-435f-94a8-458041dd88e1" providerId="ADAL" clId="{AEEA5D92-3D9D-42CE-9D4E-1EE2F8316FF8}" dt="2024-10-17T07:32:53.874" v="157" actId="1076"/>
        <pc:sldMkLst>
          <pc:docMk/>
          <pc:sldMk cId="1108429401" sldId="272"/>
        </pc:sldMkLst>
        <pc:picChg chg="add mod">
          <ac:chgData name="Anna Åhnberg" userId="765d27f2-caba-435f-94a8-458041dd88e1" providerId="ADAL" clId="{AEEA5D92-3D9D-42CE-9D4E-1EE2F8316FF8}" dt="2024-10-17T07:32:53.874" v="157" actId="1076"/>
          <ac:picMkLst>
            <pc:docMk/>
            <pc:sldMk cId="1108429401" sldId="272"/>
            <ac:picMk id="2" creationId="{9D85A363-E178-1329-0060-80F50E445C65}"/>
          </ac:picMkLst>
        </pc:picChg>
        <pc:picChg chg="add mod">
          <ac:chgData name="Anna Åhnberg" userId="765d27f2-caba-435f-94a8-458041dd88e1" providerId="ADAL" clId="{AEEA5D92-3D9D-42CE-9D4E-1EE2F8316FF8}" dt="2024-10-17T07:30:47.821" v="119" actId="1076"/>
          <ac:picMkLst>
            <pc:docMk/>
            <pc:sldMk cId="1108429401" sldId="272"/>
            <ac:picMk id="4" creationId="{AEE9B7F6-71F0-2D12-721A-63AFAE0178F6}"/>
          </ac:picMkLst>
        </pc:picChg>
        <pc:picChg chg="add mod">
          <ac:chgData name="Anna Åhnberg" userId="765d27f2-caba-435f-94a8-458041dd88e1" providerId="ADAL" clId="{AEEA5D92-3D9D-42CE-9D4E-1EE2F8316FF8}" dt="2024-10-17T07:31:36.872" v="154" actId="1038"/>
          <ac:picMkLst>
            <pc:docMk/>
            <pc:sldMk cId="1108429401" sldId="272"/>
            <ac:picMk id="6" creationId="{F808B038-C421-B752-9AB2-B34A4296761D}"/>
          </ac:picMkLst>
        </pc:picChg>
      </pc:sldChg>
      <pc:sldChg chg="addSp delSp modSp new mod ord">
        <pc:chgData name="Anna Åhnberg" userId="765d27f2-caba-435f-94a8-458041dd88e1" providerId="ADAL" clId="{AEEA5D92-3D9D-42CE-9D4E-1EE2F8316FF8}" dt="2024-10-17T07:48:55.874" v="670"/>
        <pc:sldMkLst>
          <pc:docMk/>
          <pc:sldMk cId="2717802654" sldId="273"/>
        </pc:sldMkLst>
        <pc:picChg chg="add del">
          <ac:chgData name="Anna Åhnberg" userId="765d27f2-caba-435f-94a8-458041dd88e1" providerId="ADAL" clId="{AEEA5D92-3D9D-42CE-9D4E-1EE2F8316FF8}" dt="2024-10-17T07:48:42.871" v="667" actId="478"/>
          <ac:picMkLst>
            <pc:docMk/>
            <pc:sldMk cId="2717802654" sldId="273"/>
            <ac:picMk id="3" creationId="{E64FD7BF-2957-D9A1-75B1-A7D9CB0A5C2D}"/>
          </ac:picMkLst>
        </pc:picChg>
        <pc:picChg chg="add mod">
          <ac:chgData name="Anna Åhnberg" userId="765d27f2-caba-435f-94a8-458041dd88e1" providerId="ADAL" clId="{AEEA5D92-3D9D-42CE-9D4E-1EE2F8316FF8}" dt="2024-10-17T07:48:49.751" v="669" actId="14100"/>
          <ac:picMkLst>
            <pc:docMk/>
            <pc:sldMk cId="2717802654" sldId="273"/>
            <ac:picMk id="5" creationId="{AA04BBA7-3ED7-5EA2-6938-37AAD171CEC2}"/>
          </ac:picMkLst>
        </pc:picChg>
        <pc:picChg chg="add mod">
          <ac:chgData name="Anna Åhnberg" userId="765d27f2-caba-435f-94a8-458041dd88e1" providerId="ADAL" clId="{AEEA5D92-3D9D-42CE-9D4E-1EE2F8316FF8}" dt="2024-10-17T07:48:55.874" v="670"/>
          <ac:picMkLst>
            <pc:docMk/>
            <pc:sldMk cId="2717802654" sldId="273"/>
            <ac:picMk id="6" creationId="{A7102D80-0CE1-EE24-BDF3-B2F931EEFE1B}"/>
          </ac:picMkLst>
        </pc:picChg>
      </pc:sldChg>
      <pc:sldChg chg="addSp modSp new mod">
        <pc:chgData name="Anna Åhnberg" userId="765d27f2-caba-435f-94a8-458041dd88e1" providerId="ADAL" clId="{AEEA5D92-3D9D-42CE-9D4E-1EE2F8316FF8}" dt="2024-10-17T11:43:33.183" v="1071" actId="20577"/>
        <pc:sldMkLst>
          <pc:docMk/>
          <pc:sldMk cId="2565033309" sldId="274"/>
        </pc:sldMkLst>
        <pc:spChg chg="mod">
          <ac:chgData name="Anna Åhnberg" userId="765d27f2-caba-435f-94a8-458041dd88e1" providerId="ADAL" clId="{AEEA5D92-3D9D-42CE-9D4E-1EE2F8316FF8}" dt="2024-10-17T11:43:33.183" v="1071" actId="20577"/>
          <ac:spMkLst>
            <pc:docMk/>
            <pc:sldMk cId="2565033309" sldId="274"/>
            <ac:spMk id="2" creationId="{C27E01DC-B368-1C7F-C4BA-5FBB63AA479A}"/>
          </ac:spMkLst>
        </pc:spChg>
        <pc:spChg chg="mod">
          <ac:chgData name="Anna Åhnberg" userId="765d27f2-caba-435f-94a8-458041dd88e1" providerId="ADAL" clId="{AEEA5D92-3D9D-42CE-9D4E-1EE2F8316FF8}" dt="2024-10-17T07:34:26.330" v="229" actId="20577"/>
          <ac:spMkLst>
            <pc:docMk/>
            <pc:sldMk cId="2565033309" sldId="274"/>
            <ac:spMk id="3" creationId="{6E655F42-D7B4-35B0-A541-39BA62554D22}"/>
          </ac:spMkLst>
        </pc:spChg>
        <pc:picChg chg="add mod">
          <ac:chgData name="Anna Åhnberg" userId="765d27f2-caba-435f-94a8-458041dd88e1" providerId="ADAL" clId="{AEEA5D92-3D9D-42CE-9D4E-1EE2F8316FF8}" dt="2024-10-17T07:34:38.923" v="241" actId="1038"/>
          <ac:picMkLst>
            <pc:docMk/>
            <pc:sldMk cId="2565033309" sldId="274"/>
            <ac:picMk id="5" creationId="{98C41B72-40CD-E960-251C-6028D1D56444}"/>
          </ac:picMkLst>
        </pc:picChg>
      </pc:sldChg>
      <pc:sldChg chg="modSp new mod">
        <pc:chgData name="Anna Åhnberg" userId="765d27f2-caba-435f-94a8-458041dd88e1" providerId="ADAL" clId="{AEEA5D92-3D9D-42CE-9D4E-1EE2F8316FF8}" dt="2024-10-17T13:15:56.265" v="2216" actId="15"/>
        <pc:sldMkLst>
          <pc:docMk/>
          <pc:sldMk cId="2961509634" sldId="275"/>
        </pc:sldMkLst>
        <pc:spChg chg="mod">
          <ac:chgData name="Anna Åhnberg" userId="765d27f2-caba-435f-94a8-458041dd88e1" providerId="ADAL" clId="{AEEA5D92-3D9D-42CE-9D4E-1EE2F8316FF8}" dt="2024-10-17T11:43:45.519" v="1082" actId="20577"/>
          <ac:spMkLst>
            <pc:docMk/>
            <pc:sldMk cId="2961509634" sldId="275"/>
            <ac:spMk id="2" creationId="{69C8B86A-580D-C9D4-6241-CD255B4808E9}"/>
          </ac:spMkLst>
        </pc:spChg>
        <pc:spChg chg="mod">
          <ac:chgData name="Anna Åhnberg" userId="765d27f2-caba-435f-94a8-458041dd88e1" providerId="ADAL" clId="{AEEA5D92-3D9D-42CE-9D4E-1EE2F8316FF8}" dt="2024-10-17T13:15:56.265" v="2216" actId="15"/>
          <ac:spMkLst>
            <pc:docMk/>
            <pc:sldMk cId="2961509634" sldId="275"/>
            <ac:spMk id="3" creationId="{11A60C28-113A-6542-5F90-3E9ACA6AAD77}"/>
          </ac:spMkLst>
        </pc:spChg>
      </pc:sldChg>
      <pc:sldChg chg="modSp new mod">
        <pc:chgData name="Anna Åhnberg" userId="765d27f2-caba-435f-94a8-458041dd88e1" providerId="ADAL" clId="{AEEA5D92-3D9D-42CE-9D4E-1EE2F8316FF8}" dt="2024-10-17T11:44:01.119" v="1102" actId="20577"/>
        <pc:sldMkLst>
          <pc:docMk/>
          <pc:sldMk cId="430629340" sldId="276"/>
        </pc:sldMkLst>
        <pc:spChg chg="mod">
          <ac:chgData name="Anna Åhnberg" userId="765d27f2-caba-435f-94a8-458041dd88e1" providerId="ADAL" clId="{AEEA5D92-3D9D-42CE-9D4E-1EE2F8316FF8}" dt="2024-10-17T11:44:01.119" v="1102" actId="20577"/>
          <ac:spMkLst>
            <pc:docMk/>
            <pc:sldMk cId="430629340" sldId="276"/>
            <ac:spMk id="2" creationId="{02BF0F1E-2246-B3DA-71E5-22856A270762}"/>
          </ac:spMkLst>
        </pc:spChg>
        <pc:spChg chg="mod">
          <ac:chgData name="Anna Åhnberg" userId="765d27f2-caba-435f-94a8-458041dd88e1" providerId="ADAL" clId="{AEEA5D92-3D9D-42CE-9D4E-1EE2F8316FF8}" dt="2024-10-17T07:48:02.278" v="666" actId="20577"/>
          <ac:spMkLst>
            <pc:docMk/>
            <pc:sldMk cId="430629340" sldId="276"/>
            <ac:spMk id="3" creationId="{31749FC3-24D8-0D59-BDDC-780C2100752D}"/>
          </ac:spMkLst>
        </pc:spChg>
      </pc:sldChg>
      <pc:sldChg chg="addSp modSp new mod modAnim">
        <pc:chgData name="Anna Åhnberg" userId="765d27f2-caba-435f-94a8-458041dd88e1" providerId="ADAL" clId="{AEEA5D92-3D9D-42CE-9D4E-1EE2F8316FF8}" dt="2024-10-17T12:06:32.296" v="1198"/>
        <pc:sldMkLst>
          <pc:docMk/>
          <pc:sldMk cId="2872534375" sldId="277"/>
        </pc:sldMkLst>
        <pc:spChg chg="mod">
          <ac:chgData name="Anna Åhnberg" userId="765d27f2-caba-435f-94a8-458041dd88e1" providerId="ADAL" clId="{AEEA5D92-3D9D-42CE-9D4E-1EE2F8316FF8}" dt="2024-10-17T11:42:48.527" v="1041" actId="20577"/>
          <ac:spMkLst>
            <pc:docMk/>
            <pc:sldMk cId="2872534375" sldId="277"/>
            <ac:spMk id="2" creationId="{7DFC1A3F-A9F5-AC42-55D3-01846FA5E806}"/>
          </ac:spMkLst>
        </pc:spChg>
        <pc:spChg chg="mod">
          <ac:chgData name="Anna Åhnberg" userId="765d27f2-caba-435f-94a8-458041dd88e1" providerId="ADAL" clId="{AEEA5D92-3D9D-42CE-9D4E-1EE2F8316FF8}" dt="2024-10-17T11:42:58.027" v="1058" actId="20577"/>
          <ac:spMkLst>
            <pc:docMk/>
            <pc:sldMk cId="2872534375" sldId="277"/>
            <ac:spMk id="3" creationId="{D095119D-47FA-FD10-DBB1-2B38C5EFE6AE}"/>
          </ac:spMkLst>
        </pc:spChg>
        <pc:picChg chg="add mod">
          <ac:chgData name="Anna Åhnberg" userId="765d27f2-caba-435f-94a8-458041dd88e1" providerId="ADAL" clId="{AEEA5D92-3D9D-42CE-9D4E-1EE2F8316FF8}" dt="2024-10-17T11:55:00.496" v="1104" actId="931"/>
          <ac:picMkLst>
            <pc:docMk/>
            <pc:sldMk cId="2872534375" sldId="277"/>
            <ac:picMk id="5" creationId="{62E4A6A4-A422-937B-538E-C4E7F4CF64A1}"/>
          </ac:picMkLst>
        </pc:picChg>
        <pc:picChg chg="add mod">
          <ac:chgData name="Anna Åhnberg" userId="765d27f2-caba-435f-94a8-458041dd88e1" providerId="ADAL" clId="{AEEA5D92-3D9D-42CE-9D4E-1EE2F8316FF8}" dt="2024-10-17T12:05:09.691" v="1187" actId="1076"/>
          <ac:picMkLst>
            <pc:docMk/>
            <pc:sldMk cId="2872534375" sldId="277"/>
            <ac:picMk id="7" creationId="{B5ACDADD-100E-941E-9A47-50BE0576E8E4}"/>
          </ac:picMkLst>
        </pc:picChg>
      </pc:sldChg>
      <pc:sldChg chg="modSp new mod">
        <pc:chgData name="Anna Åhnberg" userId="765d27f2-caba-435f-94a8-458041dd88e1" providerId="ADAL" clId="{AEEA5D92-3D9D-42CE-9D4E-1EE2F8316FF8}" dt="2024-10-17T12:08:21.422" v="1217" actId="20577"/>
        <pc:sldMkLst>
          <pc:docMk/>
          <pc:sldMk cId="187571848" sldId="278"/>
        </pc:sldMkLst>
        <pc:spChg chg="mod">
          <ac:chgData name="Anna Åhnberg" userId="765d27f2-caba-435f-94a8-458041dd88e1" providerId="ADAL" clId="{AEEA5D92-3D9D-42CE-9D4E-1EE2F8316FF8}" dt="2024-10-17T12:08:21.422" v="1217" actId="20577"/>
          <ac:spMkLst>
            <pc:docMk/>
            <pc:sldMk cId="187571848" sldId="278"/>
            <ac:spMk id="2" creationId="{2ADB91CE-0491-C320-5BF8-341141CCC58D}"/>
          </ac:spMkLst>
        </pc:spChg>
      </pc:sldChg>
      <pc:sldChg chg="addSp delSp modSp new del mod delAnim modAnim">
        <pc:chgData name="Anna Åhnberg" userId="765d27f2-caba-435f-94a8-458041dd88e1" providerId="ADAL" clId="{AEEA5D92-3D9D-42CE-9D4E-1EE2F8316FF8}" dt="2024-10-17T12:06:44.935" v="1199" actId="47"/>
        <pc:sldMkLst>
          <pc:docMk/>
          <pc:sldMk cId="2014241852" sldId="278"/>
        </pc:sldMkLst>
        <pc:picChg chg="add del mod">
          <ac:chgData name="Anna Åhnberg" userId="765d27f2-caba-435f-94a8-458041dd88e1" providerId="ADAL" clId="{AEEA5D92-3D9D-42CE-9D4E-1EE2F8316FF8}" dt="2024-10-17T11:56:01.508" v="1107" actId="478"/>
          <ac:picMkLst>
            <pc:docMk/>
            <pc:sldMk cId="2014241852" sldId="278"/>
            <ac:picMk id="3" creationId="{D1729CDD-C5B7-07F0-45D4-005BAFD6E41F}"/>
          </ac:picMkLst>
        </pc:picChg>
        <pc:picChg chg="add mod">
          <ac:chgData name="Anna Åhnberg" userId="765d27f2-caba-435f-94a8-458041dd88e1" providerId="ADAL" clId="{AEEA5D92-3D9D-42CE-9D4E-1EE2F8316FF8}" dt="2024-10-17T11:57:15.629" v="1108" actId="931"/>
          <ac:picMkLst>
            <pc:docMk/>
            <pc:sldMk cId="2014241852" sldId="278"/>
            <ac:picMk id="5" creationId="{E75B70F9-70BD-B2DA-8015-A217B67B9B65}"/>
          </ac:picMkLst>
        </pc:picChg>
        <pc:picChg chg="add mod">
          <ac:chgData name="Anna Åhnberg" userId="765d27f2-caba-435f-94a8-458041dd88e1" providerId="ADAL" clId="{AEEA5D92-3D9D-42CE-9D4E-1EE2F8316FF8}" dt="2024-10-17T11:57:15.629" v="1108" actId="931"/>
          <ac:picMkLst>
            <pc:docMk/>
            <pc:sldMk cId="2014241852" sldId="278"/>
            <ac:picMk id="7" creationId="{C8F7B489-B8D3-E6D2-2563-B2A65395EC5A}"/>
          </ac:picMkLst>
        </pc:picChg>
      </pc:sldChg>
      <pc:sldChg chg="modSp new mod">
        <pc:chgData name="Anna Åhnberg" userId="765d27f2-caba-435f-94a8-458041dd88e1" providerId="ADAL" clId="{AEEA5D92-3D9D-42CE-9D4E-1EE2F8316FF8}" dt="2024-10-17T13:28:37.079" v="2224" actId="20577"/>
        <pc:sldMkLst>
          <pc:docMk/>
          <pc:sldMk cId="1379758582" sldId="279"/>
        </pc:sldMkLst>
        <pc:spChg chg="mod">
          <ac:chgData name="Anna Åhnberg" userId="765d27f2-caba-435f-94a8-458041dd88e1" providerId="ADAL" clId="{AEEA5D92-3D9D-42CE-9D4E-1EE2F8316FF8}" dt="2024-10-17T12:35:29.617" v="1671" actId="20577"/>
          <ac:spMkLst>
            <pc:docMk/>
            <pc:sldMk cId="1379758582" sldId="279"/>
            <ac:spMk id="2" creationId="{D3C1AF21-9DFB-AD2C-4FFF-B93DE4FD66D9}"/>
          </ac:spMkLst>
        </pc:spChg>
        <pc:spChg chg="mod">
          <ac:chgData name="Anna Åhnberg" userId="765d27f2-caba-435f-94a8-458041dd88e1" providerId="ADAL" clId="{AEEA5D92-3D9D-42CE-9D4E-1EE2F8316FF8}" dt="2024-10-17T13:28:37.079" v="2224" actId="20577"/>
          <ac:spMkLst>
            <pc:docMk/>
            <pc:sldMk cId="1379758582" sldId="279"/>
            <ac:spMk id="3" creationId="{935A1898-2692-6297-307D-7791E60077CE}"/>
          </ac:spMkLst>
        </pc:spChg>
      </pc:sldChg>
      <pc:sldChg chg="new del">
        <pc:chgData name="Anna Åhnberg" userId="765d27f2-caba-435f-94a8-458041dd88e1" providerId="ADAL" clId="{AEEA5D92-3D9D-42CE-9D4E-1EE2F8316FF8}" dt="2024-10-17T12:09:11.375" v="1221" actId="47"/>
        <pc:sldMkLst>
          <pc:docMk/>
          <pc:sldMk cId="2055032883" sldId="279"/>
        </pc:sldMkLst>
      </pc:sldChg>
      <pc:sldChg chg="new del">
        <pc:chgData name="Anna Åhnberg" userId="765d27f2-caba-435f-94a8-458041dd88e1" providerId="ADAL" clId="{AEEA5D92-3D9D-42CE-9D4E-1EE2F8316FF8}" dt="2024-10-17T12:08:44.351" v="1219" actId="680"/>
        <pc:sldMkLst>
          <pc:docMk/>
          <pc:sldMk cId="3913823142" sldId="279"/>
        </pc:sldMkLst>
      </pc:sldChg>
      <pc:sldChg chg="addSp delSp modSp add mod">
        <pc:chgData name="Anna Åhnberg" userId="765d27f2-caba-435f-94a8-458041dd88e1" providerId="ADAL" clId="{AEEA5D92-3D9D-42CE-9D4E-1EE2F8316FF8}" dt="2024-10-17T12:47:35.833" v="1739" actId="20577"/>
        <pc:sldMkLst>
          <pc:docMk/>
          <pc:sldMk cId="4270111264" sldId="280"/>
        </pc:sldMkLst>
        <pc:spChg chg="del mod">
          <ac:chgData name="Anna Åhnberg" userId="765d27f2-caba-435f-94a8-458041dd88e1" providerId="ADAL" clId="{AEEA5D92-3D9D-42CE-9D4E-1EE2F8316FF8}" dt="2024-10-17T12:27:38.468" v="1281" actId="478"/>
          <ac:spMkLst>
            <pc:docMk/>
            <pc:sldMk cId="4270111264" sldId="280"/>
            <ac:spMk id="2" creationId="{9950CB27-0497-7678-27DB-0D92F881BBE0}"/>
          </ac:spMkLst>
        </pc:spChg>
        <pc:spChg chg="del">
          <ac:chgData name="Anna Åhnberg" userId="765d27f2-caba-435f-94a8-458041dd88e1" providerId="ADAL" clId="{AEEA5D92-3D9D-42CE-9D4E-1EE2F8316FF8}" dt="2024-10-17T12:24:58.271" v="1242"/>
          <ac:spMkLst>
            <pc:docMk/>
            <pc:sldMk cId="4270111264" sldId="280"/>
            <ac:spMk id="3" creationId="{42A03195-55D1-DA96-A36D-4899A8787B27}"/>
          </ac:spMkLst>
        </pc:spChg>
        <pc:spChg chg="add del mod">
          <ac:chgData name="Anna Åhnberg" userId="765d27f2-caba-435f-94a8-458041dd88e1" providerId="ADAL" clId="{AEEA5D92-3D9D-42CE-9D4E-1EE2F8316FF8}" dt="2024-10-17T12:25:13.109" v="1244"/>
          <ac:spMkLst>
            <pc:docMk/>
            <pc:sldMk cId="4270111264" sldId="280"/>
            <ac:spMk id="6" creationId="{6EEB675E-F5C1-1334-9427-60C503746E05}"/>
          </ac:spMkLst>
        </pc:spChg>
        <pc:spChg chg="add del mod">
          <ac:chgData name="Anna Åhnberg" userId="765d27f2-caba-435f-94a8-458041dd88e1" providerId="ADAL" clId="{AEEA5D92-3D9D-42CE-9D4E-1EE2F8316FF8}" dt="2024-10-17T12:26:50.975" v="1251"/>
          <ac:spMkLst>
            <pc:docMk/>
            <pc:sldMk cId="4270111264" sldId="280"/>
            <ac:spMk id="9" creationId="{55DCE9FA-50D0-E570-4433-051B99550591}"/>
          </ac:spMkLst>
        </pc:spChg>
        <pc:spChg chg="add del mod">
          <ac:chgData name="Anna Åhnberg" userId="765d27f2-caba-435f-94a8-458041dd88e1" providerId="ADAL" clId="{AEEA5D92-3D9D-42CE-9D4E-1EE2F8316FF8}" dt="2024-10-17T12:27:43.510" v="1282" actId="478"/>
          <ac:spMkLst>
            <pc:docMk/>
            <pc:sldMk cId="4270111264" sldId="280"/>
            <ac:spMk id="12" creationId="{8382290B-AF33-EB24-D8AF-FDDB2FA0C4E1}"/>
          </ac:spMkLst>
        </pc:spChg>
        <pc:graphicFrameChg chg="add del mod">
          <ac:chgData name="Anna Åhnberg" userId="765d27f2-caba-435f-94a8-458041dd88e1" providerId="ADAL" clId="{AEEA5D92-3D9D-42CE-9D4E-1EE2F8316FF8}" dt="2024-10-17T12:25:03.436" v="1243" actId="478"/>
          <ac:graphicFrameMkLst>
            <pc:docMk/>
            <pc:sldMk cId="4270111264" sldId="280"/>
            <ac:graphicFrameMk id="4" creationId="{B0A4380C-46E8-223E-DB66-9D9C99A1D12D}"/>
          </ac:graphicFrameMkLst>
        </pc:graphicFrameChg>
        <pc:graphicFrameChg chg="add del mod modGraphic">
          <ac:chgData name="Anna Åhnberg" userId="765d27f2-caba-435f-94a8-458041dd88e1" providerId="ADAL" clId="{AEEA5D92-3D9D-42CE-9D4E-1EE2F8316FF8}" dt="2024-10-17T12:26:49.258" v="1250" actId="478"/>
          <ac:graphicFrameMkLst>
            <pc:docMk/>
            <pc:sldMk cId="4270111264" sldId="280"/>
            <ac:graphicFrameMk id="7" creationId="{5D10A418-1650-3621-491E-95BD829C11B6}"/>
          </ac:graphicFrameMkLst>
        </pc:graphicFrameChg>
        <pc:graphicFrameChg chg="add mod modGraphic">
          <ac:chgData name="Anna Åhnberg" userId="765d27f2-caba-435f-94a8-458041dd88e1" providerId="ADAL" clId="{AEEA5D92-3D9D-42CE-9D4E-1EE2F8316FF8}" dt="2024-10-17T12:47:35.833" v="1739" actId="20577"/>
          <ac:graphicFrameMkLst>
            <pc:docMk/>
            <pc:sldMk cId="4270111264" sldId="280"/>
            <ac:graphicFrameMk id="10" creationId="{65D099E1-E6EE-2984-30E8-CF664F4A1B2B}"/>
          </ac:graphicFrameMkLst>
        </pc:graphicFrameChg>
        <pc:graphicFrameChg chg="add mod modGraphic">
          <ac:chgData name="Anna Åhnberg" userId="765d27f2-caba-435f-94a8-458041dd88e1" providerId="ADAL" clId="{AEEA5D92-3D9D-42CE-9D4E-1EE2F8316FF8}" dt="2024-10-17T12:47:00.551" v="1738"/>
          <ac:graphicFrameMkLst>
            <pc:docMk/>
            <pc:sldMk cId="4270111264" sldId="280"/>
            <ac:graphicFrameMk id="13" creationId="{B3D97179-1C17-CDA1-E447-8FFCBF7D7B2D}"/>
          </ac:graphicFrameMkLst>
        </pc:graphicFrameChg>
      </pc:sldChg>
      <pc:sldChg chg="modSp new mod">
        <pc:chgData name="Anna Åhnberg" userId="765d27f2-caba-435f-94a8-458041dd88e1" providerId="ADAL" clId="{AEEA5D92-3D9D-42CE-9D4E-1EE2F8316FF8}" dt="2024-10-17T13:28:16.948" v="2219" actId="6549"/>
        <pc:sldMkLst>
          <pc:docMk/>
          <pc:sldMk cId="535266569" sldId="281"/>
        </pc:sldMkLst>
        <pc:spChg chg="mod">
          <ac:chgData name="Anna Åhnberg" userId="765d27f2-caba-435f-94a8-458041dd88e1" providerId="ADAL" clId="{AEEA5D92-3D9D-42CE-9D4E-1EE2F8316FF8}" dt="2024-10-17T12:37:01.948" v="1730" actId="20577"/>
          <ac:spMkLst>
            <pc:docMk/>
            <pc:sldMk cId="535266569" sldId="281"/>
            <ac:spMk id="2" creationId="{C0263697-7EC8-851F-3721-ABE801297FED}"/>
          </ac:spMkLst>
        </pc:spChg>
        <pc:spChg chg="mod">
          <ac:chgData name="Anna Åhnberg" userId="765d27f2-caba-435f-94a8-458041dd88e1" providerId="ADAL" clId="{AEEA5D92-3D9D-42CE-9D4E-1EE2F8316FF8}" dt="2024-10-17T13:28:16.948" v="2219" actId="6549"/>
          <ac:spMkLst>
            <pc:docMk/>
            <pc:sldMk cId="535266569" sldId="281"/>
            <ac:spMk id="3" creationId="{8D034E90-85EE-FA53-D2F6-16837C976D3A}"/>
          </ac:spMkLst>
        </pc:spChg>
      </pc:sldChg>
    </pc:docChg>
  </pc:docChgLst>
  <pc:docChgLst>
    <pc:chgData name="Anna Åhnberg" userId="765d27f2-caba-435f-94a8-458041dd88e1" providerId="ADAL" clId="{C59E048F-85B1-41A3-BCEA-26E7282AFC1E}"/>
    <pc:docChg chg="custSel addSld delSld modSld sldOrd">
      <pc:chgData name="Anna Åhnberg" userId="765d27f2-caba-435f-94a8-458041dd88e1" providerId="ADAL" clId="{C59E048F-85B1-41A3-BCEA-26E7282AFC1E}" dt="2024-11-28T08:48:46.347" v="1055" actId="20577"/>
      <pc:docMkLst>
        <pc:docMk/>
      </pc:docMkLst>
      <pc:sldChg chg="del">
        <pc:chgData name="Anna Åhnberg" userId="765d27f2-caba-435f-94a8-458041dd88e1" providerId="ADAL" clId="{C59E048F-85B1-41A3-BCEA-26E7282AFC1E}" dt="2024-11-27T13:37:28.477" v="2" actId="47"/>
        <pc:sldMkLst>
          <pc:docMk/>
          <pc:sldMk cId="3095754752" sldId="257"/>
        </pc:sldMkLst>
      </pc:sldChg>
      <pc:sldChg chg="del">
        <pc:chgData name="Anna Åhnberg" userId="765d27f2-caba-435f-94a8-458041dd88e1" providerId="ADAL" clId="{C59E048F-85B1-41A3-BCEA-26E7282AFC1E}" dt="2024-11-27T13:37:25.695" v="0" actId="47"/>
        <pc:sldMkLst>
          <pc:docMk/>
          <pc:sldMk cId="2515062581" sldId="262"/>
        </pc:sldMkLst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1653174464" sldId="263"/>
        </pc:sldMkLst>
      </pc:sldChg>
      <pc:sldChg chg="modSp mod">
        <pc:chgData name="Anna Åhnberg" userId="765d27f2-caba-435f-94a8-458041dd88e1" providerId="ADAL" clId="{C59E048F-85B1-41A3-BCEA-26E7282AFC1E}" dt="2024-11-27T13:41:20.018" v="345" actId="20577"/>
        <pc:sldMkLst>
          <pc:docMk/>
          <pc:sldMk cId="2133900693" sldId="264"/>
        </pc:sldMkLst>
        <pc:spChg chg="mod">
          <ac:chgData name="Anna Åhnberg" userId="765d27f2-caba-435f-94a8-458041dd88e1" providerId="ADAL" clId="{C59E048F-85B1-41A3-BCEA-26E7282AFC1E}" dt="2024-11-27T13:37:50.405" v="57" actId="20577"/>
          <ac:spMkLst>
            <pc:docMk/>
            <pc:sldMk cId="2133900693" sldId="264"/>
            <ac:spMk id="2" creationId="{583A628E-5D3C-8EB6-BE2A-B9571CB014F0}"/>
          </ac:spMkLst>
        </pc:spChg>
        <pc:spChg chg="mod">
          <ac:chgData name="Anna Åhnberg" userId="765d27f2-caba-435f-94a8-458041dd88e1" providerId="ADAL" clId="{C59E048F-85B1-41A3-BCEA-26E7282AFC1E}" dt="2024-11-27T13:41:20.018" v="345" actId="20577"/>
          <ac:spMkLst>
            <pc:docMk/>
            <pc:sldMk cId="2133900693" sldId="264"/>
            <ac:spMk id="3" creationId="{55D81D70-40A1-5374-E826-789791732B16}"/>
          </ac:spMkLst>
        </pc:spChg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411989320" sldId="265"/>
        </pc:sldMkLst>
      </pc:sldChg>
      <pc:sldChg chg="modSp new mod">
        <pc:chgData name="Anna Åhnberg" userId="765d27f2-caba-435f-94a8-458041dd88e1" providerId="ADAL" clId="{C59E048F-85B1-41A3-BCEA-26E7282AFC1E}" dt="2024-11-27T13:44:25.775" v="781" actId="20577"/>
        <pc:sldMkLst>
          <pc:docMk/>
          <pc:sldMk cId="1969995390" sldId="265"/>
        </pc:sldMkLst>
        <pc:spChg chg="mod">
          <ac:chgData name="Anna Åhnberg" userId="765d27f2-caba-435f-94a8-458041dd88e1" providerId="ADAL" clId="{C59E048F-85B1-41A3-BCEA-26E7282AFC1E}" dt="2024-11-27T13:41:38.838" v="368" actId="20577"/>
          <ac:spMkLst>
            <pc:docMk/>
            <pc:sldMk cId="1969995390" sldId="265"/>
            <ac:spMk id="2" creationId="{5DC13B20-5164-2628-AE37-FBC6D996D09D}"/>
          </ac:spMkLst>
        </pc:spChg>
        <pc:spChg chg="mod">
          <ac:chgData name="Anna Åhnberg" userId="765d27f2-caba-435f-94a8-458041dd88e1" providerId="ADAL" clId="{C59E048F-85B1-41A3-BCEA-26E7282AFC1E}" dt="2024-11-27T13:44:25.775" v="781" actId="20577"/>
          <ac:spMkLst>
            <pc:docMk/>
            <pc:sldMk cId="1969995390" sldId="265"/>
            <ac:spMk id="3" creationId="{9B4EA840-4B6C-976E-FCE8-095E502624A5}"/>
          </ac:spMkLst>
        </pc:spChg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1478387675" sldId="266"/>
        </pc:sldMkLst>
      </pc:sldChg>
      <pc:sldChg chg="modSp new mod">
        <pc:chgData name="Anna Åhnberg" userId="765d27f2-caba-435f-94a8-458041dd88e1" providerId="ADAL" clId="{C59E048F-85B1-41A3-BCEA-26E7282AFC1E}" dt="2024-11-27T13:45:34.640" v="926" actId="20577"/>
        <pc:sldMkLst>
          <pc:docMk/>
          <pc:sldMk cId="3459171383" sldId="266"/>
        </pc:sldMkLst>
        <pc:spChg chg="mod">
          <ac:chgData name="Anna Åhnberg" userId="765d27f2-caba-435f-94a8-458041dd88e1" providerId="ADAL" clId="{C59E048F-85B1-41A3-BCEA-26E7282AFC1E}" dt="2024-11-27T13:43:54.327" v="744" actId="20577"/>
          <ac:spMkLst>
            <pc:docMk/>
            <pc:sldMk cId="3459171383" sldId="266"/>
            <ac:spMk id="2" creationId="{B5A54F81-4ADC-243B-9D36-73A3D4F2F94C}"/>
          </ac:spMkLst>
        </pc:spChg>
        <pc:spChg chg="mod">
          <ac:chgData name="Anna Åhnberg" userId="765d27f2-caba-435f-94a8-458041dd88e1" providerId="ADAL" clId="{C59E048F-85B1-41A3-BCEA-26E7282AFC1E}" dt="2024-11-27T13:45:34.640" v="926" actId="20577"/>
          <ac:spMkLst>
            <pc:docMk/>
            <pc:sldMk cId="3459171383" sldId="266"/>
            <ac:spMk id="3" creationId="{C161AEE7-594F-CAF7-6635-3C0EF583C250}"/>
          </ac:spMkLst>
        </pc:spChg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294437400" sldId="267"/>
        </pc:sldMkLst>
      </pc:sldChg>
      <pc:sldChg chg="new del ord">
        <pc:chgData name="Anna Åhnberg" userId="765d27f2-caba-435f-94a8-458041dd88e1" providerId="ADAL" clId="{C59E048F-85B1-41A3-BCEA-26E7282AFC1E}" dt="2024-11-28T08:48:17.520" v="931" actId="47"/>
        <pc:sldMkLst>
          <pc:docMk/>
          <pc:sldMk cId="3785999636" sldId="267"/>
        </pc:sldMkLst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507710507" sldId="268"/>
        </pc:sldMkLst>
      </pc:sldChg>
      <pc:sldChg chg="modSp new mod">
        <pc:chgData name="Anna Åhnberg" userId="765d27f2-caba-435f-94a8-458041dd88e1" providerId="ADAL" clId="{C59E048F-85B1-41A3-BCEA-26E7282AFC1E}" dt="2024-11-28T08:48:46.347" v="1055" actId="20577"/>
        <pc:sldMkLst>
          <pc:docMk/>
          <pc:sldMk cId="1780530268" sldId="268"/>
        </pc:sldMkLst>
        <pc:spChg chg="mod">
          <ac:chgData name="Anna Åhnberg" userId="765d27f2-caba-435f-94a8-458041dd88e1" providerId="ADAL" clId="{C59E048F-85B1-41A3-BCEA-26E7282AFC1E}" dt="2024-11-28T08:48:30.971" v="987" actId="20577"/>
          <ac:spMkLst>
            <pc:docMk/>
            <pc:sldMk cId="1780530268" sldId="268"/>
            <ac:spMk id="2" creationId="{D9E9221D-A18D-4FFE-3375-D4B0C37D96B6}"/>
          </ac:spMkLst>
        </pc:spChg>
        <pc:spChg chg="mod">
          <ac:chgData name="Anna Åhnberg" userId="765d27f2-caba-435f-94a8-458041dd88e1" providerId="ADAL" clId="{C59E048F-85B1-41A3-BCEA-26E7282AFC1E}" dt="2024-11-28T08:48:46.347" v="1055" actId="20577"/>
          <ac:spMkLst>
            <pc:docMk/>
            <pc:sldMk cId="1780530268" sldId="268"/>
            <ac:spMk id="3" creationId="{4EF1603D-F873-EF8F-8B1F-C836A2BD736E}"/>
          </ac:spMkLst>
        </pc:spChg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3763422188" sldId="2050095314"/>
        </pc:sldMkLst>
      </pc:sldChg>
      <pc:sldChg chg="del">
        <pc:chgData name="Anna Åhnberg" userId="765d27f2-caba-435f-94a8-458041dd88e1" providerId="ADAL" clId="{C59E048F-85B1-41A3-BCEA-26E7282AFC1E}" dt="2024-11-27T13:37:26.748" v="1" actId="47"/>
        <pc:sldMkLst>
          <pc:docMk/>
          <pc:sldMk cId="1792804688" sldId="2050095317"/>
        </pc:sldMkLst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3446241187" sldId="2050095318"/>
        </pc:sldMkLst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2987665136" sldId="2050095319"/>
        </pc:sldMkLst>
      </pc:sldChg>
      <pc:sldChg chg="del">
        <pc:chgData name="Anna Åhnberg" userId="765d27f2-caba-435f-94a8-458041dd88e1" providerId="ADAL" clId="{C59E048F-85B1-41A3-BCEA-26E7282AFC1E}" dt="2024-11-27T13:37:34.793" v="3" actId="47"/>
        <pc:sldMkLst>
          <pc:docMk/>
          <pc:sldMk cId="1206549139" sldId="2050095320"/>
        </pc:sldMkLst>
      </pc:sldChg>
      <pc:sldMasterChg chg="delSldLayout">
        <pc:chgData name="Anna Åhnberg" userId="765d27f2-caba-435f-94a8-458041dd88e1" providerId="ADAL" clId="{C59E048F-85B1-41A3-BCEA-26E7282AFC1E}" dt="2024-11-27T13:37:34.793" v="3" actId="47"/>
        <pc:sldMasterMkLst>
          <pc:docMk/>
          <pc:sldMasterMk cId="784088411" sldId="2147483648"/>
        </pc:sldMasterMkLst>
        <pc:sldLayoutChg chg="del">
          <pc:chgData name="Anna Åhnberg" userId="765d27f2-caba-435f-94a8-458041dd88e1" providerId="ADAL" clId="{C59E048F-85B1-41A3-BCEA-26E7282AFC1E}" dt="2024-11-27T13:37:34.793" v="3" actId="47"/>
          <pc:sldLayoutMkLst>
            <pc:docMk/>
            <pc:sldMasterMk cId="784088411" sldId="2147483648"/>
            <pc:sldLayoutMk cId="3477153518" sldId="214748369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3E644-9AD9-1B47-BB31-DDA0E5DC1CDE}" type="datetimeFigureOut">
              <a:rPr lang="en-SE" smtClean="0"/>
              <a:t>12/04/2024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61D6-423E-A349-AA98-83ABF4E6F90D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004031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6.sv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4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2024-12-04</a:t>
            </a:fld>
            <a:endParaRPr lang="en-S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66BBB8C-BB60-1947-468F-4BBF3B1EB74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5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59149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59D4D0-806D-EE44-D99C-0A1D6CA18E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790012" y="3342860"/>
            <a:ext cx="4064885" cy="5773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398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565799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F8254F5-2E54-2929-1B50-47A66009FA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16513" y="2702030"/>
            <a:ext cx="4958971" cy="14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22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95824-1C64-A0B8-445C-F67C74780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6120E-D0F4-1F4F-69D2-4A9203D0D8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BC45834E-24AB-6E9B-FCF7-14C44E43EA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2154" y="2719890"/>
            <a:ext cx="3287692" cy="14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96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2024-12-04</a:t>
            </a:fld>
            <a:endParaRPr lang="en-SE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BCBE20B-8B28-E5CA-4285-ADD0803ED2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783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4117671-6EE3-A30D-909F-10565891E0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99982" y="669246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2024-12-04</a:t>
            </a:fld>
            <a:endParaRPr lang="en-S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DD751FC-B2D6-7414-1C06-8D064CB16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45FDF1DF-3C1E-CB5D-8F80-82B4AFDA9AB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41347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6630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4" y="0"/>
            <a:ext cx="2839656" cy="687827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36418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AF03C7DB-07EE-ADCC-4E8D-9518244B9A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28814" y="326528"/>
            <a:ext cx="563186" cy="1364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5735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BFFF2-459C-96C8-6A90-602E2C124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02367" y="0"/>
            <a:ext cx="4089633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078776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6ACBD8B-BEB3-B472-0651-BC2036179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932487"/>
            <a:ext cx="2743200" cy="365125"/>
          </a:xfrm>
        </p:spPr>
        <p:txBody>
          <a:bodyPr/>
          <a:lstStyle/>
          <a:p>
            <a:fld id="{8A50A0E2-9454-1A47-9ECA-17CFBF43F9D8}" type="datetime1">
              <a:rPr lang="sv-SE" smtClean="0"/>
              <a:t>2024-12-04</a:t>
            </a:fld>
            <a:endParaRPr lang="en-SE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55D4715-3F9A-45B2-ACFB-A466A2DBC1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3557" y="5873750"/>
            <a:ext cx="482600" cy="4826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38CAF758-5B8D-914A-57C4-A29D1781339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000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164014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EEC4692-26F6-5E3C-7ADC-092571DAE8B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461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Slide">
    <p:bg>
      <p:bgPr>
        <a:solidFill>
          <a:srgbClr val="007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312B14E5-2648-4329-AFFD-B10A575CFD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821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2024-12-04</a:t>
            </a:fld>
            <a:endParaRPr lang="en-SE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B07326-30B0-DEF1-E871-62752D93D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1413" y="589322"/>
            <a:ext cx="1491577" cy="43732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08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C51D169-60D0-F73F-8657-C5C05CE6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12861" y="682125"/>
            <a:ext cx="4092018" cy="618875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5522C2-04BB-C34D-B691-57EE3807A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144000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Figtree SemiBold" pitchFamily="2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0D92B-53F1-2B49-6FD6-D49A4BBC5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Figtree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7416F-4AEE-69AF-67B0-1C9CC50F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23629"/>
            <a:ext cx="2743200" cy="365125"/>
          </a:xfrm>
        </p:spPr>
        <p:txBody>
          <a:bodyPr/>
          <a:lstStyle/>
          <a:p>
            <a:fld id="{FB967051-D53A-0545-A9A5-5717265AFBBA}" type="datetime1">
              <a:rPr lang="sv-SE" smtClean="0"/>
              <a:t>2024-12-04</a:t>
            </a:fld>
            <a:endParaRPr lang="en-SE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F7D56C4-BD66-A21C-CF40-6646800FBB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247436" y="5872032"/>
            <a:ext cx="482599" cy="482599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0BE6E8F6-C384-1E29-A9EC-4D22C468050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1516" y="550678"/>
            <a:ext cx="4092018" cy="51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02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993AB-4E17-B9A2-D11A-438C67C691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263445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3043734-9758-3CBE-5393-38978422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5F2F90-7F02-5858-E37B-3DACBEDC72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88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CAAF4D-6321-8AFB-25DE-405E79C852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639469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E1833D8-186B-5317-7FCA-A85C1F4EF8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65098" y="2716275"/>
            <a:ext cx="4861803" cy="142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6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12B59A2-C69F-1AEE-DB4A-B8F0F5EA7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3039"/>
            <a:ext cx="10515600" cy="903923"/>
          </a:xfrm>
        </p:spPr>
        <p:txBody>
          <a:bodyPr/>
          <a:lstStyle>
            <a:lvl1pPr algn="ctr">
              <a:defRPr sz="20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3F759B-9D8B-810E-93CA-B5B58BB495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69548" y="2190697"/>
            <a:ext cx="1022452" cy="2476606"/>
          </a:xfrm>
          <a:prstGeom prst="rect">
            <a:avLst/>
          </a:pr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892ADBBD-DBC8-FE3B-98EC-3CE2C2765D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32650" y="2754614"/>
            <a:ext cx="3126699" cy="13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940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0C1C9D6-962A-9EDB-1387-C352C1B32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74654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37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Single Corner of Rectangle 7">
            <a:extLst>
              <a:ext uri="{FF2B5EF4-FFF2-40B4-BE49-F238E27FC236}">
                <a16:creationId xmlns:a16="http://schemas.microsoft.com/office/drawing/2014/main" id="{D10D52E0-5D28-E763-7378-2C9B3446CA04}"/>
              </a:ext>
            </a:extLst>
          </p:cNvPr>
          <p:cNvSpPr/>
          <p:nvPr userDrawn="1"/>
        </p:nvSpPr>
        <p:spPr>
          <a:xfrm flipH="1">
            <a:off x="6096000" y="1690688"/>
            <a:ext cx="6096000" cy="5167312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86290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Single Corner of Rectangle 4">
            <a:extLst>
              <a:ext uri="{FF2B5EF4-FFF2-40B4-BE49-F238E27FC236}">
                <a16:creationId xmlns:a16="http://schemas.microsoft.com/office/drawing/2014/main" id="{5A45318E-4509-8932-528E-F98CA2E16B27}"/>
              </a:ext>
            </a:extLst>
          </p:cNvPr>
          <p:cNvSpPr/>
          <p:nvPr userDrawn="1"/>
        </p:nvSpPr>
        <p:spPr>
          <a:xfrm flipH="1">
            <a:off x="6096000" y="0"/>
            <a:ext cx="6096000" cy="6858000"/>
          </a:xfrm>
          <a:prstGeom prst="round1Rect">
            <a:avLst/>
          </a:prstGeom>
          <a:solidFill>
            <a:srgbClr val="CAD8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8BAFF-6284-2092-3FA8-D2C13189F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3108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74E3-D29C-7192-B8DA-24228C308F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47081"/>
            <a:ext cx="483108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2329C-F8E5-2205-A227-3DF687021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7480" y="2047081"/>
            <a:ext cx="484632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9560920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A347C-455C-0BAF-5376-65275492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F9E70-23D1-28E2-686D-CAE0C92EB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1B567-9C19-A63B-BF88-ECB34A7C3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0CEA1-271A-D9E3-AE7A-E93932109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1B324E-3E90-E468-EEEC-37B1EC51A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32120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C5964-6C99-A390-1543-D5DADFFC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313228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3486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4AA211-5EA4-3AEC-5935-DB51C205FA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6347" y="-43405"/>
            <a:ext cx="4141400" cy="69448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4448492" cy="1268096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69280" y="987425"/>
            <a:ext cx="568610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53640"/>
            <a:ext cx="4448492" cy="34153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73910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1EFB08-47C3-3F4C-F28E-6157CB80BA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95160" y="0"/>
            <a:ext cx="519684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F7B27D-44D5-ADDA-F6DE-41C6CDB1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155372" cy="12496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680301-8D23-6E5E-70E8-86DCA4E648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19976" y="0"/>
            <a:ext cx="4772024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17DEE-93A4-9BD5-BB4A-C9C5B4AD6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615537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790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1379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675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F7855B1E-D74F-C54E-CE61-83490999A0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544" y="541292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B4130E41-A691-BDBC-87BE-64335B450A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182" y="5845186"/>
            <a:ext cx="1498235" cy="43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24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3541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837"/>
            <a:ext cx="10515600" cy="3417287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D70278C9-6026-42BB-776E-1DDE9814F9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51" y="5801857"/>
            <a:ext cx="4272022" cy="534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17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67899" y="365125"/>
            <a:ext cx="547251" cy="13255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3031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F17F89-5D8E-AFD6-042E-5A6533FE93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20657" y="693915"/>
            <a:ext cx="4084222" cy="6176963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439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DCC8F3-0B56-EB07-ABC3-675FC490D6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52345" y="-22904"/>
            <a:ext cx="2862805" cy="693435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BDC44185-6EB2-1B91-8F5D-C4FE12D08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8A01264-94DE-1240-FF57-93DE97C2D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32870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B85BBC-75C8-A5B9-C000-757D8F01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D65FB9-B18E-D96A-9239-226000CCA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7F281-F576-B19F-199C-3852683DD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FA0968-ABAC-5F43-9115-8C66E652C644}" type="datetime1">
              <a:rPr lang="sv-SE" smtClean="0"/>
              <a:t>2024-12-04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840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0" r:id="rId3"/>
    <p:sldLayoutId id="2147483683" r:id="rId4"/>
    <p:sldLayoutId id="2147483681" r:id="rId5"/>
    <p:sldLayoutId id="2147483684" r:id="rId6"/>
    <p:sldLayoutId id="2147483672" r:id="rId7"/>
    <p:sldLayoutId id="2147483674" r:id="rId8"/>
    <p:sldLayoutId id="2147483661" r:id="rId9"/>
    <p:sldLayoutId id="2147483663" r:id="rId10"/>
    <p:sldLayoutId id="2147483667" r:id="rId11"/>
    <p:sldLayoutId id="2147483666" r:id="rId12"/>
    <p:sldLayoutId id="2147483671" r:id="rId13"/>
    <p:sldLayoutId id="2147483685" r:id="rId14"/>
    <p:sldLayoutId id="2147483660" r:id="rId15"/>
    <p:sldLayoutId id="2147483686" r:id="rId16"/>
    <p:sldLayoutId id="2147483662" r:id="rId17"/>
    <p:sldLayoutId id="2147483673" r:id="rId18"/>
    <p:sldLayoutId id="2147483664" r:id="rId19"/>
    <p:sldLayoutId id="2147483665" r:id="rId20"/>
    <p:sldLayoutId id="2147483670" r:id="rId21"/>
    <p:sldLayoutId id="2147483687" r:id="rId22"/>
    <p:sldLayoutId id="2147483675" r:id="rId23"/>
    <p:sldLayoutId id="2147483689" r:id="rId24"/>
    <p:sldLayoutId id="2147483676" r:id="rId25"/>
    <p:sldLayoutId id="2147483677" r:id="rId26"/>
    <p:sldLayoutId id="2147483678" r:id="rId27"/>
    <p:sldLayoutId id="2147483679" r:id="rId28"/>
    <p:sldLayoutId id="2147483688" r:id="rId29"/>
    <p:sldLayoutId id="2147483652" r:id="rId30"/>
    <p:sldLayoutId id="2147483669" r:id="rId31"/>
    <p:sldLayoutId id="2147483653" r:id="rId32"/>
    <p:sldLayoutId id="2147483654" r:id="rId33"/>
    <p:sldLayoutId id="2147483655" r:id="rId34"/>
    <p:sldLayoutId id="2147483657" r:id="rId35"/>
    <p:sldLayoutId id="2147483668" r:id="rId36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Figtree SemiBold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Figtree Medium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E9221D-A18D-4FFE-3375-D4B0C37D9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Utveckling av verksamhetsstöd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EF1603D-F873-EF8F-8B1F-C836A2BD7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Anna Åhnberg, ansvarig för verksamhetsstöd i </a:t>
            </a:r>
            <a:r>
              <a:rPr lang="sv-SE" dirty="0" err="1"/>
              <a:t>Ladokkonsortiet</a:t>
            </a:r>
            <a:endParaRPr lang="sv-SE" dirty="0"/>
          </a:p>
          <a:p>
            <a:r>
              <a:rPr lang="sv-SE" dirty="0"/>
              <a:t>Moa Eriksson, verksamhetsexpert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C6E58D-5761-57DA-A59F-4923463CF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0A0E2-9454-1A47-9ECA-17CFBF43F9D8}" type="datetime1">
              <a:rPr lang="sv-SE" smtClean="0"/>
              <a:t>2024-12-04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80530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3A628E-5D3C-8EB6-BE2A-B9571CB01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 av verksamhetsstödet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D81D70-40A1-5374-E826-78979173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Årlig enkät till </a:t>
            </a:r>
            <a:r>
              <a:rPr lang="sv-SE" dirty="0" err="1"/>
              <a:t>supportkontakter</a:t>
            </a:r>
            <a:r>
              <a:rPr lang="sv-SE" dirty="0"/>
              <a:t> på lärosätena</a:t>
            </a:r>
          </a:p>
          <a:p>
            <a:r>
              <a:rPr lang="sv-SE" dirty="0"/>
              <a:t>Höga betyg på vår gemensamma </a:t>
            </a:r>
            <a:r>
              <a:rPr lang="sv-SE" dirty="0" err="1"/>
              <a:t>Ladoksupport</a:t>
            </a:r>
            <a:endParaRPr lang="sv-SE" dirty="0"/>
          </a:p>
          <a:p>
            <a:r>
              <a:rPr lang="sv-SE" dirty="0"/>
              <a:t>Avvikelse nedåt för vårt användarstöd</a:t>
            </a:r>
          </a:p>
        </p:txBody>
      </p:sp>
    </p:spTree>
    <p:extLst>
      <p:ext uri="{BB962C8B-B14F-4D97-AF65-F5344CB8AC3E}">
        <p14:creationId xmlns:p14="http://schemas.microsoft.com/office/powerpoint/2010/main" val="213390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C13B20-5164-2628-AE37-FBC6D996D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Utredning av användarstöd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EA840-4B6C-976E-FCE8-095E50262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Intervjuer med lokala kontaktpersoner samt personer som jobbar med användarstöd på lärosätet</a:t>
            </a:r>
          </a:p>
          <a:p>
            <a:r>
              <a:rPr lang="sv-SE" dirty="0"/>
              <a:t>Just slutfört – nu sammanställer vi</a:t>
            </a:r>
          </a:p>
        </p:txBody>
      </p:sp>
    </p:spTree>
    <p:extLst>
      <p:ext uri="{BB962C8B-B14F-4D97-AF65-F5344CB8AC3E}">
        <p14:creationId xmlns:p14="http://schemas.microsoft.com/office/powerpoint/2010/main" val="196999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A54F81-4ADC-243B-9D36-73A3D4F2F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Preliminära 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61AEE7-594F-CAF7-6635-3C0EF583C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Överlag är man nöjd med det material konsortiet erbjuder</a:t>
            </a:r>
          </a:p>
          <a:p>
            <a:r>
              <a:rPr lang="sv-SE" dirty="0"/>
              <a:t>Man kombinerar eget material med konsortiets material</a:t>
            </a:r>
          </a:p>
          <a:p>
            <a:r>
              <a:rPr lang="sv-SE" dirty="0"/>
              <a:t>Ladok blir större - påverkar hur man jobbar med Ladok på lärosätet</a:t>
            </a:r>
          </a:p>
          <a:p>
            <a:r>
              <a:rPr lang="sv-SE" dirty="0"/>
              <a:t>Olika användarstöd för olika delar av Ladok </a:t>
            </a:r>
          </a:p>
          <a:p>
            <a:pPr lvl="1"/>
            <a:r>
              <a:rPr lang="sv-SE" dirty="0"/>
              <a:t>Funktioner som i hög grad är konfigurerbara kräver lokalt anpassat material – ex utbildningsplanering, ISP</a:t>
            </a:r>
          </a:p>
          <a:p>
            <a:pPr lvl="1"/>
            <a:r>
              <a:rPr lang="sv-SE" dirty="0"/>
              <a:t>Funktioner som i hög grad är standardiserade använder man konsortiets material för – ex resultatrapportering</a:t>
            </a:r>
          </a:p>
        </p:txBody>
      </p:sp>
    </p:spTree>
    <p:extLst>
      <p:ext uri="{BB962C8B-B14F-4D97-AF65-F5344CB8AC3E}">
        <p14:creationId xmlns:p14="http://schemas.microsoft.com/office/powerpoint/2010/main" val="3459171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5DB0B4-5F4B-9124-0B8A-F6F268B7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Pågår inom användarstöd (Moa)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48E912-AB04-42BF-4246-309E483D9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Ladokpodden</a:t>
            </a:r>
            <a:r>
              <a:rPr lang="sv-SE" dirty="0"/>
              <a:t> – hela säsong två nu publicerad</a:t>
            </a:r>
          </a:p>
          <a:p>
            <a:r>
              <a:rPr lang="sv-SE" dirty="0"/>
              <a:t>Kalenderlänk för träffar på hemsidan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2485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dk-colors">
      <a:dk1>
        <a:srgbClr val="000000"/>
      </a:dk1>
      <a:lt1>
        <a:srgbClr val="FFFFFF"/>
      </a:lt1>
      <a:dk2>
        <a:srgbClr val="1A2219"/>
      </a:dk2>
      <a:lt2>
        <a:srgbClr val="ECF0F3"/>
      </a:lt2>
      <a:accent1>
        <a:srgbClr val="E0EAD7"/>
      </a:accent1>
      <a:accent2>
        <a:srgbClr val="E0EAD7"/>
      </a:accent2>
      <a:accent3>
        <a:srgbClr val="9FDDAC"/>
      </a:accent3>
      <a:accent4>
        <a:srgbClr val="00B066"/>
      </a:accent4>
      <a:accent5>
        <a:srgbClr val="0F7237"/>
      </a:accent5>
      <a:accent6>
        <a:srgbClr val="38583F"/>
      </a:accent6>
      <a:hlink>
        <a:srgbClr val="2469E6"/>
      </a:hlink>
      <a:folHlink>
        <a:srgbClr val="132F98"/>
      </a:folHlink>
    </a:clrScheme>
    <a:fontScheme name="Figtree">
      <a:majorFont>
        <a:latin typeface="Figtree"/>
        <a:ea typeface=""/>
        <a:cs typeface=""/>
      </a:majorFont>
      <a:minorFont>
        <a:latin typeface="Figtre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144</Words>
  <Application>Microsoft Office PowerPoint</Application>
  <PresentationFormat>Bredbild</PresentationFormat>
  <Paragraphs>21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Aptos</vt:lpstr>
      <vt:lpstr>Figtree Medium</vt:lpstr>
      <vt:lpstr>Figtree</vt:lpstr>
      <vt:lpstr>Figtree SemiBold</vt:lpstr>
      <vt:lpstr>Arial</vt:lpstr>
      <vt:lpstr>Office Theme</vt:lpstr>
      <vt:lpstr>Utveckling av verksamhetsstöd</vt:lpstr>
      <vt:lpstr>Utvärdering av verksamhetsstödet </vt:lpstr>
      <vt:lpstr>Utredning av användarstöd</vt:lpstr>
      <vt:lpstr>Preliminära resultat</vt:lpstr>
      <vt:lpstr>Pågår inom användarstöd (Moa)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Q2-24</dc:title>
  <dc:creator>Erik Långström</dc:creator>
  <cp:lastModifiedBy>Anna Åhnberg</cp:lastModifiedBy>
  <cp:revision>22</cp:revision>
  <dcterms:created xsi:type="dcterms:W3CDTF">2024-03-26T12:09:15Z</dcterms:created>
  <dcterms:modified xsi:type="dcterms:W3CDTF">2024-12-04T08:56:42Z</dcterms:modified>
</cp:coreProperties>
</file>