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9" r:id="rId4"/>
    <p:sldId id="309" r:id="rId5"/>
    <p:sldId id="304" r:id="rId6"/>
    <p:sldId id="305" r:id="rId7"/>
    <p:sldId id="306" r:id="rId8"/>
    <p:sldId id="307" r:id="rId9"/>
    <p:sldId id="277" r:id="rId10"/>
  </p:sldIdLst>
  <p:sldSz cx="12192000" cy="6858000"/>
  <p:notesSz cx="6858000" cy="9144000"/>
  <p:embeddedFontLst>
    <p:embeddedFont>
      <p:font typeface="Figtree" pitchFamily="2" charset="0"/>
      <p:regular r:id="rId12"/>
      <p:bold r:id="rId13"/>
      <p:italic r:id="rId14"/>
      <p:boldItalic r:id="rId15"/>
    </p:embeddedFont>
    <p:embeddedFont>
      <p:font typeface="Figtree Medium" pitchFamily="2" charset="0"/>
      <p:regular r:id="rId16"/>
      <p:italic r:id="rId17"/>
    </p:embeddedFont>
    <p:embeddedFont>
      <p:font typeface="Figtree SemiBold" pitchFamily="2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067"/>
    <a:srgbClr val="1F252D"/>
    <a:srgbClr val="B6C0CB"/>
    <a:srgbClr val="5C6676"/>
    <a:srgbClr val="FFFFFF"/>
    <a:srgbClr val="F6F2F4"/>
    <a:srgbClr val="F2F2F2"/>
    <a:srgbClr val="F2F4FC"/>
    <a:srgbClr val="1F202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6"/>
    <p:restoredTop sz="92938" autoAdjust="0"/>
  </p:normalViewPr>
  <p:slideViewPr>
    <p:cSldViewPr snapToGrid="0">
      <p:cViewPr varScale="1">
        <p:scale>
          <a:sx n="117" d="100"/>
          <a:sy n="117" d="100"/>
        </p:scale>
        <p:origin x="120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01/13/2025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2025-01-13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2025-01-13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2025-01-13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2025-01-13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2025-01-13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2025-01-13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2025-01-13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0" r:id="rId8"/>
    <p:sldLayoutId id="2147483674" r:id="rId9"/>
    <p:sldLayoutId id="2147483661" r:id="rId10"/>
    <p:sldLayoutId id="2147483663" r:id="rId11"/>
    <p:sldLayoutId id="2147483667" r:id="rId12"/>
    <p:sldLayoutId id="2147483666" r:id="rId13"/>
    <p:sldLayoutId id="2147483671" r:id="rId14"/>
    <p:sldLayoutId id="2147483685" r:id="rId15"/>
    <p:sldLayoutId id="2147483660" r:id="rId16"/>
    <p:sldLayoutId id="2147483686" r:id="rId17"/>
    <p:sldLayoutId id="2147483662" r:id="rId18"/>
    <p:sldLayoutId id="2147483673" r:id="rId19"/>
    <p:sldLayoutId id="2147483664" r:id="rId20"/>
    <p:sldLayoutId id="2147483665" r:id="rId21"/>
    <p:sldLayoutId id="2147483670" r:id="rId22"/>
    <p:sldLayoutId id="2147483687" r:id="rId23"/>
    <p:sldLayoutId id="2147483675" r:id="rId24"/>
    <p:sldLayoutId id="2147483689" r:id="rId25"/>
    <p:sldLayoutId id="2147483676" r:id="rId26"/>
    <p:sldLayoutId id="2147483677" r:id="rId27"/>
    <p:sldLayoutId id="2147483678" r:id="rId28"/>
    <p:sldLayoutId id="2147483652" r:id="rId29"/>
    <p:sldLayoutId id="2147483669" r:id="rId30"/>
    <p:sldLayoutId id="2147483653" r:id="rId31"/>
    <p:sldLayoutId id="2147483655" r:id="rId32"/>
    <p:sldLayoutId id="2147483657" r:id="rId33"/>
    <p:sldLayoutId id="2147483668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2.60</a:t>
            </a:r>
          </a:p>
          <a:p>
            <a:pPr marL="0" indent="0">
              <a:buNone/>
            </a:pP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Klara Nordström.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73B432-92F0-4AF1-94C3-7D81D894E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459" y="5337777"/>
            <a:ext cx="2964542" cy="838987"/>
          </a:xfrm>
          <a:prstGeom prst="rect">
            <a:avLst/>
          </a:prstGeom>
        </p:spPr>
      </p:pic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306786" y="5337578"/>
            <a:ext cx="1275442" cy="36109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2.60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  <a:endParaRPr lang="sv-SE" sz="2000" b="1" dirty="0"/>
          </a:p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 </a:t>
            </a:r>
          </a:p>
          <a:p>
            <a:endParaRPr lang="en-SE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13 januari 2025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Individuella studieplaner (ISP)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1F21D-A090-422A-A7F2-2AA93F01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35375-7B04-49F7-B260-9AAF5BB1F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att söka på upp till 12 tecken i fältet för tillfälleskod på sidorna Avancerad sökning, Hantera flera och vid sökning av tillfällen. Tidigare var begränsningen 9 tecken.</a:t>
            </a:r>
          </a:p>
          <a:p>
            <a:r>
              <a:rPr lang="sv-SE" dirty="0"/>
              <a:t>Nu är det möjligt att lägga till ett tillfälle utan guide samtidigt som den överliggande utbildningen befinner sig i pågående guide.</a:t>
            </a:r>
          </a:p>
        </p:txBody>
      </p:sp>
    </p:spTree>
    <p:extLst>
      <p:ext uri="{BB962C8B-B14F-4D97-AF65-F5344CB8AC3E}">
        <p14:creationId xmlns:p14="http://schemas.microsoft.com/office/powerpoint/2010/main" val="150157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652F96-1131-48E7-A7B7-31CFB25D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Ej hanterade antagningar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B1D28A-6C15-4F4F-8847-BD076915E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Möjligt att välja vilka kolumner som visas</a:t>
            </a:r>
          </a:p>
          <a:p>
            <a:r>
              <a:rPr lang="sv-SE" dirty="0"/>
              <a:t>Mer information om utbildningstillfället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CDD72-129B-4980-91AA-2B8DD64D2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5674"/>
            <a:ext cx="12224519" cy="13932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91B5A0-27DE-4863-A288-B2C10794DB75}"/>
              </a:ext>
            </a:extLst>
          </p:cNvPr>
          <p:cNvSpPr/>
          <p:nvPr/>
        </p:nvSpPr>
        <p:spPr>
          <a:xfrm>
            <a:off x="5380264" y="3976007"/>
            <a:ext cx="2359479" cy="440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1B121B-51D0-4837-AFCF-13ABA71F3F46}"/>
              </a:ext>
            </a:extLst>
          </p:cNvPr>
          <p:cNvSpPr/>
          <p:nvPr/>
        </p:nvSpPr>
        <p:spPr>
          <a:xfrm>
            <a:off x="11234057" y="3820886"/>
            <a:ext cx="990462" cy="155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946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1732-9870-4B5E-9000-B6D6F9EA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156"/>
            <a:ext cx="10515600" cy="1325563"/>
          </a:xfrm>
        </p:spPr>
        <p:txBody>
          <a:bodyPr/>
          <a:lstStyle/>
          <a:p>
            <a:r>
              <a:rPr lang="sv-SE" dirty="0"/>
              <a:t>Utbildningssamarbeten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D1CFA-0E03-461C-801F-58F60A07E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 översikt för utbildningssamarbeten</a:t>
            </a:r>
          </a:p>
          <a:p>
            <a:r>
              <a:rPr lang="sv-SE" dirty="0"/>
              <a:t>Förutsättningar:</a:t>
            </a:r>
          </a:p>
          <a:p>
            <a:pPr lvl="1"/>
            <a:r>
              <a:rPr lang="sv-SE" dirty="0"/>
              <a:t>Alla lärosäten har märkt sina kurspaketeringstillfällen med samma utbildningssamarbete</a:t>
            </a:r>
          </a:p>
          <a:p>
            <a:pPr lvl="1"/>
            <a:r>
              <a:rPr lang="sv-SE" dirty="0"/>
              <a:t>Ny systemaktivitet för att se översikten</a:t>
            </a:r>
          </a:p>
          <a:p>
            <a:pPr lvl="1"/>
            <a:r>
              <a:rPr lang="sv-SE" dirty="0"/>
              <a:t>Studenterna är antagna via </a:t>
            </a:r>
            <a:r>
              <a:rPr lang="sv-SE" dirty="0" err="1"/>
              <a:t>NyA</a:t>
            </a:r>
            <a:endParaRPr lang="sv-SE" dirty="0"/>
          </a:p>
          <a:p>
            <a:r>
              <a:rPr lang="sv-SE" dirty="0"/>
              <a:t>Demo: Inspelning från tematräff 18 december 2024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80F074-04BD-41FD-A120-07D0DC190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72" y="4445719"/>
            <a:ext cx="7268589" cy="2429214"/>
          </a:xfrm>
          <a:prstGeom prst="rect">
            <a:avLst/>
          </a:prstGeom>
        </p:spPr>
      </p:pic>
      <p:sp>
        <p:nvSpPr>
          <p:cNvPr id="7" name="Pil: nedåt 15">
            <a:extLst>
              <a:ext uri="{FF2B5EF4-FFF2-40B4-BE49-F238E27FC236}">
                <a16:creationId xmlns:a16="http://schemas.microsoft.com/office/drawing/2014/main" id="{26592E2D-EF4A-4BC9-AF20-A0215C68BEA8}"/>
              </a:ext>
            </a:extLst>
          </p:cNvPr>
          <p:cNvSpPr/>
          <p:nvPr/>
        </p:nvSpPr>
        <p:spPr>
          <a:xfrm>
            <a:off x="5400069" y="5090474"/>
            <a:ext cx="425696" cy="498060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722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B5B1-CE8F-4C1B-AAE6-F3E104B1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E89AB-05B9-4ED2-926F-2ECDB4D42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Möjligt att lägga till planerad progression och uppföljning av progression per aktivitet för avhandlingsarbete</a:t>
            </a:r>
          </a:p>
          <a:p>
            <a:r>
              <a:rPr lang="sv-SE" dirty="0"/>
              <a:t>Ny sida för Överblick och reflektioner. </a:t>
            </a:r>
          </a:p>
          <a:p>
            <a:r>
              <a:rPr lang="sv-SE" dirty="0"/>
              <a:t>Möjligt att lägga till beslutsinformation när en ISP-version fastställs. Visas i arbetsflödet och </a:t>
            </a:r>
            <a:r>
              <a:rPr lang="sv-SE" dirty="0" err="1"/>
              <a:t>pdf:en</a:t>
            </a:r>
            <a:endParaRPr lang="sv-SE" dirty="0"/>
          </a:p>
          <a:p>
            <a:r>
              <a:rPr lang="sv-SE" dirty="0"/>
              <a:t>För en bevakning visas nu även dess aktiva period, d.v.s. start- och slutdatum för användarens personkoppling. Bevakningsperioder används bara för ISP.</a:t>
            </a:r>
          </a:p>
        </p:txBody>
      </p:sp>
    </p:spTree>
    <p:extLst>
      <p:ext uri="{BB962C8B-B14F-4D97-AF65-F5344CB8AC3E}">
        <p14:creationId xmlns:p14="http://schemas.microsoft.com/office/powerpoint/2010/main" val="331349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434E-9F6F-4721-B593-D28300AF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2CC74-2520-42BA-9147-AABFA9317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Informationen om e-stämpling visas direkt när dokumentet öppnas (formatet ändras från </a:t>
            </a:r>
            <a:r>
              <a:rPr lang="sv-SE" dirty="0" err="1"/>
              <a:t>pdf</a:t>
            </a:r>
            <a:r>
              <a:rPr lang="sv-SE" dirty="0"/>
              <a:t>/a till </a:t>
            </a:r>
            <a:r>
              <a:rPr lang="sv-SE" dirty="0" err="1"/>
              <a:t>pdf</a:t>
            </a:r>
            <a:r>
              <a:rPr lang="sv-SE" dirty="0"/>
              <a:t>/</a:t>
            </a:r>
            <a:r>
              <a:rPr lang="sv-SE" dirty="0" err="1"/>
              <a:t>ua</a:t>
            </a:r>
            <a:r>
              <a:rPr lang="sv-SE" dirty="0"/>
              <a:t> för att göra det möjligt)</a:t>
            </a:r>
          </a:p>
          <a:p>
            <a:r>
              <a:rPr lang="sv-SE" dirty="0"/>
              <a:t>Nu blir inte längre engelsk benämning sparad som svensk benämning för Annat resultat om användaren utfärdar bevis med </a:t>
            </a:r>
            <a:r>
              <a:rPr lang="sv-SE" dirty="0" err="1"/>
              <a:t>Ladoks</a:t>
            </a:r>
            <a:r>
              <a:rPr lang="sv-SE" dirty="0"/>
              <a:t> språkinställning satt till engelska.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11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1E156C-7FBD-3C14-B042-44BD8E1D6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/>
              <a:t>Tack för idag!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7464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5063</TotalTime>
  <Words>297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Aptos</vt:lpstr>
      <vt:lpstr>Figtree Medium</vt:lpstr>
      <vt:lpstr>Wingdings 3</vt:lpstr>
      <vt:lpstr>Figtree</vt:lpstr>
      <vt:lpstr>Figtree SemiBold</vt:lpstr>
      <vt:lpstr>Office Theme</vt:lpstr>
      <vt:lpstr>PowerPoint Presentation</vt:lpstr>
      <vt:lpstr>Demo av version 2.60</vt:lpstr>
      <vt:lpstr>Detta kommer demonstreras</vt:lpstr>
      <vt:lpstr>Utbildningsinformation</vt:lpstr>
      <vt:lpstr>Ej hanterade antagningar</vt:lpstr>
      <vt:lpstr>Utbildningssamarbeten</vt:lpstr>
      <vt:lpstr>Individuell studieplan</vt:lpstr>
      <vt:lpstr>Bevis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Moa Eriksson</cp:lastModifiedBy>
  <cp:revision>351</cp:revision>
  <dcterms:created xsi:type="dcterms:W3CDTF">2024-03-26T12:09:15Z</dcterms:created>
  <dcterms:modified xsi:type="dcterms:W3CDTF">2025-01-13T10:21:36Z</dcterms:modified>
</cp:coreProperties>
</file>