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7" r:id="rId4"/>
    <p:sldId id="270" r:id="rId5"/>
    <p:sldId id="262" r:id="rId6"/>
    <p:sldId id="263" r:id="rId7"/>
    <p:sldId id="272" r:id="rId8"/>
    <p:sldId id="273" r:id="rId9"/>
    <p:sldId id="271" r:id="rId10"/>
  </p:sldIdLst>
  <p:sldSz cx="12192000" cy="6858000"/>
  <p:notesSz cx="6858000" cy="9144000"/>
  <p:embeddedFontLst>
    <p:embeddedFont>
      <p:font typeface="Figtree" panose="020B0604020202020204" charset="0"/>
      <p:regular r:id="rId12"/>
      <p:bold r:id="rId13"/>
      <p:italic r:id="rId14"/>
      <p:boldItalic r:id="rId15"/>
    </p:embeddedFont>
    <p:embeddedFont>
      <p:font typeface="Figtree Medium" panose="020B0604020202020204" charset="0"/>
      <p:regular r:id="rId16"/>
      <p:italic r:id="rId17"/>
    </p:embeddedFont>
    <p:embeddedFont>
      <p:font typeface="Figtree SemiBold" panose="020B0604020202020204" charset="0"/>
      <p:regular r:id="rId18"/>
      <p:bold r:id="rId19"/>
      <p:italic r:id="rId20"/>
      <p:boldItalic r:id="rId21"/>
    </p:embeddedFont>
  </p:embeddedFont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F4"/>
    <a:srgbClr val="DDECD7"/>
    <a:srgbClr val="8EE1A9"/>
    <a:srgbClr val="00B561"/>
    <a:srgbClr val="007633"/>
    <a:srgbClr val="CAD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7BBFA-705B-4A34-98A4-B95088881C2F}" v="3" dt="2024-11-22T14:04:23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6" autoAdjust="0"/>
    <p:restoredTop sz="94694"/>
  </p:normalViewPr>
  <p:slideViewPr>
    <p:cSldViewPr snapToGrid="0">
      <p:cViewPr varScale="1">
        <p:scale>
          <a:sx n="80" d="100"/>
          <a:sy n="80" d="100"/>
        </p:scale>
        <p:origin x="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a Nordström Janssen" userId="49c578d6-3a20-4cf5-9869-0420c5574011" providerId="ADAL" clId="{0137BBFA-705B-4A34-98A4-B95088881C2F}"/>
    <pc:docChg chg="undo custSel addSld delSld modSld sldOrd">
      <pc:chgData name="Kristina Nordström Janssen" userId="49c578d6-3a20-4cf5-9869-0420c5574011" providerId="ADAL" clId="{0137BBFA-705B-4A34-98A4-B95088881C2F}" dt="2024-11-22T14:07:39.142" v="4208" actId="2696"/>
      <pc:docMkLst>
        <pc:docMk/>
      </pc:docMkLst>
      <pc:sldChg chg="modSp mod">
        <pc:chgData name="Kristina Nordström Janssen" userId="49c578d6-3a20-4cf5-9869-0420c5574011" providerId="ADAL" clId="{0137BBFA-705B-4A34-98A4-B95088881C2F}" dt="2024-11-19T14:29:02.717" v="72" actId="20577"/>
        <pc:sldMkLst>
          <pc:docMk/>
          <pc:sldMk cId="1940695533" sldId="256"/>
        </pc:sldMkLst>
        <pc:spChg chg="mod">
          <ac:chgData name="Kristina Nordström Janssen" userId="49c578d6-3a20-4cf5-9869-0420c5574011" providerId="ADAL" clId="{0137BBFA-705B-4A34-98A4-B95088881C2F}" dt="2024-11-19T14:28:47.617" v="48" actId="20577"/>
          <ac:spMkLst>
            <pc:docMk/>
            <pc:sldMk cId="1940695533" sldId="256"/>
            <ac:spMk id="2" creationId="{48BBD17A-1401-A23E-2A5C-8978824E3BE3}"/>
          </ac:spMkLst>
        </pc:spChg>
        <pc:spChg chg="mod">
          <ac:chgData name="Kristina Nordström Janssen" userId="49c578d6-3a20-4cf5-9869-0420c5574011" providerId="ADAL" clId="{0137BBFA-705B-4A34-98A4-B95088881C2F}" dt="2024-11-19T14:29:02.717" v="72" actId="20577"/>
          <ac:spMkLst>
            <pc:docMk/>
            <pc:sldMk cId="1940695533" sldId="256"/>
            <ac:spMk id="3" creationId="{239F11E5-5C01-D306-7BBA-3DF46074775A}"/>
          </ac:spMkLst>
        </pc:spChg>
      </pc:sldChg>
      <pc:sldChg chg="addSp delSp modSp new mod modClrScheme chgLayout">
        <pc:chgData name="Kristina Nordström Janssen" userId="49c578d6-3a20-4cf5-9869-0420c5574011" providerId="ADAL" clId="{0137BBFA-705B-4A34-98A4-B95088881C2F}" dt="2024-11-22T14:03:06.371" v="4143" actId="20577"/>
        <pc:sldMkLst>
          <pc:docMk/>
          <pc:sldMk cId="3948549775" sldId="257"/>
        </pc:sldMkLst>
        <pc:spChg chg="del mod ord">
          <ac:chgData name="Kristina Nordström Janssen" userId="49c578d6-3a20-4cf5-9869-0420c5574011" providerId="ADAL" clId="{0137BBFA-705B-4A34-98A4-B95088881C2F}" dt="2024-11-19T14:29:22.722" v="74" actId="700"/>
          <ac:spMkLst>
            <pc:docMk/>
            <pc:sldMk cId="3948549775" sldId="257"/>
            <ac:spMk id="2" creationId="{B7B4E2A3-29B9-C7DD-E8C5-2DC1D2200BE6}"/>
          </ac:spMkLst>
        </pc:spChg>
        <pc:spChg chg="del">
          <ac:chgData name="Kristina Nordström Janssen" userId="49c578d6-3a20-4cf5-9869-0420c5574011" providerId="ADAL" clId="{0137BBFA-705B-4A34-98A4-B95088881C2F}" dt="2024-11-19T14:29:22.722" v="74" actId="700"/>
          <ac:spMkLst>
            <pc:docMk/>
            <pc:sldMk cId="3948549775" sldId="257"/>
            <ac:spMk id="3" creationId="{F785691C-E268-D42A-3DA4-56526AF4B7A0}"/>
          </ac:spMkLst>
        </pc:spChg>
        <pc:spChg chg="mod ord">
          <ac:chgData name="Kristina Nordström Janssen" userId="49c578d6-3a20-4cf5-9869-0420c5574011" providerId="ADAL" clId="{0137BBFA-705B-4A34-98A4-B95088881C2F}" dt="2024-11-19T15:34:58.725" v="173" actId="700"/>
          <ac:spMkLst>
            <pc:docMk/>
            <pc:sldMk cId="3948549775" sldId="257"/>
            <ac:spMk id="4" creationId="{74EF6C55-A5F9-891D-E4CF-04B2E186BA58}"/>
          </ac:spMkLst>
        </pc:spChg>
        <pc:spChg chg="add del mod ord">
          <ac:chgData name="Kristina Nordström Janssen" userId="49c578d6-3a20-4cf5-9869-0420c5574011" providerId="ADAL" clId="{0137BBFA-705B-4A34-98A4-B95088881C2F}" dt="2024-11-19T14:29:56.160" v="84" actId="700"/>
          <ac:spMkLst>
            <pc:docMk/>
            <pc:sldMk cId="3948549775" sldId="257"/>
            <ac:spMk id="5" creationId="{037A2878-A5DA-F5FA-476D-D5CF501BE748}"/>
          </ac:spMkLst>
        </pc:spChg>
        <pc:spChg chg="add del">
          <ac:chgData name="Kristina Nordström Janssen" userId="49c578d6-3a20-4cf5-9869-0420c5574011" providerId="ADAL" clId="{0137BBFA-705B-4A34-98A4-B95088881C2F}" dt="2024-11-19T14:29:36.325" v="82" actId="22"/>
          <ac:spMkLst>
            <pc:docMk/>
            <pc:sldMk cId="3948549775" sldId="257"/>
            <ac:spMk id="7" creationId="{6672E9B3-F415-474E-D031-6EC9B32FF7D7}"/>
          </ac:spMkLst>
        </pc:spChg>
        <pc:spChg chg="add mod ord">
          <ac:chgData name="Kristina Nordström Janssen" userId="49c578d6-3a20-4cf5-9869-0420c5574011" providerId="ADAL" clId="{0137BBFA-705B-4A34-98A4-B95088881C2F}" dt="2024-11-19T15:34:58.725" v="173" actId="700"/>
          <ac:spMkLst>
            <pc:docMk/>
            <pc:sldMk cId="3948549775" sldId="257"/>
            <ac:spMk id="8" creationId="{7F048DA7-6F17-1520-ECF7-D4E15F16556C}"/>
          </ac:spMkLst>
        </pc:spChg>
        <pc:spChg chg="add mod ord">
          <ac:chgData name="Kristina Nordström Janssen" userId="49c578d6-3a20-4cf5-9869-0420c5574011" providerId="ADAL" clId="{0137BBFA-705B-4A34-98A4-B95088881C2F}" dt="2024-11-22T14:03:06.371" v="4143" actId="20577"/>
          <ac:spMkLst>
            <pc:docMk/>
            <pc:sldMk cId="3948549775" sldId="257"/>
            <ac:spMk id="9" creationId="{EF1BBD8D-70D1-E952-89FB-1D83A5AD3C3E}"/>
          </ac:spMkLst>
        </pc:spChg>
      </pc:sldChg>
      <pc:sldChg chg="new del">
        <pc:chgData name="Kristina Nordström Janssen" userId="49c578d6-3a20-4cf5-9869-0420c5574011" providerId="ADAL" clId="{0137BBFA-705B-4A34-98A4-B95088881C2F}" dt="2024-11-19T15:33:47.376" v="165" actId="47"/>
        <pc:sldMkLst>
          <pc:docMk/>
          <pc:sldMk cId="2718998669" sldId="258"/>
        </pc:sldMkLst>
      </pc:sldChg>
      <pc:sldChg chg="modSp new del mod modClrScheme chgLayout">
        <pc:chgData name="Kristina Nordström Janssen" userId="49c578d6-3a20-4cf5-9869-0420c5574011" providerId="ADAL" clId="{0137BBFA-705B-4A34-98A4-B95088881C2F}" dt="2024-11-21T14:51:33.872" v="3505" actId="47"/>
        <pc:sldMkLst>
          <pc:docMk/>
          <pc:sldMk cId="4003688613" sldId="259"/>
        </pc:sldMkLst>
        <pc:spChg chg="mod ord">
          <ac:chgData name="Kristina Nordström Janssen" userId="49c578d6-3a20-4cf5-9869-0420c5574011" providerId="ADAL" clId="{0137BBFA-705B-4A34-98A4-B95088881C2F}" dt="2024-11-21T14:50:15.150" v="3498" actId="20577"/>
          <ac:spMkLst>
            <pc:docMk/>
            <pc:sldMk cId="4003688613" sldId="259"/>
            <ac:spMk id="2" creationId="{32D654F2-3A34-55F1-4FC5-2C028F464AB8}"/>
          </ac:spMkLst>
        </pc:spChg>
        <pc:spChg chg="mod ord">
          <ac:chgData name="Kristina Nordström Janssen" userId="49c578d6-3a20-4cf5-9869-0420c5574011" providerId="ADAL" clId="{0137BBFA-705B-4A34-98A4-B95088881C2F}" dt="2024-11-19T17:40:24.276" v="3493" actId="20577"/>
          <ac:spMkLst>
            <pc:docMk/>
            <pc:sldMk cId="4003688613" sldId="259"/>
            <ac:spMk id="3" creationId="{EE9DD190-E9FD-E217-AE11-3BF542F992E0}"/>
          </ac:spMkLst>
        </pc:spChg>
      </pc:sldChg>
      <pc:sldChg chg="modSp new mod ord modClrScheme chgLayout">
        <pc:chgData name="Kristina Nordström Janssen" userId="49c578d6-3a20-4cf5-9869-0420c5574011" providerId="ADAL" clId="{0137BBFA-705B-4A34-98A4-B95088881C2F}" dt="2024-11-22T14:05:24.792" v="4199" actId="6549"/>
        <pc:sldMkLst>
          <pc:docMk/>
          <pc:sldMk cId="1498812233" sldId="260"/>
        </pc:sldMkLst>
        <pc:spChg chg="mod ord">
          <ac:chgData name="Kristina Nordström Janssen" userId="49c578d6-3a20-4cf5-9869-0420c5574011" providerId="ADAL" clId="{0137BBFA-705B-4A34-98A4-B95088881C2F}" dt="2024-11-22T14:05:24.792" v="4199" actId="6549"/>
          <ac:spMkLst>
            <pc:docMk/>
            <pc:sldMk cId="1498812233" sldId="260"/>
            <ac:spMk id="2" creationId="{F17CD49D-D033-3C5F-28AE-F440A399B099}"/>
          </ac:spMkLst>
        </pc:spChg>
        <pc:spChg chg="mod ord">
          <ac:chgData name="Kristina Nordström Janssen" userId="49c578d6-3a20-4cf5-9869-0420c5574011" providerId="ADAL" clId="{0137BBFA-705B-4A34-98A4-B95088881C2F}" dt="2024-11-21T15:04:05.485" v="3915" actId="27636"/>
          <ac:spMkLst>
            <pc:docMk/>
            <pc:sldMk cId="1498812233" sldId="260"/>
            <ac:spMk id="3" creationId="{1B050DED-18DD-C96A-B745-799BC3D56340}"/>
          </ac:spMkLst>
        </pc:spChg>
      </pc:sldChg>
      <pc:sldChg chg="modSp new del mod">
        <pc:chgData name="Kristina Nordström Janssen" userId="49c578d6-3a20-4cf5-9869-0420c5574011" providerId="ADAL" clId="{0137BBFA-705B-4A34-98A4-B95088881C2F}" dt="2024-11-19T15:41:15.933" v="423" actId="47"/>
        <pc:sldMkLst>
          <pc:docMk/>
          <pc:sldMk cId="2868444603" sldId="261"/>
        </pc:sldMkLst>
        <pc:spChg chg="mod">
          <ac:chgData name="Kristina Nordström Janssen" userId="49c578d6-3a20-4cf5-9869-0420c5574011" providerId="ADAL" clId="{0137BBFA-705B-4A34-98A4-B95088881C2F}" dt="2024-11-19T15:35:37.735" v="179"/>
          <ac:spMkLst>
            <pc:docMk/>
            <pc:sldMk cId="2868444603" sldId="261"/>
            <ac:spMk id="2" creationId="{513755DA-915D-CA3A-C575-B445AB59B873}"/>
          </ac:spMkLst>
        </pc:spChg>
        <pc:spChg chg="mod">
          <ac:chgData name="Kristina Nordström Janssen" userId="49c578d6-3a20-4cf5-9869-0420c5574011" providerId="ADAL" clId="{0137BBFA-705B-4A34-98A4-B95088881C2F}" dt="2024-11-19T15:35:50.790" v="205" actId="20577"/>
          <ac:spMkLst>
            <pc:docMk/>
            <pc:sldMk cId="2868444603" sldId="261"/>
            <ac:spMk id="3" creationId="{3B0F9EA5-741E-80D7-C2D4-A168ECEBB271}"/>
          </ac:spMkLst>
        </pc:spChg>
      </pc:sldChg>
      <pc:sldChg chg="modSp new mod ord">
        <pc:chgData name="Kristina Nordström Janssen" userId="49c578d6-3a20-4cf5-9869-0420c5574011" providerId="ADAL" clId="{0137BBFA-705B-4A34-98A4-B95088881C2F}" dt="2024-11-21T15:01:41.602" v="3876" actId="20577"/>
        <pc:sldMkLst>
          <pc:docMk/>
          <pc:sldMk cId="587033058" sldId="262"/>
        </pc:sldMkLst>
        <pc:spChg chg="mod">
          <ac:chgData name="Kristina Nordström Janssen" userId="49c578d6-3a20-4cf5-9869-0420c5574011" providerId="ADAL" clId="{0137BBFA-705B-4A34-98A4-B95088881C2F}" dt="2024-11-21T15:01:41.602" v="3876" actId="20577"/>
          <ac:spMkLst>
            <pc:docMk/>
            <pc:sldMk cId="587033058" sldId="262"/>
            <ac:spMk id="2" creationId="{A7E730B3-EEF5-8F2D-6E42-FB571695B0BD}"/>
          </ac:spMkLst>
        </pc:spChg>
        <pc:spChg chg="mod">
          <ac:chgData name="Kristina Nordström Janssen" userId="49c578d6-3a20-4cf5-9869-0420c5574011" providerId="ADAL" clId="{0137BBFA-705B-4A34-98A4-B95088881C2F}" dt="2024-11-21T15:01:12.104" v="3786" actId="6549"/>
          <ac:spMkLst>
            <pc:docMk/>
            <pc:sldMk cId="587033058" sldId="262"/>
            <ac:spMk id="3" creationId="{D9CC5A51-0FFA-6E38-5147-9D89A1E14B07}"/>
          </ac:spMkLst>
        </pc:spChg>
      </pc:sldChg>
      <pc:sldChg chg="modSp new mod">
        <pc:chgData name="Kristina Nordström Janssen" userId="49c578d6-3a20-4cf5-9869-0420c5574011" providerId="ADAL" clId="{0137BBFA-705B-4A34-98A4-B95088881C2F}" dt="2024-11-22T13:49:24.352" v="4097" actId="20577"/>
        <pc:sldMkLst>
          <pc:docMk/>
          <pc:sldMk cId="1158640836" sldId="263"/>
        </pc:sldMkLst>
        <pc:spChg chg="mod">
          <ac:chgData name="Kristina Nordström Janssen" userId="49c578d6-3a20-4cf5-9869-0420c5574011" providerId="ADAL" clId="{0137BBFA-705B-4A34-98A4-B95088881C2F}" dt="2024-11-19T17:31:05.452" v="3276" actId="20577"/>
          <ac:spMkLst>
            <pc:docMk/>
            <pc:sldMk cId="1158640836" sldId="263"/>
            <ac:spMk id="2" creationId="{32F75580-9E21-7B32-4930-4AB1EEF675A4}"/>
          </ac:spMkLst>
        </pc:spChg>
        <pc:spChg chg="mod">
          <ac:chgData name="Kristina Nordström Janssen" userId="49c578d6-3a20-4cf5-9869-0420c5574011" providerId="ADAL" clId="{0137BBFA-705B-4A34-98A4-B95088881C2F}" dt="2024-11-22T13:49:24.352" v="4097" actId="20577"/>
          <ac:spMkLst>
            <pc:docMk/>
            <pc:sldMk cId="1158640836" sldId="263"/>
            <ac:spMk id="3" creationId="{CDCC5921-67D0-D521-067C-635A39F145A8}"/>
          </ac:spMkLst>
        </pc:spChg>
      </pc:sldChg>
      <pc:sldChg chg="modSp new del mod ord">
        <pc:chgData name="Kristina Nordström Janssen" userId="49c578d6-3a20-4cf5-9869-0420c5574011" providerId="ADAL" clId="{0137BBFA-705B-4A34-98A4-B95088881C2F}" dt="2024-11-21T14:58:16.296" v="3671" actId="47"/>
        <pc:sldMkLst>
          <pc:docMk/>
          <pc:sldMk cId="2204828686" sldId="264"/>
        </pc:sldMkLst>
        <pc:spChg chg="mod">
          <ac:chgData name="Kristina Nordström Janssen" userId="49c578d6-3a20-4cf5-9869-0420c5574011" providerId="ADAL" clId="{0137BBFA-705B-4A34-98A4-B95088881C2F}" dt="2024-11-19T17:26:45.992" v="3151" actId="1076"/>
          <ac:spMkLst>
            <pc:docMk/>
            <pc:sldMk cId="2204828686" sldId="264"/>
            <ac:spMk id="2" creationId="{7D8FF4BD-5F8A-5861-E119-E5C7FFB26472}"/>
          </ac:spMkLst>
        </pc:spChg>
        <pc:spChg chg="mod">
          <ac:chgData name="Kristina Nordström Janssen" userId="49c578d6-3a20-4cf5-9869-0420c5574011" providerId="ADAL" clId="{0137BBFA-705B-4A34-98A4-B95088881C2F}" dt="2024-11-19T17:36:08.396" v="3343" actId="21"/>
          <ac:spMkLst>
            <pc:docMk/>
            <pc:sldMk cId="2204828686" sldId="264"/>
            <ac:spMk id="3" creationId="{D9BCA126-4EBA-BCE2-7607-1EF303E242C6}"/>
          </ac:spMkLst>
        </pc:spChg>
      </pc:sldChg>
      <pc:sldChg chg="modSp new mod">
        <pc:chgData name="Kristina Nordström Janssen" userId="49c578d6-3a20-4cf5-9869-0420c5574011" providerId="ADAL" clId="{0137BBFA-705B-4A34-98A4-B95088881C2F}" dt="2024-11-19T16:01:23.246" v="1667" actId="20577"/>
        <pc:sldMkLst>
          <pc:docMk/>
          <pc:sldMk cId="314139396" sldId="265"/>
        </pc:sldMkLst>
        <pc:spChg chg="mod">
          <ac:chgData name="Kristina Nordström Janssen" userId="49c578d6-3a20-4cf5-9869-0420c5574011" providerId="ADAL" clId="{0137BBFA-705B-4A34-98A4-B95088881C2F}" dt="2024-11-19T16:01:17.218" v="1666" actId="20577"/>
          <ac:spMkLst>
            <pc:docMk/>
            <pc:sldMk cId="314139396" sldId="265"/>
            <ac:spMk id="2" creationId="{A325477F-9541-A50B-6312-F9BB1665A1C9}"/>
          </ac:spMkLst>
        </pc:spChg>
        <pc:spChg chg="mod">
          <ac:chgData name="Kristina Nordström Janssen" userId="49c578d6-3a20-4cf5-9869-0420c5574011" providerId="ADAL" clId="{0137BBFA-705B-4A34-98A4-B95088881C2F}" dt="2024-11-19T16:01:23.246" v="1667" actId="20577"/>
          <ac:spMkLst>
            <pc:docMk/>
            <pc:sldMk cId="314139396" sldId="265"/>
            <ac:spMk id="3" creationId="{3CF2D2F5-58BA-A940-0038-2AD98FF48BC9}"/>
          </ac:spMkLst>
        </pc:spChg>
      </pc:sldChg>
      <pc:sldChg chg="addSp delSp modSp new del mod ord modClrScheme chgLayout">
        <pc:chgData name="Kristina Nordström Janssen" userId="49c578d6-3a20-4cf5-9869-0420c5574011" providerId="ADAL" clId="{0137BBFA-705B-4A34-98A4-B95088881C2F}" dt="2024-11-22T14:07:39.142" v="4208" actId="2696"/>
        <pc:sldMkLst>
          <pc:docMk/>
          <pc:sldMk cId="1762907231" sldId="266"/>
        </pc:sldMkLst>
        <pc:spChg chg="add del mod ord">
          <ac:chgData name="Kristina Nordström Janssen" userId="49c578d6-3a20-4cf5-9869-0420c5574011" providerId="ADAL" clId="{0137BBFA-705B-4A34-98A4-B95088881C2F}" dt="2024-11-22T14:06:41.853" v="4205" actId="700"/>
          <ac:spMkLst>
            <pc:docMk/>
            <pc:sldMk cId="1762907231" sldId="266"/>
            <ac:spMk id="2" creationId="{60F1AB48-E86F-A312-3DF0-1E60FE9CCD91}"/>
          </ac:spMkLst>
        </pc:spChg>
        <pc:spChg chg="add del mod ord">
          <ac:chgData name="Kristina Nordström Janssen" userId="49c578d6-3a20-4cf5-9869-0420c5574011" providerId="ADAL" clId="{0137BBFA-705B-4A34-98A4-B95088881C2F}" dt="2024-11-19T16:03:45.233" v="1741" actId="700"/>
          <ac:spMkLst>
            <pc:docMk/>
            <pc:sldMk cId="1762907231" sldId="266"/>
            <ac:spMk id="3" creationId="{C9503E03-055C-65A2-3B76-E2F1AA18E866}"/>
          </ac:spMkLst>
        </pc:spChg>
        <pc:spChg chg="add del mod ord">
          <ac:chgData name="Kristina Nordström Janssen" userId="49c578d6-3a20-4cf5-9869-0420c5574011" providerId="ADAL" clId="{0137BBFA-705B-4A34-98A4-B95088881C2F}" dt="2024-11-19T16:03:21.762" v="1740" actId="700"/>
          <ac:spMkLst>
            <pc:docMk/>
            <pc:sldMk cId="1762907231" sldId="266"/>
            <ac:spMk id="4" creationId="{E417F439-932D-2486-3B64-4E2FBF5BD732}"/>
          </ac:spMkLst>
        </pc:spChg>
        <pc:spChg chg="add del mod ord">
          <ac:chgData name="Kristina Nordström Janssen" userId="49c578d6-3a20-4cf5-9869-0420c5574011" providerId="ADAL" clId="{0137BBFA-705B-4A34-98A4-B95088881C2F}" dt="2024-11-19T16:04:05.661" v="1742" actId="700"/>
          <ac:spMkLst>
            <pc:docMk/>
            <pc:sldMk cId="1762907231" sldId="266"/>
            <ac:spMk id="5" creationId="{773493E8-3F55-6D96-02EB-9FA850DBA066}"/>
          </ac:spMkLst>
        </pc:spChg>
        <pc:spChg chg="add mod ord">
          <ac:chgData name="Kristina Nordström Janssen" userId="49c578d6-3a20-4cf5-9869-0420c5574011" providerId="ADAL" clId="{0137BBFA-705B-4A34-98A4-B95088881C2F}" dt="2024-11-22T14:07:05.879" v="4207" actId="700"/>
          <ac:spMkLst>
            <pc:docMk/>
            <pc:sldMk cId="1762907231" sldId="266"/>
            <ac:spMk id="6" creationId="{592A8BD7-2983-6907-A76B-A780A395B4D5}"/>
          </ac:spMkLst>
        </pc:spChg>
      </pc:sldChg>
      <pc:sldChg chg="modSp new mod">
        <pc:chgData name="Kristina Nordström Janssen" userId="49c578d6-3a20-4cf5-9869-0420c5574011" providerId="ADAL" clId="{0137BBFA-705B-4A34-98A4-B95088881C2F}" dt="2024-11-21T15:02:35.432" v="3880" actId="20577"/>
        <pc:sldMkLst>
          <pc:docMk/>
          <pc:sldMk cId="1221847476" sldId="267"/>
        </pc:sldMkLst>
        <pc:spChg chg="mod">
          <ac:chgData name="Kristina Nordström Janssen" userId="49c578d6-3a20-4cf5-9869-0420c5574011" providerId="ADAL" clId="{0137BBFA-705B-4A34-98A4-B95088881C2F}" dt="2024-11-19T16:16:04.819" v="1807" actId="20577"/>
          <ac:spMkLst>
            <pc:docMk/>
            <pc:sldMk cId="1221847476" sldId="267"/>
            <ac:spMk id="2" creationId="{FB12EC90-93E3-4967-9F52-5C10818E07C1}"/>
          </ac:spMkLst>
        </pc:spChg>
        <pc:spChg chg="mod">
          <ac:chgData name="Kristina Nordström Janssen" userId="49c578d6-3a20-4cf5-9869-0420c5574011" providerId="ADAL" clId="{0137BBFA-705B-4A34-98A4-B95088881C2F}" dt="2024-11-21T15:02:35.432" v="3880" actId="20577"/>
          <ac:spMkLst>
            <pc:docMk/>
            <pc:sldMk cId="1221847476" sldId="267"/>
            <ac:spMk id="3" creationId="{652B7550-ED58-86A1-B86A-FC5BD70BE4FC}"/>
          </ac:spMkLst>
        </pc:spChg>
      </pc:sldChg>
      <pc:sldChg chg="modSp new del mod">
        <pc:chgData name="Kristina Nordström Janssen" userId="49c578d6-3a20-4cf5-9869-0420c5574011" providerId="ADAL" clId="{0137BBFA-705B-4A34-98A4-B95088881C2F}" dt="2024-11-21T14:59:12.579" v="3690" actId="47"/>
        <pc:sldMkLst>
          <pc:docMk/>
          <pc:sldMk cId="686615376" sldId="268"/>
        </pc:sldMkLst>
        <pc:spChg chg="mod">
          <ac:chgData name="Kristina Nordström Janssen" userId="49c578d6-3a20-4cf5-9869-0420c5574011" providerId="ADAL" clId="{0137BBFA-705B-4A34-98A4-B95088881C2F}" dt="2024-11-19T17:26:13.645" v="3142" actId="20577"/>
          <ac:spMkLst>
            <pc:docMk/>
            <pc:sldMk cId="686615376" sldId="268"/>
            <ac:spMk id="2" creationId="{B811824F-DA5A-0C34-5CF5-1DF4903A9058}"/>
          </ac:spMkLst>
        </pc:spChg>
        <pc:spChg chg="mod">
          <ac:chgData name="Kristina Nordström Janssen" userId="49c578d6-3a20-4cf5-9869-0420c5574011" providerId="ADAL" clId="{0137BBFA-705B-4A34-98A4-B95088881C2F}" dt="2024-11-19T17:38:35.896" v="3439" actId="20577"/>
          <ac:spMkLst>
            <pc:docMk/>
            <pc:sldMk cId="686615376" sldId="268"/>
            <ac:spMk id="3" creationId="{E796F052-7043-6F5D-624B-0B611947CDE2}"/>
          </ac:spMkLst>
        </pc:spChg>
      </pc:sldChg>
      <pc:sldChg chg="modSp new del mod">
        <pc:chgData name="Kristina Nordström Janssen" userId="49c578d6-3a20-4cf5-9869-0420c5574011" providerId="ADAL" clId="{0137BBFA-705B-4A34-98A4-B95088881C2F}" dt="2024-11-21T15:03:20.744" v="3891" actId="47"/>
        <pc:sldMkLst>
          <pc:docMk/>
          <pc:sldMk cId="3709610393" sldId="269"/>
        </pc:sldMkLst>
        <pc:spChg chg="mod">
          <ac:chgData name="Kristina Nordström Janssen" userId="49c578d6-3a20-4cf5-9869-0420c5574011" providerId="ADAL" clId="{0137BBFA-705B-4A34-98A4-B95088881C2F}" dt="2024-11-19T17:26:26.503" v="3149" actId="20577"/>
          <ac:spMkLst>
            <pc:docMk/>
            <pc:sldMk cId="3709610393" sldId="269"/>
            <ac:spMk id="2" creationId="{1C954101-67F1-2B63-83E8-A4BC9B268CBD}"/>
          </ac:spMkLst>
        </pc:spChg>
      </pc:sldChg>
      <pc:sldChg chg="modSp add mod">
        <pc:chgData name="Kristina Nordström Janssen" userId="49c578d6-3a20-4cf5-9869-0420c5574011" providerId="ADAL" clId="{0137BBFA-705B-4A34-98A4-B95088881C2F}" dt="2024-11-22T14:04:43.361" v="4168" actId="6549"/>
        <pc:sldMkLst>
          <pc:docMk/>
          <pc:sldMk cId="67309720" sldId="270"/>
        </pc:sldMkLst>
        <pc:spChg chg="mod">
          <ac:chgData name="Kristina Nordström Janssen" userId="49c578d6-3a20-4cf5-9869-0420c5574011" providerId="ADAL" clId="{0137BBFA-705B-4A34-98A4-B95088881C2F}" dt="2024-11-22T14:04:43.361" v="4168" actId="6549"/>
          <ac:spMkLst>
            <pc:docMk/>
            <pc:sldMk cId="67309720" sldId="270"/>
            <ac:spMk id="2" creationId="{32D654F2-3A34-55F1-4FC5-2C028F464AB8}"/>
          </ac:spMkLst>
        </pc:spChg>
        <pc:spChg chg="mod">
          <ac:chgData name="Kristina Nordström Janssen" userId="49c578d6-3a20-4cf5-9869-0420c5574011" providerId="ADAL" clId="{0137BBFA-705B-4A34-98A4-B95088881C2F}" dt="2024-11-21T14:51:27.952" v="3504" actId="2711"/>
          <ac:spMkLst>
            <pc:docMk/>
            <pc:sldMk cId="67309720" sldId="270"/>
            <ac:spMk id="3" creationId="{EE9DD190-E9FD-E217-AE11-3BF542F992E0}"/>
          </ac:spMkLst>
        </pc:spChg>
      </pc:sldChg>
      <pc:sldChg chg="modSp add mod ord">
        <pc:chgData name="Kristina Nordström Janssen" userId="49c578d6-3a20-4cf5-9869-0420c5574011" providerId="ADAL" clId="{0137BBFA-705B-4A34-98A4-B95088881C2F}" dt="2024-11-21T15:03:18.617" v="3890" actId="6549"/>
        <pc:sldMkLst>
          <pc:docMk/>
          <pc:sldMk cId="2828534917" sldId="271"/>
        </pc:sldMkLst>
        <pc:spChg chg="mod">
          <ac:chgData name="Kristina Nordström Janssen" userId="49c578d6-3a20-4cf5-9869-0420c5574011" providerId="ADAL" clId="{0137BBFA-705B-4A34-98A4-B95088881C2F}" dt="2024-11-21T15:03:18.617" v="3890" actId="6549"/>
          <ac:spMkLst>
            <pc:docMk/>
            <pc:sldMk cId="2828534917" sldId="271"/>
            <ac:spMk id="6" creationId="{592A8BD7-2983-6907-A76B-A780A395B4D5}"/>
          </ac:spMkLst>
        </pc:spChg>
      </pc:sldChg>
      <pc:sldChg chg="modSp add mod">
        <pc:chgData name="Kristina Nordström Janssen" userId="49c578d6-3a20-4cf5-9869-0420c5574011" providerId="ADAL" clId="{0137BBFA-705B-4A34-98A4-B95088881C2F}" dt="2024-11-22T14:05:58.164" v="4201" actId="20577"/>
        <pc:sldMkLst>
          <pc:docMk/>
          <pc:sldMk cId="1431910043" sldId="272"/>
        </pc:sldMkLst>
        <pc:spChg chg="mod">
          <ac:chgData name="Kristina Nordström Janssen" userId="49c578d6-3a20-4cf5-9869-0420c5574011" providerId="ADAL" clId="{0137BBFA-705B-4A34-98A4-B95088881C2F}" dt="2024-11-22T14:05:33.174" v="4200"/>
          <ac:spMkLst>
            <pc:docMk/>
            <pc:sldMk cId="1431910043" sldId="272"/>
            <ac:spMk id="2" creationId="{F17CD49D-D033-3C5F-28AE-F440A399B099}"/>
          </ac:spMkLst>
        </pc:spChg>
        <pc:spChg chg="mod">
          <ac:chgData name="Kristina Nordström Janssen" userId="49c578d6-3a20-4cf5-9869-0420c5574011" providerId="ADAL" clId="{0137BBFA-705B-4A34-98A4-B95088881C2F}" dt="2024-11-22T14:05:58.164" v="4201" actId="20577"/>
          <ac:spMkLst>
            <pc:docMk/>
            <pc:sldMk cId="1431910043" sldId="272"/>
            <ac:spMk id="3" creationId="{1B050DED-18DD-C96A-B745-799BC3D56340}"/>
          </ac:spMkLst>
        </pc:spChg>
      </pc:sldChg>
      <pc:sldChg chg="add">
        <pc:chgData name="Kristina Nordström Janssen" userId="49c578d6-3a20-4cf5-9869-0420c5574011" providerId="ADAL" clId="{0137BBFA-705B-4A34-98A4-B95088881C2F}" dt="2024-11-22T14:04:23.903" v="4144"/>
        <pc:sldMkLst>
          <pc:docMk/>
          <pc:sldMk cId="1572162919" sldId="273"/>
        </pc:sldMkLst>
      </pc:sldChg>
      <pc:sldChg chg="modSp new del mod">
        <pc:chgData name="Kristina Nordström Janssen" userId="49c578d6-3a20-4cf5-9869-0420c5574011" providerId="ADAL" clId="{0137BBFA-705B-4A34-98A4-B95088881C2F}" dt="2024-11-22T13:29:28.044" v="3985" actId="2696"/>
        <pc:sldMkLst>
          <pc:docMk/>
          <pc:sldMk cId="2382933866" sldId="273"/>
        </pc:sldMkLst>
        <pc:spChg chg="mod">
          <ac:chgData name="Kristina Nordström Janssen" userId="49c578d6-3a20-4cf5-9869-0420c5574011" providerId="ADAL" clId="{0137BBFA-705B-4A34-98A4-B95088881C2F}" dt="2024-11-22T13:29:21.705" v="3984" actId="20577"/>
          <ac:spMkLst>
            <pc:docMk/>
            <pc:sldMk cId="2382933866" sldId="273"/>
            <ac:spMk id="2" creationId="{ACE9A6EC-F0F1-F763-84F4-F7A01C1999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E644-9AD9-1B47-BB31-DDA0E5DC1CDE}" type="datetimeFigureOut">
              <a:rPr lang="en-SE" smtClean="0"/>
              <a:t>12/11/2024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61D6-423E-A349-AA98-83ABF4E6F90D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040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Bara utdata – det går inte att göra något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7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5166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2024-12-11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66BBB8C-BB60-1947-468F-4BBF3B1EB7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914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9D4D0-806D-EE44-D99C-0A1D6CA18E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0012" y="3342860"/>
            <a:ext cx="4064885" cy="57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9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6579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8254F5-2E54-2929-1B50-47A66009FA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513" y="2702030"/>
            <a:ext cx="4958971" cy="1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BC45834E-24AB-6E9B-FCF7-14C44E43EA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2154" y="2719890"/>
            <a:ext cx="3287692" cy="14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96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2024-12-11</a:t>
            </a:fld>
            <a:endParaRPr lang="en-SE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CBE20B-8B28-E5CA-4285-ADD0803ED2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2024-12-11</a:t>
            </a:fld>
            <a:endParaRPr lang="en-S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5FDF1DF-3C1E-CB5D-8F80-82B4AFDA9AB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41347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63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4" y="0"/>
            <a:ext cx="2839656" cy="68782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36418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8814" y="326528"/>
            <a:ext cx="563186" cy="1364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5735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BFFF2-459C-96C8-6A90-602E2C124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367" y="0"/>
            <a:ext cx="4089633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7877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2024-12-11</a:t>
            </a:fld>
            <a:endParaRPr lang="en-SE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8CAF758-5B8D-914A-57C4-A29D178133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0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6401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EEC4692-26F6-5E3C-7ADC-092571DAE8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4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12B14E5-2648-4329-AFFD-B10A575CFD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1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2024-12-11</a:t>
            </a:fld>
            <a:endParaRPr lang="en-SE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B07326-30B0-DEF1-E871-62752D93D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2024-12-11</a:t>
            </a:fld>
            <a:endParaRPr lang="en-SE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BE6E8F6-C384-1E29-A9EC-4D22C46805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50678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0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993AB-4E17-B9A2-D11A-438C67C691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63445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F2F90-7F02-5858-E37B-3DACBEDC7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8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39469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E1833D8-186B-5317-7FCA-A85C1F4E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6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92ADBBD-DBC8-FE3B-98EC-3CE2C2765D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40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C1C9D6-962A-9EDB-1387-C352C1B32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7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D10D52E0-5D28-E763-7378-2C9B3446CA04}"/>
              </a:ext>
            </a:extLst>
          </p:cNvPr>
          <p:cNvSpPr/>
          <p:nvPr userDrawn="1"/>
        </p:nvSpPr>
        <p:spPr>
          <a:xfrm flipH="1">
            <a:off x="6096000" y="1690688"/>
            <a:ext cx="6096000" cy="5167312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86290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of Rectangle 4">
            <a:extLst>
              <a:ext uri="{FF2B5EF4-FFF2-40B4-BE49-F238E27FC236}">
                <a16:creationId xmlns:a16="http://schemas.microsoft.com/office/drawing/2014/main" id="{5A45318E-4509-8932-528E-F98CA2E16B27}"/>
              </a:ext>
            </a:extLst>
          </p:cNvPr>
          <p:cNvSpPr/>
          <p:nvPr userDrawn="1"/>
        </p:nvSpPr>
        <p:spPr>
          <a:xfrm flipH="1">
            <a:off x="6096000" y="0"/>
            <a:ext cx="6096000" cy="6858000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3108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56092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47C-455C-0BAF-5376-65275492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E70-23D1-28E2-686D-CAE0C92E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B567-9C19-A63B-BF88-ECB34A7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CEA1-271A-D9E3-AE7A-E9393210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B324E-3E90-E468-EEEC-37B1EC51A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120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5964-6C99-A390-1543-D5DADFF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1322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34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4AA211-5EA4-3AEC-5935-DB51C205FA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4448492" cy="1268096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9280" y="987425"/>
            <a:ext cx="56861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53640"/>
            <a:ext cx="4448492" cy="34153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391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EFB08-47C3-3F4C-F28E-6157CB80BA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5160" y="0"/>
            <a:ext cx="519684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155372" cy="12496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19976" y="0"/>
            <a:ext cx="4772024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15537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9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855B1E-D74F-C54E-CE61-83490999A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4130E41-A691-BDBC-87BE-64335B450A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845186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0278C9-6026-42BB-776E-1DDE9814F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51" y="5801857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3031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17F89-5D8E-AFD6-042E-5A6533FE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20657" y="693915"/>
            <a:ext cx="4084222" cy="61769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439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870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5BBC-75C8-A5B9-C000-757D8F01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5FB9-B18E-D96A-9239-226000CC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F281-F576-B19F-199C-3852683DD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A0968-ABAC-5F43-9115-8C66E652C644}" type="datetime1">
              <a:rPr lang="sv-SE" smtClean="0"/>
              <a:t>2024-12-11</a:t>
            </a:fld>
            <a:endParaRPr lang="en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392807C-AB4E-5A84-2898-88DE1BCA18A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7840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0" r:id="rId3"/>
    <p:sldLayoutId id="2147483683" r:id="rId4"/>
    <p:sldLayoutId id="2147483681" r:id="rId5"/>
    <p:sldLayoutId id="2147483684" r:id="rId6"/>
    <p:sldLayoutId id="2147483672" r:id="rId7"/>
    <p:sldLayoutId id="2147483674" r:id="rId8"/>
    <p:sldLayoutId id="2147483661" r:id="rId9"/>
    <p:sldLayoutId id="2147483663" r:id="rId10"/>
    <p:sldLayoutId id="2147483667" r:id="rId11"/>
    <p:sldLayoutId id="2147483666" r:id="rId12"/>
    <p:sldLayoutId id="2147483671" r:id="rId13"/>
    <p:sldLayoutId id="2147483685" r:id="rId14"/>
    <p:sldLayoutId id="2147483660" r:id="rId15"/>
    <p:sldLayoutId id="2147483686" r:id="rId16"/>
    <p:sldLayoutId id="2147483662" r:id="rId17"/>
    <p:sldLayoutId id="2147483673" r:id="rId18"/>
    <p:sldLayoutId id="2147483664" r:id="rId19"/>
    <p:sldLayoutId id="2147483665" r:id="rId20"/>
    <p:sldLayoutId id="2147483670" r:id="rId21"/>
    <p:sldLayoutId id="2147483687" r:id="rId22"/>
    <p:sldLayoutId id="2147483675" r:id="rId23"/>
    <p:sldLayoutId id="2147483689" r:id="rId24"/>
    <p:sldLayoutId id="2147483676" r:id="rId25"/>
    <p:sldLayoutId id="2147483677" r:id="rId26"/>
    <p:sldLayoutId id="2147483678" r:id="rId27"/>
    <p:sldLayoutId id="2147483679" r:id="rId28"/>
    <p:sldLayoutId id="2147483688" r:id="rId29"/>
    <p:sldLayoutId id="2147483652" r:id="rId30"/>
    <p:sldLayoutId id="2147483669" r:id="rId31"/>
    <p:sldLayoutId id="2147483653" r:id="rId32"/>
    <p:sldLayoutId id="2147483654" r:id="rId33"/>
    <p:sldLayoutId id="2147483655" r:id="rId34"/>
    <p:sldLayoutId id="2147483657" r:id="rId35"/>
    <p:sldLayoutId id="2147483668" r:id="rId3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igtree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D17A-1401-A23E-2A5C-8978824E3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>
                <a:latin typeface="Figtree" pitchFamily="2" charset="0"/>
              </a:rPr>
              <a:t>Tematräff: </a:t>
            </a:r>
            <a:r>
              <a:rPr lang="sv-SE" dirty="0">
                <a:latin typeface="Figtree" pitchFamily="2" charset="0"/>
              </a:rPr>
              <a:t>U</a:t>
            </a:r>
            <a:r>
              <a:rPr lang="sv-SE" b="1" dirty="0">
                <a:latin typeface="Figtree" pitchFamily="2" charset="0"/>
              </a:rPr>
              <a:t>tbildningssamarbeten</a:t>
            </a:r>
            <a:endParaRPr lang="en-SE" b="1" dirty="0">
              <a:latin typeface="Figtre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F11E5-5C01-D306-7BBA-3DF460747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2024-12-17</a:t>
            </a: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85DB74-1F2C-C7B3-6509-154ABB33D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07A1-8E85-DA42-86E3-018775986C8D}" type="datetime1">
              <a:rPr lang="sv-SE" smtClean="0"/>
              <a:t>2024-12-11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406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7F048DA7-6F17-1520-ECF7-D4E15F165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EF1BBD8D-70D1-E952-89FB-1D83A5AD3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Syftet med tematräffen</a:t>
            </a:r>
          </a:p>
          <a:p>
            <a:r>
              <a:rPr lang="sv-SE" dirty="0"/>
              <a:t>Behov och mål</a:t>
            </a:r>
          </a:p>
          <a:p>
            <a:r>
              <a:rPr lang="sv-SE" dirty="0"/>
              <a:t>Användarmedverkan</a:t>
            </a:r>
          </a:p>
          <a:p>
            <a:r>
              <a:rPr lang="sv-SE" dirty="0"/>
              <a:t>Ny funktionalitet</a:t>
            </a:r>
          </a:p>
          <a:p>
            <a:r>
              <a:rPr lang="sv-SE" dirty="0"/>
              <a:t>Ny översikt för utbildningssamarbeten</a:t>
            </a:r>
          </a:p>
          <a:p>
            <a:r>
              <a:rPr lang="sv-SE" dirty="0"/>
              <a:t>Leveransplan</a:t>
            </a:r>
          </a:p>
          <a:p>
            <a:r>
              <a:rPr lang="sv-SE" dirty="0"/>
              <a:t>Demo</a:t>
            </a:r>
          </a:p>
          <a:p>
            <a:r>
              <a:rPr lang="sv-SE" dirty="0"/>
              <a:t>Frågor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EF6C55-A5F9-891D-E4CF-04B2E186BA5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5932488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2024-12-11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4854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12EC90-93E3-4967-9F52-5C10818E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Syftet med tematräffen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B7550-ED58-86A1-B86A-FC5BD70BE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Berätta om den nya översikten för utbildningssamarbeten</a:t>
            </a:r>
            <a:br>
              <a:rPr lang="sv-SE" dirty="0"/>
            </a:br>
            <a:endParaRPr lang="sv-SE" dirty="0"/>
          </a:p>
          <a:p>
            <a:r>
              <a:rPr lang="sv-SE" dirty="0"/>
              <a:t>Ge möjlighet att ställa frågor och komma med återkoppling</a:t>
            </a:r>
          </a:p>
        </p:txBody>
      </p:sp>
    </p:spTree>
    <p:extLst>
      <p:ext uri="{BB962C8B-B14F-4D97-AF65-F5344CB8AC3E}">
        <p14:creationId xmlns:p14="http://schemas.microsoft.com/office/powerpoint/2010/main" val="122184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654F2-3A34-55F1-4FC5-2C028F46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Behov och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9DD190-E9FD-E217-AE11-3BF542F9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Figtree Medium" panose="020B0604020202020204" charset="0"/>
                <a:cs typeface="Arial" panose="020B0604020202020204" pitchFamily="34" charset="0"/>
              </a:rPr>
              <a:t>Behov av att effektivisera lärosätenas hantering av utbildningssamarbeten mellan två eller flera </a:t>
            </a:r>
            <a:r>
              <a:rPr lang="sv-SE" sz="2400" dirty="0" err="1">
                <a:latin typeface="Figtree Medium" panose="020B0604020202020204" charset="0"/>
                <a:cs typeface="Arial" panose="020B0604020202020204" pitchFamily="34" charset="0"/>
              </a:rPr>
              <a:t>Ladoklärosäten</a:t>
            </a:r>
            <a:endParaRPr lang="sv-SE" sz="2400" dirty="0">
              <a:latin typeface="Figtree Medium" panose="020B060402020202020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Figtree Medium" panose="020B0604020202020204" charset="0"/>
                <a:cs typeface="Arial" panose="020B0604020202020204" pitchFamily="34" charset="0"/>
              </a:rPr>
              <a:t>Förväntade effekter:</a:t>
            </a:r>
          </a:p>
          <a:p>
            <a:pPr lvl="1"/>
            <a:r>
              <a:rPr lang="sv-SE" sz="2000" dirty="0">
                <a:latin typeface="Figtree Medium" panose="020B0604020202020204" charset="0"/>
                <a:cs typeface="Arial" panose="020B0604020202020204" pitchFamily="34" charset="0"/>
              </a:rPr>
              <a:t>Minska behovet av att skicka listor mellan lärosätena</a:t>
            </a:r>
          </a:p>
          <a:p>
            <a:pPr lvl="1"/>
            <a:r>
              <a:rPr lang="sv-SE" sz="2000" dirty="0">
                <a:latin typeface="Figtree Medium" panose="020B0604020202020204" charset="0"/>
                <a:cs typeface="Arial" panose="020B0604020202020204" pitchFamily="34" charset="0"/>
              </a:rPr>
              <a:t>Få bättre överblick över pågående samarbeten</a:t>
            </a:r>
          </a:p>
          <a:p>
            <a:pPr lvl="1"/>
            <a:r>
              <a:rPr lang="sv-SE" sz="2000" dirty="0">
                <a:latin typeface="Figtree Medium" panose="020B0604020202020204" charset="0"/>
                <a:cs typeface="Arial" panose="020B0604020202020204" pitchFamily="34" charset="0"/>
              </a:rPr>
              <a:t>Bättre och snabbare beslutsunderlag</a:t>
            </a:r>
          </a:p>
          <a:p>
            <a:pPr lvl="1"/>
            <a:r>
              <a:rPr lang="sv-SE" sz="2000" dirty="0">
                <a:latin typeface="Figtree Medium" panose="020B0604020202020204" charset="0"/>
                <a:cs typeface="Arial" panose="020B0604020202020204" pitchFamily="34" charset="0"/>
              </a:rPr>
              <a:t>Slippa manuell etablering</a:t>
            </a:r>
          </a:p>
          <a:p>
            <a:pPr lvl="1"/>
            <a:r>
              <a:rPr lang="sv-SE" sz="2000" dirty="0">
                <a:latin typeface="Figtree Medium" panose="020B0604020202020204" charset="0"/>
                <a:cs typeface="Arial" panose="020B0604020202020204" pitchFamily="34" charset="0"/>
              </a:rPr>
              <a:t>Färre medarbetare behöver tillgång till den nationella översikten</a:t>
            </a:r>
          </a:p>
          <a:p>
            <a:pPr marL="0" indent="0">
              <a:buNone/>
            </a:pPr>
            <a:endParaRPr lang="sv-SE" sz="2400" dirty="0">
              <a:latin typeface="Figtree Medium" panose="020B060402020202020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E730B3-EEF5-8F2D-6E42-FB571695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Användarmedverkan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CC5A51-0FFA-6E38-5147-9D89A1E14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Användarintervjuer (10 </a:t>
            </a:r>
            <a:r>
              <a:rPr lang="sv-SE" dirty="0" err="1"/>
              <a:t>st</a:t>
            </a:r>
            <a:r>
              <a:rPr lang="sv-SE" dirty="0"/>
              <a:t>)</a:t>
            </a:r>
          </a:p>
          <a:p>
            <a:r>
              <a:rPr lang="sv-SE" dirty="0"/>
              <a:t>Användningstester (10 </a:t>
            </a:r>
            <a:r>
              <a:rPr lang="sv-SE" dirty="0" err="1"/>
              <a:t>st</a:t>
            </a:r>
            <a:r>
              <a:rPr lang="sv-SE" dirty="0"/>
              <a:t>)</a:t>
            </a:r>
          </a:p>
          <a:p>
            <a:r>
              <a:rPr lang="sv-SE" dirty="0"/>
              <a:t>Utbildningshandläggare, programansvariga och studievägledare vid KTH, KI, LIU, SLU, SU och UU</a:t>
            </a:r>
          </a:p>
          <a:p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703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75580-9E21-7B32-4930-4AB1EEF6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 funktionalitet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CC5921-67D0-D521-067C-635A39F14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Uppdelning av grunddata - Klart</a:t>
            </a:r>
          </a:p>
          <a:p>
            <a:pPr lvl="1"/>
            <a:r>
              <a:rPr lang="sv-SE" dirty="0"/>
              <a:t>Utbildningssamarbete </a:t>
            </a:r>
          </a:p>
          <a:p>
            <a:pPr lvl="1"/>
            <a:r>
              <a:rPr lang="sv-SE" dirty="0"/>
              <a:t>Samarbete inom lärosäte</a:t>
            </a:r>
          </a:p>
          <a:p>
            <a:r>
              <a:rPr lang="sv-SE" dirty="0"/>
              <a:t>Kompletterande information om utbildningssamarbete i Ladok för studenter - Klart</a:t>
            </a:r>
          </a:p>
          <a:p>
            <a:r>
              <a:rPr lang="sv-SE" dirty="0"/>
              <a:t>Antagningsmottagning för utbildningssamarbete - Pågår</a:t>
            </a:r>
          </a:p>
          <a:p>
            <a:pPr lvl="1"/>
            <a:r>
              <a:rPr lang="sv-SE" dirty="0"/>
              <a:t>Skapa förväntat deltagande på alla lärosäten inom samarbetet</a:t>
            </a:r>
          </a:p>
          <a:p>
            <a:r>
              <a:rPr lang="sv-SE" dirty="0"/>
              <a:t>Ny översikt – Pågår</a:t>
            </a:r>
          </a:p>
          <a:p>
            <a:pPr lvl="1"/>
            <a:r>
              <a:rPr lang="sv-SE" dirty="0"/>
              <a:t>Planerad första leverans till produktionsmiljö: 15/1</a:t>
            </a:r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64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7CD49D-D033-3C5F-28AE-F440A399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Översikten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050DED-18DD-C96A-B745-799BC3D56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Förutsättningar:</a:t>
            </a:r>
          </a:p>
          <a:p>
            <a:pPr lvl="1"/>
            <a:r>
              <a:rPr lang="sv-SE" dirty="0"/>
              <a:t>Kod för utbildningssamarbete som binder ihop kurspaketeringstillfällena</a:t>
            </a:r>
          </a:p>
          <a:p>
            <a:pPr lvl="1"/>
            <a:r>
              <a:rPr lang="sv-SE" dirty="0"/>
              <a:t>Särskild systemaktivitet</a:t>
            </a:r>
          </a:p>
          <a:p>
            <a:pPr lvl="1"/>
            <a:r>
              <a:rPr lang="sv-SE" dirty="0"/>
              <a:t>Antagning via </a:t>
            </a:r>
            <a:r>
              <a:rPr lang="sv-SE" dirty="0" err="1"/>
              <a:t>NyA</a:t>
            </a:r>
            <a:r>
              <a:rPr lang="sv-SE" dirty="0"/>
              <a:t> för att förväntat deltagande automatiskt ska komma in på alla ingående lärosäten</a:t>
            </a:r>
          </a:p>
          <a:p>
            <a:pPr lvl="1"/>
            <a:endParaRPr lang="sv-SE" b="1" dirty="0"/>
          </a:p>
          <a:p>
            <a:r>
              <a:rPr lang="sv-SE" dirty="0"/>
              <a:t>Innehåll:</a:t>
            </a:r>
          </a:p>
          <a:p>
            <a:pPr lvl="1"/>
            <a:r>
              <a:rPr lang="sv-SE" dirty="0"/>
              <a:t>Deltagande och resultat från alla </a:t>
            </a:r>
            <a:r>
              <a:rPr lang="sv-SE" dirty="0" err="1"/>
              <a:t>Ladoklärosäten</a:t>
            </a:r>
            <a:r>
              <a:rPr lang="sv-SE" dirty="0"/>
              <a:t> som deltar i samarbetet</a:t>
            </a:r>
          </a:p>
          <a:p>
            <a:endParaRPr lang="sv-SE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1910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F1AB48-E86F-A312-3DF0-1E60FE9C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92A8BD7-2983-6907-A76B-A780A395B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v-SE" sz="6000" dirty="0">
                <a:latin typeface="Arial" panose="020B0604020202020204" pitchFamily="34" charset="0"/>
                <a:cs typeface="Arial" panose="020B0604020202020204" pitchFamily="34" charset="0"/>
              </a:rPr>
              <a:t>Demo</a:t>
            </a:r>
            <a:endParaRPr lang="sv-SE" sz="6000" dirty="0"/>
          </a:p>
        </p:txBody>
      </p:sp>
    </p:spTree>
    <p:extLst>
      <p:ext uri="{BB962C8B-B14F-4D97-AF65-F5344CB8AC3E}">
        <p14:creationId xmlns:p14="http://schemas.microsoft.com/office/powerpoint/2010/main" val="157216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F1AB48-E86F-A312-3DF0-1E60FE9C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92A8BD7-2983-6907-A76B-A780A395B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v-SE" sz="6000" dirty="0">
                <a:latin typeface="Arial" panose="020B0604020202020204" pitchFamily="34" charset="0"/>
                <a:cs typeface="Arial" panose="020B0604020202020204" pitchFamily="34" charset="0"/>
              </a:rPr>
              <a:t>Frågor</a:t>
            </a:r>
            <a:endParaRPr lang="sv-SE" sz="6000" dirty="0"/>
          </a:p>
        </p:txBody>
      </p:sp>
    </p:spTree>
    <p:extLst>
      <p:ext uri="{BB962C8B-B14F-4D97-AF65-F5344CB8AC3E}">
        <p14:creationId xmlns:p14="http://schemas.microsoft.com/office/powerpoint/2010/main" val="28285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dk-colors">
      <a:dk1>
        <a:srgbClr val="000000"/>
      </a:dk1>
      <a:lt1>
        <a:srgbClr val="FFFFFF"/>
      </a:lt1>
      <a:dk2>
        <a:srgbClr val="1A2219"/>
      </a:dk2>
      <a:lt2>
        <a:srgbClr val="ECF0F3"/>
      </a:lt2>
      <a:accent1>
        <a:srgbClr val="E0EAD7"/>
      </a:accent1>
      <a:accent2>
        <a:srgbClr val="E0EAD7"/>
      </a:accent2>
      <a:accent3>
        <a:srgbClr val="9FDDAC"/>
      </a:accent3>
      <a:accent4>
        <a:srgbClr val="00B066"/>
      </a:accent4>
      <a:accent5>
        <a:srgbClr val="0F7237"/>
      </a:accent5>
      <a:accent6>
        <a:srgbClr val="38583F"/>
      </a:accent6>
      <a:hlink>
        <a:srgbClr val="2469E6"/>
      </a:hlink>
      <a:folHlink>
        <a:srgbClr val="132F98"/>
      </a:folHlink>
    </a:clrScheme>
    <a:fontScheme name="Figtree">
      <a:majorFont>
        <a:latin typeface="Figtree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215</Words>
  <Application>Microsoft Office PowerPoint</Application>
  <PresentationFormat>Bredbild</PresentationFormat>
  <Paragraphs>53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Aptos</vt:lpstr>
      <vt:lpstr>Figtree</vt:lpstr>
      <vt:lpstr>Figtree SemiBold</vt:lpstr>
      <vt:lpstr>Figtree Medium</vt:lpstr>
      <vt:lpstr>Office Theme</vt:lpstr>
      <vt:lpstr>Tematräff: Utbildningssamarbeten</vt:lpstr>
      <vt:lpstr>Agenda</vt:lpstr>
      <vt:lpstr>Syftet med tematräffen</vt:lpstr>
      <vt:lpstr>Behov och mål</vt:lpstr>
      <vt:lpstr>Användarmedverkan</vt:lpstr>
      <vt:lpstr>Ny funktionalitet</vt:lpstr>
      <vt:lpstr>Översikten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Q2-24</dc:title>
  <dc:creator>Erik Långström</dc:creator>
  <cp:lastModifiedBy>Matz-Ola Cajdert</cp:lastModifiedBy>
  <cp:revision>19</cp:revision>
  <dcterms:created xsi:type="dcterms:W3CDTF">2024-03-26T12:09:15Z</dcterms:created>
  <dcterms:modified xsi:type="dcterms:W3CDTF">2024-12-11T10:34:30Z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Theme:6</vt:lpwstr>
  </property>
  <property fmtid="{D5CDD505-2E9C-101B-9397-08002B2CF9AE}" pid="3" name="ClassificationContentMarkingHeaderText">
    <vt:lpwstr>Begränsad delning</vt:lpwstr>
  </property>
</Properties>
</file>