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26"/>
  </p:notesMasterIdLst>
  <p:sldIdLst>
    <p:sldId id="256" r:id="rId2"/>
    <p:sldId id="296" r:id="rId3"/>
    <p:sldId id="300" r:id="rId4"/>
    <p:sldId id="316" r:id="rId5"/>
    <p:sldId id="303" r:id="rId6"/>
    <p:sldId id="260" r:id="rId7"/>
    <p:sldId id="301" r:id="rId8"/>
    <p:sldId id="302" r:id="rId9"/>
    <p:sldId id="304" r:id="rId10"/>
    <p:sldId id="306" r:id="rId11"/>
    <p:sldId id="305" r:id="rId12"/>
    <p:sldId id="309" r:id="rId13"/>
    <p:sldId id="310" r:id="rId14"/>
    <p:sldId id="307" r:id="rId15"/>
    <p:sldId id="311" r:id="rId16"/>
    <p:sldId id="312" r:id="rId17"/>
    <p:sldId id="308" r:id="rId18"/>
    <p:sldId id="317" r:id="rId19"/>
    <p:sldId id="318" r:id="rId20"/>
    <p:sldId id="314" r:id="rId21"/>
    <p:sldId id="315" r:id="rId22"/>
    <p:sldId id="313" r:id="rId23"/>
    <p:sldId id="263" r:id="rId24"/>
    <p:sldId id="299" r:id="rId25"/>
  </p:sldIdLst>
  <p:sldSz cx="12192000" cy="6858000"/>
  <p:notesSz cx="6858000" cy="9144000"/>
  <p:embeddedFontLst>
    <p:embeddedFont>
      <p:font typeface="Figtree" panose="020B0604020202020204" charset="0"/>
      <p:regular r:id="rId27"/>
      <p:bold r:id="rId28"/>
      <p:italic r:id="rId29"/>
      <p:boldItalic r:id="rId30"/>
    </p:embeddedFont>
    <p:embeddedFont>
      <p:font typeface="Figtree Medium" panose="020B0604020202020204" charset="0"/>
      <p:regular r:id="rId31"/>
      <p:italic r:id="rId32"/>
    </p:embeddedFont>
    <p:embeddedFont>
      <p:font typeface="Figtree SemiBold" panose="020B0604020202020204" charset="0"/>
      <p:regular r:id="rId33"/>
      <p:bold r:id="rId34"/>
      <p:italic r:id="rId35"/>
      <p:boldItalic r:id="rId36"/>
    </p:embeddedFont>
  </p:embeddedFontLst>
  <p:defaultText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61"/>
    <a:srgbClr val="F2F2F2"/>
    <a:srgbClr val="E8E8E8"/>
    <a:srgbClr val="EDF1F4"/>
    <a:srgbClr val="DDECD7"/>
    <a:srgbClr val="8EE1A9"/>
    <a:srgbClr val="007633"/>
    <a:srgbClr val="CAD8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94"/>
  </p:normalViewPr>
  <p:slideViewPr>
    <p:cSldViewPr snapToGrid="0">
      <p:cViewPr varScale="1">
        <p:scale>
          <a:sx n="120" d="100"/>
          <a:sy n="120" d="100"/>
        </p:scale>
        <p:origin x="39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7.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6.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2.fntdata"/><Relationship Id="rId36"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1.fntdata"/><Relationship Id="rId30" Type="http://schemas.openxmlformats.org/officeDocument/2006/relationships/font" Target="fonts/font4.fntdata"/><Relationship Id="rId35" Type="http://schemas.openxmlformats.org/officeDocument/2006/relationships/font" Target="fonts/font9.fntdata"/><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143E644-9AD9-1B47-BB31-DDA0E5DC1CDE}" type="datetimeFigureOut">
              <a:rPr lang="en-SE" smtClean="0"/>
              <a:t>03/28/2025</a:t>
            </a:fld>
            <a:endParaRPr lang="en-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AC61D6-423E-A349-AA98-83ABF4E6F90D}" type="slidenum">
              <a:rPr lang="en-SE" smtClean="0"/>
              <a:t>‹#›</a:t>
            </a:fld>
            <a:endParaRPr lang="en-SE"/>
          </a:p>
        </p:txBody>
      </p:sp>
    </p:spTree>
    <p:extLst>
      <p:ext uri="{BB962C8B-B14F-4D97-AF65-F5344CB8AC3E}">
        <p14:creationId xmlns:p14="http://schemas.microsoft.com/office/powerpoint/2010/main" val="10040316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3.sv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emf"/><Relationship Id="rId1" Type="http://schemas.openxmlformats.org/officeDocument/2006/relationships/slideMaster" Target="../slideMasters/slideMaster1.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4.emf"/><Relationship Id="rId1" Type="http://schemas.openxmlformats.org/officeDocument/2006/relationships/slideMaster" Target="../slideMasters/slideMaster1.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6.sv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24.sv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8.svg"/></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16.sv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24.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6ACBD8B-BEB3-B472-0651-BC20361790FF}"/>
              </a:ext>
            </a:extLst>
          </p:cNvPr>
          <p:cNvPicPr>
            <a:picLocks noChangeAspect="1"/>
          </p:cNvPicPr>
          <p:nvPr userDrawn="1"/>
        </p:nvPicPr>
        <p:blipFill>
          <a:blip r:embed="rId2"/>
          <a:stretch>
            <a:fillRect/>
          </a:stretch>
        </p:blipFill>
        <p:spPr>
          <a:xfrm>
            <a:off x="8112861" y="682125"/>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sv-SE"/>
              <a:t>Klicka här för att ändra mall för rubrikformat</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932487"/>
            <a:ext cx="2743200" cy="365125"/>
          </a:xfrm>
        </p:spPr>
        <p:txBody>
          <a:bodyPr/>
          <a:lstStyle/>
          <a:p>
            <a:fld id="{9164E6E0-A937-4132-ACB9-1839191D39B0}" type="datetime1">
              <a:rPr lang="sv-SE" smtClean="0"/>
              <a:t>2025-03-28</a:t>
            </a:fld>
            <a:endParaRPr lang="en-SE"/>
          </a:p>
        </p:txBody>
      </p:sp>
      <p:pic>
        <p:nvPicPr>
          <p:cNvPr id="9" name="Graphic 8">
            <a:extLst>
              <a:ext uri="{FF2B5EF4-FFF2-40B4-BE49-F238E27FC236}">
                <a16:creationId xmlns:a16="http://schemas.microsoft.com/office/drawing/2014/main" id="{E66BBB8C-BB60-1947-468F-4BBF3B1EB74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62182" y="574654"/>
            <a:ext cx="1498235" cy="439273"/>
          </a:xfrm>
          <a:prstGeom prst="rect">
            <a:avLst/>
          </a:prstGeom>
        </p:spPr>
      </p:pic>
      <p:pic>
        <p:nvPicPr>
          <p:cNvPr id="13" name="Graphic 12">
            <a:extLst>
              <a:ext uri="{FF2B5EF4-FFF2-40B4-BE49-F238E27FC236}">
                <a16:creationId xmlns:a16="http://schemas.microsoft.com/office/drawing/2014/main" id="{455D4715-3F9A-45B2-ACFB-A466A2DBC1B8}"/>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243557" y="5873750"/>
            <a:ext cx="482600" cy="482600"/>
          </a:xfrm>
          <a:prstGeom prst="rect">
            <a:avLst/>
          </a:prstGeom>
        </p:spPr>
      </p:pic>
    </p:spTree>
    <p:extLst>
      <p:ext uri="{BB962C8B-B14F-4D97-AF65-F5344CB8AC3E}">
        <p14:creationId xmlns:p14="http://schemas.microsoft.com/office/powerpoint/2010/main" val="1617457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1CAAF4D-6321-8AFB-25DE-405E79C8527A}"/>
              </a:ext>
            </a:extLst>
          </p:cNvPr>
          <p:cNvPicPr>
            <a:picLocks noChangeAspect="1"/>
          </p:cNvPicPr>
          <p:nvPr userDrawn="1"/>
        </p:nvPicPr>
        <p:blipFill>
          <a:blip r:embed="rId2"/>
          <a:stretch>
            <a:fillRect/>
          </a:stretch>
        </p:blipFill>
        <p:spPr>
          <a:xfrm>
            <a:off x="8166347" y="-43405"/>
            <a:ext cx="4141400" cy="6944810"/>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5914984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3" name="Picture 2">
            <a:extLst>
              <a:ext uri="{FF2B5EF4-FFF2-40B4-BE49-F238E27FC236}">
                <a16:creationId xmlns:a16="http://schemas.microsoft.com/office/drawing/2014/main" id="{6F59D4D0-806D-EE44-D99C-0A1D6CA18ED0}"/>
              </a:ext>
            </a:extLst>
          </p:cNvPr>
          <p:cNvPicPr>
            <a:picLocks noChangeAspect="1"/>
          </p:cNvPicPr>
          <p:nvPr userDrawn="1"/>
        </p:nvPicPr>
        <p:blipFill>
          <a:blip r:embed="rId2"/>
          <a:stretch>
            <a:fillRect/>
          </a:stretch>
        </p:blipFill>
        <p:spPr>
          <a:xfrm>
            <a:off x="9790012" y="3342860"/>
            <a:ext cx="4064885" cy="5773316"/>
          </a:xfrm>
          <a:prstGeom prst="rect">
            <a:avLst/>
          </a:prstGeom>
        </p:spPr>
      </p:pic>
    </p:spTree>
    <p:extLst>
      <p:ext uri="{BB962C8B-B14F-4D97-AF65-F5344CB8AC3E}">
        <p14:creationId xmlns:p14="http://schemas.microsoft.com/office/powerpoint/2010/main" val="621398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15657993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9A95824-1C64-A0B8-445C-F67C74780119}"/>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5" name="Picture 4">
            <a:extLst>
              <a:ext uri="{FF2B5EF4-FFF2-40B4-BE49-F238E27FC236}">
                <a16:creationId xmlns:a16="http://schemas.microsoft.com/office/drawing/2014/main" id="{6406120E-D0F4-1F4F-69D2-4A9203D0D834}"/>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6" name="Graphic 5">
            <a:extLst>
              <a:ext uri="{FF2B5EF4-FFF2-40B4-BE49-F238E27FC236}">
                <a16:creationId xmlns:a16="http://schemas.microsoft.com/office/drawing/2014/main" id="{BF8254F5-2E54-2929-1B50-47A66009FA86}"/>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16513" y="2702030"/>
            <a:ext cx="4958971" cy="1453939"/>
          </a:xfrm>
          <a:prstGeom prst="rect">
            <a:avLst/>
          </a:prstGeom>
        </p:spPr>
      </p:pic>
    </p:spTree>
    <p:extLst>
      <p:ext uri="{BB962C8B-B14F-4D97-AF65-F5344CB8AC3E}">
        <p14:creationId xmlns:p14="http://schemas.microsoft.com/office/powerpoint/2010/main" val="1118222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4_Title Slide">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9A95824-1C64-A0B8-445C-F67C74780119}"/>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5" name="Picture 4">
            <a:extLst>
              <a:ext uri="{FF2B5EF4-FFF2-40B4-BE49-F238E27FC236}">
                <a16:creationId xmlns:a16="http://schemas.microsoft.com/office/drawing/2014/main" id="{6406120E-D0F4-1F4F-69D2-4A9203D0D834}"/>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2" name="Graphic 1">
            <a:extLst>
              <a:ext uri="{FF2B5EF4-FFF2-40B4-BE49-F238E27FC236}">
                <a16:creationId xmlns:a16="http://schemas.microsoft.com/office/drawing/2014/main" id="{BC45834E-24AB-6E9B-FCF7-14C44E43EA8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452154" y="2719890"/>
            <a:ext cx="3287692" cy="1418220"/>
          </a:xfrm>
          <a:prstGeom prst="rect">
            <a:avLst/>
          </a:prstGeom>
        </p:spPr>
      </p:pic>
    </p:spTree>
    <p:extLst>
      <p:ext uri="{BB962C8B-B14F-4D97-AF65-F5344CB8AC3E}">
        <p14:creationId xmlns:p14="http://schemas.microsoft.com/office/powerpoint/2010/main" val="1433396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007633"/>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4117671-6EE3-A30D-909F-10565891E0F9}"/>
              </a:ext>
            </a:extLst>
          </p:cNvPr>
          <p:cNvPicPr>
            <a:picLocks noChangeAspect="1"/>
          </p:cNvPicPr>
          <p:nvPr userDrawn="1"/>
        </p:nvPicPr>
        <p:blipFill>
          <a:blip r:embed="rId2"/>
          <a:stretch>
            <a:fillRect/>
          </a:stretch>
        </p:blipFill>
        <p:spPr>
          <a:xfrm>
            <a:off x="8099982" y="669246"/>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sv-SE"/>
              <a:t>Klicka här för att ändra mall för rubrikformat</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823629"/>
            <a:ext cx="2743200" cy="365125"/>
          </a:xfrm>
        </p:spPr>
        <p:txBody>
          <a:bodyPr/>
          <a:lstStyle/>
          <a:p>
            <a:fld id="{646C94D7-3A72-4744-BD40-92C0B8B9185C}" type="datetime1">
              <a:rPr lang="sv-SE" smtClean="0"/>
              <a:t>2025-03-28</a:t>
            </a:fld>
            <a:endParaRPr lang="en-SE" dirty="0"/>
          </a:p>
        </p:txBody>
      </p:sp>
      <p:pic>
        <p:nvPicPr>
          <p:cNvPr id="10" name="Graphic 9">
            <a:extLst>
              <a:ext uri="{FF2B5EF4-FFF2-40B4-BE49-F238E27FC236}">
                <a16:creationId xmlns:a16="http://schemas.microsoft.com/office/drawing/2014/main" id="{7BCBE20B-8B28-E5CA-4285-ADD0803ED24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81413" y="589322"/>
            <a:ext cx="1491577" cy="437321"/>
          </a:xfrm>
          <a:prstGeom prst="rect">
            <a:avLst/>
          </a:prstGeom>
        </p:spPr>
      </p:pic>
      <p:pic>
        <p:nvPicPr>
          <p:cNvPr id="9" name="Graphic 8">
            <a:extLst>
              <a:ext uri="{FF2B5EF4-FFF2-40B4-BE49-F238E27FC236}">
                <a16:creationId xmlns:a16="http://schemas.microsoft.com/office/drawing/2014/main" id="{4DD751FC-B2D6-7414-1C06-8D064CB16830}"/>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247436" y="5872032"/>
            <a:ext cx="482599" cy="482599"/>
          </a:xfrm>
          <a:prstGeom prst="rect">
            <a:avLst/>
          </a:prstGeom>
        </p:spPr>
      </p:pic>
    </p:spTree>
    <p:extLst>
      <p:ext uri="{BB962C8B-B14F-4D97-AF65-F5344CB8AC3E}">
        <p14:creationId xmlns:p14="http://schemas.microsoft.com/office/powerpoint/2010/main" val="2306783286"/>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25_Title Slide">
    <p:bg>
      <p:bgPr>
        <a:solidFill>
          <a:srgbClr val="007633"/>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4117671-6EE3-A30D-909F-10565891E0F9}"/>
              </a:ext>
            </a:extLst>
          </p:cNvPr>
          <p:cNvPicPr>
            <a:picLocks noChangeAspect="1"/>
          </p:cNvPicPr>
          <p:nvPr userDrawn="1"/>
        </p:nvPicPr>
        <p:blipFill>
          <a:blip r:embed="rId2"/>
          <a:stretch>
            <a:fillRect/>
          </a:stretch>
        </p:blipFill>
        <p:spPr>
          <a:xfrm>
            <a:off x="8099982" y="669246"/>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sv-SE"/>
              <a:t>Klicka här för att ändra mall för rubrikformat</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823629"/>
            <a:ext cx="2743200" cy="365125"/>
          </a:xfrm>
        </p:spPr>
        <p:txBody>
          <a:bodyPr/>
          <a:lstStyle/>
          <a:p>
            <a:fld id="{59299EF8-0C2F-4F7B-B413-974E6F084FD5}" type="datetime1">
              <a:rPr lang="sv-SE" smtClean="0"/>
              <a:t>2025-03-28</a:t>
            </a:fld>
            <a:endParaRPr lang="en-SE" dirty="0"/>
          </a:p>
        </p:txBody>
      </p:sp>
      <p:pic>
        <p:nvPicPr>
          <p:cNvPr id="9" name="Graphic 8">
            <a:extLst>
              <a:ext uri="{FF2B5EF4-FFF2-40B4-BE49-F238E27FC236}">
                <a16:creationId xmlns:a16="http://schemas.microsoft.com/office/drawing/2014/main" id="{4DD751FC-B2D6-7414-1C06-8D064CB1683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1247436" y="5872032"/>
            <a:ext cx="482599" cy="482599"/>
          </a:xfrm>
          <a:prstGeom prst="rect">
            <a:avLst/>
          </a:prstGeom>
        </p:spPr>
      </p:pic>
      <p:pic>
        <p:nvPicPr>
          <p:cNvPr id="10" name="Graphic 9">
            <a:extLst>
              <a:ext uri="{FF2B5EF4-FFF2-40B4-BE49-F238E27FC236}">
                <a16:creationId xmlns:a16="http://schemas.microsoft.com/office/drawing/2014/main" id="{45FDF1DF-3C1E-CB5D-8F80-82B4AFDA9AB2}"/>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71516" y="541347"/>
            <a:ext cx="4092018" cy="513447"/>
          </a:xfrm>
          <a:prstGeom prst="rect">
            <a:avLst/>
          </a:prstGeom>
        </p:spPr>
      </p:pic>
    </p:spTree>
    <p:extLst>
      <p:ext uri="{BB962C8B-B14F-4D97-AF65-F5344CB8AC3E}">
        <p14:creationId xmlns:p14="http://schemas.microsoft.com/office/powerpoint/2010/main" val="3514663081"/>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007633"/>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F03C7DB-07EE-ADCC-4E8D-9518244B9AEC}"/>
              </a:ext>
            </a:extLst>
          </p:cNvPr>
          <p:cNvPicPr>
            <a:picLocks noChangeAspect="1"/>
          </p:cNvPicPr>
          <p:nvPr userDrawn="1"/>
        </p:nvPicPr>
        <p:blipFill>
          <a:blip r:embed="rId2"/>
          <a:stretch>
            <a:fillRect/>
          </a:stretch>
        </p:blipFill>
        <p:spPr>
          <a:xfrm>
            <a:off x="9352344" y="0"/>
            <a:ext cx="2839656" cy="6878278"/>
          </a:xfrm>
          <a:prstGeom prst="rect">
            <a:avLst/>
          </a:prstGeom>
        </p:spPr>
      </p:pic>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336418366"/>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2_Title Slide">
    <p:bg>
      <p:bgPr>
        <a:solidFill>
          <a:srgbClr val="007633"/>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AF03C7DB-07EE-ADCC-4E8D-9518244B9AEC}"/>
              </a:ext>
            </a:extLst>
          </p:cNvPr>
          <p:cNvPicPr>
            <a:picLocks noChangeAspect="1"/>
          </p:cNvPicPr>
          <p:nvPr userDrawn="1"/>
        </p:nvPicPr>
        <p:blipFill>
          <a:blip r:embed="rId2"/>
          <a:stretch>
            <a:fillRect/>
          </a:stretch>
        </p:blipFill>
        <p:spPr>
          <a:xfrm>
            <a:off x="11628814" y="326528"/>
            <a:ext cx="563186" cy="1364160"/>
          </a:xfrm>
          <a:prstGeom prst="rect">
            <a:avLst/>
          </a:prstGeom>
        </p:spPr>
      </p:pic>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325735703"/>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Title Slide">
    <p:bg>
      <p:bgPr>
        <a:solidFill>
          <a:srgbClr val="007633"/>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45BFFF2-459C-96C8-6A90-602E2C124616}"/>
              </a:ext>
            </a:extLst>
          </p:cNvPr>
          <p:cNvPicPr>
            <a:picLocks noChangeAspect="1"/>
          </p:cNvPicPr>
          <p:nvPr userDrawn="1"/>
        </p:nvPicPr>
        <p:blipFill>
          <a:blip r:embed="rId2"/>
          <a:stretch>
            <a:fillRect/>
          </a:stretch>
        </p:blipFill>
        <p:spPr>
          <a:xfrm>
            <a:off x="8102367" y="0"/>
            <a:ext cx="4089633" cy="6858000"/>
          </a:xfrm>
          <a:prstGeom prst="rect">
            <a:avLst/>
          </a:prstGeom>
        </p:spPr>
      </p:pic>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078776166"/>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1_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6ACBD8B-BEB3-B472-0651-BC20361790FF}"/>
              </a:ext>
            </a:extLst>
          </p:cNvPr>
          <p:cNvPicPr>
            <a:picLocks noChangeAspect="1"/>
          </p:cNvPicPr>
          <p:nvPr userDrawn="1"/>
        </p:nvPicPr>
        <p:blipFill>
          <a:blip r:embed="rId2"/>
          <a:stretch>
            <a:fillRect/>
          </a:stretch>
        </p:blipFill>
        <p:spPr>
          <a:xfrm>
            <a:off x="8112861" y="682125"/>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sv-SE"/>
              <a:t>Klicka här för att ändra mall för rubrikformat</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932487"/>
            <a:ext cx="2743200" cy="365125"/>
          </a:xfrm>
        </p:spPr>
        <p:txBody>
          <a:bodyPr/>
          <a:lstStyle/>
          <a:p>
            <a:fld id="{B9A642CA-2CD2-4139-81CB-4D6F479146C1}" type="datetime1">
              <a:rPr lang="sv-SE" smtClean="0"/>
              <a:t>2025-03-28</a:t>
            </a:fld>
            <a:endParaRPr lang="en-SE"/>
          </a:p>
        </p:txBody>
      </p:sp>
      <p:pic>
        <p:nvPicPr>
          <p:cNvPr id="13" name="Graphic 12">
            <a:extLst>
              <a:ext uri="{FF2B5EF4-FFF2-40B4-BE49-F238E27FC236}">
                <a16:creationId xmlns:a16="http://schemas.microsoft.com/office/drawing/2014/main" id="{455D4715-3F9A-45B2-ACFB-A466A2DBC1B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1243557" y="5873750"/>
            <a:ext cx="482600" cy="482600"/>
          </a:xfrm>
          <a:prstGeom prst="rect">
            <a:avLst/>
          </a:prstGeom>
        </p:spPr>
      </p:pic>
      <p:pic>
        <p:nvPicPr>
          <p:cNvPr id="9" name="Graphic 8">
            <a:extLst>
              <a:ext uri="{FF2B5EF4-FFF2-40B4-BE49-F238E27FC236}">
                <a16:creationId xmlns:a16="http://schemas.microsoft.com/office/drawing/2014/main" id="{38CAF758-5B8D-914A-57C4-A29D1781339E}"/>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97544" y="541292"/>
            <a:ext cx="4272022" cy="534003"/>
          </a:xfrm>
          <a:prstGeom prst="rect">
            <a:avLst/>
          </a:prstGeom>
        </p:spPr>
      </p:pic>
    </p:spTree>
    <p:extLst>
      <p:ext uri="{BB962C8B-B14F-4D97-AF65-F5344CB8AC3E}">
        <p14:creationId xmlns:p14="http://schemas.microsoft.com/office/powerpoint/2010/main" val="2097000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Title Slide">
    <p:bg>
      <p:bgPr>
        <a:solidFill>
          <a:srgbClr val="007633"/>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1164014962"/>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Title Slide">
    <p:bg>
      <p:bgPr>
        <a:solidFill>
          <a:srgbClr val="007633"/>
        </a:solidFill>
        <a:effectLst/>
      </p:bgPr>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3" name="Picture 2">
            <a:extLst>
              <a:ext uri="{FF2B5EF4-FFF2-40B4-BE49-F238E27FC236}">
                <a16:creationId xmlns:a16="http://schemas.microsoft.com/office/drawing/2014/main" id="{AC3F759B-9D8B-810E-93CA-B5B58BB495C9}"/>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5" name="Graphic 4">
            <a:extLst>
              <a:ext uri="{FF2B5EF4-FFF2-40B4-BE49-F238E27FC236}">
                <a16:creationId xmlns:a16="http://schemas.microsoft.com/office/drawing/2014/main" id="{EEEC4692-26F6-5E3C-7ADC-092571DAE8B4}"/>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65098" y="2716275"/>
            <a:ext cx="4861803" cy="1425450"/>
          </a:xfrm>
          <a:prstGeom prst="rect">
            <a:avLst/>
          </a:prstGeom>
        </p:spPr>
      </p:pic>
    </p:spTree>
    <p:extLst>
      <p:ext uri="{BB962C8B-B14F-4D97-AF65-F5344CB8AC3E}">
        <p14:creationId xmlns:p14="http://schemas.microsoft.com/office/powerpoint/2010/main" val="3929346189"/>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6_Title Slide">
    <p:bg>
      <p:bgPr>
        <a:solidFill>
          <a:srgbClr val="007633"/>
        </a:solidFill>
        <a:effectLst/>
      </p:bgPr>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3" name="Picture 2">
            <a:extLst>
              <a:ext uri="{FF2B5EF4-FFF2-40B4-BE49-F238E27FC236}">
                <a16:creationId xmlns:a16="http://schemas.microsoft.com/office/drawing/2014/main" id="{AC3F759B-9D8B-810E-93CA-B5B58BB495C9}"/>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4" name="Graphic 3">
            <a:extLst>
              <a:ext uri="{FF2B5EF4-FFF2-40B4-BE49-F238E27FC236}">
                <a16:creationId xmlns:a16="http://schemas.microsoft.com/office/drawing/2014/main" id="{312B14E5-2648-4329-AFFD-B10A575CFD3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32650" y="2754614"/>
            <a:ext cx="3126699" cy="1348772"/>
          </a:xfrm>
          <a:prstGeom prst="rect">
            <a:avLst/>
          </a:prstGeom>
        </p:spPr>
      </p:pic>
    </p:spTree>
    <p:extLst>
      <p:ext uri="{BB962C8B-B14F-4D97-AF65-F5344CB8AC3E}">
        <p14:creationId xmlns:p14="http://schemas.microsoft.com/office/powerpoint/2010/main" val="1190821532"/>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14_Title Slide">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C51D169-60D0-F73F-8657-C5C05CE6AF72}"/>
              </a:ext>
            </a:extLst>
          </p:cNvPr>
          <p:cNvPicPr>
            <a:picLocks noChangeAspect="1"/>
          </p:cNvPicPr>
          <p:nvPr userDrawn="1"/>
        </p:nvPicPr>
        <p:blipFill>
          <a:blip r:embed="rId2"/>
          <a:stretch>
            <a:fillRect/>
          </a:stretch>
        </p:blipFill>
        <p:spPr>
          <a:xfrm>
            <a:off x="8112861" y="682125"/>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sv-SE"/>
              <a:t>Klicka här för att ändra mall för rubrikformat</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823629"/>
            <a:ext cx="2743200" cy="365125"/>
          </a:xfrm>
        </p:spPr>
        <p:txBody>
          <a:bodyPr/>
          <a:lstStyle/>
          <a:p>
            <a:fld id="{EA7204F6-B1F9-4A41-944F-EB4EB59651A0}" type="datetime1">
              <a:rPr lang="sv-SE" smtClean="0"/>
              <a:t>2025-03-28</a:t>
            </a:fld>
            <a:endParaRPr lang="en-SE" dirty="0"/>
          </a:p>
        </p:txBody>
      </p:sp>
      <p:pic>
        <p:nvPicPr>
          <p:cNvPr id="8" name="Graphic 7">
            <a:extLst>
              <a:ext uri="{FF2B5EF4-FFF2-40B4-BE49-F238E27FC236}">
                <a16:creationId xmlns:a16="http://schemas.microsoft.com/office/drawing/2014/main" id="{86B07326-30B0-DEF1-E871-62752D93D701}"/>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81413" y="589322"/>
            <a:ext cx="1491577" cy="437321"/>
          </a:xfrm>
          <a:prstGeom prst="rect">
            <a:avLst/>
          </a:prstGeom>
        </p:spPr>
      </p:pic>
      <p:pic>
        <p:nvPicPr>
          <p:cNvPr id="5" name="Graphic 4">
            <a:extLst>
              <a:ext uri="{FF2B5EF4-FFF2-40B4-BE49-F238E27FC236}">
                <a16:creationId xmlns:a16="http://schemas.microsoft.com/office/drawing/2014/main" id="{EF7D56C4-BD66-A21C-CF40-6646800FBB9D}"/>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1247436" y="5872032"/>
            <a:ext cx="482599" cy="482599"/>
          </a:xfrm>
          <a:prstGeom prst="rect">
            <a:avLst/>
          </a:prstGeom>
        </p:spPr>
      </p:pic>
    </p:spTree>
    <p:extLst>
      <p:ext uri="{BB962C8B-B14F-4D97-AF65-F5344CB8AC3E}">
        <p14:creationId xmlns:p14="http://schemas.microsoft.com/office/powerpoint/2010/main" val="3997608627"/>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28_Title Slide">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C51D169-60D0-F73F-8657-C5C05CE6AF72}"/>
              </a:ext>
            </a:extLst>
          </p:cNvPr>
          <p:cNvPicPr>
            <a:picLocks noChangeAspect="1"/>
          </p:cNvPicPr>
          <p:nvPr userDrawn="1"/>
        </p:nvPicPr>
        <p:blipFill>
          <a:blip r:embed="rId2"/>
          <a:stretch>
            <a:fillRect/>
          </a:stretch>
        </p:blipFill>
        <p:spPr>
          <a:xfrm>
            <a:off x="8112861" y="682125"/>
            <a:ext cx="4092018" cy="6188754"/>
          </a:xfrm>
          <a:prstGeom prst="rect">
            <a:avLst/>
          </a:prstGeom>
        </p:spPr>
      </p:pic>
      <p:sp>
        <p:nvSpPr>
          <p:cNvPr id="2" name="Title 1">
            <a:extLst>
              <a:ext uri="{FF2B5EF4-FFF2-40B4-BE49-F238E27FC236}">
                <a16:creationId xmlns:a16="http://schemas.microsoft.com/office/drawing/2014/main" id="{CE5522C2-04BB-C34D-B691-57EE3807AF8D}"/>
              </a:ext>
            </a:extLst>
          </p:cNvPr>
          <p:cNvSpPr>
            <a:spLocks noGrp="1"/>
          </p:cNvSpPr>
          <p:nvPr>
            <p:ph type="ctrTitle"/>
          </p:nvPr>
        </p:nvSpPr>
        <p:spPr>
          <a:xfrm>
            <a:off x="838200" y="1122363"/>
            <a:ext cx="9144000" cy="2387600"/>
          </a:xfrm>
        </p:spPr>
        <p:txBody>
          <a:bodyPr anchor="b">
            <a:normAutofit/>
          </a:bodyPr>
          <a:lstStyle>
            <a:lvl1pPr algn="l">
              <a:defRPr sz="4800" b="1" i="0">
                <a:latin typeface="Figtree SemiBold" pitchFamily="2" charset="0"/>
              </a:defRPr>
            </a:lvl1pPr>
          </a:lstStyle>
          <a:p>
            <a:r>
              <a:rPr lang="sv-SE"/>
              <a:t>Klicka här för att ändra mall för rubrikformat</a:t>
            </a:r>
            <a:endParaRPr lang="en-SE" dirty="0"/>
          </a:p>
        </p:txBody>
      </p:sp>
      <p:sp>
        <p:nvSpPr>
          <p:cNvPr id="3" name="Subtitle 2">
            <a:extLst>
              <a:ext uri="{FF2B5EF4-FFF2-40B4-BE49-F238E27FC236}">
                <a16:creationId xmlns:a16="http://schemas.microsoft.com/office/drawing/2014/main" id="{8580D92B-53F1-2B49-6FD6-D49A4BBC5C09}"/>
              </a:ext>
            </a:extLst>
          </p:cNvPr>
          <p:cNvSpPr>
            <a:spLocks noGrp="1"/>
          </p:cNvSpPr>
          <p:nvPr>
            <p:ph type="subTitle" idx="1"/>
          </p:nvPr>
        </p:nvSpPr>
        <p:spPr>
          <a:xfrm>
            <a:off x="838200" y="3602038"/>
            <a:ext cx="9144000" cy="1655762"/>
          </a:xfrm>
        </p:spPr>
        <p:txBody>
          <a:bodyPr/>
          <a:lstStyle>
            <a:lvl1pPr marL="0" indent="0" algn="l">
              <a:buNone/>
              <a:defRPr sz="2400" b="0" i="0">
                <a:latin typeface="Figtree Medium"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SE" dirty="0"/>
          </a:p>
        </p:txBody>
      </p:sp>
      <p:sp>
        <p:nvSpPr>
          <p:cNvPr id="4" name="Date Placeholder 3">
            <a:extLst>
              <a:ext uri="{FF2B5EF4-FFF2-40B4-BE49-F238E27FC236}">
                <a16:creationId xmlns:a16="http://schemas.microsoft.com/office/drawing/2014/main" id="{3787416F-4AEE-69AF-67B0-1C9CC50FF937}"/>
              </a:ext>
            </a:extLst>
          </p:cNvPr>
          <p:cNvSpPr>
            <a:spLocks noGrp="1"/>
          </p:cNvSpPr>
          <p:nvPr>
            <p:ph type="dt" sz="half" idx="10"/>
          </p:nvPr>
        </p:nvSpPr>
        <p:spPr>
          <a:xfrm>
            <a:off x="838200" y="5823629"/>
            <a:ext cx="2743200" cy="365125"/>
          </a:xfrm>
        </p:spPr>
        <p:txBody>
          <a:bodyPr/>
          <a:lstStyle/>
          <a:p>
            <a:fld id="{27E18CA1-9FC6-4DA1-B45E-37514B09A1EE}" type="datetime1">
              <a:rPr lang="sv-SE" smtClean="0"/>
              <a:t>2025-03-28</a:t>
            </a:fld>
            <a:endParaRPr lang="en-SE" dirty="0"/>
          </a:p>
        </p:txBody>
      </p:sp>
      <p:pic>
        <p:nvPicPr>
          <p:cNvPr id="5" name="Graphic 4">
            <a:extLst>
              <a:ext uri="{FF2B5EF4-FFF2-40B4-BE49-F238E27FC236}">
                <a16:creationId xmlns:a16="http://schemas.microsoft.com/office/drawing/2014/main" id="{EF7D56C4-BD66-A21C-CF40-6646800FBB9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1247436" y="5872032"/>
            <a:ext cx="482599" cy="482599"/>
          </a:xfrm>
          <a:prstGeom prst="rect">
            <a:avLst/>
          </a:prstGeom>
        </p:spPr>
      </p:pic>
      <p:pic>
        <p:nvPicPr>
          <p:cNvPr id="6" name="Graphic 5">
            <a:extLst>
              <a:ext uri="{FF2B5EF4-FFF2-40B4-BE49-F238E27FC236}">
                <a16:creationId xmlns:a16="http://schemas.microsoft.com/office/drawing/2014/main" id="{0BE6E8F6-C384-1E29-A9EC-4D22C468050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671516" y="550678"/>
            <a:ext cx="4092018" cy="513447"/>
          </a:xfrm>
          <a:prstGeom prst="rect">
            <a:avLst/>
          </a:prstGeom>
        </p:spPr>
      </p:pic>
    </p:spTree>
    <p:extLst>
      <p:ext uri="{BB962C8B-B14F-4D97-AF65-F5344CB8AC3E}">
        <p14:creationId xmlns:p14="http://schemas.microsoft.com/office/powerpoint/2010/main" val="2571402432"/>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5_Title Slide">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60993AB-4E17-B9A2-D11A-438C67C691EC}"/>
              </a:ext>
            </a:extLst>
          </p:cNvPr>
          <p:cNvPicPr>
            <a:picLocks noChangeAspect="1"/>
          </p:cNvPicPr>
          <p:nvPr userDrawn="1"/>
        </p:nvPicPr>
        <p:blipFill>
          <a:blip r:embed="rId2"/>
          <a:stretch>
            <a:fillRect/>
          </a:stretch>
        </p:blipFill>
        <p:spPr>
          <a:xfrm>
            <a:off x="9352345" y="-22904"/>
            <a:ext cx="2862805" cy="6934350"/>
          </a:xfrm>
          <a:prstGeom prst="rect">
            <a:avLst/>
          </a:prstGeom>
        </p:spPr>
      </p:pic>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4263445487"/>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6_Title Slide">
    <p:bg>
      <p:bgRef idx="1001">
        <a:schemeClr val="bg1"/>
      </p:bgRef>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03043734-9758-3CBE-5393-38978422823D}"/>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2" name="Picture 1">
            <a:extLst>
              <a:ext uri="{FF2B5EF4-FFF2-40B4-BE49-F238E27FC236}">
                <a16:creationId xmlns:a16="http://schemas.microsoft.com/office/drawing/2014/main" id="{7D5F2F90-7F02-5858-E37B-3DACBEDC726F}"/>
              </a:ext>
            </a:extLst>
          </p:cNvPr>
          <p:cNvPicPr>
            <a:picLocks noChangeAspect="1"/>
          </p:cNvPicPr>
          <p:nvPr userDrawn="1"/>
        </p:nvPicPr>
        <p:blipFill>
          <a:blip r:embed="rId2"/>
          <a:stretch>
            <a:fillRect/>
          </a:stretch>
        </p:blipFill>
        <p:spPr>
          <a:xfrm>
            <a:off x="11667899" y="365125"/>
            <a:ext cx="547251" cy="1325563"/>
          </a:xfrm>
          <a:prstGeom prst="rect">
            <a:avLst/>
          </a:prstGeom>
        </p:spPr>
      </p:pic>
    </p:spTree>
    <p:extLst>
      <p:ext uri="{BB962C8B-B14F-4D97-AF65-F5344CB8AC3E}">
        <p14:creationId xmlns:p14="http://schemas.microsoft.com/office/powerpoint/2010/main" val="1063888745"/>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7_Title Slide">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1CAAF4D-6321-8AFB-25DE-405E79C8527A}"/>
              </a:ext>
            </a:extLst>
          </p:cNvPr>
          <p:cNvPicPr>
            <a:picLocks noChangeAspect="1"/>
          </p:cNvPicPr>
          <p:nvPr userDrawn="1"/>
        </p:nvPicPr>
        <p:blipFill>
          <a:blip r:embed="rId2"/>
          <a:stretch>
            <a:fillRect/>
          </a:stretch>
        </p:blipFill>
        <p:spPr>
          <a:xfrm>
            <a:off x="8166347" y="-43405"/>
            <a:ext cx="4141400" cy="6944810"/>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639469687"/>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8_Title Slide">
    <p:bg>
      <p:bgRef idx="1001">
        <a:schemeClr val="bg1"/>
      </p:bgRef>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3" name="Picture 2">
            <a:extLst>
              <a:ext uri="{FF2B5EF4-FFF2-40B4-BE49-F238E27FC236}">
                <a16:creationId xmlns:a16="http://schemas.microsoft.com/office/drawing/2014/main" id="{AC3F759B-9D8B-810E-93CA-B5B58BB495C9}"/>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4" name="Graphic 3">
            <a:extLst>
              <a:ext uri="{FF2B5EF4-FFF2-40B4-BE49-F238E27FC236}">
                <a16:creationId xmlns:a16="http://schemas.microsoft.com/office/drawing/2014/main" id="{8E1833D8-186B-5317-7FCA-A85C1F4EF8C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65098" y="2716275"/>
            <a:ext cx="4861803" cy="1425450"/>
          </a:xfrm>
          <a:prstGeom prst="rect">
            <a:avLst/>
          </a:prstGeom>
        </p:spPr>
      </p:pic>
    </p:spTree>
    <p:extLst>
      <p:ext uri="{BB962C8B-B14F-4D97-AF65-F5344CB8AC3E}">
        <p14:creationId xmlns:p14="http://schemas.microsoft.com/office/powerpoint/2010/main" val="1184762027"/>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7_Title Slide">
    <p:bg>
      <p:bgRef idx="1001">
        <a:schemeClr val="bg1"/>
      </p:bgRef>
    </p:bg>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D12B59A2-C69F-1AEE-DB4A-B8F0F5EA774A}"/>
              </a:ext>
            </a:extLst>
          </p:cNvPr>
          <p:cNvSpPr>
            <a:spLocks noGrp="1"/>
          </p:cNvSpPr>
          <p:nvPr>
            <p:ph idx="1"/>
          </p:nvPr>
        </p:nvSpPr>
        <p:spPr>
          <a:xfrm>
            <a:off x="838200" y="5273039"/>
            <a:ext cx="10515600" cy="903923"/>
          </a:xfrm>
        </p:spPr>
        <p:txBody>
          <a:bodyPr/>
          <a:lstStyle>
            <a:lvl1pPr algn="ctr">
              <a:defRPr sz="2000"/>
            </a:lvl1pPr>
            <a:lvl2pPr algn="ctr">
              <a:defRPr/>
            </a:lvl2pPr>
            <a:lvl3pPr algn="ctr">
              <a:defRPr/>
            </a:lvl3pPr>
            <a:lvl4pPr algn="ctr">
              <a:defRPr/>
            </a:lvl4pPr>
            <a:lvl5pPr algn="ctr">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3" name="Picture 2">
            <a:extLst>
              <a:ext uri="{FF2B5EF4-FFF2-40B4-BE49-F238E27FC236}">
                <a16:creationId xmlns:a16="http://schemas.microsoft.com/office/drawing/2014/main" id="{AC3F759B-9D8B-810E-93CA-B5B58BB495C9}"/>
              </a:ext>
            </a:extLst>
          </p:cNvPr>
          <p:cNvPicPr>
            <a:picLocks noChangeAspect="1"/>
          </p:cNvPicPr>
          <p:nvPr userDrawn="1"/>
        </p:nvPicPr>
        <p:blipFill>
          <a:blip r:embed="rId2"/>
          <a:stretch>
            <a:fillRect/>
          </a:stretch>
        </p:blipFill>
        <p:spPr>
          <a:xfrm>
            <a:off x="11169548" y="2190697"/>
            <a:ext cx="1022452" cy="2476606"/>
          </a:xfrm>
          <a:prstGeom prst="rect">
            <a:avLst/>
          </a:prstGeom>
        </p:spPr>
      </p:pic>
      <p:pic>
        <p:nvPicPr>
          <p:cNvPr id="4" name="Graphic 3">
            <a:extLst>
              <a:ext uri="{FF2B5EF4-FFF2-40B4-BE49-F238E27FC236}">
                <a16:creationId xmlns:a16="http://schemas.microsoft.com/office/drawing/2014/main" id="{892ADBBD-DBC8-FE3B-98EC-3CE2C2765D1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532650" y="2754614"/>
            <a:ext cx="3126699" cy="1348772"/>
          </a:xfrm>
          <a:prstGeom prst="rect">
            <a:avLst/>
          </a:prstGeom>
        </p:spPr>
      </p:pic>
    </p:spTree>
    <p:extLst>
      <p:ext uri="{BB962C8B-B14F-4D97-AF65-F5344CB8AC3E}">
        <p14:creationId xmlns:p14="http://schemas.microsoft.com/office/powerpoint/2010/main" val="726940221"/>
      </p:ext>
    </p:extLst>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9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1191379"/>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2759675"/>
            <a:ext cx="10515600" cy="34172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2" name="Graphic 1">
            <a:extLst>
              <a:ext uri="{FF2B5EF4-FFF2-40B4-BE49-F238E27FC236}">
                <a16:creationId xmlns:a16="http://schemas.microsoft.com/office/drawing/2014/main" id="{00C1C9D6-962A-9EDB-1387-C352C1B327F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2182" y="574654"/>
            <a:ext cx="1498235" cy="439273"/>
          </a:xfrm>
          <a:prstGeom prst="rect">
            <a:avLst/>
          </a:prstGeom>
        </p:spPr>
      </p:pic>
    </p:spTree>
    <p:extLst>
      <p:ext uri="{BB962C8B-B14F-4D97-AF65-F5344CB8AC3E}">
        <p14:creationId xmlns:p14="http://schemas.microsoft.com/office/powerpoint/2010/main" val="66363706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D10D52E0-5D28-E763-7378-2C9B3446CA04}"/>
              </a:ext>
            </a:extLst>
          </p:cNvPr>
          <p:cNvSpPr/>
          <p:nvPr userDrawn="1"/>
        </p:nvSpPr>
        <p:spPr>
          <a:xfrm flipH="1">
            <a:off x="6096000" y="1690688"/>
            <a:ext cx="6096000" cy="5167312"/>
          </a:xfrm>
          <a:prstGeom prst="round1Rect">
            <a:avLst/>
          </a:prstGeom>
          <a:solidFill>
            <a:srgbClr val="CAD8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E" dirty="0"/>
          </a:p>
        </p:txBody>
      </p:sp>
      <p:sp>
        <p:nvSpPr>
          <p:cNvPr id="2" name="Title 1">
            <a:extLst>
              <a:ext uri="{FF2B5EF4-FFF2-40B4-BE49-F238E27FC236}">
                <a16:creationId xmlns:a16="http://schemas.microsoft.com/office/drawing/2014/main" id="{3EE8BAFF-6284-2092-3FA8-D2C13189F604}"/>
              </a:ext>
            </a:extLst>
          </p:cNvPr>
          <p:cNvSpPr>
            <a:spLocks noGrp="1"/>
          </p:cNvSpPr>
          <p:nvPr>
            <p:ph type="title"/>
          </p:nvPr>
        </p:nvSpPr>
        <p:spPr/>
        <p:txBody>
          <a:bodyPr>
            <a:normAutofit/>
          </a:bodyPr>
          <a:lstStyle>
            <a:lvl1pPr>
              <a:defRPr sz="3600"/>
            </a:lvl1pPr>
          </a:lstStyle>
          <a:p>
            <a:r>
              <a:rPr lang="sv-SE"/>
              <a:t>Klicka här för att ändra mall för rubrikformat</a:t>
            </a:r>
            <a:endParaRPr lang="en-SE" dirty="0"/>
          </a:p>
        </p:txBody>
      </p:sp>
      <p:sp>
        <p:nvSpPr>
          <p:cNvPr id="3" name="Content Placeholder 2">
            <a:extLst>
              <a:ext uri="{FF2B5EF4-FFF2-40B4-BE49-F238E27FC236}">
                <a16:creationId xmlns:a16="http://schemas.microsoft.com/office/drawing/2014/main" id="{887274E3-D29C-7192-B8DA-24228C308F85}"/>
              </a:ext>
            </a:extLst>
          </p:cNvPr>
          <p:cNvSpPr>
            <a:spLocks noGrp="1"/>
          </p:cNvSpPr>
          <p:nvPr>
            <p:ph sz="half" idx="1"/>
          </p:nvPr>
        </p:nvSpPr>
        <p:spPr>
          <a:xfrm>
            <a:off x="838200" y="2047081"/>
            <a:ext cx="483108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
        <p:nvSpPr>
          <p:cNvPr id="4" name="Content Placeholder 3">
            <a:extLst>
              <a:ext uri="{FF2B5EF4-FFF2-40B4-BE49-F238E27FC236}">
                <a16:creationId xmlns:a16="http://schemas.microsoft.com/office/drawing/2014/main" id="{C672329C-F8E5-2205-A227-3DF68702188D}"/>
              </a:ext>
            </a:extLst>
          </p:cNvPr>
          <p:cNvSpPr>
            <a:spLocks noGrp="1"/>
          </p:cNvSpPr>
          <p:nvPr>
            <p:ph sz="half" idx="2"/>
          </p:nvPr>
        </p:nvSpPr>
        <p:spPr>
          <a:xfrm>
            <a:off x="6507480" y="2047081"/>
            <a:ext cx="484632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286290060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5" name="Round Single Corner of Rectangle 4">
            <a:extLst>
              <a:ext uri="{FF2B5EF4-FFF2-40B4-BE49-F238E27FC236}">
                <a16:creationId xmlns:a16="http://schemas.microsoft.com/office/drawing/2014/main" id="{5A45318E-4509-8932-528E-F98CA2E16B27}"/>
              </a:ext>
            </a:extLst>
          </p:cNvPr>
          <p:cNvSpPr/>
          <p:nvPr userDrawn="1"/>
        </p:nvSpPr>
        <p:spPr>
          <a:xfrm flipH="1">
            <a:off x="6096000" y="0"/>
            <a:ext cx="6096000" cy="6858000"/>
          </a:xfrm>
          <a:prstGeom prst="round1Rect">
            <a:avLst/>
          </a:prstGeom>
          <a:solidFill>
            <a:srgbClr val="CAD8C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SE" dirty="0"/>
          </a:p>
        </p:txBody>
      </p:sp>
      <p:sp>
        <p:nvSpPr>
          <p:cNvPr id="2" name="Title 1">
            <a:extLst>
              <a:ext uri="{FF2B5EF4-FFF2-40B4-BE49-F238E27FC236}">
                <a16:creationId xmlns:a16="http://schemas.microsoft.com/office/drawing/2014/main" id="{3EE8BAFF-6284-2092-3FA8-D2C13189F604}"/>
              </a:ext>
            </a:extLst>
          </p:cNvPr>
          <p:cNvSpPr>
            <a:spLocks noGrp="1"/>
          </p:cNvSpPr>
          <p:nvPr>
            <p:ph type="title"/>
          </p:nvPr>
        </p:nvSpPr>
        <p:spPr>
          <a:xfrm>
            <a:off x="838200" y="365125"/>
            <a:ext cx="4831080" cy="1325563"/>
          </a:xfrm>
        </p:spPr>
        <p:txBody>
          <a:bodyPr>
            <a:normAutofit/>
          </a:bodyPr>
          <a:lstStyle>
            <a:lvl1pPr>
              <a:defRPr sz="3600"/>
            </a:lvl1pPr>
          </a:lstStyle>
          <a:p>
            <a:r>
              <a:rPr lang="sv-SE"/>
              <a:t>Klicka här för att ändra mall för rubrikformat</a:t>
            </a:r>
            <a:endParaRPr lang="en-SE" dirty="0"/>
          </a:p>
        </p:txBody>
      </p:sp>
      <p:sp>
        <p:nvSpPr>
          <p:cNvPr id="3" name="Content Placeholder 2">
            <a:extLst>
              <a:ext uri="{FF2B5EF4-FFF2-40B4-BE49-F238E27FC236}">
                <a16:creationId xmlns:a16="http://schemas.microsoft.com/office/drawing/2014/main" id="{887274E3-D29C-7192-B8DA-24228C308F85}"/>
              </a:ext>
            </a:extLst>
          </p:cNvPr>
          <p:cNvSpPr>
            <a:spLocks noGrp="1"/>
          </p:cNvSpPr>
          <p:nvPr>
            <p:ph sz="half" idx="1"/>
          </p:nvPr>
        </p:nvSpPr>
        <p:spPr>
          <a:xfrm>
            <a:off x="838200" y="2047081"/>
            <a:ext cx="483108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
        <p:nvSpPr>
          <p:cNvPr id="4" name="Content Placeholder 3">
            <a:extLst>
              <a:ext uri="{FF2B5EF4-FFF2-40B4-BE49-F238E27FC236}">
                <a16:creationId xmlns:a16="http://schemas.microsoft.com/office/drawing/2014/main" id="{C672329C-F8E5-2205-A227-3DF68702188D}"/>
              </a:ext>
            </a:extLst>
          </p:cNvPr>
          <p:cNvSpPr>
            <a:spLocks noGrp="1"/>
          </p:cNvSpPr>
          <p:nvPr>
            <p:ph sz="half" idx="2"/>
          </p:nvPr>
        </p:nvSpPr>
        <p:spPr>
          <a:xfrm>
            <a:off x="6507480" y="2047081"/>
            <a:ext cx="484632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9560920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A347C-455C-0BAF-5376-6527549232FB}"/>
              </a:ext>
            </a:extLst>
          </p:cNvPr>
          <p:cNvSpPr>
            <a:spLocks noGrp="1"/>
          </p:cNvSpPr>
          <p:nvPr>
            <p:ph type="title"/>
          </p:nvPr>
        </p:nvSpPr>
        <p:spPr>
          <a:xfrm>
            <a:off x="839788" y="365125"/>
            <a:ext cx="10515600" cy="1325563"/>
          </a:xfrm>
        </p:spPr>
        <p:txBody>
          <a:bodyPr/>
          <a:lstStyle/>
          <a:p>
            <a:r>
              <a:rPr lang="sv-SE"/>
              <a:t>Klicka här för att ändra mall för rubrikformat</a:t>
            </a:r>
            <a:endParaRPr lang="en-SE" dirty="0"/>
          </a:p>
        </p:txBody>
      </p:sp>
      <p:sp>
        <p:nvSpPr>
          <p:cNvPr id="3" name="Text Placeholder 2">
            <a:extLst>
              <a:ext uri="{FF2B5EF4-FFF2-40B4-BE49-F238E27FC236}">
                <a16:creationId xmlns:a16="http://schemas.microsoft.com/office/drawing/2014/main" id="{945F9E70-23D1-28E2-686D-CAE0C92EB1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a:extLst>
              <a:ext uri="{FF2B5EF4-FFF2-40B4-BE49-F238E27FC236}">
                <a16:creationId xmlns:a16="http://schemas.microsoft.com/office/drawing/2014/main" id="{B481B567-9C19-A63B-BF88-ECB34A7C348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a:p>
        </p:txBody>
      </p:sp>
      <p:sp>
        <p:nvSpPr>
          <p:cNvPr id="5" name="Text Placeholder 4">
            <a:extLst>
              <a:ext uri="{FF2B5EF4-FFF2-40B4-BE49-F238E27FC236}">
                <a16:creationId xmlns:a16="http://schemas.microsoft.com/office/drawing/2014/main" id="{3BD0CEA1-271A-D9E3-AE7A-E939321097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a:extLst>
              <a:ext uri="{FF2B5EF4-FFF2-40B4-BE49-F238E27FC236}">
                <a16:creationId xmlns:a16="http://schemas.microsoft.com/office/drawing/2014/main" id="{3D1B324E-3E90-E468-EEEC-37B1EC51AFEA}"/>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a:p>
        </p:txBody>
      </p:sp>
    </p:spTree>
    <p:extLst>
      <p:ext uri="{BB962C8B-B14F-4D97-AF65-F5344CB8AC3E}">
        <p14:creationId xmlns:p14="http://schemas.microsoft.com/office/powerpoint/2010/main" val="7321207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C5964-6C99-A390-1543-D5DADFFC334D}"/>
              </a:ext>
            </a:extLst>
          </p:cNvPr>
          <p:cNvSpPr>
            <a:spLocks noGrp="1"/>
          </p:cNvSpPr>
          <p:nvPr>
            <p:ph type="title"/>
          </p:nvPr>
        </p:nvSpPr>
        <p:spPr/>
        <p:txBody>
          <a:bodyPr/>
          <a:lstStyle/>
          <a:p>
            <a:r>
              <a:rPr lang="sv-SE"/>
              <a:t>Klicka här för att ändra mall för rubrikformat</a:t>
            </a:r>
            <a:endParaRPr lang="en-SE"/>
          </a:p>
        </p:txBody>
      </p:sp>
    </p:spTree>
    <p:extLst>
      <p:ext uri="{BB962C8B-B14F-4D97-AF65-F5344CB8AC3E}">
        <p14:creationId xmlns:p14="http://schemas.microsoft.com/office/powerpoint/2010/main" val="19313228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23486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94AA211-5EA4-3AEC-5935-DB51C205FA4D}"/>
              </a:ext>
            </a:extLst>
          </p:cNvPr>
          <p:cNvPicPr>
            <a:picLocks noChangeAspect="1"/>
          </p:cNvPicPr>
          <p:nvPr userDrawn="1"/>
        </p:nvPicPr>
        <p:blipFill>
          <a:blip r:embed="rId2"/>
          <a:stretch>
            <a:fillRect/>
          </a:stretch>
        </p:blipFill>
        <p:spPr>
          <a:xfrm>
            <a:off x="8166347" y="-43405"/>
            <a:ext cx="4141400" cy="6944810"/>
          </a:xfrm>
          <a:prstGeom prst="rect">
            <a:avLst/>
          </a:prstGeom>
        </p:spPr>
      </p:pic>
      <p:sp>
        <p:nvSpPr>
          <p:cNvPr id="2" name="Title 1">
            <a:extLst>
              <a:ext uri="{FF2B5EF4-FFF2-40B4-BE49-F238E27FC236}">
                <a16:creationId xmlns:a16="http://schemas.microsoft.com/office/drawing/2014/main" id="{7DF7B27D-44D5-ADDA-F6DE-41C6CDB1E989}"/>
              </a:ext>
            </a:extLst>
          </p:cNvPr>
          <p:cNvSpPr>
            <a:spLocks noGrp="1"/>
          </p:cNvSpPr>
          <p:nvPr>
            <p:ph type="title"/>
          </p:nvPr>
        </p:nvSpPr>
        <p:spPr>
          <a:xfrm>
            <a:off x="839788" y="987424"/>
            <a:ext cx="4448492" cy="1268096"/>
          </a:xfrm>
        </p:spPr>
        <p:txBody>
          <a:bodyPr anchor="t">
            <a:normAutofit/>
          </a:bodyPr>
          <a:lstStyle>
            <a:lvl1pPr>
              <a:defRPr sz="3600"/>
            </a:lvl1pPr>
          </a:lstStyle>
          <a:p>
            <a:r>
              <a:rPr lang="sv-SE"/>
              <a:t>Klicka här för att ändra mall för rubrikformat</a:t>
            </a:r>
            <a:endParaRPr lang="en-SE" dirty="0"/>
          </a:p>
        </p:txBody>
      </p:sp>
      <p:sp>
        <p:nvSpPr>
          <p:cNvPr id="3" name="Picture Placeholder 2">
            <a:extLst>
              <a:ext uri="{FF2B5EF4-FFF2-40B4-BE49-F238E27FC236}">
                <a16:creationId xmlns:a16="http://schemas.microsoft.com/office/drawing/2014/main" id="{9B680301-8D23-6E5E-70E8-86DCA4E64833}"/>
              </a:ext>
            </a:extLst>
          </p:cNvPr>
          <p:cNvSpPr>
            <a:spLocks noGrp="1"/>
          </p:cNvSpPr>
          <p:nvPr>
            <p:ph type="pic" idx="1"/>
          </p:nvPr>
        </p:nvSpPr>
        <p:spPr>
          <a:xfrm>
            <a:off x="5669280" y="987425"/>
            <a:ext cx="5686108"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SE"/>
          </a:p>
        </p:txBody>
      </p:sp>
      <p:sp>
        <p:nvSpPr>
          <p:cNvPr id="4" name="Text Placeholder 3">
            <a:extLst>
              <a:ext uri="{FF2B5EF4-FFF2-40B4-BE49-F238E27FC236}">
                <a16:creationId xmlns:a16="http://schemas.microsoft.com/office/drawing/2014/main" id="{66317DEE-93A4-9BD5-BB4A-C9C5B4AD6EC2}"/>
              </a:ext>
            </a:extLst>
          </p:cNvPr>
          <p:cNvSpPr>
            <a:spLocks noGrp="1"/>
          </p:cNvSpPr>
          <p:nvPr>
            <p:ph type="body" sz="half" idx="2"/>
          </p:nvPr>
        </p:nvSpPr>
        <p:spPr>
          <a:xfrm>
            <a:off x="839788" y="2453640"/>
            <a:ext cx="4448492" cy="341534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368739107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91EFB08-47C3-3F4C-F28E-6157CB80BA98}"/>
              </a:ext>
            </a:extLst>
          </p:cNvPr>
          <p:cNvPicPr>
            <a:picLocks noChangeAspect="1"/>
          </p:cNvPicPr>
          <p:nvPr userDrawn="1"/>
        </p:nvPicPr>
        <p:blipFill>
          <a:blip r:embed="rId2"/>
          <a:stretch>
            <a:fillRect/>
          </a:stretch>
        </p:blipFill>
        <p:spPr>
          <a:xfrm>
            <a:off x="6995160" y="0"/>
            <a:ext cx="5196840" cy="6858000"/>
          </a:xfrm>
          <a:prstGeom prst="rect">
            <a:avLst/>
          </a:prstGeom>
        </p:spPr>
      </p:pic>
      <p:sp>
        <p:nvSpPr>
          <p:cNvPr id="2" name="Title 1">
            <a:extLst>
              <a:ext uri="{FF2B5EF4-FFF2-40B4-BE49-F238E27FC236}">
                <a16:creationId xmlns:a16="http://schemas.microsoft.com/office/drawing/2014/main" id="{7DF7B27D-44D5-ADDA-F6DE-41C6CDB1E989}"/>
              </a:ext>
            </a:extLst>
          </p:cNvPr>
          <p:cNvSpPr>
            <a:spLocks noGrp="1"/>
          </p:cNvSpPr>
          <p:nvPr>
            <p:ph type="title"/>
          </p:nvPr>
        </p:nvSpPr>
        <p:spPr>
          <a:xfrm>
            <a:off x="839788" y="457200"/>
            <a:ext cx="6155372" cy="1249680"/>
          </a:xfrm>
        </p:spPr>
        <p:txBody>
          <a:bodyPr anchor="b">
            <a:normAutofit/>
          </a:bodyPr>
          <a:lstStyle>
            <a:lvl1pPr>
              <a:defRPr sz="3600"/>
            </a:lvl1pPr>
          </a:lstStyle>
          <a:p>
            <a:r>
              <a:rPr lang="sv-SE"/>
              <a:t>Klicka här för att ändra mall för rubrikformat</a:t>
            </a:r>
            <a:endParaRPr lang="en-SE" dirty="0"/>
          </a:p>
        </p:txBody>
      </p:sp>
      <p:sp>
        <p:nvSpPr>
          <p:cNvPr id="3" name="Picture Placeholder 2">
            <a:extLst>
              <a:ext uri="{FF2B5EF4-FFF2-40B4-BE49-F238E27FC236}">
                <a16:creationId xmlns:a16="http://schemas.microsoft.com/office/drawing/2014/main" id="{9B680301-8D23-6E5E-70E8-86DCA4E64833}"/>
              </a:ext>
            </a:extLst>
          </p:cNvPr>
          <p:cNvSpPr>
            <a:spLocks noGrp="1"/>
          </p:cNvSpPr>
          <p:nvPr>
            <p:ph type="pic" idx="1"/>
          </p:nvPr>
        </p:nvSpPr>
        <p:spPr>
          <a:xfrm>
            <a:off x="7419976" y="0"/>
            <a:ext cx="4772024" cy="68579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SE"/>
          </a:p>
        </p:txBody>
      </p:sp>
      <p:sp>
        <p:nvSpPr>
          <p:cNvPr id="4" name="Text Placeholder 3">
            <a:extLst>
              <a:ext uri="{FF2B5EF4-FFF2-40B4-BE49-F238E27FC236}">
                <a16:creationId xmlns:a16="http://schemas.microsoft.com/office/drawing/2014/main" id="{66317DEE-93A4-9BD5-BB4A-C9C5B4AD6EC2}"/>
              </a:ext>
            </a:extLst>
          </p:cNvPr>
          <p:cNvSpPr>
            <a:spLocks noGrp="1"/>
          </p:cNvSpPr>
          <p:nvPr>
            <p:ph type="body" sz="half" idx="2"/>
          </p:nvPr>
        </p:nvSpPr>
        <p:spPr>
          <a:xfrm>
            <a:off x="839788" y="2057400"/>
            <a:ext cx="6155372"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Tree>
    <p:extLst>
      <p:ext uri="{BB962C8B-B14F-4D97-AF65-F5344CB8AC3E}">
        <p14:creationId xmlns:p14="http://schemas.microsoft.com/office/powerpoint/2010/main" val="47790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2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1191379"/>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2759675"/>
            <a:ext cx="10515600" cy="34172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2" name="Graphic 1">
            <a:extLst>
              <a:ext uri="{FF2B5EF4-FFF2-40B4-BE49-F238E27FC236}">
                <a16:creationId xmlns:a16="http://schemas.microsoft.com/office/drawing/2014/main" id="{F7855B1E-D74F-C54E-CE61-83490999A0E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97544" y="541292"/>
            <a:ext cx="4272022" cy="534003"/>
          </a:xfrm>
          <a:prstGeom prst="rect">
            <a:avLst/>
          </a:prstGeom>
        </p:spPr>
      </p:pic>
    </p:spTree>
    <p:extLst>
      <p:ext uri="{BB962C8B-B14F-4D97-AF65-F5344CB8AC3E}">
        <p14:creationId xmlns:p14="http://schemas.microsoft.com/office/powerpoint/2010/main" val="399467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0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573541"/>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2141837"/>
            <a:ext cx="10515600" cy="34172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2" name="Graphic 1">
            <a:extLst>
              <a:ext uri="{FF2B5EF4-FFF2-40B4-BE49-F238E27FC236}">
                <a16:creationId xmlns:a16="http://schemas.microsoft.com/office/drawing/2014/main" id="{B4130E41-A691-BDBC-87BE-64335B450A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62182" y="5845186"/>
            <a:ext cx="1498235" cy="439273"/>
          </a:xfrm>
          <a:prstGeom prst="rect">
            <a:avLst/>
          </a:prstGeom>
        </p:spPr>
      </p:pic>
    </p:spTree>
    <p:extLst>
      <p:ext uri="{BB962C8B-B14F-4D97-AF65-F5344CB8AC3E}">
        <p14:creationId xmlns:p14="http://schemas.microsoft.com/office/powerpoint/2010/main" val="3020243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3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573541"/>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2141837"/>
            <a:ext cx="10515600" cy="341728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pic>
        <p:nvPicPr>
          <p:cNvPr id="2" name="Graphic 1">
            <a:extLst>
              <a:ext uri="{FF2B5EF4-FFF2-40B4-BE49-F238E27FC236}">
                <a16:creationId xmlns:a16="http://schemas.microsoft.com/office/drawing/2014/main" id="{D70278C9-6026-42BB-776E-1DDE9814F93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69551" y="5801857"/>
            <a:ext cx="4272022" cy="534003"/>
          </a:xfrm>
          <a:prstGeom prst="rect">
            <a:avLst/>
          </a:prstGeom>
        </p:spPr>
      </p:pic>
    </p:spTree>
    <p:extLst>
      <p:ext uri="{BB962C8B-B14F-4D97-AF65-F5344CB8AC3E}">
        <p14:creationId xmlns:p14="http://schemas.microsoft.com/office/powerpoint/2010/main" val="1691171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2DCC8F3-0B56-EB07-ABC3-675FC490D680}"/>
              </a:ext>
            </a:extLst>
          </p:cNvPr>
          <p:cNvPicPr>
            <a:picLocks noChangeAspect="1"/>
          </p:cNvPicPr>
          <p:nvPr userDrawn="1"/>
        </p:nvPicPr>
        <p:blipFill>
          <a:blip r:embed="rId2"/>
          <a:stretch>
            <a:fillRect/>
          </a:stretch>
        </p:blipFill>
        <p:spPr>
          <a:xfrm>
            <a:off x="11667899" y="365125"/>
            <a:ext cx="547251" cy="1325563"/>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63031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3_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3F17F89-5D8E-AFD6-042E-5A6533FE939C}"/>
              </a:ext>
            </a:extLst>
          </p:cNvPr>
          <p:cNvPicPr>
            <a:picLocks noChangeAspect="1"/>
          </p:cNvPicPr>
          <p:nvPr userDrawn="1"/>
        </p:nvPicPr>
        <p:blipFill>
          <a:blip r:embed="rId2"/>
          <a:stretch>
            <a:fillRect/>
          </a:stretch>
        </p:blipFill>
        <p:spPr>
          <a:xfrm>
            <a:off x="8120657" y="693915"/>
            <a:ext cx="4084222" cy="6176963"/>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2143917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2DCC8F3-0B56-EB07-ABC3-675FC490D680}"/>
              </a:ext>
            </a:extLst>
          </p:cNvPr>
          <p:cNvPicPr>
            <a:picLocks noChangeAspect="1"/>
          </p:cNvPicPr>
          <p:nvPr userDrawn="1"/>
        </p:nvPicPr>
        <p:blipFill>
          <a:blip r:embed="rId2"/>
          <a:stretch>
            <a:fillRect/>
          </a:stretch>
        </p:blipFill>
        <p:spPr>
          <a:xfrm>
            <a:off x="9352345" y="-22904"/>
            <a:ext cx="2862805" cy="6934350"/>
          </a:xfrm>
          <a:prstGeom prst="rect">
            <a:avLst/>
          </a:prstGeom>
        </p:spPr>
      </p:pic>
      <p:sp>
        <p:nvSpPr>
          <p:cNvPr id="9" name="Title 1">
            <a:extLst>
              <a:ext uri="{FF2B5EF4-FFF2-40B4-BE49-F238E27FC236}">
                <a16:creationId xmlns:a16="http://schemas.microsoft.com/office/drawing/2014/main" id="{BDC44185-6EB2-1B91-8F5D-C4FE12D08B0F}"/>
              </a:ext>
            </a:extLst>
          </p:cNvPr>
          <p:cNvSpPr>
            <a:spLocks noGrp="1"/>
          </p:cNvSpPr>
          <p:nvPr>
            <p:ph type="title"/>
          </p:nvPr>
        </p:nvSpPr>
        <p:spPr>
          <a:xfrm>
            <a:off x="838200" y="365125"/>
            <a:ext cx="10515600" cy="1325563"/>
          </a:xfrm>
        </p:spPr>
        <p:txBody>
          <a:bodyPr>
            <a:normAutofit/>
          </a:bodyPr>
          <a:lstStyle>
            <a:lvl1pPr>
              <a:defRPr sz="3600"/>
            </a:lvl1pPr>
          </a:lstStyle>
          <a:p>
            <a:r>
              <a:rPr lang="sv-SE"/>
              <a:t>Klicka här för att ändra mall för rubrikformat</a:t>
            </a:r>
            <a:endParaRPr lang="en-SE" dirty="0"/>
          </a:p>
        </p:txBody>
      </p:sp>
      <p:sp>
        <p:nvSpPr>
          <p:cNvPr id="11" name="Content Placeholder 2">
            <a:extLst>
              <a:ext uri="{FF2B5EF4-FFF2-40B4-BE49-F238E27FC236}">
                <a16:creationId xmlns:a16="http://schemas.microsoft.com/office/drawing/2014/main" id="{88A01264-94DE-1240-FF57-93DE97C2D90F}"/>
              </a:ext>
            </a:extLst>
          </p:cNvPr>
          <p:cNvSpPr>
            <a:spLocks noGrp="1"/>
          </p:cNvSpPr>
          <p:nvPr>
            <p:ph idx="1"/>
          </p:nvPr>
        </p:nvSpPr>
        <p:spPr>
          <a:xfrm>
            <a:off x="838200" y="1825625"/>
            <a:ext cx="10515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Tree>
    <p:extLst>
      <p:ext uri="{BB962C8B-B14F-4D97-AF65-F5344CB8AC3E}">
        <p14:creationId xmlns:p14="http://schemas.microsoft.com/office/powerpoint/2010/main" val="3328700002"/>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B85BBC-75C8-A5B9-C000-757D8F01DE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SE" dirty="0"/>
          </a:p>
        </p:txBody>
      </p:sp>
      <p:sp>
        <p:nvSpPr>
          <p:cNvPr id="3" name="Text Placeholder 2">
            <a:extLst>
              <a:ext uri="{FF2B5EF4-FFF2-40B4-BE49-F238E27FC236}">
                <a16:creationId xmlns:a16="http://schemas.microsoft.com/office/drawing/2014/main" id="{41D65FB9-B18E-D96A-9239-226000CCA2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SE" dirty="0"/>
          </a:p>
        </p:txBody>
      </p:sp>
      <p:sp>
        <p:nvSpPr>
          <p:cNvPr id="4" name="Date Placeholder 3">
            <a:extLst>
              <a:ext uri="{FF2B5EF4-FFF2-40B4-BE49-F238E27FC236}">
                <a16:creationId xmlns:a16="http://schemas.microsoft.com/office/drawing/2014/main" id="{EF97F281-F576-B19F-199C-3852683DD2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92F30D4-B25F-4EE9-9615-CC085EF0DF03}" type="datetime1">
              <a:rPr lang="sv-SE" smtClean="0"/>
              <a:t>2025-03-28</a:t>
            </a:fld>
            <a:endParaRPr lang="en-SE"/>
          </a:p>
        </p:txBody>
      </p:sp>
      <p:sp>
        <p:nvSpPr>
          <p:cNvPr id="6" name="textruta 5">
            <a:extLst>
              <a:ext uri="{FF2B5EF4-FFF2-40B4-BE49-F238E27FC236}">
                <a16:creationId xmlns:a16="http://schemas.microsoft.com/office/drawing/2014/main" id="{5354AEEE-B0F9-7FB9-07B7-A02DD409F395}"/>
              </a:ext>
            </a:extLst>
          </p:cNvPr>
          <p:cNvSpPr txBox="1"/>
          <p:nvPr userDrawn="1">
            <p:extLst>
              <p:ext uri="{1162E1C5-73C7-4A58-AE30-91384D911F3F}">
                <p184:classification xmlns:p184="http://schemas.microsoft.com/office/powerpoint/2018/4/main" val="hdr"/>
              </p:ext>
            </p:extLst>
          </p:nvPr>
        </p:nvSpPr>
        <p:spPr>
          <a:xfrm>
            <a:off x="11363325" y="63500"/>
            <a:ext cx="787400" cy="121920"/>
          </a:xfrm>
          <a:prstGeom prst="rect">
            <a:avLst/>
          </a:prstGeom>
        </p:spPr>
        <p:txBody>
          <a:bodyPr horzOverflow="overflow" lIns="0" tIns="0" rIns="0" bIns="0">
            <a:spAutoFit/>
          </a:bodyPr>
          <a:lstStyle/>
          <a:p>
            <a:pPr algn="l"/>
            <a:r>
              <a:rPr lang="sv-SE" sz="800">
                <a:solidFill>
                  <a:srgbClr val="000000"/>
                </a:solidFill>
                <a:latin typeface="Calibri" panose="020F0502020204030204" pitchFamily="34" charset="0"/>
                <a:ea typeface="Calibri" panose="020F0502020204030204" pitchFamily="34" charset="0"/>
                <a:cs typeface="Calibri" panose="020F0502020204030204" pitchFamily="34" charset="0"/>
              </a:rPr>
              <a:t>Begränsad delning</a:t>
            </a:r>
          </a:p>
        </p:txBody>
      </p:sp>
    </p:spTree>
    <p:extLst>
      <p:ext uri="{BB962C8B-B14F-4D97-AF65-F5344CB8AC3E}">
        <p14:creationId xmlns:p14="http://schemas.microsoft.com/office/powerpoint/2010/main" val="784088411"/>
      </p:ext>
    </p:extLst>
  </p:cSld>
  <p:clrMap bg1="lt1" tx1="dk1" bg2="lt2" tx2="dk2" accent1="accent1" accent2="accent2" accent3="accent3" accent4="accent4" accent5="accent5" accent6="accent6" hlink="hlink" folHlink="folHlink"/>
  <p:sldLayoutIdLst>
    <p:sldLayoutId id="2147483649" r:id="rId1"/>
    <p:sldLayoutId id="2147483682" r:id="rId2"/>
    <p:sldLayoutId id="2147483680" r:id="rId3"/>
    <p:sldLayoutId id="2147483683" r:id="rId4"/>
    <p:sldLayoutId id="2147483681" r:id="rId5"/>
    <p:sldLayoutId id="2147483684" r:id="rId6"/>
    <p:sldLayoutId id="2147483672" r:id="rId7"/>
    <p:sldLayoutId id="2147483674" r:id="rId8"/>
    <p:sldLayoutId id="2147483661" r:id="rId9"/>
    <p:sldLayoutId id="2147483663" r:id="rId10"/>
    <p:sldLayoutId id="2147483667" r:id="rId11"/>
    <p:sldLayoutId id="2147483666" r:id="rId12"/>
    <p:sldLayoutId id="2147483671" r:id="rId13"/>
    <p:sldLayoutId id="2147483685" r:id="rId14"/>
    <p:sldLayoutId id="2147483660" r:id="rId15"/>
    <p:sldLayoutId id="2147483686" r:id="rId16"/>
    <p:sldLayoutId id="2147483662" r:id="rId17"/>
    <p:sldLayoutId id="2147483673" r:id="rId18"/>
    <p:sldLayoutId id="2147483664" r:id="rId19"/>
    <p:sldLayoutId id="2147483665" r:id="rId20"/>
    <p:sldLayoutId id="2147483670" r:id="rId21"/>
    <p:sldLayoutId id="2147483687" r:id="rId22"/>
    <p:sldLayoutId id="2147483675" r:id="rId23"/>
    <p:sldLayoutId id="2147483689" r:id="rId24"/>
    <p:sldLayoutId id="2147483676" r:id="rId25"/>
    <p:sldLayoutId id="2147483677" r:id="rId26"/>
    <p:sldLayoutId id="2147483678" r:id="rId27"/>
    <p:sldLayoutId id="2147483679" r:id="rId28"/>
    <p:sldLayoutId id="2147483688" r:id="rId29"/>
    <p:sldLayoutId id="2147483652" r:id="rId30"/>
    <p:sldLayoutId id="2147483669" r:id="rId31"/>
    <p:sldLayoutId id="2147483653" r:id="rId32"/>
    <p:sldLayoutId id="2147483654" r:id="rId33"/>
    <p:sldLayoutId id="2147483655" r:id="rId34"/>
    <p:sldLayoutId id="2147483657" r:id="rId35"/>
    <p:sldLayoutId id="2147483668" r:id="rId36"/>
  </p:sldLayoutIdLst>
  <p:hf sldNum="0" hdr="0" ftr="0" dt="0"/>
  <p:txStyles>
    <p:titleStyle>
      <a:lvl1pPr algn="l" defTabSz="914400" rtl="0" eaLnBrk="1" latinLnBrk="0" hangingPunct="1">
        <a:lnSpc>
          <a:spcPct val="90000"/>
        </a:lnSpc>
        <a:spcBef>
          <a:spcPct val="0"/>
        </a:spcBef>
        <a:buNone/>
        <a:defRPr sz="4400" b="1" i="0" kern="1200">
          <a:solidFill>
            <a:schemeClr val="tx1"/>
          </a:solidFill>
          <a:latin typeface="Figtree SemiBold"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Figtree Medium"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Figtree Medium"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Figtree Medium"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igtree Medium"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Figtree Medium"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BD17A-1401-A23E-2A5C-8978824E3BE3}"/>
              </a:ext>
            </a:extLst>
          </p:cNvPr>
          <p:cNvSpPr>
            <a:spLocks noGrp="1"/>
          </p:cNvSpPr>
          <p:nvPr>
            <p:ph type="ctrTitle"/>
          </p:nvPr>
        </p:nvSpPr>
        <p:spPr/>
        <p:txBody>
          <a:bodyPr anchor="b">
            <a:normAutofit/>
          </a:bodyPr>
          <a:lstStyle/>
          <a:p>
            <a:r>
              <a:rPr lang="sv-SE" b="1" dirty="0"/>
              <a:t>Ladok ISP</a:t>
            </a:r>
            <a:endParaRPr lang="en-SE" b="1" dirty="0"/>
          </a:p>
        </p:txBody>
      </p:sp>
      <p:sp>
        <p:nvSpPr>
          <p:cNvPr id="3" name="Subtitle 2">
            <a:extLst>
              <a:ext uri="{FF2B5EF4-FFF2-40B4-BE49-F238E27FC236}">
                <a16:creationId xmlns:a16="http://schemas.microsoft.com/office/drawing/2014/main" id="{239F11E5-5C01-D306-7BBA-3DF46074775A}"/>
              </a:ext>
            </a:extLst>
          </p:cNvPr>
          <p:cNvSpPr>
            <a:spLocks noGrp="1"/>
          </p:cNvSpPr>
          <p:nvPr>
            <p:ph type="subTitle" idx="1"/>
          </p:nvPr>
        </p:nvSpPr>
        <p:spPr/>
        <p:txBody>
          <a:bodyPr>
            <a:normAutofit/>
          </a:bodyPr>
          <a:lstStyle/>
          <a:p>
            <a:r>
              <a:rPr lang="sv-SE" dirty="0"/>
              <a:t>Tematräff och supportstuga 2025-03-28</a:t>
            </a:r>
            <a:endParaRPr lang="en-SE" dirty="0"/>
          </a:p>
        </p:txBody>
      </p:sp>
    </p:spTree>
    <p:extLst>
      <p:ext uri="{BB962C8B-B14F-4D97-AF65-F5344CB8AC3E}">
        <p14:creationId xmlns:p14="http://schemas.microsoft.com/office/powerpoint/2010/main" val="1940695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088DC476-0DA1-33A6-1635-9434E2B13D37}"/>
              </a:ext>
            </a:extLst>
          </p:cNvPr>
          <p:cNvSpPr>
            <a:spLocks noGrp="1"/>
          </p:cNvSpPr>
          <p:nvPr>
            <p:ph idx="1"/>
          </p:nvPr>
        </p:nvSpPr>
        <p:spPr/>
        <p:txBody>
          <a:bodyPr>
            <a:normAutofit lnSpcReduction="10000"/>
          </a:bodyPr>
          <a:lstStyle/>
          <a:p>
            <a:pPr marL="0" indent="0">
              <a:buNone/>
            </a:pPr>
            <a:r>
              <a:rPr lang="sv-SE" sz="6000" b="1" dirty="0"/>
              <a:t>DEMO</a:t>
            </a:r>
          </a:p>
        </p:txBody>
      </p:sp>
    </p:spTree>
    <p:extLst>
      <p:ext uri="{BB962C8B-B14F-4D97-AF65-F5344CB8AC3E}">
        <p14:creationId xmlns:p14="http://schemas.microsoft.com/office/powerpoint/2010/main" val="542677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7A8A64-5DF7-F5CD-E533-FAF5DA366E8E}"/>
            </a:ext>
          </a:extLst>
        </p:cNvPr>
        <p:cNvGrpSpPr/>
        <p:nvPr/>
      </p:nvGrpSpPr>
      <p:grpSpPr>
        <a:xfrm>
          <a:off x="0" y="0"/>
          <a:ext cx="0" cy="0"/>
          <a:chOff x="0" y="0"/>
          <a:chExt cx="0" cy="0"/>
        </a:xfrm>
      </p:grpSpPr>
      <p:sp>
        <p:nvSpPr>
          <p:cNvPr id="4" name="Rubrik 3">
            <a:extLst>
              <a:ext uri="{FF2B5EF4-FFF2-40B4-BE49-F238E27FC236}">
                <a16:creationId xmlns:a16="http://schemas.microsoft.com/office/drawing/2014/main" id="{BEED1478-2BCD-1282-87FD-EA80A515D46D}"/>
              </a:ext>
            </a:extLst>
          </p:cNvPr>
          <p:cNvSpPr>
            <a:spLocks noGrp="1"/>
          </p:cNvSpPr>
          <p:nvPr>
            <p:ph type="ctrTitle"/>
          </p:nvPr>
        </p:nvSpPr>
        <p:spPr/>
        <p:txBody>
          <a:bodyPr/>
          <a:lstStyle/>
          <a:p>
            <a:r>
              <a:rPr lang="sv-SE" dirty="0"/>
              <a:t>Konvertering av ISP</a:t>
            </a:r>
          </a:p>
        </p:txBody>
      </p:sp>
      <p:sp>
        <p:nvSpPr>
          <p:cNvPr id="5" name="Underrubrik 4">
            <a:extLst>
              <a:ext uri="{FF2B5EF4-FFF2-40B4-BE49-F238E27FC236}">
                <a16:creationId xmlns:a16="http://schemas.microsoft.com/office/drawing/2014/main" id="{703838A8-7711-5CA8-0B04-E1627A447389}"/>
              </a:ext>
            </a:extLst>
          </p:cNvPr>
          <p:cNvSpPr>
            <a:spLocks noGrp="1"/>
          </p:cNvSpPr>
          <p:nvPr>
            <p:ph type="subTitle" idx="1"/>
          </p:nvPr>
        </p:nvSpPr>
        <p:spPr/>
        <p:txBody>
          <a:bodyPr/>
          <a:lstStyle/>
          <a:p>
            <a:r>
              <a:rPr lang="sv-SE" dirty="0"/>
              <a:t>För de lärosäten som har för avsikt att ”konvertera in” </a:t>
            </a:r>
            <a:r>
              <a:rPr lang="sv-SE" dirty="0" err="1"/>
              <a:t>ISP:ar</a:t>
            </a:r>
            <a:r>
              <a:rPr lang="sv-SE" dirty="0"/>
              <a:t> </a:t>
            </a:r>
            <a:br>
              <a:rPr lang="sv-SE" dirty="0"/>
            </a:br>
            <a:r>
              <a:rPr lang="sv-SE" dirty="0"/>
              <a:t>till Ladok ISP </a:t>
            </a:r>
          </a:p>
        </p:txBody>
      </p:sp>
    </p:spTree>
    <p:extLst>
      <p:ext uri="{BB962C8B-B14F-4D97-AF65-F5344CB8AC3E}">
        <p14:creationId xmlns:p14="http://schemas.microsoft.com/office/powerpoint/2010/main" val="801614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FB17AA-0F0B-E84F-EAA2-2BBF3DCC500A}"/>
              </a:ext>
            </a:extLst>
          </p:cNvPr>
          <p:cNvSpPr>
            <a:spLocks noGrp="1"/>
          </p:cNvSpPr>
          <p:nvPr>
            <p:ph type="title"/>
          </p:nvPr>
        </p:nvSpPr>
        <p:spPr/>
        <p:txBody>
          <a:bodyPr/>
          <a:lstStyle/>
          <a:p>
            <a:r>
              <a:rPr lang="sv-SE" dirty="0"/>
              <a:t>Vad kommer Ladok att göra?</a:t>
            </a:r>
          </a:p>
        </p:txBody>
      </p:sp>
      <p:sp>
        <p:nvSpPr>
          <p:cNvPr id="3" name="Platshållare för innehåll 2">
            <a:extLst>
              <a:ext uri="{FF2B5EF4-FFF2-40B4-BE49-F238E27FC236}">
                <a16:creationId xmlns:a16="http://schemas.microsoft.com/office/drawing/2014/main" id="{3E2BCF97-506D-3110-AE74-8681C869950B}"/>
              </a:ext>
            </a:extLst>
          </p:cNvPr>
          <p:cNvSpPr>
            <a:spLocks noGrp="1"/>
          </p:cNvSpPr>
          <p:nvPr>
            <p:ph idx="1"/>
          </p:nvPr>
        </p:nvSpPr>
        <p:spPr/>
        <p:txBody>
          <a:bodyPr/>
          <a:lstStyle/>
          <a:p>
            <a:r>
              <a:rPr lang="sv-SE" dirty="0"/>
              <a:t>Ladok kommer att tillhandahålla ett API</a:t>
            </a:r>
          </a:p>
          <a:p>
            <a:r>
              <a:rPr lang="sv-SE" dirty="0" err="1"/>
              <a:t>API:et</a:t>
            </a:r>
            <a:r>
              <a:rPr lang="sv-SE" dirty="0"/>
              <a:t> kommer att göra det möjligt att </a:t>
            </a:r>
          </a:p>
          <a:p>
            <a:pPr lvl="1"/>
            <a:r>
              <a:rPr lang="sv-SE" dirty="0"/>
              <a:t>Skapa personkoppling för huvudhandledare</a:t>
            </a:r>
          </a:p>
          <a:p>
            <a:pPr lvl="1"/>
            <a:r>
              <a:rPr lang="sv-SE" dirty="0"/>
              <a:t>Skapa en ”tom” ISP</a:t>
            </a:r>
          </a:p>
          <a:p>
            <a:pPr lvl="1"/>
            <a:r>
              <a:rPr lang="sv-SE" dirty="0"/>
              <a:t>Bifoga PDF (från lärosätets system)</a:t>
            </a:r>
          </a:p>
          <a:p>
            <a:pPr marL="0" indent="0">
              <a:buNone/>
            </a:pPr>
            <a:endParaRPr lang="sv-SE" dirty="0"/>
          </a:p>
        </p:txBody>
      </p:sp>
    </p:spTree>
    <p:extLst>
      <p:ext uri="{BB962C8B-B14F-4D97-AF65-F5344CB8AC3E}">
        <p14:creationId xmlns:p14="http://schemas.microsoft.com/office/powerpoint/2010/main" val="3190269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0A1EA8-4402-129D-653C-E907E7781FEB}"/>
              </a:ext>
            </a:extLst>
          </p:cNvPr>
          <p:cNvSpPr>
            <a:spLocks noGrp="1"/>
          </p:cNvSpPr>
          <p:nvPr>
            <p:ph type="title"/>
          </p:nvPr>
        </p:nvSpPr>
        <p:spPr/>
        <p:txBody>
          <a:bodyPr/>
          <a:lstStyle/>
          <a:p>
            <a:r>
              <a:rPr lang="sv-SE" dirty="0"/>
              <a:t>Vad kommer ni behöva göra i förväg?</a:t>
            </a:r>
          </a:p>
        </p:txBody>
      </p:sp>
      <p:sp>
        <p:nvSpPr>
          <p:cNvPr id="3" name="Platshållare för innehåll 2">
            <a:extLst>
              <a:ext uri="{FF2B5EF4-FFF2-40B4-BE49-F238E27FC236}">
                <a16:creationId xmlns:a16="http://schemas.microsoft.com/office/drawing/2014/main" id="{23E49183-3233-443B-038A-C82A47C8CE0A}"/>
              </a:ext>
            </a:extLst>
          </p:cNvPr>
          <p:cNvSpPr>
            <a:spLocks noGrp="1"/>
          </p:cNvSpPr>
          <p:nvPr>
            <p:ph idx="1"/>
          </p:nvPr>
        </p:nvSpPr>
        <p:spPr/>
        <p:txBody>
          <a:bodyPr/>
          <a:lstStyle/>
          <a:p>
            <a:r>
              <a:rPr lang="sv-SE" dirty="0"/>
              <a:t>Ni kommer att behöva skapa </a:t>
            </a:r>
          </a:p>
          <a:p>
            <a:pPr lvl="1"/>
            <a:r>
              <a:rPr lang="sv-SE" dirty="0"/>
              <a:t>ISP-process</a:t>
            </a:r>
          </a:p>
          <a:p>
            <a:pPr lvl="1"/>
            <a:r>
              <a:rPr lang="sv-SE" dirty="0"/>
              <a:t>ISP-mall</a:t>
            </a:r>
          </a:p>
          <a:p>
            <a:pPr lvl="1"/>
            <a:r>
              <a:rPr lang="sv-SE" dirty="0"/>
              <a:t>Verksamhetsroller och behörigheter</a:t>
            </a:r>
          </a:p>
          <a:p>
            <a:pPr lvl="1"/>
            <a:r>
              <a:rPr lang="sv-SE" dirty="0"/>
              <a:t>Skapa PDF för de ISP som ska ”konverteras in” Ladok ISP</a:t>
            </a:r>
          </a:p>
        </p:txBody>
      </p:sp>
    </p:spTree>
    <p:extLst>
      <p:ext uri="{BB962C8B-B14F-4D97-AF65-F5344CB8AC3E}">
        <p14:creationId xmlns:p14="http://schemas.microsoft.com/office/powerpoint/2010/main" val="4284102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5">
            <a:extLst>
              <a:ext uri="{FF2B5EF4-FFF2-40B4-BE49-F238E27FC236}">
                <a16:creationId xmlns:a16="http://schemas.microsoft.com/office/drawing/2014/main" id="{4948741A-58C3-6358-8225-587BF4C484C0}"/>
              </a:ext>
            </a:extLst>
          </p:cNvPr>
          <p:cNvSpPr>
            <a:spLocks noGrp="1"/>
          </p:cNvSpPr>
          <p:nvPr>
            <p:ph type="title"/>
          </p:nvPr>
        </p:nvSpPr>
        <p:spPr/>
        <p:txBody>
          <a:bodyPr/>
          <a:lstStyle/>
          <a:p>
            <a:r>
              <a:rPr lang="sv-SE" dirty="0"/>
              <a:t>När blir det tillgängligt?</a:t>
            </a:r>
          </a:p>
        </p:txBody>
      </p:sp>
      <p:sp>
        <p:nvSpPr>
          <p:cNvPr id="7" name="Platshållare för innehåll 6">
            <a:extLst>
              <a:ext uri="{FF2B5EF4-FFF2-40B4-BE49-F238E27FC236}">
                <a16:creationId xmlns:a16="http://schemas.microsoft.com/office/drawing/2014/main" id="{6B570D1B-9FB6-B49A-CFC3-07AF7B0DC59B}"/>
              </a:ext>
            </a:extLst>
          </p:cNvPr>
          <p:cNvSpPr>
            <a:spLocks noGrp="1"/>
          </p:cNvSpPr>
          <p:nvPr>
            <p:ph idx="1"/>
          </p:nvPr>
        </p:nvSpPr>
        <p:spPr/>
        <p:txBody>
          <a:bodyPr/>
          <a:lstStyle/>
          <a:p>
            <a:r>
              <a:rPr lang="sv-SE" dirty="0"/>
              <a:t>Vi kommer prel. att påbörja arbetet </a:t>
            </a:r>
            <a:r>
              <a:rPr lang="sv-SE" u="sng" dirty="0"/>
              <a:t>efter</a:t>
            </a:r>
            <a:r>
              <a:rPr lang="sv-SE" dirty="0"/>
              <a:t> ISP-ändringslogg</a:t>
            </a:r>
          </a:p>
          <a:p>
            <a:r>
              <a:rPr lang="sv-SE" dirty="0"/>
              <a:t>Vi kommer att avsluta ISP-ändringslogg i slutet av hösten, under 2025 Q4</a:t>
            </a:r>
          </a:p>
        </p:txBody>
      </p:sp>
    </p:spTree>
    <p:extLst>
      <p:ext uri="{BB962C8B-B14F-4D97-AF65-F5344CB8AC3E}">
        <p14:creationId xmlns:p14="http://schemas.microsoft.com/office/powerpoint/2010/main" val="1983271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560B37-7EF2-9460-4A8B-C8F32D05DC35}"/>
              </a:ext>
            </a:extLst>
          </p:cNvPr>
          <p:cNvSpPr>
            <a:spLocks noGrp="1"/>
          </p:cNvSpPr>
          <p:nvPr>
            <p:ph type="title"/>
          </p:nvPr>
        </p:nvSpPr>
        <p:spPr/>
        <p:txBody>
          <a:bodyPr/>
          <a:lstStyle/>
          <a:p>
            <a:r>
              <a:rPr lang="sv-SE" dirty="0"/>
              <a:t>Hur arbetar vi vidare ..</a:t>
            </a:r>
          </a:p>
        </p:txBody>
      </p:sp>
      <p:sp>
        <p:nvSpPr>
          <p:cNvPr id="3" name="Platshållare för innehåll 2">
            <a:extLst>
              <a:ext uri="{FF2B5EF4-FFF2-40B4-BE49-F238E27FC236}">
                <a16:creationId xmlns:a16="http://schemas.microsoft.com/office/drawing/2014/main" id="{75A30CC5-6274-96A6-7274-1FD9437BF552}"/>
              </a:ext>
            </a:extLst>
          </p:cNvPr>
          <p:cNvSpPr>
            <a:spLocks noGrp="1"/>
          </p:cNvSpPr>
          <p:nvPr>
            <p:ph idx="1"/>
          </p:nvPr>
        </p:nvSpPr>
        <p:spPr/>
        <p:txBody>
          <a:bodyPr/>
          <a:lstStyle/>
          <a:p>
            <a:r>
              <a:rPr lang="sv-SE" dirty="0"/>
              <a:t>Vi kommer att behöva diskutera vad som krävs och </a:t>
            </a:r>
            <a:br>
              <a:rPr lang="sv-SE" dirty="0"/>
            </a:br>
            <a:r>
              <a:rPr lang="sv-SE" dirty="0"/>
              <a:t>hur det ska göras tillsammans med de lärosäten som vill konvertera</a:t>
            </a:r>
          </a:p>
        </p:txBody>
      </p:sp>
    </p:spTree>
    <p:extLst>
      <p:ext uri="{BB962C8B-B14F-4D97-AF65-F5344CB8AC3E}">
        <p14:creationId xmlns:p14="http://schemas.microsoft.com/office/powerpoint/2010/main" val="1253730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972B8E98-0F39-DD68-F304-BB9D441E56DA}"/>
              </a:ext>
            </a:extLst>
          </p:cNvPr>
          <p:cNvSpPr>
            <a:spLocks noGrp="1"/>
          </p:cNvSpPr>
          <p:nvPr>
            <p:ph type="ctrTitle"/>
          </p:nvPr>
        </p:nvSpPr>
        <p:spPr/>
        <p:txBody>
          <a:bodyPr/>
          <a:lstStyle/>
          <a:p>
            <a:r>
              <a:rPr lang="sv-SE" dirty="0"/>
              <a:t>Prestanda och komplexitet</a:t>
            </a:r>
          </a:p>
        </p:txBody>
      </p:sp>
      <p:sp>
        <p:nvSpPr>
          <p:cNvPr id="5" name="Underrubrik 4">
            <a:extLst>
              <a:ext uri="{FF2B5EF4-FFF2-40B4-BE49-F238E27FC236}">
                <a16:creationId xmlns:a16="http://schemas.microsoft.com/office/drawing/2014/main" id="{E8D49DEC-6651-65BA-682D-3B05206CE9BF}"/>
              </a:ext>
            </a:extLst>
          </p:cNvPr>
          <p:cNvSpPr>
            <a:spLocks noGrp="1"/>
          </p:cNvSpPr>
          <p:nvPr>
            <p:ph type="subTitle" idx="1"/>
          </p:nvPr>
        </p:nvSpPr>
        <p:spPr/>
        <p:txBody>
          <a:bodyPr/>
          <a:lstStyle/>
          <a:p>
            <a:endParaRPr lang="sv-SE"/>
          </a:p>
        </p:txBody>
      </p:sp>
    </p:spTree>
    <p:extLst>
      <p:ext uri="{BB962C8B-B14F-4D97-AF65-F5344CB8AC3E}">
        <p14:creationId xmlns:p14="http://schemas.microsoft.com/office/powerpoint/2010/main" val="2984094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9F9EC5-CF10-F160-883D-20B62E9DE5AD}"/>
              </a:ext>
            </a:extLst>
          </p:cNvPr>
          <p:cNvSpPr>
            <a:spLocks noGrp="1"/>
          </p:cNvSpPr>
          <p:nvPr>
            <p:ph type="title"/>
          </p:nvPr>
        </p:nvSpPr>
        <p:spPr/>
        <p:txBody>
          <a:bodyPr/>
          <a:lstStyle/>
          <a:p>
            <a:r>
              <a:rPr lang="sv-SE" dirty="0"/>
              <a:t>Nuläge</a:t>
            </a:r>
          </a:p>
        </p:txBody>
      </p:sp>
      <p:sp>
        <p:nvSpPr>
          <p:cNvPr id="3" name="Platshållare för innehåll 2">
            <a:extLst>
              <a:ext uri="{FF2B5EF4-FFF2-40B4-BE49-F238E27FC236}">
                <a16:creationId xmlns:a16="http://schemas.microsoft.com/office/drawing/2014/main" id="{D8E9BD6D-5FEF-7578-F3F1-C132A5B03054}"/>
              </a:ext>
            </a:extLst>
          </p:cNvPr>
          <p:cNvSpPr>
            <a:spLocks noGrp="1"/>
          </p:cNvSpPr>
          <p:nvPr>
            <p:ph idx="1"/>
          </p:nvPr>
        </p:nvSpPr>
        <p:spPr/>
        <p:txBody>
          <a:bodyPr/>
          <a:lstStyle/>
          <a:p>
            <a:r>
              <a:rPr lang="sv-SE" dirty="0" err="1"/>
              <a:t>ISP:n</a:t>
            </a:r>
            <a:r>
              <a:rPr lang="sv-SE" dirty="0"/>
              <a:t> för en doktorand har för låg prestanda dvs </a:t>
            </a:r>
            <a:r>
              <a:rPr lang="sv-SE" dirty="0" err="1"/>
              <a:t>hämtningstiden</a:t>
            </a:r>
            <a:r>
              <a:rPr lang="sv-SE" dirty="0"/>
              <a:t> är för lång</a:t>
            </a:r>
          </a:p>
          <a:p>
            <a:r>
              <a:rPr lang="sv-SE" dirty="0"/>
              <a:t>Konfigurationen av processer, mallar, verksamhetsroller har en hög komplexitet</a:t>
            </a:r>
          </a:p>
          <a:p>
            <a:endParaRPr lang="sv-SE" dirty="0"/>
          </a:p>
        </p:txBody>
      </p:sp>
    </p:spTree>
    <p:extLst>
      <p:ext uri="{BB962C8B-B14F-4D97-AF65-F5344CB8AC3E}">
        <p14:creationId xmlns:p14="http://schemas.microsoft.com/office/powerpoint/2010/main" val="4121818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4CEE3AC-3B34-03FE-EF68-75BC6EB7FC1B}"/>
              </a:ext>
            </a:extLst>
          </p:cNvPr>
          <p:cNvSpPr>
            <a:spLocks noGrp="1"/>
          </p:cNvSpPr>
          <p:nvPr>
            <p:ph type="title"/>
          </p:nvPr>
        </p:nvSpPr>
        <p:spPr/>
        <p:txBody>
          <a:bodyPr/>
          <a:lstStyle/>
          <a:p>
            <a:r>
              <a:rPr lang="sv-SE" dirty="0"/>
              <a:t>Prestanda</a:t>
            </a:r>
          </a:p>
        </p:txBody>
      </p:sp>
      <p:sp>
        <p:nvSpPr>
          <p:cNvPr id="3" name="Platshållare för innehåll 2">
            <a:extLst>
              <a:ext uri="{FF2B5EF4-FFF2-40B4-BE49-F238E27FC236}">
                <a16:creationId xmlns:a16="http://schemas.microsoft.com/office/drawing/2014/main" id="{72833857-E719-DFBF-E497-6D14AA35B870}"/>
              </a:ext>
            </a:extLst>
          </p:cNvPr>
          <p:cNvSpPr>
            <a:spLocks noGrp="1"/>
          </p:cNvSpPr>
          <p:nvPr>
            <p:ph idx="1"/>
          </p:nvPr>
        </p:nvSpPr>
        <p:spPr/>
        <p:txBody>
          <a:bodyPr/>
          <a:lstStyle/>
          <a:p>
            <a:r>
              <a:rPr lang="sv-SE" dirty="0"/>
              <a:t>Problemet är att möjligheterna att konfigurera ISP-mallen gör att systemet måste hela tiden läsa av och kontrollera hela </a:t>
            </a:r>
            <a:r>
              <a:rPr lang="sv-SE" dirty="0" err="1"/>
              <a:t>ISP:n</a:t>
            </a:r>
            <a:endParaRPr lang="sv-SE" dirty="0"/>
          </a:p>
          <a:p>
            <a:r>
              <a:rPr lang="sv-SE" dirty="0"/>
              <a:t>Vi kommer att testa att göra några tekniska åtgärder </a:t>
            </a:r>
            <a:br>
              <a:rPr lang="sv-SE" dirty="0"/>
            </a:br>
            <a:r>
              <a:rPr lang="sv-SE" dirty="0"/>
              <a:t>för att förbättra prestandan</a:t>
            </a:r>
          </a:p>
          <a:p>
            <a:endParaRPr lang="sv-SE" dirty="0"/>
          </a:p>
        </p:txBody>
      </p:sp>
    </p:spTree>
    <p:extLst>
      <p:ext uri="{BB962C8B-B14F-4D97-AF65-F5344CB8AC3E}">
        <p14:creationId xmlns:p14="http://schemas.microsoft.com/office/powerpoint/2010/main" val="1673438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AE1143B-0885-A0BE-1E2D-4BAD0006D65E}"/>
              </a:ext>
            </a:extLst>
          </p:cNvPr>
          <p:cNvSpPr>
            <a:spLocks noGrp="1"/>
          </p:cNvSpPr>
          <p:nvPr>
            <p:ph type="title"/>
          </p:nvPr>
        </p:nvSpPr>
        <p:spPr/>
        <p:txBody>
          <a:bodyPr/>
          <a:lstStyle/>
          <a:p>
            <a:r>
              <a:rPr lang="sv-SE" dirty="0"/>
              <a:t>Komplexitet</a:t>
            </a:r>
          </a:p>
        </p:txBody>
      </p:sp>
      <p:sp>
        <p:nvSpPr>
          <p:cNvPr id="3" name="Platshållare för innehåll 2">
            <a:extLst>
              <a:ext uri="{FF2B5EF4-FFF2-40B4-BE49-F238E27FC236}">
                <a16:creationId xmlns:a16="http://schemas.microsoft.com/office/drawing/2014/main" id="{2D044A3C-B3DB-6DEB-2112-5717E7850BAA}"/>
              </a:ext>
            </a:extLst>
          </p:cNvPr>
          <p:cNvSpPr>
            <a:spLocks noGrp="1"/>
          </p:cNvSpPr>
          <p:nvPr>
            <p:ph idx="1"/>
          </p:nvPr>
        </p:nvSpPr>
        <p:spPr/>
        <p:txBody>
          <a:bodyPr>
            <a:normAutofit/>
          </a:bodyPr>
          <a:lstStyle/>
          <a:p>
            <a:r>
              <a:rPr lang="sv-SE" dirty="0"/>
              <a:t>Vi har begränsat ISP-processen t ex parallella processer och ISP-mallen</a:t>
            </a:r>
          </a:p>
          <a:p>
            <a:r>
              <a:rPr lang="sv-SE" dirty="0"/>
              <a:t>Vi har haft problem att föra in lokala lärandemål för att det inte ska ske svårhanterliga supportärenden i framtiden</a:t>
            </a:r>
          </a:p>
          <a:p>
            <a:r>
              <a:rPr lang="sv-SE" dirty="0"/>
              <a:t>Det har tagit lång tid att uppdatera ”Etiska tillstånd” eftersom vi har velat göra det möjligt att lägga till flera PDF-bilagor</a:t>
            </a:r>
          </a:p>
          <a:p>
            <a:r>
              <a:rPr lang="sv-SE" dirty="0"/>
              <a:t>Vi märker både i support och i stöd till lärosäten att det är svårt att förstå möjligheterna och utmaningarna i att konfigurera ISP-mallen och processen</a:t>
            </a:r>
          </a:p>
          <a:p>
            <a:endParaRPr lang="sv-SE" dirty="0"/>
          </a:p>
        </p:txBody>
      </p:sp>
    </p:spTree>
    <p:extLst>
      <p:ext uri="{BB962C8B-B14F-4D97-AF65-F5344CB8AC3E}">
        <p14:creationId xmlns:p14="http://schemas.microsoft.com/office/powerpoint/2010/main" val="392774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8BA280-C830-CCE3-6621-31CA6CF7FC34}"/>
            </a:ext>
          </a:extLst>
        </p:cNvPr>
        <p:cNvGrpSpPr/>
        <p:nvPr/>
      </p:nvGrpSpPr>
      <p:grpSpPr>
        <a:xfrm>
          <a:off x="0" y="0"/>
          <a:ext cx="0" cy="0"/>
          <a:chOff x="0" y="0"/>
          <a:chExt cx="0" cy="0"/>
        </a:xfrm>
      </p:grpSpPr>
      <p:sp>
        <p:nvSpPr>
          <p:cNvPr id="5" name="Rubrik 4">
            <a:extLst>
              <a:ext uri="{FF2B5EF4-FFF2-40B4-BE49-F238E27FC236}">
                <a16:creationId xmlns:a16="http://schemas.microsoft.com/office/drawing/2014/main" id="{89D46636-98A7-3196-E596-DDB5473587B8}"/>
              </a:ext>
            </a:extLst>
          </p:cNvPr>
          <p:cNvSpPr>
            <a:spLocks noGrp="1"/>
          </p:cNvSpPr>
          <p:nvPr>
            <p:ph type="title"/>
          </p:nvPr>
        </p:nvSpPr>
        <p:spPr/>
        <p:txBody>
          <a:bodyPr/>
          <a:lstStyle/>
          <a:p>
            <a:r>
              <a:rPr lang="sv-SE" dirty="0"/>
              <a:t>Agenda</a:t>
            </a:r>
          </a:p>
        </p:txBody>
      </p:sp>
      <p:sp>
        <p:nvSpPr>
          <p:cNvPr id="6" name="Platshållare för innehåll 5">
            <a:extLst>
              <a:ext uri="{FF2B5EF4-FFF2-40B4-BE49-F238E27FC236}">
                <a16:creationId xmlns:a16="http://schemas.microsoft.com/office/drawing/2014/main" id="{4C1515F9-125F-AE30-691E-F70C0627A3DC}"/>
              </a:ext>
            </a:extLst>
          </p:cNvPr>
          <p:cNvSpPr>
            <a:spLocks noGrp="1"/>
          </p:cNvSpPr>
          <p:nvPr>
            <p:ph idx="1"/>
          </p:nvPr>
        </p:nvSpPr>
        <p:spPr>
          <a:xfrm>
            <a:off x="838200" y="2228850"/>
            <a:ext cx="10515600" cy="3703638"/>
          </a:xfrm>
        </p:spPr>
        <p:txBody>
          <a:bodyPr>
            <a:normAutofit/>
          </a:bodyPr>
          <a:lstStyle/>
          <a:p>
            <a:pPr marL="0" indent="0">
              <a:buNone/>
            </a:pPr>
            <a:r>
              <a:rPr lang="sv-SE" dirty="0"/>
              <a:t>10.00 – Inledning</a:t>
            </a:r>
          </a:p>
          <a:p>
            <a:pPr marL="0" indent="0">
              <a:buNone/>
            </a:pPr>
            <a:r>
              <a:rPr lang="sv-SE" dirty="0"/>
              <a:t>10.05 – Supportfrågor</a:t>
            </a:r>
          </a:p>
          <a:p>
            <a:pPr marL="0" indent="0">
              <a:buNone/>
            </a:pPr>
            <a:r>
              <a:rPr lang="sv-SE" dirty="0"/>
              <a:t>10.10 –  Verksamhetsroller med personkoppling</a:t>
            </a:r>
          </a:p>
          <a:p>
            <a:pPr marL="0" indent="0">
              <a:buNone/>
            </a:pPr>
            <a:r>
              <a:rPr lang="sv-SE" dirty="0"/>
              <a:t>10.30 –  Konvertering av ISP</a:t>
            </a:r>
          </a:p>
          <a:p>
            <a:pPr marL="0" indent="0">
              <a:buNone/>
            </a:pPr>
            <a:r>
              <a:rPr lang="sv-SE" dirty="0"/>
              <a:t>10.40 – Prestanda och komplexitet</a:t>
            </a:r>
          </a:p>
          <a:p>
            <a:pPr marL="0" indent="0">
              <a:buNone/>
            </a:pPr>
            <a:r>
              <a:rPr lang="sv-SE" dirty="0"/>
              <a:t>10.50 – Vad händer framöver</a:t>
            </a:r>
            <a:br>
              <a:rPr lang="sv-SE" dirty="0"/>
            </a:br>
            <a:endParaRPr lang="sv-SE" i="1" dirty="0"/>
          </a:p>
        </p:txBody>
      </p:sp>
    </p:spTree>
    <p:extLst>
      <p:ext uri="{BB962C8B-B14F-4D97-AF65-F5344CB8AC3E}">
        <p14:creationId xmlns:p14="http://schemas.microsoft.com/office/powerpoint/2010/main" val="28040319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FD98C15-94F4-4A3A-B1F6-64737831C40E}"/>
              </a:ext>
            </a:extLst>
          </p:cNvPr>
          <p:cNvSpPr>
            <a:spLocks noGrp="1"/>
          </p:cNvSpPr>
          <p:nvPr>
            <p:ph type="title"/>
          </p:nvPr>
        </p:nvSpPr>
        <p:spPr/>
        <p:txBody>
          <a:bodyPr/>
          <a:lstStyle/>
          <a:p>
            <a:r>
              <a:rPr lang="sv-SE" dirty="0"/>
              <a:t>Möjligheterna till att konfigurera ISP-mallen</a:t>
            </a:r>
          </a:p>
        </p:txBody>
      </p:sp>
      <p:sp>
        <p:nvSpPr>
          <p:cNvPr id="3" name="Platshållare för innehåll 2">
            <a:extLst>
              <a:ext uri="{FF2B5EF4-FFF2-40B4-BE49-F238E27FC236}">
                <a16:creationId xmlns:a16="http://schemas.microsoft.com/office/drawing/2014/main" id="{BD463F0A-51AC-6125-D534-33102C9503C0}"/>
              </a:ext>
            </a:extLst>
          </p:cNvPr>
          <p:cNvSpPr>
            <a:spLocks noGrp="1"/>
          </p:cNvSpPr>
          <p:nvPr>
            <p:ph idx="1"/>
          </p:nvPr>
        </p:nvSpPr>
        <p:spPr/>
        <p:txBody>
          <a:bodyPr/>
          <a:lstStyle/>
          <a:p>
            <a:r>
              <a:rPr lang="sv-SE" dirty="0"/>
              <a:t>Majoriteten av anpassningar kommer att läggas i </a:t>
            </a:r>
            <a:br>
              <a:rPr lang="sv-SE" dirty="0"/>
            </a:br>
            <a:r>
              <a:rPr lang="sv-SE" dirty="0"/>
              <a:t>nationella mallen dvs. paneler som lärosätet själva får </a:t>
            </a:r>
            <a:br>
              <a:rPr lang="sv-SE" dirty="0"/>
            </a:br>
            <a:r>
              <a:rPr lang="sv-SE" dirty="0"/>
              <a:t>visa/dölja eller ändra namn på</a:t>
            </a:r>
          </a:p>
          <a:p>
            <a:r>
              <a:rPr lang="sv-SE" dirty="0"/>
              <a:t>Det kommer att vara möjligt att lägga in nycklar/-</a:t>
            </a:r>
            <a:br>
              <a:rPr lang="sv-SE" dirty="0"/>
            </a:br>
            <a:r>
              <a:rPr lang="sv-SE" dirty="0"/>
              <a:t>värden i ISP-mallen som idag på flera ställen</a:t>
            </a:r>
          </a:p>
          <a:p>
            <a:endParaRPr lang="sv-SE" dirty="0"/>
          </a:p>
        </p:txBody>
      </p:sp>
    </p:spTree>
    <p:extLst>
      <p:ext uri="{BB962C8B-B14F-4D97-AF65-F5344CB8AC3E}">
        <p14:creationId xmlns:p14="http://schemas.microsoft.com/office/powerpoint/2010/main" val="2074624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A1E12E-8F6D-59E2-9000-CA00AAFB6B98}"/>
              </a:ext>
            </a:extLst>
          </p:cNvPr>
          <p:cNvSpPr>
            <a:spLocks noGrp="1"/>
          </p:cNvSpPr>
          <p:nvPr>
            <p:ph type="title"/>
          </p:nvPr>
        </p:nvSpPr>
        <p:spPr/>
        <p:txBody>
          <a:bodyPr/>
          <a:lstStyle/>
          <a:p>
            <a:r>
              <a:rPr lang="sv-SE" dirty="0"/>
              <a:t>Det vi inte tror är möjligt</a:t>
            </a:r>
          </a:p>
        </p:txBody>
      </p:sp>
      <p:sp>
        <p:nvSpPr>
          <p:cNvPr id="3" name="Platshållare för innehåll 2">
            <a:extLst>
              <a:ext uri="{FF2B5EF4-FFF2-40B4-BE49-F238E27FC236}">
                <a16:creationId xmlns:a16="http://schemas.microsoft.com/office/drawing/2014/main" id="{0D12E6A1-877C-D8E8-0F6A-41C7C69B1992}"/>
              </a:ext>
            </a:extLst>
          </p:cNvPr>
          <p:cNvSpPr>
            <a:spLocks noGrp="1"/>
          </p:cNvSpPr>
          <p:nvPr>
            <p:ph idx="1"/>
          </p:nvPr>
        </p:nvSpPr>
        <p:spPr/>
        <p:txBody>
          <a:bodyPr/>
          <a:lstStyle/>
          <a:p>
            <a:r>
              <a:rPr lang="sv-SE" dirty="0"/>
              <a:t>Lärosätet kommer inte kunna skapa skräddarsydda </a:t>
            </a:r>
            <a:br>
              <a:rPr lang="sv-SE" dirty="0"/>
            </a:br>
            <a:r>
              <a:rPr lang="sv-SE" dirty="0"/>
              <a:t>egna flikar tex. en helt egen flik</a:t>
            </a:r>
          </a:p>
          <a:p>
            <a:r>
              <a:rPr lang="sv-SE" dirty="0"/>
              <a:t>Lärosätet kommer heller inte kunna skapa helt egna </a:t>
            </a:r>
            <a:br>
              <a:rPr lang="sv-SE" dirty="0"/>
            </a:br>
            <a:r>
              <a:rPr lang="sv-SE" dirty="0"/>
              <a:t>paneler med valfria värden</a:t>
            </a:r>
          </a:p>
          <a:p>
            <a:r>
              <a:rPr lang="sv-SE" dirty="0"/>
              <a:t>Lärosätet kommer att ha begränsningar i hur många </a:t>
            </a:r>
            <a:br>
              <a:rPr lang="sv-SE" dirty="0"/>
            </a:br>
            <a:r>
              <a:rPr lang="sv-SE" dirty="0"/>
              <a:t>dokument som kan laddas upp, antal värden i vallistor,</a:t>
            </a:r>
            <a:br>
              <a:rPr lang="sv-SE" dirty="0"/>
            </a:br>
            <a:r>
              <a:rPr lang="sv-SE" dirty="0"/>
              <a:t>tex. </a:t>
            </a:r>
            <a:r>
              <a:rPr lang="sv-SE" i="1" dirty="0"/>
              <a:t>Typ av delmål </a:t>
            </a:r>
            <a:r>
              <a:rPr lang="sv-SE" dirty="0"/>
              <a:t>kanske blir begränsade till tio stycken</a:t>
            </a:r>
          </a:p>
        </p:txBody>
      </p:sp>
    </p:spTree>
    <p:extLst>
      <p:ext uri="{BB962C8B-B14F-4D97-AF65-F5344CB8AC3E}">
        <p14:creationId xmlns:p14="http://schemas.microsoft.com/office/powerpoint/2010/main" val="864791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8C7035D-2E76-3C03-FB8F-E83BBA91E6AB}"/>
              </a:ext>
            </a:extLst>
          </p:cNvPr>
          <p:cNvSpPr>
            <a:spLocks noGrp="1"/>
          </p:cNvSpPr>
          <p:nvPr>
            <p:ph type="title"/>
          </p:nvPr>
        </p:nvSpPr>
        <p:spPr/>
        <p:txBody>
          <a:bodyPr/>
          <a:lstStyle/>
          <a:p>
            <a:r>
              <a:rPr lang="sv-SE" dirty="0"/>
              <a:t>Begränsa hur vi hanterar mall vs organisation</a:t>
            </a:r>
          </a:p>
        </p:txBody>
      </p:sp>
      <p:sp>
        <p:nvSpPr>
          <p:cNvPr id="3" name="Platshållare för innehåll 2">
            <a:extLst>
              <a:ext uri="{FF2B5EF4-FFF2-40B4-BE49-F238E27FC236}">
                <a16:creationId xmlns:a16="http://schemas.microsoft.com/office/drawing/2014/main" id="{8A0C446D-080D-B7A2-A4E8-3BB89383F702}"/>
              </a:ext>
            </a:extLst>
          </p:cNvPr>
          <p:cNvSpPr>
            <a:spLocks noGrp="1"/>
          </p:cNvSpPr>
          <p:nvPr>
            <p:ph idx="1"/>
          </p:nvPr>
        </p:nvSpPr>
        <p:spPr/>
        <p:txBody>
          <a:bodyPr/>
          <a:lstStyle/>
          <a:p>
            <a:r>
              <a:rPr lang="sv-SE" dirty="0"/>
              <a:t>Vi tror att vi kommer att begränsa hur vi hanterar mallen </a:t>
            </a:r>
            <a:br>
              <a:rPr lang="sv-SE" dirty="0"/>
            </a:br>
            <a:r>
              <a:rPr lang="sv-SE" dirty="0"/>
              <a:t>och organisationskoppling.</a:t>
            </a:r>
          </a:p>
        </p:txBody>
      </p:sp>
    </p:spTree>
    <p:extLst>
      <p:ext uri="{BB962C8B-B14F-4D97-AF65-F5344CB8AC3E}">
        <p14:creationId xmlns:p14="http://schemas.microsoft.com/office/powerpoint/2010/main" val="1167053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C9DE953-A07A-97D5-F4D5-3A37182AB14D}"/>
              </a:ext>
            </a:extLst>
          </p:cNvPr>
          <p:cNvSpPr>
            <a:spLocks noGrp="1"/>
          </p:cNvSpPr>
          <p:nvPr>
            <p:ph type="title"/>
          </p:nvPr>
        </p:nvSpPr>
        <p:spPr/>
        <p:txBody>
          <a:bodyPr anchor="ctr">
            <a:normAutofit/>
          </a:bodyPr>
          <a:lstStyle/>
          <a:p>
            <a:r>
              <a:rPr lang="sv-SE" dirty="0"/>
              <a:t>Vad händer framöver</a:t>
            </a:r>
          </a:p>
        </p:txBody>
      </p:sp>
      <p:sp>
        <p:nvSpPr>
          <p:cNvPr id="3" name="Platshållare för innehåll 2">
            <a:extLst>
              <a:ext uri="{FF2B5EF4-FFF2-40B4-BE49-F238E27FC236}">
                <a16:creationId xmlns:a16="http://schemas.microsoft.com/office/drawing/2014/main" id="{E5CC5A0E-9A54-0208-9A1E-5B4C36CC2E3E}"/>
              </a:ext>
            </a:extLst>
          </p:cNvPr>
          <p:cNvSpPr>
            <a:spLocks noGrp="1"/>
          </p:cNvSpPr>
          <p:nvPr>
            <p:ph idx="1"/>
          </p:nvPr>
        </p:nvSpPr>
        <p:spPr>
          <a:xfrm>
            <a:off x="838200" y="1490870"/>
            <a:ext cx="10515600" cy="4686093"/>
          </a:xfrm>
        </p:spPr>
        <p:txBody>
          <a:bodyPr>
            <a:normAutofit/>
          </a:bodyPr>
          <a:lstStyle/>
          <a:p>
            <a:endParaRPr lang="sv-SE" dirty="0"/>
          </a:p>
          <a:p>
            <a:r>
              <a:rPr lang="sv-SE" dirty="0"/>
              <a:t>Dölja fliken doktorand med ISP</a:t>
            </a:r>
          </a:p>
          <a:p>
            <a:endParaRPr lang="sv-SE" dirty="0"/>
          </a:p>
          <a:p>
            <a:r>
              <a:rPr lang="sv-SE" dirty="0"/>
              <a:t>ISP ändringslogg</a:t>
            </a:r>
          </a:p>
          <a:p>
            <a:r>
              <a:rPr lang="sv-SE" dirty="0"/>
              <a:t>Lokala lärandemål </a:t>
            </a:r>
          </a:p>
          <a:p>
            <a:r>
              <a:rPr lang="sv-SE" dirty="0"/>
              <a:t>Etiska tillstånd </a:t>
            </a:r>
          </a:p>
          <a:p>
            <a:r>
              <a:rPr lang="sv-SE" dirty="0"/>
              <a:t>ISP kommer inte att vara lika prioriterat framöver så det blir inte samma utvecklingstakt som tidigare</a:t>
            </a:r>
          </a:p>
          <a:p>
            <a:pPr marL="0" indent="0">
              <a:buNone/>
            </a:pPr>
            <a:endParaRPr lang="sv-SE" dirty="0"/>
          </a:p>
        </p:txBody>
      </p:sp>
      <p:pic>
        <p:nvPicPr>
          <p:cNvPr id="5" name="Bildobjekt 4">
            <a:extLst>
              <a:ext uri="{FF2B5EF4-FFF2-40B4-BE49-F238E27FC236}">
                <a16:creationId xmlns:a16="http://schemas.microsoft.com/office/drawing/2014/main" id="{87F3341F-8054-F43D-4B3F-903EACE3FCFE}"/>
              </a:ext>
            </a:extLst>
          </p:cNvPr>
          <p:cNvPicPr>
            <a:picLocks noChangeAspect="1"/>
          </p:cNvPicPr>
          <p:nvPr/>
        </p:nvPicPr>
        <p:blipFill>
          <a:blip r:embed="rId2"/>
          <a:stretch>
            <a:fillRect/>
          </a:stretch>
        </p:blipFill>
        <p:spPr>
          <a:xfrm>
            <a:off x="6377915" y="1690688"/>
            <a:ext cx="4525006" cy="1448002"/>
          </a:xfrm>
          <a:prstGeom prst="rect">
            <a:avLst/>
          </a:prstGeom>
        </p:spPr>
      </p:pic>
    </p:spTree>
    <p:extLst>
      <p:ext uri="{BB962C8B-B14F-4D97-AF65-F5344CB8AC3E}">
        <p14:creationId xmlns:p14="http://schemas.microsoft.com/office/powerpoint/2010/main" val="3196252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CB98C4-B21E-12C9-26EF-03DF787356B7}"/>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EDC6F5E2-62D8-3432-6CAC-57FA07D0403E}"/>
              </a:ext>
            </a:extLst>
          </p:cNvPr>
          <p:cNvSpPr>
            <a:spLocks noGrp="1"/>
          </p:cNvSpPr>
          <p:nvPr>
            <p:ph type="title"/>
          </p:nvPr>
        </p:nvSpPr>
        <p:spPr/>
        <p:txBody>
          <a:bodyPr/>
          <a:lstStyle/>
          <a:p>
            <a:r>
              <a:rPr lang="sv-SE" dirty="0"/>
              <a:t>Vårens datum</a:t>
            </a:r>
          </a:p>
        </p:txBody>
      </p:sp>
      <p:sp>
        <p:nvSpPr>
          <p:cNvPr id="3" name="Platshållare för innehåll 2">
            <a:extLst>
              <a:ext uri="{FF2B5EF4-FFF2-40B4-BE49-F238E27FC236}">
                <a16:creationId xmlns:a16="http://schemas.microsoft.com/office/drawing/2014/main" id="{4426FBC3-E7A5-2140-9FB9-44B96E693976}"/>
              </a:ext>
            </a:extLst>
          </p:cNvPr>
          <p:cNvSpPr>
            <a:spLocks noGrp="1"/>
          </p:cNvSpPr>
          <p:nvPr>
            <p:ph idx="1"/>
          </p:nvPr>
        </p:nvSpPr>
        <p:spPr/>
        <p:txBody>
          <a:bodyPr/>
          <a:lstStyle/>
          <a:p>
            <a:pPr marL="0" indent="0">
              <a:buNone/>
            </a:pPr>
            <a:r>
              <a:rPr lang="sv-SE" dirty="0">
                <a:latin typeface="Arial" panose="020B0604020202020204" pitchFamily="34" charset="0"/>
                <a:cs typeface="Arial" panose="020B0604020202020204" pitchFamily="34" charset="0"/>
              </a:rPr>
              <a:t>25 april</a:t>
            </a:r>
          </a:p>
          <a:p>
            <a:pPr marL="0" indent="0">
              <a:buNone/>
            </a:pPr>
            <a:r>
              <a:rPr lang="sv-SE" dirty="0">
                <a:latin typeface="Arial" panose="020B0604020202020204" pitchFamily="34" charset="0"/>
                <a:cs typeface="Arial" panose="020B0604020202020204" pitchFamily="34" charset="0"/>
              </a:rPr>
              <a:t>23 maj</a:t>
            </a:r>
            <a:endParaRPr lang="sv-SE" dirty="0"/>
          </a:p>
        </p:txBody>
      </p:sp>
    </p:spTree>
    <p:extLst>
      <p:ext uri="{BB962C8B-B14F-4D97-AF65-F5344CB8AC3E}">
        <p14:creationId xmlns:p14="http://schemas.microsoft.com/office/powerpoint/2010/main" val="4181504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C5F905-05E8-50A1-0301-929D26C7D7C9}"/>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9A79B237-E9F9-911F-8B87-F762066F7847}"/>
              </a:ext>
            </a:extLst>
          </p:cNvPr>
          <p:cNvSpPr>
            <a:spLocks noGrp="1"/>
          </p:cNvSpPr>
          <p:nvPr>
            <p:ph type="title"/>
          </p:nvPr>
        </p:nvSpPr>
        <p:spPr/>
        <p:txBody>
          <a:bodyPr anchor="ctr">
            <a:normAutofit/>
          </a:bodyPr>
          <a:lstStyle/>
          <a:p>
            <a:r>
              <a:rPr lang="sv-SE" dirty="0"/>
              <a:t>Supportfrågor</a:t>
            </a:r>
          </a:p>
        </p:txBody>
      </p:sp>
      <p:sp>
        <p:nvSpPr>
          <p:cNvPr id="3" name="Platshållare för innehåll 2">
            <a:extLst>
              <a:ext uri="{FF2B5EF4-FFF2-40B4-BE49-F238E27FC236}">
                <a16:creationId xmlns:a16="http://schemas.microsoft.com/office/drawing/2014/main" id="{972A4CA3-6003-F70F-6D0F-CCB9B446A2FB}"/>
              </a:ext>
            </a:extLst>
          </p:cNvPr>
          <p:cNvSpPr>
            <a:spLocks noGrp="1"/>
          </p:cNvSpPr>
          <p:nvPr>
            <p:ph idx="1"/>
          </p:nvPr>
        </p:nvSpPr>
        <p:spPr>
          <a:xfrm>
            <a:off x="838198" y="1341783"/>
            <a:ext cx="10515601" cy="4835180"/>
          </a:xfrm>
        </p:spPr>
        <p:txBody>
          <a:bodyPr>
            <a:normAutofit/>
          </a:bodyPr>
          <a:lstStyle/>
          <a:p>
            <a:pPr>
              <a:lnSpc>
                <a:spcPct val="100000"/>
              </a:lnSpc>
              <a:spcAft>
                <a:spcPts val="800"/>
              </a:spcAft>
            </a:pPr>
            <a:r>
              <a:rPr lang="sv-SE" sz="1800" kern="100" dirty="0">
                <a:solidFill>
                  <a:srgbClr val="000000"/>
                </a:solidFill>
                <a:effectLst/>
                <a:latin typeface="+mj-lt"/>
                <a:ea typeface="Times New Roman" panose="02020603050405020304" pitchFamily="18" charset="0"/>
                <a:cs typeface="Times New Roman" panose="02020603050405020304" pitchFamily="18" charset="0"/>
              </a:rPr>
              <a:t>Till en början trodde jag att alla fick en avisering på startsidan när något gick vidare till en ”ansvarig processaktör”. Efter lite klickande kom jag fram till att man måste ha ”Bevakning: Hantera egna personliga bevakningar ”för att få aviseringen. Och det hade jag, men inte alla huvudhandledare t ex. Hoppas att jag tänkt rätt för nu lade jag till den i grundläggande läsrättigheter.</a:t>
            </a:r>
            <a:br>
              <a:rPr lang="sv-SE" sz="1800" kern="100" dirty="0">
                <a:solidFill>
                  <a:srgbClr val="000000"/>
                </a:solidFill>
                <a:effectLst/>
                <a:latin typeface="+mj-lt"/>
                <a:ea typeface="Times New Roman" panose="02020603050405020304" pitchFamily="18" charset="0"/>
                <a:cs typeface="Times New Roman" panose="02020603050405020304" pitchFamily="18" charset="0"/>
              </a:rPr>
            </a:br>
            <a:r>
              <a:rPr lang="sv-SE" sz="1800" kern="100" dirty="0">
                <a:solidFill>
                  <a:srgbClr val="000000"/>
                </a:solidFill>
                <a:effectLst/>
                <a:latin typeface="+mj-lt"/>
                <a:ea typeface="Times New Roman" panose="02020603050405020304" pitchFamily="18" charset="0"/>
                <a:cs typeface="Times New Roman" panose="02020603050405020304" pitchFamily="18" charset="0"/>
              </a:rPr>
              <a:t>Går det ett mail till den som har nämnd aktivitet och får en avisering? </a:t>
            </a:r>
          </a:p>
          <a:p>
            <a:pPr lvl="1">
              <a:lnSpc>
                <a:spcPct val="100000"/>
              </a:lnSpc>
              <a:spcBef>
                <a:spcPts val="750"/>
              </a:spcBef>
            </a:pPr>
            <a:r>
              <a:rPr lang="sv-SE" sz="1800" b="0" i="0" dirty="0">
                <a:solidFill>
                  <a:srgbClr val="000000"/>
                </a:solidFill>
                <a:effectLst/>
                <a:latin typeface="+mj-lt"/>
              </a:rPr>
              <a:t>Bevakningen skapas automatiskt när användaren </a:t>
            </a:r>
            <a:r>
              <a:rPr lang="sv-SE" sz="1800" b="0" i="0" dirty="0" err="1">
                <a:solidFill>
                  <a:srgbClr val="000000"/>
                </a:solidFill>
                <a:effectLst/>
                <a:latin typeface="+mj-lt"/>
              </a:rPr>
              <a:t>personkopplas</a:t>
            </a:r>
            <a:r>
              <a:rPr lang="sv-SE" sz="1800" b="0" i="0" dirty="0">
                <a:solidFill>
                  <a:srgbClr val="000000"/>
                </a:solidFill>
                <a:effectLst/>
                <a:latin typeface="+mj-lt"/>
              </a:rPr>
              <a:t> till en doktorand i </a:t>
            </a:r>
            <a:r>
              <a:rPr lang="sv-SE" sz="1800" b="0" i="1" dirty="0">
                <a:solidFill>
                  <a:srgbClr val="000000"/>
                </a:solidFill>
                <a:effectLst/>
                <a:latin typeface="+mj-lt"/>
              </a:rPr>
              <a:t>Studentuppgifter/Hantera ISP</a:t>
            </a:r>
            <a:r>
              <a:rPr lang="sv-SE" sz="1800" b="0" i="0" dirty="0">
                <a:solidFill>
                  <a:srgbClr val="000000"/>
                </a:solidFill>
                <a:effectLst/>
                <a:latin typeface="+mj-lt"/>
              </a:rPr>
              <a:t> eller </a:t>
            </a:r>
            <a:r>
              <a:rPr lang="sv-SE" sz="1800" b="0" i="0" dirty="0" err="1">
                <a:solidFill>
                  <a:srgbClr val="000000"/>
                </a:solidFill>
                <a:effectLst/>
                <a:latin typeface="+mj-lt"/>
              </a:rPr>
              <a:t>personkopplas</a:t>
            </a:r>
            <a:r>
              <a:rPr lang="sv-SE" sz="1800" b="0" i="0" dirty="0">
                <a:solidFill>
                  <a:srgbClr val="000000"/>
                </a:solidFill>
                <a:effectLst/>
                <a:latin typeface="+mj-lt"/>
              </a:rPr>
              <a:t> till flera doktorander i </a:t>
            </a:r>
            <a:r>
              <a:rPr lang="sv-SE" sz="1800" b="0" i="1" dirty="0">
                <a:solidFill>
                  <a:srgbClr val="000000"/>
                </a:solidFill>
                <a:effectLst/>
                <a:latin typeface="+mj-lt"/>
              </a:rPr>
              <a:t>Hantera flera/Hantera doktorander/Verksamhetsroller/Hantera personkopplingar för flera.</a:t>
            </a:r>
            <a:endParaRPr lang="sv-SE" sz="1800" b="0" i="0" dirty="0">
              <a:solidFill>
                <a:srgbClr val="172B4D"/>
              </a:solidFill>
              <a:effectLst/>
              <a:latin typeface="+mj-lt"/>
            </a:endParaRPr>
          </a:p>
          <a:p>
            <a:pPr lvl="1">
              <a:lnSpc>
                <a:spcPct val="100000"/>
              </a:lnSpc>
              <a:spcBef>
                <a:spcPts val="750"/>
              </a:spcBef>
            </a:pPr>
            <a:r>
              <a:rPr lang="sv-SE" sz="1800" b="0" i="0" dirty="0">
                <a:solidFill>
                  <a:srgbClr val="000000"/>
                </a:solidFill>
                <a:effectLst/>
                <a:latin typeface="+mj-lt"/>
              </a:rPr>
              <a:t>Avisering om att det finns en arbetsuppgift i processen som användaren behöver hantera visas för användaren på </a:t>
            </a:r>
            <a:r>
              <a:rPr lang="sv-SE" sz="1800" b="0" i="0" dirty="0" err="1">
                <a:solidFill>
                  <a:srgbClr val="000000"/>
                </a:solidFill>
                <a:effectLst/>
                <a:latin typeface="+mj-lt"/>
              </a:rPr>
              <a:t>Ladoks</a:t>
            </a:r>
            <a:r>
              <a:rPr lang="sv-SE" sz="1800" b="0" i="0" dirty="0">
                <a:solidFill>
                  <a:srgbClr val="000000"/>
                </a:solidFill>
                <a:effectLst/>
                <a:latin typeface="+mj-lt"/>
              </a:rPr>
              <a:t> startsida under fliken Mina doktorander. Dessutom skickas det en e-postavisering.</a:t>
            </a:r>
          </a:p>
          <a:p>
            <a:pPr lvl="1">
              <a:spcBef>
                <a:spcPts val="750"/>
              </a:spcBef>
            </a:pPr>
            <a:r>
              <a:rPr lang="sv-SE" sz="1800" b="0" i="0" dirty="0">
                <a:solidFill>
                  <a:srgbClr val="000000"/>
                </a:solidFill>
                <a:effectLst/>
                <a:latin typeface="+mj-lt"/>
              </a:rPr>
              <a:t>För att se aviseringar i Mina doktorander:   </a:t>
            </a:r>
            <a:br>
              <a:rPr lang="sv-SE" sz="1800" b="0" i="0" dirty="0">
                <a:solidFill>
                  <a:srgbClr val="172B4D"/>
                </a:solidFill>
                <a:effectLst/>
                <a:latin typeface="+mj-lt"/>
              </a:rPr>
            </a:br>
            <a:r>
              <a:rPr lang="sv-SE" sz="1800" b="0" i="0" dirty="0">
                <a:solidFill>
                  <a:srgbClr val="000000"/>
                </a:solidFill>
                <a:effectLst/>
                <a:latin typeface="+mj-lt"/>
              </a:rPr>
              <a:t>Bevakning: Hantera egna personliga bevakningar</a:t>
            </a:r>
            <a:endParaRPr lang="sv-SE" sz="1800" b="0" i="0" dirty="0">
              <a:solidFill>
                <a:srgbClr val="172B4D"/>
              </a:solidFill>
              <a:effectLst/>
              <a:latin typeface="+mj-lt"/>
            </a:endParaRPr>
          </a:p>
          <a:p>
            <a:pPr lvl="1">
              <a:lnSpc>
                <a:spcPct val="100000"/>
              </a:lnSpc>
              <a:spcBef>
                <a:spcPts val="750"/>
              </a:spcBef>
            </a:pPr>
            <a:r>
              <a:rPr lang="sv-SE" sz="1800" b="0" i="0" dirty="0">
                <a:solidFill>
                  <a:srgbClr val="172B4D"/>
                </a:solidFill>
                <a:effectLst/>
                <a:latin typeface="+mj-lt"/>
              </a:rPr>
              <a:t>https://confluence.its.umu.se/confluence/display/LDSV/Bevakningar+och+aviseringar+i+ISP</a:t>
            </a:r>
          </a:p>
          <a:p>
            <a:pPr lvl="1">
              <a:lnSpc>
                <a:spcPct val="100000"/>
              </a:lnSpc>
              <a:spcAft>
                <a:spcPts val="800"/>
              </a:spcAft>
            </a:pPr>
            <a:endParaRPr lang="sv-SE" sz="2000" kern="100" dirty="0">
              <a:solidFill>
                <a:srgbClr val="000000"/>
              </a:solidFill>
              <a:latin typeface="+mj-lt"/>
              <a:ea typeface="Times New Roman" panose="02020603050405020304" pitchFamily="18" charset="0"/>
              <a:cs typeface="Times New Roman" panose="02020603050405020304" pitchFamily="18" charset="0"/>
            </a:endParaRPr>
          </a:p>
          <a:p>
            <a:pPr>
              <a:lnSpc>
                <a:spcPct val="100000"/>
              </a:lnSpc>
              <a:spcAft>
                <a:spcPts val="800"/>
              </a:spcAft>
            </a:pPr>
            <a:endParaRPr lang="sv-SE" sz="2000" kern="100" dirty="0">
              <a:solidFill>
                <a:srgbClr val="000000"/>
              </a:solidFill>
              <a:effectLst/>
              <a:latin typeface="+mn-lt"/>
              <a:ea typeface="Times New Roman" panose="02020603050405020304" pitchFamily="18" charset="0"/>
              <a:cs typeface="Times New Roman" panose="02020603050405020304" pitchFamily="18" charset="0"/>
            </a:endParaRPr>
          </a:p>
          <a:p>
            <a:pPr lvl="1">
              <a:lnSpc>
                <a:spcPct val="100000"/>
              </a:lnSpc>
              <a:spcAft>
                <a:spcPts val="800"/>
              </a:spcAft>
            </a:pPr>
            <a:endParaRPr lang="sv-SE" sz="1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4842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A92E2E-F70C-E35A-CBC6-C47F8494526A}"/>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CBB41CBC-0105-0395-D880-ED22951B57FC}"/>
              </a:ext>
            </a:extLst>
          </p:cNvPr>
          <p:cNvSpPr>
            <a:spLocks noGrp="1"/>
          </p:cNvSpPr>
          <p:nvPr>
            <p:ph type="title"/>
          </p:nvPr>
        </p:nvSpPr>
        <p:spPr/>
        <p:txBody>
          <a:bodyPr anchor="ctr">
            <a:normAutofit/>
          </a:bodyPr>
          <a:lstStyle/>
          <a:p>
            <a:r>
              <a:rPr lang="sv-SE" dirty="0"/>
              <a:t>Supportfrågor</a:t>
            </a:r>
          </a:p>
        </p:txBody>
      </p:sp>
      <p:sp>
        <p:nvSpPr>
          <p:cNvPr id="3" name="Platshållare för innehåll 2">
            <a:extLst>
              <a:ext uri="{FF2B5EF4-FFF2-40B4-BE49-F238E27FC236}">
                <a16:creationId xmlns:a16="http://schemas.microsoft.com/office/drawing/2014/main" id="{115C14FD-2B11-C47A-28FA-D2E3D3FD01C5}"/>
              </a:ext>
            </a:extLst>
          </p:cNvPr>
          <p:cNvSpPr>
            <a:spLocks noGrp="1"/>
          </p:cNvSpPr>
          <p:nvPr>
            <p:ph idx="1"/>
          </p:nvPr>
        </p:nvSpPr>
        <p:spPr>
          <a:xfrm>
            <a:off x="838198" y="1825625"/>
            <a:ext cx="10515601" cy="4351338"/>
          </a:xfrm>
        </p:spPr>
        <p:txBody>
          <a:bodyPr>
            <a:normAutofit lnSpcReduction="10000"/>
          </a:bodyPr>
          <a:lstStyle/>
          <a:p>
            <a:pPr>
              <a:lnSpc>
                <a:spcPts val="1300"/>
              </a:lnSpc>
              <a:spcAft>
                <a:spcPts val="800"/>
              </a:spcAft>
            </a:pPr>
            <a:endParaRPr lang="sv-SE" sz="2400"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Aft>
                <a:spcPts val="800"/>
              </a:spcAft>
            </a:pPr>
            <a:r>
              <a:rPr lang="sv-SE" sz="2000" dirty="0">
                <a:solidFill>
                  <a:srgbClr val="000000"/>
                </a:solidFill>
                <a:effectLst/>
                <a:latin typeface="+mj-lt"/>
                <a:ea typeface="Times New Roman" panose="02020603050405020304" pitchFamily="18" charset="0"/>
              </a:rPr>
              <a:t>Varför behövs rutan Inlagd av under Reflektioner? I den blåa listen framgår ju redan vem som gjort den senaste ändringen. Vad är orsaken till att det finns ett ”Inlagd av”-fält just här</a:t>
            </a:r>
          </a:p>
          <a:p>
            <a:pPr lvl="1">
              <a:lnSpc>
                <a:spcPct val="100000"/>
              </a:lnSpc>
              <a:spcAft>
                <a:spcPts val="800"/>
              </a:spcAft>
            </a:pPr>
            <a:r>
              <a:rPr lang="sv-SE" sz="2000" i="1" dirty="0">
                <a:solidFill>
                  <a:srgbClr val="000000"/>
                </a:solidFill>
                <a:latin typeface="+mj-lt"/>
                <a:ea typeface="Times New Roman" panose="02020603050405020304" pitchFamily="18" charset="0"/>
              </a:rPr>
              <a:t>Det kan vara någon annan än den som lagt in reflektionen som varit inne och gjort en ändring och då syns det i den blå listen. Därför har vi valt att ha ”Inlagd av” som gäller originalreflektionen.</a:t>
            </a:r>
            <a:endParaRPr lang="sv-SE" sz="2000" kern="100" dirty="0">
              <a:solidFill>
                <a:srgbClr val="000000"/>
              </a:solidFill>
              <a:latin typeface="+mj-lt"/>
              <a:ea typeface="Times New Roman" panose="02020603050405020304" pitchFamily="18" charset="0"/>
              <a:cs typeface="Times New Roman" panose="02020603050405020304" pitchFamily="18" charset="0"/>
            </a:endParaRPr>
          </a:p>
          <a:p>
            <a:pPr>
              <a:lnSpc>
                <a:spcPct val="100000"/>
              </a:lnSpc>
              <a:spcAft>
                <a:spcPts val="800"/>
              </a:spcAft>
            </a:pPr>
            <a:r>
              <a:rPr lang="sv-SE" sz="2000" dirty="0">
                <a:solidFill>
                  <a:srgbClr val="000000"/>
                </a:solidFill>
                <a:latin typeface="+mj-lt"/>
                <a:ea typeface="Times New Roman" panose="02020603050405020304" pitchFamily="18" charset="0"/>
              </a:rPr>
              <a:t>H</a:t>
            </a:r>
            <a:r>
              <a:rPr lang="sv-SE" sz="2000" dirty="0">
                <a:solidFill>
                  <a:srgbClr val="000000"/>
                </a:solidFill>
                <a:effectLst/>
                <a:latin typeface="+mj-lt"/>
                <a:ea typeface="Times New Roman" panose="02020603050405020304" pitchFamily="18" charset="0"/>
              </a:rPr>
              <a:t>ur får vi snabbt en överblick över hur arbetet fortgår med </a:t>
            </a:r>
            <a:r>
              <a:rPr lang="sv-SE" sz="2000" dirty="0" err="1">
                <a:solidFill>
                  <a:srgbClr val="000000"/>
                </a:solidFill>
                <a:effectLst/>
                <a:latin typeface="+mj-lt"/>
                <a:ea typeface="Times New Roman" panose="02020603050405020304" pitchFamily="18" charset="0"/>
              </a:rPr>
              <a:t>ISPar</a:t>
            </a:r>
            <a:r>
              <a:rPr lang="sv-SE" sz="2000" dirty="0">
                <a:solidFill>
                  <a:srgbClr val="000000"/>
                </a:solidFill>
                <a:effectLst/>
                <a:latin typeface="+mj-lt"/>
                <a:ea typeface="Times New Roman" panose="02020603050405020304" pitchFamily="18" charset="0"/>
              </a:rPr>
              <a:t> som startats? Vilka är godkända, vilka har nått vilken position i processen? Lite som pågående arbete med resultatrapportering i Ladok.</a:t>
            </a:r>
          </a:p>
          <a:p>
            <a:pPr lvl="1">
              <a:lnSpc>
                <a:spcPct val="100000"/>
              </a:lnSpc>
              <a:spcAft>
                <a:spcPts val="800"/>
              </a:spcAft>
            </a:pPr>
            <a:r>
              <a:rPr lang="sv-SE" sz="2000" i="1" kern="100" dirty="0">
                <a:solidFill>
                  <a:srgbClr val="000000"/>
                </a:solidFill>
                <a:latin typeface="+mj-lt"/>
                <a:ea typeface="Times New Roman" panose="02020603050405020304" pitchFamily="18" charset="0"/>
                <a:cs typeface="Times New Roman" panose="02020603050405020304" pitchFamily="18" charset="0"/>
              </a:rPr>
              <a:t>Om du är personkopplad till dina doktorander så får du upp dom på din startsida och kan se var de befinner sig i processen där. (Demo)</a:t>
            </a:r>
            <a:endParaRPr lang="sv-SE" sz="2000" i="1" kern="100" dirty="0">
              <a:solidFill>
                <a:srgbClr val="000000"/>
              </a:solidFill>
              <a:effectLst/>
              <a:latin typeface="+mj-lt"/>
              <a:ea typeface="Times New Roman" panose="02020603050405020304" pitchFamily="18" charset="0"/>
              <a:cs typeface="Times New Roman" panose="02020603050405020304" pitchFamily="18" charset="0"/>
            </a:endParaRPr>
          </a:p>
        </p:txBody>
      </p:sp>
      <p:sp>
        <p:nvSpPr>
          <p:cNvPr id="4" name="Rectangle 1">
            <a:extLst>
              <a:ext uri="{FF2B5EF4-FFF2-40B4-BE49-F238E27FC236}">
                <a16:creationId xmlns:a16="http://schemas.microsoft.com/office/drawing/2014/main" id="{B3241271-DD3B-EB42-2BC4-D6627A56236A}"/>
              </a:ext>
            </a:extLst>
          </p:cNvPr>
          <p:cNvSpPr>
            <a:spLocks noChangeArrowheads="1"/>
          </p:cNvSpPr>
          <p:nvPr/>
        </p:nvSpPr>
        <p:spPr bwMode="auto">
          <a:xfrm>
            <a:off x="0" y="13156"/>
            <a:ext cx="223138"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ptos" panose="020B0004020202020204" pitchFamily="34" charset="0"/>
              </a:rPr>
              <a:t> </a:t>
            </a:r>
            <a:endParaRPr kumimoji="0" lang="sv-SE" altLang="sv-SE"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ptos" panose="020B0004020202020204" pitchFamily="34" charset="0"/>
              </a:rPr>
              <a:t> </a:t>
            </a:r>
            <a:endParaRPr kumimoji="0" lang="sv-SE" altLang="sv-S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49290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3D753386-666A-55CF-698A-F85FD4F302B0}"/>
              </a:ext>
            </a:extLst>
          </p:cNvPr>
          <p:cNvSpPr>
            <a:spLocks noGrp="1"/>
          </p:cNvSpPr>
          <p:nvPr>
            <p:ph type="ctrTitle"/>
          </p:nvPr>
        </p:nvSpPr>
        <p:spPr/>
        <p:txBody>
          <a:bodyPr/>
          <a:lstStyle/>
          <a:p>
            <a:r>
              <a:rPr lang="sv-SE" dirty="0"/>
              <a:t>Verksamhetsroller med personkoppling</a:t>
            </a:r>
          </a:p>
        </p:txBody>
      </p:sp>
      <p:sp>
        <p:nvSpPr>
          <p:cNvPr id="5" name="Underrubrik 4">
            <a:extLst>
              <a:ext uri="{FF2B5EF4-FFF2-40B4-BE49-F238E27FC236}">
                <a16:creationId xmlns:a16="http://schemas.microsoft.com/office/drawing/2014/main" id="{6C72F4DD-A39C-62A3-2802-ABF04EB6FF81}"/>
              </a:ext>
            </a:extLst>
          </p:cNvPr>
          <p:cNvSpPr>
            <a:spLocks noGrp="1"/>
          </p:cNvSpPr>
          <p:nvPr>
            <p:ph type="subTitle" idx="1"/>
          </p:nvPr>
        </p:nvSpPr>
        <p:spPr/>
        <p:txBody>
          <a:bodyPr/>
          <a:lstStyle/>
          <a:p>
            <a:endParaRPr lang="sv-SE"/>
          </a:p>
        </p:txBody>
      </p:sp>
    </p:spTree>
    <p:extLst>
      <p:ext uri="{BB962C8B-B14F-4D97-AF65-F5344CB8AC3E}">
        <p14:creationId xmlns:p14="http://schemas.microsoft.com/office/powerpoint/2010/main" val="2568403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2ABB98-EAEA-5243-C41F-E859096DA8C8}"/>
              </a:ext>
            </a:extLst>
          </p:cNvPr>
          <p:cNvSpPr>
            <a:spLocks noGrp="1"/>
          </p:cNvSpPr>
          <p:nvPr>
            <p:ph type="title"/>
          </p:nvPr>
        </p:nvSpPr>
        <p:spPr/>
        <p:txBody>
          <a:bodyPr/>
          <a:lstStyle/>
          <a:p>
            <a:r>
              <a:rPr lang="sv-SE" dirty="0"/>
              <a:t>När blir det tillgängligt?</a:t>
            </a:r>
          </a:p>
        </p:txBody>
      </p:sp>
      <p:sp>
        <p:nvSpPr>
          <p:cNvPr id="3" name="Platshållare för innehåll 2">
            <a:extLst>
              <a:ext uri="{FF2B5EF4-FFF2-40B4-BE49-F238E27FC236}">
                <a16:creationId xmlns:a16="http://schemas.microsoft.com/office/drawing/2014/main" id="{617610D3-4CAA-0458-601E-C800A35041D3}"/>
              </a:ext>
            </a:extLst>
          </p:cNvPr>
          <p:cNvSpPr>
            <a:spLocks noGrp="1"/>
          </p:cNvSpPr>
          <p:nvPr>
            <p:ph idx="1"/>
          </p:nvPr>
        </p:nvSpPr>
        <p:spPr/>
        <p:txBody>
          <a:bodyPr>
            <a:normAutofit/>
          </a:bodyPr>
          <a:lstStyle/>
          <a:p>
            <a:r>
              <a:rPr lang="sv-SE" dirty="0"/>
              <a:t>Visas i extern demo</a:t>
            </a:r>
            <a:r>
              <a:rPr lang="sv-SE"/>
              <a:t>: 2025-04-22</a:t>
            </a:r>
            <a:endParaRPr lang="sv-SE" dirty="0"/>
          </a:p>
          <a:p>
            <a:r>
              <a:rPr lang="sv-SE" dirty="0"/>
              <a:t>Leverans till er</a:t>
            </a:r>
          </a:p>
          <a:p>
            <a:pPr lvl="1"/>
            <a:r>
              <a:rPr lang="sv-SE" dirty="0"/>
              <a:t>Utbildnings/testmiljö: 2025-04-22 (Annandag påsk!)</a:t>
            </a:r>
          </a:p>
          <a:p>
            <a:pPr lvl="1"/>
            <a:r>
              <a:rPr lang="sv-SE" dirty="0"/>
              <a:t>Produktionsmiljö: 2025-04-23</a:t>
            </a:r>
          </a:p>
          <a:p>
            <a:r>
              <a:rPr lang="sv-SE" dirty="0"/>
              <a:t>Uppdaterad vägledning kommer att finnas ute: 2025-04-23</a:t>
            </a:r>
          </a:p>
          <a:p>
            <a:endParaRPr lang="sv-SE" dirty="0"/>
          </a:p>
        </p:txBody>
      </p:sp>
    </p:spTree>
    <p:extLst>
      <p:ext uri="{BB962C8B-B14F-4D97-AF65-F5344CB8AC3E}">
        <p14:creationId xmlns:p14="http://schemas.microsoft.com/office/powerpoint/2010/main" val="2809974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DBFB83-27A4-309C-31E8-308E29D50112}"/>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12931166-E6B7-C4ED-8A75-99CA26B60E6E}"/>
              </a:ext>
            </a:extLst>
          </p:cNvPr>
          <p:cNvSpPr>
            <a:spLocks noGrp="1"/>
          </p:cNvSpPr>
          <p:nvPr>
            <p:ph type="title"/>
          </p:nvPr>
        </p:nvSpPr>
        <p:spPr/>
        <p:txBody>
          <a:bodyPr/>
          <a:lstStyle/>
          <a:p>
            <a:r>
              <a:rPr lang="sv-SE" dirty="0"/>
              <a:t>Vad behöver vi kontrollera först?</a:t>
            </a:r>
          </a:p>
        </p:txBody>
      </p:sp>
      <p:sp>
        <p:nvSpPr>
          <p:cNvPr id="3" name="Platshållare för innehåll 2">
            <a:extLst>
              <a:ext uri="{FF2B5EF4-FFF2-40B4-BE49-F238E27FC236}">
                <a16:creationId xmlns:a16="http://schemas.microsoft.com/office/drawing/2014/main" id="{7B4C9A58-19BF-460F-73C8-5DE12508D293}"/>
              </a:ext>
            </a:extLst>
          </p:cNvPr>
          <p:cNvSpPr>
            <a:spLocks noGrp="1"/>
          </p:cNvSpPr>
          <p:nvPr>
            <p:ph idx="1"/>
          </p:nvPr>
        </p:nvSpPr>
        <p:spPr/>
        <p:txBody>
          <a:bodyPr>
            <a:normAutofit/>
          </a:bodyPr>
          <a:lstStyle/>
          <a:p>
            <a:r>
              <a:rPr lang="sv-SE" dirty="0"/>
              <a:t>Alla verksamhetsroller som har en kod som börjar på ISP… kommer att kopplas till ett verksamhetsområde som kallas ”Individuell studieplan”</a:t>
            </a:r>
          </a:p>
          <a:p>
            <a:r>
              <a:rPr lang="sv-SE" dirty="0"/>
              <a:t>Det är endast verksamhetsroller med det verksamhetsområdet som kommer att visas i fliken ISP-konfiguration/ Verksamhetsroller</a:t>
            </a:r>
          </a:p>
          <a:p>
            <a:r>
              <a:rPr lang="sv-SE" dirty="0"/>
              <a:t>Det är samma systemaktivitet som gäller, </a:t>
            </a:r>
            <a:br>
              <a:rPr lang="sv-SE" dirty="0"/>
            </a:br>
            <a:r>
              <a:rPr lang="sv-SE" dirty="0"/>
              <a:t>Individuell studieplan: Hantera lokala anpassningar</a:t>
            </a:r>
          </a:p>
        </p:txBody>
      </p:sp>
    </p:spTree>
    <p:extLst>
      <p:ext uri="{BB962C8B-B14F-4D97-AF65-F5344CB8AC3E}">
        <p14:creationId xmlns:p14="http://schemas.microsoft.com/office/powerpoint/2010/main" val="269401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3940B4-B940-5BC5-1A62-08D95669E40D}"/>
              </a:ext>
            </a:extLst>
          </p:cNvPr>
          <p:cNvSpPr>
            <a:spLocks noGrp="1"/>
          </p:cNvSpPr>
          <p:nvPr>
            <p:ph type="title"/>
          </p:nvPr>
        </p:nvSpPr>
        <p:spPr/>
        <p:txBody>
          <a:bodyPr/>
          <a:lstStyle/>
          <a:p>
            <a:r>
              <a:rPr lang="sv-SE" dirty="0"/>
              <a:t>Vad innebär det här för er?</a:t>
            </a:r>
          </a:p>
        </p:txBody>
      </p:sp>
      <p:sp>
        <p:nvSpPr>
          <p:cNvPr id="3" name="Platshållare för innehåll 2">
            <a:extLst>
              <a:ext uri="{FF2B5EF4-FFF2-40B4-BE49-F238E27FC236}">
                <a16:creationId xmlns:a16="http://schemas.microsoft.com/office/drawing/2014/main" id="{D135C950-7FF3-A240-E787-F0BAF1B0F79B}"/>
              </a:ext>
            </a:extLst>
          </p:cNvPr>
          <p:cNvSpPr>
            <a:spLocks noGrp="1"/>
          </p:cNvSpPr>
          <p:nvPr>
            <p:ph idx="1"/>
          </p:nvPr>
        </p:nvSpPr>
        <p:spPr/>
        <p:txBody>
          <a:bodyPr/>
          <a:lstStyle/>
          <a:p>
            <a:r>
              <a:rPr lang="sv-SE" dirty="0"/>
              <a:t>Ni kan begränsa rollerna ISP-granskare, ISP-beslutsfattare </a:t>
            </a:r>
            <a:r>
              <a:rPr lang="sv-SE" dirty="0" err="1"/>
              <a:t>mfl.</a:t>
            </a:r>
            <a:r>
              <a:rPr lang="sv-SE" dirty="0"/>
              <a:t> från att ha tillgång till alla ISP:ar för en organisation tex. fakultet till att bara kunna komma åt de ISP:ar där man är personkopplad</a:t>
            </a:r>
            <a:br>
              <a:rPr lang="sv-SE" dirty="0"/>
            </a:br>
            <a:endParaRPr lang="sv-SE" dirty="0"/>
          </a:p>
          <a:p>
            <a:r>
              <a:rPr lang="sv-SE" dirty="0"/>
              <a:t>Dessa roller förlorar möjligheten att läsa ISP-ar där man inte är personkopplad</a:t>
            </a:r>
            <a:br>
              <a:rPr lang="sv-SE" dirty="0"/>
            </a:br>
            <a:endParaRPr lang="sv-SE" dirty="0"/>
          </a:p>
          <a:p>
            <a:r>
              <a:rPr lang="sv-SE" dirty="0">
                <a:solidFill>
                  <a:srgbClr val="FF0000"/>
                </a:solidFill>
              </a:rPr>
              <a:t>Förändringen av verksamhetsrollen slår igenom på direkten!</a:t>
            </a:r>
          </a:p>
          <a:p>
            <a:pPr marL="0" indent="0">
              <a:buNone/>
            </a:pPr>
            <a:endParaRPr lang="sv-SE" dirty="0"/>
          </a:p>
        </p:txBody>
      </p:sp>
    </p:spTree>
    <p:extLst>
      <p:ext uri="{BB962C8B-B14F-4D97-AF65-F5344CB8AC3E}">
        <p14:creationId xmlns:p14="http://schemas.microsoft.com/office/powerpoint/2010/main" val="969002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A467C61-C137-6513-E145-27EE3A55B143}"/>
              </a:ext>
            </a:extLst>
          </p:cNvPr>
          <p:cNvSpPr>
            <a:spLocks noGrp="1"/>
          </p:cNvSpPr>
          <p:nvPr>
            <p:ph type="title"/>
          </p:nvPr>
        </p:nvSpPr>
        <p:spPr/>
        <p:txBody>
          <a:bodyPr/>
          <a:lstStyle/>
          <a:p>
            <a:r>
              <a:rPr lang="sv-SE" dirty="0"/>
              <a:t>Vad ni behöver göra först?</a:t>
            </a:r>
          </a:p>
        </p:txBody>
      </p:sp>
      <p:sp>
        <p:nvSpPr>
          <p:cNvPr id="3" name="Platshållare för innehåll 2">
            <a:extLst>
              <a:ext uri="{FF2B5EF4-FFF2-40B4-BE49-F238E27FC236}">
                <a16:creationId xmlns:a16="http://schemas.microsoft.com/office/drawing/2014/main" id="{12D09CC8-32BF-9439-4508-2D7818F818C2}"/>
              </a:ext>
            </a:extLst>
          </p:cNvPr>
          <p:cNvSpPr>
            <a:spLocks noGrp="1"/>
          </p:cNvSpPr>
          <p:nvPr>
            <p:ph idx="1"/>
          </p:nvPr>
        </p:nvSpPr>
        <p:spPr/>
        <p:txBody>
          <a:bodyPr>
            <a:normAutofit/>
          </a:bodyPr>
          <a:lstStyle/>
          <a:p>
            <a:pPr marL="514350" indent="-514350">
              <a:buFont typeface="+mj-lt"/>
              <a:buAutoNum type="arabicPeriod"/>
            </a:pPr>
            <a:r>
              <a:rPr lang="sv-SE" sz="2400" dirty="0"/>
              <a:t>Testa först detta på utbildnings- eller testmiljö</a:t>
            </a:r>
          </a:p>
          <a:p>
            <a:pPr marL="514350" indent="-514350">
              <a:buFont typeface="+mj-lt"/>
              <a:buAutoNum type="arabicPeriod"/>
            </a:pPr>
            <a:r>
              <a:rPr lang="sv-SE" sz="2400" dirty="0"/>
              <a:t>Kontrollera att alla era ISP-roller har verksamhetsområdet ”Individuell studieplan” i Grunddata/Verksamhetsroller</a:t>
            </a:r>
          </a:p>
          <a:p>
            <a:pPr marL="514350" indent="-514350">
              <a:buFont typeface="+mj-lt"/>
              <a:buAutoNum type="arabicPeriod"/>
            </a:pPr>
            <a:r>
              <a:rPr lang="sv-SE" sz="2400" dirty="0"/>
              <a:t>Gå till ISP-konfiguration / Verksamhetsroller kontrollera att personkopplingarna ligger rätt per verksamhetsroll t ex att ISP-Huvudhandledare har ”Personkoppling krävs”</a:t>
            </a:r>
          </a:p>
          <a:p>
            <a:pPr marL="514350" indent="-514350">
              <a:buFont typeface="+mj-lt"/>
              <a:buAutoNum type="arabicPeriod"/>
            </a:pPr>
            <a:r>
              <a:rPr lang="sv-SE" sz="2400" dirty="0"/>
              <a:t>Förändra ISP-Beslutsfattare eller motsvarande så att de har ”Personkoppling krävs” och kan endast se ”sina” ISP:ar</a:t>
            </a:r>
          </a:p>
          <a:p>
            <a:pPr marL="514350" indent="-514350">
              <a:buFont typeface="+mj-lt"/>
              <a:buAutoNum type="arabicPeriod"/>
            </a:pPr>
            <a:r>
              <a:rPr lang="sv-SE" sz="2400" dirty="0"/>
              <a:t>Gå till Hantera doktorander (ISP) / Verksamhetsroller och kontrollera att de personer med dubbla roller t ex både Huvudhandledare och Beslutsfattare har en personkoppling som ni har tänkt er</a:t>
            </a:r>
          </a:p>
        </p:txBody>
      </p:sp>
    </p:spTree>
    <p:extLst>
      <p:ext uri="{BB962C8B-B14F-4D97-AF65-F5344CB8AC3E}">
        <p14:creationId xmlns:p14="http://schemas.microsoft.com/office/powerpoint/2010/main" val="2585280941"/>
      </p:ext>
    </p:extLst>
  </p:cSld>
  <p:clrMapOvr>
    <a:masterClrMapping/>
  </p:clrMapOvr>
</p:sld>
</file>

<file path=ppt/theme/theme1.xml><?xml version="1.0" encoding="utf-8"?>
<a:theme xmlns:a="http://schemas.openxmlformats.org/drawingml/2006/main" name="Office-tema">
  <a:themeElements>
    <a:clrScheme name="ldk-colors">
      <a:dk1>
        <a:srgbClr val="000000"/>
      </a:dk1>
      <a:lt1>
        <a:srgbClr val="FFFFFF"/>
      </a:lt1>
      <a:dk2>
        <a:srgbClr val="1A2219"/>
      </a:dk2>
      <a:lt2>
        <a:srgbClr val="ECF0F3"/>
      </a:lt2>
      <a:accent1>
        <a:srgbClr val="E0EAD7"/>
      </a:accent1>
      <a:accent2>
        <a:srgbClr val="E0EAD7"/>
      </a:accent2>
      <a:accent3>
        <a:srgbClr val="9FDDAC"/>
      </a:accent3>
      <a:accent4>
        <a:srgbClr val="00B066"/>
      </a:accent4>
      <a:accent5>
        <a:srgbClr val="0F7237"/>
      </a:accent5>
      <a:accent6>
        <a:srgbClr val="38583F"/>
      </a:accent6>
      <a:hlink>
        <a:srgbClr val="2469E6"/>
      </a:hlink>
      <a:folHlink>
        <a:srgbClr val="132F98"/>
      </a:folHlink>
    </a:clrScheme>
    <a:fontScheme name="Figtree">
      <a:majorFont>
        <a:latin typeface="Figtree"/>
        <a:ea typeface=""/>
        <a:cs typeface=""/>
      </a:majorFont>
      <a:minorFont>
        <a:latin typeface="Figtre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dk-24-tom-240516 (1)" id="{DA1B408F-9061-40BA-BA6F-559154EC3F4D}" vid="{BAA3C5B7-BDAD-4C5B-91FE-FD93DD66D82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f13b610e-d3b5-490f-b165-988100e8232a}" enabled="1" method="Standard" siteId="{5a4ba6f9-f531-4f32-9467-398f19e69de4}" removed="0"/>
</clbl:labelList>
</file>

<file path=docProps/app.xml><?xml version="1.0" encoding="utf-8"?>
<Properties xmlns="http://schemas.openxmlformats.org/officeDocument/2006/extended-properties" xmlns:vt="http://schemas.openxmlformats.org/officeDocument/2006/docPropsVTypes">
  <Template/>
  <TotalTime>1479</TotalTime>
  <Words>1100</Words>
  <Application>Microsoft Office PowerPoint</Application>
  <PresentationFormat>Bredbild</PresentationFormat>
  <Paragraphs>97</Paragraphs>
  <Slides>24</Slides>
  <Notes>0</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24</vt:i4>
      </vt:variant>
    </vt:vector>
  </HeadingPairs>
  <TitlesOfParts>
    <vt:vector size="32" baseType="lpstr">
      <vt:lpstr>Figtree</vt:lpstr>
      <vt:lpstr>Times New Roman</vt:lpstr>
      <vt:lpstr>Arial</vt:lpstr>
      <vt:lpstr>Calibri</vt:lpstr>
      <vt:lpstr>Aptos</vt:lpstr>
      <vt:lpstr>Figtree SemiBold</vt:lpstr>
      <vt:lpstr>Figtree Medium</vt:lpstr>
      <vt:lpstr>Office-tema</vt:lpstr>
      <vt:lpstr>Ladok ISP</vt:lpstr>
      <vt:lpstr>Agenda</vt:lpstr>
      <vt:lpstr>Supportfrågor</vt:lpstr>
      <vt:lpstr>Supportfrågor</vt:lpstr>
      <vt:lpstr>Verksamhetsroller med personkoppling</vt:lpstr>
      <vt:lpstr>När blir det tillgängligt?</vt:lpstr>
      <vt:lpstr>Vad behöver vi kontrollera först?</vt:lpstr>
      <vt:lpstr>Vad innebär det här för er?</vt:lpstr>
      <vt:lpstr>Vad ni behöver göra först?</vt:lpstr>
      <vt:lpstr>PowerPoint-presentation</vt:lpstr>
      <vt:lpstr>Konvertering av ISP</vt:lpstr>
      <vt:lpstr>Vad kommer Ladok att göra?</vt:lpstr>
      <vt:lpstr>Vad kommer ni behöva göra i förväg?</vt:lpstr>
      <vt:lpstr>När blir det tillgängligt?</vt:lpstr>
      <vt:lpstr>Hur arbetar vi vidare ..</vt:lpstr>
      <vt:lpstr>Prestanda och komplexitet</vt:lpstr>
      <vt:lpstr>Nuläge</vt:lpstr>
      <vt:lpstr>Prestanda</vt:lpstr>
      <vt:lpstr>Komplexitet</vt:lpstr>
      <vt:lpstr>Möjligheterna till att konfigurera ISP-mallen</vt:lpstr>
      <vt:lpstr>Det vi inte tror är möjligt</vt:lpstr>
      <vt:lpstr>Begränsa hur vi hanterar mall vs organisation</vt:lpstr>
      <vt:lpstr>Vad händer framöver</vt:lpstr>
      <vt:lpstr>Vårens datum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Anders Stenebo</dc:creator>
  <cp:lastModifiedBy>Christina Brandt</cp:lastModifiedBy>
  <cp:revision>28</cp:revision>
  <dcterms:created xsi:type="dcterms:W3CDTF">2025-02-21T09:38:16Z</dcterms:created>
  <dcterms:modified xsi:type="dcterms:W3CDTF">2025-03-28T10:00:39Z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Theme:6</vt:lpwstr>
  </property>
  <property fmtid="{D5CDD505-2E9C-101B-9397-08002B2CF9AE}" pid="3" name="ClassificationContentMarkingHeaderText">
    <vt:lpwstr>Begränsad delning</vt:lpwstr>
  </property>
</Properties>
</file>