
<file path=[Content_Types].xml><?xml version="1.0" encoding="utf-8"?>
<Types xmlns="http://schemas.openxmlformats.org/package/2006/content-types">
  <Default Extension="emf" ContentType="image/x-emf"/>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48" r:id="rId1"/>
  </p:sldMasterIdLst>
  <p:notesMasterIdLst>
    <p:notesMasterId r:id="rId13"/>
  </p:notesMasterIdLst>
  <p:sldIdLst>
    <p:sldId id="256" r:id="rId2"/>
    <p:sldId id="296" r:id="rId3"/>
    <p:sldId id="316" r:id="rId4"/>
    <p:sldId id="322" r:id="rId5"/>
    <p:sldId id="299" r:id="rId6"/>
    <p:sldId id="323" r:id="rId7"/>
    <p:sldId id="318" r:id="rId8"/>
    <p:sldId id="320" r:id="rId9"/>
    <p:sldId id="321" r:id="rId10"/>
    <p:sldId id="319" r:id="rId11"/>
    <p:sldId id="317" r:id="rId12"/>
  </p:sldIdLst>
  <p:sldSz cx="12192000" cy="6858000"/>
  <p:notesSz cx="6858000" cy="9144000"/>
  <p:embeddedFontLst>
    <p:embeddedFont>
      <p:font typeface="Figtree" panose="020B0604020202020204" charset="0"/>
      <p:regular r:id="rId14"/>
      <p:bold r:id="rId15"/>
      <p:italic r:id="rId16"/>
      <p:boldItalic r:id="rId17"/>
    </p:embeddedFont>
    <p:embeddedFont>
      <p:font typeface="Figtree Medium" panose="020B0604020202020204" charset="0"/>
      <p:regular r:id="rId18"/>
      <p:italic r:id="rId19"/>
    </p:embeddedFont>
    <p:embeddedFont>
      <p:font typeface="Figtree SemiBold" panose="020B0604020202020204" charset="0"/>
      <p:regular r:id="rId20"/>
      <p:bold r:id="rId21"/>
      <p:italic r:id="rId22"/>
      <p:boldItalic r:id="rId23"/>
    </p:embeddedFont>
  </p:embeddedFontLst>
  <p:defaultTextStyle>
    <a:defPPr>
      <a:defRPr lang="en-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561"/>
    <a:srgbClr val="F2F2F2"/>
    <a:srgbClr val="E8E8E8"/>
    <a:srgbClr val="EDF1F4"/>
    <a:srgbClr val="DDECD7"/>
    <a:srgbClr val="8EE1A9"/>
    <a:srgbClr val="007633"/>
    <a:srgbClr val="CAD8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94"/>
  </p:normalViewPr>
  <p:slideViewPr>
    <p:cSldViewPr snapToGrid="0">
      <p:cViewPr varScale="1">
        <p:scale>
          <a:sx n="118" d="100"/>
          <a:sy n="118" d="100"/>
        </p:scale>
        <p:origin x="8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font" Target="fonts/font10.fntdata"/><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font" Target="fonts/font9.fntdata"/><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na Brandt" userId="34ce80c7-9bb4-4d57-824f-ca1a5f68c5a2" providerId="ADAL" clId="{153C6D8B-50F8-4EEB-BCA7-A28B26002470}"/>
    <pc:docChg chg="undo custSel addSld delSld modSld">
      <pc:chgData name="Christina Brandt" userId="34ce80c7-9bb4-4d57-824f-ca1a5f68c5a2" providerId="ADAL" clId="{153C6D8B-50F8-4EEB-BCA7-A28B26002470}" dt="2025-04-24T13:31:32.344" v="1164" actId="14100"/>
      <pc:docMkLst>
        <pc:docMk/>
      </pc:docMkLst>
      <pc:sldChg chg="modSp mod">
        <pc:chgData name="Christina Brandt" userId="34ce80c7-9bb4-4d57-824f-ca1a5f68c5a2" providerId="ADAL" clId="{153C6D8B-50F8-4EEB-BCA7-A28B26002470}" dt="2025-04-14T12:03:26.950" v="3" actId="20577"/>
        <pc:sldMkLst>
          <pc:docMk/>
          <pc:sldMk cId="1940695533" sldId="256"/>
        </pc:sldMkLst>
        <pc:spChg chg="mod">
          <ac:chgData name="Christina Brandt" userId="34ce80c7-9bb4-4d57-824f-ca1a5f68c5a2" providerId="ADAL" clId="{153C6D8B-50F8-4EEB-BCA7-A28B26002470}" dt="2025-04-14T12:03:26.950" v="3" actId="20577"/>
          <ac:spMkLst>
            <pc:docMk/>
            <pc:sldMk cId="1940695533" sldId="256"/>
            <ac:spMk id="3" creationId="{239F11E5-5C01-D306-7BBA-3DF46074775A}"/>
          </ac:spMkLst>
        </pc:spChg>
      </pc:sldChg>
      <pc:sldChg chg="modSp del mod">
        <pc:chgData name="Christina Brandt" userId="34ce80c7-9bb4-4d57-824f-ca1a5f68c5a2" providerId="ADAL" clId="{153C6D8B-50F8-4EEB-BCA7-A28B26002470}" dt="2025-04-23T13:21:22.226" v="700" actId="47"/>
        <pc:sldMkLst>
          <pc:docMk/>
          <pc:sldMk cId="2809974192" sldId="260"/>
        </pc:sldMkLst>
        <pc:spChg chg="mod">
          <ac:chgData name="Christina Brandt" userId="34ce80c7-9bb4-4d57-824f-ca1a5f68c5a2" providerId="ADAL" clId="{153C6D8B-50F8-4EEB-BCA7-A28B26002470}" dt="2025-04-23T13:21:12.849" v="699" actId="6549"/>
          <ac:spMkLst>
            <pc:docMk/>
            <pc:sldMk cId="2809974192" sldId="260"/>
            <ac:spMk id="3" creationId="{617610D3-4CAA-0458-601E-C800A35041D3}"/>
          </ac:spMkLst>
        </pc:spChg>
      </pc:sldChg>
      <pc:sldChg chg="del">
        <pc:chgData name="Christina Brandt" userId="34ce80c7-9bb4-4d57-824f-ca1a5f68c5a2" providerId="ADAL" clId="{153C6D8B-50F8-4EEB-BCA7-A28B26002470}" dt="2025-04-14T12:10:24.601" v="36" actId="47"/>
        <pc:sldMkLst>
          <pc:docMk/>
          <pc:sldMk cId="3196252239" sldId="263"/>
        </pc:sldMkLst>
      </pc:sldChg>
      <pc:sldChg chg="modSp mod">
        <pc:chgData name="Christina Brandt" userId="34ce80c7-9bb4-4d57-824f-ca1a5f68c5a2" providerId="ADAL" clId="{153C6D8B-50F8-4EEB-BCA7-A28B26002470}" dt="2025-04-24T13:11:41.877" v="979" actId="6549"/>
        <pc:sldMkLst>
          <pc:docMk/>
          <pc:sldMk cId="2804031949" sldId="296"/>
        </pc:sldMkLst>
        <pc:spChg chg="mod">
          <ac:chgData name="Christina Brandt" userId="34ce80c7-9bb4-4d57-824f-ca1a5f68c5a2" providerId="ADAL" clId="{153C6D8B-50F8-4EEB-BCA7-A28B26002470}" dt="2025-04-24T13:11:41.877" v="979" actId="6549"/>
          <ac:spMkLst>
            <pc:docMk/>
            <pc:sldMk cId="2804031949" sldId="296"/>
            <ac:spMk id="6" creationId="{4C1515F9-125F-AE30-691E-F70C0627A3DC}"/>
          </ac:spMkLst>
        </pc:spChg>
      </pc:sldChg>
      <pc:sldChg chg="modSp mod">
        <pc:chgData name="Christina Brandt" userId="34ce80c7-9bb4-4d57-824f-ca1a5f68c5a2" providerId="ADAL" clId="{153C6D8B-50F8-4EEB-BCA7-A28B26002470}" dt="2025-04-24T13:25:15.734" v="1121" actId="20577"/>
        <pc:sldMkLst>
          <pc:docMk/>
          <pc:sldMk cId="4181504468" sldId="299"/>
        </pc:sldMkLst>
        <pc:spChg chg="mod">
          <ac:chgData name="Christina Brandt" userId="34ce80c7-9bb4-4d57-824f-ca1a5f68c5a2" providerId="ADAL" clId="{153C6D8B-50F8-4EEB-BCA7-A28B26002470}" dt="2025-04-24T13:25:15.734" v="1121" actId="20577"/>
          <ac:spMkLst>
            <pc:docMk/>
            <pc:sldMk cId="4181504468" sldId="299"/>
            <ac:spMk id="2" creationId="{EDC6F5E2-62D8-3432-6CAC-57FA07D0403E}"/>
          </ac:spMkLst>
        </pc:spChg>
      </pc:sldChg>
      <pc:sldChg chg="modSp del mod">
        <pc:chgData name="Christina Brandt" userId="34ce80c7-9bb4-4d57-824f-ca1a5f68c5a2" providerId="ADAL" clId="{153C6D8B-50F8-4EEB-BCA7-A28B26002470}" dt="2025-04-22T09:19:46.550" v="344" actId="2696"/>
        <pc:sldMkLst>
          <pc:docMk/>
          <pc:sldMk cId="2974842096" sldId="300"/>
        </pc:sldMkLst>
      </pc:sldChg>
      <pc:sldChg chg="modSp del mod">
        <pc:chgData name="Christina Brandt" userId="34ce80c7-9bb4-4d57-824f-ca1a5f68c5a2" providerId="ADAL" clId="{153C6D8B-50F8-4EEB-BCA7-A28B26002470}" dt="2025-04-24T13:11:17.957" v="976" actId="47"/>
        <pc:sldMkLst>
          <pc:docMk/>
          <pc:sldMk cId="2694016371" sldId="301"/>
        </pc:sldMkLst>
        <pc:spChg chg="mod">
          <ac:chgData name="Christina Brandt" userId="34ce80c7-9bb4-4d57-824f-ca1a5f68c5a2" providerId="ADAL" clId="{153C6D8B-50F8-4EEB-BCA7-A28B26002470}" dt="2025-04-24T12:17:51.586" v="974" actId="6549"/>
          <ac:spMkLst>
            <pc:docMk/>
            <pc:sldMk cId="2694016371" sldId="301"/>
            <ac:spMk id="2" creationId="{12931166-E6B7-C4ED-8A75-99CA26B60E6E}"/>
          </ac:spMkLst>
        </pc:spChg>
      </pc:sldChg>
      <pc:sldChg chg="del">
        <pc:chgData name="Christina Brandt" userId="34ce80c7-9bb4-4d57-824f-ca1a5f68c5a2" providerId="ADAL" clId="{153C6D8B-50F8-4EEB-BCA7-A28B26002470}" dt="2025-04-24T13:11:23.451" v="977" actId="47"/>
        <pc:sldMkLst>
          <pc:docMk/>
          <pc:sldMk cId="969002452" sldId="302"/>
        </pc:sldMkLst>
      </pc:sldChg>
      <pc:sldChg chg="modSp del mod">
        <pc:chgData name="Christina Brandt" userId="34ce80c7-9bb4-4d57-824f-ca1a5f68c5a2" providerId="ADAL" clId="{153C6D8B-50F8-4EEB-BCA7-A28B26002470}" dt="2025-04-24T13:11:15.333" v="975" actId="47"/>
        <pc:sldMkLst>
          <pc:docMk/>
          <pc:sldMk cId="2568403317" sldId="303"/>
        </pc:sldMkLst>
      </pc:sldChg>
      <pc:sldChg chg="del">
        <pc:chgData name="Christina Brandt" userId="34ce80c7-9bb4-4d57-824f-ca1a5f68c5a2" providerId="ADAL" clId="{153C6D8B-50F8-4EEB-BCA7-A28B26002470}" dt="2025-04-24T13:11:29.653" v="978" actId="47"/>
        <pc:sldMkLst>
          <pc:docMk/>
          <pc:sldMk cId="2585280941" sldId="304"/>
        </pc:sldMkLst>
      </pc:sldChg>
      <pc:sldChg chg="del">
        <pc:chgData name="Christina Brandt" userId="34ce80c7-9bb4-4d57-824f-ca1a5f68c5a2" providerId="ADAL" clId="{153C6D8B-50F8-4EEB-BCA7-A28B26002470}" dt="2025-04-14T12:09:34.898" v="24" actId="47"/>
        <pc:sldMkLst>
          <pc:docMk/>
          <pc:sldMk cId="801614397" sldId="305"/>
        </pc:sldMkLst>
      </pc:sldChg>
      <pc:sldChg chg="del">
        <pc:chgData name="Christina Brandt" userId="34ce80c7-9bb4-4d57-824f-ca1a5f68c5a2" providerId="ADAL" clId="{153C6D8B-50F8-4EEB-BCA7-A28B26002470}" dt="2025-04-14T12:09:27.434" v="23" actId="47"/>
        <pc:sldMkLst>
          <pc:docMk/>
          <pc:sldMk cId="542677732" sldId="306"/>
        </pc:sldMkLst>
      </pc:sldChg>
      <pc:sldChg chg="del">
        <pc:chgData name="Christina Brandt" userId="34ce80c7-9bb4-4d57-824f-ca1a5f68c5a2" providerId="ADAL" clId="{153C6D8B-50F8-4EEB-BCA7-A28B26002470}" dt="2025-04-14T12:09:51.652" v="27" actId="47"/>
        <pc:sldMkLst>
          <pc:docMk/>
          <pc:sldMk cId="1983271702" sldId="307"/>
        </pc:sldMkLst>
      </pc:sldChg>
      <pc:sldChg chg="del">
        <pc:chgData name="Christina Brandt" userId="34ce80c7-9bb4-4d57-824f-ca1a5f68c5a2" providerId="ADAL" clId="{153C6D8B-50F8-4EEB-BCA7-A28B26002470}" dt="2025-04-14T12:10:00.097" v="30" actId="47"/>
        <pc:sldMkLst>
          <pc:docMk/>
          <pc:sldMk cId="4121818246" sldId="308"/>
        </pc:sldMkLst>
      </pc:sldChg>
      <pc:sldChg chg="del">
        <pc:chgData name="Christina Brandt" userId="34ce80c7-9bb4-4d57-824f-ca1a5f68c5a2" providerId="ADAL" clId="{153C6D8B-50F8-4EEB-BCA7-A28B26002470}" dt="2025-04-14T12:09:38.008" v="25" actId="47"/>
        <pc:sldMkLst>
          <pc:docMk/>
          <pc:sldMk cId="3190269461" sldId="309"/>
        </pc:sldMkLst>
      </pc:sldChg>
      <pc:sldChg chg="del">
        <pc:chgData name="Christina Brandt" userId="34ce80c7-9bb4-4d57-824f-ca1a5f68c5a2" providerId="ADAL" clId="{153C6D8B-50F8-4EEB-BCA7-A28B26002470}" dt="2025-04-14T12:09:39.727" v="26" actId="47"/>
        <pc:sldMkLst>
          <pc:docMk/>
          <pc:sldMk cId="4284102738" sldId="310"/>
        </pc:sldMkLst>
      </pc:sldChg>
      <pc:sldChg chg="del">
        <pc:chgData name="Christina Brandt" userId="34ce80c7-9bb4-4d57-824f-ca1a5f68c5a2" providerId="ADAL" clId="{153C6D8B-50F8-4EEB-BCA7-A28B26002470}" dt="2025-04-14T12:09:54.493" v="28" actId="47"/>
        <pc:sldMkLst>
          <pc:docMk/>
          <pc:sldMk cId="1253730696" sldId="311"/>
        </pc:sldMkLst>
      </pc:sldChg>
      <pc:sldChg chg="del">
        <pc:chgData name="Christina Brandt" userId="34ce80c7-9bb4-4d57-824f-ca1a5f68c5a2" providerId="ADAL" clId="{153C6D8B-50F8-4EEB-BCA7-A28B26002470}" dt="2025-04-14T12:09:57.613" v="29" actId="47"/>
        <pc:sldMkLst>
          <pc:docMk/>
          <pc:sldMk cId="2984094262" sldId="312"/>
        </pc:sldMkLst>
      </pc:sldChg>
      <pc:sldChg chg="del">
        <pc:chgData name="Christina Brandt" userId="34ce80c7-9bb4-4d57-824f-ca1a5f68c5a2" providerId="ADAL" clId="{153C6D8B-50F8-4EEB-BCA7-A28B26002470}" dt="2025-04-14T12:10:22.333" v="35" actId="47"/>
        <pc:sldMkLst>
          <pc:docMk/>
          <pc:sldMk cId="1167053515" sldId="313"/>
        </pc:sldMkLst>
      </pc:sldChg>
      <pc:sldChg chg="del">
        <pc:chgData name="Christina Brandt" userId="34ce80c7-9bb4-4d57-824f-ca1a5f68c5a2" providerId="ADAL" clId="{153C6D8B-50F8-4EEB-BCA7-A28B26002470}" dt="2025-04-14T12:10:11.371" v="33" actId="47"/>
        <pc:sldMkLst>
          <pc:docMk/>
          <pc:sldMk cId="2074624827" sldId="314"/>
        </pc:sldMkLst>
      </pc:sldChg>
      <pc:sldChg chg="del">
        <pc:chgData name="Christina Brandt" userId="34ce80c7-9bb4-4d57-824f-ca1a5f68c5a2" providerId="ADAL" clId="{153C6D8B-50F8-4EEB-BCA7-A28B26002470}" dt="2025-04-14T12:10:16.755" v="34" actId="47"/>
        <pc:sldMkLst>
          <pc:docMk/>
          <pc:sldMk cId="864791580" sldId="315"/>
        </pc:sldMkLst>
      </pc:sldChg>
      <pc:sldChg chg="modSp mod">
        <pc:chgData name="Christina Brandt" userId="34ce80c7-9bb4-4d57-824f-ca1a5f68c5a2" providerId="ADAL" clId="{153C6D8B-50F8-4EEB-BCA7-A28B26002470}" dt="2025-04-24T13:20:56.224" v="1082" actId="113"/>
        <pc:sldMkLst>
          <pc:docMk/>
          <pc:sldMk cId="2149290402" sldId="316"/>
        </pc:sldMkLst>
        <pc:spChg chg="mod">
          <ac:chgData name="Christina Brandt" userId="34ce80c7-9bb4-4d57-824f-ca1a5f68c5a2" providerId="ADAL" clId="{153C6D8B-50F8-4EEB-BCA7-A28B26002470}" dt="2025-04-24T13:20:56.224" v="1082" actId="113"/>
          <ac:spMkLst>
            <pc:docMk/>
            <pc:sldMk cId="2149290402" sldId="316"/>
            <ac:spMk id="3" creationId="{115C14FD-2B11-C47A-28FA-D2E3D3FD01C5}"/>
          </ac:spMkLst>
        </pc:spChg>
      </pc:sldChg>
      <pc:sldChg chg="del">
        <pc:chgData name="Christina Brandt" userId="34ce80c7-9bb4-4d57-824f-ca1a5f68c5a2" providerId="ADAL" clId="{153C6D8B-50F8-4EEB-BCA7-A28B26002470}" dt="2025-04-14T12:10:04.254" v="31" actId="47"/>
        <pc:sldMkLst>
          <pc:docMk/>
          <pc:sldMk cId="1673438326" sldId="317"/>
        </pc:sldMkLst>
      </pc:sldChg>
      <pc:sldChg chg="modSp mod">
        <pc:chgData name="Christina Brandt" userId="34ce80c7-9bb4-4d57-824f-ca1a5f68c5a2" providerId="ADAL" clId="{153C6D8B-50F8-4EEB-BCA7-A28B26002470}" dt="2025-04-22T09:13:48.545" v="329" actId="20577"/>
        <pc:sldMkLst>
          <pc:docMk/>
          <pc:sldMk cId="2794019286" sldId="317"/>
        </pc:sldMkLst>
        <pc:spChg chg="mod">
          <ac:chgData name="Christina Brandt" userId="34ce80c7-9bb4-4d57-824f-ca1a5f68c5a2" providerId="ADAL" clId="{153C6D8B-50F8-4EEB-BCA7-A28B26002470}" dt="2025-04-22T09:13:48.545" v="329" actId="20577"/>
          <ac:spMkLst>
            <pc:docMk/>
            <pc:sldMk cId="2794019286" sldId="317"/>
            <ac:spMk id="3" creationId="{3E68A3A9-297E-8947-5A12-A7C84F777EC2}"/>
          </ac:spMkLst>
        </pc:spChg>
      </pc:sldChg>
      <pc:sldChg chg="del">
        <pc:chgData name="Christina Brandt" userId="34ce80c7-9bb4-4d57-824f-ca1a5f68c5a2" providerId="ADAL" clId="{153C6D8B-50F8-4EEB-BCA7-A28B26002470}" dt="2025-04-14T12:10:08.681" v="32" actId="47"/>
        <pc:sldMkLst>
          <pc:docMk/>
          <pc:sldMk cId="3927743229" sldId="318"/>
        </pc:sldMkLst>
      </pc:sldChg>
      <pc:sldChg chg="addSp modSp mod">
        <pc:chgData name="Christina Brandt" userId="34ce80c7-9bb4-4d57-824f-ca1a5f68c5a2" providerId="ADAL" clId="{153C6D8B-50F8-4EEB-BCA7-A28B26002470}" dt="2025-04-22T14:01:51.733" v="685" actId="20577"/>
        <pc:sldMkLst>
          <pc:docMk/>
          <pc:sldMk cId="4121740284" sldId="318"/>
        </pc:sldMkLst>
        <pc:spChg chg="mod">
          <ac:chgData name="Christina Brandt" userId="34ce80c7-9bb4-4d57-824f-ca1a5f68c5a2" providerId="ADAL" clId="{153C6D8B-50F8-4EEB-BCA7-A28B26002470}" dt="2025-04-22T14:01:51.733" v="685" actId="20577"/>
          <ac:spMkLst>
            <pc:docMk/>
            <pc:sldMk cId="4121740284" sldId="318"/>
            <ac:spMk id="2" creationId="{8B5F444D-5112-A03B-2F1D-09F12246714A}"/>
          </ac:spMkLst>
        </pc:spChg>
        <pc:spChg chg="mod">
          <ac:chgData name="Christina Brandt" userId="34ce80c7-9bb4-4d57-824f-ca1a5f68c5a2" providerId="ADAL" clId="{153C6D8B-50F8-4EEB-BCA7-A28B26002470}" dt="2025-04-22T12:06:10.841" v="606" actId="14100"/>
          <ac:spMkLst>
            <pc:docMk/>
            <pc:sldMk cId="4121740284" sldId="318"/>
            <ac:spMk id="3" creationId="{5901EE93-2120-CCB1-C956-B0A1F922DC85}"/>
          </ac:spMkLst>
        </pc:spChg>
        <pc:picChg chg="add mod">
          <ac:chgData name="Christina Brandt" userId="34ce80c7-9bb4-4d57-824f-ca1a5f68c5a2" providerId="ADAL" clId="{153C6D8B-50F8-4EEB-BCA7-A28B26002470}" dt="2025-04-22T11:25:58.131" v="433" actId="14100"/>
          <ac:picMkLst>
            <pc:docMk/>
            <pc:sldMk cId="4121740284" sldId="318"/>
            <ac:picMk id="5" creationId="{3198EB23-4BF7-A8C8-10F4-5ADB2418E0A9}"/>
          </ac:picMkLst>
        </pc:picChg>
      </pc:sldChg>
      <pc:sldChg chg="modSp add mod">
        <pc:chgData name="Christina Brandt" userId="34ce80c7-9bb4-4d57-824f-ca1a5f68c5a2" providerId="ADAL" clId="{153C6D8B-50F8-4EEB-BCA7-A28B26002470}" dt="2025-04-23T13:20:16.602" v="698" actId="6549"/>
        <pc:sldMkLst>
          <pc:docMk/>
          <pc:sldMk cId="1990862239" sldId="319"/>
        </pc:sldMkLst>
        <pc:spChg chg="mod">
          <ac:chgData name="Christina Brandt" userId="34ce80c7-9bb4-4d57-824f-ca1a5f68c5a2" providerId="ADAL" clId="{153C6D8B-50F8-4EEB-BCA7-A28B26002470}" dt="2025-04-22T09:11:45.858" v="173" actId="20577"/>
          <ac:spMkLst>
            <pc:docMk/>
            <pc:sldMk cId="1990862239" sldId="319"/>
            <ac:spMk id="2" creationId="{FB21363B-C68E-87E7-7588-6EA8E3DBE081}"/>
          </ac:spMkLst>
        </pc:spChg>
        <pc:spChg chg="mod">
          <ac:chgData name="Christina Brandt" userId="34ce80c7-9bb4-4d57-824f-ca1a5f68c5a2" providerId="ADAL" clId="{153C6D8B-50F8-4EEB-BCA7-A28B26002470}" dt="2025-04-23T13:20:16.602" v="698" actId="6549"/>
          <ac:spMkLst>
            <pc:docMk/>
            <pc:sldMk cId="1990862239" sldId="319"/>
            <ac:spMk id="3" creationId="{4525FB2A-2181-099B-318B-BD6D45757E9F}"/>
          </ac:spMkLst>
        </pc:spChg>
      </pc:sldChg>
      <pc:sldChg chg="addSp delSp modSp add mod">
        <pc:chgData name="Christina Brandt" userId="34ce80c7-9bb4-4d57-824f-ca1a5f68c5a2" providerId="ADAL" clId="{153C6D8B-50F8-4EEB-BCA7-A28B26002470}" dt="2025-04-23T13:17:02.401" v="693" actId="22"/>
        <pc:sldMkLst>
          <pc:docMk/>
          <pc:sldMk cId="3562990830" sldId="320"/>
        </pc:sldMkLst>
        <pc:spChg chg="mod">
          <ac:chgData name="Christina Brandt" userId="34ce80c7-9bb4-4d57-824f-ca1a5f68c5a2" providerId="ADAL" clId="{153C6D8B-50F8-4EEB-BCA7-A28B26002470}" dt="2025-04-22T14:01:56.657" v="689" actId="20577"/>
          <ac:spMkLst>
            <pc:docMk/>
            <pc:sldMk cId="3562990830" sldId="320"/>
            <ac:spMk id="2" creationId="{063FB2E0-2DF9-FE4E-DB42-54A717443AEA}"/>
          </ac:spMkLst>
        </pc:spChg>
        <pc:spChg chg="add del mod">
          <ac:chgData name="Christina Brandt" userId="34ce80c7-9bb4-4d57-824f-ca1a5f68c5a2" providerId="ADAL" clId="{153C6D8B-50F8-4EEB-BCA7-A28B26002470}" dt="2025-04-23T13:15:56.018" v="691" actId="478"/>
          <ac:spMkLst>
            <pc:docMk/>
            <pc:sldMk cId="3562990830" sldId="320"/>
            <ac:spMk id="4" creationId="{1D30A5BD-086B-DC37-69D2-709A6F4C3C74}"/>
          </ac:spMkLst>
        </pc:spChg>
        <pc:spChg chg="add del mod">
          <ac:chgData name="Christina Brandt" userId="34ce80c7-9bb4-4d57-824f-ca1a5f68c5a2" providerId="ADAL" clId="{153C6D8B-50F8-4EEB-BCA7-A28B26002470}" dt="2025-04-23T13:17:02.401" v="693" actId="22"/>
          <ac:spMkLst>
            <pc:docMk/>
            <pc:sldMk cId="3562990830" sldId="320"/>
            <ac:spMk id="7" creationId="{CF2CB350-799E-120C-2B31-C6BDEE7E45CA}"/>
          </ac:spMkLst>
        </pc:spChg>
        <pc:picChg chg="add del mod ord">
          <ac:chgData name="Christina Brandt" userId="34ce80c7-9bb4-4d57-824f-ca1a5f68c5a2" providerId="ADAL" clId="{153C6D8B-50F8-4EEB-BCA7-A28B26002470}" dt="2025-04-23T13:16:01.831" v="692" actId="478"/>
          <ac:picMkLst>
            <pc:docMk/>
            <pc:sldMk cId="3562990830" sldId="320"/>
            <ac:picMk id="6" creationId="{D8346073-191D-16BA-5B3A-28358F634A1D}"/>
          </ac:picMkLst>
        </pc:picChg>
        <pc:picChg chg="add mod ord">
          <ac:chgData name="Christina Brandt" userId="34ce80c7-9bb4-4d57-824f-ca1a5f68c5a2" providerId="ADAL" clId="{153C6D8B-50F8-4EEB-BCA7-A28B26002470}" dt="2025-04-23T13:17:02.401" v="693" actId="22"/>
          <ac:picMkLst>
            <pc:docMk/>
            <pc:sldMk cId="3562990830" sldId="320"/>
            <ac:picMk id="9" creationId="{4BF2353B-DD49-BD73-78D4-F789EA7C44B8}"/>
          </ac:picMkLst>
        </pc:picChg>
      </pc:sldChg>
      <pc:sldChg chg="addSp delSp modSp add mod">
        <pc:chgData name="Christina Brandt" userId="34ce80c7-9bb4-4d57-824f-ca1a5f68c5a2" providerId="ADAL" clId="{153C6D8B-50F8-4EEB-BCA7-A28B26002470}" dt="2025-04-23T13:19:43.829" v="697" actId="1076"/>
        <pc:sldMkLst>
          <pc:docMk/>
          <pc:sldMk cId="359440781" sldId="321"/>
        </pc:sldMkLst>
        <pc:spChg chg="add del mod">
          <ac:chgData name="Christina Brandt" userId="34ce80c7-9bb4-4d57-824f-ca1a5f68c5a2" providerId="ADAL" clId="{153C6D8B-50F8-4EEB-BCA7-A28B26002470}" dt="2025-04-23T13:19:35.769" v="696" actId="22"/>
          <ac:spMkLst>
            <pc:docMk/>
            <pc:sldMk cId="359440781" sldId="321"/>
            <ac:spMk id="4" creationId="{CCDF5218-B4CA-A418-93E2-ADC8AAC8FD82}"/>
          </ac:spMkLst>
        </pc:spChg>
        <pc:picChg chg="add mod ord">
          <ac:chgData name="Christina Brandt" userId="34ce80c7-9bb4-4d57-824f-ca1a5f68c5a2" providerId="ADAL" clId="{153C6D8B-50F8-4EEB-BCA7-A28B26002470}" dt="2025-04-23T13:19:43.829" v="697" actId="1076"/>
          <ac:picMkLst>
            <pc:docMk/>
            <pc:sldMk cId="359440781" sldId="321"/>
            <ac:picMk id="6" creationId="{EE50BA86-9A84-7850-8B6E-119F684FB613}"/>
          </ac:picMkLst>
        </pc:picChg>
        <pc:picChg chg="del">
          <ac:chgData name="Christina Brandt" userId="34ce80c7-9bb4-4d57-824f-ca1a5f68c5a2" providerId="ADAL" clId="{153C6D8B-50F8-4EEB-BCA7-A28B26002470}" dt="2025-04-23T13:17:17.118" v="695" actId="478"/>
          <ac:picMkLst>
            <pc:docMk/>
            <pc:sldMk cId="359440781" sldId="321"/>
            <ac:picMk id="9" creationId="{6FEC29C2-99F2-6D6E-56A0-F695F3929F0A}"/>
          </ac:picMkLst>
        </pc:picChg>
      </pc:sldChg>
      <pc:sldChg chg="add del">
        <pc:chgData name="Christina Brandt" userId="34ce80c7-9bb4-4d57-824f-ca1a5f68c5a2" providerId="ADAL" clId="{153C6D8B-50F8-4EEB-BCA7-A28B26002470}" dt="2025-04-22T11:51:19.552" v="439" actId="47"/>
        <pc:sldMkLst>
          <pc:docMk/>
          <pc:sldMk cId="2705514472" sldId="321"/>
        </pc:sldMkLst>
      </pc:sldChg>
      <pc:sldChg chg="modSp add mod">
        <pc:chgData name="Christina Brandt" userId="34ce80c7-9bb4-4d57-824f-ca1a5f68c5a2" providerId="ADAL" clId="{153C6D8B-50F8-4EEB-BCA7-A28B26002470}" dt="2025-04-24T13:22:37.434" v="1102" actId="20577"/>
        <pc:sldMkLst>
          <pc:docMk/>
          <pc:sldMk cId="3715960722" sldId="322"/>
        </pc:sldMkLst>
        <pc:spChg chg="mod">
          <ac:chgData name="Christina Brandt" userId="34ce80c7-9bb4-4d57-824f-ca1a5f68c5a2" providerId="ADAL" clId="{153C6D8B-50F8-4EEB-BCA7-A28B26002470}" dt="2025-04-24T13:22:37.434" v="1102" actId="20577"/>
          <ac:spMkLst>
            <pc:docMk/>
            <pc:sldMk cId="3715960722" sldId="322"/>
            <ac:spMk id="3" creationId="{9F3A49A1-5259-24B3-A966-2384332EE917}"/>
          </ac:spMkLst>
        </pc:spChg>
      </pc:sldChg>
      <pc:sldChg chg="addSp delSp modSp add mod">
        <pc:chgData name="Christina Brandt" userId="34ce80c7-9bb4-4d57-824f-ca1a5f68c5a2" providerId="ADAL" clId="{153C6D8B-50F8-4EEB-BCA7-A28B26002470}" dt="2025-04-24T13:31:32.344" v="1164" actId="14100"/>
        <pc:sldMkLst>
          <pc:docMk/>
          <pc:sldMk cId="1466708729" sldId="323"/>
        </pc:sldMkLst>
        <pc:spChg chg="mod">
          <ac:chgData name="Christina Brandt" userId="34ce80c7-9bb4-4d57-824f-ca1a5f68c5a2" providerId="ADAL" clId="{153C6D8B-50F8-4EEB-BCA7-A28B26002470}" dt="2025-04-24T13:31:32.344" v="1164" actId="14100"/>
          <ac:spMkLst>
            <pc:docMk/>
            <pc:sldMk cId="1466708729" sldId="323"/>
            <ac:spMk id="2" creationId="{4B791B2A-A693-8B4A-57C5-BF823FFF43F6}"/>
          </ac:spMkLst>
        </pc:spChg>
        <pc:spChg chg="add del mod">
          <ac:chgData name="Christina Brandt" userId="34ce80c7-9bb4-4d57-824f-ca1a5f68c5a2" providerId="ADAL" clId="{153C6D8B-50F8-4EEB-BCA7-A28B26002470}" dt="2025-04-24T13:31:27.726" v="1163" actId="478"/>
          <ac:spMkLst>
            <pc:docMk/>
            <pc:sldMk cId="1466708729" sldId="323"/>
            <ac:spMk id="4" creationId="{E9ED3E57-79DA-849F-B16F-64451C8AF966}"/>
          </ac:spMkLst>
        </pc:spChg>
        <pc:picChg chg="del">
          <ac:chgData name="Christina Brandt" userId="34ce80c7-9bb4-4d57-824f-ca1a5f68c5a2" providerId="ADAL" clId="{153C6D8B-50F8-4EEB-BCA7-A28B26002470}" dt="2025-04-24T13:30:19.038" v="1125" actId="478"/>
          <ac:picMkLst>
            <pc:docMk/>
            <pc:sldMk cId="1466708729" sldId="323"/>
            <ac:picMk id="5" creationId="{474431A4-47FD-14C4-29D9-526B287E0763}"/>
          </ac:picMkLst>
        </pc:picChg>
      </pc:sldChg>
      <pc:sldChg chg="add del">
        <pc:chgData name="Christina Brandt" userId="34ce80c7-9bb4-4d57-824f-ca1a5f68c5a2" providerId="ADAL" clId="{153C6D8B-50F8-4EEB-BCA7-A28B26002470}" dt="2025-04-24T13:29:54.886" v="1123" actId="47"/>
        <pc:sldMkLst>
          <pc:docMk/>
          <pc:sldMk cId="3493573689" sldId="32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43E644-9AD9-1B47-BB31-DDA0E5DC1CDE}" type="datetimeFigureOut">
              <a:rPr lang="en-SE" smtClean="0"/>
              <a:t>04/24/2025</a:t>
            </a:fld>
            <a:endParaRPr lang="en-S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AC61D6-423E-A349-AA98-83ABF4E6F90D}" type="slidenum">
              <a:rPr lang="en-SE" smtClean="0"/>
              <a:t>‹#›</a:t>
            </a:fld>
            <a:endParaRPr lang="en-SE"/>
          </a:p>
        </p:txBody>
      </p:sp>
    </p:spTree>
    <p:extLst>
      <p:ext uri="{BB962C8B-B14F-4D97-AF65-F5344CB8AC3E}">
        <p14:creationId xmlns:p14="http://schemas.microsoft.com/office/powerpoint/2010/main" val="10040316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13.sv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emf"/><Relationship Id="rId1" Type="http://schemas.openxmlformats.org/officeDocument/2006/relationships/slideMaster" Target="../slideMasters/slideMaster1.xml"/><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4.emf"/><Relationship Id="rId1" Type="http://schemas.openxmlformats.org/officeDocument/2006/relationships/slideMaster" Target="../slideMasters/slideMaster1.xml"/><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16.sv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24.sv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16.svg"/></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24.sv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6ACBD8B-BEB3-B472-0651-BC20361790FF}"/>
              </a:ext>
            </a:extLst>
          </p:cNvPr>
          <p:cNvPicPr>
            <a:picLocks noChangeAspect="1"/>
          </p:cNvPicPr>
          <p:nvPr userDrawn="1"/>
        </p:nvPicPr>
        <p:blipFill>
          <a:blip r:embed="rId2"/>
          <a:stretch>
            <a:fillRect/>
          </a:stretch>
        </p:blipFill>
        <p:spPr>
          <a:xfrm>
            <a:off x="8112861" y="682125"/>
            <a:ext cx="4092018" cy="6188754"/>
          </a:xfrm>
          <a:prstGeom prst="rect">
            <a:avLst/>
          </a:prstGeom>
        </p:spPr>
      </p:pic>
      <p:sp>
        <p:nvSpPr>
          <p:cNvPr id="2" name="Title 1">
            <a:extLst>
              <a:ext uri="{FF2B5EF4-FFF2-40B4-BE49-F238E27FC236}">
                <a16:creationId xmlns:a16="http://schemas.microsoft.com/office/drawing/2014/main" id="{CE5522C2-04BB-C34D-B691-57EE3807AF8D}"/>
              </a:ext>
            </a:extLst>
          </p:cNvPr>
          <p:cNvSpPr>
            <a:spLocks noGrp="1"/>
          </p:cNvSpPr>
          <p:nvPr>
            <p:ph type="ctrTitle"/>
          </p:nvPr>
        </p:nvSpPr>
        <p:spPr>
          <a:xfrm>
            <a:off x="838200" y="1122363"/>
            <a:ext cx="9144000" cy="2387600"/>
          </a:xfrm>
        </p:spPr>
        <p:txBody>
          <a:bodyPr anchor="b">
            <a:normAutofit/>
          </a:bodyPr>
          <a:lstStyle>
            <a:lvl1pPr algn="l">
              <a:defRPr sz="4800" b="1" i="0">
                <a:latin typeface="Figtree SemiBold" pitchFamily="2" charset="0"/>
              </a:defRPr>
            </a:lvl1pPr>
          </a:lstStyle>
          <a:p>
            <a:r>
              <a:rPr lang="sv-SE"/>
              <a:t>Klicka här för att ändra mall för rubrikformat</a:t>
            </a:r>
            <a:endParaRPr lang="en-SE" dirty="0"/>
          </a:p>
        </p:txBody>
      </p:sp>
      <p:sp>
        <p:nvSpPr>
          <p:cNvPr id="3" name="Subtitle 2">
            <a:extLst>
              <a:ext uri="{FF2B5EF4-FFF2-40B4-BE49-F238E27FC236}">
                <a16:creationId xmlns:a16="http://schemas.microsoft.com/office/drawing/2014/main" id="{8580D92B-53F1-2B49-6FD6-D49A4BBC5C09}"/>
              </a:ext>
            </a:extLst>
          </p:cNvPr>
          <p:cNvSpPr>
            <a:spLocks noGrp="1"/>
          </p:cNvSpPr>
          <p:nvPr>
            <p:ph type="subTitle" idx="1"/>
          </p:nvPr>
        </p:nvSpPr>
        <p:spPr>
          <a:xfrm>
            <a:off x="838200" y="3602038"/>
            <a:ext cx="9144000" cy="1655762"/>
          </a:xfrm>
        </p:spPr>
        <p:txBody>
          <a:bodyPr/>
          <a:lstStyle>
            <a:lvl1pPr marL="0" indent="0" algn="l">
              <a:buNone/>
              <a:defRPr sz="2400" b="0" i="0">
                <a:latin typeface="Figtree Medium"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SE" dirty="0"/>
          </a:p>
        </p:txBody>
      </p:sp>
      <p:sp>
        <p:nvSpPr>
          <p:cNvPr id="4" name="Date Placeholder 3">
            <a:extLst>
              <a:ext uri="{FF2B5EF4-FFF2-40B4-BE49-F238E27FC236}">
                <a16:creationId xmlns:a16="http://schemas.microsoft.com/office/drawing/2014/main" id="{3787416F-4AEE-69AF-67B0-1C9CC50FF937}"/>
              </a:ext>
            </a:extLst>
          </p:cNvPr>
          <p:cNvSpPr>
            <a:spLocks noGrp="1"/>
          </p:cNvSpPr>
          <p:nvPr>
            <p:ph type="dt" sz="half" idx="10"/>
          </p:nvPr>
        </p:nvSpPr>
        <p:spPr>
          <a:xfrm>
            <a:off x="838200" y="5932487"/>
            <a:ext cx="2743200" cy="365125"/>
          </a:xfrm>
        </p:spPr>
        <p:txBody>
          <a:bodyPr/>
          <a:lstStyle/>
          <a:p>
            <a:fld id="{9164E6E0-A937-4132-ACB9-1839191D39B0}" type="datetime1">
              <a:rPr lang="sv-SE" smtClean="0"/>
              <a:t>2025-04-24</a:t>
            </a:fld>
            <a:endParaRPr lang="en-SE"/>
          </a:p>
        </p:txBody>
      </p:sp>
      <p:pic>
        <p:nvPicPr>
          <p:cNvPr id="9" name="Graphic 8">
            <a:extLst>
              <a:ext uri="{FF2B5EF4-FFF2-40B4-BE49-F238E27FC236}">
                <a16:creationId xmlns:a16="http://schemas.microsoft.com/office/drawing/2014/main" id="{E66BBB8C-BB60-1947-468F-4BBF3B1EB744}"/>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762182" y="574654"/>
            <a:ext cx="1498235" cy="439273"/>
          </a:xfrm>
          <a:prstGeom prst="rect">
            <a:avLst/>
          </a:prstGeom>
        </p:spPr>
      </p:pic>
      <p:pic>
        <p:nvPicPr>
          <p:cNvPr id="13" name="Graphic 12">
            <a:extLst>
              <a:ext uri="{FF2B5EF4-FFF2-40B4-BE49-F238E27FC236}">
                <a16:creationId xmlns:a16="http://schemas.microsoft.com/office/drawing/2014/main" id="{455D4715-3F9A-45B2-ACFB-A466A2DBC1B8}"/>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11243557" y="5873750"/>
            <a:ext cx="482600" cy="482600"/>
          </a:xfrm>
          <a:prstGeom prst="rect">
            <a:avLst/>
          </a:prstGeom>
        </p:spPr>
      </p:pic>
    </p:spTree>
    <p:extLst>
      <p:ext uri="{BB962C8B-B14F-4D97-AF65-F5344CB8AC3E}">
        <p14:creationId xmlns:p14="http://schemas.microsoft.com/office/powerpoint/2010/main" val="1617457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1CAAF4D-6321-8AFB-25DE-405E79C8527A}"/>
              </a:ext>
            </a:extLst>
          </p:cNvPr>
          <p:cNvPicPr>
            <a:picLocks noChangeAspect="1"/>
          </p:cNvPicPr>
          <p:nvPr userDrawn="1"/>
        </p:nvPicPr>
        <p:blipFill>
          <a:blip r:embed="rId2"/>
          <a:stretch>
            <a:fillRect/>
          </a:stretch>
        </p:blipFill>
        <p:spPr>
          <a:xfrm>
            <a:off x="8166347" y="-43405"/>
            <a:ext cx="4141400" cy="6944810"/>
          </a:xfrm>
          <a:prstGeom prst="rect">
            <a:avLst/>
          </a:prstGeom>
        </p:spPr>
      </p:pic>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365125"/>
            <a:ext cx="10515600" cy="1325563"/>
          </a:xfrm>
        </p:spPr>
        <p:txBody>
          <a:bodyPr>
            <a:normAutofit/>
          </a:bodyPr>
          <a:lstStyle>
            <a:lvl1pPr>
              <a:defRPr sz="3600"/>
            </a:lvl1pPr>
          </a:lstStyle>
          <a:p>
            <a:r>
              <a:rPr lang="sv-SE"/>
              <a:t>Klicka här för att ändra mall för rubrikformat</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1825625"/>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Tree>
    <p:extLst>
      <p:ext uri="{BB962C8B-B14F-4D97-AF65-F5344CB8AC3E}">
        <p14:creationId xmlns:p14="http://schemas.microsoft.com/office/powerpoint/2010/main" val="3591498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365125"/>
            <a:ext cx="10515600" cy="1325563"/>
          </a:xfrm>
        </p:spPr>
        <p:txBody>
          <a:bodyPr>
            <a:normAutofit/>
          </a:bodyPr>
          <a:lstStyle>
            <a:lvl1pPr>
              <a:defRPr sz="3600"/>
            </a:lvl1pPr>
          </a:lstStyle>
          <a:p>
            <a:r>
              <a:rPr lang="sv-SE"/>
              <a:t>Klicka här för att ändra mall för rubrikformat</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1825625"/>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pic>
        <p:nvPicPr>
          <p:cNvPr id="3" name="Picture 2">
            <a:extLst>
              <a:ext uri="{FF2B5EF4-FFF2-40B4-BE49-F238E27FC236}">
                <a16:creationId xmlns:a16="http://schemas.microsoft.com/office/drawing/2014/main" id="{6F59D4D0-806D-EE44-D99C-0A1D6CA18ED0}"/>
              </a:ext>
            </a:extLst>
          </p:cNvPr>
          <p:cNvPicPr>
            <a:picLocks noChangeAspect="1"/>
          </p:cNvPicPr>
          <p:nvPr userDrawn="1"/>
        </p:nvPicPr>
        <p:blipFill>
          <a:blip r:embed="rId2"/>
          <a:stretch>
            <a:fillRect/>
          </a:stretch>
        </p:blipFill>
        <p:spPr>
          <a:xfrm>
            <a:off x="9790012" y="3342860"/>
            <a:ext cx="4064885" cy="5773316"/>
          </a:xfrm>
          <a:prstGeom prst="rect">
            <a:avLst/>
          </a:prstGeom>
        </p:spPr>
      </p:pic>
    </p:spTree>
    <p:extLst>
      <p:ext uri="{BB962C8B-B14F-4D97-AF65-F5344CB8AC3E}">
        <p14:creationId xmlns:p14="http://schemas.microsoft.com/office/powerpoint/2010/main" val="6213981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365125"/>
            <a:ext cx="10515600" cy="1325563"/>
          </a:xfrm>
        </p:spPr>
        <p:txBody>
          <a:bodyPr/>
          <a:lstStyle/>
          <a:p>
            <a:r>
              <a:rPr lang="sv-SE"/>
              <a:t>Klicka här för att ändra mall för rubrikformat</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1825625"/>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Tree>
    <p:extLst>
      <p:ext uri="{BB962C8B-B14F-4D97-AF65-F5344CB8AC3E}">
        <p14:creationId xmlns:p14="http://schemas.microsoft.com/office/powerpoint/2010/main" val="1565799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9A95824-1C64-A0B8-445C-F67C74780119}"/>
              </a:ext>
            </a:extLst>
          </p:cNvPr>
          <p:cNvSpPr>
            <a:spLocks noGrp="1"/>
          </p:cNvSpPr>
          <p:nvPr>
            <p:ph idx="1"/>
          </p:nvPr>
        </p:nvSpPr>
        <p:spPr>
          <a:xfrm>
            <a:off x="838200" y="5273039"/>
            <a:ext cx="10515600" cy="903923"/>
          </a:xfrm>
        </p:spPr>
        <p:txBody>
          <a:bodyPr/>
          <a:lstStyle>
            <a:lvl1pPr algn="ctr">
              <a:defRPr sz="2000"/>
            </a:lvl1pPr>
            <a:lvl2pPr algn="ctr">
              <a:defRPr/>
            </a:lvl2pPr>
            <a:lvl3pPr algn="ctr">
              <a:defRPr/>
            </a:lvl3pPr>
            <a:lvl4pPr algn="ctr">
              <a:defRPr/>
            </a:lvl4pPr>
            <a:lvl5pPr algn="ct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pic>
        <p:nvPicPr>
          <p:cNvPr id="5" name="Picture 4">
            <a:extLst>
              <a:ext uri="{FF2B5EF4-FFF2-40B4-BE49-F238E27FC236}">
                <a16:creationId xmlns:a16="http://schemas.microsoft.com/office/drawing/2014/main" id="{6406120E-D0F4-1F4F-69D2-4A9203D0D834}"/>
              </a:ext>
            </a:extLst>
          </p:cNvPr>
          <p:cNvPicPr>
            <a:picLocks noChangeAspect="1"/>
          </p:cNvPicPr>
          <p:nvPr userDrawn="1"/>
        </p:nvPicPr>
        <p:blipFill>
          <a:blip r:embed="rId2"/>
          <a:stretch>
            <a:fillRect/>
          </a:stretch>
        </p:blipFill>
        <p:spPr>
          <a:xfrm>
            <a:off x="11169548" y="2190697"/>
            <a:ext cx="1022452" cy="2476606"/>
          </a:xfrm>
          <a:prstGeom prst="rect">
            <a:avLst/>
          </a:prstGeom>
        </p:spPr>
      </p:pic>
      <p:pic>
        <p:nvPicPr>
          <p:cNvPr id="6" name="Graphic 5">
            <a:extLst>
              <a:ext uri="{FF2B5EF4-FFF2-40B4-BE49-F238E27FC236}">
                <a16:creationId xmlns:a16="http://schemas.microsoft.com/office/drawing/2014/main" id="{BF8254F5-2E54-2929-1B50-47A66009FA86}"/>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616513" y="2702030"/>
            <a:ext cx="4958971" cy="1453939"/>
          </a:xfrm>
          <a:prstGeom prst="rect">
            <a:avLst/>
          </a:prstGeom>
        </p:spPr>
      </p:pic>
    </p:spTree>
    <p:extLst>
      <p:ext uri="{BB962C8B-B14F-4D97-AF65-F5344CB8AC3E}">
        <p14:creationId xmlns:p14="http://schemas.microsoft.com/office/powerpoint/2010/main" val="11182224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4_Title Slide">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9A95824-1C64-A0B8-445C-F67C74780119}"/>
              </a:ext>
            </a:extLst>
          </p:cNvPr>
          <p:cNvSpPr>
            <a:spLocks noGrp="1"/>
          </p:cNvSpPr>
          <p:nvPr>
            <p:ph idx="1"/>
          </p:nvPr>
        </p:nvSpPr>
        <p:spPr>
          <a:xfrm>
            <a:off x="838200" y="5273039"/>
            <a:ext cx="10515600" cy="903923"/>
          </a:xfrm>
        </p:spPr>
        <p:txBody>
          <a:bodyPr/>
          <a:lstStyle>
            <a:lvl1pPr algn="ctr">
              <a:defRPr sz="2000"/>
            </a:lvl1pPr>
            <a:lvl2pPr algn="ctr">
              <a:defRPr/>
            </a:lvl2pPr>
            <a:lvl3pPr algn="ctr">
              <a:defRPr/>
            </a:lvl3pPr>
            <a:lvl4pPr algn="ctr">
              <a:defRPr/>
            </a:lvl4pPr>
            <a:lvl5pPr algn="ct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pic>
        <p:nvPicPr>
          <p:cNvPr id="5" name="Picture 4">
            <a:extLst>
              <a:ext uri="{FF2B5EF4-FFF2-40B4-BE49-F238E27FC236}">
                <a16:creationId xmlns:a16="http://schemas.microsoft.com/office/drawing/2014/main" id="{6406120E-D0F4-1F4F-69D2-4A9203D0D834}"/>
              </a:ext>
            </a:extLst>
          </p:cNvPr>
          <p:cNvPicPr>
            <a:picLocks noChangeAspect="1"/>
          </p:cNvPicPr>
          <p:nvPr userDrawn="1"/>
        </p:nvPicPr>
        <p:blipFill>
          <a:blip r:embed="rId2"/>
          <a:stretch>
            <a:fillRect/>
          </a:stretch>
        </p:blipFill>
        <p:spPr>
          <a:xfrm>
            <a:off x="11169548" y="2190697"/>
            <a:ext cx="1022452" cy="2476606"/>
          </a:xfrm>
          <a:prstGeom prst="rect">
            <a:avLst/>
          </a:prstGeom>
        </p:spPr>
      </p:pic>
      <p:pic>
        <p:nvPicPr>
          <p:cNvPr id="2" name="Graphic 1">
            <a:extLst>
              <a:ext uri="{FF2B5EF4-FFF2-40B4-BE49-F238E27FC236}">
                <a16:creationId xmlns:a16="http://schemas.microsoft.com/office/drawing/2014/main" id="{BC45834E-24AB-6E9B-FCF7-14C44E43EA87}"/>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452154" y="2719890"/>
            <a:ext cx="3287692" cy="1418220"/>
          </a:xfrm>
          <a:prstGeom prst="rect">
            <a:avLst/>
          </a:prstGeom>
        </p:spPr>
      </p:pic>
    </p:spTree>
    <p:extLst>
      <p:ext uri="{BB962C8B-B14F-4D97-AF65-F5344CB8AC3E}">
        <p14:creationId xmlns:p14="http://schemas.microsoft.com/office/powerpoint/2010/main" val="14333964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rgbClr val="007633"/>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4117671-6EE3-A30D-909F-10565891E0F9}"/>
              </a:ext>
            </a:extLst>
          </p:cNvPr>
          <p:cNvPicPr>
            <a:picLocks noChangeAspect="1"/>
          </p:cNvPicPr>
          <p:nvPr userDrawn="1"/>
        </p:nvPicPr>
        <p:blipFill>
          <a:blip r:embed="rId2"/>
          <a:stretch>
            <a:fillRect/>
          </a:stretch>
        </p:blipFill>
        <p:spPr>
          <a:xfrm>
            <a:off x="8099982" y="669246"/>
            <a:ext cx="4092018" cy="6188754"/>
          </a:xfrm>
          <a:prstGeom prst="rect">
            <a:avLst/>
          </a:prstGeom>
        </p:spPr>
      </p:pic>
      <p:sp>
        <p:nvSpPr>
          <p:cNvPr id="2" name="Title 1">
            <a:extLst>
              <a:ext uri="{FF2B5EF4-FFF2-40B4-BE49-F238E27FC236}">
                <a16:creationId xmlns:a16="http://schemas.microsoft.com/office/drawing/2014/main" id="{CE5522C2-04BB-C34D-B691-57EE3807AF8D}"/>
              </a:ext>
            </a:extLst>
          </p:cNvPr>
          <p:cNvSpPr>
            <a:spLocks noGrp="1"/>
          </p:cNvSpPr>
          <p:nvPr>
            <p:ph type="ctrTitle"/>
          </p:nvPr>
        </p:nvSpPr>
        <p:spPr>
          <a:xfrm>
            <a:off x="838200" y="1122363"/>
            <a:ext cx="9144000" cy="2387600"/>
          </a:xfrm>
        </p:spPr>
        <p:txBody>
          <a:bodyPr anchor="b">
            <a:normAutofit/>
          </a:bodyPr>
          <a:lstStyle>
            <a:lvl1pPr algn="l">
              <a:defRPr sz="4800" b="1" i="0">
                <a:latin typeface="Figtree SemiBold" pitchFamily="2" charset="0"/>
              </a:defRPr>
            </a:lvl1pPr>
          </a:lstStyle>
          <a:p>
            <a:r>
              <a:rPr lang="sv-SE"/>
              <a:t>Klicka här för att ändra mall för rubrikformat</a:t>
            </a:r>
            <a:endParaRPr lang="en-SE" dirty="0"/>
          </a:p>
        </p:txBody>
      </p:sp>
      <p:sp>
        <p:nvSpPr>
          <p:cNvPr id="3" name="Subtitle 2">
            <a:extLst>
              <a:ext uri="{FF2B5EF4-FFF2-40B4-BE49-F238E27FC236}">
                <a16:creationId xmlns:a16="http://schemas.microsoft.com/office/drawing/2014/main" id="{8580D92B-53F1-2B49-6FD6-D49A4BBC5C09}"/>
              </a:ext>
            </a:extLst>
          </p:cNvPr>
          <p:cNvSpPr>
            <a:spLocks noGrp="1"/>
          </p:cNvSpPr>
          <p:nvPr>
            <p:ph type="subTitle" idx="1"/>
          </p:nvPr>
        </p:nvSpPr>
        <p:spPr>
          <a:xfrm>
            <a:off x="838200" y="3602038"/>
            <a:ext cx="9144000" cy="1655762"/>
          </a:xfrm>
        </p:spPr>
        <p:txBody>
          <a:bodyPr/>
          <a:lstStyle>
            <a:lvl1pPr marL="0" indent="0" algn="l">
              <a:buNone/>
              <a:defRPr sz="2400" b="0" i="0">
                <a:latin typeface="Figtree Medium"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SE" dirty="0"/>
          </a:p>
        </p:txBody>
      </p:sp>
      <p:sp>
        <p:nvSpPr>
          <p:cNvPr id="4" name="Date Placeholder 3">
            <a:extLst>
              <a:ext uri="{FF2B5EF4-FFF2-40B4-BE49-F238E27FC236}">
                <a16:creationId xmlns:a16="http://schemas.microsoft.com/office/drawing/2014/main" id="{3787416F-4AEE-69AF-67B0-1C9CC50FF937}"/>
              </a:ext>
            </a:extLst>
          </p:cNvPr>
          <p:cNvSpPr>
            <a:spLocks noGrp="1"/>
          </p:cNvSpPr>
          <p:nvPr>
            <p:ph type="dt" sz="half" idx="10"/>
          </p:nvPr>
        </p:nvSpPr>
        <p:spPr>
          <a:xfrm>
            <a:off x="838200" y="5823629"/>
            <a:ext cx="2743200" cy="365125"/>
          </a:xfrm>
        </p:spPr>
        <p:txBody>
          <a:bodyPr/>
          <a:lstStyle/>
          <a:p>
            <a:fld id="{646C94D7-3A72-4744-BD40-92C0B8B9185C}" type="datetime1">
              <a:rPr lang="sv-SE" smtClean="0"/>
              <a:t>2025-04-24</a:t>
            </a:fld>
            <a:endParaRPr lang="en-SE" dirty="0"/>
          </a:p>
        </p:txBody>
      </p:sp>
      <p:pic>
        <p:nvPicPr>
          <p:cNvPr id="10" name="Graphic 9">
            <a:extLst>
              <a:ext uri="{FF2B5EF4-FFF2-40B4-BE49-F238E27FC236}">
                <a16:creationId xmlns:a16="http://schemas.microsoft.com/office/drawing/2014/main" id="{7BCBE20B-8B28-E5CA-4285-ADD0803ED24F}"/>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781413" y="589322"/>
            <a:ext cx="1491577" cy="437321"/>
          </a:xfrm>
          <a:prstGeom prst="rect">
            <a:avLst/>
          </a:prstGeom>
        </p:spPr>
      </p:pic>
      <p:pic>
        <p:nvPicPr>
          <p:cNvPr id="9" name="Graphic 8">
            <a:extLst>
              <a:ext uri="{FF2B5EF4-FFF2-40B4-BE49-F238E27FC236}">
                <a16:creationId xmlns:a16="http://schemas.microsoft.com/office/drawing/2014/main" id="{4DD751FC-B2D6-7414-1C06-8D064CB16830}"/>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11247436" y="5872032"/>
            <a:ext cx="482599" cy="482599"/>
          </a:xfrm>
          <a:prstGeom prst="rect">
            <a:avLst/>
          </a:prstGeom>
        </p:spPr>
      </p:pic>
    </p:spTree>
    <p:extLst>
      <p:ext uri="{BB962C8B-B14F-4D97-AF65-F5344CB8AC3E}">
        <p14:creationId xmlns:p14="http://schemas.microsoft.com/office/powerpoint/2010/main" val="2306783286"/>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25_Title Slide">
    <p:bg>
      <p:bgPr>
        <a:solidFill>
          <a:srgbClr val="007633"/>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4117671-6EE3-A30D-909F-10565891E0F9}"/>
              </a:ext>
            </a:extLst>
          </p:cNvPr>
          <p:cNvPicPr>
            <a:picLocks noChangeAspect="1"/>
          </p:cNvPicPr>
          <p:nvPr userDrawn="1"/>
        </p:nvPicPr>
        <p:blipFill>
          <a:blip r:embed="rId2"/>
          <a:stretch>
            <a:fillRect/>
          </a:stretch>
        </p:blipFill>
        <p:spPr>
          <a:xfrm>
            <a:off x="8099982" y="669246"/>
            <a:ext cx="4092018" cy="6188754"/>
          </a:xfrm>
          <a:prstGeom prst="rect">
            <a:avLst/>
          </a:prstGeom>
        </p:spPr>
      </p:pic>
      <p:sp>
        <p:nvSpPr>
          <p:cNvPr id="2" name="Title 1">
            <a:extLst>
              <a:ext uri="{FF2B5EF4-FFF2-40B4-BE49-F238E27FC236}">
                <a16:creationId xmlns:a16="http://schemas.microsoft.com/office/drawing/2014/main" id="{CE5522C2-04BB-C34D-B691-57EE3807AF8D}"/>
              </a:ext>
            </a:extLst>
          </p:cNvPr>
          <p:cNvSpPr>
            <a:spLocks noGrp="1"/>
          </p:cNvSpPr>
          <p:nvPr>
            <p:ph type="ctrTitle"/>
          </p:nvPr>
        </p:nvSpPr>
        <p:spPr>
          <a:xfrm>
            <a:off x="838200" y="1122363"/>
            <a:ext cx="9144000" cy="2387600"/>
          </a:xfrm>
        </p:spPr>
        <p:txBody>
          <a:bodyPr anchor="b">
            <a:normAutofit/>
          </a:bodyPr>
          <a:lstStyle>
            <a:lvl1pPr algn="l">
              <a:defRPr sz="4800" b="1" i="0">
                <a:latin typeface="Figtree SemiBold" pitchFamily="2" charset="0"/>
              </a:defRPr>
            </a:lvl1pPr>
          </a:lstStyle>
          <a:p>
            <a:r>
              <a:rPr lang="sv-SE"/>
              <a:t>Klicka här för att ändra mall för rubrikformat</a:t>
            </a:r>
            <a:endParaRPr lang="en-SE" dirty="0"/>
          </a:p>
        </p:txBody>
      </p:sp>
      <p:sp>
        <p:nvSpPr>
          <p:cNvPr id="3" name="Subtitle 2">
            <a:extLst>
              <a:ext uri="{FF2B5EF4-FFF2-40B4-BE49-F238E27FC236}">
                <a16:creationId xmlns:a16="http://schemas.microsoft.com/office/drawing/2014/main" id="{8580D92B-53F1-2B49-6FD6-D49A4BBC5C09}"/>
              </a:ext>
            </a:extLst>
          </p:cNvPr>
          <p:cNvSpPr>
            <a:spLocks noGrp="1"/>
          </p:cNvSpPr>
          <p:nvPr>
            <p:ph type="subTitle" idx="1"/>
          </p:nvPr>
        </p:nvSpPr>
        <p:spPr>
          <a:xfrm>
            <a:off x="838200" y="3602038"/>
            <a:ext cx="9144000" cy="1655762"/>
          </a:xfrm>
        </p:spPr>
        <p:txBody>
          <a:bodyPr/>
          <a:lstStyle>
            <a:lvl1pPr marL="0" indent="0" algn="l">
              <a:buNone/>
              <a:defRPr sz="2400" b="0" i="0">
                <a:latin typeface="Figtree Medium"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SE" dirty="0"/>
          </a:p>
        </p:txBody>
      </p:sp>
      <p:sp>
        <p:nvSpPr>
          <p:cNvPr id="4" name="Date Placeholder 3">
            <a:extLst>
              <a:ext uri="{FF2B5EF4-FFF2-40B4-BE49-F238E27FC236}">
                <a16:creationId xmlns:a16="http://schemas.microsoft.com/office/drawing/2014/main" id="{3787416F-4AEE-69AF-67B0-1C9CC50FF937}"/>
              </a:ext>
            </a:extLst>
          </p:cNvPr>
          <p:cNvSpPr>
            <a:spLocks noGrp="1"/>
          </p:cNvSpPr>
          <p:nvPr>
            <p:ph type="dt" sz="half" idx="10"/>
          </p:nvPr>
        </p:nvSpPr>
        <p:spPr>
          <a:xfrm>
            <a:off x="838200" y="5823629"/>
            <a:ext cx="2743200" cy="365125"/>
          </a:xfrm>
        </p:spPr>
        <p:txBody>
          <a:bodyPr/>
          <a:lstStyle/>
          <a:p>
            <a:fld id="{59299EF8-0C2F-4F7B-B413-974E6F084FD5}" type="datetime1">
              <a:rPr lang="sv-SE" smtClean="0"/>
              <a:t>2025-04-24</a:t>
            </a:fld>
            <a:endParaRPr lang="en-SE" dirty="0"/>
          </a:p>
        </p:txBody>
      </p:sp>
      <p:pic>
        <p:nvPicPr>
          <p:cNvPr id="9" name="Graphic 8">
            <a:extLst>
              <a:ext uri="{FF2B5EF4-FFF2-40B4-BE49-F238E27FC236}">
                <a16:creationId xmlns:a16="http://schemas.microsoft.com/office/drawing/2014/main" id="{4DD751FC-B2D6-7414-1C06-8D064CB16830}"/>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1247436" y="5872032"/>
            <a:ext cx="482599" cy="482599"/>
          </a:xfrm>
          <a:prstGeom prst="rect">
            <a:avLst/>
          </a:prstGeom>
        </p:spPr>
      </p:pic>
      <p:pic>
        <p:nvPicPr>
          <p:cNvPr id="10" name="Graphic 9">
            <a:extLst>
              <a:ext uri="{FF2B5EF4-FFF2-40B4-BE49-F238E27FC236}">
                <a16:creationId xmlns:a16="http://schemas.microsoft.com/office/drawing/2014/main" id="{45FDF1DF-3C1E-CB5D-8F80-82B4AFDA9AB2}"/>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671516" y="541347"/>
            <a:ext cx="4092018" cy="513447"/>
          </a:xfrm>
          <a:prstGeom prst="rect">
            <a:avLst/>
          </a:prstGeom>
        </p:spPr>
      </p:pic>
    </p:spTree>
    <p:extLst>
      <p:ext uri="{BB962C8B-B14F-4D97-AF65-F5344CB8AC3E}">
        <p14:creationId xmlns:p14="http://schemas.microsoft.com/office/powerpoint/2010/main" val="3514663081"/>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Slide">
    <p:bg>
      <p:bgPr>
        <a:solidFill>
          <a:srgbClr val="007633"/>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AF03C7DB-07EE-ADCC-4E8D-9518244B9AEC}"/>
              </a:ext>
            </a:extLst>
          </p:cNvPr>
          <p:cNvPicPr>
            <a:picLocks noChangeAspect="1"/>
          </p:cNvPicPr>
          <p:nvPr userDrawn="1"/>
        </p:nvPicPr>
        <p:blipFill>
          <a:blip r:embed="rId2"/>
          <a:stretch>
            <a:fillRect/>
          </a:stretch>
        </p:blipFill>
        <p:spPr>
          <a:xfrm>
            <a:off x="9352344" y="0"/>
            <a:ext cx="2839656" cy="6878278"/>
          </a:xfrm>
          <a:prstGeom prst="rect">
            <a:avLst/>
          </a:prstGeom>
        </p:spPr>
      </p:pic>
      <p:sp>
        <p:nvSpPr>
          <p:cNvPr id="8" name="Title 1">
            <a:extLst>
              <a:ext uri="{FF2B5EF4-FFF2-40B4-BE49-F238E27FC236}">
                <a16:creationId xmlns:a16="http://schemas.microsoft.com/office/drawing/2014/main" id="{03043734-9758-3CBE-5393-38978422823D}"/>
              </a:ext>
            </a:extLst>
          </p:cNvPr>
          <p:cNvSpPr>
            <a:spLocks noGrp="1"/>
          </p:cNvSpPr>
          <p:nvPr>
            <p:ph type="title"/>
          </p:nvPr>
        </p:nvSpPr>
        <p:spPr>
          <a:xfrm>
            <a:off x="838200" y="365125"/>
            <a:ext cx="10515600" cy="1325563"/>
          </a:xfrm>
        </p:spPr>
        <p:txBody>
          <a:bodyPr>
            <a:normAutofit/>
          </a:bodyPr>
          <a:lstStyle>
            <a:lvl1pPr>
              <a:defRPr sz="3600"/>
            </a:lvl1pPr>
          </a:lstStyle>
          <a:p>
            <a:r>
              <a:rPr lang="sv-SE"/>
              <a:t>Klicka här för att ändra mall för rubrikformat</a:t>
            </a:r>
            <a:endParaRPr lang="en-SE" dirty="0"/>
          </a:p>
        </p:txBody>
      </p:sp>
      <p:sp>
        <p:nvSpPr>
          <p:cNvPr id="9" name="Content Placeholder 2">
            <a:extLst>
              <a:ext uri="{FF2B5EF4-FFF2-40B4-BE49-F238E27FC236}">
                <a16:creationId xmlns:a16="http://schemas.microsoft.com/office/drawing/2014/main" id="{D12B59A2-C69F-1AEE-DB4A-B8F0F5EA774A}"/>
              </a:ext>
            </a:extLst>
          </p:cNvPr>
          <p:cNvSpPr>
            <a:spLocks noGrp="1"/>
          </p:cNvSpPr>
          <p:nvPr>
            <p:ph idx="1"/>
          </p:nvPr>
        </p:nvSpPr>
        <p:spPr>
          <a:xfrm>
            <a:off x="838200" y="1825625"/>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Tree>
    <p:extLst>
      <p:ext uri="{BB962C8B-B14F-4D97-AF65-F5344CB8AC3E}">
        <p14:creationId xmlns:p14="http://schemas.microsoft.com/office/powerpoint/2010/main" val="3336418366"/>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2_Title Slide">
    <p:bg>
      <p:bgPr>
        <a:solidFill>
          <a:srgbClr val="007633"/>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AF03C7DB-07EE-ADCC-4E8D-9518244B9AEC}"/>
              </a:ext>
            </a:extLst>
          </p:cNvPr>
          <p:cNvPicPr>
            <a:picLocks noChangeAspect="1"/>
          </p:cNvPicPr>
          <p:nvPr userDrawn="1"/>
        </p:nvPicPr>
        <p:blipFill>
          <a:blip r:embed="rId2"/>
          <a:stretch>
            <a:fillRect/>
          </a:stretch>
        </p:blipFill>
        <p:spPr>
          <a:xfrm>
            <a:off x="11628814" y="326528"/>
            <a:ext cx="563186" cy="1364160"/>
          </a:xfrm>
          <a:prstGeom prst="rect">
            <a:avLst/>
          </a:prstGeom>
        </p:spPr>
      </p:pic>
      <p:sp>
        <p:nvSpPr>
          <p:cNvPr id="8" name="Title 1">
            <a:extLst>
              <a:ext uri="{FF2B5EF4-FFF2-40B4-BE49-F238E27FC236}">
                <a16:creationId xmlns:a16="http://schemas.microsoft.com/office/drawing/2014/main" id="{03043734-9758-3CBE-5393-38978422823D}"/>
              </a:ext>
            </a:extLst>
          </p:cNvPr>
          <p:cNvSpPr>
            <a:spLocks noGrp="1"/>
          </p:cNvSpPr>
          <p:nvPr>
            <p:ph type="title"/>
          </p:nvPr>
        </p:nvSpPr>
        <p:spPr>
          <a:xfrm>
            <a:off x="838200" y="365125"/>
            <a:ext cx="10515600" cy="1325563"/>
          </a:xfrm>
        </p:spPr>
        <p:txBody>
          <a:bodyPr>
            <a:normAutofit/>
          </a:bodyPr>
          <a:lstStyle>
            <a:lvl1pPr>
              <a:defRPr sz="3600"/>
            </a:lvl1pPr>
          </a:lstStyle>
          <a:p>
            <a:r>
              <a:rPr lang="sv-SE"/>
              <a:t>Klicka här för att ändra mall för rubrikformat</a:t>
            </a:r>
            <a:endParaRPr lang="en-SE" dirty="0"/>
          </a:p>
        </p:txBody>
      </p:sp>
      <p:sp>
        <p:nvSpPr>
          <p:cNvPr id="9" name="Content Placeholder 2">
            <a:extLst>
              <a:ext uri="{FF2B5EF4-FFF2-40B4-BE49-F238E27FC236}">
                <a16:creationId xmlns:a16="http://schemas.microsoft.com/office/drawing/2014/main" id="{D12B59A2-C69F-1AEE-DB4A-B8F0F5EA774A}"/>
              </a:ext>
            </a:extLst>
          </p:cNvPr>
          <p:cNvSpPr>
            <a:spLocks noGrp="1"/>
          </p:cNvSpPr>
          <p:nvPr>
            <p:ph idx="1"/>
          </p:nvPr>
        </p:nvSpPr>
        <p:spPr>
          <a:xfrm>
            <a:off x="838200" y="1825625"/>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Tree>
    <p:extLst>
      <p:ext uri="{BB962C8B-B14F-4D97-AF65-F5344CB8AC3E}">
        <p14:creationId xmlns:p14="http://schemas.microsoft.com/office/powerpoint/2010/main" val="3325735703"/>
      </p:ext>
    </p:extLst>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_Title Slide">
    <p:bg>
      <p:bgPr>
        <a:solidFill>
          <a:srgbClr val="007633"/>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45BFFF2-459C-96C8-6A90-602E2C124616}"/>
              </a:ext>
            </a:extLst>
          </p:cNvPr>
          <p:cNvPicPr>
            <a:picLocks noChangeAspect="1"/>
          </p:cNvPicPr>
          <p:nvPr userDrawn="1"/>
        </p:nvPicPr>
        <p:blipFill>
          <a:blip r:embed="rId2"/>
          <a:stretch>
            <a:fillRect/>
          </a:stretch>
        </p:blipFill>
        <p:spPr>
          <a:xfrm>
            <a:off x="8102367" y="0"/>
            <a:ext cx="4089633" cy="6858000"/>
          </a:xfrm>
          <a:prstGeom prst="rect">
            <a:avLst/>
          </a:prstGeom>
        </p:spPr>
      </p:pic>
      <p:sp>
        <p:nvSpPr>
          <p:cNvPr id="8" name="Title 1">
            <a:extLst>
              <a:ext uri="{FF2B5EF4-FFF2-40B4-BE49-F238E27FC236}">
                <a16:creationId xmlns:a16="http://schemas.microsoft.com/office/drawing/2014/main" id="{03043734-9758-3CBE-5393-38978422823D}"/>
              </a:ext>
            </a:extLst>
          </p:cNvPr>
          <p:cNvSpPr>
            <a:spLocks noGrp="1"/>
          </p:cNvSpPr>
          <p:nvPr>
            <p:ph type="title"/>
          </p:nvPr>
        </p:nvSpPr>
        <p:spPr>
          <a:xfrm>
            <a:off x="838200" y="365125"/>
            <a:ext cx="10515600" cy="1325563"/>
          </a:xfrm>
        </p:spPr>
        <p:txBody>
          <a:bodyPr>
            <a:normAutofit/>
          </a:bodyPr>
          <a:lstStyle>
            <a:lvl1pPr>
              <a:defRPr sz="3600"/>
            </a:lvl1pPr>
          </a:lstStyle>
          <a:p>
            <a:r>
              <a:rPr lang="sv-SE"/>
              <a:t>Klicka här för att ändra mall för rubrikformat</a:t>
            </a:r>
            <a:endParaRPr lang="en-SE" dirty="0"/>
          </a:p>
        </p:txBody>
      </p:sp>
      <p:sp>
        <p:nvSpPr>
          <p:cNvPr id="9" name="Content Placeholder 2">
            <a:extLst>
              <a:ext uri="{FF2B5EF4-FFF2-40B4-BE49-F238E27FC236}">
                <a16:creationId xmlns:a16="http://schemas.microsoft.com/office/drawing/2014/main" id="{D12B59A2-C69F-1AEE-DB4A-B8F0F5EA774A}"/>
              </a:ext>
            </a:extLst>
          </p:cNvPr>
          <p:cNvSpPr>
            <a:spLocks noGrp="1"/>
          </p:cNvSpPr>
          <p:nvPr>
            <p:ph idx="1"/>
          </p:nvPr>
        </p:nvSpPr>
        <p:spPr>
          <a:xfrm>
            <a:off x="838200" y="1825625"/>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Tree>
    <p:extLst>
      <p:ext uri="{BB962C8B-B14F-4D97-AF65-F5344CB8AC3E}">
        <p14:creationId xmlns:p14="http://schemas.microsoft.com/office/powerpoint/2010/main" val="3078776166"/>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1_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6ACBD8B-BEB3-B472-0651-BC20361790FF}"/>
              </a:ext>
            </a:extLst>
          </p:cNvPr>
          <p:cNvPicPr>
            <a:picLocks noChangeAspect="1"/>
          </p:cNvPicPr>
          <p:nvPr userDrawn="1"/>
        </p:nvPicPr>
        <p:blipFill>
          <a:blip r:embed="rId2"/>
          <a:stretch>
            <a:fillRect/>
          </a:stretch>
        </p:blipFill>
        <p:spPr>
          <a:xfrm>
            <a:off x="8112861" y="682125"/>
            <a:ext cx="4092018" cy="6188754"/>
          </a:xfrm>
          <a:prstGeom prst="rect">
            <a:avLst/>
          </a:prstGeom>
        </p:spPr>
      </p:pic>
      <p:sp>
        <p:nvSpPr>
          <p:cNvPr id="2" name="Title 1">
            <a:extLst>
              <a:ext uri="{FF2B5EF4-FFF2-40B4-BE49-F238E27FC236}">
                <a16:creationId xmlns:a16="http://schemas.microsoft.com/office/drawing/2014/main" id="{CE5522C2-04BB-C34D-B691-57EE3807AF8D}"/>
              </a:ext>
            </a:extLst>
          </p:cNvPr>
          <p:cNvSpPr>
            <a:spLocks noGrp="1"/>
          </p:cNvSpPr>
          <p:nvPr>
            <p:ph type="ctrTitle"/>
          </p:nvPr>
        </p:nvSpPr>
        <p:spPr>
          <a:xfrm>
            <a:off x="838200" y="1122363"/>
            <a:ext cx="9144000" cy="2387600"/>
          </a:xfrm>
        </p:spPr>
        <p:txBody>
          <a:bodyPr anchor="b">
            <a:normAutofit/>
          </a:bodyPr>
          <a:lstStyle>
            <a:lvl1pPr algn="l">
              <a:defRPr sz="4800" b="1" i="0">
                <a:latin typeface="Figtree SemiBold" pitchFamily="2" charset="0"/>
              </a:defRPr>
            </a:lvl1pPr>
          </a:lstStyle>
          <a:p>
            <a:r>
              <a:rPr lang="sv-SE"/>
              <a:t>Klicka här för att ändra mall för rubrikformat</a:t>
            </a:r>
            <a:endParaRPr lang="en-SE" dirty="0"/>
          </a:p>
        </p:txBody>
      </p:sp>
      <p:sp>
        <p:nvSpPr>
          <p:cNvPr id="3" name="Subtitle 2">
            <a:extLst>
              <a:ext uri="{FF2B5EF4-FFF2-40B4-BE49-F238E27FC236}">
                <a16:creationId xmlns:a16="http://schemas.microsoft.com/office/drawing/2014/main" id="{8580D92B-53F1-2B49-6FD6-D49A4BBC5C09}"/>
              </a:ext>
            </a:extLst>
          </p:cNvPr>
          <p:cNvSpPr>
            <a:spLocks noGrp="1"/>
          </p:cNvSpPr>
          <p:nvPr>
            <p:ph type="subTitle" idx="1"/>
          </p:nvPr>
        </p:nvSpPr>
        <p:spPr>
          <a:xfrm>
            <a:off x="838200" y="3602038"/>
            <a:ext cx="9144000" cy="1655762"/>
          </a:xfrm>
        </p:spPr>
        <p:txBody>
          <a:bodyPr/>
          <a:lstStyle>
            <a:lvl1pPr marL="0" indent="0" algn="l">
              <a:buNone/>
              <a:defRPr sz="2400" b="0" i="0">
                <a:latin typeface="Figtree Medium"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SE" dirty="0"/>
          </a:p>
        </p:txBody>
      </p:sp>
      <p:sp>
        <p:nvSpPr>
          <p:cNvPr id="4" name="Date Placeholder 3">
            <a:extLst>
              <a:ext uri="{FF2B5EF4-FFF2-40B4-BE49-F238E27FC236}">
                <a16:creationId xmlns:a16="http://schemas.microsoft.com/office/drawing/2014/main" id="{3787416F-4AEE-69AF-67B0-1C9CC50FF937}"/>
              </a:ext>
            </a:extLst>
          </p:cNvPr>
          <p:cNvSpPr>
            <a:spLocks noGrp="1"/>
          </p:cNvSpPr>
          <p:nvPr>
            <p:ph type="dt" sz="half" idx="10"/>
          </p:nvPr>
        </p:nvSpPr>
        <p:spPr>
          <a:xfrm>
            <a:off x="838200" y="5932487"/>
            <a:ext cx="2743200" cy="365125"/>
          </a:xfrm>
        </p:spPr>
        <p:txBody>
          <a:bodyPr/>
          <a:lstStyle/>
          <a:p>
            <a:fld id="{B9A642CA-2CD2-4139-81CB-4D6F479146C1}" type="datetime1">
              <a:rPr lang="sv-SE" smtClean="0"/>
              <a:t>2025-04-24</a:t>
            </a:fld>
            <a:endParaRPr lang="en-SE"/>
          </a:p>
        </p:txBody>
      </p:sp>
      <p:pic>
        <p:nvPicPr>
          <p:cNvPr id="13" name="Graphic 12">
            <a:extLst>
              <a:ext uri="{FF2B5EF4-FFF2-40B4-BE49-F238E27FC236}">
                <a16:creationId xmlns:a16="http://schemas.microsoft.com/office/drawing/2014/main" id="{455D4715-3F9A-45B2-ACFB-A466A2DBC1B8}"/>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1243557" y="5873750"/>
            <a:ext cx="482600" cy="482600"/>
          </a:xfrm>
          <a:prstGeom prst="rect">
            <a:avLst/>
          </a:prstGeom>
        </p:spPr>
      </p:pic>
      <p:pic>
        <p:nvPicPr>
          <p:cNvPr id="9" name="Graphic 8">
            <a:extLst>
              <a:ext uri="{FF2B5EF4-FFF2-40B4-BE49-F238E27FC236}">
                <a16:creationId xmlns:a16="http://schemas.microsoft.com/office/drawing/2014/main" id="{38CAF758-5B8D-914A-57C4-A29D1781339E}"/>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697544" y="541292"/>
            <a:ext cx="4272022" cy="534003"/>
          </a:xfrm>
          <a:prstGeom prst="rect">
            <a:avLst/>
          </a:prstGeom>
        </p:spPr>
      </p:pic>
    </p:spTree>
    <p:extLst>
      <p:ext uri="{BB962C8B-B14F-4D97-AF65-F5344CB8AC3E}">
        <p14:creationId xmlns:p14="http://schemas.microsoft.com/office/powerpoint/2010/main" val="20970009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6_Title Slide">
    <p:bg>
      <p:bgPr>
        <a:solidFill>
          <a:srgbClr val="007633"/>
        </a:solid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03043734-9758-3CBE-5393-38978422823D}"/>
              </a:ext>
            </a:extLst>
          </p:cNvPr>
          <p:cNvSpPr>
            <a:spLocks noGrp="1"/>
          </p:cNvSpPr>
          <p:nvPr>
            <p:ph type="title"/>
          </p:nvPr>
        </p:nvSpPr>
        <p:spPr>
          <a:xfrm>
            <a:off x="838200" y="365125"/>
            <a:ext cx="10515600" cy="1325563"/>
          </a:xfrm>
        </p:spPr>
        <p:txBody>
          <a:bodyPr>
            <a:normAutofit/>
          </a:bodyPr>
          <a:lstStyle>
            <a:lvl1pPr>
              <a:defRPr sz="3600"/>
            </a:lvl1pPr>
          </a:lstStyle>
          <a:p>
            <a:r>
              <a:rPr lang="sv-SE"/>
              <a:t>Klicka här för att ändra mall för rubrikformat</a:t>
            </a:r>
            <a:endParaRPr lang="en-SE" dirty="0"/>
          </a:p>
        </p:txBody>
      </p:sp>
      <p:sp>
        <p:nvSpPr>
          <p:cNvPr id="9" name="Content Placeholder 2">
            <a:extLst>
              <a:ext uri="{FF2B5EF4-FFF2-40B4-BE49-F238E27FC236}">
                <a16:creationId xmlns:a16="http://schemas.microsoft.com/office/drawing/2014/main" id="{D12B59A2-C69F-1AEE-DB4A-B8F0F5EA774A}"/>
              </a:ext>
            </a:extLst>
          </p:cNvPr>
          <p:cNvSpPr>
            <a:spLocks noGrp="1"/>
          </p:cNvSpPr>
          <p:nvPr>
            <p:ph idx="1"/>
          </p:nvPr>
        </p:nvSpPr>
        <p:spPr>
          <a:xfrm>
            <a:off x="838200" y="1825625"/>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Tree>
    <p:extLst>
      <p:ext uri="{BB962C8B-B14F-4D97-AF65-F5344CB8AC3E}">
        <p14:creationId xmlns:p14="http://schemas.microsoft.com/office/powerpoint/2010/main" val="1164014962"/>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9_Title Slide">
    <p:bg>
      <p:bgPr>
        <a:solidFill>
          <a:srgbClr val="007633"/>
        </a:solidFill>
        <a:effectLst/>
      </p:bgPr>
    </p:bg>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D12B59A2-C69F-1AEE-DB4A-B8F0F5EA774A}"/>
              </a:ext>
            </a:extLst>
          </p:cNvPr>
          <p:cNvSpPr>
            <a:spLocks noGrp="1"/>
          </p:cNvSpPr>
          <p:nvPr>
            <p:ph idx="1"/>
          </p:nvPr>
        </p:nvSpPr>
        <p:spPr>
          <a:xfrm>
            <a:off x="838200" y="5273039"/>
            <a:ext cx="10515600" cy="903923"/>
          </a:xfrm>
        </p:spPr>
        <p:txBody>
          <a:bodyPr/>
          <a:lstStyle>
            <a:lvl1pPr algn="ctr">
              <a:defRPr sz="2000"/>
            </a:lvl1pPr>
            <a:lvl2pPr algn="ctr">
              <a:defRPr/>
            </a:lvl2pPr>
            <a:lvl3pPr algn="ctr">
              <a:defRPr/>
            </a:lvl3pPr>
            <a:lvl4pPr algn="ctr">
              <a:defRPr/>
            </a:lvl4pPr>
            <a:lvl5pPr algn="ct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pic>
        <p:nvPicPr>
          <p:cNvPr id="3" name="Picture 2">
            <a:extLst>
              <a:ext uri="{FF2B5EF4-FFF2-40B4-BE49-F238E27FC236}">
                <a16:creationId xmlns:a16="http://schemas.microsoft.com/office/drawing/2014/main" id="{AC3F759B-9D8B-810E-93CA-B5B58BB495C9}"/>
              </a:ext>
            </a:extLst>
          </p:cNvPr>
          <p:cNvPicPr>
            <a:picLocks noChangeAspect="1"/>
          </p:cNvPicPr>
          <p:nvPr userDrawn="1"/>
        </p:nvPicPr>
        <p:blipFill>
          <a:blip r:embed="rId2"/>
          <a:stretch>
            <a:fillRect/>
          </a:stretch>
        </p:blipFill>
        <p:spPr>
          <a:xfrm>
            <a:off x="11169548" y="2190697"/>
            <a:ext cx="1022452" cy="2476606"/>
          </a:xfrm>
          <a:prstGeom prst="rect">
            <a:avLst/>
          </a:prstGeom>
        </p:spPr>
      </p:pic>
      <p:pic>
        <p:nvPicPr>
          <p:cNvPr id="5" name="Graphic 4">
            <a:extLst>
              <a:ext uri="{FF2B5EF4-FFF2-40B4-BE49-F238E27FC236}">
                <a16:creationId xmlns:a16="http://schemas.microsoft.com/office/drawing/2014/main" id="{EEEC4692-26F6-5E3C-7ADC-092571DAE8B4}"/>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665098" y="2716275"/>
            <a:ext cx="4861803" cy="1425450"/>
          </a:xfrm>
          <a:prstGeom prst="rect">
            <a:avLst/>
          </a:prstGeom>
        </p:spPr>
      </p:pic>
    </p:spTree>
    <p:extLst>
      <p:ext uri="{BB962C8B-B14F-4D97-AF65-F5344CB8AC3E}">
        <p14:creationId xmlns:p14="http://schemas.microsoft.com/office/powerpoint/2010/main" val="3929346189"/>
      </p:ext>
    </p:extLst>
  </p:cSld>
  <p:clrMapOvr>
    <a:overrideClrMapping bg1="dk1" tx1="lt1" bg2="dk2"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6_Title Slide">
    <p:bg>
      <p:bgPr>
        <a:solidFill>
          <a:srgbClr val="007633"/>
        </a:solidFill>
        <a:effectLst/>
      </p:bgPr>
    </p:bg>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D12B59A2-C69F-1AEE-DB4A-B8F0F5EA774A}"/>
              </a:ext>
            </a:extLst>
          </p:cNvPr>
          <p:cNvSpPr>
            <a:spLocks noGrp="1"/>
          </p:cNvSpPr>
          <p:nvPr>
            <p:ph idx="1"/>
          </p:nvPr>
        </p:nvSpPr>
        <p:spPr>
          <a:xfrm>
            <a:off x="838200" y="5273039"/>
            <a:ext cx="10515600" cy="903923"/>
          </a:xfrm>
        </p:spPr>
        <p:txBody>
          <a:bodyPr/>
          <a:lstStyle>
            <a:lvl1pPr algn="ctr">
              <a:defRPr sz="2000"/>
            </a:lvl1pPr>
            <a:lvl2pPr algn="ctr">
              <a:defRPr/>
            </a:lvl2pPr>
            <a:lvl3pPr algn="ctr">
              <a:defRPr/>
            </a:lvl3pPr>
            <a:lvl4pPr algn="ctr">
              <a:defRPr/>
            </a:lvl4pPr>
            <a:lvl5pPr algn="ct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pic>
        <p:nvPicPr>
          <p:cNvPr id="3" name="Picture 2">
            <a:extLst>
              <a:ext uri="{FF2B5EF4-FFF2-40B4-BE49-F238E27FC236}">
                <a16:creationId xmlns:a16="http://schemas.microsoft.com/office/drawing/2014/main" id="{AC3F759B-9D8B-810E-93CA-B5B58BB495C9}"/>
              </a:ext>
            </a:extLst>
          </p:cNvPr>
          <p:cNvPicPr>
            <a:picLocks noChangeAspect="1"/>
          </p:cNvPicPr>
          <p:nvPr userDrawn="1"/>
        </p:nvPicPr>
        <p:blipFill>
          <a:blip r:embed="rId2"/>
          <a:stretch>
            <a:fillRect/>
          </a:stretch>
        </p:blipFill>
        <p:spPr>
          <a:xfrm>
            <a:off x="11169548" y="2190697"/>
            <a:ext cx="1022452" cy="2476606"/>
          </a:xfrm>
          <a:prstGeom prst="rect">
            <a:avLst/>
          </a:prstGeom>
        </p:spPr>
      </p:pic>
      <p:pic>
        <p:nvPicPr>
          <p:cNvPr id="4" name="Graphic 3">
            <a:extLst>
              <a:ext uri="{FF2B5EF4-FFF2-40B4-BE49-F238E27FC236}">
                <a16:creationId xmlns:a16="http://schemas.microsoft.com/office/drawing/2014/main" id="{312B14E5-2648-4329-AFFD-B10A575CFD3F}"/>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532650" y="2754614"/>
            <a:ext cx="3126699" cy="1348772"/>
          </a:xfrm>
          <a:prstGeom prst="rect">
            <a:avLst/>
          </a:prstGeom>
        </p:spPr>
      </p:pic>
    </p:spTree>
    <p:extLst>
      <p:ext uri="{BB962C8B-B14F-4D97-AF65-F5344CB8AC3E}">
        <p14:creationId xmlns:p14="http://schemas.microsoft.com/office/powerpoint/2010/main" val="1190821532"/>
      </p:ext>
    </p:extLst>
  </p:cSld>
  <p:clrMapOvr>
    <a:overrideClrMapping bg1="dk1" tx1="lt1" bg2="dk2" tx2="lt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14_Title Slide">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C51D169-60D0-F73F-8657-C5C05CE6AF72}"/>
              </a:ext>
            </a:extLst>
          </p:cNvPr>
          <p:cNvPicPr>
            <a:picLocks noChangeAspect="1"/>
          </p:cNvPicPr>
          <p:nvPr userDrawn="1"/>
        </p:nvPicPr>
        <p:blipFill>
          <a:blip r:embed="rId2"/>
          <a:stretch>
            <a:fillRect/>
          </a:stretch>
        </p:blipFill>
        <p:spPr>
          <a:xfrm>
            <a:off x="8112861" y="682125"/>
            <a:ext cx="4092018" cy="6188754"/>
          </a:xfrm>
          <a:prstGeom prst="rect">
            <a:avLst/>
          </a:prstGeom>
        </p:spPr>
      </p:pic>
      <p:sp>
        <p:nvSpPr>
          <p:cNvPr id="2" name="Title 1">
            <a:extLst>
              <a:ext uri="{FF2B5EF4-FFF2-40B4-BE49-F238E27FC236}">
                <a16:creationId xmlns:a16="http://schemas.microsoft.com/office/drawing/2014/main" id="{CE5522C2-04BB-C34D-B691-57EE3807AF8D}"/>
              </a:ext>
            </a:extLst>
          </p:cNvPr>
          <p:cNvSpPr>
            <a:spLocks noGrp="1"/>
          </p:cNvSpPr>
          <p:nvPr>
            <p:ph type="ctrTitle"/>
          </p:nvPr>
        </p:nvSpPr>
        <p:spPr>
          <a:xfrm>
            <a:off x="838200" y="1122363"/>
            <a:ext cx="9144000" cy="2387600"/>
          </a:xfrm>
        </p:spPr>
        <p:txBody>
          <a:bodyPr anchor="b">
            <a:normAutofit/>
          </a:bodyPr>
          <a:lstStyle>
            <a:lvl1pPr algn="l">
              <a:defRPr sz="4800" b="1" i="0">
                <a:latin typeface="Figtree SemiBold" pitchFamily="2" charset="0"/>
              </a:defRPr>
            </a:lvl1pPr>
          </a:lstStyle>
          <a:p>
            <a:r>
              <a:rPr lang="sv-SE"/>
              <a:t>Klicka här för att ändra mall för rubrikformat</a:t>
            </a:r>
            <a:endParaRPr lang="en-SE" dirty="0"/>
          </a:p>
        </p:txBody>
      </p:sp>
      <p:sp>
        <p:nvSpPr>
          <p:cNvPr id="3" name="Subtitle 2">
            <a:extLst>
              <a:ext uri="{FF2B5EF4-FFF2-40B4-BE49-F238E27FC236}">
                <a16:creationId xmlns:a16="http://schemas.microsoft.com/office/drawing/2014/main" id="{8580D92B-53F1-2B49-6FD6-D49A4BBC5C09}"/>
              </a:ext>
            </a:extLst>
          </p:cNvPr>
          <p:cNvSpPr>
            <a:spLocks noGrp="1"/>
          </p:cNvSpPr>
          <p:nvPr>
            <p:ph type="subTitle" idx="1"/>
          </p:nvPr>
        </p:nvSpPr>
        <p:spPr>
          <a:xfrm>
            <a:off x="838200" y="3602038"/>
            <a:ext cx="9144000" cy="1655762"/>
          </a:xfrm>
        </p:spPr>
        <p:txBody>
          <a:bodyPr/>
          <a:lstStyle>
            <a:lvl1pPr marL="0" indent="0" algn="l">
              <a:buNone/>
              <a:defRPr sz="2400" b="0" i="0">
                <a:latin typeface="Figtree Medium"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SE" dirty="0"/>
          </a:p>
        </p:txBody>
      </p:sp>
      <p:sp>
        <p:nvSpPr>
          <p:cNvPr id="4" name="Date Placeholder 3">
            <a:extLst>
              <a:ext uri="{FF2B5EF4-FFF2-40B4-BE49-F238E27FC236}">
                <a16:creationId xmlns:a16="http://schemas.microsoft.com/office/drawing/2014/main" id="{3787416F-4AEE-69AF-67B0-1C9CC50FF937}"/>
              </a:ext>
            </a:extLst>
          </p:cNvPr>
          <p:cNvSpPr>
            <a:spLocks noGrp="1"/>
          </p:cNvSpPr>
          <p:nvPr>
            <p:ph type="dt" sz="half" idx="10"/>
          </p:nvPr>
        </p:nvSpPr>
        <p:spPr>
          <a:xfrm>
            <a:off x="838200" y="5823629"/>
            <a:ext cx="2743200" cy="365125"/>
          </a:xfrm>
        </p:spPr>
        <p:txBody>
          <a:bodyPr/>
          <a:lstStyle/>
          <a:p>
            <a:fld id="{EA7204F6-B1F9-4A41-944F-EB4EB59651A0}" type="datetime1">
              <a:rPr lang="sv-SE" smtClean="0"/>
              <a:t>2025-04-24</a:t>
            </a:fld>
            <a:endParaRPr lang="en-SE" dirty="0"/>
          </a:p>
        </p:txBody>
      </p:sp>
      <p:pic>
        <p:nvPicPr>
          <p:cNvPr id="8" name="Graphic 7">
            <a:extLst>
              <a:ext uri="{FF2B5EF4-FFF2-40B4-BE49-F238E27FC236}">
                <a16:creationId xmlns:a16="http://schemas.microsoft.com/office/drawing/2014/main" id="{86B07326-30B0-DEF1-E871-62752D93D70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781413" y="589322"/>
            <a:ext cx="1491577" cy="437321"/>
          </a:xfrm>
          <a:prstGeom prst="rect">
            <a:avLst/>
          </a:prstGeom>
        </p:spPr>
      </p:pic>
      <p:pic>
        <p:nvPicPr>
          <p:cNvPr id="5" name="Graphic 4">
            <a:extLst>
              <a:ext uri="{FF2B5EF4-FFF2-40B4-BE49-F238E27FC236}">
                <a16:creationId xmlns:a16="http://schemas.microsoft.com/office/drawing/2014/main" id="{EF7D56C4-BD66-A21C-CF40-6646800FBB9D}"/>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11247436" y="5872032"/>
            <a:ext cx="482599" cy="482599"/>
          </a:xfrm>
          <a:prstGeom prst="rect">
            <a:avLst/>
          </a:prstGeom>
        </p:spPr>
      </p:pic>
    </p:spTree>
    <p:extLst>
      <p:ext uri="{BB962C8B-B14F-4D97-AF65-F5344CB8AC3E}">
        <p14:creationId xmlns:p14="http://schemas.microsoft.com/office/powerpoint/2010/main" val="3997608627"/>
      </p:ext>
    </p:extLst>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28_Title Slide">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C51D169-60D0-F73F-8657-C5C05CE6AF72}"/>
              </a:ext>
            </a:extLst>
          </p:cNvPr>
          <p:cNvPicPr>
            <a:picLocks noChangeAspect="1"/>
          </p:cNvPicPr>
          <p:nvPr userDrawn="1"/>
        </p:nvPicPr>
        <p:blipFill>
          <a:blip r:embed="rId2"/>
          <a:stretch>
            <a:fillRect/>
          </a:stretch>
        </p:blipFill>
        <p:spPr>
          <a:xfrm>
            <a:off x="8112861" y="682125"/>
            <a:ext cx="4092018" cy="6188754"/>
          </a:xfrm>
          <a:prstGeom prst="rect">
            <a:avLst/>
          </a:prstGeom>
        </p:spPr>
      </p:pic>
      <p:sp>
        <p:nvSpPr>
          <p:cNvPr id="2" name="Title 1">
            <a:extLst>
              <a:ext uri="{FF2B5EF4-FFF2-40B4-BE49-F238E27FC236}">
                <a16:creationId xmlns:a16="http://schemas.microsoft.com/office/drawing/2014/main" id="{CE5522C2-04BB-C34D-B691-57EE3807AF8D}"/>
              </a:ext>
            </a:extLst>
          </p:cNvPr>
          <p:cNvSpPr>
            <a:spLocks noGrp="1"/>
          </p:cNvSpPr>
          <p:nvPr>
            <p:ph type="ctrTitle"/>
          </p:nvPr>
        </p:nvSpPr>
        <p:spPr>
          <a:xfrm>
            <a:off x="838200" y="1122363"/>
            <a:ext cx="9144000" cy="2387600"/>
          </a:xfrm>
        </p:spPr>
        <p:txBody>
          <a:bodyPr anchor="b">
            <a:normAutofit/>
          </a:bodyPr>
          <a:lstStyle>
            <a:lvl1pPr algn="l">
              <a:defRPr sz="4800" b="1" i="0">
                <a:latin typeface="Figtree SemiBold" pitchFamily="2" charset="0"/>
              </a:defRPr>
            </a:lvl1pPr>
          </a:lstStyle>
          <a:p>
            <a:r>
              <a:rPr lang="sv-SE"/>
              <a:t>Klicka här för att ändra mall för rubrikformat</a:t>
            </a:r>
            <a:endParaRPr lang="en-SE" dirty="0"/>
          </a:p>
        </p:txBody>
      </p:sp>
      <p:sp>
        <p:nvSpPr>
          <p:cNvPr id="3" name="Subtitle 2">
            <a:extLst>
              <a:ext uri="{FF2B5EF4-FFF2-40B4-BE49-F238E27FC236}">
                <a16:creationId xmlns:a16="http://schemas.microsoft.com/office/drawing/2014/main" id="{8580D92B-53F1-2B49-6FD6-D49A4BBC5C09}"/>
              </a:ext>
            </a:extLst>
          </p:cNvPr>
          <p:cNvSpPr>
            <a:spLocks noGrp="1"/>
          </p:cNvSpPr>
          <p:nvPr>
            <p:ph type="subTitle" idx="1"/>
          </p:nvPr>
        </p:nvSpPr>
        <p:spPr>
          <a:xfrm>
            <a:off x="838200" y="3602038"/>
            <a:ext cx="9144000" cy="1655762"/>
          </a:xfrm>
        </p:spPr>
        <p:txBody>
          <a:bodyPr/>
          <a:lstStyle>
            <a:lvl1pPr marL="0" indent="0" algn="l">
              <a:buNone/>
              <a:defRPr sz="2400" b="0" i="0">
                <a:latin typeface="Figtree Medium"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SE" dirty="0"/>
          </a:p>
        </p:txBody>
      </p:sp>
      <p:sp>
        <p:nvSpPr>
          <p:cNvPr id="4" name="Date Placeholder 3">
            <a:extLst>
              <a:ext uri="{FF2B5EF4-FFF2-40B4-BE49-F238E27FC236}">
                <a16:creationId xmlns:a16="http://schemas.microsoft.com/office/drawing/2014/main" id="{3787416F-4AEE-69AF-67B0-1C9CC50FF937}"/>
              </a:ext>
            </a:extLst>
          </p:cNvPr>
          <p:cNvSpPr>
            <a:spLocks noGrp="1"/>
          </p:cNvSpPr>
          <p:nvPr>
            <p:ph type="dt" sz="half" idx="10"/>
          </p:nvPr>
        </p:nvSpPr>
        <p:spPr>
          <a:xfrm>
            <a:off x="838200" y="5823629"/>
            <a:ext cx="2743200" cy="365125"/>
          </a:xfrm>
        </p:spPr>
        <p:txBody>
          <a:bodyPr/>
          <a:lstStyle/>
          <a:p>
            <a:fld id="{27E18CA1-9FC6-4DA1-B45E-37514B09A1EE}" type="datetime1">
              <a:rPr lang="sv-SE" smtClean="0"/>
              <a:t>2025-04-24</a:t>
            </a:fld>
            <a:endParaRPr lang="en-SE" dirty="0"/>
          </a:p>
        </p:txBody>
      </p:sp>
      <p:pic>
        <p:nvPicPr>
          <p:cNvPr id="5" name="Graphic 4">
            <a:extLst>
              <a:ext uri="{FF2B5EF4-FFF2-40B4-BE49-F238E27FC236}">
                <a16:creationId xmlns:a16="http://schemas.microsoft.com/office/drawing/2014/main" id="{EF7D56C4-BD66-A21C-CF40-6646800FBB9D}"/>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1247436" y="5872032"/>
            <a:ext cx="482599" cy="482599"/>
          </a:xfrm>
          <a:prstGeom prst="rect">
            <a:avLst/>
          </a:prstGeom>
        </p:spPr>
      </p:pic>
      <p:pic>
        <p:nvPicPr>
          <p:cNvPr id="6" name="Graphic 5">
            <a:extLst>
              <a:ext uri="{FF2B5EF4-FFF2-40B4-BE49-F238E27FC236}">
                <a16:creationId xmlns:a16="http://schemas.microsoft.com/office/drawing/2014/main" id="{0BE6E8F6-C384-1E29-A9EC-4D22C468050C}"/>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671516" y="550678"/>
            <a:ext cx="4092018" cy="513447"/>
          </a:xfrm>
          <a:prstGeom prst="rect">
            <a:avLst/>
          </a:prstGeom>
        </p:spPr>
      </p:pic>
    </p:spTree>
    <p:extLst>
      <p:ext uri="{BB962C8B-B14F-4D97-AF65-F5344CB8AC3E}">
        <p14:creationId xmlns:p14="http://schemas.microsoft.com/office/powerpoint/2010/main" val="2571402432"/>
      </p:ext>
    </p:extLst>
  </p:cSld>
  <p:clrMapOvr>
    <a:overrideClrMapping bg1="dk1" tx1="lt1" bg2="dk2" tx2="lt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5_Title Slide">
    <p:bg>
      <p:bgRef idx="1001">
        <a:schemeClr val="bg1"/>
      </p:bgRef>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60993AB-4E17-B9A2-D11A-438C67C691EC}"/>
              </a:ext>
            </a:extLst>
          </p:cNvPr>
          <p:cNvPicPr>
            <a:picLocks noChangeAspect="1"/>
          </p:cNvPicPr>
          <p:nvPr userDrawn="1"/>
        </p:nvPicPr>
        <p:blipFill>
          <a:blip r:embed="rId2"/>
          <a:stretch>
            <a:fillRect/>
          </a:stretch>
        </p:blipFill>
        <p:spPr>
          <a:xfrm>
            <a:off x="9352345" y="-22904"/>
            <a:ext cx="2862805" cy="6934350"/>
          </a:xfrm>
          <a:prstGeom prst="rect">
            <a:avLst/>
          </a:prstGeom>
        </p:spPr>
      </p:pic>
      <p:sp>
        <p:nvSpPr>
          <p:cNvPr id="8" name="Title 1">
            <a:extLst>
              <a:ext uri="{FF2B5EF4-FFF2-40B4-BE49-F238E27FC236}">
                <a16:creationId xmlns:a16="http://schemas.microsoft.com/office/drawing/2014/main" id="{03043734-9758-3CBE-5393-38978422823D}"/>
              </a:ext>
            </a:extLst>
          </p:cNvPr>
          <p:cNvSpPr>
            <a:spLocks noGrp="1"/>
          </p:cNvSpPr>
          <p:nvPr>
            <p:ph type="title"/>
          </p:nvPr>
        </p:nvSpPr>
        <p:spPr>
          <a:xfrm>
            <a:off x="838200" y="365125"/>
            <a:ext cx="10515600" cy="1325563"/>
          </a:xfrm>
        </p:spPr>
        <p:txBody>
          <a:bodyPr>
            <a:normAutofit/>
          </a:bodyPr>
          <a:lstStyle>
            <a:lvl1pPr>
              <a:defRPr sz="3600"/>
            </a:lvl1pPr>
          </a:lstStyle>
          <a:p>
            <a:r>
              <a:rPr lang="sv-SE"/>
              <a:t>Klicka här för att ändra mall för rubrikformat</a:t>
            </a:r>
            <a:endParaRPr lang="en-SE" dirty="0"/>
          </a:p>
        </p:txBody>
      </p:sp>
      <p:sp>
        <p:nvSpPr>
          <p:cNvPr id="9" name="Content Placeholder 2">
            <a:extLst>
              <a:ext uri="{FF2B5EF4-FFF2-40B4-BE49-F238E27FC236}">
                <a16:creationId xmlns:a16="http://schemas.microsoft.com/office/drawing/2014/main" id="{D12B59A2-C69F-1AEE-DB4A-B8F0F5EA774A}"/>
              </a:ext>
            </a:extLst>
          </p:cNvPr>
          <p:cNvSpPr>
            <a:spLocks noGrp="1"/>
          </p:cNvSpPr>
          <p:nvPr>
            <p:ph idx="1"/>
          </p:nvPr>
        </p:nvSpPr>
        <p:spPr>
          <a:xfrm>
            <a:off x="838200" y="1825625"/>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Tree>
    <p:extLst>
      <p:ext uri="{BB962C8B-B14F-4D97-AF65-F5344CB8AC3E}">
        <p14:creationId xmlns:p14="http://schemas.microsoft.com/office/powerpoint/2010/main" val="4263445487"/>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6_Title Slide">
    <p:bg>
      <p:bgRef idx="1001">
        <a:schemeClr val="bg1"/>
      </p:bgRef>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03043734-9758-3CBE-5393-38978422823D}"/>
              </a:ext>
            </a:extLst>
          </p:cNvPr>
          <p:cNvSpPr>
            <a:spLocks noGrp="1"/>
          </p:cNvSpPr>
          <p:nvPr>
            <p:ph type="title"/>
          </p:nvPr>
        </p:nvSpPr>
        <p:spPr>
          <a:xfrm>
            <a:off x="838200" y="365125"/>
            <a:ext cx="10515600" cy="1325563"/>
          </a:xfrm>
        </p:spPr>
        <p:txBody>
          <a:bodyPr>
            <a:normAutofit/>
          </a:bodyPr>
          <a:lstStyle>
            <a:lvl1pPr>
              <a:defRPr sz="3600"/>
            </a:lvl1pPr>
          </a:lstStyle>
          <a:p>
            <a:r>
              <a:rPr lang="sv-SE"/>
              <a:t>Klicka här för att ändra mall för rubrikformat</a:t>
            </a:r>
            <a:endParaRPr lang="en-SE" dirty="0"/>
          </a:p>
        </p:txBody>
      </p:sp>
      <p:sp>
        <p:nvSpPr>
          <p:cNvPr id="9" name="Content Placeholder 2">
            <a:extLst>
              <a:ext uri="{FF2B5EF4-FFF2-40B4-BE49-F238E27FC236}">
                <a16:creationId xmlns:a16="http://schemas.microsoft.com/office/drawing/2014/main" id="{D12B59A2-C69F-1AEE-DB4A-B8F0F5EA774A}"/>
              </a:ext>
            </a:extLst>
          </p:cNvPr>
          <p:cNvSpPr>
            <a:spLocks noGrp="1"/>
          </p:cNvSpPr>
          <p:nvPr>
            <p:ph idx="1"/>
          </p:nvPr>
        </p:nvSpPr>
        <p:spPr>
          <a:xfrm>
            <a:off x="838200" y="1825625"/>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pic>
        <p:nvPicPr>
          <p:cNvPr id="2" name="Picture 1">
            <a:extLst>
              <a:ext uri="{FF2B5EF4-FFF2-40B4-BE49-F238E27FC236}">
                <a16:creationId xmlns:a16="http://schemas.microsoft.com/office/drawing/2014/main" id="{7D5F2F90-7F02-5858-E37B-3DACBEDC726F}"/>
              </a:ext>
            </a:extLst>
          </p:cNvPr>
          <p:cNvPicPr>
            <a:picLocks noChangeAspect="1"/>
          </p:cNvPicPr>
          <p:nvPr userDrawn="1"/>
        </p:nvPicPr>
        <p:blipFill>
          <a:blip r:embed="rId2"/>
          <a:stretch>
            <a:fillRect/>
          </a:stretch>
        </p:blipFill>
        <p:spPr>
          <a:xfrm>
            <a:off x="11667899" y="365125"/>
            <a:ext cx="547251" cy="1325563"/>
          </a:xfrm>
          <a:prstGeom prst="rect">
            <a:avLst/>
          </a:prstGeom>
        </p:spPr>
      </p:pic>
    </p:spTree>
    <p:extLst>
      <p:ext uri="{BB962C8B-B14F-4D97-AF65-F5344CB8AC3E}">
        <p14:creationId xmlns:p14="http://schemas.microsoft.com/office/powerpoint/2010/main" val="1063888745"/>
      </p:ext>
    </p:extLst>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7_Title Slide">
    <p:bg>
      <p:bgRef idx="1001">
        <a:schemeClr val="bg1"/>
      </p:bgRef>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1CAAF4D-6321-8AFB-25DE-405E79C8527A}"/>
              </a:ext>
            </a:extLst>
          </p:cNvPr>
          <p:cNvPicPr>
            <a:picLocks noChangeAspect="1"/>
          </p:cNvPicPr>
          <p:nvPr userDrawn="1"/>
        </p:nvPicPr>
        <p:blipFill>
          <a:blip r:embed="rId2"/>
          <a:stretch>
            <a:fillRect/>
          </a:stretch>
        </p:blipFill>
        <p:spPr>
          <a:xfrm>
            <a:off x="8166347" y="-43405"/>
            <a:ext cx="4141400" cy="6944810"/>
          </a:xfrm>
          <a:prstGeom prst="rect">
            <a:avLst/>
          </a:prstGeom>
        </p:spPr>
      </p:pic>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365125"/>
            <a:ext cx="10515600" cy="1325563"/>
          </a:xfrm>
        </p:spPr>
        <p:txBody>
          <a:bodyPr>
            <a:normAutofit/>
          </a:bodyPr>
          <a:lstStyle>
            <a:lvl1pPr>
              <a:defRPr sz="3600"/>
            </a:lvl1pPr>
          </a:lstStyle>
          <a:p>
            <a:r>
              <a:rPr lang="sv-SE"/>
              <a:t>Klicka här för att ändra mall för rubrikformat</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1825625"/>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Tree>
    <p:extLst>
      <p:ext uri="{BB962C8B-B14F-4D97-AF65-F5344CB8AC3E}">
        <p14:creationId xmlns:p14="http://schemas.microsoft.com/office/powerpoint/2010/main" val="3639469687"/>
      </p:ext>
    </p:extLst>
  </p:cSld>
  <p:clrMapOvr>
    <a:overrideClrMapping bg1="dk1" tx1="lt1" bg2="dk2" tx2="lt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8_Title Slide">
    <p:bg>
      <p:bgRef idx="1001">
        <a:schemeClr val="bg1"/>
      </p:bgRef>
    </p:bg>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D12B59A2-C69F-1AEE-DB4A-B8F0F5EA774A}"/>
              </a:ext>
            </a:extLst>
          </p:cNvPr>
          <p:cNvSpPr>
            <a:spLocks noGrp="1"/>
          </p:cNvSpPr>
          <p:nvPr>
            <p:ph idx="1"/>
          </p:nvPr>
        </p:nvSpPr>
        <p:spPr>
          <a:xfrm>
            <a:off x="838200" y="5273039"/>
            <a:ext cx="10515600" cy="903923"/>
          </a:xfrm>
        </p:spPr>
        <p:txBody>
          <a:bodyPr/>
          <a:lstStyle>
            <a:lvl1pPr algn="ctr">
              <a:defRPr sz="2000"/>
            </a:lvl1pPr>
            <a:lvl2pPr algn="ctr">
              <a:defRPr/>
            </a:lvl2pPr>
            <a:lvl3pPr algn="ctr">
              <a:defRPr/>
            </a:lvl3pPr>
            <a:lvl4pPr algn="ctr">
              <a:defRPr/>
            </a:lvl4pPr>
            <a:lvl5pPr algn="ct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pic>
        <p:nvPicPr>
          <p:cNvPr id="3" name="Picture 2">
            <a:extLst>
              <a:ext uri="{FF2B5EF4-FFF2-40B4-BE49-F238E27FC236}">
                <a16:creationId xmlns:a16="http://schemas.microsoft.com/office/drawing/2014/main" id="{AC3F759B-9D8B-810E-93CA-B5B58BB495C9}"/>
              </a:ext>
            </a:extLst>
          </p:cNvPr>
          <p:cNvPicPr>
            <a:picLocks noChangeAspect="1"/>
          </p:cNvPicPr>
          <p:nvPr userDrawn="1"/>
        </p:nvPicPr>
        <p:blipFill>
          <a:blip r:embed="rId2"/>
          <a:stretch>
            <a:fillRect/>
          </a:stretch>
        </p:blipFill>
        <p:spPr>
          <a:xfrm>
            <a:off x="11169548" y="2190697"/>
            <a:ext cx="1022452" cy="2476606"/>
          </a:xfrm>
          <a:prstGeom prst="rect">
            <a:avLst/>
          </a:prstGeom>
        </p:spPr>
      </p:pic>
      <p:pic>
        <p:nvPicPr>
          <p:cNvPr id="4" name="Graphic 3">
            <a:extLst>
              <a:ext uri="{FF2B5EF4-FFF2-40B4-BE49-F238E27FC236}">
                <a16:creationId xmlns:a16="http://schemas.microsoft.com/office/drawing/2014/main" id="{8E1833D8-186B-5317-7FCA-A85C1F4EF8C9}"/>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665098" y="2716275"/>
            <a:ext cx="4861803" cy="1425450"/>
          </a:xfrm>
          <a:prstGeom prst="rect">
            <a:avLst/>
          </a:prstGeom>
        </p:spPr>
      </p:pic>
    </p:spTree>
    <p:extLst>
      <p:ext uri="{BB962C8B-B14F-4D97-AF65-F5344CB8AC3E}">
        <p14:creationId xmlns:p14="http://schemas.microsoft.com/office/powerpoint/2010/main" val="1184762027"/>
      </p:ext>
    </p:extLst>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7_Title Slide">
    <p:bg>
      <p:bgRef idx="1001">
        <a:schemeClr val="bg1"/>
      </p:bgRef>
    </p:bg>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D12B59A2-C69F-1AEE-DB4A-B8F0F5EA774A}"/>
              </a:ext>
            </a:extLst>
          </p:cNvPr>
          <p:cNvSpPr>
            <a:spLocks noGrp="1"/>
          </p:cNvSpPr>
          <p:nvPr>
            <p:ph idx="1"/>
          </p:nvPr>
        </p:nvSpPr>
        <p:spPr>
          <a:xfrm>
            <a:off x="838200" y="5273039"/>
            <a:ext cx="10515600" cy="903923"/>
          </a:xfrm>
        </p:spPr>
        <p:txBody>
          <a:bodyPr/>
          <a:lstStyle>
            <a:lvl1pPr algn="ctr">
              <a:defRPr sz="2000"/>
            </a:lvl1pPr>
            <a:lvl2pPr algn="ctr">
              <a:defRPr/>
            </a:lvl2pPr>
            <a:lvl3pPr algn="ctr">
              <a:defRPr/>
            </a:lvl3pPr>
            <a:lvl4pPr algn="ctr">
              <a:defRPr/>
            </a:lvl4pPr>
            <a:lvl5pPr algn="ct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pic>
        <p:nvPicPr>
          <p:cNvPr id="3" name="Picture 2">
            <a:extLst>
              <a:ext uri="{FF2B5EF4-FFF2-40B4-BE49-F238E27FC236}">
                <a16:creationId xmlns:a16="http://schemas.microsoft.com/office/drawing/2014/main" id="{AC3F759B-9D8B-810E-93CA-B5B58BB495C9}"/>
              </a:ext>
            </a:extLst>
          </p:cNvPr>
          <p:cNvPicPr>
            <a:picLocks noChangeAspect="1"/>
          </p:cNvPicPr>
          <p:nvPr userDrawn="1"/>
        </p:nvPicPr>
        <p:blipFill>
          <a:blip r:embed="rId2"/>
          <a:stretch>
            <a:fillRect/>
          </a:stretch>
        </p:blipFill>
        <p:spPr>
          <a:xfrm>
            <a:off x="11169548" y="2190697"/>
            <a:ext cx="1022452" cy="2476606"/>
          </a:xfrm>
          <a:prstGeom prst="rect">
            <a:avLst/>
          </a:prstGeom>
        </p:spPr>
      </p:pic>
      <p:pic>
        <p:nvPicPr>
          <p:cNvPr id="4" name="Graphic 3">
            <a:extLst>
              <a:ext uri="{FF2B5EF4-FFF2-40B4-BE49-F238E27FC236}">
                <a16:creationId xmlns:a16="http://schemas.microsoft.com/office/drawing/2014/main" id="{892ADBBD-DBC8-FE3B-98EC-3CE2C2765D15}"/>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532650" y="2754614"/>
            <a:ext cx="3126699" cy="1348772"/>
          </a:xfrm>
          <a:prstGeom prst="rect">
            <a:avLst/>
          </a:prstGeom>
        </p:spPr>
      </p:pic>
    </p:spTree>
    <p:extLst>
      <p:ext uri="{BB962C8B-B14F-4D97-AF65-F5344CB8AC3E}">
        <p14:creationId xmlns:p14="http://schemas.microsoft.com/office/powerpoint/2010/main" val="726940221"/>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9_Title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1191379"/>
            <a:ext cx="10515600" cy="1325563"/>
          </a:xfrm>
        </p:spPr>
        <p:txBody>
          <a:bodyPr>
            <a:normAutofit/>
          </a:bodyPr>
          <a:lstStyle>
            <a:lvl1pPr>
              <a:defRPr sz="3600"/>
            </a:lvl1pPr>
          </a:lstStyle>
          <a:p>
            <a:r>
              <a:rPr lang="sv-SE"/>
              <a:t>Klicka här för att ändra mall för rubrikformat</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2759675"/>
            <a:ext cx="10515600" cy="341728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pic>
        <p:nvPicPr>
          <p:cNvPr id="2" name="Graphic 1">
            <a:extLst>
              <a:ext uri="{FF2B5EF4-FFF2-40B4-BE49-F238E27FC236}">
                <a16:creationId xmlns:a16="http://schemas.microsoft.com/office/drawing/2014/main" id="{00C1C9D6-962A-9EDB-1387-C352C1B327F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62182" y="574654"/>
            <a:ext cx="1498235" cy="439273"/>
          </a:xfrm>
          <a:prstGeom prst="rect">
            <a:avLst/>
          </a:prstGeom>
        </p:spPr>
      </p:pic>
    </p:spTree>
    <p:extLst>
      <p:ext uri="{BB962C8B-B14F-4D97-AF65-F5344CB8AC3E}">
        <p14:creationId xmlns:p14="http://schemas.microsoft.com/office/powerpoint/2010/main" val="66363706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D10D52E0-5D28-E763-7378-2C9B3446CA04}"/>
              </a:ext>
            </a:extLst>
          </p:cNvPr>
          <p:cNvSpPr/>
          <p:nvPr userDrawn="1"/>
        </p:nvSpPr>
        <p:spPr>
          <a:xfrm flipH="1">
            <a:off x="6096000" y="1690688"/>
            <a:ext cx="6096000" cy="5167312"/>
          </a:xfrm>
          <a:prstGeom prst="round1Rect">
            <a:avLst/>
          </a:prstGeom>
          <a:solidFill>
            <a:srgbClr val="CAD8C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E" dirty="0"/>
          </a:p>
        </p:txBody>
      </p:sp>
      <p:sp>
        <p:nvSpPr>
          <p:cNvPr id="2" name="Title 1">
            <a:extLst>
              <a:ext uri="{FF2B5EF4-FFF2-40B4-BE49-F238E27FC236}">
                <a16:creationId xmlns:a16="http://schemas.microsoft.com/office/drawing/2014/main" id="{3EE8BAFF-6284-2092-3FA8-D2C13189F604}"/>
              </a:ext>
            </a:extLst>
          </p:cNvPr>
          <p:cNvSpPr>
            <a:spLocks noGrp="1"/>
          </p:cNvSpPr>
          <p:nvPr>
            <p:ph type="title"/>
          </p:nvPr>
        </p:nvSpPr>
        <p:spPr/>
        <p:txBody>
          <a:bodyPr>
            <a:normAutofit/>
          </a:bodyPr>
          <a:lstStyle>
            <a:lvl1pPr>
              <a:defRPr sz="3600"/>
            </a:lvl1pPr>
          </a:lstStyle>
          <a:p>
            <a:r>
              <a:rPr lang="sv-SE"/>
              <a:t>Klicka här för att ändra mall för rubrikformat</a:t>
            </a:r>
            <a:endParaRPr lang="en-SE" dirty="0"/>
          </a:p>
        </p:txBody>
      </p:sp>
      <p:sp>
        <p:nvSpPr>
          <p:cNvPr id="3" name="Content Placeholder 2">
            <a:extLst>
              <a:ext uri="{FF2B5EF4-FFF2-40B4-BE49-F238E27FC236}">
                <a16:creationId xmlns:a16="http://schemas.microsoft.com/office/drawing/2014/main" id="{887274E3-D29C-7192-B8DA-24228C308F85}"/>
              </a:ext>
            </a:extLst>
          </p:cNvPr>
          <p:cNvSpPr>
            <a:spLocks noGrp="1"/>
          </p:cNvSpPr>
          <p:nvPr>
            <p:ph sz="half" idx="1"/>
          </p:nvPr>
        </p:nvSpPr>
        <p:spPr>
          <a:xfrm>
            <a:off x="838200" y="2047081"/>
            <a:ext cx="483108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
        <p:nvSpPr>
          <p:cNvPr id="4" name="Content Placeholder 3">
            <a:extLst>
              <a:ext uri="{FF2B5EF4-FFF2-40B4-BE49-F238E27FC236}">
                <a16:creationId xmlns:a16="http://schemas.microsoft.com/office/drawing/2014/main" id="{C672329C-F8E5-2205-A227-3DF68702188D}"/>
              </a:ext>
            </a:extLst>
          </p:cNvPr>
          <p:cNvSpPr>
            <a:spLocks noGrp="1"/>
          </p:cNvSpPr>
          <p:nvPr>
            <p:ph sz="half" idx="2"/>
          </p:nvPr>
        </p:nvSpPr>
        <p:spPr>
          <a:xfrm>
            <a:off x="6507480" y="2047081"/>
            <a:ext cx="484632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Tree>
    <p:extLst>
      <p:ext uri="{BB962C8B-B14F-4D97-AF65-F5344CB8AC3E}">
        <p14:creationId xmlns:p14="http://schemas.microsoft.com/office/powerpoint/2010/main" val="286290060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5" name="Round Single Corner of Rectangle 4">
            <a:extLst>
              <a:ext uri="{FF2B5EF4-FFF2-40B4-BE49-F238E27FC236}">
                <a16:creationId xmlns:a16="http://schemas.microsoft.com/office/drawing/2014/main" id="{5A45318E-4509-8932-528E-F98CA2E16B27}"/>
              </a:ext>
            </a:extLst>
          </p:cNvPr>
          <p:cNvSpPr/>
          <p:nvPr userDrawn="1"/>
        </p:nvSpPr>
        <p:spPr>
          <a:xfrm flipH="1">
            <a:off x="6096000" y="0"/>
            <a:ext cx="6096000" cy="6858000"/>
          </a:xfrm>
          <a:prstGeom prst="round1Rect">
            <a:avLst/>
          </a:prstGeom>
          <a:solidFill>
            <a:srgbClr val="CAD8C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E" dirty="0"/>
          </a:p>
        </p:txBody>
      </p:sp>
      <p:sp>
        <p:nvSpPr>
          <p:cNvPr id="2" name="Title 1">
            <a:extLst>
              <a:ext uri="{FF2B5EF4-FFF2-40B4-BE49-F238E27FC236}">
                <a16:creationId xmlns:a16="http://schemas.microsoft.com/office/drawing/2014/main" id="{3EE8BAFF-6284-2092-3FA8-D2C13189F604}"/>
              </a:ext>
            </a:extLst>
          </p:cNvPr>
          <p:cNvSpPr>
            <a:spLocks noGrp="1"/>
          </p:cNvSpPr>
          <p:nvPr>
            <p:ph type="title"/>
          </p:nvPr>
        </p:nvSpPr>
        <p:spPr>
          <a:xfrm>
            <a:off x="838200" y="365125"/>
            <a:ext cx="4831080" cy="1325563"/>
          </a:xfrm>
        </p:spPr>
        <p:txBody>
          <a:bodyPr>
            <a:normAutofit/>
          </a:bodyPr>
          <a:lstStyle>
            <a:lvl1pPr>
              <a:defRPr sz="3600"/>
            </a:lvl1pPr>
          </a:lstStyle>
          <a:p>
            <a:r>
              <a:rPr lang="sv-SE"/>
              <a:t>Klicka här för att ändra mall för rubrikformat</a:t>
            </a:r>
            <a:endParaRPr lang="en-SE" dirty="0"/>
          </a:p>
        </p:txBody>
      </p:sp>
      <p:sp>
        <p:nvSpPr>
          <p:cNvPr id="3" name="Content Placeholder 2">
            <a:extLst>
              <a:ext uri="{FF2B5EF4-FFF2-40B4-BE49-F238E27FC236}">
                <a16:creationId xmlns:a16="http://schemas.microsoft.com/office/drawing/2014/main" id="{887274E3-D29C-7192-B8DA-24228C308F85}"/>
              </a:ext>
            </a:extLst>
          </p:cNvPr>
          <p:cNvSpPr>
            <a:spLocks noGrp="1"/>
          </p:cNvSpPr>
          <p:nvPr>
            <p:ph sz="half" idx="1"/>
          </p:nvPr>
        </p:nvSpPr>
        <p:spPr>
          <a:xfrm>
            <a:off x="838200" y="2047081"/>
            <a:ext cx="483108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
        <p:nvSpPr>
          <p:cNvPr id="4" name="Content Placeholder 3">
            <a:extLst>
              <a:ext uri="{FF2B5EF4-FFF2-40B4-BE49-F238E27FC236}">
                <a16:creationId xmlns:a16="http://schemas.microsoft.com/office/drawing/2014/main" id="{C672329C-F8E5-2205-A227-3DF68702188D}"/>
              </a:ext>
            </a:extLst>
          </p:cNvPr>
          <p:cNvSpPr>
            <a:spLocks noGrp="1"/>
          </p:cNvSpPr>
          <p:nvPr>
            <p:ph sz="half" idx="2"/>
          </p:nvPr>
        </p:nvSpPr>
        <p:spPr>
          <a:xfrm>
            <a:off x="6507480" y="2047081"/>
            <a:ext cx="484632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Tree>
    <p:extLst>
      <p:ext uri="{BB962C8B-B14F-4D97-AF65-F5344CB8AC3E}">
        <p14:creationId xmlns:p14="http://schemas.microsoft.com/office/powerpoint/2010/main" val="39560920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A347C-455C-0BAF-5376-6527549232FB}"/>
              </a:ext>
            </a:extLst>
          </p:cNvPr>
          <p:cNvSpPr>
            <a:spLocks noGrp="1"/>
          </p:cNvSpPr>
          <p:nvPr>
            <p:ph type="title"/>
          </p:nvPr>
        </p:nvSpPr>
        <p:spPr>
          <a:xfrm>
            <a:off x="839788" y="365125"/>
            <a:ext cx="10515600" cy="1325563"/>
          </a:xfrm>
        </p:spPr>
        <p:txBody>
          <a:bodyPr/>
          <a:lstStyle/>
          <a:p>
            <a:r>
              <a:rPr lang="sv-SE"/>
              <a:t>Klicka här för att ändra mall för rubrikformat</a:t>
            </a:r>
            <a:endParaRPr lang="en-SE" dirty="0"/>
          </a:p>
        </p:txBody>
      </p:sp>
      <p:sp>
        <p:nvSpPr>
          <p:cNvPr id="3" name="Text Placeholder 2">
            <a:extLst>
              <a:ext uri="{FF2B5EF4-FFF2-40B4-BE49-F238E27FC236}">
                <a16:creationId xmlns:a16="http://schemas.microsoft.com/office/drawing/2014/main" id="{945F9E70-23D1-28E2-686D-CAE0C92EB1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a:extLst>
              <a:ext uri="{FF2B5EF4-FFF2-40B4-BE49-F238E27FC236}">
                <a16:creationId xmlns:a16="http://schemas.microsoft.com/office/drawing/2014/main" id="{B481B567-9C19-A63B-BF88-ECB34A7C3489}"/>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a:p>
        </p:txBody>
      </p:sp>
      <p:sp>
        <p:nvSpPr>
          <p:cNvPr id="5" name="Text Placeholder 4">
            <a:extLst>
              <a:ext uri="{FF2B5EF4-FFF2-40B4-BE49-F238E27FC236}">
                <a16:creationId xmlns:a16="http://schemas.microsoft.com/office/drawing/2014/main" id="{3BD0CEA1-271A-D9E3-AE7A-E939321097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a:extLst>
              <a:ext uri="{FF2B5EF4-FFF2-40B4-BE49-F238E27FC236}">
                <a16:creationId xmlns:a16="http://schemas.microsoft.com/office/drawing/2014/main" id="{3D1B324E-3E90-E468-EEEC-37B1EC51AFEA}"/>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a:p>
        </p:txBody>
      </p:sp>
    </p:spTree>
    <p:extLst>
      <p:ext uri="{BB962C8B-B14F-4D97-AF65-F5344CB8AC3E}">
        <p14:creationId xmlns:p14="http://schemas.microsoft.com/office/powerpoint/2010/main" val="7321207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C5964-6C99-A390-1543-D5DADFFC334D}"/>
              </a:ext>
            </a:extLst>
          </p:cNvPr>
          <p:cNvSpPr>
            <a:spLocks noGrp="1"/>
          </p:cNvSpPr>
          <p:nvPr>
            <p:ph type="title"/>
          </p:nvPr>
        </p:nvSpPr>
        <p:spPr/>
        <p:txBody>
          <a:bodyPr/>
          <a:lstStyle/>
          <a:p>
            <a:r>
              <a:rPr lang="sv-SE"/>
              <a:t>Klicka här för att ändra mall för rubrikformat</a:t>
            </a:r>
            <a:endParaRPr lang="en-SE"/>
          </a:p>
        </p:txBody>
      </p:sp>
    </p:spTree>
    <p:extLst>
      <p:ext uri="{BB962C8B-B14F-4D97-AF65-F5344CB8AC3E}">
        <p14:creationId xmlns:p14="http://schemas.microsoft.com/office/powerpoint/2010/main" val="19313228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23486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94AA211-5EA4-3AEC-5935-DB51C205FA4D}"/>
              </a:ext>
            </a:extLst>
          </p:cNvPr>
          <p:cNvPicPr>
            <a:picLocks noChangeAspect="1"/>
          </p:cNvPicPr>
          <p:nvPr userDrawn="1"/>
        </p:nvPicPr>
        <p:blipFill>
          <a:blip r:embed="rId2"/>
          <a:stretch>
            <a:fillRect/>
          </a:stretch>
        </p:blipFill>
        <p:spPr>
          <a:xfrm>
            <a:off x="8166347" y="-43405"/>
            <a:ext cx="4141400" cy="6944810"/>
          </a:xfrm>
          <a:prstGeom prst="rect">
            <a:avLst/>
          </a:prstGeom>
        </p:spPr>
      </p:pic>
      <p:sp>
        <p:nvSpPr>
          <p:cNvPr id="2" name="Title 1">
            <a:extLst>
              <a:ext uri="{FF2B5EF4-FFF2-40B4-BE49-F238E27FC236}">
                <a16:creationId xmlns:a16="http://schemas.microsoft.com/office/drawing/2014/main" id="{7DF7B27D-44D5-ADDA-F6DE-41C6CDB1E989}"/>
              </a:ext>
            </a:extLst>
          </p:cNvPr>
          <p:cNvSpPr>
            <a:spLocks noGrp="1"/>
          </p:cNvSpPr>
          <p:nvPr>
            <p:ph type="title"/>
          </p:nvPr>
        </p:nvSpPr>
        <p:spPr>
          <a:xfrm>
            <a:off x="839788" y="987424"/>
            <a:ext cx="4448492" cy="1268096"/>
          </a:xfrm>
        </p:spPr>
        <p:txBody>
          <a:bodyPr anchor="t">
            <a:normAutofit/>
          </a:bodyPr>
          <a:lstStyle>
            <a:lvl1pPr>
              <a:defRPr sz="3600"/>
            </a:lvl1pPr>
          </a:lstStyle>
          <a:p>
            <a:r>
              <a:rPr lang="sv-SE"/>
              <a:t>Klicka här för att ändra mall för rubrikformat</a:t>
            </a:r>
            <a:endParaRPr lang="en-SE" dirty="0"/>
          </a:p>
        </p:txBody>
      </p:sp>
      <p:sp>
        <p:nvSpPr>
          <p:cNvPr id="3" name="Picture Placeholder 2">
            <a:extLst>
              <a:ext uri="{FF2B5EF4-FFF2-40B4-BE49-F238E27FC236}">
                <a16:creationId xmlns:a16="http://schemas.microsoft.com/office/drawing/2014/main" id="{9B680301-8D23-6E5E-70E8-86DCA4E64833}"/>
              </a:ext>
            </a:extLst>
          </p:cNvPr>
          <p:cNvSpPr>
            <a:spLocks noGrp="1"/>
          </p:cNvSpPr>
          <p:nvPr>
            <p:ph type="pic" idx="1"/>
          </p:nvPr>
        </p:nvSpPr>
        <p:spPr>
          <a:xfrm>
            <a:off x="5669280" y="987425"/>
            <a:ext cx="5686108"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SE"/>
          </a:p>
        </p:txBody>
      </p:sp>
      <p:sp>
        <p:nvSpPr>
          <p:cNvPr id="4" name="Text Placeholder 3">
            <a:extLst>
              <a:ext uri="{FF2B5EF4-FFF2-40B4-BE49-F238E27FC236}">
                <a16:creationId xmlns:a16="http://schemas.microsoft.com/office/drawing/2014/main" id="{66317DEE-93A4-9BD5-BB4A-C9C5B4AD6EC2}"/>
              </a:ext>
            </a:extLst>
          </p:cNvPr>
          <p:cNvSpPr>
            <a:spLocks noGrp="1"/>
          </p:cNvSpPr>
          <p:nvPr>
            <p:ph type="body" sz="half" idx="2"/>
          </p:nvPr>
        </p:nvSpPr>
        <p:spPr>
          <a:xfrm>
            <a:off x="839788" y="2453640"/>
            <a:ext cx="4448492" cy="341534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Tree>
    <p:extLst>
      <p:ext uri="{BB962C8B-B14F-4D97-AF65-F5344CB8AC3E}">
        <p14:creationId xmlns:p14="http://schemas.microsoft.com/office/powerpoint/2010/main" val="368739107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1_Picture with Caption">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91EFB08-47C3-3F4C-F28E-6157CB80BA98}"/>
              </a:ext>
            </a:extLst>
          </p:cNvPr>
          <p:cNvPicPr>
            <a:picLocks noChangeAspect="1"/>
          </p:cNvPicPr>
          <p:nvPr userDrawn="1"/>
        </p:nvPicPr>
        <p:blipFill>
          <a:blip r:embed="rId2"/>
          <a:stretch>
            <a:fillRect/>
          </a:stretch>
        </p:blipFill>
        <p:spPr>
          <a:xfrm>
            <a:off x="6995160" y="0"/>
            <a:ext cx="5196840" cy="6858000"/>
          </a:xfrm>
          <a:prstGeom prst="rect">
            <a:avLst/>
          </a:prstGeom>
        </p:spPr>
      </p:pic>
      <p:sp>
        <p:nvSpPr>
          <p:cNvPr id="2" name="Title 1">
            <a:extLst>
              <a:ext uri="{FF2B5EF4-FFF2-40B4-BE49-F238E27FC236}">
                <a16:creationId xmlns:a16="http://schemas.microsoft.com/office/drawing/2014/main" id="{7DF7B27D-44D5-ADDA-F6DE-41C6CDB1E989}"/>
              </a:ext>
            </a:extLst>
          </p:cNvPr>
          <p:cNvSpPr>
            <a:spLocks noGrp="1"/>
          </p:cNvSpPr>
          <p:nvPr>
            <p:ph type="title"/>
          </p:nvPr>
        </p:nvSpPr>
        <p:spPr>
          <a:xfrm>
            <a:off x="839788" y="457200"/>
            <a:ext cx="6155372" cy="1249680"/>
          </a:xfrm>
        </p:spPr>
        <p:txBody>
          <a:bodyPr anchor="b">
            <a:normAutofit/>
          </a:bodyPr>
          <a:lstStyle>
            <a:lvl1pPr>
              <a:defRPr sz="3600"/>
            </a:lvl1pPr>
          </a:lstStyle>
          <a:p>
            <a:r>
              <a:rPr lang="sv-SE"/>
              <a:t>Klicka här för att ändra mall för rubrikformat</a:t>
            </a:r>
            <a:endParaRPr lang="en-SE" dirty="0"/>
          </a:p>
        </p:txBody>
      </p:sp>
      <p:sp>
        <p:nvSpPr>
          <p:cNvPr id="3" name="Picture Placeholder 2">
            <a:extLst>
              <a:ext uri="{FF2B5EF4-FFF2-40B4-BE49-F238E27FC236}">
                <a16:creationId xmlns:a16="http://schemas.microsoft.com/office/drawing/2014/main" id="{9B680301-8D23-6E5E-70E8-86DCA4E64833}"/>
              </a:ext>
            </a:extLst>
          </p:cNvPr>
          <p:cNvSpPr>
            <a:spLocks noGrp="1"/>
          </p:cNvSpPr>
          <p:nvPr>
            <p:ph type="pic" idx="1"/>
          </p:nvPr>
        </p:nvSpPr>
        <p:spPr>
          <a:xfrm>
            <a:off x="7419976" y="0"/>
            <a:ext cx="4772024" cy="68579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SE"/>
          </a:p>
        </p:txBody>
      </p:sp>
      <p:sp>
        <p:nvSpPr>
          <p:cNvPr id="4" name="Text Placeholder 3">
            <a:extLst>
              <a:ext uri="{FF2B5EF4-FFF2-40B4-BE49-F238E27FC236}">
                <a16:creationId xmlns:a16="http://schemas.microsoft.com/office/drawing/2014/main" id="{66317DEE-93A4-9BD5-BB4A-C9C5B4AD6EC2}"/>
              </a:ext>
            </a:extLst>
          </p:cNvPr>
          <p:cNvSpPr>
            <a:spLocks noGrp="1"/>
          </p:cNvSpPr>
          <p:nvPr>
            <p:ph type="body" sz="half" idx="2"/>
          </p:nvPr>
        </p:nvSpPr>
        <p:spPr>
          <a:xfrm>
            <a:off x="839788" y="2057400"/>
            <a:ext cx="6155372"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Tree>
    <p:extLst>
      <p:ext uri="{BB962C8B-B14F-4D97-AF65-F5344CB8AC3E}">
        <p14:creationId xmlns:p14="http://schemas.microsoft.com/office/powerpoint/2010/main" val="477906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2_Title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1191379"/>
            <a:ext cx="10515600" cy="1325563"/>
          </a:xfrm>
        </p:spPr>
        <p:txBody>
          <a:bodyPr>
            <a:normAutofit/>
          </a:bodyPr>
          <a:lstStyle>
            <a:lvl1pPr>
              <a:defRPr sz="3600"/>
            </a:lvl1pPr>
          </a:lstStyle>
          <a:p>
            <a:r>
              <a:rPr lang="sv-SE"/>
              <a:t>Klicka här för att ändra mall för rubrikformat</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2759675"/>
            <a:ext cx="10515600" cy="341728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pic>
        <p:nvPicPr>
          <p:cNvPr id="2" name="Graphic 1">
            <a:extLst>
              <a:ext uri="{FF2B5EF4-FFF2-40B4-BE49-F238E27FC236}">
                <a16:creationId xmlns:a16="http://schemas.microsoft.com/office/drawing/2014/main" id="{F7855B1E-D74F-C54E-CE61-83490999A0E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97544" y="541292"/>
            <a:ext cx="4272022" cy="534003"/>
          </a:xfrm>
          <a:prstGeom prst="rect">
            <a:avLst/>
          </a:prstGeom>
        </p:spPr>
      </p:pic>
    </p:spTree>
    <p:extLst>
      <p:ext uri="{BB962C8B-B14F-4D97-AF65-F5344CB8AC3E}">
        <p14:creationId xmlns:p14="http://schemas.microsoft.com/office/powerpoint/2010/main" val="399467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0_Title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573541"/>
            <a:ext cx="10515600" cy="1325563"/>
          </a:xfrm>
        </p:spPr>
        <p:txBody>
          <a:bodyPr>
            <a:normAutofit/>
          </a:bodyPr>
          <a:lstStyle>
            <a:lvl1pPr>
              <a:defRPr sz="3600"/>
            </a:lvl1pPr>
          </a:lstStyle>
          <a:p>
            <a:r>
              <a:rPr lang="sv-SE"/>
              <a:t>Klicka här för att ändra mall för rubrikformat</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2141837"/>
            <a:ext cx="10515600" cy="341728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pic>
        <p:nvPicPr>
          <p:cNvPr id="2" name="Graphic 1">
            <a:extLst>
              <a:ext uri="{FF2B5EF4-FFF2-40B4-BE49-F238E27FC236}">
                <a16:creationId xmlns:a16="http://schemas.microsoft.com/office/drawing/2014/main" id="{B4130E41-A691-BDBC-87BE-64335B450A4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62182" y="5845186"/>
            <a:ext cx="1498235" cy="439273"/>
          </a:xfrm>
          <a:prstGeom prst="rect">
            <a:avLst/>
          </a:prstGeom>
        </p:spPr>
      </p:pic>
    </p:spTree>
    <p:extLst>
      <p:ext uri="{BB962C8B-B14F-4D97-AF65-F5344CB8AC3E}">
        <p14:creationId xmlns:p14="http://schemas.microsoft.com/office/powerpoint/2010/main" val="3020243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3_Title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573541"/>
            <a:ext cx="10515600" cy="1325563"/>
          </a:xfrm>
        </p:spPr>
        <p:txBody>
          <a:bodyPr>
            <a:normAutofit/>
          </a:bodyPr>
          <a:lstStyle>
            <a:lvl1pPr>
              <a:defRPr sz="3600"/>
            </a:lvl1pPr>
          </a:lstStyle>
          <a:p>
            <a:r>
              <a:rPr lang="sv-SE"/>
              <a:t>Klicka här för att ändra mall för rubrikformat</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2141837"/>
            <a:ext cx="10515600" cy="341728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pic>
        <p:nvPicPr>
          <p:cNvPr id="2" name="Graphic 1">
            <a:extLst>
              <a:ext uri="{FF2B5EF4-FFF2-40B4-BE49-F238E27FC236}">
                <a16:creationId xmlns:a16="http://schemas.microsoft.com/office/drawing/2014/main" id="{D70278C9-6026-42BB-776E-1DDE9814F93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69551" y="5801857"/>
            <a:ext cx="4272022" cy="534003"/>
          </a:xfrm>
          <a:prstGeom prst="rect">
            <a:avLst/>
          </a:prstGeom>
        </p:spPr>
      </p:pic>
    </p:spTree>
    <p:extLst>
      <p:ext uri="{BB962C8B-B14F-4D97-AF65-F5344CB8AC3E}">
        <p14:creationId xmlns:p14="http://schemas.microsoft.com/office/powerpoint/2010/main" val="1691171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2DCC8F3-0B56-EB07-ABC3-675FC490D680}"/>
              </a:ext>
            </a:extLst>
          </p:cNvPr>
          <p:cNvPicPr>
            <a:picLocks noChangeAspect="1"/>
          </p:cNvPicPr>
          <p:nvPr userDrawn="1"/>
        </p:nvPicPr>
        <p:blipFill>
          <a:blip r:embed="rId2"/>
          <a:stretch>
            <a:fillRect/>
          </a:stretch>
        </p:blipFill>
        <p:spPr>
          <a:xfrm>
            <a:off x="11667899" y="365125"/>
            <a:ext cx="547251" cy="1325563"/>
          </a:xfrm>
          <a:prstGeom prst="rect">
            <a:avLst/>
          </a:prstGeom>
        </p:spPr>
      </p:pic>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365125"/>
            <a:ext cx="10515600" cy="1325563"/>
          </a:xfrm>
        </p:spPr>
        <p:txBody>
          <a:bodyPr>
            <a:normAutofit/>
          </a:bodyPr>
          <a:lstStyle>
            <a:lvl1pPr>
              <a:defRPr sz="3600"/>
            </a:lvl1pPr>
          </a:lstStyle>
          <a:p>
            <a:r>
              <a:rPr lang="sv-SE"/>
              <a:t>Klicka här för att ändra mall för rubrikformat</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1825625"/>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Tree>
    <p:extLst>
      <p:ext uri="{BB962C8B-B14F-4D97-AF65-F5344CB8AC3E}">
        <p14:creationId xmlns:p14="http://schemas.microsoft.com/office/powerpoint/2010/main" val="630313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3_Title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3F17F89-5D8E-AFD6-042E-5A6533FE939C}"/>
              </a:ext>
            </a:extLst>
          </p:cNvPr>
          <p:cNvPicPr>
            <a:picLocks noChangeAspect="1"/>
          </p:cNvPicPr>
          <p:nvPr userDrawn="1"/>
        </p:nvPicPr>
        <p:blipFill>
          <a:blip r:embed="rId2"/>
          <a:stretch>
            <a:fillRect/>
          </a:stretch>
        </p:blipFill>
        <p:spPr>
          <a:xfrm>
            <a:off x="8120657" y="693915"/>
            <a:ext cx="4084222" cy="6176963"/>
          </a:xfrm>
          <a:prstGeom prst="rect">
            <a:avLst/>
          </a:prstGeom>
        </p:spPr>
      </p:pic>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365125"/>
            <a:ext cx="10515600" cy="1325563"/>
          </a:xfrm>
        </p:spPr>
        <p:txBody>
          <a:bodyPr>
            <a:normAutofit/>
          </a:bodyPr>
          <a:lstStyle>
            <a:lvl1pPr>
              <a:defRPr sz="3600"/>
            </a:lvl1pPr>
          </a:lstStyle>
          <a:p>
            <a:r>
              <a:rPr lang="sv-SE"/>
              <a:t>Klicka här för att ändra mall för rubrikformat</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1825625"/>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Tree>
    <p:extLst>
      <p:ext uri="{BB962C8B-B14F-4D97-AF65-F5344CB8AC3E}">
        <p14:creationId xmlns:p14="http://schemas.microsoft.com/office/powerpoint/2010/main" val="2143917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2DCC8F3-0B56-EB07-ABC3-675FC490D680}"/>
              </a:ext>
            </a:extLst>
          </p:cNvPr>
          <p:cNvPicPr>
            <a:picLocks noChangeAspect="1"/>
          </p:cNvPicPr>
          <p:nvPr userDrawn="1"/>
        </p:nvPicPr>
        <p:blipFill>
          <a:blip r:embed="rId2"/>
          <a:stretch>
            <a:fillRect/>
          </a:stretch>
        </p:blipFill>
        <p:spPr>
          <a:xfrm>
            <a:off x="9352345" y="-22904"/>
            <a:ext cx="2862805" cy="6934350"/>
          </a:xfrm>
          <a:prstGeom prst="rect">
            <a:avLst/>
          </a:prstGeom>
        </p:spPr>
      </p:pic>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365125"/>
            <a:ext cx="10515600" cy="1325563"/>
          </a:xfrm>
        </p:spPr>
        <p:txBody>
          <a:bodyPr>
            <a:normAutofit/>
          </a:bodyPr>
          <a:lstStyle>
            <a:lvl1pPr>
              <a:defRPr sz="3600"/>
            </a:lvl1pPr>
          </a:lstStyle>
          <a:p>
            <a:r>
              <a:rPr lang="sv-SE"/>
              <a:t>Klicka här för att ändra mall för rubrikformat</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1825625"/>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Tree>
    <p:extLst>
      <p:ext uri="{BB962C8B-B14F-4D97-AF65-F5344CB8AC3E}">
        <p14:creationId xmlns:p14="http://schemas.microsoft.com/office/powerpoint/2010/main" val="3328700002"/>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B85BBC-75C8-A5B9-C000-757D8F01DE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endParaRPr lang="en-SE" dirty="0"/>
          </a:p>
        </p:txBody>
      </p:sp>
      <p:sp>
        <p:nvSpPr>
          <p:cNvPr id="3" name="Text Placeholder 2">
            <a:extLst>
              <a:ext uri="{FF2B5EF4-FFF2-40B4-BE49-F238E27FC236}">
                <a16:creationId xmlns:a16="http://schemas.microsoft.com/office/drawing/2014/main" id="{41D65FB9-B18E-D96A-9239-226000CCA2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
        <p:nvSpPr>
          <p:cNvPr id="4" name="Date Placeholder 3">
            <a:extLst>
              <a:ext uri="{FF2B5EF4-FFF2-40B4-BE49-F238E27FC236}">
                <a16:creationId xmlns:a16="http://schemas.microsoft.com/office/drawing/2014/main" id="{EF97F281-F576-B19F-199C-3852683DD2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92F30D4-B25F-4EE9-9615-CC085EF0DF03}" type="datetime1">
              <a:rPr lang="sv-SE" smtClean="0"/>
              <a:t>2025-04-24</a:t>
            </a:fld>
            <a:endParaRPr lang="en-SE"/>
          </a:p>
        </p:txBody>
      </p:sp>
      <p:sp>
        <p:nvSpPr>
          <p:cNvPr id="6" name="textruta 5">
            <a:extLst>
              <a:ext uri="{FF2B5EF4-FFF2-40B4-BE49-F238E27FC236}">
                <a16:creationId xmlns:a16="http://schemas.microsoft.com/office/drawing/2014/main" id="{5354AEEE-B0F9-7FB9-07B7-A02DD409F395}"/>
              </a:ext>
            </a:extLst>
          </p:cNvPr>
          <p:cNvSpPr txBox="1"/>
          <p:nvPr userDrawn="1">
            <p:extLst>
              <p:ext uri="{1162E1C5-73C7-4A58-AE30-91384D911F3F}">
                <p184:classification xmlns:p184="http://schemas.microsoft.com/office/powerpoint/2018/4/main" val="hdr"/>
              </p:ext>
            </p:extLst>
          </p:nvPr>
        </p:nvSpPr>
        <p:spPr>
          <a:xfrm>
            <a:off x="11363325" y="63500"/>
            <a:ext cx="787400" cy="121920"/>
          </a:xfrm>
          <a:prstGeom prst="rect">
            <a:avLst/>
          </a:prstGeom>
        </p:spPr>
        <p:txBody>
          <a:bodyPr horzOverflow="overflow" lIns="0" tIns="0" rIns="0" bIns="0">
            <a:spAutoFit/>
          </a:bodyPr>
          <a:lstStyle/>
          <a:p>
            <a:pPr algn="l"/>
            <a:r>
              <a:rPr lang="sv-SE" sz="800">
                <a:solidFill>
                  <a:srgbClr val="000000"/>
                </a:solidFill>
                <a:latin typeface="Calibri" panose="020F0502020204030204" pitchFamily="34" charset="0"/>
                <a:ea typeface="Calibri" panose="020F0502020204030204" pitchFamily="34" charset="0"/>
                <a:cs typeface="Calibri" panose="020F0502020204030204" pitchFamily="34" charset="0"/>
              </a:rPr>
              <a:t>Begränsad delning</a:t>
            </a:r>
          </a:p>
        </p:txBody>
      </p:sp>
    </p:spTree>
    <p:extLst>
      <p:ext uri="{BB962C8B-B14F-4D97-AF65-F5344CB8AC3E}">
        <p14:creationId xmlns:p14="http://schemas.microsoft.com/office/powerpoint/2010/main" val="784088411"/>
      </p:ext>
    </p:extLst>
  </p:cSld>
  <p:clrMap bg1="lt1" tx1="dk1" bg2="lt2" tx2="dk2" accent1="accent1" accent2="accent2" accent3="accent3" accent4="accent4" accent5="accent5" accent6="accent6" hlink="hlink" folHlink="folHlink"/>
  <p:sldLayoutIdLst>
    <p:sldLayoutId id="2147483649" r:id="rId1"/>
    <p:sldLayoutId id="2147483682" r:id="rId2"/>
    <p:sldLayoutId id="2147483680" r:id="rId3"/>
    <p:sldLayoutId id="2147483683" r:id="rId4"/>
    <p:sldLayoutId id="2147483681" r:id="rId5"/>
    <p:sldLayoutId id="2147483684" r:id="rId6"/>
    <p:sldLayoutId id="2147483672" r:id="rId7"/>
    <p:sldLayoutId id="2147483674" r:id="rId8"/>
    <p:sldLayoutId id="2147483661" r:id="rId9"/>
    <p:sldLayoutId id="2147483663" r:id="rId10"/>
    <p:sldLayoutId id="2147483667" r:id="rId11"/>
    <p:sldLayoutId id="2147483666" r:id="rId12"/>
    <p:sldLayoutId id="2147483671" r:id="rId13"/>
    <p:sldLayoutId id="2147483685" r:id="rId14"/>
    <p:sldLayoutId id="2147483660" r:id="rId15"/>
    <p:sldLayoutId id="2147483686" r:id="rId16"/>
    <p:sldLayoutId id="2147483662" r:id="rId17"/>
    <p:sldLayoutId id="2147483673" r:id="rId18"/>
    <p:sldLayoutId id="2147483664" r:id="rId19"/>
    <p:sldLayoutId id="2147483665" r:id="rId20"/>
    <p:sldLayoutId id="2147483670" r:id="rId21"/>
    <p:sldLayoutId id="2147483687" r:id="rId22"/>
    <p:sldLayoutId id="2147483675" r:id="rId23"/>
    <p:sldLayoutId id="2147483689" r:id="rId24"/>
    <p:sldLayoutId id="2147483676" r:id="rId25"/>
    <p:sldLayoutId id="2147483677" r:id="rId26"/>
    <p:sldLayoutId id="2147483678" r:id="rId27"/>
    <p:sldLayoutId id="2147483679" r:id="rId28"/>
    <p:sldLayoutId id="2147483688" r:id="rId29"/>
    <p:sldLayoutId id="2147483652" r:id="rId30"/>
    <p:sldLayoutId id="2147483669" r:id="rId31"/>
    <p:sldLayoutId id="2147483653" r:id="rId32"/>
    <p:sldLayoutId id="2147483654" r:id="rId33"/>
    <p:sldLayoutId id="2147483655" r:id="rId34"/>
    <p:sldLayoutId id="2147483657" r:id="rId35"/>
    <p:sldLayoutId id="2147483668" r:id="rId36"/>
  </p:sldLayoutIdLst>
  <p:hf sldNum="0" hdr="0" ftr="0" dt="0"/>
  <p:txStyles>
    <p:titleStyle>
      <a:lvl1pPr algn="l" defTabSz="914400" rtl="0" eaLnBrk="1" latinLnBrk="0" hangingPunct="1">
        <a:lnSpc>
          <a:spcPct val="90000"/>
        </a:lnSpc>
        <a:spcBef>
          <a:spcPct val="0"/>
        </a:spcBef>
        <a:buNone/>
        <a:defRPr sz="4400" b="1" i="0" kern="1200">
          <a:solidFill>
            <a:schemeClr val="tx1"/>
          </a:solidFill>
          <a:latin typeface="Figtree SemiBold"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Figtree Medium"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Figtree Medium"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Figtree Medium"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Figtree Medium"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Figtree Medium"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BD17A-1401-A23E-2A5C-8978824E3BE3}"/>
              </a:ext>
            </a:extLst>
          </p:cNvPr>
          <p:cNvSpPr>
            <a:spLocks noGrp="1"/>
          </p:cNvSpPr>
          <p:nvPr>
            <p:ph type="ctrTitle"/>
          </p:nvPr>
        </p:nvSpPr>
        <p:spPr/>
        <p:txBody>
          <a:bodyPr anchor="b">
            <a:normAutofit/>
          </a:bodyPr>
          <a:lstStyle/>
          <a:p>
            <a:r>
              <a:rPr lang="sv-SE" b="1" dirty="0"/>
              <a:t>Ladok ISP</a:t>
            </a:r>
            <a:endParaRPr lang="en-SE" b="1" dirty="0"/>
          </a:p>
        </p:txBody>
      </p:sp>
      <p:sp>
        <p:nvSpPr>
          <p:cNvPr id="3" name="Subtitle 2">
            <a:extLst>
              <a:ext uri="{FF2B5EF4-FFF2-40B4-BE49-F238E27FC236}">
                <a16:creationId xmlns:a16="http://schemas.microsoft.com/office/drawing/2014/main" id="{239F11E5-5C01-D306-7BBA-3DF46074775A}"/>
              </a:ext>
            </a:extLst>
          </p:cNvPr>
          <p:cNvSpPr>
            <a:spLocks noGrp="1"/>
          </p:cNvSpPr>
          <p:nvPr>
            <p:ph type="subTitle" idx="1"/>
          </p:nvPr>
        </p:nvSpPr>
        <p:spPr/>
        <p:txBody>
          <a:bodyPr>
            <a:normAutofit/>
          </a:bodyPr>
          <a:lstStyle/>
          <a:p>
            <a:r>
              <a:rPr lang="sv-SE" dirty="0"/>
              <a:t>Tematräff och supportstuga 2025-04-25</a:t>
            </a:r>
            <a:endParaRPr lang="en-SE" dirty="0"/>
          </a:p>
        </p:txBody>
      </p:sp>
    </p:spTree>
    <p:extLst>
      <p:ext uri="{BB962C8B-B14F-4D97-AF65-F5344CB8AC3E}">
        <p14:creationId xmlns:p14="http://schemas.microsoft.com/office/powerpoint/2010/main" val="1940695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15D6C5-70C0-7922-5323-4ABA795A1A9B}"/>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FB21363B-C68E-87E7-7588-6EA8E3DBE081}"/>
              </a:ext>
            </a:extLst>
          </p:cNvPr>
          <p:cNvSpPr>
            <a:spLocks noGrp="1"/>
          </p:cNvSpPr>
          <p:nvPr>
            <p:ph type="title"/>
          </p:nvPr>
        </p:nvSpPr>
        <p:spPr/>
        <p:txBody>
          <a:bodyPr/>
          <a:lstStyle/>
          <a:p>
            <a:r>
              <a:rPr lang="sv-SE" dirty="0"/>
              <a:t>Övriga frågor</a:t>
            </a:r>
          </a:p>
        </p:txBody>
      </p:sp>
      <p:sp>
        <p:nvSpPr>
          <p:cNvPr id="3" name="Platshållare för innehåll 2">
            <a:extLst>
              <a:ext uri="{FF2B5EF4-FFF2-40B4-BE49-F238E27FC236}">
                <a16:creationId xmlns:a16="http://schemas.microsoft.com/office/drawing/2014/main" id="{4525FB2A-2181-099B-318B-BD6D45757E9F}"/>
              </a:ext>
            </a:extLst>
          </p:cNvPr>
          <p:cNvSpPr>
            <a:spLocks noGrp="1"/>
          </p:cNvSpPr>
          <p:nvPr>
            <p:ph idx="1"/>
          </p:nvPr>
        </p:nvSpPr>
        <p:spPr/>
        <p:txBody>
          <a:bodyPr/>
          <a:lstStyle/>
          <a:p>
            <a:pPr marL="0" indent="0">
              <a:buNone/>
            </a:pPr>
            <a:endParaRPr lang="sv-SE" dirty="0">
              <a:solidFill>
                <a:srgbClr val="FF0000"/>
              </a:solidFill>
            </a:endParaRPr>
          </a:p>
        </p:txBody>
      </p:sp>
    </p:spTree>
    <p:extLst>
      <p:ext uri="{BB962C8B-B14F-4D97-AF65-F5344CB8AC3E}">
        <p14:creationId xmlns:p14="http://schemas.microsoft.com/office/powerpoint/2010/main" val="19908622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A64D8D-425A-2D3D-1DAE-A596FD40887B}"/>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F7001E87-04C8-5806-0DEE-987761A761CC}"/>
              </a:ext>
            </a:extLst>
          </p:cNvPr>
          <p:cNvSpPr>
            <a:spLocks noGrp="1"/>
          </p:cNvSpPr>
          <p:nvPr>
            <p:ph type="title"/>
          </p:nvPr>
        </p:nvSpPr>
        <p:spPr/>
        <p:txBody>
          <a:bodyPr/>
          <a:lstStyle/>
          <a:p>
            <a:r>
              <a:rPr lang="sv-SE" dirty="0"/>
              <a:t>Vårens datum</a:t>
            </a:r>
          </a:p>
        </p:txBody>
      </p:sp>
      <p:sp>
        <p:nvSpPr>
          <p:cNvPr id="3" name="Platshållare för innehåll 2">
            <a:extLst>
              <a:ext uri="{FF2B5EF4-FFF2-40B4-BE49-F238E27FC236}">
                <a16:creationId xmlns:a16="http://schemas.microsoft.com/office/drawing/2014/main" id="{3E68A3A9-297E-8947-5A12-A7C84F777EC2}"/>
              </a:ext>
            </a:extLst>
          </p:cNvPr>
          <p:cNvSpPr>
            <a:spLocks noGrp="1"/>
          </p:cNvSpPr>
          <p:nvPr>
            <p:ph idx="1"/>
          </p:nvPr>
        </p:nvSpPr>
        <p:spPr/>
        <p:txBody>
          <a:bodyPr/>
          <a:lstStyle/>
          <a:p>
            <a:pPr marL="0" indent="0">
              <a:buNone/>
            </a:pPr>
            <a:r>
              <a:rPr lang="sv-SE" dirty="0">
                <a:latin typeface="Arial" panose="020B0604020202020204" pitchFamily="34" charset="0"/>
                <a:cs typeface="Arial" panose="020B0604020202020204" pitchFamily="34" charset="0"/>
              </a:rPr>
              <a:t>Sista träffen för våren är den 23 maj.</a:t>
            </a:r>
          </a:p>
          <a:p>
            <a:pPr marL="0" indent="0">
              <a:buNone/>
            </a:pPr>
            <a:endParaRPr lang="sv-SE" dirty="0">
              <a:latin typeface="Arial" panose="020B0604020202020204" pitchFamily="34" charset="0"/>
              <a:cs typeface="Arial" panose="020B0604020202020204" pitchFamily="34" charset="0"/>
            </a:endParaRPr>
          </a:p>
          <a:p>
            <a:pPr marL="0" indent="0">
              <a:buNone/>
            </a:pPr>
            <a:r>
              <a:rPr lang="sv-SE" dirty="0">
                <a:latin typeface="Arial" panose="020B0604020202020204" pitchFamily="34" charset="0"/>
                <a:cs typeface="Arial" panose="020B0604020202020204" pitchFamily="34" charset="0"/>
              </a:rPr>
              <a:t>Vad gäller höstens datum så har vi ett förslag på att hålla två  tematräffar inklusive supportfrågor</a:t>
            </a:r>
          </a:p>
          <a:p>
            <a:pPr marL="0" indent="0">
              <a:buNone/>
            </a:pPr>
            <a:endParaRPr lang="sv-SE" dirty="0"/>
          </a:p>
        </p:txBody>
      </p:sp>
    </p:spTree>
    <p:extLst>
      <p:ext uri="{BB962C8B-B14F-4D97-AF65-F5344CB8AC3E}">
        <p14:creationId xmlns:p14="http://schemas.microsoft.com/office/powerpoint/2010/main" val="2794019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8BA280-C830-CCE3-6621-31CA6CF7FC34}"/>
            </a:ext>
          </a:extLst>
        </p:cNvPr>
        <p:cNvGrpSpPr/>
        <p:nvPr/>
      </p:nvGrpSpPr>
      <p:grpSpPr>
        <a:xfrm>
          <a:off x="0" y="0"/>
          <a:ext cx="0" cy="0"/>
          <a:chOff x="0" y="0"/>
          <a:chExt cx="0" cy="0"/>
        </a:xfrm>
      </p:grpSpPr>
      <p:sp>
        <p:nvSpPr>
          <p:cNvPr id="5" name="Rubrik 4">
            <a:extLst>
              <a:ext uri="{FF2B5EF4-FFF2-40B4-BE49-F238E27FC236}">
                <a16:creationId xmlns:a16="http://schemas.microsoft.com/office/drawing/2014/main" id="{89D46636-98A7-3196-E596-DDB5473587B8}"/>
              </a:ext>
            </a:extLst>
          </p:cNvPr>
          <p:cNvSpPr>
            <a:spLocks noGrp="1"/>
          </p:cNvSpPr>
          <p:nvPr>
            <p:ph type="title"/>
          </p:nvPr>
        </p:nvSpPr>
        <p:spPr/>
        <p:txBody>
          <a:bodyPr/>
          <a:lstStyle/>
          <a:p>
            <a:r>
              <a:rPr lang="sv-SE" dirty="0"/>
              <a:t>Agenda</a:t>
            </a:r>
          </a:p>
        </p:txBody>
      </p:sp>
      <p:sp>
        <p:nvSpPr>
          <p:cNvPr id="6" name="Platshållare för innehåll 5">
            <a:extLst>
              <a:ext uri="{FF2B5EF4-FFF2-40B4-BE49-F238E27FC236}">
                <a16:creationId xmlns:a16="http://schemas.microsoft.com/office/drawing/2014/main" id="{4C1515F9-125F-AE30-691E-F70C0627A3DC}"/>
              </a:ext>
            </a:extLst>
          </p:cNvPr>
          <p:cNvSpPr>
            <a:spLocks noGrp="1"/>
          </p:cNvSpPr>
          <p:nvPr>
            <p:ph idx="1"/>
          </p:nvPr>
        </p:nvSpPr>
        <p:spPr>
          <a:xfrm>
            <a:off x="508000" y="1892300"/>
            <a:ext cx="11176000" cy="3703638"/>
          </a:xfrm>
        </p:spPr>
        <p:txBody>
          <a:bodyPr>
            <a:normAutofit/>
          </a:bodyPr>
          <a:lstStyle/>
          <a:p>
            <a:pPr marL="0" indent="0">
              <a:buNone/>
            </a:pPr>
            <a:r>
              <a:rPr lang="sv-SE" dirty="0"/>
              <a:t>10.00 – Inledning</a:t>
            </a:r>
          </a:p>
          <a:p>
            <a:pPr marL="0" indent="0">
              <a:buNone/>
            </a:pPr>
            <a:r>
              <a:rPr lang="sv-SE" dirty="0"/>
              <a:t>10.05 – Supportfrågor </a:t>
            </a:r>
          </a:p>
          <a:p>
            <a:pPr marL="0" indent="0">
              <a:buNone/>
            </a:pPr>
            <a:r>
              <a:rPr lang="sv-SE" dirty="0"/>
              <a:t>10.20 – Etiska tillstånd</a:t>
            </a:r>
            <a:endParaRPr lang="sv-SE" dirty="0">
              <a:solidFill>
                <a:srgbClr val="FF0000"/>
              </a:solidFill>
            </a:endParaRPr>
          </a:p>
          <a:p>
            <a:pPr marL="0" indent="0">
              <a:buNone/>
            </a:pPr>
            <a:r>
              <a:rPr lang="sv-SE" dirty="0"/>
              <a:t>10.25 – Lokala lärandemål</a:t>
            </a:r>
            <a:endParaRPr lang="sv-SE" dirty="0">
              <a:solidFill>
                <a:srgbClr val="FF0000"/>
              </a:solidFill>
            </a:endParaRPr>
          </a:p>
          <a:p>
            <a:pPr marL="0" indent="0">
              <a:buNone/>
            </a:pPr>
            <a:r>
              <a:rPr lang="sv-SE" dirty="0"/>
              <a:t>10.50 – Övriga frågor</a:t>
            </a:r>
            <a:br>
              <a:rPr lang="sv-SE" dirty="0"/>
            </a:br>
            <a:endParaRPr lang="sv-SE" i="1" dirty="0"/>
          </a:p>
        </p:txBody>
      </p:sp>
    </p:spTree>
    <p:extLst>
      <p:ext uri="{BB962C8B-B14F-4D97-AF65-F5344CB8AC3E}">
        <p14:creationId xmlns:p14="http://schemas.microsoft.com/office/powerpoint/2010/main" val="2804031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A92E2E-F70C-E35A-CBC6-C47F8494526A}"/>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CBB41CBC-0105-0395-D880-ED22951B57FC}"/>
              </a:ext>
            </a:extLst>
          </p:cNvPr>
          <p:cNvSpPr>
            <a:spLocks noGrp="1"/>
          </p:cNvSpPr>
          <p:nvPr>
            <p:ph type="title"/>
          </p:nvPr>
        </p:nvSpPr>
        <p:spPr/>
        <p:txBody>
          <a:bodyPr anchor="ctr">
            <a:normAutofit/>
          </a:bodyPr>
          <a:lstStyle/>
          <a:p>
            <a:r>
              <a:rPr lang="sv-SE" dirty="0"/>
              <a:t>Supportfrågor</a:t>
            </a:r>
          </a:p>
        </p:txBody>
      </p:sp>
      <p:sp>
        <p:nvSpPr>
          <p:cNvPr id="3" name="Platshållare för innehåll 2">
            <a:extLst>
              <a:ext uri="{FF2B5EF4-FFF2-40B4-BE49-F238E27FC236}">
                <a16:creationId xmlns:a16="http://schemas.microsoft.com/office/drawing/2014/main" id="{115C14FD-2B11-C47A-28FA-D2E3D3FD01C5}"/>
              </a:ext>
            </a:extLst>
          </p:cNvPr>
          <p:cNvSpPr>
            <a:spLocks noGrp="1"/>
          </p:cNvSpPr>
          <p:nvPr>
            <p:ph idx="1"/>
          </p:nvPr>
        </p:nvSpPr>
        <p:spPr>
          <a:xfrm>
            <a:off x="838198" y="1825625"/>
            <a:ext cx="10515601" cy="4351338"/>
          </a:xfrm>
        </p:spPr>
        <p:txBody>
          <a:bodyPr>
            <a:normAutofit/>
          </a:bodyPr>
          <a:lstStyle/>
          <a:p>
            <a:pPr>
              <a:lnSpc>
                <a:spcPts val="1300"/>
              </a:lnSpc>
              <a:spcAft>
                <a:spcPts val="800"/>
              </a:spcAft>
            </a:pPr>
            <a:endParaRPr lang="sv-SE"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0000"/>
              </a:lnSpc>
              <a:spcAft>
                <a:spcPts val="800"/>
              </a:spcAft>
            </a:pPr>
            <a:r>
              <a:rPr lang="sv-SE" sz="1800" dirty="0">
                <a:effectLst/>
                <a:latin typeface="+mn-lt"/>
                <a:ea typeface="Calibri" panose="020F0502020204030204" pitchFamily="34" charset="0"/>
              </a:rPr>
              <a:t>Kan jag ta bort avisering utanför Ladok för en annan person? Jag kan bara se att jag kan ta bort det per doktorand för studierektorn/huvudhandledare. Dessa personer har en behörighetsprofil där systemaktiviteten ingår och om jag tar bort den så tar jag bort den för alla</a:t>
            </a:r>
            <a:r>
              <a:rPr lang="sv-SE" sz="1800" dirty="0">
                <a:effectLst/>
                <a:latin typeface="Calibri" panose="020F0502020204030204" pitchFamily="34" charset="0"/>
                <a:ea typeface="Calibri" panose="020F0502020204030204" pitchFamily="34" charset="0"/>
              </a:rPr>
              <a:t>.</a:t>
            </a:r>
            <a:br>
              <a:rPr lang="sv-SE" sz="1800" dirty="0">
                <a:effectLst/>
                <a:latin typeface="Calibri" panose="020F0502020204030204" pitchFamily="34" charset="0"/>
                <a:ea typeface="Calibri" panose="020F0502020204030204" pitchFamily="34" charset="0"/>
              </a:rPr>
            </a:br>
            <a:r>
              <a:rPr lang="sv-SE" sz="1800" dirty="0">
                <a:effectLst/>
                <a:latin typeface="Calibri" panose="020F0502020204030204" pitchFamily="34" charset="0"/>
                <a:ea typeface="Calibri" panose="020F0502020204030204" pitchFamily="34" charset="0"/>
              </a:rPr>
              <a:t>		</a:t>
            </a:r>
            <a:endParaRPr lang="sv-SE" sz="1800" dirty="0">
              <a:solidFill>
                <a:srgbClr val="000000"/>
              </a:solidFill>
              <a:effectLst/>
              <a:latin typeface="+mj-lt"/>
              <a:ea typeface="Times New Roman" panose="02020603050405020304" pitchFamily="18" charset="0"/>
            </a:endParaRPr>
          </a:p>
          <a:p>
            <a:pPr lvl="1"/>
            <a:r>
              <a:rPr lang="sv-SE" sz="1800" i="1" dirty="0">
                <a:solidFill>
                  <a:srgbClr val="000000"/>
                </a:solidFill>
                <a:effectLst/>
                <a:latin typeface="Aptos" panose="020B0004020202020204" pitchFamily="34" charset="0"/>
                <a:ea typeface="Calibri" panose="020F0502020204030204" pitchFamily="34" charset="0"/>
                <a:cs typeface="Aptos" panose="020B0004020202020204" pitchFamily="34" charset="0"/>
              </a:rPr>
              <a:t>Varje rad är en doktorand(Student UID), en användare och en roll.  Du kan inte kan påverka avisering utanför Ladok för där det kommer att göras personkopplingar. Per default skapas både en avisering och notis på Mina doktorander.</a:t>
            </a:r>
            <a:br>
              <a:rPr lang="sv-SE" sz="1800" i="1" dirty="0">
                <a:solidFill>
                  <a:srgbClr val="000000"/>
                </a:solidFill>
                <a:effectLst/>
                <a:latin typeface="Aptos" panose="020B0004020202020204" pitchFamily="34" charset="0"/>
                <a:ea typeface="Calibri" panose="020F0502020204030204" pitchFamily="34" charset="0"/>
                <a:cs typeface="Aptos" panose="020B0004020202020204" pitchFamily="34" charset="0"/>
              </a:rPr>
            </a:br>
            <a:endParaRPr lang="sv-SE" sz="1800" i="1" dirty="0">
              <a:effectLst/>
              <a:latin typeface="Aptos" panose="020B0004020202020204" pitchFamily="34" charset="0"/>
              <a:ea typeface="Calibri" panose="020F0502020204030204" pitchFamily="34" charset="0"/>
              <a:cs typeface="Aptos" panose="020B0004020202020204" pitchFamily="34" charset="0"/>
            </a:endParaRPr>
          </a:p>
          <a:p>
            <a:pPr lvl="1"/>
            <a:r>
              <a:rPr lang="sv-SE" sz="1800" i="1" dirty="0">
                <a:solidFill>
                  <a:srgbClr val="000000"/>
                </a:solidFill>
                <a:effectLst/>
                <a:latin typeface="Aptos" panose="020B0004020202020204" pitchFamily="34" charset="0"/>
                <a:ea typeface="Calibri" panose="020F0502020204030204" pitchFamily="34" charset="0"/>
                <a:cs typeface="Aptos" panose="020B0004020202020204" pitchFamily="34" charset="0"/>
              </a:rPr>
              <a:t>Just nu finns alltså ingen funktionalitet att enbart ange notis på startsidan.</a:t>
            </a:r>
          </a:p>
          <a:p>
            <a:pPr lvl="1"/>
            <a:endParaRPr lang="sv-SE" sz="1800" i="1" dirty="0">
              <a:solidFill>
                <a:srgbClr val="000000"/>
              </a:solidFill>
              <a:latin typeface="Aptos" panose="020B0004020202020204" pitchFamily="34" charset="0"/>
              <a:ea typeface="Calibri" panose="020F0502020204030204" pitchFamily="34" charset="0"/>
              <a:cs typeface="Aptos" panose="020B0004020202020204" pitchFamily="34" charset="0"/>
            </a:endParaRPr>
          </a:p>
          <a:p>
            <a:pPr lvl="1"/>
            <a:r>
              <a:rPr lang="sv-SE" sz="1800" b="1" dirty="0">
                <a:solidFill>
                  <a:srgbClr val="000000"/>
                </a:solidFill>
                <a:effectLst/>
                <a:latin typeface="Aptos" panose="020B0004020202020204" pitchFamily="34" charset="0"/>
                <a:ea typeface="Calibri" panose="020F0502020204030204" pitchFamily="34" charset="0"/>
                <a:cs typeface="Aptos" panose="020B0004020202020204" pitchFamily="34" charset="0"/>
              </a:rPr>
              <a:t>Anders demar</a:t>
            </a:r>
            <a:endParaRPr lang="sv-SE" sz="1800" b="1" dirty="0">
              <a:effectLst/>
              <a:latin typeface="Aptos" panose="020B0004020202020204" pitchFamily="34" charset="0"/>
              <a:ea typeface="Calibri" panose="020F0502020204030204" pitchFamily="34" charset="0"/>
              <a:cs typeface="Aptos" panose="020B0004020202020204" pitchFamily="34" charset="0"/>
            </a:endParaRPr>
          </a:p>
          <a:p>
            <a:pPr marL="457200" lvl="1" indent="0">
              <a:lnSpc>
                <a:spcPct val="100000"/>
              </a:lnSpc>
              <a:spcAft>
                <a:spcPts val="800"/>
              </a:spcAft>
              <a:buNone/>
            </a:pPr>
            <a:r>
              <a:rPr lang="sv-SE" sz="1800" i="1" dirty="0">
                <a:solidFill>
                  <a:srgbClr val="000000"/>
                </a:solidFill>
                <a:latin typeface="+mj-lt"/>
                <a:ea typeface="Times New Roman" panose="02020603050405020304" pitchFamily="18" charset="0"/>
              </a:rPr>
              <a:t> </a:t>
            </a:r>
            <a:endParaRPr lang="sv-SE" sz="1800" i="1" dirty="0">
              <a:solidFill>
                <a:srgbClr val="000000"/>
              </a:solidFill>
              <a:effectLst/>
              <a:latin typeface="+mj-lt"/>
              <a:ea typeface="Times New Roman" panose="02020603050405020304" pitchFamily="18" charset="0"/>
            </a:endParaRPr>
          </a:p>
        </p:txBody>
      </p:sp>
      <p:sp>
        <p:nvSpPr>
          <p:cNvPr id="4" name="Rectangle 1">
            <a:extLst>
              <a:ext uri="{FF2B5EF4-FFF2-40B4-BE49-F238E27FC236}">
                <a16:creationId xmlns:a16="http://schemas.microsoft.com/office/drawing/2014/main" id="{B3241271-DD3B-EB42-2BC4-D6627A56236A}"/>
              </a:ext>
            </a:extLst>
          </p:cNvPr>
          <p:cNvSpPr>
            <a:spLocks noChangeArrowheads="1"/>
          </p:cNvSpPr>
          <p:nvPr/>
        </p:nvSpPr>
        <p:spPr bwMode="auto">
          <a:xfrm>
            <a:off x="0" y="13156"/>
            <a:ext cx="223138"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ptos" panose="020B0004020202020204" pitchFamily="34" charset="0"/>
              </a:rPr>
              <a:t> </a:t>
            </a:r>
            <a:endParaRPr kumimoji="0" lang="sv-SE" altLang="sv-SE"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ptos" panose="020B0004020202020204" pitchFamily="34" charset="0"/>
              </a:rPr>
              <a:t> </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49290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73B138-4C74-FFB1-81F3-C2F5FBDD62EB}"/>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3CC15A31-B462-7C5D-3B83-8E12154FBFB1}"/>
              </a:ext>
            </a:extLst>
          </p:cNvPr>
          <p:cNvSpPr>
            <a:spLocks noGrp="1"/>
          </p:cNvSpPr>
          <p:nvPr>
            <p:ph type="title"/>
          </p:nvPr>
        </p:nvSpPr>
        <p:spPr/>
        <p:txBody>
          <a:bodyPr anchor="ctr">
            <a:normAutofit/>
          </a:bodyPr>
          <a:lstStyle/>
          <a:p>
            <a:r>
              <a:rPr lang="sv-SE" dirty="0"/>
              <a:t>Supportfrågor</a:t>
            </a:r>
          </a:p>
        </p:txBody>
      </p:sp>
      <p:sp>
        <p:nvSpPr>
          <p:cNvPr id="3" name="Platshållare för innehåll 2">
            <a:extLst>
              <a:ext uri="{FF2B5EF4-FFF2-40B4-BE49-F238E27FC236}">
                <a16:creationId xmlns:a16="http://schemas.microsoft.com/office/drawing/2014/main" id="{9F3A49A1-5259-24B3-A966-2384332EE917}"/>
              </a:ext>
            </a:extLst>
          </p:cNvPr>
          <p:cNvSpPr>
            <a:spLocks noGrp="1"/>
          </p:cNvSpPr>
          <p:nvPr>
            <p:ph idx="1"/>
          </p:nvPr>
        </p:nvSpPr>
        <p:spPr>
          <a:xfrm>
            <a:off x="838198" y="1825625"/>
            <a:ext cx="10515601" cy="4351338"/>
          </a:xfrm>
        </p:spPr>
        <p:txBody>
          <a:bodyPr>
            <a:normAutofit/>
          </a:bodyPr>
          <a:lstStyle/>
          <a:p>
            <a:pPr>
              <a:lnSpc>
                <a:spcPts val="1300"/>
              </a:lnSpc>
              <a:spcAft>
                <a:spcPts val="800"/>
              </a:spcAft>
            </a:pPr>
            <a:endParaRPr lang="sv-SE"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sv-SE" sz="2000" dirty="0">
                <a:effectLst/>
                <a:latin typeface="+mn-lt"/>
                <a:ea typeface="Calibri" panose="020F0502020204030204" pitchFamily="34" charset="0"/>
              </a:rPr>
              <a:t>Kommer </a:t>
            </a:r>
            <a:r>
              <a:rPr lang="sv-SE" sz="2000" dirty="0" err="1">
                <a:effectLst/>
                <a:latin typeface="+mn-lt"/>
                <a:ea typeface="Calibri" panose="020F0502020204030204" pitchFamily="34" charset="0"/>
              </a:rPr>
              <a:t>Ladokkonsortiet</a:t>
            </a:r>
            <a:r>
              <a:rPr lang="sv-SE" sz="2000" dirty="0">
                <a:effectLst/>
                <a:latin typeface="+mn-lt"/>
                <a:ea typeface="Calibri" panose="020F0502020204030204" pitchFamily="34" charset="0"/>
              </a:rPr>
              <a:t> utveckla möjligheter att korrigera misstag som handläggare gör med ISP, tex råkar starta en ISP innan den lokala mallen är uppdaterad till en ny version eller råkar fastställa med fel beslutsdatum?</a:t>
            </a:r>
            <a:br>
              <a:rPr lang="sv-SE" sz="2000" dirty="0">
                <a:effectLst/>
                <a:latin typeface="+mn-lt"/>
                <a:ea typeface="Calibri" panose="020F0502020204030204" pitchFamily="34" charset="0"/>
              </a:rPr>
            </a:br>
            <a:endParaRPr lang="sv-SE" sz="2000" dirty="0">
              <a:effectLst/>
              <a:latin typeface="+mn-lt"/>
              <a:ea typeface="Calibri" panose="020F0502020204030204" pitchFamily="34" charset="0"/>
            </a:endParaRPr>
          </a:p>
          <a:p>
            <a:pPr lvl="1">
              <a:lnSpc>
                <a:spcPct val="100000"/>
              </a:lnSpc>
              <a:spcAft>
                <a:spcPts val="800"/>
              </a:spcAft>
            </a:pPr>
            <a:r>
              <a:rPr lang="sv-SE" sz="2000" i="1" dirty="0">
                <a:solidFill>
                  <a:srgbClr val="000000"/>
                </a:solidFill>
                <a:effectLst/>
                <a:latin typeface="+mn-lt"/>
                <a:ea typeface="Times New Roman" panose="02020603050405020304" pitchFamily="18" charset="0"/>
              </a:rPr>
              <a:t>Vissa funktioner finns redan exempelvis som att du kan ta bort en version innan den är fastställd. </a:t>
            </a:r>
            <a:r>
              <a:rPr lang="sv-SE" sz="2000" i="1" dirty="0">
                <a:solidFill>
                  <a:srgbClr val="000000"/>
                </a:solidFill>
                <a:latin typeface="+mn-lt"/>
                <a:ea typeface="Times New Roman" panose="02020603050405020304" pitchFamily="18" charset="0"/>
              </a:rPr>
              <a:t>Skicka gärna in ett </a:t>
            </a:r>
            <a:r>
              <a:rPr lang="sv-SE" sz="2000" i="1" dirty="0" err="1">
                <a:solidFill>
                  <a:srgbClr val="000000"/>
                </a:solidFill>
                <a:latin typeface="+mn-lt"/>
                <a:ea typeface="Times New Roman" panose="02020603050405020304" pitchFamily="18" charset="0"/>
              </a:rPr>
              <a:t>Jira</a:t>
            </a:r>
            <a:r>
              <a:rPr lang="sv-SE" sz="2000" i="1" dirty="0">
                <a:solidFill>
                  <a:srgbClr val="000000"/>
                </a:solidFill>
                <a:latin typeface="+mn-lt"/>
                <a:ea typeface="Times New Roman" panose="02020603050405020304" pitchFamily="18" charset="0"/>
              </a:rPr>
              <a:t> om ni har önskemål.</a:t>
            </a:r>
            <a:endParaRPr lang="sv-SE" sz="2000" dirty="0">
              <a:solidFill>
                <a:srgbClr val="000000"/>
              </a:solidFill>
              <a:effectLst/>
              <a:latin typeface="+mn-lt"/>
              <a:ea typeface="Times New Roman" panose="02020603050405020304" pitchFamily="18" charset="0"/>
            </a:endParaRPr>
          </a:p>
        </p:txBody>
      </p:sp>
      <p:sp>
        <p:nvSpPr>
          <p:cNvPr id="4" name="Rectangle 1">
            <a:extLst>
              <a:ext uri="{FF2B5EF4-FFF2-40B4-BE49-F238E27FC236}">
                <a16:creationId xmlns:a16="http://schemas.microsoft.com/office/drawing/2014/main" id="{5A797B0E-B968-B3CC-6541-D1C0D372699B}"/>
              </a:ext>
            </a:extLst>
          </p:cNvPr>
          <p:cNvSpPr>
            <a:spLocks noChangeArrowheads="1"/>
          </p:cNvSpPr>
          <p:nvPr/>
        </p:nvSpPr>
        <p:spPr bwMode="auto">
          <a:xfrm>
            <a:off x="0" y="13156"/>
            <a:ext cx="223138"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ptos" panose="020B0004020202020204" pitchFamily="34" charset="0"/>
              </a:rPr>
              <a:t> </a:t>
            </a:r>
            <a:endParaRPr kumimoji="0" lang="sv-SE" altLang="sv-SE"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ptos" panose="020B0004020202020204" pitchFamily="34" charset="0"/>
              </a:rPr>
              <a:t> </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15960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CB98C4-B21E-12C9-26EF-03DF787356B7}"/>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EDC6F5E2-62D8-3432-6CAC-57FA07D0403E}"/>
              </a:ext>
            </a:extLst>
          </p:cNvPr>
          <p:cNvSpPr>
            <a:spLocks noGrp="1"/>
          </p:cNvSpPr>
          <p:nvPr>
            <p:ph type="title"/>
          </p:nvPr>
        </p:nvSpPr>
        <p:spPr/>
        <p:txBody>
          <a:bodyPr/>
          <a:lstStyle/>
          <a:p>
            <a:r>
              <a:rPr lang="sv-SE" dirty="0"/>
              <a:t>Etiska tillstånd </a:t>
            </a:r>
            <a:r>
              <a:rPr lang="sv-SE" sz="2400" i="1" dirty="0"/>
              <a:t>(kommer tidigast i 2.69, 21/5, migreras in)</a:t>
            </a:r>
          </a:p>
        </p:txBody>
      </p:sp>
      <p:pic>
        <p:nvPicPr>
          <p:cNvPr id="5" name="Platshållare för innehåll 4">
            <a:extLst>
              <a:ext uri="{FF2B5EF4-FFF2-40B4-BE49-F238E27FC236}">
                <a16:creationId xmlns:a16="http://schemas.microsoft.com/office/drawing/2014/main" id="{35CEBE16-346D-A114-2254-2245BA5D8541}"/>
              </a:ext>
            </a:extLst>
          </p:cNvPr>
          <p:cNvPicPr>
            <a:picLocks noGrp="1" noChangeAspect="1"/>
          </p:cNvPicPr>
          <p:nvPr>
            <p:ph idx="1"/>
          </p:nvPr>
        </p:nvPicPr>
        <p:blipFill>
          <a:blip r:embed="rId2"/>
          <a:stretch>
            <a:fillRect/>
          </a:stretch>
        </p:blipFill>
        <p:spPr>
          <a:xfrm>
            <a:off x="611623" y="1749244"/>
            <a:ext cx="10515600" cy="3096084"/>
          </a:xfrm>
        </p:spPr>
      </p:pic>
    </p:spTree>
    <p:extLst>
      <p:ext uri="{BB962C8B-B14F-4D97-AF65-F5344CB8AC3E}">
        <p14:creationId xmlns:p14="http://schemas.microsoft.com/office/powerpoint/2010/main" val="4181504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1E081F-0900-B658-6046-21A9B9D0DABE}"/>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4B791B2A-A693-8B4A-57C5-BF823FFF43F6}"/>
              </a:ext>
            </a:extLst>
          </p:cNvPr>
          <p:cNvSpPr>
            <a:spLocks noGrp="1"/>
          </p:cNvSpPr>
          <p:nvPr>
            <p:ph type="title"/>
          </p:nvPr>
        </p:nvSpPr>
        <p:spPr>
          <a:xfrm>
            <a:off x="2006824" y="2103437"/>
            <a:ext cx="9346975" cy="1325563"/>
          </a:xfrm>
        </p:spPr>
        <p:txBody>
          <a:bodyPr/>
          <a:lstStyle/>
          <a:p>
            <a:r>
              <a:rPr lang="sv-SE" dirty="0"/>
              <a:t>Anders demar Lokala lärandemål</a:t>
            </a:r>
            <a:br>
              <a:rPr lang="sv-SE" dirty="0"/>
            </a:br>
            <a:r>
              <a:rPr lang="sv-SE" sz="2400" i="1" dirty="0"/>
              <a:t>(kommer tidigast i 2.69, 21/5)</a:t>
            </a:r>
          </a:p>
        </p:txBody>
      </p:sp>
    </p:spTree>
    <p:extLst>
      <p:ext uri="{BB962C8B-B14F-4D97-AF65-F5344CB8AC3E}">
        <p14:creationId xmlns:p14="http://schemas.microsoft.com/office/powerpoint/2010/main" val="1466708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48F180-24CB-5E26-34B6-4B166ED89F10}"/>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8B5F444D-5112-A03B-2F1D-09F12246714A}"/>
              </a:ext>
            </a:extLst>
          </p:cNvPr>
          <p:cNvSpPr>
            <a:spLocks noGrp="1"/>
          </p:cNvSpPr>
          <p:nvPr>
            <p:ph type="title"/>
          </p:nvPr>
        </p:nvSpPr>
        <p:spPr>
          <a:xfrm>
            <a:off x="838200" y="257175"/>
            <a:ext cx="10515600" cy="1325563"/>
          </a:xfrm>
        </p:spPr>
        <p:txBody>
          <a:bodyPr/>
          <a:lstStyle/>
          <a:p>
            <a:r>
              <a:rPr lang="sv-SE" dirty="0"/>
              <a:t>Lokala lärandemål </a:t>
            </a:r>
            <a:r>
              <a:rPr lang="sv-SE" sz="2400" i="1" dirty="0"/>
              <a:t>(kommer tidigast i 2.69, 21/5)</a:t>
            </a:r>
            <a:endParaRPr lang="sv-SE" sz="2400" dirty="0"/>
          </a:p>
        </p:txBody>
      </p:sp>
      <p:sp>
        <p:nvSpPr>
          <p:cNvPr id="3" name="Platshållare för innehåll 2">
            <a:extLst>
              <a:ext uri="{FF2B5EF4-FFF2-40B4-BE49-F238E27FC236}">
                <a16:creationId xmlns:a16="http://schemas.microsoft.com/office/drawing/2014/main" id="{5901EE93-2120-CCB1-C956-B0A1F922DC85}"/>
              </a:ext>
            </a:extLst>
          </p:cNvPr>
          <p:cNvSpPr>
            <a:spLocks noGrp="1"/>
          </p:cNvSpPr>
          <p:nvPr>
            <p:ph idx="1"/>
          </p:nvPr>
        </p:nvSpPr>
        <p:spPr>
          <a:xfrm>
            <a:off x="2025650" y="1365250"/>
            <a:ext cx="7023100" cy="5397500"/>
          </a:xfrm>
        </p:spPr>
        <p:txBody>
          <a:bodyPr/>
          <a:lstStyle/>
          <a:p>
            <a:pPr marL="0" indent="0">
              <a:buNone/>
            </a:pPr>
            <a:endParaRPr lang="sv-SE" dirty="0"/>
          </a:p>
        </p:txBody>
      </p:sp>
      <p:pic>
        <p:nvPicPr>
          <p:cNvPr id="5" name="Bildobjekt 4">
            <a:extLst>
              <a:ext uri="{FF2B5EF4-FFF2-40B4-BE49-F238E27FC236}">
                <a16:creationId xmlns:a16="http://schemas.microsoft.com/office/drawing/2014/main" id="{3198EB23-4BF7-A8C8-10F4-5ADB2418E0A9}"/>
              </a:ext>
            </a:extLst>
          </p:cNvPr>
          <p:cNvPicPr>
            <a:picLocks noChangeAspect="1"/>
          </p:cNvPicPr>
          <p:nvPr/>
        </p:nvPicPr>
        <p:blipFill>
          <a:blip r:embed="rId2"/>
          <a:stretch>
            <a:fillRect/>
          </a:stretch>
        </p:blipFill>
        <p:spPr>
          <a:xfrm>
            <a:off x="2108200" y="1422400"/>
            <a:ext cx="6842569" cy="5178425"/>
          </a:xfrm>
          <a:prstGeom prst="rect">
            <a:avLst/>
          </a:prstGeom>
        </p:spPr>
      </p:pic>
    </p:spTree>
    <p:extLst>
      <p:ext uri="{BB962C8B-B14F-4D97-AF65-F5344CB8AC3E}">
        <p14:creationId xmlns:p14="http://schemas.microsoft.com/office/powerpoint/2010/main" val="4121740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00CA1C-D98B-7314-AB26-0E194078785E}"/>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063FB2E0-2DF9-FE4E-DB42-54A717443AEA}"/>
              </a:ext>
            </a:extLst>
          </p:cNvPr>
          <p:cNvSpPr>
            <a:spLocks noGrp="1"/>
          </p:cNvSpPr>
          <p:nvPr>
            <p:ph type="title"/>
          </p:nvPr>
        </p:nvSpPr>
        <p:spPr>
          <a:xfrm>
            <a:off x="838200" y="257175"/>
            <a:ext cx="10515600" cy="1325563"/>
          </a:xfrm>
        </p:spPr>
        <p:txBody>
          <a:bodyPr/>
          <a:lstStyle/>
          <a:p>
            <a:r>
              <a:rPr lang="sv-SE" dirty="0"/>
              <a:t>Lokala lärandemål </a:t>
            </a:r>
            <a:r>
              <a:rPr lang="sv-SE" sz="2400" i="1" dirty="0"/>
              <a:t>(kommer tidigast i 2.69, 21/5)</a:t>
            </a:r>
            <a:endParaRPr lang="sv-SE" sz="2400" dirty="0"/>
          </a:p>
        </p:txBody>
      </p:sp>
      <p:pic>
        <p:nvPicPr>
          <p:cNvPr id="9" name="Platshållare för innehåll 8">
            <a:extLst>
              <a:ext uri="{FF2B5EF4-FFF2-40B4-BE49-F238E27FC236}">
                <a16:creationId xmlns:a16="http://schemas.microsoft.com/office/drawing/2014/main" id="{4BF2353B-DD49-BD73-78D4-F789EA7C44B8}"/>
              </a:ext>
            </a:extLst>
          </p:cNvPr>
          <p:cNvPicPr>
            <a:picLocks noGrp="1" noChangeAspect="1"/>
          </p:cNvPicPr>
          <p:nvPr>
            <p:ph idx="1"/>
          </p:nvPr>
        </p:nvPicPr>
        <p:blipFill>
          <a:blip r:embed="rId2"/>
          <a:stretch>
            <a:fillRect/>
          </a:stretch>
        </p:blipFill>
        <p:spPr>
          <a:xfrm>
            <a:off x="838200" y="2259694"/>
            <a:ext cx="10515600" cy="3483200"/>
          </a:xfrm>
        </p:spPr>
      </p:pic>
    </p:spTree>
    <p:extLst>
      <p:ext uri="{BB962C8B-B14F-4D97-AF65-F5344CB8AC3E}">
        <p14:creationId xmlns:p14="http://schemas.microsoft.com/office/powerpoint/2010/main" val="3562990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8956DB-1EAB-B474-9D53-1F28FC3D1648}"/>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998688D7-23AA-1E7E-FC39-08AB678E8DB6}"/>
              </a:ext>
            </a:extLst>
          </p:cNvPr>
          <p:cNvSpPr>
            <a:spLocks noGrp="1"/>
          </p:cNvSpPr>
          <p:nvPr>
            <p:ph type="title"/>
          </p:nvPr>
        </p:nvSpPr>
        <p:spPr>
          <a:xfrm>
            <a:off x="838200" y="257175"/>
            <a:ext cx="10515600" cy="1325563"/>
          </a:xfrm>
        </p:spPr>
        <p:txBody>
          <a:bodyPr/>
          <a:lstStyle/>
          <a:p>
            <a:r>
              <a:rPr lang="sv-SE" dirty="0"/>
              <a:t>Lokala lärandemål </a:t>
            </a:r>
            <a:r>
              <a:rPr lang="sv-SE" sz="2400" i="1" dirty="0"/>
              <a:t>(kommer tidigast i 2.69, 21/5)</a:t>
            </a:r>
            <a:endParaRPr lang="sv-SE" sz="2400" dirty="0"/>
          </a:p>
        </p:txBody>
      </p:sp>
      <p:pic>
        <p:nvPicPr>
          <p:cNvPr id="6" name="Platshållare för innehåll 5">
            <a:extLst>
              <a:ext uri="{FF2B5EF4-FFF2-40B4-BE49-F238E27FC236}">
                <a16:creationId xmlns:a16="http://schemas.microsoft.com/office/drawing/2014/main" id="{EE50BA86-9A84-7850-8B6E-119F684FB613}"/>
              </a:ext>
            </a:extLst>
          </p:cNvPr>
          <p:cNvPicPr>
            <a:picLocks noGrp="1" noChangeAspect="1"/>
          </p:cNvPicPr>
          <p:nvPr>
            <p:ph idx="1"/>
          </p:nvPr>
        </p:nvPicPr>
        <p:blipFill>
          <a:blip r:embed="rId2"/>
          <a:stretch>
            <a:fillRect/>
          </a:stretch>
        </p:blipFill>
        <p:spPr>
          <a:xfrm>
            <a:off x="297857" y="1702770"/>
            <a:ext cx="10364646" cy="2581635"/>
          </a:xfrm>
        </p:spPr>
      </p:pic>
    </p:spTree>
    <p:extLst>
      <p:ext uri="{BB962C8B-B14F-4D97-AF65-F5344CB8AC3E}">
        <p14:creationId xmlns:p14="http://schemas.microsoft.com/office/powerpoint/2010/main" val="359440781"/>
      </p:ext>
    </p:extLst>
  </p:cSld>
  <p:clrMapOvr>
    <a:masterClrMapping/>
  </p:clrMapOvr>
</p:sld>
</file>

<file path=ppt/theme/theme1.xml><?xml version="1.0" encoding="utf-8"?>
<a:theme xmlns:a="http://schemas.openxmlformats.org/drawingml/2006/main" name="Office-tema">
  <a:themeElements>
    <a:clrScheme name="ldk-colors">
      <a:dk1>
        <a:srgbClr val="000000"/>
      </a:dk1>
      <a:lt1>
        <a:srgbClr val="FFFFFF"/>
      </a:lt1>
      <a:dk2>
        <a:srgbClr val="1A2219"/>
      </a:dk2>
      <a:lt2>
        <a:srgbClr val="ECF0F3"/>
      </a:lt2>
      <a:accent1>
        <a:srgbClr val="E0EAD7"/>
      </a:accent1>
      <a:accent2>
        <a:srgbClr val="E0EAD7"/>
      </a:accent2>
      <a:accent3>
        <a:srgbClr val="9FDDAC"/>
      </a:accent3>
      <a:accent4>
        <a:srgbClr val="00B066"/>
      </a:accent4>
      <a:accent5>
        <a:srgbClr val="0F7237"/>
      </a:accent5>
      <a:accent6>
        <a:srgbClr val="38583F"/>
      </a:accent6>
      <a:hlink>
        <a:srgbClr val="2469E6"/>
      </a:hlink>
      <a:folHlink>
        <a:srgbClr val="132F98"/>
      </a:folHlink>
    </a:clrScheme>
    <a:fontScheme name="Figtree">
      <a:majorFont>
        <a:latin typeface="Figtree"/>
        <a:ea typeface=""/>
        <a:cs typeface=""/>
      </a:majorFont>
      <a:minorFont>
        <a:latin typeface="Figtre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dk-24-tom-240516 (1)" id="{DA1B408F-9061-40BA-BA6F-559154EC3F4D}" vid="{BAA3C5B7-BDAD-4C5B-91FE-FD93DD66D82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f13b610e-d3b5-490f-b165-988100e8232a}" enabled="1" method="Standard" siteId="{5a4ba6f9-f531-4f32-9467-398f19e69de4}" removed="0"/>
</clbl:labelList>
</file>

<file path=docProps/app.xml><?xml version="1.0" encoding="utf-8"?>
<Properties xmlns="http://schemas.openxmlformats.org/officeDocument/2006/extended-properties" xmlns:vt="http://schemas.openxmlformats.org/officeDocument/2006/docPropsVTypes">
  <Template/>
  <TotalTime>2137</TotalTime>
  <Words>295</Words>
  <Application>Microsoft Office PowerPoint</Application>
  <PresentationFormat>Bredbild</PresentationFormat>
  <Paragraphs>34</Paragraphs>
  <Slides>11</Slides>
  <Notes>0</Notes>
  <HiddenSlides>0</HiddenSlides>
  <MMClips>0</MMClips>
  <ScaleCrop>false</ScaleCrop>
  <HeadingPairs>
    <vt:vector size="6" baseType="variant">
      <vt:variant>
        <vt:lpstr>Använt teckensnitt</vt:lpstr>
      </vt:variant>
      <vt:variant>
        <vt:i4>7</vt:i4>
      </vt:variant>
      <vt:variant>
        <vt:lpstr>Tema</vt:lpstr>
      </vt:variant>
      <vt:variant>
        <vt:i4>1</vt:i4>
      </vt:variant>
      <vt:variant>
        <vt:lpstr>Bildrubriker</vt:lpstr>
      </vt:variant>
      <vt:variant>
        <vt:i4>11</vt:i4>
      </vt:variant>
    </vt:vector>
  </HeadingPairs>
  <TitlesOfParts>
    <vt:vector size="19" baseType="lpstr">
      <vt:lpstr>Calibri</vt:lpstr>
      <vt:lpstr>Figtree SemiBold</vt:lpstr>
      <vt:lpstr>Aptos</vt:lpstr>
      <vt:lpstr>Figtree Medium</vt:lpstr>
      <vt:lpstr>Figtree</vt:lpstr>
      <vt:lpstr>Times New Roman</vt:lpstr>
      <vt:lpstr>Arial</vt:lpstr>
      <vt:lpstr>Office-tema</vt:lpstr>
      <vt:lpstr>Ladok ISP</vt:lpstr>
      <vt:lpstr>Agenda</vt:lpstr>
      <vt:lpstr>Supportfrågor</vt:lpstr>
      <vt:lpstr>Supportfrågor</vt:lpstr>
      <vt:lpstr>Etiska tillstånd (kommer tidigast i 2.69, 21/5, migreras in)</vt:lpstr>
      <vt:lpstr>Anders demar Lokala lärandemål (kommer tidigast i 2.69, 21/5)</vt:lpstr>
      <vt:lpstr>Lokala lärandemål (kommer tidigast i 2.69, 21/5)</vt:lpstr>
      <vt:lpstr>Lokala lärandemål (kommer tidigast i 2.69, 21/5)</vt:lpstr>
      <vt:lpstr>Lokala lärandemål (kommer tidigast i 2.69, 21/5)</vt:lpstr>
      <vt:lpstr>Övriga frågor</vt:lpstr>
      <vt:lpstr>Vårens datum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Anders Stenebo</dc:creator>
  <cp:lastModifiedBy>Christina Brandt</cp:lastModifiedBy>
  <cp:revision>31</cp:revision>
  <dcterms:created xsi:type="dcterms:W3CDTF">2025-02-21T09:38:16Z</dcterms:created>
  <dcterms:modified xsi:type="dcterms:W3CDTF">2025-04-24T13:31:38Z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HeaderLocations">
    <vt:lpwstr>Office Theme:6</vt:lpwstr>
  </property>
  <property fmtid="{D5CDD505-2E9C-101B-9397-08002B2CF9AE}" pid="3" name="ClassificationContentMarkingHeaderText">
    <vt:lpwstr>Begränsad delning</vt:lpwstr>
  </property>
</Properties>
</file>