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4"/>
  </p:notesMasterIdLst>
  <p:sldIdLst>
    <p:sldId id="257" r:id="rId2"/>
    <p:sldId id="256" r:id="rId3"/>
    <p:sldId id="259" r:id="rId4"/>
    <p:sldId id="293" r:id="rId5"/>
    <p:sldId id="299" r:id="rId6"/>
    <p:sldId id="298" r:id="rId7"/>
    <p:sldId id="294" r:id="rId8"/>
    <p:sldId id="297" r:id="rId9"/>
    <p:sldId id="295" r:id="rId10"/>
    <p:sldId id="296" r:id="rId11"/>
    <p:sldId id="300" r:id="rId12"/>
    <p:sldId id="277" r:id="rId13"/>
  </p:sldIdLst>
  <p:sldSz cx="12192000" cy="6858000"/>
  <p:notesSz cx="6858000" cy="9144000"/>
  <p:embeddedFontLst>
    <p:embeddedFont>
      <p:font typeface="Figtree" pitchFamily="2" charset="0"/>
      <p:regular r:id="rId15"/>
      <p:bold r:id="rId16"/>
      <p:italic r:id="rId17"/>
      <p:boldItalic r:id="rId18"/>
    </p:embeddedFont>
    <p:embeddedFont>
      <p:font typeface="Figtree Medium" pitchFamily="2" charset="0"/>
      <p:regular r:id="rId19"/>
      <p:italic r:id="rId20"/>
    </p:embeddedFont>
    <p:embeddedFont>
      <p:font typeface="Figtree SemiBold" pitchFamily="2" charset="0"/>
      <p:regular r:id="rId21"/>
      <p:bold r:id="rId22"/>
      <p:italic r:id="rId23"/>
      <p:boldItalic r:id="rId24"/>
    </p:embeddedFont>
    <p:embeddedFont>
      <p:font typeface="Wingdings 3" panose="05040102010807070707" pitchFamily="18" charset="2"/>
      <p:regular r:id="rId25"/>
    </p:embeddedFont>
  </p:embeddedFontLst>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AD96B17-5E4D-4771-8D73-D944C964F3CB}">
          <p14:sldIdLst>
            <p14:sldId id="257"/>
            <p14:sldId id="256"/>
            <p14:sldId id="259"/>
            <p14:sldId id="293"/>
            <p14:sldId id="299"/>
            <p14:sldId id="298"/>
            <p14:sldId id="294"/>
            <p14:sldId id="297"/>
            <p14:sldId id="295"/>
            <p14:sldId id="296"/>
            <p14:sldId id="300"/>
            <p14:sldId id="2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9E16"/>
    <a:srgbClr val="000000"/>
    <a:srgbClr val="0E72ED"/>
    <a:srgbClr val="9072B0"/>
    <a:srgbClr val="5B358C"/>
    <a:srgbClr val="EFE9F5"/>
    <a:srgbClr val="DCA346"/>
    <a:srgbClr val="04B067"/>
    <a:srgbClr val="395840"/>
    <a:srgbClr val="754F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36"/>
    <p:restoredTop sz="96247" autoAdjust="0"/>
  </p:normalViewPr>
  <p:slideViewPr>
    <p:cSldViewPr snapToGrid="0">
      <p:cViewPr>
        <p:scale>
          <a:sx n="113" d="100"/>
          <a:sy n="113" d="100"/>
        </p:scale>
        <p:origin x="828" y="11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43E644-9AD9-1B47-BB31-DDA0E5DC1CDE}" type="datetimeFigureOut">
              <a:rPr lang="en-SE" smtClean="0"/>
              <a:t>05/19/2025</a:t>
            </a:fld>
            <a:endParaRPr lang="en-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AC61D6-423E-A349-AA98-83ABF4E6F90D}" type="slidenum">
              <a:rPr lang="en-SE" smtClean="0"/>
              <a:t>‹#›</a:t>
            </a:fld>
            <a:endParaRPr lang="en-SE"/>
          </a:p>
        </p:txBody>
      </p:sp>
    </p:spTree>
    <p:extLst>
      <p:ext uri="{BB962C8B-B14F-4D97-AF65-F5344CB8AC3E}">
        <p14:creationId xmlns:p14="http://schemas.microsoft.com/office/powerpoint/2010/main" val="1004031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Master" Target="../slideMasters/slideMaster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emf"/><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24.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ACBD8B-BEB3-B472-0651-BC20361790FF}"/>
              </a:ext>
            </a:extLst>
          </p:cNvPr>
          <p:cNvPicPr>
            <a:picLocks noChangeAspect="1"/>
          </p:cNvPicPr>
          <p:nvPr userDrawn="1"/>
        </p:nvPicPr>
        <p:blipFill>
          <a:blip r:embed="rId2"/>
          <a:stretch>
            <a:fillRect/>
          </a:stretch>
        </p:blipFill>
        <p:spPr>
          <a:xfrm>
            <a:off x="8112861" y="682125"/>
            <a:ext cx="4092018" cy="6188754"/>
          </a:xfrm>
          <a:prstGeom prst="rect">
            <a:avLst/>
          </a:prstGeom>
        </p:spPr>
      </p:pic>
      <p:sp>
        <p:nvSpPr>
          <p:cNvPr id="2" name="Title 1">
            <a:extLst>
              <a:ext uri="{FF2B5EF4-FFF2-40B4-BE49-F238E27FC236}">
                <a16:creationId xmlns:a16="http://schemas.microsoft.com/office/drawing/2014/main" id="{CE5522C2-04BB-C34D-B691-57EE3807AF8D}"/>
              </a:ext>
            </a:extLst>
          </p:cNvPr>
          <p:cNvSpPr>
            <a:spLocks noGrp="1"/>
          </p:cNvSpPr>
          <p:nvPr>
            <p:ph type="ctrTitle"/>
          </p:nvPr>
        </p:nvSpPr>
        <p:spPr>
          <a:xfrm>
            <a:off x="838200" y="1122363"/>
            <a:ext cx="9144000" cy="2387600"/>
          </a:xfrm>
        </p:spPr>
        <p:txBody>
          <a:bodyPr anchor="b">
            <a:normAutofit/>
          </a:bodyPr>
          <a:lstStyle>
            <a:lvl1pPr algn="l">
              <a:defRPr sz="4800" b="1" i="0">
                <a:latin typeface="Figtree SemiBold" pitchFamily="2" charset="0"/>
              </a:defRPr>
            </a:lvl1pPr>
          </a:lstStyle>
          <a:p>
            <a:r>
              <a:rPr lang="en-GB" dirty="0"/>
              <a:t>Click to edit Master title style</a:t>
            </a:r>
            <a:endParaRPr lang="en-SE" dirty="0"/>
          </a:p>
        </p:txBody>
      </p:sp>
      <p:sp>
        <p:nvSpPr>
          <p:cNvPr id="3" name="Subtitle 2">
            <a:extLst>
              <a:ext uri="{FF2B5EF4-FFF2-40B4-BE49-F238E27FC236}">
                <a16:creationId xmlns:a16="http://schemas.microsoft.com/office/drawing/2014/main" id="{8580D92B-53F1-2B49-6FD6-D49A4BBC5C09}"/>
              </a:ext>
            </a:extLst>
          </p:cNvPr>
          <p:cNvSpPr>
            <a:spLocks noGrp="1"/>
          </p:cNvSpPr>
          <p:nvPr>
            <p:ph type="subTitle" idx="1"/>
          </p:nvPr>
        </p:nvSpPr>
        <p:spPr>
          <a:xfrm>
            <a:off x="838200" y="3602038"/>
            <a:ext cx="9144000" cy="1655762"/>
          </a:xfrm>
        </p:spPr>
        <p:txBody>
          <a:bodyPr/>
          <a:lstStyle>
            <a:lvl1pPr marL="0" indent="0" algn="l">
              <a:buNone/>
              <a:defRPr sz="2400" b="0" i="0">
                <a:latin typeface="Figtree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SE" dirty="0"/>
          </a:p>
        </p:txBody>
      </p:sp>
      <p:sp>
        <p:nvSpPr>
          <p:cNvPr id="4" name="Date Placeholder 3">
            <a:extLst>
              <a:ext uri="{FF2B5EF4-FFF2-40B4-BE49-F238E27FC236}">
                <a16:creationId xmlns:a16="http://schemas.microsoft.com/office/drawing/2014/main" id="{3787416F-4AEE-69AF-67B0-1C9CC50FF937}"/>
              </a:ext>
            </a:extLst>
          </p:cNvPr>
          <p:cNvSpPr>
            <a:spLocks noGrp="1"/>
          </p:cNvSpPr>
          <p:nvPr>
            <p:ph type="dt" sz="half" idx="10"/>
          </p:nvPr>
        </p:nvSpPr>
        <p:spPr>
          <a:xfrm>
            <a:off x="838200" y="5932487"/>
            <a:ext cx="2743200" cy="365125"/>
          </a:xfrm>
        </p:spPr>
        <p:txBody>
          <a:bodyPr/>
          <a:lstStyle/>
          <a:p>
            <a:fld id="{8A50A0E2-9454-1A47-9ECA-17CFBF43F9D8}" type="datetime1">
              <a:rPr lang="sv-SE" smtClean="0"/>
              <a:t>2025-05-19</a:t>
            </a:fld>
            <a:endParaRPr lang="en-SE"/>
          </a:p>
        </p:txBody>
      </p:sp>
      <p:pic>
        <p:nvPicPr>
          <p:cNvPr id="9" name="Graphic 8">
            <a:extLst>
              <a:ext uri="{FF2B5EF4-FFF2-40B4-BE49-F238E27FC236}">
                <a16:creationId xmlns:a16="http://schemas.microsoft.com/office/drawing/2014/main" id="{E66BBB8C-BB60-1947-468F-4BBF3B1EB7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2182" y="574654"/>
            <a:ext cx="1498235" cy="439273"/>
          </a:xfrm>
          <a:prstGeom prst="rect">
            <a:avLst/>
          </a:prstGeom>
        </p:spPr>
      </p:pic>
      <p:pic>
        <p:nvPicPr>
          <p:cNvPr id="13" name="Graphic 12">
            <a:extLst>
              <a:ext uri="{FF2B5EF4-FFF2-40B4-BE49-F238E27FC236}">
                <a16:creationId xmlns:a16="http://schemas.microsoft.com/office/drawing/2014/main" id="{455D4715-3F9A-45B2-ACFB-A466A2DBC1B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243557" y="5873750"/>
            <a:ext cx="482600" cy="482600"/>
          </a:xfrm>
          <a:prstGeom prst="rect">
            <a:avLst/>
          </a:prstGeom>
        </p:spPr>
      </p:pic>
    </p:spTree>
    <p:extLst>
      <p:ext uri="{BB962C8B-B14F-4D97-AF65-F5344CB8AC3E}">
        <p14:creationId xmlns:p14="http://schemas.microsoft.com/office/powerpoint/2010/main" val="161745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9_Demo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DCC8F3-0B56-EB07-ABC3-675FC490D680}"/>
              </a:ext>
            </a:extLst>
          </p:cNvPr>
          <p:cNvPicPr>
            <a:picLocks noChangeAspect="1"/>
          </p:cNvPicPr>
          <p:nvPr userDrawn="1"/>
        </p:nvPicPr>
        <p:blipFill>
          <a:blip r:embed="rId2"/>
          <a:stretch>
            <a:fillRect/>
          </a:stretch>
        </p:blipFill>
        <p:spPr>
          <a:xfrm>
            <a:off x="11667899" y="365125"/>
            <a:ext cx="547251" cy="1325563"/>
          </a:xfrm>
          <a:prstGeom prst="rect">
            <a:avLst/>
          </a:prstGeom>
        </p:spPr>
      </p:pic>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11" name="Content Placeholder 2">
            <a:extLst>
              <a:ext uri="{FF2B5EF4-FFF2-40B4-BE49-F238E27FC236}">
                <a16:creationId xmlns:a16="http://schemas.microsoft.com/office/drawing/2014/main" id="{88A01264-94DE-1240-FF57-93DE97C2D90F}"/>
              </a:ext>
            </a:extLst>
          </p:cNvPr>
          <p:cNvSpPr>
            <a:spLocks noGrp="1"/>
          </p:cNvSpPr>
          <p:nvPr>
            <p:ph idx="1"/>
          </p:nvPr>
        </p:nvSpPr>
        <p:spPr>
          <a:xfrm>
            <a:off x="838200" y="1825625"/>
            <a:ext cx="10515600" cy="4351338"/>
          </a:xfrm>
        </p:spPr>
        <p:txBody>
          <a:bodyPr/>
          <a:lstStyle>
            <a:lvl1pPr marL="288000" indent="-288000">
              <a:lnSpc>
                <a:spcPct val="100000"/>
              </a:lnSpc>
              <a:spcBef>
                <a:spcPts val="1800"/>
              </a:spcBef>
              <a:buClr>
                <a:srgbClr val="04B067"/>
              </a:buClr>
              <a:buFont typeface="Wingdings 3" panose="05040102010807070707" pitchFamily="18" charset="2"/>
              <a:buChar char="u"/>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989678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F17F89-5D8E-AFD6-042E-5A6533FE939C}"/>
              </a:ext>
            </a:extLst>
          </p:cNvPr>
          <p:cNvPicPr>
            <a:picLocks noChangeAspect="1"/>
          </p:cNvPicPr>
          <p:nvPr userDrawn="1"/>
        </p:nvPicPr>
        <p:blipFill>
          <a:blip r:embed="rId2"/>
          <a:stretch>
            <a:fillRect/>
          </a:stretch>
        </p:blipFill>
        <p:spPr>
          <a:xfrm>
            <a:off x="8120657" y="693915"/>
            <a:ext cx="4084222" cy="6176963"/>
          </a:xfrm>
          <a:prstGeom prst="rect">
            <a:avLst/>
          </a:prstGeom>
        </p:spPr>
      </p:pic>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11" name="Content Placeholder 2">
            <a:extLst>
              <a:ext uri="{FF2B5EF4-FFF2-40B4-BE49-F238E27FC236}">
                <a16:creationId xmlns:a16="http://schemas.microsoft.com/office/drawing/2014/main" id="{88A01264-94DE-1240-FF57-93DE97C2D90F}"/>
              </a:ext>
            </a:extLst>
          </p:cNvPr>
          <p:cNvSpPr>
            <a:spLocks noGrp="1"/>
          </p:cNvSpPr>
          <p:nvPr>
            <p:ph idx="1"/>
          </p:nvPr>
        </p:nvSpPr>
        <p:spPr>
          <a:xfrm>
            <a:off x="838200" y="1825625"/>
            <a:ext cx="10515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2143917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DCC8F3-0B56-EB07-ABC3-675FC490D680}"/>
              </a:ext>
            </a:extLst>
          </p:cNvPr>
          <p:cNvPicPr>
            <a:picLocks noChangeAspect="1"/>
          </p:cNvPicPr>
          <p:nvPr userDrawn="1"/>
        </p:nvPicPr>
        <p:blipFill>
          <a:blip r:embed="rId2"/>
          <a:stretch>
            <a:fillRect/>
          </a:stretch>
        </p:blipFill>
        <p:spPr>
          <a:xfrm>
            <a:off x="9352345" y="-22904"/>
            <a:ext cx="2862805" cy="6934350"/>
          </a:xfrm>
          <a:prstGeom prst="rect">
            <a:avLst/>
          </a:prstGeom>
        </p:spPr>
      </p:pic>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2" name="Content Placeholder 2">
            <a:extLst>
              <a:ext uri="{FF2B5EF4-FFF2-40B4-BE49-F238E27FC236}">
                <a16:creationId xmlns:a16="http://schemas.microsoft.com/office/drawing/2014/main" id="{DED2CE4E-AC76-C81C-ABB7-824E23D16BBF}"/>
              </a:ext>
            </a:extLst>
          </p:cNvPr>
          <p:cNvSpPr>
            <a:spLocks noGrp="1"/>
          </p:cNvSpPr>
          <p:nvPr>
            <p:ph idx="1"/>
          </p:nvPr>
        </p:nvSpPr>
        <p:spPr>
          <a:xfrm>
            <a:off x="838200" y="1825625"/>
            <a:ext cx="10515600" cy="4351338"/>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3328700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CAAF4D-6321-8AFB-25DE-405E79C8527A}"/>
              </a:ext>
            </a:extLst>
          </p:cNvPr>
          <p:cNvPicPr>
            <a:picLocks noChangeAspect="1"/>
          </p:cNvPicPr>
          <p:nvPr userDrawn="1"/>
        </p:nvPicPr>
        <p:blipFill>
          <a:blip r:embed="rId2"/>
          <a:stretch>
            <a:fillRect/>
          </a:stretch>
        </p:blipFill>
        <p:spPr>
          <a:xfrm>
            <a:off x="8166347" y="-43405"/>
            <a:ext cx="4141400" cy="6944810"/>
          </a:xfrm>
          <a:prstGeom prst="rect">
            <a:avLst/>
          </a:prstGeom>
        </p:spPr>
      </p:pic>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3" name="Content Placeholder 2">
            <a:extLst>
              <a:ext uri="{FF2B5EF4-FFF2-40B4-BE49-F238E27FC236}">
                <a16:creationId xmlns:a16="http://schemas.microsoft.com/office/drawing/2014/main" id="{046E4C24-AEF2-7249-9AA0-1CAC3A320F51}"/>
              </a:ext>
            </a:extLst>
          </p:cNvPr>
          <p:cNvSpPr>
            <a:spLocks noGrp="1"/>
          </p:cNvSpPr>
          <p:nvPr>
            <p:ph idx="1"/>
          </p:nvPr>
        </p:nvSpPr>
        <p:spPr>
          <a:xfrm>
            <a:off x="838200" y="1825625"/>
            <a:ext cx="10515600" cy="4351338"/>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3591498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pic>
        <p:nvPicPr>
          <p:cNvPr id="3" name="Picture 2">
            <a:extLst>
              <a:ext uri="{FF2B5EF4-FFF2-40B4-BE49-F238E27FC236}">
                <a16:creationId xmlns:a16="http://schemas.microsoft.com/office/drawing/2014/main" id="{6F59D4D0-806D-EE44-D99C-0A1D6CA18ED0}"/>
              </a:ext>
            </a:extLst>
          </p:cNvPr>
          <p:cNvPicPr>
            <a:picLocks noChangeAspect="1"/>
          </p:cNvPicPr>
          <p:nvPr userDrawn="1"/>
        </p:nvPicPr>
        <p:blipFill>
          <a:blip r:embed="rId2"/>
          <a:stretch>
            <a:fillRect/>
          </a:stretch>
        </p:blipFill>
        <p:spPr>
          <a:xfrm>
            <a:off x="9790012" y="3342860"/>
            <a:ext cx="4064885" cy="5773316"/>
          </a:xfrm>
          <a:prstGeom prst="rect">
            <a:avLst/>
          </a:prstGeom>
        </p:spPr>
      </p:pic>
      <p:sp>
        <p:nvSpPr>
          <p:cNvPr id="2" name="Content Placeholder 2">
            <a:extLst>
              <a:ext uri="{FF2B5EF4-FFF2-40B4-BE49-F238E27FC236}">
                <a16:creationId xmlns:a16="http://schemas.microsoft.com/office/drawing/2014/main" id="{057442C5-5137-0062-09E9-5DFF18786B06}"/>
              </a:ext>
            </a:extLst>
          </p:cNvPr>
          <p:cNvSpPr>
            <a:spLocks noGrp="1"/>
          </p:cNvSpPr>
          <p:nvPr>
            <p:ph idx="1"/>
          </p:nvPr>
        </p:nvSpPr>
        <p:spPr>
          <a:xfrm>
            <a:off x="838200" y="1825625"/>
            <a:ext cx="10515600" cy="4351338"/>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621398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lstStyle/>
          <a:p>
            <a:r>
              <a:rPr lang="en-GB" dirty="0"/>
              <a:t>Click to edit Master title style</a:t>
            </a:r>
            <a:endParaRPr lang="en-SE" dirty="0"/>
          </a:p>
        </p:txBody>
      </p:sp>
      <p:sp>
        <p:nvSpPr>
          <p:cNvPr id="2" name="Content Placeholder 2">
            <a:extLst>
              <a:ext uri="{FF2B5EF4-FFF2-40B4-BE49-F238E27FC236}">
                <a16:creationId xmlns:a16="http://schemas.microsoft.com/office/drawing/2014/main" id="{3FFE41FF-7FD8-9D00-8599-5FC39B691807}"/>
              </a:ext>
            </a:extLst>
          </p:cNvPr>
          <p:cNvSpPr>
            <a:spLocks noGrp="1"/>
          </p:cNvSpPr>
          <p:nvPr>
            <p:ph idx="1"/>
          </p:nvPr>
        </p:nvSpPr>
        <p:spPr>
          <a:xfrm>
            <a:off x="838200" y="1825625"/>
            <a:ext cx="10515600" cy="4351338"/>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1565799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9A95824-1C64-A0B8-445C-F67C74780119}"/>
              </a:ext>
            </a:extLst>
          </p:cNvPr>
          <p:cNvSpPr>
            <a:spLocks noGrp="1"/>
          </p:cNvSpPr>
          <p:nvPr>
            <p:ph idx="1"/>
          </p:nvPr>
        </p:nvSpPr>
        <p:spPr>
          <a:xfrm>
            <a:off x="838200" y="5273039"/>
            <a:ext cx="10515600" cy="903923"/>
          </a:xfrm>
        </p:spPr>
        <p:txBody>
          <a:bodyPr/>
          <a:lstStyle>
            <a:lvl1pPr algn="ctr">
              <a:defRPr sz="2000"/>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pic>
        <p:nvPicPr>
          <p:cNvPr id="5" name="Picture 4">
            <a:extLst>
              <a:ext uri="{FF2B5EF4-FFF2-40B4-BE49-F238E27FC236}">
                <a16:creationId xmlns:a16="http://schemas.microsoft.com/office/drawing/2014/main" id="{6406120E-D0F4-1F4F-69D2-4A9203D0D834}"/>
              </a:ext>
            </a:extLst>
          </p:cNvPr>
          <p:cNvPicPr>
            <a:picLocks noChangeAspect="1"/>
          </p:cNvPicPr>
          <p:nvPr userDrawn="1"/>
        </p:nvPicPr>
        <p:blipFill>
          <a:blip r:embed="rId2"/>
          <a:stretch>
            <a:fillRect/>
          </a:stretch>
        </p:blipFill>
        <p:spPr>
          <a:xfrm>
            <a:off x="11169548" y="2190697"/>
            <a:ext cx="1022452" cy="2476606"/>
          </a:xfrm>
          <a:prstGeom prst="rect">
            <a:avLst/>
          </a:prstGeom>
        </p:spPr>
      </p:pic>
      <p:pic>
        <p:nvPicPr>
          <p:cNvPr id="6" name="Graphic 5">
            <a:extLst>
              <a:ext uri="{FF2B5EF4-FFF2-40B4-BE49-F238E27FC236}">
                <a16:creationId xmlns:a16="http://schemas.microsoft.com/office/drawing/2014/main" id="{BF8254F5-2E54-2929-1B50-47A66009FA8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16513" y="2702030"/>
            <a:ext cx="4958971" cy="1453939"/>
          </a:xfrm>
          <a:prstGeom prst="rect">
            <a:avLst/>
          </a:prstGeom>
        </p:spPr>
      </p:pic>
    </p:spTree>
    <p:extLst>
      <p:ext uri="{BB962C8B-B14F-4D97-AF65-F5344CB8AC3E}">
        <p14:creationId xmlns:p14="http://schemas.microsoft.com/office/powerpoint/2010/main" val="1118222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9A95824-1C64-A0B8-445C-F67C74780119}"/>
              </a:ext>
            </a:extLst>
          </p:cNvPr>
          <p:cNvSpPr>
            <a:spLocks noGrp="1"/>
          </p:cNvSpPr>
          <p:nvPr>
            <p:ph idx="1"/>
          </p:nvPr>
        </p:nvSpPr>
        <p:spPr>
          <a:xfrm>
            <a:off x="838200" y="5273039"/>
            <a:ext cx="10515600" cy="903923"/>
          </a:xfrm>
        </p:spPr>
        <p:txBody>
          <a:bodyPr/>
          <a:lstStyle>
            <a:lvl1pPr algn="ctr">
              <a:defRPr sz="2000"/>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pic>
        <p:nvPicPr>
          <p:cNvPr id="5" name="Picture 4">
            <a:extLst>
              <a:ext uri="{FF2B5EF4-FFF2-40B4-BE49-F238E27FC236}">
                <a16:creationId xmlns:a16="http://schemas.microsoft.com/office/drawing/2014/main" id="{6406120E-D0F4-1F4F-69D2-4A9203D0D834}"/>
              </a:ext>
            </a:extLst>
          </p:cNvPr>
          <p:cNvPicPr>
            <a:picLocks noChangeAspect="1"/>
          </p:cNvPicPr>
          <p:nvPr userDrawn="1"/>
        </p:nvPicPr>
        <p:blipFill>
          <a:blip r:embed="rId2"/>
          <a:stretch>
            <a:fillRect/>
          </a:stretch>
        </p:blipFill>
        <p:spPr>
          <a:xfrm>
            <a:off x="11169548" y="2190697"/>
            <a:ext cx="1022452" cy="2476606"/>
          </a:xfrm>
          <a:prstGeom prst="rect">
            <a:avLst/>
          </a:prstGeom>
        </p:spPr>
      </p:pic>
      <p:pic>
        <p:nvPicPr>
          <p:cNvPr id="2" name="Graphic 1">
            <a:extLst>
              <a:ext uri="{FF2B5EF4-FFF2-40B4-BE49-F238E27FC236}">
                <a16:creationId xmlns:a16="http://schemas.microsoft.com/office/drawing/2014/main" id="{BC45834E-24AB-6E9B-FCF7-14C44E43EA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452154" y="2719890"/>
            <a:ext cx="3287692" cy="1418220"/>
          </a:xfrm>
          <a:prstGeom prst="rect">
            <a:avLst/>
          </a:prstGeom>
        </p:spPr>
      </p:pic>
    </p:spTree>
    <p:extLst>
      <p:ext uri="{BB962C8B-B14F-4D97-AF65-F5344CB8AC3E}">
        <p14:creationId xmlns:p14="http://schemas.microsoft.com/office/powerpoint/2010/main" val="1433396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00763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117671-6EE3-A30D-909F-10565891E0F9}"/>
              </a:ext>
            </a:extLst>
          </p:cNvPr>
          <p:cNvPicPr>
            <a:picLocks noChangeAspect="1"/>
          </p:cNvPicPr>
          <p:nvPr userDrawn="1"/>
        </p:nvPicPr>
        <p:blipFill>
          <a:blip r:embed="rId2"/>
          <a:stretch>
            <a:fillRect/>
          </a:stretch>
        </p:blipFill>
        <p:spPr>
          <a:xfrm>
            <a:off x="8099982" y="669246"/>
            <a:ext cx="4092018" cy="6188754"/>
          </a:xfrm>
          <a:prstGeom prst="rect">
            <a:avLst/>
          </a:prstGeom>
        </p:spPr>
      </p:pic>
      <p:sp>
        <p:nvSpPr>
          <p:cNvPr id="2" name="Title 1">
            <a:extLst>
              <a:ext uri="{FF2B5EF4-FFF2-40B4-BE49-F238E27FC236}">
                <a16:creationId xmlns:a16="http://schemas.microsoft.com/office/drawing/2014/main" id="{CE5522C2-04BB-C34D-B691-57EE3807AF8D}"/>
              </a:ext>
            </a:extLst>
          </p:cNvPr>
          <p:cNvSpPr>
            <a:spLocks noGrp="1"/>
          </p:cNvSpPr>
          <p:nvPr>
            <p:ph type="ctrTitle"/>
          </p:nvPr>
        </p:nvSpPr>
        <p:spPr>
          <a:xfrm>
            <a:off x="838200" y="1122363"/>
            <a:ext cx="9144000" cy="2387600"/>
          </a:xfrm>
        </p:spPr>
        <p:txBody>
          <a:bodyPr anchor="b">
            <a:normAutofit/>
          </a:bodyPr>
          <a:lstStyle>
            <a:lvl1pPr algn="l">
              <a:defRPr sz="4800" b="1" i="0">
                <a:latin typeface="Figtree SemiBold" pitchFamily="2" charset="0"/>
              </a:defRPr>
            </a:lvl1pPr>
          </a:lstStyle>
          <a:p>
            <a:r>
              <a:rPr lang="en-GB" dirty="0"/>
              <a:t>Click to edit Master title style</a:t>
            </a:r>
            <a:endParaRPr lang="en-SE" dirty="0"/>
          </a:p>
        </p:txBody>
      </p:sp>
      <p:sp>
        <p:nvSpPr>
          <p:cNvPr id="3" name="Subtitle 2">
            <a:extLst>
              <a:ext uri="{FF2B5EF4-FFF2-40B4-BE49-F238E27FC236}">
                <a16:creationId xmlns:a16="http://schemas.microsoft.com/office/drawing/2014/main" id="{8580D92B-53F1-2B49-6FD6-D49A4BBC5C09}"/>
              </a:ext>
            </a:extLst>
          </p:cNvPr>
          <p:cNvSpPr>
            <a:spLocks noGrp="1"/>
          </p:cNvSpPr>
          <p:nvPr>
            <p:ph type="subTitle" idx="1"/>
          </p:nvPr>
        </p:nvSpPr>
        <p:spPr>
          <a:xfrm>
            <a:off x="838200" y="3602038"/>
            <a:ext cx="9144000" cy="1655762"/>
          </a:xfrm>
        </p:spPr>
        <p:txBody>
          <a:bodyPr/>
          <a:lstStyle>
            <a:lvl1pPr marL="0" indent="0" algn="l">
              <a:buNone/>
              <a:defRPr sz="2400" b="0" i="0">
                <a:latin typeface="Figtree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SE" dirty="0"/>
          </a:p>
        </p:txBody>
      </p:sp>
      <p:sp>
        <p:nvSpPr>
          <p:cNvPr id="4" name="Date Placeholder 3">
            <a:extLst>
              <a:ext uri="{FF2B5EF4-FFF2-40B4-BE49-F238E27FC236}">
                <a16:creationId xmlns:a16="http://schemas.microsoft.com/office/drawing/2014/main" id="{3787416F-4AEE-69AF-67B0-1C9CC50FF937}"/>
              </a:ext>
            </a:extLst>
          </p:cNvPr>
          <p:cNvSpPr>
            <a:spLocks noGrp="1"/>
          </p:cNvSpPr>
          <p:nvPr>
            <p:ph type="dt" sz="half" idx="10"/>
          </p:nvPr>
        </p:nvSpPr>
        <p:spPr>
          <a:xfrm>
            <a:off x="838200" y="5823629"/>
            <a:ext cx="2743200" cy="365125"/>
          </a:xfrm>
        </p:spPr>
        <p:txBody>
          <a:bodyPr/>
          <a:lstStyle/>
          <a:p>
            <a:fld id="{FB967051-D53A-0545-A9A5-5717265AFBBA}" type="datetime1">
              <a:rPr lang="sv-SE" smtClean="0"/>
              <a:t>2025-05-19</a:t>
            </a:fld>
            <a:endParaRPr lang="en-SE" dirty="0"/>
          </a:p>
        </p:txBody>
      </p:sp>
      <p:pic>
        <p:nvPicPr>
          <p:cNvPr id="10" name="Graphic 9">
            <a:extLst>
              <a:ext uri="{FF2B5EF4-FFF2-40B4-BE49-F238E27FC236}">
                <a16:creationId xmlns:a16="http://schemas.microsoft.com/office/drawing/2014/main" id="{7BCBE20B-8B28-E5CA-4285-ADD0803ED24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1413" y="589322"/>
            <a:ext cx="1491577" cy="437321"/>
          </a:xfrm>
          <a:prstGeom prst="rect">
            <a:avLst/>
          </a:prstGeom>
        </p:spPr>
      </p:pic>
      <p:pic>
        <p:nvPicPr>
          <p:cNvPr id="9" name="Graphic 8">
            <a:extLst>
              <a:ext uri="{FF2B5EF4-FFF2-40B4-BE49-F238E27FC236}">
                <a16:creationId xmlns:a16="http://schemas.microsoft.com/office/drawing/2014/main" id="{4DD751FC-B2D6-7414-1C06-8D064CB1683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247436" y="5872032"/>
            <a:ext cx="482599" cy="482599"/>
          </a:xfrm>
          <a:prstGeom prst="rect">
            <a:avLst/>
          </a:prstGeom>
        </p:spPr>
      </p:pic>
    </p:spTree>
    <p:extLst>
      <p:ext uri="{BB962C8B-B14F-4D97-AF65-F5344CB8AC3E}">
        <p14:creationId xmlns:p14="http://schemas.microsoft.com/office/powerpoint/2010/main" val="2306783286"/>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25_Title Slide">
    <p:bg>
      <p:bgPr>
        <a:solidFill>
          <a:srgbClr val="00763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117671-6EE3-A30D-909F-10565891E0F9}"/>
              </a:ext>
            </a:extLst>
          </p:cNvPr>
          <p:cNvPicPr>
            <a:picLocks noChangeAspect="1"/>
          </p:cNvPicPr>
          <p:nvPr userDrawn="1"/>
        </p:nvPicPr>
        <p:blipFill>
          <a:blip r:embed="rId2"/>
          <a:stretch>
            <a:fillRect/>
          </a:stretch>
        </p:blipFill>
        <p:spPr>
          <a:xfrm>
            <a:off x="8099982" y="669246"/>
            <a:ext cx="4092018" cy="6188754"/>
          </a:xfrm>
          <a:prstGeom prst="rect">
            <a:avLst/>
          </a:prstGeom>
        </p:spPr>
      </p:pic>
      <p:sp>
        <p:nvSpPr>
          <p:cNvPr id="2" name="Title 1">
            <a:extLst>
              <a:ext uri="{FF2B5EF4-FFF2-40B4-BE49-F238E27FC236}">
                <a16:creationId xmlns:a16="http://schemas.microsoft.com/office/drawing/2014/main" id="{CE5522C2-04BB-C34D-B691-57EE3807AF8D}"/>
              </a:ext>
            </a:extLst>
          </p:cNvPr>
          <p:cNvSpPr>
            <a:spLocks noGrp="1"/>
          </p:cNvSpPr>
          <p:nvPr>
            <p:ph type="ctrTitle"/>
          </p:nvPr>
        </p:nvSpPr>
        <p:spPr>
          <a:xfrm>
            <a:off x="838200" y="1122363"/>
            <a:ext cx="9144000" cy="2387600"/>
          </a:xfrm>
        </p:spPr>
        <p:txBody>
          <a:bodyPr anchor="b">
            <a:normAutofit/>
          </a:bodyPr>
          <a:lstStyle>
            <a:lvl1pPr algn="l">
              <a:defRPr sz="4800" b="1" i="0">
                <a:latin typeface="Figtree SemiBold" pitchFamily="2" charset="0"/>
              </a:defRPr>
            </a:lvl1pPr>
          </a:lstStyle>
          <a:p>
            <a:r>
              <a:rPr lang="en-GB" dirty="0"/>
              <a:t>Click to edit Master title style</a:t>
            </a:r>
            <a:endParaRPr lang="en-SE" dirty="0"/>
          </a:p>
        </p:txBody>
      </p:sp>
      <p:sp>
        <p:nvSpPr>
          <p:cNvPr id="3" name="Subtitle 2">
            <a:extLst>
              <a:ext uri="{FF2B5EF4-FFF2-40B4-BE49-F238E27FC236}">
                <a16:creationId xmlns:a16="http://schemas.microsoft.com/office/drawing/2014/main" id="{8580D92B-53F1-2B49-6FD6-D49A4BBC5C09}"/>
              </a:ext>
            </a:extLst>
          </p:cNvPr>
          <p:cNvSpPr>
            <a:spLocks noGrp="1"/>
          </p:cNvSpPr>
          <p:nvPr>
            <p:ph type="subTitle" idx="1"/>
          </p:nvPr>
        </p:nvSpPr>
        <p:spPr>
          <a:xfrm>
            <a:off x="838200" y="3602038"/>
            <a:ext cx="9144000" cy="1655762"/>
          </a:xfrm>
        </p:spPr>
        <p:txBody>
          <a:bodyPr/>
          <a:lstStyle>
            <a:lvl1pPr marL="0" indent="0" algn="l">
              <a:buNone/>
              <a:defRPr sz="2400" b="0" i="0">
                <a:latin typeface="Figtree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SE" dirty="0"/>
          </a:p>
        </p:txBody>
      </p:sp>
      <p:sp>
        <p:nvSpPr>
          <p:cNvPr id="4" name="Date Placeholder 3">
            <a:extLst>
              <a:ext uri="{FF2B5EF4-FFF2-40B4-BE49-F238E27FC236}">
                <a16:creationId xmlns:a16="http://schemas.microsoft.com/office/drawing/2014/main" id="{3787416F-4AEE-69AF-67B0-1C9CC50FF937}"/>
              </a:ext>
            </a:extLst>
          </p:cNvPr>
          <p:cNvSpPr>
            <a:spLocks noGrp="1"/>
          </p:cNvSpPr>
          <p:nvPr>
            <p:ph type="dt" sz="half" idx="10"/>
          </p:nvPr>
        </p:nvSpPr>
        <p:spPr>
          <a:xfrm>
            <a:off x="838200" y="5823629"/>
            <a:ext cx="2743200" cy="365125"/>
          </a:xfrm>
        </p:spPr>
        <p:txBody>
          <a:bodyPr/>
          <a:lstStyle/>
          <a:p>
            <a:fld id="{FB967051-D53A-0545-A9A5-5717265AFBBA}" type="datetime1">
              <a:rPr lang="sv-SE" smtClean="0"/>
              <a:t>2025-05-19</a:t>
            </a:fld>
            <a:endParaRPr lang="en-SE" dirty="0"/>
          </a:p>
        </p:txBody>
      </p:sp>
      <p:pic>
        <p:nvPicPr>
          <p:cNvPr id="9" name="Graphic 8">
            <a:extLst>
              <a:ext uri="{FF2B5EF4-FFF2-40B4-BE49-F238E27FC236}">
                <a16:creationId xmlns:a16="http://schemas.microsoft.com/office/drawing/2014/main" id="{4DD751FC-B2D6-7414-1C06-8D064CB1683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47436" y="5872032"/>
            <a:ext cx="482599" cy="482599"/>
          </a:xfrm>
          <a:prstGeom prst="rect">
            <a:avLst/>
          </a:prstGeom>
        </p:spPr>
      </p:pic>
      <p:pic>
        <p:nvPicPr>
          <p:cNvPr id="10" name="Graphic 9">
            <a:extLst>
              <a:ext uri="{FF2B5EF4-FFF2-40B4-BE49-F238E27FC236}">
                <a16:creationId xmlns:a16="http://schemas.microsoft.com/office/drawing/2014/main" id="{45FDF1DF-3C1E-CB5D-8F80-82B4AFDA9AB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71516" y="541347"/>
            <a:ext cx="4092018" cy="513447"/>
          </a:xfrm>
          <a:prstGeom prst="rect">
            <a:avLst/>
          </a:prstGeom>
        </p:spPr>
      </p:pic>
    </p:spTree>
    <p:extLst>
      <p:ext uri="{BB962C8B-B14F-4D97-AF65-F5344CB8AC3E}">
        <p14:creationId xmlns:p14="http://schemas.microsoft.com/office/powerpoint/2010/main" val="351466308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ACBD8B-BEB3-B472-0651-BC20361790FF}"/>
              </a:ext>
            </a:extLst>
          </p:cNvPr>
          <p:cNvPicPr>
            <a:picLocks noChangeAspect="1"/>
          </p:cNvPicPr>
          <p:nvPr userDrawn="1"/>
        </p:nvPicPr>
        <p:blipFill>
          <a:blip r:embed="rId2"/>
          <a:stretch>
            <a:fillRect/>
          </a:stretch>
        </p:blipFill>
        <p:spPr>
          <a:xfrm>
            <a:off x="8112861" y="682125"/>
            <a:ext cx="4092018" cy="6188754"/>
          </a:xfrm>
          <a:prstGeom prst="rect">
            <a:avLst/>
          </a:prstGeom>
        </p:spPr>
      </p:pic>
      <p:sp>
        <p:nvSpPr>
          <p:cNvPr id="2" name="Title 1">
            <a:extLst>
              <a:ext uri="{FF2B5EF4-FFF2-40B4-BE49-F238E27FC236}">
                <a16:creationId xmlns:a16="http://schemas.microsoft.com/office/drawing/2014/main" id="{CE5522C2-04BB-C34D-B691-57EE3807AF8D}"/>
              </a:ext>
            </a:extLst>
          </p:cNvPr>
          <p:cNvSpPr>
            <a:spLocks noGrp="1"/>
          </p:cNvSpPr>
          <p:nvPr>
            <p:ph type="ctrTitle"/>
          </p:nvPr>
        </p:nvSpPr>
        <p:spPr>
          <a:xfrm>
            <a:off x="838200" y="1122363"/>
            <a:ext cx="9144000" cy="2387600"/>
          </a:xfrm>
        </p:spPr>
        <p:txBody>
          <a:bodyPr anchor="b">
            <a:normAutofit/>
          </a:bodyPr>
          <a:lstStyle>
            <a:lvl1pPr algn="l">
              <a:defRPr sz="4800" b="1" i="0">
                <a:latin typeface="Figtree SemiBold" pitchFamily="2" charset="0"/>
              </a:defRPr>
            </a:lvl1pPr>
          </a:lstStyle>
          <a:p>
            <a:r>
              <a:rPr lang="en-GB" dirty="0"/>
              <a:t>Click to edit Master title style</a:t>
            </a:r>
            <a:endParaRPr lang="en-SE" dirty="0"/>
          </a:p>
        </p:txBody>
      </p:sp>
      <p:sp>
        <p:nvSpPr>
          <p:cNvPr id="3" name="Subtitle 2">
            <a:extLst>
              <a:ext uri="{FF2B5EF4-FFF2-40B4-BE49-F238E27FC236}">
                <a16:creationId xmlns:a16="http://schemas.microsoft.com/office/drawing/2014/main" id="{8580D92B-53F1-2B49-6FD6-D49A4BBC5C09}"/>
              </a:ext>
            </a:extLst>
          </p:cNvPr>
          <p:cNvSpPr>
            <a:spLocks noGrp="1"/>
          </p:cNvSpPr>
          <p:nvPr>
            <p:ph type="subTitle" idx="1"/>
          </p:nvPr>
        </p:nvSpPr>
        <p:spPr>
          <a:xfrm>
            <a:off x="838200" y="3602038"/>
            <a:ext cx="9144000" cy="1655762"/>
          </a:xfrm>
        </p:spPr>
        <p:txBody>
          <a:bodyPr/>
          <a:lstStyle>
            <a:lvl1pPr marL="0" indent="0" algn="l">
              <a:buNone/>
              <a:defRPr sz="2400" b="0" i="0">
                <a:latin typeface="Figtree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SE" dirty="0"/>
          </a:p>
        </p:txBody>
      </p:sp>
      <p:sp>
        <p:nvSpPr>
          <p:cNvPr id="4" name="Date Placeholder 3">
            <a:extLst>
              <a:ext uri="{FF2B5EF4-FFF2-40B4-BE49-F238E27FC236}">
                <a16:creationId xmlns:a16="http://schemas.microsoft.com/office/drawing/2014/main" id="{3787416F-4AEE-69AF-67B0-1C9CC50FF937}"/>
              </a:ext>
            </a:extLst>
          </p:cNvPr>
          <p:cNvSpPr>
            <a:spLocks noGrp="1"/>
          </p:cNvSpPr>
          <p:nvPr>
            <p:ph type="dt" sz="half" idx="10"/>
          </p:nvPr>
        </p:nvSpPr>
        <p:spPr>
          <a:xfrm>
            <a:off x="838200" y="5932487"/>
            <a:ext cx="2743200" cy="365125"/>
          </a:xfrm>
        </p:spPr>
        <p:txBody>
          <a:bodyPr/>
          <a:lstStyle/>
          <a:p>
            <a:fld id="{8A50A0E2-9454-1A47-9ECA-17CFBF43F9D8}" type="datetime1">
              <a:rPr lang="sv-SE" smtClean="0"/>
              <a:t>2025-05-19</a:t>
            </a:fld>
            <a:endParaRPr lang="en-SE"/>
          </a:p>
        </p:txBody>
      </p:sp>
      <p:pic>
        <p:nvPicPr>
          <p:cNvPr id="13" name="Graphic 12">
            <a:extLst>
              <a:ext uri="{FF2B5EF4-FFF2-40B4-BE49-F238E27FC236}">
                <a16:creationId xmlns:a16="http://schemas.microsoft.com/office/drawing/2014/main" id="{455D4715-3F9A-45B2-ACFB-A466A2DBC1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43557" y="5873750"/>
            <a:ext cx="482600" cy="482600"/>
          </a:xfrm>
          <a:prstGeom prst="rect">
            <a:avLst/>
          </a:prstGeom>
        </p:spPr>
      </p:pic>
      <p:pic>
        <p:nvPicPr>
          <p:cNvPr id="9" name="Graphic 8">
            <a:extLst>
              <a:ext uri="{FF2B5EF4-FFF2-40B4-BE49-F238E27FC236}">
                <a16:creationId xmlns:a16="http://schemas.microsoft.com/office/drawing/2014/main" id="{38CAF758-5B8D-914A-57C4-A29D1781339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97544" y="541292"/>
            <a:ext cx="4272022" cy="534003"/>
          </a:xfrm>
          <a:prstGeom prst="rect">
            <a:avLst/>
          </a:prstGeom>
        </p:spPr>
      </p:pic>
    </p:spTree>
    <p:extLst>
      <p:ext uri="{BB962C8B-B14F-4D97-AF65-F5344CB8AC3E}">
        <p14:creationId xmlns:p14="http://schemas.microsoft.com/office/powerpoint/2010/main" val="2097000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007633"/>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F03C7DB-07EE-ADCC-4E8D-9518244B9AEC}"/>
              </a:ext>
            </a:extLst>
          </p:cNvPr>
          <p:cNvPicPr>
            <a:picLocks noChangeAspect="1"/>
          </p:cNvPicPr>
          <p:nvPr userDrawn="1"/>
        </p:nvPicPr>
        <p:blipFill>
          <a:blip r:embed="rId2"/>
          <a:stretch>
            <a:fillRect/>
          </a:stretch>
        </p:blipFill>
        <p:spPr>
          <a:xfrm>
            <a:off x="9352344" y="0"/>
            <a:ext cx="2839656" cy="6878278"/>
          </a:xfrm>
          <a:prstGeom prst="rect">
            <a:avLst/>
          </a:prstGeom>
        </p:spPr>
      </p:pic>
      <p:sp>
        <p:nvSpPr>
          <p:cNvPr id="8" name="Title 1">
            <a:extLst>
              <a:ext uri="{FF2B5EF4-FFF2-40B4-BE49-F238E27FC236}">
                <a16:creationId xmlns:a16="http://schemas.microsoft.com/office/drawing/2014/main" id="{03043734-9758-3CBE-5393-38978422823D}"/>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2" name="Content Placeholder 2">
            <a:extLst>
              <a:ext uri="{FF2B5EF4-FFF2-40B4-BE49-F238E27FC236}">
                <a16:creationId xmlns:a16="http://schemas.microsoft.com/office/drawing/2014/main" id="{1F2EA030-428D-BEBB-B319-92680E2060C3}"/>
              </a:ext>
            </a:extLst>
          </p:cNvPr>
          <p:cNvSpPr>
            <a:spLocks noGrp="1"/>
          </p:cNvSpPr>
          <p:nvPr>
            <p:ph idx="1"/>
          </p:nvPr>
        </p:nvSpPr>
        <p:spPr>
          <a:xfrm>
            <a:off x="838200" y="1825625"/>
            <a:ext cx="10515600" cy="4351338"/>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333641836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rgbClr val="007633"/>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F03C7DB-07EE-ADCC-4E8D-9518244B9AEC}"/>
              </a:ext>
            </a:extLst>
          </p:cNvPr>
          <p:cNvPicPr>
            <a:picLocks noChangeAspect="1"/>
          </p:cNvPicPr>
          <p:nvPr userDrawn="1"/>
        </p:nvPicPr>
        <p:blipFill>
          <a:blip r:embed="rId2"/>
          <a:stretch>
            <a:fillRect/>
          </a:stretch>
        </p:blipFill>
        <p:spPr>
          <a:xfrm>
            <a:off x="11628814" y="326528"/>
            <a:ext cx="563186" cy="1364160"/>
          </a:xfrm>
          <a:prstGeom prst="rect">
            <a:avLst/>
          </a:prstGeom>
        </p:spPr>
      </p:pic>
      <p:sp>
        <p:nvSpPr>
          <p:cNvPr id="8" name="Title 1">
            <a:extLst>
              <a:ext uri="{FF2B5EF4-FFF2-40B4-BE49-F238E27FC236}">
                <a16:creationId xmlns:a16="http://schemas.microsoft.com/office/drawing/2014/main" id="{03043734-9758-3CBE-5393-38978422823D}"/>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2" name="Content Placeholder 2">
            <a:extLst>
              <a:ext uri="{FF2B5EF4-FFF2-40B4-BE49-F238E27FC236}">
                <a16:creationId xmlns:a16="http://schemas.microsoft.com/office/drawing/2014/main" id="{69EAB526-E829-9FA6-CF67-28AE852FE992}"/>
              </a:ext>
            </a:extLst>
          </p:cNvPr>
          <p:cNvSpPr>
            <a:spLocks noGrp="1"/>
          </p:cNvSpPr>
          <p:nvPr>
            <p:ph idx="1"/>
          </p:nvPr>
        </p:nvSpPr>
        <p:spPr>
          <a:xfrm>
            <a:off x="838200" y="1825625"/>
            <a:ext cx="10515600" cy="4351338"/>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3325735703"/>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00763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5BFFF2-459C-96C8-6A90-602E2C124616}"/>
              </a:ext>
            </a:extLst>
          </p:cNvPr>
          <p:cNvPicPr>
            <a:picLocks noChangeAspect="1"/>
          </p:cNvPicPr>
          <p:nvPr userDrawn="1"/>
        </p:nvPicPr>
        <p:blipFill>
          <a:blip r:embed="rId2"/>
          <a:stretch>
            <a:fillRect/>
          </a:stretch>
        </p:blipFill>
        <p:spPr>
          <a:xfrm>
            <a:off x="8102367" y="0"/>
            <a:ext cx="4089633" cy="6858000"/>
          </a:xfrm>
          <a:prstGeom prst="rect">
            <a:avLst/>
          </a:prstGeom>
        </p:spPr>
      </p:pic>
      <p:sp>
        <p:nvSpPr>
          <p:cNvPr id="8" name="Title 1">
            <a:extLst>
              <a:ext uri="{FF2B5EF4-FFF2-40B4-BE49-F238E27FC236}">
                <a16:creationId xmlns:a16="http://schemas.microsoft.com/office/drawing/2014/main" id="{03043734-9758-3CBE-5393-38978422823D}"/>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2" name="Content Placeholder 2">
            <a:extLst>
              <a:ext uri="{FF2B5EF4-FFF2-40B4-BE49-F238E27FC236}">
                <a16:creationId xmlns:a16="http://schemas.microsoft.com/office/drawing/2014/main" id="{BEE276D9-B1D7-512E-9E31-307589EAFB6B}"/>
              </a:ext>
            </a:extLst>
          </p:cNvPr>
          <p:cNvSpPr>
            <a:spLocks noGrp="1"/>
          </p:cNvSpPr>
          <p:nvPr>
            <p:ph idx="1"/>
          </p:nvPr>
        </p:nvSpPr>
        <p:spPr>
          <a:xfrm>
            <a:off x="838200" y="1825625"/>
            <a:ext cx="10515600" cy="4351338"/>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3078776166"/>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rgbClr val="007633"/>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3043734-9758-3CBE-5393-38978422823D}"/>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2" name="Content Placeholder 2">
            <a:extLst>
              <a:ext uri="{FF2B5EF4-FFF2-40B4-BE49-F238E27FC236}">
                <a16:creationId xmlns:a16="http://schemas.microsoft.com/office/drawing/2014/main" id="{5F9D2C18-4ADF-1CDE-6E0D-62FC46F7F3EA}"/>
              </a:ext>
            </a:extLst>
          </p:cNvPr>
          <p:cNvSpPr>
            <a:spLocks noGrp="1"/>
          </p:cNvSpPr>
          <p:nvPr>
            <p:ph idx="1"/>
          </p:nvPr>
        </p:nvSpPr>
        <p:spPr>
          <a:xfrm>
            <a:off x="838200" y="1825625"/>
            <a:ext cx="10515600" cy="4351338"/>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1164014962"/>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007633"/>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12B59A2-C69F-1AEE-DB4A-B8F0F5EA774A}"/>
              </a:ext>
            </a:extLst>
          </p:cNvPr>
          <p:cNvSpPr>
            <a:spLocks noGrp="1"/>
          </p:cNvSpPr>
          <p:nvPr>
            <p:ph idx="1"/>
          </p:nvPr>
        </p:nvSpPr>
        <p:spPr>
          <a:xfrm>
            <a:off x="838200" y="2977038"/>
            <a:ext cx="10515600" cy="903923"/>
          </a:xfrm>
        </p:spPr>
        <p:txBody>
          <a:bodyPr/>
          <a:lstStyle>
            <a:lvl1pPr algn="ctr">
              <a:defRPr sz="2000"/>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pic>
        <p:nvPicPr>
          <p:cNvPr id="3" name="Picture 2">
            <a:extLst>
              <a:ext uri="{FF2B5EF4-FFF2-40B4-BE49-F238E27FC236}">
                <a16:creationId xmlns:a16="http://schemas.microsoft.com/office/drawing/2014/main" id="{AC3F759B-9D8B-810E-93CA-B5B58BB495C9}"/>
              </a:ext>
            </a:extLst>
          </p:cNvPr>
          <p:cNvPicPr>
            <a:picLocks noChangeAspect="1"/>
          </p:cNvPicPr>
          <p:nvPr userDrawn="1"/>
        </p:nvPicPr>
        <p:blipFill>
          <a:blip r:embed="rId2"/>
          <a:stretch>
            <a:fillRect/>
          </a:stretch>
        </p:blipFill>
        <p:spPr>
          <a:xfrm>
            <a:off x="11169548" y="2190697"/>
            <a:ext cx="1022452" cy="2476606"/>
          </a:xfrm>
          <a:prstGeom prst="rect">
            <a:avLst/>
          </a:prstGeom>
        </p:spPr>
      </p:pic>
      <p:pic>
        <p:nvPicPr>
          <p:cNvPr id="5" name="Graphic 4">
            <a:extLst>
              <a:ext uri="{FF2B5EF4-FFF2-40B4-BE49-F238E27FC236}">
                <a16:creationId xmlns:a16="http://schemas.microsoft.com/office/drawing/2014/main" id="{EEEC4692-26F6-5E3C-7ADC-092571DAE8B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2138" y="6036815"/>
            <a:ext cx="1587724" cy="465511"/>
          </a:xfrm>
          <a:prstGeom prst="rect">
            <a:avLst/>
          </a:prstGeom>
        </p:spPr>
      </p:pic>
    </p:spTree>
    <p:extLst>
      <p:ext uri="{BB962C8B-B14F-4D97-AF65-F5344CB8AC3E}">
        <p14:creationId xmlns:p14="http://schemas.microsoft.com/office/powerpoint/2010/main" val="3929346189"/>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rgbClr val="007633"/>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12B59A2-C69F-1AEE-DB4A-B8F0F5EA774A}"/>
              </a:ext>
            </a:extLst>
          </p:cNvPr>
          <p:cNvSpPr>
            <a:spLocks noGrp="1"/>
          </p:cNvSpPr>
          <p:nvPr>
            <p:ph idx="1"/>
          </p:nvPr>
        </p:nvSpPr>
        <p:spPr>
          <a:xfrm>
            <a:off x="838200" y="5273039"/>
            <a:ext cx="10515600" cy="903923"/>
          </a:xfrm>
        </p:spPr>
        <p:txBody>
          <a:bodyPr/>
          <a:lstStyle>
            <a:lvl1pPr algn="ctr">
              <a:defRPr sz="2000"/>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pic>
        <p:nvPicPr>
          <p:cNvPr id="3" name="Picture 2">
            <a:extLst>
              <a:ext uri="{FF2B5EF4-FFF2-40B4-BE49-F238E27FC236}">
                <a16:creationId xmlns:a16="http://schemas.microsoft.com/office/drawing/2014/main" id="{AC3F759B-9D8B-810E-93CA-B5B58BB495C9}"/>
              </a:ext>
            </a:extLst>
          </p:cNvPr>
          <p:cNvPicPr>
            <a:picLocks noChangeAspect="1"/>
          </p:cNvPicPr>
          <p:nvPr userDrawn="1"/>
        </p:nvPicPr>
        <p:blipFill>
          <a:blip r:embed="rId2"/>
          <a:stretch>
            <a:fillRect/>
          </a:stretch>
        </p:blipFill>
        <p:spPr>
          <a:xfrm>
            <a:off x="11169548" y="2190697"/>
            <a:ext cx="1022452" cy="2476606"/>
          </a:xfrm>
          <a:prstGeom prst="rect">
            <a:avLst/>
          </a:prstGeom>
        </p:spPr>
      </p:pic>
      <p:pic>
        <p:nvPicPr>
          <p:cNvPr id="4" name="Graphic 3">
            <a:extLst>
              <a:ext uri="{FF2B5EF4-FFF2-40B4-BE49-F238E27FC236}">
                <a16:creationId xmlns:a16="http://schemas.microsoft.com/office/drawing/2014/main" id="{312B14E5-2648-4329-AFFD-B10A575CFD3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32650" y="2754614"/>
            <a:ext cx="3126699" cy="1348772"/>
          </a:xfrm>
          <a:prstGeom prst="rect">
            <a:avLst/>
          </a:prstGeom>
        </p:spPr>
      </p:pic>
    </p:spTree>
    <p:extLst>
      <p:ext uri="{BB962C8B-B14F-4D97-AF65-F5344CB8AC3E}">
        <p14:creationId xmlns:p14="http://schemas.microsoft.com/office/powerpoint/2010/main" val="1190821532"/>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4_Title Slide">
    <p:bg>
      <p:bgPr>
        <a:solidFill>
          <a:srgbClr val="00763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51D169-60D0-F73F-8657-C5C05CE6AF72}"/>
              </a:ext>
            </a:extLst>
          </p:cNvPr>
          <p:cNvPicPr>
            <a:picLocks noChangeAspect="1"/>
          </p:cNvPicPr>
          <p:nvPr userDrawn="1"/>
        </p:nvPicPr>
        <p:blipFill>
          <a:blip r:embed="rId2"/>
          <a:stretch>
            <a:fillRect/>
          </a:stretch>
        </p:blipFill>
        <p:spPr>
          <a:xfrm>
            <a:off x="8112861" y="682125"/>
            <a:ext cx="4092018" cy="6188754"/>
          </a:xfrm>
          <a:prstGeom prst="rect">
            <a:avLst/>
          </a:prstGeom>
        </p:spPr>
      </p:pic>
      <p:sp>
        <p:nvSpPr>
          <p:cNvPr id="2" name="Title 1">
            <a:extLst>
              <a:ext uri="{FF2B5EF4-FFF2-40B4-BE49-F238E27FC236}">
                <a16:creationId xmlns:a16="http://schemas.microsoft.com/office/drawing/2014/main" id="{CE5522C2-04BB-C34D-B691-57EE3807AF8D}"/>
              </a:ext>
            </a:extLst>
          </p:cNvPr>
          <p:cNvSpPr>
            <a:spLocks noGrp="1"/>
          </p:cNvSpPr>
          <p:nvPr>
            <p:ph type="ctrTitle"/>
          </p:nvPr>
        </p:nvSpPr>
        <p:spPr>
          <a:xfrm>
            <a:off x="838200" y="1122363"/>
            <a:ext cx="9144000" cy="2387600"/>
          </a:xfrm>
        </p:spPr>
        <p:txBody>
          <a:bodyPr anchor="b">
            <a:normAutofit/>
          </a:bodyPr>
          <a:lstStyle>
            <a:lvl1pPr algn="l">
              <a:defRPr sz="4800" b="1" i="0">
                <a:latin typeface="Figtree SemiBold" pitchFamily="2" charset="0"/>
              </a:defRPr>
            </a:lvl1pPr>
          </a:lstStyle>
          <a:p>
            <a:r>
              <a:rPr lang="en-GB" dirty="0"/>
              <a:t>Click to edit Master title style</a:t>
            </a:r>
            <a:endParaRPr lang="en-SE" dirty="0"/>
          </a:p>
        </p:txBody>
      </p:sp>
      <p:sp>
        <p:nvSpPr>
          <p:cNvPr id="3" name="Subtitle 2">
            <a:extLst>
              <a:ext uri="{FF2B5EF4-FFF2-40B4-BE49-F238E27FC236}">
                <a16:creationId xmlns:a16="http://schemas.microsoft.com/office/drawing/2014/main" id="{8580D92B-53F1-2B49-6FD6-D49A4BBC5C09}"/>
              </a:ext>
            </a:extLst>
          </p:cNvPr>
          <p:cNvSpPr>
            <a:spLocks noGrp="1"/>
          </p:cNvSpPr>
          <p:nvPr>
            <p:ph type="subTitle" idx="1"/>
          </p:nvPr>
        </p:nvSpPr>
        <p:spPr>
          <a:xfrm>
            <a:off x="838200" y="3602038"/>
            <a:ext cx="9144000" cy="1655762"/>
          </a:xfrm>
        </p:spPr>
        <p:txBody>
          <a:bodyPr/>
          <a:lstStyle>
            <a:lvl1pPr marL="0" indent="0" algn="l">
              <a:buNone/>
              <a:defRPr sz="2400" b="0" i="0">
                <a:latin typeface="Figtree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SE" dirty="0"/>
          </a:p>
        </p:txBody>
      </p:sp>
      <p:sp>
        <p:nvSpPr>
          <p:cNvPr id="4" name="Date Placeholder 3">
            <a:extLst>
              <a:ext uri="{FF2B5EF4-FFF2-40B4-BE49-F238E27FC236}">
                <a16:creationId xmlns:a16="http://schemas.microsoft.com/office/drawing/2014/main" id="{3787416F-4AEE-69AF-67B0-1C9CC50FF937}"/>
              </a:ext>
            </a:extLst>
          </p:cNvPr>
          <p:cNvSpPr>
            <a:spLocks noGrp="1"/>
          </p:cNvSpPr>
          <p:nvPr>
            <p:ph type="dt" sz="half" idx="10"/>
          </p:nvPr>
        </p:nvSpPr>
        <p:spPr>
          <a:xfrm>
            <a:off x="838200" y="5823629"/>
            <a:ext cx="2743200" cy="365125"/>
          </a:xfrm>
        </p:spPr>
        <p:txBody>
          <a:bodyPr/>
          <a:lstStyle/>
          <a:p>
            <a:fld id="{FB967051-D53A-0545-A9A5-5717265AFBBA}" type="datetime1">
              <a:rPr lang="sv-SE" smtClean="0"/>
              <a:t>2025-05-19</a:t>
            </a:fld>
            <a:endParaRPr lang="en-SE" dirty="0"/>
          </a:p>
        </p:txBody>
      </p:sp>
      <p:pic>
        <p:nvPicPr>
          <p:cNvPr id="8" name="Graphic 7">
            <a:extLst>
              <a:ext uri="{FF2B5EF4-FFF2-40B4-BE49-F238E27FC236}">
                <a16:creationId xmlns:a16="http://schemas.microsoft.com/office/drawing/2014/main" id="{86B07326-30B0-DEF1-E871-62752D93D70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1413" y="589322"/>
            <a:ext cx="1491577" cy="437321"/>
          </a:xfrm>
          <a:prstGeom prst="rect">
            <a:avLst/>
          </a:prstGeom>
        </p:spPr>
      </p:pic>
      <p:pic>
        <p:nvPicPr>
          <p:cNvPr id="5" name="Graphic 4">
            <a:extLst>
              <a:ext uri="{FF2B5EF4-FFF2-40B4-BE49-F238E27FC236}">
                <a16:creationId xmlns:a16="http://schemas.microsoft.com/office/drawing/2014/main" id="{EF7D56C4-BD66-A21C-CF40-6646800FBB9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247436" y="5872032"/>
            <a:ext cx="482599" cy="482599"/>
          </a:xfrm>
          <a:prstGeom prst="rect">
            <a:avLst/>
          </a:prstGeom>
        </p:spPr>
      </p:pic>
    </p:spTree>
    <p:extLst>
      <p:ext uri="{BB962C8B-B14F-4D97-AF65-F5344CB8AC3E}">
        <p14:creationId xmlns:p14="http://schemas.microsoft.com/office/powerpoint/2010/main" val="3997608627"/>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28_Title Slide">
    <p:bg>
      <p:bgPr>
        <a:solidFill>
          <a:srgbClr val="00763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51D169-60D0-F73F-8657-C5C05CE6AF72}"/>
              </a:ext>
            </a:extLst>
          </p:cNvPr>
          <p:cNvPicPr>
            <a:picLocks noChangeAspect="1"/>
          </p:cNvPicPr>
          <p:nvPr userDrawn="1"/>
        </p:nvPicPr>
        <p:blipFill>
          <a:blip r:embed="rId2"/>
          <a:stretch>
            <a:fillRect/>
          </a:stretch>
        </p:blipFill>
        <p:spPr>
          <a:xfrm>
            <a:off x="8112861" y="682125"/>
            <a:ext cx="4092018" cy="6188754"/>
          </a:xfrm>
          <a:prstGeom prst="rect">
            <a:avLst/>
          </a:prstGeom>
        </p:spPr>
      </p:pic>
      <p:sp>
        <p:nvSpPr>
          <p:cNvPr id="2" name="Title 1">
            <a:extLst>
              <a:ext uri="{FF2B5EF4-FFF2-40B4-BE49-F238E27FC236}">
                <a16:creationId xmlns:a16="http://schemas.microsoft.com/office/drawing/2014/main" id="{CE5522C2-04BB-C34D-B691-57EE3807AF8D}"/>
              </a:ext>
            </a:extLst>
          </p:cNvPr>
          <p:cNvSpPr>
            <a:spLocks noGrp="1"/>
          </p:cNvSpPr>
          <p:nvPr>
            <p:ph type="ctrTitle"/>
          </p:nvPr>
        </p:nvSpPr>
        <p:spPr>
          <a:xfrm>
            <a:off x="838200" y="1122363"/>
            <a:ext cx="9144000" cy="2387600"/>
          </a:xfrm>
        </p:spPr>
        <p:txBody>
          <a:bodyPr anchor="b">
            <a:normAutofit/>
          </a:bodyPr>
          <a:lstStyle>
            <a:lvl1pPr algn="l">
              <a:defRPr sz="4800" b="1" i="0">
                <a:latin typeface="Figtree SemiBold" pitchFamily="2" charset="0"/>
              </a:defRPr>
            </a:lvl1pPr>
          </a:lstStyle>
          <a:p>
            <a:r>
              <a:rPr lang="en-GB" dirty="0"/>
              <a:t>Click to edit Master title style</a:t>
            </a:r>
            <a:endParaRPr lang="en-SE" dirty="0"/>
          </a:p>
        </p:txBody>
      </p:sp>
      <p:sp>
        <p:nvSpPr>
          <p:cNvPr id="3" name="Subtitle 2">
            <a:extLst>
              <a:ext uri="{FF2B5EF4-FFF2-40B4-BE49-F238E27FC236}">
                <a16:creationId xmlns:a16="http://schemas.microsoft.com/office/drawing/2014/main" id="{8580D92B-53F1-2B49-6FD6-D49A4BBC5C09}"/>
              </a:ext>
            </a:extLst>
          </p:cNvPr>
          <p:cNvSpPr>
            <a:spLocks noGrp="1"/>
          </p:cNvSpPr>
          <p:nvPr>
            <p:ph type="subTitle" idx="1"/>
          </p:nvPr>
        </p:nvSpPr>
        <p:spPr>
          <a:xfrm>
            <a:off x="838200" y="3602038"/>
            <a:ext cx="9144000" cy="1655762"/>
          </a:xfrm>
        </p:spPr>
        <p:txBody>
          <a:bodyPr/>
          <a:lstStyle>
            <a:lvl1pPr marL="0" indent="0" algn="l">
              <a:buNone/>
              <a:defRPr sz="2400" b="0" i="0">
                <a:latin typeface="Figtree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SE" dirty="0"/>
          </a:p>
        </p:txBody>
      </p:sp>
      <p:sp>
        <p:nvSpPr>
          <p:cNvPr id="4" name="Date Placeholder 3">
            <a:extLst>
              <a:ext uri="{FF2B5EF4-FFF2-40B4-BE49-F238E27FC236}">
                <a16:creationId xmlns:a16="http://schemas.microsoft.com/office/drawing/2014/main" id="{3787416F-4AEE-69AF-67B0-1C9CC50FF937}"/>
              </a:ext>
            </a:extLst>
          </p:cNvPr>
          <p:cNvSpPr>
            <a:spLocks noGrp="1"/>
          </p:cNvSpPr>
          <p:nvPr>
            <p:ph type="dt" sz="half" idx="10"/>
          </p:nvPr>
        </p:nvSpPr>
        <p:spPr>
          <a:xfrm>
            <a:off x="838200" y="5823629"/>
            <a:ext cx="2743200" cy="365125"/>
          </a:xfrm>
        </p:spPr>
        <p:txBody>
          <a:bodyPr/>
          <a:lstStyle/>
          <a:p>
            <a:fld id="{FB967051-D53A-0545-A9A5-5717265AFBBA}" type="datetime1">
              <a:rPr lang="sv-SE" smtClean="0"/>
              <a:t>2025-05-19</a:t>
            </a:fld>
            <a:endParaRPr lang="en-SE" dirty="0"/>
          </a:p>
        </p:txBody>
      </p:sp>
      <p:pic>
        <p:nvPicPr>
          <p:cNvPr id="5" name="Graphic 4">
            <a:extLst>
              <a:ext uri="{FF2B5EF4-FFF2-40B4-BE49-F238E27FC236}">
                <a16:creationId xmlns:a16="http://schemas.microsoft.com/office/drawing/2014/main" id="{EF7D56C4-BD66-A21C-CF40-6646800FBB9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47436" y="5872032"/>
            <a:ext cx="482599" cy="482599"/>
          </a:xfrm>
          <a:prstGeom prst="rect">
            <a:avLst/>
          </a:prstGeom>
        </p:spPr>
      </p:pic>
      <p:pic>
        <p:nvPicPr>
          <p:cNvPr id="6" name="Graphic 5">
            <a:extLst>
              <a:ext uri="{FF2B5EF4-FFF2-40B4-BE49-F238E27FC236}">
                <a16:creationId xmlns:a16="http://schemas.microsoft.com/office/drawing/2014/main" id="{0BE6E8F6-C384-1E29-A9EC-4D22C468050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71516" y="550678"/>
            <a:ext cx="4092018" cy="513447"/>
          </a:xfrm>
          <a:prstGeom prst="rect">
            <a:avLst/>
          </a:prstGeom>
        </p:spPr>
      </p:pic>
    </p:spTree>
    <p:extLst>
      <p:ext uri="{BB962C8B-B14F-4D97-AF65-F5344CB8AC3E}">
        <p14:creationId xmlns:p14="http://schemas.microsoft.com/office/powerpoint/2010/main" val="2571402432"/>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rgbClr val="00763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0993AB-4E17-B9A2-D11A-438C67C691EC}"/>
              </a:ext>
            </a:extLst>
          </p:cNvPr>
          <p:cNvPicPr>
            <a:picLocks noChangeAspect="1"/>
          </p:cNvPicPr>
          <p:nvPr userDrawn="1"/>
        </p:nvPicPr>
        <p:blipFill>
          <a:blip r:embed="rId2"/>
          <a:stretch>
            <a:fillRect/>
          </a:stretch>
        </p:blipFill>
        <p:spPr>
          <a:xfrm>
            <a:off x="9352345" y="-22904"/>
            <a:ext cx="2862805" cy="6934350"/>
          </a:xfrm>
          <a:prstGeom prst="rect">
            <a:avLst/>
          </a:prstGeom>
        </p:spPr>
      </p:pic>
      <p:sp>
        <p:nvSpPr>
          <p:cNvPr id="8" name="Title 1">
            <a:extLst>
              <a:ext uri="{FF2B5EF4-FFF2-40B4-BE49-F238E27FC236}">
                <a16:creationId xmlns:a16="http://schemas.microsoft.com/office/drawing/2014/main" id="{03043734-9758-3CBE-5393-38978422823D}"/>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3" name="Content Placeholder 2">
            <a:extLst>
              <a:ext uri="{FF2B5EF4-FFF2-40B4-BE49-F238E27FC236}">
                <a16:creationId xmlns:a16="http://schemas.microsoft.com/office/drawing/2014/main" id="{F6C9C839-6834-A094-B1BF-887D63EC7710}"/>
              </a:ext>
            </a:extLst>
          </p:cNvPr>
          <p:cNvSpPr>
            <a:spLocks noGrp="1"/>
          </p:cNvSpPr>
          <p:nvPr>
            <p:ph idx="1"/>
          </p:nvPr>
        </p:nvSpPr>
        <p:spPr>
          <a:xfrm>
            <a:off x="838200" y="1825625"/>
            <a:ext cx="10515600" cy="4351338"/>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4263445487"/>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rgbClr val="007633"/>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3043734-9758-3CBE-5393-38978422823D}"/>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pic>
        <p:nvPicPr>
          <p:cNvPr id="2" name="Picture 1">
            <a:extLst>
              <a:ext uri="{FF2B5EF4-FFF2-40B4-BE49-F238E27FC236}">
                <a16:creationId xmlns:a16="http://schemas.microsoft.com/office/drawing/2014/main" id="{7D5F2F90-7F02-5858-E37B-3DACBEDC726F}"/>
              </a:ext>
            </a:extLst>
          </p:cNvPr>
          <p:cNvPicPr>
            <a:picLocks noChangeAspect="1"/>
          </p:cNvPicPr>
          <p:nvPr userDrawn="1"/>
        </p:nvPicPr>
        <p:blipFill>
          <a:blip r:embed="rId2"/>
          <a:stretch>
            <a:fillRect/>
          </a:stretch>
        </p:blipFill>
        <p:spPr>
          <a:xfrm>
            <a:off x="11667899" y="365125"/>
            <a:ext cx="547251" cy="1325563"/>
          </a:xfrm>
          <a:prstGeom prst="rect">
            <a:avLst/>
          </a:prstGeom>
        </p:spPr>
      </p:pic>
      <p:sp>
        <p:nvSpPr>
          <p:cNvPr id="3" name="Content Placeholder 2">
            <a:extLst>
              <a:ext uri="{FF2B5EF4-FFF2-40B4-BE49-F238E27FC236}">
                <a16:creationId xmlns:a16="http://schemas.microsoft.com/office/drawing/2014/main" id="{F25662B6-E63C-6D4A-56B7-1260C5AA4C6C}"/>
              </a:ext>
            </a:extLst>
          </p:cNvPr>
          <p:cNvSpPr>
            <a:spLocks noGrp="1"/>
          </p:cNvSpPr>
          <p:nvPr>
            <p:ph idx="1"/>
          </p:nvPr>
        </p:nvSpPr>
        <p:spPr>
          <a:xfrm>
            <a:off x="838200" y="1825625"/>
            <a:ext cx="10515600" cy="4351338"/>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106388874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1191379"/>
            <a:ext cx="10515600" cy="1325563"/>
          </a:xfrm>
        </p:spPr>
        <p:txBody>
          <a:bodyPr>
            <a:normAutofit/>
          </a:bodyPr>
          <a:lstStyle>
            <a:lvl1pPr>
              <a:defRPr sz="3600"/>
            </a:lvl1pPr>
          </a:lstStyle>
          <a:p>
            <a:r>
              <a:rPr lang="en-GB" dirty="0"/>
              <a:t>Click to edit Master title style</a:t>
            </a:r>
            <a:endParaRPr lang="en-SE" dirty="0"/>
          </a:p>
        </p:txBody>
      </p:sp>
      <p:pic>
        <p:nvPicPr>
          <p:cNvPr id="2" name="Graphic 1">
            <a:extLst>
              <a:ext uri="{FF2B5EF4-FFF2-40B4-BE49-F238E27FC236}">
                <a16:creationId xmlns:a16="http://schemas.microsoft.com/office/drawing/2014/main" id="{00C1C9D6-962A-9EDB-1387-C352C1B327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2182" y="574654"/>
            <a:ext cx="1498235" cy="439273"/>
          </a:xfrm>
          <a:prstGeom prst="rect">
            <a:avLst/>
          </a:prstGeom>
        </p:spPr>
      </p:pic>
      <p:sp>
        <p:nvSpPr>
          <p:cNvPr id="4" name="Content Placeholder 2">
            <a:extLst>
              <a:ext uri="{FF2B5EF4-FFF2-40B4-BE49-F238E27FC236}">
                <a16:creationId xmlns:a16="http://schemas.microsoft.com/office/drawing/2014/main" id="{E035106B-D516-2187-B352-7C2BE62ED8E9}"/>
              </a:ext>
            </a:extLst>
          </p:cNvPr>
          <p:cNvSpPr>
            <a:spLocks noGrp="1"/>
          </p:cNvSpPr>
          <p:nvPr>
            <p:ph idx="1"/>
          </p:nvPr>
        </p:nvSpPr>
        <p:spPr>
          <a:xfrm>
            <a:off x="838200" y="2633026"/>
            <a:ext cx="10515600" cy="3457575"/>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6636370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rgbClr val="00763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CAAF4D-6321-8AFB-25DE-405E79C8527A}"/>
              </a:ext>
            </a:extLst>
          </p:cNvPr>
          <p:cNvPicPr>
            <a:picLocks noChangeAspect="1"/>
          </p:cNvPicPr>
          <p:nvPr userDrawn="1"/>
        </p:nvPicPr>
        <p:blipFill>
          <a:blip r:embed="rId2"/>
          <a:stretch>
            <a:fillRect/>
          </a:stretch>
        </p:blipFill>
        <p:spPr>
          <a:xfrm>
            <a:off x="8166347" y="-43405"/>
            <a:ext cx="4141400" cy="6944810"/>
          </a:xfrm>
          <a:prstGeom prst="rect">
            <a:avLst/>
          </a:prstGeom>
        </p:spPr>
      </p:pic>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3" name="Content Placeholder 2">
            <a:extLst>
              <a:ext uri="{FF2B5EF4-FFF2-40B4-BE49-F238E27FC236}">
                <a16:creationId xmlns:a16="http://schemas.microsoft.com/office/drawing/2014/main" id="{8AA94381-2C45-C341-AE82-F9E7DD5094C7}"/>
              </a:ext>
            </a:extLst>
          </p:cNvPr>
          <p:cNvSpPr>
            <a:spLocks noGrp="1"/>
          </p:cNvSpPr>
          <p:nvPr>
            <p:ph idx="1"/>
          </p:nvPr>
        </p:nvSpPr>
        <p:spPr>
          <a:xfrm>
            <a:off x="838200" y="1825625"/>
            <a:ext cx="10515600" cy="4351338"/>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3639469687"/>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rgbClr val="007633"/>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724E1D99-EC3B-00B1-4FA1-678700860336}"/>
              </a:ext>
            </a:extLst>
          </p:cNvPr>
          <p:cNvSpPr/>
          <p:nvPr userDrawn="1"/>
        </p:nvSpPr>
        <p:spPr>
          <a:xfrm>
            <a:off x="-1587" y="0"/>
            <a:ext cx="12193587" cy="2836863"/>
          </a:xfrm>
          <a:custGeom>
            <a:avLst/>
            <a:gdLst>
              <a:gd name="connsiteX0" fmla="*/ 0 w 12192000"/>
              <a:gd name="connsiteY0" fmla="*/ 0 h 1790700"/>
              <a:gd name="connsiteX1" fmla="*/ 12192000 w 12192000"/>
              <a:gd name="connsiteY1" fmla="*/ 0 h 1790700"/>
              <a:gd name="connsiteX2" fmla="*/ 12192000 w 12192000"/>
              <a:gd name="connsiteY2" fmla="*/ 1790700 h 1790700"/>
              <a:gd name="connsiteX3" fmla="*/ 0 w 12192000"/>
              <a:gd name="connsiteY3" fmla="*/ 1790700 h 1790700"/>
              <a:gd name="connsiteX4" fmla="*/ 0 w 12192000"/>
              <a:gd name="connsiteY4" fmla="*/ 0 h 1790700"/>
              <a:gd name="connsiteX0" fmla="*/ 25400 w 12217400"/>
              <a:gd name="connsiteY0" fmla="*/ 0 h 2730500"/>
              <a:gd name="connsiteX1" fmla="*/ 12217400 w 12217400"/>
              <a:gd name="connsiteY1" fmla="*/ 0 h 2730500"/>
              <a:gd name="connsiteX2" fmla="*/ 12217400 w 12217400"/>
              <a:gd name="connsiteY2" fmla="*/ 1790700 h 2730500"/>
              <a:gd name="connsiteX3" fmla="*/ 0 w 12217400"/>
              <a:gd name="connsiteY3" fmla="*/ 2730500 h 2730500"/>
              <a:gd name="connsiteX4" fmla="*/ 25400 w 12217400"/>
              <a:gd name="connsiteY4" fmla="*/ 0 h 2730500"/>
              <a:gd name="connsiteX0" fmla="*/ 1587 w 12193587"/>
              <a:gd name="connsiteY0" fmla="*/ 0 h 2735092"/>
              <a:gd name="connsiteX1" fmla="*/ 12193587 w 12193587"/>
              <a:gd name="connsiteY1" fmla="*/ 0 h 2735092"/>
              <a:gd name="connsiteX2" fmla="*/ 12193587 w 12193587"/>
              <a:gd name="connsiteY2" fmla="*/ 1790700 h 2735092"/>
              <a:gd name="connsiteX3" fmla="*/ 0 w 12193587"/>
              <a:gd name="connsiteY3" fmla="*/ 2735092 h 2735092"/>
              <a:gd name="connsiteX4" fmla="*/ 1587 w 12193587"/>
              <a:gd name="connsiteY4" fmla="*/ 0 h 2735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3587" h="2735092">
                <a:moveTo>
                  <a:pt x="1587" y="0"/>
                </a:moveTo>
                <a:lnTo>
                  <a:pt x="12193587" y="0"/>
                </a:lnTo>
                <a:lnTo>
                  <a:pt x="12193587" y="1790700"/>
                </a:lnTo>
                <a:lnTo>
                  <a:pt x="0" y="2735092"/>
                </a:lnTo>
                <a:lnTo>
                  <a:pt x="1587" y="0"/>
                </a:lnTo>
                <a:close/>
              </a:path>
            </a:pathLst>
          </a:cu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3" name="Content Placeholder 2">
            <a:extLst>
              <a:ext uri="{FF2B5EF4-FFF2-40B4-BE49-F238E27FC236}">
                <a16:creationId xmlns:a16="http://schemas.microsoft.com/office/drawing/2014/main" id="{8AA94381-2C45-C341-AE82-F9E7DD5094C7}"/>
              </a:ext>
            </a:extLst>
          </p:cNvPr>
          <p:cNvSpPr>
            <a:spLocks noGrp="1"/>
          </p:cNvSpPr>
          <p:nvPr>
            <p:ph idx="1"/>
          </p:nvPr>
        </p:nvSpPr>
        <p:spPr>
          <a:xfrm>
            <a:off x="838200" y="1825625"/>
            <a:ext cx="10515600" cy="4351338"/>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1662076614"/>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ound Single Corner of Rectangle 7">
            <a:extLst>
              <a:ext uri="{FF2B5EF4-FFF2-40B4-BE49-F238E27FC236}">
                <a16:creationId xmlns:a16="http://schemas.microsoft.com/office/drawing/2014/main" id="{D10D52E0-5D28-E763-7378-2C9B3446CA04}"/>
              </a:ext>
            </a:extLst>
          </p:cNvPr>
          <p:cNvSpPr/>
          <p:nvPr userDrawn="1"/>
        </p:nvSpPr>
        <p:spPr>
          <a:xfrm>
            <a:off x="0" y="1690688"/>
            <a:ext cx="6096000" cy="5167312"/>
          </a:xfrm>
          <a:prstGeom prst="round1Rect">
            <a:avLst/>
          </a:prstGeom>
          <a:solidFill>
            <a:srgbClr val="CAD8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2" name="Title 1">
            <a:extLst>
              <a:ext uri="{FF2B5EF4-FFF2-40B4-BE49-F238E27FC236}">
                <a16:creationId xmlns:a16="http://schemas.microsoft.com/office/drawing/2014/main" id="{3EE8BAFF-6284-2092-3FA8-D2C13189F604}"/>
              </a:ext>
            </a:extLst>
          </p:cNvPr>
          <p:cNvSpPr>
            <a:spLocks noGrp="1"/>
          </p:cNvSpPr>
          <p:nvPr>
            <p:ph type="title"/>
          </p:nvPr>
        </p:nvSpPr>
        <p:spPr/>
        <p:txBody>
          <a:bodyPr>
            <a:normAutofit/>
          </a:bodyPr>
          <a:lstStyle>
            <a:lvl1pPr>
              <a:defRPr sz="3600"/>
            </a:lvl1pPr>
          </a:lstStyle>
          <a:p>
            <a:r>
              <a:rPr lang="en-GB" dirty="0"/>
              <a:t>Click to edit Master title style</a:t>
            </a:r>
            <a:endParaRPr lang="en-SE" dirty="0"/>
          </a:p>
        </p:txBody>
      </p:sp>
      <p:sp>
        <p:nvSpPr>
          <p:cNvPr id="3" name="Content Placeholder 2">
            <a:extLst>
              <a:ext uri="{FF2B5EF4-FFF2-40B4-BE49-F238E27FC236}">
                <a16:creationId xmlns:a16="http://schemas.microsoft.com/office/drawing/2014/main" id="{887274E3-D29C-7192-B8DA-24228C308F85}"/>
              </a:ext>
            </a:extLst>
          </p:cNvPr>
          <p:cNvSpPr>
            <a:spLocks noGrp="1"/>
          </p:cNvSpPr>
          <p:nvPr>
            <p:ph sz="half" idx="1"/>
          </p:nvPr>
        </p:nvSpPr>
        <p:spPr>
          <a:xfrm>
            <a:off x="838200" y="2047081"/>
            <a:ext cx="4831080" cy="4351338"/>
          </a:xfrm>
        </p:spPr>
        <p:txBody>
          <a:bodyPr>
            <a:normAutofit/>
          </a:bodyPr>
          <a:lstStyle>
            <a:lvl1pPr>
              <a:defRPr sz="1800">
                <a:latin typeface="Figtree" pitchFamily="2" charset="0"/>
              </a:defRPr>
            </a:lvl1pPr>
            <a:lvl2pPr>
              <a:defRPr sz="1600">
                <a:latin typeface="Figtree" pitchFamily="2" charset="0"/>
              </a:defRPr>
            </a:lvl2pPr>
            <a:lvl3pPr>
              <a:defRPr sz="1600">
                <a:latin typeface="Figtree" pitchFamily="2" charset="0"/>
              </a:defRPr>
            </a:lvl3pPr>
            <a:lvl4pPr>
              <a:defRPr sz="1600">
                <a:latin typeface="Figtree" pitchFamily="2" charset="0"/>
              </a:defRPr>
            </a:lvl4pPr>
            <a:lvl5pPr>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4" name="Content Placeholder 3">
            <a:extLst>
              <a:ext uri="{FF2B5EF4-FFF2-40B4-BE49-F238E27FC236}">
                <a16:creationId xmlns:a16="http://schemas.microsoft.com/office/drawing/2014/main" id="{C672329C-F8E5-2205-A227-3DF68702188D}"/>
              </a:ext>
            </a:extLst>
          </p:cNvPr>
          <p:cNvSpPr>
            <a:spLocks noGrp="1"/>
          </p:cNvSpPr>
          <p:nvPr>
            <p:ph sz="half" idx="2"/>
          </p:nvPr>
        </p:nvSpPr>
        <p:spPr>
          <a:xfrm>
            <a:off x="6507480" y="2047081"/>
            <a:ext cx="4846320" cy="4351338"/>
          </a:xfrm>
        </p:spPr>
        <p:txBody>
          <a:bodyPr>
            <a:normAutofit/>
          </a:bodyPr>
          <a:lstStyle>
            <a:lvl1pPr>
              <a:defRPr sz="1800">
                <a:latin typeface="Figtree" pitchFamily="2" charset="0"/>
              </a:defRPr>
            </a:lvl1pPr>
            <a:lvl2pPr>
              <a:defRPr sz="1600">
                <a:latin typeface="Figtree" pitchFamily="2" charset="0"/>
              </a:defRPr>
            </a:lvl2pPr>
            <a:lvl3pPr>
              <a:defRPr sz="1600">
                <a:latin typeface="Figtree" pitchFamily="2" charset="0"/>
              </a:defRPr>
            </a:lvl3pPr>
            <a:lvl4pPr>
              <a:defRPr sz="1600">
                <a:latin typeface="Figtree" pitchFamily="2" charset="0"/>
              </a:defRPr>
            </a:lvl4pPr>
            <a:lvl5pPr>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2862900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5" name="Round Single Corner of Rectangle 4">
            <a:extLst>
              <a:ext uri="{FF2B5EF4-FFF2-40B4-BE49-F238E27FC236}">
                <a16:creationId xmlns:a16="http://schemas.microsoft.com/office/drawing/2014/main" id="{5A45318E-4509-8932-528E-F98CA2E16B27}"/>
              </a:ext>
            </a:extLst>
          </p:cNvPr>
          <p:cNvSpPr/>
          <p:nvPr userDrawn="1"/>
        </p:nvSpPr>
        <p:spPr>
          <a:xfrm flipH="1">
            <a:off x="6096000" y="0"/>
            <a:ext cx="6096000" cy="6858000"/>
          </a:xfrm>
          <a:prstGeom prst="round1Rect">
            <a:avLst/>
          </a:prstGeom>
          <a:solidFill>
            <a:srgbClr val="CAD8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2" name="Title 1">
            <a:extLst>
              <a:ext uri="{FF2B5EF4-FFF2-40B4-BE49-F238E27FC236}">
                <a16:creationId xmlns:a16="http://schemas.microsoft.com/office/drawing/2014/main" id="{3EE8BAFF-6284-2092-3FA8-D2C13189F604}"/>
              </a:ext>
            </a:extLst>
          </p:cNvPr>
          <p:cNvSpPr>
            <a:spLocks noGrp="1"/>
          </p:cNvSpPr>
          <p:nvPr>
            <p:ph type="title"/>
          </p:nvPr>
        </p:nvSpPr>
        <p:spPr>
          <a:xfrm>
            <a:off x="838200" y="365125"/>
            <a:ext cx="4831080" cy="1325563"/>
          </a:xfrm>
        </p:spPr>
        <p:txBody>
          <a:bodyPr>
            <a:normAutofit/>
          </a:bodyPr>
          <a:lstStyle>
            <a:lvl1pPr>
              <a:defRPr sz="3600"/>
            </a:lvl1pPr>
          </a:lstStyle>
          <a:p>
            <a:r>
              <a:rPr lang="en-GB" dirty="0"/>
              <a:t>Click to edit Master title style</a:t>
            </a:r>
            <a:endParaRPr lang="en-SE" dirty="0"/>
          </a:p>
        </p:txBody>
      </p:sp>
      <p:sp>
        <p:nvSpPr>
          <p:cNvPr id="3" name="Content Placeholder 2">
            <a:extLst>
              <a:ext uri="{FF2B5EF4-FFF2-40B4-BE49-F238E27FC236}">
                <a16:creationId xmlns:a16="http://schemas.microsoft.com/office/drawing/2014/main" id="{887274E3-D29C-7192-B8DA-24228C308F85}"/>
              </a:ext>
            </a:extLst>
          </p:cNvPr>
          <p:cNvSpPr>
            <a:spLocks noGrp="1"/>
          </p:cNvSpPr>
          <p:nvPr>
            <p:ph sz="half" idx="1"/>
          </p:nvPr>
        </p:nvSpPr>
        <p:spPr>
          <a:xfrm>
            <a:off x="838200" y="2047081"/>
            <a:ext cx="4831080" cy="4351338"/>
          </a:xfrm>
        </p:spPr>
        <p:txBody>
          <a:bodyPr>
            <a:normAutofit/>
          </a:bodyPr>
          <a:lstStyle>
            <a:lvl1pPr>
              <a:defRPr sz="1800">
                <a:latin typeface="Figtree" pitchFamily="2" charset="0"/>
              </a:defRPr>
            </a:lvl1pPr>
            <a:lvl2pPr>
              <a:defRPr sz="1600">
                <a:latin typeface="Figtree" pitchFamily="2" charset="0"/>
              </a:defRPr>
            </a:lvl2pPr>
            <a:lvl3pPr>
              <a:defRPr sz="1600">
                <a:latin typeface="Figtree" pitchFamily="2" charset="0"/>
              </a:defRPr>
            </a:lvl3pPr>
            <a:lvl4pPr>
              <a:defRPr sz="1600">
                <a:latin typeface="Figtree" pitchFamily="2" charset="0"/>
              </a:defRPr>
            </a:lvl4pPr>
            <a:lvl5pPr>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4" name="Content Placeholder 3">
            <a:extLst>
              <a:ext uri="{FF2B5EF4-FFF2-40B4-BE49-F238E27FC236}">
                <a16:creationId xmlns:a16="http://schemas.microsoft.com/office/drawing/2014/main" id="{C672329C-F8E5-2205-A227-3DF68702188D}"/>
              </a:ext>
            </a:extLst>
          </p:cNvPr>
          <p:cNvSpPr>
            <a:spLocks noGrp="1"/>
          </p:cNvSpPr>
          <p:nvPr>
            <p:ph sz="half" idx="2"/>
          </p:nvPr>
        </p:nvSpPr>
        <p:spPr>
          <a:xfrm>
            <a:off x="6507480" y="2047081"/>
            <a:ext cx="4846320" cy="4351338"/>
          </a:xfrm>
        </p:spPr>
        <p:txBody>
          <a:bodyPr>
            <a:normAutofit/>
          </a:bodyPr>
          <a:lstStyle>
            <a:lvl1pPr>
              <a:defRPr sz="1800">
                <a:latin typeface="Figtree" pitchFamily="2" charset="0"/>
              </a:defRPr>
            </a:lvl1pPr>
            <a:lvl2pPr>
              <a:defRPr sz="1600">
                <a:latin typeface="Figtree" pitchFamily="2" charset="0"/>
              </a:defRPr>
            </a:lvl2pPr>
            <a:lvl3pPr>
              <a:defRPr sz="1600">
                <a:latin typeface="Figtree" pitchFamily="2" charset="0"/>
              </a:defRPr>
            </a:lvl3pPr>
            <a:lvl4pPr>
              <a:defRPr sz="1600">
                <a:latin typeface="Figtree" pitchFamily="2" charset="0"/>
              </a:defRPr>
            </a:lvl4pPr>
            <a:lvl5pPr>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3956092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5" name="Round Single Corner of Rectangle 4">
            <a:extLst>
              <a:ext uri="{FF2B5EF4-FFF2-40B4-BE49-F238E27FC236}">
                <a16:creationId xmlns:a16="http://schemas.microsoft.com/office/drawing/2014/main" id="{5A45318E-4509-8932-528E-F98CA2E16B27}"/>
              </a:ext>
            </a:extLst>
          </p:cNvPr>
          <p:cNvSpPr/>
          <p:nvPr userDrawn="1"/>
        </p:nvSpPr>
        <p:spPr>
          <a:xfrm flipH="1">
            <a:off x="6095103" y="2047081"/>
            <a:ext cx="6106228" cy="4842588"/>
          </a:xfrm>
          <a:custGeom>
            <a:avLst/>
            <a:gdLst>
              <a:gd name="connsiteX0" fmla="*/ 0 w 6096000"/>
              <a:gd name="connsiteY0" fmla="*/ 0 h 6858000"/>
              <a:gd name="connsiteX1" fmla="*/ 5079980 w 6096000"/>
              <a:gd name="connsiteY1" fmla="*/ 0 h 6858000"/>
              <a:gd name="connsiteX2" fmla="*/ 6096000 w 6096000"/>
              <a:gd name="connsiteY2" fmla="*/ 1016020 h 6858000"/>
              <a:gd name="connsiteX3" fmla="*/ 6096000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5079980 w 6096000"/>
              <a:gd name="connsiteY1" fmla="*/ 0 h 6858000"/>
              <a:gd name="connsiteX2" fmla="*/ 6096000 w 6096000"/>
              <a:gd name="connsiteY2" fmla="*/ 1016020 h 6858000"/>
              <a:gd name="connsiteX3" fmla="*/ 6096000 w 6096000"/>
              <a:gd name="connsiteY3" fmla="*/ 5234473 h 6858000"/>
              <a:gd name="connsiteX4" fmla="*/ 0 w 6096000"/>
              <a:gd name="connsiteY4" fmla="*/ 6858000 h 6858000"/>
              <a:gd name="connsiteX5" fmla="*/ 0 w 6096000"/>
              <a:gd name="connsiteY5" fmla="*/ 0 h 6858000"/>
              <a:gd name="connsiteX0" fmla="*/ 0 w 6096000"/>
              <a:gd name="connsiteY0" fmla="*/ 0 h 5234473"/>
              <a:gd name="connsiteX1" fmla="*/ 5079980 w 6096000"/>
              <a:gd name="connsiteY1" fmla="*/ 0 h 5234473"/>
              <a:gd name="connsiteX2" fmla="*/ 6096000 w 6096000"/>
              <a:gd name="connsiteY2" fmla="*/ 1016020 h 5234473"/>
              <a:gd name="connsiteX3" fmla="*/ 6096000 w 6096000"/>
              <a:gd name="connsiteY3" fmla="*/ 5234473 h 5234473"/>
              <a:gd name="connsiteX4" fmla="*/ 886408 w 6096000"/>
              <a:gd name="connsiteY4" fmla="*/ 4786604 h 5234473"/>
              <a:gd name="connsiteX5" fmla="*/ 0 w 6096000"/>
              <a:gd name="connsiteY5" fmla="*/ 0 h 5234473"/>
              <a:gd name="connsiteX0" fmla="*/ 0 w 6096000"/>
              <a:gd name="connsiteY0" fmla="*/ 0 h 5234473"/>
              <a:gd name="connsiteX1" fmla="*/ 5079980 w 6096000"/>
              <a:gd name="connsiteY1" fmla="*/ 0 h 5234473"/>
              <a:gd name="connsiteX2" fmla="*/ 6096000 w 6096000"/>
              <a:gd name="connsiteY2" fmla="*/ 1016020 h 5234473"/>
              <a:gd name="connsiteX3" fmla="*/ 6096000 w 6096000"/>
              <a:gd name="connsiteY3" fmla="*/ 5234473 h 5234473"/>
              <a:gd name="connsiteX4" fmla="*/ 0 w 6096000"/>
              <a:gd name="connsiteY4" fmla="*/ 5178490 h 5234473"/>
              <a:gd name="connsiteX5" fmla="*/ 0 w 6096000"/>
              <a:gd name="connsiteY5" fmla="*/ 0 h 5234473"/>
              <a:gd name="connsiteX0" fmla="*/ 0 w 6105331"/>
              <a:gd name="connsiteY0" fmla="*/ 0 h 5206482"/>
              <a:gd name="connsiteX1" fmla="*/ 5079980 w 6105331"/>
              <a:gd name="connsiteY1" fmla="*/ 0 h 5206482"/>
              <a:gd name="connsiteX2" fmla="*/ 6096000 w 6105331"/>
              <a:gd name="connsiteY2" fmla="*/ 1016020 h 5206482"/>
              <a:gd name="connsiteX3" fmla="*/ 6105331 w 6105331"/>
              <a:gd name="connsiteY3" fmla="*/ 5206482 h 5206482"/>
              <a:gd name="connsiteX4" fmla="*/ 0 w 6105331"/>
              <a:gd name="connsiteY4" fmla="*/ 5178490 h 5206482"/>
              <a:gd name="connsiteX5" fmla="*/ 0 w 6105331"/>
              <a:gd name="connsiteY5" fmla="*/ 0 h 5206482"/>
              <a:gd name="connsiteX0" fmla="*/ 0 w 6096897"/>
              <a:gd name="connsiteY0" fmla="*/ 0 h 5178490"/>
              <a:gd name="connsiteX1" fmla="*/ 5079980 w 6096897"/>
              <a:gd name="connsiteY1" fmla="*/ 0 h 5178490"/>
              <a:gd name="connsiteX2" fmla="*/ 6096000 w 6096897"/>
              <a:gd name="connsiteY2" fmla="*/ 1016020 h 5178490"/>
              <a:gd name="connsiteX3" fmla="*/ 6096000 w 6096897"/>
              <a:gd name="connsiteY3" fmla="*/ 4814596 h 5178490"/>
              <a:gd name="connsiteX4" fmla="*/ 0 w 6096897"/>
              <a:gd name="connsiteY4" fmla="*/ 5178490 h 5178490"/>
              <a:gd name="connsiteX5" fmla="*/ 0 w 6096897"/>
              <a:gd name="connsiteY5" fmla="*/ 0 h 5178490"/>
              <a:gd name="connsiteX0" fmla="*/ 9331 w 6106228"/>
              <a:gd name="connsiteY0" fmla="*/ 0 h 4842588"/>
              <a:gd name="connsiteX1" fmla="*/ 5089311 w 6106228"/>
              <a:gd name="connsiteY1" fmla="*/ 0 h 4842588"/>
              <a:gd name="connsiteX2" fmla="*/ 6105331 w 6106228"/>
              <a:gd name="connsiteY2" fmla="*/ 1016020 h 4842588"/>
              <a:gd name="connsiteX3" fmla="*/ 6105331 w 6106228"/>
              <a:gd name="connsiteY3" fmla="*/ 4814596 h 4842588"/>
              <a:gd name="connsiteX4" fmla="*/ 0 w 6106228"/>
              <a:gd name="connsiteY4" fmla="*/ 4842588 h 4842588"/>
              <a:gd name="connsiteX5" fmla="*/ 9331 w 6106228"/>
              <a:gd name="connsiteY5" fmla="*/ 0 h 484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6228" h="4842588">
                <a:moveTo>
                  <a:pt x="9331" y="0"/>
                </a:moveTo>
                <a:lnTo>
                  <a:pt x="5089311" y="0"/>
                </a:lnTo>
                <a:cubicBezTo>
                  <a:pt x="5650443" y="0"/>
                  <a:pt x="6105331" y="454888"/>
                  <a:pt x="6105331" y="1016020"/>
                </a:cubicBezTo>
                <a:cubicBezTo>
                  <a:pt x="6108441" y="2412841"/>
                  <a:pt x="6102221" y="3417775"/>
                  <a:pt x="6105331" y="4814596"/>
                </a:cubicBezTo>
                <a:lnTo>
                  <a:pt x="0" y="4842588"/>
                </a:lnTo>
                <a:cubicBezTo>
                  <a:pt x="3110" y="3228392"/>
                  <a:pt x="6221" y="1614196"/>
                  <a:pt x="9331" y="0"/>
                </a:cubicBezTo>
                <a:close/>
              </a:path>
            </a:pathLst>
          </a:custGeom>
          <a:solidFill>
            <a:srgbClr val="754F0B">
              <a:alpha val="1607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2" name="Title 1">
            <a:extLst>
              <a:ext uri="{FF2B5EF4-FFF2-40B4-BE49-F238E27FC236}">
                <a16:creationId xmlns:a16="http://schemas.microsoft.com/office/drawing/2014/main" id="{3EE8BAFF-6284-2092-3FA8-D2C13189F604}"/>
              </a:ext>
            </a:extLst>
          </p:cNvPr>
          <p:cNvSpPr>
            <a:spLocks noGrp="1"/>
          </p:cNvSpPr>
          <p:nvPr>
            <p:ph type="title"/>
          </p:nvPr>
        </p:nvSpPr>
        <p:spPr>
          <a:xfrm>
            <a:off x="838200" y="365125"/>
            <a:ext cx="4831080" cy="1325563"/>
          </a:xfrm>
        </p:spPr>
        <p:txBody>
          <a:bodyPr>
            <a:normAutofit/>
          </a:bodyPr>
          <a:lstStyle>
            <a:lvl1pPr>
              <a:defRPr sz="3600"/>
            </a:lvl1pPr>
          </a:lstStyle>
          <a:p>
            <a:r>
              <a:rPr lang="en-GB" dirty="0"/>
              <a:t>Click to edit Master title style</a:t>
            </a:r>
            <a:endParaRPr lang="en-SE" dirty="0"/>
          </a:p>
        </p:txBody>
      </p:sp>
      <p:sp>
        <p:nvSpPr>
          <p:cNvPr id="3" name="Content Placeholder 2">
            <a:extLst>
              <a:ext uri="{FF2B5EF4-FFF2-40B4-BE49-F238E27FC236}">
                <a16:creationId xmlns:a16="http://schemas.microsoft.com/office/drawing/2014/main" id="{887274E3-D29C-7192-B8DA-24228C308F85}"/>
              </a:ext>
            </a:extLst>
          </p:cNvPr>
          <p:cNvSpPr>
            <a:spLocks noGrp="1"/>
          </p:cNvSpPr>
          <p:nvPr>
            <p:ph sz="half" idx="1"/>
          </p:nvPr>
        </p:nvSpPr>
        <p:spPr>
          <a:xfrm>
            <a:off x="838200" y="2047081"/>
            <a:ext cx="4831080" cy="4351338"/>
          </a:xfrm>
        </p:spPr>
        <p:txBody>
          <a:bodyPr>
            <a:normAutofit/>
          </a:bodyPr>
          <a:lstStyle>
            <a:lvl1pPr>
              <a:defRPr sz="1800">
                <a:latin typeface="Figtree" pitchFamily="2" charset="0"/>
              </a:defRPr>
            </a:lvl1pPr>
            <a:lvl2pPr>
              <a:defRPr sz="1600">
                <a:latin typeface="Figtree" pitchFamily="2" charset="0"/>
              </a:defRPr>
            </a:lvl2pPr>
            <a:lvl3pPr>
              <a:defRPr sz="1600">
                <a:latin typeface="Figtree" pitchFamily="2" charset="0"/>
              </a:defRPr>
            </a:lvl3pPr>
            <a:lvl4pPr>
              <a:defRPr sz="1600">
                <a:latin typeface="Figtree" pitchFamily="2" charset="0"/>
              </a:defRPr>
            </a:lvl4pPr>
            <a:lvl5pPr>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4" name="Content Placeholder 3">
            <a:extLst>
              <a:ext uri="{FF2B5EF4-FFF2-40B4-BE49-F238E27FC236}">
                <a16:creationId xmlns:a16="http://schemas.microsoft.com/office/drawing/2014/main" id="{C672329C-F8E5-2205-A227-3DF68702188D}"/>
              </a:ext>
            </a:extLst>
          </p:cNvPr>
          <p:cNvSpPr>
            <a:spLocks noGrp="1"/>
          </p:cNvSpPr>
          <p:nvPr>
            <p:ph sz="half" idx="2"/>
          </p:nvPr>
        </p:nvSpPr>
        <p:spPr>
          <a:xfrm>
            <a:off x="6507480" y="2047081"/>
            <a:ext cx="4846320" cy="4351338"/>
          </a:xfrm>
        </p:spPr>
        <p:txBody>
          <a:bodyPr>
            <a:normAutofit/>
          </a:bodyPr>
          <a:lstStyle>
            <a:lvl1pPr>
              <a:defRPr sz="1800">
                <a:latin typeface="Figtree" pitchFamily="2" charset="0"/>
              </a:defRPr>
            </a:lvl1pPr>
            <a:lvl2pPr>
              <a:defRPr sz="1600">
                <a:latin typeface="Figtree" pitchFamily="2" charset="0"/>
              </a:defRPr>
            </a:lvl2pPr>
            <a:lvl3pPr>
              <a:defRPr sz="1600">
                <a:latin typeface="Figtree" pitchFamily="2" charset="0"/>
              </a:defRPr>
            </a:lvl3pPr>
            <a:lvl4pPr>
              <a:defRPr sz="1600">
                <a:latin typeface="Figtree" pitchFamily="2" charset="0"/>
              </a:defRPr>
            </a:lvl4pPr>
            <a:lvl5pPr>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15237629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A347C-455C-0BAF-5376-6527549232FB}"/>
              </a:ext>
            </a:extLst>
          </p:cNvPr>
          <p:cNvSpPr>
            <a:spLocks noGrp="1"/>
          </p:cNvSpPr>
          <p:nvPr>
            <p:ph type="title"/>
          </p:nvPr>
        </p:nvSpPr>
        <p:spPr>
          <a:xfrm>
            <a:off x="839788" y="365125"/>
            <a:ext cx="10515600" cy="1325563"/>
          </a:xfrm>
        </p:spPr>
        <p:txBody>
          <a:bodyPr/>
          <a:lstStyle/>
          <a:p>
            <a:r>
              <a:rPr lang="en-GB" dirty="0"/>
              <a:t>Click to edit Master title style</a:t>
            </a:r>
            <a:endParaRPr lang="en-SE" dirty="0"/>
          </a:p>
        </p:txBody>
      </p:sp>
      <p:sp>
        <p:nvSpPr>
          <p:cNvPr id="4" name="Content Placeholder 3">
            <a:extLst>
              <a:ext uri="{FF2B5EF4-FFF2-40B4-BE49-F238E27FC236}">
                <a16:creationId xmlns:a16="http://schemas.microsoft.com/office/drawing/2014/main" id="{B481B567-9C19-A63B-BF88-ECB34A7C3489}"/>
              </a:ext>
            </a:extLst>
          </p:cNvPr>
          <p:cNvSpPr>
            <a:spLocks noGrp="1"/>
          </p:cNvSpPr>
          <p:nvPr>
            <p:ph sz="half" idx="2"/>
          </p:nvPr>
        </p:nvSpPr>
        <p:spPr>
          <a:xfrm>
            <a:off x="839788" y="1866900"/>
            <a:ext cx="5157787" cy="4322763"/>
          </a:xfrm>
        </p:spPr>
        <p:txBody>
          <a:bodyPr>
            <a:normAutofit/>
          </a:bodyPr>
          <a:lstStyle>
            <a:lvl1pPr>
              <a:defRPr sz="1800"/>
            </a:lvl1pPr>
            <a:lvl2pPr>
              <a:defRPr sz="1600"/>
            </a:lvl2pPr>
            <a:lvl3pPr>
              <a:defRPr sz="1600"/>
            </a:lvl3pPr>
            <a:lvl4pPr>
              <a:defRPr sz="1600"/>
            </a:lvl4pPr>
            <a:lvl5pP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6" name="Content Placeholder 5">
            <a:extLst>
              <a:ext uri="{FF2B5EF4-FFF2-40B4-BE49-F238E27FC236}">
                <a16:creationId xmlns:a16="http://schemas.microsoft.com/office/drawing/2014/main" id="{3D1B324E-3E90-E468-EEEC-37B1EC51AFEA}"/>
              </a:ext>
            </a:extLst>
          </p:cNvPr>
          <p:cNvSpPr>
            <a:spLocks noGrp="1"/>
          </p:cNvSpPr>
          <p:nvPr>
            <p:ph sz="quarter" idx="4"/>
          </p:nvPr>
        </p:nvSpPr>
        <p:spPr>
          <a:xfrm>
            <a:off x="6172200" y="1866900"/>
            <a:ext cx="5183188" cy="4322763"/>
          </a:xfrm>
        </p:spPr>
        <p:txBody>
          <a:bodyPr>
            <a:normAutofit/>
          </a:bodyPr>
          <a:lstStyle>
            <a:lvl1pPr>
              <a:defRPr sz="1800"/>
            </a:lvl1pPr>
            <a:lvl2pPr>
              <a:defRPr sz="1600"/>
            </a:lvl2pPr>
            <a:lvl3pPr>
              <a:defRPr sz="1600"/>
            </a:lvl3pPr>
            <a:lvl4pPr>
              <a:defRPr sz="1600"/>
            </a:lvl4pPr>
            <a:lvl5pP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7321207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23486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4AA211-5EA4-3AEC-5935-DB51C205FA4D}"/>
              </a:ext>
            </a:extLst>
          </p:cNvPr>
          <p:cNvPicPr>
            <a:picLocks noChangeAspect="1"/>
          </p:cNvPicPr>
          <p:nvPr userDrawn="1"/>
        </p:nvPicPr>
        <p:blipFill>
          <a:blip r:embed="rId2"/>
          <a:stretch>
            <a:fillRect/>
          </a:stretch>
        </p:blipFill>
        <p:spPr>
          <a:xfrm>
            <a:off x="8166347" y="-43405"/>
            <a:ext cx="4141400" cy="6944810"/>
          </a:xfrm>
          <a:prstGeom prst="rect">
            <a:avLst/>
          </a:prstGeom>
        </p:spPr>
      </p:pic>
      <p:sp>
        <p:nvSpPr>
          <p:cNvPr id="2" name="Title 1">
            <a:extLst>
              <a:ext uri="{FF2B5EF4-FFF2-40B4-BE49-F238E27FC236}">
                <a16:creationId xmlns:a16="http://schemas.microsoft.com/office/drawing/2014/main" id="{7DF7B27D-44D5-ADDA-F6DE-41C6CDB1E989}"/>
              </a:ext>
            </a:extLst>
          </p:cNvPr>
          <p:cNvSpPr>
            <a:spLocks noGrp="1"/>
          </p:cNvSpPr>
          <p:nvPr>
            <p:ph type="title"/>
          </p:nvPr>
        </p:nvSpPr>
        <p:spPr>
          <a:xfrm>
            <a:off x="839788" y="987424"/>
            <a:ext cx="4448492" cy="1268096"/>
          </a:xfrm>
        </p:spPr>
        <p:txBody>
          <a:bodyPr anchor="t">
            <a:normAutofit/>
          </a:bodyPr>
          <a:lstStyle>
            <a:lvl1pPr>
              <a:defRPr sz="3600"/>
            </a:lvl1pPr>
          </a:lstStyle>
          <a:p>
            <a:r>
              <a:rPr lang="en-GB" dirty="0"/>
              <a:t>Click to edit Master title style</a:t>
            </a:r>
            <a:endParaRPr lang="en-SE" dirty="0"/>
          </a:p>
        </p:txBody>
      </p:sp>
      <p:sp>
        <p:nvSpPr>
          <p:cNvPr id="3" name="Picture Placeholder 2">
            <a:extLst>
              <a:ext uri="{FF2B5EF4-FFF2-40B4-BE49-F238E27FC236}">
                <a16:creationId xmlns:a16="http://schemas.microsoft.com/office/drawing/2014/main" id="{9B680301-8D23-6E5E-70E8-86DCA4E64833}"/>
              </a:ext>
            </a:extLst>
          </p:cNvPr>
          <p:cNvSpPr>
            <a:spLocks noGrp="1"/>
          </p:cNvSpPr>
          <p:nvPr>
            <p:ph type="pic" idx="1"/>
          </p:nvPr>
        </p:nvSpPr>
        <p:spPr>
          <a:xfrm>
            <a:off x="5669280" y="987425"/>
            <a:ext cx="568610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a:p>
        </p:txBody>
      </p:sp>
      <p:sp>
        <p:nvSpPr>
          <p:cNvPr id="4" name="Text Placeholder 3">
            <a:extLst>
              <a:ext uri="{FF2B5EF4-FFF2-40B4-BE49-F238E27FC236}">
                <a16:creationId xmlns:a16="http://schemas.microsoft.com/office/drawing/2014/main" id="{66317DEE-93A4-9BD5-BB4A-C9C5B4AD6EC2}"/>
              </a:ext>
            </a:extLst>
          </p:cNvPr>
          <p:cNvSpPr>
            <a:spLocks noGrp="1"/>
          </p:cNvSpPr>
          <p:nvPr>
            <p:ph type="body" sz="half" idx="2"/>
          </p:nvPr>
        </p:nvSpPr>
        <p:spPr>
          <a:xfrm>
            <a:off x="839788" y="2453640"/>
            <a:ext cx="4448492" cy="341534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36873910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1EFB08-47C3-3F4C-F28E-6157CB80BA98}"/>
              </a:ext>
            </a:extLst>
          </p:cNvPr>
          <p:cNvPicPr>
            <a:picLocks noChangeAspect="1"/>
          </p:cNvPicPr>
          <p:nvPr userDrawn="1"/>
        </p:nvPicPr>
        <p:blipFill>
          <a:blip r:embed="rId2"/>
          <a:stretch>
            <a:fillRect/>
          </a:stretch>
        </p:blipFill>
        <p:spPr>
          <a:xfrm>
            <a:off x="6995160" y="0"/>
            <a:ext cx="5196840" cy="6858000"/>
          </a:xfrm>
          <a:prstGeom prst="rect">
            <a:avLst/>
          </a:prstGeom>
        </p:spPr>
      </p:pic>
      <p:sp>
        <p:nvSpPr>
          <p:cNvPr id="2" name="Title 1">
            <a:extLst>
              <a:ext uri="{FF2B5EF4-FFF2-40B4-BE49-F238E27FC236}">
                <a16:creationId xmlns:a16="http://schemas.microsoft.com/office/drawing/2014/main" id="{7DF7B27D-44D5-ADDA-F6DE-41C6CDB1E989}"/>
              </a:ext>
            </a:extLst>
          </p:cNvPr>
          <p:cNvSpPr>
            <a:spLocks noGrp="1"/>
          </p:cNvSpPr>
          <p:nvPr>
            <p:ph type="title"/>
          </p:nvPr>
        </p:nvSpPr>
        <p:spPr>
          <a:xfrm>
            <a:off x="839788" y="457200"/>
            <a:ext cx="6155372" cy="1249680"/>
          </a:xfrm>
        </p:spPr>
        <p:txBody>
          <a:bodyPr anchor="b">
            <a:normAutofit/>
          </a:bodyPr>
          <a:lstStyle>
            <a:lvl1pPr>
              <a:defRPr sz="3600"/>
            </a:lvl1pPr>
          </a:lstStyle>
          <a:p>
            <a:r>
              <a:rPr lang="en-GB" dirty="0"/>
              <a:t>Click to edit Master title style</a:t>
            </a:r>
            <a:endParaRPr lang="en-SE" dirty="0"/>
          </a:p>
        </p:txBody>
      </p:sp>
      <p:sp>
        <p:nvSpPr>
          <p:cNvPr id="3" name="Picture Placeholder 2">
            <a:extLst>
              <a:ext uri="{FF2B5EF4-FFF2-40B4-BE49-F238E27FC236}">
                <a16:creationId xmlns:a16="http://schemas.microsoft.com/office/drawing/2014/main" id="{9B680301-8D23-6E5E-70E8-86DCA4E64833}"/>
              </a:ext>
            </a:extLst>
          </p:cNvPr>
          <p:cNvSpPr>
            <a:spLocks noGrp="1"/>
          </p:cNvSpPr>
          <p:nvPr>
            <p:ph type="pic" idx="1"/>
          </p:nvPr>
        </p:nvSpPr>
        <p:spPr>
          <a:xfrm>
            <a:off x="7419976" y="0"/>
            <a:ext cx="4772024"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a:p>
        </p:txBody>
      </p:sp>
      <p:sp>
        <p:nvSpPr>
          <p:cNvPr id="4" name="Text Placeholder 3">
            <a:extLst>
              <a:ext uri="{FF2B5EF4-FFF2-40B4-BE49-F238E27FC236}">
                <a16:creationId xmlns:a16="http://schemas.microsoft.com/office/drawing/2014/main" id="{66317DEE-93A4-9BD5-BB4A-C9C5B4AD6EC2}"/>
              </a:ext>
            </a:extLst>
          </p:cNvPr>
          <p:cNvSpPr>
            <a:spLocks noGrp="1"/>
          </p:cNvSpPr>
          <p:nvPr>
            <p:ph type="body" sz="half" idx="2"/>
          </p:nvPr>
        </p:nvSpPr>
        <p:spPr>
          <a:xfrm>
            <a:off x="839788" y="2057400"/>
            <a:ext cx="6155372"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477906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1191379"/>
            <a:ext cx="10515600" cy="1325563"/>
          </a:xfrm>
        </p:spPr>
        <p:txBody>
          <a:bodyPr>
            <a:normAutofit/>
          </a:bodyPr>
          <a:lstStyle>
            <a:lvl1pPr>
              <a:defRPr sz="3600"/>
            </a:lvl1pPr>
          </a:lstStyle>
          <a:p>
            <a:r>
              <a:rPr lang="en-GB" dirty="0"/>
              <a:t>Click to edit Master title style</a:t>
            </a:r>
            <a:endParaRPr lang="en-SE" dirty="0"/>
          </a:p>
        </p:txBody>
      </p:sp>
      <p:pic>
        <p:nvPicPr>
          <p:cNvPr id="2" name="Graphic 1">
            <a:extLst>
              <a:ext uri="{FF2B5EF4-FFF2-40B4-BE49-F238E27FC236}">
                <a16:creationId xmlns:a16="http://schemas.microsoft.com/office/drawing/2014/main" id="{F7855B1E-D74F-C54E-CE61-83490999A0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544" y="541292"/>
            <a:ext cx="4272022" cy="534003"/>
          </a:xfrm>
          <a:prstGeom prst="rect">
            <a:avLst/>
          </a:prstGeom>
        </p:spPr>
      </p:pic>
      <p:sp>
        <p:nvSpPr>
          <p:cNvPr id="3" name="Content Placeholder 2">
            <a:extLst>
              <a:ext uri="{FF2B5EF4-FFF2-40B4-BE49-F238E27FC236}">
                <a16:creationId xmlns:a16="http://schemas.microsoft.com/office/drawing/2014/main" id="{B0778373-6821-27A5-958A-7B85ECC9AF4A}"/>
              </a:ext>
            </a:extLst>
          </p:cNvPr>
          <p:cNvSpPr>
            <a:spLocks noGrp="1"/>
          </p:cNvSpPr>
          <p:nvPr>
            <p:ph idx="1"/>
          </p:nvPr>
        </p:nvSpPr>
        <p:spPr>
          <a:xfrm>
            <a:off x="838200" y="2633026"/>
            <a:ext cx="10515600" cy="3457575"/>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399467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573541"/>
            <a:ext cx="10515600" cy="1325563"/>
          </a:xfrm>
        </p:spPr>
        <p:txBody>
          <a:bodyPr>
            <a:normAutofit/>
          </a:bodyPr>
          <a:lstStyle>
            <a:lvl1pPr>
              <a:defRPr sz="3600"/>
            </a:lvl1pPr>
          </a:lstStyle>
          <a:p>
            <a:r>
              <a:rPr lang="en-GB" dirty="0"/>
              <a:t>Click to edit Master title style</a:t>
            </a:r>
            <a:endParaRPr lang="en-SE" dirty="0"/>
          </a:p>
        </p:txBody>
      </p:sp>
      <p:pic>
        <p:nvPicPr>
          <p:cNvPr id="2" name="Graphic 1">
            <a:extLst>
              <a:ext uri="{FF2B5EF4-FFF2-40B4-BE49-F238E27FC236}">
                <a16:creationId xmlns:a16="http://schemas.microsoft.com/office/drawing/2014/main" id="{B4130E41-A691-BDBC-87BE-64335B450A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2182" y="5845186"/>
            <a:ext cx="1498235" cy="439273"/>
          </a:xfrm>
          <a:prstGeom prst="rect">
            <a:avLst/>
          </a:prstGeom>
        </p:spPr>
      </p:pic>
      <p:sp>
        <p:nvSpPr>
          <p:cNvPr id="4" name="Content Placeholder 2">
            <a:extLst>
              <a:ext uri="{FF2B5EF4-FFF2-40B4-BE49-F238E27FC236}">
                <a16:creationId xmlns:a16="http://schemas.microsoft.com/office/drawing/2014/main" id="{166FF7B2-0F90-0298-DB7F-3555F3C399CA}"/>
              </a:ext>
            </a:extLst>
          </p:cNvPr>
          <p:cNvSpPr>
            <a:spLocks noGrp="1"/>
          </p:cNvSpPr>
          <p:nvPr>
            <p:ph idx="1"/>
          </p:nvPr>
        </p:nvSpPr>
        <p:spPr>
          <a:xfrm>
            <a:off x="838200" y="2085975"/>
            <a:ext cx="10515600" cy="3457575"/>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3020243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573541"/>
            <a:ext cx="10515600" cy="1325563"/>
          </a:xfrm>
        </p:spPr>
        <p:txBody>
          <a:bodyPr>
            <a:normAutofit/>
          </a:bodyPr>
          <a:lstStyle>
            <a:lvl1pPr>
              <a:defRPr sz="3600"/>
            </a:lvl1pPr>
          </a:lstStyle>
          <a:p>
            <a:r>
              <a:rPr lang="en-GB" dirty="0"/>
              <a:t>Click to edit Master title style</a:t>
            </a:r>
            <a:endParaRPr lang="en-SE" dirty="0"/>
          </a:p>
        </p:txBody>
      </p:sp>
      <p:pic>
        <p:nvPicPr>
          <p:cNvPr id="2" name="Graphic 1">
            <a:extLst>
              <a:ext uri="{FF2B5EF4-FFF2-40B4-BE49-F238E27FC236}">
                <a16:creationId xmlns:a16="http://schemas.microsoft.com/office/drawing/2014/main" id="{D70278C9-6026-42BB-776E-1DDE9814F9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69551" y="5801857"/>
            <a:ext cx="4272022" cy="534003"/>
          </a:xfrm>
          <a:prstGeom prst="rect">
            <a:avLst/>
          </a:prstGeom>
        </p:spPr>
      </p:pic>
      <p:sp>
        <p:nvSpPr>
          <p:cNvPr id="3" name="Content Placeholder 2">
            <a:extLst>
              <a:ext uri="{FF2B5EF4-FFF2-40B4-BE49-F238E27FC236}">
                <a16:creationId xmlns:a16="http://schemas.microsoft.com/office/drawing/2014/main" id="{D8EAC793-6678-D009-476D-A6BD526DAD3B}"/>
              </a:ext>
            </a:extLst>
          </p:cNvPr>
          <p:cNvSpPr>
            <a:spLocks noGrp="1"/>
          </p:cNvSpPr>
          <p:nvPr>
            <p:ph idx="1"/>
          </p:nvPr>
        </p:nvSpPr>
        <p:spPr>
          <a:xfrm>
            <a:off x="838200" y="2085975"/>
            <a:ext cx="10515600" cy="3457575"/>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1691171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Vanlig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DCC8F3-0B56-EB07-ABC3-675FC490D680}"/>
              </a:ext>
            </a:extLst>
          </p:cNvPr>
          <p:cNvPicPr>
            <a:picLocks noChangeAspect="1"/>
          </p:cNvPicPr>
          <p:nvPr userDrawn="1"/>
        </p:nvPicPr>
        <p:blipFill>
          <a:blip r:embed="rId2"/>
          <a:stretch>
            <a:fillRect/>
          </a:stretch>
        </p:blipFill>
        <p:spPr>
          <a:xfrm>
            <a:off x="11667899" y="365125"/>
            <a:ext cx="547251" cy="1325563"/>
          </a:xfrm>
          <a:prstGeom prst="rect">
            <a:avLst/>
          </a:prstGeom>
        </p:spPr>
      </p:pic>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11" name="Content Placeholder 2">
            <a:extLst>
              <a:ext uri="{FF2B5EF4-FFF2-40B4-BE49-F238E27FC236}">
                <a16:creationId xmlns:a16="http://schemas.microsoft.com/office/drawing/2014/main" id="{88A01264-94DE-1240-FF57-93DE97C2D90F}"/>
              </a:ext>
            </a:extLst>
          </p:cNvPr>
          <p:cNvSpPr>
            <a:spLocks noGrp="1"/>
          </p:cNvSpPr>
          <p:nvPr>
            <p:ph idx="1"/>
          </p:nvPr>
        </p:nvSpPr>
        <p:spPr>
          <a:xfrm>
            <a:off x="838200" y="1825625"/>
            <a:ext cx="10515600" cy="4351338"/>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630313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Test och utbildning bara">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DCC8F3-0B56-EB07-ABC3-675FC490D680}"/>
              </a:ext>
            </a:extLst>
          </p:cNvPr>
          <p:cNvPicPr>
            <a:picLocks noChangeAspect="1"/>
          </p:cNvPicPr>
          <p:nvPr userDrawn="1"/>
        </p:nvPicPr>
        <p:blipFill>
          <a:blip r:embed="rId2">
            <a:duotone>
              <a:schemeClr val="accent5">
                <a:shade val="45000"/>
                <a:satMod val="135000"/>
              </a:schemeClr>
              <a:prstClr val="white"/>
            </a:duotone>
            <a:lum bright="-20000" contrast="40000"/>
          </a:blip>
          <a:stretch>
            <a:fillRect/>
          </a:stretch>
        </p:blipFill>
        <p:spPr>
          <a:xfrm>
            <a:off x="11667899" y="365125"/>
            <a:ext cx="547251" cy="1325563"/>
          </a:xfrm>
          <a:prstGeom prst="rect">
            <a:avLst/>
          </a:prstGeom>
        </p:spPr>
      </p:pic>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11" name="Content Placeholder 2">
            <a:extLst>
              <a:ext uri="{FF2B5EF4-FFF2-40B4-BE49-F238E27FC236}">
                <a16:creationId xmlns:a16="http://schemas.microsoft.com/office/drawing/2014/main" id="{88A01264-94DE-1240-FF57-93DE97C2D90F}"/>
              </a:ext>
            </a:extLst>
          </p:cNvPr>
          <p:cNvSpPr>
            <a:spLocks noGrp="1"/>
          </p:cNvSpPr>
          <p:nvPr>
            <p:ph idx="1"/>
          </p:nvPr>
        </p:nvSpPr>
        <p:spPr>
          <a:xfrm>
            <a:off x="838200" y="1825625"/>
            <a:ext cx="10515600" cy="4351338"/>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2246412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Övrig information">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DCC8F3-0B56-EB07-ABC3-675FC490D680}"/>
              </a:ext>
            </a:extLst>
          </p:cNvPr>
          <p:cNvPicPr>
            <a:picLocks noChangeAspect="1"/>
          </p:cNvPicPr>
          <p:nvPr userDrawn="1"/>
        </p:nvPicPr>
        <p:blipFill>
          <a:blip r:embed="rId2">
            <a:grayscl/>
          </a:blip>
          <a:stretch>
            <a:fillRect/>
          </a:stretch>
        </p:blipFill>
        <p:spPr>
          <a:xfrm>
            <a:off x="11667899" y="365125"/>
            <a:ext cx="547251" cy="1325563"/>
          </a:xfrm>
          <a:prstGeom prst="rect">
            <a:avLst/>
          </a:prstGeom>
        </p:spPr>
      </p:pic>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11" name="Content Placeholder 2">
            <a:extLst>
              <a:ext uri="{FF2B5EF4-FFF2-40B4-BE49-F238E27FC236}">
                <a16:creationId xmlns:a16="http://schemas.microsoft.com/office/drawing/2014/main" id="{88A01264-94DE-1240-FF57-93DE97C2D90F}"/>
              </a:ext>
            </a:extLst>
          </p:cNvPr>
          <p:cNvSpPr>
            <a:spLocks noGrp="1"/>
          </p:cNvSpPr>
          <p:nvPr>
            <p:ph idx="1"/>
          </p:nvPr>
        </p:nvSpPr>
        <p:spPr>
          <a:xfrm>
            <a:off x="838200" y="1825625"/>
            <a:ext cx="10515600" cy="4351338"/>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292189702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B85BBC-75C8-A5B9-C000-757D8F01DE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SE" dirty="0"/>
          </a:p>
        </p:txBody>
      </p:sp>
      <p:sp>
        <p:nvSpPr>
          <p:cNvPr id="3" name="Text Placeholder 2">
            <a:extLst>
              <a:ext uri="{FF2B5EF4-FFF2-40B4-BE49-F238E27FC236}">
                <a16:creationId xmlns:a16="http://schemas.microsoft.com/office/drawing/2014/main" id="{41D65FB9-B18E-D96A-9239-226000CCA2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4" name="Date Placeholder 3">
            <a:extLst>
              <a:ext uri="{FF2B5EF4-FFF2-40B4-BE49-F238E27FC236}">
                <a16:creationId xmlns:a16="http://schemas.microsoft.com/office/drawing/2014/main" id="{EF97F281-F576-B19F-199C-3852683DD2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1FA0968-ABAC-5F43-9115-8C66E652C644}" type="datetime1">
              <a:rPr lang="sv-SE" smtClean="0"/>
              <a:t>2025-05-19</a:t>
            </a:fld>
            <a:endParaRPr lang="en-SE"/>
          </a:p>
        </p:txBody>
      </p:sp>
    </p:spTree>
    <p:extLst>
      <p:ext uri="{BB962C8B-B14F-4D97-AF65-F5344CB8AC3E}">
        <p14:creationId xmlns:p14="http://schemas.microsoft.com/office/powerpoint/2010/main" val="784088411"/>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80" r:id="rId3"/>
    <p:sldLayoutId id="2147483683" r:id="rId4"/>
    <p:sldLayoutId id="2147483681" r:id="rId5"/>
    <p:sldLayoutId id="2147483684" r:id="rId6"/>
    <p:sldLayoutId id="2147483672" r:id="rId7"/>
    <p:sldLayoutId id="2147483693" r:id="rId8"/>
    <p:sldLayoutId id="2147483694" r:id="rId9"/>
    <p:sldLayoutId id="2147483690" r:id="rId10"/>
    <p:sldLayoutId id="2147483674" r:id="rId11"/>
    <p:sldLayoutId id="2147483661" r:id="rId12"/>
    <p:sldLayoutId id="2147483663" r:id="rId13"/>
    <p:sldLayoutId id="2147483667" r:id="rId14"/>
    <p:sldLayoutId id="2147483666" r:id="rId15"/>
    <p:sldLayoutId id="2147483671" r:id="rId16"/>
    <p:sldLayoutId id="2147483685" r:id="rId17"/>
    <p:sldLayoutId id="2147483660" r:id="rId18"/>
    <p:sldLayoutId id="2147483686" r:id="rId19"/>
    <p:sldLayoutId id="2147483662" r:id="rId20"/>
    <p:sldLayoutId id="2147483673" r:id="rId21"/>
    <p:sldLayoutId id="2147483664" r:id="rId22"/>
    <p:sldLayoutId id="2147483665" r:id="rId23"/>
    <p:sldLayoutId id="2147483670" r:id="rId24"/>
    <p:sldLayoutId id="2147483687" r:id="rId25"/>
    <p:sldLayoutId id="2147483675" r:id="rId26"/>
    <p:sldLayoutId id="2147483689" r:id="rId27"/>
    <p:sldLayoutId id="2147483676" r:id="rId28"/>
    <p:sldLayoutId id="2147483677" r:id="rId29"/>
    <p:sldLayoutId id="2147483678" r:id="rId30"/>
    <p:sldLayoutId id="2147483692" r:id="rId31"/>
    <p:sldLayoutId id="2147483652" r:id="rId32"/>
    <p:sldLayoutId id="2147483669" r:id="rId33"/>
    <p:sldLayoutId id="2147483691" r:id="rId34"/>
    <p:sldLayoutId id="2147483653" r:id="rId35"/>
    <p:sldLayoutId id="2147483655" r:id="rId36"/>
    <p:sldLayoutId id="2147483657" r:id="rId37"/>
    <p:sldLayoutId id="2147483668" r:id="rId38"/>
  </p:sldLayoutIdLst>
  <p:hf sldNum="0" hdr="0" ftr="0"/>
  <p:txStyles>
    <p:titleStyle>
      <a:lvl1pPr algn="l" defTabSz="914400" rtl="0" eaLnBrk="1" latinLnBrk="0" hangingPunct="1">
        <a:lnSpc>
          <a:spcPct val="90000"/>
        </a:lnSpc>
        <a:spcBef>
          <a:spcPct val="0"/>
        </a:spcBef>
        <a:buNone/>
        <a:defRPr sz="4400" b="1" i="0" kern="1200">
          <a:solidFill>
            <a:schemeClr val="tx1"/>
          </a:solidFill>
          <a:latin typeface="Figtree SemiBold"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igtree Medium"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igtree Medium"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igtree Medium"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igtree Medium"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igtree Medium"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s://ladokkonsortiet.se/kalender/tematraff-litteraturlistor" TargetMode="External"/><Relationship Id="rId2" Type="http://schemas.openxmlformats.org/officeDocument/2006/relationships/hyperlink" Target="https://ladokkonsortiet.se/?s=litteraturlista&amp;post_type=ladok_instructions&amp;post_lang=svenska&amp;term-type=&amp;term-topic=&amp;term-ta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459BB0D1-9BAE-EF4A-BC28-155FDA93913A}"/>
              </a:ext>
            </a:extLst>
          </p:cNvPr>
          <p:cNvSpPr>
            <a:spLocks noGrp="1"/>
          </p:cNvSpPr>
          <p:nvPr>
            <p:ph idx="4294967295"/>
          </p:nvPr>
        </p:nvSpPr>
        <p:spPr>
          <a:xfrm>
            <a:off x="838200" y="1825625"/>
            <a:ext cx="10515600" cy="4351338"/>
          </a:xfrm>
        </p:spPr>
        <p:txBody>
          <a:bodyPr anchor="b">
            <a:normAutofit/>
          </a:bodyPr>
          <a:lstStyle/>
          <a:p>
            <a:pPr marL="0" indent="0">
              <a:buNone/>
            </a:pPr>
            <a:r>
              <a:rPr lang="sv-SE" sz="2000" dirty="0">
                <a:latin typeface="+mn-lt"/>
              </a:rPr>
              <a:t>Snart börjar… </a:t>
            </a:r>
          </a:p>
          <a:p>
            <a:pPr marL="0" indent="0">
              <a:buNone/>
            </a:pPr>
            <a:r>
              <a:rPr lang="sv-SE" sz="3600" dirty="0">
                <a:latin typeface="Figtree SemiBold" pitchFamily="2" charset="0"/>
              </a:rPr>
              <a:t>Demo av version 2.69</a:t>
            </a:r>
            <a:br>
              <a:rPr lang="sv-SE" sz="2000" dirty="0"/>
            </a:br>
            <a:r>
              <a:rPr lang="sv-SE" sz="2000" dirty="0">
                <a:latin typeface="+mn-lt"/>
              </a:rPr>
              <a:t>Mötet spelas in. Inspelningen och chatten kommer läggas upp på ladokkonsortiet.se. </a:t>
            </a:r>
          </a:p>
          <a:p>
            <a:pPr marL="0" indent="0">
              <a:buNone/>
            </a:pPr>
            <a:endParaRPr lang="sv-SE" sz="2000" dirty="0">
              <a:latin typeface="+mn-lt"/>
            </a:endParaRPr>
          </a:p>
          <a:p>
            <a:pPr marL="0" indent="0">
              <a:buNone/>
            </a:pPr>
            <a:r>
              <a:rPr lang="sv-SE" sz="2000" b="1" dirty="0">
                <a:latin typeface="+mn-lt"/>
              </a:rPr>
              <a:t>Vill du inte vara med? </a:t>
            </a:r>
          </a:p>
          <a:p>
            <a:pPr marL="0" indent="0">
              <a:buNone/>
            </a:pPr>
            <a:r>
              <a:rPr lang="sv-SE" sz="2000" dirty="0">
                <a:latin typeface="+mn-lt"/>
              </a:rPr>
              <a:t>Stäng av kamera och mikrofon. Skicka direktmeddelanden i chatten till Jan Winkle.</a:t>
            </a:r>
            <a:endParaRPr lang="sv-SE" dirty="0">
              <a:latin typeface="+mn-lt"/>
            </a:endParaRPr>
          </a:p>
          <a:p>
            <a:endParaRPr lang="sv-SE" dirty="0">
              <a:latin typeface="+mn-lt"/>
            </a:endParaRPr>
          </a:p>
          <a:p>
            <a:endParaRPr lang="sv-SE" dirty="0"/>
          </a:p>
        </p:txBody>
      </p:sp>
      <p:pic>
        <p:nvPicPr>
          <p:cNvPr id="7" name="Bildobjekt 6">
            <a:extLst>
              <a:ext uri="{FF2B5EF4-FFF2-40B4-BE49-F238E27FC236}">
                <a16:creationId xmlns:a16="http://schemas.microsoft.com/office/drawing/2014/main" id="{0EA8E285-EDEF-C94D-1181-69B97F027E3E}"/>
              </a:ext>
            </a:extLst>
          </p:cNvPr>
          <p:cNvPicPr>
            <a:picLocks noChangeAspect="1"/>
          </p:cNvPicPr>
          <p:nvPr/>
        </p:nvPicPr>
        <p:blipFill>
          <a:blip r:embed="rId2"/>
          <a:stretch>
            <a:fillRect/>
          </a:stretch>
        </p:blipFill>
        <p:spPr>
          <a:xfrm>
            <a:off x="5188228" y="5337777"/>
            <a:ext cx="3334215" cy="1114581"/>
          </a:xfrm>
          <a:prstGeom prst="rect">
            <a:avLst/>
          </a:prstGeom>
        </p:spPr>
      </p:pic>
      <p:grpSp>
        <p:nvGrpSpPr>
          <p:cNvPr id="9" name="Grupp 8">
            <a:extLst>
              <a:ext uri="{FF2B5EF4-FFF2-40B4-BE49-F238E27FC236}">
                <a16:creationId xmlns:a16="http://schemas.microsoft.com/office/drawing/2014/main" id="{F0CC1D79-4219-856A-24CC-171EE1E74D11}"/>
              </a:ext>
            </a:extLst>
          </p:cNvPr>
          <p:cNvGrpSpPr/>
          <p:nvPr/>
        </p:nvGrpSpPr>
        <p:grpSpPr>
          <a:xfrm>
            <a:off x="897468" y="5337778"/>
            <a:ext cx="4008361" cy="1114581"/>
            <a:chOff x="897468" y="5337778"/>
            <a:chExt cx="4008361" cy="1114581"/>
          </a:xfrm>
        </p:grpSpPr>
        <p:sp>
          <p:nvSpPr>
            <p:cNvPr id="8" name="Rektangel 7">
              <a:extLst>
                <a:ext uri="{FF2B5EF4-FFF2-40B4-BE49-F238E27FC236}">
                  <a16:creationId xmlns:a16="http://schemas.microsoft.com/office/drawing/2014/main" id="{9ABF3BD0-4BB3-F896-2BD4-6C06AD6E6F70}"/>
                </a:ext>
              </a:extLst>
            </p:cNvPr>
            <p:cNvSpPr/>
            <p:nvPr/>
          </p:nvSpPr>
          <p:spPr>
            <a:xfrm>
              <a:off x="897468" y="5337778"/>
              <a:ext cx="4008361" cy="1114581"/>
            </a:xfrm>
            <a:prstGeom prst="rect">
              <a:avLst/>
            </a:prstGeom>
            <a:solidFill>
              <a:srgbClr val="1A1A1A"/>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5E83B391-A068-7CEE-8B3E-FD85FB24D836}"/>
                </a:ext>
              </a:extLst>
            </p:cNvPr>
            <p:cNvPicPr>
              <a:picLocks noChangeAspect="1"/>
            </p:cNvPicPr>
            <p:nvPr/>
          </p:nvPicPr>
          <p:blipFill rotWithShape="1">
            <a:blip r:embed="rId3"/>
            <a:srcRect t="-6999" r="67123" b="1"/>
            <a:stretch/>
          </p:blipFill>
          <p:spPr>
            <a:xfrm>
              <a:off x="897468" y="5876693"/>
              <a:ext cx="4008361" cy="575666"/>
            </a:xfrm>
            <a:prstGeom prst="rect">
              <a:avLst/>
            </a:prstGeom>
          </p:spPr>
        </p:pic>
      </p:grpSp>
      <p:sp>
        <p:nvSpPr>
          <p:cNvPr id="11" name="Rektangel: rundade hörn 10">
            <a:extLst>
              <a:ext uri="{FF2B5EF4-FFF2-40B4-BE49-F238E27FC236}">
                <a16:creationId xmlns:a16="http://schemas.microsoft.com/office/drawing/2014/main" id="{3FBDED3F-E26A-22E3-8D3E-7B961E7C7939}"/>
              </a:ext>
            </a:extLst>
          </p:cNvPr>
          <p:cNvSpPr/>
          <p:nvPr/>
        </p:nvSpPr>
        <p:spPr>
          <a:xfrm>
            <a:off x="930921" y="5798633"/>
            <a:ext cx="1745371" cy="67602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rundade hörn 11">
            <a:extLst>
              <a:ext uri="{FF2B5EF4-FFF2-40B4-BE49-F238E27FC236}">
                <a16:creationId xmlns:a16="http://schemas.microsoft.com/office/drawing/2014/main" id="{C2DFA834-450D-1B7D-E3A1-C9AC6FB7ACFC}"/>
              </a:ext>
            </a:extLst>
          </p:cNvPr>
          <p:cNvSpPr/>
          <p:nvPr/>
        </p:nvSpPr>
        <p:spPr>
          <a:xfrm>
            <a:off x="5225148" y="5383132"/>
            <a:ext cx="1244808" cy="41625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Box 2">
            <a:extLst>
              <a:ext uri="{FF2B5EF4-FFF2-40B4-BE49-F238E27FC236}">
                <a16:creationId xmlns:a16="http://schemas.microsoft.com/office/drawing/2014/main" id="{C6369606-C731-4246-ABDC-084076E4B84B}"/>
              </a:ext>
            </a:extLst>
          </p:cNvPr>
          <p:cNvSpPr txBox="1"/>
          <p:nvPr/>
        </p:nvSpPr>
        <p:spPr>
          <a:xfrm>
            <a:off x="5568043" y="5483535"/>
            <a:ext cx="702129" cy="215444"/>
          </a:xfrm>
          <a:prstGeom prst="rect">
            <a:avLst/>
          </a:prstGeom>
          <a:solidFill>
            <a:srgbClr val="0E72ED"/>
          </a:solidFill>
        </p:spPr>
        <p:txBody>
          <a:bodyPr wrap="square" rtlCol="0">
            <a:spAutoFit/>
          </a:bodyPr>
          <a:lstStyle/>
          <a:p>
            <a:r>
              <a:rPr lang="sv-SE" sz="800" dirty="0"/>
              <a:t>Jan Winkle</a:t>
            </a:r>
          </a:p>
        </p:txBody>
      </p:sp>
    </p:spTree>
    <p:extLst>
      <p:ext uri="{BB962C8B-B14F-4D97-AF65-F5344CB8AC3E}">
        <p14:creationId xmlns:p14="http://schemas.microsoft.com/office/powerpoint/2010/main" val="3133722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31DE1-F2B2-4B8F-969F-C9A9D44A6082}"/>
              </a:ext>
            </a:extLst>
          </p:cNvPr>
          <p:cNvSpPr>
            <a:spLocks noGrp="1"/>
          </p:cNvSpPr>
          <p:nvPr>
            <p:ph type="title"/>
          </p:nvPr>
        </p:nvSpPr>
        <p:spPr/>
        <p:txBody>
          <a:bodyPr/>
          <a:lstStyle/>
          <a:p>
            <a:r>
              <a:rPr lang="sv-SE" dirty="0"/>
              <a:t>Aktivitetstillfällen</a:t>
            </a:r>
          </a:p>
        </p:txBody>
      </p:sp>
      <p:sp>
        <p:nvSpPr>
          <p:cNvPr id="3" name="Content Placeholder 2">
            <a:extLst>
              <a:ext uri="{FF2B5EF4-FFF2-40B4-BE49-F238E27FC236}">
                <a16:creationId xmlns:a16="http://schemas.microsoft.com/office/drawing/2014/main" id="{8CA0E0DD-149C-4BC2-AF0C-4A31A3395E43}"/>
              </a:ext>
            </a:extLst>
          </p:cNvPr>
          <p:cNvSpPr>
            <a:spLocks noGrp="1"/>
          </p:cNvSpPr>
          <p:nvPr>
            <p:ph idx="1"/>
          </p:nvPr>
        </p:nvSpPr>
        <p:spPr/>
        <p:txBody>
          <a:bodyPr/>
          <a:lstStyle/>
          <a:p>
            <a:r>
              <a:rPr lang="sv-SE" dirty="0"/>
              <a:t>Det går att byta alternativ för flera studenter samtidigt via deltagarlistan på aktivitetstillfället.</a:t>
            </a:r>
          </a:p>
          <a:p>
            <a:r>
              <a:rPr lang="sv-SE" dirty="0"/>
              <a:t>Funktionaliteten för masshantering i deltagarlistan, "Anmäl", "Avanmäl", "Byt alternativ" och "Ta bort”, finns under den nya knappen ”Övriga funktioner”</a:t>
            </a:r>
          </a:p>
        </p:txBody>
      </p:sp>
      <p:pic>
        <p:nvPicPr>
          <p:cNvPr id="4" name="Picture 3">
            <a:extLst>
              <a:ext uri="{FF2B5EF4-FFF2-40B4-BE49-F238E27FC236}">
                <a16:creationId xmlns:a16="http://schemas.microsoft.com/office/drawing/2014/main" id="{35EC40D8-8989-496C-B9B2-182857A1F7E1}"/>
              </a:ext>
            </a:extLst>
          </p:cNvPr>
          <p:cNvPicPr>
            <a:picLocks noChangeAspect="1"/>
          </p:cNvPicPr>
          <p:nvPr/>
        </p:nvPicPr>
        <p:blipFill>
          <a:blip r:embed="rId2"/>
          <a:stretch>
            <a:fillRect/>
          </a:stretch>
        </p:blipFill>
        <p:spPr>
          <a:xfrm>
            <a:off x="2461793" y="3508437"/>
            <a:ext cx="6011114" cy="2372056"/>
          </a:xfrm>
          <a:prstGeom prst="rect">
            <a:avLst/>
          </a:prstGeom>
        </p:spPr>
      </p:pic>
    </p:spTree>
    <p:extLst>
      <p:ext uri="{BB962C8B-B14F-4D97-AF65-F5344CB8AC3E}">
        <p14:creationId xmlns:p14="http://schemas.microsoft.com/office/powerpoint/2010/main" val="147632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A09E5-4DCF-43D2-9AE6-5A68C91F9F02}"/>
              </a:ext>
            </a:extLst>
          </p:cNvPr>
          <p:cNvSpPr>
            <a:spLocks noGrp="1"/>
          </p:cNvSpPr>
          <p:nvPr>
            <p:ph type="title"/>
          </p:nvPr>
        </p:nvSpPr>
        <p:spPr/>
        <p:txBody>
          <a:bodyPr/>
          <a:lstStyle/>
          <a:p>
            <a:r>
              <a:rPr lang="sv-SE" dirty="0"/>
              <a:t>Påminnelse!</a:t>
            </a:r>
          </a:p>
        </p:txBody>
      </p:sp>
      <p:sp>
        <p:nvSpPr>
          <p:cNvPr id="3" name="Content Placeholder 2">
            <a:extLst>
              <a:ext uri="{FF2B5EF4-FFF2-40B4-BE49-F238E27FC236}">
                <a16:creationId xmlns:a16="http://schemas.microsoft.com/office/drawing/2014/main" id="{DE0E3CA5-3F7D-4894-BFC6-C46787C98426}"/>
              </a:ext>
            </a:extLst>
          </p:cNvPr>
          <p:cNvSpPr>
            <a:spLocks noGrp="1"/>
          </p:cNvSpPr>
          <p:nvPr>
            <p:ph idx="1"/>
          </p:nvPr>
        </p:nvSpPr>
        <p:spPr/>
        <p:txBody>
          <a:bodyPr>
            <a:normAutofit/>
          </a:bodyPr>
          <a:lstStyle/>
          <a:p>
            <a:r>
              <a:rPr lang="sv-SE" sz="2400" dirty="0"/>
              <a:t>Uppdatering av data i utbildningsmiljön 20 maj</a:t>
            </a:r>
          </a:p>
        </p:txBody>
      </p:sp>
    </p:spTree>
    <p:extLst>
      <p:ext uri="{BB962C8B-B14F-4D97-AF65-F5344CB8AC3E}">
        <p14:creationId xmlns:p14="http://schemas.microsoft.com/office/powerpoint/2010/main" val="3123868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0C1E156C-7FBD-3C14-B042-44BD8E1D62A4}"/>
              </a:ext>
            </a:extLst>
          </p:cNvPr>
          <p:cNvSpPr>
            <a:spLocks noGrp="1"/>
          </p:cNvSpPr>
          <p:nvPr>
            <p:ph idx="1"/>
          </p:nvPr>
        </p:nvSpPr>
        <p:spPr/>
        <p:txBody>
          <a:bodyPr>
            <a:normAutofit/>
          </a:bodyPr>
          <a:lstStyle/>
          <a:p>
            <a:pPr marL="0" indent="0">
              <a:buNone/>
            </a:pPr>
            <a:r>
              <a:rPr lang="sv-SE" sz="2800" dirty="0"/>
              <a:t>Tack för idag!</a:t>
            </a:r>
          </a:p>
        </p:txBody>
      </p:sp>
    </p:spTree>
    <p:extLst>
      <p:ext uri="{BB962C8B-B14F-4D97-AF65-F5344CB8AC3E}">
        <p14:creationId xmlns:p14="http://schemas.microsoft.com/office/powerpoint/2010/main" val="27464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BD17A-1401-A23E-2A5C-8978824E3BE3}"/>
              </a:ext>
            </a:extLst>
          </p:cNvPr>
          <p:cNvSpPr>
            <a:spLocks noGrp="1"/>
          </p:cNvSpPr>
          <p:nvPr>
            <p:ph type="ctrTitle"/>
          </p:nvPr>
        </p:nvSpPr>
        <p:spPr>
          <a:xfrm>
            <a:off x="838200" y="1627188"/>
            <a:ext cx="9144000" cy="2387600"/>
          </a:xfrm>
        </p:spPr>
        <p:txBody>
          <a:bodyPr/>
          <a:lstStyle/>
          <a:p>
            <a:r>
              <a:rPr lang="sv-SE" dirty="0"/>
              <a:t>Demo av version 2.69</a:t>
            </a:r>
            <a:endParaRPr lang="en-SE" dirty="0"/>
          </a:p>
        </p:txBody>
      </p:sp>
      <p:sp>
        <p:nvSpPr>
          <p:cNvPr id="3" name="Subtitle 2">
            <a:extLst>
              <a:ext uri="{FF2B5EF4-FFF2-40B4-BE49-F238E27FC236}">
                <a16:creationId xmlns:a16="http://schemas.microsoft.com/office/drawing/2014/main" id="{239F11E5-5C01-D306-7BBA-3DF46074775A}"/>
              </a:ext>
            </a:extLst>
          </p:cNvPr>
          <p:cNvSpPr>
            <a:spLocks noGrp="1"/>
          </p:cNvSpPr>
          <p:nvPr>
            <p:ph type="subTitle" idx="1"/>
          </p:nvPr>
        </p:nvSpPr>
        <p:spPr>
          <a:xfrm>
            <a:off x="838200" y="4402931"/>
            <a:ext cx="9144000" cy="1655762"/>
          </a:xfrm>
        </p:spPr>
        <p:txBody>
          <a:bodyPr>
            <a:normAutofit/>
          </a:bodyPr>
          <a:lstStyle/>
          <a:p>
            <a:r>
              <a:rPr lang="sv-SE" sz="2000" b="1" dirty="0"/>
              <a:t>Moa Eriksson</a:t>
            </a:r>
            <a:r>
              <a:rPr lang="sv-SE" sz="2000" dirty="0"/>
              <a:t>, användarstöd och kommunikation</a:t>
            </a:r>
          </a:p>
          <a:p>
            <a:r>
              <a:rPr lang="sv-SE" sz="2000" b="1" dirty="0"/>
              <a:t>Jan Winkle</a:t>
            </a:r>
            <a:r>
              <a:rPr lang="sv-SE" sz="2000" dirty="0"/>
              <a:t>, införandestöd</a:t>
            </a:r>
          </a:p>
        </p:txBody>
      </p:sp>
      <p:sp>
        <p:nvSpPr>
          <p:cNvPr id="6" name="Date Placeholder 5">
            <a:extLst>
              <a:ext uri="{FF2B5EF4-FFF2-40B4-BE49-F238E27FC236}">
                <a16:creationId xmlns:a16="http://schemas.microsoft.com/office/drawing/2014/main" id="{3985DB74-1F2C-C7B3-6509-154ABB33D707}"/>
              </a:ext>
            </a:extLst>
          </p:cNvPr>
          <p:cNvSpPr>
            <a:spLocks noGrp="1"/>
          </p:cNvSpPr>
          <p:nvPr>
            <p:ph type="dt" sz="half" idx="10"/>
          </p:nvPr>
        </p:nvSpPr>
        <p:spPr>
          <a:xfrm>
            <a:off x="838200" y="5932487"/>
            <a:ext cx="2743200" cy="365125"/>
          </a:xfrm>
        </p:spPr>
        <p:txBody>
          <a:bodyPr/>
          <a:lstStyle/>
          <a:p>
            <a:r>
              <a:rPr lang="sv-SE" dirty="0"/>
              <a:t>19 maj 2025</a:t>
            </a:r>
            <a:endParaRPr lang="en-SE" dirty="0"/>
          </a:p>
        </p:txBody>
      </p:sp>
    </p:spTree>
    <p:extLst>
      <p:ext uri="{BB962C8B-B14F-4D97-AF65-F5344CB8AC3E}">
        <p14:creationId xmlns:p14="http://schemas.microsoft.com/office/powerpoint/2010/main" val="1940695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A399F86C-8996-F992-147E-6D9D8B7179D2}"/>
              </a:ext>
            </a:extLst>
          </p:cNvPr>
          <p:cNvSpPr>
            <a:spLocks noGrp="1"/>
          </p:cNvSpPr>
          <p:nvPr>
            <p:ph type="title"/>
          </p:nvPr>
        </p:nvSpPr>
        <p:spPr>
          <a:xfrm>
            <a:off x="838200" y="365125"/>
            <a:ext cx="10515600" cy="1325563"/>
          </a:xfrm>
        </p:spPr>
        <p:txBody>
          <a:bodyPr/>
          <a:lstStyle/>
          <a:p>
            <a:r>
              <a:rPr lang="sv-SE" dirty="0"/>
              <a:t>Detta kommer demonstreras</a:t>
            </a:r>
          </a:p>
        </p:txBody>
      </p:sp>
      <p:sp>
        <p:nvSpPr>
          <p:cNvPr id="6" name="Platshållare för innehåll 5">
            <a:extLst>
              <a:ext uri="{FF2B5EF4-FFF2-40B4-BE49-F238E27FC236}">
                <a16:creationId xmlns:a16="http://schemas.microsoft.com/office/drawing/2014/main" id="{57B227CD-4D47-CF4C-8241-67CFBF3C76E2}"/>
              </a:ext>
            </a:extLst>
          </p:cNvPr>
          <p:cNvSpPr>
            <a:spLocks noGrp="1"/>
          </p:cNvSpPr>
          <p:nvPr>
            <p:ph idx="4294967295"/>
          </p:nvPr>
        </p:nvSpPr>
        <p:spPr>
          <a:xfrm>
            <a:off x="838200" y="1825625"/>
            <a:ext cx="10515600" cy="4351338"/>
          </a:xfrm>
        </p:spPr>
        <p:txBody>
          <a:bodyPr/>
          <a:lstStyle/>
          <a:p>
            <a:pPr marL="0" indent="0">
              <a:buNone/>
            </a:pPr>
            <a:r>
              <a:rPr lang="sv-SE" sz="2400" dirty="0"/>
              <a:t>Individuella studieplaner</a:t>
            </a:r>
          </a:p>
        </p:txBody>
      </p:sp>
    </p:spTree>
    <p:extLst>
      <p:ext uri="{BB962C8B-B14F-4D97-AF65-F5344CB8AC3E}">
        <p14:creationId xmlns:p14="http://schemas.microsoft.com/office/powerpoint/2010/main" val="2291649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CBCF1-C5F8-4607-9965-D679F3465D0D}"/>
              </a:ext>
            </a:extLst>
          </p:cNvPr>
          <p:cNvSpPr>
            <a:spLocks noGrp="1"/>
          </p:cNvSpPr>
          <p:nvPr>
            <p:ph type="title"/>
          </p:nvPr>
        </p:nvSpPr>
        <p:spPr/>
        <p:txBody>
          <a:bodyPr/>
          <a:lstStyle/>
          <a:p>
            <a:r>
              <a:rPr lang="sv-SE" dirty="0"/>
              <a:t>Strukturerade litteraturlistor</a:t>
            </a:r>
          </a:p>
        </p:txBody>
      </p:sp>
      <p:sp>
        <p:nvSpPr>
          <p:cNvPr id="3" name="Content Placeholder 2">
            <a:extLst>
              <a:ext uri="{FF2B5EF4-FFF2-40B4-BE49-F238E27FC236}">
                <a16:creationId xmlns:a16="http://schemas.microsoft.com/office/drawing/2014/main" id="{BC004457-06E5-47E8-9E3C-75F56DFEC488}"/>
              </a:ext>
            </a:extLst>
          </p:cNvPr>
          <p:cNvSpPr>
            <a:spLocks noGrp="1"/>
          </p:cNvSpPr>
          <p:nvPr>
            <p:ph idx="1"/>
          </p:nvPr>
        </p:nvSpPr>
        <p:spPr/>
        <p:txBody>
          <a:bodyPr/>
          <a:lstStyle/>
          <a:p>
            <a:r>
              <a:rPr lang="sv-SE" dirty="0"/>
              <a:t>Nu släpps möjligheten att skapa strukturerade litteraturlistor!</a:t>
            </a:r>
          </a:p>
          <a:p>
            <a:r>
              <a:rPr lang="sv-SE" dirty="0"/>
              <a:t>Möjlighet att hämta litteraturposter från Libris</a:t>
            </a:r>
          </a:p>
          <a:p>
            <a:r>
              <a:rPr lang="sv-SE" dirty="0"/>
              <a:t>Systemaktiviteter:</a:t>
            </a:r>
          </a:p>
          <a:p>
            <a:pPr lvl="1"/>
            <a:r>
              <a:rPr lang="sv-SE" dirty="0"/>
              <a:t>Ny: "Utbildningsinformation: Hantera strukturerad litteraturlista”</a:t>
            </a:r>
          </a:p>
          <a:p>
            <a:pPr lvl="1"/>
            <a:r>
              <a:rPr lang="sv-SE" dirty="0"/>
              <a:t>Ändrad benämning på befintlig: </a:t>
            </a:r>
            <a:br>
              <a:rPr lang="sv-SE" dirty="0"/>
            </a:br>
            <a:r>
              <a:rPr lang="sv-SE" dirty="0"/>
              <a:t>"Utbildningsinformation: Hantera litteraturlista" -&gt; "Utbildningsinformation: Hantera enkel litteraturlista" </a:t>
            </a:r>
          </a:p>
          <a:p>
            <a:r>
              <a:rPr lang="sv-SE" dirty="0"/>
              <a:t>Demonstration och instruktioner:</a:t>
            </a:r>
          </a:p>
          <a:p>
            <a:pPr lvl="1"/>
            <a:r>
              <a:rPr lang="sv-SE" dirty="0">
                <a:hlinkClick r:id="rId2"/>
              </a:rPr>
              <a:t>Instruktioner för användare på hemsidan - inklusive en film</a:t>
            </a:r>
            <a:endParaRPr lang="sv-SE" dirty="0"/>
          </a:p>
          <a:p>
            <a:pPr lvl="1"/>
            <a:r>
              <a:rPr lang="sv-SE" dirty="0">
                <a:hlinkClick r:id="rId3"/>
              </a:rPr>
              <a:t>Inspelning och presentation från tematräff 15 maj</a:t>
            </a:r>
            <a:endParaRPr lang="sv-SE" dirty="0"/>
          </a:p>
          <a:p>
            <a:pPr marL="397800" lvl="1" indent="0">
              <a:buNone/>
            </a:pPr>
            <a:endParaRPr lang="sv-SE" dirty="0"/>
          </a:p>
        </p:txBody>
      </p:sp>
    </p:spTree>
    <p:extLst>
      <p:ext uri="{BB962C8B-B14F-4D97-AF65-F5344CB8AC3E}">
        <p14:creationId xmlns:p14="http://schemas.microsoft.com/office/powerpoint/2010/main" val="297163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F1205-2826-4C94-9151-E0B4965AF117}"/>
              </a:ext>
            </a:extLst>
          </p:cNvPr>
          <p:cNvSpPr>
            <a:spLocks noGrp="1"/>
          </p:cNvSpPr>
          <p:nvPr>
            <p:ph type="title"/>
          </p:nvPr>
        </p:nvSpPr>
        <p:spPr/>
        <p:txBody>
          <a:bodyPr/>
          <a:lstStyle/>
          <a:p>
            <a:r>
              <a:rPr lang="sv-SE" dirty="0"/>
              <a:t>Utbudsomgång</a:t>
            </a:r>
          </a:p>
        </p:txBody>
      </p:sp>
      <p:sp>
        <p:nvSpPr>
          <p:cNvPr id="3" name="Content Placeholder 2">
            <a:extLst>
              <a:ext uri="{FF2B5EF4-FFF2-40B4-BE49-F238E27FC236}">
                <a16:creationId xmlns:a16="http://schemas.microsoft.com/office/drawing/2014/main" id="{436938BC-9136-4B92-80C1-7140CE4F9B7F}"/>
              </a:ext>
            </a:extLst>
          </p:cNvPr>
          <p:cNvSpPr>
            <a:spLocks noGrp="1"/>
          </p:cNvSpPr>
          <p:nvPr>
            <p:ph idx="1"/>
          </p:nvPr>
        </p:nvSpPr>
        <p:spPr/>
        <p:txBody>
          <a:bodyPr/>
          <a:lstStyle/>
          <a:p>
            <a:r>
              <a:rPr lang="sv-SE" dirty="0"/>
              <a:t>Nu visas fliken "Att göra" när användaren går in på kurstillfället via en utbudsomgång. Tidigare visades fliken "Sammanställning".</a:t>
            </a:r>
          </a:p>
        </p:txBody>
      </p:sp>
    </p:spTree>
    <p:extLst>
      <p:ext uri="{BB962C8B-B14F-4D97-AF65-F5344CB8AC3E}">
        <p14:creationId xmlns:p14="http://schemas.microsoft.com/office/powerpoint/2010/main" val="792416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8CD9B-179F-4FD9-AE0F-92F6D9FBAC73}"/>
              </a:ext>
            </a:extLst>
          </p:cNvPr>
          <p:cNvSpPr>
            <a:spLocks noGrp="1"/>
          </p:cNvSpPr>
          <p:nvPr>
            <p:ph type="title"/>
          </p:nvPr>
        </p:nvSpPr>
        <p:spPr/>
        <p:txBody>
          <a:bodyPr/>
          <a:lstStyle/>
          <a:p>
            <a:r>
              <a:rPr lang="sv-SE" dirty="0"/>
              <a:t>Etablera identiteter</a:t>
            </a:r>
          </a:p>
        </p:txBody>
      </p:sp>
      <p:sp>
        <p:nvSpPr>
          <p:cNvPr id="3" name="Content Placeholder 2">
            <a:extLst>
              <a:ext uri="{FF2B5EF4-FFF2-40B4-BE49-F238E27FC236}">
                <a16:creationId xmlns:a16="http://schemas.microsoft.com/office/drawing/2014/main" id="{344A7D5F-78A9-4BA3-B915-B16DEC816CA4}"/>
              </a:ext>
            </a:extLst>
          </p:cNvPr>
          <p:cNvSpPr>
            <a:spLocks noGrp="1"/>
          </p:cNvSpPr>
          <p:nvPr>
            <p:ph idx="1"/>
          </p:nvPr>
        </p:nvSpPr>
        <p:spPr/>
        <p:txBody>
          <a:bodyPr/>
          <a:lstStyle/>
          <a:p>
            <a:r>
              <a:rPr lang="sv-SE" dirty="0"/>
              <a:t>Dubblettkontrollen i "Massetablering av studenter" har utökats. Varningar visas om det finns identiteter med samma födelsedatum och med liknande namn. Det går att hämta en lista med de matchande identiteterna för att kontrollera eventuella dubbletter.</a:t>
            </a:r>
          </a:p>
        </p:txBody>
      </p:sp>
      <p:pic>
        <p:nvPicPr>
          <p:cNvPr id="4" name="Picture 3">
            <a:extLst>
              <a:ext uri="{FF2B5EF4-FFF2-40B4-BE49-F238E27FC236}">
                <a16:creationId xmlns:a16="http://schemas.microsoft.com/office/drawing/2014/main" id="{B7C6E16E-29A2-41F3-A53D-95EC246B59BA}"/>
              </a:ext>
            </a:extLst>
          </p:cNvPr>
          <p:cNvPicPr>
            <a:picLocks noChangeAspect="1"/>
          </p:cNvPicPr>
          <p:nvPr/>
        </p:nvPicPr>
        <p:blipFill>
          <a:blip r:embed="rId2"/>
          <a:stretch>
            <a:fillRect/>
          </a:stretch>
        </p:blipFill>
        <p:spPr>
          <a:xfrm>
            <a:off x="1132058" y="3092127"/>
            <a:ext cx="7760143" cy="3400748"/>
          </a:xfrm>
          <a:prstGeom prst="rect">
            <a:avLst/>
          </a:prstGeom>
        </p:spPr>
      </p:pic>
      <p:sp>
        <p:nvSpPr>
          <p:cNvPr id="5" name="Rectangle 4">
            <a:extLst>
              <a:ext uri="{FF2B5EF4-FFF2-40B4-BE49-F238E27FC236}">
                <a16:creationId xmlns:a16="http://schemas.microsoft.com/office/drawing/2014/main" id="{F9934BEF-430B-480E-8B06-E90101F5126A}"/>
              </a:ext>
            </a:extLst>
          </p:cNvPr>
          <p:cNvSpPr/>
          <p:nvPr/>
        </p:nvSpPr>
        <p:spPr>
          <a:xfrm>
            <a:off x="2408464" y="4661807"/>
            <a:ext cx="2751365" cy="2775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8" name="Straight Arrow Connector 7">
            <a:extLst>
              <a:ext uri="{FF2B5EF4-FFF2-40B4-BE49-F238E27FC236}">
                <a16:creationId xmlns:a16="http://schemas.microsoft.com/office/drawing/2014/main" id="{7174FB69-31FB-4A61-B28C-FDDE1822DB4E}"/>
              </a:ext>
            </a:extLst>
          </p:cNvPr>
          <p:cNvCxnSpPr>
            <a:cxnSpLocks/>
          </p:cNvCxnSpPr>
          <p:nvPr/>
        </p:nvCxnSpPr>
        <p:spPr>
          <a:xfrm flipH="1">
            <a:off x="1771650" y="4363876"/>
            <a:ext cx="408214" cy="857250"/>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401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DE30E-EF1A-43A5-A350-791B57356FD8}"/>
              </a:ext>
            </a:extLst>
          </p:cNvPr>
          <p:cNvSpPr>
            <a:spLocks noGrp="1"/>
          </p:cNvSpPr>
          <p:nvPr>
            <p:ph type="title"/>
          </p:nvPr>
        </p:nvSpPr>
        <p:spPr/>
        <p:txBody>
          <a:bodyPr/>
          <a:lstStyle/>
          <a:p>
            <a:r>
              <a:rPr lang="sv-SE" dirty="0"/>
              <a:t>Individuella studieplaner</a:t>
            </a:r>
          </a:p>
        </p:txBody>
      </p:sp>
      <p:sp>
        <p:nvSpPr>
          <p:cNvPr id="4" name="Content Placeholder 3">
            <a:extLst>
              <a:ext uri="{FF2B5EF4-FFF2-40B4-BE49-F238E27FC236}">
                <a16:creationId xmlns:a16="http://schemas.microsoft.com/office/drawing/2014/main" id="{129E5595-05D4-420B-A1B9-21786017CC34}"/>
              </a:ext>
            </a:extLst>
          </p:cNvPr>
          <p:cNvSpPr>
            <a:spLocks noGrp="1"/>
          </p:cNvSpPr>
          <p:nvPr>
            <p:ph idx="1"/>
          </p:nvPr>
        </p:nvSpPr>
        <p:spPr/>
        <p:txBody>
          <a:bodyPr/>
          <a:lstStyle/>
          <a:p>
            <a:r>
              <a:rPr lang="sv-SE" dirty="0"/>
              <a:t>Nu är det möjligt att lägga in flera etiska tillstånd. Den nya funktionaliteten migreras in i alla pågående versioner av ISP, lärosätet behöver alltså inte göra någon inställning.</a:t>
            </a:r>
          </a:p>
          <a:p>
            <a:r>
              <a:rPr lang="sv-SE" dirty="0"/>
              <a:t>Det går att lägga in lokala lärandemål i individuella studieplaner. Dessa gäller för alla examina på forskarnivå.</a:t>
            </a:r>
          </a:p>
          <a:p>
            <a:endParaRPr lang="sv-SE" dirty="0"/>
          </a:p>
        </p:txBody>
      </p:sp>
    </p:spTree>
    <p:extLst>
      <p:ext uri="{BB962C8B-B14F-4D97-AF65-F5344CB8AC3E}">
        <p14:creationId xmlns:p14="http://schemas.microsoft.com/office/powerpoint/2010/main" val="40978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7F54A-094C-4608-A473-30E3371F5618}"/>
              </a:ext>
            </a:extLst>
          </p:cNvPr>
          <p:cNvSpPr>
            <a:spLocks noGrp="1"/>
          </p:cNvSpPr>
          <p:nvPr>
            <p:ph type="title"/>
          </p:nvPr>
        </p:nvSpPr>
        <p:spPr/>
        <p:txBody>
          <a:bodyPr/>
          <a:lstStyle/>
          <a:p>
            <a:r>
              <a:rPr lang="sv-SE" dirty="0"/>
              <a:t>Ladok för obekräftade studenter med faktura</a:t>
            </a:r>
          </a:p>
        </p:txBody>
      </p:sp>
      <p:sp>
        <p:nvSpPr>
          <p:cNvPr id="3" name="Content Placeholder 2">
            <a:extLst>
              <a:ext uri="{FF2B5EF4-FFF2-40B4-BE49-F238E27FC236}">
                <a16:creationId xmlns:a16="http://schemas.microsoft.com/office/drawing/2014/main" id="{10C0B1E6-6F6E-4193-AB53-CEFD07F752CF}"/>
              </a:ext>
            </a:extLst>
          </p:cNvPr>
          <p:cNvSpPr>
            <a:spLocks noGrp="1"/>
          </p:cNvSpPr>
          <p:nvPr>
            <p:ph idx="1"/>
          </p:nvPr>
        </p:nvSpPr>
        <p:spPr/>
        <p:txBody>
          <a:bodyPr/>
          <a:lstStyle/>
          <a:p>
            <a:r>
              <a:rPr lang="sv-SE" dirty="0"/>
              <a:t>På startsidan får studenterna information om att de behöver ett lärosäteskonto med säkerhetsnivå AL2 för att se och hantera sina studier i Ladok för studenter.</a:t>
            </a:r>
          </a:p>
        </p:txBody>
      </p:sp>
      <p:pic>
        <p:nvPicPr>
          <p:cNvPr id="4" name="Picture 3">
            <a:extLst>
              <a:ext uri="{FF2B5EF4-FFF2-40B4-BE49-F238E27FC236}">
                <a16:creationId xmlns:a16="http://schemas.microsoft.com/office/drawing/2014/main" id="{156F3A5E-FCBC-48FF-BFD8-1BE250A0C155}"/>
              </a:ext>
            </a:extLst>
          </p:cNvPr>
          <p:cNvPicPr>
            <a:picLocks noChangeAspect="1"/>
          </p:cNvPicPr>
          <p:nvPr/>
        </p:nvPicPr>
        <p:blipFill>
          <a:blip r:embed="rId2"/>
          <a:stretch>
            <a:fillRect/>
          </a:stretch>
        </p:blipFill>
        <p:spPr>
          <a:xfrm>
            <a:off x="756558" y="3028043"/>
            <a:ext cx="4925786" cy="3283857"/>
          </a:xfrm>
          <a:prstGeom prst="rect">
            <a:avLst/>
          </a:prstGeom>
        </p:spPr>
      </p:pic>
      <p:pic>
        <p:nvPicPr>
          <p:cNvPr id="5" name="Picture 4">
            <a:extLst>
              <a:ext uri="{FF2B5EF4-FFF2-40B4-BE49-F238E27FC236}">
                <a16:creationId xmlns:a16="http://schemas.microsoft.com/office/drawing/2014/main" id="{454CAF13-2184-46C2-9AB9-96205F02E24B}"/>
              </a:ext>
            </a:extLst>
          </p:cNvPr>
          <p:cNvPicPr>
            <a:picLocks noChangeAspect="1"/>
          </p:cNvPicPr>
          <p:nvPr/>
        </p:nvPicPr>
        <p:blipFill>
          <a:blip r:embed="rId3"/>
          <a:stretch>
            <a:fillRect/>
          </a:stretch>
        </p:blipFill>
        <p:spPr>
          <a:xfrm>
            <a:off x="6210300" y="3028043"/>
            <a:ext cx="4574174" cy="3393066"/>
          </a:xfrm>
          <a:prstGeom prst="rect">
            <a:avLst/>
          </a:prstGeom>
        </p:spPr>
      </p:pic>
    </p:spTree>
    <p:extLst>
      <p:ext uri="{BB962C8B-B14F-4D97-AF65-F5344CB8AC3E}">
        <p14:creationId xmlns:p14="http://schemas.microsoft.com/office/powerpoint/2010/main" val="52302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A330F-C7E3-4DF4-9F84-BA1D1C78A447}"/>
              </a:ext>
            </a:extLst>
          </p:cNvPr>
          <p:cNvSpPr>
            <a:spLocks noGrp="1"/>
          </p:cNvSpPr>
          <p:nvPr>
            <p:ph type="title"/>
          </p:nvPr>
        </p:nvSpPr>
        <p:spPr/>
        <p:txBody>
          <a:bodyPr/>
          <a:lstStyle/>
          <a:p>
            <a:r>
              <a:rPr lang="sv-SE" dirty="0"/>
              <a:t>Pedagogiskt stöd</a:t>
            </a:r>
          </a:p>
        </p:txBody>
      </p:sp>
      <p:sp>
        <p:nvSpPr>
          <p:cNvPr id="3" name="Content Placeholder 2">
            <a:extLst>
              <a:ext uri="{FF2B5EF4-FFF2-40B4-BE49-F238E27FC236}">
                <a16:creationId xmlns:a16="http://schemas.microsoft.com/office/drawing/2014/main" id="{F625847C-011C-4D37-82AB-00B5CBC07A1D}"/>
              </a:ext>
            </a:extLst>
          </p:cNvPr>
          <p:cNvSpPr>
            <a:spLocks noGrp="1"/>
          </p:cNvSpPr>
          <p:nvPr>
            <p:ph idx="1"/>
          </p:nvPr>
        </p:nvSpPr>
        <p:spPr>
          <a:xfrm>
            <a:off x="838200" y="1722891"/>
            <a:ext cx="10515600" cy="4351338"/>
          </a:xfrm>
        </p:spPr>
        <p:txBody>
          <a:bodyPr/>
          <a:lstStyle/>
          <a:p>
            <a:r>
              <a:rPr lang="sv-SE" dirty="0"/>
              <a:t>I Ladok för studenter och e-postaviseringen till student framgår även uppgift om beslutsfattare.</a:t>
            </a:r>
          </a:p>
          <a:p>
            <a:r>
              <a:rPr lang="sv-SE" dirty="0"/>
              <a:t>Lärosätet kan styra om e-postaviseringen till studenten ska inkludera beslutsinnehåll eller inte.</a:t>
            </a:r>
            <a:br>
              <a:rPr lang="sv-SE" dirty="0"/>
            </a:br>
            <a:endParaRPr lang="sv-SE" b="1" dirty="0">
              <a:solidFill>
                <a:srgbClr val="FF0000"/>
              </a:solidFill>
            </a:endParaRPr>
          </a:p>
        </p:txBody>
      </p:sp>
      <p:pic>
        <p:nvPicPr>
          <p:cNvPr id="4" name="Picture 3">
            <a:extLst>
              <a:ext uri="{FF2B5EF4-FFF2-40B4-BE49-F238E27FC236}">
                <a16:creationId xmlns:a16="http://schemas.microsoft.com/office/drawing/2014/main" id="{555E1689-8443-4119-9CE5-1F9469E82625}"/>
              </a:ext>
            </a:extLst>
          </p:cNvPr>
          <p:cNvPicPr>
            <a:picLocks noChangeAspect="1"/>
          </p:cNvPicPr>
          <p:nvPr/>
        </p:nvPicPr>
        <p:blipFill>
          <a:blip r:embed="rId2"/>
          <a:stretch>
            <a:fillRect/>
          </a:stretch>
        </p:blipFill>
        <p:spPr>
          <a:xfrm>
            <a:off x="1785258" y="3206487"/>
            <a:ext cx="8371114" cy="3105413"/>
          </a:xfrm>
          <a:prstGeom prst="rect">
            <a:avLst/>
          </a:prstGeom>
        </p:spPr>
      </p:pic>
      <p:sp>
        <p:nvSpPr>
          <p:cNvPr id="6" name="Arrow: Right 5">
            <a:extLst>
              <a:ext uri="{FF2B5EF4-FFF2-40B4-BE49-F238E27FC236}">
                <a16:creationId xmlns:a16="http://schemas.microsoft.com/office/drawing/2014/main" id="{93D0E642-419C-4B99-81BD-BA06F91F4355}"/>
              </a:ext>
            </a:extLst>
          </p:cNvPr>
          <p:cNvSpPr/>
          <p:nvPr/>
        </p:nvSpPr>
        <p:spPr>
          <a:xfrm>
            <a:off x="1273628" y="5608865"/>
            <a:ext cx="636814" cy="465364"/>
          </a:xfrm>
          <a:prstGeom prst="rightArrow">
            <a:avLst/>
          </a:prstGeom>
          <a:solidFill>
            <a:srgbClr val="EA9E16"/>
          </a:solidFill>
          <a:ln>
            <a:solidFill>
              <a:srgbClr val="EA9E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7838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theme/theme1.xml><?xml version="1.0" encoding="utf-8"?>
<a:theme xmlns:a="http://schemas.openxmlformats.org/drawingml/2006/main" name="Office Theme">
  <a:themeElements>
    <a:clrScheme name="Anpassat 2">
      <a:dk1>
        <a:srgbClr val="000000"/>
      </a:dk1>
      <a:lt1>
        <a:srgbClr val="FFFFFF"/>
      </a:lt1>
      <a:dk2>
        <a:srgbClr val="1A2219"/>
      </a:dk2>
      <a:lt2>
        <a:srgbClr val="ECF0F3"/>
      </a:lt2>
      <a:accent1>
        <a:srgbClr val="E0EBD8"/>
      </a:accent1>
      <a:accent2>
        <a:srgbClr val="9FDDAC"/>
      </a:accent2>
      <a:accent3>
        <a:srgbClr val="04B067"/>
      </a:accent3>
      <a:accent4>
        <a:srgbClr val="107238"/>
      </a:accent4>
      <a:accent5>
        <a:srgbClr val="EA9E16"/>
      </a:accent5>
      <a:accent6>
        <a:srgbClr val="EC5C49"/>
      </a:accent6>
      <a:hlink>
        <a:srgbClr val="2469E6"/>
      </a:hlink>
      <a:folHlink>
        <a:srgbClr val="132F98"/>
      </a:folHlink>
    </a:clrScheme>
    <a:fontScheme name="Figtree">
      <a:majorFont>
        <a:latin typeface="Figtree"/>
        <a:ea typeface=""/>
        <a:cs typeface=""/>
      </a:majorFont>
      <a:minorFont>
        <a:latin typeface="Figtre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Nya grafiska</Template>
  <TotalTime>6631</TotalTime>
  <Words>373</Words>
  <Application>Microsoft Office PowerPoint</Application>
  <PresentationFormat>Widescreen</PresentationFormat>
  <Paragraphs>39</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Figtree</vt:lpstr>
      <vt:lpstr>Figtree SemiBold</vt:lpstr>
      <vt:lpstr>Aptos</vt:lpstr>
      <vt:lpstr>Figtree Medium</vt:lpstr>
      <vt:lpstr>Wingdings 3</vt:lpstr>
      <vt:lpstr>Office Theme</vt:lpstr>
      <vt:lpstr>PowerPoint Presentation</vt:lpstr>
      <vt:lpstr>Demo av version 2.69</vt:lpstr>
      <vt:lpstr>Detta kommer demonstreras</vt:lpstr>
      <vt:lpstr>Strukturerade litteraturlistor</vt:lpstr>
      <vt:lpstr>Utbudsomgång</vt:lpstr>
      <vt:lpstr>Etablera identiteter</vt:lpstr>
      <vt:lpstr>Individuella studieplaner</vt:lpstr>
      <vt:lpstr>Ladok för obekräftade studenter med faktura</vt:lpstr>
      <vt:lpstr>Pedagogiskt stöd</vt:lpstr>
      <vt:lpstr>Aktivitetstillfällen</vt:lpstr>
      <vt:lpstr>Påminnelse!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Versionsdemo</dc:title>
  <dc:creator>Klara Nordström</dc:creator>
  <cp:lastModifiedBy>Moa Eriksson</cp:lastModifiedBy>
  <cp:revision>472</cp:revision>
  <dcterms:created xsi:type="dcterms:W3CDTF">2024-03-26T12:09:15Z</dcterms:created>
  <dcterms:modified xsi:type="dcterms:W3CDTF">2025-05-19T09:24:33Z</dcterms:modified>
</cp:coreProperties>
</file>