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96" r:id="rId3"/>
    <p:sldId id="322" r:id="rId4"/>
    <p:sldId id="316" r:id="rId5"/>
    <p:sldId id="333" r:id="rId6"/>
    <p:sldId id="334" r:id="rId7"/>
    <p:sldId id="336" r:id="rId8"/>
    <p:sldId id="335" r:id="rId9"/>
    <p:sldId id="319" r:id="rId10"/>
    <p:sldId id="329" r:id="rId11"/>
    <p:sldId id="325" r:id="rId12"/>
    <p:sldId id="326" r:id="rId13"/>
    <p:sldId id="327" r:id="rId14"/>
    <p:sldId id="328" r:id="rId15"/>
    <p:sldId id="324" r:id="rId16"/>
    <p:sldId id="332" r:id="rId17"/>
    <p:sldId id="330" r:id="rId18"/>
    <p:sldId id="331" r:id="rId19"/>
    <p:sldId id="323" r:id="rId20"/>
  </p:sldIdLst>
  <p:sldSz cx="12192000" cy="6858000"/>
  <p:notesSz cx="6858000" cy="9144000"/>
  <p:embeddedFontLst>
    <p:embeddedFont>
      <p:font typeface="Figtree" panose="020B0604020202020204" charset="0"/>
      <p:regular r:id="rId22"/>
      <p:bold r:id="rId23"/>
      <p:italic r:id="rId24"/>
      <p:boldItalic r:id="rId25"/>
    </p:embeddedFont>
    <p:embeddedFont>
      <p:font typeface="Figtree Medium" panose="020B0604020202020204" charset="0"/>
      <p:regular r:id="rId26"/>
      <p:italic r:id="rId27"/>
    </p:embeddedFont>
    <p:embeddedFont>
      <p:font typeface="Figtree SemiBold" panose="020B0604020202020204" charset="0"/>
      <p:regular r:id="rId28"/>
      <p:bold r:id="rId29"/>
      <p:italic r:id="rId30"/>
      <p:boldItalic r:id="rId31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0F3F9"/>
    <a:srgbClr val="00B561"/>
    <a:srgbClr val="E8E8E8"/>
    <a:srgbClr val="EDF1F4"/>
    <a:srgbClr val="DDECD7"/>
    <a:srgbClr val="8EE1A9"/>
    <a:srgbClr val="007633"/>
    <a:srgbClr val="CAD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7BFEF5-1A84-4B10-A679-F3374D7E918E}" v="30" dt="2025-05-20T12:24:04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94"/>
  </p:normalViewPr>
  <p:slideViewPr>
    <p:cSldViewPr snapToGrid="0">
      <p:cViewPr varScale="1">
        <p:scale>
          <a:sx n="150" d="100"/>
          <a:sy n="150" d="100"/>
        </p:scale>
        <p:origin x="3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Brandt" userId="34ce80c7-9bb4-4d57-824f-ca1a5f68c5a2" providerId="ADAL" clId="{937BFEF5-1A84-4B10-A679-F3374D7E918E}"/>
    <pc:docChg chg="undo custSel addSld modSld sldOrd">
      <pc:chgData name="Christina Brandt" userId="34ce80c7-9bb4-4d57-824f-ca1a5f68c5a2" providerId="ADAL" clId="{937BFEF5-1A84-4B10-A679-F3374D7E918E}" dt="2025-05-23T07:02:51.024" v="2127" actId="20577"/>
      <pc:docMkLst>
        <pc:docMk/>
      </pc:docMkLst>
      <pc:sldChg chg="modSp mod">
        <pc:chgData name="Christina Brandt" userId="34ce80c7-9bb4-4d57-824f-ca1a5f68c5a2" providerId="ADAL" clId="{937BFEF5-1A84-4B10-A679-F3374D7E918E}" dt="2025-05-16T13:06:10.646" v="37" actId="20577"/>
        <pc:sldMkLst>
          <pc:docMk/>
          <pc:sldMk cId="2804031949" sldId="296"/>
        </pc:sldMkLst>
        <pc:spChg chg="mod">
          <ac:chgData name="Christina Brandt" userId="34ce80c7-9bb4-4d57-824f-ca1a5f68c5a2" providerId="ADAL" clId="{937BFEF5-1A84-4B10-A679-F3374D7E918E}" dt="2025-05-16T13:06:10.646" v="37" actId="20577"/>
          <ac:spMkLst>
            <pc:docMk/>
            <pc:sldMk cId="2804031949" sldId="296"/>
            <ac:spMk id="6" creationId="{4C1515F9-125F-AE30-691E-F70C0627A3DC}"/>
          </ac:spMkLst>
        </pc:spChg>
      </pc:sldChg>
      <pc:sldChg chg="addSp delSp modSp mod">
        <pc:chgData name="Christina Brandt" userId="34ce80c7-9bb4-4d57-824f-ca1a5f68c5a2" providerId="ADAL" clId="{937BFEF5-1A84-4B10-A679-F3374D7E918E}" dt="2025-05-20T13:48:17.348" v="1922" actId="20577"/>
        <pc:sldMkLst>
          <pc:docMk/>
          <pc:sldMk cId="2149290402" sldId="316"/>
        </pc:sldMkLst>
        <pc:spChg chg="mod">
          <ac:chgData name="Christina Brandt" userId="34ce80c7-9bb4-4d57-824f-ca1a5f68c5a2" providerId="ADAL" clId="{937BFEF5-1A84-4B10-A679-F3374D7E918E}" dt="2025-05-20T13:48:17.348" v="1922" actId="20577"/>
          <ac:spMkLst>
            <pc:docMk/>
            <pc:sldMk cId="2149290402" sldId="316"/>
            <ac:spMk id="3" creationId="{115C14FD-2B11-C47A-28FA-D2E3D3FD01C5}"/>
          </ac:spMkLst>
        </pc:spChg>
      </pc:sldChg>
      <pc:sldChg chg="modSp mod">
        <pc:chgData name="Christina Brandt" userId="34ce80c7-9bb4-4d57-824f-ca1a5f68c5a2" providerId="ADAL" clId="{937BFEF5-1A84-4B10-A679-F3374D7E918E}" dt="2025-05-16T08:41:08.687" v="3" actId="14100"/>
        <pc:sldMkLst>
          <pc:docMk/>
          <pc:sldMk cId="1990862239" sldId="319"/>
        </pc:sldMkLst>
        <pc:spChg chg="mod">
          <ac:chgData name="Christina Brandt" userId="34ce80c7-9bb4-4d57-824f-ca1a5f68c5a2" providerId="ADAL" clId="{937BFEF5-1A84-4B10-A679-F3374D7E918E}" dt="2025-05-16T08:41:08.687" v="3" actId="14100"/>
          <ac:spMkLst>
            <pc:docMk/>
            <pc:sldMk cId="1990862239" sldId="319"/>
            <ac:spMk id="3" creationId="{4525FB2A-2181-099B-318B-BD6D45757E9F}"/>
          </ac:spMkLst>
        </pc:spChg>
      </pc:sldChg>
      <pc:sldChg chg="addSp modSp mod ord">
        <pc:chgData name="Christina Brandt" userId="34ce80c7-9bb4-4d57-824f-ca1a5f68c5a2" providerId="ADAL" clId="{937BFEF5-1A84-4B10-A679-F3374D7E918E}" dt="2025-05-20T13:34:21.538" v="1732" actId="2711"/>
        <pc:sldMkLst>
          <pc:docMk/>
          <pc:sldMk cId="3715960722" sldId="322"/>
        </pc:sldMkLst>
        <pc:spChg chg="mod">
          <ac:chgData name="Christina Brandt" userId="34ce80c7-9bb4-4d57-824f-ca1a5f68c5a2" providerId="ADAL" clId="{937BFEF5-1A84-4B10-A679-F3374D7E918E}" dt="2025-05-20T13:34:21.538" v="1732" actId="2711"/>
          <ac:spMkLst>
            <pc:docMk/>
            <pc:sldMk cId="3715960722" sldId="322"/>
            <ac:spMk id="3" creationId="{9F3A49A1-5259-24B3-A966-2384332EE917}"/>
          </ac:spMkLst>
        </pc:spChg>
      </pc:sldChg>
      <pc:sldChg chg="modSp mod">
        <pc:chgData name="Christina Brandt" userId="34ce80c7-9bb4-4d57-824f-ca1a5f68c5a2" providerId="ADAL" clId="{937BFEF5-1A84-4B10-A679-F3374D7E918E}" dt="2025-05-16T08:41:54.060" v="9" actId="20577"/>
        <pc:sldMkLst>
          <pc:docMk/>
          <pc:sldMk cId="1793645265" sldId="324"/>
        </pc:sldMkLst>
        <pc:spChg chg="mod">
          <ac:chgData name="Christina Brandt" userId="34ce80c7-9bb4-4d57-824f-ca1a5f68c5a2" providerId="ADAL" clId="{937BFEF5-1A84-4B10-A679-F3374D7E918E}" dt="2025-05-16T08:41:54.060" v="9" actId="20577"/>
          <ac:spMkLst>
            <pc:docMk/>
            <pc:sldMk cId="1793645265" sldId="324"/>
            <ac:spMk id="3" creationId="{9DDFB4D2-D147-2A72-878A-B046C387AF8A}"/>
          </ac:spMkLst>
        </pc:spChg>
      </pc:sldChg>
      <pc:sldChg chg="modSp mod">
        <pc:chgData name="Christina Brandt" userId="34ce80c7-9bb4-4d57-824f-ca1a5f68c5a2" providerId="ADAL" clId="{937BFEF5-1A84-4B10-A679-F3374D7E918E}" dt="2025-05-16T08:41:25.691" v="6" actId="20577"/>
        <pc:sldMkLst>
          <pc:docMk/>
          <pc:sldMk cId="3581519808" sldId="329"/>
        </pc:sldMkLst>
        <pc:spChg chg="mod">
          <ac:chgData name="Christina Brandt" userId="34ce80c7-9bb4-4d57-824f-ca1a5f68c5a2" providerId="ADAL" clId="{937BFEF5-1A84-4B10-A679-F3374D7E918E}" dt="2025-05-16T08:41:25.691" v="6" actId="20577"/>
          <ac:spMkLst>
            <pc:docMk/>
            <pc:sldMk cId="3581519808" sldId="329"/>
            <ac:spMk id="3" creationId="{79B834C7-D4F4-4201-BB35-3E750F43BBA8}"/>
          </ac:spMkLst>
        </pc:spChg>
      </pc:sldChg>
      <pc:sldChg chg="ord">
        <pc:chgData name="Christina Brandt" userId="34ce80c7-9bb4-4d57-824f-ca1a5f68c5a2" providerId="ADAL" clId="{937BFEF5-1A84-4B10-A679-F3374D7E918E}" dt="2025-05-20T12:49:00.405" v="1443"/>
        <pc:sldMkLst>
          <pc:docMk/>
          <pc:sldMk cId="3597108582" sldId="330"/>
        </pc:sldMkLst>
      </pc:sldChg>
      <pc:sldChg chg="addSp modSp add mod">
        <pc:chgData name="Christina Brandt" userId="34ce80c7-9bb4-4d57-824f-ca1a5f68c5a2" providerId="ADAL" clId="{937BFEF5-1A84-4B10-A679-F3374D7E918E}" dt="2025-05-20T13:33:38.396" v="1731" actId="20577"/>
        <pc:sldMkLst>
          <pc:docMk/>
          <pc:sldMk cId="2072632056" sldId="333"/>
        </pc:sldMkLst>
        <pc:spChg chg="mod">
          <ac:chgData name="Christina Brandt" userId="34ce80c7-9bb4-4d57-824f-ca1a5f68c5a2" providerId="ADAL" clId="{937BFEF5-1A84-4B10-A679-F3374D7E918E}" dt="2025-05-20T13:33:38.396" v="1731" actId="20577"/>
          <ac:spMkLst>
            <pc:docMk/>
            <pc:sldMk cId="2072632056" sldId="333"/>
            <ac:spMk id="3" creationId="{9068B0D7-CC10-A670-0B95-D4E774F235D3}"/>
          </ac:spMkLst>
        </pc:spChg>
      </pc:sldChg>
      <pc:sldChg chg="addSp delSp modSp add mod">
        <pc:chgData name="Christina Brandt" userId="34ce80c7-9bb4-4d57-824f-ca1a5f68c5a2" providerId="ADAL" clId="{937BFEF5-1A84-4B10-A679-F3374D7E918E}" dt="2025-05-22T14:21:34.480" v="2068" actId="12"/>
        <pc:sldMkLst>
          <pc:docMk/>
          <pc:sldMk cId="2352078741" sldId="334"/>
        </pc:sldMkLst>
        <pc:spChg chg="mod">
          <ac:chgData name="Christina Brandt" userId="34ce80c7-9bb4-4d57-824f-ca1a5f68c5a2" providerId="ADAL" clId="{937BFEF5-1A84-4B10-A679-F3374D7E918E}" dt="2025-05-22T14:21:34.480" v="2068" actId="12"/>
          <ac:spMkLst>
            <pc:docMk/>
            <pc:sldMk cId="2352078741" sldId="334"/>
            <ac:spMk id="3" creationId="{0778BB17-78AF-08B1-FA6B-60272AA636BA}"/>
          </ac:spMkLst>
        </pc:spChg>
      </pc:sldChg>
      <pc:sldChg chg="addSp delSp modSp add mod">
        <pc:chgData name="Christina Brandt" userId="34ce80c7-9bb4-4d57-824f-ca1a5f68c5a2" providerId="ADAL" clId="{937BFEF5-1A84-4B10-A679-F3374D7E918E}" dt="2025-05-21T12:00:05.482" v="2057" actId="14100"/>
        <pc:sldMkLst>
          <pc:docMk/>
          <pc:sldMk cId="3359772442" sldId="335"/>
        </pc:sldMkLst>
        <pc:spChg chg="mod">
          <ac:chgData name="Christina Brandt" userId="34ce80c7-9bb4-4d57-824f-ca1a5f68c5a2" providerId="ADAL" clId="{937BFEF5-1A84-4B10-A679-F3374D7E918E}" dt="2025-05-21T11:59:20.697" v="2054" actId="20577"/>
          <ac:spMkLst>
            <pc:docMk/>
            <pc:sldMk cId="3359772442" sldId="335"/>
            <ac:spMk id="3" creationId="{03D1D051-C295-FE0E-D493-112E6CEA9D90}"/>
          </ac:spMkLst>
        </pc:spChg>
        <pc:picChg chg="add mod">
          <ac:chgData name="Christina Brandt" userId="34ce80c7-9bb4-4d57-824f-ca1a5f68c5a2" providerId="ADAL" clId="{937BFEF5-1A84-4B10-A679-F3374D7E918E}" dt="2025-05-21T12:00:05.482" v="2057" actId="14100"/>
          <ac:picMkLst>
            <pc:docMk/>
            <pc:sldMk cId="3359772442" sldId="335"/>
            <ac:picMk id="5" creationId="{A9DE7BEC-2B5F-E2D6-EF44-39AC07606FDE}"/>
          </ac:picMkLst>
        </pc:picChg>
      </pc:sldChg>
      <pc:sldChg chg="modSp add mod">
        <pc:chgData name="Christina Brandt" userId="34ce80c7-9bb4-4d57-824f-ca1a5f68c5a2" providerId="ADAL" clId="{937BFEF5-1A84-4B10-A679-F3374D7E918E}" dt="2025-05-23T07:02:51.024" v="2127" actId="20577"/>
        <pc:sldMkLst>
          <pc:docMk/>
          <pc:sldMk cId="4151155623" sldId="336"/>
        </pc:sldMkLst>
        <pc:spChg chg="mod">
          <ac:chgData name="Christina Brandt" userId="34ce80c7-9bb4-4d57-824f-ca1a5f68c5a2" providerId="ADAL" clId="{937BFEF5-1A84-4B10-A679-F3374D7E918E}" dt="2025-05-23T07:02:51.024" v="2127" actId="20577"/>
          <ac:spMkLst>
            <pc:docMk/>
            <pc:sldMk cId="4151155623" sldId="336"/>
            <ac:spMk id="3" creationId="{9CE8F937-2F6B-0682-0557-F6A0B99CC5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05/23/2025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9164E6E0-A937-4132-ACB9-1839191D39B0}" type="datetime1">
              <a:rPr lang="sv-SE" smtClean="0"/>
              <a:t>2025-05-23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646C94D7-3A72-4744-BD40-92C0B8B9185C}" type="datetime1">
              <a:rPr lang="sv-SE" smtClean="0"/>
              <a:t>2025-05-23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59299EF8-0C2F-4F7B-B413-974E6F084FD5}" type="datetime1">
              <a:rPr lang="sv-SE" smtClean="0"/>
              <a:t>2025-05-23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B9A642CA-2CD2-4139-81CB-4D6F479146C1}" type="datetime1">
              <a:rPr lang="sv-SE" smtClean="0"/>
              <a:t>2025-05-23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5098" y="2716275"/>
            <a:ext cx="4861803" cy="1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EA7204F6-B1F9-4A41-944F-EB4EB59651A0}" type="datetime1">
              <a:rPr lang="sv-SE" smtClean="0"/>
              <a:t>2025-05-23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27E18CA1-9FC6-4DA1-B45E-37514B09A1EE}" type="datetime1">
              <a:rPr lang="sv-SE" smtClean="0"/>
              <a:t>2025-05-23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E1833D8-186B-5317-7FCA-A85C1F4EF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5098" y="2716275"/>
            <a:ext cx="4861803" cy="1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62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92ADBBD-DBC8-FE3B-98EC-3CE2C2765D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40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 flipH="1">
            <a:off x="609600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F9E70-23D1-28E2-686D-CAE0C92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0CEA1-271A-D9E3-AE7A-E93932109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5964-6C99-A390-1543-D5DADFFC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31322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2F30D4-B25F-4EE9-9615-CC085EF0DF03}" type="datetime1">
              <a:rPr lang="sv-SE" smtClean="0"/>
              <a:t>2025-05-23</a:t>
            </a:fld>
            <a:endParaRPr lang="en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354AEEE-B0F9-7FB9-07B7-A02DD409F39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74" r:id="rId8"/>
    <p:sldLayoutId id="2147483661" r:id="rId9"/>
    <p:sldLayoutId id="2147483663" r:id="rId10"/>
    <p:sldLayoutId id="2147483667" r:id="rId11"/>
    <p:sldLayoutId id="2147483666" r:id="rId12"/>
    <p:sldLayoutId id="2147483671" r:id="rId13"/>
    <p:sldLayoutId id="2147483685" r:id="rId14"/>
    <p:sldLayoutId id="2147483660" r:id="rId15"/>
    <p:sldLayoutId id="2147483686" r:id="rId16"/>
    <p:sldLayoutId id="2147483662" r:id="rId17"/>
    <p:sldLayoutId id="2147483673" r:id="rId18"/>
    <p:sldLayoutId id="2147483664" r:id="rId19"/>
    <p:sldLayoutId id="2147483665" r:id="rId20"/>
    <p:sldLayoutId id="2147483670" r:id="rId21"/>
    <p:sldLayoutId id="2147483687" r:id="rId22"/>
    <p:sldLayoutId id="2147483675" r:id="rId23"/>
    <p:sldLayoutId id="2147483689" r:id="rId24"/>
    <p:sldLayoutId id="2147483676" r:id="rId25"/>
    <p:sldLayoutId id="2147483677" r:id="rId26"/>
    <p:sldLayoutId id="2147483678" r:id="rId27"/>
    <p:sldLayoutId id="2147483679" r:id="rId28"/>
    <p:sldLayoutId id="2147483688" r:id="rId29"/>
    <p:sldLayoutId id="2147483652" r:id="rId30"/>
    <p:sldLayoutId id="2147483669" r:id="rId31"/>
    <p:sldLayoutId id="2147483653" r:id="rId32"/>
    <p:sldLayoutId id="2147483654" r:id="rId33"/>
    <p:sldLayoutId id="2147483655" r:id="rId34"/>
    <p:sldLayoutId id="2147483657" r:id="rId35"/>
    <p:sldLayoutId id="2147483668" r:id="rId3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jira.its.umu.se/browse/LTRE-60649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sv-SE" b="1" dirty="0"/>
              <a:t>Ladok ISP</a:t>
            </a:r>
            <a:endParaRPr lang="en-SE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Tematräff och supportstuga 2025-05-23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E1B71D-9FC2-24CD-545D-44E2046E1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Scenarier som vi ska testa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B834C7-D4F4-4201-BB35-3E750F43B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Om ni inte gör något så är det som idag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Om ni ändrar beslutfattare/granskare till att bara kunna se personkopplade doktorander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Om ni lägger till en ny roll som bihandledare 2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Om ni råkar klicka fel…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1519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193BDE1-5217-085F-745D-E062CA00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75"/>
            <a:ext cx="12192000" cy="680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9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F07B5DB-A4CA-43C5-A52E-143B022D7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29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DBA0FA0-701A-C437-0354-E817C617A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7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DE8A94A-1D32-D732-EA11-B37A82894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53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939AC-F546-0C3B-5F3D-CA5DBC0ED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02DFC6-EB1C-93F9-BD8B-8A8E0C1A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Ändringslogg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DFB4D2-D147-2A72-878A-B046C387A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 kommer att ha en tematräff i höst där vi presenterar helheten kring förbättrad spårbarhet i Ladok</a:t>
            </a:r>
            <a:br>
              <a:rPr lang="sv-SE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sv-S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v-SE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 sätter igång arbetet under hösten men det kommer att ta </a:t>
            </a:r>
            <a:r>
              <a:rPr lang="sv-SE" sz="2400">
                <a:solidFill>
                  <a:schemeClr val="tx1">
                    <a:lumMod val="95000"/>
                    <a:lumOff val="5000"/>
                  </a:schemeClr>
                </a:solidFill>
              </a:rPr>
              <a:t>ett tag</a:t>
            </a:r>
            <a:br>
              <a:rPr lang="sv-SE" sz="24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sv-S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v-SE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 vill ge er en första idé om hur vi tänker oss att ändringsloggen i ISP kommer att se och fungera</a:t>
            </a:r>
          </a:p>
          <a:p>
            <a:pPr lvl="1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Student / ISP / Ändringslogg</a:t>
            </a:r>
          </a:p>
          <a:p>
            <a:pPr lvl="1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Student / Studentuppgifter / Hantera ISP / Ändringslogg</a:t>
            </a:r>
          </a:p>
          <a:p>
            <a:pPr lvl="1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Ladok för studenter: ISP / Ändringslogg</a:t>
            </a:r>
          </a:p>
        </p:txBody>
      </p:sp>
    </p:spTree>
    <p:extLst>
      <p:ext uri="{BB962C8B-B14F-4D97-AF65-F5344CB8AC3E}">
        <p14:creationId xmlns:p14="http://schemas.microsoft.com/office/powerpoint/2010/main" val="1793645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EAE920A-9CF1-9DF6-816E-FAFD65017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75" y="0"/>
            <a:ext cx="9202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72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82502CB-5795-CEF1-EAFC-2B5F22042C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64" r="16195" b="25714"/>
          <a:stretch/>
        </p:blipFill>
        <p:spPr>
          <a:xfrm>
            <a:off x="1758461" y="0"/>
            <a:ext cx="8675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08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931D1F6-620B-CC7C-0747-BFC7CF2BDE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849"/>
          <a:stretch/>
        </p:blipFill>
        <p:spPr>
          <a:xfrm>
            <a:off x="979205" y="0"/>
            <a:ext cx="10233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74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611E6-5AB0-DFF2-185F-BCDE18ADC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10A238-55CF-E894-CFDE-B21096D6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EA81D4-6E85-F031-C984-70BAE0A76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BA280-C830-CCE3-6621-31CA6CF7F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9D46636-98A7-3196-E596-DDB54735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1515F9-125F-AE30-691E-F70C0627A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892300"/>
            <a:ext cx="11176000" cy="3703638"/>
          </a:xfrm>
        </p:spPr>
        <p:txBody>
          <a:bodyPr>
            <a:normAutofit/>
          </a:bodyPr>
          <a:lstStyle/>
          <a:p>
            <a:r>
              <a:rPr lang="sv-SE" dirty="0"/>
              <a:t>Inledning </a:t>
            </a:r>
          </a:p>
          <a:p>
            <a:r>
              <a:rPr lang="sv-SE" dirty="0"/>
              <a:t>Supportfrågor </a:t>
            </a:r>
          </a:p>
          <a:p>
            <a:r>
              <a:rPr lang="sv-SE" dirty="0"/>
              <a:t>Verksamhetsroller med personkoppling </a:t>
            </a:r>
          </a:p>
          <a:p>
            <a:r>
              <a:rPr lang="sv-SE" dirty="0"/>
              <a:t>Ändringslogg </a:t>
            </a:r>
          </a:p>
          <a:p>
            <a:r>
              <a:rPr lang="sv-SE" dirty="0"/>
              <a:t>Övriga frågor</a:t>
            </a:r>
            <a:br>
              <a:rPr lang="sv-SE" dirty="0"/>
            </a:b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280403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3B138-4C74-FFB1-81F3-C2F5FBDD6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C15A31-B462-7C5D-3B83-8E12154FB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v-SE" dirty="0"/>
              <a:t>Supportfrågor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3A49A1-5259-24B3-A966-2384332EE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0515601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2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Vi har administratörer som ska kunna se olika doktoranders ISP. När jag lägger behörigheter ”ISP: Läsa information” på våra administratörer, så kommer dessa upp som val vid personkoppling och kan tilldelas vilken ISP-roll som helst (tex beslutsfattare). De saknar ju den rollen i deras behörighet. Ska det verkligen vara så?</a:t>
            </a:r>
          </a:p>
          <a:p>
            <a:pPr lvl="1"/>
            <a:endParaRPr lang="sv-SE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sv-SE" b="0" i="1" dirty="0">
                <a:effectLst/>
                <a:latin typeface="+mn-lt"/>
              </a:rPr>
              <a:t>Så är det för tillfället och förmodligen ett tag framöver. Vi har inte gjort några begränsningar i användandet av roller på olika ställen</a:t>
            </a:r>
            <a:r>
              <a:rPr lang="sv-SE" b="0" i="1" dirty="0">
                <a:effectLst/>
                <a:latin typeface="-apple-system"/>
              </a:rPr>
              <a:t>. </a:t>
            </a:r>
            <a:endParaRPr lang="sv-SE" sz="2000" i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A797B0E-B968-B3CC-6541-D1C0D3726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56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 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 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6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92E2E-F70C-E35A-CBC6-C47F84945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B41CBC-0105-0395-D880-ED22951B5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v-SE" dirty="0"/>
              <a:t>Supportfrågor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5C14FD-2B11-C47A-28FA-D2E3D3FD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0515601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sv-SE" sz="2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Om man har aktiviteter och kurser som går över flera perioder. Hade det inte varit bra att kunna lägga ett ”spann”, t.ex. kurs A 2025H – 2026V. Samma med Handledarinsatser, ett spann? Möjlighet att kunna kopiera det man lagt in på ett kalenderhalvår? Annars behöver man fylla i samma för samtliga kalenderhalvår?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endParaRPr lang="sv-SE" i="1" dirty="0">
              <a:latin typeface="+mn-lt"/>
              <a:ea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sv-SE" i="1" dirty="0">
                <a:latin typeface="+mn-lt"/>
                <a:ea typeface="Calibri" panose="020F0502020204030204" pitchFamily="34" charset="0"/>
              </a:rPr>
              <a:t>Behovet har inkommit både via användningstester och enkät sedan tidigare. Vi har ett </a:t>
            </a:r>
            <a:r>
              <a:rPr lang="sv-SE" i="1" dirty="0" err="1">
                <a:latin typeface="+mn-lt"/>
                <a:ea typeface="Calibri" panose="020F0502020204030204" pitchFamily="34" charset="0"/>
              </a:rPr>
              <a:t>Jira</a:t>
            </a:r>
            <a:r>
              <a:rPr lang="sv-SE" i="1" dirty="0">
                <a:latin typeface="+mn-lt"/>
                <a:ea typeface="Calibri" panose="020F0502020204030204" pitchFamily="34" charset="0"/>
              </a:rPr>
              <a:t>-ärende på detta men vi kan inte säga när det kommer att hanteras. (</a:t>
            </a:r>
            <a:r>
              <a:rPr lang="sv-SE" b="0" i="0" dirty="0">
                <a:solidFill>
                  <a:srgbClr val="0052CC"/>
                </a:solidFill>
                <a:effectLst/>
                <a:latin typeface="-apple-system"/>
                <a:hlinkClick r:id="rId2"/>
              </a:rPr>
              <a:t>LTRE-60649</a:t>
            </a:r>
            <a:r>
              <a:rPr lang="sv-SE" b="0" i="0" dirty="0">
                <a:solidFill>
                  <a:srgbClr val="0052CC"/>
                </a:solidFill>
                <a:effectLst/>
                <a:latin typeface="-apple-system"/>
              </a:rPr>
              <a:t>)</a:t>
            </a:r>
            <a:endParaRPr lang="sv-SE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marL="457200" lvl="1" indent="0">
              <a:lnSpc>
                <a:spcPct val="100000"/>
              </a:lnSpc>
              <a:spcAft>
                <a:spcPts val="800"/>
              </a:spcAft>
              <a:buNone/>
            </a:pPr>
            <a:br>
              <a:rPr lang="sv-SE" dirty="0">
                <a:effectLst/>
                <a:latin typeface="+mn-lt"/>
                <a:ea typeface="Calibri" panose="020F0502020204030204" pitchFamily="34" charset="0"/>
              </a:rPr>
            </a:b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</a:t>
            </a:r>
            <a:r>
              <a:rPr lang="sv-SE" sz="14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3241271-DD3B-EB42-2BC4-D6627A562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56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 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 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9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AD46D-1AB5-4C0A-6878-D4FF69F13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9B3C26-AFB9-FC42-6880-FD91FFD9B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v-SE" dirty="0"/>
              <a:t>Supportfrågor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68B0D7-CC10-A670-0B95-D4E774F23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0515601" cy="4351338"/>
          </a:xfrm>
        </p:spPr>
        <p:txBody>
          <a:bodyPr>
            <a:normAutofit/>
          </a:bodyPr>
          <a:lstStyle/>
          <a:p>
            <a:r>
              <a:rPr lang="sv-SE" sz="2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Finns det någon plan att utveckla kurser och konferenser så att man kan hämta kurser från Ladok som inte ligger direkt under den aktuella forskarutbildningen? </a:t>
            </a:r>
            <a:br>
              <a:rPr lang="sv-SE" sz="2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sv-SE" dirty="0">
              <a:effectLst/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1"/>
            <a:r>
              <a:rPr lang="sv-SE" i="1" dirty="0"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Inte i dagsläget. </a:t>
            </a:r>
            <a:br>
              <a:rPr lang="sv-SE" i="1" dirty="0"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sv-SE" i="1" dirty="0"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I Vägledningen under Individuell studieplan – frågor och svar från supportstugorna, 23 november 2023, så finns det många frågor och svar som handlar just om kurser och konferenser.  Där kan du läsa mer om detta.</a:t>
            </a:r>
            <a:endParaRPr lang="sv-SE" sz="20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457200" lvl="1" indent="0">
              <a:lnSpc>
                <a:spcPct val="100000"/>
              </a:lnSpc>
              <a:spcAft>
                <a:spcPts val="800"/>
              </a:spcAft>
              <a:buNone/>
            </a:pPr>
            <a:endParaRPr lang="sv-SE" sz="2000" i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D35156B-FB66-9A57-C886-C8F844CC1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56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 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 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3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4B84B-3124-D356-5BC7-38E26EF94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0B6071-7507-7B59-89F5-D21FCD26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v-SE" dirty="0"/>
              <a:t>Supportfrågor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78BB17-78AF-08B1-FA6B-60272AA63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0515601" cy="4351338"/>
          </a:xfrm>
        </p:spPr>
        <p:txBody>
          <a:bodyPr>
            <a:normAutofit/>
          </a:bodyPr>
          <a:lstStyle/>
          <a:p>
            <a:r>
              <a:rPr lang="sv-SE" sz="1800" dirty="0">
                <a:effectLst/>
                <a:latin typeface="+mn-lt"/>
                <a:ea typeface="Calibri" panose="020F0502020204030204" pitchFamily="34" charset="0"/>
                <a:cs typeface="Aptos" panose="020B0004020202020204" pitchFamily="34" charset="0"/>
              </a:rPr>
              <a:t>Vi har testat att skapa en process i </a:t>
            </a:r>
            <a:r>
              <a:rPr lang="sv-SE" sz="1800" dirty="0" err="1">
                <a:effectLst/>
                <a:latin typeface="+mn-lt"/>
                <a:ea typeface="Calibri" panose="020F0502020204030204" pitchFamily="34" charset="0"/>
                <a:cs typeface="Aptos" panose="020B0004020202020204" pitchFamily="34" charset="0"/>
              </a:rPr>
              <a:t>Ladoks</a:t>
            </a:r>
            <a:r>
              <a:rPr lang="sv-SE" sz="1800" dirty="0">
                <a:effectLst/>
                <a:latin typeface="+mn-lt"/>
                <a:ea typeface="Calibri" panose="020F0502020204030204" pitchFamily="34" charset="0"/>
                <a:cs typeface="Aptos" panose="020B0004020202020204" pitchFamily="34" charset="0"/>
              </a:rPr>
              <a:t> ISP utan ansvarig processaktör i steget Starta version. </a:t>
            </a:r>
            <a:br>
              <a:rPr lang="sv-SE" sz="1800" dirty="0">
                <a:effectLst/>
                <a:latin typeface="+mn-lt"/>
                <a:ea typeface="Calibri" panose="020F0502020204030204" pitchFamily="34" charset="0"/>
                <a:cs typeface="Aptos" panose="020B0004020202020204" pitchFamily="34" charset="0"/>
              </a:rPr>
            </a:br>
            <a:r>
              <a:rPr lang="sv-SE" sz="1800" dirty="0">
                <a:effectLst/>
                <a:latin typeface="+mn-lt"/>
                <a:ea typeface="Calibri" panose="020F0502020204030204" pitchFamily="34" charset="0"/>
                <a:cs typeface="Aptos" panose="020B0004020202020204" pitchFamily="34" charset="0"/>
              </a:rPr>
              <a:t>Här har vi istället satt både huvudhandledare och doktorand som processaktör. </a:t>
            </a:r>
            <a:br>
              <a:rPr lang="sv-SE" sz="1800" dirty="0">
                <a:effectLst/>
                <a:latin typeface="+mn-lt"/>
                <a:ea typeface="Calibri" panose="020F0502020204030204" pitchFamily="34" charset="0"/>
                <a:cs typeface="Aptos" panose="020B0004020202020204" pitchFamily="34" charset="0"/>
              </a:rPr>
            </a:br>
            <a:r>
              <a:rPr lang="sv-SE" sz="1800" dirty="0">
                <a:effectLst/>
                <a:latin typeface="+mn-lt"/>
                <a:ea typeface="Calibri" panose="020F0502020204030204" pitchFamily="34" charset="0"/>
                <a:cs typeface="Aptos" panose="020B0004020202020204" pitchFamily="34" charset="0"/>
              </a:rPr>
              <a:t>Det fungerar fint i första versionen av studieplanen. Då kan antingen doktorand eller huvudhandledare starta versionen. Men i version 2 är det enbart huvudhandledaren som kan hämta ny process och mall. </a:t>
            </a:r>
            <a:br>
              <a:rPr lang="sv-SE" sz="1800" dirty="0">
                <a:effectLst/>
                <a:latin typeface="+mn-lt"/>
                <a:ea typeface="Calibri" panose="020F0502020204030204" pitchFamily="34" charset="0"/>
                <a:cs typeface="Aptos" panose="020B0004020202020204" pitchFamily="34" charset="0"/>
              </a:rPr>
            </a:br>
            <a:r>
              <a:rPr lang="sv-SE" sz="1800" dirty="0">
                <a:effectLst/>
                <a:latin typeface="+mn-lt"/>
                <a:ea typeface="Calibri" panose="020F0502020204030204" pitchFamily="34" charset="0"/>
                <a:cs typeface="Aptos" panose="020B0004020202020204" pitchFamily="34" charset="0"/>
              </a:rPr>
              <a:t>Går det att få till så att alla versioner kan startas av både huvudhandledare och doktorand?</a:t>
            </a:r>
            <a:br>
              <a:rPr lang="sv-SE" sz="1800" dirty="0">
                <a:effectLst/>
                <a:latin typeface="+mn-lt"/>
                <a:ea typeface="Calibri" panose="020F0502020204030204" pitchFamily="34" charset="0"/>
                <a:cs typeface="Aptos" panose="020B0004020202020204" pitchFamily="34" charset="0"/>
              </a:rPr>
            </a:br>
            <a:endParaRPr lang="sv-SE" sz="2400" dirty="0">
              <a:effectLst/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1"/>
            <a:r>
              <a:rPr lang="sv-SE" sz="1800" i="1" dirty="0"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”Hämta process och mall” är inte samma som att ”Starta version”. Hämta process och mall kan endast en utpekad verksamhetsroll göra i Ladok för personal. Däremot att starta en version kan doktoranden göra från Ladok för studenter.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endParaRPr lang="sv-SE" sz="2000" i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07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1A12E-D31B-45D1-D806-0A5A18972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471995-AF16-6D61-0617-5CBB2AF3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v-SE" dirty="0"/>
              <a:t>Supportfrågor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E8F937-2F6B-0682-0557-F6A0B99CC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209799"/>
            <a:ext cx="10515601" cy="3967163"/>
          </a:xfrm>
        </p:spPr>
        <p:txBody>
          <a:bodyPr>
            <a:normAutofit/>
          </a:bodyPr>
          <a:lstStyle/>
          <a:p>
            <a:r>
              <a:rPr lang="sv-SE" sz="2400" dirty="0">
                <a:effectLst/>
                <a:latin typeface="+mn-lt"/>
                <a:ea typeface="Calibri" panose="020F0502020204030204" pitchFamily="34" charset="0"/>
                <a:cs typeface="Aptos" panose="020B0004020202020204" pitchFamily="34" charset="0"/>
              </a:rPr>
              <a:t>Kan man påverka i vilken ordning som de olika personerna (verksamhetsrollerna) presenteras under fliken ”Handledare och </a:t>
            </a:r>
            <a:r>
              <a:rPr lang="sv-SE" sz="2400">
                <a:effectLst/>
                <a:latin typeface="+mn-lt"/>
                <a:ea typeface="Calibri" panose="020F0502020204030204" pitchFamily="34" charset="0"/>
                <a:cs typeface="Aptos" panose="020B0004020202020204" pitchFamily="34" charset="0"/>
              </a:rPr>
              <a:t>beslutsfattare”?</a:t>
            </a:r>
          </a:p>
          <a:p>
            <a:endParaRPr lang="sv-SE" sz="2400" dirty="0">
              <a:effectLst/>
              <a:latin typeface="+mn-lt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lvl="1"/>
            <a:r>
              <a:rPr lang="sv-SE" i="1" dirty="0"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Nej det går inte att ändra ordningen.</a:t>
            </a:r>
          </a:p>
          <a:p>
            <a:pPr marL="457200" lvl="1" indent="0">
              <a:buNone/>
            </a:pPr>
            <a:endParaRPr lang="sv-SE" i="1" dirty="0"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457200" lvl="1" indent="0">
              <a:lnSpc>
                <a:spcPct val="100000"/>
              </a:lnSpc>
              <a:spcAft>
                <a:spcPts val="800"/>
              </a:spcAft>
              <a:buNone/>
            </a:pPr>
            <a:endParaRPr lang="sv-SE" sz="2000" i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5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E2D1B-5A22-CC1D-C2E3-276CE5FE0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D1D051-C295-FE0E-D493-112E6CEA9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3" y="512611"/>
            <a:ext cx="10515601" cy="1210993"/>
          </a:xfrm>
        </p:spPr>
        <p:txBody>
          <a:bodyPr>
            <a:normAutofit/>
          </a:bodyPr>
          <a:lstStyle/>
          <a:p>
            <a:r>
              <a:rPr lang="sv-SE" sz="1800" dirty="0">
                <a:effectLst/>
                <a:latin typeface="+mn-lt"/>
                <a:ea typeface="Calibri" panose="020F0502020204030204" pitchFamily="34" charset="0"/>
                <a:cs typeface="Aptos" panose="020B0004020202020204" pitchFamily="34" charset="0"/>
              </a:rPr>
              <a:t>I presentationen vid Ladok-informationen i december 2024 angavs att det är 13 lärosäten som helt eller delvis använder </a:t>
            </a:r>
            <a:r>
              <a:rPr lang="sv-SE" sz="1800" dirty="0" err="1">
                <a:effectLst/>
                <a:latin typeface="+mn-lt"/>
                <a:ea typeface="Calibri" panose="020F0502020204030204" pitchFamily="34" charset="0"/>
                <a:cs typeface="Aptos" panose="020B0004020202020204" pitchFamily="34" charset="0"/>
              </a:rPr>
              <a:t>Ladoks</a:t>
            </a:r>
            <a:r>
              <a:rPr lang="sv-SE" sz="1800" dirty="0">
                <a:effectLst/>
                <a:latin typeface="+mn-lt"/>
                <a:ea typeface="Calibri" panose="020F0502020204030204" pitchFamily="34" charset="0"/>
                <a:cs typeface="Aptos" panose="020B0004020202020204" pitchFamily="34" charset="0"/>
              </a:rPr>
              <a:t> ISP. </a:t>
            </a:r>
            <a:r>
              <a:rPr lang="sv-SE" sz="1800" dirty="0">
                <a:latin typeface="+mn-lt"/>
                <a:ea typeface="Calibri" panose="020F0502020204030204" pitchFamily="34" charset="0"/>
                <a:cs typeface="Aptos" panose="020B0004020202020204" pitchFamily="34" charset="0"/>
              </a:rPr>
              <a:t>F</a:t>
            </a:r>
            <a:r>
              <a:rPr lang="sv-SE" sz="1800" dirty="0">
                <a:effectLst/>
                <a:latin typeface="+mn-lt"/>
                <a:ea typeface="Calibri" panose="020F0502020204030204" pitchFamily="34" charset="0"/>
                <a:cs typeface="Aptos" panose="020B0004020202020204" pitchFamily="34" charset="0"/>
              </a:rPr>
              <a:t>inns det en uppdaterad siffra över antal lärosäten?</a:t>
            </a:r>
          </a:p>
          <a:p>
            <a:pPr lvl="1"/>
            <a:endParaRPr lang="sv-SE" sz="1800" i="1" dirty="0"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1"/>
            <a:r>
              <a:rPr lang="sv-SE" sz="1800" i="1" dirty="0"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Det är 15 lärosäten som är inne i Ladok ISP nu.</a:t>
            </a:r>
          </a:p>
          <a:p>
            <a:pPr lvl="1"/>
            <a:endParaRPr lang="sv-SE" sz="1800" i="1" dirty="0"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1"/>
            <a:endParaRPr lang="sv-SE" sz="1800" i="1" dirty="0"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457200" lvl="1" indent="0">
              <a:lnSpc>
                <a:spcPct val="100000"/>
              </a:lnSpc>
              <a:spcAft>
                <a:spcPts val="800"/>
              </a:spcAft>
              <a:buNone/>
            </a:pPr>
            <a:endParaRPr lang="sv-SE" sz="2000" i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9DE7BEC-2B5F-E2D6-EF44-39AC07606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33" y="1807335"/>
            <a:ext cx="9390135" cy="493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7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5D6C5-70C0-7922-5323-4ABA795A1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21363B-C68E-87E7-7588-6EA8E3DBE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Verksamhetsroller med personkoppling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25FB2A-2181-099B-318B-BD6D45757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3335"/>
            <a:ext cx="10515600" cy="3773628"/>
          </a:xfrm>
        </p:spPr>
        <p:txBody>
          <a:bodyPr/>
          <a:lstStyle/>
          <a:p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Grunddata / Verksamhetsroller</a:t>
            </a:r>
            <a:b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sv-S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ISP-konfiguration / Verksamhetsroller</a:t>
            </a:r>
          </a:p>
        </p:txBody>
      </p:sp>
    </p:spTree>
    <p:extLst>
      <p:ext uri="{BB962C8B-B14F-4D97-AF65-F5344CB8AC3E}">
        <p14:creationId xmlns:p14="http://schemas.microsoft.com/office/powerpoint/2010/main" val="1990862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dk-colors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AD7"/>
      </a:accent1>
      <a:accent2>
        <a:srgbClr val="E0EAD7"/>
      </a:accent2>
      <a:accent3>
        <a:srgbClr val="9FDDAC"/>
      </a:accent3>
      <a:accent4>
        <a:srgbClr val="00B066"/>
      </a:accent4>
      <a:accent5>
        <a:srgbClr val="0F7237"/>
      </a:accent5>
      <a:accent6>
        <a:srgbClr val="38583F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dk-24-tom-240516 (1)" id="{DA1B408F-9061-40BA-BA6F-559154EC3F4D}" vid="{BAA3C5B7-BDAD-4C5B-91FE-FD93DD66D8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2379</TotalTime>
  <Words>612</Words>
  <Application>Microsoft Office PowerPoint</Application>
  <PresentationFormat>Bredbild</PresentationFormat>
  <Paragraphs>53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7" baseType="lpstr">
      <vt:lpstr>-apple-system</vt:lpstr>
      <vt:lpstr>Figtree</vt:lpstr>
      <vt:lpstr>Arial</vt:lpstr>
      <vt:lpstr>Figtree SemiBold</vt:lpstr>
      <vt:lpstr>Calibri</vt:lpstr>
      <vt:lpstr>Aptos</vt:lpstr>
      <vt:lpstr>Figtree Medium</vt:lpstr>
      <vt:lpstr>Office-tema</vt:lpstr>
      <vt:lpstr>Ladok ISP</vt:lpstr>
      <vt:lpstr>Agenda</vt:lpstr>
      <vt:lpstr>Supportfrågor</vt:lpstr>
      <vt:lpstr>Supportfrågor</vt:lpstr>
      <vt:lpstr>Supportfrågor</vt:lpstr>
      <vt:lpstr>Supportfrågor</vt:lpstr>
      <vt:lpstr>Supportfrågor</vt:lpstr>
      <vt:lpstr>PowerPoint-presentation</vt:lpstr>
      <vt:lpstr>Verksamhetsroller med personkoppling</vt:lpstr>
      <vt:lpstr>Scenarier som vi ska testa</vt:lpstr>
      <vt:lpstr>PowerPoint-presentation</vt:lpstr>
      <vt:lpstr>PowerPoint-presentation</vt:lpstr>
      <vt:lpstr>PowerPoint-presentation</vt:lpstr>
      <vt:lpstr>PowerPoint-presentation</vt:lpstr>
      <vt:lpstr>Ändringslogg</vt:lpstr>
      <vt:lpstr>PowerPoint-presentation</vt:lpstr>
      <vt:lpstr>PowerPoint-presentation</vt:lpstr>
      <vt:lpstr>PowerPoint-presentation</vt:lpstr>
      <vt:lpstr>Övriga frågor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Stenebo</dc:creator>
  <cp:lastModifiedBy>Christina Brandt</cp:lastModifiedBy>
  <cp:revision>33</cp:revision>
  <dcterms:created xsi:type="dcterms:W3CDTF">2025-02-21T09:38:16Z</dcterms:created>
  <dcterms:modified xsi:type="dcterms:W3CDTF">2025-05-23T07:03:00Z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Theme:6</vt:lpwstr>
  </property>
  <property fmtid="{D5CDD505-2E9C-101B-9397-08002B2CF9AE}" pid="3" name="ClassificationContentMarkingHeaderText">
    <vt:lpwstr>Begränsad delning</vt:lpwstr>
  </property>
</Properties>
</file>