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6" r:id="rId9"/>
    <p:sldId id="268" r:id="rId10"/>
    <p:sldId id="275" r:id="rId11"/>
    <p:sldId id="263" r:id="rId12"/>
    <p:sldId id="261" r:id="rId13"/>
    <p:sldId id="274" r:id="rId14"/>
    <p:sldId id="262" r:id="rId15"/>
  </p:sldIdLst>
  <p:sldSz cx="12192000" cy="6858000"/>
  <p:notesSz cx="6858000" cy="9144000"/>
  <p:embeddedFontLst>
    <p:embeddedFont>
      <p:font typeface="Figtree" panose="020B0604020202020204" charset="0"/>
      <p:regular r:id="rId17"/>
      <p:bold r:id="rId18"/>
      <p:italic r:id="rId19"/>
      <p:boldItalic r:id="rId20"/>
    </p:embeddedFont>
    <p:embeddedFont>
      <p:font typeface="Figtree Medium" panose="020B0604020202020204" charset="0"/>
      <p:regular r:id="rId21"/>
      <p:italic r:id="rId22"/>
    </p:embeddedFont>
    <p:embeddedFont>
      <p:font typeface="Figtree SemiBold" panose="020B0604020202020204" charset="0"/>
      <p:regular r:id="rId23"/>
      <p:bold r:id="rId24"/>
      <p:italic r:id="rId25"/>
      <p:boldItalic r:id="rId26"/>
    </p:embeddedFont>
  </p:embeddedFont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F4"/>
    <a:srgbClr val="DDECD7"/>
    <a:srgbClr val="8EE1A9"/>
    <a:srgbClr val="00B561"/>
    <a:srgbClr val="007633"/>
    <a:srgbClr val="CAD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1961-E739-441B-A8BB-78E9A03C94E8}" v="2161" dt="2025-06-17T07:37:01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89174" autoAdjust="0"/>
  </p:normalViewPr>
  <p:slideViewPr>
    <p:cSldViewPr snapToGrid="0">
      <p:cViewPr varScale="1">
        <p:scale>
          <a:sx n="99" d="100"/>
          <a:sy n="99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Lindgren" userId="5b631d0a-0e7f-4736-a9eb-a13098689678" providerId="ADAL" clId="{2B281961-E739-441B-A8BB-78E9A03C94E8}"/>
    <pc:docChg chg="undo custSel addSld delSld modSld sldOrd delMainMaster">
      <pc:chgData name="Anna Lindgren" userId="5b631d0a-0e7f-4736-a9eb-a13098689678" providerId="ADAL" clId="{2B281961-E739-441B-A8BB-78E9A03C94E8}" dt="2025-06-17T07:37:01.597" v="7408" actId="20577"/>
      <pc:docMkLst>
        <pc:docMk/>
      </pc:docMkLst>
      <pc:sldChg chg="delSp modSp mod">
        <pc:chgData name="Anna Lindgren" userId="5b631d0a-0e7f-4736-a9eb-a13098689678" providerId="ADAL" clId="{2B281961-E739-441B-A8BB-78E9A03C94E8}" dt="2025-06-16T12:44:35.026" v="6071" actId="27636"/>
        <pc:sldMkLst>
          <pc:docMk/>
          <pc:sldMk cId="1940695533" sldId="256"/>
        </pc:sldMkLst>
        <pc:spChg chg="mod">
          <ac:chgData name="Anna Lindgren" userId="5b631d0a-0e7f-4736-a9eb-a13098689678" providerId="ADAL" clId="{2B281961-E739-441B-A8BB-78E9A03C94E8}" dt="2025-06-16T12:44:35.026" v="6071" actId="27636"/>
          <ac:spMkLst>
            <pc:docMk/>
            <pc:sldMk cId="1940695533" sldId="256"/>
            <ac:spMk id="3" creationId="{239F11E5-5C01-D306-7BBA-3DF46074775A}"/>
          </ac:spMkLst>
        </pc:spChg>
        <pc:spChg chg="del">
          <ac:chgData name="Anna Lindgren" userId="5b631d0a-0e7f-4736-a9eb-a13098689678" providerId="ADAL" clId="{2B281961-E739-441B-A8BB-78E9A03C94E8}" dt="2025-06-16T12:43:52.291" v="5995" actId="478"/>
          <ac:spMkLst>
            <pc:docMk/>
            <pc:sldMk cId="1940695533" sldId="256"/>
            <ac:spMk id="6" creationId="{3985DB74-1F2C-C7B3-6509-154ABB33D707}"/>
          </ac:spMkLst>
        </pc:spChg>
      </pc:sldChg>
      <pc:sldChg chg="modSp mod">
        <pc:chgData name="Anna Lindgren" userId="5b631d0a-0e7f-4736-a9eb-a13098689678" providerId="ADAL" clId="{2B281961-E739-441B-A8BB-78E9A03C94E8}" dt="2025-06-16T21:11:16.134" v="6743" actId="20577"/>
        <pc:sldMkLst>
          <pc:docMk/>
          <pc:sldMk cId="1941768479" sldId="257"/>
        </pc:sldMkLst>
        <pc:spChg chg="mod">
          <ac:chgData name="Anna Lindgren" userId="5b631d0a-0e7f-4736-a9eb-a13098689678" providerId="ADAL" clId="{2B281961-E739-441B-A8BB-78E9A03C94E8}" dt="2025-06-16T21:11:16.134" v="6743" actId="20577"/>
          <ac:spMkLst>
            <pc:docMk/>
            <pc:sldMk cId="1941768479" sldId="257"/>
            <ac:spMk id="3" creationId="{31B22B73-EE2F-F7EE-2AED-A84FAECA4A4C}"/>
          </ac:spMkLst>
        </pc:spChg>
      </pc:sldChg>
      <pc:sldChg chg="modSp mod modAnim modNotesTx">
        <pc:chgData name="Anna Lindgren" userId="5b631d0a-0e7f-4736-a9eb-a13098689678" providerId="ADAL" clId="{2B281961-E739-441B-A8BB-78E9A03C94E8}" dt="2025-06-16T19:53:27.394" v="6591" actId="20577"/>
        <pc:sldMkLst>
          <pc:docMk/>
          <pc:sldMk cId="927400980" sldId="258"/>
        </pc:sldMkLst>
        <pc:spChg chg="mod">
          <ac:chgData name="Anna Lindgren" userId="5b631d0a-0e7f-4736-a9eb-a13098689678" providerId="ADAL" clId="{2B281961-E739-441B-A8BB-78E9A03C94E8}" dt="2025-06-12T11:43:40.963" v="4325" actId="20577"/>
          <ac:spMkLst>
            <pc:docMk/>
            <pc:sldMk cId="927400980" sldId="258"/>
            <ac:spMk id="2" creationId="{2BE5776A-1322-C6CC-397F-5C1BBB879269}"/>
          </ac:spMkLst>
        </pc:spChg>
        <pc:spChg chg="mod">
          <ac:chgData name="Anna Lindgren" userId="5b631d0a-0e7f-4736-a9eb-a13098689678" providerId="ADAL" clId="{2B281961-E739-441B-A8BB-78E9A03C94E8}" dt="2025-06-16T12:57:37.348" v="6110" actId="20577"/>
          <ac:spMkLst>
            <pc:docMk/>
            <pc:sldMk cId="927400980" sldId="258"/>
            <ac:spMk id="3" creationId="{1BB16BDF-A0DC-93C1-0412-826C3E1C102B}"/>
          </ac:spMkLst>
        </pc:spChg>
      </pc:sldChg>
      <pc:sldChg chg="modSp mod modAnim modNotesTx">
        <pc:chgData name="Anna Lindgren" userId="5b631d0a-0e7f-4736-a9eb-a13098689678" providerId="ADAL" clId="{2B281961-E739-441B-A8BB-78E9A03C94E8}" dt="2025-06-16T20:02:36.030" v="6618" actId="20577"/>
        <pc:sldMkLst>
          <pc:docMk/>
          <pc:sldMk cId="2249895148" sldId="259"/>
        </pc:sldMkLst>
        <pc:spChg chg="mod">
          <ac:chgData name="Anna Lindgren" userId="5b631d0a-0e7f-4736-a9eb-a13098689678" providerId="ADAL" clId="{2B281961-E739-441B-A8BB-78E9A03C94E8}" dt="2025-06-16T20:00:30.197" v="6617" actId="20577"/>
          <ac:spMkLst>
            <pc:docMk/>
            <pc:sldMk cId="2249895148" sldId="259"/>
            <ac:spMk id="3" creationId="{6577C92A-DA14-A1C4-1AD9-49AB26FB821E}"/>
          </ac:spMkLst>
        </pc:spChg>
      </pc:sldChg>
      <pc:sldChg chg="del">
        <pc:chgData name="Anna Lindgren" userId="5b631d0a-0e7f-4736-a9eb-a13098689678" providerId="ADAL" clId="{2B281961-E739-441B-A8BB-78E9A03C94E8}" dt="2025-06-16T13:38:39.472" v="6443" actId="47"/>
        <pc:sldMkLst>
          <pc:docMk/>
          <pc:sldMk cId="640555562" sldId="260"/>
        </pc:sldMkLst>
      </pc:sldChg>
      <pc:sldChg chg="modSp mod ord modAnim">
        <pc:chgData name="Anna Lindgren" userId="5b631d0a-0e7f-4736-a9eb-a13098689678" providerId="ADAL" clId="{2B281961-E739-441B-A8BB-78E9A03C94E8}" dt="2025-06-17T07:37:01.597" v="7408" actId="20577"/>
        <pc:sldMkLst>
          <pc:docMk/>
          <pc:sldMk cId="2204639225" sldId="261"/>
        </pc:sldMkLst>
        <pc:spChg chg="mod">
          <ac:chgData name="Anna Lindgren" userId="5b631d0a-0e7f-4736-a9eb-a13098689678" providerId="ADAL" clId="{2B281961-E739-441B-A8BB-78E9A03C94E8}" dt="2025-06-16T21:10:53.307" v="6718" actId="20577"/>
          <ac:spMkLst>
            <pc:docMk/>
            <pc:sldMk cId="2204639225" sldId="261"/>
            <ac:spMk id="2" creationId="{B00F9AB2-0184-824B-3601-8674A54A06AD}"/>
          </ac:spMkLst>
        </pc:spChg>
        <pc:spChg chg="mod">
          <ac:chgData name="Anna Lindgren" userId="5b631d0a-0e7f-4736-a9eb-a13098689678" providerId="ADAL" clId="{2B281961-E739-441B-A8BB-78E9A03C94E8}" dt="2025-06-17T07:37:01.597" v="7408" actId="20577"/>
          <ac:spMkLst>
            <pc:docMk/>
            <pc:sldMk cId="2204639225" sldId="261"/>
            <ac:spMk id="3" creationId="{19046586-30CA-D389-EB92-BEDDF430F951}"/>
          </ac:spMkLst>
        </pc:spChg>
      </pc:sldChg>
      <pc:sldChg chg="modSp new mod">
        <pc:chgData name="Anna Lindgren" userId="5b631d0a-0e7f-4736-a9eb-a13098689678" providerId="ADAL" clId="{2B281961-E739-441B-A8BB-78E9A03C94E8}" dt="2025-06-02T12:57:36.744" v="170" actId="1076"/>
        <pc:sldMkLst>
          <pc:docMk/>
          <pc:sldMk cId="1820655782" sldId="262"/>
        </pc:sldMkLst>
        <pc:spChg chg="mod">
          <ac:chgData name="Anna Lindgren" userId="5b631d0a-0e7f-4736-a9eb-a13098689678" providerId="ADAL" clId="{2B281961-E739-441B-A8BB-78E9A03C94E8}" dt="2025-06-02T12:57:36.744" v="170" actId="1076"/>
          <ac:spMkLst>
            <pc:docMk/>
            <pc:sldMk cId="1820655782" sldId="262"/>
            <ac:spMk id="2" creationId="{BFC21D08-7429-0007-2A25-46E0A1768EF9}"/>
          </ac:spMkLst>
        </pc:spChg>
      </pc:sldChg>
      <pc:sldChg chg="delSp modSp new mod">
        <pc:chgData name="Anna Lindgren" userId="5b631d0a-0e7f-4736-a9eb-a13098689678" providerId="ADAL" clId="{2B281961-E739-441B-A8BB-78E9A03C94E8}" dt="2025-06-16T13:38:42.672" v="6444" actId="478"/>
        <pc:sldMkLst>
          <pc:docMk/>
          <pc:sldMk cId="3412775779" sldId="263"/>
        </pc:sldMkLst>
        <pc:spChg chg="mod">
          <ac:chgData name="Anna Lindgren" userId="5b631d0a-0e7f-4736-a9eb-a13098689678" providerId="ADAL" clId="{2B281961-E739-441B-A8BB-78E9A03C94E8}" dt="2025-06-09T08:59:30.092" v="891" actId="122"/>
          <ac:spMkLst>
            <pc:docMk/>
            <pc:sldMk cId="3412775779" sldId="263"/>
            <ac:spMk id="2" creationId="{F43004EA-1485-5AFF-423C-360AB58E8908}"/>
          </ac:spMkLst>
        </pc:spChg>
        <pc:spChg chg="mod">
          <ac:chgData name="Anna Lindgren" userId="5b631d0a-0e7f-4736-a9eb-a13098689678" providerId="ADAL" clId="{2B281961-E739-441B-A8BB-78E9A03C94E8}" dt="2025-06-09T08:59:58.503" v="947" actId="122"/>
          <ac:spMkLst>
            <pc:docMk/>
            <pc:sldMk cId="3412775779" sldId="263"/>
            <ac:spMk id="3" creationId="{34154FE6-7FC5-36E1-AF92-8D2984D7D4D4}"/>
          </ac:spMkLst>
        </pc:spChg>
        <pc:spChg chg="del">
          <ac:chgData name="Anna Lindgren" userId="5b631d0a-0e7f-4736-a9eb-a13098689678" providerId="ADAL" clId="{2B281961-E739-441B-A8BB-78E9A03C94E8}" dt="2025-06-16T13:38:42.672" v="6444" actId="478"/>
          <ac:spMkLst>
            <pc:docMk/>
            <pc:sldMk cId="3412775779" sldId="263"/>
            <ac:spMk id="4" creationId="{BEAC8D72-BECF-EEAA-D8BB-550AC8AB991E}"/>
          </ac:spMkLst>
        </pc:spChg>
      </pc:sldChg>
      <pc:sldChg chg="modSp new del mod">
        <pc:chgData name="Anna Lindgren" userId="5b631d0a-0e7f-4736-a9eb-a13098689678" providerId="ADAL" clId="{2B281961-E739-441B-A8BB-78E9A03C94E8}" dt="2025-06-12T12:02:46.931" v="4755" actId="47"/>
        <pc:sldMkLst>
          <pc:docMk/>
          <pc:sldMk cId="1094707257" sldId="264"/>
        </pc:sldMkLst>
      </pc:sldChg>
      <pc:sldChg chg="modSp new del mod">
        <pc:chgData name="Anna Lindgren" userId="5b631d0a-0e7f-4736-a9eb-a13098689678" providerId="ADAL" clId="{2B281961-E739-441B-A8BB-78E9A03C94E8}" dt="2025-06-09T09:07:58.252" v="1434" actId="47"/>
        <pc:sldMkLst>
          <pc:docMk/>
          <pc:sldMk cId="2047069461" sldId="264"/>
        </pc:sldMkLst>
      </pc:sldChg>
      <pc:sldChg chg="addSp delSp modSp new del mod">
        <pc:chgData name="Anna Lindgren" userId="5b631d0a-0e7f-4736-a9eb-a13098689678" providerId="ADAL" clId="{2B281961-E739-441B-A8BB-78E9A03C94E8}" dt="2025-06-12T11:22:31.799" v="3464" actId="47"/>
        <pc:sldMkLst>
          <pc:docMk/>
          <pc:sldMk cId="4237075751" sldId="265"/>
        </pc:sldMkLst>
      </pc:sldChg>
      <pc:sldChg chg="modSp new mod modAnim">
        <pc:chgData name="Anna Lindgren" userId="5b631d0a-0e7f-4736-a9eb-a13098689678" providerId="ADAL" clId="{2B281961-E739-441B-A8BB-78E9A03C94E8}" dt="2025-06-17T06:45:18.728" v="7269" actId="20577"/>
        <pc:sldMkLst>
          <pc:docMk/>
          <pc:sldMk cId="2690162330" sldId="266"/>
        </pc:sldMkLst>
        <pc:spChg chg="mod">
          <ac:chgData name="Anna Lindgren" userId="5b631d0a-0e7f-4736-a9eb-a13098689678" providerId="ADAL" clId="{2B281961-E739-441B-A8BB-78E9A03C94E8}" dt="2025-06-12T11:52:13.273" v="4556" actId="20577"/>
          <ac:spMkLst>
            <pc:docMk/>
            <pc:sldMk cId="2690162330" sldId="266"/>
            <ac:spMk id="2" creationId="{D8B465C0-6F9B-A79B-CDAD-8762B665E0F9}"/>
          </ac:spMkLst>
        </pc:spChg>
        <pc:spChg chg="mod">
          <ac:chgData name="Anna Lindgren" userId="5b631d0a-0e7f-4736-a9eb-a13098689678" providerId="ADAL" clId="{2B281961-E739-441B-A8BB-78E9A03C94E8}" dt="2025-06-17T06:45:18.728" v="7269" actId="20577"/>
          <ac:spMkLst>
            <pc:docMk/>
            <pc:sldMk cId="2690162330" sldId="266"/>
            <ac:spMk id="3" creationId="{72E2305A-A2B5-A705-9C4D-19B9AF5244AD}"/>
          </ac:spMkLst>
        </pc:spChg>
      </pc:sldChg>
      <pc:sldChg chg="new del">
        <pc:chgData name="Anna Lindgren" userId="5b631d0a-0e7f-4736-a9eb-a13098689678" providerId="ADAL" clId="{2B281961-E739-441B-A8BB-78E9A03C94E8}" dt="2025-06-12T10:44:22.157" v="3417" actId="47"/>
        <pc:sldMkLst>
          <pc:docMk/>
          <pc:sldMk cId="3710670691" sldId="267"/>
        </pc:sldMkLst>
      </pc:sldChg>
      <pc:sldChg chg="addSp delSp modSp add mod ord modTransition modAnim modNotesTx">
        <pc:chgData name="Anna Lindgren" userId="5b631d0a-0e7f-4736-a9eb-a13098689678" providerId="ADAL" clId="{2B281961-E739-441B-A8BB-78E9A03C94E8}" dt="2025-06-16T20:58:22.963" v="6641" actId="20577"/>
        <pc:sldMkLst>
          <pc:docMk/>
          <pc:sldMk cId="2317170340" sldId="268"/>
        </pc:sldMkLst>
        <pc:spChg chg="mod">
          <ac:chgData name="Anna Lindgren" userId="5b631d0a-0e7f-4736-a9eb-a13098689678" providerId="ADAL" clId="{2B281961-E739-441B-A8BB-78E9A03C94E8}" dt="2025-06-16T20:58:22.963" v="6641" actId="20577"/>
          <ac:spMkLst>
            <pc:docMk/>
            <pc:sldMk cId="2317170340" sldId="268"/>
            <ac:spMk id="4" creationId="{3CD078F8-C6B7-7252-35E6-443603AB36B7}"/>
          </ac:spMkLst>
        </pc:spChg>
        <pc:spChg chg="mod">
          <ac:chgData name="Anna Lindgren" userId="5b631d0a-0e7f-4736-a9eb-a13098689678" providerId="ADAL" clId="{2B281961-E739-441B-A8BB-78E9A03C94E8}" dt="2025-06-12T11:19:07.554" v="3451" actId="13822"/>
          <ac:spMkLst>
            <pc:docMk/>
            <pc:sldMk cId="2317170340" sldId="268"/>
            <ac:spMk id="5" creationId="{66201644-6663-6FA3-C355-55E91B3801DE}"/>
          </ac:spMkLst>
        </pc:spChg>
        <pc:spChg chg="mod">
          <ac:chgData name="Anna Lindgren" userId="5b631d0a-0e7f-4736-a9eb-a13098689678" providerId="ADAL" clId="{2B281961-E739-441B-A8BB-78E9A03C94E8}" dt="2025-06-12T11:17:59.173" v="3448" actId="13822"/>
          <ac:spMkLst>
            <pc:docMk/>
            <pc:sldMk cId="2317170340" sldId="268"/>
            <ac:spMk id="7" creationId="{D4072F12-808B-E6AC-527E-98598EBD3844}"/>
          </ac:spMkLst>
        </pc:spChg>
        <pc:spChg chg="mod">
          <ac:chgData name="Anna Lindgren" userId="5b631d0a-0e7f-4736-a9eb-a13098689678" providerId="ADAL" clId="{2B281961-E739-441B-A8BB-78E9A03C94E8}" dt="2025-06-12T11:18:06.854" v="3449" actId="13822"/>
          <ac:spMkLst>
            <pc:docMk/>
            <pc:sldMk cId="2317170340" sldId="268"/>
            <ac:spMk id="8" creationId="{7337CE77-C276-5AAB-8AEA-5D1F81D21CD3}"/>
          </ac:spMkLst>
        </pc:spChg>
        <pc:spChg chg="mod">
          <ac:chgData name="Anna Lindgren" userId="5b631d0a-0e7f-4736-a9eb-a13098689678" providerId="ADAL" clId="{2B281961-E739-441B-A8BB-78E9A03C94E8}" dt="2025-06-12T11:18:12.550" v="3450" actId="13822"/>
          <ac:spMkLst>
            <pc:docMk/>
            <pc:sldMk cId="2317170340" sldId="268"/>
            <ac:spMk id="9" creationId="{AF13C9A2-F760-AD38-B6AD-65D4C69C3842}"/>
          </ac:spMkLst>
        </pc:spChg>
        <pc:spChg chg="mod">
          <ac:chgData name="Anna Lindgren" userId="5b631d0a-0e7f-4736-a9eb-a13098689678" providerId="ADAL" clId="{2B281961-E739-441B-A8BB-78E9A03C94E8}" dt="2025-06-12T11:16:52.357" v="3444" actId="13822"/>
          <ac:spMkLst>
            <pc:docMk/>
            <pc:sldMk cId="2317170340" sldId="268"/>
            <ac:spMk id="10" creationId="{263FD0FB-CF63-BF71-BF03-63E7E019ED5F}"/>
          </ac:spMkLst>
        </pc:spChg>
        <pc:spChg chg="mod">
          <ac:chgData name="Anna Lindgren" userId="5b631d0a-0e7f-4736-a9eb-a13098689678" providerId="ADAL" clId="{2B281961-E739-441B-A8BB-78E9A03C94E8}" dt="2025-06-12T11:33:40.395" v="3868" actId="404"/>
          <ac:spMkLst>
            <pc:docMk/>
            <pc:sldMk cId="2317170340" sldId="268"/>
            <ac:spMk id="11" creationId="{BDA791A2-3DFE-CBF8-A956-6BD047F26387}"/>
          </ac:spMkLst>
        </pc:spChg>
        <pc:spChg chg="mod">
          <ac:chgData name="Anna Lindgren" userId="5b631d0a-0e7f-4736-a9eb-a13098689678" providerId="ADAL" clId="{2B281961-E739-441B-A8BB-78E9A03C94E8}" dt="2025-06-16T13:23:45.783" v="6308" actId="20577"/>
          <ac:spMkLst>
            <pc:docMk/>
            <pc:sldMk cId="2317170340" sldId="268"/>
            <ac:spMk id="12" creationId="{06629C5B-B545-8606-BD96-4746751E7820}"/>
          </ac:spMkLst>
        </pc:spChg>
        <pc:spChg chg="mod">
          <ac:chgData name="Anna Lindgren" userId="5b631d0a-0e7f-4736-a9eb-a13098689678" providerId="ADAL" clId="{2B281961-E739-441B-A8BB-78E9A03C94E8}" dt="2025-06-16T08:57:51.051" v="5875" actId="20577"/>
          <ac:spMkLst>
            <pc:docMk/>
            <pc:sldMk cId="2317170340" sldId="268"/>
            <ac:spMk id="13" creationId="{175E3AC0-FEC9-7012-1970-A89E885A9729}"/>
          </ac:spMkLst>
        </pc:spChg>
        <pc:spChg chg="mod">
          <ac:chgData name="Anna Lindgren" userId="5b631d0a-0e7f-4736-a9eb-a13098689678" providerId="ADAL" clId="{2B281961-E739-441B-A8BB-78E9A03C94E8}" dt="2025-06-12T11:34:03.445" v="3872" actId="1076"/>
          <ac:spMkLst>
            <pc:docMk/>
            <pc:sldMk cId="2317170340" sldId="268"/>
            <ac:spMk id="14" creationId="{6F9696B7-D69B-7869-F8EB-046A98C7E018}"/>
          </ac:spMkLst>
        </pc:spChg>
        <pc:spChg chg="mod">
          <ac:chgData name="Anna Lindgren" userId="5b631d0a-0e7f-4736-a9eb-a13098689678" providerId="ADAL" clId="{2B281961-E739-441B-A8BB-78E9A03C94E8}" dt="2025-06-12T12:02:20.020" v="4751" actId="1076"/>
          <ac:spMkLst>
            <pc:docMk/>
            <pc:sldMk cId="2317170340" sldId="268"/>
            <ac:spMk id="15" creationId="{CA7FBDE7-A371-656C-F20D-51B09C118348}"/>
          </ac:spMkLst>
        </pc:spChg>
        <pc:spChg chg="mod">
          <ac:chgData name="Anna Lindgren" userId="5b631d0a-0e7f-4736-a9eb-a13098689678" providerId="ADAL" clId="{2B281961-E739-441B-A8BB-78E9A03C94E8}" dt="2025-06-12T12:02:30.020" v="4753" actId="1076"/>
          <ac:spMkLst>
            <pc:docMk/>
            <pc:sldMk cId="2317170340" sldId="268"/>
            <ac:spMk id="16" creationId="{CE1FCB3D-8D7E-8201-22CE-228737085190}"/>
          </ac:spMkLst>
        </pc:spChg>
        <pc:spChg chg="mod">
          <ac:chgData name="Anna Lindgren" userId="5b631d0a-0e7f-4736-a9eb-a13098689678" providerId="ADAL" clId="{2B281961-E739-441B-A8BB-78E9A03C94E8}" dt="2025-06-12T12:02:34.463" v="4754" actId="1076"/>
          <ac:spMkLst>
            <pc:docMk/>
            <pc:sldMk cId="2317170340" sldId="268"/>
            <ac:spMk id="17" creationId="{C32332EA-D2CA-B058-4DC1-EBF9B4CE358C}"/>
          </ac:spMkLst>
        </pc:spChg>
        <pc:spChg chg="mod">
          <ac:chgData name="Anna Lindgren" userId="5b631d0a-0e7f-4736-a9eb-a13098689678" providerId="ADAL" clId="{2B281961-E739-441B-A8BB-78E9A03C94E8}" dt="2025-06-12T12:02:24.421" v="4752" actId="1076"/>
          <ac:spMkLst>
            <pc:docMk/>
            <pc:sldMk cId="2317170340" sldId="268"/>
            <ac:spMk id="18" creationId="{581011FF-E567-54D0-D658-8C089BF64BEA}"/>
          </ac:spMkLst>
        </pc:spChg>
        <pc:spChg chg="mod">
          <ac:chgData name="Anna Lindgren" userId="5b631d0a-0e7f-4736-a9eb-a13098689678" providerId="ADAL" clId="{2B281961-E739-441B-A8BB-78E9A03C94E8}" dt="2025-06-16T13:26:34.950" v="6329" actId="20577"/>
          <ac:spMkLst>
            <pc:docMk/>
            <pc:sldMk cId="2317170340" sldId="268"/>
            <ac:spMk id="19" creationId="{24D3F144-2B41-64DD-1540-FCA5289BA1D9}"/>
          </ac:spMkLst>
        </pc:spChg>
        <pc:spChg chg="mod">
          <ac:chgData name="Anna Lindgren" userId="5b631d0a-0e7f-4736-a9eb-a13098689678" providerId="ADAL" clId="{2B281961-E739-441B-A8BB-78E9A03C94E8}" dt="2025-06-12T11:36:45.046" v="3880" actId="1076"/>
          <ac:spMkLst>
            <pc:docMk/>
            <pc:sldMk cId="2317170340" sldId="268"/>
            <ac:spMk id="20" creationId="{39775AC3-8AC7-ACF7-91CE-C218CF0A295A}"/>
          </ac:spMkLst>
        </pc:spChg>
        <pc:spChg chg="mod">
          <ac:chgData name="Anna Lindgren" userId="5b631d0a-0e7f-4736-a9eb-a13098689678" providerId="ADAL" clId="{2B281961-E739-441B-A8BB-78E9A03C94E8}" dt="2025-06-12T11:31:32.085" v="3867" actId="20577"/>
          <ac:spMkLst>
            <pc:docMk/>
            <pc:sldMk cId="2317170340" sldId="268"/>
            <ac:spMk id="21" creationId="{A00E129D-9097-1C32-52B9-1BA2EE619D11}"/>
          </ac:spMkLst>
        </pc:spChg>
        <pc:spChg chg="mod">
          <ac:chgData name="Anna Lindgren" userId="5b631d0a-0e7f-4736-a9eb-a13098689678" providerId="ADAL" clId="{2B281961-E739-441B-A8BB-78E9A03C94E8}" dt="2025-06-16T13:31:53.657" v="6334" actId="1076"/>
          <ac:spMkLst>
            <pc:docMk/>
            <pc:sldMk cId="2317170340" sldId="268"/>
            <ac:spMk id="22" creationId="{F42FE119-42D9-7020-E4A2-DEB15FC56966}"/>
          </ac:spMkLst>
        </pc:spChg>
        <pc:spChg chg="mod">
          <ac:chgData name="Anna Lindgren" userId="5b631d0a-0e7f-4736-a9eb-a13098689678" providerId="ADAL" clId="{2B281961-E739-441B-A8BB-78E9A03C94E8}" dt="2025-06-16T13:32:01.210" v="6335" actId="1076"/>
          <ac:spMkLst>
            <pc:docMk/>
            <pc:sldMk cId="2317170340" sldId="268"/>
            <ac:spMk id="23" creationId="{C199A039-A7D6-322A-8FFF-15E5AAD67A73}"/>
          </ac:spMkLst>
        </pc:spChg>
        <pc:spChg chg="mod">
          <ac:chgData name="Anna Lindgren" userId="5b631d0a-0e7f-4736-a9eb-a13098689678" providerId="ADAL" clId="{2B281961-E739-441B-A8BB-78E9A03C94E8}" dt="2025-06-16T13:32:31.129" v="6397" actId="20577"/>
          <ac:spMkLst>
            <pc:docMk/>
            <pc:sldMk cId="2317170340" sldId="268"/>
            <ac:spMk id="24" creationId="{6B620AEF-15D7-752B-0986-1041AE9A7BEF}"/>
          </ac:spMkLst>
        </pc:spChg>
        <pc:cxnChg chg="mod">
          <ac:chgData name="Anna Lindgren" userId="5b631d0a-0e7f-4736-a9eb-a13098689678" providerId="ADAL" clId="{2B281961-E739-441B-A8BB-78E9A03C94E8}" dt="2025-06-16T13:32:44.411" v="6399" actId="14100"/>
          <ac:cxnSpMkLst>
            <pc:docMk/>
            <pc:sldMk cId="2317170340" sldId="268"/>
            <ac:cxnSpMk id="26" creationId="{8938127C-DCA4-ED8D-0172-BFDF6A103665}"/>
          </ac:cxnSpMkLst>
        </pc:cxnChg>
        <pc:cxnChg chg="mod">
          <ac:chgData name="Anna Lindgren" userId="5b631d0a-0e7f-4736-a9eb-a13098689678" providerId="ADAL" clId="{2B281961-E739-441B-A8BB-78E9A03C94E8}" dt="2025-06-16T13:32:41.102" v="6398" actId="14100"/>
          <ac:cxnSpMkLst>
            <pc:docMk/>
            <pc:sldMk cId="2317170340" sldId="268"/>
            <ac:cxnSpMk id="27" creationId="{D006731C-C50F-7874-44F9-ECE60FC95B7F}"/>
          </ac:cxnSpMkLst>
        </pc:cxnChg>
        <pc:cxnChg chg="mod">
          <ac:chgData name="Anna Lindgren" userId="5b631d0a-0e7f-4736-a9eb-a13098689678" providerId="ADAL" clId="{2B281961-E739-441B-A8BB-78E9A03C94E8}" dt="2025-06-16T13:32:48.280" v="6400" actId="14100"/>
          <ac:cxnSpMkLst>
            <pc:docMk/>
            <pc:sldMk cId="2317170340" sldId="268"/>
            <ac:cxnSpMk id="28" creationId="{2E41F90F-6F97-D44B-0DBA-4E30D974EAC7}"/>
          </ac:cxnSpMkLst>
        </pc:cxnChg>
        <pc:cxnChg chg="mod">
          <ac:chgData name="Anna Lindgren" userId="5b631d0a-0e7f-4736-a9eb-a13098689678" providerId="ADAL" clId="{2B281961-E739-441B-A8BB-78E9A03C94E8}" dt="2025-06-12T11:35:40.173" v="3879" actId="1076"/>
          <ac:cxnSpMkLst>
            <pc:docMk/>
            <pc:sldMk cId="2317170340" sldId="268"/>
            <ac:cxnSpMk id="30" creationId="{84AE8681-9439-EEE7-EA5E-55C19EBB7924}"/>
          </ac:cxnSpMkLst>
        </pc:cxnChg>
      </pc:sldChg>
      <pc:sldChg chg="new del">
        <pc:chgData name="Anna Lindgren" userId="5b631d0a-0e7f-4736-a9eb-a13098689678" providerId="ADAL" clId="{2B281961-E739-441B-A8BB-78E9A03C94E8}" dt="2025-06-12T10:44:19.815" v="3416" actId="47"/>
        <pc:sldMkLst>
          <pc:docMk/>
          <pc:sldMk cId="3566553976" sldId="269"/>
        </pc:sldMkLst>
      </pc:sldChg>
      <pc:sldChg chg="add del">
        <pc:chgData name="Anna Lindgren" userId="5b631d0a-0e7f-4736-a9eb-a13098689678" providerId="ADAL" clId="{2B281961-E739-441B-A8BB-78E9A03C94E8}" dt="2025-06-12T10:44:15.158" v="3414"/>
        <pc:sldMkLst>
          <pc:docMk/>
          <pc:sldMk cId="1938379084" sldId="270"/>
        </pc:sldMkLst>
      </pc:sldChg>
      <pc:sldChg chg="add del">
        <pc:chgData name="Anna Lindgren" userId="5b631d0a-0e7f-4736-a9eb-a13098689678" providerId="ADAL" clId="{2B281961-E739-441B-A8BB-78E9A03C94E8}" dt="2025-06-12T13:09:08.122" v="5577" actId="47"/>
        <pc:sldMkLst>
          <pc:docMk/>
          <pc:sldMk cId="3907398491" sldId="270"/>
        </pc:sldMkLst>
      </pc:sldChg>
      <pc:sldChg chg="new del">
        <pc:chgData name="Anna Lindgren" userId="5b631d0a-0e7f-4736-a9eb-a13098689678" providerId="ADAL" clId="{2B281961-E739-441B-A8BB-78E9A03C94E8}" dt="2025-06-12T13:08:36.142" v="5568" actId="47"/>
        <pc:sldMkLst>
          <pc:docMk/>
          <pc:sldMk cId="1186149816" sldId="271"/>
        </pc:sldMkLst>
      </pc:sldChg>
      <pc:sldChg chg="modSp add del mod modNotesTx">
        <pc:chgData name="Anna Lindgren" userId="5b631d0a-0e7f-4736-a9eb-a13098689678" providerId="ADAL" clId="{2B281961-E739-441B-A8BB-78E9A03C94E8}" dt="2025-06-12T12:59:25.607" v="5353" actId="47"/>
        <pc:sldMkLst>
          <pc:docMk/>
          <pc:sldMk cId="1747292636" sldId="272"/>
        </pc:sldMkLst>
      </pc:sldChg>
      <pc:sldChg chg="modSp new del mod">
        <pc:chgData name="Anna Lindgren" userId="5b631d0a-0e7f-4736-a9eb-a13098689678" providerId="ADAL" clId="{2B281961-E739-441B-A8BB-78E9A03C94E8}" dt="2025-06-12T12:17:34.351" v="5351" actId="47"/>
        <pc:sldMkLst>
          <pc:docMk/>
          <pc:sldMk cId="1154249737" sldId="273"/>
        </pc:sldMkLst>
      </pc:sldChg>
      <pc:sldChg chg="delSp modSp new mod">
        <pc:chgData name="Anna Lindgren" userId="5b631d0a-0e7f-4736-a9eb-a13098689678" providerId="ADAL" clId="{2B281961-E739-441B-A8BB-78E9A03C94E8}" dt="2025-06-16T20:57:05.926" v="6619" actId="478"/>
        <pc:sldMkLst>
          <pc:docMk/>
          <pc:sldMk cId="1975624360" sldId="274"/>
        </pc:sldMkLst>
        <pc:spChg chg="mod">
          <ac:chgData name="Anna Lindgren" userId="5b631d0a-0e7f-4736-a9eb-a13098689678" providerId="ADAL" clId="{2B281961-E739-441B-A8BB-78E9A03C94E8}" dt="2025-06-12T12:16:47.440" v="5349" actId="20577"/>
          <ac:spMkLst>
            <pc:docMk/>
            <pc:sldMk cId="1975624360" sldId="274"/>
            <ac:spMk id="2" creationId="{937875D6-C85F-FD32-D817-BD2EF76D122B}"/>
          </ac:spMkLst>
        </pc:spChg>
        <pc:spChg chg="del">
          <ac:chgData name="Anna Lindgren" userId="5b631d0a-0e7f-4736-a9eb-a13098689678" providerId="ADAL" clId="{2B281961-E739-441B-A8BB-78E9A03C94E8}" dt="2025-06-16T20:57:05.926" v="6619" actId="478"/>
          <ac:spMkLst>
            <pc:docMk/>
            <pc:sldMk cId="1975624360" sldId="274"/>
            <ac:spMk id="4" creationId="{C074B64F-0893-2622-AF16-9F27ACC1B855}"/>
          </ac:spMkLst>
        </pc:spChg>
      </pc:sldChg>
      <pc:sldChg chg="addSp delSp modSp add mod delAnim modAnim">
        <pc:chgData name="Anna Lindgren" userId="5b631d0a-0e7f-4736-a9eb-a13098689678" providerId="ADAL" clId="{2B281961-E739-441B-A8BB-78E9A03C94E8}" dt="2025-06-16T13:38:09.154" v="6442" actId="20577"/>
        <pc:sldMkLst>
          <pc:docMk/>
          <pc:sldMk cId="1664662697" sldId="275"/>
        </pc:sldMkLst>
        <pc:spChg chg="add mod">
          <ac:chgData name="Anna Lindgren" userId="5b631d0a-0e7f-4736-a9eb-a13098689678" providerId="ADAL" clId="{2B281961-E739-441B-A8BB-78E9A03C94E8}" dt="2025-06-16T13:37:50.281" v="6436" actId="20577"/>
          <ac:spMkLst>
            <pc:docMk/>
            <pc:sldMk cId="1664662697" sldId="275"/>
            <ac:spMk id="2" creationId="{908CF64B-BE00-3A9A-8B80-03B13F4FDCE2}"/>
          </ac:spMkLst>
        </pc:spChg>
        <pc:spChg chg="add mod">
          <ac:chgData name="Anna Lindgren" userId="5b631d0a-0e7f-4736-a9eb-a13098689678" providerId="ADAL" clId="{2B281961-E739-441B-A8BB-78E9A03C94E8}" dt="2025-06-12T13:06:46.235" v="5557" actId="14100"/>
          <ac:spMkLst>
            <pc:docMk/>
            <pc:sldMk cId="1664662697" sldId="275"/>
            <ac:spMk id="3" creationId="{80A0CF64-709C-098F-5315-8DDA7D0A1A51}"/>
          </ac:spMkLst>
        </pc:spChg>
        <pc:spChg chg="mod">
          <ac:chgData name="Anna Lindgren" userId="5b631d0a-0e7f-4736-a9eb-a13098689678" providerId="ADAL" clId="{2B281961-E739-441B-A8BB-78E9A03C94E8}" dt="2025-06-12T13:08:48.330" v="5576" actId="20577"/>
          <ac:spMkLst>
            <pc:docMk/>
            <pc:sldMk cId="1664662697" sldId="275"/>
            <ac:spMk id="4" creationId="{5E1C27A3-6D06-255A-D6F2-7D3069445516}"/>
          </ac:spMkLst>
        </pc:spChg>
        <pc:spChg chg="add mod">
          <ac:chgData name="Anna Lindgren" userId="5b631d0a-0e7f-4736-a9eb-a13098689678" providerId="ADAL" clId="{2B281961-E739-441B-A8BB-78E9A03C94E8}" dt="2025-06-12T13:07:15.520" v="5560" actId="1076"/>
          <ac:spMkLst>
            <pc:docMk/>
            <pc:sldMk cId="1664662697" sldId="275"/>
            <ac:spMk id="6" creationId="{90D27C63-E4BA-CBD5-38B9-74EFF7981617}"/>
          </ac:spMkLst>
        </pc:spChg>
        <pc:spChg chg="mod">
          <ac:chgData name="Anna Lindgren" userId="5b631d0a-0e7f-4736-a9eb-a13098689678" providerId="ADAL" clId="{2B281961-E739-441B-A8BB-78E9A03C94E8}" dt="2025-06-16T08:58:28.767" v="5883" actId="20577"/>
          <ac:spMkLst>
            <pc:docMk/>
            <pc:sldMk cId="1664662697" sldId="275"/>
            <ac:spMk id="10" creationId="{7D6DEA95-A409-9C99-4B80-68E6439BABBC}"/>
          </ac:spMkLst>
        </pc:spChg>
        <pc:spChg chg="mod">
          <ac:chgData name="Anna Lindgren" userId="5b631d0a-0e7f-4736-a9eb-a13098689678" providerId="ADAL" clId="{2B281961-E739-441B-A8BB-78E9A03C94E8}" dt="2025-06-16T13:23:53.669" v="6323" actId="20577"/>
          <ac:spMkLst>
            <pc:docMk/>
            <pc:sldMk cId="1664662697" sldId="275"/>
            <ac:spMk id="12" creationId="{3962B5B3-A404-EA6A-6DDA-B16ACDAB69FD}"/>
          </ac:spMkLst>
        </pc:spChg>
        <pc:spChg chg="mod">
          <ac:chgData name="Anna Lindgren" userId="5b631d0a-0e7f-4736-a9eb-a13098689678" providerId="ADAL" clId="{2B281961-E739-441B-A8BB-78E9A03C94E8}" dt="2025-06-12T13:32:54.461" v="5866" actId="20577"/>
          <ac:spMkLst>
            <pc:docMk/>
            <pc:sldMk cId="1664662697" sldId="275"/>
            <ac:spMk id="13" creationId="{02FDA778-DE5C-3B1D-420D-6D40D64FAA1E}"/>
          </ac:spMkLst>
        </pc:spChg>
        <pc:spChg chg="mod">
          <ac:chgData name="Anna Lindgren" userId="5b631d0a-0e7f-4736-a9eb-a13098689678" providerId="ADAL" clId="{2B281961-E739-441B-A8BB-78E9A03C94E8}" dt="2025-06-12T13:03:01.298" v="5447" actId="1076"/>
          <ac:spMkLst>
            <pc:docMk/>
            <pc:sldMk cId="1664662697" sldId="275"/>
            <ac:spMk id="17" creationId="{64C29608-D6AB-8154-F1C7-98F783724DBC}"/>
          </ac:spMkLst>
        </pc:spChg>
        <pc:spChg chg="mod">
          <ac:chgData name="Anna Lindgren" userId="5b631d0a-0e7f-4736-a9eb-a13098689678" providerId="ADAL" clId="{2B281961-E739-441B-A8BB-78E9A03C94E8}" dt="2025-06-16T13:36:49.929" v="6403" actId="20577"/>
          <ac:spMkLst>
            <pc:docMk/>
            <pc:sldMk cId="1664662697" sldId="275"/>
            <ac:spMk id="19" creationId="{BF895939-1B5A-48CF-DCFE-6535A2FFF032}"/>
          </ac:spMkLst>
        </pc:spChg>
        <pc:spChg chg="mod">
          <ac:chgData name="Anna Lindgren" userId="5b631d0a-0e7f-4736-a9eb-a13098689678" providerId="ADAL" clId="{2B281961-E739-441B-A8BB-78E9A03C94E8}" dt="2025-06-16T13:38:09.154" v="6442" actId="20577"/>
          <ac:spMkLst>
            <pc:docMk/>
            <pc:sldMk cId="1664662697" sldId="275"/>
            <ac:spMk id="20" creationId="{3C086180-7C1C-D95E-783D-EB219A66933E}"/>
          </ac:spMkLst>
        </pc:spChg>
        <pc:spChg chg="add del mod">
          <ac:chgData name="Anna Lindgren" userId="5b631d0a-0e7f-4736-a9eb-a13098689678" providerId="ADAL" clId="{2B281961-E739-441B-A8BB-78E9A03C94E8}" dt="2025-06-16T13:36:30.268" v="6401" actId="478"/>
          <ac:spMkLst>
            <pc:docMk/>
            <pc:sldMk cId="1664662697" sldId="275"/>
            <ac:spMk id="25" creationId="{EC669FD3-3EFD-6101-A6F6-BD6CE10DB095}"/>
          </ac:spMkLst>
        </pc:spChg>
        <pc:cxnChg chg="mod">
          <ac:chgData name="Anna Lindgren" userId="5b631d0a-0e7f-4736-a9eb-a13098689678" providerId="ADAL" clId="{2B281961-E739-441B-A8BB-78E9A03C94E8}" dt="2025-06-12T13:08:11.001" v="5565" actId="14100"/>
          <ac:cxnSpMkLst>
            <pc:docMk/>
            <pc:sldMk cId="1664662697" sldId="275"/>
            <ac:cxnSpMk id="26" creationId="{5EB8DD58-CF72-C90E-FACE-7D6A9A81C1DA}"/>
          </ac:cxnSpMkLst>
        </pc:cxnChg>
        <pc:cxnChg chg="mod">
          <ac:chgData name="Anna Lindgren" userId="5b631d0a-0e7f-4736-a9eb-a13098689678" providerId="ADAL" clId="{2B281961-E739-441B-A8BB-78E9A03C94E8}" dt="2025-06-12T13:08:14.316" v="5566" actId="14100"/>
          <ac:cxnSpMkLst>
            <pc:docMk/>
            <pc:sldMk cId="1664662697" sldId="275"/>
            <ac:cxnSpMk id="27" creationId="{A3421E3C-06A4-5638-51E8-F958759673D6}"/>
          </ac:cxnSpMkLst>
        </pc:cxnChg>
        <pc:cxnChg chg="mod">
          <ac:chgData name="Anna Lindgren" userId="5b631d0a-0e7f-4736-a9eb-a13098689678" providerId="ADAL" clId="{2B281961-E739-441B-A8BB-78E9A03C94E8}" dt="2025-06-12T13:08:19.530" v="5567" actId="14100"/>
          <ac:cxnSpMkLst>
            <pc:docMk/>
            <pc:sldMk cId="1664662697" sldId="275"/>
            <ac:cxnSpMk id="28" creationId="{79EC6CE3-F7DE-0B36-39C8-5656792705B7}"/>
          </ac:cxnSpMkLst>
        </pc:cxnChg>
        <pc:cxnChg chg="mod">
          <ac:chgData name="Anna Lindgren" userId="5b631d0a-0e7f-4736-a9eb-a13098689678" providerId="ADAL" clId="{2B281961-E739-441B-A8BB-78E9A03C94E8}" dt="2025-06-12T13:06:10.544" v="5554" actId="1076"/>
          <ac:cxnSpMkLst>
            <pc:docMk/>
            <pc:sldMk cId="1664662697" sldId="275"/>
            <ac:cxnSpMk id="30" creationId="{CB3D8CB9-911D-93C1-44D9-8DE73E95852A}"/>
          </ac:cxnSpMkLst>
        </pc:cxnChg>
      </pc:sldChg>
      <pc:sldMasterChg chg="del delSldLayout">
        <pc:chgData name="Anna Lindgren" userId="5b631d0a-0e7f-4736-a9eb-a13098689678" providerId="ADAL" clId="{2B281961-E739-441B-A8BB-78E9A03C94E8}" dt="2025-06-12T13:09:08.122" v="5577" actId="47"/>
        <pc:sldMasterMkLst>
          <pc:docMk/>
          <pc:sldMasterMk cId="2641928024" sldId="2147483691"/>
        </pc:sldMasterMkLst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2397512128" sldId="2147483692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2861006697" sldId="2147483693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3713175829" sldId="2147483694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3562513898" sldId="2147483695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1905250022" sldId="2147483696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515535918" sldId="2147483697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1171854538" sldId="2147483698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181334251" sldId="2147483699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3612896135" sldId="2147483700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3425530183" sldId="2147483701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1032730884" sldId="2147483702"/>
          </pc:sldLayoutMkLst>
        </pc:sldLayoutChg>
        <pc:sldLayoutChg chg="del">
          <pc:chgData name="Anna Lindgren" userId="5b631d0a-0e7f-4736-a9eb-a13098689678" providerId="ADAL" clId="{2B281961-E739-441B-A8BB-78E9A03C94E8}" dt="2025-06-12T13:09:08.122" v="5577" actId="47"/>
          <pc:sldLayoutMkLst>
            <pc:docMk/>
            <pc:sldMasterMk cId="2641928024" sldId="2147483691"/>
            <pc:sldLayoutMk cId="4238247461" sldId="214748370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E644-9AD9-1B47-BB31-DDA0E5DC1CDE}" type="datetimeFigureOut">
              <a:rPr lang="en-SE" smtClean="0"/>
              <a:t>06/16/2025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61D6-423E-A349-AA98-83ABF4E6F90D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040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3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6563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4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46493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6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54648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C2CB0-6675-E224-C476-A06E11CC2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D5D6BCC7-3AF7-42A5-5602-E06AD839E8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3D0FA8F1-8709-0744-F842-C7B11B67A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Om underlaget innehåller både avslag och bifall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Texter: för avisering och i LFS 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6C69795-35A7-D222-CB08-81239CB44C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7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1126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9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0908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2025-06-16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66BBB8C-BB60-1947-468F-4BBF3B1EB7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914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9D4D0-806D-EE44-D99C-0A1D6CA18E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0012" y="3342860"/>
            <a:ext cx="4064885" cy="57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9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56579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8254F5-2E54-2929-1B50-47A66009FA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513" y="2702030"/>
            <a:ext cx="4958971" cy="1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BC45834E-24AB-6E9B-FCF7-14C44E43EA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2154" y="2719890"/>
            <a:ext cx="3287692" cy="14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96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2025-06-16</a:t>
            </a:fld>
            <a:endParaRPr lang="en-SE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CBE20B-8B28-E5CA-4285-ADD0803ED2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2025-06-16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5FDF1DF-3C1E-CB5D-8F80-82B4AFDA9AB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41347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63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4" y="0"/>
            <a:ext cx="2839656" cy="68782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36418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8814" y="326528"/>
            <a:ext cx="563186" cy="1364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25735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BFFF2-459C-96C8-6A90-602E2C124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367" y="0"/>
            <a:ext cx="4089633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7877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2025-06-16</a:t>
            </a:fld>
            <a:endParaRPr lang="en-SE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8CAF758-5B8D-914A-57C4-A29D178133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0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16401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EEC4692-26F6-5E3C-7ADC-092571DAE8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4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12B14E5-2648-4329-AFFD-B10A575CFD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1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2025-06-16</a:t>
            </a:fld>
            <a:endParaRPr lang="en-S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B07326-30B0-DEF1-E871-62752D93D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2025-06-16</a:t>
            </a:fld>
            <a:endParaRPr lang="en-S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BE6E8F6-C384-1E29-A9EC-4D22C46805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50678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0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993AB-4E17-B9A2-D11A-438C67C691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63445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F2F90-7F02-5858-E37B-3DACBEDC7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8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39469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E1833D8-186B-5317-7FCA-A85C1F4E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6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92ADBBD-DBC8-FE3B-98EC-3CE2C2765D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40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C1C9D6-962A-9EDB-1387-C352C1B32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7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D10D52E0-5D28-E763-7378-2C9B3446CA04}"/>
              </a:ext>
            </a:extLst>
          </p:cNvPr>
          <p:cNvSpPr/>
          <p:nvPr userDrawn="1"/>
        </p:nvSpPr>
        <p:spPr>
          <a:xfrm flipH="1">
            <a:off x="6096000" y="1690688"/>
            <a:ext cx="6096000" cy="5167312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6290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of Rectangle 4">
            <a:extLst>
              <a:ext uri="{FF2B5EF4-FFF2-40B4-BE49-F238E27FC236}">
                <a16:creationId xmlns:a16="http://schemas.microsoft.com/office/drawing/2014/main" id="{5A45318E-4509-8932-528E-F98CA2E16B27}"/>
              </a:ext>
            </a:extLst>
          </p:cNvPr>
          <p:cNvSpPr/>
          <p:nvPr userDrawn="1"/>
        </p:nvSpPr>
        <p:spPr>
          <a:xfrm flipH="1">
            <a:off x="6096000" y="0"/>
            <a:ext cx="6096000" cy="6858000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3108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56092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47C-455C-0BAF-5376-65275492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E70-23D1-28E2-686D-CAE0C92E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B567-9C19-A63B-BF88-ECB34A7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CEA1-271A-D9E3-AE7A-E9393210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B324E-3E90-E468-EEEC-37B1EC51A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120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5964-6C99-A390-1543-D5DADFF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1322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34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4AA211-5EA4-3AEC-5935-DB51C205FA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4448492" cy="1268096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9280" y="987425"/>
            <a:ext cx="56861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53640"/>
            <a:ext cx="4448492" cy="34153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391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EFB08-47C3-3F4C-F28E-6157CB80BA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5160" y="0"/>
            <a:ext cx="519684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155372" cy="12496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19976" y="0"/>
            <a:ext cx="4772024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15537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9067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4489E8-1564-F2B8-D95D-359C2007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5FC16E-0E9C-2B43-8DA4-F2E6EBFA2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1566A6-DFB5-F6E9-584B-D8EBA8F5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D54B2-F8FC-41BF-A10A-7499CD39ED5B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9FDA3E-8078-D3FD-55CB-6560B921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12F0E1-3EF9-C743-4048-BFD9A2FB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1AB2-5E74-48E5-B9B8-0F0C49D62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4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855B1E-D74F-C54E-CE61-83490999A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4130E41-A691-BDBC-87BE-64335B450A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845186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0278C9-6026-42BB-776E-1DDE9814F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51" y="5801857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3031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17F89-5D8E-AFD6-042E-5A6533FE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20657" y="693915"/>
            <a:ext cx="4084222" cy="61769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439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2870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5BBC-75C8-A5B9-C000-757D8F01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5FB9-B18E-D96A-9239-226000CC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F281-F576-B19F-199C-3852683DD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A0968-ABAC-5F43-9115-8C66E652C644}" type="datetime1">
              <a:rPr lang="sv-SE" smtClean="0"/>
              <a:t>2025-06-16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840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0" r:id="rId3"/>
    <p:sldLayoutId id="2147483683" r:id="rId4"/>
    <p:sldLayoutId id="2147483681" r:id="rId5"/>
    <p:sldLayoutId id="2147483684" r:id="rId6"/>
    <p:sldLayoutId id="2147483672" r:id="rId7"/>
    <p:sldLayoutId id="2147483674" r:id="rId8"/>
    <p:sldLayoutId id="2147483661" r:id="rId9"/>
    <p:sldLayoutId id="2147483663" r:id="rId10"/>
    <p:sldLayoutId id="2147483667" r:id="rId11"/>
    <p:sldLayoutId id="2147483666" r:id="rId12"/>
    <p:sldLayoutId id="2147483671" r:id="rId13"/>
    <p:sldLayoutId id="2147483685" r:id="rId14"/>
    <p:sldLayoutId id="2147483660" r:id="rId15"/>
    <p:sldLayoutId id="2147483686" r:id="rId16"/>
    <p:sldLayoutId id="2147483662" r:id="rId17"/>
    <p:sldLayoutId id="2147483673" r:id="rId18"/>
    <p:sldLayoutId id="2147483664" r:id="rId19"/>
    <p:sldLayoutId id="2147483665" r:id="rId20"/>
    <p:sldLayoutId id="2147483670" r:id="rId21"/>
    <p:sldLayoutId id="2147483687" r:id="rId22"/>
    <p:sldLayoutId id="2147483675" r:id="rId23"/>
    <p:sldLayoutId id="2147483689" r:id="rId24"/>
    <p:sldLayoutId id="2147483676" r:id="rId25"/>
    <p:sldLayoutId id="2147483677" r:id="rId26"/>
    <p:sldLayoutId id="2147483678" r:id="rId27"/>
    <p:sldLayoutId id="2147483679" r:id="rId28"/>
    <p:sldLayoutId id="2147483688" r:id="rId29"/>
    <p:sldLayoutId id="2147483652" r:id="rId30"/>
    <p:sldLayoutId id="2147483669" r:id="rId31"/>
    <p:sldLayoutId id="2147483653" r:id="rId32"/>
    <p:sldLayoutId id="2147483654" r:id="rId33"/>
    <p:sldLayoutId id="2147483655" r:id="rId34"/>
    <p:sldLayoutId id="2147483657" r:id="rId35"/>
    <p:sldLayoutId id="2147483668" r:id="rId36"/>
    <p:sldLayoutId id="2147483690" r:id="rId3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igtree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sandberg.telleus@gu.se" TargetMode="External"/><Relationship Id="rId2" Type="http://schemas.openxmlformats.org/officeDocument/2006/relationships/hyperlink" Target="mailto:anna.lindgren@chalmers.se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D17A-1401-A23E-2A5C-8978824E3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>
                <a:latin typeface="Figtree" pitchFamily="2" charset="0"/>
              </a:rPr>
              <a:t>Tematräff avslagshantering</a:t>
            </a:r>
            <a:endParaRPr lang="en-SE" b="1">
              <a:latin typeface="Figtre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F11E5-5C01-D306-7BBA-3DF460747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sv-SE" dirty="0"/>
          </a:p>
          <a:p>
            <a:r>
              <a:rPr lang="sv-SE" dirty="0"/>
              <a:t>Anna Lindgren</a:t>
            </a:r>
          </a:p>
          <a:p>
            <a:r>
              <a:rPr lang="sv-SE" dirty="0"/>
              <a:t>Anna Sandberg Telléus</a:t>
            </a:r>
          </a:p>
          <a:p>
            <a:endParaRPr lang="sv-SE" dirty="0"/>
          </a:p>
          <a:p>
            <a:r>
              <a:rPr lang="sv-SE" dirty="0"/>
              <a:t>2025-06-17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4069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7875D6-C85F-FD32-D817-BD2EF76D12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24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FC21D08-7429-0007-2A25-46E0A176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3886"/>
            <a:ext cx="10515600" cy="1637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/>
              <a:t>Anna Lindgren</a:t>
            </a:r>
            <a:br>
              <a:rPr lang="sv-SE"/>
            </a:br>
            <a:r>
              <a:rPr lang="sv-SE"/>
              <a:t> </a:t>
            </a:r>
            <a:r>
              <a:rPr lang="sv-SE">
                <a:hlinkClick r:id="rId2"/>
              </a:rPr>
              <a:t>anna.lindgren@chalmers.se</a:t>
            </a:r>
            <a:endParaRPr lang="sv-SE"/>
          </a:p>
          <a:p>
            <a:pPr marL="0" indent="0">
              <a:buNone/>
            </a:pPr>
            <a:r>
              <a:rPr lang="sv-SE"/>
              <a:t>Anna Sandberg Telléus </a:t>
            </a:r>
            <a:br>
              <a:rPr lang="sv-SE"/>
            </a:br>
            <a:r>
              <a:rPr lang="sv-SE">
                <a:hlinkClick r:id="rId3"/>
              </a:rPr>
              <a:t>anna.sandberg.telleus@gu.se</a:t>
            </a:r>
            <a:r>
              <a:rPr lang="sv-SE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5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690095-7E80-47A3-2543-8D0B6C1F8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B22B73-EE2F-F7EE-2AED-A84FAECA4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effectLst/>
              </a:rPr>
              <a:t>Avslagshantering i </a:t>
            </a:r>
            <a:r>
              <a:rPr lang="sv-SE" dirty="0" err="1">
                <a:effectLst/>
              </a:rPr>
              <a:t>Ladok</a:t>
            </a:r>
            <a:r>
              <a:rPr lang="sv-SE" dirty="0">
                <a:effectLst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effectLst/>
              </a:rPr>
              <a:t>Tillvägagångssätt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/>
              <a:t>Kort info om funktionaliteten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effectLst/>
              </a:rPr>
              <a:t>Innehåll per version och del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effectLst/>
              </a:rPr>
              <a:t>Demo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/>
              <a:t>Vad som händer härnäst</a:t>
            </a:r>
            <a:endParaRPr lang="sv-SE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effectLst/>
              </a:rPr>
              <a:t>Frågor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6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E5776A-1322-C6CC-397F-5C1BBB87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avslagshantering i </a:t>
            </a:r>
            <a:r>
              <a:rPr lang="sv-SE" dirty="0" err="1"/>
              <a:t>Ladok</a:t>
            </a:r>
            <a:r>
              <a:rPr lang="sv-SE" dirty="0"/>
              <a:t>?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B16BDF-A0DC-93C1-0412-826C3E1C1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r>
              <a:rPr lang="sv-SE" dirty="0">
                <a:effectLst/>
              </a:rPr>
              <a:t>Har länge funnits stor efterfrågan på att kunna hantera </a:t>
            </a:r>
            <a:r>
              <a:rPr lang="sv-SE" i="1" dirty="0">
                <a:effectLst/>
              </a:rPr>
              <a:t>hela</a:t>
            </a:r>
            <a:r>
              <a:rPr lang="sv-SE" dirty="0">
                <a:effectLst/>
              </a:rPr>
              <a:t> ärenden i </a:t>
            </a:r>
            <a:r>
              <a:rPr lang="sv-SE" dirty="0" err="1">
                <a:effectLst/>
              </a:rPr>
              <a:t>Ladok</a:t>
            </a:r>
            <a:endParaRPr lang="sv-SE" dirty="0">
              <a:effectLst/>
            </a:endParaRPr>
          </a:p>
          <a:p>
            <a:r>
              <a:rPr lang="sv-SE" dirty="0"/>
              <a:t>Ett av </a:t>
            </a:r>
            <a:r>
              <a:rPr lang="sv-SE" dirty="0" err="1"/>
              <a:t>Ladokkonsortiets</a:t>
            </a:r>
            <a:r>
              <a:rPr lang="sv-SE" dirty="0"/>
              <a:t> aktuella produktplansmål är därför </a:t>
            </a:r>
            <a:r>
              <a:rPr lang="sv-SE" i="1" dirty="0"/>
              <a:t>Effektivare ärendeprocesser</a:t>
            </a:r>
          </a:p>
          <a:p>
            <a:pPr lvl="1"/>
            <a:r>
              <a:rPr lang="sv-SE" dirty="0">
                <a:effectLst/>
              </a:rPr>
              <a:t>Hela ärendeprocessen som rör beslut om student ska kunna hanteras i </a:t>
            </a:r>
            <a:r>
              <a:rPr lang="sv-SE" dirty="0" err="1">
                <a:effectLst/>
              </a:rPr>
              <a:t>Ladok</a:t>
            </a:r>
            <a:r>
              <a:rPr lang="sv-SE" dirty="0">
                <a:effectLst/>
              </a:rPr>
              <a:t> </a:t>
            </a:r>
          </a:p>
          <a:p>
            <a:r>
              <a:rPr lang="sv-SE" dirty="0"/>
              <a:t>Funktionalitet för att kunna besluta om avslag har saknats</a:t>
            </a:r>
          </a:p>
          <a:p>
            <a:pPr lvl="1"/>
            <a:r>
              <a:rPr lang="sv-SE" dirty="0">
                <a:effectLst/>
              </a:rPr>
              <a:t>Både avslag på ansökan om tillgodoräknanden och bevis</a:t>
            </a:r>
          </a:p>
          <a:p>
            <a:pPr lvl="1"/>
            <a:r>
              <a:rPr lang="sv-SE" dirty="0"/>
              <a:t>Avslagshantering är första delmålet inom det större målet för </a:t>
            </a:r>
            <a:r>
              <a:rPr lang="sv-SE" i="1" dirty="0"/>
              <a:t>effektivare ärendeprocesser</a:t>
            </a:r>
            <a:endParaRPr lang="sv-SE" i="1" dirty="0">
              <a:effectLst/>
            </a:endParaRPr>
          </a:p>
          <a:p>
            <a:endParaRPr lang="sv-SE" dirty="0">
              <a:effectLst/>
            </a:endParaRPr>
          </a:p>
          <a:p>
            <a:endParaRPr lang="sv-SE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0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A53C59-72AA-8951-FE9B-B68908C7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Tillvägagångssätt i utvecklingen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77C92A-DA14-A1C4-1AD9-49AB26FB8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2229"/>
            <a:ext cx="11081657" cy="4674734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/>
              <a:t>Behovsinsamling</a:t>
            </a:r>
            <a:r>
              <a:rPr lang="en-US" sz="3100" dirty="0"/>
              <a:t> </a:t>
            </a:r>
          </a:p>
          <a:p>
            <a:pPr lvl="1"/>
            <a:r>
              <a:rPr lang="en-US" sz="3400" dirty="0" err="1"/>
              <a:t>Exempel</a:t>
            </a:r>
            <a:r>
              <a:rPr lang="en-US" sz="3400" dirty="0"/>
              <a:t> </a:t>
            </a:r>
            <a:r>
              <a:rPr lang="en-US" sz="3400" dirty="0" err="1"/>
              <a:t>på</a:t>
            </a:r>
            <a:r>
              <a:rPr lang="en-US" sz="3400" dirty="0"/>
              <a:t> </a:t>
            </a:r>
            <a:r>
              <a:rPr lang="en-US" sz="3400" dirty="0" err="1"/>
              <a:t>flera</a:t>
            </a:r>
            <a:r>
              <a:rPr lang="en-US" sz="3400" dirty="0"/>
              <a:t> </a:t>
            </a:r>
            <a:r>
              <a:rPr lang="en-US" sz="3400" dirty="0" err="1"/>
              <a:t>lärosätens</a:t>
            </a:r>
            <a:r>
              <a:rPr lang="en-US" sz="3400" dirty="0"/>
              <a:t> </a:t>
            </a:r>
            <a:r>
              <a:rPr lang="en-US" sz="3400" dirty="0" err="1"/>
              <a:t>nuvarande</a:t>
            </a:r>
            <a:r>
              <a:rPr lang="en-US" sz="3400" dirty="0"/>
              <a:t> processer för </a:t>
            </a:r>
            <a:r>
              <a:rPr lang="en-US" sz="3400" dirty="0" err="1"/>
              <a:t>avslagshantering</a:t>
            </a:r>
            <a:r>
              <a:rPr lang="en-US" sz="3400" dirty="0"/>
              <a:t> </a:t>
            </a:r>
          </a:p>
          <a:p>
            <a:pPr lvl="2"/>
            <a:r>
              <a:rPr lang="en-US" sz="3000" dirty="0"/>
              <a:t>Hur </a:t>
            </a:r>
            <a:r>
              <a:rPr lang="en-US" sz="3000" dirty="0" err="1"/>
              <a:t>beslut</a:t>
            </a:r>
            <a:r>
              <a:rPr lang="en-US" sz="3000" dirty="0"/>
              <a:t> om </a:t>
            </a:r>
            <a:r>
              <a:rPr lang="en-US" sz="3000" dirty="0" err="1"/>
              <a:t>avslag</a:t>
            </a:r>
            <a:r>
              <a:rPr lang="en-US" sz="3000" dirty="0"/>
              <a:t> ser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</a:p>
          <a:p>
            <a:pPr lvl="1"/>
            <a:r>
              <a:rPr lang="en-US" sz="3400" dirty="0" err="1"/>
              <a:t>Avstämningar</a:t>
            </a:r>
            <a:r>
              <a:rPr lang="en-US" sz="3400" dirty="0"/>
              <a:t> med TG-</a:t>
            </a:r>
            <a:r>
              <a:rPr lang="en-US" sz="3400" dirty="0" err="1"/>
              <a:t>handläggare</a:t>
            </a:r>
            <a:endParaRPr lang="en-US" sz="3400" dirty="0"/>
          </a:p>
          <a:p>
            <a:pPr lvl="1"/>
            <a:r>
              <a:rPr lang="en-US" sz="3400" dirty="0" err="1"/>
              <a:t>Avstämning</a:t>
            </a:r>
            <a:r>
              <a:rPr lang="en-US" sz="3400" dirty="0"/>
              <a:t> ÖNH</a:t>
            </a:r>
          </a:p>
          <a:p>
            <a:pPr lvl="1"/>
            <a:endParaRPr lang="en-US" sz="3100" dirty="0"/>
          </a:p>
          <a:p>
            <a:r>
              <a:rPr lang="en-US" sz="4000" dirty="0" err="1"/>
              <a:t>Hypotes</a:t>
            </a:r>
            <a:r>
              <a:rPr lang="en-US" sz="4000" dirty="0"/>
              <a:t> om </a:t>
            </a:r>
            <a:r>
              <a:rPr lang="en-US" sz="4000" dirty="0" err="1"/>
              <a:t>hur</a:t>
            </a:r>
            <a:r>
              <a:rPr lang="en-US" sz="4000" dirty="0"/>
              <a:t> </a:t>
            </a:r>
            <a:r>
              <a:rPr lang="en-US" sz="4000" dirty="0" err="1"/>
              <a:t>detta</a:t>
            </a:r>
            <a:r>
              <a:rPr lang="en-US" sz="4000" dirty="0"/>
              <a:t> </a:t>
            </a:r>
            <a:r>
              <a:rPr lang="en-US" sz="4000" dirty="0" err="1"/>
              <a:t>skulle</a:t>
            </a:r>
            <a:r>
              <a:rPr lang="en-US" sz="4000" dirty="0"/>
              <a:t> </a:t>
            </a:r>
            <a:r>
              <a:rPr lang="en-US" sz="4000" dirty="0" err="1"/>
              <a:t>hanteras</a:t>
            </a:r>
            <a:r>
              <a:rPr lang="en-US" sz="4000" dirty="0"/>
              <a:t> </a:t>
            </a:r>
            <a:r>
              <a:rPr lang="en-US" sz="4000" dirty="0" err="1"/>
              <a:t>i</a:t>
            </a:r>
            <a:r>
              <a:rPr lang="en-US" sz="4000" dirty="0"/>
              <a:t> </a:t>
            </a:r>
            <a:r>
              <a:rPr lang="en-US" sz="4000" dirty="0" err="1"/>
              <a:t>Ladok</a:t>
            </a:r>
            <a:endParaRPr lang="en-US" sz="4000" dirty="0"/>
          </a:p>
          <a:p>
            <a:pPr marL="0" indent="0">
              <a:buNone/>
            </a:pPr>
            <a:endParaRPr lang="en-US" sz="3100" dirty="0"/>
          </a:p>
          <a:p>
            <a:r>
              <a:rPr lang="en-US" sz="4000" dirty="0" err="1"/>
              <a:t>Framtagning</a:t>
            </a:r>
            <a:r>
              <a:rPr lang="en-US" sz="4000" dirty="0"/>
              <a:t> av </a:t>
            </a:r>
            <a:r>
              <a:rPr lang="en-US" sz="4000" dirty="0" err="1"/>
              <a:t>prototyp</a:t>
            </a:r>
            <a:r>
              <a:rPr lang="en-US" sz="4000" dirty="0"/>
              <a:t> </a:t>
            </a:r>
            <a:r>
              <a:rPr lang="en-US" sz="4000" dirty="0" err="1"/>
              <a:t>baserad</a:t>
            </a:r>
            <a:r>
              <a:rPr lang="en-US" sz="4000" dirty="0"/>
              <a:t> </a:t>
            </a:r>
            <a:r>
              <a:rPr lang="en-US" sz="4000" dirty="0" err="1"/>
              <a:t>på</a:t>
            </a:r>
            <a:r>
              <a:rPr lang="en-US" sz="4000" dirty="0"/>
              <a:t> </a:t>
            </a:r>
            <a:r>
              <a:rPr lang="en-US" sz="4000" dirty="0" err="1"/>
              <a:t>hypotesen</a:t>
            </a:r>
            <a:endParaRPr lang="en-US" sz="4000" dirty="0"/>
          </a:p>
          <a:p>
            <a:pPr marL="457200" lvl="1" indent="0">
              <a:buNone/>
            </a:pPr>
            <a:endParaRPr lang="en-US" sz="3100" dirty="0"/>
          </a:p>
          <a:p>
            <a:r>
              <a:rPr lang="en-US" sz="4000" dirty="0" err="1"/>
              <a:t>Användningstester</a:t>
            </a:r>
            <a:r>
              <a:rPr lang="en-US" sz="3100" dirty="0"/>
              <a:t> </a:t>
            </a:r>
          </a:p>
          <a:p>
            <a:pPr lvl="1"/>
            <a:r>
              <a:rPr lang="en-US" sz="3100" dirty="0"/>
              <a:t>TG-</a:t>
            </a:r>
            <a:r>
              <a:rPr lang="en-US" sz="3100" dirty="0" err="1"/>
              <a:t>handläggare</a:t>
            </a:r>
            <a:r>
              <a:rPr lang="en-US" sz="3100" dirty="0"/>
              <a:t>  (LNU, UU, SU, GU, CTH &amp; UMU)</a:t>
            </a:r>
          </a:p>
          <a:p>
            <a:pPr lvl="1"/>
            <a:r>
              <a:rPr lang="en-US" sz="3100" dirty="0" err="1"/>
              <a:t>Prototyptestning</a:t>
            </a:r>
            <a:endParaRPr lang="en-US" sz="3100" dirty="0"/>
          </a:p>
          <a:p>
            <a:pPr marL="457200" lvl="1" indent="0">
              <a:buNone/>
            </a:pPr>
            <a:endParaRPr lang="en-US" sz="3100" dirty="0"/>
          </a:p>
          <a:p>
            <a:r>
              <a:rPr lang="en-US" sz="3500" dirty="0" err="1"/>
              <a:t>Justeringar</a:t>
            </a:r>
            <a:r>
              <a:rPr lang="en-US" sz="3500" dirty="0"/>
              <a:t> </a:t>
            </a:r>
            <a:r>
              <a:rPr lang="en-US" sz="3500" dirty="0" err="1"/>
              <a:t>utifrån</a:t>
            </a:r>
            <a:r>
              <a:rPr lang="en-US" sz="3500" dirty="0"/>
              <a:t> input</a:t>
            </a:r>
          </a:p>
        </p:txBody>
      </p:sp>
    </p:spTree>
    <p:extLst>
      <p:ext uri="{BB962C8B-B14F-4D97-AF65-F5344CB8AC3E}">
        <p14:creationId xmlns:p14="http://schemas.microsoft.com/office/powerpoint/2010/main" val="224989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B465C0-6F9B-A79B-CDAD-8762B665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 om funktionaliteten 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E2305A-A2B5-A705-9C4D-19B9AF524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279"/>
            <a:ext cx="10515600" cy="4550092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Möjlighet att besluta om avslag eller delvis bifall på ansökan om tillgodoräknande</a:t>
            </a:r>
          </a:p>
          <a:p>
            <a:r>
              <a:rPr lang="sv-SE" dirty="0"/>
              <a:t>Nya systemaktiviteter</a:t>
            </a:r>
            <a:br>
              <a:rPr lang="sv-SE" dirty="0"/>
            </a:br>
            <a:endParaRPr lang="sv-S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Tillgodoräknande: Bereda avslag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v-SE" dirty="0"/>
              <a:t>Handlägga/bereda och klarmarkera ärendet</a:t>
            </a:r>
            <a:br>
              <a:rPr lang="sv-SE" dirty="0"/>
            </a:br>
            <a:endParaRPr lang="sv-S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Tillgodoräknande: Besluta om avslag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v-SE" dirty="0"/>
              <a:t>Fatta beslut om avslag/delvis bifall</a:t>
            </a:r>
          </a:p>
          <a:p>
            <a:r>
              <a:rPr lang="sv-SE" dirty="0"/>
              <a:t>Gäller beslut som fattas i </a:t>
            </a:r>
            <a:r>
              <a:rPr lang="sv-SE" dirty="0" err="1"/>
              <a:t>Ladok</a:t>
            </a:r>
            <a:endParaRPr lang="sv-SE" dirty="0"/>
          </a:p>
          <a:p>
            <a:r>
              <a:rPr lang="sv-SE" dirty="0"/>
              <a:t>Ny modell för beslut och studentärenden (TG och bevis)</a:t>
            </a:r>
          </a:p>
          <a:p>
            <a:pPr lvl="1"/>
            <a:r>
              <a:rPr lang="sv-SE" dirty="0"/>
              <a:t>Ett beslut per ansökan/ärende</a:t>
            </a:r>
          </a:p>
          <a:p>
            <a:pPr lvl="1"/>
            <a:r>
              <a:rPr lang="sv-SE" dirty="0"/>
              <a:t>Möjliggör för bättre uppföljning</a:t>
            </a:r>
          </a:p>
          <a:p>
            <a:pPr lvl="2"/>
            <a:r>
              <a:rPr lang="sv-SE" dirty="0"/>
              <a:t>T.ex. andel ansökningar som leder till avslag</a:t>
            </a:r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6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3CD078F8-C6B7-7252-35E6-443603AB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806"/>
            <a:ext cx="10515600" cy="473075"/>
          </a:xfrm>
        </p:spPr>
        <p:txBody>
          <a:bodyPr anchor="ctr">
            <a:noAutofit/>
          </a:bodyPr>
          <a:lstStyle/>
          <a:p>
            <a:pPr algn="ctr"/>
            <a:r>
              <a:rPr lang="sv-SE" sz="2400" dirty="0"/>
              <a:t>Besluta om avslag eller delvis bifall på ansökan om tillgodoräknande</a:t>
            </a:r>
            <a:endParaRPr lang="en-US" sz="2400" dirty="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66201644-6663-6FA3-C355-55E91B3801DE}"/>
              </a:ext>
            </a:extLst>
          </p:cNvPr>
          <p:cNvSpPr/>
          <p:nvPr/>
        </p:nvSpPr>
        <p:spPr>
          <a:xfrm>
            <a:off x="1692722" y="968319"/>
            <a:ext cx="1632865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Förberedelse</a:t>
            </a:r>
            <a:endParaRPr lang="en-US" dirty="0"/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D4072F12-808B-E6AC-527E-98598EBD3844}"/>
              </a:ext>
            </a:extLst>
          </p:cNvPr>
          <p:cNvSpPr/>
          <p:nvPr/>
        </p:nvSpPr>
        <p:spPr>
          <a:xfrm>
            <a:off x="4479467" y="968319"/>
            <a:ext cx="1665514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Handläggning</a:t>
            </a:r>
            <a:endParaRPr lang="en-US" dirty="0"/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7337CE77-C276-5AAB-8AEA-5D1F81D21CD3}"/>
              </a:ext>
            </a:extLst>
          </p:cNvPr>
          <p:cNvSpPr/>
          <p:nvPr/>
        </p:nvSpPr>
        <p:spPr>
          <a:xfrm>
            <a:off x="7266211" y="968318"/>
            <a:ext cx="1850571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Beslutsfattande</a:t>
            </a:r>
            <a:endParaRPr lang="en-US" dirty="0"/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AF13C9A2-F760-AD38-B6AD-65D4C69C3842}"/>
              </a:ext>
            </a:extLst>
          </p:cNvPr>
          <p:cNvSpPr/>
          <p:nvPr/>
        </p:nvSpPr>
        <p:spPr>
          <a:xfrm>
            <a:off x="9829798" y="968318"/>
            <a:ext cx="1665514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Efter beslut</a:t>
            </a:r>
            <a:endParaRPr lang="en-US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263FD0FB-CF63-BF71-BF03-63E7E019ED5F}"/>
              </a:ext>
            </a:extLst>
          </p:cNvPr>
          <p:cNvSpPr/>
          <p:nvPr/>
        </p:nvSpPr>
        <p:spPr>
          <a:xfrm>
            <a:off x="70757" y="1850571"/>
            <a:ext cx="1246414" cy="13280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Version 1</a:t>
            </a:r>
          </a:p>
          <a:p>
            <a:pPr algn="ctr"/>
            <a:r>
              <a:rPr lang="sv-SE" sz="1600" dirty="0"/>
              <a:t>Levereras i sin helhet</a:t>
            </a:r>
            <a:endParaRPr lang="en-US" sz="1600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DA791A2-3DFE-CBF8-A956-6BD047F26387}"/>
              </a:ext>
            </a:extLst>
          </p:cNvPr>
          <p:cNvSpPr/>
          <p:nvPr/>
        </p:nvSpPr>
        <p:spPr>
          <a:xfrm>
            <a:off x="1567538" y="1877733"/>
            <a:ext cx="1861464" cy="473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Systemaktivitet</a:t>
            </a:r>
            <a:endParaRPr lang="en-US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6629C5B-B545-8606-BD96-4746751E7820}"/>
              </a:ext>
            </a:extLst>
          </p:cNvPr>
          <p:cNvSpPr/>
          <p:nvPr/>
        </p:nvSpPr>
        <p:spPr>
          <a:xfrm>
            <a:off x="1578425" y="2440950"/>
            <a:ext cx="1850576" cy="11513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Förbereda texter till avisering </a:t>
            </a:r>
          </a:p>
          <a:p>
            <a:pPr algn="ctr"/>
            <a:r>
              <a:rPr lang="sv-SE" sz="1600" dirty="0"/>
              <a:t>(överklagande-hänvisning </a:t>
            </a:r>
            <a:r>
              <a:rPr lang="sv-SE" sz="1600" dirty="0" err="1"/>
              <a:t>etc</a:t>
            </a:r>
            <a:r>
              <a:rPr lang="sv-SE" sz="1600" dirty="0"/>
              <a:t>)  </a:t>
            </a:r>
            <a:endParaRPr lang="en-US" sz="160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75E3AC0-FEC9-7012-1970-A89E885A9729}"/>
              </a:ext>
            </a:extLst>
          </p:cNvPr>
          <p:cNvSpPr/>
          <p:nvPr/>
        </p:nvSpPr>
        <p:spPr>
          <a:xfrm>
            <a:off x="4033153" y="1871378"/>
            <a:ext cx="2558143" cy="6286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Kunna ange bifall/avslag per underlag</a:t>
            </a:r>
            <a:endParaRPr lang="en-US" sz="1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6F9696B7-D69B-7869-F8EB-046A98C7E018}"/>
              </a:ext>
            </a:extLst>
          </p:cNvPr>
          <p:cNvSpPr/>
          <p:nvPr/>
        </p:nvSpPr>
        <p:spPr>
          <a:xfrm>
            <a:off x="4033153" y="2700529"/>
            <a:ext cx="2558143" cy="473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Skriva motivering</a:t>
            </a:r>
            <a:endParaRPr lang="en-US" sz="1600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CA7FBDE7-A371-656C-F20D-51B09C118348}"/>
              </a:ext>
            </a:extLst>
          </p:cNvPr>
          <p:cNvSpPr/>
          <p:nvPr/>
        </p:nvSpPr>
        <p:spPr>
          <a:xfrm>
            <a:off x="7075711" y="1882407"/>
            <a:ext cx="2296886" cy="327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Besluta om avslag</a:t>
            </a:r>
            <a:endParaRPr lang="en-US" sz="1600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CE1FCB3D-8D7E-8201-22CE-228737085190}"/>
              </a:ext>
            </a:extLst>
          </p:cNvPr>
          <p:cNvSpPr/>
          <p:nvPr/>
        </p:nvSpPr>
        <p:spPr>
          <a:xfrm>
            <a:off x="7075711" y="2417442"/>
            <a:ext cx="2296889" cy="3270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Besluta om delvis bifall </a:t>
            </a:r>
            <a:endParaRPr lang="en-US" sz="1600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C32332EA-D2CA-B058-4DC1-EBF9B4CE358C}"/>
              </a:ext>
            </a:extLst>
          </p:cNvPr>
          <p:cNvSpPr/>
          <p:nvPr/>
        </p:nvSpPr>
        <p:spPr>
          <a:xfrm>
            <a:off x="7086596" y="2958766"/>
            <a:ext cx="2296878" cy="327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Student aviseras </a:t>
            </a:r>
            <a:endParaRPr lang="en-US" sz="1600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581011FF-E567-54D0-D658-8C089BF64BEA}"/>
              </a:ext>
            </a:extLst>
          </p:cNvPr>
          <p:cNvSpPr/>
          <p:nvPr/>
        </p:nvSpPr>
        <p:spPr>
          <a:xfrm>
            <a:off x="9829796" y="1882691"/>
            <a:ext cx="1839675" cy="7027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Se beslut i </a:t>
            </a:r>
            <a:r>
              <a:rPr lang="sv-SE" sz="1600" dirty="0" err="1"/>
              <a:t>Ladok</a:t>
            </a:r>
            <a:r>
              <a:rPr lang="sv-SE" sz="1600" dirty="0"/>
              <a:t> för personal</a:t>
            </a:r>
            <a:endParaRPr lang="en-US" sz="1600" dirty="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24D3F144-2B41-64DD-1540-FCA5289BA1D9}"/>
              </a:ext>
            </a:extLst>
          </p:cNvPr>
          <p:cNvSpPr/>
          <p:nvPr/>
        </p:nvSpPr>
        <p:spPr>
          <a:xfrm>
            <a:off x="9829792" y="2827136"/>
            <a:ext cx="1839684" cy="7337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Se beslut i </a:t>
            </a:r>
            <a:r>
              <a:rPr lang="sv-SE" sz="1600" dirty="0" err="1"/>
              <a:t>Ladok</a:t>
            </a:r>
            <a:r>
              <a:rPr lang="sv-SE" sz="1600" dirty="0"/>
              <a:t> för studenter </a:t>
            </a:r>
            <a:endParaRPr lang="en-US" sz="1600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39775AC3-8AC7-ACF7-91CE-C218CF0A295A}"/>
              </a:ext>
            </a:extLst>
          </p:cNvPr>
          <p:cNvSpPr/>
          <p:nvPr/>
        </p:nvSpPr>
        <p:spPr>
          <a:xfrm>
            <a:off x="70757" y="4269466"/>
            <a:ext cx="1246414" cy="13280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Version 2</a:t>
            </a:r>
          </a:p>
          <a:p>
            <a:pPr algn="ctr"/>
            <a:r>
              <a:rPr lang="sv-SE" sz="1600" dirty="0"/>
              <a:t>Levereras löpande</a:t>
            </a:r>
            <a:endParaRPr lang="en-US" sz="1600" dirty="0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A00E129D-9097-1C32-52B9-1BA2EE619D11}"/>
              </a:ext>
            </a:extLst>
          </p:cNvPr>
          <p:cNvSpPr/>
          <p:nvPr/>
        </p:nvSpPr>
        <p:spPr>
          <a:xfrm>
            <a:off x="1567538" y="4289990"/>
            <a:ext cx="1785257" cy="10222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Förbereda standard-formuleringar (för motivering)</a:t>
            </a:r>
            <a:endParaRPr lang="en-US" sz="1600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F42FE119-42D9-7020-E4A2-DEB15FC56966}"/>
              </a:ext>
            </a:extLst>
          </p:cNvPr>
          <p:cNvSpPr/>
          <p:nvPr/>
        </p:nvSpPr>
        <p:spPr>
          <a:xfrm>
            <a:off x="3978728" y="3956935"/>
            <a:ext cx="2558143" cy="8722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Ange motivering med hjälp av standardformuleringar</a:t>
            </a:r>
            <a:endParaRPr lang="en-US" sz="1600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C199A039-A7D6-322A-8FFF-15E5AAD67A73}"/>
              </a:ext>
            </a:extLst>
          </p:cNvPr>
          <p:cNvSpPr/>
          <p:nvPr/>
        </p:nvSpPr>
        <p:spPr>
          <a:xfrm>
            <a:off x="3978728" y="4962334"/>
            <a:ext cx="2558143" cy="1001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Hantera (TG eller avslå) del av kurs där registrering på kurs saknas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6B620AEF-15D7-752B-0986-1041AE9A7BEF}"/>
              </a:ext>
            </a:extLst>
          </p:cNvPr>
          <p:cNvSpPr/>
          <p:nvPr/>
        </p:nvSpPr>
        <p:spPr>
          <a:xfrm>
            <a:off x="3978728" y="6070442"/>
            <a:ext cx="2558142" cy="7164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Sammanställning/</a:t>
            </a:r>
          </a:p>
          <a:p>
            <a:pPr algn="ctr"/>
            <a:r>
              <a:rPr lang="sv-SE" sz="1600" dirty="0"/>
              <a:t>förhandsgranskning av beslut visas i ärendet</a:t>
            </a:r>
            <a:endParaRPr lang="en-US" sz="1600" dirty="0"/>
          </a:p>
        </p:txBody>
      </p: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8938127C-DCA4-ED8D-0172-BFDF6A103665}"/>
              </a:ext>
            </a:extLst>
          </p:cNvPr>
          <p:cNvCxnSpPr>
            <a:cxnSpLocks/>
          </p:cNvCxnSpPr>
          <p:nvPr/>
        </p:nvCxnSpPr>
        <p:spPr>
          <a:xfrm>
            <a:off x="3679371" y="968318"/>
            <a:ext cx="0" cy="567251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D006731C-C50F-7874-44F9-ECE60FC95B7F}"/>
              </a:ext>
            </a:extLst>
          </p:cNvPr>
          <p:cNvCxnSpPr>
            <a:cxnSpLocks/>
          </p:cNvCxnSpPr>
          <p:nvPr/>
        </p:nvCxnSpPr>
        <p:spPr>
          <a:xfrm>
            <a:off x="6836228" y="838200"/>
            <a:ext cx="0" cy="5802630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2E41F90F-6F97-D44B-0DBA-4E30D974EAC7}"/>
              </a:ext>
            </a:extLst>
          </p:cNvPr>
          <p:cNvCxnSpPr>
            <a:cxnSpLocks/>
          </p:cNvCxnSpPr>
          <p:nvPr/>
        </p:nvCxnSpPr>
        <p:spPr>
          <a:xfrm>
            <a:off x="9514111" y="968318"/>
            <a:ext cx="0" cy="567251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84AE8681-9439-EEE7-EA5E-55C19EBB7924}"/>
              </a:ext>
            </a:extLst>
          </p:cNvPr>
          <p:cNvCxnSpPr/>
          <p:nvPr/>
        </p:nvCxnSpPr>
        <p:spPr>
          <a:xfrm>
            <a:off x="214993" y="3820886"/>
            <a:ext cx="1176201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17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1140D-E26D-4EB6-0D35-F0AE19A79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5E1C27A3-6D06-255A-D6F2-7D3069445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806"/>
            <a:ext cx="10515600" cy="473075"/>
          </a:xfrm>
        </p:spPr>
        <p:txBody>
          <a:bodyPr anchor="ctr">
            <a:noAutofit/>
          </a:bodyPr>
          <a:lstStyle/>
          <a:p>
            <a:pPr algn="ctr"/>
            <a:r>
              <a:rPr lang="sv-SE" sz="2400" dirty="0"/>
              <a:t>Besluta om avslag (forts.)</a:t>
            </a:r>
            <a:endParaRPr lang="en-US" sz="2400" dirty="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DDE08327-55A3-233D-FAB0-77DDA307D9E5}"/>
              </a:ext>
            </a:extLst>
          </p:cNvPr>
          <p:cNvSpPr/>
          <p:nvPr/>
        </p:nvSpPr>
        <p:spPr>
          <a:xfrm>
            <a:off x="1692722" y="968319"/>
            <a:ext cx="1632865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Förberedelse</a:t>
            </a:r>
            <a:endParaRPr lang="en-US" dirty="0"/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C5808986-928C-F398-203C-5437C992ACFD}"/>
              </a:ext>
            </a:extLst>
          </p:cNvPr>
          <p:cNvSpPr/>
          <p:nvPr/>
        </p:nvSpPr>
        <p:spPr>
          <a:xfrm>
            <a:off x="4479467" y="968319"/>
            <a:ext cx="1665514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Handläggning</a:t>
            </a:r>
            <a:endParaRPr lang="en-US" dirty="0"/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A4BC2555-A9CD-2C0A-A985-BF48A3ACD37E}"/>
              </a:ext>
            </a:extLst>
          </p:cNvPr>
          <p:cNvSpPr/>
          <p:nvPr/>
        </p:nvSpPr>
        <p:spPr>
          <a:xfrm>
            <a:off x="7266211" y="968318"/>
            <a:ext cx="1850571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Beslutsfattande</a:t>
            </a:r>
            <a:endParaRPr lang="en-US" dirty="0"/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8749BAB9-845D-8E55-ABB5-05E769E98E67}"/>
              </a:ext>
            </a:extLst>
          </p:cNvPr>
          <p:cNvSpPr/>
          <p:nvPr/>
        </p:nvSpPr>
        <p:spPr>
          <a:xfrm>
            <a:off x="9829798" y="968318"/>
            <a:ext cx="1665514" cy="4730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Efter beslut</a:t>
            </a:r>
            <a:endParaRPr lang="en-US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6DEA95-A409-9C99-4B80-68E6439BABBC}"/>
              </a:ext>
            </a:extLst>
          </p:cNvPr>
          <p:cNvSpPr/>
          <p:nvPr/>
        </p:nvSpPr>
        <p:spPr>
          <a:xfrm>
            <a:off x="70756" y="1850571"/>
            <a:ext cx="1377031" cy="13280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Version 3</a:t>
            </a:r>
          </a:p>
          <a:p>
            <a:pPr algn="ctr"/>
            <a:r>
              <a:rPr lang="sv-SE" sz="1600" dirty="0"/>
              <a:t>(bevis)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7DC7F11-C454-9ED3-656F-4FA3402928F2}"/>
              </a:ext>
            </a:extLst>
          </p:cNvPr>
          <p:cNvSpPr/>
          <p:nvPr/>
        </p:nvSpPr>
        <p:spPr>
          <a:xfrm>
            <a:off x="1567538" y="1877733"/>
            <a:ext cx="1861464" cy="473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Systemaktivitet</a:t>
            </a:r>
            <a:endParaRPr lang="en-US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962B5B3-A404-EA6A-6DDA-B16ACDAB69FD}"/>
              </a:ext>
            </a:extLst>
          </p:cNvPr>
          <p:cNvSpPr/>
          <p:nvPr/>
        </p:nvSpPr>
        <p:spPr>
          <a:xfrm>
            <a:off x="1578425" y="2440950"/>
            <a:ext cx="1850576" cy="11513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Förbereda texter till avisering </a:t>
            </a:r>
          </a:p>
          <a:p>
            <a:pPr algn="ctr"/>
            <a:r>
              <a:rPr lang="sv-SE" sz="1600" dirty="0"/>
              <a:t>(överklagande-hänvisning </a:t>
            </a:r>
            <a:r>
              <a:rPr lang="sv-SE" sz="1600" dirty="0" err="1"/>
              <a:t>etc</a:t>
            </a:r>
            <a:r>
              <a:rPr lang="sv-SE" sz="1600" dirty="0"/>
              <a:t>)  </a:t>
            </a:r>
            <a:endParaRPr lang="en-US" sz="160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02FDA778-DE5C-3B1D-420D-6D40D64FAA1E}"/>
              </a:ext>
            </a:extLst>
          </p:cNvPr>
          <p:cNvSpPr/>
          <p:nvPr/>
        </p:nvSpPr>
        <p:spPr>
          <a:xfrm>
            <a:off x="4033153" y="1871378"/>
            <a:ext cx="2558143" cy="6286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Kunna ange bifall eller avslag</a:t>
            </a:r>
            <a:endParaRPr lang="en-US" sz="160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BBD497DF-F52E-E767-E822-FA6CA3D68AC1}"/>
              </a:ext>
            </a:extLst>
          </p:cNvPr>
          <p:cNvSpPr/>
          <p:nvPr/>
        </p:nvSpPr>
        <p:spPr>
          <a:xfrm>
            <a:off x="4033153" y="2700529"/>
            <a:ext cx="2558143" cy="473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Skriva motivering</a:t>
            </a:r>
            <a:endParaRPr lang="en-US" sz="1600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B04353C5-7941-F7B9-BFD1-27038484CCD2}"/>
              </a:ext>
            </a:extLst>
          </p:cNvPr>
          <p:cNvSpPr/>
          <p:nvPr/>
        </p:nvSpPr>
        <p:spPr>
          <a:xfrm>
            <a:off x="7075711" y="1882407"/>
            <a:ext cx="2296886" cy="327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Besluta om avslag</a:t>
            </a:r>
            <a:endParaRPr lang="en-US" sz="1600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64C29608-D6AB-8154-F1C7-98F783724DBC}"/>
              </a:ext>
            </a:extLst>
          </p:cNvPr>
          <p:cNvSpPr/>
          <p:nvPr/>
        </p:nvSpPr>
        <p:spPr>
          <a:xfrm>
            <a:off x="7086596" y="2364835"/>
            <a:ext cx="2296878" cy="327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Student aviseras </a:t>
            </a:r>
            <a:endParaRPr lang="en-US" sz="1600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EFC1E6DC-A48D-890B-842F-18D7F7D1E162}"/>
              </a:ext>
            </a:extLst>
          </p:cNvPr>
          <p:cNvSpPr/>
          <p:nvPr/>
        </p:nvSpPr>
        <p:spPr>
          <a:xfrm>
            <a:off x="9829796" y="1882691"/>
            <a:ext cx="1839675" cy="7027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Se beslut i </a:t>
            </a:r>
            <a:r>
              <a:rPr lang="sv-SE" sz="1600" dirty="0" err="1"/>
              <a:t>Ladok</a:t>
            </a:r>
            <a:r>
              <a:rPr lang="sv-SE" sz="1600" dirty="0"/>
              <a:t> för personal</a:t>
            </a:r>
            <a:endParaRPr lang="en-US" sz="1600" dirty="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BF895939-1B5A-48CF-DCFE-6535A2FFF032}"/>
              </a:ext>
            </a:extLst>
          </p:cNvPr>
          <p:cNvSpPr/>
          <p:nvPr/>
        </p:nvSpPr>
        <p:spPr>
          <a:xfrm>
            <a:off x="9829792" y="2827136"/>
            <a:ext cx="1839684" cy="7337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Se beslut i </a:t>
            </a:r>
            <a:r>
              <a:rPr lang="sv-SE" sz="1600" dirty="0" err="1"/>
              <a:t>Ladok</a:t>
            </a:r>
            <a:r>
              <a:rPr lang="sv-SE" sz="1600" dirty="0"/>
              <a:t> för studenter </a:t>
            </a:r>
            <a:endParaRPr lang="en-US" sz="1600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3C086180-7C1C-D95E-783D-EB219A66933E}"/>
              </a:ext>
            </a:extLst>
          </p:cNvPr>
          <p:cNvSpPr/>
          <p:nvPr/>
        </p:nvSpPr>
        <p:spPr>
          <a:xfrm>
            <a:off x="138795" y="5330704"/>
            <a:ext cx="1246414" cy="13280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Version 4</a:t>
            </a:r>
          </a:p>
          <a:p>
            <a:pPr algn="ctr"/>
            <a:r>
              <a:rPr lang="sv-SE" dirty="0"/>
              <a:t>(bevis &amp; TG) </a:t>
            </a:r>
          </a:p>
        </p:txBody>
      </p: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5EB8DD58-CF72-C90E-FACE-7D6A9A81C1DA}"/>
              </a:ext>
            </a:extLst>
          </p:cNvPr>
          <p:cNvCxnSpPr>
            <a:cxnSpLocks/>
          </p:cNvCxnSpPr>
          <p:nvPr/>
        </p:nvCxnSpPr>
        <p:spPr>
          <a:xfrm>
            <a:off x="3679371" y="968318"/>
            <a:ext cx="0" cy="5780825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3421E3C-06A4-5638-51E8-F958759673D6}"/>
              </a:ext>
            </a:extLst>
          </p:cNvPr>
          <p:cNvCxnSpPr>
            <a:cxnSpLocks/>
          </p:cNvCxnSpPr>
          <p:nvPr/>
        </p:nvCxnSpPr>
        <p:spPr>
          <a:xfrm>
            <a:off x="6836228" y="838200"/>
            <a:ext cx="0" cy="582056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79EC6CE3-F7DE-0B36-39C8-5656792705B7}"/>
              </a:ext>
            </a:extLst>
          </p:cNvPr>
          <p:cNvCxnSpPr>
            <a:cxnSpLocks/>
          </p:cNvCxnSpPr>
          <p:nvPr/>
        </p:nvCxnSpPr>
        <p:spPr>
          <a:xfrm>
            <a:off x="9514111" y="968318"/>
            <a:ext cx="0" cy="5690444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CB3D8CB9-911D-93C1-44D9-8DE73E95852A}"/>
              </a:ext>
            </a:extLst>
          </p:cNvPr>
          <p:cNvCxnSpPr/>
          <p:nvPr/>
        </p:nvCxnSpPr>
        <p:spPr>
          <a:xfrm>
            <a:off x="214993" y="5050972"/>
            <a:ext cx="1176201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Rektangel 1">
            <a:extLst>
              <a:ext uri="{FF2B5EF4-FFF2-40B4-BE49-F238E27FC236}">
                <a16:creationId xmlns:a16="http://schemas.microsoft.com/office/drawing/2014/main" id="{908CF64B-BE00-3A9A-8B80-03B13F4FDCE2}"/>
              </a:ext>
            </a:extLst>
          </p:cNvPr>
          <p:cNvSpPr/>
          <p:nvPr/>
        </p:nvSpPr>
        <p:spPr>
          <a:xfrm>
            <a:off x="9911441" y="5364699"/>
            <a:ext cx="1850576" cy="11513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Beslut om avslag </a:t>
            </a:r>
          </a:p>
          <a:p>
            <a:pPr algn="ctr"/>
            <a:r>
              <a:rPr lang="sv-SE" sz="1600" dirty="0"/>
              <a:t>i </a:t>
            </a:r>
            <a:r>
              <a:rPr lang="sv-SE" sz="1600" dirty="0" err="1"/>
              <a:t>pdf-format</a:t>
            </a:r>
            <a:endParaRPr lang="sv-SE" sz="1600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0A0CF64-709C-098F-5315-8DDA7D0A1A51}"/>
              </a:ext>
            </a:extLst>
          </p:cNvPr>
          <p:cNvSpPr/>
          <p:nvPr/>
        </p:nvSpPr>
        <p:spPr>
          <a:xfrm>
            <a:off x="1578425" y="3749004"/>
            <a:ext cx="1850574" cy="10222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Förbereda standard-formuleringar (för motivering)</a:t>
            </a:r>
            <a:endParaRPr lang="en-US" sz="16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0D27C63-E4BA-CBD5-38B9-74EFF7981617}"/>
              </a:ext>
            </a:extLst>
          </p:cNvPr>
          <p:cNvSpPr/>
          <p:nvPr/>
        </p:nvSpPr>
        <p:spPr>
          <a:xfrm>
            <a:off x="4038603" y="3374082"/>
            <a:ext cx="2558143" cy="8722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/>
              <a:t>Ange motivering med hjälp av standardformuleringar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466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" grpId="0" animBg="1"/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3004EA-1485-5AFF-423C-360AB58E8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DEMO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154FE6-7FC5-36E1-AF92-8D2984D7D4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i="1" dirty="0">
                <a:effectLst/>
              </a:rPr>
              <a:t>En visning av det nya gränssnittet för att hantera avslag på ansökan om tillgodoräknande - hur det ser ut och fungerar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75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0F9AB2-0184-824B-3601-8674A54A0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härnäst? 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046586-30CA-D389-EB92-BEDDF430F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015"/>
            <a:ext cx="10515600" cy="4975860"/>
          </a:xfrm>
        </p:spPr>
        <p:txBody>
          <a:bodyPr>
            <a:normAutofit/>
          </a:bodyPr>
          <a:lstStyle/>
          <a:p>
            <a:r>
              <a:rPr lang="sv-SE" dirty="0"/>
              <a:t>Löpande leveranser under hösten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Externdemo </a:t>
            </a:r>
            <a:r>
              <a:rPr lang="sv-SE"/>
              <a:t>inför leveranser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Ny tematräff när även bevis går att avslå</a:t>
            </a:r>
            <a:br>
              <a:rPr lang="sv-SE" dirty="0"/>
            </a:br>
            <a:endParaRPr lang="sv-SE" dirty="0"/>
          </a:p>
          <a:p>
            <a:pPr marL="0" indent="0" algn="ctr">
              <a:buNone/>
            </a:pPr>
            <a:r>
              <a:rPr lang="sv-SE" sz="3800" dirty="0"/>
              <a:t>Skicka in återkoppling via </a:t>
            </a:r>
            <a:r>
              <a:rPr lang="sv-SE" sz="3800" dirty="0" err="1"/>
              <a:t>Jira</a:t>
            </a:r>
            <a:r>
              <a:rPr lang="sv-SE" sz="3800" dirty="0"/>
              <a:t> sen </a:t>
            </a:r>
          </a:p>
          <a:p>
            <a:pPr marL="0" indent="0" algn="ctr">
              <a:buNone/>
            </a:pPr>
            <a:r>
              <a:rPr lang="sv-SE" sz="3800" dirty="0"/>
              <a:t>när funktionaliteten finns ute! </a:t>
            </a:r>
          </a:p>
          <a:p>
            <a:pPr marL="0" indent="0">
              <a:buNone/>
            </a:pPr>
            <a:endParaRPr lang="sv-SE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0463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ldk-colors">
      <a:dk1>
        <a:srgbClr val="000000"/>
      </a:dk1>
      <a:lt1>
        <a:srgbClr val="FFFFFF"/>
      </a:lt1>
      <a:dk2>
        <a:srgbClr val="1A2219"/>
      </a:dk2>
      <a:lt2>
        <a:srgbClr val="ECF0F3"/>
      </a:lt2>
      <a:accent1>
        <a:srgbClr val="E0EAD7"/>
      </a:accent1>
      <a:accent2>
        <a:srgbClr val="E0EAD7"/>
      </a:accent2>
      <a:accent3>
        <a:srgbClr val="9FDDAC"/>
      </a:accent3>
      <a:accent4>
        <a:srgbClr val="00B066"/>
      </a:accent4>
      <a:accent5>
        <a:srgbClr val="0F7237"/>
      </a:accent5>
      <a:accent6>
        <a:srgbClr val="38583F"/>
      </a:accent6>
      <a:hlink>
        <a:srgbClr val="2469E6"/>
      </a:hlink>
      <a:folHlink>
        <a:srgbClr val="132F98"/>
      </a:folHlink>
    </a:clrScheme>
    <a:fontScheme name="Figtree">
      <a:majorFont>
        <a:latin typeface="Figtree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4B926F0F6414294E74DFDB09D6455" ma:contentTypeVersion="6" ma:contentTypeDescription="Create a new document." ma:contentTypeScope="" ma:versionID="f667fcee5efd02cd0d7d07542509eccc">
  <xsd:schema xmlns:xsd="http://www.w3.org/2001/XMLSchema" xmlns:xs="http://www.w3.org/2001/XMLSchema" xmlns:p="http://schemas.microsoft.com/office/2006/metadata/properties" xmlns:ns2="ef4dd929-0ce4-4668-9121-fb169f8b34d6" targetNamespace="http://schemas.microsoft.com/office/2006/metadata/properties" ma:root="true" ma:fieldsID="6b0a8eea48da5713cd07a4c996d08d89" ns2:_="">
    <xsd:import namespace="ef4dd929-0ce4-4668-9121-fb169f8b3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dd929-0ce4-4668-9121-fb169f8b34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1884FD-1D90-44BF-B5D3-EAF8DB296CF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F21DF1B-9A3E-4D4B-BEC2-3EECC9C77950}">
  <ds:schemaRefs>
    <ds:schemaRef ds:uri="ef4dd929-0ce4-4668-9121-fb169f8b34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0B3460-3A7C-4BE0-9052-88AA707308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3949</TotalTime>
  <Words>498</Words>
  <Application>Microsoft Office PowerPoint</Application>
  <PresentationFormat>Bredbild</PresentationFormat>
  <Paragraphs>116</Paragraphs>
  <Slides>11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Arial</vt:lpstr>
      <vt:lpstr>Wingdings</vt:lpstr>
      <vt:lpstr>Figtree</vt:lpstr>
      <vt:lpstr>Figtree SemiBold</vt:lpstr>
      <vt:lpstr>Figtree Medium</vt:lpstr>
      <vt:lpstr>Aptos</vt:lpstr>
      <vt:lpstr>Office Theme</vt:lpstr>
      <vt:lpstr>Tematräff avslagshantering</vt:lpstr>
      <vt:lpstr>Agenda</vt:lpstr>
      <vt:lpstr>Varför avslagshantering i Ladok?</vt:lpstr>
      <vt:lpstr>Tillvägagångssätt i utvecklingen</vt:lpstr>
      <vt:lpstr>Kort om funktionaliteten </vt:lpstr>
      <vt:lpstr>Besluta om avslag eller delvis bifall på ansökan om tillgodoräknande</vt:lpstr>
      <vt:lpstr>Besluta om avslag (forts.)</vt:lpstr>
      <vt:lpstr>DEMO</vt:lpstr>
      <vt:lpstr>Vad händer härnäst? </vt:lpstr>
      <vt:lpstr>FRÅGOR?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Q2-24</dc:title>
  <dc:creator>Erik Långström</dc:creator>
  <cp:lastModifiedBy>Anna Lindgren</cp:lastModifiedBy>
  <cp:revision>1</cp:revision>
  <dcterms:created xsi:type="dcterms:W3CDTF">2024-03-26T12:09:15Z</dcterms:created>
  <dcterms:modified xsi:type="dcterms:W3CDTF">2025-06-17T07:37:08Z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0x0101002CA4B926F0F6414294E74DFDB09D6455</vt:lpwstr>
  </property>
</Properties>
</file>