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</p:sldIdLst>
  <p:sldSz cx="12192000" cy="6858000"/>
  <p:notesSz cx="6858000" cy="9144000"/>
  <p:embeddedFontLst>
    <p:embeddedFont>
      <p:font typeface="Figtree" pitchFamily="2" charset="0"/>
      <p:regular r:id="rId18"/>
      <p:bold r:id="rId19"/>
      <p:italic r:id="rId20"/>
      <p:boldItalic r:id="rId21"/>
    </p:embeddedFont>
    <p:embeddedFont>
      <p:font typeface="Figtree Medium" pitchFamily="2" charset="0"/>
      <p:regular r:id="rId22"/>
      <p:italic r:id="rId23"/>
    </p:embeddedFont>
    <p:embeddedFont>
      <p:font typeface="Figtree SemiBold" pitchFamily="2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72B0"/>
    <a:srgbClr val="5B358C"/>
    <a:srgbClr val="E0EBD8"/>
    <a:srgbClr val="04B067"/>
    <a:srgbClr val="007633"/>
    <a:srgbClr val="266837"/>
    <a:srgbClr val="284466"/>
    <a:srgbClr val="2E3D4A"/>
    <a:srgbClr val="107238"/>
    <a:srgbClr val="DCA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6"/>
    <p:restoredTop sz="96247" autoAdjust="0"/>
  </p:normalViewPr>
  <p:slideViewPr>
    <p:cSldViewPr snapToGrid="0">
      <p:cViewPr varScale="1">
        <p:scale>
          <a:sx n="107" d="100"/>
          <a:sy n="107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08/19/2025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2025-08-19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2025-08-19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2025-08-19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2025-08-19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2025-08-19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2025-08-19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24E1D99-EC3B-00B1-4FA1-678700860336}"/>
              </a:ext>
            </a:extLst>
          </p:cNvPr>
          <p:cNvSpPr/>
          <p:nvPr userDrawn="1"/>
        </p:nvSpPr>
        <p:spPr>
          <a:xfrm>
            <a:off x="-1587" y="0"/>
            <a:ext cx="12193587" cy="2836863"/>
          </a:xfrm>
          <a:custGeom>
            <a:avLst/>
            <a:gdLst>
              <a:gd name="connsiteX0" fmla="*/ 0 w 12192000"/>
              <a:gd name="connsiteY0" fmla="*/ 0 h 1790700"/>
              <a:gd name="connsiteX1" fmla="*/ 12192000 w 12192000"/>
              <a:gd name="connsiteY1" fmla="*/ 0 h 1790700"/>
              <a:gd name="connsiteX2" fmla="*/ 12192000 w 12192000"/>
              <a:gd name="connsiteY2" fmla="*/ 1790700 h 1790700"/>
              <a:gd name="connsiteX3" fmla="*/ 0 w 12192000"/>
              <a:gd name="connsiteY3" fmla="*/ 1790700 h 1790700"/>
              <a:gd name="connsiteX4" fmla="*/ 0 w 12192000"/>
              <a:gd name="connsiteY4" fmla="*/ 0 h 1790700"/>
              <a:gd name="connsiteX0" fmla="*/ 25400 w 12217400"/>
              <a:gd name="connsiteY0" fmla="*/ 0 h 2730500"/>
              <a:gd name="connsiteX1" fmla="*/ 12217400 w 12217400"/>
              <a:gd name="connsiteY1" fmla="*/ 0 h 2730500"/>
              <a:gd name="connsiteX2" fmla="*/ 12217400 w 12217400"/>
              <a:gd name="connsiteY2" fmla="*/ 1790700 h 2730500"/>
              <a:gd name="connsiteX3" fmla="*/ 0 w 12217400"/>
              <a:gd name="connsiteY3" fmla="*/ 2730500 h 2730500"/>
              <a:gd name="connsiteX4" fmla="*/ 25400 w 12217400"/>
              <a:gd name="connsiteY4" fmla="*/ 0 h 2730500"/>
              <a:gd name="connsiteX0" fmla="*/ 1587 w 12193587"/>
              <a:gd name="connsiteY0" fmla="*/ 0 h 2735092"/>
              <a:gd name="connsiteX1" fmla="*/ 12193587 w 12193587"/>
              <a:gd name="connsiteY1" fmla="*/ 0 h 2735092"/>
              <a:gd name="connsiteX2" fmla="*/ 12193587 w 12193587"/>
              <a:gd name="connsiteY2" fmla="*/ 1790700 h 2735092"/>
              <a:gd name="connsiteX3" fmla="*/ 0 w 12193587"/>
              <a:gd name="connsiteY3" fmla="*/ 2735092 h 2735092"/>
              <a:gd name="connsiteX4" fmla="*/ 1587 w 12193587"/>
              <a:gd name="connsiteY4" fmla="*/ 0 h 27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7" h="2735092">
                <a:moveTo>
                  <a:pt x="1587" y="0"/>
                </a:moveTo>
                <a:lnTo>
                  <a:pt x="12193587" y="0"/>
                </a:lnTo>
                <a:lnTo>
                  <a:pt x="12193587" y="1790700"/>
                </a:lnTo>
                <a:lnTo>
                  <a:pt x="0" y="2735092"/>
                </a:lnTo>
                <a:lnTo>
                  <a:pt x="15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6207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5103" y="2047081"/>
            <a:ext cx="6106228" cy="4842588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6228" h="4842588">
                <a:moveTo>
                  <a:pt x="9331" y="0"/>
                </a:moveTo>
                <a:lnTo>
                  <a:pt x="5089311" y="0"/>
                </a:lnTo>
                <a:cubicBezTo>
                  <a:pt x="5650443" y="0"/>
                  <a:pt x="6105331" y="454888"/>
                  <a:pt x="6105331" y="1016020"/>
                </a:cubicBezTo>
                <a:cubicBezTo>
                  <a:pt x="6108441" y="2412841"/>
                  <a:pt x="6102221" y="3417775"/>
                  <a:pt x="6105331" y="4814596"/>
                </a:cubicBezTo>
                <a:lnTo>
                  <a:pt x="0" y="4842588"/>
                </a:lnTo>
                <a:cubicBezTo>
                  <a:pt x="3110" y="3228392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23762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st och utbildning b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4641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Övrig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92189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2025-08-19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3" r:id="rId8"/>
    <p:sldLayoutId id="2147483694" r:id="rId9"/>
    <p:sldLayoutId id="2147483690" r:id="rId10"/>
    <p:sldLayoutId id="2147483674" r:id="rId11"/>
    <p:sldLayoutId id="2147483661" r:id="rId12"/>
    <p:sldLayoutId id="2147483663" r:id="rId13"/>
    <p:sldLayoutId id="2147483667" r:id="rId14"/>
    <p:sldLayoutId id="2147483666" r:id="rId15"/>
    <p:sldLayoutId id="2147483671" r:id="rId16"/>
    <p:sldLayoutId id="2147483685" r:id="rId17"/>
    <p:sldLayoutId id="2147483660" r:id="rId18"/>
    <p:sldLayoutId id="2147483686" r:id="rId19"/>
    <p:sldLayoutId id="2147483662" r:id="rId20"/>
    <p:sldLayoutId id="2147483673" r:id="rId21"/>
    <p:sldLayoutId id="2147483664" r:id="rId22"/>
    <p:sldLayoutId id="2147483665" r:id="rId23"/>
    <p:sldLayoutId id="2147483670" r:id="rId24"/>
    <p:sldLayoutId id="2147483687" r:id="rId25"/>
    <p:sldLayoutId id="2147483675" r:id="rId26"/>
    <p:sldLayoutId id="2147483689" r:id="rId27"/>
    <p:sldLayoutId id="2147483676" r:id="rId28"/>
    <p:sldLayoutId id="2147483677" r:id="rId29"/>
    <p:sldLayoutId id="2147483678" r:id="rId30"/>
    <p:sldLayoutId id="2147483692" r:id="rId31"/>
    <p:sldLayoutId id="2147483652" r:id="rId32"/>
    <p:sldLayoutId id="2147483669" r:id="rId33"/>
    <p:sldLayoutId id="2147483691" r:id="rId34"/>
    <p:sldLayoutId id="2147483653" r:id="rId35"/>
    <p:sldLayoutId id="2147483655" r:id="rId36"/>
    <p:sldLayoutId id="2147483657" r:id="rId37"/>
    <p:sldLayoutId id="2147483668" r:id="rId3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851306"/>
            <a:ext cx="9144000" cy="2387600"/>
          </a:xfrm>
        </p:spPr>
        <p:txBody>
          <a:bodyPr/>
          <a:lstStyle/>
          <a:p>
            <a:r>
              <a:rPr lang="sv-SE" sz="4800" dirty="0">
                <a:latin typeface="Figtree SemiBold" pitchFamily="2" charset="0"/>
              </a:rPr>
              <a:t>Tematräff:</a:t>
            </a:r>
            <a:br>
              <a:rPr lang="sv-SE" sz="4800" dirty="0">
                <a:latin typeface="Figtree SemiBold" pitchFamily="2" charset="0"/>
              </a:rPr>
            </a:br>
            <a:r>
              <a:rPr lang="sv-SE" sz="4800" dirty="0">
                <a:latin typeface="Figtree SemiBold" pitchFamily="2" charset="0"/>
              </a:rPr>
              <a:t>Bevakningar inom ISP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5B9EAB-0A1A-7BA3-93D9-4ACA57840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fungerar påminnelsen om fastställande?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402943-BA85-F90E-1633-F9489BCD0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sv-SE" dirty="0"/>
              <a:t>Påminnelsen går ut till doktorand och huvudhandledare</a:t>
            </a:r>
          </a:p>
          <a:p>
            <a:pPr>
              <a:spcBef>
                <a:spcPts val="1200"/>
              </a:spcBef>
            </a:pPr>
            <a:r>
              <a:rPr lang="sv-SE" dirty="0"/>
              <a:t>ISP-versionen behöver ha ett förväntat fastställandedatum</a:t>
            </a:r>
          </a:p>
          <a:p>
            <a:pPr>
              <a:spcBef>
                <a:spcPts val="1200"/>
              </a:spcBef>
            </a:pPr>
            <a:r>
              <a:rPr lang="sv-SE" dirty="0"/>
              <a:t>Avisering skickas ut två månader innan datumet</a:t>
            </a:r>
          </a:p>
          <a:p>
            <a:pPr>
              <a:spcBef>
                <a:spcPts val="1200"/>
              </a:spcBef>
            </a:pPr>
            <a:r>
              <a:rPr lang="sv-SE" dirty="0"/>
              <a:t>Påminnelsen går inte att ta bort</a:t>
            </a:r>
          </a:p>
          <a:p>
            <a:pPr>
              <a:spcBef>
                <a:spcPts val="1200"/>
              </a:spcBef>
            </a:pPr>
            <a:r>
              <a:rPr lang="sv-SE" dirty="0"/>
              <a:t>Aviseringen skickas ut endast en gång</a:t>
            </a:r>
          </a:p>
          <a:p>
            <a:pPr>
              <a:spcBef>
                <a:spcPts val="1200"/>
              </a:spcBef>
            </a:pPr>
            <a:endParaRPr lang="sv-SE" dirty="0"/>
          </a:p>
          <a:p>
            <a:pPr marL="0" indent="0">
              <a:spcBef>
                <a:spcPts val="1200"/>
              </a:spcBef>
              <a:buNone/>
            </a:pPr>
            <a:r>
              <a:rPr lang="sv-SE" b="1" dirty="0"/>
              <a:t>Exempel:</a:t>
            </a:r>
          </a:p>
          <a:p>
            <a:pPr>
              <a:spcBef>
                <a:spcPts val="1200"/>
              </a:spcBef>
            </a:pPr>
            <a:r>
              <a:rPr lang="sv-SE" dirty="0"/>
              <a:t>ISP-versionen har 2025-10-01 som förväntat fastställandedatum</a:t>
            </a:r>
          </a:p>
          <a:p>
            <a:pPr>
              <a:spcBef>
                <a:spcPts val="1200"/>
              </a:spcBef>
            </a:pPr>
            <a:r>
              <a:rPr lang="sv-SE" dirty="0"/>
              <a:t>Avisering skickas ut 2025-08-01 till doktorand och huvudhandledare</a:t>
            </a:r>
          </a:p>
        </p:txBody>
      </p:sp>
    </p:spTree>
    <p:extLst>
      <p:ext uri="{BB962C8B-B14F-4D97-AF65-F5344CB8AC3E}">
        <p14:creationId xmlns:p14="http://schemas.microsoft.com/office/powerpoint/2010/main" val="120376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AD050D7-CF32-D62E-35B8-8F349FEE36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-60" b="5437"/>
          <a:stretch/>
        </p:blipFill>
        <p:spPr>
          <a:xfrm>
            <a:off x="-1" y="-1"/>
            <a:ext cx="1219922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21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37BF1F3-D3AF-5CE0-68EF-8186019918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73" b="30150"/>
          <a:stretch/>
        </p:blipFill>
        <p:spPr>
          <a:xfrm>
            <a:off x="0" y="-1"/>
            <a:ext cx="1219504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11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2FE7D0-D47E-62FD-3FD6-2E1E3BA13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”Jag vill inte ha email” eller ”Jag får inga email”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2C56E8-2109-375D-E278-C26C918F5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Användaren kan inaktivera sina bevakningar under ”Mina inställningar / Mina bevakningar ”, här krävs också systemaktiviteten ”Bevakning: Hantera egna bevakningar”</a:t>
            </a:r>
          </a:p>
          <a:p>
            <a:r>
              <a:rPr lang="sv-SE" dirty="0"/>
              <a:t>Administratör med systemaktivitet ”Bevakning: Hantera alla bevakningar” kan inaktivera användarens bevakningar eller ange att användaren bara ska se notisen på startsidan</a:t>
            </a:r>
          </a:p>
        </p:txBody>
      </p:sp>
    </p:spTree>
    <p:extLst>
      <p:ext uri="{BB962C8B-B14F-4D97-AF65-F5344CB8AC3E}">
        <p14:creationId xmlns:p14="http://schemas.microsoft.com/office/powerpoint/2010/main" val="179724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303AC1E-907D-109C-7847-C7DC02D78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107"/>
            <a:ext cx="12192000" cy="5687786"/>
          </a:xfrm>
          <a:prstGeom prst="rect">
            <a:avLst/>
          </a:prstGeom>
          <a:solidFill>
            <a:srgbClr val="F2F2F2"/>
          </a:solidFill>
        </p:spPr>
      </p:pic>
    </p:spTree>
    <p:extLst>
      <p:ext uri="{BB962C8B-B14F-4D97-AF65-F5344CB8AC3E}">
        <p14:creationId xmlns:p14="http://schemas.microsoft.com/office/powerpoint/2010/main" val="2410674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0866E99-3133-E83C-C1F3-D2C759CAB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833"/>
          <a:stretch/>
        </p:blipFill>
        <p:spPr>
          <a:xfrm>
            <a:off x="0" y="255026"/>
            <a:ext cx="12192000" cy="634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Frågor som besvaras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sv-SE" sz="2000" dirty="0"/>
              <a:t>Vilka förutsättningar krävs för att skapa en bevakning?</a:t>
            </a:r>
          </a:p>
          <a:p>
            <a:r>
              <a:rPr lang="sv-SE" sz="2000" dirty="0"/>
              <a:t>Hur skapas bevakningen?</a:t>
            </a:r>
          </a:p>
          <a:p>
            <a:r>
              <a:rPr lang="sv-SE" sz="2000" dirty="0"/>
              <a:t>När aviseras användarna </a:t>
            </a:r>
            <a:r>
              <a:rPr lang="sv-SE" sz="2000" dirty="0" err="1"/>
              <a:t>pga</a:t>
            </a:r>
            <a:r>
              <a:rPr lang="sv-SE" sz="2000" dirty="0"/>
              <a:t> bevakning?</a:t>
            </a:r>
          </a:p>
          <a:p>
            <a:r>
              <a:rPr lang="sv-SE" sz="2000" dirty="0"/>
              <a:t>Hur visas bevakningen?</a:t>
            </a:r>
          </a:p>
          <a:p>
            <a:r>
              <a:rPr lang="sv-SE" sz="2000" dirty="0"/>
              <a:t>Hur fungerar påminnelsen?</a:t>
            </a:r>
          </a:p>
          <a:p>
            <a:r>
              <a:rPr lang="sv-SE" sz="2000" dirty="0"/>
              <a:t>Hur stänger man av bevakningen för de som inte vill ha mejl?</a:t>
            </a:r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3399D-3A75-BA7F-F401-B3C3DF7FE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F975B0-8B7A-30A5-E9FA-DCB46217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Vilka förutsättningar krävs för att skapa en bevakning?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D81CD94-5D55-20BC-7836-C7ECB61FE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000" b="1" dirty="0"/>
              <a:t>Systemaktivitet för att visa bevakning på startsidan / mail</a:t>
            </a:r>
          </a:p>
          <a:p>
            <a:r>
              <a:rPr lang="sv-SE" sz="2000" dirty="0"/>
              <a:t>Systemaktivitet: ”Bevakning: Hantera egna personliga bevakningar”</a:t>
            </a:r>
          </a:p>
          <a:p>
            <a:r>
              <a:rPr lang="sv-SE" sz="2000" dirty="0"/>
              <a:t>Exempel: Huvudhandledaren får ett mail när den egna doktorandens process har tagit ett steg framåt. Huvudhandledaren behöver ha systemaktiviteten för att kunna se aviseringar.</a:t>
            </a:r>
          </a:p>
          <a:p>
            <a:endParaRPr lang="sv-SE" sz="2000" i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v-SE" sz="2000" b="1" dirty="0">
                <a:solidFill>
                  <a:schemeClr val="bg1">
                    <a:lumMod val="65000"/>
                  </a:schemeClr>
                </a:solidFill>
              </a:rPr>
              <a:t>Systemaktivitet för att skapa bevakning (Behövs ej)</a:t>
            </a:r>
          </a:p>
          <a:p>
            <a:r>
              <a:rPr lang="sv-SE" sz="2000" dirty="0">
                <a:solidFill>
                  <a:schemeClr val="bg1">
                    <a:lumMod val="65000"/>
                  </a:schemeClr>
                </a:solidFill>
              </a:rPr>
              <a:t>Systemaktivitet: ”Bevakning: Hantera alla bevakningar”</a:t>
            </a:r>
          </a:p>
          <a:p>
            <a:r>
              <a:rPr lang="sv-SE" sz="2000" dirty="0">
                <a:solidFill>
                  <a:schemeClr val="bg1">
                    <a:lumMod val="65000"/>
                  </a:schemeClr>
                </a:solidFill>
              </a:rPr>
              <a:t>ISP-administratör skapar en personkoppling och då skapas bevakningen för den personkopplade användaren (t ex en Huvudhandledare) eftersom ISP-administratören har systemaktiviteten.</a:t>
            </a:r>
          </a:p>
        </p:txBody>
      </p:sp>
    </p:spTree>
    <p:extLst>
      <p:ext uri="{BB962C8B-B14F-4D97-AF65-F5344CB8AC3E}">
        <p14:creationId xmlns:p14="http://schemas.microsoft.com/office/powerpoint/2010/main" val="198426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DCBF1-A4FD-8436-987F-2B80EFE9C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371F41-0ACB-A77C-F0B1-637F955A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Hur skapas bevakningen?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0E6E8F0-4DF3-EFA0-183D-A3DCC0E74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sv-SE" sz="2000" dirty="0"/>
              <a:t>När ISP-administratören skapar personkopplingen så skapas också en bevakning för användaren på den specifika ISP:n</a:t>
            </a:r>
          </a:p>
          <a:p>
            <a:r>
              <a:rPr lang="sv-SE" sz="2000" dirty="0"/>
              <a:t>Om ISP-administratören plockar bort huvudhandledaren så försvinner bevakningen</a:t>
            </a:r>
          </a:p>
          <a:p>
            <a:r>
              <a:rPr lang="sv-SE" sz="2000" dirty="0"/>
              <a:t>Om ISP-administratören lägger in ett slutdatum på huvudhandledarens ansvar så slutar bevakningen det datumet</a:t>
            </a:r>
          </a:p>
          <a:p>
            <a:r>
              <a:rPr lang="sv-SE" sz="2000" dirty="0"/>
              <a:t>När en ISP är avklarad eller avslutad då tar Ladok bort bevakningen. Vid återaktivering läggs bevakning tillbaka. Bevakningen är kvar även om avbrott läggs i </a:t>
            </a:r>
            <a:r>
              <a:rPr lang="sv-SE" sz="2000" dirty="0" err="1"/>
              <a:t>studiedeltagande</a:t>
            </a:r>
            <a:r>
              <a:rPr lang="sv-SE" sz="2000" dirty="0"/>
              <a:t>.</a:t>
            </a:r>
          </a:p>
          <a:p>
            <a:pPr marL="0" indent="0">
              <a:buNone/>
            </a:pPr>
            <a:endParaRPr lang="sv-SE" sz="2000" i="1" dirty="0"/>
          </a:p>
        </p:txBody>
      </p:sp>
    </p:spTree>
    <p:extLst>
      <p:ext uri="{BB962C8B-B14F-4D97-AF65-F5344CB8AC3E}">
        <p14:creationId xmlns:p14="http://schemas.microsoft.com/office/powerpoint/2010/main" val="216537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5C59D9F-1216-F78B-3A6A-D66D1C9E7F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031" b="29005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9727F5C-5F3A-6772-77B3-9733913D48E0}"/>
              </a:ext>
            </a:extLst>
          </p:cNvPr>
          <p:cNvSpPr/>
          <p:nvPr/>
        </p:nvSpPr>
        <p:spPr>
          <a:xfrm>
            <a:off x="2323475" y="2923082"/>
            <a:ext cx="9024079" cy="2578308"/>
          </a:xfrm>
          <a:custGeom>
            <a:avLst/>
            <a:gdLst>
              <a:gd name="connsiteX0" fmla="*/ 0 w 9024079"/>
              <a:gd name="connsiteY0" fmla="*/ 0 h 2578308"/>
              <a:gd name="connsiteX1" fmla="*/ 473764 w 9024079"/>
              <a:gd name="connsiteY1" fmla="*/ 0 h 2578308"/>
              <a:gd name="connsiteX2" fmla="*/ 767047 w 9024079"/>
              <a:gd name="connsiteY2" fmla="*/ 0 h 2578308"/>
              <a:gd name="connsiteX3" fmla="*/ 1511533 w 9024079"/>
              <a:gd name="connsiteY3" fmla="*/ 0 h 2578308"/>
              <a:gd name="connsiteX4" fmla="*/ 1985297 w 9024079"/>
              <a:gd name="connsiteY4" fmla="*/ 0 h 2578308"/>
              <a:gd name="connsiteX5" fmla="*/ 2459062 w 9024079"/>
              <a:gd name="connsiteY5" fmla="*/ 0 h 2578308"/>
              <a:gd name="connsiteX6" fmla="*/ 3203548 w 9024079"/>
              <a:gd name="connsiteY6" fmla="*/ 0 h 2578308"/>
              <a:gd name="connsiteX7" fmla="*/ 3587071 w 9024079"/>
              <a:gd name="connsiteY7" fmla="*/ 0 h 2578308"/>
              <a:gd name="connsiteX8" fmla="*/ 4331558 w 9024079"/>
              <a:gd name="connsiteY8" fmla="*/ 0 h 2578308"/>
              <a:gd name="connsiteX9" fmla="*/ 5076044 w 9024079"/>
              <a:gd name="connsiteY9" fmla="*/ 0 h 2578308"/>
              <a:gd name="connsiteX10" fmla="*/ 5640049 w 9024079"/>
              <a:gd name="connsiteY10" fmla="*/ 0 h 2578308"/>
              <a:gd name="connsiteX11" fmla="*/ 6384536 w 9024079"/>
              <a:gd name="connsiteY11" fmla="*/ 0 h 2578308"/>
              <a:gd name="connsiteX12" fmla="*/ 6858300 w 9024079"/>
              <a:gd name="connsiteY12" fmla="*/ 0 h 2578308"/>
              <a:gd name="connsiteX13" fmla="*/ 7332064 w 9024079"/>
              <a:gd name="connsiteY13" fmla="*/ 0 h 2578308"/>
              <a:gd name="connsiteX14" fmla="*/ 7986310 w 9024079"/>
              <a:gd name="connsiteY14" fmla="*/ 0 h 2578308"/>
              <a:gd name="connsiteX15" fmla="*/ 8460074 w 9024079"/>
              <a:gd name="connsiteY15" fmla="*/ 0 h 2578308"/>
              <a:gd name="connsiteX16" fmla="*/ 9024079 w 9024079"/>
              <a:gd name="connsiteY16" fmla="*/ 0 h 2578308"/>
              <a:gd name="connsiteX17" fmla="*/ 9024079 w 9024079"/>
              <a:gd name="connsiteY17" fmla="*/ 567228 h 2578308"/>
              <a:gd name="connsiteX18" fmla="*/ 9024079 w 9024079"/>
              <a:gd name="connsiteY18" fmla="*/ 1108672 h 2578308"/>
              <a:gd name="connsiteX19" fmla="*/ 9024079 w 9024079"/>
              <a:gd name="connsiteY19" fmla="*/ 1650117 h 2578308"/>
              <a:gd name="connsiteX20" fmla="*/ 9024079 w 9024079"/>
              <a:gd name="connsiteY20" fmla="*/ 2088429 h 2578308"/>
              <a:gd name="connsiteX21" fmla="*/ 9024079 w 9024079"/>
              <a:gd name="connsiteY21" fmla="*/ 2578308 h 2578308"/>
              <a:gd name="connsiteX22" fmla="*/ 8369833 w 9024079"/>
              <a:gd name="connsiteY22" fmla="*/ 2578308 h 2578308"/>
              <a:gd name="connsiteX23" fmla="*/ 7986310 w 9024079"/>
              <a:gd name="connsiteY23" fmla="*/ 2578308 h 2578308"/>
              <a:gd name="connsiteX24" fmla="*/ 7422305 w 9024079"/>
              <a:gd name="connsiteY24" fmla="*/ 2578308 h 2578308"/>
              <a:gd name="connsiteX25" fmla="*/ 7129022 w 9024079"/>
              <a:gd name="connsiteY25" fmla="*/ 2578308 h 2578308"/>
              <a:gd name="connsiteX26" fmla="*/ 6835740 w 9024079"/>
              <a:gd name="connsiteY26" fmla="*/ 2578308 h 2578308"/>
              <a:gd name="connsiteX27" fmla="*/ 6271735 w 9024079"/>
              <a:gd name="connsiteY27" fmla="*/ 2578308 h 2578308"/>
              <a:gd name="connsiteX28" fmla="*/ 5888212 w 9024079"/>
              <a:gd name="connsiteY28" fmla="*/ 2578308 h 2578308"/>
              <a:gd name="connsiteX29" fmla="*/ 5233966 w 9024079"/>
              <a:gd name="connsiteY29" fmla="*/ 2578308 h 2578308"/>
              <a:gd name="connsiteX30" fmla="*/ 4850442 w 9024079"/>
              <a:gd name="connsiteY30" fmla="*/ 2578308 h 2578308"/>
              <a:gd name="connsiteX31" fmla="*/ 4196197 w 9024079"/>
              <a:gd name="connsiteY31" fmla="*/ 2578308 h 2578308"/>
              <a:gd name="connsiteX32" fmla="*/ 3902914 w 9024079"/>
              <a:gd name="connsiteY32" fmla="*/ 2578308 h 2578308"/>
              <a:gd name="connsiteX33" fmla="*/ 3248668 w 9024079"/>
              <a:gd name="connsiteY33" fmla="*/ 2578308 h 2578308"/>
              <a:gd name="connsiteX34" fmla="*/ 2865145 w 9024079"/>
              <a:gd name="connsiteY34" fmla="*/ 2578308 h 2578308"/>
              <a:gd name="connsiteX35" fmla="*/ 2571863 w 9024079"/>
              <a:gd name="connsiteY35" fmla="*/ 2578308 h 2578308"/>
              <a:gd name="connsiteX36" fmla="*/ 2188339 w 9024079"/>
              <a:gd name="connsiteY36" fmla="*/ 2578308 h 2578308"/>
              <a:gd name="connsiteX37" fmla="*/ 1534093 w 9024079"/>
              <a:gd name="connsiteY37" fmla="*/ 2578308 h 2578308"/>
              <a:gd name="connsiteX38" fmla="*/ 1150570 w 9024079"/>
              <a:gd name="connsiteY38" fmla="*/ 2578308 h 2578308"/>
              <a:gd name="connsiteX39" fmla="*/ 857288 w 9024079"/>
              <a:gd name="connsiteY39" fmla="*/ 2578308 h 2578308"/>
              <a:gd name="connsiteX40" fmla="*/ 0 w 9024079"/>
              <a:gd name="connsiteY40" fmla="*/ 2578308 h 2578308"/>
              <a:gd name="connsiteX41" fmla="*/ 0 w 9024079"/>
              <a:gd name="connsiteY41" fmla="*/ 2088429 h 2578308"/>
              <a:gd name="connsiteX42" fmla="*/ 0 w 9024079"/>
              <a:gd name="connsiteY42" fmla="*/ 1650117 h 2578308"/>
              <a:gd name="connsiteX43" fmla="*/ 0 w 9024079"/>
              <a:gd name="connsiteY43" fmla="*/ 1134456 h 2578308"/>
              <a:gd name="connsiteX44" fmla="*/ 0 w 9024079"/>
              <a:gd name="connsiteY44" fmla="*/ 670360 h 2578308"/>
              <a:gd name="connsiteX45" fmla="*/ 0 w 9024079"/>
              <a:gd name="connsiteY45" fmla="*/ 0 h 257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024079" h="2578308" extrusionOk="0">
                <a:moveTo>
                  <a:pt x="0" y="0"/>
                </a:moveTo>
                <a:cubicBezTo>
                  <a:pt x="224502" y="-13565"/>
                  <a:pt x="288437" y="18050"/>
                  <a:pt x="473764" y="0"/>
                </a:cubicBezTo>
                <a:cubicBezTo>
                  <a:pt x="659091" y="-18050"/>
                  <a:pt x="644892" y="29384"/>
                  <a:pt x="767047" y="0"/>
                </a:cubicBezTo>
                <a:cubicBezTo>
                  <a:pt x="889202" y="-29384"/>
                  <a:pt x="1259070" y="14923"/>
                  <a:pt x="1511533" y="0"/>
                </a:cubicBezTo>
                <a:cubicBezTo>
                  <a:pt x="1763996" y="-14923"/>
                  <a:pt x="1774266" y="1697"/>
                  <a:pt x="1985297" y="0"/>
                </a:cubicBezTo>
                <a:cubicBezTo>
                  <a:pt x="2196328" y="-1697"/>
                  <a:pt x="2249927" y="13484"/>
                  <a:pt x="2459062" y="0"/>
                </a:cubicBezTo>
                <a:cubicBezTo>
                  <a:pt x="2668198" y="-13484"/>
                  <a:pt x="3001777" y="27783"/>
                  <a:pt x="3203548" y="0"/>
                </a:cubicBezTo>
                <a:cubicBezTo>
                  <a:pt x="3405319" y="-27783"/>
                  <a:pt x="3457956" y="18572"/>
                  <a:pt x="3587071" y="0"/>
                </a:cubicBezTo>
                <a:cubicBezTo>
                  <a:pt x="3716186" y="-18572"/>
                  <a:pt x="4060184" y="24102"/>
                  <a:pt x="4331558" y="0"/>
                </a:cubicBezTo>
                <a:cubicBezTo>
                  <a:pt x="4602932" y="-24102"/>
                  <a:pt x="4736694" y="65594"/>
                  <a:pt x="5076044" y="0"/>
                </a:cubicBezTo>
                <a:cubicBezTo>
                  <a:pt x="5415394" y="-65594"/>
                  <a:pt x="5460512" y="6917"/>
                  <a:pt x="5640049" y="0"/>
                </a:cubicBezTo>
                <a:cubicBezTo>
                  <a:pt x="5819587" y="-6917"/>
                  <a:pt x="6111793" y="83360"/>
                  <a:pt x="6384536" y="0"/>
                </a:cubicBezTo>
                <a:cubicBezTo>
                  <a:pt x="6657279" y="-83360"/>
                  <a:pt x="6718708" y="53398"/>
                  <a:pt x="6858300" y="0"/>
                </a:cubicBezTo>
                <a:cubicBezTo>
                  <a:pt x="6997892" y="-53398"/>
                  <a:pt x="7110023" y="43328"/>
                  <a:pt x="7332064" y="0"/>
                </a:cubicBezTo>
                <a:cubicBezTo>
                  <a:pt x="7554105" y="-43328"/>
                  <a:pt x="7682467" y="22979"/>
                  <a:pt x="7986310" y="0"/>
                </a:cubicBezTo>
                <a:cubicBezTo>
                  <a:pt x="8290153" y="-22979"/>
                  <a:pt x="8295428" y="27877"/>
                  <a:pt x="8460074" y="0"/>
                </a:cubicBezTo>
                <a:cubicBezTo>
                  <a:pt x="8624720" y="-27877"/>
                  <a:pt x="8746749" y="33574"/>
                  <a:pt x="9024079" y="0"/>
                </a:cubicBezTo>
                <a:cubicBezTo>
                  <a:pt x="9066459" y="124883"/>
                  <a:pt x="9019602" y="331020"/>
                  <a:pt x="9024079" y="567228"/>
                </a:cubicBezTo>
                <a:cubicBezTo>
                  <a:pt x="9028556" y="803436"/>
                  <a:pt x="8982491" y="928327"/>
                  <a:pt x="9024079" y="1108672"/>
                </a:cubicBezTo>
                <a:cubicBezTo>
                  <a:pt x="9065667" y="1289017"/>
                  <a:pt x="8986419" y="1535125"/>
                  <a:pt x="9024079" y="1650117"/>
                </a:cubicBezTo>
                <a:cubicBezTo>
                  <a:pt x="9061739" y="1765110"/>
                  <a:pt x="9005049" y="1913881"/>
                  <a:pt x="9024079" y="2088429"/>
                </a:cubicBezTo>
                <a:cubicBezTo>
                  <a:pt x="9043109" y="2262977"/>
                  <a:pt x="9013307" y="2337896"/>
                  <a:pt x="9024079" y="2578308"/>
                </a:cubicBezTo>
                <a:cubicBezTo>
                  <a:pt x="8782551" y="2617143"/>
                  <a:pt x="8647844" y="2530307"/>
                  <a:pt x="8369833" y="2578308"/>
                </a:cubicBezTo>
                <a:cubicBezTo>
                  <a:pt x="8091822" y="2626309"/>
                  <a:pt x="8080626" y="2533385"/>
                  <a:pt x="7986310" y="2578308"/>
                </a:cubicBezTo>
                <a:cubicBezTo>
                  <a:pt x="7891994" y="2623231"/>
                  <a:pt x="7632581" y="2523605"/>
                  <a:pt x="7422305" y="2578308"/>
                </a:cubicBezTo>
                <a:cubicBezTo>
                  <a:pt x="7212029" y="2633011"/>
                  <a:pt x="7212015" y="2547832"/>
                  <a:pt x="7129022" y="2578308"/>
                </a:cubicBezTo>
                <a:cubicBezTo>
                  <a:pt x="7046029" y="2608784"/>
                  <a:pt x="6931119" y="2574902"/>
                  <a:pt x="6835740" y="2578308"/>
                </a:cubicBezTo>
                <a:cubicBezTo>
                  <a:pt x="6740361" y="2581714"/>
                  <a:pt x="6460338" y="2565217"/>
                  <a:pt x="6271735" y="2578308"/>
                </a:cubicBezTo>
                <a:cubicBezTo>
                  <a:pt x="6083132" y="2591399"/>
                  <a:pt x="6004567" y="2571849"/>
                  <a:pt x="5888212" y="2578308"/>
                </a:cubicBezTo>
                <a:cubicBezTo>
                  <a:pt x="5771857" y="2584767"/>
                  <a:pt x="5380803" y="2526823"/>
                  <a:pt x="5233966" y="2578308"/>
                </a:cubicBezTo>
                <a:cubicBezTo>
                  <a:pt x="5087129" y="2629793"/>
                  <a:pt x="4985189" y="2577354"/>
                  <a:pt x="4850442" y="2578308"/>
                </a:cubicBezTo>
                <a:cubicBezTo>
                  <a:pt x="4715695" y="2579262"/>
                  <a:pt x="4515261" y="2524402"/>
                  <a:pt x="4196197" y="2578308"/>
                </a:cubicBezTo>
                <a:cubicBezTo>
                  <a:pt x="3877133" y="2632214"/>
                  <a:pt x="4021947" y="2571729"/>
                  <a:pt x="3902914" y="2578308"/>
                </a:cubicBezTo>
                <a:cubicBezTo>
                  <a:pt x="3783881" y="2584887"/>
                  <a:pt x="3427521" y="2559117"/>
                  <a:pt x="3248668" y="2578308"/>
                </a:cubicBezTo>
                <a:cubicBezTo>
                  <a:pt x="3069815" y="2597499"/>
                  <a:pt x="2964979" y="2557073"/>
                  <a:pt x="2865145" y="2578308"/>
                </a:cubicBezTo>
                <a:cubicBezTo>
                  <a:pt x="2765311" y="2599543"/>
                  <a:pt x="2644216" y="2552966"/>
                  <a:pt x="2571863" y="2578308"/>
                </a:cubicBezTo>
                <a:cubicBezTo>
                  <a:pt x="2499510" y="2603650"/>
                  <a:pt x="2333199" y="2558264"/>
                  <a:pt x="2188339" y="2578308"/>
                </a:cubicBezTo>
                <a:cubicBezTo>
                  <a:pt x="2043479" y="2598352"/>
                  <a:pt x="1766310" y="2541333"/>
                  <a:pt x="1534093" y="2578308"/>
                </a:cubicBezTo>
                <a:cubicBezTo>
                  <a:pt x="1301876" y="2615283"/>
                  <a:pt x="1318220" y="2555277"/>
                  <a:pt x="1150570" y="2578308"/>
                </a:cubicBezTo>
                <a:cubicBezTo>
                  <a:pt x="982920" y="2601339"/>
                  <a:pt x="934294" y="2561660"/>
                  <a:pt x="857288" y="2578308"/>
                </a:cubicBezTo>
                <a:cubicBezTo>
                  <a:pt x="780282" y="2594956"/>
                  <a:pt x="296527" y="2574752"/>
                  <a:pt x="0" y="2578308"/>
                </a:cubicBezTo>
                <a:cubicBezTo>
                  <a:pt x="-2809" y="2396397"/>
                  <a:pt x="57298" y="2274870"/>
                  <a:pt x="0" y="2088429"/>
                </a:cubicBezTo>
                <a:cubicBezTo>
                  <a:pt x="-57298" y="1901988"/>
                  <a:pt x="32577" y="1849410"/>
                  <a:pt x="0" y="1650117"/>
                </a:cubicBezTo>
                <a:cubicBezTo>
                  <a:pt x="-32577" y="1450824"/>
                  <a:pt x="43289" y="1249128"/>
                  <a:pt x="0" y="1134456"/>
                </a:cubicBezTo>
                <a:cubicBezTo>
                  <a:pt x="-43289" y="1019784"/>
                  <a:pt x="2676" y="857875"/>
                  <a:pt x="0" y="670360"/>
                </a:cubicBezTo>
                <a:cubicBezTo>
                  <a:pt x="-2676" y="482845"/>
                  <a:pt x="17906" y="25502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132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3CAEC19-A961-DF2F-5471-2BFB4E4C8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74" y="1429704"/>
            <a:ext cx="11637625" cy="15793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E527046-9E7A-DC50-AA46-DA62FD90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aviseras användarna </a:t>
            </a:r>
            <a:r>
              <a:rPr lang="sv-SE" dirty="0" err="1"/>
              <a:t>pga</a:t>
            </a:r>
            <a:r>
              <a:rPr lang="sv-SE" dirty="0"/>
              <a:t> bevakning?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4B7AB0-E682-71BB-3625-AECDBDCBD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9096"/>
            <a:ext cx="10515600" cy="384890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SE" b="1" dirty="0"/>
              <a:t>Ladok för personal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v-SE" dirty="0"/>
              <a:t>Avisering sker när: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sv-SE" dirty="0"/>
              <a:t>ISP:n har gått fram eller tillbaka i processen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sv-SE" dirty="0"/>
              <a:t>OCH användaren är ansvarig processaktör eller processaktör för den processuppgift som är aktuell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sv-SE" dirty="0"/>
              <a:t>Exempel: Huvudhandledaren får en avisering när ISP:n når uppgiften ”Huvudhandledare granskar ISP” men inte när ”Granskare granskar ISP”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v-SE" b="1" dirty="0"/>
              <a:t>Ladok för studenter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v-SE" dirty="0"/>
              <a:t>Avisering sker när: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sv-SE" dirty="0"/>
              <a:t>Doktoranden får aviseringar för alla ändringar i processen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sv-SE" dirty="0"/>
              <a:t>Exempel: Doktoranden får ett mail och en avisering när ISP:n når uppgiften ”Huvudhandledare granskar ISP” men också när ”Granskare granskar ISP”</a:t>
            </a:r>
          </a:p>
        </p:txBody>
      </p:sp>
    </p:spTree>
    <p:extLst>
      <p:ext uri="{BB962C8B-B14F-4D97-AF65-F5344CB8AC3E}">
        <p14:creationId xmlns:p14="http://schemas.microsoft.com/office/powerpoint/2010/main" val="88689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C38352F-EC97-BA43-979A-9FCC565E14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683" b="29831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9DA29D30-FA8C-6E2C-4C67-2B30E0B7DAAD}"/>
              </a:ext>
            </a:extLst>
          </p:cNvPr>
          <p:cNvSpPr/>
          <p:nvPr/>
        </p:nvSpPr>
        <p:spPr>
          <a:xfrm>
            <a:off x="89941" y="3013023"/>
            <a:ext cx="7854845" cy="1499016"/>
          </a:xfrm>
          <a:custGeom>
            <a:avLst/>
            <a:gdLst>
              <a:gd name="connsiteX0" fmla="*/ 0 w 7854845"/>
              <a:gd name="connsiteY0" fmla="*/ 0 h 1499016"/>
              <a:gd name="connsiteX1" fmla="*/ 482512 w 7854845"/>
              <a:gd name="connsiteY1" fmla="*/ 0 h 1499016"/>
              <a:gd name="connsiteX2" fmla="*/ 807927 w 7854845"/>
              <a:gd name="connsiteY2" fmla="*/ 0 h 1499016"/>
              <a:gd name="connsiteX3" fmla="*/ 1526084 w 7854845"/>
              <a:gd name="connsiteY3" fmla="*/ 0 h 1499016"/>
              <a:gd name="connsiteX4" fmla="*/ 2008596 w 7854845"/>
              <a:gd name="connsiteY4" fmla="*/ 0 h 1499016"/>
              <a:gd name="connsiteX5" fmla="*/ 2491108 w 7854845"/>
              <a:gd name="connsiteY5" fmla="*/ 0 h 1499016"/>
              <a:gd name="connsiteX6" fmla="*/ 3209265 w 7854845"/>
              <a:gd name="connsiteY6" fmla="*/ 0 h 1499016"/>
              <a:gd name="connsiteX7" fmla="*/ 3613229 w 7854845"/>
              <a:gd name="connsiteY7" fmla="*/ 0 h 1499016"/>
              <a:gd name="connsiteX8" fmla="*/ 4331386 w 7854845"/>
              <a:gd name="connsiteY8" fmla="*/ 0 h 1499016"/>
              <a:gd name="connsiteX9" fmla="*/ 5049543 w 7854845"/>
              <a:gd name="connsiteY9" fmla="*/ 0 h 1499016"/>
              <a:gd name="connsiteX10" fmla="*/ 5610604 w 7854845"/>
              <a:gd name="connsiteY10" fmla="*/ 0 h 1499016"/>
              <a:gd name="connsiteX11" fmla="*/ 6328761 w 7854845"/>
              <a:gd name="connsiteY11" fmla="*/ 0 h 1499016"/>
              <a:gd name="connsiteX12" fmla="*/ 6811273 w 7854845"/>
              <a:gd name="connsiteY12" fmla="*/ 0 h 1499016"/>
              <a:gd name="connsiteX13" fmla="*/ 7293785 w 7854845"/>
              <a:gd name="connsiteY13" fmla="*/ 0 h 1499016"/>
              <a:gd name="connsiteX14" fmla="*/ 7854845 w 7854845"/>
              <a:gd name="connsiteY14" fmla="*/ 0 h 1499016"/>
              <a:gd name="connsiteX15" fmla="*/ 7854845 w 7854845"/>
              <a:gd name="connsiteY15" fmla="*/ 484682 h 1499016"/>
              <a:gd name="connsiteX16" fmla="*/ 7854845 w 7854845"/>
              <a:gd name="connsiteY16" fmla="*/ 984354 h 1499016"/>
              <a:gd name="connsiteX17" fmla="*/ 7854845 w 7854845"/>
              <a:gd name="connsiteY17" fmla="*/ 1499016 h 1499016"/>
              <a:gd name="connsiteX18" fmla="*/ 7215236 w 7854845"/>
              <a:gd name="connsiteY18" fmla="*/ 1499016 h 1499016"/>
              <a:gd name="connsiteX19" fmla="*/ 6889821 w 7854845"/>
              <a:gd name="connsiteY19" fmla="*/ 1499016 h 1499016"/>
              <a:gd name="connsiteX20" fmla="*/ 6485858 w 7854845"/>
              <a:gd name="connsiteY20" fmla="*/ 1499016 h 1499016"/>
              <a:gd name="connsiteX21" fmla="*/ 5767700 w 7854845"/>
              <a:gd name="connsiteY21" fmla="*/ 1499016 h 1499016"/>
              <a:gd name="connsiteX22" fmla="*/ 5206640 w 7854845"/>
              <a:gd name="connsiteY22" fmla="*/ 1499016 h 1499016"/>
              <a:gd name="connsiteX23" fmla="*/ 4802677 w 7854845"/>
              <a:gd name="connsiteY23" fmla="*/ 1499016 h 1499016"/>
              <a:gd name="connsiteX24" fmla="*/ 4241616 w 7854845"/>
              <a:gd name="connsiteY24" fmla="*/ 1499016 h 1499016"/>
              <a:gd name="connsiteX25" fmla="*/ 3916201 w 7854845"/>
              <a:gd name="connsiteY25" fmla="*/ 1499016 h 1499016"/>
              <a:gd name="connsiteX26" fmla="*/ 3590786 w 7854845"/>
              <a:gd name="connsiteY26" fmla="*/ 1499016 h 1499016"/>
              <a:gd name="connsiteX27" fmla="*/ 3029726 w 7854845"/>
              <a:gd name="connsiteY27" fmla="*/ 1499016 h 1499016"/>
              <a:gd name="connsiteX28" fmla="*/ 2625762 w 7854845"/>
              <a:gd name="connsiteY28" fmla="*/ 1499016 h 1499016"/>
              <a:gd name="connsiteX29" fmla="*/ 1986154 w 7854845"/>
              <a:gd name="connsiteY29" fmla="*/ 1499016 h 1499016"/>
              <a:gd name="connsiteX30" fmla="*/ 1582190 w 7854845"/>
              <a:gd name="connsiteY30" fmla="*/ 1499016 h 1499016"/>
              <a:gd name="connsiteX31" fmla="*/ 942581 w 7854845"/>
              <a:gd name="connsiteY31" fmla="*/ 1499016 h 1499016"/>
              <a:gd name="connsiteX32" fmla="*/ 617166 w 7854845"/>
              <a:gd name="connsiteY32" fmla="*/ 1499016 h 1499016"/>
              <a:gd name="connsiteX33" fmla="*/ 0 w 7854845"/>
              <a:gd name="connsiteY33" fmla="*/ 1499016 h 1499016"/>
              <a:gd name="connsiteX34" fmla="*/ 0 w 7854845"/>
              <a:gd name="connsiteY34" fmla="*/ 1029324 h 1499016"/>
              <a:gd name="connsiteX35" fmla="*/ 0 w 7854845"/>
              <a:gd name="connsiteY35" fmla="*/ 499672 h 1499016"/>
              <a:gd name="connsiteX36" fmla="*/ 0 w 7854845"/>
              <a:gd name="connsiteY36" fmla="*/ 0 h 149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854845" h="1499016" extrusionOk="0">
                <a:moveTo>
                  <a:pt x="0" y="0"/>
                </a:moveTo>
                <a:cubicBezTo>
                  <a:pt x="205250" y="-49393"/>
                  <a:pt x="375595" y="48983"/>
                  <a:pt x="482512" y="0"/>
                </a:cubicBezTo>
                <a:cubicBezTo>
                  <a:pt x="589429" y="-48983"/>
                  <a:pt x="661494" y="17983"/>
                  <a:pt x="807927" y="0"/>
                </a:cubicBezTo>
                <a:cubicBezTo>
                  <a:pt x="954360" y="-17983"/>
                  <a:pt x="1339103" y="31198"/>
                  <a:pt x="1526084" y="0"/>
                </a:cubicBezTo>
                <a:cubicBezTo>
                  <a:pt x="1713065" y="-31198"/>
                  <a:pt x="1774218" y="35948"/>
                  <a:pt x="2008596" y="0"/>
                </a:cubicBezTo>
                <a:cubicBezTo>
                  <a:pt x="2242974" y="-35948"/>
                  <a:pt x="2383669" y="10183"/>
                  <a:pt x="2491108" y="0"/>
                </a:cubicBezTo>
                <a:cubicBezTo>
                  <a:pt x="2598547" y="-10183"/>
                  <a:pt x="2899322" y="59996"/>
                  <a:pt x="3209265" y="0"/>
                </a:cubicBezTo>
                <a:cubicBezTo>
                  <a:pt x="3519208" y="-59996"/>
                  <a:pt x="3486515" y="26591"/>
                  <a:pt x="3613229" y="0"/>
                </a:cubicBezTo>
                <a:cubicBezTo>
                  <a:pt x="3739943" y="-26591"/>
                  <a:pt x="4128121" y="48972"/>
                  <a:pt x="4331386" y="0"/>
                </a:cubicBezTo>
                <a:cubicBezTo>
                  <a:pt x="4534651" y="-48972"/>
                  <a:pt x="4709911" y="51754"/>
                  <a:pt x="5049543" y="0"/>
                </a:cubicBezTo>
                <a:cubicBezTo>
                  <a:pt x="5389175" y="-51754"/>
                  <a:pt x="5387358" y="25302"/>
                  <a:pt x="5610604" y="0"/>
                </a:cubicBezTo>
                <a:cubicBezTo>
                  <a:pt x="5833850" y="-25302"/>
                  <a:pt x="5980685" y="70452"/>
                  <a:pt x="6328761" y="0"/>
                </a:cubicBezTo>
                <a:cubicBezTo>
                  <a:pt x="6676837" y="-70452"/>
                  <a:pt x="6664939" y="10436"/>
                  <a:pt x="6811273" y="0"/>
                </a:cubicBezTo>
                <a:cubicBezTo>
                  <a:pt x="6957607" y="-10436"/>
                  <a:pt x="7060701" y="3895"/>
                  <a:pt x="7293785" y="0"/>
                </a:cubicBezTo>
                <a:cubicBezTo>
                  <a:pt x="7526869" y="-3895"/>
                  <a:pt x="7614884" y="16103"/>
                  <a:pt x="7854845" y="0"/>
                </a:cubicBezTo>
                <a:cubicBezTo>
                  <a:pt x="7866027" y="102161"/>
                  <a:pt x="7829345" y="294335"/>
                  <a:pt x="7854845" y="484682"/>
                </a:cubicBezTo>
                <a:cubicBezTo>
                  <a:pt x="7880345" y="675029"/>
                  <a:pt x="7811546" y="767855"/>
                  <a:pt x="7854845" y="984354"/>
                </a:cubicBezTo>
                <a:cubicBezTo>
                  <a:pt x="7898144" y="1200853"/>
                  <a:pt x="7845430" y="1257779"/>
                  <a:pt x="7854845" y="1499016"/>
                </a:cubicBezTo>
                <a:cubicBezTo>
                  <a:pt x="7556459" y="1574361"/>
                  <a:pt x="7409289" y="1442503"/>
                  <a:pt x="7215236" y="1499016"/>
                </a:cubicBezTo>
                <a:cubicBezTo>
                  <a:pt x="7021183" y="1555529"/>
                  <a:pt x="6979601" y="1470396"/>
                  <a:pt x="6889821" y="1499016"/>
                </a:cubicBezTo>
                <a:cubicBezTo>
                  <a:pt x="6800041" y="1527636"/>
                  <a:pt x="6646477" y="1498316"/>
                  <a:pt x="6485858" y="1499016"/>
                </a:cubicBezTo>
                <a:cubicBezTo>
                  <a:pt x="6325239" y="1499716"/>
                  <a:pt x="6111535" y="1490794"/>
                  <a:pt x="5767700" y="1499016"/>
                </a:cubicBezTo>
                <a:cubicBezTo>
                  <a:pt x="5423865" y="1507238"/>
                  <a:pt x="5386579" y="1454319"/>
                  <a:pt x="5206640" y="1499016"/>
                </a:cubicBezTo>
                <a:cubicBezTo>
                  <a:pt x="5026701" y="1543713"/>
                  <a:pt x="4918317" y="1492822"/>
                  <a:pt x="4802677" y="1499016"/>
                </a:cubicBezTo>
                <a:cubicBezTo>
                  <a:pt x="4687037" y="1505210"/>
                  <a:pt x="4407050" y="1467614"/>
                  <a:pt x="4241616" y="1499016"/>
                </a:cubicBezTo>
                <a:cubicBezTo>
                  <a:pt x="4076182" y="1530418"/>
                  <a:pt x="4027282" y="1495870"/>
                  <a:pt x="3916201" y="1499016"/>
                </a:cubicBezTo>
                <a:cubicBezTo>
                  <a:pt x="3805120" y="1502162"/>
                  <a:pt x="3741404" y="1467514"/>
                  <a:pt x="3590786" y="1499016"/>
                </a:cubicBezTo>
                <a:cubicBezTo>
                  <a:pt x="3440168" y="1530518"/>
                  <a:pt x="3298101" y="1435611"/>
                  <a:pt x="3029726" y="1499016"/>
                </a:cubicBezTo>
                <a:cubicBezTo>
                  <a:pt x="2761351" y="1562421"/>
                  <a:pt x="2817741" y="1482818"/>
                  <a:pt x="2625762" y="1499016"/>
                </a:cubicBezTo>
                <a:cubicBezTo>
                  <a:pt x="2433783" y="1515214"/>
                  <a:pt x="2241278" y="1436326"/>
                  <a:pt x="1986154" y="1499016"/>
                </a:cubicBezTo>
                <a:cubicBezTo>
                  <a:pt x="1731030" y="1561706"/>
                  <a:pt x="1781072" y="1453762"/>
                  <a:pt x="1582190" y="1499016"/>
                </a:cubicBezTo>
                <a:cubicBezTo>
                  <a:pt x="1383308" y="1544270"/>
                  <a:pt x="1077157" y="1488789"/>
                  <a:pt x="942581" y="1499016"/>
                </a:cubicBezTo>
                <a:cubicBezTo>
                  <a:pt x="808005" y="1509243"/>
                  <a:pt x="689132" y="1488950"/>
                  <a:pt x="617166" y="1499016"/>
                </a:cubicBezTo>
                <a:cubicBezTo>
                  <a:pt x="545201" y="1509082"/>
                  <a:pt x="275061" y="1440815"/>
                  <a:pt x="0" y="1499016"/>
                </a:cubicBezTo>
                <a:cubicBezTo>
                  <a:pt x="-46226" y="1319235"/>
                  <a:pt x="35514" y="1227066"/>
                  <a:pt x="0" y="1029324"/>
                </a:cubicBezTo>
                <a:cubicBezTo>
                  <a:pt x="-35514" y="831582"/>
                  <a:pt x="24204" y="630194"/>
                  <a:pt x="0" y="499672"/>
                </a:cubicBezTo>
                <a:cubicBezTo>
                  <a:pt x="-24204" y="369150"/>
                  <a:pt x="25997" y="10886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9459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78C2279-778B-E844-2956-5BD2701A8A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82" r="5173" b="37953"/>
          <a:stretch/>
        </p:blipFill>
        <p:spPr>
          <a:xfrm>
            <a:off x="0" y="0"/>
            <a:ext cx="12193262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B70E76ED-B6EC-F95E-8E92-D4A15ECB191D}"/>
              </a:ext>
            </a:extLst>
          </p:cNvPr>
          <p:cNvSpPr/>
          <p:nvPr/>
        </p:nvSpPr>
        <p:spPr>
          <a:xfrm>
            <a:off x="888166" y="2176046"/>
            <a:ext cx="10332283" cy="1881604"/>
          </a:xfrm>
          <a:custGeom>
            <a:avLst/>
            <a:gdLst>
              <a:gd name="connsiteX0" fmla="*/ 0 w 10332283"/>
              <a:gd name="connsiteY0" fmla="*/ 0 h 1881604"/>
              <a:gd name="connsiteX1" fmla="*/ 470693 w 10332283"/>
              <a:gd name="connsiteY1" fmla="*/ 0 h 1881604"/>
              <a:gd name="connsiteX2" fmla="*/ 734740 w 10332283"/>
              <a:gd name="connsiteY2" fmla="*/ 0 h 1881604"/>
              <a:gd name="connsiteX3" fmla="*/ 1515402 w 10332283"/>
              <a:gd name="connsiteY3" fmla="*/ 0 h 1881604"/>
              <a:gd name="connsiteX4" fmla="*/ 1986094 w 10332283"/>
              <a:gd name="connsiteY4" fmla="*/ 0 h 1881604"/>
              <a:gd name="connsiteX5" fmla="*/ 2456787 w 10332283"/>
              <a:gd name="connsiteY5" fmla="*/ 0 h 1881604"/>
              <a:gd name="connsiteX6" fmla="*/ 3237449 w 10332283"/>
              <a:gd name="connsiteY6" fmla="*/ 0 h 1881604"/>
              <a:gd name="connsiteX7" fmla="*/ 3604819 w 10332283"/>
              <a:gd name="connsiteY7" fmla="*/ 0 h 1881604"/>
              <a:gd name="connsiteX8" fmla="*/ 4385480 w 10332283"/>
              <a:gd name="connsiteY8" fmla="*/ 0 h 1881604"/>
              <a:gd name="connsiteX9" fmla="*/ 5166141 w 10332283"/>
              <a:gd name="connsiteY9" fmla="*/ 0 h 1881604"/>
              <a:gd name="connsiteX10" fmla="*/ 5740157 w 10332283"/>
              <a:gd name="connsiteY10" fmla="*/ 0 h 1881604"/>
              <a:gd name="connsiteX11" fmla="*/ 6520819 w 10332283"/>
              <a:gd name="connsiteY11" fmla="*/ 0 h 1881604"/>
              <a:gd name="connsiteX12" fmla="*/ 6991511 w 10332283"/>
              <a:gd name="connsiteY12" fmla="*/ 0 h 1881604"/>
              <a:gd name="connsiteX13" fmla="*/ 7462204 w 10332283"/>
              <a:gd name="connsiteY13" fmla="*/ 0 h 1881604"/>
              <a:gd name="connsiteX14" fmla="*/ 8139543 w 10332283"/>
              <a:gd name="connsiteY14" fmla="*/ 0 h 1881604"/>
              <a:gd name="connsiteX15" fmla="*/ 8610236 w 10332283"/>
              <a:gd name="connsiteY15" fmla="*/ 0 h 1881604"/>
              <a:gd name="connsiteX16" fmla="*/ 9390897 w 10332283"/>
              <a:gd name="connsiteY16" fmla="*/ 0 h 1881604"/>
              <a:gd name="connsiteX17" fmla="*/ 10332283 w 10332283"/>
              <a:gd name="connsiteY17" fmla="*/ 0 h 1881604"/>
              <a:gd name="connsiteX18" fmla="*/ 10332283 w 10332283"/>
              <a:gd name="connsiteY18" fmla="*/ 470401 h 1881604"/>
              <a:gd name="connsiteX19" fmla="*/ 10332283 w 10332283"/>
              <a:gd name="connsiteY19" fmla="*/ 959618 h 1881604"/>
              <a:gd name="connsiteX20" fmla="*/ 10332283 w 10332283"/>
              <a:gd name="connsiteY20" fmla="*/ 1373571 h 1881604"/>
              <a:gd name="connsiteX21" fmla="*/ 10332283 w 10332283"/>
              <a:gd name="connsiteY21" fmla="*/ 1881604 h 1881604"/>
              <a:gd name="connsiteX22" fmla="*/ 9654944 w 10332283"/>
              <a:gd name="connsiteY22" fmla="*/ 1881604 h 1881604"/>
              <a:gd name="connsiteX23" fmla="*/ 9287574 w 10332283"/>
              <a:gd name="connsiteY23" fmla="*/ 1881604 h 1881604"/>
              <a:gd name="connsiteX24" fmla="*/ 8713559 w 10332283"/>
              <a:gd name="connsiteY24" fmla="*/ 1881604 h 1881604"/>
              <a:gd name="connsiteX25" fmla="*/ 8449511 w 10332283"/>
              <a:gd name="connsiteY25" fmla="*/ 1881604 h 1881604"/>
              <a:gd name="connsiteX26" fmla="*/ 8185464 w 10332283"/>
              <a:gd name="connsiteY26" fmla="*/ 1881604 h 1881604"/>
              <a:gd name="connsiteX27" fmla="*/ 7611448 w 10332283"/>
              <a:gd name="connsiteY27" fmla="*/ 1881604 h 1881604"/>
              <a:gd name="connsiteX28" fmla="*/ 7244078 w 10332283"/>
              <a:gd name="connsiteY28" fmla="*/ 1881604 h 1881604"/>
              <a:gd name="connsiteX29" fmla="*/ 6566740 w 10332283"/>
              <a:gd name="connsiteY29" fmla="*/ 1881604 h 1881604"/>
              <a:gd name="connsiteX30" fmla="*/ 6199370 w 10332283"/>
              <a:gd name="connsiteY30" fmla="*/ 1881604 h 1881604"/>
              <a:gd name="connsiteX31" fmla="*/ 5522031 w 10332283"/>
              <a:gd name="connsiteY31" fmla="*/ 1881604 h 1881604"/>
              <a:gd name="connsiteX32" fmla="*/ 5257984 w 10332283"/>
              <a:gd name="connsiteY32" fmla="*/ 1881604 h 1881604"/>
              <a:gd name="connsiteX33" fmla="*/ 4580645 w 10332283"/>
              <a:gd name="connsiteY33" fmla="*/ 1881604 h 1881604"/>
              <a:gd name="connsiteX34" fmla="*/ 4213275 w 10332283"/>
              <a:gd name="connsiteY34" fmla="*/ 1881604 h 1881604"/>
              <a:gd name="connsiteX35" fmla="*/ 3949228 w 10332283"/>
              <a:gd name="connsiteY35" fmla="*/ 1881604 h 1881604"/>
              <a:gd name="connsiteX36" fmla="*/ 3581858 w 10332283"/>
              <a:gd name="connsiteY36" fmla="*/ 1881604 h 1881604"/>
              <a:gd name="connsiteX37" fmla="*/ 2904520 w 10332283"/>
              <a:gd name="connsiteY37" fmla="*/ 1881604 h 1881604"/>
              <a:gd name="connsiteX38" fmla="*/ 2537149 w 10332283"/>
              <a:gd name="connsiteY38" fmla="*/ 1881604 h 1881604"/>
              <a:gd name="connsiteX39" fmla="*/ 2273102 w 10332283"/>
              <a:gd name="connsiteY39" fmla="*/ 1881604 h 1881604"/>
              <a:gd name="connsiteX40" fmla="*/ 1905732 w 10332283"/>
              <a:gd name="connsiteY40" fmla="*/ 1881604 h 1881604"/>
              <a:gd name="connsiteX41" fmla="*/ 1435039 w 10332283"/>
              <a:gd name="connsiteY41" fmla="*/ 1881604 h 1881604"/>
              <a:gd name="connsiteX42" fmla="*/ 861024 w 10332283"/>
              <a:gd name="connsiteY42" fmla="*/ 1881604 h 1881604"/>
              <a:gd name="connsiteX43" fmla="*/ 493654 w 10332283"/>
              <a:gd name="connsiteY43" fmla="*/ 1881604 h 1881604"/>
              <a:gd name="connsiteX44" fmla="*/ 0 w 10332283"/>
              <a:gd name="connsiteY44" fmla="*/ 1881604 h 1881604"/>
              <a:gd name="connsiteX45" fmla="*/ 0 w 10332283"/>
              <a:gd name="connsiteY45" fmla="*/ 1411203 h 1881604"/>
              <a:gd name="connsiteX46" fmla="*/ 0 w 10332283"/>
              <a:gd name="connsiteY46" fmla="*/ 940802 h 1881604"/>
              <a:gd name="connsiteX47" fmla="*/ 0 w 10332283"/>
              <a:gd name="connsiteY47" fmla="*/ 470401 h 1881604"/>
              <a:gd name="connsiteX48" fmla="*/ 0 w 10332283"/>
              <a:gd name="connsiteY48" fmla="*/ 0 h 188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332283" h="1881604" extrusionOk="0">
                <a:moveTo>
                  <a:pt x="0" y="0"/>
                </a:moveTo>
                <a:cubicBezTo>
                  <a:pt x="120943" y="-29391"/>
                  <a:pt x="327365" y="21108"/>
                  <a:pt x="470693" y="0"/>
                </a:cubicBezTo>
                <a:cubicBezTo>
                  <a:pt x="614021" y="-21108"/>
                  <a:pt x="621714" y="16576"/>
                  <a:pt x="734740" y="0"/>
                </a:cubicBezTo>
                <a:cubicBezTo>
                  <a:pt x="847766" y="-16576"/>
                  <a:pt x="1346085" y="17515"/>
                  <a:pt x="1515402" y="0"/>
                </a:cubicBezTo>
                <a:cubicBezTo>
                  <a:pt x="1684719" y="-17515"/>
                  <a:pt x="1765913" y="14518"/>
                  <a:pt x="1986094" y="0"/>
                </a:cubicBezTo>
                <a:cubicBezTo>
                  <a:pt x="2206275" y="-14518"/>
                  <a:pt x="2234987" y="27126"/>
                  <a:pt x="2456787" y="0"/>
                </a:cubicBezTo>
                <a:cubicBezTo>
                  <a:pt x="2678587" y="-27126"/>
                  <a:pt x="3041660" y="72691"/>
                  <a:pt x="3237449" y="0"/>
                </a:cubicBezTo>
                <a:cubicBezTo>
                  <a:pt x="3433238" y="-72691"/>
                  <a:pt x="3516667" y="37546"/>
                  <a:pt x="3604819" y="0"/>
                </a:cubicBezTo>
                <a:cubicBezTo>
                  <a:pt x="3692971" y="-37546"/>
                  <a:pt x="4090790" y="87541"/>
                  <a:pt x="4385480" y="0"/>
                </a:cubicBezTo>
                <a:cubicBezTo>
                  <a:pt x="4680170" y="-87541"/>
                  <a:pt x="4823887" y="64349"/>
                  <a:pt x="5166141" y="0"/>
                </a:cubicBezTo>
                <a:cubicBezTo>
                  <a:pt x="5508395" y="-64349"/>
                  <a:pt x="5493824" y="3567"/>
                  <a:pt x="5740157" y="0"/>
                </a:cubicBezTo>
                <a:cubicBezTo>
                  <a:pt x="5986490" y="-3567"/>
                  <a:pt x="6265477" y="6911"/>
                  <a:pt x="6520819" y="0"/>
                </a:cubicBezTo>
                <a:cubicBezTo>
                  <a:pt x="6776161" y="-6911"/>
                  <a:pt x="6820030" y="36698"/>
                  <a:pt x="6991511" y="0"/>
                </a:cubicBezTo>
                <a:cubicBezTo>
                  <a:pt x="7162992" y="-36698"/>
                  <a:pt x="7321032" y="26047"/>
                  <a:pt x="7462204" y="0"/>
                </a:cubicBezTo>
                <a:cubicBezTo>
                  <a:pt x="7603376" y="-26047"/>
                  <a:pt x="7898133" y="24869"/>
                  <a:pt x="8139543" y="0"/>
                </a:cubicBezTo>
                <a:cubicBezTo>
                  <a:pt x="8380953" y="-24869"/>
                  <a:pt x="8441658" y="9271"/>
                  <a:pt x="8610236" y="0"/>
                </a:cubicBezTo>
                <a:cubicBezTo>
                  <a:pt x="8778814" y="-9271"/>
                  <a:pt x="9068971" y="51146"/>
                  <a:pt x="9390897" y="0"/>
                </a:cubicBezTo>
                <a:cubicBezTo>
                  <a:pt x="9712823" y="-51146"/>
                  <a:pt x="10105926" y="43763"/>
                  <a:pt x="10332283" y="0"/>
                </a:cubicBezTo>
                <a:cubicBezTo>
                  <a:pt x="10355327" y="98989"/>
                  <a:pt x="10322556" y="326877"/>
                  <a:pt x="10332283" y="470401"/>
                </a:cubicBezTo>
                <a:cubicBezTo>
                  <a:pt x="10342010" y="613925"/>
                  <a:pt x="10290309" y="784328"/>
                  <a:pt x="10332283" y="959618"/>
                </a:cubicBezTo>
                <a:cubicBezTo>
                  <a:pt x="10374257" y="1134908"/>
                  <a:pt x="10328728" y="1269422"/>
                  <a:pt x="10332283" y="1373571"/>
                </a:cubicBezTo>
                <a:cubicBezTo>
                  <a:pt x="10335838" y="1477720"/>
                  <a:pt x="10282827" y="1700007"/>
                  <a:pt x="10332283" y="1881604"/>
                </a:cubicBezTo>
                <a:cubicBezTo>
                  <a:pt x="10093347" y="1914498"/>
                  <a:pt x="9926671" y="1834805"/>
                  <a:pt x="9654944" y="1881604"/>
                </a:cubicBezTo>
                <a:cubicBezTo>
                  <a:pt x="9383217" y="1928403"/>
                  <a:pt x="9417106" y="1863708"/>
                  <a:pt x="9287574" y="1881604"/>
                </a:cubicBezTo>
                <a:cubicBezTo>
                  <a:pt x="9158042" y="1899500"/>
                  <a:pt x="8863064" y="1874590"/>
                  <a:pt x="8713559" y="1881604"/>
                </a:cubicBezTo>
                <a:cubicBezTo>
                  <a:pt x="8564055" y="1888618"/>
                  <a:pt x="8560159" y="1876166"/>
                  <a:pt x="8449511" y="1881604"/>
                </a:cubicBezTo>
                <a:cubicBezTo>
                  <a:pt x="8338863" y="1887042"/>
                  <a:pt x="8304340" y="1860865"/>
                  <a:pt x="8185464" y="1881604"/>
                </a:cubicBezTo>
                <a:cubicBezTo>
                  <a:pt x="8066588" y="1902343"/>
                  <a:pt x="7812274" y="1853028"/>
                  <a:pt x="7611448" y="1881604"/>
                </a:cubicBezTo>
                <a:cubicBezTo>
                  <a:pt x="7410622" y="1910180"/>
                  <a:pt x="7376363" y="1878811"/>
                  <a:pt x="7244078" y="1881604"/>
                </a:cubicBezTo>
                <a:cubicBezTo>
                  <a:pt x="7111793" y="1884397"/>
                  <a:pt x="6827340" y="1861317"/>
                  <a:pt x="6566740" y="1881604"/>
                </a:cubicBezTo>
                <a:cubicBezTo>
                  <a:pt x="6306140" y="1901891"/>
                  <a:pt x="6291205" y="1869765"/>
                  <a:pt x="6199370" y="1881604"/>
                </a:cubicBezTo>
                <a:cubicBezTo>
                  <a:pt x="6107535" y="1893443"/>
                  <a:pt x="5851754" y="1869928"/>
                  <a:pt x="5522031" y="1881604"/>
                </a:cubicBezTo>
                <a:cubicBezTo>
                  <a:pt x="5192308" y="1893280"/>
                  <a:pt x="5361660" y="1864964"/>
                  <a:pt x="5257984" y="1881604"/>
                </a:cubicBezTo>
                <a:cubicBezTo>
                  <a:pt x="5154308" y="1898244"/>
                  <a:pt x="4722234" y="1827583"/>
                  <a:pt x="4580645" y="1881604"/>
                </a:cubicBezTo>
                <a:cubicBezTo>
                  <a:pt x="4439056" y="1935625"/>
                  <a:pt x="4331840" y="1877617"/>
                  <a:pt x="4213275" y="1881604"/>
                </a:cubicBezTo>
                <a:cubicBezTo>
                  <a:pt x="4094710" y="1885591"/>
                  <a:pt x="4076674" y="1878277"/>
                  <a:pt x="3949228" y="1881604"/>
                </a:cubicBezTo>
                <a:cubicBezTo>
                  <a:pt x="3821782" y="1884931"/>
                  <a:pt x="3754802" y="1857200"/>
                  <a:pt x="3581858" y="1881604"/>
                </a:cubicBezTo>
                <a:cubicBezTo>
                  <a:pt x="3408914" y="1906008"/>
                  <a:pt x="3046995" y="1807974"/>
                  <a:pt x="2904520" y="1881604"/>
                </a:cubicBezTo>
                <a:cubicBezTo>
                  <a:pt x="2762045" y="1955234"/>
                  <a:pt x="2617058" y="1838627"/>
                  <a:pt x="2537149" y="1881604"/>
                </a:cubicBezTo>
                <a:cubicBezTo>
                  <a:pt x="2457240" y="1924581"/>
                  <a:pt x="2383813" y="1870714"/>
                  <a:pt x="2273102" y="1881604"/>
                </a:cubicBezTo>
                <a:cubicBezTo>
                  <a:pt x="2162391" y="1892494"/>
                  <a:pt x="2082004" y="1843570"/>
                  <a:pt x="1905732" y="1881604"/>
                </a:cubicBezTo>
                <a:cubicBezTo>
                  <a:pt x="1729460" y="1919638"/>
                  <a:pt x="1616726" y="1861575"/>
                  <a:pt x="1435039" y="1881604"/>
                </a:cubicBezTo>
                <a:cubicBezTo>
                  <a:pt x="1253352" y="1901633"/>
                  <a:pt x="1025166" y="1870137"/>
                  <a:pt x="861024" y="1881604"/>
                </a:cubicBezTo>
                <a:cubicBezTo>
                  <a:pt x="696883" y="1893071"/>
                  <a:pt x="640683" y="1859027"/>
                  <a:pt x="493654" y="1881604"/>
                </a:cubicBezTo>
                <a:cubicBezTo>
                  <a:pt x="346625" y="1904181"/>
                  <a:pt x="221248" y="1825428"/>
                  <a:pt x="0" y="1881604"/>
                </a:cubicBezTo>
                <a:cubicBezTo>
                  <a:pt x="-3478" y="1655652"/>
                  <a:pt x="39980" y="1529751"/>
                  <a:pt x="0" y="1411203"/>
                </a:cubicBezTo>
                <a:cubicBezTo>
                  <a:pt x="-39980" y="1292655"/>
                  <a:pt x="41712" y="1153892"/>
                  <a:pt x="0" y="940802"/>
                </a:cubicBezTo>
                <a:cubicBezTo>
                  <a:pt x="-41712" y="727712"/>
                  <a:pt x="50559" y="605278"/>
                  <a:pt x="0" y="470401"/>
                </a:cubicBezTo>
                <a:cubicBezTo>
                  <a:pt x="-50559" y="335524"/>
                  <a:pt x="15439" y="228741"/>
                  <a:pt x="0" y="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48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731C8C6-68D5-A21B-DA34-9A0C6CF5EE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97" r="5097" b="354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10EC6F5-42F2-5627-765B-DE7D243A163C}"/>
              </a:ext>
            </a:extLst>
          </p:cNvPr>
          <p:cNvSpPr/>
          <p:nvPr/>
        </p:nvSpPr>
        <p:spPr>
          <a:xfrm>
            <a:off x="888166" y="2176046"/>
            <a:ext cx="10332283" cy="1881604"/>
          </a:xfrm>
          <a:custGeom>
            <a:avLst/>
            <a:gdLst>
              <a:gd name="connsiteX0" fmla="*/ 0 w 10332283"/>
              <a:gd name="connsiteY0" fmla="*/ 0 h 1881604"/>
              <a:gd name="connsiteX1" fmla="*/ 470693 w 10332283"/>
              <a:gd name="connsiteY1" fmla="*/ 0 h 1881604"/>
              <a:gd name="connsiteX2" fmla="*/ 734740 w 10332283"/>
              <a:gd name="connsiteY2" fmla="*/ 0 h 1881604"/>
              <a:gd name="connsiteX3" fmla="*/ 1515402 w 10332283"/>
              <a:gd name="connsiteY3" fmla="*/ 0 h 1881604"/>
              <a:gd name="connsiteX4" fmla="*/ 1986094 w 10332283"/>
              <a:gd name="connsiteY4" fmla="*/ 0 h 1881604"/>
              <a:gd name="connsiteX5" fmla="*/ 2456787 w 10332283"/>
              <a:gd name="connsiteY5" fmla="*/ 0 h 1881604"/>
              <a:gd name="connsiteX6" fmla="*/ 3237449 w 10332283"/>
              <a:gd name="connsiteY6" fmla="*/ 0 h 1881604"/>
              <a:gd name="connsiteX7" fmla="*/ 3604819 w 10332283"/>
              <a:gd name="connsiteY7" fmla="*/ 0 h 1881604"/>
              <a:gd name="connsiteX8" fmla="*/ 4385480 w 10332283"/>
              <a:gd name="connsiteY8" fmla="*/ 0 h 1881604"/>
              <a:gd name="connsiteX9" fmla="*/ 5166141 w 10332283"/>
              <a:gd name="connsiteY9" fmla="*/ 0 h 1881604"/>
              <a:gd name="connsiteX10" fmla="*/ 5740157 w 10332283"/>
              <a:gd name="connsiteY10" fmla="*/ 0 h 1881604"/>
              <a:gd name="connsiteX11" fmla="*/ 6520819 w 10332283"/>
              <a:gd name="connsiteY11" fmla="*/ 0 h 1881604"/>
              <a:gd name="connsiteX12" fmla="*/ 6991511 w 10332283"/>
              <a:gd name="connsiteY12" fmla="*/ 0 h 1881604"/>
              <a:gd name="connsiteX13" fmla="*/ 7462204 w 10332283"/>
              <a:gd name="connsiteY13" fmla="*/ 0 h 1881604"/>
              <a:gd name="connsiteX14" fmla="*/ 8139543 w 10332283"/>
              <a:gd name="connsiteY14" fmla="*/ 0 h 1881604"/>
              <a:gd name="connsiteX15" fmla="*/ 8610236 w 10332283"/>
              <a:gd name="connsiteY15" fmla="*/ 0 h 1881604"/>
              <a:gd name="connsiteX16" fmla="*/ 9390897 w 10332283"/>
              <a:gd name="connsiteY16" fmla="*/ 0 h 1881604"/>
              <a:gd name="connsiteX17" fmla="*/ 10332283 w 10332283"/>
              <a:gd name="connsiteY17" fmla="*/ 0 h 1881604"/>
              <a:gd name="connsiteX18" fmla="*/ 10332283 w 10332283"/>
              <a:gd name="connsiteY18" fmla="*/ 470401 h 1881604"/>
              <a:gd name="connsiteX19" fmla="*/ 10332283 w 10332283"/>
              <a:gd name="connsiteY19" fmla="*/ 959618 h 1881604"/>
              <a:gd name="connsiteX20" fmla="*/ 10332283 w 10332283"/>
              <a:gd name="connsiteY20" fmla="*/ 1373571 h 1881604"/>
              <a:gd name="connsiteX21" fmla="*/ 10332283 w 10332283"/>
              <a:gd name="connsiteY21" fmla="*/ 1881604 h 1881604"/>
              <a:gd name="connsiteX22" fmla="*/ 9654944 w 10332283"/>
              <a:gd name="connsiteY22" fmla="*/ 1881604 h 1881604"/>
              <a:gd name="connsiteX23" fmla="*/ 9287574 w 10332283"/>
              <a:gd name="connsiteY23" fmla="*/ 1881604 h 1881604"/>
              <a:gd name="connsiteX24" fmla="*/ 8713559 w 10332283"/>
              <a:gd name="connsiteY24" fmla="*/ 1881604 h 1881604"/>
              <a:gd name="connsiteX25" fmla="*/ 8449511 w 10332283"/>
              <a:gd name="connsiteY25" fmla="*/ 1881604 h 1881604"/>
              <a:gd name="connsiteX26" fmla="*/ 8185464 w 10332283"/>
              <a:gd name="connsiteY26" fmla="*/ 1881604 h 1881604"/>
              <a:gd name="connsiteX27" fmla="*/ 7611448 w 10332283"/>
              <a:gd name="connsiteY27" fmla="*/ 1881604 h 1881604"/>
              <a:gd name="connsiteX28" fmla="*/ 7244078 w 10332283"/>
              <a:gd name="connsiteY28" fmla="*/ 1881604 h 1881604"/>
              <a:gd name="connsiteX29" fmla="*/ 6566740 w 10332283"/>
              <a:gd name="connsiteY29" fmla="*/ 1881604 h 1881604"/>
              <a:gd name="connsiteX30" fmla="*/ 6199370 w 10332283"/>
              <a:gd name="connsiteY30" fmla="*/ 1881604 h 1881604"/>
              <a:gd name="connsiteX31" fmla="*/ 5522031 w 10332283"/>
              <a:gd name="connsiteY31" fmla="*/ 1881604 h 1881604"/>
              <a:gd name="connsiteX32" fmla="*/ 5257984 w 10332283"/>
              <a:gd name="connsiteY32" fmla="*/ 1881604 h 1881604"/>
              <a:gd name="connsiteX33" fmla="*/ 4580645 w 10332283"/>
              <a:gd name="connsiteY33" fmla="*/ 1881604 h 1881604"/>
              <a:gd name="connsiteX34" fmla="*/ 4213275 w 10332283"/>
              <a:gd name="connsiteY34" fmla="*/ 1881604 h 1881604"/>
              <a:gd name="connsiteX35" fmla="*/ 3949228 w 10332283"/>
              <a:gd name="connsiteY35" fmla="*/ 1881604 h 1881604"/>
              <a:gd name="connsiteX36" fmla="*/ 3581858 w 10332283"/>
              <a:gd name="connsiteY36" fmla="*/ 1881604 h 1881604"/>
              <a:gd name="connsiteX37" fmla="*/ 2904520 w 10332283"/>
              <a:gd name="connsiteY37" fmla="*/ 1881604 h 1881604"/>
              <a:gd name="connsiteX38" fmla="*/ 2537149 w 10332283"/>
              <a:gd name="connsiteY38" fmla="*/ 1881604 h 1881604"/>
              <a:gd name="connsiteX39" fmla="*/ 2273102 w 10332283"/>
              <a:gd name="connsiteY39" fmla="*/ 1881604 h 1881604"/>
              <a:gd name="connsiteX40" fmla="*/ 1905732 w 10332283"/>
              <a:gd name="connsiteY40" fmla="*/ 1881604 h 1881604"/>
              <a:gd name="connsiteX41" fmla="*/ 1435039 w 10332283"/>
              <a:gd name="connsiteY41" fmla="*/ 1881604 h 1881604"/>
              <a:gd name="connsiteX42" fmla="*/ 861024 w 10332283"/>
              <a:gd name="connsiteY42" fmla="*/ 1881604 h 1881604"/>
              <a:gd name="connsiteX43" fmla="*/ 493654 w 10332283"/>
              <a:gd name="connsiteY43" fmla="*/ 1881604 h 1881604"/>
              <a:gd name="connsiteX44" fmla="*/ 0 w 10332283"/>
              <a:gd name="connsiteY44" fmla="*/ 1881604 h 1881604"/>
              <a:gd name="connsiteX45" fmla="*/ 0 w 10332283"/>
              <a:gd name="connsiteY45" fmla="*/ 1411203 h 1881604"/>
              <a:gd name="connsiteX46" fmla="*/ 0 w 10332283"/>
              <a:gd name="connsiteY46" fmla="*/ 940802 h 1881604"/>
              <a:gd name="connsiteX47" fmla="*/ 0 w 10332283"/>
              <a:gd name="connsiteY47" fmla="*/ 470401 h 1881604"/>
              <a:gd name="connsiteX48" fmla="*/ 0 w 10332283"/>
              <a:gd name="connsiteY48" fmla="*/ 0 h 188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332283" h="1881604" extrusionOk="0">
                <a:moveTo>
                  <a:pt x="0" y="0"/>
                </a:moveTo>
                <a:cubicBezTo>
                  <a:pt x="120943" y="-29391"/>
                  <a:pt x="327365" y="21108"/>
                  <a:pt x="470693" y="0"/>
                </a:cubicBezTo>
                <a:cubicBezTo>
                  <a:pt x="614021" y="-21108"/>
                  <a:pt x="621714" y="16576"/>
                  <a:pt x="734740" y="0"/>
                </a:cubicBezTo>
                <a:cubicBezTo>
                  <a:pt x="847766" y="-16576"/>
                  <a:pt x="1346085" y="17515"/>
                  <a:pt x="1515402" y="0"/>
                </a:cubicBezTo>
                <a:cubicBezTo>
                  <a:pt x="1684719" y="-17515"/>
                  <a:pt x="1765913" y="14518"/>
                  <a:pt x="1986094" y="0"/>
                </a:cubicBezTo>
                <a:cubicBezTo>
                  <a:pt x="2206275" y="-14518"/>
                  <a:pt x="2234987" y="27126"/>
                  <a:pt x="2456787" y="0"/>
                </a:cubicBezTo>
                <a:cubicBezTo>
                  <a:pt x="2678587" y="-27126"/>
                  <a:pt x="3041660" y="72691"/>
                  <a:pt x="3237449" y="0"/>
                </a:cubicBezTo>
                <a:cubicBezTo>
                  <a:pt x="3433238" y="-72691"/>
                  <a:pt x="3516667" y="37546"/>
                  <a:pt x="3604819" y="0"/>
                </a:cubicBezTo>
                <a:cubicBezTo>
                  <a:pt x="3692971" y="-37546"/>
                  <a:pt x="4090790" y="87541"/>
                  <a:pt x="4385480" y="0"/>
                </a:cubicBezTo>
                <a:cubicBezTo>
                  <a:pt x="4680170" y="-87541"/>
                  <a:pt x="4823887" y="64349"/>
                  <a:pt x="5166141" y="0"/>
                </a:cubicBezTo>
                <a:cubicBezTo>
                  <a:pt x="5508395" y="-64349"/>
                  <a:pt x="5493824" y="3567"/>
                  <a:pt x="5740157" y="0"/>
                </a:cubicBezTo>
                <a:cubicBezTo>
                  <a:pt x="5986490" y="-3567"/>
                  <a:pt x="6265477" y="6911"/>
                  <a:pt x="6520819" y="0"/>
                </a:cubicBezTo>
                <a:cubicBezTo>
                  <a:pt x="6776161" y="-6911"/>
                  <a:pt x="6820030" y="36698"/>
                  <a:pt x="6991511" y="0"/>
                </a:cubicBezTo>
                <a:cubicBezTo>
                  <a:pt x="7162992" y="-36698"/>
                  <a:pt x="7321032" y="26047"/>
                  <a:pt x="7462204" y="0"/>
                </a:cubicBezTo>
                <a:cubicBezTo>
                  <a:pt x="7603376" y="-26047"/>
                  <a:pt x="7898133" y="24869"/>
                  <a:pt x="8139543" y="0"/>
                </a:cubicBezTo>
                <a:cubicBezTo>
                  <a:pt x="8380953" y="-24869"/>
                  <a:pt x="8441658" y="9271"/>
                  <a:pt x="8610236" y="0"/>
                </a:cubicBezTo>
                <a:cubicBezTo>
                  <a:pt x="8778814" y="-9271"/>
                  <a:pt x="9068971" y="51146"/>
                  <a:pt x="9390897" y="0"/>
                </a:cubicBezTo>
                <a:cubicBezTo>
                  <a:pt x="9712823" y="-51146"/>
                  <a:pt x="10105926" y="43763"/>
                  <a:pt x="10332283" y="0"/>
                </a:cubicBezTo>
                <a:cubicBezTo>
                  <a:pt x="10355327" y="98989"/>
                  <a:pt x="10322556" y="326877"/>
                  <a:pt x="10332283" y="470401"/>
                </a:cubicBezTo>
                <a:cubicBezTo>
                  <a:pt x="10342010" y="613925"/>
                  <a:pt x="10290309" y="784328"/>
                  <a:pt x="10332283" y="959618"/>
                </a:cubicBezTo>
                <a:cubicBezTo>
                  <a:pt x="10374257" y="1134908"/>
                  <a:pt x="10328728" y="1269422"/>
                  <a:pt x="10332283" y="1373571"/>
                </a:cubicBezTo>
                <a:cubicBezTo>
                  <a:pt x="10335838" y="1477720"/>
                  <a:pt x="10282827" y="1700007"/>
                  <a:pt x="10332283" y="1881604"/>
                </a:cubicBezTo>
                <a:cubicBezTo>
                  <a:pt x="10093347" y="1914498"/>
                  <a:pt x="9926671" y="1834805"/>
                  <a:pt x="9654944" y="1881604"/>
                </a:cubicBezTo>
                <a:cubicBezTo>
                  <a:pt x="9383217" y="1928403"/>
                  <a:pt x="9417106" y="1863708"/>
                  <a:pt x="9287574" y="1881604"/>
                </a:cubicBezTo>
                <a:cubicBezTo>
                  <a:pt x="9158042" y="1899500"/>
                  <a:pt x="8863064" y="1874590"/>
                  <a:pt x="8713559" y="1881604"/>
                </a:cubicBezTo>
                <a:cubicBezTo>
                  <a:pt x="8564055" y="1888618"/>
                  <a:pt x="8560159" y="1876166"/>
                  <a:pt x="8449511" y="1881604"/>
                </a:cubicBezTo>
                <a:cubicBezTo>
                  <a:pt x="8338863" y="1887042"/>
                  <a:pt x="8304340" y="1860865"/>
                  <a:pt x="8185464" y="1881604"/>
                </a:cubicBezTo>
                <a:cubicBezTo>
                  <a:pt x="8066588" y="1902343"/>
                  <a:pt x="7812274" y="1853028"/>
                  <a:pt x="7611448" y="1881604"/>
                </a:cubicBezTo>
                <a:cubicBezTo>
                  <a:pt x="7410622" y="1910180"/>
                  <a:pt x="7376363" y="1878811"/>
                  <a:pt x="7244078" y="1881604"/>
                </a:cubicBezTo>
                <a:cubicBezTo>
                  <a:pt x="7111793" y="1884397"/>
                  <a:pt x="6827340" y="1861317"/>
                  <a:pt x="6566740" y="1881604"/>
                </a:cubicBezTo>
                <a:cubicBezTo>
                  <a:pt x="6306140" y="1901891"/>
                  <a:pt x="6291205" y="1869765"/>
                  <a:pt x="6199370" y="1881604"/>
                </a:cubicBezTo>
                <a:cubicBezTo>
                  <a:pt x="6107535" y="1893443"/>
                  <a:pt x="5851754" y="1869928"/>
                  <a:pt x="5522031" y="1881604"/>
                </a:cubicBezTo>
                <a:cubicBezTo>
                  <a:pt x="5192308" y="1893280"/>
                  <a:pt x="5361660" y="1864964"/>
                  <a:pt x="5257984" y="1881604"/>
                </a:cubicBezTo>
                <a:cubicBezTo>
                  <a:pt x="5154308" y="1898244"/>
                  <a:pt x="4722234" y="1827583"/>
                  <a:pt x="4580645" y="1881604"/>
                </a:cubicBezTo>
                <a:cubicBezTo>
                  <a:pt x="4439056" y="1935625"/>
                  <a:pt x="4331840" y="1877617"/>
                  <a:pt x="4213275" y="1881604"/>
                </a:cubicBezTo>
                <a:cubicBezTo>
                  <a:pt x="4094710" y="1885591"/>
                  <a:pt x="4076674" y="1878277"/>
                  <a:pt x="3949228" y="1881604"/>
                </a:cubicBezTo>
                <a:cubicBezTo>
                  <a:pt x="3821782" y="1884931"/>
                  <a:pt x="3754802" y="1857200"/>
                  <a:pt x="3581858" y="1881604"/>
                </a:cubicBezTo>
                <a:cubicBezTo>
                  <a:pt x="3408914" y="1906008"/>
                  <a:pt x="3046995" y="1807974"/>
                  <a:pt x="2904520" y="1881604"/>
                </a:cubicBezTo>
                <a:cubicBezTo>
                  <a:pt x="2762045" y="1955234"/>
                  <a:pt x="2617058" y="1838627"/>
                  <a:pt x="2537149" y="1881604"/>
                </a:cubicBezTo>
                <a:cubicBezTo>
                  <a:pt x="2457240" y="1924581"/>
                  <a:pt x="2383813" y="1870714"/>
                  <a:pt x="2273102" y="1881604"/>
                </a:cubicBezTo>
                <a:cubicBezTo>
                  <a:pt x="2162391" y="1892494"/>
                  <a:pt x="2082004" y="1843570"/>
                  <a:pt x="1905732" y="1881604"/>
                </a:cubicBezTo>
                <a:cubicBezTo>
                  <a:pt x="1729460" y="1919638"/>
                  <a:pt x="1616726" y="1861575"/>
                  <a:pt x="1435039" y="1881604"/>
                </a:cubicBezTo>
                <a:cubicBezTo>
                  <a:pt x="1253352" y="1901633"/>
                  <a:pt x="1025166" y="1870137"/>
                  <a:pt x="861024" y="1881604"/>
                </a:cubicBezTo>
                <a:cubicBezTo>
                  <a:pt x="696883" y="1893071"/>
                  <a:pt x="640683" y="1859027"/>
                  <a:pt x="493654" y="1881604"/>
                </a:cubicBezTo>
                <a:cubicBezTo>
                  <a:pt x="346625" y="1904181"/>
                  <a:pt x="221248" y="1825428"/>
                  <a:pt x="0" y="1881604"/>
                </a:cubicBezTo>
                <a:cubicBezTo>
                  <a:pt x="-3478" y="1655652"/>
                  <a:pt x="39980" y="1529751"/>
                  <a:pt x="0" y="1411203"/>
                </a:cubicBezTo>
                <a:cubicBezTo>
                  <a:pt x="-39980" y="1292655"/>
                  <a:pt x="41712" y="1153892"/>
                  <a:pt x="0" y="940802"/>
                </a:cubicBezTo>
                <a:cubicBezTo>
                  <a:pt x="-41712" y="727712"/>
                  <a:pt x="50559" y="605278"/>
                  <a:pt x="0" y="470401"/>
                </a:cubicBezTo>
                <a:cubicBezTo>
                  <a:pt x="-50559" y="335524"/>
                  <a:pt x="15439" y="228741"/>
                  <a:pt x="0" y="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5848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6173</TotalTime>
  <Words>437</Words>
  <Application>Microsoft Office PowerPoint</Application>
  <PresentationFormat>Bredbild</PresentationFormat>
  <Paragraphs>44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2" baseType="lpstr">
      <vt:lpstr>Arial</vt:lpstr>
      <vt:lpstr>Figtree</vt:lpstr>
      <vt:lpstr>Figtree Medium</vt:lpstr>
      <vt:lpstr>Wingdings 3</vt:lpstr>
      <vt:lpstr>Figtree SemiBold</vt:lpstr>
      <vt:lpstr>Aptos</vt:lpstr>
      <vt:lpstr>Office Theme</vt:lpstr>
      <vt:lpstr>Tematräff: Bevakningar inom ISP</vt:lpstr>
      <vt:lpstr>Frågor som besvaras</vt:lpstr>
      <vt:lpstr>Vilka förutsättningar krävs för att skapa en bevakning?</vt:lpstr>
      <vt:lpstr>Hur skapas bevakningen?</vt:lpstr>
      <vt:lpstr>PowerPoint-presentation</vt:lpstr>
      <vt:lpstr>När aviseras användarna pga bevakning?</vt:lpstr>
      <vt:lpstr>PowerPoint-presentation</vt:lpstr>
      <vt:lpstr>PowerPoint-presentation</vt:lpstr>
      <vt:lpstr>PowerPoint-presentation</vt:lpstr>
      <vt:lpstr>Hur fungerar påminnelsen om fastställande?</vt:lpstr>
      <vt:lpstr>PowerPoint-presentation</vt:lpstr>
      <vt:lpstr>PowerPoint-presentation</vt:lpstr>
      <vt:lpstr>”Jag vill inte ha email” eller ”Jag får inga email”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Klara Nordström</cp:lastModifiedBy>
  <cp:revision>505</cp:revision>
  <dcterms:created xsi:type="dcterms:W3CDTF">2024-03-26T12:09:15Z</dcterms:created>
  <dcterms:modified xsi:type="dcterms:W3CDTF">2025-08-19T09:28:49Z</dcterms:modified>
</cp:coreProperties>
</file>