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307" r:id="rId5"/>
    <p:sldId id="313" r:id="rId6"/>
    <p:sldId id="308" r:id="rId7"/>
    <p:sldId id="311" r:id="rId8"/>
    <p:sldId id="312" r:id="rId9"/>
    <p:sldId id="309" r:id="rId10"/>
    <p:sldId id="314" r:id="rId11"/>
    <p:sldId id="310" r:id="rId12"/>
    <p:sldId id="292" r:id="rId13"/>
  </p:sldIdLst>
  <p:sldSz cx="12192000" cy="6858000"/>
  <p:notesSz cx="6858000" cy="9144000"/>
  <p:embeddedFontLst>
    <p:embeddedFont>
      <p:font typeface="Figtree" pitchFamily="2" charset="0"/>
      <p:regular r:id="rId15"/>
      <p:bold r:id="rId16"/>
      <p:italic r:id="rId17"/>
      <p:boldItalic r:id="rId18"/>
    </p:embeddedFont>
    <p:embeddedFont>
      <p:font typeface="Figtree Medium" pitchFamily="2" charset="0"/>
      <p:regular r:id="rId19"/>
      <p:italic r:id="rId20"/>
    </p:embeddedFont>
    <p:embeddedFont>
      <p:font typeface="Figtree SemiBold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DCA346"/>
    <a:srgbClr val="266837"/>
    <a:srgbClr val="284466"/>
    <a:srgbClr val="2E3D4A"/>
    <a:srgbClr val="107238"/>
    <a:srgbClr val="9072B0"/>
    <a:srgbClr val="5B358C"/>
    <a:srgbClr val="EFE9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10/06/2025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2025-10-06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2025-10-06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2025-10-06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2025-10-06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2025-10-06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2025-10-06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2025-10-06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2.79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4DA4E-35A6-5FC0-0ABE-E1BA89CB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B0880-F448-8AAC-1808-C8C49431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 - 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D340D-B376-8B71-F37D-D3180887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5171" cy="4351338"/>
          </a:xfrm>
        </p:spPr>
        <p:txBody>
          <a:bodyPr/>
          <a:lstStyle/>
          <a:p>
            <a:r>
              <a:rPr lang="sv-SE" dirty="0"/>
              <a:t>Det framgår nu tydligare om ansökningsperioden för pedagogiskt stöd skiljer sig från anmälningsperioden på aktivitetstillfället.</a:t>
            </a:r>
          </a:p>
          <a:p>
            <a:r>
              <a:rPr lang="sv-SE" dirty="0"/>
              <a:t>Om studenten inte kan ändra sin ansökan om pedagogiskt stöd visas inte längre knappen för att ändra.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8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D393-7E8A-CDFA-948E-4266C043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81E14-71EA-3055-D413-187AC307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A82C5-EE60-3D8C-6207-4DA7CA20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användare byter namn kommer nya namnet framöver även visas under ”Aktörer”, om användaren är kopplad som aktör. </a:t>
            </a:r>
          </a:p>
          <a:p>
            <a:pPr lvl="1"/>
            <a:r>
              <a:rPr lang="sv-SE" dirty="0"/>
              <a:t>Historiskt har endast för- och efternamn angivits för aktörer. För dessa aktörer som bara lagts in med namn slår namnändringar fortfarande inte igenom då koppling till specifik användare saknas.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3F9CE7-FCEA-A61A-46D4-667A7624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83" y="3429000"/>
            <a:ext cx="8659433" cy="2915057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D8E41BE9-2F15-1AA5-B9D5-C35C302F1C07}"/>
              </a:ext>
            </a:extLst>
          </p:cNvPr>
          <p:cNvSpPr/>
          <p:nvPr/>
        </p:nvSpPr>
        <p:spPr>
          <a:xfrm>
            <a:off x="361950" y="5362575"/>
            <a:ext cx="604233" cy="342900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8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A26E22-9758-2812-5ABA-3020CA43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800" b="1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2.79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6 oktober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Utbudsomgång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3109E-D997-30B4-8AE7-F2908548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Utbildningsmallar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082DDE-6C69-18F4-94DB-893CE61A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2200" cy="4351338"/>
          </a:xfrm>
        </p:spPr>
        <p:txBody>
          <a:bodyPr/>
          <a:lstStyle/>
          <a:p>
            <a:r>
              <a:rPr lang="sv-SE" dirty="0"/>
              <a:t>I utbildningsmallar är det nu möjligt att lägga in regler där värdet 0 används som standardvärde. Gäller för attribut där värde anges i heltal, till exempel: "Obligatoriska träffar".</a:t>
            </a:r>
            <a:br>
              <a:rPr lang="sv-SE" dirty="0"/>
            </a:b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A60F055-EF51-4963-3140-EA80E0C7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17"/>
          <a:stretch>
            <a:fillRect/>
          </a:stretch>
        </p:blipFill>
        <p:spPr>
          <a:xfrm>
            <a:off x="6241106" y="1538738"/>
            <a:ext cx="5950894" cy="492511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DF3F8140-D6AE-0E7D-912F-426FB2A3232B}"/>
              </a:ext>
            </a:extLst>
          </p:cNvPr>
          <p:cNvSpPr/>
          <p:nvPr/>
        </p:nvSpPr>
        <p:spPr>
          <a:xfrm rot="10800000">
            <a:off x="10448925" y="3547269"/>
            <a:ext cx="904875" cy="4286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1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4CA126-49FD-717F-0270-63B82F20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714332-DEAE-4D71-1D09-605CA4BF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finns ett nytt val för att skapa beställning: "Ny beställning". Det gör det möjligt att skapa beställningar med eller utan ett tidigare kurstillfälle som förlaga. Går bara att använda för kurser i status "Påbörjad" eller "Komplett". </a:t>
            </a:r>
          </a:p>
          <a:p>
            <a:pPr lvl="1"/>
            <a:r>
              <a:rPr lang="sv-SE" dirty="0"/>
              <a:t>Det tidigare valet för att skapa beställning kallas nu ”Ny beställning från förlaga".</a:t>
            </a:r>
          </a:p>
          <a:p>
            <a:pPr lvl="1"/>
            <a:endParaRPr lang="sv-SE" dirty="0"/>
          </a:p>
          <a:p>
            <a:r>
              <a:rPr lang="sv-SE" dirty="0"/>
              <a:t>När användaren skapar förslag för kurstillfällen sätts nu värdet för ”Startperiod” utifrån första studieperiodens startdatum, enligt terminsintervallen i grunddata. </a:t>
            </a:r>
          </a:p>
          <a:p>
            <a:pPr lvl="1"/>
            <a:r>
              <a:rPr lang="sv-SE" dirty="0"/>
              <a:t>Tidigare sattes värdet för ”Startperiod” utifrån datumen för utbudsomgången.</a:t>
            </a:r>
          </a:p>
        </p:txBody>
      </p:sp>
    </p:spTree>
    <p:extLst>
      <p:ext uri="{BB962C8B-B14F-4D97-AF65-F5344CB8AC3E}">
        <p14:creationId xmlns:p14="http://schemas.microsoft.com/office/powerpoint/2010/main" val="22986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8D268-2639-A353-1016-5FDB3BF12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40F80-0F46-101E-9C40-180A6041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0527D0-9CCF-6141-A388-5B9ACE53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ta bort resultat i status ”Utkast” även om studenten gjort avbrott och avbrottsdatumet ligger före angivet examinationsdatum.</a:t>
            </a:r>
          </a:p>
          <a:p>
            <a:pPr lvl="1"/>
            <a:r>
              <a:rPr lang="sv-SE" dirty="0"/>
              <a:t>Sedan tidigare går det att ta bort resultat i status ”Utkast” om avbrottsdatum är </a:t>
            </a:r>
            <a:r>
              <a:rPr lang="sv-SE" i="1" dirty="0"/>
              <a:t>senare</a:t>
            </a:r>
            <a:r>
              <a:rPr lang="sv-SE" dirty="0"/>
              <a:t> än angivet examinationsdatum.</a:t>
            </a:r>
          </a:p>
          <a:p>
            <a:pPr lvl="1"/>
            <a:r>
              <a:rPr lang="sv-SE" dirty="0"/>
              <a:t>Sedan tidigare går det att ta bort klarmarkeringar på resultat även om studenten gjort avbrott och avbrottsdatumet ligger före angivet examinationsdatum.</a:t>
            </a:r>
          </a:p>
        </p:txBody>
      </p:sp>
    </p:spTree>
    <p:extLst>
      <p:ext uri="{BB962C8B-B14F-4D97-AF65-F5344CB8AC3E}">
        <p14:creationId xmlns:p14="http://schemas.microsoft.com/office/powerpoint/2010/main" val="39450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1B597-46B6-55B1-C22A-0E5E1939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BADB1B-FEDF-6D9F-FB03-A704A629D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beslutssidan för tillgodoräknande visas tidslinjen återigen.</a:t>
            </a:r>
          </a:p>
          <a:p>
            <a:r>
              <a:rPr lang="sv-SE" dirty="0"/>
              <a:t>E-postavisering till studenten vid beslutat avslag eller delvis bifall visar nu rätt ursprung för alla typer av meriter/resultat som ingår i beslutet.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56C0C83-9024-0543-9102-2CE90B32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75" y="2448377"/>
            <a:ext cx="6815400" cy="4358249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F0D2A902-4853-FCCB-E386-AB11D9AEFCCF}"/>
              </a:ext>
            </a:extLst>
          </p:cNvPr>
          <p:cNvSpPr/>
          <p:nvPr/>
        </p:nvSpPr>
        <p:spPr>
          <a:xfrm>
            <a:off x="295274" y="5200650"/>
            <a:ext cx="904875" cy="4286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4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DDD5D-9AFF-D797-CFCE-CA9B87916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4FB23-2B88-D287-04C8-48B6BAB3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924A2E-0727-B3C2-4418-2DA56DF6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Ansökningar på startsidan visas endast om de stämmer överens med användarens behörighet på organisationsenhet.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BD82B0-EC58-B3FD-6AA3-E04D573F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6333"/>
            <a:ext cx="7344502" cy="43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76026-F4DA-89AD-5645-8A0DDDE7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8893004-11A4-BC2B-FA6D-E1A9246E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52"/>
          <a:stretch>
            <a:fillRect/>
          </a:stretch>
        </p:blipFill>
        <p:spPr>
          <a:xfrm>
            <a:off x="7377953" y="1495425"/>
            <a:ext cx="4454105" cy="53625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B5BB714-FE7C-A827-773D-43ADE8F9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 - 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01806-C508-DD47-8D7C-BDB5643D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5171" cy="4351338"/>
          </a:xfrm>
        </p:spPr>
        <p:txBody>
          <a:bodyPr/>
          <a:lstStyle/>
          <a:p>
            <a:r>
              <a:rPr lang="sv-SE" dirty="0"/>
              <a:t>Det framgår nu tydligare om ansökningsperioden för pedagogiskt stöd skiljer sig från anmälningsperioden på aktivitetstillfället.</a:t>
            </a:r>
          </a:p>
          <a:p>
            <a:endParaRPr lang="sv-SE" dirty="0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96EA5341-505B-4E94-E0E1-EBDDEBC556D9}"/>
              </a:ext>
            </a:extLst>
          </p:cNvPr>
          <p:cNvSpPr/>
          <p:nvPr/>
        </p:nvSpPr>
        <p:spPr>
          <a:xfrm>
            <a:off x="6644527" y="3429000"/>
            <a:ext cx="904875" cy="4286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336B6FEA-B9C5-A06E-7F09-FDDB92F4C5C4}"/>
              </a:ext>
            </a:extLst>
          </p:cNvPr>
          <p:cNvSpPr/>
          <p:nvPr/>
        </p:nvSpPr>
        <p:spPr>
          <a:xfrm>
            <a:off x="6644527" y="5884069"/>
            <a:ext cx="904875" cy="4286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6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6477</TotalTime>
  <Words>437</Words>
  <Application>Microsoft Office PowerPoint</Application>
  <PresentationFormat>Bredbild</PresentationFormat>
  <Paragraphs>37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Aptos</vt:lpstr>
      <vt:lpstr>Wingdings 3</vt:lpstr>
      <vt:lpstr>Figtree Medium</vt:lpstr>
      <vt:lpstr>Figtree SemiBold</vt:lpstr>
      <vt:lpstr>Figtree</vt:lpstr>
      <vt:lpstr>Arial</vt:lpstr>
      <vt:lpstr>Office Theme</vt:lpstr>
      <vt:lpstr>PowerPoint-presentation</vt:lpstr>
      <vt:lpstr>Demo av version 2.79</vt:lpstr>
      <vt:lpstr>Detta kommer demonstreras</vt:lpstr>
      <vt:lpstr>Utbildningsmallar</vt:lpstr>
      <vt:lpstr>Utbudsomgång</vt:lpstr>
      <vt:lpstr>Resultat</vt:lpstr>
      <vt:lpstr>Tillgodoräknande</vt:lpstr>
      <vt:lpstr>Pedagogiskt stöd</vt:lpstr>
      <vt:lpstr>Pedagogiskt stöd - Ladok för studenter</vt:lpstr>
      <vt:lpstr>Pedagogiskt stöd - Ladok för studenter</vt:lpstr>
      <vt:lpstr>Aktör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557</cp:revision>
  <dcterms:created xsi:type="dcterms:W3CDTF">2024-03-26T12:09:15Z</dcterms:created>
  <dcterms:modified xsi:type="dcterms:W3CDTF">2025-10-06T08:42:06Z</dcterms:modified>
</cp:coreProperties>
</file>