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autoCompressPictures="0">
  <p:sldMasterIdLst>
    <p:sldMasterId id="2147483648" r:id="rId1"/>
  </p:sldMasterIdLst>
  <p:notesMasterIdLst>
    <p:notesMasterId r:id="rId14"/>
  </p:notesMasterIdLst>
  <p:sldIdLst>
    <p:sldId id="257" r:id="rId2"/>
    <p:sldId id="256" r:id="rId3"/>
    <p:sldId id="259" r:id="rId4"/>
    <p:sldId id="300" r:id="rId5"/>
    <p:sldId id="302" r:id="rId6"/>
    <p:sldId id="299" r:id="rId7"/>
    <p:sldId id="295" r:id="rId8"/>
    <p:sldId id="298" r:id="rId9"/>
    <p:sldId id="297" r:id="rId10"/>
    <p:sldId id="296" r:id="rId11"/>
    <p:sldId id="301" r:id="rId12"/>
    <p:sldId id="292" r:id="rId13"/>
  </p:sldIdLst>
  <p:sldSz cx="12192000" cy="6858000"/>
  <p:notesSz cx="6858000" cy="9144000"/>
  <p:embeddedFontLst>
    <p:embeddedFont>
      <p:font typeface="Figtree" pitchFamily="2" charset="0"/>
      <p:regular r:id="rId15"/>
      <p:bold r:id="rId16"/>
      <p:italic r:id="rId17"/>
      <p:boldItalic r:id="rId18"/>
    </p:embeddedFont>
    <p:embeddedFont>
      <p:font typeface="Figtree Medium" pitchFamily="2" charset="0"/>
      <p:regular r:id="rId19"/>
      <p:italic r:id="rId20"/>
    </p:embeddedFont>
    <p:embeddedFont>
      <p:font typeface="Figtree SemiBold" pitchFamily="2" charset="0"/>
      <p:regular r:id="rId21"/>
      <p:bold r:id="rId22"/>
      <p:italic r:id="rId23"/>
      <p:boldItalic r:id="rId24"/>
    </p:embeddedFont>
    <p:embeddedFont>
      <p:font typeface="Wingdings 3" panose="05040102010807070707" pitchFamily="18" charset="2"/>
      <p:regular r:id="rId25"/>
    </p:embeddedFont>
  </p:embeddedFontLst>
  <p:defaultTextStyle>
    <a:defPPr>
      <a:defRPr lang="en-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4B067"/>
    <a:srgbClr val="DCA346"/>
    <a:srgbClr val="266837"/>
    <a:srgbClr val="284466"/>
    <a:srgbClr val="2E3D4A"/>
    <a:srgbClr val="107238"/>
    <a:srgbClr val="9072B0"/>
    <a:srgbClr val="5B358C"/>
    <a:srgbClr val="EFE9F5"/>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353" autoAdjust="0"/>
    <p:restoredTop sz="96247" autoAdjust="0"/>
  </p:normalViewPr>
  <p:slideViewPr>
    <p:cSldViewPr snapToGrid="0">
      <p:cViewPr varScale="1">
        <p:scale>
          <a:sx n="103" d="100"/>
          <a:sy n="103" d="100"/>
        </p:scale>
        <p:origin x="750" y="102"/>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4.fntdata"/><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font" Target="fonts/font7.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3.fntdata"/><Relationship Id="rId25" Type="http://schemas.openxmlformats.org/officeDocument/2006/relationships/font" Target="fonts/font11.fntdata"/><Relationship Id="rId2" Type="http://schemas.openxmlformats.org/officeDocument/2006/relationships/slide" Target="slides/slide1.xml"/><Relationship Id="rId16" Type="http://schemas.openxmlformats.org/officeDocument/2006/relationships/font" Target="fonts/font2.fntdata"/><Relationship Id="rId20" Type="http://schemas.openxmlformats.org/officeDocument/2006/relationships/font" Target="fonts/font6.fntdata"/><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10.fntdata"/><Relationship Id="rId5" Type="http://schemas.openxmlformats.org/officeDocument/2006/relationships/slide" Target="slides/slide4.xml"/><Relationship Id="rId15" Type="http://schemas.openxmlformats.org/officeDocument/2006/relationships/font" Target="fonts/font1.fntdata"/><Relationship Id="rId23" Type="http://schemas.openxmlformats.org/officeDocument/2006/relationships/font" Target="fonts/font9.fntdata"/><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font" Target="fonts/font5.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 Id="rId22" Type="http://schemas.openxmlformats.org/officeDocument/2006/relationships/font" Target="fonts/font8.fntdata"/><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S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143E644-9AD9-1B47-BB31-DDA0E5DC1CDE}" type="datetimeFigureOut">
              <a:rPr lang="en-SE" smtClean="0"/>
              <a:t>11/03/2025</a:t>
            </a:fld>
            <a:endParaRPr lang="en-S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S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S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S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AAC61D6-423E-A349-AA98-83ABF4E6F90D}" type="slidenum">
              <a:rPr lang="en-SE" smtClean="0"/>
              <a:t>‹#›</a:t>
            </a:fld>
            <a:endParaRPr lang="en-SE"/>
          </a:p>
        </p:txBody>
      </p:sp>
    </p:spTree>
    <p:extLst>
      <p:ext uri="{BB962C8B-B14F-4D97-AF65-F5344CB8AC3E}">
        <p14:creationId xmlns:p14="http://schemas.microsoft.com/office/powerpoint/2010/main" val="10040316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6AAC61D6-423E-A349-AA98-83ABF4E6F90D}" type="slidenum">
              <a:rPr lang="en-SE" smtClean="0"/>
              <a:t>4</a:t>
            </a:fld>
            <a:endParaRPr lang="en-SE"/>
          </a:p>
        </p:txBody>
      </p:sp>
    </p:spTree>
    <p:extLst>
      <p:ext uri="{BB962C8B-B14F-4D97-AF65-F5344CB8AC3E}">
        <p14:creationId xmlns:p14="http://schemas.microsoft.com/office/powerpoint/2010/main" val="102702978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8.emf"/><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8.emf"/><Relationship Id="rId1" Type="http://schemas.openxmlformats.org/officeDocument/2006/relationships/slideMaster" Target="../slideMasters/slideMaster1.xml"/><Relationship Id="rId4" Type="http://schemas.openxmlformats.org/officeDocument/2006/relationships/image" Target="../media/image13.svg"/></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emf"/><Relationship Id="rId1" Type="http://schemas.openxmlformats.org/officeDocument/2006/relationships/slideMaster" Target="../slideMasters/slideMaster1.xml"/><Relationship Id="rId6" Type="http://schemas.openxmlformats.org/officeDocument/2006/relationships/image" Target="../media/image18.svg"/><Relationship Id="rId5" Type="http://schemas.openxmlformats.org/officeDocument/2006/relationships/image" Target="../media/image17.png"/><Relationship Id="rId4" Type="http://schemas.openxmlformats.org/officeDocument/2006/relationships/image" Target="../media/image16.svg"/></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4.emf"/><Relationship Id="rId1" Type="http://schemas.openxmlformats.org/officeDocument/2006/relationships/slideMaster" Target="../slideMasters/slideMaster1.xml"/><Relationship Id="rId6" Type="http://schemas.openxmlformats.org/officeDocument/2006/relationships/image" Target="../media/image20.svg"/><Relationship Id="rId5" Type="http://schemas.openxmlformats.org/officeDocument/2006/relationships/image" Target="../media/image19.png"/><Relationship Id="rId4" Type="http://schemas.openxmlformats.org/officeDocument/2006/relationships/image" Target="../media/image18.sv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emf"/><Relationship Id="rId1" Type="http://schemas.openxmlformats.org/officeDocument/2006/relationships/slideMaster" Target="../slideMasters/slideMaster1.xml"/><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8.emf"/><Relationship Id="rId1" Type="http://schemas.openxmlformats.org/officeDocument/2006/relationships/slideMaster" Target="../slideMasters/slideMaster1.xml"/><Relationship Id="rId4" Type="http://schemas.openxmlformats.org/officeDocument/2006/relationships/image" Target="../media/image16.svg"/></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8.emf"/><Relationship Id="rId1" Type="http://schemas.openxmlformats.org/officeDocument/2006/relationships/slideMaster" Target="../slideMasters/slideMaster1.xml"/><Relationship Id="rId4" Type="http://schemas.openxmlformats.org/officeDocument/2006/relationships/image" Target="../media/image24.svg"/></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emf"/><Relationship Id="rId1" Type="http://schemas.openxmlformats.org/officeDocument/2006/relationships/slideMaster" Target="../slideMasters/slideMaster1.xml"/><Relationship Id="rId6" Type="http://schemas.openxmlformats.org/officeDocument/2006/relationships/image" Target="../media/image18.svg"/><Relationship Id="rId5" Type="http://schemas.openxmlformats.org/officeDocument/2006/relationships/image" Target="../media/image17.png"/><Relationship Id="rId4" Type="http://schemas.openxmlformats.org/officeDocument/2006/relationships/image" Target="../media/image16.svg"/></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emf"/><Relationship Id="rId1" Type="http://schemas.openxmlformats.org/officeDocument/2006/relationships/slideMaster" Target="../slideMasters/slideMaster1.xml"/><Relationship Id="rId6" Type="http://schemas.openxmlformats.org/officeDocument/2006/relationships/image" Target="../media/image20.svg"/><Relationship Id="rId5" Type="http://schemas.openxmlformats.org/officeDocument/2006/relationships/image" Target="../media/image19.png"/><Relationship Id="rId4" Type="http://schemas.openxmlformats.org/officeDocument/2006/relationships/image" Target="../media/image18.svg"/></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25.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96ACBD8B-BEB3-B472-0651-BC20361790FF}"/>
              </a:ext>
            </a:extLst>
          </p:cNvPr>
          <p:cNvPicPr>
            <a:picLocks noChangeAspect="1"/>
          </p:cNvPicPr>
          <p:nvPr userDrawn="1"/>
        </p:nvPicPr>
        <p:blipFill>
          <a:blip r:embed="rId2"/>
          <a:stretch>
            <a:fillRect/>
          </a:stretch>
        </p:blipFill>
        <p:spPr>
          <a:xfrm>
            <a:off x="8112861" y="682125"/>
            <a:ext cx="4092018" cy="6188754"/>
          </a:xfrm>
          <a:prstGeom prst="rect">
            <a:avLst/>
          </a:prstGeom>
        </p:spPr>
      </p:pic>
      <p:sp>
        <p:nvSpPr>
          <p:cNvPr id="2" name="Title 1">
            <a:extLst>
              <a:ext uri="{FF2B5EF4-FFF2-40B4-BE49-F238E27FC236}">
                <a16:creationId xmlns:a16="http://schemas.microsoft.com/office/drawing/2014/main" id="{CE5522C2-04BB-C34D-B691-57EE3807AF8D}"/>
              </a:ext>
            </a:extLst>
          </p:cNvPr>
          <p:cNvSpPr>
            <a:spLocks noGrp="1"/>
          </p:cNvSpPr>
          <p:nvPr>
            <p:ph type="ctrTitle"/>
          </p:nvPr>
        </p:nvSpPr>
        <p:spPr>
          <a:xfrm>
            <a:off x="838200" y="1122363"/>
            <a:ext cx="9144000" cy="2387600"/>
          </a:xfrm>
        </p:spPr>
        <p:txBody>
          <a:bodyPr anchor="b">
            <a:normAutofit/>
          </a:bodyPr>
          <a:lstStyle>
            <a:lvl1pPr algn="l">
              <a:defRPr sz="4800" b="1" i="0">
                <a:latin typeface="Figtree SemiBold" pitchFamily="2" charset="0"/>
              </a:defRPr>
            </a:lvl1pPr>
          </a:lstStyle>
          <a:p>
            <a:r>
              <a:rPr lang="en-GB" dirty="0"/>
              <a:t>Click to edit Master title style</a:t>
            </a:r>
            <a:endParaRPr lang="en-SE" dirty="0"/>
          </a:p>
        </p:txBody>
      </p:sp>
      <p:sp>
        <p:nvSpPr>
          <p:cNvPr id="3" name="Subtitle 2">
            <a:extLst>
              <a:ext uri="{FF2B5EF4-FFF2-40B4-BE49-F238E27FC236}">
                <a16:creationId xmlns:a16="http://schemas.microsoft.com/office/drawing/2014/main" id="{8580D92B-53F1-2B49-6FD6-D49A4BBC5C09}"/>
              </a:ext>
            </a:extLst>
          </p:cNvPr>
          <p:cNvSpPr>
            <a:spLocks noGrp="1"/>
          </p:cNvSpPr>
          <p:nvPr>
            <p:ph type="subTitle" idx="1"/>
          </p:nvPr>
        </p:nvSpPr>
        <p:spPr>
          <a:xfrm>
            <a:off x="838200" y="3602038"/>
            <a:ext cx="9144000" cy="1655762"/>
          </a:xfrm>
        </p:spPr>
        <p:txBody>
          <a:bodyPr/>
          <a:lstStyle>
            <a:lvl1pPr marL="0" indent="0" algn="l">
              <a:buNone/>
              <a:defRPr sz="2400" b="0" i="0">
                <a:latin typeface="Figtree Medium"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endParaRPr lang="en-SE" dirty="0"/>
          </a:p>
        </p:txBody>
      </p:sp>
      <p:sp>
        <p:nvSpPr>
          <p:cNvPr id="4" name="Date Placeholder 3">
            <a:extLst>
              <a:ext uri="{FF2B5EF4-FFF2-40B4-BE49-F238E27FC236}">
                <a16:creationId xmlns:a16="http://schemas.microsoft.com/office/drawing/2014/main" id="{3787416F-4AEE-69AF-67B0-1C9CC50FF937}"/>
              </a:ext>
            </a:extLst>
          </p:cNvPr>
          <p:cNvSpPr>
            <a:spLocks noGrp="1"/>
          </p:cNvSpPr>
          <p:nvPr>
            <p:ph type="dt" sz="half" idx="10"/>
          </p:nvPr>
        </p:nvSpPr>
        <p:spPr>
          <a:xfrm>
            <a:off x="838200" y="5932487"/>
            <a:ext cx="2743200" cy="365125"/>
          </a:xfrm>
        </p:spPr>
        <p:txBody>
          <a:bodyPr/>
          <a:lstStyle/>
          <a:p>
            <a:fld id="{8A50A0E2-9454-1A47-9ECA-17CFBF43F9D8}" type="datetime1">
              <a:rPr lang="sv-SE" smtClean="0"/>
              <a:t>2025-11-03</a:t>
            </a:fld>
            <a:endParaRPr lang="en-SE"/>
          </a:p>
        </p:txBody>
      </p:sp>
      <p:pic>
        <p:nvPicPr>
          <p:cNvPr id="9" name="Graphic 8">
            <a:extLst>
              <a:ext uri="{FF2B5EF4-FFF2-40B4-BE49-F238E27FC236}">
                <a16:creationId xmlns:a16="http://schemas.microsoft.com/office/drawing/2014/main" id="{E66BBB8C-BB60-1947-468F-4BBF3B1EB744}"/>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762182" y="574654"/>
            <a:ext cx="1498235" cy="439273"/>
          </a:xfrm>
          <a:prstGeom prst="rect">
            <a:avLst/>
          </a:prstGeom>
        </p:spPr>
      </p:pic>
      <p:pic>
        <p:nvPicPr>
          <p:cNvPr id="13" name="Graphic 12">
            <a:extLst>
              <a:ext uri="{FF2B5EF4-FFF2-40B4-BE49-F238E27FC236}">
                <a16:creationId xmlns:a16="http://schemas.microsoft.com/office/drawing/2014/main" id="{455D4715-3F9A-45B2-ACFB-A466A2DBC1B8}"/>
              </a:ext>
            </a:extLst>
          </p:cNvPr>
          <p:cNvPicPr>
            <a:picLocks noChangeAspect="1"/>
          </p:cNvPicPr>
          <p:nvPr userDrawn="1"/>
        </p:nvPicPr>
        <p:blipFill>
          <a:blip r:embed="rId5">
            <a:extLst>
              <a:ext uri="{96DAC541-7B7A-43D3-8B79-37D633B846F1}">
                <asvg:svgBlip xmlns:asvg="http://schemas.microsoft.com/office/drawing/2016/SVG/main" r:embed="rId6"/>
              </a:ext>
            </a:extLst>
          </a:blip>
          <a:stretch>
            <a:fillRect/>
          </a:stretch>
        </p:blipFill>
        <p:spPr>
          <a:xfrm>
            <a:off x="11243557" y="5873750"/>
            <a:ext cx="482600" cy="482600"/>
          </a:xfrm>
          <a:prstGeom prst="rect">
            <a:avLst/>
          </a:prstGeom>
        </p:spPr>
      </p:pic>
    </p:spTree>
    <p:extLst>
      <p:ext uri="{BB962C8B-B14F-4D97-AF65-F5344CB8AC3E}">
        <p14:creationId xmlns:p14="http://schemas.microsoft.com/office/powerpoint/2010/main" val="16174577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9_Demo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72DCC8F3-0B56-EB07-ABC3-675FC490D680}"/>
              </a:ext>
            </a:extLst>
          </p:cNvPr>
          <p:cNvPicPr>
            <a:picLocks noChangeAspect="1"/>
          </p:cNvPicPr>
          <p:nvPr userDrawn="1"/>
        </p:nvPicPr>
        <p:blipFill>
          <a:blip r:embed="rId2"/>
          <a:stretch>
            <a:fillRect/>
          </a:stretch>
        </p:blipFill>
        <p:spPr>
          <a:xfrm>
            <a:off x="11667899" y="365125"/>
            <a:ext cx="547251" cy="1325563"/>
          </a:xfrm>
          <a:prstGeom prst="rect">
            <a:avLst/>
          </a:prstGeom>
        </p:spPr>
      </p:pic>
      <p:sp>
        <p:nvSpPr>
          <p:cNvPr id="9" name="Title 1">
            <a:extLst>
              <a:ext uri="{FF2B5EF4-FFF2-40B4-BE49-F238E27FC236}">
                <a16:creationId xmlns:a16="http://schemas.microsoft.com/office/drawing/2014/main" id="{BDC44185-6EB2-1B91-8F5D-C4FE12D08B0F}"/>
              </a:ext>
            </a:extLst>
          </p:cNvPr>
          <p:cNvSpPr>
            <a:spLocks noGrp="1"/>
          </p:cNvSpPr>
          <p:nvPr>
            <p:ph type="title"/>
          </p:nvPr>
        </p:nvSpPr>
        <p:spPr>
          <a:xfrm>
            <a:off x="838200" y="365125"/>
            <a:ext cx="10515600" cy="1325563"/>
          </a:xfrm>
        </p:spPr>
        <p:txBody>
          <a:bodyPr>
            <a:normAutofit/>
          </a:bodyPr>
          <a:lstStyle>
            <a:lvl1pPr>
              <a:defRPr sz="3600"/>
            </a:lvl1pPr>
          </a:lstStyle>
          <a:p>
            <a:r>
              <a:rPr lang="en-GB" dirty="0"/>
              <a:t>Click to edit Master title style</a:t>
            </a:r>
            <a:endParaRPr lang="en-SE" dirty="0"/>
          </a:p>
        </p:txBody>
      </p:sp>
      <p:sp>
        <p:nvSpPr>
          <p:cNvPr id="11" name="Content Placeholder 2">
            <a:extLst>
              <a:ext uri="{FF2B5EF4-FFF2-40B4-BE49-F238E27FC236}">
                <a16:creationId xmlns:a16="http://schemas.microsoft.com/office/drawing/2014/main" id="{88A01264-94DE-1240-FF57-93DE97C2D90F}"/>
              </a:ext>
            </a:extLst>
          </p:cNvPr>
          <p:cNvSpPr>
            <a:spLocks noGrp="1"/>
          </p:cNvSpPr>
          <p:nvPr>
            <p:ph idx="1"/>
          </p:nvPr>
        </p:nvSpPr>
        <p:spPr>
          <a:xfrm>
            <a:off x="838200" y="1825625"/>
            <a:ext cx="10515600" cy="4351338"/>
          </a:xfrm>
        </p:spPr>
        <p:txBody>
          <a:bodyPr/>
          <a:lstStyle>
            <a:lvl1pPr marL="288000" indent="-288000">
              <a:lnSpc>
                <a:spcPct val="100000"/>
              </a:lnSpc>
              <a:spcBef>
                <a:spcPts val="1800"/>
              </a:spcBef>
              <a:buClr>
                <a:srgbClr val="04B067"/>
              </a:buClr>
              <a:buFont typeface="Wingdings 3" panose="05040102010807070707" pitchFamily="18" charset="2"/>
              <a:buChar char="u"/>
              <a:defRPr sz="1800">
                <a:latin typeface="Figtree" pitchFamily="2" charset="0"/>
              </a:defRPr>
            </a:lvl1pPr>
            <a:lvl2pPr indent="-288000">
              <a:lnSpc>
                <a:spcPct val="100000"/>
              </a:lnSpc>
              <a:defRPr sz="1600">
                <a:latin typeface="Figtree" pitchFamily="2" charset="0"/>
              </a:defRPr>
            </a:lvl2pPr>
            <a:lvl3pPr indent="-288000">
              <a:lnSpc>
                <a:spcPct val="100000"/>
              </a:lnSpc>
              <a:defRPr sz="1600">
                <a:latin typeface="Figtree" pitchFamily="2" charset="0"/>
              </a:defRPr>
            </a:lvl3pPr>
            <a:lvl4pPr indent="-288000">
              <a:lnSpc>
                <a:spcPct val="100000"/>
              </a:lnSpc>
              <a:defRPr sz="1600">
                <a:latin typeface="Figtree" pitchFamily="2" charset="0"/>
              </a:defRPr>
            </a:lvl4pPr>
            <a:lvl5pPr indent="-288000">
              <a:lnSpc>
                <a:spcPct val="100000"/>
              </a:lnSpc>
              <a:defRPr sz="1600">
                <a:latin typeface="Figtree" pitchFamily="2" charset="0"/>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Tree>
    <p:extLst>
      <p:ext uri="{BB962C8B-B14F-4D97-AF65-F5344CB8AC3E}">
        <p14:creationId xmlns:p14="http://schemas.microsoft.com/office/powerpoint/2010/main" val="9896788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3_Title Slide">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C3F17F89-5D8E-AFD6-042E-5A6533FE939C}"/>
              </a:ext>
            </a:extLst>
          </p:cNvPr>
          <p:cNvPicPr>
            <a:picLocks noChangeAspect="1"/>
          </p:cNvPicPr>
          <p:nvPr userDrawn="1"/>
        </p:nvPicPr>
        <p:blipFill>
          <a:blip r:embed="rId2"/>
          <a:stretch>
            <a:fillRect/>
          </a:stretch>
        </p:blipFill>
        <p:spPr>
          <a:xfrm>
            <a:off x="8120657" y="693915"/>
            <a:ext cx="4084222" cy="6176963"/>
          </a:xfrm>
          <a:prstGeom prst="rect">
            <a:avLst/>
          </a:prstGeom>
        </p:spPr>
      </p:pic>
      <p:sp>
        <p:nvSpPr>
          <p:cNvPr id="9" name="Title 1">
            <a:extLst>
              <a:ext uri="{FF2B5EF4-FFF2-40B4-BE49-F238E27FC236}">
                <a16:creationId xmlns:a16="http://schemas.microsoft.com/office/drawing/2014/main" id="{BDC44185-6EB2-1B91-8F5D-C4FE12D08B0F}"/>
              </a:ext>
            </a:extLst>
          </p:cNvPr>
          <p:cNvSpPr>
            <a:spLocks noGrp="1"/>
          </p:cNvSpPr>
          <p:nvPr>
            <p:ph type="title"/>
          </p:nvPr>
        </p:nvSpPr>
        <p:spPr>
          <a:xfrm>
            <a:off x="838200" y="365125"/>
            <a:ext cx="10515600" cy="1325563"/>
          </a:xfrm>
        </p:spPr>
        <p:txBody>
          <a:bodyPr>
            <a:normAutofit/>
          </a:bodyPr>
          <a:lstStyle>
            <a:lvl1pPr>
              <a:defRPr sz="3600"/>
            </a:lvl1pPr>
          </a:lstStyle>
          <a:p>
            <a:r>
              <a:rPr lang="en-GB" dirty="0"/>
              <a:t>Click to edit Master title style</a:t>
            </a:r>
            <a:endParaRPr lang="en-SE" dirty="0"/>
          </a:p>
        </p:txBody>
      </p:sp>
      <p:sp>
        <p:nvSpPr>
          <p:cNvPr id="11" name="Content Placeholder 2">
            <a:extLst>
              <a:ext uri="{FF2B5EF4-FFF2-40B4-BE49-F238E27FC236}">
                <a16:creationId xmlns:a16="http://schemas.microsoft.com/office/drawing/2014/main" id="{88A01264-94DE-1240-FF57-93DE97C2D90F}"/>
              </a:ext>
            </a:extLst>
          </p:cNvPr>
          <p:cNvSpPr>
            <a:spLocks noGrp="1"/>
          </p:cNvSpPr>
          <p:nvPr>
            <p:ph idx="1"/>
          </p:nvPr>
        </p:nvSpPr>
        <p:spPr>
          <a:xfrm>
            <a:off x="838200" y="1825625"/>
            <a:ext cx="10515600" cy="4351338"/>
          </a:xfrm>
        </p:spPr>
        <p:txBody>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Tree>
    <p:extLst>
      <p:ext uri="{BB962C8B-B14F-4D97-AF65-F5344CB8AC3E}">
        <p14:creationId xmlns:p14="http://schemas.microsoft.com/office/powerpoint/2010/main" val="21439173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72DCC8F3-0B56-EB07-ABC3-675FC490D680}"/>
              </a:ext>
            </a:extLst>
          </p:cNvPr>
          <p:cNvPicPr>
            <a:picLocks noChangeAspect="1"/>
          </p:cNvPicPr>
          <p:nvPr userDrawn="1"/>
        </p:nvPicPr>
        <p:blipFill>
          <a:blip r:embed="rId2"/>
          <a:stretch>
            <a:fillRect/>
          </a:stretch>
        </p:blipFill>
        <p:spPr>
          <a:xfrm>
            <a:off x="9352345" y="-22904"/>
            <a:ext cx="2862805" cy="6934350"/>
          </a:xfrm>
          <a:prstGeom prst="rect">
            <a:avLst/>
          </a:prstGeom>
        </p:spPr>
      </p:pic>
      <p:sp>
        <p:nvSpPr>
          <p:cNvPr id="9" name="Title 1">
            <a:extLst>
              <a:ext uri="{FF2B5EF4-FFF2-40B4-BE49-F238E27FC236}">
                <a16:creationId xmlns:a16="http://schemas.microsoft.com/office/drawing/2014/main" id="{BDC44185-6EB2-1B91-8F5D-C4FE12D08B0F}"/>
              </a:ext>
            </a:extLst>
          </p:cNvPr>
          <p:cNvSpPr>
            <a:spLocks noGrp="1"/>
          </p:cNvSpPr>
          <p:nvPr>
            <p:ph type="title"/>
          </p:nvPr>
        </p:nvSpPr>
        <p:spPr>
          <a:xfrm>
            <a:off x="838200" y="365125"/>
            <a:ext cx="10515600" cy="1325563"/>
          </a:xfrm>
        </p:spPr>
        <p:txBody>
          <a:bodyPr>
            <a:normAutofit/>
          </a:bodyPr>
          <a:lstStyle>
            <a:lvl1pPr>
              <a:defRPr sz="3600"/>
            </a:lvl1pPr>
          </a:lstStyle>
          <a:p>
            <a:r>
              <a:rPr lang="en-GB" dirty="0"/>
              <a:t>Click to edit Master title style</a:t>
            </a:r>
            <a:endParaRPr lang="en-SE" dirty="0"/>
          </a:p>
        </p:txBody>
      </p:sp>
      <p:sp>
        <p:nvSpPr>
          <p:cNvPr id="2" name="Content Placeholder 2">
            <a:extLst>
              <a:ext uri="{FF2B5EF4-FFF2-40B4-BE49-F238E27FC236}">
                <a16:creationId xmlns:a16="http://schemas.microsoft.com/office/drawing/2014/main" id="{DED2CE4E-AC76-C81C-ABB7-824E23D16BBF}"/>
              </a:ext>
            </a:extLst>
          </p:cNvPr>
          <p:cNvSpPr>
            <a:spLocks noGrp="1"/>
          </p:cNvSpPr>
          <p:nvPr>
            <p:ph idx="1"/>
          </p:nvPr>
        </p:nvSpPr>
        <p:spPr>
          <a:xfrm>
            <a:off x="838200" y="1825625"/>
            <a:ext cx="10515600" cy="4351338"/>
          </a:xfrm>
        </p:spPr>
        <p:txBody>
          <a:bodyPr/>
          <a:lstStyle>
            <a:lvl1pPr marL="288000" indent="-288000">
              <a:lnSpc>
                <a:spcPct val="100000"/>
              </a:lnSpc>
              <a:spcBef>
                <a:spcPts val="1800"/>
              </a:spcBef>
              <a:defRPr sz="1800">
                <a:latin typeface="Figtree" pitchFamily="2" charset="0"/>
              </a:defRPr>
            </a:lvl1pPr>
            <a:lvl2pPr indent="-288000">
              <a:lnSpc>
                <a:spcPct val="100000"/>
              </a:lnSpc>
              <a:defRPr sz="1600">
                <a:latin typeface="Figtree" pitchFamily="2" charset="0"/>
              </a:defRPr>
            </a:lvl2pPr>
            <a:lvl3pPr indent="-288000">
              <a:lnSpc>
                <a:spcPct val="100000"/>
              </a:lnSpc>
              <a:defRPr sz="1600">
                <a:latin typeface="Figtree" pitchFamily="2" charset="0"/>
              </a:defRPr>
            </a:lvl3pPr>
            <a:lvl4pPr indent="-288000">
              <a:lnSpc>
                <a:spcPct val="100000"/>
              </a:lnSpc>
              <a:defRPr sz="1600">
                <a:latin typeface="Figtree" pitchFamily="2" charset="0"/>
              </a:defRPr>
            </a:lvl4pPr>
            <a:lvl5pPr indent="-288000">
              <a:lnSpc>
                <a:spcPct val="100000"/>
              </a:lnSpc>
              <a:defRPr sz="1600">
                <a:latin typeface="Figtree" pitchFamily="2" charset="0"/>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Tree>
    <p:extLst>
      <p:ext uri="{BB962C8B-B14F-4D97-AF65-F5344CB8AC3E}">
        <p14:creationId xmlns:p14="http://schemas.microsoft.com/office/powerpoint/2010/main" val="33287000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4_Title Slide">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81CAAF4D-6321-8AFB-25DE-405E79C8527A}"/>
              </a:ext>
            </a:extLst>
          </p:cNvPr>
          <p:cNvPicPr>
            <a:picLocks noChangeAspect="1"/>
          </p:cNvPicPr>
          <p:nvPr userDrawn="1"/>
        </p:nvPicPr>
        <p:blipFill>
          <a:blip r:embed="rId2"/>
          <a:stretch>
            <a:fillRect/>
          </a:stretch>
        </p:blipFill>
        <p:spPr>
          <a:xfrm>
            <a:off x="8166347" y="-43405"/>
            <a:ext cx="4141400" cy="6944810"/>
          </a:xfrm>
          <a:prstGeom prst="rect">
            <a:avLst/>
          </a:prstGeom>
        </p:spPr>
      </p:pic>
      <p:sp>
        <p:nvSpPr>
          <p:cNvPr id="9" name="Title 1">
            <a:extLst>
              <a:ext uri="{FF2B5EF4-FFF2-40B4-BE49-F238E27FC236}">
                <a16:creationId xmlns:a16="http://schemas.microsoft.com/office/drawing/2014/main" id="{BDC44185-6EB2-1B91-8F5D-C4FE12D08B0F}"/>
              </a:ext>
            </a:extLst>
          </p:cNvPr>
          <p:cNvSpPr>
            <a:spLocks noGrp="1"/>
          </p:cNvSpPr>
          <p:nvPr>
            <p:ph type="title"/>
          </p:nvPr>
        </p:nvSpPr>
        <p:spPr>
          <a:xfrm>
            <a:off x="838200" y="365125"/>
            <a:ext cx="10515600" cy="1325563"/>
          </a:xfrm>
        </p:spPr>
        <p:txBody>
          <a:bodyPr>
            <a:normAutofit/>
          </a:bodyPr>
          <a:lstStyle>
            <a:lvl1pPr>
              <a:defRPr sz="3600"/>
            </a:lvl1pPr>
          </a:lstStyle>
          <a:p>
            <a:r>
              <a:rPr lang="en-GB" dirty="0"/>
              <a:t>Click to edit Master title style</a:t>
            </a:r>
            <a:endParaRPr lang="en-SE" dirty="0"/>
          </a:p>
        </p:txBody>
      </p:sp>
      <p:sp>
        <p:nvSpPr>
          <p:cNvPr id="3" name="Content Placeholder 2">
            <a:extLst>
              <a:ext uri="{FF2B5EF4-FFF2-40B4-BE49-F238E27FC236}">
                <a16:creationId xmlns:a16="http://schemas.microsoft.com/office/drawing/2014/main" id="{046E4C24-AEF2-7249-9AA0-1CAC3A320F51}"/>
              </a:ext>
            </a:extLst>
          </p:cNvPr>
          <p:cNvSpPr>
            <a:spLocks noGrp="1"/>
          </p:cNvSpPr>
          <p:nvPr>
            <p:ph idx="1"/>
          </p:nvPr>
        </p:nvSpPr>
        <p:spPr>
          <a:xfrm>
            <a:off x="838200" y="1825625"/>
            <a:ext cx="10515600" cy="4351338"/>
          </a:xfrm>
        </p:spPr>
        <p:txBody>
          <a:bodyPr/>
          <a:lstStyle>
            <a:lvl1pPr marL="288000" indent="-288000">
              <a:lnSpc>
                <a:spcPct val="100000"/>
              </a:lnSpc>
              <a:spcBef>
                <a:spcPts val="1800"/>
              </a:spcBef>
              <a:defRPr sz="1800">
                <a:latin typeface="Figtree" pitchFamily="2" charset="0"/>
              </a:defRPr>
            </a:lvl1pPr>
            <a:lvl2pPr indent="-288000">
              <a:lnSpc>
                <a:spcPct val="100000"/>
              </a:lnSpc>
              <a:defRPr sz="1600">
                <a:latin typeface="Figtree" pitchFamily="2" charset="0"/>
              </a:defRPr>
            </a:lvl2pPr>
            <a:lvl3pPr indent="-288000">
              <a:lnSpc>
                <a:spcPct val="100000"/>
              </a:lnSpc>
              <a:defRPr sz="1600">
                <a:latin typeface="Figtree" pitchFamily="2" charset="0"/>
              </a:defRPr>
            </a:lvl3pPr>
            <a:lvl4pPr indent="-288000">
              <a:lnSpc>
                <a:spcPct val="100000"/>
              </a:lnSpc>
              <a:defRPr sz="1600">
                <a:latin typeface="Figtree" pitchFamily="2" charset="0"/>
              </a:defRPr>
            </a:lvl4pPr>
            <a:lvl5pPr indent="-288000">
              <a:lnSpc>
                <a:spcPct val="100000"/>
              </a:lnSpc>
              <a:defRPr sz="1600">
                <a:latin typeface="Figtree" pitchFamily="2" charset="0"/>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Tree>
    <p:extLst>
      <p:ext uri="{BB962C8B-B14F-4D97-AF65-F5344CB8AC3E}">
        <p14:creationId xmlns:p14="http://schemas.microsoft.com/office/powerpoint/2010/main" val="35914984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8_Title Slide">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BDC44185-6EB2-1B91-8F5D-C4FE12D08B0F}"/>
              </a:ext>
            </a:extLst>
          </p:cNvPr>
          <p:cNvSpPr>
            <a:spLocks noGrp="1"/>
          </p:cNvSpPr>
          <p:nvPr>
            <p:ph type="title"/>
          </p:nvPr>
        </p:nvSpPr>
        <p:spPr>
          <a:xfrm>
            <a:off x="838200" y="365125"/>
            <a:ext cx="10515600" cy="1325563"/>
          </a:xfrm>
        </p:spPr>
        <p:txBody>
          <a:bodyPr>
            <a:normAutofit/>
          </a:bodyPr>
          <a:lstStyle>
            <a:lvl1pPr>
              <a:defRPr sz="3600"/>
            </a:lvl1pPr>
          </a:lstStyle>
          <a:p>
            <a:r>
              <a:rPr lang="en-GB" dirty="0"/>
              <a:t>Click to edit Master title style</a:t>
            </a:r>
            <a:endParaRPr lang="en-SE" dirty="0"/>
          </a:p>
        </p:txBody>
      </p:sp>
      <p:pic>
        <p:nvPicPr>
          <p:cNvPr id="3" name="Picture 2">
            <a:extLst>
              <a:ext uri="{FF2B5EF4-FFF2-40B4-BE49-F238E27FC236}">
                <a16:creationId xmlns:a16="http://schemas.microsoft.com/office/drawing/2014/main" id="{6F59D4D0-806D-EE44-D99C-0A1D6CA18ED0}"/>
              </a:ext>
            </a:extLst>
          </p:cNvPr>
          <p:cNvPicPr>
            <a:picLocks noChangeAspect="1"/>
          </p:cNvPicPr>
          <p:nvPr userDrawn="1"/>
        </p:nvPicPr>
        <p:blipFill>
          <a:blip r:embed="rId2"/>
          <a:stretch>
            <a:fillRect/>
          </a:stretch>
        </p:blipFill>
        <p:spPr>
          <a:xfrm>
            <a:off x="9790012" y="3342860"/>
            <a:ext cx="4064885" cy="5773316"/>
          </a:xfrm>
          <a:prstGeom prst="rect">
            <a:avLst/>
          </a:prstGeom>
        </p:spPr>
      </p:pic>
      <p:sp>
        <p:nvSpPr>
          <p:cNvPr id="2" name="Content Placeholder 2">
            <a:extLst>
              <a:ext uri="{FF2B5EF4-FFF2-40B4-BE49-F238E27FC236}">
                <a16:creationId xmlns:a16="http://schemas.microsoft.com/office/drawing/2014/main" id="{057442C5-5137-0062-09E9-5DFF18786B06}"/>
              </a:ext>
            </a:extLst>
          </p:cNvPr>
          <p:cNvSpPr>
            <a:spLocks noGrp="1"/>
          </p:cNvSpPr>
          <p:nvPr>
            <p:ph idx="1"/>
          </p:nvPr>
        </p:nvSpPr>
        <p:spPr>
          <a:xfrm>
            <a:off x="838200" y="1825625"/>
            <a:ext cx="10515600" cy="4351338"/>
          </a:xfrm>
        </p:spPr>
        <p:txBody>
          <a:bodyPr/>
          <a:lstStyle>
            <a:lvl1pPr marL="288000" indent="-288000">
              <a:lnSpc>
                <a:spcPct val="100000"/>
              </a:lnSpc>
              <a:spcBef>
                <a:spcPts val="1800"/>
              </a:spcBef>
              <a:defRPr sz="1800">
                <a:latin typeface="Figtree" pitchFamily="2" charset="0"/>
              </a:defRPr>
            </a:lvl1pPr>
            <a:lvl2pPr indent="-288000">
              <a:lnSpc>
                <a:spcPct val="100000"/>
              </a:lnSpc>
              <a:defRPr sz="1600">
                <a:latin typeface="Figtree" pitchFamily="2" charset="0"/>
              </a:defRPr>
            </a:lvl2pPr>
            <a:lvl3pPr indent="-288000">
              <a:lnSpc>
                <a:spcPct val="100000"/>
              </a:lnSpc>
              <a:defRPr sz="1600">
                <a:latin typeface="Figtree" pitchFamily="2" charset="0"/>
              </a:defRPr>
            </a:lvl3pPr>
            <a:lvl4pPr indent="-288000">
              <a:lnSpc>
                <a:spcPct val="100000"/>
              </a:lnSpc>
              <a:defRPr sz="1600">
                <a:latin typeface="Figtree" pitchFamily="2" charset="0"/>
              </a:defRPr>
            </a:lvl4pPr>
            <a:lvl5pPr indent="-288000">
              <a:lnSpc>
                <a:spcPct val="100000"/>
              </a:lnSpc>
              <a:defRPr sz="1600">
                <a:latin typeface="Figtree" pitchFamily="2" charset="0"/>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Tree>
    <p:extLst>
      <p:ext uri="{BB962C8B-B14F-4D97-AF65-F5344CB8AC3E}">
        <p14:creationId xmlns:p14="http://schemas.microsoft.com/office/powerpoint/2010/main" val="6213981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7_Title Slide">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BDC44185-6EB2-1B91-8F5D-C4FE12D08B0F}"/>
              </a:ext>
            </a:extLst>
          </p:cNvPr>
          <p:cNvSpPr>
            <a:spLocks noGrp="1"/>
          </p:cNvSpPr>
          <p:nvPr>
            <p:ph type="title"/>
          </p:nvPr>
        </p:nvSpPr>
        <p:spPr>
          <a:xfrm>
            <a:off x="838200" y="365125"/>
            <a:ext cx="10515600" cy="1325563"/>
          </a:xfrm>
        </p:spPr>
        <p:txBody>
          <a:bodyPr/>
          <a:lstStyle/>
          <a:p>
            <a:r>
              <a:rPr lang="en-GB" dirty="0"/>
              <a:t>Click to edit Master title style</a:t>
            </a:r>
            <a:endParaRPr lang="en-SE" dirty="0"/>
          </a:p>
        </p:txBody>
      </p:sp>
      <p:sp>
        <p:nvSpPr>
          <p:cNvPr id="2" name="Content Placeholder 2">
            <a:extLst>
              <a:ext uri="{FF2B5EF4-FFF2-40B4-BE49-F238E27FC236}">
                <a16:creationId xmlns:a16="http://schemas.microsoft.com/office/drawing/2014/main" id="{3FFE41FF-7FD8-9D00-8599-5FC39B691807}"/>
              </a:ext>
            </a:extLst>
          </p:cNvPr>
          <p:cNvSpPr>
            <a:spLocks noGrp="1"/>
          </p:cNvSpPr>
          <p:nvPr>
            <p:ph idx="1"/>
          </p:nvPr>
        </p:nvSpPr>
        <p:spPr>
          <a:xfrm>
            <a:off x="838200" y="1825625"/>
            <a:ext cx="10515600" cy="4351338"/>
          </a:xfrm>
        </p:spPr>
        <p:txBody>
          <a:bodyPr/>
          <a:lstStyle>
            <a:lvl1pPr marL="288000" indent="-288000">
              <a:lnSpc>
                <a:spcPct val="100000"/>
              </a:lnSpc>
              <a:spcBef>
                <a:spcPts val="1800"/>
              </a:spcBef>
              <a:defRPr sz="1800">
                <a:latin typeface="Figtree" pitchFamily="2" charset="0"/>
              </a:defRPr>
            </a:lvl1pPr>
            <a:lvl2pPr indent="-288000">
              <a:lnSpc>
                <a:spcPct val="100000"/>
              </a:lnSpc>
              <a:defRPr sz="1600">
                <a:latin typeface="Figtree" pitchFamily="2" charset="0"/>
              </a:defRPr>
            </a:lvl2pPr>
            <a:lvl3pPr indent="-288000">
              <a:lnSpc>
                <a:spcPct val="100000"/>
              </a:lnSpc>
              <a:defRPr sz="1600">
                <a:latin typeface="Figtree" pitchFamily="2" charset="0"/>
              </a:defRPr>
            </a:lvl3pPr>
            <a:lvl4pPr indent="-288000">
              <a:lnSpc>
                <a:spcPct val="100000"/>
              </a:lnSpc>
              <a:defRPr sz="1600">
                <a:latin typeface="Figtree" pitchFamily="2" charset="0"/>
              </a:defRPr>
            </a:lvl4pPr>
            <a:lvl5pPr indent="-288000">
              <a:lnSpc>
                <a:spcPct val="100000"/>
              </a:lnSpc>
              <a:defRPr sz="1600">
                <a:latin typeface="Figtree" pitchFamily="2" charset="0"/>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Tree>
    <p:extLst>
      <p:ext uri="{BB962C8B-B14F-4D97-AF65-F5344CB8AC3E}">
        <p14:creationId xmlns:p14="http://schemas.microsoft.com/office/powerpoint/2010/main" val="15657993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0_Title Slide">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69A95824-1C64-A0B8-445C-F67C74780119}"/>
              </a:ext>
            </a:extLst>
          </p:cNvPr>
          <p:cNvSpPr>
            <a:spLocks noGrp="1"/>
          </p:cNvSpPr>
          <p:nvPr>
            <p:ph idx="1"/>
          </p:nvPr>
        </p:nvSpPr>
        <p:spPr>
          <a:xfrm>
            <a:off x="838200" y="5273039"/>
            <a:ext cx="10515600" cy="903923"/>
          </a:xfrm>
        </p:spPr>
        <p:txBody>
          <a:bodyPr/>
          <a:lstStyle>
            <a:lvl1pPr algn="ctr">
              <a:defRPr sz="2000"/>
            </a:lvl1pPr>
            <a:lvl2pPr algn="ctr">
              <a:defRPr/>
            </a:lvl2pPr>
            <a:lvl3pPr algn="ctr">
              <a:defRPr/>
            </a:lvl3pPr>
            <a:lvl4pPr algn="ctr">
              <a:defRPr/>
            </a:lvl4pPr>
            <a:lvl5pPr algn="ctr">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pic>
        <p:nvPicPr>
          <p:cNvPr id="5" name="Picture 4">
            <a:extLst>
              <a:ext uri="{FF2B5EF4-FFF2-40B4-BE49-F238E27FC236}">
                <a16:creationId xmlns:a16="http://schemas.microsoft.com/office/drawing/2014/main" id="{6406120E-D0F4-1F4F-69D2-4A9203D0D834}"/>
              </a:ext>
            </a:extLst>
          </p:cNvPr>
          <p:cNvPicPr>
            <a:picLocks noChangeAspect="1"/>
          </p:cNvPicPr>
          <p:nvPr userDrawn="1"/>
        </p:nvPicPr>
        <p:blipFill>
          <a:blip r:embed="rId2"/>
          <a:stretch>
            <a:fillRect/>
          </a:stretch>
        </p:blipFill>
        <p:spPr>
          <a:xfrm>
            <a:off x="11169548" y="2190697"/>
            <a:ext cx="1022452" cy="2476606"/>
          </a:xfrm>
          <a:prstGeom prst="rect">
            <a:avLst/>
          </a:prstGeom>
        </p:spPr>
      </p:pic>
      <p:pic>
        <p:nvPicPr>
          <p:cNvPr id="6" name="Graphic 5">
            <a:extLst>
              <a:ext uri="{FF2B5EF4-FFF2-40B4-BE49-F238E27FC236}">
                <a16:creationId xmlns:a16="http://schemas.microsoft.com/office/drawing/2014/main" id="{BF8254F5-2E54-2929-1B50-47A66009FA86}"/>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3616513" y="2702030"/>
            <a:ext cx="4958971" cy="1453939"/>
          </a:xfrm>
          <a:prstGeom prst="rect">
            <a:avLst/>
          </a:prstGeom>
        </p:spPr>
      </p:pic>
    </p:spTree>
    <p:extLst>
      <p:ext uri="{BB962C8B-B14F-4D97-AF65-F5344CB8AC3E}">
        <p14:creationId xmlns:p14="http://schemas.microsoft.com/office/powerpoint/2010/main" val="111822247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24_Title Slide">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69A95824-1C64-A0B8-445C-F67C74780119}"/>
              </a:ext>
            </a:extLst>
          </p:cNvPr>
          <p:cNvSpPr>
            <a:spLocks noGrp="1"/>
          </p:cNvSpPr>
          <p:nvPr>
            <p:ph idx="1"/>
          </p:nvPr>
        </p:nvSpPr>
        <p:spPr>
          <a:xfrm>
            <a:off x="838200" y="5273039"/>
            <a:ext cx="10515600" cy="903923"/>
          </a:xfrm>
        </p:spPr>
        <p:txBody>
          <a:bodyPr/>
          <a:lstStyle>
            <a:lvl1pPr algn="ctr">
              <a:defRPr sz="2000"/>
            </a:lvl1pPr>
            <a:lvl2pPr algn="ctr">
              <a:defRPr/>
            </a:lvl2pPr>
            <a:lvl3pPr algn="ctr">
              <a:defRPr/>
            </a:lvl3pPr>
            <a:lvl4pPr algn="ctr">
              <a:defRPr/>
            </a:lvl4pPr>
            <a:lvl5pPr algn="ctr">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pic>
        <p:nvPicPr>
          <p:cNvPr id="5" name="Picture 4">
            <a:extLst>
              <a:ext uri="{FF2B5EF4-FFF2-40B4-BE49-F238E27FC236}">
                <a16:creationId xmlns:a16="http://schemas.microsoft.com/office/drawing/2014/main" id="{6406120E-D0F4-1F4F-69D2-4A9203D0D834}"/>
              </a:ext>
            </a:extLst>
          </p:cNvPr>
          <p:cNvPicPr>
            <a:picLocks noChangeAspect="1"/>
          </p:cNvPicPr>
          <p:nvPr userDrawn="1"/>
        </p:nvPicPr>
        <p:blipFill>
          <a:blip r:embed="rId2"/>
          <a:stretch>
            <a:fillRect/>
          </a:stretch>
        </p:blipFill>
        <p:spPr>
          <a:xfrm>
            <a:off x="11169548" y="2190697"/>
            <a:ext cx="1022452" cy="2476606"/>
          </a:xfrm>
          <a:prstGeom prst="rect">
            <a:avLst/>
          </a:prstGeom>
        </p:spPr>
      </p:pic>
      <p:pic>
        <p:nvPicPr>
          <p:cNvPr id="2" name="Graphic 1">
            <a:extLst>
              <a:ext uri="{FF2B5EF4-FFF2-40B4-BE49-F238E27FC236}">
                <a16:creationId xmlns:a16="http://schemas.microsoft.com/office/drawing/2014/main" id="{BC45834E-24AB-6E9B-FCF7-14C44E43EA87}"/>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4452154" y="2719890"/>
            <a:ext cx="3287692" cy="1418220"/>
          </a:xfrm>
          <a:prstGeom prst="rect">
            <a:avLst/>
          </a:prstGeom>
        </p:spPr>
      </p:pic>
    </p:spTree>
    <p:extLst>
      <p:ext uri="{BB962C8B-B14F-4D97-AF65-F5344CB8AC3E}">
        <p14:creationId xmlns:p14="http://schemas.microsoft.com/office/powerpoint/2010/main" val="143339644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1_Title Slide">
    <p:bg>
      <p:bgPr>
        <a:solidFill>
          <a:srgbClr val="007633"/>
        </a:solidFill>
        <a:effectLst/>
      </p:bgPr>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B4117671-6EE3-A30D-909F-10565891E0F9}"/>
              </a:ext>
            </a:extLst>
          </p:cNvPr>
          <p:cNvPicPr>
            <a:picLocks noChangeAspect="1"/>
          </p:cNvPicPr>
          <p:nvPr userDrawn="1"/>
        </p:nvPicPr>
        <p:blipFill>
          <a:blip r:embed="rId2"/>
          <a:stretch>
            <a:fillRect/>
          </a:stretch>
        </p:blipFill>
        <p:spPr>
          <a:xfrm>
            <a:off x="8099982" y="669246"/>
            <a:ext cx="4092018" cy="6188754"/>
          </a:xfrm>
          <a:prstGeom prst="rect">
            <a:avLst/>
          </a:prstGeom>
        </p:spPr>
      </p:pic>
      <p:sp>
        <p:nvSpPr>
          <p:cNvPr id="2" name="Title 1">
            <a:extLst>
              <a:ext uri="{FF2B5EF4-FFF2-40B4-BE49-F238E27FC236}">
                <a16:creationId xmlns:a16="http://schemas.microsoft.com/office/drawing/2014/main" id="{CE5522C2-04BB-C34D-B691-57EE3807AF8D}"/>
              </a:ext>
            </a:extLst>
          </p:cNvPr>
          <p:cNvSpPr>
            <a:spLocks noGrp="1"/>
          </p:cNvSpPr>
          <p:nvPr>
            <p:ph type="ctrTitle"/>
          </p:nvPr>
        </p:nvSpPr>
        <p:spPr>
          <a:xfrm>
            <a:off x="838200" y="1122363"/>
            <a:ext cx="9144000" cy="2387600"/>
          </a:xfrm>
        </p:spPr>
        <p:txBody>
          <a:bodyPr anchor="b">
            <a:normAutofit/>
          </a:bodyPr>
          <a:lstStyle>
            <a:lvl1pPr algn="l">
              <a:defRPr sz="4800" b="1" i="0">
                <a:latin typeface="Figtree SemiBold" pitchFamily="2" charset="0"/>
              </a:defRPr>
            </a:lvl1pPr>
          </a:lstStyle>
          <a:p>
            <a:r>
              <a:rPr lang="en-GB" dirty="0"/>
              <a:t>Click to edit Master title style</a:t>
            </a:r>
            <a:endParaRPr lang="en-SE" dirty="0"/>
          </a:p>
        </p:txBody>
      </p:sp>
      <p:sp>
        <p:nvSpPr>
          <p:cNvPr id="3" name="Subtitle 2">
            <a:extLst>
              <a:ext uri="{FF2B5EF4-FFF2-40B4-BE49-F238E27FC236}">
                <a16:creationId xmlns:a16="http://schemas.microsoft.com/office/drawing/2014/main" id="{8580D92B-53F1-2B49-6FD6-D49A4BBC5C09}"/>
              </a:ext>
            </a:extLst>
          </p:cNvPr>
          <p:cNvSpPr>
            <a:spLocks noGrp="1"/>
          </p:cNvSpPr>
          <p:nvPr>
            <p:ph type="subTitle" idx="1"/>
          </p:nvPr>
        </p:nvSpPr>
        <p:spPr>
          <a:xfrm>
            <a:off x="838200" y="3602038"/>
            <a:ext cx="9144000" cy="1655762"/>
          </a:xfrm>
        </p:spPr>
        <p:txBody>
          <a:bodyPr/>
          <a:lstStyle>
            <a:lvl1pPr marL="0" indent="0" algn="l">
              <a:buNone/>
              <a:defRPr sz="2400" b="0" i="0">
                <a:latin typeface="Figtree Medium"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endParaRPr lang="en-SE" dirty="0"/>
          </a:p>
        </p:txBody>
      </p:sp>
      <p:sp>
        <p:nvSpPr>
          <p:cNvPr id="4" name="Date Placeholder 3">
            <a:extLst>
              <a:ext uri="{FF2B5EF4-FFF2-40B4-BE49-F238E27FC236}">
                <a16:creationId xmlns:a16="http://schemas.microsoft.com/office/drawing/2014/main" id="{3787416F-4AEE-69AF-67B0-1C9CC50FF937}"/>
              </a:ext>
            </a:extLst>
          </p:cNvPr>
          <p:cNvSpPr>
            <a:spLocks noGrp="1"/>
          </p:cNvSpPr>
          <p:nvPr>
            <p:ph type="dt" sz="half" idx="10"/>
          </p:nvPr>
        </p:nvSpPr>
        <p:spPr>
          <a:xfrm>
            <a:off x="838200" y="5823629"/>
            <a:ext cx="2743200" cy="365125"/>
          </a:xfrm>
        </p:spPr>
        <p:txBody>
          <a:bodyPr/>
          <a:lstStyle/>
          <a:p>
            <a:fld id="{FB967051-D53A-0545-A9A5-5717265AFBBA}" type="datetime1">
              <a:rPr lang="sv-SE" smtClean="0"/>
              <a:t>2025-11-03</a:t>
            </a:fld>
            <a:endParaRPr lang="en-SE" dirty="0"/>
          </a:p>
        </p:txBody>
      </p:sp>
      <p:pic>
        <p:nvPicPr>
          <p:cNvPr id="10" name="Graphic 9">
            <a:extLst>
              <a:ext uri="{FF2B5EF4-FFF2-40B4-BE49-F238E27FC236}">
                <a16:creationId xmlns:a16="http://schemas.microsoft.com/office/drawing/2014/main" id="{7BCBE20B-8B28-E5CA-4285-ADD0803ED24F}"/>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781413" y="589322"/>
            <a:ext cx="1491577" cy="437321"/>
          </a:xfrm>
          <a:prstGeom prst="rect">
            <a:avLst/>
          </a:prstGeom>
        </p:spPr>
      </p:pic>
      <p:pic>
        <p:nvPicPr>
          <p:cNvPr id="9" name="Graphic 8">
            <a:extLst>
              <a:ext uri="{FF2B5EF4-FFF2-40B4-BE49-F238E27FC236}">
                <a16:creationId xmlns:a16="http://schemas.microsoft.com/office/drawing/2014/main" id="{4DD751FC-B2D6-7414-1C06-8D064CB16830}"/>
              </a:ext>
            </a:extLst>
          </p:cNvPr>
          <p:cNvPicPr>
            <a:picLocks noChangeAspect="1"/>
          </p:cNvPicPr>
          <p:nvPr userDrawn="1"/>
        </p:nvPicPr>
        <p:blipFill>
          <a:blip r:embed="rId5">
            <a:extLst>
              <a:ext uri="{96DAC541-7B7A-43D3-8B79-37D633B846F1}">
                <asvg:svgBlip xmlns:asvg="http://schemas.microsoft.com/office/drawing/2016/SVG/main" r:embed="rId6"/>
              </a:ext>
            </a:extLst>
          </a:blip>
          <a:stretch>
            <a:fillRect/>
          </a:stretch>
        </p:blipFill>
        <p:spPr>
          <a:xfrm>
            <a:off x="11247436" y="5872032"/>
            <a:ext cx="482599" cy="482599"/>
          </a:xfrm>
          <a:prstGeom prst="rect">
            <a:avLst/>
          </a:prstGeom>
        </p:spPr>
      </p:pic>
    </p:spTree>
    <p:extLst>
      <p:ext uri="{BB962C8B-B14F-4D97-AF65-F5344CB8AC3E}">
        <p14:creationId xmlns:p14="http://schemas.microsoft.com/office/powerpoint/2010/main" val="2306783286"/>
      </p:ext>
    </p:extLst>
  </p:cSld>
  <p:clrMapOvr>
    <a:overrideClrMapping bg1="dk1" tx1="lt1" bg2="dk2" tx2="lt2" accent1="accent1" accent2="accent2" accent3="accent3" accent4="accent4" accent5="accent5" accent6="accent6" hlink="hlink" folHlink="folHlink"/>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reserve="1">
  <p:cSld name="25_Title Slide">
    <p:bg>
      <p:bgPr>
        <a:solidFill>
          <a:srgbClr val="007633"/>
        </a:solidFill>
        <a:effectLst/>
      </p:bgPr>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B4117671-6EE3-A30D-909F-10565891E0F9}"/>
              </a:ext>
            </a:extLst>
          </p:cNvPr>
          <p:cNvPicPr>
            <a:picLocks noChangeAspect="1"/>
          </p:cNvPicPr>
          <p:nvPr userDrawn="1"/>
        </p:nvPicPr>
        <p:blipFill>
          <a:blip r:embed="rId2"/>
          <a:stretch>
            <a:fillRect/>
          </a:stretch>
        </p:blipFill>
        <p:spPr>
          <a:xfrm>
            <a:off x="8099982" y="669246"/>
            <a:ext cx="4092018" cy="6188754"/>
          </a:xfrm>
          <a:prstGeom prst="rect">
            <a:avLst/>
          </a:prstGeom>
        </p:spPr>
      </p:pic>
      <p:sp>
        <p:nvSpPr>
          <p:cNvPr id="2" name="Title 1">
            <a:extLst>
              <a:ext uri="{FF2B5EF4-FFF2-40B4-BE49-F238E27FC236}">
                <a16:creationId xmlns:a16="http://schemas.microsoft.com/office/drawing/2014/main" id="{CE5522C2-04BB-C34D-B691-57EE3807AF8D}"/>
              </a:ext>
            </a:extLst>
          </p:cNvPr>
          <p:cNvSpPr>
            <a:spLocks noGrp="1"/>
          </p:cNvSpPr>
          <p:nvPr>
            <p:ph type="ctrTitle"/>
          </p:nvPr>
        </p:nvSpPr>
        <p:spPr>
          <a:xfrm>
            <a:off x="838200" y="1122363"/>
            <a:ext cx="9144000" cy="2387600"/>
          </a:xfrm>
        </p:spPr>
        <p:txBody>
          <a:bodyPr anchor="b">
            <a:normAutofit/>
          </a:bodyPr>
          <a:lstStyle>
            <a:lvl1pPr algn="l">
              <a:defRPr sz="4800" b="1" i="0">
                <a:latin typeface="Figtree SemiBold" pitchFamily="2" charset="0"/>
              </a:defRPr>
            </a:lvl1pPr>
          </a:lstStyle>
          <a:p>
            <a:r>
              <a:rPr lang="en-GB" dirty="0"/>
              <a:t>Click to edit Master title style</a:t>
            </a:r>
            <a:endParaRPr lang="en-SE" dirty="0"/>
          </a:p>
        </p:txBody>
      </p:sp>
      <p:sp>
        <p:nvSpPr>
          <p:cNvPr id="3" name="Subtitle 2">
            <a:extLst>
              <a:ext uri="{FF2B5EF4-FFF2-40B4-BE49-F238E27FC236}">
                <a16:creationId xmlns:a16="http://schemas.microsoft.com/office/drawing/2014/main" id="{8580D92B-53F1-2B49-6FD6-D49A4BBC5C09}"/>
              </a:ext>
            </a:extLst>
          </p:cNvPr>
          <p:cNvSpPr>
            <a:spLocks noGrp="1"/>
          </p:cNvSpPr>
          <p:nvPr>
            <p:ph type="subTitle" idx="1"/>
          </p:nvPr>
        </p:nvSpPr>
        <p:spPr>
          <a:xfrm>
            <a:off x="838200" y="3602038"/>
            <a:ext cx="9144000" cy="1655762"/>
          </a:xfrm>
        </p:spPr>
        <p:txBody>
          <a:bodyPr/>
          <a:lstStyle>
            <a:lvl1pPr marL="0" indent="0" algn="l">
              <a:buNone/>
              <a:defRPr sz="2400" b="0" i="0">
                <a:latin typeface="Figtree Medium"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endParaRPr lang="en-SE" dirty="0"/>
          </a:p>
        </p:txBody>
      </p:sp>
      <p:sp>
        <p:nvSpPr>
          <p:cNvPr id="4" name="Date Placeholder 3">
            <a:extLst>
              <a:ext uri="{FF2B5EF4-FFF2-40B4-BE49-F238E27FC236}">
                <a16:creationId xmlns:a16="http://schemas.microsoft.com/office/drawing/2014/main" id="{3787416F-4AEE-69AF-67B0-1C9CC50FF937}"/>
              </a:ext>
            </a:extLst>
          </p:cNvPr>
          <p:cNvSpPr>
            <a:spLocks noGrp="1"/>
          </p:cNvSpPr>
          <p:nvPr>
            <p:ph type="dt" sz="half" idx="10"/>
          </p:nvPr>
        </p:nvSpPr>
        <p:spPr>
          <a:xfrm>
            <a:off x="838200" y="5823629"/>
            <a:ext cx="2743200" cy="365125"/>
          </a:xfrm>
        </p:spPr>
        <p:txBody>
          <a:bodyPr/>
          <a:lstStyle/>
          <a:p>
            <a:fld id="{FB967051-D53A-0545-A9A5-5717265AFBBA}" type="datetime1">
              <a:rPr lang="sv-SE" smtClean="0"/>
              <a:t>2025-11-03</a:t>
            </a:fld>
            <a:endParaRPr lang="en-SE" dirty="0"/>
          </a:p>
        </p:txBody>
      </p:sp>
      <p:pic>
        <p:nvPicPr>
          <p:cNvPr id="9" name="Graphic 8">
            <a:extLst>
              <a:ext uri="{FF2B5EF4-FFF2-40B4-BE49-F238E27FC236}">
                <a16:creationId xmlns:a16="http://schemas.microsoft.com/office/drawing/2014/main" id="{4DD751FC-B2D6-7414-1C06-8D064CB16830}"/>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11247436" y="5872032"/>
            <a:ext cx="482599" cy="482599"/>
          </a:xfrm>
          <a:prstGeom prst="rect">
            <a:avLst/>
          </a:prstGeom>
        </p:spPr>
      </p:pic>
      <p:pic>
        <p:nvPicPr>
          <p:cNvPr id="10" name="Graphic 9">
            <a:extLst>
              <a:ext uri="{FF2B5EF4-FFF2-40B4-BE49-F238E27FC236}">
                <a16:creationId xmlns:a16="http://schemas.microsoft.com/office/drawing/2014/main" id="{45FDF1DF-3C1E-CB5D-8F80-82B4AFDA9AB2}"/>
              </a:ext>
            </a:extLst>
          </p:cNvPr>
          <p:cNvPicPr>
            <a:picLocks noChangeAspect="1"/>
          </p:cNvPicPr>
          <p:nvPr userDrawn="1"/>
        </p:nvPicPr>
        <p:blipFill>
          <a:blip r:embed="rId5">
            <a:extLst>
              <a:ext uri="{96DAC541-7B7A-43D3-8B79-37D633B846F1}">
                <asvg:svgBlip xmlns:asvg="http://schemas.microsoft.com/office/drawing/2016/SVG/main" r:embed="rId6"/>
              </a:ext>
            </a:extLst>
          </a:blip>
          <a:stretch>
            <a:fillRect/>
          </a:stretch>
        </p:blipFill>
        <p:spPr>
          <a:xfrm>
            <a:off x="671516" y="541347"/>
            <a:ext cx="4092018" cy="513447"/>
          </a:xfrm>
          <a:prstGeom prst="rect">
            <a:avLst/>
          </a:prstGeom>
        </p:spPr>
      </p:pic>
    </p:spTree>
    <p:extLst>
      <p:ext uri="{BB962C8B-B14F-4D97-AF65-F5344CB8AC3E}">
        <p14:creationId xmlns:p14="http://schemas.microsoft.com/office/powerpoint/2010/main" val="3514663081"/>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21_Title Slid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96ACBD8B-BEB3-B472-0651-BC20361790FF}"/>
              </a:ext>
            </a:extLst>
          </p:cNvPr>
          <p:cNvPicPr>
            <a:picLocks noChangeAspect="1"/>
          </p:cNvPicPr>
          <p:nvPr userDrawn="1"/>
        </p:nvPicPr>
        <p:blipFill>
          <a:blip r:embed="rId2"/>
          <a:stretch>
            <a:fillRect/>
          </a:stretch>
        </p:blipFill>
        <p:spPr>
          <a:xfrm>
            <a:off x="8112861" y="682125"/>
            <a:ext cx="4092018" cy="6188754"/>
          </a:xfrm>
          <a:prstGeom prst="rect">
            <a:avLst/>
          </a:prstGeom>
        </p:spPr>
      </p:pic>
      <p:sp>
        <p:nvSpPr>
          <p:cNvPr id="2" name="Title 1">
            <a:extLst>
              <a:ext uri="{FF2B5EF4-FFF2-40B4-BE49-F238E27FC236}">
                <a16:creationId xmlns:a16="http://schemas.microsoft.com/office/drawing/2014/main" id="{CE5522C2-04BB-C34D-B691-57EE3807AF8D}"/>
              </a:ext>
            </a:extLst>
          </p:cNvPr>
          <p:cNvSpPr>
            <a:spLocks noGrp="1"/>
          </p:cNvSpPr>
          <p:nvPr>
            <p:ph type="ctrTitle"/>
          </p:nvPr>
        </p:nvSpPr>
        <p:spPr>
          <a:xfrm>
            <a:off x="838200" y="1122363"/>
            <a:ext cx="9144000" cy="2387600"/>
          </a:xfrm>
        </p:spPr>
        <p:txBody>
          <a:bodyPr anchor="b">
            <a:normAutofit/>
          </a:bodyPr>
          <a:lstStyle>
            <a:lvl1pPr algn="l">
              <a:defRPr sz="4800" b="1" i="0">
                <a:latin typeface="Figtree SemiBold" pitchFamily="2" charset="0"/>
              </a:defRPr>
            </a:lvl1pPr>
          </a:lstStyle>
          <a:p>
            <a:r>
              <a:rPr lang="en-GB" dirty="0"/>
              <a:t>Click to edit Master title style</a:t>
            </a:r>
            <a:endParaRPr lang="en-SE" dirty="0"/>
          </a:p>
        </p:txBody>
      </p:sp>
      <p:sp>
        <p:nvSpPr>
          <p:cNvPr id="3" name="Subtitle 2">
            <a:extLst>
              <a:ext uri="{FF2B5EF4-FFF2-40B4-BE49-F238E27FC236}">
                <a16:creationId xmlns:a16="http://schemas.microsoft.com/office/drawing/2014/main" id="{8580D92B-53F1-2B49-6FD6-D49A4BBC5C09}"/>
              </a:ext>
            </a:extLst>
          </p:cNvPr>
          <p:cNvSpPr>
            <a:spLocks noGrp="1"/>
          </p:cNvSpPr>
          <p:nvPr>
            <p:ph type="subTitle" idx="1"/>
          </p:nvPr>
        </p:nvSpPr>
        <p:spPr>
          <a:xfrm>
            <a:off x="838200" y="3602038"/>
            <a:ext cx="9144000" cy="1655762"/>
          </a:xfrm>
        </p:spPr>
        <p:txBody>
          <a:bodyPr/>
          <a:lstStyle>
            <a:lvl1pPr marL="0" indent="0" algn="l">
              <a:buNone/>
              <a:defRPr sz="2400" b="0" i="0">
                <a:latin typeface="Figtree Medium"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endParaRPr lang="en-SE" dirty="0"/>
          </a:p>
        </p:txBody>
      </p:sp>
      <p:sp>
        <p:nvSpPr>
          <p:cNvPr id="4" name="Date Placeholder 3">
            <a:extLst>
              <a:ext uri="{FF2B5EF4-FFF2-40B4-BE49-F238E27FC236}">
                <a16:creationId xmlns:a16="http://schemas.microsoft.com/office/drawing/2014/main" id="{3787416F-4AEE-69AF-67B0-1C9CC50FF937}"/>
              </a:ext>
            </a:extLst>
          </p:cNvPr>
          <p:cNvSpPr>
            <a:spLocks noGrp="1"/>
          </p:cNvSpPr>
          <p:nvPr>
            <p:ph type="dt" sz="half" idx="10"/>
          </p:nvPr>
        </p:nvSpPr>
        <p:spPr>
          <a:xfrm>
            <a:off x="838200" y="5932487"/>
            <a:ext cx="2743200" cy="365125"/>
          </a:xfrm>
        </p:spPr>
        <p:txBody>
          <a:bodyPr/>
          <a:lstStyle/>
          <a:p>
            <a:fld id="{8A50A0E2-9454-1A47-9ECA-17CFBF43F9D8}" type="datetime1">
              <a:rPr lang="sv-SE" smtClean="0"/>
              <a:t>2025-11-03</a:t>
            </a:fld>
            <a:endParaRPr lang="en-SE"/>
          </a:p>
        </p:txBody>
      </p:sp>
      <p:pic>
        <p:nvPicPr>
          <p:cNvPr id="13" name="Graphic 12">
            <a:extLst>
              <a:ext uri="{FF2B5EF4-FFF2-40B4-BE49-F238E27FC236}">
                <a16:creationId xmlns:a16="http://schemas.microsoft.com/office/drawing/2014/main" id="{455D4715-3F9A-45B2-ACFB-A466A2DBC1B8}"/>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11243557" y="5873750"/>
            <a:ext cx="482600" cy="482600"/>
          </a:xfrm>
          <a:prstGeom prst="rect">
            <a:avLst/>
          </a:prstGeom>
        </p:spPr>
      </p:pic>
      <p:pic>
        <p:nvPicPr>
          <p:cNvPr id="9" name="Graphic 8">
            <a:extLst>
              <a:ext uri="{FF2B5EF4-FFF2-40B4-BE49-F238E27FC236}">
                <a16:creationId xmlns:a16="http://schemas.microsoft.com/office/drawing/2014/main" id="{38CAF758-5B8D-914A-57C4-A29D1781339E}"/>
              </a:ext>
            </a:extLst>
          </p:cNvPr>
          <p:cNvPicPr>
            <a:picLocks noChangeAspect="1"/>
          </p:cNvPicPr>
          <p:nvPr userDrawn="1"/>
        </p:nvPicPr>
        <p:blipFill>
          <a:blip r:embed="rId5">
            <a:extLst>
              <a:ext uri="{96DAC541-7B7A-43D3-8B79-37D633B846F1}">
                <asvg:svgBlip xmlns:asvg="http://schemas.microsoft.com/office/drawing/2016/SVG/main" r:embed="rId6"/>
              </a:ext>
            </a:extLst>
          </a:blip>
          <a:stretch>
            <a:fillRect/>
          </a:stretch>
        </p:blipFill>
        <p:spPr>
          <a:xfrm>
            <a:off x="697544" y="541292"/>
            <a:ext cx="4272022" cy="534003"/>
          </a:xfrm>
          <a:prstGeom prst="rect">
            <a:avLst/>
          </a:prstGeom>
        </p:spPr>
      </p:pic>
    </p:spTree>
    <p:extLst>
      <p:ext uri="{BB962C8B-B14F-4D97-AF65-F5344CB8AC3E}">
        <p14:creationId xmlns:p14="http://schemas.microsoft.com/office/powerpoint/2010/main" val="209700095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3_Title Slide">
    <p:bg>
      <p:bgPr>
        <a:solidFill>
          <a:srgbClr val="007633"/>
        </a:solidFill>
        <a:effectLst/>
      </p:bgPr>
    </p:bg>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AF03C7DB-07EE-ADCC-4E8D-9518244B9AEC}"/>
              </a:ext>
            </a:extLst>
          </p:cNvPr>
          <p:cNvPicPr>
            <a:picLocks noChangeAspect="1"/>
          </p:cNvPicPr>
          <p:nvPr userDrawn="1"/>
        </p:nvPicPr>
        <p:blipFill>
          <a:blip r:embed="rId2"/>
          <a:stretch>
            <a:fillRect/>
          </a:stretch>
        </p:blipFill>
        <p:spPr>
          <a:xfrm>
            <a:off x="9352344" y="0"/>
            <a:ext cx="2839656" cy="6878278"/>
          </a:xfrm>
          <a:prstGeom prst="rect">
            <a:avLst/>
          </a:prstGeom>
        </p:spPr>
      </p:pic>
      <p:sp>
        <p:nvSpPr>
          <p:cNvPr id="8" name="Title 1">
            <a:extLst>
              <a:ext uri="{FF2B5EF4-FFF2-40B4-BE49-F238E27FC236}">
                <a16:creationId xmlns:a16="http://schemas.microsoft.com/office/drawing/2014/main" id="{03043734-9758-3CBE-5393-38978422823D}"/>
              </a:ext>
            </a:extLst>
          </p:cNvPr>
          <p:cNvSpPr>
            <a:spLocks noGrp="1"/>
          </p:cNvSpPr>
          <p:nvPr>
            <p:ph type="title"/>
          </p:nvPr>
        </p:nvSpPr>
        <p:spPr>
          <a:xfrm>
            <a:off x="838200" y="365125"/>
            <a:ext cx="10515600" cy="1325563"/>
          </a:xfrm>
        </p:spPr>
        <p:txBody>
          <a:bodyPr>
            <a:normAutofit/>
          </a:bodyPr>
          <a:lstStyle>
            <a:lvl1pPr>
              <a:defRPr sz="3600"/>
            </a:lvl1pPr>
          </a:lstStyle>
          <a:p>
            <a:r>
              <a:rPr lang="en-GB" dirty="0"/>
              <a:t>Click to edit Master title style</a:t>
            </a:r>
            <a:endParaRPr lang="en-SE" dirty="0"/>
          </a:p>
        </p:txBody>
      </p:sp>
      <p:sp>
        <p:nvSpPr>
          <p:cNvPr id="2" name="Content Placeholder 2">
            <a:extLst>
              <a:ext uri="{FF2B5EF4-FFF2-40B4-BE49-F238E27FC236}">
                <a16:creationId xmlns:a16="http://schemas.microsoft.com/office/drawing/2014/main" id="{1F2EA030-428D-BEBB-B319-92680E2060C3}"/>
              </a:ext>
            </a:extLst>
          </p:cNvPr>
          <p:cNvSpPr>
            <a:spLocks noGrp="1"/>
          </p:cNvSpPr>
          <p:nvPr>
            <p:ph idx="1"/>
          </p:nvPr>
        </p:nvSpPr>
        <p:spPr>
          <a:xfrm>
            <a:off x="838200" y="1825625"/>
            <a:ext cx="10515600" cy="4351338"/>
          </a:xfrm>
        </p:spPr>
        <p:txBody>
          <a:bodyPr/>
          <a:lstStyle>
            <a:lvl1pPr marL="288000" indent="-288000">
              <a:lnSpc>
                <a:spcPct val="100000"/>
              </a:lnSpc>
              <a:spcBef>
                <a:spcPts val="1800"/>
              </a:spcBef>
              <a:defRPr sz="1800">
                <a:latin typeface="Figtree" pitchFamily="2" charset="0"/>
              </a:defRPr>
            </a:lvl1pPr>
            <a:lvl2pPr indent="-288000">
              <a:lnSpc>
                <a:spcPct val="100000"/>
              </a:lnSpc>
              <a:defRPr sz="1600">
                <a:latin typeface="Figtree" pitchFamily="2" charset="0"/>
              </a:defRPr>
            </a:lvl2pPr>
            <a:lvl3pPr indent="-288000">
              <a:lnSpc>
                <a:spcPct val="100000"/>
              </a:lnSpc>
              <a:defRPr sz="1600">
                <a:latin typeface="Figtree" pitchFamily="2" charset="0"/>
              </a:defRPr>
            </a:lvl3pPr>
            <a:lvl4pPr indent="-288000">
              <a:lnSpc>
                <a:spcPct val="100000"/>
              </a:lnSpc>
              <a:defRPr sz="1600">
                <a:latin typeface="Figtree" pitchFamily="2" charset="0"/>
              </a:defRPr>
            </a:lvl4pPr>
            <a:lvl5pPr indent="-288000">
              <a:lnSpc>
                <a:spcPct val="100000"/>
              </a:lnSpc>
              <a:defRPr sz="1600">
                <a:latin typeface="Figtree" pitchFamily="2" charset="0"/>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Tree>
    <p:extLst>
      <p:ext uri="{BB962C8B-B14F-4D97-AF65-F5344CB8AC3E}">
        <p14:creationId xmlns:p14="http://schemas.microsoft.com/office/powerpoint/2010/main" val="3336418366"/>
      </p:ext>
    </p:extLst>
  </p:cSld>
  <p:clrMapOvr>
    <a:overrideClrMapping bg1="dk1" tx1="lt1" bg2="dk2" tx2="lt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2_Title Slide">
    <p:bg>
      <p:bgPr>
        <a:solidFill>
          <a:srgbClr val="007633"/>
        </a:solidFill>
        <a:effectLst/>
      </p:bgPr>
    </p:bg>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AF03C7DB-07EE-ADCC-4E8D-9518244B9AEC}"/>
              </a:ext>
            </a:extLst>
          </p:cNvPr>
          <p:cNvPicPr>
            <a:picLocks noChangeAspect="1"/>
          </p:cNvPicPr>
          <p:nvPr userDrawn="1"/>
        </p:nvPicPr>
        <p:blipFill>
          <a:blip r:embed="rId2"/>
          <a:stretch>
            <a:fillRect/>
          </a:stretch>
        </p:blipFill>
        <p:spPr>
          <a:xfrm>
            <a:off x="11628814" y="326528"/>
            <a:ext cx="563186" cy="1364160"/>
          </a:xfrm>
          <a:prstGeom prst="rect">
            <a:avLst/>
          </a:prstGeom>
        </p:spPr>
      </p:pic>
      <p:sp>
        <p:nvSpPr>
          <p:cNvPr id="8" name="Title 1">
            <a:extLst>
              <a:ext uri="{FF2B5EF4-FFF2-40B4-BE49-F238E27FC236}">
                <a16:creationId xmlns:a16="http://schemas.microsoft.com/office/drawing/2014/main" id="{03043734-9758-3CBE-5393-38978422823D}"/>
              </a:ext>
            </a:extLst>
          </p:cNvPr>
          <p:cNvSpPr>
            <a:spLocks noGrp="1"/>
          </p:cNvSpPr>
          <p:nvPr>
            <p:ph type="title"/>
          </p:nvPr>
        </p:nvSpPr>
        <p:spPr>
          <a:xfrm>
            <a:off x="838200" y="365125"/>
            <a:ext cx="10515600" cy="1325563"/>
          </a:xfrm>
        </p:spPr>
        <p:txBody>
          <a:bodyPr>
            <a:normAutofit/>
          </a:bodyPr>
          <a:lstStyle>
            <a:lvl1pPr>
              <a:defRPr sz="3600"/>
            </a:lvl1pPr>
          </a:lstStyle>
          <a:p>
            <a:r>
              <a:rPr lang="en-GB" dirty="0"/>
              <a:t>Click to edit Master title style</a:t>
            </a:r>
            <a:endParaRPr lang="en-SE" dirty="0"/>
          </a:p>
        </p:txBody>
      </p:sp>
      <p:sp>
        <p:nvSpPr>
          <p:cNvPr id="2" name="Content Placeholder 2">
            <a:extLst>
              <a:ext uri="{FF2B5EF4-FFF2-40B4-BE49-F238E27FC236}">
                <a16:creationId xmlns:a16="http://schemas.microsoft.com/office/drawing/2014/main" id="{69EAB526-E829-9FA6-CF67-28AE852FE992}"/>
              </a:ext>
            </a:extLst>
          </p:cNvPr>
          <p:cNvSpPr>
            <a:spLocks noGrp="1"/>
          </p:cNvSpPr>
          <p:nvPr>
            <p:ph idx="1"/>
          </p:nvPr>
        </p:nvSpPr>
        <p:spPr>
          <a:xfrm>
            <a:off x="838200" y="1825625"/>
            <a:ext cx="10515600" cy="4351338"/>
          </a:xfrm>
        </p:spPr>
        <p:txBody>
          <a:bodyPr/>
          <a:lstStyle>
            <a:lvl1pPr marL="288000" indent="-288000">
              <a:lnSpc>
                <a:spcPct val="100000"/>
              </a:lnSpc>
              <a:spcBef>
                <a:spcPts val="1800"/>
              </a:spcBef>
              <a:defRPr sz="1800">
                <a:latin typeface="Figtree" pitchFamily="2" charset="0"/>
              </a:defRPr>
            </a:lvl1pPr>
            <a:lvl2pPr indent="-288000">
              <a:lnSpc>
                <a:spcPct val="100000"/>
              </a:lnSpc>
              <a:defRPr sz="1600">
                <a:latin typeface="Figtree" pitchFamily="2" charset="0"/>
              </a:defRPr>
            </a:lvl2pPr>
            <a:lvl3pPr indent="-288000">
              <a:lnSpc>
                <a:spcPct val="100000"/>
              </a:lnSpc>
              <a:defRPr sz="1600">
                <a:latin typeface="Figtree" pitchFamily="2" charset="0"/>
              </a:defRPr>
            </a:lvl3pPr>
            <a:lvl4pPr indent="-288000">
              <a:lnSpc>
                <a:spcPct val="100000"/>
              </a:lnSpc>
              <a:defRPr sz="1600">
                <a:latin typeface="Figtree" pitchFamily="2" charset="0"/>
              </a:defRPr>
            </a:lvl4pPr>
            <a:lvl5pPr indent="-288000">
              <a:lnSpc>
                <a:spcPct val="100000"/>
              </a:lnSpc>
              <a:defRPr sz="1600">
                <a:latin typeface="Figtree" pitchFamily="2" charset="0"/>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Tree>
    <p:extLst>
      <p:ext uri="{BB962C8B-B14F-4D97-AF65-F5344CB8AC3E}">
        <p14:creationId xmlns:p14="http://schemas.microsoft.com/office/powerpoint/2010/main" val="3325735703"/>
      </p:ext>
    </p:extLst>
  </p:cSld>
  <p:clrMapOvr>
    <a:overrideClrMapping bg1="dk1" tx1="lt1" bg2="dk2" tx2="lt2" accent1="accent1" accent2="accent2" accent3="accent3" accent4="accent4" accent5="accent5" accent6="accent6" hlink="hlink" folHlink="folHlink"/>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5_Title Slide">
    <p:bg>
      <p:bgPr>
        <a:solidFill>
          <a:srgbClr val="007633"/>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045BFFF2-459C-96C8-6A90-602E2C124616}"/>
              </a:ext>
            </a:extLst>
          </p:cNvPr>
          <p:cNvPicPr>
            <a:picLocks noChangeAspect="1"/>
          </p:cNvPicPr>
          <p:nvPr userDrawn="1"/>
        </p:nvPicPr>
        <p:blipFill>
          <a:blip r:embed="rId2"/>
          <a:stretch>
            <a:fillRect/>
          </a:stretch>
        </p:blipFill>
        <p:spPr>
          <a:xfrm>
            <a:off x="8102367" y="0"/>
            <a:ext cx="4089633" cy="6858000"/>
          </a:xfrm>
          <a:prstGeom prst="rect">
            <a:avLst/>
          </a:prstGeom>
        </p:spPr>
      </p:pic>
      <p:sp>
        <p:nvSpPr>
          <p:cNvPr id="8" name="Title 1">
            <a:extLst>
              <a:ext uri="{FF2B5EF4-FFF2-40B4-BE49-F238E27FC236}">
                <a16:creationId xmlns:a16="http://schemas.microsoft.com/office/drawing/2014/main" id="{03043734-9758-3CBE-5393-38978422823D}"/>
              </a:ext>
            </a:extLst>
          </p:cNvPr>
          <p:cNvSpPr>
            <a:spLocks noGrp="1"/>
          </p:cNvSpPr>
          <p:nvPr>
            <p:ph type="title"/>
          </p:nvPr>
        </p:nvSpPr>
        <p:spPr>
          <a:xfrm>
            <a:off x="838200" y="365125"/>
            <a:ext cx="10515600" cy="1325563"/>
          </a:xfrm>
        </p:spPr>
        <p:txBody>
          <a:bodyPr>
            <a:normAutofit/>
          </a:bodyPr>
          <a:lstStyle>
            <a:lvl1pPr>
              <a:defRPr sz="3600"/>
            </a:lvl1pPr>
          </a:lstStyle>
          <a:p>
            <a:r>
              <a:rPr lang="en-GB" dirty="0"/>
              <a:t>Click to edit Master title style</a:t>
            </a:r>
            <a:endParaRPr lang="en-SE" dirty="0"/>
          </a:p>
        </p:txBody>
      </p:sp>
      <p:sp>
        <p:nvSpPr>
          <p:cNvPr id="2" name="Content Placeholder 2">
            <a:extLst>
              <a:ext uri="{FF2B5EF4-FFF2-40B4-BE49-F238E27FC236}">
                <a16:creationId xmlns:a16="http://schemas.microsoft.com/office/drawing/2014/main" id="{BEE276D9-B1D7-512E-9E31-307589EAFB6B}"/>
              </a:ext>
            </a:extLst>
          </p:cNvPr>
          <p:cNvSpPr>
            <a:spLocks noGrp="1"/>
          </p:cNvSpPr>
          <p:nvPr>
            <p:ph idx="1"/>
          </p:nvPr>
        </p:nvSpPr>
        <p:spPr>
          <a:xfrm>
            <a:off x="838200" y="1825625"/>
            <a:ext cx="10515600" cy="4351338"/>
          </a:xfrm>
        </p:spPr>
        <p:txBody>
          <a:bodyPr/>
          <a:lstStyle>
            <a:lvl1pPr marL="288000" indent="-288000">
              <a:lnSpc>
                <a:spcPct val="100000"/>
              </a:lnSpc>
              <a:spcBef>
                <a:spcPts val="1800"/>
              </a:spcBef>
              <a:defRPr sz="1800">
                <a:latin typeface="Figtree" pitchFamily="2" charset="0"/>
              </a:defRPr>
            </a:lvl1pPr>
            <a:lvl2pPr indent="-288000">
              <a:lnSpc>
                <a:spcPct val="100000"/>
              </a:lnSpc>
              <a:defRPr sz="1600">
                <a:latin typeface="Figtree" pitchFamily="2" charset="0"/>
              </a:defRPr>
            </a:lvl2pPr>
            <a:lvl3pPr indent="-288000">
              <a:lnSpc>
                <a:spcPct val="100000"/>
              </a:lnSpc>
              <a:defRPr sz="1600">
                <a:latin typeface="Figtree" pitchFamily="2" charset="0"/>
              </a:defRPr>
            </a:lvl3pPr>
            <a:lvl4pPr indent="-288000">
              <a:lnSpc>
                <a:spcPct val="100000"/>
              </a:lnSpc>
              <a:defRPr sz="1600">
                <a:latin typeface="Figtree" pitchFamily="2" charset="0"/>
              </a:defRPr>
            </a:lvl4pPr>
            <a:lvl5pPr indent="-288000">
              <a:lnSpc>
                <a:spcPct val="100000"/>
              </a:lnSpc>
              <a:defRPr sz="1600">
                <a:latin typeface="Figtree" pitchFamily="2" charset="0"/>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Tree>
    <p:extLst>
      <p:ext uri="{BB962C8B-B14F-4D97-AF65-F5344CB8AC3E}">
        <p14:creationId xmlns:p14="http://schemas.microsoft.com/office/powerpoint/2010/main" val="3078776166"/>
      </p:ext>
    </p:extLst>
  </p:cSld>
  <p:clrMapOvr>
    <a:overrideClrMapping bg1="dk1" tx1="lt1" bg2="dk2" tx2="lt2" accent1="accent1" accent2="accent2" accent3="accent3" accent4="accent4" accent5="accent5" accent6="accent6" hlink="hlink" folHlink="folHlink"/>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6_Title Slide">
    <p:bg>
      <p:bgPr>
        <a:solidFill>
          <a:srgbClr val="007633"/>
        </a:solidFill>
        <a:effectLst/>
      </p:bgPr>
    </p:bg>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03043734-9758-3CBE-5393-38978422823D}"/>
              </a:ext>
            </a:extLst>
          </p:cNvPr>
          <p:cNvSpPr>
            <a:spLocks noGrp="1"/>
          </p:cNvSpPr>
          <p:nvPr>
            <p:ph type="title"/>
          </p:nvPr>
        </p:nvSpPr>
        <p:spPr>
          <a:xfrm>
            <a:off x="838200" y="365125"/>
            <a:ext cx="10515600" cy="1325563"/>
          </a:xfrm>
        </p:spPr>
        <p:txBody>
          <a:bodyPr>
            <a:normAutofit/>
          </a:bodyPr>
          <a:lstStyle>
            <a:lvl1pPr>
              <a:defRPr sz="3600"/>
            </a:lvl1pPr>
          </a:lstStyle>
          <a:p>
            <a:r>
              <a:rPr lang="en-GB" dirty="0"/>
              <a:t>Click to edit Master title style</a:t>
            </a:r>
            <a:endParaRPr lang="en-SE" dirty="0"/>
          </a:p>
        </p:txBody>
      </p:sp>
      <p:sp>
        <p:nvSpPr>
          <p:cNvPr id="2" name="Content Placeholder 2">
            <a:extLst>
              <a:ext uri="{FF2B5EF4-FFF2-40B4-BE49-F238E27FC236}">
                <a16:creationId xmlns:a16="http://schemas.microsoft.com/office/drawing/2014/main" id="{5F9D2C18-4ADF-1CDE-6E0D-62FC46F7F3EA}"/>
              </a:ext>
            </a:extLst>
          </p:cNvPr>
          <p:cNvSpPr>
            <a:spLocks noGrp="1"/>
          </p:cNvSpPr>
          <p:nvPr>
            <p:ph idx="1"/>
          </p:nvPr>
        </p:nvSpPr>
        <p:spPr>
          <a:xfrm>
            <a:off x="838200" y="1825625"/>
            <a:ext cx="10515600" cy="4351338"/>
          </a:xfrm>
        </p:spPr>
        <p:txBody>
          <a:bodyPr/>
          <a:lstStyle>
            <a:lvl1pPr marL="288000" indent="-288000">
              <a:lnSpc>
                <a:spcPct val="100000"/>
              </a:lnSpc>
              <a:spcBef>
                <a:spcPts val="1800"/>
              </a:spcBef>
              <a:defRPr sz="1800">
                <a:latin typeface="Figtree" pitchFamily="2" charset="0"/>
              </a:defRPr>
            </a:lvl1pPr>
            <a:lvl2pPr indent="-288000">
              <a:lnSpc>
                <a:spcPct val="100000"/>
              </a:lnSpc>
              <a:defRPr sz="1600">
                <a:latin typeface="Figtree" pitchFamily="2" charset="0"/>
              </a:defRPr>
            </a:lvl2pPr>
            <a:lvl3pPr indent="-288000">
              <a:lnSpc>
                <a:spcPct val="100000"/>
              </a:lnSpc>
              <a:defRPr sz="1600">
                <a:latin typeface="Figtree" pitchFamily="2" charset="0"/>
              </a:defRPr>
            </a:lvl3pPr>
            <a:lvl4pPr indent="-288000">
              <a:lnSpc>
                <a:spcPct val="100000"/>
              </a:lnSpc>
              <a:defRPr sz="1600">
                <a:latin typeface="Figtree" pitchFamily="2" charset="0"/>
              </a:defRPr>
            </a:lvl4pPr>
            <a:lvl5pPr indent="-288000">
              <a:lnSpc>
                <a:spcPct val="100000"/>
              </a:lnSpc>
              <a:defRPr sz="1600">
                <a:latin typeface="Figtree" pitchFamily="2" charset="0"/>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Tree>
    <p:extLst>
      <p:ext uri="{BB962C8B-B14F-4D97-AF65-F5344CB8AC3E}">
        <p14:creationId xmlns:p14="http://schemas.microsoft.com/office/powerpoint/2010/main" val="1164014962"/>
      </p:ext>
    </p:extLst>
  </p:cSld>
  <p:clrMapOvr>
    <a:overrideClrMapping bg1="dk1" tx1="lt1" bg2="dk2" tx2="lt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9_Title Slide">
    <p:bg>
      <p:bgPr>
        <a:solidFill>
          <a:srgbClr val="007633"/>
        </a:solidFill>
        <a:effectLst/>
      </p:bgPr>
    </p:bg>
    <p:spTree>
      <p:nvGrpSpPr>
        <p:cNvPr id="1" name=""/>
        <p:cNvGrpSpPr/>
        <p:nvPr/>
      </p:nvGrpSpPr>
      <p:grpSpPr>
        <a:xfrm>
          <a:off x="0" y="0"/>
          <a:ext cx="0" cy="0"/>
          <a:chOff x="0" y="0"/>
          <a:chExt cx="0" cy="0"/>
        </a:xfrm>
      </p:grpSpPr>
      <p:sp>
        <p:nvSpPr>
          <p:cNvPr id="9" name="Content Placeholder 2">
            <a:extLst>
              <a:ext uri="{FF2B5EF4-FFF2-40B4-BE49-F238E27FC236}">
                <a16:creationId xmlns:a16="http://schemas.microsoft.com/office/drawing/2014/main" id="{D12B59A2-C69F-1AEE-DB4A-B8F0F5EA774A}"/>
              </a:ext>
            </a:extLst>
          </p:cNvPr>
          <p:cNvSpPr>
            <a:spLocks noGrp="1"/>
          </p:cNvSpPr>
          <p:nvPr>
            <p:ph idx="1"/>
          </p:nvPr>
        </p:nvSpPr>
        <p:spPr>
          <a:xfrm>
            <a:off x="838200" y="2977038"/>
            <a:ext cx="10515600" cy="903923"/>
          </a:xfrm>
        </p:spPr>
        <p:txBody>
          <a:bodyPr/>
          <a:lstStyle>
            <a:lvl1pPr algn="ctr">
              <a:defRPr sz="2000"/>
            </a:lvl1pPr>
            <a:lvl2pPr algn="ctr">
              <a:defRPr/>
            </a:lvl2pPr>
            <a:lvl3pPr algn="ctr">
              <a:defRPr/>
            </a:lvl3pPr>
            <a:lvl4pPr algn="ctr">
              <a:defRPr/>
            </a:lvl4pPr>
            <a:lvl5pPr algn="ctr">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pic>
        <p:nvPicPr>
          <p:cNvPr id="3" name="Picture 2">
            <a:extLst>
              <a:ext uri="{FF2B5EF4-FFF2-40B4-BE49-F238E27FC236}">
                <a16:creationId xmlns:a16="http://schemas.microsoft.com/office/drawing/2014/main" id="{AC3F759B-9D8B-810E-93CA-B5B58BB495C9}"/>
              </a:ext>
            </a:extLst>
          </p:cNvPr>
          <p:cNvPicPr>
            <a:picLocks noChangeAspect="1"/>
          </p:cNvPicPr>
          <p:nvPr userDrawn="1"/>
        </p:nvPicPr>
        <p:blipFill>
          <a:blip r:embed="rId2"/>
          <a:stretch>
            <a:fillRect/>
          </a:stretch>
        </p:blipFill>
        <p:spPr>
          <a:xfrm>
            <a:off x="11169548" y="2190697"/>
            <a:ext cx="1022452" cy="2476606"/>
          </a:xfrm>
          <a:prstGeom prst="rect">
            <a:avLst/>
          </a:prstGeom>
        </p:spPr>
      </p:pic>
      <p:pic>
        <p:nvPicPr>
          <p:cNvPr id="5" name="Graphic 4">
            <a:extLst>
              <a:ext uri="{FF2B5EF4-FFF2-40B4-BE49-F238E27FC236}">
                <a16:creationId xmlns:a16="http://schemas.microsoft.com/office/drawing/2014/main" id="{EEEC4692-26F6-5E3C-7ADC-092571DAE8B4}"/>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5302138" y="6036815"/>
            <a:ext cx="1587724" cy="465511"/>
          </a:xfrm>
          <a:prstGeom prst="rect">
            <a:avLst/>
          </a:prstGeom>
        </p:spPr>
      </p:pic>
    </p:spTree>
    <p:extLst>
      <p:ext uri="{BB962C8B-B14F-4D97-AF65-F5344CB8AC3E}">
        <p14:creationId xmlns:p14="http://schemas.microsoft.com/office/powerpoint/2010/main" val="3929346189"/>
      </p:ext>
    </p:extLst>
  </p:cSld>
  <p:clrMapOvr>
    <a:overrideClrMapping bg1="dk1" tx1="lt1" bg2="dk2" tx2="lt2" accent1="accent1" accent2="accent2" accent3="accent3" accent4="accent4" accent5="accent5" accent6="accent6" hlink="hlink" folHlink="folHlink"/>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26_Title Slide">
    <p:bg>
      <p:bgPr>
        <a:solidFill>
          <a:srgbClr val="007633"/>
        </a:solidFill>
        <a:effectLst/>
      </p:bgPr>
    </p:bg>
    <p:spTree>
      <p:nvGrpSpPr>
        <p:cNvPr id="1" name=""/>
        <p:cNvGrpSpPr/>
        <p:nvPr/>
      </p:nvGrpSpPr>
      <p:grpSpPr>
        <a:xfrm>
          <a:off x="0" y="0"/>
          <a:ext cx="0" cy="0"/>
          <a:chOff x="0" y="0"/>
          <a:chExt cx="0" cy="0"/>
        </a:xfrm>
      </p:grpSpPr>
      <p:sp>
        <p:nvSpPr>
          <p:cNvPr id="9" name="Content Placeholder 2">
            <a:extLst>
              <a:ext uri="{FF2B5EF4-FFF2-40B4-BE49-F238E27FC236}">
                <a16:creationId xmlns:a16="http://schemas.microsoft.com/office/drawing/2014/main" id="{D12B59A2-C69F-1AEE-DB4A-B8F0F5EA774A}"/>
              </a:ext>
            </a:extLst>
          </p:cNvPr>
          <p:cNvSpPr>
            <a:spLocks noGrp="1"/>
          </p:cNvSpPr>
          <p:nvPr>
            <p:ph idx="1"/>
          </p:nvPr>
        </p:nvSpPr>
        <p:spPr>
          <a:xfrm>
            <a:off x="838200" y="5273039"/>
            <a:ext cx="10515600" cy="903923"/>
          </a:xfrm>
        </p:spPr>
        <p:txBody>
          <a:bodyPr/>
          <a:lstStyle>
            <a:lvl1pPr algn="ctr">
              <a:defRPr sz="2000"/>
            </a:lvl1pPr>
            <a:lvl2pPr algn="ctr">
              <a:defRPr/>
            </a:lvl2pPr>
            <a:lvl3pPr algn="ctr">
              <a:defRPr/>
            </a:lvl3pPr>
            <a:lvl4pPr algn="ctr">
              <a:defRPr/>
            </a:lvl4pPr>
            <a:lvl5pPr algn="ctr">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pic>
        <p:nvPicPr>
          <p:cNvPr id="3" name="Picture 2">
            <a:extLst>
              <a:ext uri="{FF2B5EF4-FFF2-40B4-BE49-F238E27FC236}">
                <a16:creationId xmlns:a16="http://schemas.microsoft.com/office/drawing/2014/main" id="{AC3F759B-9D8B-810E-93CA-B5B58BB495C9}"/>
              </a:ext>
            </a:extLst>
          </p:cNvPr>
          <p:cNvPicPr>
            <a:picLocks noChangeAspect="1"/>
          </p:cNvPicPr>
          <p:nvPr userDrawn="1"/>
        </p:nvPicPr>
        <p:blipFill>
          <a:blip r:embed="rId2"/>
          <a:stretch>
            <a:fillRect/>
          </a:stretch>
        </p:blipFill>
        <p:spPr>
          <a:xfrm>
            <a:off x="11169548" y="2190697"/>
            <a:ext cx="1022452" cy="2476606"/>
          </a:xfrm>
          <a:prstGeom prst="rect">
            <a:avLst/>
          </a:prstGeom>
        </p:spPr>
      </p:pic>
      <p:pic>
        <p:nvPicPr>
          <p:cNvPr id="4" name="Graphic 3">
            <a:extLst>
              <a:ext uri="{FF2B5EF4-FFF2-40B4-BE49-F238E27FC236}">
                <a16:creationId xmlns:a16="http://schemas.microsoft.com/office/drawing/2014/main" id="{312B14E5-2648-4329-AFFD-B10A575CFD3F}"/>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4532650" y="2754614"/>
            <a:ext cx="3126699" cy="1348772"/>
          </a:xfrm>
          <a:prstGeom prst="rect">
            <a:avLst/>
          </a:prstGeom>
        </p:spPr>
      </p:pic>
    </p:spTree>
    <p:extLst>
      <p:ext uri="{BB962C8B-B14F-4D97-AF65-F5344CB8AC3E}">
        <p14:creationId xmlns:p14="http://schemas.microsoft.com/office/powerpoint/2010/main" val="1190821532"/>
      </p:ext>
    </p:extLst>
  </p:cSld>
  <p:clrMapOvr>
    <a:overrideClrMapping bg1="dk1" tx1="lt1" bg2="dk2" tx2="lt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 preserve="1">
  <p:cSld name="14_Title Slide">
    <p:bg>
      <p:bgPr>
        <a:solidFill>
          <a:srgbClr val="007633"/>
        </a:solidFill>
        <a:effectLst/>
      </p:bgPr>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0C51D169-60D0-F73F-8657-C5C05CE6AF72}"/>
              </a:ext>
            </a:extLst>
          </p:cNvPr>
          <p:cNvPicPr>
            <a:picLocks noChangeAspect="1"/>
          </p:cNvPicPr>
          <p:nvPr userDrawn="1"/>
        </p:nvPicPr>
        <p:blipFill>
          <a:blip r:embed="rId2"/>
          <a:stretch>
            <a:fillRect/>
          </a:stretch>
        </p:blipFill>
        <p:spPr>
          <a:xfrm>
            <a:off x="8112861" y="682125"/>
            <a:ext cx="4092018" cy="6188754"/>
          </a:xfrm>
          <a:prstGeom prst="rect">
            <a:avLst/>
          </a:prstGeom>
        </p:spPr>
      </p:pic>
      <p:sp>
        <p:nvSpPr>
          <p:cNvPr id="2" name="Title 1">
            <a:extLst>
              <a:ext uri="{FF2B5EF4-FFF2-40B4-BE49-F238E27FC236}">
                <a16:creationId xmlns:a16="http://schemas.microsoft.com/office/drawing/2014/main" id="{CE5522C2-04BB-C34D-B691-57EE3807AF8D}"/>
              </a:ext>
            </a:extLst>
          </p:cNvPr>
          <p:cNvSpPr>
            <a:spLocks noGrp="1"/>
          </p:cNvSpPr>
          <p:nvPr>
            <p:ph type="ctrTitle"/>
          </p:nvPr>
        </p:nvSpPr>
        <p:spPr>
          <a:xfrm>
            <a:off x="838200" y="1122363"/>
            <a:ext cx="9144000" cy="2387600"/>
          </a:xfrm>
        </p:spPr>
        <p:txBody>
          <a:bodyPr anchor="b">
            <a:normAutofit/>
          </a:bodyPr>
          <a:lstStyle>
            <a:lvl1pPr algn="l">
              <a:defRPr sz="4800" b="1" i="0">
                <a:latin typeface="Figtree SemiBold" pitchFamily="2" charset="0"/>
              </a:defRPr>
            </a:lvl1pPr>
          </a:lstStyle>
          <a:p>
            <a:r>
              <a:rPr lang="en-GB" dirty="0"/>
              <a:t>Click to edit Master title style</a:t>
            </a:r>
            <a:endParaRPr lang="en-SE" dirty="0"/>
          </a:p>
        </p:txBody>
      </p:sp>
      <p:sp>
        <p:nvSpPr>
          <p:cNvPr id="3" name="Subtitle 2">
            <a:extLst>
              <a:ext uri="{FF2B5EF4-FFF2-40B4-BE49-F238E27FC236}">
                <a16:creationId xmlns:a16="http://schemas.microsoft.com/office/drawing/2014/main" id="{8580D92B-53F1-2B49-6FD6-D49A4BBC5C09}"/>
              </a:ext>
            </a:extLst>
          </p:cNvPr>
          <p:cNvSpPr>
            <a:spLocks noGrp="1"/>
          </p:cNvSpPr>
          <p:nvPr>
            <p:ph type="subTitle" idx="1"/>
          </p:nvPr>
        </p:nvSpPr>
        <p:spPr>
          <a:xfrm>
            <a:off x="838200" y="3602038"/>
            <a:ext cx="9144000" cy="1655762"/>
          </a:xfrm>
        </p:spPr>
        <p:txBody>
          <a:bodyPr/>
          <a:lstStyle>
            <a:lvl1pPr marL="0" indent="0" algn="l">
              <a:buNone/>
              <a:defRPr sz="2400" b="0" i="0">
                <a:latin typeface="Figtree Medium"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endParaRPr lang="en-SE" dirty="0"/>
          </a:p>
        </p:txBody>
      </p:sp>
      <p:sp>
        <p:nvSpPr>
          <p:cNvPr id="4" name="Date Placeholder 3">
            <a:extLst>
              <a:ext uri="{FF2B5EF4-FFF2-40B4-BE49-F238E27FC236}">
                <a16:creationId xmlns:a16="http://schemas.microsoft.com/office/drawing/2014/main" id="{3787416F-4AEE-69AF-67B0-1C9CC50FF937}"/>
              </a:ext>
            </a:extLst>
          </p:cNvPr>
          <p:cNvSpPr>
            <a:spLocks noGrp="1"/>
          </p:cNvSpPr>
          <p:nvPr>
            <p:ph type="dt" sz="half" idx="10"/>
          </p:nvPr>
        </p:nvSpPr>
        <p:spPr>
          <a:xfrm>
            <a:off x="838200" y="5823629"/>
            <a:ext cx="2743200" cy="365125"/>
          </a:xfrm>
        </p:spPr>
        <p:txBody>
          <a:bodyPr/>
          <a:lstStyle/>
          <a:p>
            <a:fld id="{FB967051-D53A-0545-A9A5-5717265AFBBA}" type="datetime1">
              <a:rPr lang="sv-SE" smtClean="0"/>
              <a:t>2025-11-03</a:t>
            </a:fld>
            <a:endParaRPr lang="en-SE" dirty="0"/>
          </a:p>
        </p:txBody>
      </p:sp>
      <p:pic>
        <p:nvPicPr>
          <p:cNvPr id="8" name="Graphic 7">
            <a:extLst>
              <a:ext uri="{FF2B5EF4-FFF2-40B4-BE49-F238E27FC236}">
                <a16:creationId xmlns:a16="http://schemas.microsoft.com/office/drawing/2014/main" id="{86B07326-30B0-DEF1-E871-62752D93D701}"/>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781413" y="589322"/>
            <a:ext cx="1491577" cy="437321"/>
          </a:xfrm>
          <a:prstGeom prst="rect">
            <a:avLst/>
          </a:prstGeom>
        </p:spPr>
      </p:pic>
      <p:pic>
        <p:nvPicPr>
          <p:cNvPr id="5" name="Graphic 4">
            <a:extLst>
              <a:ext uri="{FF2B5EF4-FFF2-40B4-BE49-F238E27FC236}">
                <a16:creationId xmlns:a16="http://schemas.microsoft.com/office/drawing/2014/main" id="{EF7D56C4-BD66-A21C-CF40-6646800FBB9D}"/>
              </a:ext>
            </a:extLst>
          </p:cNvPr>
          <p:cNvPicPr>
            <a:picLocks noChangeAspect="1"/>
          </p:cNvPicPr>
          <p:nvPr userDrawn="1"/>
        </p:nvPicPr>
        <p:blipFill>
          <a:blip r:embed="rId5">
            <a:extLst>
              <a:ext uri="{96DAC541-7B7A-43D3-8B79-37D633B846F1}">
                <asvg:svgBlip xmlns:asvg="http://schemas.microsoft.com/office/drawing/2016/SVG/main" r:embed="rId6"/>
              </a:ext>
            </a:extLst>
          </a:blip>
          <a:stretch>
            <a:fillRect/>
          </a:stretch>
        </p:blipFill>
        <p:spPr>
          <a:xfrm>
            <a:off x="11247436" y="5872032"/>
            <a:ext cx="482599" cy="482599"/>
          </a:xfrm>
          <a:prstGeom prst="rect">
            <a:avLst/>
          </a:prstGeom>
        </p:spPr>
      </p:pic>
    </p:spTree>
    <p:extLst>
      <p:ext uri="{BB962C8B-B14F-4D97-AF65-F5344CB8AC3E}">
        <p14:creationId xmlns:p14="http://schemas.microsoft.com/office/powerpoint/2010/main" val="3997608627"/>
      </p:ext>
    </p:extLst>
  </p:cSld>
  <p:clrMapOvr>
    <a:overrideClrMapping bg1="dk1" tx1="lt1" bg2="dk2" tx2="lt2" accent1="accent1" accent2="accent2" accent3="accent3" accent4="accent4" accent5="accent5" accent6="accent6" hlink="hlink" folHlink="folHlink"/>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itle" preserve="1">
  <p:cSld name="28_Title Slide">
    <p:bg>
      <p:bgPr>
        <a:solidFill>
          <a:srgbClr val="007633"/>
        </a:solidFill>
        <a:effectLst/>
      </p:bgPr>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0C51D169-60D0-F73F-8657-C5C05CE6AF72}"/>
              </a:ext>
            </a:extLst>
          </p:cNvPr>
          <p:cNvPicPr>
            <a:picLocks noChangeAspect="1"/>
          </p:cNvPicPr>
          <p:nvPr userDrawn="1"/>
        </p:nvPicPr>
        <p:blipFill>
          <a:blip r:embed="rId2"/>
          <a:stretch>
            <a:fillRect/>
          </a:stretch>
        </p:blipFill>
        <p:spPr>
          <a:xfrm>
            <a:off x="8112861" y="682125"/>
            <a:ext cx="4092018" cy="6188754"/>
          </a:xfrm>
          <a:prstGeom prst="rect">
            <a:avLst/>
          </a:prstGeom>
        </p:spPr>
      </p:pic>
      <p:sp>
        <p:nvSpPr>
          <p:cNvPr id="2" name="Title 1">
            <a:extLst>
              <a:ext uri="{FF2B5EF4-FFF2-40B4-BE49-F238E27FC236}">
                <a16:creationId xmlns:a16="http://schemas.microsoft.com/office/drawing/2014/main" id="{CE5522C2-04BB-C34D-B691-57EE3807AF8D}"/>
              </a:ext>
            </a:extLst>
          </p:cNvPr>
          <p:cNvSpPr>
            <a:spLocks noGrp="1"/>
          </p:cNvSpPr>
          <p:nvPr>
            <p:ph type="ctrTitle"/>
          </p:nvPr>
        </p:nvSpPr>
        <p:spPr>
          <a:xfrm>
            <a:off x="838200" y="1122363"/>
            <a:ext cx="9144000" cy="2387600"/>
          </a:xfrm>
        </p:spPr>
        <p:txBody>
          <a:bodyPr anchor="b">
            <a:normAutofit/>
          </a:bodyPr>
          <a:lstStyle>
            <a:lvl1pPr algn="l">
              <a:defRPr sz="4800" b="1" i="0">
                <a:latin typeface="Figtree SemiBold" pitchFamily="2" charset="0"/>
              </a:defRPr>
            </a:lvl1pPr>
          </a:lstStyle>
          <a:p>
            <a:r>
              <a:rPr lang="en-GB" dirty="0"/>
              <a:t>Click to edit Master title style</a:t>
            </a:r>
            <a:endParaRPr lang="en-SE" dirty="0"/>
          </a:p>
        </p:txBody>
      </p:sp>
      <p:sp>
        <p:nvSpPr>
          <p:cNvPr id="3" name="Subtitle 2">
            <a:extLst>
              <a:ext uri="{FF2B5EF4-FFF2-40B4-BE49-F238E27FC236}">
                <a16:creationId xmlns:a16="http://schemas.microsoft.com/office/drawing/2014/main" id="{8580D92B-53F1-2B49-6FD6-D49A4BBC5C09}"/>
              </a:ext>
            </a:extLst>
          </p:cNvPr>
          <p:cNvSpPr>
            <a:spLocks noGrp="1"/>
          </p:cNvSpPr>
          <p:nvPr>
            <p:ph type="subTitle" idx="1"/>
          </p:nvPr>
        </p:nvSpPr>
        <p:spPr>
          <a:xfrm>
            <a:off x="838200" y="3602038"/>
            <a:ext cx="9144000" cy="1655762"/>
          </a:xfrm>
        </p:spPr>
        <p:txBody>
          <a:bodyPr/>
          <a:lstStyle>
            <a:lvl1pPr marL="0" indent="0" algn="l">
              <a:buNone/>
              <a:defRPr sz="2400" b="0" i="0">
                <a:latin typeface="Figtree Medium"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endParaRPr lang="en-SE" dirty="0"/>
          </a:p>
        </p:txBody>
      </p:sp>
      <p:sp>
        <p:nvSpPr>
          <p:cNvPr id="4" name="Date Placeholder 3">
            <a:extLst>
              <a:ext uri="{FF2B5EF4-FFF2-40B4-BE49-F238E27FC236}">
                <a16:creationId xmlns:a16="http://schemas.microsoft.com/office/drawing/2014/main" id="{3787416F-4AEE-69AF-67B0-1C9CC50FF937}"/>
              </a:ext>
            </a:extLst>
          </p:cNvPr>
          <p:cNvSpPr>
            <a:spLocks noGrp="1"/>
          </p:cNvSpPr>
          <p:nvPr>
            <p:ph type="dt" sz="half" idx="10"/>
          </p:nvPr>
        </p:nvSpPr>
        <p:spPr>
          <a:xfrm>
            <a:off x="838200" y="5823629"/>
            <a:ext cx="2743200" cy="365125"/>
          </a:xfrm>
        </p:spPr>
        <p:txBody>
          <a:bodyPr/>
          <a:lstStyle/>
          <a:p>
            <a:fld id="{FB967051-D53A-0545-A9A5-5717265AFBBA}" type="datetime1">
              <a:rPr lang="sv-SE" smtClean="0"/>
              <a:t>2025-11-03</a:t>
            </a:fld>
            <a:endParaRPr lang="en-SE" dirty="0"/>
          </a:p>
        </p:txBody>
      </p:sp>
      <p:pic>
        <p:nvPicPr>
          <p:cNvPr id="5" name="Graphic 4">
            <a:extLst>
              <a:ext uri="{FF2B5EF4-FFF2-40B4-BE49-F238E27FC236}">
                <a16:creationId xmlns:a16="http://schemas.microsoft.com/office/drawing/2014/main" id="{EF7D56C4-BD66-A21C-CF40-6646800FBB9D}"/>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11247436" y="5872032"/>
            <a:ext cx="482599" cy="482599"/>
          </a:xfrm>
          <a:prstGeom prst="rect">
            <a:avLst/>
          </a:prstGeom>
        </p:spPr>
      </p:pic>
      <p:pic>
        <p:nvPicPr>
          <p:cNvPr id="6" name="Graphic 5">
            <a:extLst>
              <a:ext uri="{FF2B5EF4-FFF2-40B4-BE49-F238E27FC236}">
                <a16:creationId xmlns:a16="http://schemas.microsoft.com/office/drawing/2014/main" id="{0BE6E8F6-C384-1E29-A9EC-4D22C468050C}"/>
              </a:ext>
            </a:extLst>
          </p:cNvPr>
          <p:cNvPicPr>
            <a:picLocks noChangeAspect="1"/>
          </p:cNvPicPr>
          <p:nvPr userDrawn="1"/>
        </p:nvPicPr>
        <p:blipFill>
          <a:blip r:embed="rId5">
            <a:extLst>
              <a:ext uri="{96DAC541-7B7A-43D3-8B79-37D633B846F1}">
                <asvg:svgBlip xmlns:asvg="http://schemas.microsoft.com/office/drawing/2016/SVG/main" r:embed="rId6"/>
              </a:ext>
            </a:extLst>
          </a:blip>
          <a:stretch>
            <a:fillRect/>
          </a:stretch>
        </p:blipFill>
        <p:spPr>
          <a:xfrm>
            <a:off x="671516" y="550678"/>
            <a:ext cx="4092018" cy="513447"/>
          </a:xfrm>
          <a:prstGeom prst="rect">
            <a:avLst/>
          </a:prstGeom>
        </p:spPr>
      </p:pic>
    </p:spTree>
    <p:extLst>
      <p:ext uri="{BB962C8B-B14F-4D97-AF65-F5344CB8AC3E}">
        <p14:creationId xmlns:p14="http://schemas.microsoft.com/office/powerpoint/2010/main" val="2571402432"/>
      </p:ext>
    </p:extLst>
  </p:cSld>
  <p:clrMapOvr>
    <a:overrideClrMapping bg1="dk1" tx1="lt1" bg2="dk2" tx2="lt2" accent1="accent1" accent2="accent2" accent3="accent3" accent4="accent4" accent5="accent5" accent6="accent6" hlink="hlink" folHlink="folHlink"/>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15_Title Slide">
    <p:bg>
      <p:bgPr>
        <a:solidFill>
          <a:srgbClr val="007633"/>
        </a:solidFill>
        <a:effectLst/>
      </p:bgPr>
    </p:bg>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A60993AB-4E17-B9A2-D11A-438C67C691EC}"/>
              </a:ext>
            </a:extLst>
          </p:cNvPr>
          <p:cNvPicPr>
            <a:picLocks noChangeAspect="1"/>
          </p:cNvPicPr>
          <p:nvPr userDrawn="1"/>
        </p:nvPicPr>
        <p:blipFill>
          <a:blip r:embed="rId2"/>
          <a:stretch>
            <a:fillRect/>
          </a:stretch>
        </p:blipFill>
        <p:spPr>
          <a:xfrm>
            <a:off x="9352345" y="-22904"/>
            <a:ext cx="2862805" cy="6934350"/>
          </a:xfrm>
          <a:prstGeom prst="rect">
            <a:avLst/>
          </a:prstGeom>
        </p:spPr>
      </p:pic>
      <p:sp>
        <p:nvSpPr>
          <p:cNvPr id="8" name="Title 1">
            <a:extLst>
              <a:ext uri="{FF2B5EF4-FFF2-40B4-BE49-F238E27FC236}">
                <a16:creationId xmlns:a16="http://schemas.microsoft.com/office/drawing/2014/main" id="{03043734-9758-3CBE-5393-38978422823D}"/>
              </a:ext>
            </a:extLst>
          </p:cNvPr>
          <p:cNvSpPr>
            <a:spLocks noGrp="1"/>
          </p:cNvSpPr>
          <p:nvPr>
            <p:ph type="title"/>
          </p:nvPr>
        </p:nvSpPr>
        <p:spPr>
          <a:xfrm>
            <a:off x="838200" y="365125"/>
            <a:ext cx="10515600" cy="1325563"/>
          </a:xfrm>
        </p:spPr>
        <p:txBody>
          <a:bodyPr>
            <a:normAutofit/>
          </a:bodyPr>
          <a:lstStyle>
            <a:lvl1pPr>
              <a:defRPr sz="3600"/>
            </a:lvl1pPr>
          </a:lstStyle>
          <a:p>
            <a:r>
              <a:rPr lang="en-GB" dirty="0"/>
              <a:t>Click to edit Master title style</a:t>
            </a:r>
            <a:endParaRPr lang="en-SE" dirty="0"/>
          </a:p>
        </p:txBody>
      </p:sp>
      <p:sp>
        <p:nvSpPr>
          <p:cNvPr id="3" name="Content Placeholder 2">
            <a:extLst>
              <a:ext uri="{FF2B5EF4-FFF2-40B4-BE49-F238E27FC236}">
                <a16:creationId xmlns:a16="http://schemas.microsoft.com/office/drawing/2014/main" id="{F6C9C839-6834-A094-B1BF-887D63EC7710}"/>
              </a:ext>
            </a:extLst>
          </p:cNvPr>
          <p:cNvSpPr>
            <a:spLocks noGrp="1"/>
          </p:cNvSpPr>
          <p:nvPr>
            <p:ph idx="1"/>
          </p:nvPr>
        </p:nvSpPr>
        <p:spPr>
          <a:xfrm>
            <a:off x="838200" y="1825625"/>
            <a:ext cx="10515600" cy="4351338"/>
          </a:xfrm>
        </p:spPr>
        <p:txBody>
          <a:bodyPr/>
          <a:lstStyle>
            <a:lvl1pPr marL="288000" indent="-288000">
              <a:lnSpc>
                <a:spcPct val="100000"/>
              </a:lnSpc>
              <a:spcBef>
                <a:spcPts val="1800"/>
              </a:spcBef>
              <a:defRPr sz="1800">
                <a:latin typeface="Figtree" pitchFamily="2" charset="0"/>
              </a:defRPr>
            </a:lvl1pPr>
            <a:lvl2pPr indent="-288000">
              <a:lnSpc>
                <a:spcPct val="100000"/>
              </a:lnSpc>
              <a:defRPr sz="1600">
                <a:latin typeface="Figtree" pitchFamily="2" charset="0"/>
              </a:defRPr>
            </a:lvl2pPr>
            <a:lvl3pPr indent="-288000">
              <a:lnSpc>
                <a:spcPct val="100000"/>
              </a:lnSpc>
              <a:defRPr sz="1600">
                <a:latin typeface="Figtree" pitchFamily="2" charset="0"/>
              </a:defRPr>
            </a:lvl3pPr>
            <a:lvl4pPr indent="-288000">
              <a:lnSpc>
                <a:spcPct val="100000"/>
              </a:lnSpc>
              <a:defRPr sz="1600">
                <a:latin typeface="Figtree" pitchFamily="2" charset="0"/>
              </a:defRPr>
            </a:lvl4pPr>
            <a:lvl5pPr indent="-288000">
              <a:lnSpc>
                <a:spcPct val="100000"/>
              </a:lnSpc>
              <a:defRPr sz="1600">
                <a:latin typeface="Figtree" pitchFamily="2" charset="0"/>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Tree>
    <p:extLst>
      <p:ext uri="{BB962C8B-B14F-4D97-AF65-F5344CB8AC3E}">
        <p14:creationId xmlns:p14="http://schemas.microsoft.com/office/powerpoint/2010/main" val="4263445487"/>
      </p:ext>
    </p:extLst>
  </p:cSld>
  <p:clrMapOvr>
    <a:overrideClrMapping bg1="dk1" tx1="lt1" bg2="dk2" tx2="lt2" accent1="accent1" accent2="accent2" accent3="accent3" accent4="accent4" accent5="accent5" accent6="accent6" hlink="hlink" folHlink="folHlink"/>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16_Title Slide">
    <p:bg>
      <p:bgPr>
        <a:solidFill>
          <a:srgbClr val="007633"/>
        </a:solidFill>
        <a:effectLst/>
      </p:bgPr>
    </p:bg>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03043734-9758-3CBE-5393-38978422823D}"/>
              </a:ext>
            </a:extLst>
          </p:cNvPr>
          <p:cNvSpPr>
            <a:spLocks noGrp="1"/>
          </p:cNvSpPr>
          <p:nvPr>
            <p:ph type="title"/>
          </p:nvPr>
        </p:nvSpPr>
        <p:spPr>
          <a:xfrm>
            <a:off x="838200" y="365125"/>
            <a:ext cx="10515600" cy="1325563"/>
          </a:xfrm>
        </p:spPr>
        <p:txBody>
          <a:bodyPr>
            <a:normAutofit/>
          </a:bodyPr>
          <a:lstStyle>
            <a:lvl1pPr>
              <a:defRPr sz="3600"/>
            </a:lvl1pPr>
          </a:lstStyle>
          <a:p>
            <a:r>
              <a:rPr lang="en-GB" dirty="0"/>
              <a:t>Click to edit Master title style</a:t>
            </a:r>
            <a:endParaRPr lang="en-SE" dirty="0"/>
          </a:p>
        </p:txBody>
      </p:sp>
      <p:pic>
        <p:nvPicPr>
          <p:cNvPr id="2" name="Picture 1">
            <a:extLst>
              <a:ext uri="{FF2B5EF4-FFF2-40B4-BE49-F238E27FC236}">
                <a16:creationId xmlns:a16="http://schemas.microsoft.com/office/drawing/2014/main" id="{7D5F2F90-7F02-5858-E37B-3DACBEDC726F}"/>
              </a:ext>
            </a:extLst>
          </p:cNvPr>
          <p:cNvPicPr>
            <a:picLocks noChangeAspect="1"/>
          </p:cNvPicPr>
          <p:nvPr userDrawn="1"/>
        </p:nvPicPr>
        <p:blipFill>
          <a:blip r:embed="rId2"/>
          <a:stretch>
            <a:fillRect/>
          </a:stretch>
        </p:blipFill>
        <p:spPr>
          <a:xfrm>
            <a:off x="11667899" y="365125"/>
            <a:ext cx="547251" cy="1325563"/>
          </a:xfrm>
          <a:prstGeom prst="rect">
            <a:avLst/>
          </a:prstGeom>
        </p:spPr>
      </p:pic>
      <p:sp>
        <p:nvSpPr>
          <p:cNvPr id="3" name="Content Placeholder 2">
            <a:extLst>
              <a:ext uri="{FF2B5EF4-FFF2-40B4-BE49-F238E27FC236}">
                <a16:creationId xmlns:a16="http://schemas.microsoft.com/office/drawing/2014/main" id="{F25662B6-E63C-6D4A-56B7-1260C5AA4C6C}"/>
              </a:ext>
            </a:extLst>
          </p:cNvPr>
          <p:cNvSpPr>
            <a:spLocks noGrp="1"/>
          </p:cNvSpPr>
          <p:nvPr>
            <p:ph idx="1"/>
          </p:nvPr>
        </p:nvSpPr>
        <p:spPr>
          <a:xfrm>
            <a:off x="838200" y="1825625"/>
            <a:ext cx="10515600" cy="4351338"/>
          </a:xfrm>
        </p:spPr>
        <p:txBody>
          <a:bodyPr/>
          <a:lstStyle>
            <a:lvl1pPr marL="288000" indent="-288000">
              <a:lnSpc>
                <a:spcPct val="100000"/>
              </a:lnSpc>
              <a:spcBef>
                <a:spcPts val="1800"/>
              </a:spcBef>
              <a:defRPr sz="1800">
                <a:latin typeface="Figtree" pitchFamily="2" charset="0"/>
              </a:defRPr>
            </a:lvl1pPr>
            <a:lvl2pPr indent="-288000">
              <a:lnSpc>
                <a:spcPct val="100000"/>
              </a:lnSpc>
              <a:defRPr sz="1600">
                <a:latin typeface="Figtree" pitchFamily="2" charset="0"/>
              </a:defRPr>
            </a:lvl2pPr>
            <a:lvl3pPr indent="-288000">
              <a:lnSpc>
                <a:spcPct val="100000"/>
              </a:lnSpc>
              <a:defRPr sz="1600">
                <a:latin typeface="Figtree" pitchFamily="2" charset="0"/>
              </a:defRPr>
            </a:lvl3pPr>
            <a:lvl4pPr indent="-288000">
              <a:lnSpc>
                <a:spcPct val="100000"/>
              </a:lnSpc>
              <a:defRPr sz="1600">
                <a:latin typeface="Figtree" pitchFamily="2" charset="0"/>
              </a:defRPr>
            </a:lvl4pPr>
            <a:lvl5pPr indent="-288000">
              <a:lnSpc>
                <a:spcPct val="100000"/>
              </a:lnSpc>
              <a:defRPr sz="1600">
                <a:latin typeface="Figtree" pitchFamily="2" charset="0"/>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Tree>
    <p:extLst>
      <p:ext uri="{BB962C8B-B14F-4D97-AF65-F5344CB8AC3E}">
        <p14:creationId xmlns:p14="http://schemas.microsoft.com/office/powerpoint/2010/main" val="1063888745"/>
      </p:ext>
    </p:extLst>
  </p:cSld>
  <p:clrMapOvr>
    <a:overrideClrMapping bg1="dk1" tx1="lt1" bg2="dk2" tx2="lt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9_Title Slide">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BDC44185-6EB2-1B91-8F5D-C4FE12D08B0F}"/>
              </a:ext>
            </a:extLst>
          </p:cNvPr>
          <p:cNvSpPr>
            <a:spLocks noGrp="1"/>
          </p:cNvSpPr>
          <p:nvPr>
            <p:ph type="title"/>
          </p:nvPr>
        </p:nvSpPr>
        <p:spPr>
          <a:xfrm>
            <a:off x="838200" y="1191379"/>
            <a:ext cx="10515600" cy="1325563"/>
          </a:xfrm>
        </p:spPr>
        <p:txBody>
          <a:bodyPr>
            <a:normAutofit/>
          </a:bodyPr>
          <a:lstStyle>
            <a:lvl1pPr>
              <a:defRPr sz="3600"/>
            </a:lvl1pPr>
          </a:lstStyle>
          <a:p>
            <a:r>
              <a:rPr lang="en-GB" dirty="0"/>
              <a:t>Click to edit Master title style</a:t>
            </a:r>
            <a:endParaRPr lang="en-SE" dirty="0"/>
          </a:p>
        </p:txBody>
      </p:sp>
      <p:pic>
        <p:nvPicPr>
          <p:cNvPr id="2" name="Graphic 1">
            <a:extLst>
              <a:ext uri="{FF2B5EF4-FFF2-40B4-BE49-F238E27FC236}">
                <a16:creationId xmlns:a16="http://schemas.microsoft.com/office/drawing/2014/main" id="{00C1C9D6-962A-9EDB-1387-C352C1B327F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762182" y="574654"/>
            <a:ext cx="1498235" cy="439273"/>
          </a:xfrm>
          <a:prstGeom prst="rect">
            <a:avLst/>
          </a:prstGeom>
        </p:spPr>
      </p:pic>
      <p:sp>
        <p:nvSpPr>
          <p:cNvPr id="4" name="Content Placeholder 2">
            <a:extLst>
              <a:ext uri="{FF2B5EF4-FFF2-40B4-BE49-F238E27FC236}">
                <a16:creationId xmlns:a16="http://schemas.microsoft.com/office/drawing/2014/main" id="{E035106B-D516-2187-B352-7C2BE62ED8E9}"/>
              </a:ext>
            </a:extLst>
          </p:cNvPr>
          <p:cNvSpPr>
            <a:spLocks noGrp="1"/>
          </p:cNvSpPr>
          <p:nvPr>
            <p:ph idx="1"/>
          </p:nvPr>
        </p:nvSpPr>
        <p:spPr>
          <a:xfrm>
            <a:off x="838200" y="2633026"/>
            <a:ext cx="10515600" cy="3457575"/>
          </a:xfrm>
        </p:spPr>
        <p:txBody>
          <a:bodyPr/>
          <a:lstStyle>
            <a:lvl1pPr marL="288000" indent="-288000">
              <a:lnSpc>
                <a:spcPct val="100000"/>
              </a:lnSpc>
              <a:spcBef>
                <a:spcPts val="1800"/>
              </a:spcBef>
              <a:defRPr sz="1800">
                <a:latin typeface="Figtree" pitchFamily="2" charset="0"/>
              </a:defRPr>
            </a:lvl1pPr>
            <a:lvl2pPr indent="-288000">
              <a:lnSpc>
                <a:spcPct val="100000"/>
              </a:lnSpc>
              <a:defRPr sz="1600">
                <a:latin typeface="Figtree" pitchFamily="2" charset="0"/>
              </a:defRPr>
            </a:lvl2pPr>
            <a:lvl3pPr indent="-288000">
              <a:lnSpc>
                <a:spcPct val="100000"/>
              </a:lnSpc>
              <a:defRPr sz="1600">
                <a:latin typeface="Figtree" pitchFamily="2" charset="0"/>
              </a:defRPr>
            </a:lvl3pPr>
            <a:lvl4pPr indent="-288000">
              <a:lnSpc>
                <a:spcPct val="100000"/>
              </a:lnSpc>
              <a:defRPr sz="1600">
                <a:latin typeface="Figtree" pitchFamily="2" charset="0"/>
              </a:defRPr>
            </a:lvl4pPr>
            <a:lvl5pPr indent="-288000">
              <a:lnSpc>
                <a:spcPct val="100000"/>
              </a:lnSpc>
              <a:defRPr sz="1600">
                <a:latin typeface="Figtree" pitchFamily="2" charset="0"/>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Tree>
    <p:extLst>
      <p:ext uri="{BB962C8B-B14F-4D97-AF65-F5344CB8AC3E}">
        <p14:creationId xmlns:p14="http://schemas.microsoft.com/office/powerpoint/2010/main" val="66363706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17_Title Slide">
    <p:bg>
      <p:bgPr>
        <a:solidFill>
          <a:srgbClr val="007633"/>
        </a:solidFill>
        <a:effectLst/>
      </p:bgPr>
    </p:bg>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81CAAF4D-6321-8AFB-25DE-405E79C8527A}"/>
              </a:ext>
            </a:extLst>
          </p:cNvPr>
          <p:cNvPicPr>
            <a:picLocks noChangeAspect="1"/>
          </p:cNvPicPr>
          <p:nvPr userDrawn="1"/>
        </p:nvPicPr>
        <p:blipFill>
          <a:blip r:embed="rId2"/>
          <a:stretch>
            <a:fillRect/>
          </a:stretch>
        </p:blipFill>
        <p:spPr>
          <a:xfrm>
            <a:off x="8166347" y="-43405"/>
            <a:ext cx="4141400" cy="6944810"/>
          </a:xfrm>
          <a:prstGeom prst="rect">
            <a:avLst/>
          </a:prstGeom>
        </p:spPr>
      </p:pic>
      <p:sp>
        <p:nvSpPr>
          <p:cNvPr id="9" name="Title 1">
            <a:extLst>
              <a:ext uri="{FF2B5EF4-FFF2-40B4-BE49-F238E27FC236}">
                <a16:creationId xmlns:a16="http://schemas.microsoft.com/office/drawing/2014/main" id="{BDC44185-6EB2-1B91-8F5D-C4FE12D08B0F}"/>
              </a:ext>
            </a:extLst>
          </p:cNvPr>
          <p:cNvSpPr>
            <a:spLocks noGrp="1"/>
          </p:cNvSpPr>
          <p:nvPr>
            <p:ph type="title"/>
          </p:nvPr>
        </p:nvSpPr>
        <p:spPr>
          <a:xfrm>
            <a:off x="838200" y="365125"/>
            <a:ext cx="10515600" cy="1325563"/>
          </a:xfrm>
        </p:spPr>
        <p:txBody>
          <a:bodyPr>
            <a:normAutofit/>
          </a:bodyPr>
          <a:lstStyle>
            <a:lvl1pPr>
              <a:defRPr sz="3600"/>
            </a:lvl1pPr>
          </a:lstStyle>
          <a:p>
            <a:r>
              <a:rPr lang="en-GB" dirty="0"/>
              <a:t>Click to edit Master title style</a:t>
            </a:r>
            <a:endParaRPr lang="en-SE" dirty="0"/>
          </a:p>
        </p:txBody>
      </p:sp>
      <p:sp>
        <p:nvSpPr>
          <p:cNvPr id="3" name="Content Placeholder 2">
            <a:extLst>
              <a:ext uri="{FF2B5EF4-FFF2-40B4-BE49-F238E27FC236}">
                <a16:creationId xmlns:a16="http://schemas.microsoft.com/office/drawing/2014/main" id="{8AA94381-2C45-C341-AE82-F9E7DD5094C7}"/>
              </a:ext>
            </a:extLst>
          </p:cNvPr>
          <p:cNvSpPr>
            <a:spLocks noGrp="1"/>
          </p:cNvSpPr>
          <p:nvPr>
            <p:ph idx="1"/>
          </p:nvPr>
        </p:nvSpPr>
        <p:spPr>
          <a:xfrm>
            <a:off x="838200" y="1825625"/>
            <a:ext cx="10515600" cy="4351338"/>
          </a:xfrm>
        </p:spPr>
        <p:txBody>
          <a:bodyPr/>
          <a:lstStyle>
            <a:lvl1pPr marL="288000" indent="-288000">
              <a:lnSpc>
                <a:spcPct val="100000"/>
              </a:lnSpc>
              <a:spcBef>
                <a:spcPts val="1800"/>
              </a:spcBef>
              <a:defRPr sz="1800">
                <a:latin typeface="Figtree" pitchFamily="2" charset="0"/>
              </a:defRPr>
            </a:lvl1pPr>
            <a:lvl2pPr indent="-288000">
              <a:lnSpc>
                <a:spcPct val="100000"/>
              </a:lnSpc>
              <a:defRPr sz="1600">
                <a:latin typeface="Figtree" pitchFamily="2" charset="0"/>
              </a:defRPr>
            </a:lvl2pPr>
            <a:lvl3pPr indent="-288000">
              <a:lnSpc>
                <a:spcPct val="100000"/>
              </a:lnSpc>
              <a:defRPr sz="1600">
                <a:latin typeface="Figtree" pitchFamily="2" charset="0"/>
              </a:defRPr>
            </a:lvl3pPr>
            <a:lvl4pPr indent="-288000">
              <a:lnSpc>
                <a:spcPct val="100000"/>
              </a:lnSpc>
              <a:defRPr sz="1600">
                <a:latin typeface="Figtree" pitchFamily="2" charset="0"/>
              </a:defRPr>
            </a:lvl4pPr>
            <a:lvl5pPr indent="-288000">
              <a:lnSpc>
                <a:spcPct val="100000"/>
              </a:lnSpc>
              <a:defRPr sz="1600">
                <a:latin typeface="Figtree" pitchFamily="2" charset="0"/>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Tree>
    <p:extLst>
      <p:ext uri="{BB962C8B-B14F-4D97-AF65-F5344CB8AC3E}">
        <p14:creationId xmlns:p14="http://schemas.microsoft.com/office/powerpoint/2010/main" val="3639469687"/>
      </p:ext>
    </p:extLst>
  </p:cSld>
  <p:clrMapOvr>
    <a:overrideClrMapping bg1="dk1" tx1="lt1" bg2="dk2" tx2="lt2" accent1="accent1" accent2="accent2" accent3="accent3" accent4="accent4" accent5="accent5" accent6="accent6" hlink="hlink" folHlink="folHlink"/>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18_Title Slide">
    <p:bg>
      <p:bgPr>
        <a:solidFill>
          <a:srgbClr val="007633"/>
        </a:solidFill>
        <a:effectLst/>
      </p:bgPr>
    </p:bg>
    <p:spTree>
      <p:nvGrpSpPr>
        <p:cNvPr id="1" name=""/>
        <p:cNvGrpSpPr/>
        <p:nvPr/>
      </p:nvGrpSpPr>
      <p:grpSpPr>
        <a:xfrm>
          <a:off x="0" y="0"/>
          <a:ext cx="0" cy="0"/>
          <a:chOff x="0" y="0"/>
          <a:chExt cx="0" cy="0"/>
        </a:xfrm>
      </p:grpSpPr>
      <p:sp>
        <p:nvSpPr>
          <p:cNvPr id="6" name="Rektangel 5">
            <a:extLst>
              <a:ext uri="{FF2B5EF4-FFF2-40B4-BE49-F238E27FC236}">
                <a16:creationId xmlns:a16="http://schemas.microsoft.com/office/drawing/2014/main" id="{724E1D99-EC3B-00B1-4FA1-678700860336}"/>
              </a:ext>
            </a:extLst>
          </p:cNvPr>
          <p:cNvSpPr/>
          <p:nvPr userDrawn="1"/>
        </p:nvSpPr>
        <p:spPr>
          <a:xfrm>
            <a:off x="-1587" y="0"/>
            <a:ext cx="12193587" cy="2836863"/>
          </a:xfrm>
          <a:custGeom>
            <a:avLst/>
            <a:gdLst>
              <a:gd name="connsiteX0" fmla="*/ 0 w 12192000"/>
              <a:gd name="connsiteY0" fmla="*/ 0 h 1790700"/>
              <a:gd name="connsiteX1" fmla="*/ 12192000 w 12192000"/>
              <a:gd name="connsiteY1" fmla="*/ 0 h 1790700"/>
              <a:gd name="connsiteX2" fmla="*/ 12192000 w 12192000"/>
              <a:gd name="connsiteY2" fmla="*/ 1790700 h 1790700"/>
              <a:gd name="connsiteX3" fmla="*/ 0 w 12192000"/>
              <a:gd name="connsiteY3" fmla="*/ 1790700 h 1790700"/>
              <a:gd name="connsiteX4" fmla="*/ 0 w 12192000"/>
              <a:gd name="connsiteY4" fmla="*/ 0 h 1790700"/>
              <a:gd name="connsiteX0" fmla="*/ 25400 w 12217400"/>
              <a:gd name="connsiteY0" fmla="*/ 0 h 2730500"/>
              <a:gd name="connsiteX1" fmla="*/ 12217400 w 12217400"/>
              <a:gd name="connsiteY1" fmla="*/ 0 h 2730500"/>
              <a:gd name="connsiteX2" fmla="*/ 12217400 w 12217400"/>
              <a:gd name="connsiteY2" fmla="*/ 1790700 h 2730500"/>
              <a:gd name="connsiteX3" fmla="*/ 0 w 12217400"/>
              <a:gd name="connsiteY3" fmla="*/ 2730500 h 2730500"/>
              <a:gd name="connsiteX4" fmla="*/ 25400 w 12217400"/>
              <a:gd name="connsiteY4" fmla="*/ 0 h 2730500"/>
              <a:gd name="connsiteX0" fmla="*/ 1587 w 12193587"/>
              <a:gd name="connsiteY0" fmla="*/ 0 h 2735092"/>
              <a:gd name="connsiteX1" fmla="*/ 12193587 w 12193587"/>
              <a:gd name="connsiteY1" fmla="*/ 0 h 2735092"/>
              <a:gd name="connsiteX2" fmla="*/ 12193587 w 12193587"/>
              <a:gd name="connsiteY2" fmla="*/ 1790700 h 2735092"/>
              <a:gd name="connsiteX3" fmla="*/ 0 w 12193587"/>
              <a:gd name="connsiteY3" fmla="*/ 2735092 h 2735092"/>
              <a:gd name="connsiteX4" fmla="*/ 1587 w 12193587"/>
              <a:gd name="connsiteY4" fmla="*/ 0 h 27350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3587" h="2735092">
                <a:moveTo>
                  <a:pt x="1587" y="0"/>
                </a:moveTo>
                <a:lnTo>
                  <a:pt x="12193587" y="0"/>
                </a:lnTo>
                <a:lnTo>
                  <a:pt x="12193587" y="1790700"/>
                </a:lnTo>
                <a:lnTo>
                  <a:pt x="0" y="2735092"/>
                </a:lnTo>
                <a:lnTo>
                  <a:pt x="1587" y="0"/>
                </a:lnTo>
                <a:close/>
              </a:path>
            </a:pathLst>
          </a:custGeom>
          <a:solidFill>
            <a:schemeClr val="accent4">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9" name="Title 1">
            <a:extLst>
              <a:ext uri="{FF2B5EF4-FFF2-40B4-BE49-F238E27FC236}">
                <a16:creationId xmlns:a16="http://schemas.microsoft.com/office/drawing/2014/main" id="{BDC44185-6EB2-1B91-8F5D-C4FE12D08B0F}"/>
              </a:ext>
            </a:extLst>
          </p:cNvPr>
          <p:cNvSpPr>
            <a:spLocks noGrp="1"/>
          </p:cNvSpPr>
          <p:nvPr>
            <p:ph type="title"/>
          </p:nvPr>
        </p:nvSpPr>
        <p:spPr>
          <a:xfrm>
            <a:off x="838200" y="365125"/>
            <a:ext cx="10515600" cy="1325563"/>
          </a:xfrm>
        </p:spPr>
        <p:txBody>
          <a:bodyPr>
            <a:normAutofit/>
          </a:bodyPr>
          <a:lstStyle>
            <a:lvl1pPr>
              <a:defRPr sz="3600"/>
            </a:lvl1pPr>
          </a:lstStyle>
          <a:p>
            <a:r>
              <a:rPr lang="en-GB" dirty="0"/>
              <a:t>Click to edit Master title style</a:t>
            </a:r>
            <a:endParaRPr lang="en-SE" dirty="0"/>
          </a:p>
        </p:txBody>
      </p:sp>
      <p:sp>
        <p:nvSpPr>
          <p:cNvPr id="3" name="Content Placeholder 2">
            <a:extLst>
              <a:ext uri="{FF2B5EF4-FFF2-40B4-BE49-F238E27FC236}">
                <a16:creationId xmlns:a16="http://schemas.microsoft.com/office/drawing/2014/main" id="{8AA94381-2C45-C341-AE82-F9E7DD5094C7}"/>
              </a:ext>
            </a:extLst>
          </p:cNvPr>
          <p:cNvSpPr>
            <a:spLocks noGrp="1"/>
          </p:cNvSpPr>
          <p:nvPr>
            <p:ph idx="1"/>
          </p:nvPr>
        </p:nvSpPr>
        <p:spPr>
          <a:xfrm>
            <a:off x="838200" y="1825625"/>
            <a:ext cx="10515600" cy="4351338"/>
          </a:xfrm>
        </p:spPr>
        <p:txBody>
          <a:bodyPr/>
          <a:lstStyle>
            <a:lvl1pPr marL="288000" indent="-288000">
              <a:lnSpc>
                <a:spcPct val="100000"/>
              </a:lnSpc>
              <a:spcBef>
                <a:spcPts val="1800"/>
              </a:spcBef>
              <a:defRPr sz="1800">
                <a:latin typeface="Figtree" pitchFamily="2" charset="0"/>
              </a:defRPr>
            </a:lvl1pPr>
            <a:lvl2pPr indent="-288000">
              <a:lnSpc>
                <a:spcPct val="100000"/>
              </a:lnSpc>
              <a:defRPr sz="1600">
                <a:latin typeface="Figtree" pitchFamily="2" charset="0"/>
              </a:defRPr>
            </a:lvl2pPr>
            <a:lvl3pPr indent="-288000">
              <a:lnSpc>
                <a:spcPct val="100000"/>
              </a:lnSpc>
              <a:defRPr sz="1600">
                <a:latin typeface="Figtree" pitchFamily="2" charset="0"/>
              </a:defRPr>
            </a:lvl3pPr>
            <a:lvl4pPr indent="-288000">
              <a:lnSpc>
                <a:spcPct val="100000"/>
              </a:lnSpc>
              <a:defRPr sz="1600">
                <a:latin typeface="Figtree" pitchFamily="2" charset="0"/>
              </a:defRPr>
            </a:lvl4pPr>
            <a:lvl5pPr indent="-288000">
              <a:lnSpc>
                <a:spcPct val="100000"/>
              </a:lnSpc>
              <a:defRPr sz="1600">
                <a:latin typeface="Figtree" pitchFamily="2" charset="0"/>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Tree>
    <p:extLst>
      <p:ext uri="{BB962C8B-B14F-4D97-AF65-F5344CB8AC3E}">
        <p14:creationId xmlns:p14="http://schemas.microsoft.com/office/powerpoint/2010/main" val="1662076614"/>
      </p:ext>
    </p:extLst>
  </p:cSld>
  <p:clrMapOvr>
    <a:overrideClrMapping bg1="dk1" tx1="lt1" bg2="dk2" tx2="lt2" accent1="accent1" accent2="accent2" accent3="accent3" accent4="accent4" accent5="accent5" accent6="accent6" hlink="hlink" folHlink="folHlink"/>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D10D52E0-5D28-E763-7378-2C9B3446CA04}"/>
              </a:ext>
            </a:extLst>
          </p:cNvPr>
          <p:cNvSpPr/>
          <p:nvPr userDrawn="1"/>
        </p:nvSpPr>
        <p:spPr>
          <a:xfrm>
            <a:off x="0" y="1690688"/>
            <a:ext cx="6096000" cy="5167312"/>
          </a:xfrm>
          <a:prstGeom prst="round1Rect">
            <a:avLst/>
          </a:prstGeom>
          <a:solidFill>
            <a:srgbClr val="CAD8C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SE" dirty="0"/>
          </a:p>
        </p:txBody>
      </p:sp>
      <p:sp>
        <p:nvSpPr>
          <p:cNvPr id="2" name="Title 1">
            <a:extLst>
              <a:ext uri="{FF2B5EF4-FFF2-40B4-BE49-F238E27FC236}">
                <a16:creationId xmlns:a16="http://schemas.microsoft.com/office/drawing/2014/main" id="{3EE8BAFF-6284-2092-3FA8-D2C13189F604}"/>
              </a:ext>
            </a:extLst>
          </p:cNvPr>
          <p:cNvSpPr>
            <a:spLocks noGrp="1"/>
          </p:cNvSpPr>
          <p:nvPr>
            <p:ph type="title"/>
          </p:nvPr>
        </p:nvSpPr>
        <p:spPr/>
        <p:txBody>
          <a:bodyPr>
            <a:normAutofit/>
          </a:bodyPr>
          <a:lstStyle>
            <a:lvl1pPr>
              <a:defRPr sz="3600"/>
            </a:lvl1pPr>
          </a:lstStyle>
          <a:p>
            <a:r>
              <a:rPr lang="en-GB" dirty="0"/>
              <a:t>Click to edit Master title style</a:t>
            </a:r>
            <a:endParaRPr lang="en-SE" dirty="0"/>
          </a:p>
        </p:txBody>
      </p:sp>
      <p:sp>
        <p:nvSpPr>
          <p:cNvPr id="3" name="Content Placeholder 2">
            <a:extLst>
              <a:ext uri="{FF2B5EF4-FFF2-40B4-BE49-F238E27FC236}">
                <a16:creationId xmlns:a16="http://schemas.microsoft.com/office/drawing/2014/main" id="{887274E3-D29C-7192-B8DA-24228C308F85}"/>
              </a:ext>
            </a:extLst>
          </p:cNvPr>
          <p:cNvSpPr>
            <a:spLocks noGrp="1"/>
          </p:cNvSpPr>
          <p:nvPr>
            <p:ph sz="half" idx="1"/>
          </p:nvPr>
        </p:nvSpPr>
        <p:spPr>
          <a:xfrm>
            <a:off x="838200" y="2047081"/>
            <a:ext cx="4831080" cy="4351338"/>
          </a:xfrm>
        </p:spPr>
        <p:txBody>
          <a:bodyPr>
            <a:normAutofit/>
          </a:bodyPr>
          <a:lstStyle>
            <a:lvl1pPr>
              <a:defRPr sz="1800">
                <a:latin typeface="Figtree" pitchFamily="2" charset="0"/>
              </a:defRPr>
            </a:lvl1pPr>
            <a:lvl2pPr>
              <a:defRPr sz="1600">
                <a:latin typeface="Figtree" pitchFamily="2" charset="0"/>
              </a:defRPr>
            </a:lvl2pPr>
            <a:lvl3pPr>
              <a:defRPr sz="1600">
                <a:latin typeface="Figtree" pitchFamily="2" charset="0"/>
              </a:defRPr>
            </a:lvl3pPr>
            <a:lvl4pPr>
              <a:defRPr sz="1600">
                <a:latin typeface="Figtree" pitchFamily="2" charset="0"/>
              </a:defRPr>
            </a:lvl4pPr>
            <a:lvl5pPr>
              <a:defRPr sz="1600">
                <a:latin typeface="Figtree" pitchFamily="2" charset="0"/>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4" name="Content Placeholder 3">
            <a:extLst>
              <a:ext uri="{FF2B5EF4-FFF2-40B4-BE49-F238E27FC236}">
                <a16:creationId xmlns:a16="http://schemas.microsoft.com/office/drawing/2014/main" id="{C672329C-F8E5-2205-A227-3DF68702188D}"/>
              </a:ext>
            </a:extLst>
          </p:cNvPr>
          <p:cNvSpPr>
            <a:spLocks noGrp="1"/>
          </p:cNvSpPr>
          <p:nvPr>
            <p:ph sz="half" idx="2"/>
          </p:nvPr>
        </p:nvSpPr>
        <p:spPr>
          <a:xfrm>
            <a:off x="6507480" y="2047081"/>
            <a:ext cx="4846320" cy="4351338"/>
          </a:xfrm>
        </p:spPr>
        <p:txBody>
          <a:bodyPr>
            <a:normAutofit/>
          </a:bodyPr>
          <a:lstStyle>
            <a:lvl1pPr>
              <a:defRPr sz="1800">
                <a:latin typeface="Figtree" pitchFamily="2" charset="0"/>
              </a:defRPr>
            </a:lvl1pPr>
            <a:lvl2pPr>
              <a:defRPr sz="1600">
                <a:latin typeface="Figtree" pitchFamily="2" charset="0"/>
              </a:defRPr>
            </a:lvl2pPr>
            <a:lvl3pPr>
              <a:defRPr sz="1600">
                <a:latin typeface="Figtree" pitchFamily="2" charset="0"/>
              </a:defRPr>
            </a:lvl3pPr>
            <a:lvl4pPr>
              <a:defRPr sz="1600">
                <a:latin typeface="Figtree" pitchFamily="2" charset="0"/>
              </a:defRPr>
            </a:lvl4pPr>
            <a:lvl5pPr>
              <a:defRPr sz="1600">
                <a:latin typeface="Figtree" pitchFamily="2" charset="0"/>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Tree>
    <p:extLst>
      <p:ext uri="{BB962C8B-B14F-4D97-AF65-F5344CB8AC3E}">
        <p14:creationId xmlns:p14="http://schemas.microsoft.com/office/powerpoint/2010/main" val="286290060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Obj" preserve="1">
  <p:cSld name="1_Two Content">
    <p:spTree>
      <p:nvGrpSpPr>
        <p:cNvPr id="1" name=""/>
        <p:cNvGrpSpPr/>
        <p:nvPr/>
      </p:nvGrpSpPr>
      <p:grpSpPr>
        <a:xfrm>
          <a:off x="0" y="0"/>
          <a:ext cx="0" cy="0"/>
          <a:chOff x="0" y="0"/>
          <a:chExt cx="0" cy="0"/>
        </a:xfrm>
      </p:grpSpPr>
      <p:sp>
        <p:nvSpPr>
          <p:cNvPr id="5" name="Round Single Corner of Rectangle 4">
            <a:extLst>
              <a:ext uri="{FF2B5EF4-FFF2-40B4-BE49-F238E27FC236}">
                <a16:creationId xmlns:a16="http://schemas.microsoft.com/office/drawing/2014/main" id="{5A45318E-4509-8932-528E-F98CA2E16B27}"/>
              </a:ext>
            </a:extLst>
          </p:cNvPr>
          <p:cNvSpPr/>
          <p:nvPr userDrawn="1"/>
        </p:nvSpPr>
        <p:spPr>
          <a:xfrm flipH="1">
            <a:off x="6096000" y="0"/>
            <a:ext cx="6096000" cy="6858000"/>
          </a:xfrm>
          <a:prstGeom prst="round1Rect">
            <a:avLst/>
          </a:prstGeom>
          <a:solidFill>
            <a:srgbClr val="CAD8C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SE" dirty="0"/>
          </a:p>
        </p:txBody>
      </p:sp>
      <p:sp>
        <p:nvSpPr>
          <p:cNvPr id="2" name="Title 1">
            <a:extLst>
              <a:ext uri="{FF2B5EF4-FFF2-40B4-BE49-F238E27FC236}">
                <a16:creationId xmlns:a16="http://schemas.microsoft.com/office/drawing/2014/main" id="{3EE8BAFF-6284-2092-3FA8-D2C13189F604}"/>
              </a:ext>
            </a:extLst>
          </p:cNvPr>
          <p:cNvSpPr>
            <a:spLocks noGrp="1"/>
          </p:cNvSpPr>
          <p:nvPr>
            <p:ph type="title"/>
          </p:nvPr>
        </p:nvSpPr>
        <p:spPr>
          <a:xfrm>
            <a:off x="838200" y="365125"/>
            <a:ext cx="4831080" cy="1325563"/>
          </a:xfrm>
        </p:spPr>
        <p:txBody>
          <a:bodyPr>
            <a:normAutofit/>
          </a:bodyPr>
          <a:lstStyle>
            <a:lvl1pPr>
              <a:defRPr sz="3600"/>
            </a:lvl1pPr>
          </a:lstStyle>
          <a:p>
            <a:r>
              <a:rPr lang="en-GB" dirty="0"/>
              <a:t>Click to edit Master title style</a:t>
            </a:r>
            <a:endParaRPr lang="en-SE" dirty="0"/>
          </a:p>
        </p:txBody>
      </p:sp>
      <p:sp>
        <p:nvSpPr>
          <p:cNvPr id="3" name="Content Placeholder 2">
            <a:extLst>
              <a:ext uri="{FF2B5EF4-FFF2-40B4-BE49-F238E27FC236}">
                <a16:creationId xmlns:a16="http://schemas.microsoft.com/office/drawing/2014/main" id="{887274E3-D29C-7192-B8DA-24228C308F85}"/>
              </a:ext>
            </a:extLst>
          </p:cNvPr>
          <p:cNvSpPr>
            <a:spLocks noGrp="1"/>
          </p:cNvSpPr>
          <p:nvPr>
            <p:ph sz="half" idx="1"/>
          </p:nvPr>
        </p:nvSpPr>
        <p:spPr>
          <a:xfrm>
            <a:off x="838200" y="2047081"/>
            <a:ext cx="4831080" cy="4351338"/>
          </a:xfrm>
        </p:spPr>
        <p:txBody>
          <a:bodyPr>
            <a:normAutofit/>
          </a:bodyPr>
          <a:lstStyle>
            <a:lvl1pPr>
              <a:defRPr sz="1800">
                <a:latin typeface="Figtree" pitchFamily="2" charset="0"/>
              </a:defRPr>
            </a:lvl1pPr>
            <a:lvl2pPr>
              <a:defRPr sz="1600">
                <a:latin typeface="Figtree" pitchFamily="2" charset="0"/>
              </a:defRPr>
            </a:lvl2pPr>
            <a:lvl3pPr>
              <a:defRPr sz="1600">
                <a:latin typeface="Figtree" pitchFamily="2" charset="0"/>
              </a:defRPr>
            </a:lvl3pPr>
            <a:lvl4pPr>
              <a:defRPr sz="1600">
                <a:latin typeface="Figtree" pitchFamily="2" charset="0"/>
              </a:defRPr>
            </a:lvl4pPr>
            <a:lvl5pPr>
              <a:defRPr sz="1600">
                <a:latin typeface="Figtree" pitchFamily="2" charset="0"/>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4" name="Content Placeholder 3">
            <a:extLst>
              <a:ext uri="{FF2B5EF4-FFF2-40B4-BE49-F238E27FC236}">
                <a16:creationId xmlns:a16="http://schemas.microsoft.com/office/drawing/2014/main" id="{C672329C-F8E5-2205-A227-3DF68702188D}"/>
              </a:ext>
            </a:extLst>
          </p:cNvPr>
          <p:cNvSpPr>
            <a:spLocks noGrp="1"/>
          </p:cNvSpPr>
          <p:nvPr>
            <p:ph sz="half" idx="2"/>
          </p:nvPr>
        </p:nvSpPr>
        <p:spPr>
          <a:xfrm>
            <a:off x="6507480" y="2047081"/>
            <a:ext cx="4846320" cy="4351338"/>
          </a:xfrm>
        </p:spPr>
        <p:txBody>
          <a:bodyPr>
            <a:normAutofit/>
          </a:bodyPr>
          <a:lstStyle>
            <a:lvl1pPr>
              <a:defRPr sz="1800">
                <a:latin typeface="Figtree" pitchFamily="2" charset="0"/>
              </a:defRPr>
            </a:lvl1pPr>
            <a:lvl2pPr>
              <a:defRPr sz="1600">
                <a:latin typeface="Figtree" pitchFamily="2" charset="0"/>
              </a:defRPr>
            </a:lvl2pPr>
            <a:lvl3pPr>
              <a:defRPr sz="1600">
                <a:latin typeface="Figtree" pitchFamily="2" charset="0"/>
              </a:defRPr>
            </a:lvl3pPr>
            <a:lvl4pPr>
              <a:defRPr sz="1600">
                <a:latin typeface="Figtree" pitchFamily="2" charset="0"/>
              </a:defRPr>
            </a:lvl4pPr>
            <a:lvl5pPr>
              <a:defRPr sz="1600">
                <a:latin typeface="Figtree" pitchFamily="2" charset="0"/>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Tree>
    <p:extLst>
      <p:ext uri="{BB962C8B-B14F-4D97-AF65-F5344CB8AC3E}">
        <p14:creationId xmlns:p14="http://schemas.microsoft.com/office/powerpoint/2010/main" val="395609203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woObj" preserve="1">
  <p:cSld name="2_Two Content">
    <p:spTree>
      <p:nvGrpSpPr>
        <p:cNvPr id="1" name=""/>
        <p:cNvGrpSpPr/>
        <p:nvPr/>
      </p:nvGrpSpPr>
      <p:grpSpPr>
        <a:xfrm>
          <a:off x="0" y="0"/>
          <a:ext cx="0" cy="0"/>
          <a:chOff x="0" y="0"/>
          <a:chExt cx="0" cy="0"/>
        </a:xfrm>
      </p:grpSpPr>
      <p:sp>
        <p:nvSpPr>
          <p:cNvPr id="5" name="Round Single Corner of Rectangle 4">
            <a:extLst>
              <a:ext uri="{FF2B5EF4-FFF2-40B4-BE49-F238E27FC236}">
                <a16:creationId xmlns:a16="http://schemas.microsoft.com/office/drawing/2014/main" id="{5A45318E-4509-8932-528E-F98CA2E16B27}"/>
              </a:ext>
            </a:extLst>
          </p:cNvPr>
          <p:cNvSpPr/>
          <p:nvPr userDrawn="1"/>
        </p:nvSpPr>
        <p:spPr>
          <a:xfrm flipH="1">
            <a:off x="6095103" y="2047081"/>
            <a:ext cx="6106228" cy="4842588"/>
          </a:xfrm>
          <a:custGeom>
            <a:avLst/>
            <a:gdLst>
              <a:gd name="connsiteX0" fmla="*/ 0 w 6096000"/>
              <a:gd name="connsiteY0" fmla="*/ 0 h 6858000"/>
              <a:gd name="connsiteX1" fmla="*/ 5079980 w 6096000"/>
              <a:gd name="connsiteY1" fmla="*/ 0 h 6858000"/>
              <a:gd name="connsiteX2" fmla="*/ 6096000 w 6096000"/>
              <a:gd name="connsiteY2" fmla="*/ 1016020 h 6858000"/>
              <a:gd name="connsiteX3" fmla="*/ 6096000 w 6096000"/>
              <a:gd name="connsiteY3" fmla="*/ 6858000 h 6858000"/>
              <a:gd name="connsiteX4" fmla="*/ 0 w 6096000"/>
              <a:gd name="connsiteY4" fmla="*/ 6858000 h 6858000"/>
              <a:gd name="connsiteX5" fmla="*/ 0 w 6096000"/>
              <a:gd name="connsiteY5" fmla="*/ 0 h 6858000"/>
              <a:gd name="connsiteX0" fmla="*/ 0 w 6096000"/>
              <a:gd name="connsiteY0" fmla="*/ 0 h 6858000"/>
              <a:gd name="connsiteX1" fmla="*/ 5079980 w 6096000"/>
              <a:gd name="connsiteY1" fmla="*/ 0 h 6858000"/>
              <a:gd name="connsiteX2" fmla="*/ 6096000 w 6096000"/>
              <a:gd name="connsiteY2" fmla="*/ 1016020 h 6858000"/>
              <a:gd name="connsiteX3" fmla="*/ 6096000 w 6096000"/>
              <a:gd name="connsiteY3" fmla="*/ 5234473 h 6858000"/>
              <a:gd name="connsiteX4" fmla="*/ 0 w 6096000"/>
              <a:gd name="connsiteY4" fmla="*/ 6858000 h 6858000"/>
              <a:gd name="connsiteX5" fmla="*/ 0 w 6096000"/>
              <a:gd name="connsiteY5" fmla="*/ 0 h 6858000"/>
              <a:gd name="connsiteX0" fmla="*/ 0 w 6096000"/>
              <a:gd name="connsiteY0" fmla="*/ 0 h 5234473"/>
              <a:gd name="connsiteX1" fmla="*/ 5079980 w 6096000"/>
              <a:gd name="connsiteY1" fmla="*/ 0 h 5234473"/>
              <a:gd name="connsiteX2" fmla="*/ 6096000 w 6096000"/>
              <a:gd name="connsiteY2" fmla="*/ 1016020 h 5234473"/>
              <a:gd name="connsiteX3" fmla="*/ 6096000 w 6096000"/>
              <a:gd name="connsiteY3" fmla="*/ 5234473 h 5234473"/>
              <a:gd name="connsiteX4" fmla="*/ 886408 w 6096000"/>
              <a:gd name="connsiteY4" fmla="*/ 4786604 h 5234473"/>
              <a:gd name="connsiteX5" fmla="*/ 0 w 6096000"/>
              <a:gd name="connsiteY5" fmla="*/ 0 h 5234473"/>
              <a:gd name="connsiteX0" fmla="*/ 0 w 6096000"/>
              <a:gd name="connsiteY0" fmla="*/ 0 h 5234473"/>
              <a:gd name="connsiteX1" fmla="*/ 5079980 w 6096000"/>
              <a:gd name="connsiteY1" fmla="*/ 0 h 5234473"/>
              <a:gd name="connsiteX2" fmla="*/ 6096000 w 6096000"/>
              <a:gd name="connsiteY2" fmla="*/ 1016020 h 5234473"/>
              <a:gd name="connsiteX3" fmla="*/ 6096000 w 6096000"/>
              <a:gd name="connsiteY3" fmla="*/ 5234473 h 5234473"/>
              <a:gd name="connsiteX4" fmla="*/ 0 w 6096000"/>
              <a:gd name="connsiteY4" fmla="*/ 5178490 h 5234473"/>
              <a:gd name="connsiteX5" fmla="*/ 0 w 6096000"/>
              <a:gd name="connsiteY5" fmla="*/ 0 h 5234473"/>
              <a:gd name="connsiteX0" fmla="*/ 0 w 6105331"/>
              <a:gd name="connsiteY0" fmla="*/ 0 h 5206482"/>
              <a:gd name="connsiteX1" fmla="*/ 5079980 w 6105331"/>
              <a:gd name="connsiteY1" fmla="*/ 0 h 5206482"/>
              <a:gd name="connsiteX2" fmla="*/ 6096000 w 6105331"/>
              <a:gd name="connsiteY2" fmla="*/ 1016020 h 5206482"/>
              <a:gd name="connsiteX3" fmla="*/ 6105331 w 6105331"/>
              <a:gd name="connsiteY3" fmla="*/ 5206482 h 5206482"/>
              <a:gd name="connsiteX4" fmla="*/ 0 w 6105331"/>
              <a:gd name="connsiteY4" fmla="*/ 5178490 h 5206482"/>
              <a:gd name="connsiteX5" fmla="*/ 0 w 6105331"/>
              <a:gd name="connsiteY5" fmla="*/ 0 h 5206482"/>
              <a:gd name="connsiteX0" fmla="*/ 0 w 6096897"/>
              <a:gd name="connsiteY0" fmla="*/ 0 h 5178490"/>
              <a:gd name="connsiteX1" fmla="*/ 5079980 w 6096897"/>
              <a:gd name="connsiteY1" fmla="*/ 0 h 5178490"/>
              <a:gd name="connsiteX2" fmla="*/ 6096000 w 6096897"/>
              <a:gd name="connsiteY2" fmla="*/ 1016020 h 5178490"/>
              <a:gd name="connsiteX3" fmla="*/ 6096000 w 6096897"/>
              <a:gd name="connsiteY3" fmla="*/ 4814596 h 5178490"/>
              <a:gd name="connsiteX4" fmla="*/ 0 w 6096897"/>
              <a:gd name="connsiteY4" fmla="*/ 5178490 h 5178490"/>
              <a:gd name="connsiteX5" fmla="*/ 0 w 6096897"/>
              <a:gd name="connsiteY5" fmla="*/ 0 h 5178490"/>
              <a:gd name="connsiteX0" fmla="*/ 9331 w 6106228"/>
              <a:gd name="connsiteY0" fmla="*/ 0 h 4842588"/>
              <a:gd name="connsiteX1" fmla="*/ 5089311 w 6106228"/>
              <a:gd name="connsiteY1" fmla="*/ 0 h 4842588"/>
              <a:gd name="connsiteX2" fmla="*/ 6105331 w 6106228"/>
              <a:gd name="connsiteY2" fmla="*/ 1016020 h 4842588"/>
              <a:gd name="connsiteX3" fmla="*/ 6105331 w 6106228"/>
              <a:gd name="connsiteY3" fmla="*/ 4814596 h 4842588"/>
              <a:gd name="connsiteX4" fmla="*/ 0 w 6106228"/>
              <a:gd name="connsiteY4" fmla="*/ 4842588 h 4842588"/>
              <a:gd name="connsiteX5" fmla="*/ 9331 w 6106228"/>
              <a:gd name="connsiteY5" fmla="*/ 0 h 48425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106228" h="4842588">
                <a:moveTo>
                  <a:pt x="9331" y="0"/>
                </a:moveTo>
                <a:lnTo>
                  <a:pt x="5089311" y="0"/>
                </a:lnTo>
                <a:cubicBezTo>
                  <a:pt x="5650443" y="0"/>
                  <a:pt x="6105331" y="454888"/>
                  <a:pt x="6105331" y="1016020"/>
                </a:cubicBezTo>
                <a:cubicBezTo>
                  <a:pt x="6108441" y="2412841"/>
                  <a:pt x="6102221" y="3417775"/>
                  <a:pt x="6105331" y="4814596"/>
                </a:cubicBezTo>
                <a:lnTo>
                  <a:pt x="0" y="4842588"/>
                </a:lnTo>
                <a:cubicBezTo>
                  <a:pt x="3110" y="3228392"/>
                  <a:pt x="6221" y="1614196"/>
                  <a:pt x="9331" y="0"/>
                </a:cubicBezTo>
                <a:close/>
              </a:path>
            </a:pathLst>
          </a:custGeom>
          <a:solidFill>
            <a:srgbClr val="754F0B">
              <a:alpha val="16078"/>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SE" dirty="0"/>
          </a:p>
        </p:txBody>
      </p:sp>
      <p:sp>
        <p:nvSpPr>
          <p:cNvPr id="2" name="Title 1">
            <a:extLst>
              <a:ext uri="{FF2B5EF4-FFF2-40B4-BE49-F238E27FC236}">
                <a16:creationId xmlns:a16="http://schemas.microsoft.com/office/drawing/2014/main" id="{3EE8BAFF-6284-2092-3FA8-D2C13189F604}"/>
              </a:ext>
            </a:extLst>
          </p:cNvPr>
          <p:cNvSpPr>
            <a:spLocks noGrp="1"/>
          </p:cNvSpPr>
          <p:nvPr>
            <p:ph type="title"/>
          </p:nvPr>
        </p:nvSpPr>
        <p:spPr>
          <a:xfrm>
            <a:off x="838200" y="365125"/>
            <a:ext cx="4831080" cy="1325563"/>
          </a:xfrm>
        </p:spPr>
        <p:txBody>
          <a:bodyPr>
            <a:normAutofit/>
          </a:bodyPr>
          <a:lstStyle>
            <a:lvl1pPr>
              <a:defRPr sz="3600"/>
            </a:lvl1pPr>
          </a:lstStyle>
          <a:p>
            <a:r>
              <a:rPr lang="en-GB" dirty="0"/>
              <a:t>Click to edit Master title style</a:t>
            </a:r>
            <a:endParaRPr lang="en-SE" dirty="0"/>
          </a:p>
        </p:txBody>
      </p:sp>
      <p:sp>
        <p:nvSpPr>
          <p:cNvPr id="3" name="Content Placeholder 2">
            <a:extLst>
              <a:ext uri="{FF2B5EF4-FFF2-40B4-BE49-F238E27FC236}">
                <a16:creationId xmlns:a16="http://schemas.microsoft.com/office/drawing/2014/main" id="{887274E3-D29C-7192-B8DA-24228C308F85}"/>
              </a:ext>
            </a:extLst>
          </p:cNvPr>
          <p:cNvSpPr>
            <a:spLocks noGrp="1"/>
          </p:cNvSpPr>
          <p:nvPr>
            <p:ph sz="half" idx="1"/>
          </p:nvPr>
        </p:nvSpPr>
        <p:spPr>
          <a:xfrm>
            <a:off x="838200" y="2047081"/>
            <a:ext cx="4831080" cy="4351338"/>
          </a:xfrm>
        </p:spPr>
        <p:txBody>
          <a:bodyPr>
            <a:normAutofit/>
          </a:bodyPr>
          <a:lstStyle>
            <a:lvl1pPr>
              <a:defRPr sz="1800">
                <a:latin typeface="Figtree" pitchFamily="2" charset="0"/>
              </a:defRPr>
            </a:lvl1pPr>
            <a:lvl2pPr>
              <a:defRPr sz="1600">
                <a:latin typeface="Figtree" pitchFamily="2" charset="0"/>
              </a:defRPr>
            </a:lvl2pPr>
            <a:lvl3pPr>
              <a:defRPr sz="1600">
                <a:latin typeface="Figtree" pitchFamily="2" charset="0"/>
              </a:defRPr>
            </a:lvl3pPr>
            <a:lvl4pPr>
              <a:defRPr sz="1600">
                <a:latin typeface="Figtree" pitchFamily="2" charset="0"/>
              </a:defRPr>
            </a:lvl4pPr>
            <a:lvl5pPr>
              <a:defRPr sz="1600">
                <a:latin typeface="Figtree" pitchFamily="2" charset="0"/>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4" name="Content Placeholder 3">
            <a:extLst>
              <a:ext uri="{FF2B5EF4-FFF2-40B4-BE49-F238E27FC236}">
                <a16:creationId xmlns:a16="http://schemas.microsoft.com/office/drawing/2014/main" id="{C672329C-F8E5-2205-A227-3DF68702188D}"/>
              </a:ext>
            </a:extLst>
          </p:cNvPr>
          <p:cNvSpPr>
            <a:spLocks noGrp="1"/>
          </p:cNvSpPr>
          <p:nvPr>
            <p:ph sz="half" idx="2"/>
          </p:nvPr>
        </p:nvSpPr>
        <p:spPr>
          <a:xfrm>
            <a:off x="6507480" y="2047081"/>
            <a:ext cx="4846320" cy="4351338"/>
          </a:xfrm>
        </p:spPr>
        <p:txBody>
          <a:bodyPr>
            <a:normAutofit/>
          </a:bodyPr>
          <a:lstStyle>
            <a:lvl1pPr>
              <a:defRPr sz="1800">
                <a:latin typeface="Figtree" pitchFamily="2" charset="0"/>
              </a:defRPr>
            </a:lvl1pPr>
            <a:lvl2pPr>
              <a:defRPr sz="1600">
                <a:latin typeface="Figtree" pitchFamily="2" charset="0"/>
              </a:defRPr>
            </a:lvl2pPr>
            <a:lvl3pPr>
              <a:defRPr sz="1600">
                <a:latin typeface="Figtree" pitchFamily="2" charset="0"/>
              </a:defRPr>
            </a:lvl3pPr>
            <a:lvl4pPr>
              <a:defRPr sz="1600">
                <a:latin typeface="Figtree" pitchFamily="2" charset="0"/>
              </a:defRPr>
            </a:lvl4pPr>
            <a:lvl5pPr>
              <a:defRPr sz="1600">
                <a:latin typeface="Figtree" pitchFamily="2" charset="0"/>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Tree>
    <p:extLst>
      <p:ext uri="{BB962C8B-B14F-4D97-AF65-F5344CB8AC3E}">
        <p14:creationId xmlns:p14="http://schemas.microsoft.com/office/powerpoint/2010/main" val="152376299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8A347C-455C-0BAF-5376-6527549232FB}"/>
              </a:ext>
            </a:extLst>
          </p:cNvPr>
          <p:cNvSpPr>
            <a:spLocks noGrp="1"/>
          </p:cNvSpPr>
          <p:nvPr>
            <p:ph type="title"/>
          </p:nvPr>
        </p:nvSpPr>
        <p:spPr>
          <a:xfrm>
            <a:off x="839788" y="365125"/>
            <a:ext cx="10515600" cy="1325563"/>
          </a:xfrm>
        </p:spPr>
        <p:txBody>
          <a:bodyPr/>
          <a:lstStyle/>
          <a:p>
            <a:r>
              <a:rPr lang="en-GB" dirty="0"/>
              <a:t>Click to edit Master title style</a:t>
            </a:r>
            <a:endParaRPr lang="en-SE" dirty="0"/>
          </a:p>
        </p:txBody>
      </p:sp>
      <p:sp>
        <p:nvSpPr>
          <p:cNvPr id="4" name="Content Placeholder 3">
            <a:extLst>
              <a:ext uri="{FF2B5EF4-FFF2-40B4-BE49-F238E27FC236}">
                <a16:creationId xmlns:a16="http://schemas.microsoft.com/office/drawing/2014/main" id="{B481B567-9C19-A63B-BF88-ECB34A7C3489}"/>
              </a:ext>
            </a:extLst>
          </p:cNvPr>
          <p:cNvSpPr>
            <a:spLocks noGrp="1"/>
          </p:cNvSpPr>
          <p:nvPr>
            <p:ph sz="half" idx="2"/>
          </p:nvPr>
        </p:nvSpPr>
        <p:spPr>
          <a:xfrm>
            <a:off x="839788" y="1866900"/>
            <a:ext cx="5157787" cy="4322763"/>
          </a:xfrm>
        </p:spPr>
        <p:txBody>
          <a:bodyPr>
            <a:normAutofit/>
          </a:bodyPr>
          <a:lstStyle>
            <a:lvl1pPr>
              <a:defRPr sz="1800"/>
            </a:lvl1pPr>
            <a:lvl2pPr>
              <a:defRPr sz="1600"/>
            </a:lvl2pPr>
            <a:lvl3pPr>
              <a:defRPr sz="1600"/>
            </a:lvl3pPr>
            <a:lvl4pPr>
              <a:defRPr sz="1600"/>
            </a:lvl4pPr>
            <a:lvl5pPr>
              <a:defRPr sz="1600"/>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6" name="Content Placeholder 5">
            <a:extLst>
              <a:ext uri="{FF2B5EF4-FFF2-40B4-BE49-F238E27FC236}">
                <a16:creationId xmlns:a16="http://schemas.microsoft.com/office/drawing/2014/main" id="{3D1B324E-3E90-E468-EEEC-37B1EC51AFEA}"/>
              </a:ext>
            </a:extLst>
          </p:cNvPr>
          <p:cNvSpPr>
            <a:spLocks noGrp="1"/>
          </p:cNvSpPr>
          <p:nvPr>
            <p:ph sz="quarter" idx="4"/>
          </p:nvPr>
        </p:nvSpPr>
        <p:spPr>
          <a:xfrm>
            <a:off x="6172200" y="1866900"/>
            <a:ext cx="5183188" cy="4322763"/>
          </a:xfrm>
        </p:spPr>
        <p:txBody>
          <a:bodyPr>
            <a:normAutofit/>
          </a:bodyPr>
          <a:lstStyle>
            <a:lvl1pPr>
              <a:defRPr sz="1800"/>
            </a:lvl1pPr>
            <a:lvl2pPr>
              <a:defRPr sz="1600"/>
            </a:lvl2pPr>
            <a:lvl3pPr>
              <a:defRPr sz="1600"/>
            </a:lvl3pPr>
            <a:lvl4pPr>
              <a:defRPr sz="1600"/>
            </a:lvl4pPr>
            <a:lvl5pPr>
              <a:defRPr sz="1600"/>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Tree>
    <p:extLst>
      <p:ext uri="{BB962C8B-B14F-4D97-AF65-F5344CB8AC3E}">
        <p14:creationId xmlns:p14="http://schemas.microsoft.com/office/powerpoint/2010/main" val="73212075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03234860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F94AA211-5EA4-3AEC-5935-DB51C205FA4D}"/>
              </a:ext>
            </a:extLst>
          </p:cNvPr>
          <p:cNvPicPr>
            <a:picLocks noChangeAspect="1"/>
          </p:cNvPicPr>
          <p:nvPr userDrawn="1"/>
        </p:nvPicPr>
        <p:blipFill>
          <a:blip r:embed="rId2"/>
          <a:stretch>
            <a:fillRect/>
          </a:stretch>
        </p:blipFill>
        <p:spPr>
          <a:xfrm>
            <a:off x="8166347" y="-43405"/>
            <a:ext cx="4141400" cy="6944810"/>
          </a:xfrm>
          <a:prstGeom prst="rect">
            <a:avLst/>
          </a:prstGeom>
        </p:spPr>
      </p:pic>
      <p:sp>
        <p:nvSpPr>
          <p:cNvPr id="2" name="Title 1">
            <a:extLst>
              <a:ext uri="{FF2B5EF4-FFF2-40B4-BE49-F238E27FC236}">
                <a16:creationId xmlns:a16="http://schemas.microsoft.com/office/drawing/2014/main" id="{7DF7B27D-44D5-ADDA-F6DE-41C6CDB1E989}"/>
              </a:ext>
            </a:extLst>
          </p:cNvPr>
          <p:cNvSpPr>
            <a:spLocks noGrp="1"/>
          </p:cNvSpPr>
          <p:nvPr>
            <p:ph type="title"/>
          </p:nvPr>
        </p:nvSpPr>
        <p:spPr>
          <a:xfrm>
            <a:off x="839788" y="987424"/>
            <a:ext cx="4448492" cy="1268096"/>
          </a:xfrm>
        </p:spPr>
        <p:txBody>
          <a:bodyPr anchor="t">
            <a:normAutofit/>
          </a:bodyPr>
          <a:lstStyle>
            <a:lvl1pPr>
              <a:defRPr sz="3600"/>
            </a:lvl1pPr>
          </a:lstStyle>
          <a:p>
            <a:r>
              <a:rPr lang="en-GB" dirty="0"/>
              <a:t>Click to edit Master title style</a:t>
            </a:r>
            <a:endParaRPr lang="en-SE" dirty="0"/>
          </a:p>
        </p:txBody>
      </p:sp>
      <p:sp>
        <p:nvSpPr>
          <p:cNvPr id="3" name="Picture Placeholder 2">
            <a:extLst>
              <a:ext uri="{FF2B5EF4-FFF2-40B4-BE49-F238E27FC236}">
                <a16:creationId xmlns:a16="http://schemas.microsoft.com/office/drawing/2014/main" id="{9B680301-8D23-6E5E-70E8-86DCA4E64833}"/>
              </a:ext>
            </a:extLst>
          </p:cNvPr>
          <p:cNvSpPr>
            <a:spLocks noGrp="1"/>
          </p:cNvSpPr>
          <p:nvPr>
            <p:ph type="pic" idx="1"/>
          </p:nvPr>
        </p:nvSpPr>
        <p:spPr>
          <a:xfrm>
            <a:off x="5669280" y="987425"/>
            <a:ext cx="5686108"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SE"/>
          </a:p>
        </p:txBody>
      </p:sp>
      <p:sp>
        <p:nvSpPr>
          <p:cNvPr id="4" name="Text Placeholder 3">
            <a:extLst>
              <a:ext uri="{FF2B5EF4-FFF2-40B4-BE49-F238E27FC236}">
                <a16:creationId xmlns:a16="http://schemas.microsoft.com/office/drawing/2014/main" id="{66317DEE-93A4-9BD5-BB4A-C9C5B4AD6EC2}"/>
              </a:ext>
            </a:extLst>
          </p:cNvPr>
          <p:cNvSpPr>
            <a:spLocks noGrp="1"/>
          </p:cNvSpPr>
          <p:nvPr>
            <p:ph type="body" sz="half" idx="2"/>
          </p:nvPr>
        </p:nvSpPr>
        <p:spPr>
          <a:xfrm>
            <a:off x="839788" y="2453640"/>
            <a:ext cx="4448492" cy="3415348"/>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a:t>Click to edit Master text styles</a:t>
            </a:r>
          </a:p>
        </p:txBody>
      </p:sp>
    </p:spTree>
    <p:extLst>
      <p:ext uri="{BB962C8B-B14F-4D97-AF65-F5344CB8AC3E}">
        <p14:creationId xmlns:p14="http://schemas.microsoft.com/office/powerpoint/2010/main" val="368739107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picTx" preserve="1">
  <p:cSld name="1_Picture with Caption">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C91EFB08-47C3-3F4C-F28E-6157CB80BA98}"/>
              </a:ext>
            </a:extLst>
          </p:cNvPr>
          <p:cNvPicPr>
            <a:picLocks noChangeAspect="1"/>
          </p:cNvPicPr>
          <p:nvPr userDrawn="1"/>
        </p:nvPicPr>
        <p:blipFill>
          <a:blip r:embed="rId2"/>
          <a:stretch>
            <a:fillRect/>
          </a:stretch>
        </p:blipFill>
        <p:spPr>
          <a:xfrm>
            <a:off x="6995160" y="0"/>
            <a:ext cx="5196840" cy="6858000"/>
          </a:xfrm>
          <a:prstGeom prst="rect">
            <a:avLst/>
          </a:prstGeom>
        </p:spPr>
      </p:pic>
      <p:sp>
        <p:nvSpPr>
          <p:cNvPr id="2" name="Title 1">
            <a:extLst>
              <a:ext uri="{FF2B5EF4-FFF2-40B4-BE49-F238E27FC236}">
                <a16:creationId xmlns:a16="http://schemas.microsoft.com/office/drawing/2014/main" id="{7DF7B27D-44D5-ADDA-F6DE-41C6CDB1E989}"/>
              </a:ext>
            </a:extLst>
          </p:cNvPr>
          <p:cNvSpPr>
            <a:spLocks noGrp="1"/>
          </p:cNvSpPr>
          <p:nvPr>
            <p:ph type="title"/>
          </p:nvPr>
        </p:nvSpPr>
        <p:spPr>
          <a:xfrm>
            <a:off x="839788" y="457200"/>
            <a:ext cx="6155372" cy="1249680"/>
          </a:xfrm>
        </p:spPr>
        <p:txBody>
          <a:bodyPr anchor="b">
            <a:normAutofit/>
          </a:bodyPr>
          <a:lstStyle>
            <a:lvl1pPr>
              <a:defRPr sz="3600"/>
            </a:lvl1pPr>
          </a:lstStyle>
          <a:p>
            <a:r>
              <a:rPr lang="en-GB" dirty="0"/>
              <a:t>Click to edit Master title style</a:t>
            </a:r>
            <a:endParaRPr lang="en-SE" dirty="0"/>
          </a:p>
        </p:txBody>
      </p:sp>
      <p:sp>
        <p:nvSpPr>
          <p:cNvPr id="3" name="Picture Placeholder 2">
            <a:extLst>
              <a:ext uri="{FF2B5EF4-FFF2-40B4-BE49-F238E27FC236}">
                <a16:creationId xmlns:a16="http://schemas.microsoft.com/office/drawing/2014/main" id="{9B680301-8D23-6E5E-70E8-86DCA4E64833}"/>
              </a:ext>
            </a:extLst>
          </p:cNvPr>
          <p:cNvSpPr>
            <a:spLocks noGrp="1"/>
          </p:cNvSpPr>
          <p:nvPr>
            <p:ph type="pic" idx="1"/>
          </p:nvPr>
        </p:nvSpPr>
        <p:spPr>
          <a:xfrm>
            <a:off x="7419976" y="0"/>
            <a:ext cx="4772024" cy="685799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SE"/>
          </a:p>
        </p:txBody>
      </p:sp>
      <p:sp>
        <p:nvSpPr>
          <p:cNvPr id="4" name="Text Placeholder 3">
            <a:extLst>
              <a:ext uri="{FF2B5EF4-FFF2-40B4-BE49-F238E27FC236}">
                <a16:creationId xmlns:a16="http://schemas.microsoft.com/office/drawing/2014/main" id="{66317DEE-93A4-9BD5-BB4A-C9C5B4AD6EC2}"/>
              </a:ext>
            </a:extLst>
          </p:cNvPr>
          <p:cNvSpPr>
            <a:spLocks noGrp="1"/>
          </p:cNvSpPr>
          <p:nvPr>
            <p:ph type="body" sz="half" idx="2"/>
          </p:nvPr>
        </p:nvSpPr>
        <p:spPr>
          <a:xfrm>
            <a:off x="839788" y="2057400"/>
            <a:ext cx="6155372" cy="3811588"/>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dirty="0"/>
              <a:t>Click to edit Master text styles</a:t>
            </a:r>
          </a:p>
        </p:txBody>
      </p:sp>
    </p:spTree>
    <p:extLst>
      <p:ext uri="{BB962C8B-B14F-4D97-AF65-F5344CB8AC3E}">
        <p14:creationId xmlns:p14="http://schemas.microsoft.com/office/powerpoint/2010/main" val="4779067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2_Title Slide">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BDC44185-6EB2-1B91-8F5D-C4FE12D08B0F}"/>
              </a:ext>
            </a:extLst>
          </p:cNvPr>
          <p:cNvSpPr>
            <a:spLocks noGrp="1"/>
          </p:cNvSpPr>
          <p:nvPr>
            <p:ph type="title"/>
          </p:nvPr>
        </p:nvSpPr>
        <p:spPr>
          <a:xfrm>
            <a:off x="838200" y="1191379"/>
            <a:ext cx="10515600" cy="1325563"/>
          </a:xfrm>
        </p:spPr>
        <p:txBody>
          <a:bodyPr>
            <a:normAutofit/>
          </a:bodyPr>
          <a:lstStyle>
            <a:lvl1pPr>
              <a:defRPr sz="3600"/>
            </a:lvl1pPr>
          </a:lstStyle>
          <a:p>
            <a:r>
              <a:rPr lang="en-GB" dirty="0"/>
              <a:t>Click to edit Master title style</a:t>
            </a:r>
            <a:endParaRPr lang="en-SE" dirty="0"/>
          </a:p>
        </p:txBody>
      </p:sp>
      <p:pic>
        <p:nvPicPr>
          <p:cNvPr id="2" name="Graphic 1">
            <a:extLst>
              <a:ext uri="{FF2B5EF4-FFF2-40B4-BE49-F238E27FC236}">
                <a16:creationId xmlns:a16="http://schemas.microsoft.com/office/drawing/2014/main" id="{F7855B1E-D74F-C54E-CE61-83490999A0ED}"/>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697544" y="541292"/>
            <a:ext cx="4272022" cy="534003"/>
          </a:xfrm>
          <a:prstGeom prst="rect">
            <a:avLst/>
          </a:prstGeom>
        </p:spPr>
      </p:pic>
      <p:sp>
        <p:nvSpPr>
          <p:cNvPr id="3" name="Content Placeholder 2">
            <a:extLst>
              <a:ext uri="{FF2B5EF4-FFF2-40B4-BE49-F238E27FC236}">
                <a16:creationId xmlns:a16="http://schemas.microsoft.com/office/drawing/2014/main" id="{B0778373-6821-27A5-958A-7B85ECC9AF4A}"/>
              </a:ext>
            </a:extLst>
          </p:cNvPr>
          <p:cNvSpPr>
            <a:spLocks noGrp="1"/>
          </p:cNvSpPr>
          <p:nvPr>
            <p:ph idx="1"/>
          </p:nvPr>
        </p:nvSpPr>
        <p:spPr>
          <a:xfrm>
            <a:off x="838200" y="2633026"/>
            <a:ext cx="10515600" cy="3457575"/>
          </a:xfrm>
        </p:spPr>
        <p:txBody>
          <a:bodyPr/>
          <a:lstStyle>
            <a:lvl1pPr marL="288000" indent="-288000">
              <a:lnSpc>
                <a:spcPct val="100000"/>
              </a:lnSpc>
              <a:spcBef>
                <a:spcPts val="1800"/>
              </a:spcBef>
              <a:defRPr sz="1800">
                <a:latin typeface="Figtree" pitchFamily="2" charset="0"/>
              </a:defRPr>
            </a:lvl1pPr>
            <a:lvl2pPr indent="-288000">
              <a:lnSpc>
                <a:spcPct val="100000"/>
              </a:lnSpc>
              <a:defRPr sz="1600">
                <a:latin typeface="Figtree" pitchFamily="2" charset="0"/>
              </a:defRPr>
            </a:lvl2pPr>
            <a:lvl3pPr indent="-288000">
              <a:lnSpc>
                <a:spcPct val="100000"/>
              </a:lnSpc>
              <a:defRPr sz="1600">
                <a:latin typeface="Figtree" pitchFamily="2" charset="0"/>
              </a:defRPr>
            </a:lvl3pPr>
            <a:lvl4pPr indent="-288000">
              <a:lnSpc>
                <a:spcPct val="100000"/>
              </a:lnSpc>
              <a:defRPr sz="1600">
                <a:latin typeface="Figtree" pitchFamily="2" charset="0"/>
              </a:defRPr>
            </a:lvl4pPr>
            <a:lvl5pPr indent="-288000">
              <a:lnSpc>
                <a:spcPct val="100000"/>
              </a:lnSpc>
              <a:defRPr sz="1600">
                <a:latin typeface="Figtree" pitchFamily="2" charset="0"/>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Tree>
    <p:extLst>
      <p:ext uri="{BB962C8B-B14F-4D97-AF65-F5344CB8AC3E}">
        <p14:creationId xmlns:p14="http://schemas.microsoft.com/office/powerpoint/2010/main" val="3994673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0_Title Slide">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BDC44185-6EB2-1B91-8F5D-C4FE12D08B0F}"/>
              </a:ext>
            </a:extLst>
          </p:cNvPr>
          <p:cNvSpPr>
            <a:spLocks noGrp="1"/>
          </p:cNvSpPr>
          <p:nvPr>
            <p:ph type="title"/>
          </p:nvPr>
        </p:nvSpPr>
        <p:spPr>
          <a:xfrm>
            <a:off x="838200" y="573541"/>
            <a:ext cx="10515600" cy="1325563"/>
          </a:xfrm>
        </p:spPr>
        <p:txBody>
          <a:bodyPr>
            <a:normAutofit/>
          </a:bodyPr>
          <a:lstStyle>
            <a:lvl1pPr>
              <a:defRPr sz="3600"/>
            </a:lvl1pPr>
          </a:lstStyle>
          <a:p>
            <a:r>
              <a:rPr lang="en-GB" dirty="0"/>
              <a:t>Click to edit Master title style</a:t>
            </a:r>
            <a:endParaRPr lang="en-SE" dirty="0"/>
          </a:p>
        </p:txBody>
      </p:sp>
      <p:pic>
        <p:nvPicPr>
          <p:cNvPr id="2" name="Graphic 1">
            <a:extLst>
              <a:ext uri="{FF2B5EF4-FFF2-40B4-BE49-F238E27FC236}">
                <a16:creationId xmlns:a16="http://schemas.microsoft.com/office/drawing/2014/main" id="{B4130E41-A691-BDBC-87BE-64335B450A4E}"/>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762182" y="5845186"/>
            <a:ext cx="1498235" cy="439273"/>
          </a:xfrm>
          <a:prstGeom prst="rect">
            <a:avLst/>
          </a:prstGeom>
        </p:spPr>
      </p:pic>
      <p:sp>
        <p:nvSpPr>
          <p:cNvPr id="4" name="Content Placeholder 2">
            <a:extLst>
              <a:ext uri="{FF2B5EF4-FFF2-40B4-BE49-F238E27FC236}">
                <a16:creationId xmlns:a16="http://schemas.microsoft.com/office/drawing/2014/main" id="{166FF7B2-0F90-0298-DB7F-3555F3C399CA}"/>
              </a:ext>
            </a:extLst>
          </p:cNvPr>
          <p:cNvSpPr>
            <a:spLocks noGrp="1"/>
          </p:cNvSpPr>
          <p:nvPr>
            <p:ph idx="1"/>
          </p:nvPr>
        </p:nvSpPr>
        <p:spPr>
          <a:xfrm>
            <a:off x="838200" y="2085975"/>
            <a:ext cx="10515600" cy="3457575"/>
          </a:xfrm>
        </p:spPr>
        <p:txBody>
          <a:bodyPr/>
          <a:lstStyle>
            <a:lvl1pPr marL="288000" indent="-288000">
              <a:lnSpc>
                <a:spcPct val="100000"/>
              </a:lnSpc>
              <a:spcBef>
                <a:spcPts val="1800"/>
              </a:spcBef>
              <a:defRPr sz="1800">
                <a:latin typeface="Figtree" pitchFamily="2" charset="0"/>
              </a:defRPr>
            </a:lvl1pPr>
            <a:lvl2pPr indent="-288000">
              <a:lnSpc>
                <a:spcPct val="100000"/>
              </a:lnSpc>
              <a:defRPr sz="1600">
                <a:latin typeface="Figtree" pitchFamily="2" charset="0"/>
              </a:defRPr>
            </a:lvl2pPr>
            <a:lvl3pPr indent="-288000">
              <a:lnSpc>
                <a:spcPct val="100000"/>
              </a:lnSpc>
              <a:defRPr sz="1600">
                <a:latin typeface="Figtree" pitchFamily="2" charset="0"/>
              </a:defRPr>
            </a:lvl3pPr>
            <a:lvl4pPr indent="-288000">
              <a:lnSpc>
                <a:spcPct val="100000"/>
              </a:lnSpc>
              <a:defRPr sz="1600">
                <a:latin typeface="Figtree" pitchFamily="2" charset="0"/>
              </a:defRPr>
            </a:lvl4pPr>
            <a:lvl5pPr indent="-288000">
              <a:lnSpc>
                <a:spcPct val="100000"/>
              </a:lnSpc>
              <a:defRPr sz="1600">
                <a:latin typeface="Figtree" pitchFamily="2" charset="0"/>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Tree>
    <p:extLst>
      <p:ext uri="{BB962C8B-B14F-4D97-AF65-F5344CB8AC3E}">
        <p14:creationId xmlns:p14="http://schemas.microsoft.com/office/powerpoint/2010/main" val="30202435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3_Title Slide">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BDC44185-6EB2-1B91-8F5D-C4FE12D08B0F}"/>
              </a:ext>
            </a:extLst>
          </p:cNvPr>
          <p:cNvSpPr>
            <a:spLocks noGrp="1"/>
          </p:cNvSpPr>
          <p:nvPr>
            <p:ph type="title"/>
          </p:nvPr>
        </p:nvSpPr>
        <p:spPr>
          <a:xfrm>
            <a:off x="838200" y="573541"/>
            <a:ext cx="10515600" cy="1325563"/>
          </a:xfrm>
        </p:spPr>
        <p:txBody>
          <a:bodyPr>
            <a:normAutofit/>
          </a:bodyPr>
          <a:lstStyle>
            <a:lvl1pPr>
              <a:defRPr sz="3600"/>
            </a:lvl1pPr>
          </a:lstStyle>
          <a:p>
            <a:r>
              <a:rPr lang="en-GB" dirty="0"/>
              <a:t>Click to edit Master title style</a:t>
            </a:r>
            <a:endParaRPr lang="en-SE" dirty="0"/>
          </a:p>
        </p:txBody>
      </p:sp>
      <p:pic>
        <p:nvPicPr>
          <p:cNvPr id="2" name="Graphic 1">
            <a:extLst>
              <a:ext uri="{FF2B5EF4-FFF2-40B4-BE49-F238E27FC236}">
                <a16:creationId xmlns:a16="http://schemas.microsoft.com/office/drawing/2014/main" id="{D70278C9-6026-42BB-776E-1DDE9814F934}"/>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669551" y="5801857"/>
            <a:ext cx="4272022" cy="534003"/>
          </a:xfrm>
          <a:prstGeom prst="rect">
            <a:avLst/>
          </a:prstGeom>
        </p:spPr>
      </p:pic>
      <p:sp>
        <p:nvSpPr>
          <p:cNvPr id="3" name="Content Placeholder 2">
            <a:extLst>
              <a:ext uri="{FF2B5EF4-FFF2-40B4-BE49-F238E27FC236}">
                <a16:creationId xmlns:a16="http://schemas.microsoft.com/office/drawing/2014/main" id="{D8EAC793-6678-D009-476D-A6BD526DAD3B}"/>
              </a:ext>
            </a:extLst>
          </p:cNvPr>
          <p:cNvSpPr>
            <a:spLocks noGrp="1"/>
          </p:cNvSpPr>
          <p:nvPr>
            <p:ph idx="1"/>
          </p:nvPr>
        </p:nvSpPr>
        <p:spPr>
          <a:xfrm>
            <a:off x="838200" y="2085975"/>
            <a:ext cx="10515600" cy="3457575"/>
          </a:xfrm>
        </p:spPr>
        <p:txBody>
          <a:bodyPr/>
          <a:lstStyle>
            <a:lvl1pPr marL="288000" indent="-288000">
              <a:lnSpc>
                <a:spcPct val="100000"/>
              </a:lnSpc>
              <a:spcBef>
                <a:spcPts val="1800"/>
              </a:spcBef>
              <a:defRPr sz="1800">
                <a:latin typeface="Figtree" pitchFamily="2" charset="0"/>
              </a:defRPr>
            </a:lvl1pPr>
            <a:lvl2pPr indent="-288000">
              <a:lnSpc>
                <a:spcPct val="100000"/>
              </a:lnSpc>
              <a:defRPr sz="1600">
                <a:latin typeface="Figtree" pitchFamily="2" charset="0"/>
              </a:defRPr>
            </a:lvl2pPr>
            <a:lvl3pPr indent="-288000">
              <a:lnSpc>
                <a:spcPct val="100000"/>
              </a:lnSpc>
              <a:defRPr sz="1600">
                <a:latin typeface="Figtree" pitchFamily="2" charset="0"/>
              </a:defRPr>
            </a:lvl3pPr>
            <a:lvl4pPr indent="-288000">
              <a:lnSpc>
                <a:spcPct val="100000"/>
              </a:lnSpc>
              <a:defRPr sz="1600">
                <a:latin typeface="Figtree" pitchFamily="2" charset="0"/>
              </a:defRPr>
            </a:lvl4pPr>
            <a:lvl5pPr indent="-288000">
              <a:lnSpc>
                <a:spcPct val="100000"/>
              </a:lnSpc>
              <a:defRPr sz="1600">
                <a:latin typeface="Figtree" pitchFamily="2" charset="0"/>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Tree>
    <p:extLst>
      <p:ext uri="{BB962C8B-B14F-4D97-AF65-F5344CB8AC3E}">
        <p14:creationId xmlns:p14="http://schemas.microsoft.com/office/powerpoint/2010/main" val="16911714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1_Vanlig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72DCC8F3-0B56-EB07-ABC3-675FC490D680}"/>
              </a:ext>
            </a:extLst>
          </p:cNvPr>
          <p:cNvPicPr>
            <a:picLocks noChangeAspect="1"/>
          </p:cNvPicPr>
          <p:nvPr userDrawn="1"/>
        </p:nvPicPr>
        <p:blipFill>
          <a:blip r:embed="rId2"/>
          <a:stretch>
            <a:fillRect/>
          </a:stretch>
        </p:blipFill>
        <p:spPr>
          <a:xfrm>
            <a:off x="11667899" y="365125"/>
            <a:ext cx="547251" cy="1325563"/>
          </a:xfrm>
          <a:prstGeom prst="rect">
            <a:avLst/>
          </a:prstGeom>
        </p:spPr>
      </p:pic>
      <p:sp>
        <p:nvSpPr>
          <p:cNvPr id="9" name="Title 1">
            <a:extLst>
              <a:ext uri="{FF2B5EF4-FFF2-40B4-BE49-F238E27FC236}">
                <a16:creationId xmlns:a16="http://schemas.microsoft.com/office/drawing/2014/main" id="{BDC44185-6EB2-1B91-8F5D-C4FE12D08B0F}"/>
              </a:ext>
            </a:extLst>
          </p:cNvPr>
          <p:cNvSpPr>
            <a:spLocks noGrp="1"/>
          </p:cNvSpPr>
          <p:nvPr>
            <p:ph type="title"/>
          </p:nvPr>
        </p:nvSpPr>
        <p:spPr>
          <a:xfrm>
            <a:off x="838200" y="365125"/>
            <a:ext cx="10515600" cy="1325563"/>
          </a:xfrm>
        </p:spPr>
        <p:txBody>
          <a:bodyPr>
            <a:normAutofit/>
          </a:bodyPr>
          <a:lstStyle>
            <a:lvl1pPr>
              <a:defRPr sz="3600"/>
            </a:lvl1pPr>
          </a:lstStyle>
          <a:p>
            <a:r>
              <a:rPr lang="en-GB" dirty="0"/>
              <a:t>Click to edit Master title style</a:t>
            </a:r>
            <a:endParaRPr lang="en-SE" dirty="0"/>
          </a:p>
        </p:txBody>
      </p:sp>
      <p:sp>
        <p:nvSpPr>
          <p:cNvPr id="11" name="Content Placeholder 2">
            <a:extLst>
              <a:ext uri="{FF2B5EF4-FFF2-40B4-BE49-F238E27FC236}">
                <a16:creationId xmlns:a16="http://schemas.microsoft.com/office/drawing/2014/main" id="{88A01264-94DE-1240-FF57-93DE97C2D90F}"/>
              </a:ext>
            </a:extLst>
          </p:cNvPr>
          <p:cNvSpPr>
            <a:spLocks noGrp="1"/>
          </p:cNvSpPr>
          <p:nvPr>
            <p:ph idx="1"/>
          </p:nvPr>
        </p:nvSpPr>
        <p:spPr>
          <a:xfrm>
            <a:off x="838200" y="1825625"/>
            <a:ext cx="10515600" cy="4351338"/>
          </a:xfrm>
        </p:spPr>
        <p:txBody>
          <a:bodyPr/>
          <a:lstStyle>
            <a:lvl1pPr marL="288000" indent="-288000">
              <a:lnSpc>
                <a:spcPct val="100000"/>
              </a:lnSpc>
              <a:spcBef>
                <a:spcPts val="1800"/>
              </a:spcBef>
              <a:defRPr sz="1800">
                <a:latin typeface="Figtree" pitchFamily="2" charset="0"/>
              </a:defRPr>
            </a:lvl1pPr>
            <a:lvl2pPr indent="-288000">
              <a:lnSpc>
                <a:spcPct val="100000"/>
              </a:lnSpc>
              <a:defRPr sz="1600">
                <a:latin typeface="Figtree" pitchFamily="2" charset="0"/>
              </a:defRPr>
            </a:lvl2pPr>
            <a:lvl3pPr indent="-288000">
              <a:lnSpc>
                <a:spcPct val="100000"/>
              </a:lnSpc>
              <a:defRPr sz="1600">
                <a:latin typeface="Figtree" pitchFamily="2" charset="0"/>
              </a:defRPr>
            </a:lvl3pPr>
            <a:lvl4pPr indent="-288000">
              <a:lnSpc>
                <a:spcPct val="100000"/>
              </a:lnSpc>
              <a:defRPr sz="1600">
                <a:latin typeface="Figtree" pitchFamily="2" charset="0"/>
              </a:defRPr>
            </a:lvl4pPr>
            <a:lvl5pPr indent="-288000">
              <a:lnSpc>
                <a:spcPct val="100000"/>
              </a:lnSpc>
              <a:defRPr sz="1600">
                <a:latin typeface="Figtree" pitchFamily="2" charset="0"/>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Tree>
    <p:extLst>
      <p:ext uri="{BB962C8B-B14F-4D97-AF65-F5344CB8AC3E}">
        <p14:creationId xmlns:p14="http://schemas.microsoft.com/office/powerpoint/2010/main" val="6303130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2_Test och utbildning bara">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72DCC8F3-0B56-EB07-ABC3-675FC490D680}"/>
              </a:ext>
            </a:extLst>
          </p:cNvPr>
          <p:cNvPicPr>
            <a:picLocks noChangeAspect="1"/>
          </p:cNvPicPr>
          <p:nvPr userDrawn="1"/>
        </p:nvPicPr>
        <p:blipFill>
          <a:blip r:embed="rId2">
            <a:duotone>
              <a:schemeClr val="accent5">
                <a:shade val="45000"/>
                <a:satMod val="135000"/>
              </a:schemeClr>
              <a:prstClr val="white"/>
            </a:duotone>
            <a:lum bright="-20000" contrast="40000"/>
          </a:blip>
          <a:stretch>
            <a:fillRect/>
          </a:stretch>
        </p:blipFill>
        <p:spPr>
          <a:xfrm>
            <a:off x="11667899" y="365125"/>
            <a:ext cx="547251" cy="1325563"/>
          </a:xfrm>
          <a:prstGeom prst="rect">
            <a:avLst/>
          </a:prstGeom>
        </p:spPr>
      </p:pic>
      <p:sp>
        <p:nvSpPr>
          <p:cNvPr id="9" name="Title 1">
            <a:extLst>
              <a:ext uri="{FF2B5EF4-FFF2-40B4-BE49-F238E27FC236}">
                <a16:creationId xmlns:a16="http://schemas.microsoft.com/office/drawing/2014/main" id="{BDC44185-6EB2-1B91-8F5D-C4FE12D08B0F}"/>
              </a:ext>
            </a:extLst>
          </p:cNvPr>
          <p:cNvSpPr>
            <a:spLocks noGrp="1"/>
          </p:cNvSpPr>
          <p:nvPr>
            <p:ph type="title"/>
          </p:nvPr>
        </p:nvSpPr>
        <p:spPr>
          <a:xfrm>
            <a:off x="838200" y="365125"/>
            <a:ext cx="10515600" cy="1325563"/>
          </a:xfrm>
        </p:spPr>
        <p:txBody>
          <a:bodyPr>
            <a:normAutofit/>
          </a:bodyPr>
          <a:lstStyle>
            <a:lvl1pPr>
              <a:defRPr sz="3600"/>
            </a:lvl1pPr>
          </a:lstStyle>
          <a:p>
            <a:r>
              <a:rPr lang="en-GB" dirty="0"/>
              <a:t>Click to edit Master title style</a:t>
            </a:r>
            <a:endParaRPr lang="en-SE" dirty="0"/>
          </a:p>
        </p:txBody>
      </p:sp>
      <p:sp>
        <p:nvSpPr>
          <p:cNvPr id="11" name="Content Placeholder 2">
            <a:extLst>
              <a:ext uri="{FF2B5EF4-FFF2-40B4-BE49-F238E27FC236}">
                <a16:creationId xmlns:a16="http://schemas.microsoft.com/office/drawing/2014/main" id="{88A01264-94DE-1240-FF57-93DE97C2D90F}"/>
              </a:ext>
            </a:extLst>
          </p:cNvPr>
          <p:cNvSpPr>
            <a:spLocks noGrp="1"/>
          </p:cNvSpPr>
          <p:nvPr>
            <p:ph idx="1"/>
          </p:nvPr>
        </p:nvSpPr>
        <p:spPr>
          <a:xfrm>
            <a:off x="838200" y="1825625"/>
            <a:ext cx="10515600" cy="4351338"/>
          </a:xfrm>
        </p:spPr>
        <p:txBody>
          <a:bodyPr/>
          <a:lstStyle>
            <a:lvl1pPr marL="288000" indent="-288000">
              <a:lnSpc>
                <a:spcPct val="100000"/>
              </a:lnSpc>
              <a:spcBef>
                <a:spcPts val="1800"/>
              </a:spcBef>
              <a:defRPr sz="1800">
                <a:latin typeface="Figtree" pitchFamily="2" charset="0"/>
              </a:defRPr>
            </a:lvl1pPr>
            <a:lvl2pPr indent="-288000">
              <a:lnSpc>
                <a:spcPct val="100000"/>
              </a:lnSpc>
              <a:defRPr sz="1600">
                <a:latin typeface="Figtree" pitchFamily="2" charset="0"/>
              </a:defRPr>
            </a:lvl2pPr>
            <a:lvl3pPr indent="-288000">
              <a:lnSpc>
                <a:spcPct val="100000"/>
              </a:lnSpc>
              <a:defRPr sz="1600">
                <a:latin typeface="Figtree" pitchFamily="2" charset="0"/>
              </a:defRPr>
            </a:lvl3pPr>
            <a:lvl4pPr indent="-288000">
              <a:lnSpc>
                <a:spcPct val="100000"/>
              </a:lnSpc>
              <a:defRPr sz="1600">
                <a:latin typeface="Figtree" pitchFamily="2" charset="0"/>
              </a:defRPr>
            </a:lvl4pPr>
            <a:lvl5pPr indent="-288000">
              <a:lnSpc>
                <a:spcPct val="100000"/>
              </a:lnSpc>
              <a:defRPr sz="1600">
                <a:latin typeface="Figtree" pitchFamily="2" charset="0"/>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Tree>
    <p:extLst>
      <p:ext uri="{BB962C8B-B14F-4D97-AF65-F5344CB8AC3E}">
        <p14:creationId xmlns:p14="http://schemas.microsoft.com/office/powerpoint/2010/main" val="22464123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3_Övrig information">
    <p:bg>
      <p:bgPr>
        <a:solidFill>
          <a:schemeClr val="bg1"/>
        </a:solidFill>
        <a:effectLst/>
      </p:bgPr>
    </p:b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72DCC8F3-0B56-EB07-ABC3-675FC490D680}"/>
              </a:ext>
            </a:extLst>
          </p:cNvPr>
          <p:cNvPicPr>
            <a:picLocks noChangeAspect="1"/>
          </p:cNvPicPr>
          <p:nvPr userDrawn="1"/>
        </p:nvPicPr>
        <p:blipFill>
          <a:blip r:embed="rId2">
            <a:grayscl/>
          </a:blip>
          <a:stretch>
            <a:fillRect/>
          </a:stretch>
        </p:blipFill>
        <p:spPr>
          <a:xfrm>
            <a:off x="11667899" y="365125"/>
            <a:ext cx="547251" cy="1325563"/>
          </a:xfrm>
          <a:prstGeom prst="rect">
            <a:avLst/>
          </a:prstGeom>
        </p:spPr>
      </p:pic>
      <p:sp>
        <p:nvSpPr>
          <p:cNvPr id="9" name="Title 1">
            <a:extLst>
              <a:ext uri="{FF2B5EF4-FFF2-40B4-BE49-F238E27FC236}">
                <a16:creationId xmlns:a16="http://schemas.microsoft.com/office/drawing/2014/main" id="{BDC44185-6EB2-1B91-8F5D-C4FE12D08B0F}"/>
              </a:ext>
            </a:extLst>
          </p:cNvPr>
          <p:cNvSpPr>
            <a:spLocks noGrp="1"/>
          </p:cNvSpPr>
          <p:nvPr>
            <p:ph type="title"/>
          </p:nvPr>
        </p:nvSpPr>
        <p:spPr>
          <a:xfrm>
            <a:off x="838200" y="365125"/>
            <a:ext cx="10515600" cy="1325563"/>
          </a:xfrm>
        </p:spPr>
        <p:txBody>
          <a:bodyPr>
            <a:normAutofit/>
          </a:bodyPr>
          <a:lstStyle>
            <a:lvl1pPr>
              <a:defRPr sz="3600"/>
            </a:lvl1pPr>
          </a:lstStyle>
          <a:p>
            <a:r>
              <a:rPr lang="en-GB" dirty="0"/>
              <a:t>Click to edit Master title style</a:t>
            </a:r>
            <a:endParaRPr lang="en-SE" dirty="0"/>
          </a:p>
        </p:txBody>
      </p:sp>
      <p:sp>
        <p:nvSpPr>
          <p:cNvPr id="11" name="Content Placeholder 2">
            <a:extLst>
              <a:ext uri="{FF2B5EF4-FFF2-40B4-BE49-F238E27FC236}">
                <a16:creationId xmlns:a16="http://schemas.microsoft.com/office/drawing/2014/main" id="{88A01264-94DE-1240-FF57-93DE97C2D90F}"/>
              </a:ext>
            </a:extLst>
          </p:cNvPr>
          <p:cNvSpPr>
            <a:spLocks noGrp="1"/>
          </p:cNvSpPr>
          <p:nvPr>
            <p:ph idx="1"/>
          </p:nvPr>
        </p:nvSpPr>
        <p:spPr>
          <a:xfrm>
            <a:off x="838200" y="1825625"/>
            <a:ext cx="10515600" cy="4351338"/>
          </a:xfrm>
        </p:spPr>
        <p:txBody>
          <a:bodyPr/>
          <a:lstStyle>
            <a:lvl1pPr marL="288000" indent="-288000">
              <a:lnSpc>
                <a:spcPct val="100000"/>
              </a:lnSpc>
              <a:spcBef>
                <a:spcPts val="1800"/>
              </a:spcBef>
              <a:defRPr sz="1800">
                <a:latin typeface="Figtree" pitchFamily="2" charset="0"/>
              </a:defRPr>
            </a:lvl1pPr>
            <a:lvl2pPr indent="-288000">
              <a:lnSpc>
                <a:spcPct val="100000"/>
              </a:lnSpc>
              <a:defRPr sz="1600">
                <a:latin typeface="Figtree" pitchFamily="2" charset="0"/>
              </a:defRPr>
            </a:lvl2pPr>
            <a:lvl3pPr indent="-288000">
              <a:lnSpc>
                <a:spcPct val="100000"/>
              </a:lnSpc>
              <a:defRPr sz="1600">
                <a:latin typeface="Figtree" pitchFamily="2" charset="0"/>
              </a:defRPr>
            </a:lvl3pPr>
            <a:lvl4pPr indent="-288000">
              <a:lnSpc>
                <a:spcPct val="100000"/>
              </a:lnSpc>
              <a:defRPr sz="1600">
                <a:latin typeface="Figtree" pitchFamily="2" charset="0"/>
              </a:defRPr>
            </a:lvl4pPr>
            <a:lvl5pPr indent="-288000">
              <a:lnSpc>
                <a:spcPct val="100000"/>
              </a:lnSpc>
              <a:defRPr sz="1600">
                <a:latin typeface="Figtree" pitchFamily="2" charset="0"/>
              </a:defRPr>
            </a:lvl5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Tree>
    <p:extLst>
      <p:ext uri="{BB962C8B-B14F-4D97-AF65-F5344CB8AC3E}">
        <p14:creationId xmlns:p14="http://schemas.microsoft.com/office/powerpoint/2010/main" val="2921897028"/>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theme" Target="../theme/theme1.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8" Type="http://schemas.openxmlformats.org/officeDocument/2006/relationships/slideLayout" Target="../slideLayouts/slideLayout8.xml"/><Relationship Id="rId3"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9B85BBC-75C8-A5B9-C000-757D8F01DEF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dirty="0"/>
              <a:t>Click to edit Master title style</a:t>
            </a:r>
            <a:endParaRPr lang="en-SE" dirty="0"/>
          </a:p>
        </p:txBody>
      </p:sp>
      <p:sp>
        <p:nvSpPr>
          <p:cNvPr id="3" name="Text Placeholder 2">
            <a:extLst>
              <a:ext uri="{FF2B5EF4-FFF2-40B4-BE49-F238E27FC236}">
                <a16:creationId xmlns:a16="http://schemas.microsoft.com/office/drawing/2014/main" id="{41D65FB9-B18E-D96A-9239-226000CCA21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en-SE" dirty="0"/>
          </a:p>
        </p:txBody>
      </p:sp>
      <p:sp>
        <p:nvSpPr>
          <p:cNvPr id="4" name="Date Placeholder 3">
            <a:extLst>
              <a:ext uri="{FF2B5EF4-FFF2-40B4-BE49-F238E27FC236}">
                <a16:creationId xmlns:a16="http://schemas.microsoft.com/office/drawing/2014/main" id="{EF97F281-F576-B19F-199C-3852683DD23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1FA0968-ABAC-5F43-9115-8C66E652C644}" type="datetime1">
              <a:rPr lang="sv-SE" smtClean="0"/>
              <a:t>2025-11-03</a:t>
            </a:fld>
            <a:endParaRPr lang="en-SE"/>
          </a:p>
        </p:txBody>
      </p:sp>
    </p:spTree>
    <p:extLst>
      <p:ext uri="{BB962C8B-B14F-4D97-AF65-F5344CB8AC3E}">
        <p14:creationId xmlns:p14="http://schemas.microsoft.com/office/powerpoint/2010/main" val="784088411"/>
      </p:ext>
    </p:extLst>
  </p:cSld>
  <p:clrMap bg1="lt1" tx1="dk1" bg2="lt2" tx2="dk2" accent1="accent1" accent2="accent2" accent3="accent3" accent4="accent4" accent5="accent5" accent6="accent6" hlink="hlink" folHlink="folHlink"/>
  <p:sldLayoutIdLst>
    <p:sldLayoutId id="2147483649" r:id="rId1"/>
    <p:sldLayoutId id="2147483682" r:id="rId2"/>
    <p:sldLayoutId id="2147483680" r:id="rId3"/>
    <p:sldLayoutId id="2147483683" r:id="rId4"/>
    <p:sldLayoutId id="2147483681" r:id="rId5"/>
    <p:sldLayoutId id="2147483684" r:id="rId6"/>
    <p:sldLayoutId id="2147483672" r:id="rId7"/>
    <p:sldLayoutId id="2147483693" r:id="rId8"/>
    <p:sldLayoutId id="2147483694" r:id="rId9"/>
    <p:sldLayoutId id="2147483690" r:id="rId10"/>
    <p:sldLayoutId id="2147483674" r:id="rId11"/>
    <p:sldLayoutId id="2147483661" r:id="rId12"/>
    <p:sldLayoutId id="2147483663" r:id="rId13"/>
    <p:sldLayoutId id="2147483667" r:id="rId14"/>
    <p:sldLayoutId id="2147483666" r:id="rId15"/>
    <p:sldLayoutId id="2147483671" r:id="rId16"/>
    <p:sldLayoutId id="2147483685" r:id="rId17"/>
    <p:sldLayoutId id="2147483660" r:id="rId18"/>
    <p:sldLayoutId id="2147483686" r:id="rId19"/>
    <p:sldLayoutId id="2147483662" r:id="rId20"/>
    <p:sldLayoutId id="2147483673" r:id="rId21"/>
    <p:sldLayoutId id="2147483664" r:id="rId22"/>
    <p:sldLayoutId id="2147483665" r:id="rId23"/>
    <p:sldLayoutId id="2147483670" r:id="rId24"/>
    <p:sldLayoutId id="2147483687" r:id="rId25"/>
    <p:sldLayoutId id="2147483675" r:id="rId26"/>
    <p:sldLayoutId id="2147483689" r:id="rId27"/>
    <p:sldLayoutId id="2147483676" r:id="rId28"/>
    <p:sldLayoutId id="2147483677" r:id="rId29"/>
    <p:sldLayoutId id="2147483678" r:id="rId30"/>
    <p:sldLayoutId id="2147483692" r:id="rId31"/>
    <p:sldLayoutId id="2147483652" r:id="rId32"/>
    <p:sldLayoutId id="2147483669" r:id="rId33"/>
    <p:sldLayoutId id="2147483691" r:id="rId34"/>
    <p:sldLayoutId id="2147483653" r:id="rId35"/>
    <p:sldLayoutId id="2147483655" r:id="rId36"/>
    <p:sldLayoutId id="2147483657" r:id="rId37"/>
    <p:sldLayoutId id="2147483668" r:id="rId38"/>
  </p:sldLayoutIdLst>
  <p:hf sldNum="0" hdr="0" ftr="0"/>
  <p:txStyles>
    <p:titleStyle>
      <a:lvl1pPr algn="l" defTabSz="914400" rtl="0" eaLnBrk="1" latinLnBrk="0" hangingPunct="1">
        <a:lnSpc>
          <a:spcPct val="90000"/>
        </a:lnSpc>
        <a:spcBef>
          <a:spcPct val="0"/>
        </a:spcBef>
        <a:buNone/>
        <a:defRPr sz="4400" b="1" i="0" kern="1200">
          <a:solidFill>
            <a:schemeClr val="tx1"/>
          </a:solidFill>
          <a:latin typeface="Figtree SemiBold" pitchFamily="2"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tx1"/>
          </a:solidFill>
          <a:latin typeface="Figtree Medium" pitchFamily="2"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tx1"/>
          </a:solidFill>
          <a:latin typeface="Figtree Medium" pitchFamily="2"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tx1"/>
          </a:solidFill>
          <a:latin typeface="Figtree Medium" pitchFamily="2"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Figtree Medium" pitchFamily="2"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Figtree Medium"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6.png"/><Relationship Id="rId1" Type="http://schemas.openxmlformats.org/officeDocument/2006/relationships/slideLayout" Target="../slideLayouts/slideLayout22.xml"/></Relationships>
</file>

<file path=ppt/slides/_rels/slide10.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image" Target="../media/image29.png"/><Relationship Id="rId1" Type="http://schemas.openxmlformats.org/officeDocument/2006/relationships/slideLayout" Target="../slideLayouts/slideLayout36.xml"/><Relationship Id="rId4" Type="http://schemas.openxmlformats.org/officeDocument/2006/relationships/image" Target="../media/image31.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Platshållare för innehåll 5">
            <a:extLst>
              <a:ext uri="{FF2B5EF4-FFF2-40B4-BE49-F238E27FC236}">
                <a16:creationId xmlns:a16="http://schemas.microsoft.com/office/drawing/2014/main" id="{459BB0D1-9BAE-EF4A-BC28-155FDA93913A}"/>
              </a:ext>
            </a:extLst>
          </p:cNvPr>
          <p:cNvSpPr>
            <a:spLocks noGrp="1"/>
          </p:cNvSpPr>
          <p:nvPr>
            <p:ph idx="4294967295"/>
          </p:nvPr>
        </p:nvSpPr>
        <p:spPr>
          <a:xfrm>
            <a:off x="838200" y="1825625"/>
            <a:ext cx="10515600" cy="4351338"/>
          </a:xfrm>
        </p:spPr>
        <p:txBody>
          <a:bodyPr anchor="b">
            <a:normAutofit/>
          </a:bodyPr>
          <a:lstStyle/>
          <a:p>
            <a:pPr marL="0" indent="0">
              <a:buNone/>
            </a:pPr>
            <a:r>
              <a:rPr lang="sv-SE" sz="2000" dirty="0">
                <a:latin typeface="+mn-lt"/>
              </a:rPr>
              <a:t>Snart börjar… </a:t>
            </a:r>
          </a:p>
          <a:p>
            <a:pPr marL="0" indent="0">
              <a:buNone/>
            </a:pPr>
            <a:r>
              <a:rPr lang="sv-SE" sz="3600" dirty="0">
                <a:latin typeface="Figtree SemiBold" pitchFamily="2" charset="0"/>
              </a:rPr>
              <a:t>Demo av version 2.81</a:t>
            </a:r>
            <a:br>
              <a:rPr lang="sv-SE" sz="2000" dirty="0"/>
            </a:br>
            <a:r>
              <a:rPr lang="sv-SE" sz="2000" dirty="0">
                <a:latin typeface="+mn-lt"/>
              </a:rPr>
              <a:t>Mötet spelas in. Inspelningen och chatten kommer läggas upp på ladokkonsortiet.se. </a:t>
            </a:r>
          </a:p>
          <a:p>
            <a:pPr marL="0" indent="0">
              <a:buNone/>
            </a:pPr>
            <a:endParaRPr lang="sv-SE" sz="2000" dirty="0">
              <a:latin typeface="+mn-lt"/>
            </a:endParaRPr>
          </a:p>
          <a:p>
            <a:pPr marL="0" indent="0">
              <a:buNone/>
            </a:pPr>
            <a:r>
              <a:rPr lang="sv-SE" sz="2000" b="1" dirty="0">
                <a:latin typeface="+mn-lt"/>
              </a:rPr>
              <a:t>Vill du inte vara med? </a:t>
            </a:r>
          </a:p>
          <a:p>
            <a:pPr marL="0" indent="0">
              <a:buNone/>
            </a:pPr>
            <a:r>
              <a:rPr lang="sv-SE" sz="2000" dirty="0">
                <a:latin typeface="+mn-lt"/>
              </a:rPr>
              <a:t>Stäng av kamera och mikrofon. Skicka direktmeddelanden i chatten till Moa Eriksson.</a:t>
            </a:r>
            <a:endParaRPr lang="sv-SE" dirty="0">
              <a:latin typeface="+mn-lt"/>
            </a:endParaRPr>
          </a:p>
          <a:p>
            <a:endParaRPr lang="sv-SE" dirty="0">
              <a:latin typeface="+mn-lt"/>
            </a:endParaRPr>
          </a:p>
          <a:p>
            <a:endParaRPr lang="sv-SE" dirty="0"/>
          </a:p>
        </p:txBody>
      </p:sp>
      <p:pic>
        <p:nvPicPr>
          <p:cNvPr id="7" name="Bildobjekt 6">
            <a:extLst>
              <a:ext uri="{FF2B5EF4-FFF2-40B4-BE49-F238E27FC236}">
                <a16:creationId xmlns:a16="http://schemas.microsoft.com/office/drawing/2014/main" id="{0EA8E285-EDEF-C94D-1181-69B97F027E3E}"/>
              </a:ext>
            </a:extLst>
          </p:cNvPr>
          <p:cNvPicPr>
            <a:picLocks noChangeAspect="1"/>
          </p:cNvPicPr>
          <p:nvPr/>
        </p:nvPicPr>
        <p:blipFill>
          <a:blip r:embed="rId2"/>
          <a:stretch>
            <a:fillRect/>
          </a:stretch>
        </p:blipFill>
        <p:spPr>
          <a:xfrm>
            <a:off x="5188228" y="5337777"/>
            <a:ext cx="3334215" cy="1114581"/>
          </a:xfrm>
          <a:prstGeom prst="rect">
            <a:avLst/>
          </a:prstGeom>
        </p:spPr>
      </p:pic>
      <p:grpSp>
        <p:nvGrpSpPr>
          <p:cNvPr id="9" name="Grupp 8">
            <a:extLst>
              <a:ext uri="{FF2B5EF4-FFF2-40B4-BE49-F238E27FC236}">
                <a16:creationId xmlns:a16="http://schemas.microsoft.com/office/drawing/2014/main" id="{F0CC1D79-4219-856A-24CC-171EE1E74D11}"/>
              </a:ext>
            </a:extLst>
          </p:cNvPr>
          <p:cNvGrpSpPr/>
          <p:nvPr/>
        </p:nvGrpSpPr>
        <p:grpSpPr>
          <a:xfrm>
            <a:off x="897468" y="5337778"/>
            <a:ext cx="4008361" cy="1114581"/>
            <a:chOff x="897468" y="5337778"/>
            <a:chExt cx="4008361" cy="1114581"/>
          </a:xfrm>
        </p:grpSpPr>
        <p:sp>
          <p:nvSpPr>
            <p:cNvPr id="8" name="Rektangel 7">
              <a:extLst>
                <a:ext uri="{FF2B5EF4-FFF2-40B4-BE49-F238E27FC236}">
                  <a16:creationId xmlns:a16="http://schemas.microsoft.com/office/drawing/2014/main" id="{9ABF3BD0-4BB3-F896-2BD4-6C06AD6E6F70}"/>
                </a:ext>
              </a:extLst>
            </p:cNvPr>
            <p:cNvSpPr/>
            <p:nvPr/>
          </p:nvSpPr>
          <p:spPr>
            <a:xfrm>
              <a:off x="897468" y="5337778"/>
              <a:ext cx="4008361" cy="1114581"/>
            </a:xfrm>
            <a:prstGeom prst="rect">
              <a:avLst/>
            </a:prstGeom>
            <a:solidFill>
              <a:srgbClr val="1A1A1A"/>
            </a:solidFill>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sv-SE"/>
            </a:p>
          </p:txBody>
        </p:sp>
        <p:pic>
          <p:nvPicPr>
            <p:cNvPr id="10" name="Bildobjekt 9">
              <a:extLst>
                <a:ext uri="{FF2B5EF4-FFF2-40B4-BE49-F238E27FC236}">
                  <a16:creationId xmlns:a16="http://schemas.microsoft.com/office/drawing/2014/main" id="{5E83B391-A068-7CEE-8B3E-FD85FB24D836}"/>
                </a:ext>
              </a:extLst>
            </p:cNvPr>
            <p:cNvPicPr>
              <a:picLocks noChangeAspect="1"/>
            </p:cNvPicPr>
            <p:nvPr/>
          </p:nvPicPr>
          <p:blipFill rotWithShape="1">
            <a:blip r:embed="rId3"/>
            <a:srcRect t="-6999" r="67123" b="1"/>
            <a:stretch/>
          </p:blipFill>
          <p:spPr>
            <a:xfrm>
              <a:off x="897468" y="5876693"/>
              <a:ext cx="4008361" cy="575666"/>
            </a:xfrm>
            <a:prstGeom prst="rect">
              <a:avLst/>
            </a:prstGeom>
          </p:spPr>
        </p:pic>
      </p:grpSp>
      <p:sp>
        <p:nvSpPr>
          <p:cNvPr id="11" name="Rektangel: rundade hörn 10">
            <a:extLst>
              <a:ext uri="{FF2B5EF4-FFF2-40B4-BE49-F238E27FC236}">
                <a16:creationId xmlns:a16="http://schemas.microsoft.com/office/drawing/2014/main" id="{3FBDED3F-E26A-22E3-8D3E-7B961E7C7939}"/>
              </a:ext>
            </a:extLst>
          </p:cNvPr>
          <p:cNvSpPr/>
          <p:nvPr/>
        </p:nvSpPr>
        <p:spPr>
          <a:xfrm>
            <a:off x="930921" y="5798633"/>
            <a:ext cx="1745371" cy="676028"/>
          </a:xfrm>
          <a:prstGeom prst="round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2" name="Rektangel: rundade hörn 11">
            <a:extLst>
              <a:ext uri="{FF2B5EF4-FFF2-40B4-BE49-F238E27FC236}">
                <a16:creationId xmlns:a16="http://schemas.microsoft.com/office/drawing/2014/main" id="{C2DFA834-450D-1B7D-E3A1-C9AC6FB7ACFC}"/>
              </a:ext>
            </a:extLst>
          </p:cNvPr>
          <p:cNvSpPr/>
          <p:nvPr/>
        </p:nvSpPr>
        <p:spPr>
          <a:xfrm>
            <a:off x="5225148" y="5383132"/>
            <a:ext cx="1244808" cy="416251"/>
          </a:xfrm>
          <a:prstGeom prst="roundRect">
            <a:avLst/>
          </a:prstGeom>
          <a:noFill/>
          <a:ln w="190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31337228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Bildobjekt 7">
            <a:extLst>
              <a:ext uri="{FF2B5EF4-FFF2-40B4-BE49-F238E27FC236}">
                <a16:creationId xmlns:a16="http://schemas.microsoft.com/office/drawing/2014/main" id="{EECC24E8-31A7-1510-2B09-8E587C143840}"/>
              </a:ext>
            </a:extLst>
          </p:cNvPr>
          <p:cNvPicPr>
            <a:picLocks noChangeAspect="1"/>
          </p:cNvPicPr>
          <p:nvPr/>
        </p:nvPicPr>
        <p:blipFill>
          <a:blip r:embed="rId2"/>
          <a:srcRect b="27998"/>
          <a:stretch>
            <a:fillRect/>
          </a:stretch>
        </p:blipFill>
        <p:spPr>
          <a:xfrm>
            <a:off x="0" y="851703"/>
            <a:ext cx="12192000" cy="1411429"/>
          </a:xfrm>
          <a:prstGeom prst="rect">
            <a:avLst/>
          </a:prstGeom>
        </p:spPr>
      </p:pic>
      <p:pic>
        <p:nvPicPr>
          <p:cNvPr id="15" name="Bildobjekt 14">
            <a:extLst>
              <a:ext uri="{FF2B5EF4-FFF2-40B4-BE49-F238E27FC236}">
                <a16:creationId xmlns:a16="http://schemas.microsoft.com/office/drawing/2014/main" id="{44863DCC-2BAA-B51C-A822-538526C5B8E4}"/>
              </a:ext>
            </a:extLst>
          </p:cNvPr>
          <p:cNvPicPr>
            <a:picLocks noChangeAspect="1"/>
          </p:cNvPicPr>
          <p:nvPr/>
        </p:nvPicPr>
        <p:blipFill>
          <a:blip r:embed="rId3"/>
          <a:srcRect b="34498"/>
          <a:stretch>
            <a:fillRect/>
          </a:stretch>
        </p:blipFill>
        <p:spPr>
          <a:xfrm>
            <a:off x="0" y="3012010"/>
            <a:ext cx="12192000" cy="1411429"/>
          </a:xfrm>
          <a:prstGeom prst="rect">
            <a:avLst/>
          </a:prstGeom>
        </p:spPr>
      </p:pic>
      <p:pic>
        <p:nvPicPr>
          <p:cNvPr id="17" name="Bildobjekt 16">
            <a:extLst>
              <a:ext uri="{FF2B5EF4-FFF2-40B4-BE49-F238E27FC236}">
                <a16:creationId xmlns:a16="http://schemas.microsoft.com/office/drawing/2014/main" id="{DF84593D-8844-77BC-6BF1-F6EC66974F1F}"/>
              </a:ext>
            </a:extLst>
          </p:cNvPr>
          <p:cNvPicPr>
            <a:picLocks noChangeAspect="1"/>
          </p:cNvPicPr>
          <p:nvPr/>
        </p:nvPicPr>
        <p:blipFill>
          <a:blip r:embed="rId4"/>
          <a:stretch>
            <a:fillRect/>
          </a:stretch>
        </p:blipFill>
        <p:spPr>
          <a:xfrm>
            <a:off x="0" y="5172316"/>
            <a:ext cx="12192000" cy="1667961"/>
          </a:xfrm>
          <a:prstGeom prst="rect">
            <a:avLst/>
          </a:prstGeom>
        </p:spPr>
      </p:pic>
      <p:sp>
        <p:nvSpPr>
          <p:cNvPr id="4" name="textruta 3">
            <a:extLst>
              <a:ext uri="{FF2B5EF4-FFF2-40B4-BE49-F238E27FC236}">
                <a16:creationId xmlns:a16="http://schemas.microsoft.com/office/drawing/2014/main" id="{38D1F992-DAF6-ED2D-3E2B-62AE51BA35AA}"/>
              </a:ext>
            </a:extLst>
          </p:cNvPr>
          <p:cNvSpPr txBox="1"/>
          <p:nvPr/>
        </p:nvSpPr>
        <p:spPr>
          <a:xfrm>
            <a:off x="75414" y="414779"/>
            <a:ext cx="2582945" cy="369332"/>
          </a:xfrm>
          <a:prstGeom prst="rect">
            <a:avLst/>
          </a:prstGeom>
          <a:noFill/>
        </p:spPr>
        <p:txBody>
          <a:bodyPr wrap="square" rtlCol="0">
            <a:spAutoFit/>
          </a:bodyPr>
          <a:lstStyle/>
          <a:p>
            <a:r>
              <a:rPr lang="sv-SE" dirty="0">
                <a:latin typeface="Figtree SemiBold" pitchFamily="2" charset="0"/>
              </a:rPr>
              <a:t>Tidigare</a:t>
            </a:r>
          </a:p>
        </p:txBody>
      </p:sp>
      <p:sp>
        <p:nvSpPr>
          <p:cNvPr id="5" name="textruta 4">
            <a:extLst>
              <a:ext uri="{FF2B5EF4-FFF2-40B4-BE49-F238E27FC236}">
                <a16:creationId xmlns:a16="http://schemas.microsoft.com/office/drawing/2014/main" id="{E915B0EF-7F84-B898-58F8-281CB1DC2C6D}"/>
              </a:ext>
            </a:extLst>
          </p:cNvPr>
          <p:cNvSpPr txBox="1"/>
          <p:nvPr/>
        </p:nvSpPr>
        <p:spPr>
          <a:xfrm>
            <a:off x="75414" y="2642677"/>
            <a:ext cx="2582945" cy="369332"/>
          </a:xfrm>
          <a:prstGeom prst="rect">
            <a:avLst/>
          </a:prstGeom>
          <a:noFill/>
        </p:spPr>
        <p:txBody>
          <a:bodyPr wrap="square" rtlCol="0">
            <a:spAutoFit/>
          </a:bodyPr>
          <a:lstStyle/>
          <a:p>
            <a:r>
              <a:rPr lang="sv-SE" dirty="0">
                <a:latin typeface="Figtree SemiBold" pitchFamily="2" charset="0"/>
              </a:rPr>
              <a:t>Nu</a:t>
            </a:r>
          </a:p>
        </p:txBody>
      </p:sp>
      <p:sp>
        <p:nvSpPr>
          <p:cNvPr id="6" name="textruta 5">
            <a:extLst>
              <a:ext uri="{FF2B5EF4-FFF2-40B4-BE49-F238E27FC236}">
                <a16:creationId xmlns:a16="http://schemas.microsoft.com/office/drawing/2014/main" id="{115350C4-2178-3C87-AD7F-4A443E637387}"/>
              </a:ext>
            </a:extLst>
          </p:cNvPr>
          <p:cNvSpPr txBox="1"/>
          <p:nvPr/>
        </p:nvSpPr>
        <p:spPr>
          <a:xfrm>
            <a:off x="75414" y="4768449"/>
            <a:ext cx="3657600" cy="369332"/>
          </a:xfrm>
          <a:prstGeom prst="rect">
            <a:avLst/>
          </a:prstGeom>
          <a:noFill/>
        </p:spPr>
        <p:txBody>
          <a:bodyPr wrap="square" rtlCol="0">
            <a:spAutoFit/>
          </a:bodyPr>
          <a:lstStyle/>
          <a:p>
            <a:r>
              <a:rPr lang="sv-SE" dirty="0">
                <a:latin typeface="Figtree SemiBold" pitchFamily="2" charset="0"/>
              </a:rPr>
              <a:t>Jämförelse: Tillgodoräknande</a:t>
            </a:r>
          </a:p>
        </p:txBody>
      </p:sp>
    </p:spTree>
    <p:extLst>
      <p:ext uri="{BB962C8B-B14F-4D97-AF65-F5344CB8AC3E}">
        <p14:creationId xmlns:p14="http://schemas.microsoft.com/office/powerpoint/2010/main" val="26198430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7C13A87-258A-CBD6-5EBF-03568DC9FF68}"/>
              </a:ext>
            </a:extLst>
          </p:cNvPr>
          <p:cNvSpPr>
            <a:spLocks noGrp="1"/>
          </p:cNvSpPr>
          <p:nvPr>
            <p:ph type="title"/>
          </p:nvPr>
        </p:nvSpPr>
        <p:spPr/>
        <p:txBody>
          <a:bodyPr/>
          <a:lstStyle/>
          <a:p>
            <a:r>
              <a:rPr lang="sv-SE" dirty="0"/>
              <a:t>BI-objekt</a:t>
            </a:r>
          </a:p>
        </p:txBody>
      </p:sp>
      <p:sp>
        <p:nvSpPr>
          <p:cNvPr id="3" name="Platshållare för innehåll 2">
            <a:extLst>
              <a:ext uri="{FF2B5EF4-FFF2-40B4-BE49-F238E27FC236}">
                <a16:creationId xmlns:a16="http://schemas.microsoft.com/office/drawing/2014/main" id="{0AEE1366-8D26-4340-5853-9920142D9DBB}"/>
              </a:ext>
            </a:extLst>
          </p:cNvPr>
          <p:cNvSpPr>
            <a:spLocks noGrp="1"/>
          </p:cNvSpPr>
          <p:nvPr>
            <p:ph idx="1"/>
          </p:nvPr>
        </p:nvSpPr>
        <p:spPr/>
        <p:txBody>
          <a:bodyPr/>
          <a:lstStyle/>
          <a:p>
            <a:r>
              <a:rPr lang="sv-SE" dirty="0"/>
              <a:t>Nytt BI-objekt ”BI_AKTIVITETSTILLFALLESTYPER”. </a:t>
            </a:r>
          </a:p>
          <a:p>
            <a:pPr lvl="1"/>
            <a:r>
              <a:rPr lang="sv-SE" dirty="0"/>
              <a:t>Innehåller data om grunddatat aktivitetstillfällestyper. </a:t>
            </a:r>
          </a:p>
          <a:p>
            <a:pPr lvl="1"/>
            <a:r>
              <a:rPr lang="sv-SE" dirty="0"/>
              <a:t>Har temporalstöd.</a:t>
            </a:r>
          </a:p>
          <a:p>
            <a:pPr lvl="1"/>
            <a:endParaRPr lang="sv-SE" dirty="0"/>
          </a:p>
          <a:p>
            <a:r>
              <a:rPr lang="sv-SE" dirty="0"/>
              <a:t>Kompletterande </a:t>
            </a:r>
            <a:r>
              <a:rPr lang="sv-SE" dirty="0" err="1"/>
              <a:t>migrering</a:t>
            </a:r>
            <a:r>
              <a:rPr lang="sv-SE" dirty="0"/>
              <a:t> av data för BI-objektet ”Plan för utbildning” som levererades i version 2.80, för att fånga upp det som skett mellan den första </a:t>
            </a:r>
            <a:r>
              <a:rPr lang="sv-SE" dirty="0" err="1"/>
              <a:t>migreringen</a:t>
            </a:r>
            <a:r>
              <a:rPr lang="sv-SE" dirty="0"/>
              <a:t> och fram till idag.</a:t>
            </a:r>
          </a:p>
          <a:p>
            <a:pPr lvl="1"/>
            <a:endParaRPr lang="sv-SE" dirty="0"/>
          </a:p>
          <a:p>
            <a:endParaRPr lang="sv-SE" dirty="0"/>
          </a:p>
        </p:txBody>
      </p:sp>
    </p:spTree>
    <p:extLst>
      <p:ext uri="{BB962C8B-B14F-4D97-AF65-F5344CB8AC3E}">
        <p14:creationId xmlns:p14="http://schemas.microsoft.com/office/powerpoint/2010/main" val="27774024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Platshållare för innehåll 4">
            <a:extLst>
              <a:ext uri="{FF2B5EF4-FFF2-40B4-BE49-F238E27FC236}">
                <a16:creationId xmlns:a16="http://schemas.microsoft.com/office/drawing/2014/main" id="{CFA26E22-9758-2812-5ABA-3020CA43B200}"/>
              </a:ext>
            </a:extLst>
          </p:cNvPr>
          <p:cNvSpPr>
            <a:spLocks noGrp="1"/>
          </p:cNvSpPr>
          <p:nvPr>
            <p:ph idx="1"/>
          </p:nvPr>
        </p:nvSpPr>
        <p:spPr>
          <a:xfrm>
            <a:off x="838200" y="365125"/>
            <a:ext cx="10515600" cy="5811838"/>
          </a:xfrm>
        </p:spPr>
        <p:txBody>
          <a:bodyPr anchor="ctr">
            <a:normAutofit/>
          </a:bodyPr>
          <a:lstStyle/>
          <a:p>
            <a:pPr marL="0" indent="0" algn="ctr">
              <a:buNone/>
            </a:pPr>
            <a:r>
              <a:rPr lang="sv-SE" sz="2800" b="1" dirty="0"/>
              <a:t>Tack för idag!</a:t>
            </a:r>
          </a:p>
        </p:txBody>
      </p:sp>
    </p:spTree>
    <p:extLst>
      <p:ext uri="{BB962C8B-B14F-4D97-AF65-F5344CB8AC3E}">
        <p14:creationId xmlns:p14="http://schemas.microsoft.com/office/powerpoint/2010/main" val="30986624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BBD17A-1401-A23E-2A5C-8978824E3BE3}"/>
              </a:ext>
            </a:extLst>
          </p:cNvPr>
          <p:cNvSpPr>
            <a:spLocks noGrp="1"/>
          </p:cNvSpPr>
          <p:nvPr>
            <p:ph type="ctrTitle"/>
          </p:nvPr>
        </p:nvSpPr>
        <p:spPr>
          <a:xfrm>
            <a:off x="838200" y="1627188"/>
            <a:ext cx="9144000" cy="2387600"/>
          </a:xfrm>
        </p:spPr>
        <p:txBody>
          <a:bodyPr/>
          <a:lstStyle/>
          <a:p>
            <a:r>
              <a:rPr lang="sv-SE" dirty="0"/>
              <a:t>Demo av version 2.81</a:t>
            </a:r>
            <a:endParaRPr lang="en-SE" dirty="0"/>
          </a:p>
        </p:txBody>
      </p:sp>
      <p:sp>
        <p:nvSpPr>
          <p:cNvPr id="3" name="Subtitle 2">
            <a:extLst>
              <a:ext uri="{FF2B5EF4-FFF2-40B4-BE49-F238E27FC236}">
                <a16:creationId xmlns:a16="http://schemas.microsoft.com/office/drawing/2014/main" id="{239F11E5-5C01-D306-7BBA-3DF46074775A}"/>
              </a:ext>
            </a:extLst>
          </p:cNvPr>
          <p:cNvSpPr>
            <a:spLocks noGrp="1"/>
          </p:cNvSpPr>
          <p:nvPr>
            <p:ph type="subTitle" idx="1"/>
          </p:nvPr>
        </p:nvSpPr>
        <p:spPr>
          <a:xfrm>
            <a:off x="838200" y="4402931"/>
            <a:ext cx="9144000" cy="1655762"/>
          </a:xfrm>
        </p:spPr>
        <p:txBody>
          <a:bodyPr>
            <a:normAutofit/>
          </a:bodyPr>
          <a:lstStyle/>
          <a:p>
            <a:r>
              <a:rPr lang="sv-SE" sz="2000" b="1" dirty="0"/>
              <a:t>Klara Nordström</a:t>
            </a:r>
            <a:r>
              <a:rPr lang="sv-SE" sz="2000" dirty="0"/>
              <a:t>, användarstöd och kommunikation</a:t>
            </a:r>
          </a:p>
          <a:p>
            <a:r>
              <a:rPr lang="sv-SE" sz="2000" b="1" dirty="0"/>
              <a:t>Moa Eriksson</a:t>
            </a:r>
            <a:r>
              <a:rPr lang="sv-SE" sz="2000" dirty="0"/>
              <a:t>, användarstöd och kommunikation</a:t>
            </a:r>
          </a:p>
        </p:txBody>
      </p:sp>
      <p:sp>
        <p:nvSpPr>
          <p:cNvPr id="6" name="Date Placeholder 5">
            <a:extLst>
              <a:ext uri="{FF2B5EF4-FFF2-40B4-BE49-F238E27FC236}">
                <a16:creationId xmlns:a16="http://schemas.microsoft.com/office/drawing/2014/main" id="{3985DB74-1F2C-C7B3-6509-154ABB33D707}"/>
              </a:ext>
            </a:extLst>
          </p:cNvPr>
          <p:cNvSpPr>
            <a:spLocks noGrp="1"/>
          </p:cNvSpPr>
          <p:nvPr>
            <p:ph type="dt" sz="half" idx="10"/>
          </p:nvPr>
        </p:nvSpPr>
        <p:spPr>
          <a:xfrm>
            <a:off x="838200" y="5932487"/>
            <a:ext cx="2743200" cy="365125"/>
          </a:xfrm>
        </p:spPr>
        <p:txBody>
          <a:bodyPr/>
          <a:lstStyle/>
          <a:p>
            <a:r>
              <a:rPr lang="sv-SE" dirty="0"/>
              <a:t>3 november 2025</a:t>
            </a:r>
            <a:endParaRPr lang="en-SE" dirty="0"/>
          </a:p>
        </p:txBody>
      </p:sp>
    </p:spTree>
    <p:extLst>
      <p:ext uri="{BB962C8B-B14F-4D97-AF65-F5344CB8AC3E}">
        <p14:creationId xmlns:p14="http://schemas.microsoft.com/office/powerpoint/2010/main" val="19406955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A399F86C-8996-F992-147E-6D9D8B7179D2}"/>
              </a:ext>
            </a:extLst>
          </p:cNvPr>
          <p:cNvSpPr>
            <a:spLocks noGrp="1"/>
          </p:cNvSpPr>
          <p:nvPr>
            <p:ph type="title"/>
          </p:nvPr>
        </p:nvSpPr>
        <p:spPr>
          <a:xfrm>
            <a:off x="838200" y="365125"/>
            <a:ext cx="10515600" cy="1325563"/>
          </a:xfrm>
        </p:spPr>
        <p:txBody>
          <a:bodyPr/>
          <a:lstStyle/>
          <a:p>
            <a:r>
              <a:rPr lang="sv-SE" dirty="0"/>
              <a:t>Detta kommer demonstreras</a:t>
            </a:r>
          </a:p>
        </p:txBody>
      </p:sp>
      <p:sp>
        <p:nvSpPr>
          <p:cNvPr id="6" name="Platshållare för innehåll 5">
            <a:extLst>
              <a:ext uri="{FF2B5EF4-FFF2-40B4-BE49-F238E27FC236}">
                <a16:creationId xmlns:a16="http://schemas.microsoft.com/office/drawing/2014/main" id="{57B227CD-4D47-CF4C-8241-67CFBF3C76E2}"/>
              </a:ext>
            </a:extLst>
          </p:cNvPr>
          <p:cNvSpPr>
            <a:spLocks noGrp="1"/>
          </p:cNvSpPr>
          <p:nvPr>
            <p:ph idx="4294967295"/>
          </p:nvPr>
        </p:nvSpPr>
        <p:spPr>
          <a:xfrm>
            <a:off x="838200" y="1825625"/>
            <a:ext cx="10515600" cy="4351338"/>
          </a:xfrm>
        </p:spPr>
        <p:txBody>
          <a:bodyPr/>
          <a:lstStyle/>
          <a:p>
            <a:pPr marL="0" indent="0">
              <a:buNone/>
            </a:pPr>
            <a:r>
              <a:rPr lang="sv-SE" sz="2400" dirty="0"/>
              <a:t>Utbudsomgång</a:t>
            </a:r>
          </a:p>
          <a:p>
            <a:pPr marL="0" indent="0">
              <a:buNone/>
            </a:pPr>
            <a:r>
              <a:rPr lang="sv-SE" sz="2400" dirty="0"/>
              <a:t>Tillgodoräknande</a:t>
            </a:r>
          </a:p>
        </p:txBody>
      </p:sp>
    </p:spTree>
    <p:extLst>
      <p:ext uri="{BB962C8B-B14F-4D97-AF65-F5344CB8AC3E}">
        <p14:creationId xmlns:p14="http://schemas.microsoft.com/office/powerpoint/2010/main" val="22916494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a:extLst>
              <a:ext uri="{FF2B5EF4-FFF2-40B4-BE49-F238E27FC236}">
                <a16:creationId xmlns:a16="http://schemas.microsoft.com/office/drawing/2014/main" id="{919B1F97-F6E8-99F2-D9F9-809DD08B8860}"/>
              </a:ext>
            </a:extLst>
          </p:cNvPr>
          <p:cNvSpPr>
            <a:spLocks noGrp="1"/>
          </p:cNvSpPr>
          <p:nvPr>
            <p:ph type="title"/>
          </p:nvPr>
        </p:nvSpPr>
        <p:spPr/>
        <p:txBody>
          <a:bodyPr/>
          <a:lstStyle/>
          <a:p>
            <a:r>
              <a:rPr lang="sv-SE" dirty="0"/>
              <a:t>Utbudsomgång</a:t>
            </a:r>
          </a:p>
        </p:txBody>
      </p:sp>
      <p:sp>
        <p:nvSpPr>
          <p:cNvPr id="5" name="Platshållare för innehåll 4">
            <a:extLst>
              <a:ext uri="{FF2B5EF4-FFF2-40B4-BE49-F238E27FC236}">
                <a16:creationId xmlns:a16="http://schemas.microsoft.com/office/drawing/2014/main" id="{58B2C195-99AB-B368-BD16-473880BECB42}"/>
              </a:ext>
            </a:extLst>
          </p:cNvPr>
          <p:cNvSpPr>
            <a:spLocks noGrp="1"/>
          </p:cNvSpPr>
          <p:nvPr>
            <p:ph idx="1"/>
          </p:nvPr>
        </p:nvSpPr>
        <p:spPr/>
        <p:txBody>
          <a:bodyPr/>
          <a:lstStyle/>
          <a:p>
            <a:r>
              <a:rPr lang="sv-SE" dirty="0"/>
              <a:t>Det går nu att skapa kurspaketeringstillfällen via en utbudsomgång</a:t>
            </a:r>
          </a:p>
          <a:p>
            <a:r>
              <a:rPr lang="sv-SE" dirty="0"/>
              <a:t>Nu går det att avgränsa på utbildningstyp eller utbildningstypsgrupp på följande systemaktiviteter:</a:t>
            </a:r>
          </a:p>
          <a:p>
            <a:pPr lvl="1">
              <a:buClr>
                <a:schemeClr val="tx1"/>
              </a:buClr>
            </a:pPr>
            <a:r>
              <a:rPr lang="sv-SE" dirty="0"/>
              <a:t>"Utbudsomgång: Skapa förslag till utbildningstillfällen"</a:t>
            </a:r>
          </a:p>
          <a:p>
            <a:pPr lvl="1">
              <a:buClr>
                <a:schemeClr val="tx1"/>
              </a:buClr>
            </a:pPr>
            <a:r>
              <a:rPr lang="sv-SE" dirty="0"/>
              <a:t>"Utbudsomgång: Hantera förslag till utbildningstillfällen"</a:t>
            </a:r>
          </a:p>
          <a:p>
            <a:pPr lvl="1">
              <a:buClr>
                <a:schemeClr val="tx1"/>
              </a:buClr>
            </a:pPr>
            <a:r>
              <a:rPr lang="sv-SE" dirty="0"/>
              <a:t>"Utbudsomgång: Ta bort förslag till utbildningstillfälle"</a:t>
            </a:r>
          </a:p>
        </p:txBody>
      </p:sp>
    </p:spTree>
    <p:extLst>
      <p:ext uri="{BB962C8B-B14F-4D97-AF65-F5344CB8AC3E}">
        <p14:creationId xmlns:p14="http://schemas.microsoft.com/office/powerpoint/2010/main" val="32510654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C43BE05-B0CB-8144-AF3D-2B298B3C32A8}"/>
              </a:ext>
            </a:extLst>
          </p:cNvPr>
          <p:cNvSpPr>
            <a:spLocks noGrp="1"/>
          </p:cNvSpPr>
          <p:nvPr>
            <p:ph type="title"/>
          </p:nvPr>
        </p:nvSpPr>
        <p:spPr/>
        <p:txBody>
          <a:bodyPr/>
          <a:lstStyle/>
          <a:p>
            <a:r>
              <a:rPr lang="sv-SE" dirty="0"/>
              <a:t>Studieavgifter</a:t>
            </a:r>
          </a:p>
        </p:txBody>
      </p:sp>
      <p:sp>
        <p:nvSpPr>
          <p:cNvPr id="6" name="Platshållare för innehåll 5">
            <a:extLst>
              <a:ext uri="{FF2B5EF4-FFF2-40B4-BE49-F238E27FC236}">
                <a16:creationId xmlns:a16="http://schemas.microsoft.com/office/drawing/2014/main" id="{F3AA9979-BB36-DF4E-A295-227A831FDCE6}"/>
              </a:ext>
            </a:extLst>
          </p:cNvPr>
          <p:cNvSpPr>
            <a:spLocks noGrp="1"/>
          </p:cNvSpPr>
          <p:nvPr>
            <p:ph idx="1"/>
          </p:nvPr>
        </p:nvSpPr>
        <p:spPr/>
        <p:txBody>
          <a:bodyPr/>
          <a:lstStyle/>
          <a:p>
            <a:r>
              <a:rPr lang="sv-SE" dirty="0" err="1"/>
              <a:t>Migrering</a:t>
            </a:r>
            <a:r>
              <a:rPr lang="sv-SE" dirty="0"/>
              <a:t> har genomförts för att föra över data om registreringar till tjänsten för nya studieavgiftshanteringen. Syftet är att undvika att extra fakturor skapas om det redan finns en tidigare registrering inom samma utbildning i samma kurspaketering.</a:t>
            </a:r>
          </a:p>
          <a:p>
            <a:endParaRPr lang="sv-SE" dirty="0"/>
          </a:p>
        </p:txBody>
      </p:sp>
    </p:spTree>
    <p:extLst>
      <p:ext uri="{BB962C8B-B14F-4D97-AF65-F5344CB8AC3E}">
        <p14:creationId xmlns:p14="http://schemas.microsoft.com/office/powerpoint/2010/main" val="20112686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B58535-E2BC-075A-B4CF-FCFE3F0D3375}"/>
            </a:ext>
          </a:extLst>
        </p:cNvPr>
        <p:cNvGrpSpPr/>
        <p:nvPr/>
      </p:nvGrpSpPr>
      <p:grpSpPr>
        <a:xfrm>
          <a:off x="0" y="0"/>
          <a:ext cx="0" cy="0"/>
          <a:chOff x="0" y="0"/>
          <a:chExt cx="0" cy="0"/>
        </a:xfrm>
      </p:grpSpPr>
      <p:sp>
        <p:nvSpPr>
          <p:cNvPr id="6" name="Rubrik 5">
            <a:extLst>
              <a:ext uri="{FF2B5EF4-FFF2-40B4-BE49-F238E27FC236}">
                <a16:creationId xmlns:a16="http://schemas.microsoft.com/office/drawing/2014/main" id="{6AB35908-615B-8ABD-0600-0C47B4C57F42}"/>
              </a:ext>
            </a:extLst>
          </p:cNvPr>
          <p:cNvSpPr>
            <a:spLocks noGrp="1"/>
          </p:cNvSpPr>
          <p:nvPr>
            <p:ph type="title"/>
          </p:nvPr>
        </p:nvSpPr>
        <p:spPr/>
        <p:txBody>
          <a:bodyPr/>
          <a:lstStyle/>
          <a:p>
            <a:r>
              <a:rPr lang="sv-SE" dirty="0"/>
              <a:t>Pedagogiskt stöd</a:t>
            </a:r>
          </a:p>
        </p:txBody>
      </p:sp>
      <p:sp>
        <p:nvSpPr>
          <p:cNvPr id="7" name="Platshållare för innehåll 6">
            <a:extLst>
              <a:ext uri="{FF2B5EF4-FFF2-40B4-BE49-F238E27FC236}">
                <a16:creationId xmlns:a16="http://schemas.microsoft.com/office/drawing/2014/main" id="{D06B51E7-F9BF-D848-36CD-8DB6B4E6DF00}"/>
              </a:ext>
            </a:extLst>
          </p:cNvPr>
          <p:cNvSpPr>
            <a:spLocks noGrp="1"/>
          </p:cNvSpPr>
          <p:nvPr>
            <p:ph idx="1"/>
          </p:nvPr>
        </p:nvSpPr>
        <p:spPr/>
        <p:txBody>
          <a:bodyPr/>
          <a:lstStyle/>
          <a:p>
            <a:r>
              <a:rPr lang="sv-SE" dirty="0"/>
              <a:t>Kolumnen för sökta pedagogiska stöd har gjorts bredare i </a:t>
            </a:r>
            <a:r>
              <a:rPr lang="sv-SE" dirty="0" err="1"/>
              <a:t>sökvyn</a:t>
            </a:r>
            <a:r>
              <a:rPr lang="sv-SE" dirty="0"/>
              <a:t> för ansökningar. Om stödets namn ändå är längre än kolumnen kortas det av, men hela namnet visas när man håller muspekaren över det.</a:t>
            </a:r>
          </a:p>
          <a:p>
            <a:endParaRPr lang="sv-SE" dirty="0"/>
          </a:p>
        </p:txBody>
      </p:sp>
      <p:pic>
        <p:nvPicPr>
          <p:cNvPr id="3" name="Bildobjekt 2">
            <a:extLst>
              <a:ext uri="{FF2B5EF4-FFF2-40B4-BE49-F238E27FC236}">
                <a16:creationId xmlns:a16="http://schemas.microsoft.com/office/drawing/2014/main" id="{47947EF8-FADD-7AE6-44D1-62872B260131}"/>
              </a:ext>
            </a:extLst>
          </p:cNvPr>
          <p:cNvPicPr>
            <a:picLocks noChangeAspect="1"/>
          </p:cNvPicPr>
          <p:nvPr/>
        </p:nvPicPr>
        <p:blipFill>
          <a:blip r:embed="rId2"/>
          <a:srcRect b="4587"/>
          <a:stretch>
            <a:fillRect/>
          </a:stretch>
        </p:blipFill>
        <p:spPr>
          <a:xfrm>
            <a:off x="1195343" y="2939145"/>
            <a:ext cx="9506353" cy="3881536"/>
          </a:xfrm>
          <a:prstGeom prst="rect">
            <a:avLst/>
          </a:prstGeom>
        </p:spPr>
      </p:pic>
      <p:sp>
        <p:nvSpPr>
          <p:cNvPr id="4" name="Rektangel 3">
            <a:extLst>
              <a:ext uri="{FF2B5EF4-FFF2-40B4-BE49-F238E27FC236}">
                <a16:creationId xmlns:a16="http://schemas.microsoft.com/office/drawing/2014/main" id="{5F996A2F-0301-29AF-4D8B-2E85F69EB628}"/>
              </a:ext>
            </a:extLst>
          </p:cNvPr>
          <p:cNvSpPr/>
          <p:nvPr/>
        </p:nvSpPr>
        <p:spPr>
          <a:xfrm>
            <a:off x="4516016" y="5691676"/>
            <a:ext cx="3872205" cy="1129004"/>
          </a:xfrm>
          <a:prstGeom prst="rect">
            <a:avLst/>
          </a:prstGeom>
          <a:noFill/>
          <a:ln>
            <a:solidFill>
              <a:schemeClr val="accent6">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sv-SE"/>
          </a:p>
        </p:txBody>
      </p:sp>
    </p:spTree>
    <p:extLst>
      <p:ext uri="{BB962C8B-B14F-4D97-AF65-F5344CB8AC3E}">
        <p14:creationId xmlns:p14="http://schemas.microsoft.com/office/powerpoint/2010/main" val="27732577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ubrik 5">
            <a:extLst>
              <a:ext uri="{FF2B5EF4-FFF2-40B4-BE49-F238E27FC236}">
                <a16:creationId xmlns:a16="http://schemas.microsoft.com/office/drawing/2014/main" id="{4C2EAECB-28CE-CCD8-EF18-20F943F4E1B7}"/>
              </a:ext>
            </a:extLst>
          </p:cNvPr>
          <p:cNvSpPr>
            <a:spLocks noGrp="1"/>
          </p:cNvSpPr>
          <p:nvPr>
            <p:ph type="title"/>
          </p:nvPr>
        </p:nvSpPr>
        <p:spPr/>
        <p:txBody>
          <a:bodyPr/>
          <a:lstStyle/>
          <a:p>
            <a:r>
              <a:rPr lang="sv-SE" dirty="0"/>
              <a:t>Pedagogiskt stöd</a:t>
            </a:r>
          </a:p>
        </p:txBody>
      </p:sp>
      <p:sp>
        <p:nvSpPr>
          <p:cNvPr id="7" name="Platshållare för innehåll 6">
            <a:extLst>
              <a:ext uri="{FF2B5EF4-FFF2-40B4-BE49-F238E27FC236}">
                <a16:creationId xmlns:a16="http://schemas.microsoft.com/office/drawing/2014/main" id="{994F658B-857E-1100-C0D3-2A75DAF00537}"/>
              </a:ext>
            </a:extLst>
          </p:cNvPr>
          <p:cNvSpPr>
            <a:spLocks noGrp="1"/>
          </p:cNvSpPr>
          <p:nvPr>
            <p:ph idx="1"/>
          </p:nvPr>
        </p:nvSpPr>
        <p:spPr/>
        <p:txBody>
          <a:bodyPr/>
          <a:lstStyle/>
          <a:p>
            <a:r>
              <a:rPr lang="sv-SE" dirty="0"/>
              <a:t>Kolumnen för sökta pedagogiska stöd har gjorts bredare i </a:t>
            </a:r>
            <a:r>
              <a:rPr lang="sv-SE" dirty="0" err="1"/>
              <a:t>sökvyn</a:t>
            </a:r>
            <a:r>
              <a:rPr lang="sv-SE" dirty="0"/>
              <a:t> för ansökningar. Om stödets namn ändå är längre än kolumnen kortas det av, men hela namnet visas när man håller muspekaren över det.</a:t>
            </a:r>
          </a:p>
          <a:p>
            <a:r>
              <a:rPr lang="sv-SE" dirty="0"/>
              <a:t>Meddelandetexten har förtydligats i studenters avisering om pedagogiskt stöd utan beslutsinnehåll.</a:t>
            </a:r>
          </a:p>
        </p:txBody>
      </p:sp>
      <p:sp>
        <p:nvSpPr>
          <p:cNvPr id="19" name="textruta 18">
            <a:extLst>
              <a:ext uri="{FF2B5EF4-FFF2-40B4-BE49-F238E27FC236}">
                <a16:creationId xmlns:a16="http://schemas.microsoft.com/office/drawing/2014/main" id="{6F28D804-6476-64D4-227D-B57BB7EAF89F}"/>
              </a:ext>
            </a:extLst>
          </p:cNvPr>
          <p:cNvSpPr txBox="1"/>
          <p:nvPr/>
        </p:nvSpPr>
        <p:spPr>
          <a:xfrm>
            <a:off x="6259723" y="4350205"/>
            <a:ext cx="5484407" cy="1941658"/>
          </a:xfrm>
          <a:prstGeom prst="rect">
            <a:avLst/>
          </a:prstGeom>
          <a:solidFill>
            <a:schemeClr val="bg1">
              <a:lumMod val="95000"/>
            </a:schemeClr>
          </a:solidFill>
        </p:spPr>
        <p:txBody>
          <a:bodyPr wrap="square" lIns="108000" tIns="108000" rIns="108000" bIns="108000">
            <a:spAutoFit/>
          </a:bodyPr>
          <a:lstStyle/>
          <a:p>
            <a:r>
              <a:rPr lang="sv-SE" sz="1400" dirty="0"/>
              <a:t>Hej [Förnamn + efternamn]!</a:t>
            </a:r>
          </a:p>
          <a:p>
            <a:endParaRPr lang="sv-SE" sz="1400" dirty="0"/>
          </a:p>
          <a:p>
            <a:r>
              <a:rPr lang="sv-SE" sz="1400" b="1" dirty="0">
                <a:solidFill>
                  <a:srgbClr val="04B067"/>
                </a:solidFill>
              </a:rPr>
              <a:t>Det finns ny information angående din ansökan om pedagogiskt stöd för </a:t>
            </a:r>
            <a:r>
              <a:rPr lang="sv-SE" sz="1400" dirty="0"/>
              <a:t>[</a:t>
            </a:r>
            <a:r>
              <a:rPr lang="sv-SE" sz="1400" dirty="0" err="1"/>
              <a:t>aktivitetstillfälleSV</a:t>
            </a:r>
            <a:r>
              <a:rPr lang="sv-SE" sz="1400" dirty="0"/>
              <a:t>] [</a:t>
            </a:r>
            <a:r>
              <a:rPr lang="sv-SE" sz="1400" dirty="0" err="1"/>
              <a:t>aktivitetstillfälledatumSV</a:t>
            </a:r>
            <a:r>
              <a:rPr lang="sv-SE" sz="1400" dirty="0"/>
              <a:t>]. </a:t>
            </a:r>
          </a:p>
          <a:p>
            <a:endParaRPr lang="sv-SE" sz="1400" dirty="0"/>
          </a:p>
          <a:p>
            <a:r>
              <a:rPr lang="sv-SE" sz="1400" dirty="0"/>
              <a:t>Logga in i Ladok för studenter för att läsa informationen. </a:t>
            </a:r>
          </a:p>
          <a:p>
            <a:endParaRPr lang="sv-SE" sz="1400" b="1" dirty="0"/>
          </a:p>
          <a:p>
            <a:r>
              <a:rPr lang="sv-SE" sz="1400" b="1" dirty="0">
                <a:solidFill>
                  <a:srgbClr val="04B067"/>
                </a:solidFill>
              </a:rPr>
              <a:t>Detta är ett automatiskt meddelande. Svara inte på detta mejl.</a:t>
            </a:r>
          </a:p>
        </p:txBody>
      </p:sp>
      <p:sp>
        <p:nvSpPr>
          <p:cNvPr id="20" name="textruta 19">
            <a:extLst>
              <a:ext uri="{FF2B5EF4-FFF2-40B4-BE49-F238E27FC236}">
                <a16:creationId xmlns:a16="http://schemas.microsoft.com/office/drawing/2014/main" id="{2A208394-87F2-F5A2-C889-8C31A8B4CC61}"/>
              </a:ext>
            </a:extLst>
          </p:cNvPr>
          <p:cNvSpPr txBox="1"/>
          <p:nvPr/>
        </p:nvSpPr>
        <p:spPr>
          <a:xfrm>
            <a:off x="499626" y="3950095"/>
            <a:ext cx="2582945" cy="369332"/>
          </a:xfrm>
          <a:prstGeom prst="rect">
            <a:avLst/>
          </a:prstGeom>
          <a:noFill/>
        </p:spPr>
        <p:txBody>
          <a:bodyPr wrap="square" rtlCol="0">
            <a:spAutoFit/>
          </a:bodyPr>
          <a:lstStyle/>
          <a:p>
            <a:r>
              <a:rPr lang="sv-SE" dirty="0">
                <a:latin typeface="Figtree SemiBold" pitchFamily="2" charset="0"/>
              </a:rPr>
              <a:t>Tidigare</a:t>
            </a:r>
          </a:p>
        </p:txBody>
      </p:sp>
      <p:sp>
        <p:nvSpPr>
          <p:cNvPr id="21" name="textruta 20">
            <a:extLst>
              <a:ext uri="{FF2B5EF4-FFF2-40B4-BE49-F238E27FC236}">
                <a16:creationId xmlns:a16="http://schemas.microsoft.com/office/drawing/2014/main" id="{93922741-23EA-8F83-7F3E-D90B3FECF1D1}"/>
              </a:ext>
            </a:extLst>
          </p:cNvPr>
          <p:cNvSpPr txBox="1"/>
          <p:nvPr/>
        </p:nvSpPr>
        <p:spPr>
          <a:xfrm>
            <a:off x="6259723" y="3950095"/>
            <a:ext cx="2582945" cy="369332"/>
          </a:xfrm>
          <a:prstGeom prst="rect">
            <a:avLst/>
          </a:prstGeom>
          <a:noFill/>
        </p:spPr>
        <p:txBody>
          <a:bodyPr wrap="square" rtlCol="0">
            <a:spAutoFit/>
          </a:bodyPr>
          <a:lstStyle/>
          <a:p>
            <a:r>
              <a:rPr lang="sv-SE" dirty="0">
                <a:latin typeface="Figtree SemiBold" pitchFamily="2" charset="0"/>
              </a:rPr>
              <a:t>Nu</a:t>
            </a:r>
          </a:p>
        </p:txBody>
      </p:sp>
      <p:sp>
        <p:nvSpPr>
          <p:cNvPr id="23" name="textruta 22">
            <a:extLst>
              <a:ext uri="{FF2B5EF4-FFF2-40B4-BE49-F238E27FC236}">
                <a16:creationId xmlns:a16="http://schemas.microsoft.com/office/drawing/2014/main" id="{2E053C70-3F39-9C65-C69B-12BD5777113D}"/>
              </a:ext>
            </a:extLst>
          </p:cNvPr>
          <p:cNvSpPr txBox="1"/>
          <p:nvPr/>
        </p:nvSpPr>
        <p:spPr>
          <a:xfrm>
            <a:off x="499626" y="4370242"/>
            <a:ext cx="5484407" cy="1941658"/>
          </a:xfrm>
          <a:prstGeom prst="rect">
            <a:avLst/>
          </a:prstGeom>
          <a:solidFill>
            <a:schemeClr val="bg1">
              <a:lumMod val="95000"/>
            </a:schemeClr>
          </a:solidFill>
        </p:spPr>
        <p:txBody>
          <a:bodyPr wrap="square" lIns="108000" tIns="108000" rIns="108000" bIns="108000">
            <a:spAutoFit/>
          </a:bodyPr>
          <a:lstStyle/>
          <a:p>
            <a:pPr marL="0" lvl="1"/>
            <a:r>
              <a:rPr lang="sv-SE" sz="1400" dirty="0"/>
              <a:t>Hej [Förnamn + efternamn]!</a:t>
            </a:r>
            <a:br>
              <a:rPr lang="sv-SE" sz="1400" dirty="0"/>
            </a:br>
            <a:br>
              <a:rPr lang="sv-SE" sz="1400" dirty="0"/>
            </a:br>
            <a:r>
              <a:rPr lang="sv-SE" sz="1400" b="1" dirty="0">
                <a:solidFill>
                  <a:schemeClr val="accent6">
                    <a:lumMod val="75000"/>
                  </a:schemeClr>
                </a:solidFill>
              </a:rPr>
              <a:t>Din ansökan om pedagogiskt stöd för </a:t>
            </a:r>
            <a:r>
              <a:rPr lang="sv-SE" sz="1400" dirty="0"/>
              <a:t>[</a:t>
            </a:r>
            <a:r>
              <a:rPr lang="sv-SE" sz="1400" dirty="0" err="1"/>
              <a:t>aktivitetstillfälleSV</a:t>
            </a:r>
            <a:r>
              <a:rPr lang="sv-SE" sz="1400" dirty="0"/>
              <a:t>] [</a:t>
            </a:r>
            <a:r>
              <a:rPr lang="sv-SE" sz="1400" dirty="0" err="1"/>
              <a:t>aktivitetstillfälledatumSV</a:t>
            </a:r>
            <a:r>
              <a:rPr lang="sv-SE" sz="1400" dirty="0"/>
              <a:t>] </a:t>
            </a:r>
            <a:r>
              <a:rPr lang="sv-SE" sz="1400" b="1" dirty="0">
                <a:solidFill>
                  <a:schemeClr val="accent6">
                    <a:lumMod val="75000"/>
                  </a:schemeClr>
                </a:solidFill>
              </a:rPr>
              <a:t>är nu hanterad.</a:t>
            </a:r>
            <a:br>
              <a:rPr lang="sv-SE" sz="1400" b="1" dirty="0">
                <a:solidFill>
                  <a:schemeClr val="accent6">
                    <a:lumMod val="75000"/>
                  </a:schemeClr>
                </a:solidFill>
              </a:rPr>
            </a:br>
            <a:br>
              <a:rPr lang="sv-SE" sz="1400" b="1" dirty="0"/>
            </a:br>
            <a:r>
              <a:rPr lang="sv-SE" sz="1400" dirty="0"/>
              <a:t>Logga in i Ladok för studenter för att se mer information.</a:t>
            </a:r>
            <a:br>
              <a:rPr lang="sv-SE" sz="1400" dirty="0"/>
            </a:br>
            <a:br>
              <a:rPr lang="sv-SE" sz="1400" dirty="0"/>
            </a:br>
            <a:r>
              <a:rPr lang="sv-SE" sz="1400" b="1" dirty="0">
                <a:solidFill>
                  <a:schemeClr val="accent6">
                    <a:lumMod val="75000"/>
                  </a:schemeClr>
                </a:solidFill>
              </a:rPr>
              <a:t>Svara inte på detta mejl - detta är ett automatiskt meddelande.</a:t>
            </a:r>
          </a:p>
        </p:txBody>
      </p:sp>
    </p:spTree>
    <p:extLst>
      <p:ext uri="{BB962C8B-B14F-4D97-AF65-F5344CB8AC3E}">
        <p14:creationId xmlns:p14="http://schemas.microsoft.com/office/powerpoint/2010/main" val="10160580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0" grpId="0"/>
      <p:bldP spid="21" grpId="0"/>
      <p:bldP spid="2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a:extLst>
              <a:ext uri="{FF2B5EF4-FFF2-40B4-BE49-F238E27FC236}">
                <a16:creationId xmlns:a16="http://schemas.microsoft.com/office/drawing/2014/main" id="{5EFB7B04-A2F2-8F6A-A6B7-B9126FC3823D}"/>
              </a:ext>
            </a:extLst>
          </p:cNvPr>
          <p:cNvSpPr>
            <a:spLocks noGrp="1"/>
          </p:cNvSpPr>
          <p:nvPr>
            <p:ph type="title"/>
          </p:nvPr>
        </p:nvSpPr>
        <p:spPr/>
        <p:txBody>
          <a:bodyPr/>
          <a:lstStyle/>
          <a:p>
            <a:r>
              <a:rPr lang="sv-SE" dirty="0"/>
              <a:t>Tillgodoräknande</a:t>
            </a:r>
          </a:p>
        </p:txBody>
      </p:sp>
      <p:sp>
        <p:nvSpPr>
          <p:cNvPr id="5" name="Platshållare för innehåll 4">
            <a:extLst>
              <a:ext uri="{FF2B5EF4-FFF2-40B4-BE49-F238E27FC236}">
                <a16:creationId xmlns:a16="http://schemas.microsoft.com/office/drawing/2014/main" id="{DC052ED7-0B02-B583-2828-A1FB59DAD51F}"/>
              </a:ext>
            </a:extLst>
          </p:cNvPr>
          <p:cNvSpPr>
            <a:spLocks noGrp="1"/>
          </p:cNvSpPr>
          <p:nvPr>
            <p:ph idx="1"/>
          </p:nvPr>
        </p:nvSpPr>
        <p:spPr/>
        <p:txBody>
          <a:bodyPr/>
          <a:lstStyle/>
          <a:p>
            <a:r>
              <a:rPr lang="sv-SE" dirty="0"/>
              <a:t>Nu går det att göra avslag på ansökan om tillgodoräknande på hel kurs, även om studenten har registrering på kursen.</a:t>
            </a:r>
          </a:p>
        </p:txBody>
      </p:sp>
    </p:spTree>
    <p:extLst>
      <p:ext uri="{BB962C8B-B14F-4D97-AF65-F5344CB8AC3E}">
        <p14:creationId xmlns:p14="http://schemas.microsoft.com/office/powerpoint/2010/main" val="34688157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4D0FBA-5BFB-13A3-D9E7-554D588615B3}"/>
            </a:ext>
          </a:extLst>
        </p:cNvPr>
        <p:cNvGrpSpPr/>
        <p:nvPr/>
      </p:nvGrpSpPr>
      <p:grpSpPr>
        <a:xfrm>
          <a:off x="0" y="0"/>
          <a:ext cx="0" cy="0"/>
          <a:chOff x="0" y="0"/>
          <a:chExt cx="0" cy="0"/>
        </a:xfrm>
      </p:grpSpPr>
      <p:sp>
        <p:nvSpPr>
          <p:cNvPr id="6" name="Rubrik 5">
            <a:extLst>
              <a:ext uri="{FF2B5EF4-FFF2-40B4-BE49-F238E27FC236}">
                <a16:creationId xmlns:a16="http://schemas.microsoft.com/office/drawing/2014/main" id="{86BA428B-0EE5-06F6-157E-20EDC11E942F}"/>
              </a:ext>
            </a:extLst>
          </p:cNvPr>
          <p:cNvSpPr>
            <a:spLocks noGrp="1"/>
          </p:cNvSpPr>
          <p:nvPr>
            <p:ph type="title"/>
          </p:nvPr>
        </p:nvSpPr>
        <p:spPr/>
        <p:txBody>
          <a:bodyPr/>
          <a:lstStyle/>
          <a:p>
            <a:r>
              <a:rPr lang="sv-SE" dirty="0"/>
              <a:t>Bevis</a:t>
            </a:r>
          </a:p>
        </p:txBody>
      </p:sp>
      <p:sp>
        <p:nvSpPr>
          <p:cNvPr id="7" name="Platshållare för innehåll 6">
            <a:extLst>
              <a:ext uri="{FF2B5EF4-FFF2-40B4-BE49-F238E27FC236}">
                <a16:creationId xmlns:a16="http://schemas.microsoft.com/office/drawing/2014/main" id="{7D41B07A-F648-EA08-572F-4150E5A1048B}"/>
              </a:ext>
            </a:extLst>
          </p:cNvPr>
          <p:cNvSpPr>
            <a:spLocks noGrp="1"/>
          </p:cNvSpPr>
          <p:nvPr>
            <p:ph idx="1"/>
          </p:nvPr>
        </p:nvSpPr>
        <p:spPr/>
        <p:txBody>
          <a:bodyPr/>
          <a:lstStyle/>
          <a:p>
            <a:r>
              <a:rPr lang="sv-SE" dirty="0"/>
              <a:t>Ordningen på knapparna i bevisärenden har justerats för att följa samma logik som i andra ärendetyper.</a:t>
            </a:r>
          </a:p>
          <a:p>
            <a:endParaRPr lang="sv-SE" dirty="0"/>
          </a:p>
        </p:txBody>
      </p:sp>
    </p:spTree>
    <p:extLst>
      <p:ext uri="{BB962C8B-B14F-4D97-AF65-F5344CB8AC3E}">
        <p14:creationId xmlns:p14="http://schemas.microsoft.com/office/powerpoint/2010/main" val="4136779812"/>
      </p:ext>
    </p:extLst>
  </p:cSld>
  <p:clrMapOvr>
    <a:masterClrMapping/>
  </p:clrMapOvr>
</p:sld>
</file>

<file path=ppt/theme/theme1.xml><?xml version="1.0" encoding="utf-8"?>
<a:theme xmlns:a="http://schemas.openxmlformats.org/drawingml/2006/main" name="Office Theme">
  <a:themeElements>
    <a:clrScheme name="Anpassat 2">
      <a:dk1>
        <a:srgbClr val="000000"/>
      </a:dk1>
      <a:lt1>
        <a:srgbClr val="FFFFFF"/>
      </a:lt1>
      <a:dk2>
        <a:srgbClr val="1A2219"/>
      </a:dk2>
      <a:lt2>
        <a:srgbClr val="ECF0F3"/>
      </a:lt2>
      <a:accent1>
        <a:srgbClr val="E0EBD8"/>
      </a:accent1>
      <a:accent2>
        <a:srgbClr val="9FDDAC"/>
      </a:accent2>
      <a:accent3>
        <a:srgbClr val="04B067"/>
      </a:accent3>
      <a:accent4>
        <a:srgbClr val="107238"/>
      </a:accent4>
      <a:accent5>
        <a:srgbClr val="EA9E16"/>
      </a:accent5>
      <a:accent6>
        <a:srgbClr val="EC5C49"/>
      </a:accent6>
      <a:hlink>
        <a:srgbClr val="2469E6"/>
      </a:hlink>
      <a:folHlink>
        <a:srgbClr val="132F98"/>
      </a:folHlink>
    </a:clrScheme>
    <a:fontScheme name="Figtree">
      <a:majorFont>
        <a:latin typeface="Figtree"/>
        <a:ea typeface=""/>
        <a:cs typeface=""/>
      </a:majorFont>
      <a:minorFont>
        <a:latin typeface="Figtree"/>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Nya grafiska</Template>
  <TotalTime>6964</TotalTime>
  <Words>443</Words>
  <Application>Microsoft Office PowerPoint</Application>
  <PresentationFormat>Bredbild</PresentationFormat>
  <Paragraphs>50</Paragraphs>
  <Slides>12</Slides>
  <Notes>1</Notes>
  <HiddenSlides>0</HiddenSlides>
  <MMClips>0</MMClips>
  <ScaleCrop>false</ScaleCrop>
  <HeadingPairs>
    <vt:vector size="6" baseType="variant">
      <vt:variant>
        <vt:lpstr>Använt teckensnitt</vt:lpstr>
      </vt:variant>
      <vt:variant>
        <vt:i4>6</vt:i4>
      </vt:variant>
      <vt:variant>
        <vt:lpstr>Tema</vt:lpstr>
      </vt:variant>
      <vt:variant>
        <vt:i4>1</vt:i4>
      </vt:variant>
      <vt:variant>
        <vt:lpstr>Bildrubriker</vt:lpstr>
      </vt:variant>
      <vt:variant>
        <vt:i4>12</vt:i4>
      </vt:variant>
    </vt:vector>
  </HeadingPairs>
  <TitlesOfParts>
    <vt:vector size="19" baseType="lpstr">
      <vt:lpstr>Figtree SemiBold</vt:lpstr>
      <vt:lpstr>Arial</vt:lpstr>
      <vt:lpstr>Figtree Medium</vt:lpstr>
      <vt:lpstr>Wingdings 3</vt:lpstr>
      <vt:lpstr>Figtree</vt:lpstr>
      <vt:lpstr>Aptos</vt:lpstr>
      <vt:lpstr>Office Theme</vt:lpstr>
      <vt:lpstr>PowerPoint-presentation</vt:lpstr>
      <vt:lpstr>Demo av version 2.81</vt:lpstr>
      <vt:lpstr>Detta kommer demonstreras</vt:lpstr>
      <vt:lpstr>Utbudsomgång</vt:lpstr>
      <vt:lpstr>Studieavgifter</vt:lpstr>
      <vt:lpstr>Pedagogiskt stöd</vt:lpstr>
      <vt:lpstr>Pedagogiskt stöd</vt:lpstr>
      <vt:lpstr>Tillgodoräknande</vt:lpstr>
      <vt:lpstr>Bevis</vt:lpstr>
      <vt:lpstr>PowerPoint-presentation</vt:lpstr>
      <vt:lpstr>BI-objekt</vt:lpstr>
      <vt:lpstr>PowerPoint-presentation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Versionsdemo</dc:title>
  <dc:creator>Klara Nordström</dc:creator>
  <cp:lastModifiedBy>Klara Nordström</cp:lastModifiedBy>
  <cp:revision>608</cp:revision>
  <dcterms:created xsi:type="dcterms:W3CDTF">2024-03-26T12:09:15Z</dcterms:created>
  <dcterms:modified xsi:type="dcterms:W3CDTF">2025-11-03T10:25:07Z</dcterms:modified>
</cp:coreProperties>
</file>