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0"/>
  </p:notesMasterIdLst>
  <p:sldIdLst>
    <p:sldId id="257" r:id="rId2"/>
    <p:sldId id="256" r:id="rId3"/>
    <p:sldId id="259" r:id="rId4"/>
    <p:sldId id="315" r:id="rId5"/>
    <p:sldId id="314" r:id="rId6"/>
    <p:sldId id="313" r:id="rId7"/>
    <p:sldId id="316" r:id="rId8"/>
    <p:sldId id="311" r:id="rId9"/>
    <p:sldId id="317" r:id="rId10"/>
    <p:sldId id="304" r:id="rId11"/>
    <p:sldId id="306" r:id="rId12"/>
    <p:sldId id="309" r:id="rId13"/>
    <p:sldId id="310" r:id="rId14"/>
    <p:sldId id="307" r:id="rId15"/>
    <p:sldId id="308" r:id="rId16"/>
    <p:sldId id="312" r:id="rId17"/>
    <p:sldId id="305" r:id="rId18"/>
    <p:sldId id="292" r:id="rId19"/>
  </p:sldIdLst>
  <p:sldSz cx="12192000" cy="6858000"/>
  <p:notesSz cx="6858000" cy="9144000"/>
  <p:embeddedFontLst>
    <p:embeddedFont>
      <p:font typeface="Figtree" pitchFamily="2" charset="0"/>
      <p:regular r:id="rId21"/>
      <p:bold r:id="rId22"/>
      <p:italic r:id="rId23"/>
      <p:boldItalic r:id="rId24"/>
    </p:embeddedFont>
    <p:embeddedFont>
      <p:font typeface="Figtree Medium" pitchFamily="2" charset="0"/>
      <p:regular r:id="rId25"/>
      <p:italic r:id="rId26"/>
    </p:embeddedFont>
    <p:embeddedFont>
      <p:font typeface="Figtree SemiBold" pitchFamily="2" charset="0"/>
      <p:regular r:id="rId27"/>
      <p:bold r:id="rId28"/>
      <p:italic r:id="rId29"/>
      <p:boldItalic r:id="rId30"/>
    </p:embeddedFont>
    <p:embeddedFont>
      <p:font typeface="Wingdings 3" panose="05040102010807070707" pitchFamily="18" charset="2"/>
      <p:regular r:id="rId31"/>
    </p:embeddedFont>
  </p:embeddedFontLst>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4E4"/>
    <a:srgbClr val="04B067"/>
    <a:srgbClr val="0C562A"/>
    <a:srgbClr val="007633"/>
    <a:srgbClr val="DCA346"/>
    <a:srgbClr val="266837"/>
    <a:srgbClr val="284466"/>
    <a:srgbClr val="2E3D4A"/>
    <a:srgbClr val="107238"/>
    <a:srgbClr val="9072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6247" autoAdjust="0"/>
  </p:normalViewPr>
  <p:slideViewPr>
    <p:cSldViewPr snapToGrid="0">
      <p:cViewPr varScale="1">
        <p:scale>
          <a:sx n="103" d="100"/>
          <a:sy n="103" d="100"/>
        </p:scale>
        <p:origin x="750"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3E644-9AD9-1B47-BB31-DDA0E5DC1CDE}" type="datetimeFigureOut">
              <a:rPr lang="en-SE" smtClean="0"/>
              <a:t>12/01/2025</a:t>
            </a:fld>
            <a:endParaRPr lang="en-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AC61D6-423E-A349-AA98-83ABF4E6F90D}" type="slidenum">
              <a:rPr lang="en-SE" smtClean="0"/>
              <a:t>‹#›</a:t>
            </a:fld>
            <a:endParaRPr lang="en-SE"/>
          </a:p>
        </p:txBody>
      </p:sp>
    </p:spTree>
    <p:extLst>
      <p:ext uri="{BB962C8B-B14F-4D97-AF65-F5344CB8AC3E}">
        <p14:creationId xmlns:p14="http://schemas.microsoft.com/office/powerpoint/2010/main" val="1004031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AC61D6-423E-A349-AA98-83ABF4E6F90D}" type="slidenum">
              <a:rPr lang="en-SE" smtClean="0"/>
              <a:t>7</a:t>
            </a:fld>
            <a:endParaRPr lang="en-SE"/>
          </a:p>
        </p:txBody>
      </p:sp>
    </p:spTree>
    <p:extLst>
      <p:ext uri="{BB962C8B-B14F-4D97-AF65-F5344CB8AC3E}">
        <p14:creationId xmlns:p14="http://schemas.microsoft.com/office/powerpoint/2010/main" val="27159510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emf"/><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24.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ACBD8B-BEB3-B472-0651-BC20361790FF}"/>
              </a:ext>
            </a:extLst>
          </p:cNvPr>
          <p:cNvPicPr>
            <a:picLocks noChangeAspect="1"/>
          </p:cNvPicPr>
          <p:nvPr userDrawn="1"/>
        </p:nvPicPr>
        <p:blipFill>
          <a:blip r:embed="rId2"/>
          <a:stretch>
            <a:fillRect/>
          </a:stretch>
        </p:blipFill>
        <p:spPr>
          <a:xfrm>
            <a:off x="8112861" y="682125"/>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932487"/>
            <a:ext cx="2743200" cy="365125"/>
          </a:xfrm>
        </p:spPr>
        <p:txBody>
          <a:bodyPr/>
          <a:lstStyle/>
          <a:p>
            <a:fld id="{8A50A0E2-9454-1A47-9ECA-17CFBF43F9D8}" type="datetime1">
              <a:rPr lang="sv-SE" smtClean="0"/>
              <a:t>2025-12-01</a:t>
            </a:fld>
            <a:endParaRPr lang="en-SE"/>
          </a:p>
        </p:txBody>
      </p:sp>
      <p:pic>
        <p:nvPicPr>
          <p:cNvPr id="9" name="Graphic 8">
            <a:extLst>
              <a:ext uri="{FF2B5EF4-FFF2-40B4-BE49-F238E27FC236}">
                <a16:creationId xmlns:a16="http://schemas.microsoft.com/office/drawing/2014/main" id="{E66BBB8C-BB60-1947-468F-4BBF3B1EB7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182" y="574654"/>
            <a:ext cx="1498235" cy="439273"/>
          </a:xfrm>
          <a:prstGeom prst="rect">
            <a:avLst/>
          </a:prstGeom>
        </p:spPr>
      </p:pic>
      <p:pic>
        <p:nvPicPr>
          <p:cNvPr id="13" name="Graphic 12">
            <a:extLst>
              <a:ext uri="{FF2B5EF4-FFF2-40B4-BE49-F238E27FC236}">
                <a16:creationId xmlns:a16="http://schemas.microsoft.com/office/drawing/2014/main" id="{455D4715-3F9A-45B2-ACFB-A466A2DBC1B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243557" y="5873750"/>
            <a:ext cx="482600" cy="482600"/>
          </a:xfrm>
          <a:prstGeom prst="rect">
            <a:avLst/>
          </a:prstGeom>
        </p:spPr>
      </p:pic>
    </p:spTree>
    <p:extLst>
      <p:ext uri="{BB962C8B-B14F-4D97-AF65-F5344CB8AC3E}">
        <p14:creationId xmlns:p14="http://schemas.microsoft.com/office/powerpoint/2010/main" val="161745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DCC8F3-0B56-EB07-ABC3-675FC490D680}"/>
              </a:ext>
            </a:extLst>
          </p:cNvPr>
          <p:cNvPicPr>
            <a:picLocks noChangeAspect="1"/>
          </p:cNvPicPr>
          <p:nvPr userDrawn="1"/>
        </p:nvPicPr>
        <p:blipFill>
          <a:blip r:embed="rId2"/>
          <a:stretch>
            <a:fillRect/>
          </a:stretch>
        </p:blipFill>
        <p:spPr>
          <a:xfrm>
            <a:off x="9352345" y="-22904"/>
            <a:ext cx="2862805" cy="6934350"/>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2" name="Content Placeholder 2">
            <a:extLst>
              <a:ext uri="{FF2B5EF4-FFF2-40B4-BE49-F238E27FC236}">
                <a16:creationId xmlns:a16="http://schemas.microsoft.com/office/drawing/2014/main" id="{DED2CE4E-AC76-C81C-ABB7-824E23D16BBF}"/>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328700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CAAF4D-6321-8AFB-25DE-405E79C8527A}"/>
              </a:ext>
            </a:extLst>
          </p:cNvPr>
          <p:cNvPicPr>
            <a:picLocks noChangeAspect="1"/>
          </p:cNvPicPr>
          <p:nvPr userDrawn="1"/>
        </p:nvPicPr>
        <p:blipFill>
          <a:blip r:embed="rId2"/>
          <a:stretch>
            <a:fillRect/>
          </a:stretch>
        </p:blipFill>
        <p:spPr>
          <a:xfrm>
            <a:off x="8166347" y="-43405"/>
            <a:ext cx="4141400" cy="6944810"/>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3" name="Content Placeholder 2">
            <a:extLst>
              <a:ext uri="{FF2B5EF4-FFF2-40B4-BE49-F238E27FC236}">
                <a16:creationId xmlns:a16="http://schemas.microsoft.com/office/drawing/2014/main" id="{046E4C24-AEF2-7249-9AA0-1CAC3A320F51}"/>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591498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pic>
        <p:nvPicPr>
          <p:cNvPr id="3" name="Picture 2">
            <a:extLst>
              <a:ext uri="{FF2B5EF4-FFF2-40B4-BE49-F238E27FC236}">
                <a16:creationId xmlns:a16="http://schemas.microsoft.com/office/drawing/2014/main" id="{6F59D4D0-806D-EE44-D99C-0A1D6CA18ED0}"/>
              </a:ext>
            </a:extLst>
          </p:cNvPr>
          <p:cNvPicPr>
            <a:picLocks noChangeAspect="1"/>
          </p:cNvPicPr>
          <p:nvPr userDrawn="1"/>
        </p:nvPicPr>
        <p:blipFill>
          <a:blip r:embed="rId2"/>
          <a:stretch>
            <a:fillRect/>
          </a:stretch>
        </p:blipFill>
        <p:spPr>
          <a:xfrm>
            <a:off x="9790012" y="3342860"/>
            <a:ext cx="4064885" cy="5773316"/>
          </a:xfrm>
          <a:prstGeom prst="rect">
            <a:avLst/>
          </a:prstGeom>
        </p:spPr>
      </p:pic>
      <p:sp>
        <p:nvSpPr>
          <p:cNvPr id="2" name="Content Placeholder 2">
            <a:extLst>
              <a:ext uri="{FF2B5EF4-FFF2-40B4-BE49-F238E27FC236}">
                <a16:creationId xmlns:a16="http://schemas.microsoft.com/office/drawing/2014/main" id="{057442C5-5137-0062-09E9-5DFF18786B06}"/>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621398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lstStyle/>
          <a:p>
            <a:r>
              <a:rPr lang="en-GB" dirty="0"/>
              <a:t>Click to edit Master title style</a:t>
            </a:r>
            <a:endParaRPr lang="en-SE" dirty="0"/>
          </a:p>
        </p:txBody>
      </p:sp>
      <p:sp>
        <p:nvSpPr>
          <p:cNvPr id="2" name="Content Placeholder 2">
            <a:extLst>
              <a:ext uri="{FF2B5EF4-FFF2-40B4-BE49-F238E27FC236}">
                <a16:creationId xmlns:a16="http://schemas.microsoft.com/office/drawing/2014/main" id="{3FFE41FF-7FD8-9D00-8599-5FC39B691807}"/>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1565799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9A95824-1C64-A0B8-445C-F67C74780119}"/>
              </a:ext>
            </a:extLst>
          </p:cNvPr>
          <p:cNvSpPr>
            <a:spLocks noGrp="1"/>
          </p:cNvSpPr>
          <p:nvPr>
            <p:ph idx="1"/>
          </p:nvPr>
        </p:nvSpPr>
        <p:spPr>
          <a:xfrm>
            <a:off x="838200" y="5273039"/>
            <a:ext cx="10515600" cy="903923"/>
          </a:xfrm>
        </p:spPr>
        <p:txBody>
          <a:bodyPr/>
          <a:lstStyle>
            <a:lvl1pPr algn="ctr">
              <a:defRPr sz="2000"/>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5" name="Picture 4">
            <a:extLst>
              <a:ext uri="{FF2B5EF4-FFF2-40B4-BE49-F238E27FC236}">
                <a16:creationId xmlns:a16="http://schemas.microsoft.com/office/drawing/2014/main" id="{6406120E-D0F4-1F4F-69D2-4A9203D0D834}"/>
              </a:ext>
            </a:extLst>
          </p:cNvPr>
          <p:cNvPicPr>
            <a:picLocks noChangeAspect="1"/>
          </p:cNvPicPr>
          <p:nvPr userDrawn="1"/>
        </p:nvPicPr>
        <p:blipFill>
          <a:blip r:embed="rId2"/>
          <a:stretch>
            <a:fillRect/>
          </a:stretch>
        </p:blipFill>
        <p:spPr>
          <a:xfrm>
            <a:off x="11169548" y="2190697"/>
            <a:ext cx="1022452" cy="2476606"/>
          </a:xfrm>
          <a:prstGeom prst="rect">
            <a:avLst/>
          </a:prstGeom>
        </p:spPr>
      </p:pic>
      <p:pic>
        <p:nvPicPr>
          <p:cNvPr id="6" name="Graphic 5">
            <a:extLst>
              <a:ext uri="{FF2B5EF4-FFF2-40B4-BE49-F238E27FC236}">
                <a16:creationId xmlns:a16="http://schemas.microsoft.com/office/drawing/2014/main" id="{BF8254F5-2E54-2929-1B50-47A66009FA8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16513" y="2702030"/>
            <a:ext cx="4958971" cy="1453939"/>
          </a:xfrm>
          <a:prstGeom prst="rect">
            <a:avLst/>
          </a:prstGeom>
        </p:spPr>
      </p:pic>
    </p:spTree>
    <p:extLst>
      <p:ext uri="{BB962C8B-B14F-4D97-AF65-F5344CB8AC3E}">
        <p14:creationId xmlns:p14="http://schemas.microsoft.com/office/powerpoint/2010/main" val="1118222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9A95824-1C64-A0B8-445C-F67C74780119}"/>
              </a:ext>
            </a:extLst>
          </p:cNvPr>
          <p:cNvSpPr>
            <a:spLocks noGrp="1"/>
          </p:cNvSpPr>
          <p:nvPr>
            <p:ph idx="1"/>
          </p:nvPr>
        </p:nvSpPr>
        <p:spPr>
          <a:xfrm>
            <a:off x="838200" y="5273039"/>
            <a:ext cx="10515600" cy="903923"/>
          </a:xfrm>
        </p:spPr>
        <p:txBody>
          <a:bodyPr/>
          <a:lstStyle>
            <a:lvl1pPr algn="ctr">
              <a:defRPr sz="2000"/>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5" name="Picture 4">
            <a:extLst>
              <a:ext uri="{FF2B5EF4-FFF2-40B4-BE49-F238E27FC236}">
                <a16:creationId xmlns:a16="http://schemas.microsoft.com/office/drawing/2014/main" id="{6406120E-D0F4-1F4F-69D2-4A9203D0D834}"/>
              </a:ext>
            </a:extLst>
          </p:cNvPr>
          <p:cNvPicPr>
            <a:picLocks noChangeAspect="1"/>
          </p:cNvPicPr>
          <p:nvPr userDrawn="1"/>
        </p:nvPicPr>
        <p:blipFill>
          <a:blip r:embed="rId2"/>
          <a:stretch>
            <a:fillRect/>
          </a:stretch>
        </p:blipFill>
        <p:spPr>
          <a:xfrm>
            <a:off x="11169548" y="2190697"/>
            <a:ext cx="1022452" cy="2476606"/>
          </a:xfrm>
          <a:prstGeom prst="rect">
            <a:avLst/>
          </a:prstGeom>
        </p:spPr>
      </p:pic>
      <p:pic>
        <p:nvPicPr>
          <p:cNvPr id="2" name="Graphic 1">
            <a:extLst>
              <a:ext uri="{FF2B5EF4-FFF2-40B4-BE49-F238E27FC236}">
                <a16:creationId xmlns:a16="http://schemas.microsoft.com/office/drawing/2014/main" id="{BC45834E-24AB-6E9B-FCF7-14C44E43EA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52154" y="2719890"/>
            <a:ext cx="3287692" cy="1418220"/>
          </a:xfrm>
          <a:prstGeom prst="rect">
            <a:avLst/>
          </a:prstGeom>
        </p:spPr>
      </p:pic>
    </p:spTree>
    <p:extLst>
      <p:ext uri="{BB962C8B-B14F-4D97-AF65-F5344CB8AC3E}">
        <p14:creationId xmlns:p14="http://schemas.microsoft.com/office/powerpoint/2010/main" val="1433396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00763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117671-6EE3-A30D-909F-10565891E0F9}"/>
              </a:ext>
            </a:extLst>
          </p:cNvPr>
          <p:cNvPicPr>
            <a:picLocks noChangeAspect="1"/>
          </p:cNvPicPr>
          <p:nvPr userDrawn="1"/>
        </p:nvPicPr>
        <p:blipFill>
          <a:blip r:embed="rId2"/>
          <a:stretch>
            <a:fillRect/>
          </a:stretch>
        </p:blipFill>
        <p:spPr>
          <a:xfrm>
            <a:off x="8099982" y="669246"/>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823629"/>
            <a:ext cx="2743200" cy="365125"/>
          </a:xfrm>
        </p:spPr>
        <p:txBody>
          <a:bodyPr/>
          <a:lstStyle/>
          <a:p>
            <a:fld id="{FB967051-D53A-0545-A9A5-5717265AFBBA}" type="datetime1">
              <a:rPr lang="sv-SE" smtClean="0"/>
              <a:t>2025-12-01</a:t>
            </a:fld>
            <a:endParaRPr lang="en-SE" dirty="0"/>
          </a:p>
        </p:txBody>
      </p:sp>
      <p:pic>
        <p:nvPicPr>
          <p:cNvPr id="10" name="Graphic 9">
            <a:extLst>
              <a:ext uri="{FF2B5EF4-FFF2-40B4-BE49-F238E27FC236}">
                <a16:creationId xmlns:a16="http://schemas.microsoft.com/office/drawing/2014/main" id="{7BCBE20B-8B28-E5CA-4285-ADD0803ED24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1413" y="589322"/>
            <a:ext cx="1491577" cy="437321"/>
          </a:xfrm>
          <a:prstGeom prst="rect">
            <a:avLst/>
          </a:prstGeom>
        </p:spPr>
      </p:pic>
      <p:pic>
        <p:nvPicPr>
          <p:cNvPr id="9" name="Graphic 8">
            <a:extLst>
              <a:ext uri="{FF2B5EF4-FFF2-40B4-BE49-F238E27FC236}">
                <a16:creationId xmlns:a16="http://schemas.microsoft.com/office/drawing/2014/main" id="{4DD751FC-B2D6-7414-1C06-8D064CB1683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247436" y="5872032"/>
            <a:ext cx="482599" cy="482599"/>
          </a:xfrm>
          <a:prstGeom prst="rect">
            <a:avLst/>
          </a:prstGeom>
        </p:spPr>
      </p:pic>
    </p:spTree>
    <p:extLst>
      <p:ext uri="{BB962C8B-B14F-4D97-AF65-F5344CB8AC3E}">
        <p14:creationId xmlns:p14="http://schemas.microsoft.com/office/powerpoint/2010/main" val="2306783286"/>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25_Title Slide">
    <p:bg>
      <p:bgPr>
        <a:solidFill>
          <a:srgbClr val="00763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117671-6EE3-A30D-909F-10565891E0F9}"/>
              </a:ext>
            </a:extLst>
          </p:cNvPr>
          <p:cNvPicPr>
            <a:picLocks noChangeAspect="1"/>
          </p:cNvPicPr>
          <p:nvPr userDrawn="1"/>
        </p:nvPicPr>
        <p:blipFill>
          <a:blip r:embed="rId2"/>
          <a:stretch>
            <a:fillRect/>
          </a:stretch>
        </p:blipFill>
        <p:spPr>
          <a:xfrm>
            <a:off x="8099982" y="669246"/>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823629"/>
            <a:ext cx="2743200" cy="365125"/>
          </a:xfrm>
        </p:spPr>
        <p:txBody>
          <a:bodyPr/>
          <a:lstStyle/>
          <a:p>
            <a:fld id="{FB967051-D53A-0545-A9A5-5717265AFBBA}" type="datetime1">
              <a:rPr lang="sv-SE" smtClean="0"/>
              <a:t>2025-12-01</a:t>
            </a:fld>
            <a:endParaRPr lang="en-SE" dirty="0"/>
          </a:p>
        </p:txBody>
      </p:sp>
      <p:pic>
        <p:nvPicPr>
          <p:cNvPr id="9" name="Graphic 8">
            <a:extLst>
              <a:ext uri="{FF2B5EF4-FFF2-40B4-BE49-F238E27FC236}">
                <a16:creationId xmlns:a16="http://schemas.microsoft.com/office/drawing/2014/main" id="{4DD751FC-B2D6-7414-1C06-8D064CB1683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47436" y="5872032"/>
            <a:ext cx="482599" cy="482599"/>
          </a:xfrm>
          <a:prstGeom prst="rect">
            <a:avLst/>
          </a:prstGeom>
        </p:spPr>
      </p:pic>
      <p:pic>
        <p:nvPicPr>
          <p:cNvPr id="10" name="Graphic 9">
            <a:extLst>
              <a:ext uri="{FF2B5EF4-FFF2-40B4-BE49-F238E27FC236}">
                <a16:creationId xmlns:a16="http://schemas.microsoft.com/office/drawing/2014/main" id="{45FDF1DF-3C1E-CB5D-8F80-82B4AFDA9AB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71516" y="541347"/>
            <a:ext cx="4092018" cy="513447"/>
          </a:xfrm>
          <a:prstGeom prst="rect">
            <a:avLst/>
          </a:prstGeom>
        </p:spPr>
      </p:pic>
    </p:spTree>
    <p:extLst>
      <p:ext uri="{BB962C8B-B14F-4D97-AF65-F5344CB8AC3E}">
        <p14:creationId xmlns:p14="http://schemas.microsoft.com/office/powerpoint/2010/main" val="351466308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007633"/>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F03C7DB-07EE-ADCC-4E8D-9518244B9AEC}"/>
              </a:ext>
            </a:extLst>
          </p:cNvPr>
          <p:cNvPicPr>
            <a:picLocks noChangeAspect="1"/>
          </p:cNvPicPr>
          <p:nvPr userDrawn="1"/>
        </p:nvPicPr>
        <p:blipFill>
          <a:blip r:embed="rId2"/>
          <a:stretch>
            <a:fillRect/>
          </a:stretch>
        </p:blipFill>
        <p:spPr>
          <a:xfrm>
            <a:off x="9352344" y="0"/>
            <a:ext cx="2839656" cy="6878278"/>
          </a:xfrm>
          <a:prstGeom prst="rect">
            <a:avLst/>
          </a:prstGeom>
        </p:spPr>
      </p:pic>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2" name="Content Placeholder 2">
            <a:extLst>
              <a:ext uri="{FF2B5EF4-FFF2-40B4-BE49-F238E27FC236}">
                <a16:creationId xmlns:a16="http://schemas.microsoft.com/office/drawing/2014/main" id="{1F2EA030-428D-BEBB-B319-92680E2060C3}"/>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336418366"/>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rgbClr val="007633"/>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F03C7DB-07EE-ADCC-4E8D-9518244B9AEC}"/>
              </a:ext>
            </a:extLst>
          </p:cNvPr>
          <p:cNvPicPr>
            <a:picLocks noChangeAspect="1"/>
          </p:cNvPicPr>
          <p:nvPr userDrawn="1"/>
        </p:nvPicPr>
        <p:blipFill>
          <a:blip r:embed="rId2"/>
          <a:stretch>
            <a:fillRect/>
          </a:stretch>
        </p:blipFill>
        <p:spPr>
          <a:xfrm>
            <a:off x="11628814" y="326528"/>
            <a:ext cx="563186" cy="1364160"/>
          </a:xfrm>
          <a:prstGeom prst="rect">
            <a:avLst/>
          </a:prstGeom>
        </p:spPr>
      </p:pic>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2" name="Content Placeholder 2">
            <a:extLst>
              <a:ext uri="{FF2B5EF4-FFF2-40B4-BE49-F238E27FC236}">
                <a16:creationId xmlns:a16="http://schemas.microsoft.com/office/drawing/2014/main" id="{69EAB526-E829-9FA6-CF67-28AE852FE992}"/>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32573570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ACBD8B-BEB3-B472-0651-BC20361790FF}"/>
              </a:ext>
            </a:extLst>
          </p:cNvPr>
          <p:cNvPicPr>
            <a:picLocks noChangeAspect="1"/>
          </p:cNvPicPr>
          <p:nvPr userDrawn="1"/>
        </p:nvPicPr>
        <p:blipFill>
          <a:blip r:embed="rId2"/>
          <a:stretch>
            <a:fillRect/>
          </a:stretch>
        </p:blipFill>
        <p:spPr>
          <a:xfrm>
            <a:off x="8112861" y="682125"/>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932487"/>
            <a:ext cx="2743200" cy="365125"/>
          </a:xfrm>
        </p:spPr>
        <p:txBody>
          <a:bodyPr/>
          <a:lstStyle/>
          <a:p>
            <a:fld id="{8A50A0E2-9454-1A47-9ECA-17CFBF43F9D8}" type="datetime1">
              <a:rPr lang="sv-SE" smtClean="0"/>
              <a:t>2025-12-01</a:t>
            </a:fld>
            <a:endParaRPr lang="en-SE"/>
          </a:p>
        </p:txBody>
      </p:sp>
      <p:pic>
        <p:nvPicPr>
          <p:cNvPr id="13" name="Graphic 12">
            <a:extLst>
              <a:ext uri="{FF2B5EF4-FFF2-40B4-BE49-F238E27FC236}">
                <a16:creationId xmlns:a16="http://schemas.microsoft.com/office/drawing/2014/main" id="{455D4715-3F9A-45B2-ACFB-A466A2DBC1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43557" y="5873750"/>
            <a:ext cx="482600" cy="482600"/>
          </a:xfrm>
          <a:prstGeom prst="rect">
            <a:avLst/>
          </a:prstGeom>
        </p:spPr>
      </p:pic>
      <p:pic>
        <p:nvPicPr>
          <p:cNvPr id="9" name="Graphic 8">
            <a:extLst>
              <a:ext uri="{FF2B5EF4-FFF2-40B4-BE49-F238E27FC236}">
                <a16:creationId xmlns:a16="http://schemas.microsoft.com/office/drawing/2014/main" id="{38CAF758-5B8D-914A-57C4-A29D1781339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97544" y="541292"/>
            <a:ext cx="4272022" cy="534003"/>
          </a:xfrm>
          <a:prstGeom prst="rect">
            <a:avLst/>
          </a:prstGeom>
        </p:spPr>
      </p:pic>
    </p:spTree>
    <p:extLst>
      <p:ext uri="{BB962C8B-B14F-4D97-AF65-F5344CB8AC3E}">
        <p14:creationId xmlns:p14="http://schemas.microsoft.com/office/powerpoint/2010/main" val="2097000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00763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BFFF2-459C-96C8-6A90-602E2C124616}"/>
              </a:ext>
            </a:extLst>
          </p:cNvPr>
          <p:cNvPicPr>
            <a:picLocks noChangeAspect="1"/>
          </p:cNvPicPr>
          <p:nvPr userDrawn="1"/>
        </p:nvPicPr>
        <p:blipFill>
          <a:blip r:embed="rId2"/>
          <a:stretch>
            <a:fillRect/>
          </a:stretch>
        </p:blipFill>
        <p:spPr>
          <a:xfrm>
            <a:off x="8102367" y="0"/>
            <a:ext cx="4089633" cy="6858000"/>
          </a:xfrm>
          <a:prstGeom prst="rect">
            <a:avLst/>
          </a:prstGeom>
          <a:solidFill>
            <a:srgbClr val="007633"/>
          </a:solidFill>
        </p:spPr>
      </p:pic>
      <p:sp>
        <p:nvSpPr>
          <p:cNvPr id="4" name="Rektangel 3">
            <a:extLst>
              <a:ext uri="{FF2B5EF4-FFF2-40B4-BE49-F238E27FC236}">
                <a16:creationId xmlns:a16="http://schemas.microsoft.com/office/drawing/2014/main" id="{2AF513B9-3816-BAEB-4843-7EC0969F3732}"/>
              </a:ext>
            </a:extLst>
          </p:cNvPr>
          <p:cNvSpPr/>
          <p:nvPr userDrawn="1"/>
        </p:nvSpPr>
        <p:spPr>
          <a:xfrm rot="917296">
            <a:off x="9070416" y="-183710"/>
            <a:ext cx="3892918" cy="7703438"/>
          </a:xfrm>
          <a:custGeom>
            <a:avLst/>
            <a:gdLst>
              <a:gd name="connsiteX0" fmla="*/ 0 w 1628775"/>
              <a:gd name="connsiteY0" fmla="*/ 0 h 7125079"/>
              <a:gd name="connsiteX1" fmla="*/ 1628775 w 1628775"/>
              <a:gd name="connsiteY1" fmla="*/ 0 h 7125079"/>
              <a:gd name="connsiteX2" fmla="*/ 1628775 w 1628775"/>
              <a:gd name="connsiteY2" fmla="*/ 7125079 h 7125079"/>
              <a:gd name="connsiteX3" fmla="*/ 0 w 1628775"/>
              <a:gd name="connsiteY3" fmla="*/ 7125079 h 7125079"/>
              <a:gd name="connsiteX4" fmla="*/ 0 w 1628775"/>
              <a:gd name="connsiteY4" fmla="*/ 0 h 7125079"/>
              <a:gd name="connsiteX0" fmla="*/ 0 w 2082897"/>
              <a:gd name="connsiteY0" fmla="*/ 578359 h 7703438"/>
              <a:gd name="connsiteX1" fmla="*/ 2082897 w 2082897"/>
              <a:gd name="connsiteY1" fmla="*/ 0 h 7703438"/>
              <a:gd name="connsiteX2" fmla="*/ 1628775 w 2082897"/>
              <a:gd name="connsiteY2" fmla="*/ 7703438 h 7703438"/>
              <a:gd name="connsiteX3" fmla="*/ 0 w 2082897"/>
              <a:gd name="connsiteY3" fmla="*/ 7703438 h 7703438"/>
              <a:gd name="connsiteX4" fmla="*/ 0 w 2082897"/>
              <a:gd name="connsiteY4" fmla="*/ 578359 h 7703438"/>
              <a:gd name="connsiteX0" fmla="*/ 0 w 3892918"/>
              <a:gd name="connsiteY0" fmla="*/ 578359 h 7703438"/>
              <a:gd name="connsiteX1" fmla="*/ 2082897 w 3892918"/>
              <a:gd name="connsiteY1" fmla="*/ 0 h 7703438"/>
              <a:gd name="connsiteX2" fmla="*/ 3892918 w 3892918"/>
              <a:gd name="connsiteY2" fmla="*/ 6630313 h 7703438"/>
              <a:gd name="connsiteX3" fmla="*/ 0 w 3892918"/>
              <a:gd name="connsiteY3" fmla="*/ 7703438 h 7703438"/>
              <a:gd name="connsiteX4" fmla="*/ 0 w 3892918"/>
              <a:gd name="connsiteY4" fmla="*/ 578359 h 770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918" h="7703438">
                <a:moveTo>
                  <a:pt x="0" y="578359"/>
                </a:moveTo>
                <a:lnTo>
                  <a:pt x="2082897" y="0"/>
                </a:lnTo>
                <a:lnTo>
                  <a:pt x="3892918" y="6630313"/>
                </a:lnTo>
                <a:lnTo>
                  <a:pt x="0" y="7703438"/>
                </a:lnTo>
                <a:lnTo>
                  <a:pt x="0" y="578359"/>
                </a:lnTo>
                <a:close/>
              </a:path>
            </a:pathLst>
          </a:custGeom>
          <a:solidFill>
            <a:srgbClr val="0C56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2" name="Content Placeholder 2">
            <a:extLst>
              <a:ext uri="{FF2B5EF4-FFF2-40B4-BE49-F238E27FC236}">
                <a16:creationId xmlns:a16="http://schemas.microsoft.com/office/drawing/2014/main" id="{BEE276D9-B1D7-512E-9E31-307589EAFB6B}"/>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07877616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007633"/>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2" name="Content Placeholder 2">
            <a:extLst>
              <a:ext uri="{FF2B5EF4-FFF2-40B4-BE49-F238E27FC236}">
                <a16:creationId xmlns:a16="http://schemas.microsoft.com/office/drawing/2014/main" id="{5F9D2C18-4ADF-1CDE-6E0D-62FC46F7F3EA}"/>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116401496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007633"/>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12B59A2-C69F-1AEE-DB4A-B8F0F5EA774A}"/>
              </a:ext>
            </a:extLst>
          </p:cNvPr>
          <p:cNvSpPr>
            <a:spLocks noGrp="1"/>
          </p:cNvSpPr>
          <p:nvPr>
            <p:ph idx="1"/>
          </p:nvPr>
        </p:nvSpPr>
        <p:spPr>
          <a:xfrm>
            <a:off x="838200" y="2977038"/>
            <a:ext cx="10515600" cy="903923"/>
          </a:xfrm>
        </p:spPr>
        <p:txBody>
          <a:bodyPr/>
          <a:lstStyle>
            <a:lvl1pPr algn="ctr">
              <a:defRPr sz="2000"/>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3" name="Picture 2">
            <a:extLst>
              <a:ext uri="{FF2B5EF4-FFF2-40B4-BE49-F238E27FC236}">
                <a16:creationId xmlns:a16="http://schemas.microsoft.com/office/drawing/2014/main" id="{AC3F759B-9D8B-810E-93CA-B5B58BB495C9}"/>
              </a:ext>
            </a:extLst>
          </p:cNvPr>
          <p:cNvPicPr>
            <a:picLocks noChangeAspect="1"/>
          </p:cNvPicPr>
          <p:nvPr userDrawn="1"/>
        </p:nvPicPr>
        <p:blipFill>
          <a:blip r:embed="rId2"/>
          <a:stretch>
            <a:fillRect/>
          </a:stretch>
        </p:blipFill>
        <p:spPr>
          <a:xfrm>
            <a:off x="11169548" y="2190697"/>
            <a:ext cx="1022452" cy="2476606"/>
          </a:xfrm>
          <a:prstGeom prst="rect">
            <a:avLst/>
          </a:prstGeom>
        </p:spPr>
      </p:pic>
      <p:pic>
        <p:nvPicPr>
          <p:cNvPr id="5" name="Graphic 4">
            <a:extLst>
              <a:ext uri="{FF2B5EF4-FFF2-40B4-BE49-F238E27FC236}">
                <a16:creationId xmlns:a16="http://schemas.microsoft.com/office/drawing/2014/main" id="{EEEC4692-26F6-5E3C-7ADC-092571DAE8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2138" y="6036815"/>
            <a:ext cx="1587724" cy="465511"/>
          </a:xfrm>
          <a:prstGeom prst="rect">
            <a:avLst/>
          </a:prstGeom>
        </p:spPr>
      </p:pic>
    </p:spTree>
    <p:extLst>
      <p:ext uri="{BB962C8B-B14F-4D97-AF65-F5344CB8AC3E}">
        <p14:creationId xmlns:p14="http://schemas.microsoft.com/office/powerpoint/2010/main" val="3929346189"/>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rgbClr val="007633"/>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12B59A2-C69F-1AEE-DB4A-B8F0F5EA774A}"/>
              </a:ext>
            </a:extLst>
          </p:cNvPr>
          <p:cNvSpPr>
            <a:spLocks noGrp="1"/>
          </p:cNvSpPr>
          <p:nvPr>
            <p:ph idx="1"/>
          </p:nvPr>
        </p:nvSpPr>
        <p:spPr>
          <a:xfrm>
            <a:off x="838200" y="5273039"/>
            <a:ext cx="10515600" cy="903923"/>
          </a:xfrm>
        </p:spPr>
        <p:txBody>
          <a:bodyPr/>
          <a:lstStyle>
            <a:lvl1pPr algn="ctr">
              <a:defRPr sz="2000"/>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3" name="Picture 2">
            <a:extLst>
              <a:ext uri="{FF2B5EF4-FFF2-40B4-BE49-F238E27FC236}">
                <a16:creationId xmlns:a16="http://schemas.microsoft.com/office/drawing/2014/main" id="{AC3F759B-9D8B-810E-93CA-B5B58BB495C9}"/>
              </a:ext>
            </a:extLst>
          </p:cNvPr>
          <p:cNvPicPr>
            <a:picLocks noChangeAspect="1"/>
          </p:cNvPicPr>
          <p:nvPr userDrawn="1"/>
        </p:nvPicPr>
        <p:blipFill>
          <a:blip r:embed="rId2"/>
          <a:stretch>
            <a:fillRect/>
          </a:stretch>
        </p:blipFill>
        <p:spPr>
          <a:xfrm>
            <a:off x="11169548" y="2190697"/>
            <a:ext cx="1022452" cy="2476606"/>
          </a:xfrm>
          <a:prstGeom prst="rect">
            <a:avLst/>
          </a:prstGeom>
        </p:spPr>
      </p:pic>
      <p:pic>
        <p:nvPicPr>
          <p:cNvPr id="4" name="Graphic 3">
            <a:extLst>
              <a:ext uri="{FF2B5EF4-FFF2-40B4-BE49-F238E27FC236}">
                <a16:creationId xmlns:a16="http://schemas.microsoft.com/office/drawing/2014/main" id="{312B14E5-2648-4329-AFFD-B10A575CFD3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32650" y="2754614"/>
            <a:ext cx="3126699" cy="1348772"/>
          </a:xfrm>
          <a:prstGeom prst="rect">
            <a:avLst/>
          </a:prstGeom>
        </p:spPr>
      </p:pic>
    </p:spTree>
    <p:extLst>
      <p:ext uri="{BB962C8B-B14F-4D97-AF65-F5344CB8AC3E}">
        <p14:creationId xmlns:p14="http://schemas.microsoft.com/office/powerpoint/2010/main" val="1190821532"/>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4_Title Slide">
    <p:bg>
      <p:bgPr>
        <a:solidFill>
          <a:srgbClr val="00763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51D169-60D0-F73F-8657-C5C05CE6AF72}"/>
              </a:ext>
            </a:extLst>
          </p:cNvPr>
          <p:cNvPicPr>
            <a:picLocks noChangeAspect="1"/>
          </p:cNvPicPr>
          <p:nvPr userDrawn="1"/>
        </p:nvPicPr>
        <p:blipFill>
          <a:blip r:embed="rId2"/>
          <a:stretch>
            <a:fillRect/>
          </a:stretch>
        </p:blipFill>
        <p:spPr>
          <a:xfrm>
            <a:off x="8112861" y="682125"/>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823629"/>
            <a:ext cx="2743200" cy="365125"/>
          </a:xfrm>
        </p:spPr>
        <p:txBody>
          <a:bodyPr/>
          <a:lstStyle/>
          <a:p>
            <a:fld id="{FB967051-D53A-0545-A9A5-5717265AFBBA}" type="datetime1">
              <a:rPr lang="sv-SE" smtClean="0"/>
              <a:t>2025-12-01</a:t>
            </a:fld>
            <a:endParaRPr lang="en-SE" dirty="0"/>
          </a:p>
        </p:txBody>
      </p:sp>
      <p:pic>
        <p:nvPicPr>
          <p:cNvPr id="8" name="Graphic 7">
            <a:extLst>
              <a:ext uri="{FF2B5EF4-FFF2-40B4-BE49-F238E27FC236}">
                <a16:creationId xmlns:a16="http://schemas.microsoft.com/office/drawing/2014/main" id="{86B07326-30B0-DEF1-E871-62752D93D70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1413" y="589322"/>
            <a:ext cx="1491577" cy="437321"/>
          </a:xfrm>
          <a:prstGeom prst="rect">
            <a:avLst/>
          </a:prstGeom>
        </p:spPr>
      </p:pic>
      <p:pic>
        <p:nvPicPr>
          <p:cNvPr id="5" name="Graphic 4">
            <a:extLst>
              <a:ext uri="{FF2B5EF4-FFF2-40B4-BE49-F238E27FC236}">
                <a16:creationId xmlns:a16="http://schemas.microsoft.com/office/drawing/2014/main" id="{EF7D56C4-BD66-A21C-CF40-6646800FBB9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247436" y="5872032"/>
            <a:ext cx="482599" cy="482599"/>
          </a:xfrm>
          <a:prstGeom prst="rect">
            <a:avLst/>
          </a:prstGeom>
        </p:spPr>
      </p:pic>
    </p:spTree>
    <p:extLst>
      <p:ext uri="{BB962C8B-B14F-4D97-AF65-F5344CB8AC3E}">
        <p14:creationId xmlns:p14="http://schemas.microsoft.com/office/powerpoint/2010/main" val="3997608627"/>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28_Title Slide">
    <p:bg>
      <p:bgPr>
        <a:solidFill>
          <a:srgbClr val="00763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51D169-60D0-F73F-8657-C5C05CE6AF72}"/>
              </a:ext>
            </a:extLst>
          </p:cNvPr>
          <p:cNvPicPr>
            <a:picLocks noChangeAspect="1"/>
          </p:cNvPicPr>
          <p:nvPr userDrawn="1"/>
        </p:nvPicPr>
        <p:blipFill>
          <a:blip r:embed="rId2"/>
          <a:stretch>
            <a:fillRect/>
          </a:stretch>
        </p:blipFill>
        <p:spPr>
          <a:xfrm>
            <a:off x="8112861" y="682125"/>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823629"/>
            <a:ext cx="2743200" cy="365125"/>
          </a:xfrm>
        </p:spPr>
        <p:txBody>
          <a:bodyPr/>
          <a:lstStyle/>
          <a:p>
            <a:fld id="{FB967051-D53A-0545-A9A5-5717265AFBBA}" type="datetime1">
              <a:rPr lang="sv-SE" smtClean="0"/>
              <a:t>2025-12-01</a:t>
            </a:fld>
            <a:endParaRPr lang="en-SE" dirty="0"/>
          </a:p>
        </p:txBody>
      </p:sp>
      <p:pic>
        <p:nvPicPr>
          <p:cNvPr id="5" name="Graphic 4">
            <a:extLst>
              <a:ext uri="{FF2B5EF4-FFF2-40B4-BE49-F238E27FC236}">
                <a16:creationId xmlns:a16="http://schemas.microsoft.com/office/drawing/2014/main" id="{EF7D56C4-BD66-A21C-CF40-6646800FBB9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47436" y="5872032"/>
            <a:ext cx="482599" cy="482599"/>
          </a:xfrm>
          <a:prstGeom prst="rect">
            <a:avLst/>
          </a:prstGeom>
        </p:spPr>
      </p:pic>
      <p:pic>
        <p:nvPicPr>
          <p:cNvPr id="6" name="Graphic 5">
            <a:extLst>
              <a:ext uri="{FF2B5EF4-FFF2-40B4-BE49-F238E27FC236}">
                <a16:creationId xmlns:a16="http://schemas.microsoft.com/office/drawing/2014/main" id="{0BE6E8F6-C384-1E29-A9EC-4D22C468050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71516" y="550678"/>
            <a:ext cx="4092018" cy="513447"/>
          </a:xfrm>
          <a:prstGeom prst="rect">
            <a:avLst/>
          </a:prstGeom>
        </p:spPr>
      </p:pic>
    </p:spTree>
    <p:extLst>
      <p:ext uri="{BB962C8B-B14F-4D97-AF65-F5344CB8AC3E}">
        <p14:creationId xmlns:p14="http://schemas.microsoft.com/office/powerpoint/2010/main" val="257140243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rgbClr val="007633"/>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pic>
        <p:nvPicPr>
          <p:cNvPr id="2" name="Picture 1">
            <a:extLst>
              <a:ext uri="{FF2B5EF4-FFF2-40B4-BE49-F238E27FC236}">
                <a16:creationId xmlns:a16="http://schemas.microsoft.com/office/drawing/2014/main" id="{7D5F2F90-7F02-5858-E37B-3DACBEDC726F}"/>
              </a:ext>
            </a:extLst>
          </p:cNvPr>
          <p:cNvPicPr>
            <a:picLocks noChangeAspect="1"/>
          </p:cNvPicPr>
          <p:nvPr userDrawn="1"/>
        </p:nvPicPr>
        <p:blipFill>
          <a:blip r:embed="rId2"/>
          <a:stretch>
            <a:fillRect/>
          </a:stretch>
        </p:blipFill>
        <p:spPr>
          <a:xfrm>
            <a:off x="11667899" y="365125"/>
            <a:ext cx="547251" cy="1325563"/>
          </a:xfrm>
          <a:prstGeom prst="rect">
            <a:avLst/>
          </a:prstGeom>
        </p:spPr>
      </p:pic>
      <p:sp>
        <p:nvSpPr>
          <p:cNvPr id="3" name="Content Placeholder 2">
            <a:extLst>
              <a:ext uri="{FF2B5EF4-FFF2-40B4-BE49-F238E27FC236}">
                <a16:creationId xmlns:a16="http://schemas.microsoft.com/office/drawing/2014/main" id="{F25662B6-E63C-6D4A-56B7-1260C5AA4C6C}"/>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1063888745"/>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rgbClr val="00763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CAAF4D-6321-8AFB-25DE-405E79C8527A}"/>
              </a:ext>
            </a:extLst>
          </p:cNvPr>
          <p:cNvPicPr>
            <a:picLocks noChangeAspect="1"/>
          </p:cNvPicPr>
          <p:nvPr userDrawn="1"/>
        </p:nvPicPr>
        <p:blipFill>
          <a:blip r:embed="rId2"/>
          <a:stretch>
            <a:fillRect/>
          </a:stretch>
        </p:blipFill>
        <p:spPr>
          <a:xfrm>
            <a:off x="8166347" y="-43405"/>
            <a:ext cx="4141400" cy="6944810"/>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3" name="Content Placeholder 2">
            <a:extLst>
              <a:ext uri="{FF2B5EF4-FFF2-40B4-BE49-F238E27FC236}">
                <a16:creationId xmlns:a16="http://schemas.microsoft.com/office/drawing/2014/main" id="{8AA94381-2C45-C341-AE82-F9E7DD5094C7}"/>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639469687"/>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00763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0993AB-4E17-B9A2-D11A-438C67C691EC}"/>
              </a:ext>
            </a:extLst>
          </p:cNvPr>
          <p:cNvPicPr>
            <a:picLocks noChangeAspect="1"/>
          </p:cNvPicPr>
          <p:nvPr userDrawn="1"/>
        </p:nvPicPr>
        <p:blipFill>
          <a:blip r:embed="rId2"/>
          <a:stretch>
            <a:fillRect/>
          </a:stretch>
        </p:blipFill>
        <p:spPr>
          <a:xfrm>
            <a:off x="9352345" y="-22904"/>
            <a:ext cx="2862805" cy="6934350"/>
          </a:xfrm>
          <a:prstGeom prst="rect">
            <a:avLst/>
          </a:prstGeom>
        </p:spPr>
      </p:pic>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3" name="Content Placeholder 2">
            <a:extLst>
              <a:ext uri="{FF2B5EF4-FFF2-40B4-BE49-F238E27FC236}">
                <a16:creationId xmlns:a16="http://schemas.microsoft.com/office/drawing/2014/main" id="{F6C9C839-6834-A094-B1BF-887D63EC7710}"/>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426344548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rgbClr val="007633"/>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24E1D99-EC3B-00B1-4FA1-678700860336}"/>
              </a:ext>
            </a:extLst>
          </p:cNvPr>
          <p:cNvSpPr/>
          <p:nvPr userDrawn="1"/>
        </p:nvSpPr>
        <p:spPr>
          <a:xfrm>
            <a:off x="-1587" y="0"/>
            <a:ext cx="12193587" cy="2836863"/>
          </a:xfrm>
          <a:custGeom>
            <a:avLst/>
            <a:gdLst>
              <a:gd name="connsiteX0" fmla="*/ 0 w 12192000"/>
              <a:gd name="connsiteY0" fmla="*/ 0 h 1790700"/>
              <a:gd name="connsiteX1" fmla="*/ 12192000 w 12192000"/>
              <a:gd name="connsiteY1" fmla="*/ 0 h 1790700"/>
              <a:gd name="connsiteX2" fmla="*/ 12192000 w 12192000"/>
              <a:gd name="connsiteY2" fmla="*/ 1790700 h 1790700"/>
              <a:gd name="connsiteX3" fmla="*/ 0 w 12192000"/>
              <a:gd name="connsiteY3" fmla="*/ 1790700 h 1790700"/>
              <a:gd name="connsiteX4" fmla="*/ 0 w 12192000"/>
              <a:gd name="connsiteY4" fmla="*/ 0 h 1790700"/>
              <a:gd name="connsiteX0" fmla="*/ 25400 w 12217400"/>
              <a:gd name="connsiteY0" fmla="*/ 0 h 2730500"/>
              <a:gd name="connsiteX1" fmla="*/ 12217400 w 12217400"/>
              <a:gd name="connsiteY1" fmla="*/ 0 h 2730500"/>
              <a:gd name="connsiteX2" fmla="*/ 12217400 w 12217400"/>
              <a:gd name="connsiteY2" fmla="*/ 1790700 h 2730500"/>
              <a:gd name="connsiteX3" fmla="*/ 0 w 12217400"/>
              <a:gd name="connsiteY3" fmla="*/ 2730500 h 2730500"/>
              <a:gd name="connsiteX4" fmla="*/ 25400 w 12217400"/>
              <a:gd name="connsiteY4" fmla="*/ 0 h 2730500"/>
              <a:gd name="connsiteX0" fmla="*/ 1587 w 12193587"/>
              <a:gd name="connsiteY0" fmla="*/ 0 h 2735092"/>
              <a:gd name="connsiteX1" fmla="*/ 12193587 w 12193587"/>
              <a:gd name="connsiteY1" fmla="*/ 0 h 2735092"/>
              <a:gd name="connsiteX2" fmla="*/ 12193587 w 12193587"/>
              <a:gd name="connsiteY2" fmla="*/ 1790700 h 2735092"/>
              <a:gd name="connsiteX3" fmla="*/ 0 w 12193587"/>
              <a:gd name="connsiteY3" fmla="*/ 2735092 h 2735092"/>
              <a:gd name="connsiteX4" fmla="*/ 1587 w 12193587"/>
              <a:gd name="connsiteY4" fmla="*/ 0 h 2735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3587" h="2735092">
                <a:moveTo>
                  <a:pt x="1587" y="0"/>
                </a:moveTo>
                <a:lnTo>
                  <a:pt x="12193587" y="0"/>
                </a:lnTo>
                <a:lnTo>
                  <a:pt x="12193587" y="1790700"/>
                </a:lnTo>
                <a:lnTo>
                  <a:pt x="0" y="2735092"/>
                </a:lnTo>
                <a:lnTo>
                  <a:pt x="1587" y="0"/>
                </a:ln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3" name="Content Placeholder 2">
            <a:extLst>
              <a:ext uri="{FF2B5EF4-FFF2-40B4-BE49-F238E27FC236}">
                <a16:creationId xmlns:a16="http://schemas.microsoft.com/office/drawing/2014/main" id="{8AA94381-2C45-C341-AE82-F9E7DD5094C7}"/>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166207661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1191379"/>
            <a:ext cx="10515600" cy="1325563"/>
          </a:xfrm>
        </p:spPr>
        <p:txBody>
          <a:bodyPr>
            <a:normAutofit/>
          </a:bodyPr>
          <a:lstStyle>
            <a:lvl1pPr>
              <a:defRPr sz="3600"/>
            </a:lvl1pPr>
          </a:lstStyle>
          <a:p>
            <a:r>
              <a:rPr lang="en-GB" dirty="0"/>
              <a:t>Click to edit Master title style</a:t>
            </a:r>
            <a:endParaRPr lang="en-SE" dirty="0"/>
          </a:p>
        </p:txBody>
      </p:sp>
      <p:pic>
        <p:nvPicPr>
          <p:cNvPr id="2" name="Graphic 1">
            <a:extLst>
              <a:ext uri="{FF2B5EF4-FFF2-40B4-BE49-F238E27FC236}">
                <a16:creationId xmlns:a16="http://schemas.microsoft.com/office/drawing/2014/main" id="{00C1C9D6-962A-9EDB-1387-C352C1B327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2182" y="574654"/>
            <a:ext cx="1498235" cy="439273"/>
          </a:xfrm>
          <a:prstGeom prst="rect">
            <a:avLst/>
          </a:prstGeom>
        </p:spPr>
      </p:pic>
      <p:sp>
        <p:nvSpPr>
          <p:cNvPr id="4" name="Content Placeholder 2">
            <a:extLst>
              <a:ext uri="{FF2B5EF4-FFF2-40B4-BE49-F238E27FC236}">
                <a16:creationId xmlns:a16="http://schemas.microsoft.com/office/drawing/2014/main" id="{E035106B-D516-2187-B352-7C2BE62ED8E9}"/>
              </a:ext>
            </a:extLst>
          </p:cNvPr>
          <p:cNvSpPr>
            <a:spLocks noGrp="1"/>
          </p:cNvSpPr>
          <p:nvPr>
            <p:ph idx="1"/>
          </p:nvPr>
        </p:nvSpPr>
        <p:spPr>
          <a:xfrm>
            <a:off x="838200" y="2633026"/>
            <a:ext cx="10515600" cy="3457575"/>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6636370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D10D52E0-5D28-E763-7378-2C9B3446CA04}"/>
              </a:ext>
            </a:extLst>
          </p:cNvPr>
          <p:cNvSpPr/>
          <p:nvPr userDrawn="1"/>
        </p:nvSpPr>
        <p:spPr>
          <a:xfrm>
            <a:off x="0" y="1690688"/>
            <a:ext cx="6096000" cy="5167312"/>
          </a:xfrm>
          <a:prstGeom prst="round1Rect">
            <a:avLst/>
          </a:prstGeom>
          <a:solidFill>
            <a:srgbClr val="CAD8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2" name="Title 1">
            <a:extLst>
              <a:ext uri="{FF2B5EF4-FFF2-40B4-BE49-F238E27FC236}">
                <a16:creationId xmlns:a16="http://schemas.microsoft.com/office/drawing/2014/main" id="{3EE8BAFF-6284-2092-3FA8-D2C13189F604}"/>
              </a:ext>
            </a:extLst>
          </p:cNvPr>
          <p:cNvSpPr>
            <a:spLocks noGrp="1"/>
          </p:cNvSpPr>
          <p:nvPr>
            <p:ph type="title"/>
          </p:nvPr>
        </p:nvSpPr>
        <p:spPr/>
        <p:txBody>
          <a:bodyPr>
            <a:normAutofit/>
          </a:bodyPr>
          <a:lstStyle>
            <a:lvl1pPr>
              <a:defRPr sz="3600"/>
            </a:lvl1pPr>
          </a:lstStyle>
          <a:p>
            <a:r>
              <a:rPr lang="en-GB" dirty="0"/>
              <a:t>Click to edit Master title style</a:t>
            </a:r>
            <a:endParaRPr lang="en-SE" dirty="0"/>
          </a:p>
        </p:txBody>
      </p:sp>
      <p:sp>
        <p:nvSpPr>
          <p:cNvPr id="3" name="Content Placeholder 2">
            <a:extLst>
              <a:ext uri="{FF2B5EF4-FFF2-40B4-BE49-F238E27FC236}">
                <a16:creationId xmlns:a16="http://schemas.microsoft.com/office/drawing/2014/main" id="{887274E3-D29C-7192-B8DA-24228C308F85}"/>
              </a:ext>
            </a:extLst>
          </p:cNvPr>
          <p:cNvSpPr>
            <a:spLocks noGrp="1"/>
          </p:cNvSpPr>
          <p:nvPr>
            <p:ph sz="half" idx="1"/>
          </p:nvPr>
        </p:nvSpPr>
        <p:spPr>
          <a:xfrm>
            <a:off x="838200" y="2047081"/>
            <a:ext cx="4831080" cy="4351338"/>
          </a:xfrm>
        </p:spPr>
        <p:txBody>
          <a:bodyPr>
            <a:normAutofit/>
          </a:bodyPr>
          <a:lstStyle>
            <a:lvl1pPr>
              <a:defRPr sz="1800">
                <a:latin typeface="Figtree" pitchFamily="2" charset="0"/>
              </a:defRPr>
            </a:lvl1pPr>
            <a:lvl2pPr>
              <a:defRPr sz="1600">
                <a:latin typeface="Figtree" pitchFamily="2" charset="0"/>
              </a:defRPr>
            </a:lvl2pPr>
            <a:lvl3pPr>
              <a:defRPr sz="1600">
                <a:latin typeface="Figtree" pitchFamily="2" charset="0"/>
              </a:defRPr>
            </a:lvl3pPr>
            <a:lvl4pPr>
              <a:defRPr sz="1600">
                <a:latin typeface="Figtree" pitchFamily="2" charset="0"/>
              </a:defRPr>
            </a:lvl4pPr>
            <a:lvl5pPr>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Content Placeholder 3">
            <a:extLst>
              <a:ext uri="{FF2B5EF4-FFF2-40B4-BE49-F238E27FC236}">
                <a16:creationId xmlns:a16="http://schemas.microsoft.com/office/drawing/2014/main" id="{C672329C-F8E5-2205-A227-3DF68702188D}"/>
              </a:ext>
            </a:extLst>
          </p:cNvPr>
          <p:cNvSpPr>
            <a:spLocks noGrp="1"/>
          </p:cNvSpPr>
          <p:nvPr>
            <p:ph sz="half" idx="2"/>
          </p:nvPr>
        </p:nvSpPr>
        <p:spPr>
          <a:xfrm>
            <a:off x="6507480" y="2047081"/>
            <a:ext cx="4846320" cy="4351338"/>
          </a:xfrm>
        </p:spPr>
        <p:txBody>
          <a:bodyPr>
            <a:normAutofit/>
          </a:bodyPr>
          <a:lstStyle>
            <a:lvl1pPr>
              <a:defRPr sz="1800">
                <a:latin typeface="Figtree" pitchFamily="2" charset="0"/>
              </a:defRPr>
            </a:lvl1pPr>
            <a:lvl2pPr>
              <a:defRPr sz="1600">
                <a:latin typeface="Figtree" pitchFamily="2" charset="0"/>
              </a:defRPr>
            </a:lvl2pPr>
            <a:lvl3pPr>
              <a:defRPr sz="1600">
                <a:latin typeface="Figtree" pitchFamily="2" charset="0"/>
              </a:defRPr>
            </a:lvl3pPr>
            <a:lvl4pPr>
              <a:defRPr sz="1600">
                <a:latin typeface="Figtree" pitchFamily="2" charset="0"/>
              </a:defRPr>
            </a:lvl4pPr>
            <a:lvl5pPr>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28629006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Round Single Corner of Rectangle 4">
            <a:extLst>
              <a:ext uri="{FF2B5EF4-FFF2-40B4-BE49-F238E27FC236}">
                <a16:creationId xmlns:a16="http://schemas.microsoft.com/office/drawing/2014/main" id="{5A45318E-4509-8932-528E-F98CA2E16B27}"/>
              </a:ext>
            </a:extLst>
          </p:cNvPr>
          <p:cNvSpPr/>
          <p:nvPr userDrawn="1"/>
        </p:nvSpPr>
        <p:spPr>
          <a:xfrm flipH="1">
            <a:off x="6096000" y="0"/>
            <a:ext cx="6096000" cy="6858000"/>
          </a:xfrm>
          <a:prstGeom prst="round1Rect">
            <a:avLst/>
          </a:prstGeom>
          <a:solidFill>
            <a:srgbClr val="CAD8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2" name="Title 1">
            <a:extLst>
              <a:ext uri="{FF2B5EF4-FFF2-40B4-BE49-F238E27FC236}">
                <a16:creationId xmlns:a16="http://schemas.microsoft.com/office/drawing/2014/main" id="{3EE8BAFF-6284-2092-3FA8-D2C13189F604}"/>
              </a:ext>
            </a:extLst>
          </p:cNvPr>
          <p:cNvSpPr>
            <a:spLocks noGrp="1"/>
          </p:cNvSpPr>
          <p:nvPr>
            <p:ph type="title"/>
          </p:nvPr>
        </p:nvSpPr>
        <p:spPr>
          <a:xfrm>
            <a:off x="838200" y="365125"/>
            <a:ext cx="4831080" cy="1325563"/>
          </a:xfrm>
        </p:spPr>
        <p:txBody>
          <a:bodyPr>
            <a:normAutofit/>
          </a:bodyPr>
          <a:lstStyle>
            <a:lvl1pPr>
              <a:defRPr sz="3600"/>
            </a:lvl1pPr>
          </a:lstStyle>
          <a:p>
            <a:r>
              <a:rPr lang="en-GB" dirty="0"/>
              <a:t>Click to edit Master title style</a:t>
            </a:r>
            <a:endParaRPr lang="en-SE" dirty="0"/>
          </a:p>
        </p:txBody>
      </p:sp>
      <p:sp>
        <p:nvSpPr>
          <p:cNvPr id="3" name="Content Placeholder 2">
            <a:extLst>
              <a:ext uri="{FF2B5EF4-FFF2-40B4-BE49-F238E27FC236}">
                <a16:creationId xmlns:a16="http://schemas.microsoft.com/office/drawing/2014/main" id="{887274E3-D29C-7192-B8DA-24228C308F85}"/>
              </a:ext>
            </a:extLst>
          </p:cNvPr>
          <p:cNvSpPr>
            <a:spLocks noGrp="1"/>
          </p:cNvSpPr>
          <p:nvPr>
            <p:ph sz="half" idx="1"/>
          </p:nvPr>
        </p:nvSpPr>
        <p:spPr>
          <a:xfrm>
            <a:off x="838200" y="2047081"/>
            <a:ext cx="4831080" cy="4351338"/>
          </a:xfrm>
        </p:spPr>
        <p:txBody>
          <a:bodyPr>
            <a:normAutofit/>
          </a:bodyPr>
          <a:lstStyle>
            <a:lvl1pPr>
              <a:defRPr sz="1800">
                <a:latin typeface="Figtree" pitchFamily="2" charset="0"/>
              </a:defRPr>
            </a:lvl1pPr>
            <a:lvl2pPr>
              <a:defRPr sz="1600">
                <a:latin typeface="Figtree" pitchFamily="2" charset="0"/>
              </a:defRPr>
            </a:lvl2pPr>
            <a:lvl3pPr>
              <a:defRPr sz="1600">
                <a:latin typeface="Figtree" pitchFamily="2" charset="0"/>
              </a:defRPr>
            </a:lvl3pPr>
            <a:lvl4pPr>
              <a:defRPr sz="1600">
                <a:latin typeface="Figtree" pitchFamily="2" charset="0"/>
              </a:defRPr>
            </a:lvl4pPr>
            <a:lvl5pPr>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Content Placeholder 3">
            <a:extLst>
              <a:ext uri="{FF2B5EF4-FFF2-40B4-BE49-F238E27FC236}">
                <a16:creationId xmlns:a16="http://schemas.microsoft.com/office/drawing/2014/main" id="{C672329C-F8E5-2205-A227-3DF68702188D}"/>
              </a:ext>
            </a:extLst>
          </p:cNvPr>
          <p:cNvSpPr>
            <a:spLocks noGrp="1"/>
          </p:cNvSpPr>
          <p:nvPr>
            <p:ph sz="half" idx="2"/>
          </p:nvPr>
        </p:nvSpPr>
        <p:spPr>
          <a:xfrm>
            <a:off x="6507480" y="2047081"/>
            <a:ext cx="4846320" cy="4351338"/>
          </a:xfrm>
        </p:spPr>
        <p:txBody>
          <a:bodyPr>
            <a:normAutofit/>
          </a:bodyPr>
          <a:lstStyle>
            <a:lvl1pPr>
              <a:defRPr sz="1800">
                <a:latin typeface="Figtree" pitchFamily="2" charset="0"/>
              </a:defRPr>
            </a:lvl1pPr>
            <a:lvl2pPr>
              <a:defRPr sz="1600">
                <a:latin typeface="Figtree" pitchFamily="2" charset="0"/>
              </a:defRPr>
            </a:lvl2pPr>
            <a:lvl3pPr>
              <a:defRPr sz="1600">
                <a:latin typeface="Figtree" pitchFamily="2" charset="0"/>
              </a:defRPr>
            </a:lvl3pPr>
            <a:lvl4pPr>
              <a:defRPr sz="1600">
                <a:latin typeface="Figtree" pitchFamily="2" charset="0"/>
              </a:defRPr>
            </a:lvl4pPr>
            <a:lvl5pPr>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9560920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5" name="Round Single Corner of Rectangle 4">
            <a:extLst>
              <a:ext uri="{FF2B5EF4-FFF2-40B4-BE49-F238E27FC236}">
                <a16:creationId xmlns:a16="http://schemas.microsoft.com/office/drawing/2014/main" id="{5A45318E-4509-8932-528E-F98CA2E16B27}"/>
              </a:ext>
            </a:extLst>
          </p:cNvPr>
          <p:cNvSpPr/>
          <p:nvPr userDrawn="1"/>
        </p:nvSpPr>
        <p:spPr>
          <a:xfrm flipH="1">
            <a:off x="6095103" y="2047081"/>
            <a:ext cx="6106228" cy="4842588"/>
          </a:xfrm>
          <a:custGeom>
            <a:avLst/>
            <a:gdLst>
              <a:gd name="connsiteX0" fmla="*/ 0 w 6096000"/>
              <a:gd name="connsiteY0" fmla="*/ 0 h 6858000"/>
              <a:gd name="connsiteX1" fmla="*/ 5079980 w 6096000"/>
              <a:gd name="connsiteY1" fmla="*/ 0 h 6858000"/>
              <a:gd name="connsiteX2" fmla="*/ 6096000 w 6096000"/>
              <a:gd name="connsiteY2" fmla="*/ 1016020 h 6858000"/>
              <a:gd name="connsiteX3" fmla="*/ 6096000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5079980 w 6096000"/>
              <a:gd name="connsiteY1" fmla="*/ 0 h 6858000"/>
              <a:gd name="connsiteX2" fmla="*/ 6096000 w 6096000"/>
              <a:gd name="connsiteY2" fmla="*/ 1016020 h 6858000"/>
              <a:gd name="connsiteX3" fmla="*/ 6096000 w 6096000"/>
              <a:gd name="connsiteY3" fmla="*/ 5234473 h 6858000"/>
              <a:gd name="connsiteX4" fmla="*/ 0 w 6096000"/>
              <a:gd name="connsiteY4" fmla="*/ 6858000 h 6858000"/>
              <a:gd name="connsiteX5" fmla="*/ 0 w 6096000"/>
              <a:gd name="connsiteY5" fmla="*/ 0 h 6858000"/>
              <a:gd name="connsiteX0" fmla="*/ 0 w 6096000"/>
              <a:gd name="connsiteY0" fmla="*/ 0 h 5234473"/>
              <a:gd name="connsiteX1" fmla="*/ 5079980 w 6096000"/>
              <a:gd name="connsiteY1" fmla="*/ 0 h 5234473"/>
              <a:gd name="connsiteX2" fmla="*/ 6096000 w 6096000"/>
              <a:gd name="connsiteY2" fmla="*/ 1016020 h 5234473"/>
              <a:gd name="connsiteX3" fmla="*/ 6096000 w 6096000"/>
              <a:gd name="connsiteY3" fmla="*/ 5234473 h 5234473"/>
              <a:gd name="connsiteX4" fmla="*/ 886408 w 6096000"/>
              <a:gd name="connsiteY4" fmla="*/ 4786604 h 5234473"/>
              <a:gd name="connsiteX5" fmla="*/ 0 w 6096000"/>
              <a:gd name="connsiteY5" fmla="*/ 0 h 5234473"/>
              <a:gd name="connsiteX0" fmla="*/ 0 w 6096000"/>
              <a:gd name="connsiteY0" fmla="*/ 0 h 5234473"/>
              <a:gd name="connsiteX1" fmla="*/ 5079980 w 6096000"/>
              <a:gd name="connsiteY1" fmla="*/ 0 h 5234473"/>
              <a:gd name="connsiteX2" fmla="*/ 6096000 w 6096000"/>
              <a:gd name="connsiteY2" fmla="*/ 1016020 h 5234473"/>
              <a:gd name="connsiteX3" fmla="*/ 6096000 w 6096000"/>
              <a:gd name="connsiteY3" fmla="*/ 5234473 h 5234473"/>
              <a:gd name="connsiteX4" fmla="*/ 0 w 6096000"/>
              <a:gd name="connsiteY4" fmla="*/ 5178490 h 5234473"/>
              <a:gd name="connsiteX5" fmla="*/ 0 w 6096000"/>
              <a:gd name="connsiteY5" fmla="*/ 0 h 5234473"/>
              <a:gd name="connsiteX0" fmla="*/ 0 w 6105331"/>
              <a:gd name="connsiteY0" fmla="*/ 0 h 5206482"/>
              <a:gd name="connsiteX1" fmla="*/ 5079980 w 6105331"/>
              <a:gd name="connsiteY1" fmla="*/ 0 h 5206482"/>
              <a:gd name="connsiteX2" fmla="*/ 6096000 w 6105331"/>
              <a:gd name="connsiteY2" fmla="*/ 1016020 h 5206482"/>
              <a:gd name="connsiteX3" fmla="*/ 6105331 w 6105331"/>
              <a:gd name="connsiteY3" fmla="*/ 5206482 h 5206482"/>
              <a:gd name="connsiteX4" fmla="*/ 0 w 6105331"/>
              <a:gd name="connsiteY4" fmla="*/ 5178490 h 5206482"/>
              <a:gd name="connsiteX5" fmla="*/ 0 w 6105331"/>
              <a:gd name="connsiteY5" fmla="*/ 0 h 5206482"/>
              <a:gd name="connsiteX0" fmla="*/ 0 w 6096897"/>
              <a:gd name="connsiteY0" fmla="*/ 0 h 5178490"/>
              <a:gd name="connsiteX1" fmla="*/ 5079980 w 6096897"/>
              <a:gd name="connsiteY1" fmla="*/ 0 h 5178490"/>
              <a:gd name="connsiteX2" fmla="*/ 6096000 w 6096897"/>
              <a:gd name="connsiteY2" fmla="*/ 1016020 h 5178490"/>
              <a:gd name="connsiteX3" fmla="*/ 6096000 w 6096897"/>
              <a:gd name="connsiteY3" fmla="*/ 4814596 h 5178490"/>
              <a:gd name="connsiteX4" fmla="*/ 0 w 6096897"/>
              <a:gd name="connsiteY4" fmla="*/ 5178490 h 5178490"/>
              <a:gd name="connsiteX5" fmla="*/ 0 w 6096897"/>
              <a:gd name="connsiteY5" fmla="*/ 0 h 5178490"/>
              <a:gd name="connsiteX0" fmla="*/ 9331 w 6106228"/>
              <a:gd name="connsiteY0" fmla="*/ 0 h 4842588"/>
              <a:gd name="connsiteX1" fmla="*/ 5089311 w 6106228"/>
              <a:gd name="connsiteY1" fmla="*/ 0 h 4842588"/>
              <a:gd name="connsiteX2" fmla="*/ 6105331 w 6106228"/>
              <a:gd name="connsiteY2" fmla="*/ 1016020 h 4842588"/>
              <a:gd name="connsiteX3" fmla="*/ 6105331 w 6106228"/>
              <a:gd name="connsiteY3" fmla="*/ 4814596 h 4842588"/>
              <a:gd name="connsiteX4" fmla="*/ 0 w 6106228"/>
              <a:gd name="connsiteY4" fmla="*/ 4842588 h 4842588"/>
              <a:gd name="connsiteX5" fmla="*/ 9331 w 6106228"/>
              <a:gd name="connsiteY5" fmla="*/ 0 h 484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6228" h="4842588">
                <a:moveTo>
                  <a:pt x="9331" y="0"/>
                </a:moveTo>
                <a:lnTo>
                  <a:pt x="5089311" y="0"/>
                </a:lnTo>
                <a:cubicBezTo>
                  <a:pt x="5650443" y="0"/>
                  <a:pt x="6105331" y="454888"/>
                  <a:pt x="6105331" y="1016020"/>
                </a:cubicBezTo>
                <a:cubicBezTo>
                  <a:pt x="6108441" y="2412841"/>
                  <a:pt x="6102221" y="3417775"/>
                  <a:pt x="6105331" y="4814596"/>
                </a:cubicBezTo>
                <a:lnTo>
                  <a:pt x="0" y="4842588"/>
                </a:lnTo>
                <a:cubicBezTo>
                  <a:pt x="3110" y="3228392"/>
                  <a:pt x="6221" y="1614196"/>
                  <a:pt x="9331" y="0"/>
                </a:cubicBezTo>
                <a:close/>
              </a:path>
            </a:pathLst>
          </a:custGeom>
          <a:solidFill>
            <a:srgbClr val="754F0B">
              <a:alpha val="1607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2" name="Title 1">
            <a:extLst>
              <a:ext uri="{FF2B5EF4-FFF2-40B4-BE49-F238E27FC236}">
                <a16:creationId xmlns:a16="http://schemas.microsoft.com/office/drawing/2014/main" id="{3EE8BAFF-6284-2092-3FA8-D2C13189F604}"/>
              </a:ext>
            </a:extLst>
          </p:cNvPr>
          <p:cNvSpPr>
            <a:spLocks noGrp="1"/>
          </p:cNvSpPr>
          <p:nvPr>
            <p:ph type="title"/>
          </p:nvPr>
        </p:nvSpPr>
        <p:spPr>
          <a:xfrm>
            <a:off x="838200" y="365125"/>
            <a:ext cx="4831080" cy="1325563"/>
          </a:xfrm>
        </p:spPr>
        <p:txBody>
          <a:bodyPr>
            <a:normAutofit/>
          </a:bodyPr>
          <a:lstStyle>
            <a:lvl1pPr>
              <a:defRPr sz="3600"/>
            </a:lvl1pPr>
          </a:lstStyle>
          <a:p>
            <a:r>
              <a:rPr lang="en-GB" dirty="0"/>
              <a:t>Click to edit Master title style</a:t>
            </a:r>
            <a:endParaRPr lang="en-SE" dirty="0"/>
          </a:p>
        </p:txBody>
      </p:sp>
      <p:sp>
        <p:nvSpPr>
          <p:cNvPr id="3" name="Content Placeholder 2">
            <a:extLst>
              <a:ext uri="{FF2B5EF4-FFF2-40B4-BE49-F238E27FC236}">
                <a16:creationId xmlns:a16="http://schemas.microsoft.com/office/drawing/2014/main" id="{887274E3-D29C-7192-B8DA-24228C308F85}"/>
              </a:ext>
            </a:extLst>
          </p:cNvPr>
          <p:cNvSpPr>
            <a:spLocks noGrp="1"/>
          </p:cNvSpPr>
          <p:nvPr>
            <p:ph sz="half" idx="1"/>
          </p:nvPr>
        </p:nvSpPr>
        <p:spPr>
          <a:xfrm>
            <a:off x="838200" y="2047081"/>
            <a:ext cx="4831080" cy="4351338"/>
          </a:xfrm>
        </p:spPr>
        <p:txBody>
          <a:bodyPr>
            <a:normAutofit/>
          </a:bodyPr>
          <a:lstStyle>
            <a:lvl1pPr>
              <a:defRPr sz="1800">
                <a:latin typeface="Figtree" pitchFamily="2" charset="0"/>
              </a:defRPr>
            </a:lvl1pPr>
            <a:lvl2pPr>
              <a:defRPr sz="1600">
                <a:latin typeface="Figtree" pitchFamily="2" charset="0"/>
              </a:defRPr>
            </a:lvl2pPr>
            <a:lvl3pPr>
              <a:defRPr sz="1600">
                <a:latin typeface="Figtree" pitchFamily="2" charset="0"/>
              </a:defRPr>
            </a:lvl3pPr>
            <a:lvl4pPr>
              <a:defRPr sz="1600">
                <a:latin typeface="Figtree" pitchFamily="2" charset="0"/>
              </a:defRPr>
            </a:lvl4pPr>
            <a:lvl5pPr>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Content Placeholder 3">
            <a:extLst>
              <a:ext uri="{FF2B5EF4-FFF2-40B4-BE49-F238E27FC236}">
                <a16:creationId xmlns:a16="http://schemas.microsoft.com/office/drawing/2014/main" id="{C672329C-F8E5-2205-A227-3DF68702188D}"/>
              </a:ext>
            </a:extLst>
          </p:cNvPr>
          <p:cNvSpPr>
            <a:spLocks noGrp="1"/>
          </p:cNvSpPr>
          <p:nvPr>
            <p:ph sz="half" idx="2"/>
          </p:nvPr>
        </p:nvSpPr>
        <p:spPr>
          <a:xfrm>
            <a:off x="6507480" y="2047081"/>
            <a:ext cx="4846320" cy="4351338"/>
          </a:xfrm>
        </p:spPr>
        <p:txBody>
          <a:bodyPr>
            <a:normAutofit/>
          </a:bodyPr>
          <a:lstStyle>
            <a:lvl1pPr>
              <a:defRPr sz="1800">
                <a:latin typeface="Figtree" pitchFamily="2" charset="0"/>
              </a:defRPr>
            </a:lvl1pPr>
            <a:lvl2pPr>
              <a:defRPr sz="1600">
                <a:latin typeface="Figtree" pitchFamily="2" charset="0"/>
              </a:defRPr>
            </a:lvl2pPr>
            <a:lvl3pPr>
              <a:defRPr sz="1600">
                <a:latin typeface="Figtree" pitchFamily="2" charset="0"/>
              </a:defRPr>
            </a:lvl3pPr>
            <a:lvl4pPr>
              <a:defRPr sz="1600">
                <a:latin typeface="Figtree" pitchFamily="2" charset="0"/>
              </a:defRPr>
            </a:lvl4pPr>
            <a:lvl5pPr>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1523762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5" name="Round Single Corner of Rectangle 4">
            <a:extLst>
              <a:ext uri="{FF2B5EF4-FFF2-40B4-BE49-F238E27FC236}">
                <a16:creationId xmlns:a16="http://schemas.microsoft.com/office/drawing/2014/main" id="{5A45318E-4509-8932-528E-F98CA2E16B27}"/>
              </a:ext>
            </a:extLst>
          </p:cNvPr>
          <p:cNvSpPr/>
          <p:nvPr userDrawn="1"/>
        </p:nvSpPr>
        <p:spPr>
          <a:xfrm flipH="1">
            <a:off x="416494" y="1690688"/>
            <a:ext cx="11779059" cy="5205213"/>
          </a:xfrm>
          <a:custGeom>
            <a:avLst/>
            <a:gdLst>
              <a:gd name="connsiteX0" fmla="*/ 0 w 6096000"/>
              <a:gd name="connsiteY0" fmla="*/ 0 h 6858000"/>
              <a:gd name="connsiteX1" fmla="*/ 5079980 w 6096000"/>
              <a:gd name="connsiteY1" fmla="*/ 0 h 6858000"/>
              <a:gd name="connsiteX2" fmla="*/ 6096000 w 6096000"/>
              <a:gd name="connsiteY2" fmla="*/ 1016020 h 6858000"/>
              <a:gd name="connsiteX3" fmla="*/ 6096000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5079980 w 6096000"/>
              <a:gd name="connsiteY1" fmla="*/ 0 h 6858000"/>
              <a:gd name="connsiteX2" fmla="*/ 6096000 w 6096000"/>
              <a:gd name="connsiteY2" fmla="*/ 1016020 h 6858000"/>
              <a:gd name="connsiteX3" fmla="*/ 6096000 w 6096000"/>
              <a:gd name="connsiteY3" fmla="*/ 5234473 h 6858000"/>
              <a:gd name="connsiteX4" fmla="*/ 0 w 6096000"/>
              <a:gd name="connsiteY4" fmla="*/ 6858000 h 6858000"/>
              <a:gd name="connsiteX5" fmla="*/ 0 w 6096000"/>
              <a:gd name="connsiteY5" fmla="*/ 0 h 6858000"/>
              <a:gd name="connsiteX0" fmla="*/ 0 w 6096000"/>
              <a:gd name="connsiteY0" fmla="*/ 0 h 5234473"/>
              <a:gd name="connsiteX1" fmla="*/ 5079980 w 6096000"/>
              <a:gd name="connsiteY1" fmla="*/ 0 h 5234473"/>
              <a:gd name="connsiteX2" fmla="*/ 6096000 w 6096000"/>
              <a:gd name="connsiteY2" fmla="*/ 1016020 h 5234473"/>
              <a:gd name="connsiteX3" fmla="*/ 6096000 w 6096000"/>
              <a:gd name="connsiteY3" fmla="*/ 5234473 h 5234473"/>
              <a:gd name="connsiteX4" fmla="*/ 886408 w 6096000"/>
              <a:gd name="connsiteY4" fmla="*/ 4786604 h 5234473"/>
              <a:gd name="connsiteX5" fmla="*/ 0 w 6096000"/>
              <a:gd name="connsiteY5" fmla="*/ 0 h 5234473"/>
              <a:gd name="connsiteX0" fmla="*/ 0 w 6096000"/>
              <a:gd name="connsiteY0" fmla="*/ 0 h 5234473"/>
              <a:gd name="connsiteX1" fmla="*/ 5079980 w 6096000"/>
              <a:gd name="connsiteY1" fmla="*/ 0 h 5234473"/>
              <a:gd name="connsiteX2" fmla="*/ 6096000 w 6096000"/>
              <a:gd name="connsiteY2" fmla="*/ 1016020 h 5234473"/>
              <a:gd name="connsiteX3" fmla="*/ 6096000 w 6096000"/>
              <a:gd name="connsiteY3" fmla="*/ 5234473 h 5234473"/>
              <a:gd name="connsiteX4" fmla="*/ 0 w 6096000"/>
              <a:gd name="connsiteY4" fmla="*/ 5178490 h 5234473"/>
              <a:gd name="connsiteX5" fmla="*/ 0 w 6096000"/>
              <a:gd name="connsiteY5" fmla="*/ 0 h 5234473"/>
              <a:gd name="connsiteX0" fmla="*/ 0 w 6105331"/>
              <a:gd name="connsiteY0" fmla="*/ 0 h 5206482"/>
              <a:gd name="connsiteX1" fmla="*/ 5079980 w 6105331"/>
              <a:gd name="connsiteY1" fmla="*/ 0 h 5206482"/>
              <a:gd name="connsiteX2" fmla="*/ 6096000 w 6105331"/>
              <a:gd name="connsiteY2" fmla="*/ 1016020 h 5206482"/>
              <a:gd name="connsiteX3" fmla="*/ 6105331 w 6105331"/>
              <a:gd name="connsiteY3" fmla="*/ 5206482 h 5206482"/>
              <a:gd name="connsiteX4" fmla="*/ 0 w 6105331"/>
              <a:gd name="connsiteY4" fmla="*/ 5178490 h 5206482"/>
              <a:gd name="connsiteX5" fmla="*/ 0 w 6105331"/>
              <a:gd name="connsiteY5" fmla="*/ 0 h 5206482"/>
              <a:gd name="connsiteX0" fmla="*/ 0 w 6096897"/>
              <a:gd name="connsiteY0" fmla="*/ 0 h 5178490"/>
              <a:gd name="connsiteX1" fmla="*/ 5079980 w 6096897"/>
              <a:gd name="connsiteY1" fmla="*/ 0 h 5178490"/>
              <a:gd name="connsiteX2" fmla="*/ 6096000 w 6096897"/>
              <a:gd name="connsiteY2" fmla="*/ 1016020 h 5178490"/>
              <a:gd name="connsiteX3" fmla="*/ 6096000 w 6096897"/>
              <a:gd name="connsiteY3" fmla="*/ 4814596 h 5178490"/>
              <a:gd name="connsiteX4" fmla="*/ 0 w 6096897"/>
              <a:gd name="connsiteY4" fmla="*/ 5178490 h 5178490"/>
              <a:gd name="connsiteX5" fmla="*/ 0 w 6096897"/>
              <a:gd name="connsiteY5" fmla="*/ 0 h 5178490"/>
              <a:gd name="connsiteX0" fmla="*/ 9331 w 6106228"/>
              <a:gd name="connsiteY0" fmla="*/ 0 h 4842588"/>
              <a:gd name="connsiteX1" fmla="*/ 5089311 w 6106228"/>
              <a:gd name="connsiteY1" fmla="*/ 0 h 4842588"/>
              <a:gd name="connsiteX2" fmla="*/ 6105331 w 6106228"/>
              <a:gd name="connsiteY2" fmla="*/ 1016020 h 4842588"/>
              <a:gd name="connsiteX3" fmla="*/ 6105331 w 6106228"/>
              <a:gd name="connsiteY3" fmla="*/ 4814596 h 4842588"/>
              <a:gd name="connsiteX4" fmla="*/ 0 w 6106228"/>
              <a:gd name="connsiteY4" fmla="*/ 4842588 h 4842588"/>
              <a:gd name="connsiteX5" fmla="*/ 9331 w 6106228"/>
              <a:gd name="connsiteY5" fmla="*/ 0 h 4842588"/>
              <a:gd name="connsiteX0" fmla="*/ 284 w 6123814"/>
              <a:gd name="connsiteY0" fmla="*/ 0 h 4851466"/>
              <a:gd name="connsiteX1" fmla="*/ 5106897 w 6123814"/>
              <a:gd name="connsiteY1" fmla="*/ 8878 h 4851466"/>
              <a:gd name="connsiteX2" fmla="*/ 6122917 w 6123814"/>
              <a:gd name="connsiteY2" fmla="*/ 1024898 h 4851466"/>
              <a:gd name="connsiteX3" fmla="*/ 6122917 w 6123814"/>
              <a:gd name="connsiteY3" fmla="*/ 4823474 h 4851466"/>
              <a:gd name="connsiteX4" fmla="*/ 17586 w 6123814"/>
              <a:gd name="connsiteY4" fmla="*/ 4851466 h 4851466"/>
              <a:gd name="connsiteX5" fmla="*/ 284 w 6123814"/>
              <a:gd name="connsiteY5" fmla="*/ 0 h 4851466"/>
              <a:gd name="connsiteX0" fmla="*/ 1 w 11769729"/>
              <a:gd name="connsiteY0" fmla="*/ 0 h 4842588"/>
              <a:gd name="connsiteX1" fmla="*/ 10752812 w 11769729"/>
              <a:gd name="connsiteY1" fmla="*/ 0 h 4842588"/>
              <a:gd name="connsiteX2" fmla="*/ 11768832 w 11769729"/>
              <a:gd name="connsiteY2" fmla="*/ 1016020 h 4842588"/>
              <a:gd name="connsiteX3" fmla="*/ 11768832 w 11769729"/>
              <a:gd name="connsiteY3" fmla="*/ 4814596 h 4842588"/>
              <a:gd name="connsiteX4" fmla="*/ 5663501 w 11769729"/>
              <a:gd name="connsiteY4" fmla="*/ 4842588 h 4842588"/>
              <a:gd name="connsiteX5" fmla="*/ 1 w 11769729"/>
              <a:gd name="connsiteY5" fmla="*/ 0 h 4842588"/>
              <a:gd name="connsiteX0" fmla="*/ 1 w 11769729"/>
              <a:gd name="connsiteY0" fmla="*/ 0 h 5205213"/>
              <a:gd name="connsiteX1" fmla="*/ 10752812 w 11769729"/>
              <a:gd name="connsiteY1" fmla="*/ 0 h 5205213"/>
              <a:gd name="connsiteX2" fmla="*/ 11768832 w 11769729"/>
              <a:gd name="connsiteY2" fmla="*/ 1016020 h 5205213"/>
              <a:gd name="connsiteX3" fmla="*/ 11768832 w 11769729"/>
              <a:gd name="connsiteY3" fmla="*/ 5205213 h 5205213"/>
              <a:gd name="connsiteX4" fmla="*/ 5663501 w 11769729"/>
              <a:gd name="connsiteY4" fmla="*/ 4842588 h 5205213"/>
              <a:gd name="connsiteX5" fmla="*/ 1 w 11769729"/>
              <a:gd name="connsiteY5" fmla="*/ 0 h 5205213"/>
              <a:gd name="connsiteX0" fmla="*/ 9331 w 11779059"/>
              <a:gd name="connsiteY0" fmla="*/ 0 h 5205213"/>
              <a:gd name="connsiteX1" fmla="*/ 10762142 w 11779059"/>
              <a:gd name="connsiteY1" fmla="*/ 0 h 5205213"/>
              <a:gd name="connsiteX2" fmla="*/ 11778162 w 11779059"/>
              <a:gd name="connsiteY2" fmla="*/ 1016020 h 5205213"/>
              <a:gd name="connsiteX3" fmla="*/ 11778162 w 11779059"/>
              <a:gd name="connsiteY3" fmla="*/ 5205213 h 5205213"/>
              <a:gd name="connsiteX4" fmla="*/ 0 w 11779059"/>
              <a:gd name="connsiteY4" fmla="*/ 5197695 h 5205213"/>
              <a:gd name="connsiteX5" fmla="*/ 9331 w 11779059"/>
              <a:gd name="connsiteY5" fmla="*/ 0 h 520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79059" h="5205213">
                <a:moveTo>
                  <a:pt x="9331" y="0"/>
                </a:moveTo>
                <a:lnTo>
                  <a:pt x="10762142" y="0"/>
                </a:lnTo>
                <a:cubicBezTo>
                  <a:pt x="11323274" y="0"/>
                  <a:pt x="11778162" y="454888"/>
                  <a:pt x="11778162" y="1016020"/>
                </a:cubicBezTo>
                <a:cubicBezTo>
                  <a:pt x="11781272" y="2412841"/>
                  <a:pt x="11775052" y="3808392"/>
                  <a:pt x="11778162" y="5205213"/>
                </a:cubicBezTo>
                <a:lnTo>
                  <a:pt x="0" y="5197695"/>
                </a:lnTo>
                <a:cubicBezTo>
                  <a:pt x="3110" y="3583499"/>
                  <a:pt x="6221" y="1614196"/>
                  <a:pt x="9331" y="0"/>
                </a:cubicBezTo>
                <a:close/>
              </a:path>
            </a:pathLst>
          </a:custGeom>
          <a:solidFill>
            <a:srgbClr val="754F0B">
              <a:alpha val="1607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6" name="Title 1">
            <a:extLst>
              <a:ext uri="{FF2B5EF4-FFF2-40B4-BE49-F238E27FC236}">
                <a16:creationId xmlns:a16="http://schemas.microsoft.com/office/drawing/2014/main" id="{1A47B58D-9930-CE16-1A84-A6E6599FE615}"/>
              </a:ext>
            </a:extLst>
          </p:cNvPr>
          <p:cNvSpPr>
            <a:spLocks noGrp="1" noRot="1" noMove="1" noResize="1" noEditPoints="1" noAdjustHandles="1" noChangeArrowheads="1" noChangeShapeType="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7" name="Content Placeholder 2">
            <a:extLst>
              <a:ext uri="{FF2B5EF4-FFF2-40B4-BE49-F238E27FC236}">
                <a16:creationId xmlns:a16="http://schemas.microsoft.com/office/drawing/2014/main" id="{D9274993-C0A3-FD85-EBC6-BA5CDE8A3D2D}"/>
              </a:ext>
            </a:extLst>
          </p:cNvPr>
          <p:cNvSpPr>
            <a:spLocks noGrp="1" noRot="1" noMove="1" noResize="1" noEditPoints="1" noAdjustHandles="1" noChangeArrowheads="1" noChangeShapeType="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8971235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wo Content">
    <p:bg>
      <p:bgPr>
        <a:solidFill>
          <a:srgbClr val="007633"/>
        </a:solidFill>
        <a:effectLst/>
      </p:bgPr>
    </p:bg>
    <p:spTree>
      <p:nvGrpSpPr>
        <p:cNvPr id="1" name=""/>
        <p:cNvGrpSpPr/>
        <p:nvPr/>
      </p:nvGrpSpPr>
      <p:grpSpPr>
        <a:xfrm>
          <a:off x="0" y="0"/>
          <a:ext cx="0" cy="0"/>
          <a:chOff x="0" y="0"/>
          <a:chExt cx="0" cy="0"/>
        </a:xfrm>
      </p:grpSpPr>
      <p:sp>
        <p:nvSpPr>
          <p:cNvPr id="5" name="Round Single Corner of Rectangle 4">
            <a:extLst>
              <a:ext uri="{FF2B5EF4-FFF2-40B4-BE49-F238E27FC236}">
                <a16:creationId xmlns:a16="http://schemas.microsoft.com/office/drawing/2014/main" id="{5A45318E-4509-8932-528E-F98CA2E16B27}"/>
              </a:ext>
            </a:extLst>
          </p:cNvPr>
          <p:cNvSpPr/>
          <p:nvPr userDrawn="1"/>
        </p:nvSpPr>
        <p:spPr>
          <a:xfrm flipH="1">
            <a:off x="404314" y="1398688"/>
            <a:ext cx="11797212" cy="5445345"/>
          </a:xfrm>
          <a:custGeom>
            <a:avLst/>
            <a:gdLst>
              <a:gd name="connsiteX0" fmla="*/ 0 w 6096000"/>
              <a:gd name="connsiteY0" fmla="*/ 0 h 6858000"/>
              <a:gd name="connsiteX1" fmla="*/ 5079980 w 6096000"/>
              <a:gd name="connsiteY1" fmla="*/ 0 h 6858000"/>
              <a:gd name="connsiteX2" fmla="*/ 6096000 w 6096000"/>
              <a:gd name="connsiteY2" fmla="*/ 1016020 h 6858000"/>
              <a:gd name="connsiteX3" fmla="*/ 6096000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5079980 w 6096000"/>
              <a:gd name="connsiteY1" fmla="*/ 0 h 6858000"/>
              <a:gd name="connsiteX2" fmla="*/ 6096000 w 6096000"/>
              <a:gd name="connsiteY2" fmla="*/ 1016020 h 6858000"/>
              <a:gd name="connsiteX3" fmla="*/ 6096000 w 6096000"/>
              <a:gd name="connsiteY3" fmla="*/ 5234473 h 6858000"/>
              <a:gd name="connsiteX4" fmla="*/ 0 w 6096000"/>
              <a:gd name="connsiteY4" fmla="*/ 6858000 h 6858000"/>
              <a:gd name="connsiteX5" fmla="*/ 0 w 6096000"/>
              <a:gd name="connsiteY5" fmla="*/ 0 h 6858000"/>
              <a:gd name="connsiteX0" fmla="*/ 0 w 6096000"/>
              <a:gd name="connsiteY0" fmla="*/ 0 h 5234473"/>
              <a:gd name="connsiteX1" fmla="*/ 5079980 w 6096000"/>
              <a:gd name="connsiteY1" fmla="*/ 0 h 5234473"/>
              <a:gd name="connsiteX2" fmla="*/ 6096000 w 6096000"/>
              <a:gd name="connsiteY2" fmla="*/ 1016020 h 5234473"/>
              <a:gd name="connsiteX3" fmla="*/ 6096000 w 6096000"/>
              <a:gd name="connsiteY3" fmla="*/ 5234473 h 5234473"/>
              <a:gd name="connsiteX4" fmla="*/ 886408 w 6096000"/>
              <a:gd name="connsiteY4" fmla="*/ 4786604 h 5234473"/>
              <a:gd name="connsiteX5" fmla="*/ 0 w 6096000"/>
              <a:gd name="connsiteY5" fmla="*/ 0 h 5234473"/>
              <a:gd name="connsiteX0" fmla="*/ 0 w 6096000"/>
              <a:gd name="connsiteY0" fmla="*/ 0 h 5234473"/>
              <a:gd name="connsiteX1" fmla="*/ 5079980 w 6096000"/>
              <a:gd name="connsiteY1" fmla="*/ 0 h 5234473"/>
              <a:gd name="connsiteX2" fmla="*/ 6096000 w 6096000"/>
              <a:gd name="connsiteY2" fmla="*/ 1016020 h 5234473"/>
              <a:gd name="connsiteX3" fmla="*/ 6096000 w 6096000"/>
              <a:gd name="connsiteY3" fmla="*/ 5234473 h 5234473"/>
              <a:gd name="connsiteX4" fmla="*/ 0 w 6096000"/>
              <a:gd name="connsiteY4" fmla="*/ 5178490 h 5234473"/>
              <a:gd name="connsiteX5" fmla="*/ 0 w 6096000"/>
              <a:gd name="connsiteY5" fmla="*/ 0 h 5234473"/>
              <a:gd name="connsiteX0" fmla="*/ 0 w 6105331"/>
              <a:gd name="connsiteY0" fmla="*/ 0 h 5206482"/>
              <a:gd name="connsiteX1" fmla="*/ 5079980 w 6105331"/>
              <a:gd name="connsiteY1" fmla="*/ 0 h 5206482"/>
              <a:gd name="connsiteX2" fmla="*/ 6096000 w 6105331"/>
              <a:gd name="connsiteY2" fmla="*/ 1016020 h 5206482"/>
              <a:gd name="connsiteX3" fmla="*/ 6105331 w 6105331"/>
              <a:gd name="connsiteY3" fmla="*/ 5206482 h 5206482"/>
              <a:gd name="connsiteX4" fmla="*/ 0 w 6105331"/>
              <a:gd name="connsiteY4" fmla="*/ 5178490 h 5206482"/>
              <a:gd name="connsiteX5" fmla="*/ 0 w 6105331"/>
              <a:gd name="connsiteY5" fmla="*/ 0 h 5206482"/>
              <a:gd name="connsiteX0" fmla="*/ 0 w 6096897"/>
              <a:gd name="connsiteY0" fmla="*/ 0 h 5178490"/>
              <a:gd name="connsiteX1" fmla="*/ 5079980 w 6096897"/>
              <a:gd name="connsiteY1" fmla="*/ 0 h 5178490"/>
              <a:gd name="connsiteX2" fmla="*/ 6096000 w 6096897"/>
              <a:gd name="connsiteY2" fmla="*/ 1016020 h 5178490"/>
              <a:gd name="connsiteX3" fmla="*/ 6096000 w 6096897"/>
              <a:gd name="connsiteY3" fmla="*/ 4814596 h 5178490"/>
              <a:gd name="connsiteX4" fmla="*/ 0 w 6096897"/>
              <a:gd name="connsiteY4" fmla="*/ 5178490 h 5178490"/>
              <a:gd name="connsiteX5" fmla="*/ 0 w 6096897"/>
              <a:gd name="connsiteY5" fmla="*/ 0 h 5178490"/>
              <a:gd name="connsiteX0" fmla="*/ 9331 w 6106228"/>
              <a:gd name="connsiteY0" fmla="*/ 0 h 4842588"/>
              <a:gd name="connsiteX1" fmla="*/ 5089311 w 6106228"/>
              <a:gd name="connsiteY1" fmla="*/ 0 h 4842588"/>
              <a:gd name="connsiteX2" fmla="*/ 6105331 w 6106228"/>
              <a:gd name="connsiteY2" fmla="*/ 1016020 h 4842588"/>
              <a:gd name="connsiteX3" fmla="*/ 6105331 w 6106228"/>
              <a:gd name="connsiteY3" fmla="*/ 4814596 h 4842588"/>
              <a:gd name="connsiteX4" fmla="*/ 0 w 6106228"/>
              <a:gd name="connsiteY4" fmla="*/ 4842588 h 4842588"/>
              <a:gd name="connsiteX5" fmla="*/ 9331 w 6106228"/>
              <a:gd name="connsiteY5" fmla="*/ 0 h 4842588"/>
              <a:gd name="connsiteX0" fmla="*/ 284 w 6123814"/>
              <a:gd name="connsiteY0" fmla="*/ 0 h 4851466"/>
              <a:gd name="connsiteX1" fmla="*/ 5106897 w 6123814"/>
              <a:gd name="connsiteY1" fmla="*/ 8878 h 4851466"/>
              <a:gd name="connsiteX2" fmla="*/ 6122917 w 6123814"/>
              <a:gd name="connsiteY2" fmla="*/ 1024898 h 4851466"/>
              <a:gd name="connsiteX3" fmla="*/ 6122917 w 6123814"/>
              <a:gd name="connsiteY3" fmla="*/ 4823474 h 4851466"/>
              <a:gd name="connsiteX4" fmla="*/ 17586 w 6123814"/>
              <a:gd name="connsiteY4" fmla="*/ 4851466 h 4851466"/>
              <a:gd name="connsiteX5" fmla="*/ 284 w 6123814"/>
              <a:gd name="connsiteY5" fmla="*/ 0 h 4851466"/>
              <a:gd name="connsiteX0" fmla="*/ 1 w 11769729"/>
              <a:gd name="connsiteY0" fmla="*/ 0 h 4842588"/>
              <a:gd name="connsiteX1" fmla="*/ 10752812 w 11769729"/>
              <a:gd name="connsiteY1" fmla="*/ 0 h 4842588"/>
              <a:gd name="connsiteX2" fmla="*/ 11768832 w 11769729"/>
              <a:gd name="connsiteY2" fmla="*/ 1016020 h 4842588"/>
              <a:gd name="connsiteX3" fmla="*/ 11768832 w 11769729"/>
              <a:gd name="connsiteY3" fmla="*/ 4814596 h 4842588"/>
              <a:gd name="connsiteX4" fmla="*/ 5663501 w 11769729"/>
              <a:gd name="connsiteY4" fmla="*/ 4842588 h 4842588"/>
              <a:gd name="connsiteX5" fmla="*/ 1 w 11769729"/>
              <a:gd name="connsiteY5" fmla="*/ 0 h 4842588"/>
              <a:gd name="connsiteX0" fmla="*/ 1 w 11769729"/>
              <a:gd name="connsiteY0" fmla="*/ 0 h 5205213"/>
              <a:gd name="connsiteX1" fmla="*/ 10752812 w 11769729"/>
              <a:gd name="connsiteY1" fmla="*/ 0 h 5205213"/>
              <a:gd name="connsiteX2" fmla="*/ 11768832 w 11769729"/>
              <a:gd name="connsiteY2" fmla="*/ 1016020 h 5205213"/>
              <a:gd name="connsiteX3" fmla="*/ 11768832 w 11769729"/>
              <a:gd name="connsiteY3" fmla="*/ 5205213 h 5205213"/>
              <a:gd name="connsiteX4" fmla="*/ 5663501 w 11769729"/>
              <a:gd name="connsiteY4" fmla="*/ 4842588 h 5205213"/>
              <a:gd name="connsiteX5" fmla="*/ 1 w 11769729"/>
              <a:gd name="connsiteY5" fmla="*/ 0 h 5205213"/>
              <a:gd name="connsiteX0" fmla="*/ 9331 w 11779059"/>
              <a:gd name="connsiteY0" fmla="*/ 0 h 5205213"/>
              <a:gd name="connsiteX1" fmla="*/ 10762142 w 11779059"/>
              <a:gd name="connsiteY1" fmla="*/ 0 h 5205213"/>
              <a:gd name="connsiteX2" fmla="*/ 11778162 w 11779059"/>
              <a:gd name="connsiteY2" fmla="*/ 1016020 h 5205213"/>
              <a:gd name="connsiteX3" fmla="*/ 11778162 w 11779059"/>
              <a:gd name="connsiteY3" fmla="*/ 5205213 h 5205213"/>
              <a:gd name="connsiteX4" fmla="*/ 0 w 11779059"/>
              <a:gd name="connsiteY4" fmla="*/ 5197695 h 5205213"/>
              <a:gd name="connsiteX5" fmla="*/ 9331 w 11779059"/>
              <a:gd name="connsiteY5" fmla="*/ 0 h 5205213"/>
              <a:gd name="connsiteX0" fmla="*/ 9331 w 11787687"/>
              <a:gd name="connsiteY0" fmla="*/ 0 h 5443338"/>
              <a:gd name="connsiteX1" fmla="*/ 10762142 w 11787687"/>
              <a:gd name="connsiteY1" fmla="*/ 0 h 5443338"/>
              <a:gd name="connsiteX2" fmla="*/ 11778162 w 11787687"/>
              <a:gd name="connsiteY2" fmla="*/ 1016020 h 5443338"/>
              <a:gd name="connsiteX3" fmla="*/ 11787687 w 11787687"/>
              <a:gd name="connsiteY3" fmla="*/ 5443338 h 5443338"/>
              <a:gd name="connsiteX4" fmla="*/ 0 w 11787687"/>
              <a:gd name="connsiteY4" fmla="*/ 5197695 h 5443338"/>
              <a:gd name="connsiteX5" fmla="*/ 9331 w 11787687"/>
              <a:gd name="connsiteY5" fmla="*/ 0 h 5443338"/>
              <a:gd name="connsiteX0" fmla="*/ 18856 w 11797212"/>
              <a:gd name="connsiteY0" fmla="*/ 0 h 5445345"/>
              <a:gd name="connsiteX1" fmla="*/ 10771667 w 11797212"/>
              <a:gd name="connsiteY1" fmla="*/ 0 h 5445345"/>
              <a:gd name="connsiteX2" fmla="*/ 11787687 w 11797212"/>
              <a:gd name="connsiteY2" fmla="*/ 1016020 h 5445345"/>
              <a:gd name="connsiteX3" fmla="*/ 11797212 w 11797212"/>
              <a:gd name="connsiteY3" fmla="*/ 5443338 h 5445345"/>
              <a:gd name="connsiteX4" fmla="*/ 0 w 11797212"/>
              <a:gd name="connsiteY4" fmla="*/ 5445345 h 5445345"/>
              <a:gd name="connsiteX5" fmla="*/ 18856 w 11797212"/>
              <a:gd name="connsiteY5" fmla="*/ 0 h 544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97212" h="5445345">
                <a:moveTo>
                  <a:pt x="18856" y="0"/>
                </a:moveTo>
                <a:lnTo>
                  <a:pt x="10771667" y="0"/>
                </a:lnTo>
                <a:cubicBezTo>
                  <a:pt x="11332799" y="0"/>
                  <a:pt x="11787687" y="454888"/>
                  <a:pt x="11787687" y="1016020"/>
                </a:cubicBezTo>
                <a:cubicBezTo>
                  <a:pt x="11790797" y="2412841"/>
                  <a:pt x="11794102" y="4046517"/>
                  <a:pt x="11797212" y="5443338"/>
                </a:cubicBezTo>
                <a:lnTo>
                  <a:pt x="0" y="5445345"/>
                </a:lnTo>
                <a:cubicBezTo>
                  <a:pt x="3110" y="3831149"/>
                  <a:pt x="15746" y="1614196"/>
                  <a:pt x="18856" y="0"/>
                </a:cubicBezTo>
                <a:close/>
              </a:path>
            </a:pathLst>
          </a:custGeom>
          <a:solidFill>
            <a:srgbClr val="0C56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6" name="Title 1">
            <a:extLst>
              <a:ext uri="{FF2B5EF4-FFF2-40B4-BE49-F238E27FC236}">
                <a16:creationId xmlns:a16="http://schemas.microsoft.com/office/drawing/2014/main" id="{1A47B58D-9930-CE16-1A84-A6E6599FE615}"/>
              </a:ext>
            </a:extLst>
          </p:cNvPr>
          <p:cNvSpPr>
            <a:spLocks noGrp="1"/>
          </p:cNvSpPr>
          <p:nvPr>
            <p:ph type="title"/>
          </p:nvPr>
        </p:nvSpPr>
        <p:spPr>
          <a:xfrm>
            <a:off x="838200" y="365125"/>
            <a:ext cx="10515600" cy="1325563"/>
          </a:xfrm>
        </p:spPr>
        <p:txBody>
          <a:bodyPr>
            <a:normAutofit/>
          </a:bodyPr>
          <a:lstStyle>
            <a:lvl1pPr>
              <a:defRPr sz="3600">
                <a:solidFill>
                  <a:schemeClr val="bg1"/>
                </a:solidFill>
              </a:defRPr>
            </a:lvl1pPr>
          </a:lstStyle>
          <a:p>
            <a:r>
              <a:rPr lang="en-GB" dirty="0"/>
              <a:t>Click to edit Master title style</a:t>
            </a:r>
            <a:endParaRPr lang="en-SE" dirty="0"/>
          </a:p>
        </p:txBody>
      </p:sp>
      <p:sp>
        <p:nvSpPr>
          <p:cNvPr id="7" name="Content Placeholder 2">
            <a:extLst>
              <a:ext uri="{FF2B5EF4-FFF2-40B4-BE49-F238E27FC236}">
                <a16:creationId xmlns:a16="http://schemas.microsoft.com/office/drawing/2014/main" id="{D9274993-C0A3-FD85-EBC6-BA5CDE8A3D2D}"/>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solidFill>
                  <a:schemeClr val="bg1"/>
                </a:solidFill>
                <a:latin typeface="Figtree" pitchFamily="2" charset="0"/>
              </a:defRPr>
            </a:lvl1pPr>
            <a:lvl2pPr indent="-288000">
              <a:lnSpc>
                <a:spcPct val="100000"/>
              </a:lnSpc>
              <a:defRPr sz="1600">
                <a:solidFill>
                  <a:schemeClr val="bg1"/>
                </a:solidFill>
                <a:latin typeface="Figtree" pitchFamily="2" charset="0"/>
              </a:defRPr>
            </a:lvl2pPr>
            <a:lvl3pPr indent="-288000">
              <a:lnSpc>
                <a:spcPct val="100000"/>
              </a:lnSpc>
              <a:defRPr sz="1600">
                <a:solidFill>
                  <a:schemeClr val="bg1"/>
                </a:solidFill>
                <a:latin typeface="Figtree" pitchFamily="2" charset="0"/>
              </a:defRPr>
            </a:lvl3pPr>
            <a:lvl4pPr indent="-288000">
              <a:lnSpc>
                <a:spcPct val="100000"/>
              </a:lnSpc>
              <a:defRPr sz="1600">
                <a:solidFill>
                  <a:schemeClr val="bg1"/>
                </a:solidFill>
                <a:latin typeface="Figtree" pitchFamily="2" charset="0"/>
              </a:defRPr>
            </a:lvl4pPr>
            <a:lvl5pPr indent="-288000">
              <a:lnSpc>
                <a:spcPct val="100000"/>
              </a:lnSpc>
              <a:defRPr sz="1600">
                <a:solidFill>
                  <a:schemeClr val="bg1"/>
                </a:solidFill>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22516697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wo Content">
    <p:bg>
      <p:bgPr>
        <a:solidFill>
          <a:srgbClr val="007633"/>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ED23103-4AAA-6EBE-45F8-9E3EF1DF925D}"/>
              </a:ext>
            </a:extLst>
          </p:cNvPr>
          <p:cNvSpPr/>
          <p:nvPr userDrawn="1"/>
        </p:nvSpPr>
        <p:spPr>
          <a:xfrm rot="243989">
            <a:off x="-50845" y="-424978"/>
            <a:ext cx="12342844" cy="2209838"/>
          </a:xfrm>
          <a:custGeom>
            <a:avLst/>
            <a:gdLst>
              <a:gd name="connsiteX0" fmla="*/ 0 w 12220146"/>
              <a:gd name="connsiteY0" fmla="*/ 0 h 3004457"/>
              <a:gd name="connsiteX1" fmla="*/ 12220146 w 12220146"/>
              <a:gd name="connsiteY1" fmla="*/ 0 h 3004457"/>
              <a:gd name="connsiteX2" fmla="*/ 12220146 w 12220146"/>
              <a:gd name="connsiteY2" fmla="*/ 3004457 h 3004457"/>
              <a:gd name="connsiteX3" fmla="*/ 0 w 12220146"/>
              <a:gd name="connsiteY3" fmla="*/ 3004457 h 3004457"/>
              <a:gd name="connsiteX4" fmla="*/ 0 w 12220146"/>
              <a:gd name="connsiteY4" fmla="*/ 0 h 3004457"/>
              <a:gd name="connsiteX0" fmla="*/ 0 w 12342844"/>
              <a:gd name="connsiteY0" fmla="*/ 1632060 h 3004457"/>
              <a:gd name="connsiteX1" fmla="*/ 12342844 w 12342844"/>
              <a:gd name="connsiteY1" fmla="*/ 0 h 3004457"/>
              <a:gd name="connsiteX2" fmla="*/ 12342844 w 12342844"/>
              <a:gd name="connsiteY2" fmla="*/ 3004457 h 3004457"/>
              <a:gd name="connsiteX3" fmla="*/ 122698 w 12342844"/>
              <a:gd name="connsiteY3" fmla="*/ 3004457 h 3004457"/>
              <a:gd name="connsiteX4" fmla="*/ 0 w 12342844"/>
              <a:gd name="connsiteY4" fmla="*/ 1632060 h 3004457"/>
              <a:gd name="connsiteX0" fmla="*/ 0 w 12342844"/>
              <a:gd name="connsiteY0" fmla="*/ 837441 h 2209838"/>
              <a:gd name="connsiteX1" fmla="*/ 12179708 w 12342844"/>
              <a:gd name="connsiteY1" fmla="*/ 0 h 2209838"/>
              <a:gd name="connsiteX2" fmla="*/ 12342844 w 12342844"/>
              <a:gd name="connsiteY2" fmla="*/ 2209838 h 2209838"/>
              <a:gd name="connsiteX3" fmla="*/ 122698 w 12342844"/>
              <a:gd name="connsiteY3" fmla="*/ 2209838 h 2209838"/>
              <a:gd name="connsiteX4" fmla="*/ 0 w 12342844"/>
              <a:gd name="connsiteY4" fmla="*/ 837441 h 220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2844" h="2209838">
                <a:moveTo>
                  <a:pt x="0" y="837441"/>
                </a:moveTo>
                <a:lnTo>
                  <a:pt x="12179708" y="0"/>
                </a:lnTo>
                <a:lnTo>
                  <a:pt x="12342844" y="2209838"/>
                </a:lnTo>
                <a:lnTo>
                  <a:pt x="122698" y="2209838"/>
                </a:lnTo>
                <a:lnTo>
                  <a:pt x="0" y="837441"/>
                </a:lnTo>
                <a:close/>
              </a:path>
            </a:pathLst>
          </a:custGeom>
          <a:solidFill>
            <a:srgbClr val="0C56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itle 1">
            <a:extLst>
              <a:ext uri="{FF2B5EF4-FFF2-40B4-BE49-F238E27FC236}">
                <a16:creationId xmlns:a16="http://schemas.microsoft.com/office/drawing/2014/main" id="{1A47B58D-9930-CE16-1A84-A6E6599FE615}"/>
              </a:ext>
            </a:extLst>
          </p:cNvPr>
          <p:cNvSpPr>
            <a:spLocks noGrp="1"/>
          </p:cNvSpPr>
          <p:nvPr>
            <p:ph type="title"/>
          </p:nvPr>
        </p:nvSpPr>
        <p:spPr>
          <a:xfrm>
            <a:off x="838200" y="365125"/>
            <a:ext cx="10515600" cy="1325563"/>
          </a:xfrm>
        </p:spPr>
        <p:txBody>
          <a:bodyPr>
            <a:normAutofit/>
          </a:bodyPr>
          <a:lstStyle>
            <a:lvl1pPr>
              <a:defRPr sz="3600">
                <a:solidFill>
                  <a:schemeClr val="bg1"/>
                </a:solidFill>
              </a:defRPr>
            </a:lvl1pPr>
          </a:lstStyle>
          <a:p>
            <a:r>
              <a:rPr lang="en-GB" dirty="0"/>
              <a:t>Click to edit Master title style</a:t>
            </a:r>
            <a:endParaRPr lang="en-SE" dirty="0"/>
          </a:p>
        </p:txBody>
      </p:sp>
      <p:sp>
        <p:nvSpPr>
          <p:cNvPr id="7" name="Content Placeholder 2">
            <a:extLst>
              <a:ext uri="{FF2B5EF4-FFF2-40B4-BE49-F238E27FC236}">
                <a16:creationId xmlns:a16="http://schemas.microsoft.com/office/drawing/2014/main" id="{D9274993-C0A3-FD85-EBC6-BA5CDE8A3D2D}"/>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solidFill>
                  <a:schemeClr val="bg1"/>
                </a:solidFill>
                <a:latin typeface="Figtree" pitchFamily="2" charset="0"/>
              </a:defRPr>
            </a:lvl1pPr>
            <a:lvl2pPr indent="-288000">
              <a:lnSpc>
                <a:spcPct val="100000"/>
              </a:lnSpc>
              <a:defRPr sz="1600">
                <a:solidFill>
                  <a:schemeClr val="bg1"/>
                </a:solidFill>
                <a:latin typeface="Figtree" pitchFamily="2" charset="0"/>
              </a:defRPr>
            </a:lvl2pPr>
            <a:lvl3pPr indent="-288000">
              <a:lnSpc>
                <a:spcPct val="100000"/>
              </a:lnSpc>
              <a:defRPr sz="1600">
                <a:solidFill>
                  <a:schemeClr val="bg1"/>
                </a:solidFill>
                <a:latin typeface="Figtree" pitchFamily="2" charset="0"/>
              </a:defRPr>
            </a:lvl3pPr>
            <a:lvl4pPr indent="-288000">
              <a:lnSpc>
                <a:spcPct val="100000"/>
              </a:lnSpc>
              <a:defRPr sz="1600">
                <a:solidFill>
                  <a:schemeClr val="bg1"/>
                </a:solidFill>
                <a:latin typeface="Figtree" pitchFamily="2" charset="0"/>
              </a:defRPr>
            </a:lvl4pPr>
            <a:lvl5pPr indent="-288000">
              <a:lnSpc>
                <a:spcPct val="100000"/>
              </a:lnSpc>
              <a:defRPr sz="1600">
                <a:solidFill>
                  <a:schemeClr val="bg1"/>
                </a:solidFill>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24587008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wo Content">
    <p:bg>
      <p:bgPr>
        <a:solidFill>
          <a:srgbClr val="007633"/>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ED23103-4AAA-6EBE-45F8-9E3EF1DF925D}"/>
              </a:ext>
            </a:extLst>
          </p:cNvPr>
          <p:cNvSpPr/>
          <p:nvPr userDrawn="1"/>
        </p:nvSpPr>
        <p:spPr>
          <a:xfrm rot="243989">
            <a:off x="-107758" y="-457354"/>
            <a:ext cx="12482504" cy="4765386"/>
          </a:xfrm>
          <a:custGeom>
            <a:avLst/>
            <a:gdLst>
              <a:gd name="connsiteX0" fmla="*/ 0 w 12215175"/>
              <a:gd name="connsiteY0" fmla="*/ 0 h 5781861"/>
              <a:gd name="connsiteX1" fmla="*/ 12215175 w 12215175"/>
              <a:gd name="connsiteY1" fmla="*/ 0 h 5781861"/>
              <a:gd name="connsiteX2" fmla="*/ 12215175 w 12215175"/>
              <a:gd name="connsiteY2" fmla="*/ 5781861 h 5781861"/>
              <a:gd name="connsiteX3" fmla="*/ 0 w 12215175"/>
              <a:gd name="connsiteY3" fmla="*/ 5781861 h 5781861"/>
              <a:gd name="connsiteX4" fmla="*/ 0 w 12215175"/>
              <a:gd name="connsiteY4" fmla="*/ 0 h 5781861"/>
              <a:gd name="connsiteX0" fmla="*/ 0 w 12482504"/>
              <a:gd name="connsiteY0" fmla="*/ 1881068 h 5781861"/>
              <a:gd name="connsiteX1" fmla="*/ 12482504 w 12482504"/>
              <a:gd name="connsiteY1" fmla="*/ 0 h 5781861"/>
              <a:gd name="connsiteX2" fmla="*/ 12482504 w 12482504"/>
              <a:gd name="connsiteY2" fmla="*/ 5781861 h 5781861"/>
              <a:gd name="connsiteX3" fmla="*/ 267329 w 12482504"/>
              <a:gd name="connsiteY3" fmla="*/ 5781861 h 5781861"/>
              <a:gd name="connsiteX4" fmla="*/ 0 w 12482504"/>
              <a:gd name="connsiteY4" fmla="*/ 1881068 h 5781861"/>
              <a:gd name="connsiteX0" fmla="*/ 0 w 12482504"/>
              <a:gd name="connsiteY0" fmla="*/ 1629358 h 5530151"/>
              <a:gd name="connsiteX1" fmla="*/ 12299869 w 12482504"/>
              <a:gd name="connsiteY1" fmla="*/ 0 h 5530151"/>
              <a:gd name="connsiteX2" fmla="*/ 12482504 w 12482504"/>
              <a:gd name="connsiteY2" fmla="*/ 5530151 h 5530151"/>
              <a:gd name="connsiteX3" fmla="*/ 267329 w 12482504"/>
              <a:gd name="connsiteY3" fmla="*/ 5530151 h 5530151"/>
              <a:gd name="connsiteX4" fmla="*/ 0 w 12482504"/>
              <a:gd name="connsiteY4" fmla="*/ 1629358 h 5530151"/>
              <a:gd name="connsiteX0" fmla="*/ 0 w 12482504"/>
              <a:gd name="connsiteY0" fmla="*/ 864593 h 4765386"/>
              <a:gd name="connsiteX1" fmla="*/ 12153708 w 12482504"/>
              <a:gd name="connsiteY1" fmla="*/ 0 h 4765386"/>
              <a:gd name="connsiteX2" fmla="*/ 12482504 w 12482504"/>
              <a:gd name="connsiteY2" fmla="*/ 4765386 h 4765386"/>
              <a:gd name="connsiteX3" fmla="*/ 267329 w 12482504"/>
              <a:gd name="connsiteY3" fmla="*/ 4765386 h 4765386"/>
              <a:gd name="connsiteX4" fmla="*/ 0 w 12482504"/>
              <a:gd name="connsiteY4" fmla="*/ 864593 h 4765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2504" h="4765386">
                <a:moveTo>
                  <a:pt x="0" y="864593"/>
                </a:moveTo>
                <a:lnTo>
                  <a:pt x="12153708" y="0"/>
                </a:lnTo>
                <a:lnTo>
                  <a:pt x="12482504" y="4765386"/>
                </a:lnTo>
                <a:lnTo>
                  <a:pt x="267329" y="4765386"/>
                </a:lnTo>
                <a:lnTo>
                  <a:pt x="0" y="864593"/>
                </a:lnTo>
                <a:close/>
              </a:path>
            </a:pathLst>
          </a:custGeom>
          <a:solidFill>
            <a:srgbClr val="0C56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Title 1">
            <a:extLst>
              <a:ext uri="{FF2B5EF4-FFF2-40B4-BE49-F238E27FC236}">
                <a16:creationId xmlns:a16="http://schemas.microsoft.com/office/drawing/2014/main" id="{1A47B58D-9930-CE16-1A84-A6E6599FE615}"/>
              </a:ext>
            </a:extLst>
          </p:cNvPr>
          <p:cNvSpPr>
            <a:spLocks noGrp="1"/>
          </p:cNvSpPr>
          <p:nvPr>
            <p:ph type="title"/>
          </p:nvPr>
        </p:nvSpPr>
        <p:spPr>
          <a:xfrm>
            <a:off x="838200" y="2766219"/>
            <a:ext cx="10515600" cy="1325563"/>
          </a:xfrm>
        </p:spPr>
        <p:txBody>
          <a:bodyPr>
            <a:normAutofit/>
          </a:bodyPr>
          <a:lstStyle>
            <a:lvl1pPr algn="ctr">
              <a:defRPr sz="3600">
                <a:solidFill>
                  <a:schemeClr val="bg1"/>
                </a:solidFill>
              </a:defRPr>
            </a:lvl1pPr>
          </a:lstStyle>
          <a:p>
            <a:r>
              <a:rPr lang="en-GB" dirty="0"/>
              <a:t>Click to edit Master title style</a:t>
            </a:r>
            <a:endParaRPr lang="en-SE" dirty="0"/>
          </a:p>
        </p:txBody>
      </p:sp>
    </p:spTree>
    <p:extLst>
      <p:ext uri="{BB962C8B-B14F-4D97-AF65-F5344CB8AC3E}">
        <p14:creationId xmlns:p14="http://schemas.microsoft.com/office/powerpoint/2010/main" val="107585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A347C-455C-0BAF-5376-6527549232FB}"/>
              </a:ext>
            </a:extLst>
          </p:cNvPr>
          <p:cNvSpPr>
            <a:spLocks noGrp="1"/>
          </p:cNvSpPr>
          <p:nvPr>
            <p:ph type="title"/>
          </p:nvPr>
        </p:nvSpPr>
        <p:spPr>
          <a:xfrm>
            <a:off x="839788" y="365125"/>
            <a:ext cx="10515600" cy="1325563"/>
          </a:xfrm>
        </p:spPr>
        <p:txBody>
          <a:bodyPr/>
          <a:lstStyle/>
          <a:p>
            <a:r>
              <a:rPr lang="en-GB" dirty="0"/>
              <a:t>Click to edit Master title style</a:t>
            </a:r>
            <a:endParaRPr lang="en-SE" dirty="0"/>
          </a:p>
        </p:txBody>
      </p:sp>
      <p:sp>
        <p:nvSpPr>
          <p:cNvPr id="4" name="Content Placeholder 3">
            <a:extLst>
              <a:ext uri="{FF2B5EF4-FFF2-40B4-BE49-F238E27FC236}">
                <a16:creationId xmlns:a16="http://schemas.microsoft.com/office/drawing/2014/main" id="{B481B567-9C19-A63B-BF88-ECB34A7C3489}"/>
              </a:ext>
            </a:extLst>
          </p:cNvPr>
          <p:cNvSpPr>
            <a:spLocks noGrp="1"/>
          </p:cNvSpPr>
          <p:nvPr>
            <p:ph sz="half" idx="2"/>
          </p:nvPr>
        </p:nvSpPr>
        <p:spPr>
          <a:xfrm>
            <a:off x="839788" y="1866900"/>
            <a:ext cx="5157787" cy="4322763"/>
          </a:xfrm>
        </p:spPr>
        <p:txBody>
          <a:bodyPr>
            <a:normAutofit/>
          </a:bodyPr>
          <a:lstStyle>
            <a:lvl1pPr>
              <a:defRPr sz="1800"/>
            </a:lvl1pPr>
            <a:lvl2pPr>
              <a:defRPr sz="1600"/>
            </a:lvl2pPr>
            <a:lvl3pPr>
              <a:defRPr sz="16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6" name="Content Placeholder 5">
            <a:extLst>
              <a:ext uri="{FF2B5EF4-FFF2-40B4-BE49-F238E27FC236}">
                <a16:creationId xmlns:a16="http://schemas.microsoft.com/office/drawing/2014/main" id="{3D1B324E-3E90-E468-EEEC-37B1EC51AFEA}"/>
              </a:ext>
            </a:extLst>
          </p:cNvPr>
          <p:cNvSpPr>
            <a:spLocks noGrp="1"/>
          </p:cNvSpPr>
          <p:nvPr>
            <p:ph sz="quarter" idx="4"/>
          </p:nvPr>
        </p:nvSpPr>
        <p:spPr>
          <a:xfrm>
            <a:off x="6172200" y="1866900"/>
            <a:ext cx="5183188" cy="4322763"/>
          </a:xfrm>
        </p:spPr>
        <p:txBody>
          <a:bodyPr>
            <a:normAutofit/>
          </a:bodyPr>
          <a:lstStyle>
            <a:lvl1pPr>
              <a:defRPr sz="1800"/>
            </a:lvl1pPr>
            <a:lvl2pPr>
              <a:defRPr sz="1600"/>
            </a:lvl2pPr>
            <a:lvl3pPr>
              <a:defRPr sz="16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7321207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3486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4AA211-5EA4-3AEC-5935-DB51C205FA4D}"/>
              </a:ext>
            </a:extLst>
          </p:cNvPr>
          <p:cNvPicPr>
            <a:picLocks noChangeAspect="1"/>
          </p:cNvPicPr>
          <p:nvPr userDrawn="1"/>
        </p:nvPicPr>
        <p:blipFill>
          <a:blip r:embed="rId2"/>
          <a:stretch>
            <a:fillRect/>
          </a:stretch>
        </p:blipFill>
        <p:spPr>
          <a:xfrm>
            <a:off x="8166347" y="-43405"/>
            <a:ext cx="4141400" cy="6944810"/>
          </a:xfrm>
          <a:prstGeom prst="rect">
            <a:avLst/>
          </a:prstGeom>
        </p:spPr>
      </p:pic>
      <p:sp>
        <p:nvSpPr>
          <p:cNvPr id="2" name="Title 1">
            <a:extLst>
              <a:ext uri="{FF2B5EF4-FFF2-40B4-BE49-F238E27FC236}">
                <a16:creationId xmlns:a16="http://schemas.microsoft.com/office/drawing/2014/main" id="{7DF7B27D-44D5-ADDA-F6DE-41C6CDB1E989}"/>
              </a:ext>
            </a:extLst>
          </p:cNvPr>
          <p:cNvSpPr>
            <a:spLocks noGrp="1"/>
          </p:cNvSpPr>
          <p:nvPr>
            <p:ph type="title"/>
          </p:nvPr>
        </p:nvSpPr>
        <p:spPr>
          <a:xfrm>
            <a:off x="839788" y="987424"/>
            <a:ext cx="4448492" cy="1268096"/>
          </a:xfrm>
        </p:spPr>
        <p:txBody>
          <a:bodyPr anchor="t">
            <a:normAutofit/>
          </a:bodyPr>
          <a:lstStyle>
            <a:lvl1pPr>
              <a:defRPr sz="3600"/>
            </a:lvl1pPr>
          </a:lstStyle>
          <a:p>
            <a:r>
              <a:rPr lang="en-GB" dirty="0"/>
              <a:t>Click to edit Master title style</a:t>
            </a:r>
            <a:endParaRPr lang="en-SE" dirty="0"/>
          </a:p>
        </p:txBody>
      </p:sp>
      <p:sp>
        <p:nvSpPr>
          <p:cNvPr id="3" name="Picture Placeholder 2">
            <a:extLst>
              <a:ext uri="{FF2B5EF4-FFF2-40B4-BE49-F238E27FC236}">
                <a16:creationId xmlns:a16="http://schemas.microsoft.com/office/drawing/2014/main" id="{9B680301-8D23-6E5E-70E8-86DCA4E64833}"/>
              </a:ext>
            </a:extLst>
          </p:cNvPr>
          <p:cNvSpPr>
            <a:spLocks noGrp="1"/>
          </p:cNvSpPr>
          <p:nvPr>
            <p:ph type="pic" idx="1"/>
          </p:nvPr>
        </p:nvSpPr>
        <p:spPr>
          <a:xfrm>
            <a:off x="5669280" y="987425"/>
            <a:ext cx="568610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66317DEE-93A4-9BD5-BB4A-C9C5B4AD6EC2}"/>
              </a:ext>
            </a:extLst>
          </p:cNvPr>
          <p:cNvSpPr>
            <a:spLocks noGrp="1"/>
          </p:cNvSpPr>
          <p:nvPr>
            <p:ph type="body" sz="half" idx="2"/>
          </p:nvPr>
        </p:nvSpPr>
        <p:spPr>
          <a:xfrm>
            <a:off x="839788" y="2453640"/>
            <a:ext cx="4448492" cy="341534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3687391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1191379"/>
            <a:ext cx="10515600" cy="1325563"/>
          </a:xfrm>
        </p:spPr>
        <p:txBody>
          <a:bodyPr>
            <a:normAutofit/>
          </a:bodyPr>
          <a:lstStyle>
            <a:lvl1pPr>
              <a:defRPr sz="3600"/>
            </a:lvl1pPr>
          </a:lstStyle>
          <a:p>
            <a:r>
              <a:rPr lang="en-GB" dirty="0"/>
              <a:t>Click to edit Master title style</a:t>
            </a:r>
            <a:endParaRPr lang="en-SE" dirty="0"/>
          </a:p>
        </p:txBody>
      </p:sp>
      <p:pic>
        <p:nvPicPr>
          <p:cNvPr id="2" name="Graphic 1">
            <a:extLst>
              <a:ext uri="{FF2B5EF4-FFF2-40B4-BE49-F238E27FC236}">
                <a16:creationId xmlns:a16="http://schemas.microsoft.com/office/drawing/2014/main" id="{F7855B1E-D74F-C54E-CE61-83490999A0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544" y="541292"/>
            <a:ext cx="4272022" cy="534003"/>
          </a:xfrm>
          <a:prstGeom prst="rect">
            <a:avLst/>
          </a:prstGeom>
        </p:spPr>
      </p:pic>
      <p:sp>
        <p:nvSpPr>
          <p:cNvPr id="3" name="Content Placeholder 2">
            <a:extLst>
              <a:ext uri="{FF2B5EF4-FFF2-40B4-BE49-F238E27FC236}">
                <a16:creationId xmlns:a16="http://schemas.microsoft.com/office/drawing/2014/main" id="{B0778373-6821-27A5-958A-7B85ECC9AF4A}"/>
              </a:ext>
            </a:extLst>
          </p:cNvPr>
          <p:cNvSpPr>
            <a:spLocks noGrp="1"/>
          </p:cNvSpPr>
          <p:nvPr>
            <p:ph idx="1"/>
          </p:nvPr>
        </p:nvSpPr>
        <p:spPr>
          <a:xfrm>
            <a:off x="838200" y="2633026"/>
            <a:ext cx="10515600" cy="3457575"/>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994673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1EFB08-47C3-3F4C-F28E-6157CB80BA98}"/>
              </a:ext>
            </a:extLst>
          </p:cNvPr>
          <p:cNvPicPr>
            <a:picLocks noChangeAspect="1"/>
          </p:cNvPicPr>
          <p:nvPr userDrawn="1"/>
        </p:nvPicPr>
        <p:blipFill>
          <a:blip r:embed="rId2"/>
          <a:stretch>
            <a:fillRect/>
          </a:stretch>
        </p:blipFill>
        <p:spPr>
          <a:xfrm>
            <a:off x="6995160" y="0"/>
            <a:ext cx="5196840" cy="6858000"/>
          </a:xfrm>
          <a:prstGeom prst="rect">
            <a:avLst/>
          </a:prstGeom>
        </p:spPr>
      </p:pic>
      <p:sp>
        <p:nvSpPr>
          <p:cNvPr id="2" name="Title 1">
            <a:extLst>
              <a:ext uri="{FF2B5EF4-FFF2-40B4-BE49-F238E27FC236}">
                <a16:creationId xmlns:a16="http://schemas.microsoft.com/office/drawing/2014/main" id="{7DF7B27D-44D5-ADDA-F6DE-41C6CDB1E989}"/>
              </a:ext>
            </a:extLst>
          </p:cNvPr>
          <p:cNvSpPr>
            <a:spLocks noGrp="1"/>
          </p:cNvSpPr>
          <p:nvPr>
            <p:ph type="title"/>
          </p:nvPr>
        </p:nvSpPr>
        <p:spPr>
          <a:xfrm>
            <a:off x="839788" y="457200"/>
            <a:ext cx="6155372" cy="1249680"/>
          </a:xfrm>
        </p:spPr>
        <p:txBody>
          <a:bodyPr anchor="b">
            <a:normAutofit/>
          </a:bodyPr>
          <a:lstStyle>
            <a:lvl1pPr>
              <a:defRPr sz="3600"/>
            </a:lvl1pPr>
          </a:lstStyle>
          <a:p>
            <a:r>
              <a:rPr lang="en-GB" dirty="0"/>
              <a:t>Click to edit Master title style</a:t>
            </a:r>
            <a:endParaRPr lang="en-SE" dirty="0"/>
          </a:p>
        </p:txBody>
      </p:sp>
      <p:sp>
        <p:nvSpPr>
          <p:cNvPr id="3" name="Picture Placeholder 2">
            <a:extLst>
              <a:ext uri="{FF2B5EF4-FFF2-40B4-BE49-F238E27FC236}">
                <a16:creationId xmlns:a16="http://schemas.microsoft.com/office/drawing/2014/main" id="{9B680301-8D23-6E5E-70E8-86DCA4E64833}"/>
              </a:ext>
            </a:extLst>
          </p:cNvPr>
          <p:cNvSpPr>
            <a:spLocks noGrp="1"/>
          </p:cNvSpPr>
          <p:nvPr>
            <p:ph type="pic" idx="1"/>
          </p:nvPr>
        </p:nvSpPr>
        <p:spPr>
          <a:xfrm>
            <a:off x="7419976" y="0"/>
            <a:ext cx="4772024"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66317DEE-93A4-9BD5-BB4A-C9C5B4AD6EC2}"/>
              </a:ext>
            </a:extLst>
          </p:cNvPr>
          <p:cNvSpPr>
            <a:spLocks noGrp="1"/>
          </p:cNvSpPr>
          <p:nvPr>
            <p:ph type="body" sz="half" idx="2"/>
          </p:nvPr>
        </p:nvSpPr>
        <p:spPr>
          <a:xfrm>
            <a:off x="839788" y="2057400"/>
            <a:ext cx="6155372"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477906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573541"/>
            <a:ext cx="10515600" cy="1325563"/>
          </a:xfrm>
        </p:spPr>
        <p:txBody>
          <a:bodyPr>
            <a:normAutofit/>
          </a:bodyPr>
          <a:lstStyle>
            <a:lvl1pPr>
              <a:defRPr sz="3600"/>
            </a:lvl1pPr>
          </a:lstStyle>
          <a:p>
            <a:r>
              <a:rPr lang="en-GB" dirty="0"/>
              <a:t>Click to edit Master title style</a:t>
            </a:r>
            <a:endParaRPr lang="en-SE" dirty="0"/>
          </a:p>
        </p:txBody>
      </p:sp>
      <p:pic>
        <p:nvPicPr>
          <p:cNvPr id="2" name="Graphic 1">
            <a:extLst>
              <a:ext uri="{FF2B5EF4-FFF2-40B4-BE49-F238E27FC236}">
                <a16:creationId xmlns:a16="http://schemas.microsoft.com/office/drawing/2014/main" id="{B4130E41-A691-BDBC-87BE-64335B450A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2182" y="5845186"/>
            <a:ext cx="1498235" cy="439273"/>
          </a:xfrm>
          <a:prstGeom prst="rect">
            <a:avLst/>
          </a:prstGeom>
        </p:spPr>
      </p:pic>
      <p:sp>
        <p:nvSpPr>
          <p:cNvPr id="4" name="Content Placeholder 2">
            <a:extLst>
              <a:ext uri="{FF2B5EF4-FFF2-40B4-BE49-F238E27FC236}">
                <a16:creationId xmlns:a16="http://schemas.microsoft.com/office/drawing/2014/main" id="{166FF7B2-0F90-0298-DB7F-3555F3C399CA}"/>
              </a:ext>
            </a:extLst>
          </p:cNvPr>
          <p:cNvSpPr>
            <a:spLocks noGrp="1"/>
          </p:cNvSpPr>
          <p:nvPr>
            <p:ph idx="1"/>
          </p:nvPr>
        </p:nvSpPr>
        <p:spPr>
          <a:xfrm>
            <a:off x="838200" y="2085975"/>
            <a:ext cx="10515600" cy="3457575"/>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020243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573541"/>
            <a:ext cx="10515600" cy="1325563"/>
          </a:xfrm>
        </p:spPr>
        <p:txBody>
          <a:bodyPr>
            <a:normAutofit/>
          </a:bodyPr>
          <a:lstStyle>
            <a:lvl1pPr>
              <a:defRPr sz="3600"/>
            </a:lvl1pPr>
          </a:lstStyle>
          <a:p>
            <a:r>
              <a:rPr lang="en-GB" dirty="0"/>
              <a:t>Click to edit Master title style</a:t>
            </a:r>
            <a:endParaRPr lang="en-SE" dirty="0"/>
          </a:p>
        </p:txBody>
      </p:sp>
      <p:pic>
        <p:nvPicPr>
          <p:cNvPr id="2" name="Graphic 1">
            <a:extLst>
              <a:ext uri="{FF2B5EF4-FFF2-40B4-BE49-F238E27FC236}">
                <a16:creationId xmlns:a16="http://schemas.microsoft.com/office/drawing/2014/main" id="{D70278C9-6026-42BB-776E-1DDE9814F9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9551" y="5801857"/>
            <a:ext cx="4272022" cy="534003"/>
          </a:xfrm>
          <a:prstGeom prst="rect">
            <a:avLst/>
          </a:prstGeom>
        </p:spPr>
      </p:pic>
      <p:sp>
        <p:nvSpPr>
          <p:cNvPr id="3" name="Content Placeholder 2">
            <a:extLst>
              <a:ext uri="{FF2B5EF4-FFF2-40B4-BE49-F238E27FC236}">
                <a16:creationId xmlns:a16="http://schemas.microsoft.com/office/drawing/2014/main" id="{D8EAC793-6678-D009-476D-A6BD526DAD3B}"/>
              </a:ext>
            </a:extLst>
          </p:cNvPr>
          <p:cNvSpPr>
            <a:spLocks noGrp="1"/>
          </p:cNvSpPr>
          <p:nvPr>
            <p:ph idx="1"/>
          </p:nvPr>
        </p:nvSpPr>
        <p:spPr>
          <a:xfrm>
            <a:off x="838200" y="2085975"/>
            <a:ext cx="10515600" cy="3457575"/>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1691171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Vanlig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DCC8F3-0B56-EB07-ABC3-675FC490D680}"/>
              </a:ext>
            </a:extLst>
          </p:cNvPr>
          <p:cNvPicPr>
            <a:picLocks noChangeAspect="1"/>
          </p:cNvPicPr>
          <p:nvPr userDrawn="1"/>
        </p:nvPicPr>
        <p:blipFill>
          <a:blip r:embed="rId2"/>
          <a:stretch>
            <a:fillRect/>
          </a:stretch>
        </p:blipFill>
        <p:spPr>
          <a:xfrm>
            <a:off x="11667899" y="365125"/>
            <a:ext cx="547251" cy="1325563"/>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63031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9_Demo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DCC8F3-0B56-EB07-ABC3-675FC490D680}"/>
              </a:ext>
            </a:extLst>
          </p:cNvPr>
          <p:cNvPicPr>
            <a:picLocks noChangeAspect="1"/>
          </p:cNvPicPr>
          <p:nvPr userDrawn="1"/>
        </p:nvPicPr>
        <p:blipFill>
          <a:blip r:embed="rId2"/>
          <a:stretch>
            <a:fillRect/>
          </a:stretch>
        </p:blipFill>
        <p:spPr>
          <a:xfrm>
            <a:off x="11667899" y="365125"/>
            <a:ext cx="547251" cy="1325563"/>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buClr>
                <a:srgbClr val="04B067"/>
              </a:buClr>
              <a:buFont typeface="Wingdings 3" panose="05040102010807070707" pitchFamily="18" charset="2"/>
              <a:buChar char="u"/>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989678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F17F89-5D8E-AFD6-042E-5A6533FE939C}"/>
              </a:ext>
            </a:extLst>
          </p:cNvPr>
          <p:cNvPicPr>
            <a:picLocks noChangeAspect="1"/>
          </p:cNvPicPr>
          <p:nvPr userDrawn="1"/>
        </p:nvPicPr>
        <p:blipFill>
          <a:blip r:embed="rId2"/>
          <a:stretch>
            <a:fillRect/>
          </a:stretch>
        </p:blipFill>
        <p:spPr>
          <a:xfrm>
            <a:off x="8120657" y="693915"/>
            <a:ext cx="4084222" cy="6176963"/>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214391730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5BBC-75C8-A5B9-C000-757D8F01DE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SE" dirty="0"/>
          </a:p>
        </p:txBody>
      </p:sp>
      <p:sp>
        <p:nvSpPr>
          <p:cNvPr id="3" name="Text Placeholder 2">
            <a:extLst>
              <a:ext uri="{FF2B5EF4-FFF2-40B4-BE49-F238E27FC236}">
                <a16:creationId xmlns:a16="http://schemas.microsoft.com/office/drawing/2014/main" id="{41D65FB9-B18E-D96A-9239-226000CCA2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Date Placeholder 3">
            <a:extLst>
              <a:ext uri="{FF2B5EF4-FFF2-40B4-BE49-F238E27FC236}">
                <a16:creationId xmlns:a16="http://schemas.microsoft.com/office/drawing/2014/main" id="{EF97F281-F576-B19F-199C-3852683DD2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FA0968-ABAC-5F43-9115-8C66E652C644}" type="datetime1">
              <a:rPr lang="sv-SE" smtClean="0"/>
              <a:t>2025-12-01</a:t>
            </a:fld>
            <a:endParaRPr lang="en-SE"/>
          </a:p>
        </p:txBody>
      </p:sp>
    </p:spTree>
    <p:extLst>
      <p:ext uri="{BB962C8B-B14F-4D97-AF65-F5344CB8AC3E}">
        <p14:creationId xmlns:p14="http://schemas.microsoft.com/office/powerpoint/2010/main" val="784088411"/>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80" r:id="rId3"/>
    <p:sldLayoutId id="2147483683" r:id="rId4"/>
    <p:sldLayoutId id="2147483681" r:id="rId5"/>
    <p:sldLayoutId id="2147483684" r:id="rId6"/>
    <p:sldLayoutId id="2147483672" r:id="rId7"/>
    <p:sldLayoutId id="2147483690" r:id="rId8"/>
    <p:sldLayoutId id="2147483674" r:id="rId9"/>
    <p:sldLayoutId id="2147483661" r:id="rId10"/>
    <p:sldLayoutId id="2147483663" r:id="rId11"/>
    <p:sldLayoutId id="2147483667" r:id="rId12"/>
    <p:sldLayoutId id="2147483666" r:id="rId13"/>
    <p:sldLayoutId id="2147483671" r:id="rId14"/>
    <p:sldLayoutId id="2147483685" r:id="rId15"/>
    <p:sldLayoutId id="2147483660" r:id="rId16"/>
    <p:sldLayoutId id="2147483686" r:id="rId17"/>
    <p:sldLayoutId id="2147483662" r:id="rId18"/>
    <p:sldLayoutId id="2147483673" r:id="rId19"/>
    <p:sldLayoutId id="2147483664" r:id="rId20"/>
    <p:sldLayoutId id="2147483665" r:id="rId21"/>
    <p:sldLayoutId id="2147483670" r:id="rId22"/>
    <p:sldLayoutId id="2147483687" r:id="rId23"/>
    <p:sldLayoutId id="2147483675" r:id="rId24"/>
    <p:sldLayoutId id="2147483689" r:id="rId25"/>
    <p:sldLayoutId id="2147483677" r:id="rId26"/>
    <p:sldLayoutId id="2147483678" r:id="rId27"/>
    <p:sldLayoutId id="2147483676" r:id="rId28"/>
    <p:sldLayoutId id="2147483692" r:id="rId29"/>
    <p:sldLayoutId id="2147483652" r:id="rId30"/>
    <p:sldLayoutId id="2147483669" r:id="rId31"/>
    <p:sldLayoutId id="2147483691" r:id="rId32"/>
    <p:sldLayoutId id="2147483695" r:id="rId33"/>
    <p:sldLayoutId id="2147483696" r:id="rId34"/>
    <p:sldLayoutId id="2147483697" r:id="rId35"/>
    <p:sldLayoutId id="2147483698" r:id="rId36"/>
    <p:sldLayoutId id="2147483653" r:id="rId37"/>
    <p:sldLayoutId id="2147483655" r:id="rId38"/>
    <p:sldLayoutId id="2147483657" r:id="rId39"/>
    <p:sldLayoutId id="2147483668" r:id="rId40"/>
  </p:sldLayoutIdLst>
  <p:hf sldNum="0" hdr="0" ftr="0"/>
  <p:txStyles>
    <p:titleStyle>
      <a:lvl1pPr algn="l" defTabSz="914400" rtl="0" eaLnBrk="1" latinLnBrk="0" hangingPunct="1">
        <a:lnSpc>
          <a:spcPct val="90000"/>
        </a:lnSpc>
        <a:spcBef>
          <a:spcPct val="0"/>
        </a:spcBef>
        <a:buNone/>
        <a:defRPr sz="4400" b="1" i="0" kern="1200">
          <a:solidFill>
            <a:schemeClr val="tx1"/>
          </a:solidFill>
          <a:latin typeface="Figtree SemiBol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igtree Medium"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igtree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igtree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gtree Medium"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gtree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confluence.its.umu.se/confluence/spaces/Ladokintegrationer/pages/1008372145"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s://confluence.its.umu.se/confluence/spaces/Ladokintegrationer/pages/1008372145"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459BB0D1-9BAE-EF4A-BC28-155FDA93913A}"/>
              </a:ext>
            </a:extLst>
          </p:cNvPr>
          <p:cNvSpPr>
            <a:spLocks noGrp="1"/>
          </p:cNvSpPr>
          <p:nvPr>
            <p:ph idx="4294967295"/>
          </p:nvPr>
        </p:nvSpPr>
        <p:spPr>
          <a:xfrm>
            <a:off x="838200" y="1825625"/>
            <a:ext cx="10515600" cy="4351338"/>
          </a:xfrm>
        </p:spPr>
        <p:txBody>
          <a:bodyPr anchor="b">
            <a:normAutofit/>
          </a:bodyPr>
          <a:lstStyle/>
          <a:p>
            <a:pPr marL="0" indent="0">
              <a:buNone/>
            </a:pPr>
            <a:r>
              <a:rPr lang="sv-SE" sz="2000" dirty="0">
                <a:latin typeface="+mn-lt"/>
              </a:rPr>
              <a:t>Snart börjar… </a:t>
            </a:r>
          </a:p>
          <a:p>
            <a:pPr marL="0" indent="0">
              <a:buNone/>
            </a:pPr>
            <a:r>
              <a:rPr lang="sv-SE" sz="3600" dirty="0">
                <a:latin typeface="Figtree SemiBold" pitchFamily="2" charset="0"/>
              </a:rPr>
              <a:t>Demo av version 2.83</a:t>
            </a:r>
            <a:br>
              <a:rPr lang="sv-SE" sz="2000" dirty="0"/>
            </a:br>
            <a:r>
              <a:rPr lang="sv-SE" sz="2000" dirty="0">
                <a:latin typeface="+mn-lt"/>
              </a:rPr>
              <a:t>Mötet spelas in. Inspelningen och chatten kommer läggas upp på ladokkonsortiet.se. </a:t>
            </a:r>
          </a:p>
          <a:p>
            <a:pPr marL="0" indent="0">
              <a:buNone/>
            </a:pPr>
            <a:endParaRPr lang="sv-SE" sz="2000" dirty="0">
              <a:latin typeface="+mn-lt"/>
            </a:endParaRPr>
          </a:p>
          <a:p>
            <a:pPr marL="0" indent="0">
              <a:buNone/>
            </a:pPr>
            <a:r>
              <a:rPr lang="sv-SE" sz="2000" b="1" dirty="0">
                <a:latin typeface="+mn-lt"/>
              </a:rPr>
              <a:t>Vill du inte vara med? </a:t>
            </a:r>
          </a:p>
          <a:p>
            <a:pPr marL="0" indent="0">
              <a:buNone/>
            </a:pPr>
            <a:r>
              <a:rPr lang="sv-SE" sz="2000" dirty="0">
                <a:latin typeface="+mn-lt"/>
              </a:rPr>
              <a:t>Stäng av kamera och mikrofon. Skicka direktmeddelanden i chatten till Moa Eriksson.</a:t>
            </a:r>
            <a:endParaRPr lang="sv-SE" dirty="0">
              <a:latin typeface="+mn-lt"/>
            </a:endParaRPr>
          </a:p>
          <a:p>
            <a:endParaRPr lang="sv-SE" dirty="0">
              <a:latin typeface="+mn-lt"/>
            </a:endParaRPr>
          </a:p>
          <a:p>
            <a:endParaRPr lang="sv-SE" dirty="0"/>
          </a:p>
        </p:txBody>
      </p:sp>
      <p:pic>
        <p:nvPicPr>
          <p:cNvPr id="7" name="Bildobjekt 6">
            <a:extLst>
              <a:ext uri="{FF2B5EF4-FFF2-40B4-BE49-F238E27FC236}">
                <a16:creationId xmlns:a16="http://schemas.microsoft.com/office/drawing/2014/main" id="{0EA8E285-EDEF-C94D-1181-69B97F027E3E}"/>
              </a:ext>
            </a:extLst>
          </p:cNvPr>
          <p:cNvPicPr>
            <a:picLocks noChangeAspect="1"/>
          </p:cNvPicPr>
          <p:nvPr/>
        </p:nvPicPr>
        <p:blipFill>
          <a:blip r:embed="rId2"/>
          <a:stretch>
            <a:fillRect/>
          </a:stretch>
        </p:blipFill>
        <p:spPr>
          <a:xfrm>
            <a:off x="5188228" y="5337777"/>
            <a:ext cx="3334215" cy="1114581"/>
          </a:xfrm>
          <a:prstGeom prst="rect">
            <a:avLst/>
          </a:prstGeom>
        </p:spPr>
      </p:pic>
      <p:grpSp>
        <p:nvGrpSpPr>
          <p:cNvPr id="9" name="Grupp 8">
            <a:extLst>
              <a:ext uri="{FF2B5EF4-FFF2-40B4-BE49-F238E27FC236}">
                <a16:creationId xmlns:a16="http://schemas.microsoft.com/office/drawing/2014/main" id="{F0CC1D79-4219-856A-24CC-171EE1E74D11}"/>
              </a:ext>
            </a:extLst>
          </p:cNvPr>
          <p:cNvGrpSpPr/>
          <p:nvPr/>
        </p:nvGrpSpPr>
        <p:grpSpPr>
          <a:xfrm>
            <a:off x="897468" y="5337778"/>
            <a:ext cx="4008361" cy="1114581"/>
            <a:chOff x="897468" y="5337778"/>
            <a:chExt cx="4008361" cy="1114581"/>
          </a:xfrm>
        </p:grpSpPr>
        <p:sp>
          <p:nvSpPr>
            <p:cNvPr id="8" name="Rektangel 7">
              <a:extLst>
                <a:ext uri="{FF2B5EF4-FFF2-40B4-BE49-F238E27FC236}">
                  <a16:creationId xmlns:a16="http://schemas.microsoft.com/office/drawing/2014/main" id="{9ABF3BD0-4BB3-F896-2BD4-6C06AD6E6F70}"/>
                </a:ext>
              </a:extLst>
            </p:cNvPr>
            <p:cNvSpPr/>
            <p:nvPr/>
          </p:nvSpPr>
          <p:spPr>
            <a:xfrm>
              <a:off x="897468" y="5337778"/>
              <a:ext cx="4008361" cy="1114581"/>
            </a:xfrm>
            <a:prstGeom prst="rect">
              <a:avLst/>
            </a:prstGeom>
            <a:solidFill>
              <a:srgbClr val="1A1A1A"/>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5E83B391-A068-7CEE-8B3E-FD85FB24D836}"/>
                </a:ext>
              </a:extLst>
            </p:cNvPr>
            <p:cNvPicPr>
              <a:picLocks noChangeAspect="1"/>
            </p:cNvPicPr>
            <p:nvPr/>
          </p:nvPicPr>
          <p:blipFill rotWithShape="1">
            <a:blip r:embed="rId3"/>
            <a:srcRect t="-6999" r="67123" b="1"/>
            <a:stretch/>
          </p:blipFill>
          <p:spPr>
            <a:xfrm>
              <a:off x="897468" y="5876693"/>
              <a:ext cx="4008361" cy="575666"/>
            </a:xfrm>
            <a:prstGeom prst="rect">
              <a:avLst/>
            </a:prstGeom>
          </p:spPr>
        </p:pic>
      </p:grpSp>
      <p:sp>
        <p:nvSpPr>
          <p:cNvPr id="11" name="Rektangel: rundade hörn 10">
            <a:extLst>
              <a:ext uri="{FF2B5EF4-FFF2-40B4-BE49-F238E27FC236}">
                <a16:creationId xmlns:a16="http://schemas.microsoft.com/office/drawing/2014/main" id="{3FBDED3F-E26A-22E3-8D3E-7B961E7C7939}"/>
              </a:ext>
            </a:extLst>
          </p:cNvPr>
          <p:cNvSpPr/>
          <p:nvPr/>
        </p:nvSpPr>
        <p:spPr>
          <a:xfrm>
            <a:off x="930921" y="5798633"/>
            <a:ext cx="1745371" cy="67602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rundade hörn 11">
            <a:extLst>
              <a:ext uri="{FF2B5EF4-FFF2-40B4-BE49-F238E27FC236}">
                <a16:creationId xmlns:a16="http://schemas.microsoft.com/office/drawing/2014/main" id="{C2DFA834-450D-1B7D-E3A1-C9AC6FB7ACFC}"/>
              </a:ext>
            </a:extLst>
          </p:cNvPr>
          <p:cNvSpPr/>
          <p:nvPr/>
        </p:nvSpPr>
        <p:spPr>
          <a:xfrm>
            <a:off x="5225148" y="5383132"/>
            <a:ext cx="1244808" cy="41625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33722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EB6C655-458E-7DFD-1E1E-D485008F10B1}"/>
              </a:ext>
            </a:extLst>
          </p:cNvPr>
          <p:cNvSpPr>
            <a:spLocks noGrp="1"/>
          </p:cNvSpPr>
          <p:nvPr>
            <p:ph type="title"/>
          </p:nvPr>
        </p:nvSpPr>
        <p:spPr/>
        <p:txBody>
          <a:bodyPr/>
          <a:lstStyle/>
          <a:p>
            <a:r>
              <a:rPr lang="sv-SE" dirty="0"/>
              <a:t>Individuell studieplan</a:t>
            </a:r>
          </a:p>
        </p:txBody>
      </p:sp>
      <p:sp>
        <p:nvSpPr>
          <p:cNvPr id="3" name="Platshållare för innehåll 2">
            <a:extLst>
              <a:ext uri="{FF2B5EF4-FFF2-40B4-BE49-F238E27FC236}">
                <a16:creationId xmlns:a16="http://schemas.microsoft.com/office/drawing/2014/main" id="{8257AB1D-CD15-4601-ADC8-93399D292887}"/>
              </a:ext>
            </a:extLst>
          </p:cNvPr>
          <p:cNvSpPr>
            <a:spLocks noGrp="1"/>
          </p:cNvSpPr>
          <p:nvPr>
            <p:ph idx="1"/>
          </p:nvPr>
        </p:nvSpPr>
        <p:spPr/>
        <p:txBody>
          <a:bodyPr/>
          <a:lstStyle/>
          <a:p>
            <a:r>
              <a:rPr lang="sv-SE" dirty="0"/>
              <a:t>I </a:t>
            </a:r>
            <a:r>
              <a:rPr lang="sv-SE" dirty="0" err="1"/>
              <a:t>sökvyn</a:t>
            </a:r>
            <a:r>
              <a:rPr lang="sv-SE" dirty="0"/>
              <a:t> under</a:t>
            </a:r>
            <a:r>
              <a:rPr lang="sv-SE" b="1" dirty="0"/>
              <a:t> Hantera doktorander (ISP) </a:t>
            </a:r>
            <a:r>
              <a:rPr lang="sv-SE" b="1" dirty="0">
                <a:sym typeface="Wingdings 3" panose="05040102010807070707" pitchFamily="18" charset="2"/>
              </a:rPr>
              <a:t></a:t>
            </a:r>
            <a:r>
              <a:rPr lang="sv-SE" b="1" dirty="0"/>
              <a:t> Individuella studieplaner </a:t>
            </a:r>
            <a:r>
              <a:rPr lang="sv-SE" dirty="0"/>
              <a:t>går det nu att exportera sökresultatet som CSV-fil (levererades i version 2.82)</a:t>
            </a:r>
          </a:p>
          <a:p>
            <a:endParaRPr lang="sv-SE" dirty="0"/>
          </a:p>
        </p:txBody>
      </p:sp>
      <p:pic>
        <p:nvPicPr>
          <p:cNvPr id="11" name="Bildobjekt 10">
            <a:extLst>
              <a:ext uri="{FF2B5EF4-FFF2-40B4-BE49-F238E27FC236}">
                <a16:creationId xmlns:a16="http://schemas.microsoft.com/office/drawing/2014/main" id="{97C0E16F-4278-562A-0CB9-D3FCC207F324}"/>
              </a:ext>
            </a:extLst>
          </p:cNvPr>
          <p:cNvPicPr>
            <a:picLocks noChangeAspect="1"/>
          </p:cNvPicPr>
          <p:nvPr/>
        </p:nvPicPr>
        <p:blipFill>
          <a:blip r:embed="rId2"/>
          <a:stretch>
            <a:fillRect/>
          </a:stretch>
        </p:blipFill>
        <p:spPr>
          <a:xfrm>
            <a:off x="1186004" y="2756606"/>
            <a:ext cx="9009213" cy="3866931"/>
          </a:xfrm>
          <a:prstGeom prst="rect">
            <a:avLst/>
          </a:prstGeom>
        </p:spPr>
      </p:pic>
      <p:sp>
        <p:nvSpPr>
          <p:cNvPr id="12" name="Pil: nedåt 11">
            <a:extLst>
              <a:ext uri="{FF2B5EF4-FFF2-40B4-BE49-F238E27FC236}">
                <a16:creationId xmlns:a16="http://schemas.microsoft.com/office/drawing/2014/main" id="{516B517F-716D-87C9-7795-331FAB919677}"/>
              </a:ext>
            </a:extLst>
          </p:cNvPr>
          <p:cNvSpPr/>
          <p:nvPr/>
        </p:nvSpPr>
        <p:spPr>
          <a:xfrm rot="4287395">
            <a:off x="4119328" y="4799157"/>
            <a:ext cx="325924" cy="516048"/>
          </a:xfrm>
          <a:prstGeom prst="downArrow">
            <a:avLst/>
          </a:prstGeom>
          <a:solidFill>
            <a:srgbClr val="04B0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1086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3DFAF-AC8A-0CAD-386F-0B98148AE345}"/>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6EAD4DDE-E8EA-1AD5-BB22-8F4694226E31}"/>
              </a:ext>
            </a:extLst>
          </p:cNvPr>
          <p:cNvSpPr>
            <a:spLocks noGrp="1"/>
          </p:cNvSpPr>
          <p:nvPr>
            <p:ph type="title"/>
          </p:nvPr>
        </p:nvSpPr>
        <p:spPr/>
        <p:txBody>
          <a:bodyPr/>
          <a:lstStyle/>
          <a:p>
            <a:r>
              <a:rPr lang="sv-SE" dirty="0"/>
              <a:t>Individuell studieplan</a:t>
            </a:r>
          </a:p>
        </p:txBody>
      </p:sp>
      <p:sp>
        <p:nvSpPr>
          <p:cNvPr id="3" name="Platshållare för innehåll 2">
            <a:extLst>
              <a:ext uri="{FF2B5EF4-FFF2-40B4-BE49-F238E27FC236}">
                <a16:creationId xmlns:a16="http://schemas.microsoft.com/office/drawing/2014/main" id="{4C71E7F2-D133-7B75-B5C9-F2D6FF3D9BF3}"/>
              </a:ext>
            </a:extLst>
          </p:cNvPr>
          <p:cNvSpPr>
            <a:spLocks noGrp="1"/>
          </p:cNvSpPr>
          <p:nvPr>
            <p:ph idx="1"/>
          </p:nvPr>
        </p:nvSpPr>
        <p:spPr/>
        <p:txBody>
          <a:bodyPr/>
          <a:lstStyle/>
          <a:p>
            <a:r>
              <a:rPr lang="sv-SE" dirty="0"/>
              <a:t>I </a:t>
            </a:r>
            <a:r>
              <a:rPr lang="sv-SE" dirty="0" err="1"/>
              <a:t>sökvyn</a:t>
            </a:r>
            <a:r>
              <a:rPr lang="sv-SE" dirty="0"/>
              <a:t> under</a:t>
            </a:r>
            <a:r>
              <a:rPr lang="sv-SE" b="1" dirty="0"/>
              <a:t> Hantera doktorander (ISP) </a:t>
            </a:r>
            <a:r>
              <a:rPr lang="sv-SE" b="1" dirty="0">
                <a:sym typeface="Wingdings 3" panose="05040102010807070707" pitchFamily="18" charset="2"/>
              </a:rPr>
              <a:t></a:t>
            </a:r>
            <a:r>
              <a:rPr lang="sv-SE" b="1" dirty="0"/>
              <a:t> Individuella studieplaner </a:t>
            </a:r>
            <a:r>
              <a:rPr lang="sv-SE" dirty="0"/>
              <a:t>går det nu att exportera sökresultatet som CSV-fil (levererades i version 2.82)</a:t>
            </a:r>
          </a:p>
          <a:p>
            <a:r>
              <a:rPr lang="sv-SE" dirty="0"/>
              <a:t>Panelerna i Tidplanen kan nu sorteras i stigande eller fallande ordning.</a:t>
            </a:r>
          </a:p>
          <a:p>
            <a:endParaRPr lang="sv-SE" dirty="0"/>
          </a:p>
        </p:txBody>
      </p:sp>
      <p:pic>
        <p:nvPicPr>
          <p:cNvPr id="7" name="Bildobjekt 6">
            <a:extLst>
              <a:ext uri="{FF2B5EF4-FFF2-40B4-BE49-F238E27FC236}">
                <a16:creationId xmlns:a16="http://schemas.microsoft.com/office/drawing/2014/main" id="{7C3CB547-B4C8-87CA-2DE2-3B5E54667C27}"/>
              </a:ext>
            </a:extLst>
          </p:cNvPr>
          <p:cNvPicPr>
            <a:picLocks noChangeAspect="1"/>
          </p:cNvPicPr>
          <p:nvPr/>
        </p:nvPicPr>
        <p:blipFill>
          <a:blip r:embed="rId2"/>
          <a:srcRect r="24168" b="10790"/>
          <a:stretch>
            <a:fillRect/>
          </a:stretch>
        </p:blipFill>
        <p:spPr>
          <a:xfrm>
            <a:off x="99589" y="3147667"/>
            <a:ext cx="6416518" cy="3623020"/>
          </a:xfrm>
          <a:prstGeom prst="rect">
            <a:avLst/>
          </a:prstGeom>
        </p:spPr>
      </p:pic>
      <p:pic>
        <p:nvPicPr>
          <p:cNvPr id="9" name="Bildobjekt 8">
            <a:extLst>
              <a:ext uri="{FF2B5EF4-FFF2-40B4-BE49-F238E27FC236}">
                <a16:creationId xmlns:a16="http://schemas.microsoft.com/office/drawing/2014/main" id="{D6EB99BE-B400-288C-76ED-62CFCFD41895}"/>
              </a:ext>
            </a:extLst>
          </p:cNvPr>
          <p:cNvPicPr>
            <a:picLocks noChangeAspect="1"/>
          </p:cNvPicPr>
          <p:nvPr/>
        </p:nvPicPr>
        <p:blipFill>
          <a:blip r:embed="rId3"/>
          <a:srcRect r="28668"/>
          <a:stretch>
            <a:fillRect/>
          </a:stretch>
        </p:blipFill>
        <p:spPr>
          <a:xfrm>
            <a:off x="6721285" y="3147667"/>
            <a:ext cx="5383199" cy="3623020"/>
          </a:xfrm>
          <a:prstGeom prst="rect">
            <a:avLst/>
          </a:prstGeom>
        </p:spPr>
      </p:pic>
      <p:sp>
        <p:nvSpPr>
          <p:cNvPr id="6" name="Pil: nedåt 5">
            <a:extLst>
              <a:ext uri="{FF2B5EF4-FFF2-40B4-BE49-F238E27FC236}">
                <a16:creationId xmlns:a16="http://schemas.microsoft.com/office/drawing/2014/main" id="{7054B774-F993-9FBC-D99C-02EB5AC3B7B9}"/>
              </a:ext>
            </a:extLst>
          </p:cNvPr>
          <p:cNvSpPr/>
          <p:nvPr/>
        </p:nvSpPr>
        <p:spPr>
          <a:xfrm rot="4287395">
            <a:off x="3666654" y="4265003"/>
            <a:ext cx="325924" cy="516048"/>
          </a:xfrm>
          <a:prstGeom prst="downArrow">
            <a:avLst/>
          </a:prstGeom>
          <a:solidFill>
            <a:srgbClr val="04B0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il: nedåt 7">
            <a:extLst>
              <a:ext uri="{FF2B5EF4-FFF2-40B4-BE49-F238E27FC236}">
                <a16:creationId xmlns:a16="http://schemas.microsoft.com/office/drawing/2014/main" id="{C8AE62F2-C45D-1F93-3A16-581CB733DB01}"/>
              </a:ext>
            </a:extLst>
          </p:cNvPr>
          <p:cNvSpPr/>
          <p:nvPr/>
        </p:nvSpPr>
        <p:spPr>
          <a:xfrm rot="4287395">
            <a:off x="7795036" y="4464594"/>
            <a:ext cx="325924" cy="516048"/>
          </a:xfrm>
          <a:prstGeom prst="downArrow">
            <a:avLst/>
          </a:prstGeom>
          <a:solidFill>
            <a:srgbClr val="04B0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2914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C35979-C58E-00CF-23CA-76DF5F0D5A21}"/>
              </a:ext>
            </a:extLst>
          </p:cNvPr>
          <p:cNvSpPr>
            <a:spLocks noGrp="1"/>
          </p:cNvSpPr>
          <p:nvPr>
            <p:ph type="title"/>
          </p:nvPr>
        </p:nvSpPr>
        <p:spPr/>
        <p:txBody>
          <a:bodyPr/>
          <a:lstStyle/>
          <a:p>
            <a:r>
              <a:rPr lang="sv-SE" dirty="0"/>
              <a:t>Pedagogiskt stöd </a:t>
            </a:r>
          </a:p>
        </p:txBody>
      </p:sp>
      <p:sp>
        <p:nvSpPr>
          <p:cNvPr id="3" name="Platshållare för innehåll 2">
            <a:extLst>
              <a:ext uri="{FF2B5EF4-FFF2-40B4-BE49-F238E27FC236}">
                <a16:creationId xmlns:a16="http://schemas.microsoft.com/office/drawing/2014/main" id="{0A43AB41-6419-99B1-ED11-272B2E2365BB}"/>
              </a:ext>
            </a:extLst>
          </p:cNvPr>
          <p:cNvSpPr>
            <a:spLocks noGrp="1"/>
          </p:cNvSpPr>
          <p:nvPr>
            <p:ph idx="1"/>
          </p:nvPr>
        </p:nvSpPr>
        <p:spPr/>
        <p:txBody>
          <a:bodyPr/>
          <a:lstStyle/>
          <a:p>
            <a:r>
              <a:rPr lang="sv-SE" dirty="0"/>
              <a:t>I </a:t>
            </a:r>
            <a:r>
              <a:rPr lang="sv-SE" dirty="0" err="1"/>
              <a:t>sökvyn</a:t>
            </a:r>
            <a:r>
              <a:rPr lang="sv-SE" dirty="0"/>
              <a:t> för ansökningar om pedagogiskt stöd finns nu två nya sökfält: students förnamn respektive efternamn.</a:t>
            </a:r>
          </a:p>
          <a:p>
            <a:r>
              <a:rPr lang="sv-SE" dirty="0"/>
              <a:t>CSV-filen som hämtas i </a:t>
            </a:r>
            <a:r>
              <a:rPr lang="sv-SE" dirty="0" err="1"/>
              <a:t>sökvyn</a:t>
            </a:r>
            <a:r>
              <a:rPr lang="sv-SE" dirty="0"/>
              <a:t> för ansökningar om pedagogiskt stöd har förbättrats. </a:t>
            </a:r>
          </a:p>
          <a:p>
            <a:pPr lvl="1"/>
            <a:r>
              <a:rPr lang="sv-SE" dirty="0"/>
              <a:t>Studentens för- och efternamn ligger nu i separata kolumner. </a:t>
            </a:r>
          </a:p>
          <a:p>
            <a:pPr lvl="1"/>
            <a:r>
              <a:rPr lang="sv-SE" dirty="0"/>
              <a:t>Om flera stöd har sökts sorteras dessa i bokstavsordning.</a:t>
            </a:r>
          </a:p>
          <a:p>
            <a:endParaRPr lang="sv-SE" dirty="0"/>
          </a:p>
        </p:txBody>
      </p:sp>
      <p:pic>
        <p:nvPicPr>
          <p:cNvPr id="5" name="Bildobjekt 4">
            <a:extLst>
              <a:ext uri="{FF2B5EF4-FFF2-40B4-BE49-F238E27FC236}">
                <a16:creationId xmlns:a16="http://schemas.microsoft.com/office/drawing/2014/main" id="{D45C8C80-8D76-E217-4943-D23079644242}"/>
              </a:ext>
            </a:extLst>
          </p:cNvPr>
          <p:cNvPicPr>
            <a:picLocks noChangeAspect="1"/>
          </p:cNvPicPr>
          <p:nvPr/>
        </p:nvPicPr>
        <p:blipFill>
          <a:blip r:embed="rId2"/>
          <a:srcRect b="10558"/>
          <a:stretch>
            <a:fillRect/>
          </a:stretch>
        </p:blipFill>
        <p:spPr>
          <a:xfrm>
            <a:off x="1138333" y="3786359"/>
            <a:ext cx="8207829" cy="3071641"/>
          </a:xfrm>
          <a:prstGeom prst="rect">
            <a:avLst/>
          </a:prstGeom>
        </p:spPr>
      </p:pic>
      <p:sp>
        <p:nvSpPr>
          <p:cNvPr id="6" name="Pil: nedåt 5">
            <a:extLst>
              <a:ext uri="{FF2B5EF4-FFF2-40B4-BE49-F238E27FC236}">
                <a16:creationId xmlns:a16="http://schemas.microsoft.com/office/drawing/2014/main" id="{A1CE432A-6269-0A87-A116-D912789CC256}"/>
              </a:ext>
            </a:extLst>
          </p:cNvPr>
          <p:cNvSpPr/>
          <p:nvPr/>
        </p:nvSpPr>
        <p:spPr>
          <a:xfrm rot="6797472">
            <a:off x="4193530" y="5164244"/>
            <a:ext cx="325924" cy="825671"/>
          </a:xfrm>
          <a:prstGeom prst="downArrow">
            <a:avLst/>
          </a:prstGeom>
          <a:solidFill>
            <a:srgbClr val="04B0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il: nedåt 6">
            <a:extLst>
              <a:ext uri="{FF2B5EF4-FFF2-40B4-BE49-F238E27FC236}">
                <a16:creationId xmlns:a16="http://schemas.microsoft.com/office/drawing/2014/main" id="{CB591709-64E0-C17A-FEFE-9A37CBD9CEDD}"/>
              </a:ext>
            </a:extLst>
          </p:cNvPr>
          <p:cNvSpPr/>
          <p:nvPr/>
        </p:nvSpPr>
        <p:spPr>
          <a:xfrm rot="4287395">
            <a:off x="4347788" y="5817317"/>
            <a:ext cx="325924" cy="516048"/>
          </a:xfrm>
          <a:prstGeom prst="downArrow">
            <a:avLst/>
          </a:prstGeom>
          <a:solidFill>
            <a:srgbClr val="04B0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3898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0C967-9FE7-8B43-5999-DF0462C5369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B1C8240-FFE9-43AA-AEEB-6263843367FB}"/>
              </a:ext>
            </a:extLst>
          </p:cNvPr>
          <p:cNvSpPr>
            <a:spLocks noGrp="1"/>
          </p:cNvSpPr>
          <p:nvPr>
            <p:ph type="title"/>
          </p:nvPr>
        </p:nvSpPr>
        <p:spPr/>
        <p:txBody>
          <a:bodyPr/>
          <a:lstStyle/>
          <a:p>
            <a:r>
              <a:rPr lang="sv-SE" dirty="0"/>
              <a:t>Pedagogiskt stöd </a:t>
            </a:r>
          </a:p>
        </p:txBody>
      </p:sp>
      <p:sp>
        <p:nvSpPr>
          <p:cNvPr id="3" name="Platshållare för innehåll 2">
            <a:extLst>
              <a:ext uri="{FF2B5EF4-FFF2-40B4-BE49-F238E27FC236}">
                <a16:creationId xmlns:a16="http://schemas.microsoft.com/office/drawing/2014/main" id="{2EB26C9B-81FB-F9A8-26A6-B5CB1CFEF156}"/>
              </a:ext>
            </a:extLst>
          </p:cNvPr>
          <p:cNvSpPr>
            <a:spLocks noGrp="1"/>
          </p:cNvSpPr>
          <p:nvPr>
            <p:ph idx="1"/>
          </p:nvPr>
        </p:nvSpPr>
        <p:spPr/>
        <p:txBody>
          <a:bodyPr/>
          <a:lstStyle/>
          <a:p>
            <a:r>
              <a:rPr lang="sv-SE" dirty="0"/>
              <a:t>Knappen "Besluta" är nu inaktiv för användare som bara är behöriga att hantera ansökan om pedagogiskt stöd. Tidigare var knappen aktiv, men användarna fick ett felmeddelande när de klickade på den.</a:t>
            </a:r>
          </a:p>
          <a:p>
            <a:r>
              <a:rPr lang="sv-SE" dirty="0"/>
              <a:t>Mindre förändringar i ikoner och rubriker, inför kommande funktionalitet för att spara utkast och anteckningar för beslut.</a:t>
            </a:r>
          </a:p>
        </p:txBody>
      </p:sp>
      <p:pic>
        <p:nvPicPr>
          <p:cNvPr id="5" name="Bildobjekt 4">
            <a:extLst>
              <a:ext uri="{FF2B5EF4-FFF2-40B4-BE49-F238E27FC236}">
                <a16:creationId xmlns:a16="http://schemas.microsoft.com/office/drawing/2014/main" id="{CFB41895-E44C-957D-F5A2-6829465EEEB0}"/>
              </a:ext>
            </a:extLst>
          </p:cNvPr>
          <p:cNvPicPr>
            <a:picLocks noChangeAspect="1"/>
          </p:cNvPicPr>
          <p:nvPr/>
        </p:nvPicPr>
        <p:blipFill>
          <a:blip r:embed="rId2"/>
          <a:stretch>
            <a:fillRect/>
          </a:stretch>
        </p:blipFill>
        <p:spPr>
          <a:xfrm>
            <a:off x="1101012" y="3572876"/>
            <a:ext cx="7862595" cy="3285124"/>
          </a:xfrm>
          <a:prstGeom prst="rect">
            <a:avLst/>
          </a:prstGeom>
        </p:spPr>
      </p:pic>
      <p:sp>
        <p:nvSpPr>
          <p:cNvPr id="6" name="Pil: nedåt 5">
            <a:extLst>
              <a:ext uri="{FF2B5EF4-FFF2-40B4-BE49-F238E27FC236}">
                <a16:creationId xmlns:a16="http://schemas.microsoft.com/office/drawing/2014/main" id="{D806CF57-8360-19C2-E77D-39C9C1BAE6FD}"/>
              </a:ext>
            </a:extLst>
          </p:cNvPr>
          <p:cNvSpPr/>
          <p:nvPr/>
        </p:nvSpPr>
        <p:spPr>
          <a:xfrm rot="15935213">
            <a:off x="806644" y="4035171"/>
            <a:ext cx="325924" cy="516048"/>
          </a:xfrm>
          <a:prstGeom prst="downArrow">
            <a:avLst/>
          </a:prstGeom>
          <a:solidFill>
            <a:srgbClr val="04B0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il: nedåt 6">
            <a:extLst>
              <a:ext uri="{FF2B5EF4-FFF2-40B4-BE49-F238E27FC236}">
                <a16:creationId xmlns:a16="http://schemas.microsoft.com/office/drawing/2014/main" id="{5A9E343F-DF11-C01E-1AFA-AD8D7BF13F5F}"/>
              </a:ext>
            </a:extLst>
          </p:cNvPr>
          <p:cNvSpPr/>
          <p:nvPr/>
        </p:nvSpPr>
        <p:spPr>
          <a:xfrm rot="15935213">
            <a:off x="806643" y="6147090"/>
            <a:ext cx="325924" cy="516048"/>
          </a:xfrm>
          <a:prstGeom prst="downArrow">
            <a:avLst/>
          </a:prstGeom>
          <a:solidFill>
            <a:srgbClr val="04B0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il: nedåt 7">
            <a:extLst>
              <a:ext uri="{FF2B5EF4-FFF2-40B4-BE49-F238E27FC236}">
                <a16:creationId xmlns:a16="http://schemas.microsoft.com/office/drawing/2014/main" id="{6172A2F7-159B-8ECF-12C7-ED183A237D5A}"/>
              </a:ext>
            </a:extLst>
          </p:cNvPr>
          <p:cNvSpPr/>
          <p:nvPr/>
        </p:nvSpPr>
        <p:spPr>
          <a:xfrm rot="5400000">
            <a:off x="8009875" y="4331998"/>
            <a:ext cx="325924" cy="516048"/>
          </a:xfrm>
          <a:prstGeom prst="downArrow">
            <a:avLst/>
          </a:prstGeom>
          <a:solidFill>
            <a:srgbClr val="04B0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0557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1C6E84A2-050A-A83F-9FEA-E6951EA9DD4D}"/>
              </a:ext>
            </a:extLst>
          </p:cNvPr>
          <p:cNvSpPr>
            <a:spLocks noGrp="1"/>
          </p:cNvSpPr>
          <p:nvPr>
            <p:ph type="title"/>
          </p:nvPr>
        </p:nvSpPr>
        <p:spPr/>
        <p:txBody>
          <a:bodyPr/>
          <a:lstStyle/>
          <a:p>
            <a:r>
              <a:rPr lang="sv-SE" dirty="0"/>
              <a:t>Tillgodoräknande</a:t>
            </a:r>
          </a:p>
        </p:txBody>
      </p:sp>
      <p:sp>
        <p:nvSpPr>
          <p:cNvPr id="7" name="Platshållare för innehåll 6">
            <a:extLst>
              <a:ext uri="{FF2B5EF4-FFF2-40B4-BE49-F238E27FC236}">
                <a16:creationId xmlns:a16="http://schemas.microsoft.com/office/drawing/2014/main" id="{DF19456A-7962-9B9C-0806-40943966EB06}"/>
              </a:ext>
            </a:extLst>
          </p:cNvPr>
          <p:cNvSpPr>
            <a:spLocks noGrp="1"/>
          </p:cNvSpPr>
          <p:nvPr>
            <p:ph idx="1"/>
          </p:nvPr>
        </p:nvSpPr>
        <p:spPr/>
        <p:txBody>
          <a:bodyPr/>
          <a:lstStyle/>
          <a:p>
            <a:r>
              <a:rPr lang="sv-SE" dirty="0"/>
              <a:t>Det går nu att tillgodoräkna del av kurs innan studenten har registrerats på kursen. </a:t>
            </a:r>
          </a:p>
          <a:p>
            <a:pPr lvl="1"/>
            <a:r>
              <a:rPr lang="sv-SE" dirty="0"/>
              <a:t>Kan påverka lärosätenas integrationer, lärosätena meddelar via ärende i </a:t>
            </a:r>
            <a:r>
              <a:rPr lang="sv-SE" dirty="0" err="1"/>
              <a:t>Jira</a:t>
            </a:r>
            <a:r>
              <a:rPr lang="sv-SE" dirty="0"/>
              <a:t> när de är redo att aktivera funktionaliteten</a:t>
            </a:r>
          </a:p>
        </p:txBody>
      </p:sp>
      <p:sp>
        <p:nvSpPr>
          <p:cNvPr id="2" name="Rektangel 1">
            <a:extLst>
              <a:ext uri="{FF2B5EF4-FFF2-40B4-BE49-F238E27FC236}">
                <a16:creationId xmlns:a16="http://schemas.microsoft.com/office/drawing/2014/main" id="{46BE18AB-9124-C47C-3FC3-AEC02E78934C}"/>
              </a:ext>
            </a:extLst>
          </p:cNvPr>
          <p:cNvSpPr/>
          <p:nvPr/>
        </p:nvSpPr>
        <p:spPr>
          <a:xfrm>
            <a:off x="1588537" y="3030700"/>
            <a:ext cx="8059316" cy="207314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144000" tIns="108000" rIns="72000" bIns="108000" rtlCol="0" anchor="ctr"/>
          <a:lstStyle/>
          <a:p>
            <a:pPr>
              <a:spcAft>
                <a:spcPts val="600"/>
              </a:spcAft>
            </a:pPr>
            <a:r>
              <a:rPr lang="sv-SE" sz="1600" dirty="0">
                <a:solidFill>
                  <a:schemeClr val="tx1"/>
                </a:solidFill>
              </a:rPr>
              <a:t>Till exempel om:</a:t>
            </a:r>
          </a:p>
          <a:p>
            <a:pPr marL="285750" indent="-285750">
              <a:spcAft>
                <a:spcPts val="600"/>
              </a:spcAft>
              <a:buFont typeface="Arial" panose="020B0604020202020204" pitchFamily="34" charset="0"/>
              <a:buChar char="•"/>
            </a:pPr>
            <a:r>
              <a:rPr lang="sv-SE" sz="1600" dirty="0">
                <a:solidFill>
                  <a:schemeClr val="tx1"/>
                </a:solidFill>
              </a:rPr>
              <a:t>Student ska läsa en kurs under hösten, men vill redan under våren ansöka om att tillgodoräkna modulen. </a:t>
            </a:r>
          </a:p>
          <a:p>
            <a:pPr marL="285750" indent="-285750">
              <a:spcAft>
                <a:spcPts val="600"/>
              </a:spcAft>
              <a:buFont typeface="Arial" panose="020B0604020202020204" pitchFamily="34" charset="0"/>
              <a:buChar char="•"/>
            </a:pPr>
            <a:r>
              <a:rPr lang="sv-SE" sz="1600" dirty="0">
                <a:solidFill>
                  <a:schemeClr val="tx1"/>
                </a:solidFill>
              </a:rPr>
              <a:t>Student ansöker om att få TG på hel kurs, vilket studenten kan ansöka om utan registrering på kursen. Lärosätet bedömer att modul 1 får tillgodoräknas men inte modul 2, och behöver därför kunna lägga in det utan registrering.</a:t>
            </a:r>
          </a:p>
        </p:txBody>
      </p:sp>
    </p:spTree>
    <p:extLst>
      <p:ext uri="{BB962C8B-B14F-4D97-AF65-F5344CB8AC3E}">
        <p14:creationId xmlns:p14="http://schemas.microsoft.com/office/powerpoint/2010/main" val="112398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273A8A-1F84-6267-C7C1-0EF5E728BBE6}"/>
              </a:ext>
            </a:extLst>
          </p:cNvPr>
          <p:cNvSpPr>
            <a:spLocks noGrp="1"/>
          </p:cNvSpPr>
          <p:nvPr>
            <p:ph type="title"/>
          </p:nvPr>
        </p:nvSpPr>
        <p:spPr/>
        <p:txBody>
          <a:bodyPr/>
          <a:lstStyle/>
          <a:p>
            <a:r>
              <a:rPr lang="sv-SE" dirty="0"/>
              <a:t>Resultat</a:t>
            </a:r>
          </a:p>
        </p:txBody>
      </p:sp>
      <p:sp>
        <p:nvSpPr>
          <p:cNvPr id="3" name="Platshållare för innehåll 2">
            <a:extLst>
              <a:ext uri="{FF2B5EF4-FFF2-40B4-BE49-F238E27FC236}">
                <a16:creationId xmlns:a16="http://schemas.microsoft.com/office/drawing/2014/main" id="{540AAE48-DD7A-2550-AB36-A6DB5784A8F3}"/>
              </a:ext>
            </a:extLst>
          </p:cNvPr>
          <p:cNvSpPr>
            <a:spLocks noGrp="1"/>
          </p:cNvSpPr>
          <p:nvPr>
            <p:ph idx="1"/>
          </p:nvPr>
        </p:nvSpPr>
        <p:spPr/>
        <p:txBody>
          <a:bodyPr/>
          <a:lstStyle/>
          <a:p>
            <a:r>
              <a:rPr lang="sv-SE" dirty="0"/>
              <a:t>Det är nu möjligt att visa resultatnoteringar av typen ”Skrivningspoäng” som procent.</a:t>
            </a:r>
          </a:p>
          <a:p>
            <a:r>
              <a:rPr lang="sv-SE" dirty="0"/>
              <a:t>Moduler sorteras nu i samma ordning som i utbildningsinformation. Gäller:</a:t>
            </a:r>
          </a:p>
          <a:p>
            <a:pPr lvl="1"/>
            <a:r>
              <a:rPr lang="sv-SE" dirty="0"/>
              <a:t>Ladok för personal: Flikarna Attestera, Rapportera och Aktivitetstillfälle</a:t>
            </a:r>
          </a:p>
          <a:p>
            <a:pPr lvl="1"/>
            <a:r>
              <a:rPr lang="sv-SE" dirty="0"/>
              <a:t>Ladok för studenter</a:t>
            </a:r>
          </a:p>
        </p:txBody>
      </p:sp>
      <p:pic>
        <p:nvPicPr>
          <p:cNvPr id="5" name="Bildobjekt 4">
            <a:extLst>
              <a:ext uri="{FF2B5EF4-FFF2-40B4-BE49-F238E27FC236}">
                <a16:creationId xmlns:a16="http://schemas.microsoft.com/office/drawing/2014/main" id="{5B253576-3581-9B90-69FC-E827944EE79D}"/>
              </a:ext>
            </a:extLst>
          </p:cNvPr>
          <p:cNvPicPr>
            <a:picLocks noChangeAspect="1"/>
          </p:cNvPicPr>
          <p:nvPr/>
        </p:nvPicPr>
        <p:blipFill>
          <a:blip r:embed="rId2"/>
          <a:srcRect l="2467" t="6140" r="29717"/>
          <a:stretch>
            <a:fillRect/>
          </a:stretch>
        </p:blipFill>
        <p:spPr>
          <a:xfrm>
            <a:off x="223935" y="3497497"/>
            <a:ext cx="5157964" cy="2396298"/>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7" name="Bildobjekt 6">
            <a:extLst>
              <a:ext uri="{FF2B5EF4-FFF2-40B4-BE49-F238E27FC236}">
                <a16:creationId xmlns:a16="http://schemas.microsoft.com/office/drawing/2014/main" id="{E3003194-E051-3B72-A595-84ACB6689322}"/>
              </a:ext>
            </a:extLst>
          </p:cNvPr>
          <p:cNvPicPr>
            <a:picLocks noChangeAspect="1"/>
          </p:cNvPicPr>
          <p:nvPr/>
        </p:nvPicPr>
        <p:blipFill>
          <a:blip r:embed="rId3"/>
          <a:stretch>
            <a:fillRect/>
          </a:stretch>
        </p:blipFill>
        <p:spPr>
          <a:xfrm>
            <a:off x="5538811" y="3429000"/>
            <a:ext cx="6653189" cy="3856258"/>
          </a:xfrm>
          <a:prstGeom prst="rect">
            <a:avLst/>
          </a:prstGeom>
        </p:spPr>
      </p:pic>
      <p:sp>
        <p:nvSpPr>
          <p:cNvPr id="8" name="Pil: nedåt 7">
            <a:extLst>
              <a:ext uri="{FF2B5EF4-FFF2-40B4-BE49-F238E27FC236}">
                <a16:creationId xmlns:a16="http://schemas.microsoft.com/office/drawing/2014/main" id="{8C7CDCFD-86AF-4D7F-F1EA-E188B7D99646}"/>
              </a:ext>
            </a:extLst>
          </p:cNvPr>
          <p:cNvSpPr/>
          <p:nvPr/>
        </p:nvSpPr>
        <p:spPr>
          <a:xfrm rot="9440403">
            <a:off x="2149669" y="5752986"/>
            <a:ext cx="325924" cy="516048"/>
          </a:xfrm>
          <a:prstGeom prst="downArrow">
            <a:avLst/>
          </a:prstGeom>
          <a:solidFill>
            <a:srgbClr val="04B0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il: nedåt 8">
            <a:extLst>
              <a:ext uri="{FF2B5EF4-FFF2-40B4-BE49-F238E27FC236}">
                <a16:creationId xmlns:a16="http://schemas.microsoft.com/office/drawing/2014/main" id="{4B9BBA38-E8ED-F3DF-CAAA-EE54AE15EF8C}"/>
              </a:ext>
            </a:extLst>
          </p:cNvPr>
          <p:cNvSpPr/>
          <p:nvPr/>
        </p:nvSpPr>
        <p:spPr>
          <a:xfrm rot="13608193">
            <a:off x="9666546" y="6053875"/>
            <a:ext cx="325924" cy="516048"/>
          </a:xfrm>
          <a:prstGeom prst="downArrow">
            <a:avLst/>
          </a:prstGeom>
          <a:solidFill>
            <a:srgbClr val="04B0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0BDC234B-7F1E-407F-C652-24FBDE35BFFA}"/>
              </a:ext>
            </a:extLst>
          </p:cNvPr>
          <p:cNvSpPr/>
          <p:nvPr/>
        </p:nvSpPr>
        <p:spPr>
          <a:xfrm>
            <a:off x="65314" y="3429000"/>
            <a:ext cx="12126686" cy="342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250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38FF5C-D179-9A64-BF68-5C38DDE9D5F3}"/>
              </a:ext>
            </a:extLst>
          </p:cNvPr>
          <p:cNvSpPr>
            <a:spLocks noGrp="1"/>
          </p:cNvSpPr>
          <p:nvPr>
            <p:ph type="title"/>
          </p:nvPr>
        </p:nvSpPr>
        <p:spPr/>
        <p:txBody>
          <a:bodyPr/>
          <a:lstStyle/>
          <a:p>
            <a:r>
              <a:rPr lang="sv-SE" dirty="0"/>
              <a:t>Uppföljning</a:t>
            </a:r>
          </a:p>
        </p:txBody>
      </p:sp>
      <p:sp>
        <p:nvSpPr>
          <p:cNvPr id="3" name="Platshållare för innehåll 2">
            <a:extLst>
              <a:ext uri="{FF2B5EF4-FFF2-40B4-BE49-F238E27FC236}">
                <a16:creationId xmlns:a16="http://schemas.microsoft.com/office/drawing/2014/main" id="{684A187C-2C77-854B-CD92-45FF3305F2A9}"/>
              </a:ext>
            </a:extLst>
          </p:cNvPr>
          <p:cNvSpPr>
            <a:spLocks noGrp="1"/>
          </p:cNvSpPr>
          <p:nvPr>
            <p:ph idx="1"/>
          </p:nvPr>
        </p:nvSpPr>
        <p:spPr/>
        <p:txBody>
          <a:bodyPr/>
          <a:lstStyle/>
          <a:p>
            <a:r>
              <a:rPr lang="sv-SE" dirty="0"/>
              <a:t>Information om aktivitetstillfällen finns nu tillgänglig i sex nya BI-objekt:</a:t>
            </a:r>
          </a:p>
          <a:p>
            <a:pPr lvl="1"/>
            <a:r>
              <a:rPr lang="sv-SE" dirty="0"/>
              <a:t>BI_AKTIVITETSTILLFALLEN</a:t>
            </a:r>
          </a:p>
          <a:p>
            <a:pPr lvl="1"/>
            <a:r>
              <a:rPr lang="sv-SE" dirty="0"/>
              <a:t>BI_AKTIVITETSTILLFALLESALTERNATIV</a:t>
            </a:r>
          </a:p>
          <a:p>
            <a:pPr lvl="1"/>
            <a:r>
              <a:rPr lang="sv-SE" dirty="0"/>
              <a:t>BI_AKTIVITETSTILLFALLESALTERNATIV_AVISERINGSMOTTAGARE</a:t>
            </a:r>
          </a:p>
          <a:p>
            <a:pPr lvl="1"/>
            <a:r>
              <a:rPr lang="sv-SE" dirty="0"/>
              <a:t>BI_AKTIVITETSTILLFALLEN_ANSVARIGA</a:t>
            </a:r>
          </a:p>
          <a:p>
            <a:pPr lvl="1"/>
            <a:r>
              <a:rPr lang="sv-SE" dirty="0"/>
              <a:t>BI_AKTIVITETSTILLFALLEN_UTBILDNINGAR</a:t>
            </a:r>
          </a:p>
          <a:p>
            <a:pPr lvl="1"/>
            <a:r>
              <a:rPr lang="sv-SE" dirty="0"/>
              <a:t>BI_AKTIVITETSTILLFALLEN_UTBILDNINGSTILLFALLEN</a:t>
            </a:r>
          </a:p>
          <a:p>
            <a:pPr marL="271463" indent="0">
              <a:buNone/>
            </a:pPr>
            <a:r>
              <a:rPr lang="sv-SE" dirty="0"/>
              <a:t>Data kommer att migreras till uppföljningsdatabasen i två omgångar. Komplett data för aktivitetstillfällen finns därför tidigast några dagar efter produktionssättning av version 2.84.</a:t>
            </a:r>
          </a:p>
        </p:txBody>
      </p:sp>
    </p:spTree>
    <p:extLst>
      <p:ext uri="{BB962C8B-B14F-4D97-AF65-F5344CB8AC3E}">
        <p14:creationId xmlns:p14="http://schemas.microsoft.com/office/powerpoint/2010/main" val="139577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57756-A55F-C046-783F-4A8A04018E47}"/>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81321D75-F89F-56A8-E455-3EDD3E0CA18B}"/>
              </a:ext>
            </a:extLst>
          </p:cNvPr>
          <p:cNvSpPr>
            <a:spLocks noGrp="1"/>
          </p:cNvSpPr>
          <p:nvPr>
            <p:ph type="title"/>
          </p:nvPr>
        </p:nvSpPr>
        <p:spPr/>
        <p:txBody>
          <a:bodyPr/>
          <a:lstStyle/>
          <a:p>
            <a:r>
              <a:rPr lang="sv-SE" dirty="0"/>
              <a:t>Planeras att levereras 2.84</a:t>
            </a:r>
          </a:p>
        </p:txBody>
      </p:sp>
      <p:sp>
        <p:nvSpPr>
          <p:cNvPr id="5" name="Platshållare för innehåll 4">
            <a:extLst>
              <a:ext uri="{FF2B5EF4-FFF2-40B4-BE49-F238E27FC236}">
                <a16:creationId xmlns:a16="http://schemas.microsoft.com/office/drawing/2014/main" id="{E7CAF010-635E-112E-27DD-20D8503CD396}"/>
              </a:ext>
            </a:extLst>
          </p:cNvPr>
          <p:cNvSpPr>
            <a:spLocks noGrp="1"/>
          </p:cNvSpPr>
          <p:nvPr>
            <p:ph idx="1"/>
          </p:nvPr>
        </p:nvSpPr>
        <p:spPr/>
        <p:txBody>
          <a:bodyPr/>
          <a:lstStyle/>
          <a:p>
            <a:r>
              <a:rPr lang="sv-SE" b="1" dirty="0"/>
              <a:t>Studieavgifter</a:t>
            </a:r>
            <a:r>
              <a:rPr lang="sv-SE" dirty="0"/>
              <a:t>: Möjlighet att skapa manuella fakturor inom program</a:t>
            </a:r>
          </a:p>
          <a:p>
            <a:r>
              <a:rPr lang="sv-SE" b="1" dirty="0"/>
              <a:t>Pedagogiskt stöd</a:t>
            </a:r>
            <a:r>
              <a:rPr lang="sv-SE" dirty="0"/>
              <a:t>: Möjlighet att göra anteckningar om alla typer av beslut</a:t>
            </a:r>
          </a:p>
          <a:p>
            <a:r>
              <a:rPr lang="sv-SE" b="1" dirty="0"/>
              <a:t>Bevis</a:t>
            </a:r>
            <a:r>
              <a:rPr lang="sv-SE" dirty="0"/>
              <a:t>: Avslag på ansökan om bevis</a:t>
            </a:r>
          </a:p>
          <a:p>
            <a:r>
              <a:rPr lang="sv-SE" b="1" dirty="0"/>
              <a:t>Uppföljning</a:t>
            </a:r>
            <a:r>
              <a:rPr lang="sv-SE" dirty="0"/>
              <a:t>: Nya BI-objekt för deltagande på aktivitetstillfällen</a:t>
            </a:r>
          </a:p>
          <a:p>
            <a:pPr marL="0" indent="0">
              <a:buNone/>
            </a:pPr>
            <a:endParaRPr lang="sv-SE" dirty="0"/>
          </a:p>
        </p:txBody>
      </p:sp>
    </p:spTree>
    <p:extLst>
      <p:ext uri="{BB962C8B-B14F-4D97-AF65-F5344CB8AC3E}">
        <p14:creationId xmlns:p14="http://schemas.microsoft.com/office/powerpoint/2010/main" val="335838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5D9FB9-44AF-99EB-1415-829436A144CE}"/>
              </a:ext>
            </a:extLst>
          </p:cNvPr>
          <p:cNvSpPr>
            <a:spLocks noGrp="1"/>
          </p:cNvSpPr>
          <p:nvPr>
            <p:ph type="title"/>
          </p:nvPr>
        </p:nvSpPr>
        <p:spPr/>
        <p:txBody>
          <a:bodyPr/>
          <a:lstStyle/>
          <a:p>
            <a:r>
              <a:rPr lang="sv-SE" dirty="0"/>
              <a:t>Tack för idag!</a:t>
            </a:r>
          </a:p>
        </p:txBody>
      </p:sp>
    </p:spTree>
    <p:extLst>
      <p:ext uri="{BB962C8B-B14F-4D97-AF65-F5344CB8AC3E}">
        <p14:creationId xmlns:p14="http://schemas.microsoft.com/office/powerpoint/2010/main" val="3098662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D17A-1401-A23E-2A5C-8978824E3BE3}"/>
              </a:ext>
            </a:extLst>
          </p:cNvPr>
          <p:cNvSpPr>
            <a:spLocks noGrp="1"/>
          </p:cNvSpPr>
          <p:nvPr>
            <p:ph type="ctrTitle"/>
          </p:nvPr>
        </p:nvSpPr>
        <p:spPr>
          <a:xfrm>
            <a:off x="838200" y="1627188"/>
            <a:ext cx="9144000" cy="2387600"/>
          </a:xfrm>
        </p:spPr>
        <p:txBody>
          <a:bodyPr/>
          <a:lstStyle/>
          <a:p>
            <a:r>
              <a:rPr lang="sv-SE" dirty="0"/>
              <a:t>Demo av version 2.83</a:t>
            </a:r>
            <a:endParaRPr lang="en-SE" dirty="0"/>
          </a:p>
        </p:txBody>
      </p:sp>
      <p:sp>
        <p:nvSpPr>
          <p:cNvPr id="3" name="Subtitle 2">
            <a:extLst>
              <a:ext uri="{FF2B5EF4-FFF2-40B4-BE49-F238E27FC236}">
                <a16:creationId xmlns:a16="http://schemas.microsoft.com/office/drawing/2014/main" id="{239F11E5-5C01-D306-7BBA-3DF46074775A}"/>
              </a:ext>
            </a:extLst>
          </p:cNvPr>
          <p:cNvSpPr>
            <a:spLocks noGrp="1"/>
          </p:cNvSpPr>
          <p:nvPr>
            <p:ph type="subTitle" idx="1"/>
          </p:nvPr>
        </p:nvSpPr>
        <p:spPr>
          <a:xfrm>
            <a:off x="838200" y="4402931"/>
            <a:ext cx="9144000" cy="1655762"/>
          </a:xfrm>
        </p:spPr>
        <p:txBody>
          <a:bodyPr>
            <a:normAutofit/>
          </a:bodyPr>
          <a:lstStyle/>
          <a:p>
            <a:r>
              <a:rPr lang="sv-SE" sz="2000" b="1" dirty="0"/>
              <a:t>Klara Nordström</a:t>
            </a:r>
            <a:r>
              <a:rPr lang="sv-SE" sz="2000" dirty="0"/>
              <a:t>, användarstöd och kommunikation</a:t>
            </a:r>
          </a:p>
          <a:p>
            <a:r>
              <a:rPr lang="sv-SE" sz="2000" b="1" dirty="0"/>
              <a:t>Moa Eriksson</a:t>
            </a:r>
            <a:r>
              <a:rPr lang="sv-SE" sz="2000" dirty="0"/>
              <a:t>, användarstöd och kommunikation</a:t>
            </a:r>
          </a:p>
        </p:txBody>
      </p:sp>
      <p:sp>
        <p:nvSpPr>
          <p:cNvPr id="6" name="Date Placeholder 5">
            <a:extLst>
              <a:ext uri="{FF2B5EF4-FFF2-40B4-BE49-F238E27FC236}">
                <a16:creationId xmlns:a16="http://schemas.microsoft.com/office/drawing/2014/main" id="{3985DB74-1F2C-C7B3-6509-154ABB33D707}"/>
              </a:ext>
            </a:extLst>
          </p:cNvPr>
          <p:cNvSpPr>
            <a:spLocks noGrp="1"/>
          </p:cNvSpPr>
          <p:nvPr>
            <p:ph type="dt" sz="half" idx="10"/>
          </p:nvPr>
        </p:nvSpPr>
        <p:spPr>
          <a:xfrm>
            <a:off x="838200" y="5932487"/>
            <a:ext cx="2743200" cy="365125"/>
          </a:xfrm>
        </p:spPr>
        <p:txBody>
          <a:bodyPr/>
          <a:lstStyle/>
          <a:p>
            <a:r>
              <a:rPr lang="sv-SE" dirty="0"/>
              <a:t>1 december 2025</a:t>
            </a:r>
            <a:endParaRPr lang="en-SE" dirty="0"/>
          </a:p>
        </p:txBody>
      </p:sp>
    </p:spTree>
    <p:extLst>
      <p:ext uri="{BB962C8B-B14F-4D97-AF65-F5344CB8AC3E}">
        <p14:creationId xmlns:p14="http://schemas.microsoft.com/office/powerpoint/2010/main" val="1940695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399F86C-8996-F992-147E-6D9D8B7179D2}"/>
              </a:ext>
            </a:extLst>
          </p:cNvPr>
          <p:cNvSpPr>
            <a:spLocks noGrp="1"/>
          </p:cNvSpPr>
          <p:nvPr>
            <p:ph type="title"/>
          </p:nvPr>
        </p:nvSpPr>
        <p:spPr>
          <a:xfrm>
            <a:off x="838200" y="365125"/>
            <a:ext cx="10515600" cy="1325563"/>
          </a:xfrm>
        </p:spPr>
        <p:txBody>
          <a:bodyPr/>
          <a:lstStyle/>
          <a:p>
            <a:r>
              <a:rPr lang="sv-SE" dirty="0"/>
              <a:t>Detta kommer demonstreras</a:t>
            </a:r>
          </a:p>
        </p:txBody>
      </p:sp>
      <p:sp>
        <p:nvSpPr>
          <p:cNvPr id="6" name="Platshållare för innehåll 5">
            <a:extLst>
              <a:ext uri="{FF2B5EF4-FFF2-40B4-BE49-F238E27FC236}">
                <a16:creationId xmlns:a16="http://schemas.microsoft.com/office/drawing/2014/main" id="{57B227CD-4D47-CF4C-8241-67CFBF3C76E2}"/>
              </a:ext>
            </a:extLst>
          </p:cNvPr>
          <p:cNvSpPr>
            <a:spLocks noGrp="1"/>
          </p:cNvSpPr>
          <p:nvPr>
            <p:ph idx="4294967295"/>
          </p:nvPr>
        </p:nvSpPr>
        <p:spPr>
          <a:xfrm>
            <a:off x="838200" y="1825625"/>
            <a:ext cx="10515600" cy="4351338"/>
          </a:xfrm>
        </p:spPr>
        <p:txBody>
          <a:bodyPr/>
          <a:lstStyle/>
          <a:p>
            <a:pPr marL="0" indent="0">
              <a:buNone/>
            </a:pPr>
            <a:r>
              <a:rPr lang="sv-SE" sz="2400" dirty="0"/>
              <a:t>Användare och behörigheter </a:t>
            </a:r>
          </a:p>
          <a:p>
            <a:pPr marL="0" indent="0">
              <a:buNone/>
            </a:pPr>
            <a:r>
              <a:rPr lang="sv-SE" sz="2400" dirty="0"/>
              <a:t>Studieavgifter</a:t>
            </a:r>
          </a:p>
          <a:p>
            <a:pPr marL="0" indent="0">
              <a:buNone/>
            </a:pPr>
            <a:r>
              <a:rPr lang="sv-SE" sz="2400" dirty="0"/>
              <a:t>Tillgodoräknande</a:t>
            </a:r>
          </a:p>
          <a:p>
            <a:pPr marL="0" indent="0">
              <a:buNone/>
            </a:pPr>
            <a:endParaRPr lang="sv-SE" sz="2400" dirty="0"/>
          </a:p>
        </p:txBody>
      </p:sp>
    </p:spTree>
    <p:extLst>
      <p:ext uri="{BB962C8B-B14F-4D97-AF65-F5344CB8AC3E}">
        <p14:creationId xmlns:p14="http://schemas.microsoft.com/office/powerpoint/2010/main" val="2291649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41E457FA-25EF-145D-DD9B-838B73831DCC}"/>
              </a:ext>
            </a:extLst>
          </p:cNvPr>
          <p:cNvSpPr>
            <a:spLocks noGrp="1"/>
          </p:cNvSpPr>
          <p:nvPr>
            <p:ph idx="1"/>
          </p:nvPr>
        </p:nvSpPr>
        <p:spPr>
          <a:xfrm>
            <a:off x="838199" y="1825625"/>
            <a:ext cx="10587273" cy="4667250"/>
          </a:xfrm>
        </p:spPr>
        <p:txBody>
          <a:bodyPr>
            <a:normAutofit fontScale="92500" lnSpcReduction="20000"/>
          </a:bodyPr>
          <a:lstStyle/>
          <a:p>
            <a:r>
              <a:rPr lang="sv-SE" dirty="0"/>
              <a:t>Webbadresserna till Ladoks miljöer har ändrats: </a:t>
            </a:r>
          </a:p>
          <a:p>
            <a:pPr lvl="1"/>
            <a:r>
              <a:rPr lang="sv-SE" b="1" dirty="0" err="1"/>
              <a:t>www</a:t>
            </a:r>
            <a:r>
              <a:rPr lang="sv-SE" dirty="0"/>
              <a:t> har tagits bort från adresserna till Ladok för personal, Ladok för studenter och </a:t>
            </a:r>
            <a:r>
              <a:rPr lang="sv-SE" dirty="0" err="1"/>
              <a:t>Emrex</a:t>
            </a:r>
            <a:r>
              <a:rPr lang="sv-SE" dirty="0"/>
              <a:t>. </a:t>
            </a:r>
          </a:p>
          <a:p>
            <a:pPr lvl="1"/>
            <a:r>
              <a:rPr lang="sv-SE" b="1" dirty="0"/>
              <a:t>start</a:t>
            </a:r>
            <a:r>
              <a:rPr lang="sv-SE" dirty="0"/>
              <a:t> har lagts till i början av adresserna till Ladok för personals alla miljöer</a:t>
            </a:r>
          </a:p>
          <a:p>
            <a:pPr lvl="1"/>
            <a:r>
              <a:rPr lang="sv-SE" b="1" dirty="0"/>
              <a:t>#/ </a:t>
            </a:r>
            <a:r>
              <a:rPr lang="sv-SE" dirty="0"/>
              <a:t>har tagits bort ur adresserna till Ladok för personal. </a:t>
            </a:r>
            <a:br>
              <a:rPr lang="sv-SE" dirty="0"/>
            </a:br>
            <a:r>
              <a:rPr lang="sv-SE" dirty="0"/>
              <a:t>Exempel: https://start.ladok.se/gui/app/gui/</a:t>
            </a:r>
            <a:r>
              <a:rPr lang="sv-SE" dirty="0">
                <a:highlight>
                  <a:srgbClr val="FFFF00"/>
                </a:highlight>
              </a:rPr>
              <a:t>#/</a:t>
            </a:r>
            <a:r>
              <a:rPr lang="sv-SE" dirty="0"/>
              <a:t>studiedokumentation/kurstillfallen/oversikt</a:t>
            </a:r>
            <a:br>
              <a:rPr lang="sv-SE" dirty="0"/>
            </a:br>
            <a:br>
              <a:rPr lang="sv-SE" dirty="0"/>
            </a:br>
            <a:br>
              <a:rPr lang="sv-SE" b="1" dirty="0"/>
            </a:br>
            <a:br>
              <a:rPr lang="sv-SE" b="1" dirty="0"/>
            </a:br>
            <a:br>
              <a:rPr lang="sv-SE" b="1" dirty="0"/>
            </a:br>
            <a:br>
              <a:rPr lang="sv-SE" b="1" dirty="0"/>
            </a:br>
            <a:br>
              <a:rPr lang="sv-SE" b="1" dirty="0"/>
            </a:br>
            <a:br>
              <a:rPr lang="sv-SE" b="1" dirty="0"/>
            </a:br>
            <a:br>
              <a:rPr lang="sv-SE" b="1" dirty="0"/>
            </a:br>
            <a:endParaRPr lang="sv-SE" dirty="0"/>
          </a:p>
          <a:p>
            <a:pPr lvl="1"/>
            <a:r>
              <a:rPr lang="sv-SE" dirty="0"/>
              <a:t>Djuplänkar kommer brytas. </a:t>
            </a:r>
          </a:p>
          <a:p>
            <a:pPr lvl="1"/>
            <a:r>
              <a:rPr lang="sv-SE" dirty="0"/>
              <a:t>Mer information finns i utskick som gjordes till lokala kontaktpersoner och lokala tekniska kontaktpersoner den 14 oktober.</a:t>
            </a:r>
          </a:p>
          <a:p>
            <a:pPr lvl="1"/>
            <a:endParaRPr lang="sv-SE" dirty="0"/>
          </a:p>
          <a:p>
            <a:r>
              <a:rPr lang="sv-SE" dirty="0"/>
              <a:t>Ladoks miljöer får nya </a:t>
            </a:r>
            <a:r>
              <a:rPr lang="sv-SE" dirty="0" err="1"/>
              <a:t>entityID:s</a:t>
            </a:r>
            <a:r>
              <a:rPr lang="sv-SE" dirty="0"/>
              <a:t> i </a:t>
            </a:r>
            <a:r>
              <a:rPr lang="sv-SE" dirty="0" err="1"/>
              <a:t>Swamid</a:t>
            </a:r>
            <a:r>
              <a:rPr lang="sv-SE" dirty="0"/>
              <a:t>. </a:t>
            </a:r>
          </a:p>
          <a:p>
            <a:pPr lvl="1"/>
            <a:r>
              <a:rPr lang="sv-SE" dirty="0"/>
              <a:t>Mer information finns i utskick som gjordes till lokala kontaktpersoner och lokala tekniska kontaktpersoner den 21 november.</a:t>
            </a:r>
          </a:p>
          <a:p>
            <a:endParaRPr lang="sv-SE" dirty="0"/>
          </a:p>
        </p:txBody>
      </p:sp>
      <p:sp>
        <p:nvSpPr>
          <p:cNvPr id="2" name="Rektangel 1">
            <a:extLst>
              <a:ext uri="{FF2B5EF4-FFF2-40B4-BE49-F238E27FC236}">
                <a16:creationId xmlns:a16="http://schemas.microsoft.com/office/drawing/2014/main" id="{ECB5C0B6-F973-84EA-67E0-315D274BC916}"/>
              </a:ext>
            </a:extLst>
          </p:cNvPr>
          <p:cNvSpPr/>
          <p:nvPr/>
        </p:nvSpPr>
        <p:spPr>
          <a:xfrm>
            <a:off x="1579206" y="3114676"/>
            <a:ext cx="5269269" cy="14135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144000" tIns="108000" rIns="72000" bIns="108000" rtlCol="0" anchor="ctr"/>
          <a:lstStyle/>
          <a:p>
            <a:pPr>
              <a:spcAft>
                <a:spcPts val="300"/>
              </a:spcAft>
            </a:pPr>
            <a:r>
              <a:rPr lang="sv-SE" sz="1200" b="1" dirty="0">
                <a:solidFill>
                  <a:schemeClr val="tx1"/>
                </a:solidFill>
              </a:rPr>
              <a:t>Webbadress före		Webbadress efter</a:t>
            </a:r>
          </a:p>
          <a:p>
            <a:pPr>
              <a:spcAft>
                <a:spcPts val="300"/>
              </a:spcAft>
            </a:pPr>
            <a:r>
              <a:rPr lang="sv-SE" sz="1200" dirty="0">
                <a:solidFill>
                  <a:schemeClr val="tx1"/>
                </a:solidFill>
              </a:rPr>
              <a:t>www.start.ladok.se		start.ladok.se</a:t>
            </a:r>
          </a:p>
          <a:p>
            <a:pPr>
              <a:spcAft>
                <a:spcPts val="300"/>
              </a:spcAft>
            </a:pPr>
            <a:r>
              <a:rPr lang="sv-SE" sz="1200" dirty="0">
                <a:solidFill>
                  <a:schemeClr val="tx1"/>
                </a:solidFill>
              </a:rPr>
              <a:t>www.student.ladok.se		student.ladok.se</a:t>
            </a:r>
          </a:p>
          <a:p>
            <a:pPr>
              <a:spcAft>
                <a:spcPts val="300"/>
              </a:spcAft>
            </a:pPr>
            <a:r>
              <a:rPr lang="sv-SE" sz="1200" dirty="0">
                <a:solidFill>
                  <a:schemeClr val="tx1"/>
                </a:solidFill>
              </a:rPr>
              <a:t>www.integrationstest.ladok.se	start.integrationstest.ladok.se</a:t>
            </a:r>
          </a:p>
          <a:p>
            <a:pPr>
              <a:spcAft>
                <a:spcPts val="300"/>
              </a:spcAft>
            </a:pPr>
            <a:r>
              <a:rPr lang="sv-SE" sz="1200" dirty="0">
                <a:solidFill>
                  <a:schemeClr val="tx1"/>
                </a:solidFill>
              </a:rPr>
              <a:t>www.test.ladok.se		start.test.ladok.se</a:t>
            </a:r>
          </a:p>
          <a:p>
            <a:pPr>
              <a:spcAft>
                <a:spcPts val="300"/>
              </a:spcAft>
            </a:pPr>
            <a:r>
              <a:rPr lang="sv-SE" sz="1200" dirty="0">
                <a:solidFill>
                  <a:schemeClr val="tx1"/>
                </a:solidFill>
              </a:rPr>
              <a:t>www.utbildning.ladok.se		start.utbildning.ladok.se</a:t>
            </a:r>
          </a:p>
        </p:txBody>
      </p:sp>
      <p:sp>
        <p:nvSpPr>
          <p:cNvPr id="4" name="Rubrik 3">
            <a:extLst>
              <a:ext uri="{FF2B5EF4-FFF2-40B4-BE49-F238E27FC236}">
                <a16:creationId xmlns:a16="http://schemas.microsoft.com/office/drawing/2014/main" id="{79C9120D-9CDE-6EFB-EE9C-50E9701487AA}"/>
              </a:ext>
            </a:extLst>
          </p:cNvPr>
          <p:cNvSpPr>
            <a:spLocks noGrp="1"/>
          </p:cNvSpPr>
          <p:nvPr>
            <p:ph type="title"/>
          </p:nvPr>
        </p:nvSpPr>
        <p:spPr/>
        <p:txBody>
          <a:bodyPr/>
          <a:lstStyle/>
          <a:p>
            <a:r>
              <a:rPr lang="sv-SE" dirty="0"/>
              <a:t>Webbadresser </a:t>
            </a:r>
          </a:p>
        </p:txBody>
      </p:sp>
    </p:spTree>
    <p:extLst>
      <p:ext uri="{BB962C8B-B14F-4D97-AF65-F5344CB8AC3E}">
        <p14:creationId xmlns:p14="http://schemas.microsoft.com/office/powerpoint/2010/main" val="24361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D166AB5-5801-7650-D686-452936FA2F59}"/>
              </a:ext>
            </a:extLst>
          </p:cNvPr>
          <p:cNvSpPr>
            <a:spLocks noGrp="1"/>
          </p:cNvSpPr>
          <p:nvPr>
            <p:ph type="title"/>
          </p:nvPr>
        </p:nvSpPr>
        <p:spPr/>
        <p:txBody>
          <a:bodyPr/>
          <a:lstStyle/>
          <a:p>
            <a:r>
              <a:rPr lang="sv-SE" dirty="0"/>
              <a:t>Användare och behörigheter</a:t>
            </a:r>
          </a:p>
        </p:txBody>
      </p:sp>
      <p:sp>
        <p:nvSpPr>
          <p:cNvPr id="5" name="Platshållare för innehåll 4">
            <a:extLst>
              <a:ext uri="{FF2B5EF4-FFF2-40B4-BE49-F238E27FC236}">
                <a16:creationId xmlns:a16="http://schemas.microsoft.com/office/drawing/2014/main" id="{49970324-A13A-7F33-E6B2-038473FE4BE5}"/>
              </a:ext>
            </a:extLst>
          </p:cNvPr>
          <p:cNvSpPr>
            <a:spLocks noGrp="1"/>
          </p:cNvSpPr>
          <p:nvPr>
            <p:ph idx="1"/>
          </p:nvPr>
        </p:nvSpPr>
        <p:spPr/>
        <p:txBody>
          <a:bodyPr/>
          <a:lstStyle/>
          <a:p>
            <a:r>
              <a:rPr lang="sv-SE" dirty="0"/>
              <a:t>Nu finns en ny ändringslogg för att se historik för behörighetsprofiler. I ändringsloggen går det att söka och filtrera händelser. </a:t>
            </a:r>
          </a:p>
          <a:p>
            <a:pPr lvl="1"/>
            <a:r>
              <a:rPr lang="sv-SE" dirty="0"/>
              <a:t>Kräver ny systemaktivitet: "Ändringslogg: Läsa information” samt avgränsningen "Ändringsloggtyp: Behörighetsprofil".</a:t>
            </a:r>
          </a:p>
          <a:p>
            <a:pPr lvl="1"/>
            <a:r>
              <a:rPr lang="sv-SE" dirty="0"/>
              <a:t>Behörighetsprofiler som innehåller </a:t>
            </a:r>
            <a:r>
              <a:rPr lang="sv-SE" dirty="0" err="1"/>
              <a:t>systemaktiviteten</a:t>
            </a:r>
            <a:r>
              <a:rPr lang="sv-SE" dirty="0"/>
              <a:t> "Behörighetshantering: Läsa behörighetshistorik" har kompletterats med den nya </a:t>
            </a:r>
            <a:r>
              <a:rPr lang="sv-SE" dirty="0" err="1"/>
              <a:t>systemaktiviteten</a:t>
            </a:r>
            <a:r>
              <a:rPr lang="sv-SE" dirty="0"/>
              <a:t> samt avgränsning</a:t>
            </a:r>
          </a:p>
        </p:txBody>
      </p:sp>
    </p:spTree>
    <p:extLst>
      <p:ext uri="{BB962C8B-B14F-4D97-AF65-F5344CB8AC3E}">
        <p14:creationId xmlns:p14="http://schemas.microsoft.com/office/powerpoint/2010/main" val="2944898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9198C278-0C91-AC0C-EAD7-A0AD5750BA76}"/>
              </a:ext>
            </a:extLst>
          </p:cNvPr>
          <p:cNvPicPr>
            <a:picLocks noChangeAspect="1"/>
          </p:cNvPicPr>
          <p:nvPr/>
        </p:nvPicPr>
        <p:blipFill>
          <a:blip r:embed="rId2"/>
          <a:stretch>
            <a:fillRect/>
          </a:stretch>
        </p:blipFill>
        <p:spPr>
          <a:xfrm>
            <a:off x="2136710" y="3114953"/>
            <a:ext cx="7091266" cy="3239508"/>
          </a:xfrm>
          <a:prstGeom prst="rect">
            <a:avLst/>
          </a:prstGeom>
        </p:spPr>
      </p:pic>
      <p:sp>
        <p:nvSpPr>
          <p:cNvPr id="8" name="Pil: nedåt 7">
            <a:extLst>
              <a:ext uri="{FF2B5EF4-FFF2-40B4-BE49-F238E27FC236}">
                <a16:creationId xmlns:a16="http://schemas.microsoft.com/office/drawing/2014/main" id="{567617F5-BA8C-5B4F-64FB-A704B569630B}"/>
              </a:ext>
            </a:extLst>
          </p:cNvPr>
          <p:cNvSpPr/>
          <p:nvPr/>
        </p:nvSpPr>
        <p:spPr>
          <a:xfrm rot="16688808">
            <a:off x="1895888" y="4365930"/>
            <a:ext cx="325924" cy="974978"/>
          </a:xfrm>
          <a:prstGeom prst="downArrow">
            <a:avLst/>
          </a:prstGeom>
          <a:solidFill>
            <a:srgbClr val="04B0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43299028-3CF3-227C-97B5-3ADD3C1C162B}"/>
              </a:ext>
            </a:extLst>
          </p:cNvPr>
          <p:cNvSpPr/>
          <p:nvPr/>
        </p:nvSpPr>
        <p:spPr>
          <a:xfrm>
            <a:off x="1380931" y="2948473"/>
            <a:ext cx="8145624" cy="35444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8317C7F7-F4A3-F95A-9127-85E3DC5948F0}"/>
              </a:ext>
            </a:extLst>
          </p:cNvPr>
          <p:cNvSpPr>
            <a:spLocks noGrp="1"/>
          </p:cNvSpPr>
          <p:nvPr>
            <p:ph type="title"/>
          </p:nvPr>
        </p:nvSpPr>
        <p:spPr/>
        <p:txBody>
          <a:bodyPr/>
          <a:lstStyle/>
          <a:p>
            <a:r>
              <a:rPr lang="sv-SE" dirty="0"/>
              <a:t>Utbudsomgång</a:t>
            </a:r>
          </a:p>
        </p:txBody>
      </p:sp>
      <p:sp>
        <p:nvSpPr>
          <p:cNvPr id="3" name="Platshållare för innehåll 2">
            <a:extLst>
              <a:ext uri="{FF2B5EF4-FFF2-40B4-BE49-F238E27FC236}">
                <a16:creationId xmlns:a16="http://schemas.microsoft.com/office/drawing/2014/main" id="{912A8345-A99F-624A-6F30-FFAE264ED541}"/>
              </a:ext>
            </a:extLst>
          </p:cNvPr>
          <p:cNvSpPr>
            <a:spLocks noGrp="1"/>
          </p:cNvSpPr>
          <p:nvPr>
            <p:ph idx="1"/>
          </p:nvPr>
        </p:nvSpPr>
        <p:spPr/>
        <p:txBody>
          <a:bodyPr/>
          <a:lstStyle/>
          <a:p>
            <a:r>
              <a:rPr lang="sv-SE" dirty="0"/>
              <a:t>Tillfällen i status utkast kan nu användas som förlaga för beställning och förslag. </a:t>
            </a:r>
          </a:p>
          <a:p>
            <a:pPr lvl="1"/>
            <a:r>
              <a:rPr lang="sv-SE" dirty="0"/>
              <a:t>Om ett tillfälle i status utkast har använts som förlaga, och tillfället sedan skall tas bort får användaren information om att tillfället har använts som förlaga i en utbudsomgång. Det går fortfarande att ta bort tillfället.</a:t>
            </a:r>
          </a:p>
          <a:p>
            <a:pPr lvl="1"/>
            <a:r>
              <a:rPr lang="sv-SE" dirty="0"/>
              <a:t>Det går inte att ta bort utbildningar om dess tillfälle har använts som förlaga i en utbudsomgång</a:t>
            </a:r>
          </a:p>
        </p:txBody>
      </p:sp>
      <p:pic>
        <p:nvPicPr>
          <p:cNvPr id="11" name="Bildobjekt 10">
            <a:extLst>
              <a:ext uri="{FF2B5EF4-FFF2-40B4-BE49-F238E27FC236}">
                <a16:creationId xmlns:a16="http://schemas.microsoft.com/office/drawing/2014/main" id="{1C30F528-9405-AF0E-F783-19B8A9D8EE0A}"/>
              </a:ext>
            </a:extLst>
          </p:cNvPr>
          <p:cNvPicPr>
            <a:picLocks noChangeAspect="1"/>
          </p:cNvPicPr>
          <p:nvPr/>
        </p:nvPicPr>
        <p:blipFill>
          <a:blip r:embed="rId3"/>
          <a:stretch>
            <a:fillRect/>
          </a:stretch>
        </p:blipFill>
        <p:spPr>
          <a:xfrm>
            <a:off x="0" y="3797163"/>
            <a:ext cx="12192000" cy="2573312"/>
          </a:xfrm>
          <a:prstGeom prst="rect">
            <a:avLst/>
          </a:prstGeom>
        </p:spPr>
      </p:pic>
    </p:spTree>
    <p:extLst>
      <p:ext uri="{BB962C8B-B14F-4D97-AF65-F5344CB8AC3E}">
        <p14:creationId xmlns:p14="http://schemas.microsoft.com/office/powerpoint/2010/main" val="54005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CFF7C6-E98D-6D38-FCCE-1E0DF126F0C4}"/>
              </a:ext>
            </a:extLst>
          </p:cNvPr>
          <p:cNvSpPr>
            <a:spLocks noGrp="1"/>
          </p:cNvSpPr>
          <p:nvPr>
            <p:ph type="title"/>
          </p:nvPr>
        </p:nvSpPr>
        <p:spPr/>
        <p:txBody>
          <a:bodyPr/>
          <a:lstStyle/>
          <a:p>
            <a:r>
              <a:rPr lang="sv-SE" dirty="0"/>
              <a:t>Utbildningsplanering</a:t>
            </a:r>
          </a:p>
        </p:txBody>
      </p:sp>
      <p:sp>
        <p:nvSpPr>
          <p:cNvPr id="3" name="Platshållare för innehåll 2">
            <a:extLst>
              <a:ext uri="{FF2B5EF4-FFF2-40B4-BE49-F238E27FC236}">
                <a16:creationId xmlns:a16="http://schemas.microsoft.com/office/drawing/2014/main" id="{18CB6DE1-2E4A-F6BC-4310-B535F0F5A122}"/>
              </a:ext>
            </a:extLst>
          </p:cNvPr>
          <p:cNvSpPr>
            <a:spLocks noGrp="1"/>
          </p:cNvSpPr>
          <p:nvPr>
            <p:ph idx="1"/>
          </p:nvPr>
        </p:nvSpPr>
        <p:spPr/>
        <p:txBody>
          <a:bodyPr>
            <a:normAutofit/>
          </a:bodyPr>
          <a:lstStyle/>
          <a:p>
            <a:r>
              <a:rPr lang="sv-SE" dirty="0"/>
              <a:t>Bevakning: Om en användare har över 50 bevakningar så inaktiveras automatisk avisering under Utbildningsinformation </a:t>
            </a:r>
            <a:r>
              <a:rPr lang="sv-SE" dirty="0">
                <a:sym typeface="Wingdings 3" panose="05040102010807070707" pitchFamily="18" charset="2"/>
              </a:rPr>
              <a:t></a:t>
            </a:r>
            <a:r>
              <a:rPr lang="sv-SE" dirty="0"/>
              <a:t> "Mina bevakningar" </a:t>
            </a:r>
            <a:r>
              <a:rPr lang="sv-SE" dirty="0">
                <a:sym typeface="Wingdings 3" panose="05040102010807070707" pitchFamily="18" charset="2"/>
              </a:rPr>
              <a:t> </a:t>
            </a:r>
            <a:r>
              <a:rPr lang="sv-SE" dirty="0"/>
              <a:t>"Att göra” (levererades i version 2.82.7)</a:t>
            </a:r>
          </a:p>
          <a:p>
            <a:pPr marL="740700" lvl="1" indent="-342900">
              <a:buFont typeface="+mj-lt"/>
              <a:buAutoNum type="arabicPeriod"/>
            </a:pPr>
            <a:r>
              <a:rPr lang="sv-SE" dirty="0"/>
              <a:t>Användaren ser inte antal aviseringar i menyraden, istället visas </a:t>
            </a:r>
            <a:r>
              <a:rPr lang="sv-SE" b="1" dirty="0"/>
              <a:t>!</a:t>
            </a:r>
          </a:p>
          <a:p>
            <a:pPr marL="740700" lvl="1" indent="-342900">
              <a:buFont typeface="+mj-lt"/>
              <a:buAutoNum type="arabicPeriod"/>
            </a:pPr>
            <a:r>
              <a:rPr lang="sv-SE" dirty="0"/>
              <a:t>När användaren fäller ut ”Mina bevakningar” hämtas aviseringarna. </a:t>
            </a:r>
          </a:p>
          <a:p>
            <a:pPr marL="740700" lvl="1" indent="-342900">
              <a:buFont typeface="+mj-lt"/>
              <a:buAutoNum type="arabicPeriod"/>
            </a:pPr>
            <a:r>
              <a:rPr lang="sv-SE" dirty="0"/>
              <a:t>Användaren behöver manuellt klicka på ladda-kappen för att hämta nya aviseringar </a:t>
            </a:r>
          </a:p>
          <a:p>
            <a:pPr lvl="1"/>
            <a:r>
              <a:rPr lang="sv-SE" dirty="0"/>
              <a:t>Temporär lösning för att åtgärda prestandaproblem för vissa användare</a:t>
            </a:r>
          </a:p>
          <a:p>
            <a:pPr lvl="1"/>
            <a:r>
              <a:rPr lang="sv-SE" dirty="0"/>
              <a:t>Mejlaviseringar påverkas inte</a:t>
            </a:r>
          </a:p>
        </p:txBody>
      </p:sp>
      <p:pic>
        <p:nvPicPr>
          <p:cNvPr id="5" name="Bildobjekt 4" descr="En bild som visar text, skärmbild, programvara, Webbsida&#10;&#10;AI-genererat innehåll kan vara felaktigt.">
            <a:extLst>
              <a:ext uri="{FF2B5EF4-FFF2-40B4-BE49-F238E27FC236}">
                <a16:creationId xmlns:a16="http://schemas.microsoft.com/office/drawing/2014/main" id="{AB27ED80-C499-DC79-84CE-038EA222C7A2}"/>
              </a:ext>
            </a:extLst>
          </p:cNvPr>
          <p:cNvPicPr>
            <a:picLocks noChangeAspect="1"/>
          </p:cNvPicPr>
          <p:nvPr/>
        </p:nvPicPr>
        <p:blipFill>
          <a:blip r:embed="rId3"/>
          <a:srcRect l="44894" b="50000"/>
          <a:stretch>
            <a:fillRect/>
          </a:stretch>
        </p:blipFill>
        <p:spPr>
          <a:xfrm>
            <a:off x="6323372" y="3862873"/>
            <a:ext cx="5865288" cy="2995127"/>
          </a:xfrm>
          <a:prstGeom prst="rect">
            <a:avLst/>
          </a:prstGeom>
        </p:spPr>
      </p:pic>
      <p:pic>
        <p:nvPicPr>
          <p:cNvPr id="7" name="Bildobjekt 6" descr="En bild som visar text, skärmbild, programvara, Webbsida&#10;&#10;AI-genererat innehåll kan vara felaktigt.">
            <a:extLst>
              <a:ext uri="{FF2B5EF4-FFF2-40B4-BE49-F238E27FC236}">
                <a16:creationId xmlns:a16="http://schemas.microsoft.com/office/drawing/2014/main" id="{CF42D033-ED70-96D2-B4F4-A847DE4590FD}"/>
              </a:ext>
            </a:extLst>
          </p:cNvPr>
          <p:cNvPicPr>
            <a:picLocks noChangeAspect="1"/>
          </p:cNvPicPr>
          <p:nvPr/>
        </p:nvPicPr>
        <p:blipFill>
          <a:blip r:embed="rId4"/>
          <a:srcRect l="44910" b="50000"/>
          <a:stretch>
            <a:fillRect/>
          </a:stretch>
        </p:blipFill>
        <p:spPr>
          <a:xfrm>
            <a:off x="6323372" y="3862873"/>
            <a:ext cx="5865288" cy="2995127"/>
          </a:xfrm>
          <a:prstGeom prst="rect">
            <a:avLst/>
          </a:prstGeom>
        </p:spPr>
      </p:pic>
      <p:sp>
        <p:nvSpPr>
          <p:cNvPr id="9" name="Rektangel 8">
            <a:extLst>
              <a:ext uri="{FF2B5EF4-FFF2-40B4-BE49-F238E27FC236}">
                <a16:creationId xmlns:a16="http://schemas.microsoft.com/office/drawing/2014/main" id="{57AD0120-39F8-F32E-741D-94347DCD2B6E}"/>
              </a:ext>
            </a:extLst>
          </p:cNvPr>
          <p:cNvSpPr/>
          <p:nvPr/>
        </p:nvSpPr>
        <p:spPr>
          <a:xfrm>
            <a:off x="11075437" y="4432041"/>
            <a:ext cx="457200" cy="40121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648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A42C573-EC8C-1A64-D69B-1B7D28F8B8C0}"/>
              </a:ext>
            </a:extLst>
          </p:cNvPr>
          <p:cNvSpPr>
            <a:spLocks noGrp="1"/>
          </p:cNvSpPr>
          <p:nvPr>
            <p:ph type="title"/>
          </p:nvPr>
        </p:nvSpPr>
        <p:spPr/>
        <p:txBody>
          <a:bodyPr/>
          <a:lstStyle/>
          <a:p>
            <a:r>
              <a:rPr lang="sv-SE" dirty="0"/>
              <a:t>Studieavgifter</a:t>
            </a:r>
          </a:p>
        </p:txBody>
      </p:sp>
      <p:sp>
        <p:nvSpPr>
          <p:cNvPr id="5" name="Platshållare för innehåll 4">
            <a:extLst>
              <a:ext uri="{FF2B5EF4-FFF2-40B4-BE49-F238E27FC236}">
                <a16:creationId xmlns:a16="http://schemas.microsoft.com/office/drawing/2014/main" id="{D1ED8A01-8090-8B03-8271-7F89BC3A6D8C}"/>
              </a:ext>
            </a:extLst>
          </p:cNvPr>
          <p:cNvSpPr>
            <a:spLocks noGrp="1"/>
          </p:cNvSpPr>
          <p:nvPr>
            <p:ph idx="1"/>
          </p:nvPr>
        </p:nvSpPr>
        <p:spPr/>
        <p:txBody>
          <a:bodyPr/>
          <a:lstStyle/>
          <a:p>
            <a:r>
              <a:rPr lang="sv-SE" dirty="0"/>
              <a:t>Nu går det att hämta data ur en textfil för att göra intäktskonteringar i lärosätets ekonomisystem. </a:t>
            </a:r>
          </a:p>
          <a:p>
            <a:pPr lvl="1"/>
            <a:r>
              <a:rPr lang="sv-SE" dirty="0"/>
              <a:t>Mer information i </a:t>
            </a:r>
            <a:r>
              <a:rPr lang="sv-SE" dirty="0" err="1"/>
              <a:t>confluence</a:t>
            </a:r>
            <a:r>
              <a:rPr lang="sv-SE" dirty="0"/>
              <a:t>: </a:t>
            </a:r>
            <a:r>
              <a:rPr lang="sv-SE" dirty="0">
                <a:hlinkClick r:id="rId2"/>
              </a:rPr>
              <a:t>https://confluence.its.umu.se/confluence/spaces/Ladokintegrationer/pages/1008372145</a:t>
            </a:r>
            <a:endParaRPr lang="sv-SE" dirty="0"/>
          </a:p>
          <a:p>
            <a:pPr lvl="1"/>
            <a:endParaRPr lang="sv-SE" dirty="0"/>
          </a:p>
          <a:p>
            <a:pPr>
              <a:buClrTx/>
              <a:buFont typeface="Arial" panose="020B0604020202020204" pitchFamily="34" charset="0"/>
              <a:buChar char="•"/>
            </a:pPr>
            <a:r>
              <a:rPr lang="sv-SE" dirty="0"/>
              <a:t>I </a:t>
            </a:r>
            <a:r>
              <a:rPr lang="sv-SE" dirty="0" err="1"/>
              <a:t>sökvyn</a:t>
            </a:r>
            <a:r>
              <a:rPr lang="sv-SE" dirty="0"/>
              <a:t> för fakturor finns ett nytt sökfält för att söka på organisationsenhet.</a:t>
            </a:r>
          </a:p>
        </p:txBody>
      </p:sp>
      <p:pic>
        <p:nvPicPr>
          <p:cNvPr id="3" name="Bildobjekt 2">
            <a:extLst>
              <a:ext uri="{FF2B5EF4-FFF2-40B4-BE49-F238E27FC236}">
                <a16:creationId xmlns:a16="http://schemas.microsoft.com/office/drawing/2014/main" id="{CE41A079-5855-DF4A-B32E-25EAB7DB653D}"/>
              </a:ext>
            </a:extLst>
          </p:cNvPr>
          <p:cNvPicPr>
            <a:picLocks noChangeAspect="1"/>
          </p:cNvPicPr>
          <p:nvPr/>
        </p:nvPicPr>
        <p:blipFill>
          <a:blip r:embed="rId3"/>
          <a:srcRect t="1210"/>
          <a:stretch>
            <a:fillRect/>
          </a:stretch>
        </p:blipFill>
        <p:spPr>
          <a:xfrm>
            <a:off x="1026367" y="3764969"/>
            <a:ext cx="9618778" cy="3093031"/>
          </a:xfrm>
          <a:prstGeom prst="rect">
            <a:avLst/>
          </a:prstGeom>
        </p:spPr>
      </p:pic>
      <p:sp>
        <p:nvSpPr>
          <p:cNvPr id="6" name="Pil: nedåt 5">
            <a:extLst>
              <a:ext uri="{FF2B5EF4-FFF2-40B4-BE49-F238E27FC236}">
                <a16:creationId xmlns:a16="http://schemas.microsoft.com/office/drawing/2014/main" id="{FD79B353-F0B4-99A3-19BD-35D56C234D5D}"/>
              </a:ext>
            </a:extLst>
          </p:cNvPr>
          <p:cNvSpPr/>
          <p:nvPr/>
        </p:nvSpPr>
        <p:spPr>
          <a:xfrm rot="6210713">
            <a:off x="6498633" y="5610920"/>
            <a:ext cx="325924" cy="516048"/>
          </a:xfrm>
          <a:prstGeom prst="downArrow">
            <a:avLst/>
          </a:prstGeom>
          <a:solidFill>
            <a:srgbClr val="04B0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9996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922BE-C432-AC70-CABC-1AFC4572A0AD}"/>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A1F972F7-FF65-3F53-E5D4-B64F633F6700}"/>
              </a:ext>
            </a:extLst>
          </p:cNvPr>
          <p:cNvSpPr>
            <a:spLocks noGrp="1"/>
          </p:cNvSpPr>
          <p:nvPr>
            <p:ph type="title"/>
          </p:nvPr>
        </p:nvSpPr>
        <p:spPr/>
        <p:txBody>
          <a:bodyPr/>
          <a:lstStyle/>
          <a:p>
            <a:r>
              <a:rPr lang="sv-SE" dirty="0"/>
              <a:t>Studieavgifter</a:t>
            </a:r>
          </a:p>
        </p:txBody>
      </p:sp>
      <p:sp>
        <p:nvSpPr>
          <p:cNvPr id="5" name="Platshållare för innehåll 4">
            <a:extLst>
              <a:ext uri="{FF2B5EF4-FFF2-40B4-BE49-F238E27FC236}">
                <a16:creationId xmlns:a16="http://schemas.microsoft.com/office/drawing/2014/main" id="{21F8E3F7-37C6-5E06-EB20-2C00A56E82B7}"/>
              </a:ext>
            </a:extLst>
          </p:cNvPr>
          <p:cNvSpPr>
            <a:spLocks noGrp="1"/>
          </p:cNvSpPr>
          <p:nvPr>
            <p:ph idx="1"/>
          </p:nvPr>
        </p:nvSpPr>
        <p:spPr/>
        <p:txBody>
          <a:bodyPr/>
          <a:lstStyle/>
          <a:p>
            <a:r>
              <a:rPr lang="sv-SE" dirty="0"/>
              <a:t>Nu går det att hämta data ur en textfil för att göra intäktskonteringar i lärosätets ekonomisystem. </a:t>
            </a:r>
          </a:p>
          <a:p>
            <a:pPr lvl="1"/>
            <a:r>
              <a:rPr lang="sv-SE" dirty="0"/>
              <a:t>Mer information i </a:t>
            </a:r>
            <a:r>
              <a:rPr lang="sv-SE" dirty="0" err="1"/>
              <a:t>confluence</a:t>
            </a:r>
            <a:r>
              <a:rPr lang="sv-SE" dirty="0"/>
              <a:t>: </a:t>
            </a:r>
            <a:r>
              <a:rPr lang="sv-SE" dirty="0">
                <a:hlinkClick r:id="rId2"/>
              </a:rPr>
              <a:t>https://confluence.its.umu.se/confluence/spaces/Ladokintegrationer/pages/1008372145</a:t>
            </a:r>
            <a:endParaRPr lang="sv-SE" dirty="0"/>
          </a:p>
          <a:p>
            <a:pPr lvl="1"/>
            <a:endParaRPr lang="sv-SE" dirty="0"/>
          </a:p>
          <a:p>
            <a:pPr>
              <a:buClrTx/>
              <a:buFont typeface="Arial" panose="020B0604020202020204" pitchFamily="34" charset="0"/>
              <a:buChar char="•"/>
            </a:pPr>
            <a:r>
              <a:rPr lang="sv-SE" dirty="0"/>
              <a:t>I </a:t>
            </a:r>
            <a:r>
              <a:rPr lang="sv-SE" dirty="0" err="1"/>
              <a:t>sökvyn</a:t>
            </a:r>
            <a:r>
              <a:rPr lang="sv-SE" dirty="0"/>
              <a:t> för fakturor finns ett nytt sökfält för att söka på organisationsenhet.</a:t>
            </a:r>
          </a:p>
          <a:p>
            <a:pPr>
              <a:buClrTx/>
              <a:buFont typeface="Arial" panose="020B0604020202020204" pitchFamily="34" charset="0"/>
              <a:buChar char="•"/>
            </a:pPr>
            <a:r>
              <a:rPr lang="sv-SE" dirty="0"/>
              <a:t>Extrafakturor skapas inte längre om det finns en registrering sedan tidigare på samma kurs, oavsett om registreringen är inom samma program eller inte.</a:t>
            </a:r>
          </a:p>
          <a:p>
            <a:pPr>
              <a:buClrTx/>
              <a:buFont typeface="Arial" panose="020B0604020202020204" pitchFamily="34" charset="0"/>
              <a:buChar char="•"/>
            </a:pPr>
            <a:r>
              <a:rPr lang="sv-SE" dirty="0"/>
              <a:t>Nu skapas extrafakturor korrekt, även vid återkallade registreringar och omregistreringar. Till exempel om studenten varit registrerad på en kurs, men registreringen tas bort och studenten antas till ett nytt kurstillfälle som slutar efter programmets slutdatum.</a:t>
            </a:r>
          </a:p>
        </p:txBody>
      </p:sp>
    </p:spTree>
    <p:extLst>
      <p:ext uri="{BB962C8B-B14F-4D97-AF65-F5344CB8AC3E}">
        <p14:creationId xmlns:p14="http://schemas.microsoft.com/office/powerpoint/2010/main" val="85679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npassat 2">
      <a:dk1>
        <a:srgbClr val="000000"/>
      </a:dk1>
      <a:lt1>
        <a:srgbClr val="FFFFFF"/>
      </a:lt1>
      <a:dk2>
        <a:srgbClr val="1A2219"/>
      </a:dk2>
      <a:lt2>
        <a:srgbClr val="ECF0F3"/>
      </a:lt2>
      <a:accent1>
        <a:srgbClr val="E0EBD8"/>
      </a:accent1>
      <a:accent2>
        <a:srgbClr val="9FDDAC"/>
      </a:accent2>
      <a:accent3>
        <a:srgbClr val="04B067"/>
      </a:accent3>
      <a:accent4>
        <a:srgbClr val="107238"/>
      </a:accent4>
      <a:accent5>
        <a:srgbClr val="EA9E16"/>
      </a:accent5>
      <a:accent6>
        <a:srgbClr val="EC5C49"/>
      </a:accent6>
      <a:hlink>
        <a:srgbClr val="2469E6"/>
      </a:hlink>
      <a:folHlink>
        <a:srgbClr val="132F98"/>
      </a:folHlink>
    </a:clrScheme>
    <a:fontScheme name="Figtree">
      <a:majorFont>
        <a:latin typeface="Figtree"/>
        <a:ea typeface=""/>
        <a:cs typeface=""/>
      </a:majorFont>
      <a:minorFont>
        <a:latin typeface="Figtre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Nya grafiska</Template>
  <TotalTime>7558</TotalTime>
  <Words>1090</Words>
  <Application>Microsoft Office PowerPoint</Application>
  <PresentationFormat>Bredbild</PresentationFormat>
  <Paragraphs>96</Paragraphs>
  <Slides>18</Slides>
  <Notes>1</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18</vt:i4>
      </vt:variant>
    </vt:vector>
  </HeadingPairs>
  <TitlesOfParts>
    <vt:vector size="25" baseType="lpstr">
      <vt:lpstr>Wingdings 3</vt:lpstr>
      <vt:lpstr>Aptos</vt:lpstr>
      <vt:lpstr>Figtree SemiBold</vt:lpstr>
      <vt:lpstr>Figtree Medium</vt:lpstr>
      <vt:lpstr>Arial</vt:lpstr>
      <vt:lpstr>Figtree</vt:lpstr>
      <vt:lpstr>Office Theme</vt:lpstr>
      <vt:lpstr>PowerPoint-presentation</vt:lpstr>
      <vt:lpstr>Demo av version 2.83</vt:lpstr>
      <vt:lpstr>Detta kommer demonstreras</vt:lpstr>
      <vt:lpstr>Webbadresser </vt:lpstr>
      <vt:lpstr>Användare och behörigheter</vt:lpstr>
      <vt:lpstr>Utbudsomgång</vt:lpstr>
      <vt:lpstr>Utbildningsplanering</vt:lpstr>
      <vt:lpstr>Studieavgifter</vt:lpstr>
      <vt:lpstr>Studieavgifter</vt:lpstr>
      <vt:lpstr>Individuell studieplan</vt:lpstr>
      <vt:lpstr>Individuell studieplan</vt:lpstr>
      <vt:lpstr>Pedagogiskt stöd </vt:lpstr>
      <vt:lpstr>Pedagogiskt stöd </vt:lpstr>
      <vt:lpstr>Tillgodoräknande</vt:lpstr>
      <vt:lpstr>Resultat</vt:lpstr>
      <vt:lpstr>Uppföljning</vt:lpstr>
      <vt:lpstr>Planeras att levereras 2.84</vt:lpstr>
      <vt:lpstr>Tack för idag!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Versionsdemo</dc:title>
  <dc:creator>Klara Nordström</dc:creator>
  <cp:lastModifiedBy>Klara Nordström</cp:lastModifiedBy>
  <cp:revision>626</cp:revision>
  <dcterms:created xsi:type="dcterms:W3CDTF">2024-03-26T12:09:15Z</dcterms:created>
  <dcterms:modified xsi:type="dcterms:W3CDTF">2025-12-01T10:59:09Z</dcterms:modified>
</cp:coreProperties>
</file>