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0"/>
  </p:notesMasterIdLst>
  <p:sldIdLst>
    <p:sldId id="257" r:id="rId2"/>
    <p:sldId id="256" r:id="rId3"/>
    <p:sldId id="259" r:id="rId4"/>
    <p:sldId id="330" r:id="rId5"/>
    <p:sldId id="321" r:id="rId6"/>
    <p:sldId id="327" r:id="rId7"/>
    <p:sldId id="335" r:id="rId8"/>
    <p:sldId id="336" r:id="rId9"/>
    <p:sldId id="334" r:id="rId10"/>
    <p:sldId id="326" r:id="rId11"/>
    <p:sldId id="333" r:id="rId12"/>
    <p:sldId id="332" r:id="rId13"/>
    <p:sldId id="331" r:id="rId14"/>
    <p:sldId id="329" r:id="rId15"/>
    <p:sldId id="305" r:id="rId16"/>
    <p:sldId id="324" r:id="rId17"/>
    <p:sldId id="325" r:id="rId18"/>
    <p:sldId id="292" r:id="rId19"/>
  </p:sldIdLst>
  <p:sldSz cx="12192000" cy="6858000"/>
  <p:notesSz cx="6858000" cy="9144000"/>
  <p:embeddedFontLst>
    <p:embeddedFont>
      <p:font typeface="Figtree" pitchFamily="2" charset="0"/>
      <p:regular r:id="rId21"/>
      <p:bold r:id="rId22"/>
      <p:italic r:id="rId23"/>
      <p:boldItalic r:id="rId24"/>
    </p:embeddedFont>
    <p:embeddedFont>
      <p:font typeface="Figtree Medium" pitchFamily="2" charset="0"/>
      <p:regular r:id="rId25"/>
      <p:italic r:id="rId26"/>
    </p:embeddedFont>
    <p:embeddedFont>
      <p:font typeface="Figtree SemiBold" pitchFamily="2" charset="0"/>
      <p:regular r:id="rId27"/>
      <p:bold r:id="rId28"/>
      <p:italic r:id="rId29"/>
      <p:boldItalic r:id="rId30"/>
    </p:embeddedFont>
    <p:embeddedFont>
      <p:font typeface="Wingdings 3" panose="05040102010807070707" pitchFamily="18" charset="2"/>
      <p:regular r:id="rId31"/>
    </p:embeddedFont>
  </p:embeddedFontLst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B067"/>
    <a:srgbClr val="007633"/>
    <a:srgbClr val="E4E4E4"/>
    <a:srgbClr val="0C562A"/>
    <a:srgbClr val="DCA346"/>
    <a:srgbClr val="266837"/>
    <a:srgbClr val="284466"/>
    <a:srgbClr val="2E3D4A"/>
    <a:srgbClr val="107238"/>
    <a:srgbClr val="9072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6247" autoAdjust="0"/>
  </p:normalViewPr>
  <p:slideViewPr>
    <p:cSldViewPr snapToGrid="0">
      <p:cViewPr varScale="1">
        <p:scale>
          <a:sx n="103" d="100"/>
          <a:sy n="103" d="100"/>
        </p:scale>
        <p:origin x="7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3E644-9AD9-1B47-BB31-DDA0E5DC1CDE}" type="datetimeFigureOut">
              <a:rPr lang="en-SE" smtClean="0"/>
              <a:t>01/26/2026</a:t>
            </a:fld>
            <a:endParaRPr lang="en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C61D6-423E-A349-AA98-83ABF4E6F90D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004031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C61D6-423E-A349-AA98-83ABF4E6F90D}" type="slidenum">
              <a:rPr lang="en-SE" smtClean="0"/>
              <a:t>1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668857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C61D6-423E-A349-AA98-83ABF4E6F90D}" type="slidenum">
              <a:rPr lang="en-SE" smtClean="0"/>
              <a:t>13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106382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C61D6-423E-A349-AA98-83ABF4E6F90D}" type="slidenum">
              <a:rPr lang="en-SE" smtClean="0"/>
              <a:t>14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09293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ACBD8B-BEB3-B472-0651-BC2036179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fld id="{8A50A0E2-9454-1A47-9ECA-17CFBF43F9D8}" type="datetime1">
              <a:rPr lang="sv-SE" smtClean="0"/>
              <a:t>2026-01-26</a:t>
            </a:fld>
            <a:endParaRPr lang="en-SE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66BBB8C-BB60-1947-468F-4BBF3B1EB7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182" y="574654"/>
            <a:ext cx="1498235" cy="43927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55D4715-3F9A-45B2-ACFB-A466A2DBC1B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3557" y="5873750"/>
            <a:ext cx="4826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5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5" y="-22904"/>
            <a:ext cx="2862805" cy="693435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ED2CE4E-AC76-C81C-ABB7-824E23D16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28700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CAAF4D-6321-8AFB-25DE-405E79C85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E4C24-AEF2-7249-9AA0-1CAC3A320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591498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59D4D0-806D-EE44-D99C-0A1D6CA18E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90012" y="3342860"/>
            <a:ext cx="4064885" cy="5773316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57442C5-5137-0062-09E9-5DFF18786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621398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FFE41FF-7FD8-9D00-8599-5FC39B691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565799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A95824-1C64-A0B8-445C-F67C7478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6120E-D0F4-1F4F-69D2-4A9203D0D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F8254F5-2E54-2929-1B50-47A66009FA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16513" y="2702030"/>
            <a:ext cx="4958971" cy="145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22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A95824-1C64-A0B8-445C-F67C7478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6120E-D0F4-1F4F-69D2-4A9203D0D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45834E-24AB-6E9B-FCF7-14C44E43EA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52154" y="2719890"/>
            <a:ext cx="3287692" cy="141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96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117671-6EE3-A30D-909F-10565891E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9982" y="669246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2026-01-26</a:t>
            </a:fld>
            <a:endParaRPr lang="en-SE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BCBE20B-8B28-E5CA-4285-ADD0803ED2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413" y="589322"/>
            <a:ext cx="1491577" cy="43732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DD751FC-B2D6-7414-1C06-8D064CB1683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83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117671-6EE3-A30D-909F-10565891E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9982" y="669246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2026-01-26</a:t>
            </a:fld>
            <a:endParaRPr lang="en-SE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DD751FC-B2D6-7414-1C06-8D064CB168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5FDF1DF-3C1E-CB5D-8F80-82B4AFDA9A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1516" y="541347"/>
            <a:ext cx="4092018" cy="5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63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03C7DB-07EE-ADCC-4E8D-9518244B9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4" y="0"/>
            <a:ext cx="2839656" cy="687827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F2EA030-428D-BEBB-B319-92680E206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36418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03C7DB-07EE-ADCC-4E8D-9518244B9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28814" y="326528"/>
            <a:ext cx="563186" cy="136416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EAB526-E829-9FA6-CF67-28AE852FE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25735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ACBD8B-BEB3-B472-0651-BC2036179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fld id="{8A50A0E2-9454-1A47-9ECA-17CFBF43F9D8}" type="datetime1">
              <a:rPr lang="sv-SE" smtClean="0"/>
              <a:t>2026-01-26</a:t>
            </a:fld>
            <a:endParaRPr lang="en-SE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55D4715-3F9A-45B2-ACFB-A466A2DBC1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3557" y="5873750"/>
            <a:ext cx="482600" cy="4826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8CAF758-5B8D-914A-57C4-A29D1781339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7544" y="541292"/>
            <a:ext cx="4272022" cy="53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00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5BFFF2-459C-96C8-6A90-602E2C1246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02367" y="0"/>
            <a:ext cx="4089633" cy="6858000"/>
          </a:xfrm>
          <a:prstGeom prst="rect">
            <a:avLst/>
          </a:prstGeom>
          <a:solidFill>
            <a:srgbClr val="007633"/>
          </a:solidFill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2AF513B9-3816-BAEB-4843-7EC0969F3732}"/>
              </a:ext>
            </a:extLst>
          </p:cNvPr>
          <p:cNvSpPr/>
          <p:nvPr userDrawn="1"/>
        </p:nvSpPr>
        <p:spPr>
          <a:xfrm rot="917296">
            <a:off x="9070416" y="-183710"/>
            <a:ext cx="3892918" cy="7703438"/>
          </a:xfrm>
          <a:custGeom>
            <a:avLst/>
            <a:gdLst>
              <a:gd name="connsiteX0" fmla="*/ 0 w 1628775"/>
              <a:gd name="connsiteY0" fmla="*/ 0 h 7125079"/>
              <a:gd name="connsiteX1" fmla="*/ 1628775 w 1628775"/>
              <a:gd name="connsiteY1" fmla="*/ 0 h 7125079"/>
              <a:gd name="connsiteX2" fmla="*/ 1628775 w 1628775"/>
              <a:gd name="connsiteY2" fmla="*/ 7125079 h 7125079"/>
              <a:gd name="connsiteX3" fmla="*/ 0 w 1628775"/>
              <a:gd name="connsiteY3" fmla="*/ 7125079 h 7125079"/>
              <a:gd name="connsiteX4" fmla="*/ 0 w 1628775"/>
              <a:gd name="connsiteY4" fmla="*/ 0 h 7125079"/>
              <a:gd name="connsiteX0" fmla="*/ 0 w 2082897"/>
              <a:gd name="connsiteY0" fmla="*/ 578359 h 7703438"/>
              <a:gd name="connsiteX1" fmla="*/ 2082897 w 2082897"/>
              <a:gd name="connsiteY1" fmla="*/ 0 h 7703438"/>
              <a:gd name="connsiteX2" fmla="*/ 1628775 w 2082897"/>
              <a:gd name="connsiteY2" fmla="*/ 7703438 h 7703438"/>
              <a:gd name="connsiteX3" fmla="*/ 0 w 2082897"/>
              <a:gd name="connsiteY3" fmla="*/ 7703438 h 7703438"/>
              <a:gd name="connsiteX4" fmla="*/ 0 w 2082897"/>
              <a:gd name="connsiteY4" fmla="*/ 578359 h 7703438"/>
              <a:gd name="connsiteX0" fmla="*/ 0 w 3892918"/>
              <a:gd name="connsiteY0" fmla="*/ 578359 h 7703438"/>
              <a:gd name="connsiteX1" fmla="*/ 2082897 w 3892918"/>
              <a:gd name="connsiteY1" fmla="*/ 0 h 7703438"/>
              <a:gd name="connsiteX2" fmla="*/ 3892918 w 3892918"/>
              <a:gd name="connsiteY2" fmla="*/ 6630313 h 7703438"/>
              <a:gd name="connsiteX3" fmla="*/ 0 w 3892918"/>
              <a:gd name="connsiteY3" fmla="*/ 7703438 h 7703438"/>
              <a:gd name="connsiteX4" fmla="*/ 0 w 3892918"/>
              <a:gd name="connsiteY4" fmla="*/ 578359 h 770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2918" h="7703438">
                <a:moveTo>
                  <a:pt x="0" y="578359"/>
                </a:moveTo>
                <a:lnTo>
                  <a:pt x="2082897" y="0"/>
                </a:lnTo>
                <a:lnTo>
                  <a:pt x="3892918" y="6630313"/>
                </a:lnTo>
                <a:lnTo>
                  <a:pt x="0" y="7703438"/>
                </a:lnTo>
                <a:lnTo>
                  <a:pt x="0" y="578359"/>
                </a:lnTo>
                <a:close/>
              </a:path>
            </a:pathLst>
          </a:custGeom>
          <a:solidFill>
            <a:srgbClr val="0C56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EE276D9-B1D7-512E-9E31-307589EAF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078776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F9D2C18-4ADF-1CDE-6E0D-62FC46F7F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164014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77038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EEC4692-26F6-5E3C-7ADC-092571DAE8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02138" y="6036815"/>
            <a:ext cx="1587724" cy="46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46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12B14E5-2648-4329-AFFD-B10A575CFD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32650" y="2754614"/>
            <a:ext cx="3126699" cy="134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21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51D169-60D0-F73F-8657-C5C05CE6AF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2026-01-26</a:t>
            </a:fld>
            <a:endParaRPr lang="en-SE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B07326-30B0-DEF1-E871-62752D93D7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413" y="589322"/>
            <a:ext cx="1491577" cy="43732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F7D56C4-BD66-A21C-CF40-6646800FBB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08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8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51D169-60D0-F73F-8657-C5C05CE6AF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2026-01-26</a:t>
            </a:fld>
            <a:endParaRPr lang="en-SE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F7D56C4-BD66-A21C-CF40-6646800FBB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BE6E8F6-C384-1E29-A9EC-4D22C468050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1516" y="550678"/>
            <a:ext cx="4092018" cy="5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02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5F2F90-7F02-5858-E37B-3DACBEDC72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662B6-E63C-6D4A-56B7-1260C5AA4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063888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CAAF4D-6321-8AFB-25DE-405E79C85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94381-2C45-C341-AE82-F9E7DD509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639469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0993AB-4E17-B9A2-D11A-438C67C69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5" y="-22904"/>
            <a:ext cx="2862805" cy="69343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9C839-6834-A094-B1BF-887D63EC7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4263445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24E1D99-EC3B-00B1-4FA1-678700860336}"/>
              </a:ext>
            </a:extLst>
          </p:cNvPr>
          <p:cNvSpPr/>
          <p:nvPr userDrawn="1"/>
        </p:nvSpPr>
        <p:spPr>
          <a:xfrm>
            <a:off x="-1587" y="0"/>
            <a:ext cx="12193587" cy="2836863"/>
          </a:xfrm>
          <a:custGeom>
            <a:avLst/>
            <a:gdLst>
              <a:gd name="connsiteX0" fmla="*/ 0 w 12192000"/>
              <a:gd name="connsiteY0" fmla="*/ 0 h 1790700"/>
              <a:gd name="connsiteX1" fmla="*/ 12192000 w 12192000"/>
              <a:gd name="connsiteY1" fmla="*/ 0 h 1790700"/>
              <a:gd name="connsiteX2" fmla="*/ 12192000 w 12192000"/>
              <a:gd name="connsiteY2" fmla="*/ 1790700 h 1790700"/>
              <a:gd name="connsiteX3" fmla="*/ 0 w 12192000"/>
              <a:gd name="connsiteY3" fmla="*/ 1790700 h 1790700"/>
              <a:gd name="connsiteX4" fmla="*/ 0 w 12192000"/>
              <a:gd name="connsiteY4" fmla="*/ 0 h 1790700"/>
              <a:gd name="connsiteX0" fmla="*/ 25400 w 12217400"/>
              <a:gd name="connsiteY0" fmla="*/ 0 h 2730500"/>
              <a:gd name="connsiteX1" fmla="*/ 12217400 w 12217400"/>
              <a:gd name="connsiteY1" fmla="*/ 0 h 2730500"/>
              <a:gd name="connsiteX2" fmla="*/ 12217400 w 12217400"/>
              <a:gd name="connsiteY2" fmla="*/ 1790700 h 2730500"/>
              <a:gd name="connsiteX3" fmla="*/ 0 w 12217400"/>
              <a:gd name="connsiteY3" fmla="*/ 2730500 h 2730500"/>
              <a:gd name="connsiteX4" fmla="*/ 25400 w 12217400"/>
              <a:gd name="connsiteY4" fmla="*/ 0 h 2730500"/>
              <a:gd name="connsiteX0" fmla="*/ 1587 w 12193587"/>
              <a:gd name="connsiteY0" fmla="*/ 0 h 2735092"/>
              <a:gd name="connsiteX1" fmla="*/ 12193587 w 12193587"/>
              <a:gd name="connsiteY1" fmla="*/ 0 h 2735092"/>
              <a:gd name="connsiteX2" fmla="*/ 12193587 w 12193587"/>
              <a:gd name="connsiteY2" fmla="*/ 1790700 h 2735092"/>
              <a:gd name="connsiteX3" fmla="*/ 0 w 12193587"/>
              <a:gd name="connsiteY3" fmla="*/ 2735092 h 2735092"/>
              <a:gd name="connsiteX4" fmla="*/ 1587 w 12193587"/>
              <a:gd name="connsiteY4" fmla="*/ 0 h 2735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3587" h="2735092">
                <a:moveTo>
                  <a:pt x="1587" y="0"/>
                </a:moveTo>
                <a:lnTo>
                  <a:pt x="12193587" y="0"/>
                </a:lnTo>
                <a:lnTo>
                  <a:pt x="12193587" y="1790700"/>
                </a:lnTo>
                <a:lnTo>
                  <a:pt x="0" y="2735092"/>
                </a:lnTo>
                <a:lnTo>
                  <a:pt x="1587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94381-2C45-C341-AE82-F9E7DD509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662076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1379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0C1C9D6-962A-9EDB-1387-C352C1B327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182" y="574654"/>
            <a:ext cx="1498235" cy="43927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35106B-D516-2187-B352-7C2BE62ED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3026"/>
            <a:ext cx="10515600" cy="345757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6636370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of Rectangle 7">
            <a:extLst>
              <a:ext uri="{FF2B5EF4-FFF2-40B4-BE49-F238E27FC236}">
                <a16:creationId xmlns:a16="http://schemas.microsoft.com/office/drawing/2014/main" id="{D10D52E0-5D28-E763-7378-2C9B3446CA04}"/>
              </a:ext>
            </a:extLst>
          </p:cNvPr>
          <p:cNvSpPr/>
          <p:nvPr userDrawn="1"/>
        </p:nvSpPr>
        <p:spPr>
          <a:xfrm>
            <a:off x="0" y="1690688"/>
            <a:ext cx="6096000" cy="5167312"/>
          </a:xfrm>
          <a:prstGeom prst="round1Rect">
            <a:avLst/>
          </a:prstGeom>
          <a:solidFill>
            <a:srgbClr val="CAD8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BAFF-6284-2092-3FA8-D2C13189F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74E3-D29C-7192-B8DA-24228C30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081"/>
            <a:ext cx="483108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329C-F8E5-2205-A227-3DF68702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047081"/>
            <a:ext cx="484632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8629006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5A45318E-4509-8932-528E-F98CA2E16B27}"/>
              </a:ext>
            </a:extLst>
          </p:cNvPr>
          <p:cNvSpPr/>
          <p:nvPr userDrawn="1"/>
        </p:nvSpPr>
        <p:spPr>
          <a:xfrm flipH="1">
            <a:off x="6096000" y="0"/>
            <a:ext cx="6096000" cy="6858000"/>
          </a:xfrm>
          <a:prstGeom prst="round1Rect">
            <a:avLst/>
          </a:prstGeom>
          <a:solidFill>
            <a:srgbClr val="CAD8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BAFF-6284-2092-3FA8-D2C13189F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3108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74E3-D29C-7192-B8DA-24228C30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081"/>
            <a:ext cx="483108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329C-F8E5-2205-A227-3DF68702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047081"/>
            <a:ext cx="484632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9560920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5A45318E-4509-8932-528E-F98CA2E16B27}"/>
              </a:ext>
            </a:extLst>
          </p:cNvPr>
          <p:cNvSpPr/>
          <p:nvPr userDrawn="1"/>
        </p:nvSpPr>
        <p:spPr>
          <a:xfrm flipH="1">
            <a:off x="6095103" y="2047081"/>
            <a:ext cx="6106228" cy="4842588"/>
          </a:xfrm>
          <a:custGeom>
            <a:avLst/>
            <a:gdLst>
              <a:gd name="connsiteX0" fmla="*/ 0 w 6096000"/>
              <a:gd name="connsiteY0" fmla="*/ 0 h 6858000"/>
              <a:gd name="connsiteX1" fmla="*/ 5079980 w 6096000"/>
              <a:gd name="connsiteY1" fmla="*/ 0 h 6858000"/>
              <a:gd name="connsiteX2" fmla="*/ 6096000 w 6096000"/>
              <a:gd name="connsiteY2" fmla="*/ 1016020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5079980 w 6096000"/>
              <a:gd name="connsiteY1" fmla="*/ 0 h 6858000"/>
              <a:gd name="connsiteX2" fmla="*/ 6096000 w 6096000"/>
              <a:gd name="connsiteY2" fmla="*/ 1016020 h 6858000"/>
              <a:gd name="connsiteX3" fmla="*/ 6096000 w 6096000"/>
              <a:gd name="connsiteY3" fmla="*/ 5234473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5234473"/>
              <a:gd name="connsiteX1" fmla="*/ 5079980 w 6096000"/>
              <a:gd name="connsiteY1" fmla="*/ 0 h 5234473"/>
              <a:gd name="connsiteX2" fmla="*/ 6096000 w 6096000"/>
              <a:gd name="connsiteY2" fmla="*/ 1016020 h 5234473"/>
              <a:gd name="connsiteX3" fmla="*/ 6096000 w 6096000"/>
              <a:gd name="connsiteY3" fmla="*/ 5234473 h 5234473"/>
              <a:gd name="connsiteX4" fmla="*/ 886408 w 6096000"/>
              <a:gd name="connsiteY4" fmla="*/ 4786604 h 5234473"/>
              <a:gd name="connsiteX5" fmla="*/ 0 w 6096000"/>
              <a:gd name="connsiteY5" fmla="*/ 0 h 5234473"/>
              <a:gd name="connsiteX0" fmla="*/ 0 w 6096000"/>
              <a:gd name="connsiteY0" fmla="*/ 0 h 5234473"/>
              <a:gd name="connsiteX1" fmla="*/ 5079980 w 6096000"/>
              <a:gd name="connsiteY1" fmla="*/ 0 h 5234473"/>
              <a:gd name="connsiteX2" fmla="*/ 6096000 w 6096000"/>
              <a:gd name="connsiteY2" fmla="*/ 1016020 h 5234473"/>
              <a:gd name="connsiteX3" fmla="*/ 6096000 w 6096000"/>
              <a:gd name="connsiteY3" fmla="*/ 5234473 h 5234473"/>
              <a:gd name="connsiteX4" fmla="*/ 0 w 6096000"/>
              <a:gd name="connsiteY4" fmla="*/ 5178490 h 5234473"/>
              <a:gd name="connsiteX5" fmla="*/ 0 w 6096000"/>
              <a:gd name="connsiteY5" fmla="*/ 0 h 5234473"/>
              <a:gd name="connsiteX0" fmla="*/ 0 w 6105331"/>
              <a:gd name="connsiteY0" fmla="*/ 0 h 5206482"/>
              <a:gd name="connsiteX1" fmla="*/ 5079980 w 6105331"/>
              <a:gd name="connsiteY1" fmla="*/ 0 h 5206482"/>
              <a:gd name="connsiteX2" fmla="*/ 6096000 w 6105331"/>
              <a:gd name="connsiteY2" fmla="*/ 1016020 h 5206482"/>
              <a:gd name="connsiteX3" fmla="*/ 6105331 w 6105331"/>
              <a:gd name="connsiteY3" fmla="*/ 5206482 h 5206482"/>
              <a:gd name="connsiteX4" fmla="*/ 0 w 6105331"/>
              <a:gd name="connsiteY4" fmla="*/ 5178490 h 5206482"/>
              <a:gd name="connsiteX5" fmla="*/ 0 w 6105331"/>
              <a:gd name="connsiteY5" fmla="*/ 0 h 5206482"/>
              <a:gd name="connsiteX0" fmla="*/ 0 w 6096897"/>
              <a:gd name="connsiteY0" fmla="*/ 0 h 5178490"/>
              <a:gd name="connsiteX1" fmla="*/ 5079980 w 6096897"/>
              <a:gd name="connsiteY1" fmla="*/ 0 h 5178490"/>
              <a:gd name="connsiteX2" fmla="*/ 6096000 w 6096897"/>
              <a:gd name="connsiteY2" fmla="*/ 1016020 h 5178490"/>
              <a:gd name="connsiteX3" fmla="*/ 6096000 w 6096897"/>
              <a:gd name="connsiteY3" fmla="*/ 4814596 h 5178490"/>
              <a:gd name="connsiteX4" fmla="*/ 0 w 6096897"/>
              <a:gd name="connsiteY4" fmla="*/ 5178490 h 5178490"/>
              <a:gd name="connsiteX5" fmla="*/ 0 w 6096897"/>
              <a:gd name="connsiteY5" fmla="*/ 0 h 5178490"/>
              <a:gd name="connsiteX0" fmla="*/ 9331 w 6106228"/>
              <a:gd name="connsiteY0" fmla="*/ 0 h 4842588"/>
              <a:gd name="connsiteX1" fmla="*/ 5089311 w 6106228"/>
              <a:gd name="connsiteY1" fmla="*/ 0 h 4842588"/>
              <a:gd name="connsiteX2" fmla="*/ 6105331 w 6106228"/>
              <a:gd name="connsiteY2" fmla="*/ 1016020 h 4842588"/>
              <a:gd name="connsiteX3" fmla="*/ 6105331 w 6106228"/>
              <a:gd name="connsiteY3" fmla="*/ 4814596 h 4842588"/>
              <a:gd name="connsiteX4" fmla="*/ 0 w 6106228"/>
              <a:gd name="connsiteY4" fmla="*/ 4842588 h 4842588"/>
              <a:gd name="connsiteX5" fmla="*/ 9331 w 6106228"/>
              <a:gd name="connsiteY5" fmla="*/ 0 h 484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06228" h="4842588">
                <a:moveTo>
                  <a:pt x="9331" y="0"/>
                </a:moveTo>
                <a:lnTo>
                  <a:pt x="5089311" y="0"/>
                </a:lnTo>
                <a:cubicBezTo>
                  <a:pt x="5650443" y="0"/>
                  <a:pt x="6105331" y="454888"/>
                  <a:pt x="6105331" y="1016020"/>
                </a:cubicBezTo>
                <a:cubicBezTo>
                  <a:pt x="6108441" y="2412841"/>
                  <a:pt x="6102221" y="3417775"/>
                  <a:pt x="6105331" y="4814596"/>
                </a:cubicBezTo>
                <a:lnTo>
                  <a:pt x="0" y="4842588"/>
                </a:lnTo>
                <a:cubicBezTo>
                  <a:pt x="3110" y="3228392"/>
                  <a:pt x="6221" y="1614196"/>
                  <a:pt x="9331" y="0"/>
                </a:cubicBezTo>
                <a:close/>
              </a:path>
            </a:pathLst>
          </a:custGeom>
          <a:solidFill>
            <a:srgbClr val="754F0B">
              <a:alpha val="1607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BAFF-6284-2092-3FA8-D2C13189F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3108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74E3-D29C-7192-B8DA-24228C30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081"/>
            <a:ext cx="483108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329C-F8E5-2205-A227-3DF68702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047081"/>
            <a:ext cx="484632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5237629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5A45318E-4509-8932-528E-F98CA2E16B27}"/>
              </a:ext>
            </a:extLst>
          </p:cNvPr>
          <p:cNvSpPr/>
          <p:nvPr userDrawn="1"/>
        </p:nvSpPr>
        <p:spPr>
          <a:xfrm flipH="1">
            <a:off x="416494" y="1690688"/>
            <a:ext cx="11779059" cy="5205213"/>
          </a:xfrm>
          <a:custGeom>
            <a:avLst/>
            <a:gdLst>
              <a:gd name="connsiteX0" fmla="*/ 0 w 6096000"/>
              <a:gd name="connsiteY0" fmla="*/ 0 h 6858000"/>
              <a:gd name="connsiteX1" fmla="*/ 5079980 w 6096000"/>
              <a:gd name="connsiteY1" fmla="*/ 0 h 6858000"/>
              <a:gd name="connsiteX2" fmla="*/ 6096000 w 6096000"/>
              <a:gd name="connsiteY2" fmla="*/ 1016020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5079980 w 6096000"/>
              <a:gd name="connsiteY1" fmla="*/ 0 h 6858000"/>
              <a:gd name="connsiteX2" fmla="*/ 6096000 w 6096000"/>
              <a:gd name="connsiteY2" fmla="*/ 1016020 h 6858000"/>
              <a:gd name="connsiteX3" fmla="*/ 6096000 w 6096000"/>
              <a:gd name="connsiteY3" fmla="*/ 5234473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5234473"/>
              <a:gd name="connsiteX1" fmla="*/ 5079980 w 6096000"/>
              <a:gd name="connsiteY1" fmla="*/ 0 h 5234473"/>
              <a:gd name="connsiteX2" fmla="*/ 6096000 w 6096000"/>
              <a:gd name="connsiteY2" fmla="*/ 1016020 h 5234473"/>
              <a:gd name="connsiteX3" fmla="*/ 6096000 w 6096000"/>
              <a:gd name="connsiteY3" fmla="*/ 5234473 h 5234473"/>
              <a:gd name="connsiteX4" fmla="*/ 886408 w 6096000"/>
              <a:gd name="connsiteY4" fmla="*/ 4786604 h 5234473"/>
              <a:gd name="connsiteX5" fmla="*/ 0 w 6096000"/>
              <a:gd name="connsiteY5" fmla="*/ 0 h 5234473"/>
              <a:gd name="connsiteX0" fmla="*/ 0 w 6096000"/>
              <a:gd name="connsiteY0" fmla="*/ 0 h 5234473"/>
              <a:gd name="connsiteX1" fmla="*/ 5079980 w 6096000"/>
              <a:gd name="connsiteY1" fmla="*/ 0 h 5234473"/>
              <a:gd name="connsiteX2" fmla="*/ 6096000 w 6096000"/>
              <a:gd name="connsiteY2" fmla="*/ 1016020 h 5234473"/>
              <a:gd name="connsiteX3" fmla="*/ 6096000 w 6096000"/>
              <a:gd name="connsiteY3" fmla="*/ 5234473 h 5234473"/>
              <a:gd name="connsiteX4" fmla="*/ 0 w 6096000"/>
              <a:gd name="connsiteY4" fmla="*/ 5178490 h 5234473"/>
              <a:gd name="connsiteX5" fmla="*/ 0 w 6096000"/>
              <a:gd name="connsiteY5" fmla="*/ 0 h 5234473"/>
              <a:gd name="connsiteX0" fmla="*/ 0 w 6105331"/>
              <a:gd name="connsiteY0" fmla="*/ 0 h 5206482"/>
              <a:gd name="connsiteX1" fmla="*/ 5079980 w 6105331"/>
              <a:gd name="connsiteY1" fmla="*/ 0 h 5206482"/>
              <a:gd name="connsiteX2" fmla="*/ 6096000 w 6105331"/>
              <a:gd name="connsiteY2" fmla="*/ 1016020 h 5206482"/>
              <a:gd name="connsiteX3" fmla="*/ 6105331 w 6105331"/>
              <a:gd name="connsiteY3" fmla="*/ 5206482 h 5206482"/>
              <a:gd name="connsiteX4" fmla="*/ 0 w 6105331"/>
              <a:gd name="connsiteY4" fmla="*/ 5178490 h 5206482"/>
              <a:gd name="connsiteX5" fmla="*/ 0 w 6105331"/>
              <a:gd name="connsiteY5" fmla="*/ 0 h 5206482"/>
              <a:gd name="connsiteX0" fmla="*/ 0 w 6096897"/>
              <a:gd name="connsiteY0" fmla="*/ 0 h 5178490"/>
              <a:gd name="connsiteX1" fmla="*/ 5079980 w 6096897"/>
              <a:gd name="connsiteY1" fmla="*/ 0 h 5178490"/>
              <a:gd name="connsiteX2" fmla="*/ 6096000 w 6096897"/>
              <a:gd name="connsiteY2" fmla="*/ 1016020 h 5178490"/>
              <a:gd name="connsiteX3" fmla="*/ 6096000 w 6096897"/>
              <a:gd name="connsiteY3" fmla="*/ 4814596 h 5178490"/>
              <a:gd name="connsiteX4" fmla="*/ 0 w 6096897"/>
              <a:gd name="connsiteY4" fmla="*/ 5178490 h 5178490"/>
              <a:gd name="connsiteX5" fmla="*/ 0 w 6096897"/>
              <a:gd name="connsiteY5" fmla="*/ 0 h 5178490"/>
              <a:gd name="connsiteX0" fmla="*/ 9331 w 6106228"/>
              <a:gd name="connsiteY0" fmla="*/ 0 h 4842588"/>
              <a:gd name="connsiteX1" fmla="*/ 5089311 w 6106228"/>
              <a:gd name="connsiteY1" fmla="*/ 0 h 4842588"/>
              <a:gd name="connsiteX2" fmla="*/ 6105331 w 6106228"/>
              <a:gd name="connsiteY2" fmla="*/ 1016020 h 4842588"/>
              <a:gd name="connsiteX3" fmla="*/ 6105331 w 6106228"/>
              <a:gd name="connsiteY3" fmla="*/ 4814596 h 4842588"/>
              <a:gd name="connsiteX4" fmla="*/ 0 w 6106228"/>
              <a:gd name="connsiteY4" fmla="*/ 4842588 h 4842588"/>
              <a:gd name="connsiteX5" fmla="*/ 9331 w 6106228"/>
              <a:gd name="connsiteY5" fmla="*/ 0 h 4842588"/>
              <a:gd name="connsiteX0" fmla="*/ 284 w 6123814"/>
              <a:gd name="connsiteY0" fmla="*/ 0 h 4851466"/>
              <a:gd name="connsiteX1" fmla="*/ 5106897 w 6123814"/>
              <a:gd name="connsiteY1" fmla="*/ 8878 h 4851466"/>
              <a:gd name="connsiteX2" fmla="*/ 6122917 w 6123814"/>
              <a:gd name="connsiteY2" fmla="*/ 1024898 h 4851466"/>
              <a:gd name="connsiteX3" fmla="*/ 6122917 w 6123814"/>
              <a:gd name="connsiteY3" fmla="*/ 4823474 h 4851466"/>
              <a:gd name="connsiteX4" fmla="*/ 17586 w 6123814"/>
              <a:gd name="connsiteY4" fmla="*/ 4851466 h 4851466"/>
              <a:gd name="connsiteX5" fmla="*/ 284 w 6123814"/>
              <a:gd name="connsiteY5" fmla="*/ 0 h 4851466"/>
              <a:gd name="connsiteX0" fmla="*/ 1 w 11769729"/>
              <a:gd name="connsiteY0" fmla="*/ 0 h 4842588"/>
              <a:gd name="connsiteX1" fmla="*/ 10752812 w 11769729"/>
              <a:gd name="connsiteY1" fmla="*/ 0 h 4842588"/>
              <a:gd name="connsiteX2" fmla="*/ 11768832 w 11769729"/>
              <a:gd name="connsiteY2" fmla="*/ 1016020 h 4842588"/>
              <a:gd name="connsiteX3" fmla="*/ 11768832 w 11769729"/>
              <a:gd name="connsiteY3" fmla="*/ 4814596 h 4842588"/>
              <a:gd name="connsiteX4" fmla="*/ 5663501 w 11769729"/>
              <a:gd name="connsiteY4" fmla="*/ 4842588 h 4842588"/>
              <a:gd name="connsiteX5" fmla="*/ 1 w 11769729"/>
              <a:gd name="connsiteY5" fmla="*/ 0 h 4842588"/>
              <a:gd name="connsiteX0" fmla="*/ 1 w 11769729"/>
              <a:gd name="connsiteY0" fmla="*/ 0 h 5205213"/>
              <a:gd name="connsiteX1" fmla="*/ 10752812 w 11769729"/>
              <a:gd name="connsiteY1" fmla="*/ 0 h 5205213"/>
              <a:gd name="connsiteX2" fmla="*/ 11768832 w 11769729"/>
              <a:gd name="connsiteY2" fmla="*/ 1016020 h 5205213"/>
              <a:gd name="connsiteX3" fmla="*/ 11768832 w 11769729"/>
              <a:gd name="connsiteY3" fmla="*/ 5205213 h 5205213"/>
              <a:gd name="connsiteX4" fmla="*/ 5663501 w 11769729"/>
              <a:gd name="connsiteY4" fmla="*/ 4842588 h 5205213"/>
              <a:gd name="connsiteX5" fmla="*/ 1 w 11769729"/>
              <a:gd name="connsiteY5" fmla="*/ 0 h 5205213"/>
              <a:gd name="connsiteX0" fmla="*/ 9331 w 11779059"/>
              <a:gd name="connsiteY0" fmla="*/ 0 h 5205213"/>
              <a:gd name="connsiteX1" fmla="*/ 10762142 w 11779059"/>
              <a:gd name="connsiteY1" fmla="*/ 0 h 5205213"/>
              <a:gd name="connsiteX2" fmla="*/ 11778162 w 11779059"/>
              <a:gd name="connsiteY2" fmla="*/ 1016020 h 5205213"/>
              <a:gd name="connsiteX3" fmla="*/ 11778162 w 11779059"/>
              <a:gd name="connsiteY3" fmla="*/ 5205213 h 5205213"/>
              <a:gd name="connsiteX4" fmla="*/ 0 w 11779059"/>
              <a:gd name="connsiteY4" fmla="*/ 5197695 h 5205213"/>
              <a:gd name="connsiteX5" fmla="*/ 9331 w 11779059"/>
              <a:gd name="connsiteY5" fmla="*/ 0 h 5205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79059" h="5205213">
                <a:moveTo>
                  <a:pt x="9331" y="0"/>
                </a:moveTo>
                <a:lnTo>
                  <a:pt x="10762142" y="0"/>
                </a:lnTo>
                <a:cubicBezTo>
                  <a:pt x="11323274" y="0"/>
                  <a:pt x="11778162" y="454888"/>
                  <a:pt x="11778162" y="1016020"/>
                </a:cubicBezTo>
                <a:cubicBezTo>
                  <a:pt x="11781272" y="2412841"/>
                  <a:pt x="11775052" y="3808392"/>
                  <a:pt x="11778162" y="5205213"/>
                </a:cubicBezTo>
                <a:lnTo>
                  <a:pt x="0" y="5197695"/>
                </a:lnTo>
                <a:cubicBezTo>
                  <a:pt x="3110" y="3583499"/>
                  <a:pt x="6221" y="1614196"/>
                  <a:pt x="9331" y="0"/>
                </a:cubicBezTo>
                <a:close/>
              </a:path>
            </a:pathLst>
          </a:custGeom>
          <a:solidFill>
            <a:srgbClr val="754F0B">
              <a:alpha val="1607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A47B58D-9930-CE16-1A84-A6E6599FE61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274993-C0A3-FD85-EBC6-BA5CDE8A3D2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8971235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5A45318E-4509-8932-528E-F98CA2E16B27}"/>
              </a:ext>
            </a:extLst>
          </p:cNvPr>
          <p:cNvSpPr/>
          <p:nvPr userDrawn="1"/>
        </p:nvSpPr>
        <p:spPr>
          <a:xfrm flipH="1">
            <a:off x="404314" y="1398688"/>
            <a:ext cx="11797212" cy="5445345"/>
          </a:xfrm>
          <a:custGeom>
            <a:avLst/>
            <a:gdLst>
              <a:gd name="connsiteX0" fmla="*/ 0 w 6096000"/>
              <a:gd name="connsiteY0" fmla="*/ 0 h 6858000"/>
              <a:gd name="connsiteX1" fmla="*/ 5079980 w 6096000"/>
              <a:gd name="connsiteY1" fmla="*/ 0 h 6858000"/>
              <a:gd name="connsiteX2" fmla="*/ 6096000 w 6096000"/>
              <a:gd name="connsiteY2" fmla="*/ 1016020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5079980 w 6096000"/>
              <a:gd name="connsiteY1" fmla="*/ 0 h 6858000"/>
              <a:gd name="connsiteX2" fmla="*/ 6096000 w 6096000"/>
              <a:gd name="connsiteY2" fmla="*/ 1016020 h 6858000"/>
              <a:gd name="connsiteX3" fmla="*/ 6096000 w 6096000"/>
              <a:gd name="connsiteY3" fmla="*/ 5234473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5234473"/>
              <a:gd name="connsiteX1" fmla="*/ 5079980 w 6096000"/>
              <a:gd name="connsiteY1" fmla="*/ 0 h 5234473"/>
              <a:gd name="connsiteX2" fmla="*/ 6096000 w 6096000"/>
              <a:gd name="connsiteY2" fmla="*/ 1016020 h 5234473"/>
              <a:gd name="connsiteX3" fmla="*/ 6096000 w 6096000"/>
              <a:gd name="connsiteY3" fmla="*/ 5234473 h 5234473"/>
              <a:gd name="connsiteX4" fmla="*/ 886408 w 6096000"/>
              <a:gd name="connsiteY4" fmla="*/ 4786604 h 5234473"/>
              <a:gd name="connsiteX5" fmla="*/ 0 w 6096000"/>
              <a:gd name="connsiteY5" fmla="*/ 0 h 5234473"/>
              <a:gd name="connsiteX0" fmla="*/ 0 w 6096000"/>
              <a:gd name="connsiteY0" fmla="*/ 0 h 5234473"/>
              <a:gd name="connsiteX1" fmla="*/ 5079980 w 6096000"/>
              <a:gd name="connsiteY1" fmla="*/ 0 h 5234473"/>
              <a:gd name="connsiteX2" fmla="*/ 6096000 w 6096000"/>
              <a:gd name="connsiteY2" fmla="*/ 1016020 h 5234473"/>
              <a:gd name="connsiteX3" fmla="*/ 6096000 w 6096000"/>
              <a:gd name="connsiteY3" fmla="*/ 5234473 h 5234473"/>
              <a:gd name="connsiteX4" fmla="*/ 0 w 6096000"/>
              <a:gd name="connsiteY4" fmla="*/ 5178490 h 5234473"/>
              <a:gd name="connsiteX5" fmla="*/ 0 w 6096000"/>
              <a:gd name="connsiteY5" fmla="*/ 0 h 5234473"/>
              <a:gd name="connsiteX0" fmla="*/ 0 w 6105331"/>
              <a:gd name="connsiteY0" fmla="*/ 0 h 5206482"/>
              <a:gd name="connsiteX1" fmla="*/ 5079980 w 6105331"/>
              <a:gd name="connsiteY1" fmla="*/ 0 h 5206482"/>
              <a:gd name="connsiteX2" fmla="*/ 6096000 w 6105331"/>
              <a:gd name="connsiteY2" fmla="*/ 1016020 h 5206482"/>
              <a:gd name="connsiteX3" fmla="*/ 6105331 w 6105331"/>
              <a:gd name="connsiteY3" fmla="*/ 5206482 h 5206482"/>
              <a:gd name="connsiteX4" fmla="*/ 0 w 6105331"/>
              <a:gd name="connsiteY4" fmla="*/ 5178490 h 5206482"/>
              <a:gd name="connsiteX5" fmla="*/ 0 w 6105331"/>
              <a:gd name="connsiteY5" fmla="*/ 0 h 5206482"/>
              <a:gd name="connsiteX0" fmla="*/ 0 w 6096897"/>
              <a:gd name="connsiteY0" fmla="*/ 0 h 5178490"/>
              <a:gd name="connsiteX1" fmla="*/ 5079980 w 6096897"/>
              <a:gd name="connsiteY1" fmla="*/ 0 h 5178490"/>
              <a:gd name="connsiteX2" fmla="*/ 6096000 w 6096897"/>
              <a:gd name="connsiteY2" fmla="*/ 1016020 h 5178490"/>
              <a:gd name="connsiteX3" fmla="*/ 6096000 w 6096897"/>
              <a:gd name="connsiteY3" fmla="*/ 4814596 h 5178490"/>
              <a:gd name="connsiteX4" fmla="*/ 0 w 6096897"/>
              <a:gd name="connsiteY4" fmla="*/ 5178490 h 5178490"/>
              <a:gd name="connsiteX5" fmla="*/ 0 w 6096897"/>
              <a:gd name="connsiteY5" fmla="*/ 0 h 5178490"/>
              <a:gd name="connsiteX0" fmla="*/ 9331 w 6106228"/>
              <a:gd name="connsiteY0" fmla="*/ 0 h 4842588"/>
              <a:gd name="connsiteX1" fmla="*/ 5089311 w 6106228"/>
              <a:gd name="connsiteY1" fmla="*/ 0 h 4842588"/>
              <a:gd name="connsiteX2" fmla="*/ 6105331 w 6106228"/>
              <a:gd name="connsiteY2" fmla="*/ 1016020 h 4842588"/>
              <a:gd name="connsiteX3" fmla="*/ 6105331 w 6106228"/>
              <a:gd name="connsiteY3" fmla="*/ 4814596 h 4842588"/>
              <a:gd name="connsiteX4" fmla="*/ 0 w 6106228"/>
              <a:gd name="connsiteY4" fmla="*/ 4842588 h 4842588"/>
              <a:gd name="connsiteX5" fmla="*/ 9331 w 6106228"/>
              <a:gd name="connsiteY5" fmla="*/ 0 h 4842588"/>
              <a:gd name="connsiteX0" fmla="*/ 284 w 6123814"/>
              <a:gd name="connsiteY0" fmla="*/ 0 h 4851466"/>
              <a:gd name="connsiteX1" fmla="*/ 5106897 w 6123814"/>
              <a:gd name="connsiteY1" fmla="*/ 8878 h 4851466"/>
              <a:gd name="connsiteX2" fmla="*/ 6122917 w 6123814"/>
              <a:gd name="connsiteY2" fmla="*/ 1024898 h 4851466"/>
              <a:gd name="connsiteX3" fmla="*/ 6122917 w 6123814"/>
              <a:gd name="connsiteY3" fmla="*/ 4823474 h 4851466"/>
              <a:gd name="connsiteX4" fmla="*/ 17586 w 6123814"/>
              <a:gd name="connsiteY4" fmla="*/ 4851466 h 4851466"/>
              <a:gd name="connsiteX5" fmla="*/ 284 w 6123814"/>
              <a:gd name="connsiteY5" fmla="*/ 0 h 4851466"/>
              <a:gd name="connsiteX0" fmla="*/ 1 w 11769729"/>
              <a:gd name="connsiteY0" fmla="*/ 0 h 4842588"/>
              <a:gd name="connsiteX1" fmla="*/ 10752812 w 11769729"/>
              <a:gd name="connsiteY1" fmla="*/ 0 h 4842588"/>
              <a:gd name="connsiteX2" fmla="*/ 11768832 w 11769729"/>
              <a:gd name="connsiteY2" fmla="*/ 1016020 h 4842588"/>
              <a:gd name="connsiteX3" fmla="*/ 11768832 w 11769729"/>
              <a:gd name="connsiteY3" fmla="*/ 4814596 h 4842588"/>
              <a:gd name="connsiteX4" fmla="*/ 5663501 w 11769729"/>
              <a:gd name="connsiteY4" fmla="*/ 4842588 h 4842588"/>
              <a:gd name="connsiteX5" fmla="*/ 1 w 11769729"/>
              <a:gd name="connsiteY5" fmla="*/ 0 h 4842588"/>
              <a:gd name="connsiteX0" fmla="*/ 1 w 11769729"/>
              <a:gd name="connsiteY0" fmla="*/ 0 h 5205213"/>
              <a:gd name="connsiteX1" fmla="*/ 10752812 w 11769729"/>
              <a:gd name="connsiteY1" fmla="*/ 0 h 5205213"/>
              <a:gd name="connsiteX2" fmla="*/ 11768832 w 11769729"/>
              <a:gd name="connsiteY2" fmla="*/ 1016020 h 5205213"/>
              <a:gd name="connsiteX3" fmla="*/ 11768832 w 11769729"/>
              <a:gd name="connsiteY3" fmla="*/ 5205213 h 5205213"/>
              <a:gd name="connsiteX4" fmla="*/ 5663501 w 11769729"/>
              <a:gd name="connsiteY4" fmla="*/ 4842588 h 5205213"/>
              <a:gd name="connsiteX5" fmla="*/ 1 w 11769729"/>
              <a:gd name="connsiteY5" fmla="*/ 0 h 5205213"/>
              <a:gd name="connsiteX0" fmla="*/ 9331 w 11779059"/>
              <a:gd name="connsiteY0" fmla="*/ 0 h 5205213"/>
              <a:gd name="connsiteX1" fmla="*/ 10762142 w 11779059"/>
              <a:gd name="connsiteY1" fmla="*/ 0 h 5205213"/>
              <a:gd name="connsiteX2" fmla="*/ 11778162 w 11779059"/>
              <a:gd name="connsiteY2" fmla="*/ 1016020 h 5205213"/>
              <a:gd name="connsiteX3" fmla="*/ 11778162 w 11779059"/>
              <a:gd name="connsiteY3" fmla="*/ 5205213 h 5205213"/>
              <a:gd name="connsiteX4" fmla="*/ 0 w 11779059"/>
              <a:gd name="connsiteY4" fmla="*/ 5197695 h 5205213"/>
              <a:gd name="connsiteX5" fmla="*/ 9331 w 11779059"/>
              <a:gd name="connsiteY5" fmla="*/ 0 h 5205213"/>
              <a:gd name="connsiteX0" fmla="*/ 9331 w 11787687"/>
              <a:gd name="connsiteY0" fmla="*/ 0 h 5443338"/>
              <a:gd name="connsiteX1" fmla="*/ 10762142 w 11787687"/>
              <a:gd name="connsiteY1" fmla="*/ 0 h 5443338"/>
              <a:gd name="connsiteX2" fmla="*/ 11778162 w 11787687"/>
              <a:gd name="connsiteY2" fmla="*/ 1016020 h 5443338"/>
              <a:gd name="connsiteX3" fmla="*/ 11787687 w 11787687"/>
              <a:gd name="connsiteY3" fmla="*/ 5443338 h 5443338"/>
              <a:gd name="connsiteX4" fmla="*/ 0 w 11787687"/>
              <a:gd name="connsiteY4" fmla="*/ 5197695 h 5443338"/>
              <a:gd name="connsiteX5" fmla="*/ 9331 w 11787687"/>
              <a:gd name="connsiteY5" fmla="*/ 0 h 5443338"/>
              <a:gd name="connsiteX0" fmla="*/ 18856 w 11797212"/>
              <a:gd name="connsiteY0" fmla="*/ 0 h 5445345"/>
              <a:gd name="connsiteX1" fmla="*/ 10771667 w 11797212"/>
              <a:gd name="connsiteY1" fmla="*/ 0 h 5445345"/>
              <a:gd name="connsiteX2" fmla="*/ 11787687 w 11797212"/>
              <a:gd name="connsiteY2" fmla="*/ 1016020 h 5445345"/>
              <a:gd name="connsiteX3" fmla="*/ 11797212 w 11797212"/>
              <a:gd name="connsiteY3" fmla="*/ 5443338 h 5445345"/>
              <a:gd name="connsiteX4" fmla="*/ 0 w 11797212"/>
              <a:gd name="connsiteY4" fmla="*/ 5445345 h 5445345"/>
              <a:gd name="connsiteX5" fmla="*/ 18856 w 11797212"/>
              <a:gd name="connsiteY5" fmla="*/ 0 h 544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97212" h="5445345">
                <a:moveTo>
                  <a:pt x="18856" y="0"/>
                </a:moveTo>
                <a:lnTo>
                  <a:pt x="10771667" y="0"/>
                </a:lnTo>
                <a:cubicBezTo>
                  <a:pt x="11332799" y="0"/>
                  <a:pt x="11787687" y="454888"/>
                  <a:pt x="11787687" y="1016020"/>
                </a:cubicBezTo>
                <a:cubicBezTo>
                  <a:pt x="11790797" y="2412841"/>
                  <a:pt x="11794102" y="4046517"/>
                  <a:pt x="11797212" y="5443338"/>
                </a:cubicBezTo>
                <a:lnTo>
                  <a:pt x="0" y="5445345"/>
                </a:lnTo>
                <a:cubicBezTo>
                  <a:pt x="3110" y="3831149"/>
                  <a:pt x="15746" y="1614196"/>
                  <a:pt x="18856" y="0"/>
                </a:cubicBezTo>
                <a:close/>
              </a:path>
            </a:pathLst>
          </a:custGeom>
          <a:solidFill>
            <a:srgbClr val="0C56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A47B58D-9930-CE16-1A84-A6E6599FE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274993-C0A3-FD85-EBC6-BA5CDE8A3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solidFill>
                  <a:schemeClr val="bg1"/>
                </a:solidFill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solidFill>
                  <a:schemeClr val="bg1"/>
                </a:solidFill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solidFill>
                  <a:schemeClr val="bg1"/>
                </a:solidFill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solidFill>
                  <a:schemeClr val="bg1"/>
                </a:solidFill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solidFill>
                  <a:schemeClr val="bg1"/>
                </a:solidFill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2516697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ED23103-4AAA-6EBE-45F8-9E3EF1DF925D}"/>
              </a:ext>
            </a:extLst>
          </p:cNvPr>
          <p:cNvSpPr/>
          <p:nvPr userDrawn="1"/>
        </p:nvSpPr>
        <p:spPr>
          <a:xfrm rot="243989">
            <a:off x="-50845" y="-424978"/>
            <a:ext cx="12342844" cy="2209838"/>
          </a:xfrm>
          <a:custGeom>
            <a:avLst/>
            <a:gdLst>
              <a:gd name="connsiteX0" fmla="*/ 0 w 12220146"/>
              <a:gd name="connsiteY0" fmla="*/ 0 h 3004457"/>
              <a:gd name="connsiteX1" fmla="*/ 12220146 w 12220146"/>
              <a:gd name="connsiteY1" fmla="*/ 0 h 3004457"/>
              <a:gd name="connsiteX2" fmla="*/ 12220146 w 12220146"/>
              <a:gd name="connsiteY2" fmla="*/ 3004457 h 3004457"/>
              <a:gd name="connsiteX3" fmla="*/ 0 w 12220146"/>
              <a:gd name="connsiteY3" fmla="*/ 3004457 h 3004457"/>
              <a:gd name="connsiteX4" fmla="*/ 0 w 12220146"/>
              <a:gd name="connsiteY4" fmla="*/ 0 h 3004457"/>
              <a:gd name="connsiteX0" fmla="*/ 0 w 12342844"/>
              <a:gd name="connsiteY0" fmla="*/ 1632060 h 3004457"/>
              <a:gd name="connsiteX1" fmla="*/ 12342844 w 12342844"/>
              <a:gd name="connsiteY1" fmla="*/ 0 h 3004457"/>
              <a:gd name="connsiteX2" fmla="*/ 12342844 w 12342844"/>
              <a:gd name="connsiteY2" fmla="*/ 3004457 h 3004457"/>
              <a:gd name="connsiteX3" fmla="*/ 122698 w 12342844"/>
              <a:gd name="connsiteY3" fmla="*/ 3004457 h 3004457"/>
              <a:gd name="connsiteX4" fmla="*/ 0 w 12342844"/>
              <a:gd name="connsiteY4" fmla="*/ 1632060 h 3004457"/>
              <a:gd name="connsiteX0" fmla="*/ 0 w 12342844"/>
              <a:gd name="connsiteY0" fmla="*/ 837441 h 2209838"/>
              <a:gd name="connsiteX1" fmla="*/ 12179708 w 12342844"/>
              <a:gd name="connsiteY1" fmla="*/ 0 h 2209838"/>
              <a:gd name="connsiteX2" fmla="*/ 12342844 w 12342844"/>
              <a:gd name="connsiteY2" fmla="*/ 2209838 h 2209838"/>
              <a:gd name="connsiteX3" fmla="*/ 122698 w 12342844"/>
              <a:gd name="connsiteY3" fmla="*/ 2209838 h 2209838"/>
              <a:gd name="connsiteX4" fmla="*/ 0 w 12342844"/>
              <a:gd name="connsiteY4" fmla="*/ 837441 h 220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42844" h="2209838">
                <a:moveTo>
                  <a:pt x="0" y="837441"/>
                </a:moveTo>
                <a:lnTo>
                  <a:pt x="12179708" y="0"/>
                </a:lnTo>
                <a:lnTo>
                  <a:pt x="12342844" y="2209838"/>
                </a:lnTo>
                <a:lnTo>
                  <a:pt x="122698" y="2209838"/>
                </a:lnTo>
                <a:lnTo>
                  <a:pt x="0" y="837441"/>
                </a:lnTo>
                <a:close/>
              </a:path>
            </a:pathLst>
          </a:custGeom>
          <a:solidFill>
            <a:srgbClr val="0C56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A47B58D-9930-CE16-1A84-A6E6599FE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274993-C0A3-FD85-EBC6-BA5CDE8A3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solidFill>
                  <a:schemeClr val="bg1"/>
                </a:solidFill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solidFill>
                  <a:schemeClr val="bg1"/>
                </a:solidFill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solidFill>
                  <a:schemeClr val="bg1"/>
                </a:solidFill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solidFill>
                  <a:schemeClr val="bg1"/>
                </a:solidFill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solidFill>
                  <a:schemeClr val="bg1"/>
                </a:solidFill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4587008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ED23103-4AAA-6EBE-45F8-9E3EF1DF925D}"/>
              </a:ext>
            </a:extLst>
          </p:cNvPr>
          <p:cNvSpPr/>
          <p:nvPr userDrawn="1"/>
        </p:nvSpPr>
        <p:spPr>
          <a:xfrm rot="243989">
            <a:off x="-107758" y="-457354"/>
            <a:ext cx="12482504" cy="4765386"/>
          </a:xfrm>
          <a:custGeom>
            <a:avLst/>
            <a:gdLst>
              <a:gd name="connsiteX0" fmla="*/ 0 w 12215175"/>
              <a:gd name="connsiteY0" fmla="*/ 0 h 5781861"/>
              <a:gd name="connsiteX1" fmla="*/ 12215175 w 12215175"/>
              <a:gd name="connsiteY1" fmla="*/ 0 h 5781861"/>
              <a:gd name="connsiteX2" fmla="*/ 12215175 w 12215175"/>
              <a:gd name="connsiteY2" fmla="*/ 5781861 h 5781861"/>
              <a:gd name="connsiteX3" fmla="*/ 0 w 12215175"/>
              <a:gd name="connsiteY3" fmla="*/ 5781861 h 5781861"/>
              <a:gd name="connsiteX4" fmla="*/ 0 w 12215175"/>
              <a:gd name="connsiteY4" fmla="*/ 0 h 5781861"/>
              <a:gd name="connsiteX0" fmla="*/ 0 w 12482504"/>
              <a:gd name="connsiteY0" fmla="*/ 1881068 h 5781861"/>
              <a:gd name="connsiteX1" fmla="*/ 12482504 w 12482504"/>
              <a:gd name="connsiteY1" fmla="*/ 0 h 5781861"/>
              <a:gd name="connsiteX2" fmla="*/ 12482504 w 12482504"/>
              <a:gd name="connsiteY2" fmla="*/ 5781861 h 5781861"/>
              <a:gd name="connsiteX3" fmla="*/ 267329 w 12482504"/>
              <a:gd name="connsiteY3" fmla="*/ 5781861 h 5781861"/>
              <a:gd name="connsiteX4" fmla="*/ 0 w 12482504"/>
              <a:gd name="connsiteY4" fmla="*/ 1881068 h 5781861"/>
              <a:gd name="connsiteX0" fmla="*/ 0 w 12482504"/>
              <a:gd name="connsiteY0" fmla="*/ 1629358 h 5530151"/>
              <a:gd name="connsiteX1" fmla="*/ 12299869 w 12482504"/>
              <a:gd name="connsiteY1" fmla="*/ 0 h 5530151"/>
              <a:gd name="connsiteX2" fmla="*/ 12482504 w 12482504"/>
              <a:gd name="connsiteY2" fmla="*/ 5530151 h 5530151"/>
              <a:gd name="connsiteX3" fmla="*/ 267329 w 12482504"/>
              <a:gd name="connsiteY3" fmla="*/ 5530151 h 5530151"/>
              <a:gd name="connsiteX4" fmla="*/ 0 w 12482504"/>
              <a:gd name="connsiteY4" fmla="*/ 1629358 h 5530151"/>
              <a:gd name="connsiteX0" fmla="*/ 0 w 12482504"/>
              <a:gd name="connsiteY0" fmla="*/ 864593 h 4765386"/>
              <a:gd name="connsiteX1" fmla="*/ 12153708 w 12482504"/>
              <a:gd name="connsiteY1" fmla="*/ 0 h 4765386"/>
              <a:gd name="connsiteX2" fmla="*/ 12482504 w 12482504"/>
              <a:gd name="connsiteY2" fmla="*/ 4765386 h 4765386"/>
              <a:gd name="connsiteX3" fmla="*/ 267329 w 12482504"/>
              <a:gd name="connsiteY3" fmla="*/ 4765386 h 4765386"/>
              <a:gd name="connsiteX4" fmla="*/ 0 w 12482504"/>
              <a:gd name="connsiteY4" fmla="*/ 864593 h 476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82504" h="4765386">
                <a:moveTo>
                  <a:pt x="0" y="864593"/>
                </a:moveTo>
                <a:lnTo>
                  <a:pt x="12153708" y="0"/>
                </a:lnTo>
                <a:lnTo>
                  <a:pt x="12482504" y="4765386"/>
                </a:lnTo>
                <a:lnTo>
                  <a:pt x="267329" y="4765386"/>
                </a:lnTo>
                <a:lnTo>
                  <a:pt x="0" y="864593"/>
                </a:lnTo>
                <a:close/>
              </a:path>
            </a:pathLst>
          </a:custGeom>
          <a:solidFill>
            <a:srgbClr val="0C56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A47B58D-9930-CE16-1A84-A6E6599FE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075856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A347C-455C-0BAF-5376-652754923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81B567-9C19-A63B-BF88-ECB34A7C3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66900"/>
            <a:ext cx="5157787" cy="4322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1B324E-3E90-E468-EEEC-37B1EC51AF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66900"/>
            <a:ext cx="5183188" cy="4322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7321207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3486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4AA211-5EA4-3AEC-5935-DB51C205FA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F7B27D-44D5-ADDA-F6DE-41C6CDB1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4448492" cy="1268096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680301-8D23-6E5E-70E8-86DCA4E64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69280" y="987425"/>
            <a:ext cx="568610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17DEE-93A4-9BD5-BB4A-C9C5B4AD6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53640"/>
            <a:ext cx="4448492" cy="341534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7391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1379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7855B1E-D74F-C54E-CE61-83490999A0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7544" y="541292"/>
            <a:ext cx="4272022" cy="5340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78373-6821-27A5-958A-7B85ECC9A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3026"/>
            <a:ext cx="10515600" cy="345757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994673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1EFB08-47C3-3F4C-F28E-6157CB80BA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95160" y="0"/>
            <a:ext cx="519684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F7B27D-44D5-ADDA-F6DE-41C6CDB1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155372" cy="124968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680301-8D23-6E5E-70E8-86DCA4E64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19976" y="0"/>
            <a:ext cx="4772024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17DEE-93A4-9BD5-BB4A-C9C5B4AD6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155372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7906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541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4130E41-A691-BDBC-87BE-64335B450A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182" y="5845186"/>
            <a:ext cx="1498235" cy="43927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66FF7B2-0F90-0298-DB7F-3555F3C39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5975"/>
            <a:ext cx="10515600" cy="345757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020243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541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70278C9-6026-42BB-776E-1DDE9814F9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551" y="5801857"/>
            <a:ext cx="4272022" cy="5340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AC793-6678-D009-476D-A6BD526DA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5975"/>
            <a:ext cx="10515600" cy="345757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691171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anli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630313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buClr>
                <a:srgbClr val="04B067"/>
              </a:buClr>
              <a:buFont typeface="Wingdings 3" panose="05040102010807070707" pitchFamily="18" charset="2"/>
              <a:buChar char="u"/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989678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F17F89-5D8E-AFD6-042E-5A6533FE93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0657" y="693915"/>
            <a:ext cx="4084222" cy="61769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143917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B85BBC-75C8-A5B9-C000-757D8F01D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65FB9-B18E-D96A-9239-226000CCA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7F281-F576-B19F-199C-3852683DD2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FA0968-ABAC-5F43-9115-8C66E652C644}" type="datetime1">
              <a:rPr lang="sv-SE" smtClean="0"/>
              <a:t>2026-01-26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8408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2" r:id="rId2"/>
    <p:sldLayoutId id="2147483680" r:id="rId3"/>
    <p:sldLayoutId id="2147483683" r:id="rId4"/>
    <p:sldLayoutId id="2147483681" r:id="rId5"/>
    <p:sldLayoutId id="2147483684" r:id="rId6"/>
    <p:sldLayoutId id="2147483672" r:id="rId7"/>
    <p:sldLayoutId id="2147483690" r:id="rId8"/>
    <p:sldLayoutId id="2147483674" r:id="rId9"/>
    <p:sldLayoutId id="2147483661" r:id="rId10"/>
    <p:sldLayoutId id="2147483663" r:id="rId11"/>
    <p:sldLayoutId id="2147483667" r:id="rId12"/>
    <p:sldLayoutId id="2147483666" r:id="rId13"/>
    <p:sldLayoutId id="2147483671" r:id="rId14"/>
    <p:sldLayoutId id="2147483685" r:id="rId15"/>
    <p:sldLayoutId id="2147483660" r:id="rId16"/>
    <p:sldLayoutId id="2147483686" r:id="rId17"/>
    <p:sldLayoutId id="2147483662" r:id="rId18"/>
    <p:sldLayoutId id="2147483673" r:id="rId19"/>
    <p:sldLayoutId id="2147483664" r:id="rId20"/>
    <p:sldLayoutId id="2147483665" r:id="rId21"/>
    <p:sldLayoutId id="2147483670" r:id="rId22"/>
    <p:sldLayoutId id="2147483687" r:id="rId23"/>
    <p:sldLayoutId id="2147483675" r:id="rId24"/>
    <p:sldLayoutId id="2147483689" r:id="rId25"/>
    <p:sldLayoutId id="2147483677" r:id="rId26"/>
    <p:sldLayoutId id="2147483678" r:id="rId27"/>
    <p:sldLayoutId id="2147483676" r:id="rId28"/>
    <p:sldLayoutId id="2147483692" r:id="rId29"/>
    <p:sldLayoutId id="2147483652" r:id="rId30"/>
    <p:sldLayoutId id="2147483669" r:id="rId31"/>
    <p:sldLayoutId id="2147483691" r:id="rId32"/>
    <p:sldLayoutId id="2147483695" r:id="rId33"/>
    <p:sldLayoutId id="2147483696" r:id="rId34"/>
    <p:sldLayoutId id="2147483697" r:id="rId35"/>
    <p:sldLayoutId id="2147483698" r:id="rId36"/>
    <p:sldLayoutId id="2147483653" r:id="rId37"/>
    <p:sldLayoutId id="2147483655" r:id="rId38"/>
    <p:sldLayoutId id="2147483657" r:id="rId39"/>
    <p:sldLayoutId id="2147483668" r:id="rId4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Figtree Semi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59BB0D1-9BAE-EF4A-BC28-155FDA93913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sv-SE" sz="2000" dirty="0">
                <a:latin typeface="+mn-lt"/>
              </a:rPr>
              <a:t>Snart börjar… </a:t>
            </a:r>
          </a:p>
          <a:p>
            <a:pPr marL="0" indent="0">
              <a:buNone/>
            </a:pPr>
            <a:r>
              <a:rPr lang="sv-SE" sz="3600" dirty="0">
                <a:latin typeface="Figtree SemiBold" pitchFamily="2" charset="0"/>
              </a:rPr>
              <a:t>Demo av version 2.86</a:t>
            </a:r>
            <a:br>
              <a:rPr lang="sv-SE" sz="2000" dirty="0"/>
            </a:br>
            <a:r>
              <a:rPr lang="sv-SE" sz="2000" dirty="0">
                <a:latin typeface="+mn-lt"/>
              </a:rPr>
              <a:t>Mötet spelas in. Inspelningen och chatten kommer läggas upp på ladokkonsortiet.se. </a:t>
            </a:r>
          </a:p>
          <a:p>
            <a:pPr marL="0" indent="0">
              <a:buNone/>
            </a:pPr>
            <a:endParaRPr lang="sv-SE" sz="2000" dirty="0">
              <a:latin typeface="+mn-lt"/>
            </a:endParaRPr>
          </a:p>
          <a:p>
            <a:pPr marL="0" indent="0">
              <a:buNone/>
            </a:pPr>
            <a:r>
              <a:rPr lang="sv-SE" sz="2000" b="1" dirty="0">
                <a:latin typeface="+mn-lt"/>
              </a:rPr>
              <a:t>Vill du inte vara med? </a:t>
            </a:r>
          </a:p>
          <a:p>
            <a:pPr marL="0" indent="0">
              <a:buNone/>
            </a:pPr>
            <a:r>
              <a:rPr lang="sv-SE" sz="2000" dirty="0">
                <a:latin typeface="+mn-lt"/>
              </a:rPr>
              <a:t>Stäng av kamera och mikrofon. Skicka direktmeddelanden i chatten till Moa Eriksson.</a:t>
            </a:r>
            <a:endParaRPr lang="sv-SE" dirty="0">
              <a:latin typeface="+mn-lt"/>
            </a:endParaRPr>
          </a:p>
          <a:p>
            <a:endParaRPr lang="sv-SE" dirty="0">
              <a:latin typeface="+mn-lt"/>
            </a:endParaRPr>
          </a:p>
          <a:p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EA8E285-EDEF-C94D-1181-69B97F027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8228" y="5337777"/>
            <a:ext cx="3334215" cy="1114581"/>
          </a:xfrm>
          <a:prstGeom prst="rect">
            <a:avLst/>
          </a:prstGeom>
        </p:spPr>
      </p:pic>
      <p:grpSp>
        <p:nvGrpSpPr>
          <p:cNvPr id="9" name="Grupp 8">
            <a:extLst>
              <a:ext uri="{FF2B5EF4-FFF2-40B4-BE49-F238E27FC236}">
                <a16:creationId xmlns:a16="http://schemas.microsoft.com/office/drawing/2014/main" id="{F0CC1D79-4219-856A-24CC-171EE1E74D11}"/>
              </a:ext>
            </a:extLst>
          </p:cNvPr>
          <p:cNvGrpSpPr/>
          <p:nvPr/>
        </p:nvGrpSpPr>
        <p:grpSpPr>
          <a:xfrm>
            <a:off x="897468" y="5337778"/>
            <a:ext cx="4008361" cy="1114581"/>
            <a:chOff x="897468" y="5337778"/>
            <a:chExt cx="4008361" cy="1114581"/>
          </a:xfrm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9ABF3BD0-4BB3-F896-2BD4-6C06AD6E6F70}"/>
                </a:ext>
              </a:extLst>
            </p:cNvPr>
            <p:cNvSpPr/>
            <p:nvPr/>
          </p:nvSpPr>
          <p:spPr>
            <a:xfrm>
              <a:off x="897468" y="5337778"/>
              <a:ext cx="4008361" cy="1114581"/>
            </a:xfrm>
            <a:prstGeom prst="rect">
              <a:avLst/>
            </a:prstGeom>
            <a:solidFill>
              <a:srgbClr val="1A1A1A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5E83B391-A068-7CEE-8B3E-FD85FB24D8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-6999" r="67123" b="1"/>
            <a:stretch/>
          </p:blipFill>
          <p:spPr>
            <a:xfrm>
              <a:off x="897468" y="5876693"/>
              <a:ext cx="4008361" cy="575666"/>
            </a:xfrm>
            <a:prstGeom prst="rect">
              <a:avLst/>
            </a:prstGeom>
          </p:spPr>
        </p:pic>
      </p:grpSp>
      <p:sp>
        <p:nvSpPr>
          <p:cNvPr id="11" name="Rektangel: rundade hörn 10">
            <a:extLst>
              <a:ext uri="{FF2B5EF4-FFF2-40B4-BE49-F238E27FC236}">
                <a16:creationId xmlns:a16="http://schemas.microsoft.com/office/drawing/2014/main" id="{3FBDED3F-E26A-22E3-8D3E-7B961E7C7939}"/>
              </a:ext>
            </a:extLst>
          </p:cNvPr>
          <p:cNvSpPr/>
          <p:nvPr/>
        </p:nvSpPr>
        <p:spPr>
          <a:xfrm>
            <a:off x="930921" y="5798633"/>
            <a:ext cx="1745371" cy="67602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: rundade hörn 11">
            <a:extLst>
              <a:ext uri="{FF2B5EF4-FFF2-40B4-BE49-F238E27FC236}">
                <a16:creationId xmlns:a16="http://schemas.microsoft.com/office/drawing/2014/main" id="{C2DFA834-450D-1B7D-E3A1-C9AC6FB7ACFC}"/>
              </a:ext>
            </a:extLst>
          </p:cNvPr>
          <p:cNvSpPr/>
          <p:nvPr/>
        </p:nvSpPr>
        <p:spPr>
          <a:xfrm>
            <a:off x="5225148" y="5383132"/>
            <a:ext cx="1244808" cy="41625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3722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2AB02-E8D6-C0C6-EABD-4553716A6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2673C6-93AF-4D9F-35A0-0FC6B4CA5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Pedagogiskt stöd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22135C6-D72A-8306-44E4-742731AD8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sv-SE" dirty="0"/>
              <a:t>Det går nu även att göra anteckningar vid avslag på stöd.</a:t>
            </a:r>
          </a:p>
        </p:txBody>
      </p:sp>
      <p:pic>
        <p:nvPicPr>
          <p:cNvPr id="17" name="Bildobjekt 16" descr="En bild som visar text, programvara, Webbsida, nummer&#10;&#10;AI-genererat innehåll kan vara felaktigt.">
            <a:extLst>
              <a:ext uri="{FF2B5EF4-FFF2-40B4-BE49-F238E27FC236}">
                <a16:creationId xmlns:a16="http://schemas.microsoft.com/office/drawing/2014/main" id="{223FA7C5-E52E-02EC-3605-113AC927F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498329"/>
            <a:ext cx="8834496" cy="3813571"/>
          </a:xfrm>
          <a:prstGeom prst="rect">
            <a:avLst/>
          </a:prstGeom>
        </p:spPr>
      </p:pic>
      <p:sp>
        <p:nvSpPr>
          <p:cNvPr id="18" name="Pil: höger 17">
            <a:extLst>
              <a:ext uri="{FF2B5EF4-FFF2-40B4-BE49-F238E27FC236}">
                <a16:creationId xmlns:a16="http://schemas.microsoft.com/office/drawing/2014/main" id="{54C6598F-D07C-4D6B-DFBE-E0740948C4CD}"/>
              </a:ext>
            </a:extLst>
          </p:cNvPr>
          <p:cNvSpPr/>
          <p:nvPr/>
        </p:nvSpPr>
        <p:spPr>
          <a:xfrm>
            <a:off x="614172" y="5418329"/>
            <a:ext cx="707136" cy="512064"/>
          </a:xfrm>
          <a:prstGeom prst="rightArrow">
            <a:avLst/>
          </a:prstGeom>
          <a:solidFill>
            <a:srgbClr val="04B0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510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C85A84-977A-3F17-B5C9-F74277422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AAC519-2187-5C7F-F84F-AF9341EEE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Pedagogiskt stöd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9372B52-14E5-66DB-6B7B-A5BA34B5E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sv-SE" dirty="0"/>
              <a:t>Det går nu även att göra anteckningar vid avslag på stöd.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sv-SE" dirty="0"/>
              <a:t>Interna anteckningar i ansökningar har flyttas så att de nu ligger ovanför de sökta stöden.</a:t>
            </a:r>
          </a:p>
        </p:txBody>
      </p:sp>
      <p:pic>
        <p:nvPicPr>
          <p:cNvPr id="9" name="Bildobjekt 8" descr="En bild som visar text, Teckensnitt, programvara, Webbsida&#10;&#10;AI-genererat innehåll kan vara felaktigt.">
            <a:extLst>
              <a:ext uri="{FF2B5EF4-FFF2-40B4-BE49-F238E27FC236}">
                <a16:creationId xmlns:a16="http://schemas.microsoft.com/office/drawing/2014/main" id="{E1341589-187F-BF2F-F820-0615FBB586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8061"/>
          <a:stretch>
            <a:fillRect/>
          </a:stretch>
        </p:blipFill>
        <p:spPr>
          <a:xfrm>
            <a:off x="8037573" y="3429000"/>
            <a:ext cx="4154428" cy="3102864"/>
          </a:xfrm>
          <a:prstGeom prst="rect">
            <a:avLst/>
          </a:prstGeom>
        </p:spPr>
      </p:pic>
      <p:pic>
        <p:nvPicPr>
          <p:cNvPr id="11" name="Bildobjekt 10" descr="En bild som visar text, skärmbild, Teckensnitt, programvara&#10;&#10;AI-genererat innehåll kan vara felaktigt.">
            <a:extLst>
              <a:ext uri="{FF2B5EF4-FFF2-40B4-BE49-F238E27FC236}">
                <a16:creationId xmlns:a16="http://schemas.microsoft.com/office/drawing/2014/main" id="{7862CF52-0D4B-0446-F01B-F9880253A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56505"/>
            <a:ext cx="7458351" cy="3075359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F8A2814C-EB8F-74E8-2961-44FAC4906B95}"/>
              </a:ext>
            </a:extLst>
          </p:cNvPr>
          <p:cNvSpPr txBox="1"/>
          <p:nvPr/>
        </p:nvSpPr>
        <p:spPr>
          <a:xfrm>
            <a:off x="0" y="3059668"/>
            <a:ext cx="1414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04B067"/>
                </a:solidFill>
              </a:rPr>
              <a:t>Före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B5FE26A8-0B81-2AC6-8A4A-BC92F1CA57E1}"/>
              </a:ext>
            </a:extLst>
          </p:cNvPr>
          <p:cNvSpPr txBox="1"/>
          <p:nvPr/>
        </p:nvSpPr>
        <p:spPr>
          <a:xfrm>
            <a:off x="8037572" y="3059668"/>
            <a:ext cx="1414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04B067"/>
                </a:solidFill>
              </a:rPr>
              <a:t>Efter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679FC5E5-9733-335A-9543-36EA3A013709}"/>
              </a:ext>
            </a:extLst>
          </p:cNvPr>
          <p:cNvSpPr/>
          <p:nvPr/>
        </p:nvSpPr>
        <p:spPr>
          <a:xfrm>
            <a:off x="8000996" y="5018568"/>
            <a:ext cx="1301500" cy="47175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F407F8A6-E784-3278-FE44-CD7A4A73F977}"/>
              </a:ext>
            </a:extLst>
          </p:cNvPr>
          <p:cNvSpPr/>
          <p:nvPr/>
        </p:nvSpPr>
        <p:spPr>
          <a:xfrm>
            <a:off x="5445250" y="4421160"/>
            <a:ext cx="1833374" cy="130305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607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CE4800F0-5710-1A40-2B37-9766E851D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Tillgodoräknande och bevis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C497D52A-DAAD-A347-B1A2-B26FCF6B5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32251" cy="4351338"/>
          </a:xfrm>
        </p:spPr>
        <p:txBody>
          <a:bodyPr/>
          <a:lstStyle/>
          <a:p>
            <a:r>
              <a:rPr lang="sv-SE" dirty="0"/>
              <a:t>Vid val av standardformulering i ärenden gällande avslagshantering och rättelse/ändring visas nu radbrytningar samt endast de första 500 tecknen.</a:t>
            </a:r>
          </a:p>
        </p:txBody>
      </p:sp>
      <p:pic>
        <p:nvPicPr>
          <p:cNvPr id="7" name="Bildobjekt 6" descr="En bild som visar text, elektronik, skärmbild, programvara&#10;&#10;AI-genererat innehåll kan vara felaktigt.">
            <a:extLst>
              <a:ext uri="{FF2B5EF4-FFF2-40B4-BE49-F238E27FC236}">
                <a16:creationId xmlns:a16="http://schemas.microsoft.com/office/drawing/2014/main" id="{8729C993-9E93-3E47-4ABA-8E329F9977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9937"/>
          <a:stretch>
            <a:fillRect/>
          </a:stretch>
        </p:blipFill>
        <p:spPr>
          <a:xfrm>
            <a:off x="6393821" y="1582433"/>
            <a:ext cx="5817635" cy="5024895"/>
          </a:xfrm>
          <a:prstGeom prst="rect">
            <a:avLst/>
          </a:prstGeom>
        </p:spPr>
      </p:pic>
      <p:sp>
        <p:nvSpPr>
          <p:cNvPr id="8" name="Pil: höger 7">
            <a:extLst>
              <a:ext uri="{FF2B5EF4-FFF2-40B4-BE49-F238E27FC236}">
                <a16:creationId xmlns:a16="http://schemas.microsoft.com/office/drawing/2014/main" id="{99C23470-C0DE-1864-DEC1-6872558EC406}"/>
              </a:ext>
            </a:extLst>
          </p:cNvPr>
          <p:cNvSpPr/>
          <p:nvPr/>
        </p:nvSpPr>
        <p:spPr>
          <a:xfrm rot="20179629">
            <a:off x="7879405" y="4958582"/>
            <a:ext cx="749030" cy="421515"/>
          </a:xfrm>
          <a:prstGeom prst="rightArrow">
            <a:avLst/>
          </a:prstGeom>
          <a:solidFill>
            <a:srgbClr val="04B0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09089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498049-7A9C-1DA5-AC1B-B38078F6D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Utbildningssamarbete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0763761-0EC1-98C3-2A42-AF08DB6A9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Nu visas ”Tillgodoräknande på del av kurs utan registrering” korrekt både i resultatkolumnen och i den utfällda vyn för studenten.</a:t>
            </a:r>
          </a:p>
        </p:txBody>
      </p:sp>
      <p:pic>
        <p:nvPicPr>
          <p:cNvPr id="5" name="Bildobjekt 4" descr="En bild som visar text, skärmbild, Teckensnitt, linje&#10;&#10;AI-genererat innehåll kan vara felaktigt.">
            <a:extLst>
              <a:ext uri="{FF2B5EF4-FFF2-40B4-BE49-F238E27FC236}">
                <a16:creationId xmlns:a16="http://schemas.microsoft.com/office/drawing/2014/main" id="{E0024567-21EC-4C96-3DB9-55ED44795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80750"/>
            <a:ext cx="12192000" cy="270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201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E778A-872C-E8B3-6F47-8CF5CBE7D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6F7B41-8D6A-6D48-E2DA-B78A904C9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Ladok för personal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C80CFFE-8960-9CCB-AA54-096F4C43D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Länken till systemdokumentationen i </a:t>
            </a:r>
            <a:r>
              <a:rPr lang="sv-SE" dirty="0" err="1"/>
              <a:t>pdf-format</a:t>
            </a:r>
            <a:r>
              <a:rPr lang="sv-SE" dirty="0"/>
              <a:t> har tagits bort från sidfoten.</a:t>
            </a:r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379C737F-03AC-651C-E9EA-60B73647B832}"/>
              </a:ext>
            </a:extLst>
          </p:cNvPr>
          <p:cNvGrpSpPr/>
          <p:nvPr/>
        </p:nvGrpSpPr>
        <p:grpSpPr>
          <a:xfrm>
            <a:off x="0" y="2843813"/>
            <a:ext cx="12192000" cy="2961852"/>
            <a:chOff x="0" y="2843813"/>
            <a:chExt cx="12192000" cy="2961852"/>
          </a:xfrm>
        </p:grpSpPr>
        <p:pic>
          <p:nvPicPr>
            <p:cNvPr id="5" name="Bildobjekt 4" descr="En bild som visar text, Teckensnitt, skärmbild, nummer&#10;&#10;AI-genererat innehåll kan vara felaktigt.">
              <a:extLst>
                <a:ext uri="{FF2B5EF4-FFF2-40B4-BE49-F238E27FC236}">
                  <a16:creationId xmlns:a16="http://schemas.microsoft.com/office/drawing/2014/main" id="{9F279A84-C434-BF4E-A1FF-04C4E41619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843813"/>
              <a:ext cx="12192000" cy="2961852"/>
            </a:xfrm>
            <a:prstGeom prst="rect">
              <a:avLst/>
            </a:prstGeom>
          </p:spPr>
        </p:pic>
        <p:pic>
          <p:nvPicPr>
            <p:cNvPr id="11" name="Bildobjekt 10" descr="En bild som visar text, Teckensnitt, skärmbild, logotyp&#10;&#10;AI-genererat innehåll kan vara felaktigt.">
              <a:extLst>
                <a:ext uri="{FF2B5EF4-FFF2-40B4-BE49-F238E27FC236}">
                  <a16:creationId xmlns:a16="http://schemas.microsoft.com/office/drawing/2014/main" id="{AB3E5036-5C82-DC48-8A79-CAF4E25E0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6834" y="3454128"/>
              <a:ext cx="7829502" cy="1815058"/>
            </a:xfrm>
            <a:prstGeom prst="rect">
              <a:avLst/>
            </a:prstGeom>
          </p:spPr>
        </p:pic>
      </p:grpSp>
      <p:cxnSp>
        <p:nvCxnSpPr>
          <p:cNvPr id="14" name="Rak koppling 13">
            <a:extLst>
              <a:ext uri="{FF2B5EF4-FFF2-40B4-BE49-F238E27FC236}">
                <a16:creationId xmlns:a16="http://schemas.microsoft.com/office/drawing/2014/main" id="{89DA4EE5-1478-D128-FD62-213053F5C0B2}"/>
              </a:ext>
            </a:extLst>
          </p:cNvPr>
          <p:cNvCxnSpPr>
            <a:cxnSpLocks/>
          </p:cNvCxnSpPr>
          <p:nvPr/>
        </p:nvCxnSpPr>
        <p:spPr>
          <a:xfrm flipV="1">
            <a:off x="9207320" y="4001294"/>
            <a:ext cx="2026737" cy="253465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950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557756-A55F-C046-783F-4A8A04018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81321D75-F89F-56A8-E455-3EDD3E0CA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Planeras att levereras 2.87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E7CAF010-635E-112E-27DD-20D8503CD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126894" cy="4351338"/>
          </a:xfrm>
        </p:spPr>
        <p:txBody>
          <a:bodyPr/>
          <a:lstStyle/>
          <a:p>
            <a:r>
              <a:rPr lang="sv-SE" b="1" dirty="0"/>
              <a:t>Polisutbildning: </a:t>
            </a:r>
            <a:r>
              <a:rPr lang="sv-SE" dirty="0"/>
              <a:t>Möjlighet att visa varningar inom polisutbildning om att särskild sekretessprövning ska göras.</a:t>
            </a:r>
          </a:p>
          <a:p>
            <a:r>
              <a:rPr lang="sv-SE" b="1" dirty="0"/>
              <a:t>Utbudsomgång: </a:t>
            </a:r>
            <a:r>
              <a:rPr lang="sv-SE" dirty="0"/>
              <a:t>Möjlighet att göra inställningar gällande skapa förslag för nya kurspaketeringstillfällen.</a:t>
            </a:r>
          </a:p>
          <a:p>
            <a:r>
              <a:rPr lang="sv-SE" b="1" dirty="0"/>
              <a:t>Bevis: </a:t>
            </a:r>
            <a:r>
              <a:rPr lang="sv-SE" dirty="0"/>
              <a:t>Bevisärenden stängs automatiskt när beviset utfärdas, med föreslagen understatus.</a:t>
            </a:r>
          </a:p>
          <a:p>
            <a:r>
              <a:rPr lang="sv-SE" b="1" dirty="0"/>
              <a:t>Ladok för studenter / alumner: </a:t>
            </a:r>
            <a:r>
              <a:rPr lang="sv-SE" dirty="0"/>
              <a:t>Val för att ändra språk, kontaktuppgifter och byta lärosäte flyttas.</a:t>
            </a:r>
          </a:p>
        </p:txBody>
      </p:sp>
    </p:spTree>
    <p:extLst>
      <p:ext uri="{BB962C8B-B14F-4D97-AF65-F5344CB8AC3E}">
        <p14:creationId xmlns:p14="http://schemas.microsoft.com/office/powerpoint/2010/main" val="335838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E87216-2416-043F-B7D5-A008D19E3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text, skärmbild, programvara, Datorikon&#10;&#10;AI-genererat innehåll kan vara felaktigt.">
            <a:extLst>
              <a:ext uri="{FF2B5EF4-FFF2-40B4-BE49-F238E27FC236}">
                <a16:creationId xmlns:a16="http://schemas.microsoft.com/office/drawing/2014/main" id="{330851C5-5B1B-9EE2-ED6D-C0B0A9F4C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9918" y="1458318"/>
            <a:ext cx="7850150" cy="5261570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46672C51-C0FB-ADC6-A8EB-13FC58D2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394200" cy="1325563"/>
          </a:xfrm>
        </p:spPr>
        <p:txBody>
          <a:bodyPr/>
          <a:lstStyle/>
          <a:p>
            <a:r>
              <a:rPr lang="sv-SE" dirty="0"/>
              <a:t>Nu</a:t>
            </a:r>
          </a:p>
        </p:txBody>
      </p:sp>
      <p:sp>
        <p:nvSpPr>
          <p:cNvPr id="2" name="Rubrik 3">
            <a:extLst>
              <a:ext uri="{FF2B5EF4-FFF2-40B4-BE49-F238E27FC236}">
                <a16:creationId xmlns:a16="http://schemas.microsoft.com/office/drawing/2014/main" id="{50F1DC7D-8FFE-3F9C-DC50-F1698EC79C61}"/>
              </a:ext>
            </a:extLst>
          </p:cNvPr>
          <p:cNvSpPr txBox="1">
            <a:spLocks/>
          </p:cNvSpPr>
          <p:nvPr/>
        </p:nvSpPr>
        <p:spPr>
          <a:xfrm>
            <a:off x="4048125" y="365125"/>
            <a:ext cx="4394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Figtree SemiBold" pitchFamily="2" charset="0"/>
                <a:ea typeface="+mj-ea"/>
                <a:cs typeface="+mj-cs"/>
              </a:defRPr>
            </a:lvl1pPr>
          </a:lstStyle>
          <a:p>
            <a:r>
              <a:rPr lang="sv-SE" dirty="0"/>
              <a:t>i 2.87</a:t>
            </a:r>
          </a:p>
        </p:txBody>
      </p:sp>
      <p:pic>
        <p:nvPicPr>
          <p:cNvPr id="5" name="Bildobjekt 4" descr="En bild som visar text, skärmbild, programvara, Webbsida&#10;&#10;AI-genererat innehåll kan vara felaktigt.">
            <a:extLst>
              <a:ext uri="{FF2B5EF4-FFF2-40B4-BE49-F238E27FC236}">
                <a16:creationId xmlns:a16="http://schemas.microsoft.com/office/drawing/2014/main" id="{59F238DF-A6BC-FDB5-D11F-EC3644130B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1348"/>
          <a:stretch>
            <a:fillRect/>
          </a:stretch>
        </p:blipFill>
        <p:spPr>
          <a:xfrm>
            <a:off x="933450" y="1477445"/>
            <a:ext cx="2251075" cy="5223316"/>
          </a:xfrm>
          <a:prstGeom prst="rect">
            <a:avLst/>
          </a:prstGeom>
        </p:spPr>
      </p:pic>
      <p:pic>
        <p:nvPicPr>
          <p:cNvPr id="11" name="Bildobjekt 10" descr="En bild som visar text, skärmbild, programvara, Webbsida&#10;&#10;AI-genererat innehåll kan vara felaktigt.">
            <a:extLst>
              <a:ext uri="{FF2B5EF4-FFF2-40B4-BE49-F238E27FC236}">
                <a16:creationId xmlns:a16="http://schemas.microsoft.com/office/drawing/2014/main" id="{1339CDF4-A902-13ED-AC0D-F2137764F1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9918" y="1477445"/>
            <a:ext cx="7850150" cy="526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96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5133A0-AEAF-9E2D-8DDE-C87FDB0B8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Ny version av EMIL-standarden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2FCE9FE-FC07-3567-27DD-45E64E46F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Mer information finns i utskicket till lokala kontaktpersoner 23 januari.</a:t>
            </a:r>
          </a:p>
          <a:p>
            <a:endParaRPr lang="sv-SE" dirty="0"/>
          </a:p>
          <a:p>
            <a:r>
              <a:rPr lang="sv-SE" dirty="0"/>
              <a:t>Mitten av vecka 5: I integrationstestmiljön kommer förhandsgranskningar av utannonsering visa den nya EMIL-standarden</a:t>
            </a:r>
          </a:p>
        </p:txBody>
      </p:sp>
    </p:spTree>
    <p:extLst>
      <p:ext uri="{BB962C8B-B14F-4D97-AF65-F5344CB8AC3E}">
        <p14:creationId xmlns:p14="http://schemas.microsoft.com/office/powerpoint/2010/main" val="82847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5D9FB9-44AF-99EB-1415-829436A14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Tack för idag!</a:t>
            </a:r>
          </a:p>
        </p:txBody>
      </p:sp>
    </p:spTree>
    <p:extLst>
      <p:ext uri="{BB962C8B-B14F-4D97-AF65-F5344CB8AC3E}">
        <p14:creationId xmlns:p14="http://schemas.microsoft.com/office/powerpoint/2010/main" val="3098662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BD17A-1401-A23E-2A5C-8978824E3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627188"/>
            <a:ext cx="9144000" cy="2387600"/>
          </a:xfrm>
        </p:spPr>
        <p:txBody>
          <a:bodyPr/>
          <a:lstStyle/>
          <a:p>
            <a:r>
              <a:rPr lang="sv-SE" dirty="0"/>
              <a:t>Demo av version 2.86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9F11E5-5C01-D306-7BBA-3DF4607477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402931"/>
            <a:ext cx="9144000" cy="1655762"/>
          </a:xfrm>
        </p:spPr>
        <p:txBody>
          <a:bodyPr>
            <a:normAutofit/>
          </a:bodyPr>
          <a:lstStyle/>
          <a:p>
            <a:r>
              <a:rPr lang="sv-SE" sz="2000" b="1" dirty="0"/>
              <a:t>Klara Nordström</a:t>
            </a:r>
            <a:r>
              <a:rPr lang="sv-SE" sz="2000" dirty="0"/>
              <a:t>, användarstöd och kommunikation</a:t>
            </a:r>
          </a:p>
          <a:p>
            <a:r>
              <a:rPr lang="sv-SE" sz="2000" b="1" dirty="0"/>
              <a:t>Moa Eriksson</a:t>
            </a:r>
            <a:r>
              <a:rPr lang="sv-SE" sz="2000" dirty="0"/>
              <a:t>, användarstöd och kommunikation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985DB74-1F2C-C7B3-6509-154ABB33D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r>
              <a:rPr lang="sv-SE" dirty="0"/>
              <a:t>26 januari 2026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940695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A399F86C-8996-F992-147E-6D9D8B71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 dirty="0"/>
              <a:t>Detta kommer demonstreras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7B227CD-4D47-CF4C-8241-67CFBF3C76E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v-SE" sz="2400" dirty="0"/>
              <a:t>Studieavgifter</a:t>
            </a:r>
          </a:p>
          <a:p>
            <a:pPr marL="0" indent="0">
              <a:buNone/>
            </a:pPr>
            <a:r>
              <a:rPr lang="sv-SE" sz="2400" dirty="0"/>
              <a:t>Pedagogiskt stöd</a:t>
            </a:r>
          </a:p>
        </p:txBody>
      </p:sp>
    </p:spTree>
    <p:extLst>
      <p:ext uri="{BB962C8B-B14F-4D97-AF65-F5344CB8AC3E}">
        <p14:creationId xmlns:p14="http://schemas.microsoft.com/office/powerpoint/2010/main" val="2291649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A865F756-CF9E-8315-AE07-DE7DE8AE0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Studentinformation	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EC59ED48-AD5E-70F3-592B-26DA2959D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För studenter som har skydd i Ladok hämtas inte längre postadresser från </a:t>
            </a:r>
            <a:r>
              <a:rPr lang="sv-SE" dirty="0" err="1"/>
              <a:t>NyA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3906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5A3580-E97A-C16F-6813-80547A0AF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Litteraturlista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97E79FC-4DCE-F993-3590-0E93FBFC6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CSV-filen som kan exporteras från söksidan för litteratur innehåller nu även kolumnerna "Första förekomst", "Ingår i" och "Placering". Alltså ingår nu alla kolumner från sökresultatet.</a:t>
            </a:r>
          </a:p>
        </p:txBody>
      </p:sp>
      <p:pic>
        <p:nvPicPr>
          <p:cNvPr id="5" name="Bildobjekt 4" descr="En bild som visar text, skärmbild, nummer, Teckensnitt&#10;&#10;AI-genererat innehåll kan vara felaktigt.">
            <a:extLst>
              <a:ext uri="{FF2B5EF4-FFF2-40B4-BE49-F238E27FC236}">
                <a16:creationId xmlns:a16="http://schemas.microsoft.com/office/drawing/2014/main" id="{4949C8AC-AF41-F5B1-5A1C-C9CDE8FF5D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10"/>
          <a:stretch>
            <a:fillRect/>
          </a:stretch>
        </p:blipFill>
        <p:spPr>
          <a:xfrm>
            <a:off x="266918" y="2830751"/>
            <a:ext cx="11658163" cy="385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56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9ABDDC-D876-DB6B-D6F8-7B06CBE16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AA9B79-C113-0A7B-F0C0-21D66742D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Studieavgifter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F1AB6E-0FFF-DCE9-A259-114CA93F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Det går nu att få med fakturans referensnummer i betalningslänken på fakturan.</a:t>
            </a:r>
          </a:p>
          <a:p>
            <a:pPr marL="0" indent="0">
              <a:buClrTx/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18596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1B768-34F4-F324-4FF1-6BBF01D36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69DF5A-D498-FAEB-702C-B463C0D86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Studieavgifter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1B5CE34-7A7A-277E-829F-F5B22087F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Det går nu att få med fakturans referensnummer i betalningslänken på fakturan.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sv-SE" dirty="0"/>
              <a:t>På fakturor framgår nu även belopp att betala (vilket kan skilja från ursprungsbelopp ifall delbetalning gjorts). Även vissa texter på fakturor har förtydligats.</a:t>
            </a:r>
          </a:p>
          <a:p>
            <a:endParaRPr lang="sv-SE" dirty="0"/>
          </a:p>
        </p:txBody>
      </p:sp>
      <p:pic>
        <p:nvPicPr>
          <p:cNvPr id="5" name="Bildobjekt 4" descr="En bild som visar text, skärmbild, Teckensnitt&#10;&#10;AI-genererat innehåll kan vara felaktigt.">
            <a:extLst>
              <a:ext uri="{FF2B5EF4-FFF2-40B4-BE49-F238E27FC236}">
                <a16:creationId xmlns:a16="http://schemas.microsoft.com/office/drawing/2014/main" id="{C69EF8F0-C637-A6B8-3C08-B4C41CED7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204" y="3429000"/>
            <a:ext cx="7047705" cy="321582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0835D4F7-DA65-D1AF-FA82-6809387F80E4}"/>
              </a:ext>
            </a:extLst>
          </p:cNvPr>
          <p:cNvSpPr/>
          <p:nvPr/>
        </p:nvSpPr>
        <p:spPr>
          <a:xfrm>
            <a:off x="1586204" y="4926564"/>
            <a:ext cx="4301412" cy="35456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881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6685A3-5465-FCC1-9A95-FF22D1479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32775-F63E-45C9-11C2-0F00D6E55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Studieavgifter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9E45968-A768-251C-0C6C-2A7FF3553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Det går nu att få med fakturans referensnummer i betalningslänken på fakturan.</a:t>
            </a:r>
            <a:endParaRPr lang="sv-SE" strike="sngStrike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sv-SE" dirty="0"/>
              <a:t>Utbildningstillfällen kan nu aktiveras för den nya studieavgiftshanteringen även om det finns studenter med återbud på det.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sv-SE" dirty="0"/>
              <a:t>På sidan för studieavgifter i Ladok för studenter visas nu det senaste utbildningstillfället överst i de fall studenten har gjort tillfällesbyte.</a:t>
            </a:r>
          </a:p>
        </p:txBody>
      </p:sp>
    </p:spTree>
    <p:extLst>
      <p:ext uri="{BB962C8B-B14F-4D97-AF65-F5344CB8AC3E}">
        <p14:creationId xmlns:p14="http://schemas.microsoft.com/office/powerpoint/2010/main" val="131466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94B3F-62C4-EDCA-4775-96AF377EA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D76D756-FE57-0380-A54D-EBBE80DF9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Pedagogiskt stöd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0E7ECE5-A77B-327C-6F79-D8E6F82DE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Utfall (bifall/avslag) på sökta stöd går nu att spara som utkast, innan beslutet fattas. </a:t>
            </a:r>
            <a:br>
              <a:rPr lang="sv-SE" dirty="0"/>
            </a:br>
            <a:br>
              <a:rPr lang="sv-SE" sz="1100" dirty="0"/>
            </a:br>
            <a:r>
              <a:rPr lang="sv-SE" sz="1600" dirty="0"/>
              <a:t>Med befintliga systemaktiviteterna:</a:t>
            </a:r>
          </a:p>
          <a:p>
            <a:pPr lvl="1"/>
            <a:r>
              <a:rPr lang="sv-SE" dirty="0"/>
              <a:t>Pedagogiskt stöd: Besluta om ansökan</a:t>
            </a:r>
          </a:p>
          <a:p>
            <a:pPr lvl="1"/>
            <a:r>
              <a:rPr lang="sv-SE" dirty="0"/>
              <a:t>Pedagogiskt stöd: Hantera ansökan</a:t>
            </a:r>
          </a:p>
        </p:txBody>
      </p:sp>
    </p:spTree>
    <p:extLst>
      <p:ext uri="{BB962C8B-B14F-4D97-AF65-F5344CB8AC3E}">
        <p14:creationId xmlns:p14="http://schemas.microsoft.com/office/powerpoint/2010/main" val="3857500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npassat 2">
      <a:dk1>
        <a:srgbClr val="000000"/>
      </a:dk1>
      <a:lt1>
        <a:srgbClr val="FFFFFF"/>
      </a:lt1>
      <a:dk2>
        <a:srgbClr val="1A2219"/>
      </a:dk2>
      <a:lt2>
        <a:srgbClr val="ECF0F3"/>
      </a:lt2>
      <a:accent1>
        <a:srgbClr val="E0EBD8"/>
      </a:accent1>
      <a:accent2>
        <a:srgbClr val="9FDDAC"/>
      </a:accent2>
      <a:accent3>
        <a:srgbClr val="04B067"/>
      </a:accent3>
      <a:accent4>
        <a:srgbClr val="107238"/>
      </a:accent4>
      <a:accent5>
        <a:srgbClr val="EA9E16"/>
      </a:accent5>
      <a:accent6>
        <a:srgbClr val="EC5C49"/>
      </a:accent6>
      <a:hlink>
        <a:srgbClr val="2469E6"/>
      </a:hlink>
      <a:folHlink>
        <a:srgbClr val="132F98"/>
      </a:folHlink>
    </a:clrScheme>
    <a:fontScheme name="Figtree">
      <a:majorFont>
        <a:latin typeface="Figtree"/>
        <a:ea typeface=""/>
        <a:cs typeface=""/>
      </a:majorFont>
      <a:minorFont>
        <a:latin typeface="Figtre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Nya grafiska</Template>
  <TotalTime>7975</TotalTime>
  <Words>476</Words>
  <Application>Microsoft Office PowerPoint</Application>
  <PresentationFormat>Bredbild</PresentationFormat>
  <Paragraphs>57</Paragraphs>
  <Slides>18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5" baseType="lpstr">
      <vt:lpstr>Wingdings 3</vt:lpstr>
      <vt:lpstr>Figtree Medium</vt:lpstr>
      <vt:lpstr>Figtree SemiBold</vt:lpstr>
      <vt:lpstr>Aptos</vt:lpstr>
      <vt:lpstr>Arial</vt:lpstr>
      <vt:lpstr>Figtree</vt:lpstr>
      <vt:lpstr>Office Theme</vt:lpstr>
      <vt:lpstr>PowerPoint-presentation</vt:lpstr>
      <vt:lpstr>Demo av version 2.86</vt:lpstr>
      <vt:lpstr>Detta kommer demonstreras</vt:lpstr>
      <vt:lpstr>Studentinformation </vt:lpstr>
      <vt:lpstr>Litteraturlista</vt:lpstr>
      <vt:lpstr>Studieavgifter</vt:lpstr>
      <vt:lpstr>Studieavgifter</vt:lpstr>
      <vt:lpstr>Studieavgifter</vt:lpstr>
      <vt:lpstr>Pedagogiskt stöd</vt:lpstr>
      <vt:lpstr>Pedagogiskt stöd</vt:lpstr>
      <vt:lpstr>Pedagogiskt stöd</vt:lpstr>
      <vt:lpstr>Tillgodoräknande och bevis</vt:lpstr>
      <vt:lpstr>Utbildningssamarbete</vt:lpstr>
      <vt:lpstr>Ladok för personal</vt:lpstr>
      <vt:lpstr>Planeras att levereras 2.87</vt:lpstr>
      <vt:lpstr>Nu</vt:lpstr>
      <vt:lpstr>Ny version av EMIL-standarden</vt:lpstr>
      <vt:lpstr>Tack för idag!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Versionsdemo</dc:title>
  <dc:creator>Klara Nordström</dc:creator>
  <cp:lastModifiedBy>Klara Nordström</cp:lastModifiedBy>
  <cp:revision>670</cp:revision>
  <dcterms:created xsi:type="dcterms:W3CDTF">2024-03-26T12:09:15Z</dcterms:created>
  <dcterms:modified xsi:type="dcterms:W3CDTF">2026-01-26T10:22:19Z</dcterms:modified>
</cp:coreProperties>
</file>