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59" r:id="rId4"/>
    <p:sldId id="310" r:id="rId5"/>
    <p:sldId id="311" r:id="rId6"/>
    <p:sldId id="307" r:id="rId7"/>
    <p:sldId id="308" r:id="rId8"/>
    <p:sldId id="306" r:id="rId9"/>
    <p:sldId id="309" r:id="rId10"/>
    <p:sldId id="305" r:id="rId11"/>
    <p:sldId id="292" r:id="rId12"/>
  </p:sldIdLst>
  <p:sldSz cx="12192000" cy="6858000"/>
  <p:notesSz cx="6858000" cy="9144000"/>
  <p:embeddedFontLst>
    <p:embeddedFont>
      <p:font typeface="Figtree" panose="020B0604020202020204" charset="0"/>
      <p:regular r:id="rId14"/>
      <p:bold r:id="rId15"/>
      <p:italic r:id="rId16"/>
      <p:boldItalic r:id="rId17"/>
    </p:embeddedFont>
    <p:embeddedFont>
      <p:font typeface="Figtree Medium" panose="020B0604020202020204" charset="0"/>
      <p:regular r:id="rId18"/>
      <p:italic r:id="rId19"/>
    </p:embeddedFont>
    <p:embeddedFont>
      <p:font typeface="Figtree SemiBold" panose="020B0604020202020204" charset="0"/>
      <p:regular r:id="rId20"/>
      <p:bold r:id="rId21"/>
      <p:italic r:id="rId22"/>
      <p:boldItalic r:id="rId23"/>
    </p:embeddedFont>
    <p:embeddedFont>
      <p:font typeface="Wingdings 3" panose="05040102010807070707" pitchFamily="18" charset="2"/>
      <p:regular r:id="rId24"/>
    </p:embeddedFont>
  </p:embeddedFontLst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B067"/>
    <a:srgbClr val="DCA346"/>
    <a:srgbClr val="F1F1F3"/>
    <a:srgbClr val="F9F9F9"/>
    <a:srgbClr val="FFFFFF"/>
    <a:srgbClr val="007633"/>
    <a:srgbClr val="E4E4E4"/>
    <a:srgbClr val="0C562A"/>
    <a:srgbClr val="266837"/>
    <a:srgbClr val="2844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471" autoAdjust="0"/>
    <p:restoredTop sz="96247" autoAdjust="0"/>
  </p:normalViewPr>
  <p:slideViewPr>
    <p:cSldViewPr snapToGrid="0">
      <p:cViewPr varScale="1">
        <p:scale>
          <a:sx n="85" d="100"/>
          <a:sy n="85" d="100"/>
        </p:scale>
        <p:origin x="5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3E644-9AD9-1B47-BB31-DDA0E5DC1CDE}" type="datetimeFigureOut">
              <a:rPr lang="en-SE" smtClean="0"/>
              <a:t>04/20/2026</a:t>
            </a:fld>
            <a:endParaRPr lang="en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C61D6-423E-A349-AA98-83ABF4E6F90D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04031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AC61D6-423E-A349-AA98-83ABF4E6F90D}" type="slidenum">
              <a:rPr lang="en-SE" smtClean="0"/>
              <a:t>1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66885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sv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6ACBD8B-BEB3-B472-0651-BC20361790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2861" y="682125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932487"/>
            <a:ext cx="2743200" cy="365125"/>
          </a:xfrm>
        </p:spPr>
        <p:txBody>
          <a:bodyPr/>
          <a:lstStyle/>
          <a:p>
            <a:fld id="{8A50A0E2-9454-1A47-9ECA-17CFBF43F9D8}" type="datetime1">
              <a:rPr lang="sv-SE" smtClean="0"/>
              <a:t>2026-04-20</a:t>
            </a:fld>
            <a:endParaRPr lang="en-SE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66BBB8C-BB60-1947-468F-4BBF3B1EB74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182" y="574654"/>
            <a:ext cx="1498235" cy="43927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55D4715-3F9A-45B2-ACFB-A466A2DBC1B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43557" y="5873750"/>
            <a:ext cx="482600" cy="4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457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2DCC8F3-0B56-EB07-ABC3-675FC490D6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52345" y="-22904"/>
            <a:ext cx="2862805" cy="69343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ED2CE4E-AC76-C81C-ABB7-824E23D16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32870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CAAF4D-6321-8AFB-25DE-405E79C852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66347" y="-43405"/>
            <a:ext cx="4141400" cy="694481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E4C24-AEF2-7249-9AA0-1CAC3A320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59149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59D4D0-806D-EE44-D99C-0A1D6CA18E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0012" y="3342860"/>
            <a:ext cx="4064885" cy="577331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57442C5-5137-0062-09E9-5DFF18786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621398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FFE41FF-7FD8-9D00-8599-5FC39B691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565799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A95824-1C64-A0B8-445C-F67C7478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73039"/>
            <a:ext cx="10515600" cy="903923"/>
          </a:xfrm>
        </p:spPr>
        <p:txBody>
          <a:bodyPr/>
          <a:lstStyle>
            <a:lvl1pPr algn="ctr">
              <a:defRPr sz="2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06120E-D0F4-1F4F-69D2-4A9203D0D8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9548" y="2190697"/>
            <a:ext cx="1022452" cy="2476606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BF8254F5-2E54-2929-1B50-47A66009FA8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16513" y="2702030"/>
            <a:ext cx="4958971" cy="1453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222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A95824-1C64-A0B8-445C-F67C7478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73039"/>
            <a:ext cx="10515600" cy="903923"/>
          </a:xfrm>
        </p:spPr>
        <p:txBody>
          <a:bodyPr/>
          <a:lstStyle>
            <a:lvl1pPr algn="ctr">
              <a:defRPr sz="2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06120E-D0F4-1F4F-69D2-4A9203D0D8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9548" y="2190697"/>
            <a:ext cx="1022452" cy="2476606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BC45834E-24AB-6E9B-FCF7-14C44E43EA8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2154" y="2719890"/>
            <a:ext cx="3287692" cy="1418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396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117671-6EE3-A30D-909F-10565891E0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99982" y="669246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23629"/>
            <a:ext cx="2743200" cy="365125"/>
          </a:xfrm>
        </p:spPr>
        <p:txBody>
          <a:bodyPr/>
          <a:lstStyle/>
          <a:p>
            <a:fld id="{FB967051-D53A-0545-A9A5-5717265AFBBA}" type="datetime1">
              <a:rPr lang="sv-SE" smtClean="0"/>
              <a:t>2026-04-20</a:t>
            </a:fld>
            <a:endParaRPr lang="en-SE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7BCBE20B-8B28-E5CA-4285-ADD0803ED2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1413" y="589322"/>
            <a:ext cx="1491577" cy="437321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DD751FC-B2D6-7414-1C06-8D064CB168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47436" y="5872032"/>
            <a:ext cx="482599" cy="48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7832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5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117671-6EE3-A30D-909F-10565891E0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99982" y="669246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23629"/>
            <a:ext cx="2743200" cy="365125"/>
          </a:xfrm>
        </p:spPr>
        <p:txBody>
          <a:bodyPr/>
          <a:lstStyle/>
          <a:p>
            <a:fld id="{FB967051-D53A-0545-A9A5-5717265AFBBA}" type="datetime1">
              <a:rPr lang="sv-SE" smtClean="0"/>
              <a:t>2026-04-20</a:t>
            </a:fld>
            <a:endParaRPr lang="en-SE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4DD751FC-B2D6-7414-1C06-8D064CB168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47436" y="5872032"/>
            <a:ext cx="482599" cy="482599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45FDF1DF-3C1E-CB5D-8F80-82B4AFDA9AB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1516" y="541347"/>
            <a:ext cx="4092018" cy="51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663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F03C7DB-07EE-ADCC-4E8D-9518244B9A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52344" y="0"/>
            <a:ext cx="2839656" cy="687827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2EA030-428D-BEBB-B319-92680E206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3364183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F03C7DB-07EE-ADCC-4E8D-9518244B9A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28814" y="326528"/>
            <a:ext cx="563186" cy="136416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9EAB526-E829-9FA6-CF67-28AE852FE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325735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6ACBD8B-BEB3-B472-0651-BC20361790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2861" y="682125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932487"/>
            <a:ext cx="2743200" cy="365125"/>
          </a:xfrm>
        </p:spPr>
        <p:txBody>
          <a:bodyPr/>
          <a:lstStyle/>
          <a:p>
            <a:fld id="{8A50A0E2-9454-1A47-9ECA-17CFBF43F9D8}" type="datetime1">
              <a:rPr lang="sv-SE" smtClean="0"/>
              <a:t>2026-04-20</a:t>
            </a:fld>
            <a:endParaRPr lang="en-SE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455D4715-3F9A-45B2-ACFB-A466A2DBC1B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43557" y="5873750"/>
            <a:ext cx="482600" cy="4826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38CAF758-5B8D-914A-57C4-A29D1781339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7544" y="541292"/>
            <a:ext cx="4272022" cy="53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000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5BFFF2-459C-96C8-6A90-602E2C1246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2367" y="0"/>
            <a:ext cx="4089633" cy="6858000"/>
          </a:xfrm>
          <a:prstGeom prst="rect">
            <a:avLst/>
          </a:prstGeom>
          <a:solidFill>
            <a:srgbClr val="007633"/>
          </a:solidFill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2AF513B9-3816-BAEB-4843-7EC0969F3732}"/>
              </a:ext>
            </a:extLst>
          </p:cNvPr>
          <p:cNvSpPr/>
          <p:nvPr userDrawn="1"/>
        </p:nvSpPr>
        <p:spPr>
          <a:xfrm rot="917296">
            <a:off x="9070416" y="-183710"/>
            <a:ext cx="3892918" cy="7703438"/>
          </a:xfrm>
          <a:custGeom>
            <a:avLst/>
            <a:gdLst>
              <a:gd name="connsiteX0" fmla="*/ 0 w 1628775"/>
              <a:gd name="connsiteY0" fmla="*/ 0 h 7125079"/>
              <a:gd name="connsiteX1" fmla="*/ 1628775 w 1628775"/>
              <a:gd name="connsiteY1" fmla="*/ 0 h 7125079"/>
              <a:gd name="connsiteX2" fmla="*/ 1628775 w 1628775"/>
              <a:gd name="connsiteY2" fmla="*/ 7125079 h 7125079"/>
              <a:gd name="connsiteX3" fmla="*/ 0 w 1628775"/>
              <a:gd name="connsiteY3" fmla="*/ 7125079 h 7125079"/>
              <a:gd name="connsiteX4" fmla="*/ 0 w 1628775"/>
              <a:gd name="connsiteY4" fmla="*/ 0 h 7125079"/>
              <a:gd name="connsiteX0" fmla="*/ 0 w 2082897"/>
              <a:gd name="connsiteY0" fmla="*/ 578359 h 7703438"/>
              <a:gd name="connsiteX1" fmla="*/ 2082897 w 2082897"/>
              <a:gd name="connsiteY1" fmla="*/ 0 h 7703438"/>
              <a:gd name="connsiteX2" fmla="*/ 1628775 w 2082897"/>
              <a:gd name="connsiteY2" fmla="*/ 7703438 h 7703438"/>
              <a:gd name="connsiteX3" fmla="*/ 0 w 2082897"/>
              <a:gd name="connsiteY3" fmla="*/ 7703438 h 7703438"/>
              <a:gd name="connsiteX4" fmla="*/ 0 w 2082897"/>
              <a:gd name="connsiteY4" fmla="*/ 578359 h 7703438"/>
              <a:gd name="connsiteX0" fmla="*/ 0 w 3892918"/>
              <a:gd name="connsiteY0" fmla="*/ 578359 h 7703438"/>
              <a:gd name="connsiteX1" fmla="*/ 2082897 w 3892918"/>
              <a:gd name="connsiteY1" fmla="*/ 0 h 7703438"/>
              <a:gd name="connsiteX2" fmla="*/ 3892918 w 3892918"/>
              <a:gd name="connsiteY2" fmla="*/ 6630313 h 7703438"/>
              <a:gd name="connsiteX3" fmla="*/ 0 w 3892918"/>
              <a:gd name="connsiteY3" fmla="*/ 7703438 h 7703438"/>
              <a:gd name="connsiteX4" fmla="*/ 0 w 3892918"/>
              <a:gd name="connsiteY4" fmla="*/ 578359 h 770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92918" h="7703438">
                <a:moveTo>
                  <a:pt x="0" y="578359"/>
                </a:moveTo>
                <a:lnTo>
                  <a:pt x="2082897" y="0"/>
                </a:lnTo>
                <a:lnTo>
                  <a:pt x="3892918" y="6630313"/>
                </a:lnTo>
                <a:lnTo>
                  <a:pt x="0" y="7703438"/>
                </a:lnTo>
                <a:lnTo>
                  <a:pt x="0" y="578359"/>
                </a:lnTo>
                <a:close/>
              </a:path>
            </a:pathLst>
          </a:custGeom>
          <a:solidFill>
            <a:srgbClr val="0C56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EE276D9-B1D7-512E-9E31-307589EAF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078776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F9D2C18-4ADF-1CDE-6E0D-62FC46F7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164014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2B59A2-C69F-1AEE-DB4A-B8F0F5EA7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77038"/>
            <a:ext cx="10515600" cy="903923"/>
          </a:xfrm>
        </p:spPr>
        <p:txBody>
          <a:bodyPr/>
          <a:lstStyle>
            <a:lvl1pPr algn="ctr">
              <a:defRPr sz="2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3F759B-9D8B-810E-93CA-B5B58BB495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9548" y="2190697"/>
            <a:ext cx="1022452" cy="247660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EEC4692-26F6-5E3C-7ADC-092571DAE8B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02138" y="6036815"/>
            <a:ext cx="1587724" cy="46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3461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2B59A2-C69F-1AEE-DB4A-B8F0F5EA7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73039"/>
            <a:ext cx="10515600" cy="903923"/>
          </a:xfrm>
        </p:spPr>
        <p:txBody>
          <a:bodyPr/>
          <a:lstStyle>
            <a:lvl1pPr algn="ctr">
              <a:defRPr sz="2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3F759B-9D8B-810E-93CA-B5B58BB495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9548" y="2190697"/>
            <a:ext cx="1022452" cy="2476606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312B14E5-2648-4329-AFFD-B10A575CFD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2650" y="2754614"/>
            <a:ext cx="3126699" cy="1348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821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C51D169-60D0-F73F-8657-C5C05CE6AF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2861" y="682125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23629"/>
            <a:ext cx="2743200" cy="365125"/>
          </a:xfrm>
        </p:spPr>
        <p:txBody>
          <a:bodyPr/>
          <a:lstStyle/>
          <a:p>
            <a:fld id="{FB967051-D53A-0545-A9A5-5717265AFBBA}" type="datetime1">
              <a:rPr lang="sv-SE" smtClean="0"/>
              <a:t>2026-04-20</a:t>
            </a:fld>
            <a:endParaRPr lang="en-SE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6B07326-30B0-DEF1-E871-62752D93D70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1413" y="589322"/>
            <a:ext cx="1491577" cy="437321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F7D56C4-BD66-A21C-CF40-6646800FBB9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47436" y="5872032"/>
            <a:ext cx="482599" cy="48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6086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8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C51D169-60D0-F73F-8657-C5C05CE6AF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2861" y="682125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23629"/>
            <a:ext cx="2743200" cy="365125"/>
          </a:xfrm>
        </p:spPr>
        <p:txBody>
          <a:bodyPr/>
          <a:lstStyle/>
          <a:p>
            <a:fld id="{FB967051-D53A-0545-A9A5-5717265AFBBA}" type="datetime1">
              <a:rPr lang="sv-SE" smtClean="0"/>
              <a:t>2026-04-20</a:t>
            </a:fld>
            <a:endParaRPr lang="en-SE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F7D56C4-BD66-A21C-CF40-6646800FBB9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47436" y="5872032"/>
            <a:ext cx="482599" cy="482599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0BE6E8F6-C384-1E29-A9EC-4D22C468050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1516" y="550678"/>
            <a:ext cx="4092018" cy="51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402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D5F2F90-7F02-5858-E37B-3DACBEDC72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67899" y="365125"/>
            <a:ext cx="547251" cy="132556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662B6-E63C-6D4A-56B7-1260C5AA4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063888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CAAF4D-6321-8AFB-25DE-405E79C852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66347" y="-43405"/>
            <a:ext cx="4141400" cy="694481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94381-2C45-C341-AE82-F9E7DD509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639469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60993AB-4E17-B9A2-D11A-438C67C691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52345" y="-22904"/>
            <a:ext cx="2862805" cy="693435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9C839-6834-A094-B1BF-887D63EC7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42634454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724E1D99-EC3B-00B1-4FA1-678700860336}"/>
              </a:ext>
            </a:extLst>
          </p:cNvPr>
          <p:cNvSpPr/>
          <p:nvPr userDrawn="1"/>
        </p:nvSpPr>
        <p:spPr>
          <a:xfrm>
            <a:off x="-1587" y="0"/>
            <a:ext cx="12193587" cy="2836863"/>
          </a:xfrm>
          <a:custGeom>
            <a:avLst/>
            <a:gdLst>
              <a:gd name="connsiteX0" fmla="*/ 0 w 12192000"/>
              <a:gd name="connsiteY0" fmla="*/ 0 h 1790700"/>
              <a:gd name="connsiteX1" fmla="*/ 12192000 w 12192000"/>
              <a:gd name="connsiteY1" fmla="*/ 0 h 1790700"/>
              <a:gd name="connsiteX2" fmla="*/ 12192000 w 12192000"/>
              <a:gd name="connsiteY2" fmla="*/ 1790700 h 1790700"/>
              <a:gd name="connsiteX3" fmla="*/ 0 w 12192000"/>
              <a:gd name="connsiteY3" fmla="*/ 1790700 h 1790700"/>
              <a:gd name="connsiteX4" fmla="*/ 0 w 12192000"/>
              <a:gd name="connsiteY4" fmla="*/ 0 h 1790700"/>
              <a:gd name="connsiteX0" fmla="*/ 25400 w 12217400"/>
              <a:gd name="connsiteY0" fmla="*/ 0 h 2730500"/>
              <a:gd name="connsiteX1" fmla="*/ 12217400 w 12217400"/>
              <a:gd name="connsiteY1" fmla="*/ 0 h 2730500"/>
              <a:gd name="connsiteX2" fmla="*/ 12217400 w 12217400"/>
              <a:gd name="connsiteY2" fmla="*/ 1790700 h 2730500"/>
              <a:gd name="connsiteX3" fmla="*/ 0 w 12217400"/>
              <a:gd name="connsiteY3" fmla="*/ 2730500 h 2730500"/>
              <a:gd name="connsiteX4" fmla="*/ 25400 w 12217400"/>
              <a:gd name="connsiteY4" fmla="*/ 0 h 2730500"/>
              <a:gd name="connsiteX0" fmla="*/ 1587 w 12193587"/>
              <a:gd name="connsiteY0" fmla="*/ 0 h 2735092"/>
              <a:gd name="connsiteX1" fmla="*/ 12193587 w 12193587"/>
              <a:gd name="connsiteY1" fmla="*/ 0 h 2735092"/>
              <a:gd name="connsiteX2" fmla="*/ 12193587 w 12193587"/>
              <a:gd name="connsiteY2" fmla="*/ 1790700 h 2735092"/>
              <a:gd name="connsiteX3" fmla="*/ 0 w 12193587"/>
              <a:gd name="connsiteY3" fmla="*/ 2735092 h 2735092"/>
              <a:gd name="connsiteX4" fmla="*/ 1587 w 12193587"/>
              <a:gd name="connsiteY4" fmla="*/ 0 h 2735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587" h="2735092">
                <a:moveTo>
                  <a:pt x="1587" y="0"/>
                </a:moveTo>
                <a:lnTo>
                  <a:pt x="12193587" y="0"/>
                </a:lnTo>
                <a:lnTo>
                  <a:pt x="12193587" y="1790700"/>
                </a:lnTo>
                <a:lnTo>
                  <a:pt x="0" y="2735092"/>
                </a:lnTo>
                <a:lnTo>
                  <a:pt x="1587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94381-2C45-C341-AE82-F9E7DD509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662076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1379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0C1C9D6-962A-9EDB-1387-C352C1B327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62182" y="574654"/>
            <a:ext cx="1498235" cy="439273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35106B-D516-2187-B352-7C2BE62ED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3026"/>
            <a:ext cx="10515600" cy="3457575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6636370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D10D52E0-5D28-E763-7378-2C9B3446CA04}"/>
              </a:ext>
            </a:extLst>
          </p:cNvPr>
          <p:cNvSpPr/>
          <p:nvPr userDrawn="1"/>
        </p:nvSpPr>
        <p:spPr>
          <a:xfrm>
            <a:off x="0" y="1690688"/>
            <a:ext cx="6096000" cy="5167312"/>
          </a:xfrm>
          <a:prstGeom prst="round1Rect">
            <a:avLst/>
          </a:prstGeom>
          <a:solidFill>
            <a:srgbClr val="CAD8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8BAFF-6284-2092-3FA8-D2C13189F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274E3-D29C-7192-B8DA-24228C308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47081"/>
            <a:ext cx="483108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2329C-F8E5-2205-A227-3DF687021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7480" y="2047081"/>
            <a:ext cx="484632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8629006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of Rectangle 4">
            <a:extLst>
              <a:ext uri="{FF2B5EF4-FFF2-40B4-BE49-F238E27FC236}">
                <a16:creationId xmlns:a16="http://schemas.microsoft.com/office/drawing/2014/main" id="{5A45318E-4509-8932-528E-F98CA2E16B27}"/>
              </a:ext>
            </a:extLst>
          </p:cNvPr>
          <p:cNvSpPr/>
          <p:nvPr userDrawn="1"/>
        </p:nvSpPr>
        <p:spPr>
          <a:xfrm flipH="1">
            <a:off x="6096000" y="0"/>
            <a:ext cx="6096000" cy="6858000"/>
          </a:xfrm>
          <a:prstGeom prst="round1Rect">
            <a:avLst/>
          </a:prstGeom>
          <a:solidFill>
            <a:srgbClr val="CAD8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8BAFF-6284-2092-3FA8-D2C13189F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3108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274E3-D29C-7192-B8DA-24228C308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47081"/>
            <a:ext cx="483108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2329C-F8E5-2205-A227-3DF687021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7480" y="2047081"/>
            <a:ext cx="484632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9560920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of Rectangle 4">
            <a:extLst>
              <a:ext uri="{FF2B5EF4-FFF2-40B4-BE49-F238E27FC236}">
                <a16:creationId xmlns:a16="http://schemas.microsoft.com/office/drawing/2014/main" id="{5A45318E-4509-8932-528E-F98CA2E16B27}"/>
              </a:ext>
            </a:extLst>
          </p:cNvPr>
          <p:cNvSpPr/>
          <p:nvPr userDrawn="1"/>
        </p:nvSpPr>
        <p:spPr>
          <a:xfrm flipH="1">
            <a:off x="6095103" y="2047081"/>
            <a:ext cx="6106228" cy="4842588"/>
          </a:xfrm>
          <a:custGeom>
            <a:avLst/>
            <a:gdLst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5234473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886408 w 6096000"/>
              <a:gd name="connsiteY4" fmla="*/ 4786604 h 5234473"/>
              <a:gd name="connsiteX5" fmla="*/ 0 w 6096000"/>
              <a:gd name="connsiteY5" fmla="*/ 0 h 5234473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0 w 6096000"/>
              <a:gd name="connsiteY4" fmla="*/ 5178490 h 5234473"/>
              <a:gd name="connsiteX5" fmla="*/ 0 w 6096000"/>
              <a:gd name="connsiteY5" fmla="*/ 0 h 5234473"/>
              <a:gd name="connsiteX0" fmla="*/ 0 w 6105331"/>
              <a:gd name="connsiteY0" fmla="*/ 0 h 5206482"/>
              <a:gd name="connsiteX1" fmla="*/ 5079980 w 6105331"/>
              <a:gd name="connsiteY1" fmla="*/ 0 h 5206482"/>
              <a:gd name="connsiteX2" fmla="*/ 6096000 w 6105331"/>
              <a:gd name="connsiteY2" fmla="*/ 1016020 h 5206482"/>
              <a:gd name="connsiteX3" fmla="*/ 6105331 w 6105331"/>
              <a:gd name="connsiteY3" fmla="*/ 5206482 h 5206482"/>
              <a:gd name="connsiteX4" fmla="*/ 0 w 6105331"/>
              <a:gd name="connsiteY4" fmla="*/ 5178490 h 5206482"/>
              <a:gd name="connsiteX5" fmla="*/ 0 w 6105331"/>
              <a:gd name="connsiteY5" fmla="*/ 0 h 5206482"/>
              <a:gd name="connsiteX0" fmla="*/ 0 w 6096897"/>
              <a:gd name="connsiteY0" fmla="*/ 0 h 5178490"/>
              <a:gd name="connsiteX1" fmla="*/ 5079980 w 6096897"/>
              <a:gd name="connsiteY1" fmla="*/ 0 h 5178490"/>
              <a:gd name="connsiteX2" fmla="*/ 6096000 w 6096897"/>
              <a:gd name="connsiteY2" fmla="*/ 1016020 h 5178490"/>
              <a:gd name="connsiteX3" fmla="*/ 6096000 w 6096897"/>
              <a:gd name="connsiteY3" fmla="*/ 4814596 h 5178490"/>
              <a:gd name="connsiteX4" fmla="*/ 0 w 6096897"/>
              <a:gd name="connsiteY4" fmla="*/ 5178490 h 5178490"/>
              <a:gd name="connsiteX5" fmla="*/ 0 w 6096897"/>
              <a:gd name="connsiteY5" fmla="*/ 0 h 5178490"/>
              <a:gd name="connsiteX0" fmla="*/ 9331 w 6106228"/>
              <a:gd name="connsiteY0" fmla="*/ 0 h 4842588"/>
              <a:gd name="connsiteX1" fmla="*/ 5089311 w 6106228"/>
              <a:gd name="connsiteY1" fmla="*/ 0 h 4842588"/>
              <a:gd name="connsiteX2" fmla="*/ 6105331 w 6106228"/>
              <a:gd name="connsiteY2" fmla="*/ 1016020 h 4842588"/>
              <a:gd name="connsiteX3" fmla="*/ 6105331 w 6106228"/>
              <a:gd name="connsiteY3" fmla="*/ 4814596 h 4842588"/>
              <a:gd name="connsiteX4" fmla="*/ 0 w 6106228"/>
              <a:gd name="connsiteY4" fmla="*/ 4842588 h 4842588"/>
              <a:gd name="connsiteX5" fmla="*/ 9331 w 6106228"/>
              <a:gd name="connsiteY5" fmla="*/ 0 h 4842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06228" h="4842588">
                <a:moveTo>
                  <a:pt x="9331" y="0"/>
                </a:moveTo>
                <a:lnTo>
                  <a:pt x="5089311" y="0"/>
                </a:lnTo>
                <a:cubicBezTo>
                  <a:pt x="5650443" y="0"/>
                  <a:pt x="6105331" y="454888"/>
                  <a:pt x="6105331" y="1016020"/>
                </a:cubicBezTo>
                <a:cubicBezTo>
                  <a:pt x="6108441" y="2412841"/>
                  <a:pt x="6102221" y="3417775"/>
                  <a:pt x="6105331" y="4814596"/>
                </a:cubicBezTo>
                <a:lnTo>
                  <a:pt x="0" y="4842588"/>
                </a:lnTo>
                <a:cubicBezTo>
                  <a:pt x="3110" y="3228392"/>
                  <a:pt x="6221" y="1614196"/>
                  <a:pt x="9331" y="0"/>
                </a:cubicBezTo>
                <a:close/>
              </a:path>
            </a:pathLst>
          </a:custGeom>
          <a:solidFill>
            <a:srgbClr val="754F0B">
              <a:alpha val="1607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8BAFF-6284-2092-3FA8-D2C13189F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3108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274E3-D29C-7192-B8DA-24228C308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47081"/>
            <a:ext cx="483108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2329C-F8E5-2205-A227-3DF687021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7480" y="2047081"/>
            <a:ext cx="484632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5237629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of Rectangle 4">
            <a:extLst>
              <a:ext uri="{FF2B5EF4-FFF2-40B4-BE49-F238E27FC236}">
                <a16:creationId xmlns:a16="http://schemas.microsoft.com/office/drawing/2014/main" id="{5A45318E-4509-8932-528E-F98CA2E16B27}"/>
              </a:ext>
            </a:extLst>
          </p:cNvPr>
          <p:cNvSpPr/>
          <p:nvPr userDrawn="1"/>
        </p:nvSpPr>
        <p:spPr>
          <a:xfrm flipH="1">
            <a:off x="416494" y="1690688"/>
            <a:ext cx="11779059" cy="5205213"/>
          </a:xfrm>
          <a:custGeom>
            <a:avLst/>
            <a:gdLst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5234473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886408 w 6096000"/>
              <a:gd name="connsiteY4" fmla="*/ 4786604 h 5234473"/>
              <a:gd name="connsiteX5" fmla="*/ 0 w 6096000"/>
              <a:gd name="connsiteY5" fmla="*/ 0 h 5234473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0 w 6096000"/>
              <a:gd name="connsiteY4" fmla="*/ 5178490 h 5234473"/>
              <a:gd name="connsiteX5" fmla="*/ 0 w 6096000"/>
              <a:gd name="connsiteY5" fmla="*/ 0 h 5234473"/>
              <a:gd name="connsiteX0" fmla="*/ 0 w 6105331"/>
              <a:gd name="connsiteY0" fmla="*/ 0 h 5206482"/>
              <a:gd name="connsiteX1" fmla="*/ 5079980 w 6105331"/>
              <a:gd name="connsiteY1" fmla="*/ 0 h 5206482"/>
              <a:gd name="connsiteX2" fmla="*/ 6096000 w 6105331"/>
              <a:gd name="connsiteY2" fmla="*/ 1016020 h 5206482"/>
              <a:gd name="connsiteX3" fmla="*/ 6105331 w 6105331"/>
              <a:gd name="connsiteY3" fmla="*/ 5206482 h 5206482"/>
              <a:gd name="connsiteX4" fmla="*/ 0 w 6105331"/>
              <a:gd name="connsiteY4" fmla="*/ 5178490 h 5206482"/>
              <a:gd name="connsiteX5" fmla="*/ 0 w 6105331"/>
              <a:gd name="connsiteY5" fmla="*/ 0 h 5206482"/>
              <a:gd name="connsiteX0" fmla="*/ 0 w 6096897"/>
              <a:gd name="connsiteY0" fmla="*/ 0 h 5178490"/>
              <a:gd name="connsiteX1" fmla="*/ 5079980 w 6096897"/>
              <a:gd name="connsiteY1" fmla="*/ 0 h 5178490"/>
              <a:gd name="connsiteX2" fmla="*/ 6096000 w 6096897"/>
              <a:gd name="connsiteY2" fmla="*/ 1016020 h 5178490"/>
              <a:gd name="connsiteX3" fmla="*/ 6096000 w 6096897"/>
              <a:gd name="connsiteY3" fmla="*/ 4814596 h 5178490"/>
              <a:gd name="connsiteX4" fmla="*/ 0 w 6096897"/>
              <a:gd name="connsiteY4" fmla="*/ 5178490 h 5178490"/>
              <a:gd name="connsiteX5" fmla="*/ 0 w 6096897"/>
              <a:gd name="connsiteY5" fmla="*/ 0 h 5178490"/>
              <a:gd name="connsiteX0" fmla="*/ 9331 w 6106228"/>
              <a:gd name="connsiteY0" fmla="*/ 0 h 4842588"/>
              <a:gd name="connsiteX1" fmla="*/ 5089311 w 6106228"/>
              <a:gd name="connsiteY1" fmla="*/ 0 h 4842588"/>
              <a:gd name="connsiteX2" fmla="*/ 6105331 w 6106228"/>
              <a:gd name="connsiteY2" fmla="*/ 1016020 h 4842588"/>
              <a:gd name="connsiteX3" fmla="*/ 6105331 w 6106228"/>
              <a:gd name="connsiteY3" fmla="*/ 4814596 h 4842588"/>
              <a:gd name="connsiteX4" fmla="*/ 0 w 6106228"/>
              <a:gd name="connsiteY4" fmla="*/ 4842588 h 4842588"/>
              <a:gd name="connsiteX5" fmla="*/ 9331 w 6106228"/>
              <a:gd name="connsiteY5" fmla="*/ 0 h 4842588"/>
              <a:gd name="connsiteX0" fmla="*/ 284 w 6123814"/>
              <a:gd name="connsiteY0" fmla="*/ 0 h 4851466"/>
              <a:gd name="connsiteX1" fmla="*/ 5106897 w 6123814"/>
              <a:gd name="connsiteY1" fmla="*/ 8878 h 4851466"/>
              <a:gd name="connsiteX2" fmla="*/ 6122917 w 6123814"/>
              <a:gd name="connsiteY2" fmla="*/ 1024898 h 4851466"/>
              <a:gd name="connsiteX3" fmla="*/ 6122917 w 6123814"/>
              <a:gd name="connsiteY3" fmla="*/ 4823474 h 4851466"/>
              <a:gd name="connsiteX4" fmla="*/ 17586 w 6123814"/>
              <a:gd name="connsiteY4" fmla="*/ 4851466 h 4851466"/>
              <a:gd name="connsiteX5" fmla="*/ 284 w 6123814"/>
              <a:gd name="connsiteY5" fmla="*/ 0 h 4851466"/>
              <a:gd name="connsiteX0" fmla="*/ 1 w 11769729"/>
              <a:gd name="connsiteY0" fmla="*/ 0 h 4842588"/>
              <a:gd name="connsiteX1" fmla="*/ 10752812 w 11769729"/>
              <a:gd name="connsiteY1" fmla="*/ 0 h 4842588"/>
              <a:gd name="connsiteX2" fmla="*/ 11768832 w 11769729"/>
              <a:gd name="connsiteY2" fmla="*/ 1016020 h 4842588"/>
              <a:gd name="connsiteX3" fmla="*/ 11768832 w 11769729"/>
              <a:gd name="connsiteY3" fmla="*/ 4814596 h 4842588"/>
              <a:gd name="connsiteX4" fmla="*/ 5663501 w 11769729"/>
              <a:gd name="connsiteY4" fmla="*/ 4842588 h 4842588"/>
              <a:gd name="connsiteX5" fmla="*/ 1 w 11769729"/>
              <a:gd name="connsiteY5" fmla="*/ 0 h 4842588"/>
              <a:gd name="connsiteX0" fmla="*/ 1 w 11769729"/>
              <a:gd name="connsiteY0" fmla="*/ 0 h 5205213"/>
              <a:gd name="connsiteX1" fmla="*/ 10752812 w 11769729"/>
              <a:gd name="connsiteY1" fmla="*/ 0 h 5205213"/>
              <a:gd name="connsiteX2" fmla="*/ 11768832 w 11769729"/>
              <a:gd name="connsiteY2" fmla="*/ 1016020 h 5205213"/>
              <a:gd name="connsiteX3" fmla="*/ 11768832 w 11769729"/>
              <a:gd name="connsiteY3" fmla="*/ 5205213 h 5205213"/>
              <a:gd name="connsiteX4" fmla="*/ 5663501 w 11769729"/>
              <a:gd name="connsiteY4" fmla="*/ 4842588 h 5205213"/>
              <a:gd name="connsiteX5" fmla="*/ 1 w 11769729"/>
              <a:gd name="connsiteY5" fmla="*/ 0 h 5205213"/>
              <a:gd name="connsiteX0" fmla="*/ 9331 w 11779059"/>
              <a:gd name="connsiteY0" fmla="*/ 0 h 5205213"/>
              <a:gd name="connsiteX1" fmla="*/ 10762142 w 11779059"/>
              <a:gd name="connsiteY1" fmla="*/ 0 h 5205213"/>
              <a:gd name="connsiteX2" fmla="*/ 11778162 w 11779059"/>
              <a:gd name="connsiteY2" fmla="*/ 1016020 h 5205213"/>
              <a:gd name="connsiteX3" fmla="*/ 11778162 w 11779059"/>
              <a:gd name="connsiteY3" fmla="*/ 5205213 h 5205213"/>
              <a:gd name="connsiteX4" fmla="*/ 0 w 11779059"/>
              <a:gd name="connsiteY4" fmla="*/ 5197695 h 5205213"/>
              <a:gd name="connsiteX5" fmla="*/ 9331 w 11779059"/>
              <a:gd name="connsiteY5" fmla="*/ 0 h 5205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79059" h="5205213">
                <a:moveTo>
                  <a:pt x="9331" y="0"/>
                </a:moveTo>
                <a:lnTo>
                  <a:pt x="10762142" y="0"/>
                </a:lnTo>
                <a:cubicBezTo>
                  <a:pt x="11323274" y="0"/>
                  <a:pt x="11778162" y="454888"/>
                  <a:pt x="11778162" y="1016020"/>
                </a:cubicBezTo>
                <a:cubicBezTo>
                  <a:pt x="11781272" y="2412841"/>
                  <a:pt x="11775052" y="3808392"/>
                  <a:pt x="11778162" y="5205213"/>
                </a:cubicBezTo>
                <a:lnTo>
                  <a:pt x="0" y="5197695"/>
                </a:lnTo>
                <a:cubicBezTo>
                  <a:pt x="3110" y="3583499"/>
                  <a:pt x="6221" y="1614196"/>
                  <a:pt x="9331" y="0"/>
                </a:cubicBezTo>
                <a:close/>
              </a:path>
            </a:pathLst>
          </a:custGeom>
          <a:solidFill>
            <a:srgbClr val="754F0B">
              <a:alpha val="1607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47B58D-9930-CE16-1A84-A6E6599FE6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274993-C0A3-FD85-EBC6-BA5CDE8A3D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8971235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of Rectangle 4">
            <a:extLst>
              <a:ext uri="{FF2B5EF4-FFF2-40B4-BE49-F238E27FC236}">
                <a16:creationId xmlns:a16="http://schemas.microsoft.com/office/drawing/2014/main" id="{5A45318E-4509-8932-528E-F98CA2E16B27}"/>
              </a:ext>
            </a:extLst>
          </p:cNvPr>
          <p:cNvSpPr/>
          <p:nvPr userDrawn="1"/>
        </p:nvSpPr>
        <p:spPr>
          <a:xfrm flipH="1">
            <a:off x="404314" y="1398688"/>
            <a:ext cx="11797212" cy="5445345"/>
          </a:xfrm>
          <a:custGeom>
            <a:avLst/>
            <a:gdLst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5234473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886408 w 6096000"/>
              <a:gd name="connsiteY4" fmla="*/ 4786604 h 5234473"/>
              <a:gd name="connsiteX5" fmla="*/ 0 w 6096000"/>
              <a:gd name="connsiteY5" fmla="*/ 0 h 5234473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0 w 6096000"/>
              <a:gd name="connsiteY4" fmla="*/ 5178490 h 5234473"/>
              <a:gd name="connsiteX5" fmla="*/ 0 w 6096000"/>
              <a:gd name="connsiteY5" fmla="*/ 0 h 5234473"/>
              <a:gd name="connsiteX0" fmla="*/ 0 w 6105331"/>
              <a:gd name="connsiteY0" fmla="*/ 0 h 5206482"/>
              <a:gd name="connsiteX1" fmla="*/ 5079980 w 6105331"/>
              <a:gd name="connsiteY1" fmla="*/ 0 h 5206482"/>
              <a:gd name="connsiteX2" fmla="*/ 6096000 w 6105331"/>
              <a:gd name="connsiteY2" fmla="*/ 1016020 h 5206482"/>
              <a:gd name="connsiteX3" fmla="*/ 6105331 w 6105331"/>
              <a:gd name="connsiteY3" fmla="*/ 5206482 h 5206482"/>
              <a:gd name="connsiteX4" fmla="*/ 0 w 6105331"/>
              <a:gd name="connsiteY4" fmla="*/ 5178490 h 5206482"/>
              <a:gd name="connsiteX5" fmla="*/ 0 w 6105331"/>
              <a:gd name="connsiteY5" fmla="*/ 0 h 5206482"/>
              <a:gd name="connsiteX0" fmla="*/ 0 w 6096897"/>
              <a:gd name="connsiteY0" fmla="*/ 0 h 5178490"/>
              <a:gd name="connsiteX1" fmla="*/ 5079980 w 6096897"/>
              <a:gd name="connsiteY1" fmla="*/ 0 h 5178490"/>
              <a:gd name="connsiteX2" fmla="*/ 6096000 w 6096897"/>
              <a:gd name="connsiteY2" fmla="*/ 1016020 h 5178490"/>
              <a:gd name="connsiteX3" fmla="*/ 6096000 w 6096897"/>
              <a:gd name="connsiteY3" fmla="*/ 4814596 h 5178490"/>
              <a:gd name="connsiteX4" fmla="*/ 0 w 6096897"/>
              <a:gd name="connsiteY4" fmla="*/ 5178490 h 5178490"/>
              <a:gd name="connsiteX5" fmla="*/ 0 w 6096897"/>
              <a:gd name="connsiteY5" fmla="*/ 0 h 5178490"/>
              <a:gd name="connsiteX0" fmla="*/ 9331 w 6106228"/>
              <a:gd name="connsiteY0" fmla="*/ 0 h 4842588"/>
              <a:gd name="connsiteX1" fmla="*/ 5089311 w 6106228"/>
              <a:gd name="connsiteY1" fmla="*/ 0 h 4842588"/>
              <a:gd name="connsiteX2" fmla="*/ 6105331 w 6106228"/>
              <a:gd name="connsiteY2" fmla="*/ 1016020 h 4842588"/>
              <a:gd name="connsiteX3" fmla="*/ 6105331 w 6106228"/>
              <a:gd name="connsiteY3" fmla="*/ 4814596 h 4842588"/>
              <a:gd name="connsiteX4" fmla="*/ 0 w 6106228"/>
              <a:gd name="connsiteY4" fmla="*/ 4842588 h 4842588"/>
              <a:gd name="connsiteX5" fmla="*/ 9331 w 6106228"/>
              <a:gd name="connsiteY5" fmla="*/ 0 h 4842588"/>
              <a:gd name="connsiteX0" fmla="*/ 284 w 6123814"/>
              <a:gd name="connsiteY0" fmla="*/ 0 h 4851466"/>
              <a:gd name="connsiteX1" fmla="*/ 5106897 w 6123814"/>
              <a:gd name="connsiteY1" fmla="*/ 8878 h 4851466"/>
              <a:gd name="connsiteX2" fmla="*/ 6122917 w 6123814"/>
              <a:gd name="connsiteY2" fmla="*/ 1024898 h 4851466"/>
              <a:gd name="connsiteX3" fmla="*/ 6122917 w 6123814"/>
              <a:gd name="connsiteY3" fmla="*/ 4823474 h 4851466"/>
              <a:gd name="connsiteX4" fmla="*/ 17586 w 6123814"/>
              <a:gd name="connsiteY4" fmla="*/ 4851466 h 4851466"/>
              <a:gd name="connsiteX5" fmla="*/ 284 w 6123814"/>
              <a:gd name="connsiteY5" fmla="*/ 0 h 4851466"/>
              <a:gd name="connsiteX0" fmla="*/ 1 w 11769729"/>
              <a:gd name="connsiteY0" fmla="*/ 0 h 4842588"/>
              <a:gd name="connsiteX1" fmla="*/ 10752812 w 11769729"/>
              <a:gd name="connsiteY1" fmla="*/ 0 h 4842588"/>
              <a:gd name="connsiteX2" fmla="*/ 11768832 w 11769729"/>
              <a:gd name="connsiteY2" fmla="*/ 1016020 h 4842588"/>
              <a:gd name="connsiteX3" fmla="*/ 11768832 w 11769729"/>
              <a:gd name="connsiteY3" fmla="*/ 4814596 h 4842588"/>
              <a:gd name="connsiteX4" fmla="*/ 5663501 w 11769729"/>
              <a:gd name="connsiteY4" fmla="*/ 4842588 h 4842588"/>
              <a:gd name="connsiteX5" fmla="*/ 1 w 11769729"/>
              <a:gd name="connsiteY5" fmla="*/ 0 h 4842588"/>
              <a:gd name="connsiteX0" fmla="*/ 1 w 11769729"/>
              <a:gd name="connsiteY0" fmla="*/ 0 h 5205213"/>
              <a:gd name="connsiteX1" fmla="*/ 10752812 w 11769729"/>
              <a:gd name="connsiteY1" fmla="*/ 0 h 5205213"/>
              <a:gd name="connsiteX2" fmla="*/ 11768832 w 11769729"/>
              <a:gd name="connsiteY2" fmla="*/ 1016020 h 5205213"/>
              <a:gd name="connsiteX3" fmla="*/ 11768832 w 11769729"/>
              <a:gd name="connsiteY3" fmla="*/ 5205213 h 5205213"/>
              <a:gd name="connsiteX4" fmla="*/ 5663501 w 11769729"/>
              <a:gd name="connsiteY4" fmla="*/ 4842588 h 5205213"/>
              <a:gd name="connsiteX5" fmla="*/ 1 w 11769729"/>
              <a:gd name="connsiteY5" fmla="*/ 0 h 5205213"/>
              <a:gd name="connsiteX0" fmla="*/ 9331 w 11779059"/>
              <a:gd name="connsiteY0" fmla="*/ 0 h 5205213"/>
              <a:gd name="connsiteX1" fmla="*/ 10762142 w 11779059"/>
              <a:gd name="connsiteY1" fmla="*/ 0 h 5205213"/>
              <a:gd name="connsiteX2" fmla="*/ 11778162 w 11779059"/>
              <a:gd name="connsiteY2" fmla="*/ 1016020 h 5205213"/>
              <a:gd name="connsiteX3" fmla="*/ 11778162 w 11779059"/>
              <a:gd name="connsiteY3" fmla="*/ 5205213 h 5205213"/>
              <a:gd name="connsiteX4" fmla="*/ 0 w 11779059"/>
              <a:gd name="connsiteY4" fmla="*/ 5197695 h 5205213"/>
              <a:gd name="connsiteX5" fmla="*/ 9331 w 11779059"/>
              <a:gd name="connsiteY5" fmla="*/ 0 h 5205213"/>
              <a:gd name="connsiteX0" fmla="*/ 9331 w 11787687"/>
              <a:gd name="connsiteY0" fmla="*/ 0 h 5443338"/>
              <a:gd name="connsiteX1" fmla="*/ 10762142 w 11787687"/>
              <a:gd name="connsiteY1" fmla="*/ 0 h 5443338"/>
              <a:gd name="connsiteX2" fmla="*/ 11778162 w 11787687"/>
              <a:gd name="connsiteY2" fmla="*/ 1016020 h 5443338"/>
              <a:gd name="connsiteX3" fmla="*/ 11787687 w 11787687"/>
              <a:gd name="connsiteY3" fmla="*/ 5443338 h 5443338"/>
              <a:gd name="connsiteX4" fmla="*/ 0 w 11787687"/>
              <a:gd name="connsiteY4" fmla="*/ 5197695 h 5443338"/>
              <a:gd name="connsiteX5" fmla="*/ 9331 w 11787687"/>
              <a:gd name="connsiteY5" fmla="*/ 0 h 5443338"/>
              <a:gd name="connsiteX0" fmla="*/ 18856 w 11797212"/>
              <a:gd name="connsiteY0" fmla="*/ 0 h 5445345"/>
              <a:gd name="connsiteX1" fmla="*/ 10771667 w 11797212"/>
              <a:gd name="connsiteY1" fmla="*/ 0 h 5445345"/>
              <a:gd name="connsiteX2" fmla="*/ 11787687 w 11797212"/>
              <a:gd name="connsiteY2" fmla="*/ 1016020 h 5445345"/>
              <a:gd name="connsiteX3" fmla="*/ 11797212 w 11797212"/>
              <a:gd name="connsiteY3" fmla="*/ 5443338 h 5445345"/>
              <a:gd name="connsiteX4" fmla="*/ 0 w 11797212"/>
              <a:gd name="connsiteY4" fmla="*/ 5445345 h 5445345"/>
              <a:gd name="connsiteX5" fmla="*/ 18856 w 11797212"/>
              <a:gd name="connsiteY5" fmla="*/ 0 h 5445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97212" h="5445345">
                <a:moveTo>
                  <a:pt x="18856" y="0"/>
                </a:moveTo>
                <a:lnTo>
                  <a:pt x="10771667" y="0"/>
                </a:lnTo>
                <a:cubicBezTo>
                  <a:pt x="11332799" y="0"/>
                  <a:pt x="11787687" y="454888"/>
                  <a:pt x="11787687" y="1016020"/>
                </a:cubicBezTo>
                <a:cubicBezTo>
                  <a:pt x="11790797" y="2412841"/>
                  <a:pt x="11794102" y="4046517"/>
                  <a:pt x="11797212" y="5443338"/>
                </a:cubicBezTo>
                <a:lnTo>
                  <a:pt x="0" y="5445345"/>
                </a:lnTo>
                <a:cubicBezTo>
                  <a:pt x="3110" y="3831149"/>
                  <a:pt x="15746" y="1614196"/>
                  <a:pt x="18856" y="0"/>
                </a:cubicBezTo>
                <a:close/>
              </a:path>
            </a:pathLst>
          </a:custGeom>
          <a:solidFill>
            <a:srgbClr val="0C56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47B58D-9930-CE16-1A84-A6E6599F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274993-C0A3-FD85-EBC6-BA5CDE8A3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solidFill>
                  <a:schemeClr val="bg1"/>
                </a:solidFill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2516697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5ED23103-4AAA-6EBE-45F8-9E3EF1DF925D}"/>
              </a:ext>
            </a:extLst>
          </p:cNvPr>
          <p:cNvSpPr/>
          <p:nvPr userDrawn="1"/>
        </p:nvSpPr>
        <p:spPr>
          <a:xfrm rot="243989">
            <a:off x="-50845" y="-424978"/>
            <a:ext cx="12342844" cy="2209838"/>
          </a:xfrm>
          <a:custGeom>
            <a:avLst/>
            <a:gdLst>
              <a:gd name="connsiteX0" fmla="*/ 0 w 12220146"/>
              <a:gd name="connsiteY0" fmla="*/ 0 h 3004457"/>
              <a:gd name="connsiteX1" fmla="*/ 12220146 w 12220146"/>
              <a:gd name="connsiteY1" fmla="*/ 0 h 3004457"/>
              <a:gd name="connsiteX2" fmla="*/ 12220146 w 12220146"/>
              <a:gd name="connsiteY2" fmla="*/ 3004457 h 3004457"/>
              <a:gd name="connsiteX3" fmla="*/ 0 w 12220146"/>
              <a:gd name="connsiteY3" fmla="*/ 3004457 h 3004457"/>
              <a:gd name="connsiteX4" fmla="*/ 0 w 12220146"/>
              <a:gd name="connsiteY4" fmla="*/ 0 h 3004457"/>
              <a:gd name="connsiteX0" fmla="*/ 0 w 12342844"/>
              <a:gd name="connsiteY0" fmla="*/ 1632060 h 3004457"/>
              <a:gd name="connsiteX1" fmla="*/ 12342844 w 12342844"/>
              <a:gd name="connsiteY1" fmla="*/ 0 h 3004457"/>
              <a:gd name="connsiteX2" fmla="*/ 12342844 w 12342844"/>
              <a:gd name="connsiteY2" fmla="*/ 3004457 h 3004457"/>
              <a:gd name="connsiteX3" fmla="*/ 122698 w 12342844"/>
              <a:gd name="connsiteY3" fmla="*/ 3004457 h 3004457"/>
              <a:gd name="connsiteX4" fmla="*/ 0 w 12342844"/>
              <a:gd name="connsiteY4" fmla="*/ 1632060 h 3004457"/>
              <a:gd name="connsiteX0" fmla="*/ 0 w 12342844"/>
              <a:gd name="connsiteY0" fmla="*/ 837441 h 2209838"/>
              <a:gd name="connsiteX1" fmla="*/ 12179708 w 12342844"/>
              <a:gd name="connsiteY1" fmla="*/ 0 h 2209838"/>
              <a:gd name="connsiteX2" fmla="*/ 12342844 w 12342844"/>
              <a:gd name="connsiteY2" fmla="*/ 2209838 h 2209838"/>
              <a:gd name="connsiteX3" fmla="*/ 122698 w 12342844"/>
              <a:gd name="connsiteY3" fmla="*/ 2209838 h 2209838"/>
              <a:gd name="connsiteX4" fmla="*/ 0 w 12342844"/>
              <a:gd name="connsiteY4" fmla="*/ 837441 h 220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42844" h="2209838">
                <a:moveTo>
                  <a:pt x="0" y="837441"/>
                </a:moveTo>
                <a:lnTo>
                  <a:pt x="12179708" y="0"/>
                </a:lnTo>
                <a:lnTo>
                  <a:pt x="12342844" y="2209838"/>
                </a:lnTo>
                <a:lnTo>
                  <a:pt x="122698" y="2209838"/>
                </a:lnTo>
                <a:lnTo>
                  <a:pt x="0" y="837441"/>
                </a:lnTo>
                <a:close/>
              </a:path>
            </a:pathLst>
          </a:custGeom>
          <a:solidFill>
            <a:srgbClr val="0C56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47B58D-9930-CE16-1A84-A6E6599F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274993-C0A3-FD85-EBC6-BA5CDE8A3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solidFill>
                  <a:schemeClr val="bg1"/>
                </a:solidFill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4587008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wo Content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5ED23103-4AAA-6EBE-45F8-9E3EF1DF925D}"/>
              </a:ext>
            </a:extLst>
          </p:cNvPr>
          <p:cNvSpPr/>
          <p:nvPr userDrawn="1"/>
        </p:nvSpPr>
        <p:spPr>
          <a:xfrm rot="243989">
            <a:off x="-107758" y="-457354"/>
            <a:ext cx="12482504" cy="4765386"/>
          </a:xfrm>
          <a:custGeom>
            <a:avLst/>
            <a:gdLst>
              <a:gd name="connsiteX0" fmla="*/ 0 w 12215175"/>
              <a:gd name="connsiteY0" fmla="*/ 0 h 5781861"/>
              <a:gd name="connsiteX1" fmla="*/ 12215175 w 12215175"/>
              <a:gd name="connsiteY1" fmla="*/ 0 h 5781861"/>
              <a:gd name="connsiteX2" fmla="*/ 12215175 w 12215175"/>
              <a:gd name="connsiteY2" fmla="*/ 5781861 h 5781861"/>
              <a:gd name="connsiteX3" fmla="*/ 0 w 12215175"/>
              <a:gd name="connsiteY3" fmla="*/ 5781861 h 5781861"/>
              <a:gd name="connsiteX4" fmla="*/ 0 w 12215175"/>
              <a:gd name="connsiteY4" fmla="*/ 0 h 5781861"/>
              <a:gd name="connsiteX0" fmla="*/ 0 w 12482504"/>
              <a:gd name="connsiteY0" fmla="*/ 1881068 h 5781861"/>
              <a:gd name="connsiteX1" fmla="*/ 12482504 w 12482504"/>
              <a:gd name="connsiteY1" fmla="*/ 0 h 5781861"/>
              <a:gd name="connsiteX2" fmla="*/ 12482504 w 12482504"/>
              <a:gd name="connsiteY2" fmla="*/ 5781861 h 5781861"/>
              <a:gd name="connsiteX3" fmla="*/ 267329 w 12482504"/>
              <a:gd name="connsiteY3" fmla="*/ 5781861 h 5781861"/>
              <a:gd name="connsiteX4" fmla="*/ 0 w 12482504"/>
              <a:gd name="connsiteY4" fmla="*/ 1881068 h 5781861"/>
              <a:gd name="connsiteX0" fmla="*/ 0 w 12482504"/>
              <a:gd name="connsiteY0" fmla="*/ 1629358 h 5530151"/>
              <a:gd name="connsiteX1" fmla="*/ 12299869 w 12482504"/>
              <a:gd name="connsiteY1" fmla="*/ 0 h 5530151"/>
              <a:gd name="connsiteX2" fmla="*/ 12482504 w 12482504"/>
              <a:gd name="connsiteY2" fmla="*/ 5530151 h 5530151"/>
              <a:gd name="connsiteX3" fmla="*/ 267329 w 12482504"/>
              <a:gd name="connsiteY3" fmla="*/ 5530151 h 5530151"/>
              <a:gd name="connsiteX4" fmla="*/ 0 w 12482504"/>
              <a:gd name="connsiteY4" fmla="*/ 1629358 h 5530151"/>
              <a:gd name="connsiteX0" fmla="*/ 0 w 12482504"/>
              <a:gd name="connsiteY0" fmla="*/ 864593 h 4765386"/>
              <a:gd name="connsiteX1" fmla="*/ 12153708 w 12482504"/>
              <a:gd name="connsiteY1" fmla="*/ 0 h 4765386"/>
              <a:gd name="connsiteX2" fmla="*/ 12482504 w 12482504"/>
              <a:gd name="connsiteY2" fmla="*/ 4765386 h 4765386"/>
              <a:gd name="connsiteX3" fmla="*/ 267329 w 12482504"/>
              <a:gd name="connsiteY3" fmla="*/ 4765386 h 4765386"/>
              <a:gd name="connsiteX4" fmla="*/ 0 w 12482504"/>
              <a:gd name="connsiteY4" fmla="*/ 864593 h 476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82504" h="4765386">
                <a:moveTo>
                  <a:pt x="0" y="864593"/>
                </a:moveTo>
                <a:lnTo>
                  <a:pt x="12153708" y="0"/>
                </a:lnTo>
                <a:lnTo>
                  <a:pt x="12482504" y="4765386"/>
                </a:lnTo>
                <a:lnTo>
                  <a:pt x="267329" y="4765386"/>
                </a:lnTo>
                <a:lnTo>
                  <a:pt x="0" y="864593"/>
                </a:lnTo>
                <a:close/>
              </a:path>
            </a:pathLst>
          </a:custGeom>
          <a:solidFill>
            <a:srgbClr val="0C56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47B58D-9930-CE16-1A84-A6E6599F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075856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A347C-455C-0BAF-5376-652754923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1B567-9C19-A63B-BF88-ECB34A7C3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66900"/>
            <a:ext cx="5157787" cy="4322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1B324E-3E90-E468-EEEC-37B1EC51A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66900"/>
            <a:ext cx="5183188" cy="4322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7321207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3486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94AA211-5EA4-3AEC-5935-DB51C205FA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66347" y="-43405"/>
            <a:ext cx="4141400" cy="69448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F7B27D-44D5-ADDA-F6DE-41C6CDB1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4448492" cy="1268096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680301-8D23-6E5E-70E8-86DCA4E64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69280" y="987425"/>
            <a:ext cx="568610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317DEE-93A4-9BD5-BB4A-C9C5B4AD6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53640"/>
            <a:ext cx="4448492" cy="341534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739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1379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7855B1E-D74F-C54E-CE61-83490999A0E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7544" y="541292"/>
            <a:ext cx="4272022" cy="5340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78373-6821-27A5-958A-7B85ECC9A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3026"/>
            <a:ext cx="10515600" cy="3457575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994673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1EFB08-47C3-3F4C-F28E-6157CB80BA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95160" y="0"/>
            <a:ext cx="519684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F7B27D-44D5-ADDA-F6DE-41C6CDB1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155372" cy="124968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680301-8D23-6E5E-70E8-86DCA4E64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19976" y="0"/>
            <a:ext cx="4772024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317DEE-93A4-9BD5-BB4A-C9C5B4AD6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6155372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7906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541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4130E41-A691-BDBC-87BE-64335B450A4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62182" y="5845186"/>
            <a:ext cx="1498235" cy="439273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66FF7B2-0F90-0298-DB7F-3555F3C39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5975"/>
            <a:ext cx="10515600" cy="3457575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02024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541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70278C9-6026-42BB-776E-1DDE9814F9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9551" y="5801857"/>
            <a:ext cx="4272022" cy="5340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AC793-6678-D009-476D-A6BD526DA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5975"/>
            <a:ext cx="10515600" cy="3457575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69117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anli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2DCC8F3-0B56-EB07-ABC3-675FC490D6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67899" y="365125"/>
            <a:ext cx="547251" cy="1325563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A01264-94DE-1240-FF57-93DE97C2D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630313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Dem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2DCC8F3-0B56-EB07-ABC3-675FC490D6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67899" y="365125"/>
            <a:ext cx="547251" cy="1325563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A01264-94DE-1240-FF57-93DE97C2D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buClr>
                <a:srgbClr val="04B067"/>
              </a:buClr>
              <a:buFont typeface="Wingdings 3" panose="05040102010807070707" pitchFamily="18" charset="2"/>
              <a:buChar char="u"/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989678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F17F89-5D8E-AFD6-042E-5A6533FE93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0657" y="693915"/>
            <a:ext cx="4084222" cy="6176963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A01264-94DE-1240-FF57-93DE97C2D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143917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85BBC-75C8-A5B9-C000-757D8F01D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65FB9-B18E-D96A-9239-226000CCA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7F281-F576-B19F-199C-3852683DD2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FA0968-ABAC-5F43-9115-8C66E652C644}" type="datetime1">
              <a:rPr lang="sv-SE" smtClean="0"/>
              <a:t>2026-04-20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78408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2" r:id="rId2"/>
    <p:sldLayoutId id="2147483680" r:id="rId3"/>
    <p:sldLayoutId id="2147483683" r:id="rId4"/>
    <p:sldLayoutId id="2147483681" r:id="rId5"/>
    <p:sldLayoutId id="2147483684" r:id="rId6"/>
    <p:sldLayoutId id="2147483672" r:id="rId7"/>
    <p:sldLayoutId id="2147483690" r:id="rId8"/>
    <p:sldLayoutId id="2147483674" r:id="rId9"/>
    <p:sldLayoutId id="2147483661" r:id="rId10"/>
    <p:sldLayoutId id="2147483663" r:id="rId11"/>
    <p:sldLayoutId id="2147483667" r:id="rId12"/>
    <p:sldLayoutId id="2147483666" r:id="rId13"/>
    <p:sldLayoutId id="2147483671" r:id="rId14"/>
    <p:sldLayoutId id="2147483685" r:id="rId15"/>
    <p:sldLayoutId id="2147483660" r:id="rId16"/>
    <p:sldLayoutId id="2147483686" r:id="rId17"/>
    <p:sldLayoutId id="2147483662" r:id="rId18"/>
    <p:sldLayoutId id="2147483673" r:id="rId19"/>
    <p:sldLayoutId id="2147483664" r:id="rId20"/>
    <p:sldLayoutId id="2147483665" r:id="rId21"/>
    <p:sldLayoutId id="2147483670" r:id="rId22"/>
    <p:sldLayoutId id="2147483687" r:id="rId23"/>
    <p:sldLayoutId id="2147483675" r:id="rId24"/>
    <p:sldLayoutId id="2147483689" r:id="rId25"/>
    <p:sldLayoutId id="2147483677" r:id="rId26"/>
    <p:sldLayoutId id="2147483678" r:id="rId27"/>
    <p:sldLayoutId id="2147483676" r:id="rId28"/>
    <p:sldLayoutId id="2147483692" r:id="rId29"/>
    <p:sldLayoutId id="2147483652" r:id="rId30"/>
    <p:sldLayoutId id="2147483669" r:id="rId31"/>
    <p:sldLayoutId id="2147483691" r:id="rId32"/>
    <p:sldLayoutId id="2147483695" r:id="rId33"/>
    <p:sldLayoutId id="2147483696" r:id="rId34"/>
    <p:sldLayoutId id="2147483697" r:id="rId35"/>
    <p:sldLayoutId id="2147483698" r:id="rId36"/>
    <p:sldLayoutId id="2147483653" r:id="rId37"/>
    <p:sldLayoutId id="2147483655" r:id="rId38"/>
    <p:sldLayoutId id="2147483657" r:id="rId39"/>
    <p:sldLayoutId id="2147483668" r:id="rId40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Figtree SemiBol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Figtree Medium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Figtree Medium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Figtree Medium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Figtree Medium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Figtree Medium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59BB0D1-9BAE-EF4A-BC28-155FDA93913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sv-SE" sz="2000" dirty="0">
                <a:latin typeface="+mn-lt"/>
              </a:rPr>
              <a:t>Snart börjar… </a:t>
            </a:r>
          </a:p>
          <a:p>
            <a:pPr marL="0" indent="0">
              <a:buNone/>
            </a:pPr>
            <a:r>
              <a:rPr lang="sv-SE" sz="3600" dirty="0">
                <a:latin typeface="Figtree SemiBold" pitchFamily="2" charset="0"/>
              </a:rPr>
              <a:t>Demo av version 2.92</a:t>
            </a:r>
            <a:br>
              <a:rPr lang="sv-SE" sz="2000" dirty="0"/>
            </a:br>
            <a:r>
              <a:rPr lang="sv-SE" sz="2000" dirty="0">
                <a:latin typeface="+mn-lt"/>
              </a:rPr>
              <a:t>Mötet spelas in. Inspelningen och chatten kommer läggas upp på ladokkonsortiet.se. </a:t>
            </a:r>
          </a:p>
          <a:p>
            <a:pPr marL="0" indent="0">
              <a:buNone/>
            </a:pPr>
            <a:endParaRPr lang="sv-SE" sz="2000" dirty="0">
              <a:latin typeface="+mn-lt"/>
            </a:endParaRPr>
          </a:p>
          <a:p>
            <a:pPr marL="0" indent="0">
              <a:buNone/>
            </a:pPr>
            <a:r>
              <a:rPr lang="sv-SE" sz="2000" b="1" dirty="0">
                <a:latin typeface="+mn-lt"/>
              </a:rPr>
              <a:t>Vill du inte vara med? </a:t>
            </a:r>
          </a:p>
          <a:p>
            <a:pPr marL="0" indent="0">
              <a:buNone/>
            </a:pPr>
            <a:r>
              <a:rPr lang="sv-SE" sz="2000" dirty="0">
                <a:latin typeface="+mn-lt"/>
              </a:rPr>
              <a:t>Stäng av kamera och mikrofon. Skicka direktmeddelanden i chatten till Moa Eriksson.</a:t>
            </a:r>
            <a:endParaRPr lang="sv-SE" dirty="0">
              <a:latin typeface="+mn-lt"/>
            </a:endParaRPr>
          </a:p>
          <a:p>
            <a:endParaRPr lang="sv-SE" dirty="0">
              <a:latin typeface="+mn-lt"/>
            </a:endParaRPr>
          </a:p>
          <a:p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EA8E285-EDEF-C94D-1181-69B97F027E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8228" y="5337777"/>
            <a:ext cx="3334215" cy="1114581"/>
          </a:xfrm>
          <a:prstGeom prst="rect">
            <a:avLst/>
          </a:prstGeom>
        </p:spPr>
      </p:pic>
      <p:grpSp>
        <p:nvGrpSpPr>
          <p:cNvPr id="9" name="Grupp 8">
            <a:extLst>
              <a:ext uri="{FF2B5EF4-FFF2-40B4-BE49-F238E27FC236}">
                <a16:creationId xmlns:a16="http://schemas.microsoft.com/office/drawing/2014/main" id="{F0CC1D79-4219-856A-24CC-171EE1E74D11}"/>
              </a:ext>
            </a:extLst>
          </p:cNvPr>
          <p:cNvGrpSpPr/>
          <p:nvPr/>
        </p:nvGrpSpPr>
        <p:grpSpPr>
          <a:xfrm>
            <a:off x="897468" y="5337778"/>
            <a:ext cx="4008361" cy="1114581"/>
            <a:chOff x="897468" y="5337778"/>
            <a:chExt cx="4008361" cy="1114581"/>
          </a:xfrm>
        </p:grpSpPr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9ABF3BD0-4BB3-F896-2BD4-6C06AD6E6F70}"/>
                </a:ext>
              </a:extLst>
            </p:cNvPr>
            <p:cNvSpPr/>
            <p:nvPr/>
          </p:nvSpPr>
          <p:spPr>
            <a:xfrm>
              <a:off x="897468" y="5337778"/>
              <a:ext cx="4008361" cy="1114581"/>
            </a:xfrm>
            <a:prstGeom prst="rect">
              <a:avLst/>
            </a:prstGeom>
            <a:solidFill>
              <a:srgbClr val="1A1A1A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10" name="Bildobjekt 9">
              <a:extLst>
                <a:ext uri="{FF2B5EF4-FFF2-40B4-BE49-F238E27FC236}">
                  <a16:creationId xmlns:a16="http://schemas.microsoft.com/office/drawing/2014/main" id="{5E83B391-A068-7CEE-8B3E-FD85FB24D8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-6999" r="67123" b="1"/>
            <a:stretch/>
          </p:blipFill>
          <p:spPr>
            <a:xfrm>
              <a:off x="897468" y="5876693"/>
              <a:ext cx="4008361" cy="575666"/>
            </a:xfrm>
            <a:prstGeom prst="rect">
              <a:avLst/>
            </a:prstGeom>
          </p:spPr>
        </p:pic>
      </p:grp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3FBDED3F-E26A-22E3-8D3E-7B961E7C7939}"/>
              </a:ext>
            </a:extLst>
          </p:cNvPr>
          <p:cNvSpPr/>
          <p:nvPr/>
        </p:nvSpPr>
        <p:spPr>
          <a:xfrm>
            <a:off x="930921" y="5798633"/>
            <a:ext cx="1745371" cy="676028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C2DFA834-450D-1B7D-E3A1-C9AC6FB7ACFC}"/>
              </a:ext>
            </a:extLst>
          </p:cNvPr>
          <p:cNvSpPr/>
          <p:nvPr/>
        </p:nvSpPr>
        <p:spPr>
          <a:xfrm>
            <a:off x="5225148" y="5383132"/>
            <a:ext cx="1244808" cy="416251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3722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57756-A55F-C046-783F-4A8A04018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81321D75-F89F-56A8-E455-3EDD3E0CA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Planeras att levereras 2.93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7CAF010-635E-112E-27DD-20D8503CD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126894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35838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5D9FB9-44AF-99EB-1415-829436A14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Tack för idag!</a:t>
            </a:r>
          </a:p>
        </p:txBody>
      </p:sp>
    </p:spTree>
    <p:extLst>
      <p:ext uri="{BB962C8B-B14F-4D97-AF65-F5344CB8AC3E}">
        <p14:creationId xmlns:p14="http://schemas.microsoft.com/office/powerpoint/2010/main" val="3098662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BD17A-1401-A23E-2A5C-8978824E3B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627188"/>
            <a:ext cx="9144000" cy="2387600"/>
          </a:xfrm>
        </p:spPr>
        <p:txBody>
          <a:bodyPr/>
          <a:lstStyle/>
          <a:p>
            <a:r>
              <a:rPr lang="sv-SE" dirty="0"/>
              <a:t>Demo av version 2.92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9F11E5-5C01-D306-7BBA-3DF460747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402931"/>
            <a:ext cx="9144000" cy="1655762"/>
          </a:xfrm>
        </p:spPr>
        <p:txBody>
          <a:bodyPr>
            <a:normAutofit/>
          </a:bodyPr>
          <a:lstStyle/>
          <a:p>
            <a:r>
              <a:rPr lang="sv-SE" sz="2000" b="1" dirty="0"/>
              <a:t>Klara Nordström</a:t>
            </a:r>
            <a:r>
              <a:rPr lang="sv-SE" sz="2000" dirty="0"/>
              <a:t>, användarstöd och kommunikation</a:t>
            </a:r>
          </a:p>
          <a:p>
            <a:r>
              <a:rPr lang="sv-SE" sz="2000" b="1" dirty="0"/>
              <a:t>Moa Eriksson</a:t>
            </a:r>
            <a:r>
              <a:rPr lang="sv-SE" sz="2000" dirty="0"/>
              <a:t>, användarstöd och kommunikation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985DB74-1F2C-C7B3-6509-154ABB33D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932487"/>
            <a:ext cx="2743200" cy="365125"/>
          </a:xfrm>
        </p:spPr>
        <p:txBody>
          <a:bodyPr/>
          <a:lstStyle/>
          <a:p>
            <a:r>
              <a:rPr lang="sv-SE" dirty="0"/>
              <a:t>20 april 2026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940695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A399F86C-8996-F992-147E-6D9D8B717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 dirty="0"/>
              <a:t>Detta kommer demonstreras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7B227CD-4D47-CF4C-8241-67CFBF3C76E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v-SE" sz="2400" dirty="0"/>
              <a:t>Utbudsomgång</a:t>
            </a:r>
          </a:p>
        </p:txBody>
      </p:sp>
    </p:spTree>
    <p:extLst>
      <p:ext uri="{BB962C8B-B14F-4D97-AF65-F5344CB8AC3E}">
        <p14:creationId xmlns:p14="http://schemas.microsoft.com/office/powerpoint/2010/main" val="2291649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707B2C30-F7D9-E79E-DF6A-EEEB1A47B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Utbildningsinformation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1EB4DCBD-44CF-1FD1-B5E4-14FED406E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Nu tillåts flera förekomster av samma utbildningsversion i samma kurspaketeringstillfällesstruktur. Vid kopiering till struktur gäller följande:</a:t>
            </a:r>
          </a:p>
          <a:p>
            <a:pPr lvl="1"/>
            <a:r>
              <a:rPr lang="sv-SE" dirty="0"/>
              <a:t>För </a:t>
            </a:r>
            <a:r>
              <a:rPr lang="sv-SE" b="1" dirty="0"/>
              <a:t>valbara kursversioner och kurstillfällen </a:t>
            </a:r>
            <a:r>
              <a:rPr lang="sv-SE" dirty="0"/>
              <a:t>tillåts flera förekomster inom samma kalenderhalvår.</a:t>
            </a:r>
          </a:p>
          <a:p>
            <a:pPr lvl="1"/>
            <a:r>
              <a:rPr lang="sv-SE" dirty="0"/>
              <a:t>För </a:t>
            </a:r>
            <a:r>
              <a:rPr lang="sv-SE" b="1" dirty="0"/>
              <a:t>obligatoriska kursversioner </a:t>
            </a:r>
            <a:r>
              <a:rPr lang="sv-SE" dirty="0"/>
              <a:t>tillåts flera förekomster.</a:t>
            </a:r>
          </a:p>
          <a:p>
            <a:r>
              <a:rPr lang="sv-SE" dirty="0"/>
              <a:t>Avvecklade kurser visas nu med överstruken text i kurspaketeringstillfällesstruktur. Avvecklade moduler visas nu med överstruken text i kursens ingående delar.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47ABF5B-102C-8E4E-6C3A-C176C8444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695" y="4100681"/>
            <a:ext cx="9064689" cy="2757319"/>
          </a:xfrm>
          <a:prstGeom prst="rect">
            <a:avLst/>
          </a:prstGeom>
        </p:spPr>
      </p:pic>
      <p:sp>
        <p:nvSpPr>
          <p:cNvPr id="8" name="Pil: vänster 7">
            <a:extLst>
              <a:ext uri="{FF2B5EF4-FFF2-40B4-BE49-F238E27FC236}">
                <a16:creationId xmlns:a16="http://schemas.microsoft.com/office/drawing/2014/main" id="{5908A329-5D7B-8639-B4C2-E468F2F1D61F}"/>
              </a:ext>
            </a:extLst>
          </p:cNvPr>
          <p:cNvSpPr/>
          <p:nvPr/>
        </p:nvSpPr>
        <p:spPr>
          <a:xfrm rot="18900000">
            <a:off x="9053558" y="5893896"/>
            <a:ext cx="847596" cy="566134"/>
          </a:xfrm>
          <a:prstGeom prst="leftArrow">
            <a:avLst/>
          </a:prstGeom>
          <a:solidFill>
            <a:srgbClr val="04B0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8D841DD0-321C-4346-322C-594F8AC333B5}"/>
              </a:ext>
            </a:extLst>
          </p:cNvPr>
          <p:cNvSpPr/>
          <p:nvPr/>
        </p:nvSpPr>
        <p:spPr>
          <a:xfrm>
            <a:off x="1075764" y="2151530"/>
            <a:ext cx="9637059" cy="932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958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59C7B8-C4B6-FE38-FDB4-8F6816347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Utbudsomgång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FA4139-77D7-31E6-E230-CBB04F5E8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Vid "</a:t>
            </a:r>
            <a:r>
              <a:rPr lang="sv-SE" b="1" dirty="0"/>
              <a:t>Kopiera innehåll från förlaga</a:t>
            </a:r>
            <a:r>
              <a:rPr lang="sv-SE" dirty="0"/>
              <a:t>" går det nu att välja om det ska skapas upp beställningar av kurstillfällen eller förslag till inriktningstillfällen, baserat på vald förlaga och tidsperiod.</a:t>
            </a:r>
          </a:p>
          <a:p>
            <a:r>
              <a:rPr lang="sv-SE" dirty="0"/>
              <a:t>Ett nytt begrepp, ”Förlaga för innehåll”, har införts. Funktionen gör det möjligt att ange ett förval för alternativet ”</a:t>
            </a:r>
            <a:r>
              <a:rPr lang="sv-SE" b="1" dirty="0"/>
              <a:t>Kopiera innehåll från förlaga</a:t>
            </a:r>
            <a:r>
              <a:rPr lang="sv-SE" dirty="0"/>
              <a:t>”, vilket är ett första steg mot ökad automatisering i kommande </a:t>
            </a:r>
            <a:r>
              <a:rPr lang="sv-SE" dirty="0" err="1"/>
              <a:t>Ladokversioner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26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CC27DA0-AAC0-6FA7-26EC-80E1797B6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Pedagogiskt stöd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600E9E4-E211-C8DE-3598-3D314E9B6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19222" cy="4351338"/>
          </a:xfrm>
        </p:spPr>
        <p:txBody>
          <a:bodyPr/>
          <a:lstStyle/>
          <a:p>
            <a:r>
              <a:rPr lang="sv-SE" dirty="0"/>
              <a:t>Utfallen bifall eller avslag är nu utskrivna på stöden i ansökan. </a:t>
            </a:r>
          </a:p>
          <a:p>
            <a:pPr lvl="1"/>
            <a:r>
              <a:rPr lang="sv-SE" dirty="0"/>
              <a:t>Tidigare visades endast symboler för respektive utfall.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350F6834-EF00-D6AC-DF32-3A7B598E85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2778" y="0"/>
            <a:ext cx="5519222" cy="6858000"/>
          </a:xfrm>
          <a:prstGeom prst="rect">
            <a:avLst/>
          </a:prstGeom>
        </p:spPr>
      </p:pic>
      <p:sp>
        <p:nvSpPr>
          <p:cNvPr id="8" name="Pil: vänster 7">
            <a:extLst>
              <a:ext uri="{FF2B5EF4-FFF2-40B4-BE49-F238E27FC236}">
                <a16:creationId xmlns:a16="http://schemas.microsoft.com/office/drawing/2014/main" id="{3CD7017E-368C-77E3-F568-479A3427A53F}"/>
              </a:ext>
            </a:extLst>
          </p:cNvPr>
          <p:cNvSpPr/>
          <p:nvPr/>
        </p:nvSpPr>
        <p:spPr>
          <a:xfrm rot="9900000">
            <a:off x="6269718" y="4921824"/>
            <a:ext cx="847596" cy="566134"/>
          </a:xfrm>
          <a:prstGeom prst="leftArrow">
            <a:avLst/>
          </a:prstGeom>
          <a:solidFill>
            <a:srgbClr val="04B0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il: vänster 8">
            <a:extLst>
              <a:ext uri="{FF2B5EF4-FFF2-40B4-BE49-F238E27FC236}">
                <a16:creationId xmlns:a16="http://schemas.microsoft.com/office/drawing/2014/main" id="{EA26FD68-9609-8F3E-EF6B-FF5B3B8C4338}"/>
              </a:ext>
            </a:extLst>
          </p:cNvPr>
          <p:cNvSpPr/>
          <p:nvPr/>
        </p:nvSpPr>
        <p:spPr>
          <a:xfrm rot="9900000">
            <a:off x="6269718" y="6174361"/>
            <a:ext cx="847596" cy="566134"/>
          </a:xfrm>
          <a:prstGeom prst="leftArrow">
            <a:avLst/>
          </a:prstGeom>
          <a:solidFill>
            <a:srgbClr val="04B0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881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B17CD7-28F0-8AC6-F157-BEA1B028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Tillgodoräknande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B99CB9-B91C-3C82-AEAC-D0DEDCAF0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Användare utan behörighet att ta bort attesterat tillgodoräknande har inte längre en aktiv knapp för att ta bort tillgodoräknanden. </a:t>
            </a:r>
          </a:p>
          <a:p>
            <a:pPr lvl="1"/>
            <a:r>
              <a:rPr lang="sv-SE" dirty="0"/>
              <a:t>Tidigare var knappen aktiv om tillgodoräknandet hade mål "Annan motsvarande utbildning".</a:t>
            </a:r>
          </a:p>
        </p:txBody>
      </p:sp>
    </p:spTree>
    <p:extLst>
      <p:ext uri="{BB962C8B-B14F-4D97-AF65-F5344CB8AC3E}">
        <p14:creationId xmlns:p14="http://schemas.microsoft.com/office/powerpoint/2010/main" val="283925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1E126C5-A853-3F78-41B0-32D7149BD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Bevis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24A9CFD-CC9F-DC98-C0D5-C216C0F1A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Det är nu möjligt att rätta/ändra vilken version av kurspaketering ett utfärdat bevis är kopplat till, förutsatt att studenten har påbörjat flera versioner av en kurspaketering.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FA70CA74-64A7-B2E4-195A-ADA98382E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478" y="2739526"/>
            <a:ext cx="6868484" cy="3572374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8038FDCF-C328-3EBB-66A4-E2B4158204C8}"/>
              </a:ext>
            </a:extLst>
          </p:cNvPr>
          <p:cNvSpPr/>
          <p:nvPr/>
        </p:nvSpPr>
        <p:spPr>
          <a:xfrm>
            <a:off x="4389120" y="5486400"/>
            <a:ext cx="670560" cy="764540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184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C90016-7ECB-215F-6486-17991D141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BI-objekt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86BAAC-AECF-1DC5-8884-B50A03FD2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Kolumnen REGISTRERING_UID är nu tillagd </a:t>
            </a:r>
            <a:r>
              <a:rPr lang="sv-SE"/>
              <a:t>i IO</a:t>
            </a:r>
            <a:r>
              <a:rPr lang="sv-SE" dirty="0"/>
              <a:t>_REGISTRERING.</a:t>
            </a:r>
          </a:p>
          <a:p>
            <a:r>
              <a:rPr lang="sv-SE" dirty="0"/>
              <a:t>Följande BI-objekt är slutmigrerade och kan användas fullt ut: </a:t>
            </a:r>
          </a:p>
          <a:p>
            <a:pPr lvl="1"/>
            <a:r>
              <a:rPr lang="sv-SE" dirty="0"/>
              <a:t>BI_BEHORIGHETSVILLKOR</a:t>
            </a:r>
          </a:p>
          <a:p>
            <a:pPr lvl="1"/>
            <a:r>
              <a:rPr lang="sv-SE" dirty="0"/>
              <a:t>BI_PLAN_FOR_UTBILDNING_OVERSATTNINGAR</a:t>
            </a:r>
          </a:p>
          <a:p>
            <a:pPr lvl="1"/>
            <a:r>
              <a:rPr lang="sv-SE" dirty="0"/>
              <a:t>BI_RESULTAT_ATTESTERINGAR</a:t>
            </a:r>
          </a:p>
        </p:txBody>
      </p:sp>
    </p:spTree>
    <p:extLst>
      <p:ext uri="{BB962C8B-B14F-4D97-AF65-F5344CB8AC3E}">
        <p14:creationId xmlns:p14="http://schemas.microsoft.com/office/powerpoint/2010/main" val="2901743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npassat 2">
      <a:dk1>
        <a:srgbClr val="000000"/>
      </a:dk1>
      <a:lt1>
        <a:srgbClr val="FFFFFF"/>
      </a:lt1>
      <a:dk2>
        <a:srgbClr val="1A2219"/>
      </a:dk2>
      <a:lt2>
        <a:srgbClr val="ECF0F3"/>
      </a:lt2>
      <a:accent1>
        <a:srgbClr val="E0EBD8"/>
      </a:accent1>
      <a:accent2>
        <a:srgbClr val="9FDDAC"/>
      </a:accent2>
      <a:accent3>
        <a:srgbClr val="04B067"/>
      </a:accent3>
      <a:accent4>
        <a:srgbClr val="107238"/>
      </a:accent4>
      <a:accent5>
        <a:srgbClr val="EA9E16"/>
      </a:accent5>
      <a:accent6>
        <a:srgbClr val="EC5C49"/>
      </a:accent6>
      <a:hlink>
        <a:srgbClr val="2469E6"/>
      </a:hlink>
      <a:folHlink>
        <a:srgbClr val="132F98"/>
      </a:folHlink>
    </a:clrScheme>
    <a:fontScheme name="Figtree">
      <a:majorFont>
        <a:latin typeface="Figtree"/>
        <a:ea typeface=""/>
        <a:cs typeface=""/>
      </a:majorFont>
      <a:minorFont>
        <a:latin typeface="Figtre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Nya grafiska</Template>
  <TotalTime>9156</TotalTime>
  <Words>336</Words>
  <Application>Microsoft Office PowerPoint</Application>
  <PresentationFormat>Bredbild</PresentationFormat>
  <Paragraphs>37</Paragraphs>
  <Slides>11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8" baseType="lpstr">
      <vt:lpstr>Wingdings 3</vt:lpstr>
      <vt:lpstr>Figtree SemiBold</vt:lpstr>
      <vt:lpstr>Arial</vt:lpstr>
      <vt:lpstr>Figtree Medium</vt:lpstr>
      <vt:lpstr>Aptos</vt:lpstr>
      <vt:lpstr>Figtree</vt:lpstr>
      <vt:lpstr>Office Theme</vt:lpstr>
      <vt:lpstr>PowerPoint-presentation</vt:lpstr>
      <vt:lpstr>Demo av version 2.92</vt:lpstr>
      <vt:lpstr>Detta kommer demonstreras</vt:lpstr>
      <vt:lpstr>Utbildningsinformation</vt:lpstr>
      <vt:lpstr>Utbudsomgång</vt:lpstr>
      <vt:lpstr>Pedagogiskt stöd</vt:lpstr>
      <vt:lpstr>Tillgodoräknande</vt:lpstr>
      <vt:lpstr>Bevis</vt:lpstr>
      <vt:lpstr>BI-objekt</vt:lpstr>
      <vt:lpstr>Planeras att levereras 2.93</vt:lpstr>
      <vt:lpstr>Tack för idag!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Versionsdemo</dc:title>
  <dc:creator>Klara Nordström</dc:creator>
  <cp:lastModifiedBy>Klara Nordström</cp:lastModifiedBy>
  <cp:revision>773</cp:revision>
  <dcterms:created xsi:type="dcterms:W3CDTF">2024-03-26T12:09:15Z</dcterms:created>
  <dcterms:modified xsi:type="dcterms:W3CDTF">2026-04-20T09:15:39Z</dcterms:modified>
</cp:coreProperties>
</file>